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Food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66" name="Group 165"/>
          <p:cNvGrpSpPr/>
          <p:nvPr/>
        </p:nvGrpSpPr>
        <p:grpSpPr>
          <a:xfrm>
            <a:off x="11038159" y="5792788"/>
            <a:ext cx="396875" cy="522287"/>
            <a:chOff x="11036300" y="5792788"/>
            <a:chExt cx="396875" cy="522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036300" y="5792788"/>
              <a:ext cx="396875" cy="280987"/>
            </a:xfrm>
            <a:custGeom>
              <a:avLst/>
              <a:gdLst>
                <a:gd name="T0" fmla="*/ 2098 w 2496"/>
                <a:gd name="T1" fmla="*/ 1030 h 1768"/>
                <a:gd name="T2" fmla="*/ 2075 w 2496"/>
                <a:gd name="T3" fmla="*/ 854 h 1768"/>
                <a:gd name="T4" fmla="*/ 398 w 2496"/>
                <a:gd name="T5" fmla="*/ 1030 h 1768"/>
                <a:gd name="T6" fmla="*/ 243 w 2496"/>
                <a:gd name="T7" fmla="*/ 854 h 1768"/>
                <a:gd name="T8" fmla="*/ 1792 w 2496"/>
                <a:gd name="T9" fmla="*/ 1190 h 1768"/>
                <a:gd name="T10" fmla="*/ 1821 w 2496"/>
                <a:gd name="T11" fmla="*/ 1154 h 1768"/>
                <a:gd name="T12" fmla="*/ 1916 w 2496"/>
                <a:gd name="T13" fmla="*/ 1078 h 1768"/>
                <a:gd name="T14" fmla="*/ 1769 w 2496"/>
                <a:gd name="T15" fmla="*/ 671 h 1768"/>
                <a:gd name="T16" fmla="*/ 583 w 2496"/>
                <a:gd name="T17" fmla="*/ 1080 h 1768"/>
                <a:gd name="T18" fmla="*/ 676 w 2496"/>
                <a:gd name="T19" fmla="*/ 1155 h 1768"/>
                <a:gd name="T20" fmla="*/ 716 w 2496"/>
                <a:gd name="T21" fmla="*/ 1206 h 1768"/>
                <a:gd name="T22" fmla="*/ 548 w 2496"/>
                <a:gd name="T23" fmla="*/ 671 h 1768"/>
                <a:gd name="T24" fmla="*/ 1512 w 2496"/>
                <a:gd name="T25" fmla="*/ 1373 h 1768"/>
                <a:gd name="T26" fmla="*/ 1647 w 2496"/>
                <a:gd name="T27" fmla="*/ 1319 h 1768"/>
                <a:gd name="T28" fmla="*/ 853 w 2496"/>
                <a:gd name="T29" fmla="*/ 426 h 1768"/>
                <a:gd name="T30" fmla="*/ 941 w 2496"/>
                <a:gd name="T31" fmla="*/ 1361 h 1768"/>
                <a:gd name="T32" fmla="*/ 1036 w 2496"/>
                <a:gd name="T33" fmla="*/ 426 h 1768"/>
                <a:gd name="T34" fmla="*/ 1159 w 2496"/>
                <a:gd name="T35" fmla="*/ 1439 h 1768"/>
                <a:gd name="T36" fmla="*/ 1207 w 2496"/>
                <a:gd name="T37" fmla="*/ 1445 h 1768"/>
                <a:gd name="T38" fmla="*/ 1295 w 2496"/>
                <a:gd name="T39" fmla="*/ 1444 h 1768"/>
                <a:gd name="T40" fmla="*/ 1341 w 2496"/>
                <a:gd name="T41" fmla="*/ 1438 h 1768"/>
                <a:gd name="T42" fmla="*/ 1036 w 2496"/>
                <a:gd name="T43" fmla="*/ 0 h 1768"/>
                <a:gd name="T44" fmla="*/ 1769 w 2496"/>
                <a:gd name="T45" fmla="*/ 305 h 1768"/>
                <a:gd name="T46" fmla="*/ 2075 w 2496"/>
                <a:gd name="T47" fmla="*/ 732 h 1768"/>
                <a:gd name="T48" fmla="*/ 2409 w 2496"/>
                <a:gd name="T49" fmla="*/ 1080 h 1768"/>
                <a:gd name="T50" fmla="*/ 2473 w 2496"/>
                <a:gd name="T51" fmla="*/ 1165 h 1768"/>
                <a:gd name="T52" fmla="*/ 2496 w 2496"/>
                <a:gd name="T53" fmla="*/ 1283 h 1768"/>
                <a:gd name="T54" fmla="*/ 2495 w 2496"/>
                <a:gd name="T55" fmla="*/ 1353 h 1768"/>
                <a:gd name="T56" fmla="*/ 2010 w 2496"/>
                <a:gd name="T57" fmla="*/ 1363 h 1768"/>
                <a:gd name="T58" fmla="*/ 1890 w 2496"/>
                <a:gd name="T59" fmla="*/ 1416 h 1768"/>
                <a:gd name="T60" fmla="*/ 1795 w 2496"/>
                <a:gd name="T61" fmla="*/ 1507 h 1768"/>
                <a:gd name="T62" fmla="*/ 1697 w 2496"/>
                <a:gd name="T63" fmla="*/ 1607 h 1768"/>
                <a:gd name="T64" fmla="*/ 1569 w 2496"/>
                <a:gd name="T65" fmla="*/ 1685 h 1768"/>
                <a:gd name="T66" fmla="*/ 1428 w 2496"/>
                <a:gd name="T67" fmla="*/ 1740 h 1768"/>
                <a:gd name="T68" fmla="*/ 1290 w 2496"/>
                <a:gd name="T69" fmla="*/ 1766 h 1768"/>
                <a:gd name="T70" fmla="*/ 1162 w 2496"/>
                <a:gd name="T71" fmla="*/ 1761 h 1768"/>
                <a:gd name="T72" fmla="*/ 1020 w 2496"/>
                <a:gd name="T73" fmla="*/ 1725 h 1768"/>
                <a:gd name="T74" fmla="*/ 882 w 2496"/>
                <a:gd name="T75" fmla="*/ 1662 h 1768"/>
                <a:gd name="T76" fmla="*/ 761 w 2496"/>
                <a:gd name="T77" fmla="*/ 1576 h 1768"/>
                <a:gd name="T78" fmla="*/ 673 w 2496"/>
                <a:gd name="T79" fmla="*/ 1473 h 1768"/>
                <a:gd name="T80" fmla="*/ 569 w 2496"/>
                <a:gd name="T81" fmla="*/ 1393 h 1768"/>
                <a:gd name="T82" fmla="*/ 443 w 2496"/>
                <a:gd name="T83" fmla="*/ 1355 h 1768"/>
                <a:gd name="T84" fmla="*/ 0 w 2496"/>
                <a:gd name="T85" fmla="*/ 1293 h 1768"/>
                <a:gd name="T86" fmla="*/ 8 w 2496"/>
                <a:gd name="T87" fmla="*/ 1210 h 1768"/>
                <a:gd name="T88" fmla="*/ 50 w 2496"/>
                <a:gd name="T89" fmla="*/ 1120 h 1768"/>
                <a:gd name="T90" fmla="*/ 120 w 2496"/>
                <a:gd name="T91" fmla="*/ 1057 h 1768"/>
                <a:gd name="T92" fmla="*/ 425 w 2496"/>
                <a:gd name="T93" fmla="*/ 549 h 1768"/>
                <a:gd name="T94" fmla="*/ 1036 w 2496"/>
                <a:gd name="T95" fmla="*/ 305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6" h="1768">
                  <a:moveTo>
                    <a:pt x="2075" y="854"/>
                  </a:moveTo>
                  <a:lnTo>
                    <a:pt x="2075" y="1031"/>
                  </a:lnTo>
                  <a:lnTo>
                    <a:pt x="2098" y="1030"/>
                  </a:lnTo>
                  <a:lnTo>
                    <a:pt x="2258" y="1030"/>
                  </a:lnTo>
                  <a:lnTo>
                    <a:pt x="2258" y="854"/>
                  </a:lnTo>
                  <a:lnTo>
                    <a:pt x="2075" y="854"/>
                  </a:lnTo>
                  <a:close/>
                  <a:moveTo>
                    <a:pt x="243" y="854"/>
                  </a:moveTo>
                  <a:lnTo>
                    <a:pt x="243" y="1030"/>
                  </a:lnTo>
                  <a:lnTo>
                    <a:pt x="398" y="1030"/>
                  </a:lnTo>
                  <a:lnTo>
                    <a:pt x="425" y="1031"/>
                  </a:lnTo>
                  <a:lnTo>
                    <a:pt x="425" y="854"/>
                  </a:lnTo>
                  <a:lnTo>
                    <a:pt x="243" y="854"/>
                  </a:lnTo>
                  <a:close/>
                  <a:moveTo>
                    <a:pt x="1769" y="671"/>
                  </a:moveTo>
                  <a:lnTo>
                    <a:pt x="1769" y="1216"/>
                  </a:lnTo>
                  <a:lnTo>
                    <a:pt x="1792" y="1190"/>
                  </a:lnTo>
                  <a:lnTo>
                    <a:pt x="1793" y="1188"/>
                  </a:lnTo>
                  <a:lnTo>
                    <a:pt x="1795" y="1186"/>
                  </a:lnTo>
                  <a:lnTo>
                    <a:pt x="1821" y="1154"/>
                  </a:lnTo>
                  <a:lnTo>
                    <a:pt x="1850" y="1125"/>
                  </a:lnTo>
                  <a:lnTo>
                    <a:pt x="1882" y="1100"/>
                  </a:lnTo>
                  <a:lnTo>
                    <a:pt x="1916" y="1078"/>
                  </a:lnTo>
                  <a:lnTo>
                    <a:pt x="1952" y="1061"/>
                  </a:lnTo>
                  <a:lnTo>
                    <a:pt x="1952" y="671"/>
                  </a:lnTo>
                  <a:lnTo>
                    <a:pt x="1769" y="671"/>
                  </a:lnTo>
                  <a:close/>
                  <a:moveTo>
                    <a:pt x="548" y="671"/>
                  </a:moveTo>
                  <a:lnTo>
                    <a:pt x="548" y="1063"/>
                  </a:lnTo>
                  <a:lnTo>
                    <a:pt x="583" y="1080"/>
                  </a:lnTo>
                  <a:lnTo>
                    <a:pt x="616" y="1102"/>
                  </a:lnTo>
                  <a:lnTo>
                    <a:pt x="648" y="1127"/>
                  </a:lnTo>
                  <a:lnTo>
                    <a:pt x="676" y="1155"/>
                  </a:lnTo>
                  <a:lnTo>
                    <a:pt x="701" y="1186"/>
                  </a:lnTo>
                  <a:lnTo>
                    <a:pt x="704" y="1189"/>
                  </a:lnTo>
                  <a:lnTo>
                    <a:pt x="716" y="1206"/>
                  </a:lnTo>
                  <a:lnTo>
                    <a:pt x="731" y="1221"/>
                  </a:lnTo>
                  <a:lnTo>
                    <a:pt x="731" y="671"/>
                  </a:lnTo>
                  <a:lnTo>
                    <a:pt x="548" y="671"/>
                  </a:lnTo>
                  <a:close/>
                  <a:moveTo>
                    <a:pt x="1464" y="426"/>
                  </a:moveTo>
                  <a:lnTo>
                    <a:pt x="1464" y="1386"/>
                  </a:lnTo>
                  <a:lnTo>
                    <a:pt x="1512" y="1373"/>
                  </a:lnTo>
                  <a:lnTo>
                    <a:pt x="1559" y="1359"/>
                  </a:lnTo>
                  <a:lnTo>
                    <a:pt x="1605" y="1341"/>
                  </a:lnTo>
                  <a:lnTo>
                    <a:pt x="1647" y="1319"/>
                  </a:lnTo>
                  <a:lnTo>
                    <a:pt x="1647" y="426"/>
                  </a:lnTo>
                  <a:lnTo>
                    <a:pt x="1464" y="426"/>
                  </a:lnTo>
                  <a:close/>
                  <a:moveTo>
                    <a:pt x="853" y="426"/>
                  </a:moveTo>
                  <a:lnTo>
                    <a:pt x="853" y="1322"/>
                  </a:lnTo>
                  <a:lnTo>
                    <a:pt x="897" y="1343"/>
                  </a:lnTo>
                  <a:lnTo>
                    <a:pt x="941" y="1361"/>
                  </a:lnTo>
                  <a:lnTo>
                    <a:pt x="988" y="1374"/>
                  </a:lnTo>
                  <a:lnTo>
                    <a:pt x="1036" y="1387"/>
                  </a:lnTo>
                  <a:lnTo>
                    <a:pt x="1036" y="426"/>
                  </a:lnTo>
                  <a:lnTo>
                    <a:pt x="853" y="426"/>
                  </a:lnTo>
                  <a:close/>
                  <a:moveTo>
                    <a:pt x="1159" y="122"/>
                  </a:moveTo>
                  <a:lnTo>
                    <a:pt x="1159" y="1439"/>
                  </a:lnTo>
                  <a:lnTo>
                    <a:pt x="1203" y="1444"/>
                  </a:lnTo>
                  <a:lnTo>
                    <a:pt x="1205" y="1445"/>
                  </a:lnTo>
                  <a:lnTo>
                    <a:pt x="1207" y="1445"/>
                  </a:lnTo>
                  <a:lnTo>
                    <a:pt x="1250" y="1446"/>
                  </a:lnTo>
                  <a:lnTo>
                    <a:pt x="1292" y="1444"/>
                  </a:lnTo>
                  <a:lnTo>
                    <a:pt x="1295" y="1444"/>
                  </a:lnTo>
                  <a:lnTo>
                    <a:pt x="1297" y="1444"/>
                  </a:lnTo>
                  <a:lnTo>
                    <a:pt x="1319" y="1441"/>
                  </a:lnTo>
                  <a:lnTo>
                    <a:pt x="1341" y="1438"/>
                  </a:lnTo>
                  <a:lnTo>
                    <a:pt x="1341" y="122"/>
                  </a:lnTo>
                  <a:lnTo>
                    <a:pt x="1159" y="122"/>
                  </a:lnTo>
                  <a:close/>
                  <a:moveTo>
                    <a:pt x="1036" y="0"/>
                  </a:moveTo>
                  <a:lnTo>
                    <a:pt x="1464" y="0"/>
                  </a:lnTo>
                  <a:lnTo>
                    <a:pt x="1464" y="305"/>
                  </a:lnTo>
                  <a:lnTo>
                    <a:pt x="1769" y="305"/>
                  </a:lnTo>
                  <a:lnTo>
                    <a:pt x="1769" y="549"/>
                  </a:lnTo>
                  <a:lnTo>
                    <a:pt x="2075" y="549"/>
                  </a:lnTo>
                  <a:lnTo>
                    <a:pt x="2075" y="732"/>
                  </a:lnTo>
                  <a:lnTo>
                    <a:pt x="2380" y="732"/>
                  </a:lnTo>
                  <a:lnTo>
                    <a:pt x="2380" y="1059"/>
                  </a:lnTo>
                  <a:lnTo>
                    <a:pt x="2409" y="1080"/>
                  </a:lnTo>
                  <a:lnTo>
                    <a:pt x="2434" y="1104"/>
                  </a:lnTo>
                  <a:lnTo>
                    <a:pt x="2455" y="1133"/>
                  </a:lnTo>
                  <a:lnTo>
                    <a:pt x="2473" y="1165"/>
                  </a:lnTo>
                  <a:lnTo>
                    <a:pt x="2486" y="1202"/>
                  </a:lnTo>
                  <a:lnTo>
                    <a:pt x="2493" y="1240"/>
                  </a:lnTo>
                  <a:lnTo>
                    <a:pt x="2496" y="1283"/>
                  </a:lnTo>
                  <a:lnTo>
                    <a:pt x="2496" y="1291"/>
                  </a:lnTo>
                  <a:lnTo>
                    <a:pt x="2496" y="1321"/>
                  </a:lnTo>
                  <a:lnTo>
                    <a:pt x="2495" y="1353"/>
                  </a:lnTo>
                  <a:lnTo>
                    <a:pt x="2098" y="1353"/>
                  </a:lnTo>
                  <a:lnTo>
                    <a:pt x="2053" y="1355"/>
                  </a:lnTo>
                  <a:lnTo>
                    <a:pt x="2010" y="1363"/>
                  </a:lnTo>
                  <a:lnTo>
                    <a:pt x="1967" y="1375"/>
                  </a:lnTo>
                  <a:lnTo>
                    <a:pt x="1927" y="1393"/>
                  </a:lnTo>
                  <a:lnTo>
                    <a:pt x="1890" y="1416"/>
                  </a:lnTo>
                  <a:lnTo>
                    <a:pt x="1855" y="1442"/>
                  </a:lnTo>
                  <a:lnTo>
                    <a:pt x="1823" y="1473"/>
                  </a:lnTo>
                  <a:lnTo>
                    <a:pt x="1795" y="1507"/>
                  </a:lnTo>
                  <a:lnTo>
                    <a:pt x="1767" y="1543"/>
                  </a:lnTo>
                  <a:lnTo>
                    <a:pt x="1735" y="1576"/>
                  </a:lnTo>
                  <a:lnTo>
                    <a:pt x="1697" y="1607"/>
                  </a:lnTo>
                  <a:lnTo>
                    <a:pt x="1658" y="1635"/>
                  </a:lnTo>
                  <a:lnTo>
                    <a:pt x="1614" y="1662"/>
                  </a:lnTo>
                  <a:lnTo>
                    <a:pt x="1569" y="1685"/>
                  </a:lnTo>
                  <a:lnTo>
                    <a:pt x="1522" y="1707"/>
                  </a:lnTo>
                  <a:lnTo>
                    <a:pt x="1475" y="1725"/>
                  </a:lnTo>
                  <a:lnTo>
                    <a:pt x="1428" y="1740"/>
                  </a:lnTo>
                  <a:lnTo>
                    <a:pt x="1380" y="1752"/>
                  </a:lnTo>
                  <a:lnTo>
                    <a:pt x="1334" y="1761"/>
                  </a:lnTo>
                  <a:lnTo>
                    <a:pt x="1290" y="1766"/>
                  </a:lnTo>
                  <a:lnTo>
                    <a:pt x="1248" y="1768"/>
                  </a:lnTo>
                  <a:lnTo>
                    <a:pt x="1206" y="1766"/>
                  </a:lnTo>
                  <a:lnTo>
                    <a:pt x="1162" y="1761"/>
                  </a:lnTo>
                  <a:lnTo>
                    <a:pt x="1115" y="1752"/>
                  </a:lnTo>
                  <a:lnTo>
                    <a:pt x="1068" y="1740"/>
                  </a:lnTo>
                  <a:lnTo>
                    <a:pt x="1020" y="1725"/>
                  </a:lnTo>
                  <a:lnTo>
                    <a:pt x="974" y="1707"/>
                  </a:lnTo>
                  <a:lnTo>
                    <a:pt x="927" y="1685"/>
                  </a:lnTo>
                  <a:lnTo>
                    <a:pt x="882" y="1662"/>
                  </a:lnTo>
                  <a:lnTo>
                    <a:pt x="838" y="1635"/>
                  </a:lnTo>
                  <a:lnTo>
                    <a:pt x="799" y="1607"/>
                  </a:lnTo>
                  <a:lnTo>
                    <a:pt x="761" y="1576"/>
                  </a:lnTo>
                  <a:lnTo>
                    <a:pt x="729" y="1543"/>
                  </a:lnTo>
                  <a:lnTo>
                    <a:pt x="701" y="1507"/>
                  </a:lnTo>
                  <a:lnTo>
                    <a:pt x="673" y="1473"/>
                  </a:lnTo>
                  <a:lnTo>
                    <a:pt x="641" y="1442"/>
                  </a:lnTo>
                  <a:lnTo>
                    <a:pt x="606" y="1416"/>
                  </a:lnTo>
                  <a:lnTo>
                    <a:pt x="569" y="1393"/>
                  </a:lnTo>
                  <a:lnTo>
                    <a:pt x="529" y="1375"/>
                  </a:lnTo>
                  <a:lnTo>
                    <a:pt x="486" y="1363"/>
                  </a:lnTo>
                  <a:lnTo>
                    <a:pt x="443" y="1355"/>
                  </a:lnTo>
                  <a:lnTo>
                    <a:pt x="398" y="1353"/>
                  </a:lnTo>
                  <a:lnTo>
                    <a:pt x="1" y="1353"/>
                  </a:lnTo>
                  <a:lnTo>
                    <a:pt x="0" y="1293"/>
                  </a:lnTo>
                  <a:lnTo>
                    <a:pt x="0" y="1283"/>
                  </a:lnTo>
                  <a:lnTo>
                    <a:pt x="2" y="1246"/>
                  </a:lnTo>
                  <a:lnTo>
                    <a:pt x="8" y="1210"/>
                  </a:lnTo>
                  <a:lnTo>
                    <a:pt x="19" y="1177"/>
                  </a:lnTo>
                  <a:lnTo>
                    <a:pt x="32" y="1147"/>
                  </a:lnTo>
                  <a:lnTo>
                    <a:pt x="50" y="1120"/>
                  </a:lnTo>
                  <a:lnTo>
                    <a:pt x="71" y="1095"/>
                  </a:lnTo>
                  <a:lnTo>
                    <a:pt x="94" y="1075"/>
                  </a:lnTo>
                  <a:lnTo>
                    <a:pt x="120" y="1057"/>
                  </a:lnTo>
                  <a:lnTo>
                    <a:pt x="120" y="732"/>
                  </a:lnTo>
                  <a:lnTo>
                    <a:pt x="425" y="732"/>
                  </a:lnTo>
                  <a:lnTo>
                    <a:pt x="425" y="549"/>
                  </a:lnTo>
                  <a:lnTo>
                    <a:pt x="731" y="549"/>
                  </a:lnTo>
                  <a:lnTo>
                    <a:pt x="731" y="305"/>
                  </a:lnTo>
                  <a:lnTo>
                    <a:pt x="1036" y="305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087100" y="6267450"/>
              <a:ext cx="295275" cy="47625"/>
            </a:xfrm>
            <a:custGeom>
              <a:avLst/>
              <a:gdLst>
                <a:gd name="T0" fmla="*/ 933 w 1867"/>
                <a:gd name="T1" fmla="*/ 0 h 305"/>
                <a:gd name="T2" fmla="*/ 996 w 1867"/>
                <a:gd name="T3" fmla="*/ 1 h 305"/>
                <a:gd name="T4" fmla="*/ 1062 w 1867"/>
                <a:gd name="T5" fmla="*/ 5 h 305"/>
                <a:gd name="T6" fmla="*/ 1129 w 1867"/>
                <a:gd name="T7" fmla="*/ 10 h 305"/>
                <a:gd name="T8" fmla="*/ 1198 w 1867"/>
                <a:gd name="T9" fmla="*/ 17 h 305"/>
                <a:gd name="T10" fmla="*/ 1267 w 1867"/>
                <a:gd name="T11" fmla="*/ 27 h 305"/>
                <a:gd name="T12" fmla="*/ 1335 w 1867"/>
                <a:gd name="T13" fmla="*/ 36 h 305"/>
                <a:gd name="T14" fmla="*/ 1401 w 1867"/>
                <a:gd name="T15" fmla="*/ 46 h 305"/>
                <a:gd name="T16" fmla="*/ 1466 w 1867"/>
                <a:gd name="T17" fmla="*/ 58 h 305"/>
                <a:gd name="T18" fmla="*/ 1526 w 1867"/>
                <a:gd name="T19" fmla="*/ 68 h 305"/>
                <a:gd name="T20" fmla="*/ 1583 w 1867"/>
                <a:gd name="T21" fmla="*/ 79 h 305"/>
                <a:gd name="T22" fmla="*/ 1637 w 1867"/>
                <a:gd name="T23" fmla="*/ 89 h 305"/>
                <a:gd name="T24" fmla="*/ 1683 w 1867"/>
                <a:gd name="T25" fmla="*/ 98 h 305"/>
                <a:gd name="T26" fmla="*/ 1718 w 1867"/>
                <a:gd name="T27" fmla="*/ 105 h 305"/>
                <a:gd name="T28" fmla="*/ 1747 w 1867"/>
                <a:gd name="T29" fmla="*/ 111 h 305"/>
                <a:gd name="T30" fmla="*/ 1771 w 1867"/>
                <a:gd name="T31" fmla="*/ 115 h 305"/>
                <a:gd name="T32" fmla="*/ 1791 w 1867"/>
                <a:gd name="T33" fmla="*/ 118 h 305"/>
                <a:gd name="T34" fmla="*/ 1806 w 1867"/>
                <a:gd name="T35" fmla="*/ 120 h 305"/>
                <a:gd name="T36" fmla="*/ 1818 w 1867"/>
                <a:gd name="T37" fmla="*/ 121 h 305"/>
                <a:gd name="T38" fmla="*/ 1828 w 1867"/>
                <a:gd name="T39" fmla="*/ 121 h 305"/>
                <a:gd name="T40" fmla="*/ 1867 w 1867"/>
                <a:gd name="T41" fmla="*/ 125 h 305"/>
                <a:gd name="T42" fmla="*/ 1851 w 1867"/>
                <a:gd name="T43" fmla="*/ 160 h 305"/>
                <a:gd name="T44" fmla="*/ 1830 w 1867"/>
                <a:gd name="T45" fmla="*/ 191 h 305"/>
                <a:gd name="T46" fmla="*/ 1806 w 1867"/>
                <a:gd name="T47" fmla="*/ 219 h 305"/>
                <a:gd name="T48" fmla="*/ 1779 w 1867"/>
                <a:gd name="T49" fmla="*/ 244 h 305"/>
                <a:gd name="T50" fmla="*/ 1749 w 1867"/>
                <a:gd name="T51" fmla="*/ 265 h 305"/>
                <a:gd name="T52" fmla="*/ 1716 w 1867"/>
                <a:gd name="T53" fmla="*/ 282 h 305"/>
                <a:gd name="T54" fmla="*/ 1680 w 1867"/>
                <a:gd name="T55" fmla="*/ 295 h 305"/>
                <a:gd name="T56" fmla="*/ 1643 w 1867"/>
                <a:gd name="T57" fmla="*/ 302 h 305"/>
                <a:gd name="T58" fmla="*/ 1604 w 1867"/>
                <a:gd name="T59" fmla="*/ 305 h 305"/>
                <a:gd name="T60" fmla="*/ 256 w 1867"/>
                <a:gd name="T61" fmla="*/ 305 h 305"/>
                <a:gd name="T62" fmla="*/ 220 w 1867"/>
                <a:gd name="T63" fmla="*/ 302 h 305"/>
                <a:gd name="T64" fmla="*/ 186 w 1867"/>
                <a:gd name="T65" fmla="*/ 294 h 305"/>
                <a:gd name="T66" fmla="*/ 152 w 1867"/>
                <a:gd name="T67" fmla="*/ 281 h 305"/>
                <a:gd name="T68" fmla="*/ 118 w 1867"/>
                <a:gd name="T69" fmla="*/ 265 h 305"/>
                <a:gd name="T70" fmla="*/ 88 w 1867"/>
                <a:gd name="T71" fmla="*/ 244 h 305"/>
                <a:gd name="T72" fmla="*/ 60 w 1867"/>
                <a:gd name="T73" fmla="*/ 220 h 305"/>
                <a:gd name="T74" fmla="*/ 36 w 1867"/>
                <a:gd name="T75" fmla="*/ 192 h 305"/>
                <a:gd name="T76" fmla="*/ 15 w 1867"/>
                <a:gd name="T77" fmla="*/ 163 h 305"/>
                <a:gd name="T78" fmla="*/ 0 w 1867"/>
                <a:gd name="T79" fmla="*/ 131 h 305"/>
                <a:gd name="T80" fmla="*/ 52 w 1867"/>
                <a:gd name="T81" fmla="*/ 119 h 305"/>
                <a:gd name="T82" fmla="*/ 55 w 1867"/>
                <a:gd name="T83" fmla="*/ 118 h 305"/>
                <a:gd name="T84" fmla="*/ 65 w 1867"/>
                <a:gd name="T85" fmla="*/ 116 h 305"/>
                <a:gd name="T86" fmla="*/ 81 w 1867"/>
                <a:gd name="T87" fmla="*/ 112 h 305"/>
                <a:gd name="T88" fmla="*/ 102 w 1867"/>
                <a:gd name="T89" fmla="*/ 108 h 305"/>
                <a:gd name="T90" fmla="*/ 127 w 1867"/>
                <a:gd name="T91" fmla="*/ 102 h 305"/>
                <a:gd name="T92" fmla="*/ 157 w 1867"/>
                <a:gd name="T93" fmla="*/ 96 h 305"/>
                <a:gd name="T94" fmla="*/ 191 w 1867"/>
                <a:gd name="T95" fmla="*/ 90 h 305"/>
                <a:gd name="T96" fmla="*/ 229 w 1867"/>
                <a:gd name="T97" fmla="*/ 83 h 305"/>
                <a:gd name="T98" fmla="*/ 270 w 1867"/>
                <a:gd name="T99" fmla="*/ 74 h 305"/>
                <a:gd name="T100" fmla="*/ 314 w 1867"/>
                <a:gd name="T101" fmla="*/ 67 h 305"/>
                <a:gd name="T102" fmla="*/ 361 w 1867"/>
                <a:gd name="T103" fmla="*/ 59 h 305"/>
                <a:gd name="T104" fmla="*/ 410 w 1867"/>
                <a:gd name="T105" fmla="*/ 50 h 305"/>
                <a:gd name="T106" fmla="*/ 460 w 1867"/>
                <a:gd name="T107" fmla="*/ 43 h 305"/>
                <a:gd name="T108" fmla="*/ 512 w 1867"/>
                <a:gd name="T109" fmla="*/ 35 h 305"/>
                <a:gd name="T110" fmla="*/ 565 w 1867"/>
                <a:gd name="T111" fmla="*/ 28 h 305"/>
                <a:gd name="T112" fmla="*/ 619 w 1867"/>
                <a:gd name="T113" fmla="*/ 21 h 305"/>
                <a:gd name="T114" fmla="*/ 672 w 1867"/>
                <a:gd name="T115" fmla="*/ 15 h 305"/>
                <a:gd name="T116" fmla="*/ 726 w 1867"/>
                <a:gd name="T117" fmla="*/ 10 h 305"/>
                <a:gd name="T118" fmla="*/ 780 w 1867"/>
                <a:gd name="T119" fmla="*/ 6 h 305"/>
                <a:gd name="T120" fmla="*/ 832 w 1867"/>
                <a:gd name="T121" fmla="*/ 3 h 305"/>
                <a:gd name="T122" fmla="*/ 883 w 1867"/>
                <a:gd name="T123" fmla="*/ 1 h 305"/>
                <a:gd name="T124" fmla="*/ 933 w 1867"/>
                <a:gd name="T125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7" h="305">
                  <a:moveTo>
                    <a:pt x="933" y="0"/>
                  </a:moveTo>
                  <a:lnTo>
                    <a:pt x="996" y="1"/>
                  </a:lnTo>
                  <a:lnTo>
                    <a:pt x="1062" y="5"/>
                  </a:lnTo>
                  <a:lnTo>
                    <a:pt x="1129" y="10"/>
                  </a:lnTo>
                  <a:lnTo>
                    <a:pt x="1198" y="17"/>
                  </a:lnTo>
                  <a:lnTo>
                    <a:pt x="1267" y="27"/>
                  </a:lnTo>
                  <a:lnTo>
                    <a:pt x="1335" y="36"/>
                  </a:lnTo>
                  <a:lnTo>
                    <a:pt x="1401" y="46"/>
                  </a:lnTo>
                  <a:lnTo>
                    <a:pt x="1466" y="58"/>
                  </a:lnTo>
                  <a:lnTo>
                    <a:pt x="1526" y="68"/>
                  </a:lnTo>
                  <a:lnTo>
                    <a:pt x="1583" y="79"/>
                  </a:lnTo>
                  <a:lnTo>
                    <a:pt x="1637" y="89"/>
                  </a:lnTo>
                  <a:lnTo>
                    <a:pt x="1683" y="98"/>
                  </a:lnTo>
                  <a:lnTo>
                    <a:pt x="1718" y="105"/>
                  </a:lnTo>
                  <a:lnTo>
                    <a:pt x="1747" y="111"/>
                  </a:lnTo>
                  <a:lnTo>
                    <a:pt x="1771" y="115"/>
                  </a:lnTo>
                  <a:lnTo>
                    <a:pt x="1791" y="118"/>
                  </a:lnTo>
                  <a:lnTo>
                    <a:pt x="1806" y="120"/>
                  </a:lnTo>
                  <a:lnTo>
                    <a:pt x="1818" y="121"/>
                  </a:lnTo>
                  <a:lnTo>
                    <a:pt x="1828" y="121"/>
                  </a:lnTo>
                  <a:lnTo>
                    <a:pt x="1867" y="125"/>
                  </a:lnTo>
                  <a:lnTo>
                    <a:pt x="1851" y="160"/>
                  </a:lnTo>
                  <a:lnTo>
                    <a:pt x="1830" y="191"/>
                  </a:lnTo>
                  <a:lnTo>
                    <a:pt x="1806" y="219"/>
                  </a:lnTo>
                  <a:lnTo>
                    <a:pt x="1779" y="244"/>
                  </a:lnTo>
                  <a:lnTo>
                    <a:pt x="1749" y="265"/>
                  </a:lnTo>
                  <a:lnTo>
                    <a:pt x="1716" y="282"/>
                  </a:lnTo>
                  <a:lnTo>
                    <a:pt x="1680" y="295"/>
                  </a:lnTo>
                  <a:lnTo>
                    <a:pt x="1643" y="302"/>
                  </a:lnTo>
                  <a:lnTo>
                    <a:pt x="1604" y="305"/>
                  </a:lnTo>
                  <a:lnTo>
                    <a:pt x="256" y="305"/>
                  </a:lnTo>
                  <a:lnTo>
                    <a:pt x="220" y="302"/>
                  </a:lnTo>
                  <a:lnTo>
                    <a:pt x="186" y="294"/>
                  </a:lnTo>
                  <a:lnTo>
                    <a:pt x="152" y="281"/>
                  </a:lnTo>
                  <a:lnTo>
                    <a:pt x="118" y="265"/>
                  </a:lnTo>
                  <a:lnTo>
                    <a:pt x="88" y="244"/>
                  </a:lnTo>
                  <a:lnTo>
                    <a:pt x="60" y="220"/>
                  </a:lnTo>
                  <a:lnTo>
                    <a:pt x="36" y="192"/>
                  </a:lnTo>
                  <a:lnTo>
                    <a:pt x="15" y="163"/>
                  </a:lnTo>
                  <a:lnTo>
                    <a:pt x="0" y="131"/>
                  </a:lnTo>
                  <a:lnTo>
                    <a:pt x="52" y="119"/>
                  </a:lnTo>
                  <a:lnTo>
                    <a:pt x="55" y="118"/>
                  </a:lnTo>
                  <a:lnTo>
                    <a:pt x="65" y="116"/>
                  </a:lnTo>
                  <a:lnTo>
                    <a:pt x="81" y="112"/>
                  </a:lnTo>
                  <a:lnTo>
                    <a:pt x="102" y="108"/>
                  </a:lnTo>
                  <a:lnTo>
                    <a:pt x="127" y="102"/>
                  </a:lnTo>
                  <a:lnTo>
                    <a:pt x="157" y="96"/>
                  </a:lnTo>
                  <a:lnTo>
                    <a:pt x="191" y="90"/>
                  </a:lnTo>
                  <a:lnTo>
                    <a:pt x="229" y="83"/>
                  </a:lnTo>
                  <a:lnTo>
                    <a:pt x="270" y="74"/>
                  </a:lnTo>
                  <a:lnTo>
                    <a:pt x="314" y="67"/>
                  </a:lnTo>
                  <a:lnTo>
                    <a:pt x="361" y="59"/>
                  </a:lnTo>
                  <a:lnTo>
                    <a:pt x="410" y="50"/>
                  </a:lnTo>
                  <a:lnTo>
                    <a:pt x="460" y="43"/>
                  </a:lnTo>
                  <a:lnTo>
                    <a:pt x="512" y="35"/>
                  </a:lnTo>
                  <a:lnTo>
                    <a:pt x="565" y="28"/>
                  </a:lnTo>
                  <a:lnTo>
                    <a:pt x="619" y="21"/>
                  </a:lnTo>
                  <a:lnTo>
                    <a:pt x="672" y="15"/>
                  </a:lnTo>
                  <a:lnTo>
                    <a:pt x="726" y="10"/>
                  </a:lnTo>
                  <a:lnTo>
                    <a:pt x="780" y="6"/>
                  </a:lnTo>
                  <a:lnTo>
                    <a:pt x="832" y="3"/>
                  </a:lnTo>
                  <a:lnTo>
                    <a:pt x="883" y="1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1036300" y="6027738"/>
              <a:ext cx="395288" cy="241300"/>
            </a:xfrm>
            <a:custGeom>
              <a:avLst/>
              <a:gdLst>
                <a:gd name="T0" fmla="*/ 1165 w 2490"/>
                <a:gd name="T1" fmla="*/ 548 h 1529"/>
                <a:gd name="T2" fmla="*/ 1015 w 2490"/>
                <a:gd name="T3" fmla="*/ 595 h 1529"/>
                <a:gd name="T4" fmla="*/ 897 w 2490"/>
                <a:gd name="T5" fmla="*/ 676 h 1529"/>
                <a:gd name="T6" fmla="*/ 818 w 2490"/>
                <a:gd name="T7" fmla="*/ 781 h 1529"/>
                <a:gd name="T8" fmla="*/ 789 w 2490"/>
                <a:gd name="T9" fmla="*/ 904 h 1529"/>
                <a:gd name="T10" fmla="*/ 818 w 2490"/>
                <a:gd name="T11" fmla="*/ 1027 h 1529"/>
                <a:gd name="T12" fmla="*/ 897 w 2490"/>
                <a:gd name="T13" fmla="*/ 1133 h 1529"/>
                <a:gd name="T14" fmla="*/ 1015 w 2490"/>
                <a:gd name="T15" fmla="*/ 1213 h 1529"/>
                <a:gd name="T16" fmla="*/ 1165 w 2490"/>
                <a:gd name="T17" fmla="*/ 1260 h 1529"/>
                <a:gd name="T18" fmla="*/ 1334 w 2490"/>
                <a:gd name="T19" fmla="*/ 1267 h 1529"/>
                <a:gd name="T20" fmla="*/ 1492 w 2490"/>
                <a:gd name="T21" fmla="*/ 1233 h 1529"/>
                <a:gd name="T22" fmla="*/ 1624 w 2490"/>
                <a:gd name="T23" fmla="*/ 1162 h 1529"/>
                <a:gd name="T24" fmla="*/ 1717 w 2490"/>
                <a:gd name="T25" fmla="*/ 1065 h 1529"/>
                <a:gd name="T26" fmla="*/ 1763 w 2490"/>
                <a:gd name="T27" fmla="*/ 947 h 1529"/>
                <a:gd name="T28" fmla="*/ 1754 w 2490"/>
                <a:gd name="T29" fmla="*/ 820 h 1529"/>
                <a:gd name="T30" fmla="*/ 1690 w 2490"/>
                <a:gd name="T31" fmla="*/ 708 h 1529"/>
                <a:gd name="T32" fmla="*/ 1583 w 2490"/>
                <a:gd name="T33" fmla="*/ 619 h 1529"/>
                <a:gd name="T34" fmla="*/ 1442 w 2490"/>
                <a:gd name="T35" fmla="*/ 559 h 1529"/>
                <a:gd name="T36" fmla="*/ 1278 w 2490"/>
                <a:gd name="T37" fmla="*/ 539 h 1529"/>
                <a:gd name="T38" fmla="*/ 429 w 2490"/>
                <a:gd name="T39" fmla="*/ 2 h 1529"/>
                <a:gd name="T40" fmla="*/ 524 w 2490"/>
                <a:gd name="T41" fmla="*/ 36 h 1529"/>
                <a:gd name="T42" fmla="*/ 598 w 2490"/>
                <a:gd name="T43" fmla="*/ 104 h 1529"/>
                <a:gd name="T44" fmla="*/ 706 w 2490"/>
                <a:gd name="T45" fmla="*/ 217 h 1529"/>
                <a:gd name="T46" fmla="*/ 846 w 2490"/>
                <a:gd name="T47" fmla="*/ 308 h 1529"/>
                <a:gd name="T48" fmla="*/ 999 w 2490"/>
                <a:gd name="T49" fmla="*/ 372 h 1529"/>
                <a:gd name="T50" fmla="*/ 1152 w 2490"/>
                <a:gd name="T51" fmla="*/ 410 h 1529"/>
                <a:gd name="T52" fmla="*/ 1290 w 2490"/>
                <a:gd name="T53" fmla="*/ 415 h 1529"/>
                <a:gd name="T54" fmla="*/ 1439 w 2490"/>
                <a:gd name="T55" fmla="*/ 388 h 1529"/>
                <a:gd name="T56" fmla="*/ 1594 w 2490"/>
                <a:gd name="T57" fmla="*/ 333 h 1529"/>
                <a:gd name="T58" fmla="*/ 1740 w 2490"/>
                <a:gd name="T59" fmla="*/ 251 h 1529"/>
                <a:gd name="T60" fmla="*/ 1860 w 2490"/>
                <a:gd name="T61" fmla="*/ 145 h 1529"/>
                <a:gd name="T62" fmla="*/ 1938 w 2490"/>
                <a:gd name="T63" fmla="*/ 55 h 1529"/>
                <a:gd name="T64" fmla="*/ 2028 w 2490"/>
                <a:gd name="T65" fmla="*/ 10 h 1529"/>
                <a:gd name="T66" fmla="*/ 2490 w 2490"/>
                <a:gd name="T67" fmla="*/ 0 h 1529"/>
                <a:gd name="T68" fmla="*/ 2450 w 2490"/>
                <a:gd name="T69" fmla="*/ 516 h 1529"/>
                <a:gd name="T70" fmla="*/ 2360 w 2490"/>
                <a:gd name="T71" fmla="*/ 1023 h 1529"/>
                <a:gd name="T72" fmla="*/ 2219 w 2490"/>
                <a:gd name="T73" fmla="*/ 1521 h 1529"/>
                <a:gd name="T74" fmla="*/ 2049 w 2490"/>
                <a:gd name="T75" fmla="*/ 1498 h 1529"/>
                <a:gd name="T76" fmla="*/ 1920 w 2490"/>
                <a:gd name="T77" fmla="*/ 1473 h 1529"/>
                <a:gd name="T78" fmla="*/ 1733 w 2490"/>
                <a:gd name="T79" fmla="*/ 1440 h 1529"/>
                <a:gd name="T80" fmla="*/ 1524 w 2490"/>
                <a:gd name="T81" fmla="*/ 1411 h 1529"/>
                <a:gd name="T82" fmla="*/ 1313 w 2490"/>
                <a:gd name="T83" fmla="*/ 1393 h 1529"/>
                <a:gd name="T84" fmla="*/ 1138 w 2490"/>
                <a:gd name="T85" fmla="*/ 1395 h 1529"/>
                <a:gd name="T86" fmla="*/ 968 w 2490"/>
                <a:gd name="T87" fmla="*/ 1409 h 1529"/>
                <a:gd name="T88" fmla="*/ 797 w 2490"/>
                <a:gd name="T89" fmla="*/ 1430 h 1529"/>
                <a:gd name="T90" fmla="*/ 638 w 2490"/>
                <a:gd name="T91" fmla="*/ 1455 h 1529"/>
                <a:gd name="T92" fmla="*/ 502 w 2490"/>
                <a:gd name="T93" fmla="*/ 1480 h 1529"/>
                <a:gd name="T94" fmla="*/ 401 w 2490"/>
                <a:gd name="T95" fmla="*/ 1500 h 1529"/>
                <a:gd name="T96" fmla="*/ 346 w 2490"/>
                <a:gd name="T97" fmla="*/ 1513 h 1529"/>
                <a:gd name="T98" fmla="*/ 222 w 2490"/>
                <a:gd name="T99" fmla="*/ 1363 h 1529"/>
                <a:gd name="T100" fmla="*/ 97 w 2490"/>
                <a:gd name="T101" fmla="*/ 859 h 1529"/>
                <a:gd name="T102" fmla="*/ 22 w 2490"/>
                <a:gd name="T103" fmla="*/ 346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90" h="1529">
                  <a:moveTo>
                    <a:pt x="1278" y="539"/>
                  </a:moveTo>
                  <a:lnTo>
                    <a:pt x="1221" y="541"/>
                  </a:lnTo>
                  <a:lnTo>
                    <a:pt x="1165" y="548"/>
                  </a:lnTo>
                  <a:lnTo>
                    <a:pt x="1113" y="559"/>
                  </a:lnTo>
                  <a:lnTo>
                    <a:pt x="1063" y="575"/>
                  </a:lnTo>
                  <a:lnTo>
                    <a:pt x="1015" y="595"/>
                  </a:lnTo>
                  <a:lnTo>
                    <a:pt x="972" y="619"/>
                  </a:lnTo>
                  <a:lnTo>
                    <a:pt x="932" y="646"/>
                  </a:lnTo>
                  <a:lnTo>
                    <a:pt x="897" y="676"/>
                  </a:lnTo>
                  <a:lnTo>
                    <a:pt x="865" y="708"/>
                  </a:lnTo>
                  <a:lnTo>
                    <a:pt x="838" y="743"/>
                  </a:lnTo>
                  <a:lnTo>
                    <a:pt x="818" y="781"/>
                  </a:lnTo>
                  <a:lnTo>
                    <a:pt x="802" y="820"/>
                  </a:lnTo>
                  <a:lnTo>
                    <a:pt x="793" y="862"/>
                  </a:lnTo>
                  <a:lnTo>
                    <a:pt x="789" y="904"/>
                  </a:lnTo>
                  <a:lnTo>
                    <a:pt x="793" y="947"/>
                  </a:lnTo>
                  <a:lnTo>
                    <a:pt x="802" y="988"/>
                  </a:lnTo>
                  <a:lnTo>
                    <a:pt x="818" y="1027"/>
                  </a:lnTo>
                  <a:lnTo>
                    <a:pt x="838" y="1065"/>
                  </a:lnTo>
                  <a:lnTo>
                    <a:pt x="865" y="1100"/>
                  </a:lnTo>
                  <a:lnTo>
                    <a:pt x="897" y="1133"/>
                  </a:lnTo>
                  <a:lnTo>
                    <a:pt x="932" y="1162"/>
                  </a:lnTo>
                  <a:lnTo>
                    <a:pt x="972" y="1189"/>
                  </a:lnTo>
                  <a:lnTo>
                    <a:pt x="1015" y="1213"/>
                  </a:lnTo>
                  <a:lnTo>
                    <a:pt x="1063" y="1233"/>
                  </a:lnTo>
                  <a:lnTo>
                    <a:pt x="1113" y="1248"/>
                  </a:lnTo>
                  <a:lnTo>
                    <a:pt x="1165" y="1260"/>
                  </a:lnTo>
                  <a:lnTo>
                    <a:pt x="1221" y="1267"/>
                  </a:lnTo>
                  <a:lnTo>
                    <a:pt x="1278" y="1270"/>
                  </a:lnTo>
                  <a:lnTo>
                    <a:pt x="1334" y="1267"/>
                  </a:lnTo>
                  <a:lnTo>
                    <a:pt x="1389" y="1260"/>
                  </a:lnTo>
                  <a:lnTo>
                    <a:pt x="1442" y="1248"/>
                  </a:lnTo>
                  <a:lnTo>
                    <a:pt x="1492" y="1233"/>
                  </a:lnTo>
                  <a:lnTo>
                    <a:pt x="1539" y="1213"/>
                  </a:lnTo>
                  <a:lnTo>
                    <a:pt x="1583" y="1189"/>
                  </a:lnTo>
                  <a:lnTo>
                    <a:pt x="1624" y="1162"/>
                  </a:lnTo>
                  <a:lnTo>
                    <a:pt x="1659" y="1133"/>
                  </a:lnTo>
                  <a:lnTo>
                    <a:pt x="1690" y="1100"/>
                  </a:lnTo>
                  <a:lnTo>
                    <a:pt x="1717" y="1065"/>
                  </a:lnTo>
                  <a:lnTo>
                    <a:pt x="1738" y="1027"/>
                  </a:lnTo>
                  <a:lnTo>
                    <a:pt x="1754" y="988"/>
                  </a:lnTo>
                  <a:lnTo>
                    <a:pt x="1763" y="947"/>
                  </a:lnTo>
                  <a:lnTo>
                    <a:pt x="1766" y="904"/>
                  </a:lnTo>
                  <a:lnTo>
                    <a:pt x="1763" y="862"/>
                  </a:lnTo>
                  <a:lnTo>
                    <a:pt x="1754" y="820"/>
                  </a:lnTo>
                  <a:lnTo>
                    <a:pt x="1738" y="781"/>
                  </a:lnTo>
                  <a:lnTo>
                    <a:pt x="1717" y="743"/>
                  </a:lnTo>
                  <a:lnTo>
                    <a:pt x="1690" y="708"/>
                  </a:lnTo>
                  <a:lnTo>
                    <a:pt x="1659" y="676"/>
                  </a:lnTo>
                  <a:lnTo>
                    <a:pt x="1624" y="646"/>
                  </a:lnTo>
                  <a:lnTo>
                    <a:pt x="1583" y="619"/>
                  </a:lnTo>
                  <a:lnTo>
                    <a:pt x="1539" y="595"/>
                  </a:lnTo>
                  <a:lnTo>
                    <a:pt x="1492" y="575"/>
                  </a:lnTo>
                  <a:lnTo>
                    <a:pt x="1442" y="559"/>
                  </a:lnTo>
                  <a:lnTo>
                    <a:pt x="1389" y="548"/>
                  </a:lnTo>
                  <a:lnTo>
                    <a:pt x="1334" y="541"/>
                  </a:lnTo>
                  <a:lnTo>
                    <a:pt x="1278" y="539"/>
                  </a:lnTo>
                  <a:close/>
                  <a:moveTo>
                    <a:pt x="0" y="0"/>
                  </a:moveTo>
                  <a:lnTo>
                    <a:pt x="395" y="0"/>
                  </a:lnTo>
                  <a:lnTo>
                    <a:pt x="429" y="2"/>
                  </a:lnTo>
                  <a:lnTo>
                    <a:pt x="462" y="10"/>
                  </a:lnTo>
                  <a:lnTo>
                    <a:pt x="495" y="21"/>
                  </a:lnTo>
                  <a:lnTo>
                    <a:pt x="524" y="36"/>
                  </a:lnTo>
                  <a:lnTo>
                    <a:pt x="552" y="55"/>
                  </a:lnTo>
                  <a:lnTo>
                    <a:pt x="576" y="78"/>
                  </a:lnTo>
                  <a:lnTo>
                    <a:pt x="598" y="104"/>
                  </a:lnTo>
                  <a:lnTo>
                    <a:pt x="629" y="145"/>
                  </a:lnTo>
                  <a:lnTo>
                    <a:pt x="666" y="182"/>
                  </a:lnTo>
                  <a:lnTo>
                    <a:pt x="706" y="217"/>
                  </a:lnTo>
                  <a:lnTo>
                    <a:pt x="750" y="251"/>
                  </a:lnTo>
                  <a:lnTo>
                    <a:pt x="797" y="281"/>
                  </a:lnTo>
                  <a:lnTo>
                    <a:pt x="846" y="308"/>
                  </a:lnTo>
                  <a:lnTo>
                    <a:pt x="896" y="333"/>
                  </a:lnTo>
                  <a:lnTo>
                    <a:pt x="947" y="355"/>
                  </a:lnTo>
                  <a:lnTo>
                    <a:pt x="999" y="372"/>
                  </a:lnTo>
                  <a:lnTo>
                    <a:pt x="1051" y="388"/>
                  </a:lnTo>
                  <a:lnTo>
                    <a:pt x="1102" y="400"/>
                  </a:lnTo>
                  <a:lnTo>
                    <a:pt x="1152" y="410"/>
                  </a:lnTo>
                  <a:lnTo>
                    <a:pt x="1200" y="415"/>
                  </a:lnTo>
                  <a:lnTo>
                    <a:pt x="1245" y="416"/>
                  </a:lnTo>
                  <a:lnTo>
                    <a:pt x="1290" y="415"/>
                  </a:lnTo>
                  <a:lnTo>
                    <a:pt x="1338" y="410"/>
                  </a:lnTo>
                  <a:lnTo>
                    <a:pt x="1388" y="400"/>
                  </a:lnTo>
                  <a:lnTo>
                    <a:pt x="1439" y="388"/>
                  </a:lnTo>
                  <a:lnTo>
                    <a:pt x="1491" y="372"/>
                  </a:lnTo>
                  <a:lnTo>
                    <a:pt x="1542" y="355"/>
                  </a:lnTo>
                  <a:lnTo>
                    <a:pt x="1594" y="333"/>
                  </a:lnTo>
                  <a:lnTo>
                    <a:pt x="1644" y="308"/>
                  </a:lnTo>
                  <a:lnTo>
                    <a:pt x="1693" y="281"/>
                  </a:lnTo>
                  <a:lnTo>
                    <a:pt x="1740" y="251"/>
                  </a:lnTo>
                  <a:lnTo>
                    <a:pt x="1784" y="217"/>
                  </a:lnTo>
                  <a:lnTo>
                    <a:pt x="1825" y="182"/>
                  </a:lnTo>
                  <a:lnTo>
                    <a:pt x="1860" y="145"/>
                  </a:lnTo>
                  <a:lnTo>
                    <a:pt x="1892" y="104"/>
                  </a:lnTo>
                  <a:lnTo>
                    <a:pt x="1914" y="78"/>
                  </a:lnTo>
                  <a:lnTo>
                    <a:pt x="1938" y="55"/>
                  </a:lnTo>
                  <a:lnTo>
                    <a:pt x="1966" y="36"/>
                  </a:lnTo>
                  <a:lnTo>
                    <a:pt x="1995" y="21"/>
                  </a:lnTo>
                  <a:lnTo>
                    <a:pt x="2028" y="10"/>
                  </a:lnTo>
                  <a:lnTo>
                    <a:pt x="2061" y="2"/>
                  </a:lnTo>
                  <a:lnTo>
                    <a:pt x="2095" y="0"/>
                  </a:lnTo>
                  <a:lnTo>
                    <a:pt x="2490" y="0"/>
                  </a:lnTo>
                  <a:lnTo>
                    <a:pt x="2483" y="173"/>
                  </a:lnTo>
                  <a:lnTo>
                    <a:pt x="2469" y="344"/>
                  </a:lnTo>
                  <a:lnTo>
                    <a:pt x="2450" y="516"/>
                  </a:lnTo>
                  <a:lnTo>
                    <a:pt x="2426" y="685"/>
                  </a:lnTo>
                  <a:lnTo>
                    <a:pt x="2396" y="855"/>
                  </a:lnTo>
                  <a:lnTo>
                    <a:pt x="2360" y="1023"/>
                  </a:lnTo>
                  <a:lnTo>
                    <a:pt x="2318" y="1190"/>
                  </a:lnTo>
                  <a:lnTo>
                    <a:pt x="2271" y="1357"/>
                  </a:lnTo>
                  <a:lnTo>
                    <a:pt x="2219" y="1521"/>
                  </a:lnTo>
                  <a:lnTo>
                    <a:pt x="2099" y="1507"/>
                  </a:lnTo>
                  <a:lnTo>
                    <a:pt x="2077" y="1503"/>
                  </a:lnTo>
                  <a:lnTo>
                    <a:pt x="2049" y="1498"/>
                  </a:lnTo>
                  <a:lnTo>
                    <a:pt x="2021" y="1493"/>
                  </a:lnTo>
                  <a:lnTo>
                    <a:pt x="1973" y="1483"/>
                  </a:lnTo>
                  <a:lnTo>
                    <a:pt x="1920" y="1473"/>
                  </a:lnTo>
                  <a:lnTo>
                    <a:pt x="1861" y="1462"/>
                  </a:lnTo>
                  <a:lnTo>
                    <a:pt x="1798" y="1451"/>
                  </a:lnTo>
                  <a:lnTo>
                    <a:pt x="1733" y="1440"/>
                  </a:lnTo>
                  <a:lnTo>
                    <a:pt x="1664" y="1429"/>
                  </a:lnTo>
                  <a:lnTo>
                    <a:pt x="1594" y="1419"/>
                  </a:lnTo>
                  <a:lnTo>
                    <a:pt x="1524" y="1411"/>
                  </a:lnTo>
                  <a:lnTo>
                    <a:pt x="1453" y="1402"/>
                  </a:lnTo>
                  <a:lnTo>
                    <a:pt x="1382" y="1397"/>
                  </a:lnTo>
                  <a:lnTo>
                    <a:pt x="1313" y="1393"/>
                  </a:lnTo>
                  <a:lnTo>
                    <a:pt x="1248" y="1392"/>
                  </a:lnTo>
                  <a:lnTo>
                    <a:pt x="1193" y="1393"/>
                  </a:lnTo>
                  <a:lnTo>
                    <a:pt x="1138" y="1395"/>
                  </a:lnTo>
                  <a:lnTo>
                    <a:pt x="1082" y="1398"/>
                  </a:lnTo>
                  <a:lnTo>
                    <a:pt x="1025" y="1403"/>
                  </a:lnTo>
                  <a:lnTo>
                    <a:pt x="968" y="1409"/>
                  </a:lnTo>
                  <a:lnTo>
                    <a:pt x="910" y="1416"/>
                  </a:lnTo>
                  <a:lnTo>
                    <a:pt x="853" y="1422"/>
                  </a:lnTo>
                  <a:lnTo>
                    <a:pt x="797" y="1430"/>
                  </a:lnTo>
                  <a:lnTo>
                    <a:pt x="742" y="1439"/>
                  </a:lnTo>
                  <a:lnTo>
                    <a:pt x="688" y="1447"/>
                  </a:lnTo>
                  <a:lnTo>
                    <a:pt x="638" y="1455"/>
                  </a:lnTo>
                  <a:lnTo>
                    <a:pt x="590" y="1464"/>
                  </a:lnTo>
                  <a:lnTo>
                    <a:pt x="545" y="1472"/>
                  </a:lnTo>
                  <a:lnTo>
                    <a:pt x="502" y="1480"/>
                  </a:lnTo>
                  <a:lnTo>
                    <a:pt x="465" y="1488"/>
                  </a:lnTo>
                  <a:lnTo>
                    <a:pt x="430" y="1494"/>
                  </a:lnTo>
                  <a:lnTo>
                    <a:pt x="401" y="1500"/>
                  </a:lnTo>
                  <a:lnTo>
                    <a:pt x="377" y="1505"/>
                  </a:lnTo>
                  <a:lnTo>
                    <a:pt x="358" y="1509"/>
                  </a:lnTo>
                  <a:lnTo>
                    <a:pt x="346" y="1513"/>
                  </a:lnTo>
                  <a:lnTo>
                    <a:pt x="340" y="1514"/>
                  </a:lnTo>
                  <a:lnTo>
                    <a:pt x="274" y="1529"/>
                  </a:lnTo>
                  <a:lnTo>
                    <a:pt x="222" y="1363"/>
                  </a:lnTo>
                  <a:lnTo>
                    <a:pt x="175" y="1197"/>
                  </a:lnTo>
                  <a:lnTo>
                    <a:pt x="133" y="1028"/>
                  </a:lnTo>
                  <a:lnTo>
                    <a:pt x="97" y="859"/>
                  </a:lnTo>
                  <a:lnTo>
                    <a:pt x="67" y="689"/>
                  </a:lnTo>
                  <a:lnTo>
                    <a:pt x="42" y="518"/>
                  </a:lnTo>
                  <a:lnTo>
                    <a:pt x="22" y="346"/>
                  </a:lnTo>
                  <a:lnTo>
                    <a:pt x="8" y="1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10108216" y="5764213"/>
            <a:ext cx="385763" cy="573087"/>
            <a:chOff x="10106025" y="5764213"/>
            <a:chExt cx="385763" cy="573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399713" y="5764213"/>
              <a:ext cx="92075" cy="90487"/>
            </a:xfrm>
            <a:custGeom>
              <a:avLst/>
              <a:gdLst>
                <a:gd name="T0" fmla="*/ 79 w 522"/>
                <a:gd name="T1" fmla="*/ 327 h 513"/>
                <a:gd name="T2" fmla="*/ 189 w 522"/>
                <a:gd name="T3" fmla="*/ 436 h 513"/>
                <a:gd name="T4" fmla="*/ 111 w 522"/>
                <a:gd name="T5" fmla="*/ 513 h 513"/>
                <a:gd name="T6" fmla="*/ 0 w 522"/>
                <a:gd name="T7" fmla="*/ 404 h 513"/>
                <a:gd name="T8" fmla="*/ 79 w 522"/>
                <a:gd name="T9" fmla="*/ 327 h 513"/>
                <a:gd name="T10" fmla="*/ 189 w 522"/>
                <a:gd name="T11" fmla="*/ 218 h 513"/>
                <a:gd name="T12" fmla="*/ 300 w 522"/>
                <a:gd name="T13" fmla="*/ 327 h 513"/>
                <a:gd name="T14" fmla="*/ 222 w 522"/>
                <a:gd name="T15" fmla="*/ 404 h 513"/>
                <a:gd name="T16" fmla="*/ 111 w 522"/>
                <a:gd name="T17" fmla="*/ 296 h 513"/>
                <a:gd name="T18" fmla="*/ 189 w 522"/>
                <a:gd name="T19" fmla="*/ 218 h 513"/>
                <a:gd name="T20" fmla="*/ 300 w 522"/>
                <a:gd name="T21" fmla="*/ 109 h 513"/>
                <a:gd name="T22" fmla="*/ 411 w 522"/>
                <a:gd name="T23" fmla="*/ 218 h 513"/>
                <a:gd name="T24" fmla="*/ 333 w 522"/>
                <a:gd name="T25" fmla="*/ 296 h 513"/>
                <a:gd name="T26" fmla="*/ 222 w 522"/>
                <a:gd name="T27" fmla="*/ 186 h 513"/>
                <a:gd name="T28" fmla="*/ 300 w 522"/>
                <a:gd name="T29" fmla="*/ 109 h 513"/>
                <a:gd name="T30" fmla="*/ 411 w 522"/>
                <a:gd name="T31" fmla="*/ 0 h 513"/>
                <a:gd name="T32" fmla="*/ 522 w 522"/>
                <a:gd name="T33" fmla="*/ 109 h 513"/>
                <a:gd name="T34" fmla="*/ 443 w 522"/>
                <a:gd name="T35" fmla="*/ 186 h 513"/>
                <a:gd name="T36" fmla="*/ 332 w 522"/>
                <a:gd name="T37" fmla="*/ 77 h 513"/>
                <a:gd name="T38" fmla="*/ 411 w 522"/>
                <a:gd name="T3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2" h="513">
                  <a:moveTo>
                    <a:pt x="79" y="327"/>
                  </a:moveTo>
                  <a:lnTo>
                    <a:pt x="189" y="436"/>
                  </a:lnTo>
                  <a:lnTo>
                    <a:pt x="111" y="513"/>
                  </a:lnTo>
                  <a:lnTo>
                    <a:pt x="0" y="404"/>
                  </a:lnTo>
                  <a:lnTo>
                    <a:pt x="79" y="327"/>
                  </a:lnTo>
                  <a:close/>
                  <a:moveTo>
                    <a:pt x="189" y="218"/>
                  </a:moveTo>
                  <a:lnTo>
                    <a:pt x="300" y="327"/>
                  </a:lnTo>
                  <a:lnTo>
                    <a:pt x="222" y="404"/>
                  </a:lnTo>
                  <a:lnTo>
                    <a:pt x="111" y="296"/>
                  </a:lnTo>
                  <a:lnTo>
                    <a:pt x="189" y="218"/>
                  </a:lnTo>
                  <a:close/>
                  <a:moveTo>
                    <a:pt x="300" y="109"/>
                  </a:moveTo>
                  <a:lnTo>
                    <a:pt x="411" y="218"/>
                  </a:lnTo>
                  <a:lnTo>
                    <a:pt x="333" y="296"/>
                  </a:lnTo>
                  <a:lnTo>
                    <a:pt x="222" y="186"/>
                  </a:lnTo>
                  <a:lnTo>
                    <a:pt x="300" y="109"/>
                  </a:lnTo>
                  <a:close/>
                  <a:moveTo>
                    <a:pt x="411" y="0"/>
                  </a:moveTo>
                  <a:lnTo>
                    <a:pt x="522" y="109"/>
                  </a:lnTo>
                  <a:lnTo>
                    <a:pt x="443" y="186"/>
                  </a:lnTo>
                  <a:lnTo>
                    <a:pt x="332" y="77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106025" y="5810250"/>
              <a:ext cx="328613" cy="527050"/>
            </a:xfrm>
            <a:custGeom>
              <a:avLst/>
              <a:gdLst>
                <a:gd name="T0" fmla="*/ 492 w 1865"/>
                <a:gd name="T1" fmla="*/ 2398 h 2994"/>
                <a:gd name="T2" fmla="*/ 590 w 1865"/>
                <a:gd name="T3" fmla="*/ 2413 h 2994"/>
                <a:gd name="T4" fmla="*/ 545 w 1865"/>
                <a:gd name="T5" fmla="*/ 2326 h 2994"/>
                <a:gd name="T6" fmla="*/ 1378 w 1865"/>
                <a:gd name="T7" fmla="*/ 2230 h 2994"/>
                <a:gd name="T8" fmla="*/ 1475 w 1865"/>
                <a:gd name="T9" fmla="*/ 2245 h 2994"/>
                <a:gd name="T10" fmla="*/ 1430 w 1865"/>
                <a:gd name="T11" fmla="*/ 2158 h 2994"/>
                <a:gd name="T12" fmla="*/ 1211 w 1865"/>
                <a:gd name="T13" fmla="*/ 1957 h 2994"/>
                <a:gd name="T14" fmla="*/ 1309 w 1865"/>
                <a:gd name="T15" fmla="*/ 1972 h 2994"/>
                <a:gd name="T16" fmla="*/ 1264 w 1865"/>
                <a:gd name="T17" fmla="*/ 1886 h 2994"/>
                <a:gd name="T18" fmla="*/ 1322 w 1865"/>
                <a:gd name="T19" fmla="*/ 1630 h 2994"/>
                <a:gd name="T20" fmla="*/ 1420 w 1865"/>
                <a:gd name="T21" fmla="*/ 1645 h 2994"/>
                <a:gd name="T22" fmla="*/ 1375 w 1865"/>
                <a:gd name="T23" fmla="*/ 1558 h 2994"/>
                <a:gd name="T24" fmla="*/ 345 w 1865"/>
                <a:gd name="T25" fmla="*/ 1725 h 2994"/>
                <a:gd name="T26" fmla="*/ 326 w 1865"/>
                <a:gd name="T27" fmla="*/ 1895 h 2994"/>
                <a:gd name="T28" fmla="*/ 562 w 1865"/>
                <a:gd name="T29" fmla="*/ 2107 h 2994"/>
                <a:gd name="T30" fmla="*/ 824 w 1865"/>
                <a:gd name="T31" fmla="*/ 1953 h 2994"/>
                <a:gd name="T32" fmla="*/ 864 w 1865"/>
                <a:gd name="T33" fmla="*/ 1771 h 2994"/>
                <a:gd name="T34" fmla="*/ 617 w 1865"/>
                <a:gd name="T35" fmla="*/ 1554 h 2994"/>
                <a:gd name="T36" fmla="*/ 373 w 1865"/>
                <a:gd name="T37" fmla="*/ 899 h 2994"/>
                <a:gd name="T38" fmla="*/ 203 w 1865"/>
                <a:gd name="T39" fmla="*/ 1166 h 2994"/>
                <a:gd name="T40" fmla="*/ 425 w 1865"/>
                <a:gd name="T41" fmla="*/ 1405 h 2994"/>
                <a:gd name="T42" fmla="*/ 592 w 1865"/>
                <a:gd name="T43" fmla="*/ 1369 h 2994"/>
                <a:gd name="T44" fmla="*/ 764 w 1865"/>
                <a:gd name="T45" fmla="*/ 1117 h 2994"/>
                <a:gd name="T46" fmla="*/ 567 w 1865"/>
                <a:gd name="T47" fmla="*/ 875 h 2994"/>
                <a:gd name="T48" fmla="*/ 1179 w 1865"/>
                <a:gd name="T49" fmla="*/ 1319 h 2994"/>
                <a:gd name="T50" fmla="*/ 935 w 1865"/>
                <a:gd name="T51" fmla="*/ 1129 h 2994"/>
                <a:gd name="T52" fmla="*/ 675 w 1865"/>
                <a:gd name="T53" fmla="*/ 1305 h 2994"/>
                <a:gd name="T54" fmla="*/ 669 w 1865"/>
                <a:gd name="T55" fmla="*/ 1492 h 2994"/>
                <a:gd name="T56" fmla="*/ 922 w 1865"/>
                <a:gd name="T57" fmla="*/ 1686 h 2994"/>
                <a:gd name="T58" fmla="*/ 949 w 1865"/>
                <a:gd name="T59" fmla="*/ 2010 h 2994"/>
                <a:gd name="T60" fmla="*/ 692 w 1865"/>
                <a:gd name="T61" fmla="*/ 2668 h 2994"/>
                <a:gd name="T62" fmla="*/ 671 w 1865"/>
                <a:gd name="T63" fmla="*/ 2739 h 2994"/>
                <a:gd name="T64" fmla="*/ 853 w 1865"/>
                <a:gd name="T65" fmla="*/ 2659 h 2994"/>
                <a:gd name="T66" fmla="*/ 1113 w 1865"/>
                <a:gd name="T67" fmla="*/ 2828 h 2994"/>
                <a:gd name="T68" fmla="*/ 1354 w 1865"/>
                <a:gd name="T69" fmla="*/ 2634 h 2994"/>
                <a:gd name="T70" fmla="*/ 1347 w 1865"/>
                <a:gd name="T71" fmla="*/ 2464 h 2994"/>
                <a:gd name="T72" fmla="*/ 1101 w 1865"/>
                <a:gd name="T73" fmla="*/ 2275 h 2994"/>
                <a:gd name="T74" fmla="*/ 1184 w 1865"/>
                <a:gd name="T75" fmla="*/ 1712 h 2994"/>
                <a:gd name="T76" fmla="*/ 1206 w 1865"/>
                <a:gd name="T77" fmla="*/ 1655 h 2994"/>
                <a:gd name="T78" fmla="*/ 1687 w 1865"/>
                <a:gd name="T79" fmla="*/ 598 h 2994"/>
                <a:gd name="T80" fmla="*/ 739 w 1865"/>
                <a:gd name="T81" fmla="*/ 132 h 2994"/>
                <a:gd name="T82" fmla="*/ 352 w 1865"/>
                <a:gd name="T83" fmla="*/ 341 h 2994"/>
                <a:gd name="T84" fmla="*/ 173 w 1865"/>
                <a:gd name="T85" fmla="*/ 627 h 2994"/>
                <a:gd name="T86" fmla="*/ 1367 w 1865"/>
                <a:gd name="T87" fmla="*/ 231 h 2994"/>
                <a:gd name="T88" fmla="*/ 932 w 1865"/>
                <a:gd name="T89" fmla="*/ 110 h 2994"/>
                <a:gd name="T90" fmla="*/ 1337 w 1865"/>
                <a:gd name="T91" fmla="*/ 90 h 2994"/>
                <a:gd name="T92" fmla="*/ 1758 w 1865"/>
                <a:gd name="T93" fmla="*/ 236 h 2994"/>
                <a:gd name="T94" fmla="*/ 1803 w 1865"/>
                <a:gd name="T95" fmla="*/ 662 h 2994"/>
                <a:gd name="T96" fmla="*/ 1863 w 1865"/>
                <a:gd name="T97" fmla="*/ 768 h 2994"/>
                <a:gd name="T98" fmla="*/ 1395 w 1865"/>
                <a:gd name="T99" fmla="*/ 2954 h 2994"/>
                <a:gd name="T100" fmla="*/ 535 w 1865"/>
                <a:gd name="T101" fmla="*/ 2983 h 2994"/>
                <a:gd name="T102" fmla="*/ 358 w 1865"/>
                <a:gd name="T103" fmla="*/ 2815 h 2994"/>
                <a:gd name="T104" fmla="*/ 34 w 1865"/>
                <a:gd name="T105" fmla="*/ 678 h 2994"/>
                <a:gd name="T106" fmla="*/ 135 w 1865"/>
                <a:gd name="T107" fmla="*/ 434 h 2994"/>
                <a:gd name="T108" fmla="*/ 476 w 1865"/>
                <a:gd name="T109" fmla="*/ 117 h 2994"/>
                <a:gd name="T110" fmla="*/ 932 w 1865"/>
                <a:gd name="T111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5" h="2994">
                  <a:moveTo>
                    <a:pt x="545" y="2326"/>
                  </a:moveTo>
                  <a:lnTo>
                    <a:pt x="527" y="2329"/>
                  </a:lnTo>
                  <a:lnTo>
                    <a:pt x="512" y="2338"/>
                  </a:lnTo>
                  <a:lnTo>
                    <a:pt x="500" y="2350"/>
                  </a:lnTo>
                  <a:lnTo>
                    <a:pt x="492" y="2364"/>
                  </a:lnTo>
                  <a:lnTo>
                    <a:pt x="489" y="2381"/>
                  </a:lnTo>
                  <a:lnTo>
                    <a:pt x="492" y="2398"/>
                  </a:lnTo>
                  <a:lnTo>
                    <a:pt x="500" y="2413"/>
                  </a:lnTo>
                  <a:lnTo>
                    <a:pt x="512" y="2426"/>
                  </a:lnTo>
                  <a:lnTo>
                    <a:pt x="527" y="2434"/>
                  </a:lnTo>
                  <a:lnTo>
                    <a:pt x="545" y="2436"/>
                  </a:lnTo>
                  <a:lnTo>
                    <a:pt x="562" y="2434"/>
                  </a:lnTo>
                  <a:lnTo>
                    <a:pt x="577" y="2426"/>
                  </a:lnTo>
                  <a:lnTo>
                    <a:pt x="590" y="2413"/>
                  </a:lnTo>
                  <a:lnTo>
                    <a:pt x="597" y="2398"/>
                  </a:lnTo>
                  <a:lnTo>
                    <a:pt x="600" y="2381"/>
                  </a:lnTo>
                  <a:lnTo>
                    <a:pt x="597" y="2364"/>
                  </a:lnTo>
                  <a:lnTo>
                    <a:pt x="590" y="2350"/>
                  </a:lnTo>
                  <a:lnTo>
                    <a:pt x="577" y="2338"/>
                  </a:lnTo>
                  <a:lnTo>
                    <a:pt x="562" y="2329"/>
                  </a:lnTo>
                  <a:lnTo>
                    <a:pt x="545" y="2326"/>
                  </a:lnTo>
                  <a:close/>
                  <a:moveTo>
                    <a:pt x="1430" y="2158"/>
                  </a:moveTo>
                  <a:lnTo>
                    <a:pt x="1413" y="2161"/>
                  </a:lnTo>
                  <a:lnTo>
                    <a:pt x="1397" y="2169"/>
                  </a:lnTo>
                  <a:lnTo>
                    <a:pt x="1386" y="2181"/>
                  </a:lnTo>
                  <a:lnTo>
                    <a:pt x="1378" y="2196"/>
                  </a:lnTo>
                  <a:lnTo>
                    <a:pt x="1375" y="2213"/>
                  </a:lnTo>
                  <a:lnTo>
                    <a:pt x="1378" y="2230"/>
                  </a:lnTo>
                  <a:lnTo>
                    <a:pt x="1386" y="2245"/>
                  </a:lnTo>
                  <a:lnTo>
                    <a:pt x="1397" y="2257"/>
                  </a:lnTo>
                  <a:lnTo>
                    <a:pt x="1413" y="2265"/>
                  </a:lnTo>
                  <a:lnTo>
                    <a:pt x="1430" y="2268"/>
                  </a:lnTo>
                  <a:lnTo>
                    <a:pt x="1448" y="2265"/>
                  </a:lnTo>
                  <a:lnTo>
                    <a:pt x="1463" y="2257"/>
                  </a:lnTo>
                  <a:lnTo>
                    <a:pt x="1475" y="2245"/>
                  </a:lnTo>
                  <a:lnTo>
                    <a:pt x="1483" y="2230"/>
                  </a:lnTo>
                  <a:lnTo>
                    <a:pt x="1486" y="2213"/>
                  </a:lnTo>
                  <a:lnTo>
                    <a:pt x="1483" y="2196"/>
                  </a:lnTo>
                  <a:lnTo>
                    <a:pt x="1475" y="2181"/>
                  </a:lnTo>
                  <a:lnTo>
                    <a:pt x="1463" y="2169"/>
                  </a:lnTo>
                  <a:lnTo>
                    <a:pt x="1448" y="2161"/>
                  </a:lnTo>
                  <a:lnTo>
                    <a:pt x="1430" y="2158"/>
                  </a:lnTo>
                  <a:close/>
                  <a:moveTo>
                    <a:pt x="1264" y="1886"/>
                  </a:moveTo>
                  <a:lnTo>
                    <a:pt x="1246" y="1888"/>
                  </a:lnTo>
                  <a:lnTo>
                    <a:pt x="1232" y="1896"/>
                  </a:lnTo>
                  <a:lnTo>
                    <a:pt x="1219" y="1909"/>
                  </a:lnTo>
                  <a:lnTo>
                    <a:pt x="1211" y="1923"/>
                  </a:lnTo>
                  <a:lnTo>
                    <a:pt x="1208" y="1940"/>
                  </a:lnTo>
                  <a:lnTo>
                    <a:pt x="1211" y="1957"/>
                  </a:lnTo>
                  <a:lnTo>
                    <a:pt x="1219" y="1972"/>
                  </a:lnTo>
                  <a:lnTo>
                    <a:pt x="1232" y="1984"/>
                  </a:lnTo>
                  <a:lnTo>
                    <a:pt x="1246" y="1991"/>
                  </a:lnTo>
                  <a:lnTo>
                    <a:pt x="1264" y="1995"/>
                  </a:lnTo>
                  <a:lnTo>
                    <a:pt x="1281" y="1991"/>
                  </a:lnTo>
                  <a:lnTo>
                    <a:pt x="1297" y="1984"/>
                  </a:lnTo>
                  <a:lnTo>
                    <a:pt x="1309" y="1972"/>
                  </a:lnTo>
                  <a:lnTo>
                    <a:pt x="1317" y="1957"/>
                  </a:lnTo>
                  <a:lnTo>
                    <a:pt x="1319" y="1940"/>
                  </a:lnTo>
                  <a:lnTo>
                    <a:pt x="1317" y="1923"/>
                  </a:lnTo>
                  <a:lnTo>
                    <a:pt x="1309" y="1909"/>
                  </a:lnTo>
                  <a:lnTo>
                    <a:pt x="1297" y="1896"/>
                  </a:lnTo>
                  <a:lnTo>
                    <a:pt x="1281" y="1888"/>
                  </a:lnTo>
                  <a:lnTo>
                    <a:pt x="1264" y="1886"/>
                  </a:lnTo>
                  <a:close/>
                  <a:moveTo>
                    <a:pt x="1375" y="1558"/>
                  </a:moveTo>
                  <a:lnTo>
                    <a:pt x="1357" y="1561"/>
                  </a:lnTo>
                  <a:lnTo>
                    <a:pt x="1342" y="1570"/>
                  </a:lnTo>
                  <a:lnTo>
                    <a:pt x="1330" y="1581"/>
                  </a:lnTo>
                  <a:lnTo>
                    <a:pt x="1322" y="1596"/>
                  </a:lnTo>
                  <a:lnTo>
                    <a:pt x="1319" y="1613"/>
                  </a:lnTo>
                  <a:lnTo>
                    <a:pt x="1322" y="1630"/>
                  </a:lnTo>
                  <a:lnTo>
                    <a:pt x="1330" y="1645"/>
                  </a:lnTo>
                  <a:lnTo>
                    <a:pt x="1342" y="1658"/>
                  </a:lnTo>
                  <a:lnTo>
                    <a:pt x="1357" y="1665"/>
                  </a:lnTo>
                  <a:lnTo>
                    <a:pt x="1375" y="1668"/>
                  </a:lnTo>
                  <a:lnTo>
                    <a:pt x="1392" y="1665"/>
                  </a:lnTo>
                  <a:lnTo>
                    <a:pt x="1408" y="1658"/>
                  </a:lnTo>
                  <a:lnTo>
                    <a:pt x="1420" y="1645"/>
                  </a:lnTo>
                  <a:lnTo>
                    <a:pt x="1427" y="1630"/>
                  </a:lnTo>
                  <a:lnTo>
                    <a:pt x="1430" y="1613"/>
                  </a:lnTo>
                  <a:lnTo>
                    <a:pt x="1427" y="1596"/>
                  </a:lnTo>
                  <a:lnTo>
                    <a:pt x="1420" y="1581"/>
                  </a:lnTo>
                  <a:lnTo>
                    <a:pt x="1408" y="1570"/>
                  </a:lnTo>
                  <a:lnTo>
                    <a:pt x="1392" y="1561"/>
                  </a:lnTo>
                  <a:lnTo>
                    <a:pt x="1375" y="1558"/>
                  </a:lnTo>
                  <a:close/>
                  <a:moveTo>
                    <a:pt x="589" y="1553"/>
                  </a:moveTo>
                  <a:lnTo>
                    <a:pt x="560" y="1556"/>
                  </a:lnTo>
                  <a:lnTo>
                    <a:pt x="532" y="1565"/>
                  </a:lnTo>
                  <a:lnTo>
                    <a:pt x="506" y="1578"/>
                  </a:lnTo>
                  <a:lnTo>
                    <a:pt x="484" y="1595"/>
                  </a:lnTo>
                  <a:lnTo>
                    <a:pt x="363" y="1706"/>
                  </a:lnTo>
                  <a:lnTo>
                    <a:pt x="345" y="1725"/>
                  </a:lnTo>
                  <a:lnTo>
                    <a:pt x="331" y="1747"/>
                  </a:lnTo>
                  <a:lnTo>
                    <a:pt x="320" y="1770"/>
                  </a:lnTo>
                  <a:lnTo>
                    <a:pt x="313" y="1795"/>
                  </a:lnTo>
                  <a:lnTo>
                    <a:pt x="310" y="1820"/>
                  </a:lnTo>
                  <a:lnTo>
                    <a:pt x="311" y="1847"/>
                  </a:lnTo>
                  <a:lnTo>
                    <a:pt x="316" y="1871"/>
                  </a:lnTo>
                  <a:lnTo>
                    <a:pt x="326" y="1895"/>
                  </a:lnTo>
                  <a:lnTo>
                    <a:pt x="338" y="1918"/>
                  </a:lnTo>
                  <a:lnTo>
                    <a:pt x="354" y="1938"/>
                  </a:lnTo>
                  <a:lnTo>
                    <a:pt x="468" y="2057"/>
                  </a:lnTo>
                  <a:lnTo>
                    <a:pt x="488" y="2075"/>
                  </a:lnTo>
                  <a:lnTo>
                    <a:pt x="511" y="2090"/>
                  </a:lnTo>
                  <a:lnTo>
                    <a:pt x="536" y="2100"/>
                  </a:lnTo>
                  <a:lnTo>
                    <a:pt x="562" y="2107"/>
                  </a:lnTo>
                  <a:lnTo>
                    <a:pt x="590" y="2109"/>
                  </a:lnTo>
                  <a:lnTo>
                    <a:pt x="614" y="2107"/>
                  </a:lnTo>
                  <a:lnTo>
                    <a:pt x="639" y="2102"/>
                  </a:lnTo>
                  <a:lnTo>
                    <a:pt x="662" y="2093"/>
                  </a:lnTo>
                  <a:lnTo>
                    <a:pt x="683" y="2081"/>
                  </a:lnTo>
                  <a:lnTo>
                    <a:pt x="703" y="2065"/>
                  </a:lnTo>
                  <a:lnTo>
                    <a:pt x="824" y="1953"/>
                  </a:lnTo>
                  <a:lnTo>
                    <a:pt x="845" y="1932"/>
                  </a:lnTo>
                  <a:lnTo>
                    <a:pt x="859" y="1908"/>
                  </a:lnTo>
                  <a:lnTo>
                    <a:pt x="870" y="1881"/>
                  </a:lnTo>
                  <a:lnTo>
                    <a:pt x="875" y="1854"/>
                  </a:lnTo>
                  <a:lnTo>
                    <a:pt x="876" y="1826"/>
                  </a:lnTo>
                  <a:lnTo>
                    <a:pt x="872" y="1798"/>
                  </a:lnTo>
                  <a:lnTo>
                    <a:pt x="864" y="1771"/>
                  </a:lnTo>
                  <a:lnTo>
                    <a:pt x="851" y="1746"/>
                  </a:lnTo>
                  <a:lnTo>
                    <a:pt x="832" y="1722"/>
                  </a:lnTo>
                  <a:lnTo>
                    <a:pt x="719" y="1603"/>
                  </a:lnTo>
                  <a:lnTo>
                    <a:pt x="697" y="1584"/>
                  </a:lnTo>
                  <a:lnTo>
                    <a:pt x="672" y="1570"/>
                  </a:lnTo>
                  <a:lnTo>
                    <a:pt x="645" y="1559"/>
                  </a:lnTo>
                  <a:lnTo>
                    <a:pt x="617" y="1554"/>
                  </a:lnTo>
                  <a:lnTo>
                    <a:pt x="589" y="1553"/>
                  </a:lnTo>
                  <a:close/>
                  <a:moveTo>
                    <a:pt x="492" y="857"/>
                  </a:moveTo>
                  <a:lnTo>
                    <a:pt x="466" y="858"/>
                  </a:lnTo>
                  <a:lnTo>
                    <a:pt x="441" y="862"/>
                  </a:lnTo>
                  <a:lnTo>
                    <a:pt x="416" y="871"/>
                  </a:lnTo>
                  <a:lnTo>
                    <a:pt x="393" y="884"/>
                  </a:lnTo>
                  <a:lnTo>
                    <a:pt x="373" y="899"/>
                  </a:lnTo>
                  <a:lnTo>
                    <a:pt x="252" y="1011"/>
                  </a:lnTo>
                  <a:lnTo>
                    <a:pt x="232" y="1032"/>
                  </a:lnTo>
                  <a:lnTo>
                    <a:pt x="217" y="1057"/>
                  </a:lnTo>
                  <a:lnTo>
                    <a:pt x="207" y="1083"/>
                  </a:lnTo>
                  <a:lnTo>
                    <a:pt x="200" y="1110"/>
                  </a:lnTo>
                  <a:lnTo>
                    <a:pt x="199" y="1139"/>
                  </a:lnTo>
                  <a:lnTo>
                    <a:pt x="203" y="1166"/>
                  </a:lnTo>
                  <a:lnTo>
                    <a:pt x="212" y="1193"/>
                  </a:lnTo>
                  <a:lnTo>
                    <a:pt x="226" y="1218"/>
                  </a:lnTo>
                  <a:lnTo>
                    <a:pt x="245" y="1242"/>
                  </a:lnTo>
                  <a:lnTo>
                    <a:pt x="358" y="1361"/>
                  </a:lnTo>
                  <a:lnTo>
                    <a:pt x="377" y="1379"/>
                  </a:lnTo>
                  <a:lnTo>
                    <a:pt x="401" y="1394"/>
                  </a:lnTo>
                  <a:lnTo>
                    <a:pt x="425" y="1405"/>
                  </a:lnTo>
                  <a:lnTo>
                    <a:pt x="451" y="1411"/>
                  </a:lnTo>
                  <a:lnTo>
                    <a:pt x="479" y="1413"/>
                  </a:lnTo>
                  <a:lnTo>
                    <a:pt x="503" y="1411"/>
                  </a:lnTo>
                  <a:lnTo>
                    <a:pt x="528" y="1406"/>
                  </a:lnTo>
                  <a:lnTo>
                    <a:pt x="551" y="1397"/>
                  </a:lnTo>
                  <a:lnTo>
                    <a:pt x="572" y="1384"/>
                  </a:lnTo>
                  <a:lnTo>
                    <a:pt x="592" y="1369"/>
                  </a:lnTo>
                  <a:lnTo>
                    <a:pt x="713" y="1257"/>
                  </a:lnTo>
                  <a:lnTo>
                    <a:pt x="731" y="1239"/>
                  </a:lnTo>
                  <a:lnTo>
                    <a:pt x="746" y="1217"/>
                  </a:lnTo>
                  <a:lnTo>
                    <a:pt x="756" y="1194"/>
                  </a:lnTo>
                  <a:lnTo>
                    <a:pt x="762" y="1169"/>
                  </a:lnTo>
                  <a:lnTo>
                    <a:pt x="765" y="1144"/>
                  </a:lnTo>
                  <a:lnTo>
                    <a:pt x="764" y="1117"/>
                  </a:lnTo>
                  <a:lnTo>
                    <a:pt x="759" y="1093"/>
                  </a:lnTo>
                  <a:lnTo>
                    <a:pt x="750" y="1069"/>
                  </a:lnTo>
                  <a:lnTo>
                    <a:pt x="738" y="1046"/>
                  </a:lnTo>
                  <a:lnTo>
                    <a:pt x="721" y="1026"/>
                  </a:lnTo>
                  <a:lnTo>
                    <a:pt x="608" y="907"/>
                  </a:lnTo>
                  <a:lnTo>
                    <a:pt x="589" y="890"/>
                  </a:lnTo>
                  <a:lnTo>
                    <a:pt x="567" y="875"/>
                  </a:lnTo>
                  <a:lnTo>
                    <a:pt x="542" y="866"/>
                  </a:lnTo>
                  <a:lnTo>
                    <a:pt x="518" y="859"/>
                  </a:lnTo>
                  <a:lnTo>
                    <a:pt x="492" y="857"/>
                  </a:lnTo>
                  <a:close/>
                  <a:moveTo>
                    <a:pt x="1434" y="763"/>
                  </a:moveTo>
                  <a:lnTo>
                    <a:pt x="1201" y="1363"/>
                  </a:lnTo>
                  <a:lnTo>
                    <a:pt x="1192" y="1340"/>
                  </a:lnTo>
                  <a:lnTo>
                    <a:pt x="1179" y="1319"/>
                  </a:lnTo>
                  <a:lnTo>
                    <a:pt x="1164" y="1298"/>
                  </a:lnTo>
                  <a:lnTo>
                    <a:pt x="1051" y="1179"/>
                  </a:lnTo>
                  <a:lnTo>
                    <a:pt x="1031" y="1162"/>
                  </a:lnTo>
                  <a:lnTo>
                    <a:pt x="1010" y="1149"/>
                  </a:lnTo>
                  <a:lnTo>
                    <a:pt x="986" y="1139"/>
                  </a:lnTo>
                  <a:lnTo>
                    <a:pt x="961" y="1132"/>
                  </a:lnTo>
                  <a:lnTo>
                    <a:pt x="935" y="1129"/>
                  </a:lnTo>
                  <a:lnTo>
                    <a:pt x="909" y="1130"/>
                  </a:lnTo>
                  <a:lnTo>
                    <a:pt x="884" y="1135"/>
                  </a:lnTo>
                  <a:lnTo>
                    <a:pt x="860" y="1144"/>
                  </a:lnTo>
                  <a:lnTo>
                    <a:pt x="836" y="1156"/>
                  </a:lnTo>
                  <a:lnTo>
                    <a:pt x="816" y="1172"/>
                  </a:lnTo>
                  <a:lnTo>
                    <a:pt x="695" y="1283"/>
                  </a:lnTo>
                  <a:lnTo>
                    <a:pt x="675" y="1305"/>
                  </a:lnTo>
                  <a:lnTo>
                    <a:pt x="660" y="1330"/>
                  </a:lnTo>
                  <a:lnTo>
                    <a:pt x="649" y="1356"/>
                  </a:lnTo>
                  <a:lnTo>
                    <a:pt x="643" y="1383"/>
                  </a:lnTo>
                  <a:lnTo>
                    <a:pt x="642" y="1411"/>
                  </a:lnTo>
                  <a:lnTo>
                    <a:pt x="646" y="1439"/>
                  </a:lnTo>
                  <a:lnTo>
                    <a:pt x="654" y="1465"/>
                  </a:lnTo>
                  <a:lnTo>
                    <a:pt x="669" y="1492"/>
                  </a:lnTo>
                  <a:lnTo>
                    <a:pt x="686" y="1515"/>
                  </a:lnTo>
                  <a:lnTo>
                    <a:pt x="800" y="1633"/>
                  </a:lnTo>
                  <a:lnTo>
                    <a:pt x="821" y="1652"/>
                  </a:lnTo>
                  <a:lnTo>
                    <a:pt x="843" y="1667"/>
                  </a:lnTo>
                  <a:lnTo>
                    <a:pt x="868" y="1677"/>
                  </a:lnTo>
                  <a:lnTo>
                    <a:pt x="894" y="1684"/>
                  </a:lnTo>
                  <a:lnTo>
                    <a:pt x="922" y="1686"/>
                  </a:lnTo>
                  <a:lnTo>
                    <a:pt x="946" y="1684"/>
                  </a:lnTo>
                  <a:lnTo>
                    <a:pt x="971" y="1678"/>
                  </a:lnTo>
                  <a:lnTo>
                    <a:pt x="993" y="1670"/>
                  </a:lnTo>
                  <a:lnTo>
                    <a:pt x="1015" y="1658"/>
                  </a:lnTo>
                  <a:lnTo>
                    <a:pt x="1035" y="1641"/>
                  </a:lnTo>
                  <a:lnTo>
                    <a:pt x="1125" y="1559"/>
                  </a:lnTo>
                  <a:lnTo>
                    <a:pt x="949" y="2010"/>
                  </a:lnTo>
                  <a:lnTo>
                    <a:pt x="944" y="2017"/>
                  </a:lnTo>
                  <a:lnTo>
                    <a:pt x="940" y="2025"/>
                  </a:lnTo>
                  <a:lnTo>
                    <a:pt x="937" y="2035"/>
                  </a:lnTo>
                  <a:lnTo>
                    <a:pt x="935" y="2043"/>
                  </a:lnTo>
                  <a:lnTo>
                    <a:pt x="933" y="2049"/>
                  </a:lnTo>
                  <a:lnTo>
                    <a:pt x="933" y="2052"/>
                  </a:lnTo>
                  <a:lnTo>
                    <a:pt x="692" y="2668"/>
                  </a:lnTo>
                  <a:lnTo>
                    <a:pt x="689" y="2669"/>
                  </a:lnTo>
                  <a:lnTo>
                    <a:pt x="686" y="2675"/>
                  </a:lnTo>
                  <a:lnTo>
                    <a:pt x="682" y="2685"/>
                  </a:lnTo>
                  <a:lnTo>
                    <a:pt x="679" y="2698"/>
                  </a:lnTo>
                  <a:lnTo>
                    <a:pt x="676" y="2712"/>
                  </a:lnTo>
                  <a:lnTo>
                    <a:pt x="673" y="2726"/>
                  </a:lnTo>
                  <a:lnTo>
                    <a:pt x="671" y="2739"/>
                  </a:lnTo>
                  <a:lnTo>
                    <a:pt x="669" y="2750"/>
                  </a:lnTo>
                  <a:lnTo>
                    <a:pt x="669" y="2757"/>
                  </a:lnTo>
                  <a:lnTo>
                    <a:pt x="669" y="2760"/>
                  </a:lnTo>
                  <a:lnTo>
                    <a:pt x="762" y="2795"/>
                  </a:lnTo>
                  <a:lnTo>
                    <a:pt x="829" y="2625"/>
                  </a:lnTo>
                  <a:lnTo>
                    <a:pt x="839" y="2642"/>
                  </a:lnTo>
                  <a:lnTo>
                    <a:pt x="853" y="2659"/>
                  </a:lnTo>
                  <a:lnTo>
                    <a:pt x="966" y="2779"/>
                  </a:lnTo>
                  <a:lnTo>
                    <a:pt x="986" y="2797"/>
                  </a:lnTo>
                  <a:lnTo>
                    <a:pt x="1009" y="2811"/>
                  </a:lnTo>
                  <a:lnTo>
                    <a:pt x="1034" y="2822"/>
                  </a:lnTo>
                  <a:lnTo>
                    <a:pt x="1060" y="2828"/>
                  </a:lnTo>
                  <a:lnTo>
                    <a:pt x="1088" y="2830"/>
                  </a:lnTo>
                  <a:lnTo>
                    <a:pt x="1113" y="2828"/>
                  </a:lnTo>
                  <a:lnTo>
                    <a:pt x="1137" y="2823"/>
                  </a:lnTo>
                  <a:lnTo>
                    <a:pt x="1160" y="2814"/>
                  </a:lnTo>
                  <a:lnTo>
                    <a:pt x="1181" y="2802"/>
                  </a:lnTo>
                  <a:lnTo>
                    <a:pt x="1201" y="2787"/>
                  </a:lnTo>
                  <a:lnTo>
                    <a:pt x="1322" y="2674"/>
                  </a:lnTo>
                  <a:lnTo>
                    <a:pt x="1340" y="2655"/>
                  </a:lnTo>
                  <a:lnTo>
                    <a:pt x="1354" y="2634"/>
                  </a:lnTo>
                  <a:lnTo>
                    <a:pt x="1365" y="2611"/>
                  </a:lnTo>
                  <a:lnTo>
                    <a:pt x="1372" y="2586"/>
                  </a:lnTo>
                  <a:lnTo>
                    <a:pt x="1375" y="2561"/>
                  </a:lnTo>
                  <a:lnTo>
                    <a:pt x="1374" y="2535"/>
                  </a:lnTo>
                  <a:lnTo>
                    <a:pt x="1368" y="2510"/>
                  </a:lnTo>
                  <a:lnTo>
                    <a:pt x="1359" y="2486"/>
                  </a:lnTo>
                  <a:lnTo>
                    <a:pt x="1347" y="2464"/>
                  </a:lnTo>
                  <a:lnTo>
                    <a:pt x="1330" y="2444"/>
                  </a:lnTo>
                  <a:lnTo>
                    <a:pt x="1216" y="2324"/>
                  </a:lnTo>
                  <a:lnTo>
                    <a:pt x="1198" y="2307"/>
                  </a:lnTo>
                  <a:lnTo>
                    <a:pt x="1175" y="2293"/>
                  </a:lnTo>
                  <a:lnTo>
                    <a:pt x="1152" y="2284"/>
                  </a:lnTo>
                  <a:lnTo>
                    <a:pt x="1127" y="2277"/>
                  </a:lnTo>
                  <a:lnTo>
                    <a:pt x="1101" y="2275"/>
                  </a:lnTo>
                  <a:lnTo>
                    <a:pt x="1076" y="2276"/>
                  </a:lnTo>
                  <a:lnTo>
                    <a:pt x="1050" y="2280"/>
                  </a:lnTo>
                  <a:lnTo>
                    <a:pt x="1025" y="2288"/>
                  </a:lnTo>
                  <a:lnTo>
                    <a:pt x="1003" y="2300"/>
                  </a:lnTo>
                  <a:lnTo>
                    <a:pt x="982" y="2316"/>
                  </a:lnTo>
                  <a:lnTo>
                    <a:pt x="930" y="2365"/>
                  </a:lnTo>
                  <a:lnTo>
                    <a:pt x="1184" y="1712"/>
                  </a:lnTo>
                  <a:lnTo>
                    <a:pt x="1190" y="1706"/>
                  </a:lnTo>
                  <a:lnTo>
                    <a:pt x="1195" y="1697"/>
                  </a:lnTo>
                  <a:lnTo>
                    <a:pt x="1199" y="1687"/>
                  </a:lnTo>
                  <a:lnTo>
                    <a:pt x="1202" y="1676"/>
                  </a:lnTo>
                  <a:lnTo>
                    <a:pt x="1205" y="1666"/>
                  </a:lnTo>
                  <a:lnTo>
                    <a:pt x="1206" y="1659"/>
                  </a:lnTo>
                  <a:lnTo>
                    <a:pt x="1206" y="1655"/>
                  </a:lnTo>
                  <a:lnTo>
                    <a:pt x="1552" y="763"/>
                  </a:lnTo>
                  <a:lnTo>
                    <a:pt x="1434" y="763"/>
                  </a:lnTo>
                  <a:close/>
                  <a:moveTo>
                    <a:pt x="1639" y="498"/>
                  </a:moveTo>
                  <a:lnTo>
                    <a:pt x="1569" y="655"/>
                  </a:lnTo>
                  <a:lnTo>
                    <a:pt x="1693" y="655"/>
                  </a:lnTo>
                  <a:lnTo>
                    <a:pt x="1692" y="627"/>
                  </a:lnTo>
                  <a:lnTo>
                    <a:pt x="1687" y="598"/>
                  </a:lnTo>
                  <a:lnTo>
                    <a:pt x="1679" y="571"/>
                  </a:lnTo>
                  <a:lnTo>
                    <a:pt x="1666" y="545"/>
                  </a:lnTo>
                  <a:lnTo>
                    <a:pt x="1639" y="498"/>
                  </a:lnTo>
                  <a:close/>
                  <a:moveTo>
                    <a:pt x="932" y="110"/>
                  </a:moveTo>
                  <a:lnTo>
                    <a:pt x="866" y="113"/>
                  </a:lnTo>
                  <a:lnTo>
                    <a:pt x="801" y="120"/>
                  </a:lnTo>
                  <a:lnTo>
                    <a:pt x="739" y="132"/>
                  </a:lnTo>
                  <a:lnTo>
                    <a:pt x="677" y="149"/>
                  </a:lnTo>
                  <a:lnTo>
                    <a:pt x="616" y="170"/>
                  </a:lnTo>
                  <a:lnTo>
                    <a:pt x="559" y="197"/>
                  </a:lnTo>
                  <a:lnTo>
                    <a:pt x="503" y="227"/>
                  </a:lnTo>
                  <a:lnTo>
                    <a:pt x="450" y="261"/>
                  </a:lnTo>
                  <a:lnTo>
                    <a:pt x="400" y="299"/>
                  </a:lnTo>
                  <a:lnTo>
                    <a:pt x="352" y="341"/>
                  </a:lnTo>
                  <a:lnTo>
                    <a:pt x="308" y="387"/>
                  </a:lnTo>
                  <a:lnTo>
                    <a:pt x="268" y="436"/>
                  </a:lnTo>
                  <a:lnTo>
                    <a:pt x="231" y="489"/>
                  </a:lnTo>
                  <a:lnTo>
                    <a:pt x="198" y="545"/>
                  </a:lnTo>
                  <a:lnTo>
                    <a:pt x="186" y="571"/>
                  </a:lnTo>
                  <a:lnTo>
                    <a:pt x="177" y="598"/>
                  </a:lnTo>
                  <a:lnTo>
                    <a:pt x="173" y="627"/>
                  </a:lnTo>
                  <a:lnTo>
                    <a:pt x="171" y="655"/>
                  </a:lnTo>
                  <a:lnTo>
                    <a:pt x="1448" y="655"/>
                  </a:lnTo>
                  <a:lnTo>
                    <a:pt x="1564" y="397"/>
                  </a:lnTo>
                  <a:lnTo>
                    <a:pt x="1519" y="349"/>
                  </a:lnTo>
                  <a:lnTo>
                    <a:pt x="1472" y="306"/>
                  </a:lnTo>
                  <a:lnTo>
                    <a:pt x="1421" y="266"/>
                  </a:lnTo>
                  <a:lnTo>
                    <a:pt x="1367" y="231"/>
                  </a:lnTo>
                  <a:lnTo>
                    <a:pt x="1311" y="200"/>
                  </a:lnTo>
                  <a:lnTo>
                    <a:pt x="1252" y="172"/>
                  </a:lnTo>
                  <a:lnTo>
                    <a:pt x="1192" y="150"/>
                  </a:lnTo>
                  <a:lnTo>
                    <a:pt x="1129" y="133"/>
                  </a:lnTo>
                  <a:lnTo>
                    <a:pt x="1064" y="120"/>
                  </a:lnTo>
                  <a:lnTo>
                    <a:pt x="999" y="113"/>
                  </a:lnTo>
                  <a:lnTo>
                    <a:pt x="932" y="110"/>
                  </a:lnTo>
                  <a:close/>
                  <a:moveTo>
                    <a:pt x="932" y="0"/>
                  </a:moveTo>
                  <a:lnTo>
                    <a:pt x="1003" y="3"/>
                  </a:lnTo>
                  <a:lnTo>
                    <a:pt x="1073" y="10"/>
                  </a:lnTo>
                  <a:lnTo>
                    <a:pt x="1141" y="24"/>
                  </a:lnTo>
                  <a:lnTo>
                    <a:pt x="1208" y="41"/>
                  </a:lnTo>
                  <a:lnTo>
                    <a:pt x="1273" y="63"/>
                  </a:lnTo>
                  <a:lnTo>
                    <a:pt x="1337" y="90"/>
                  </a:lnTo>
                  <a:lnTo>
                    <a:pt x="1397" y="122"/>
                  </a:lnTo>
                  <a:lnTo>
                    <a:pt x="1456" y="157"/>
                  </a:lnTo>
                  <a:lnTo>
                    <a:pt x="1511" y="197"/>
                  </a:lnTo>
                  <a:lnTo>
                    <a:pt x="1564" y="240"/>
                  </a:lnTo>
                  <a:lnTo>
                    <a:pt x="1613" y="288"/>
                  </a:lnTo>
                  <a:lnTo>
                    <a:pt x="1656" y="191"/>
                  </a:lnTo>
                  <a:lnTo>
                    <a:pt x="1758" y="236"/>
                  </a:lnTo>
                  <a:lnTo>
                    <a:pt x="1692" y="381"/>
                  </a:lnTo>
                  <a:lnTo>
                    <a:pt x="1730" y="436"/>
                  </a:lnTo>
                  <a:lnTo>
                    <a:pt x="1764" y="494"/>
                  </a:lnTo>
                  <a:lnTo>
                    <a:pt x="1783" y="534"/>
                  </a:lnTo>
                  <a:lnTo>
                    <a:pt x="1795" y="576"/>
                  </a:lnTo>
                  <a:lnTo>
                    <a:pt x="1802" y="618"/>
                  </a:lnTo>
                  <a:lnTo>
                    <a:pt x="1803" y="662"/>
                  </a:lnTo>
                  <a:lnTo>
                    <a:pt x="1817" y="669"/>
                  </a:lnTo>
                  <a:lnTo>
                    <a:pt x="1831" y="678"/>
                  </a:lnTo>
                  <a:lnTo>
                    <a:pt x="1842" y="689"/>
                  </a:lnTo>
                  <a:lnTo>
                    <a:pt x="1853" y="707"/>
                  </a:lnTo>
                  <a:lnTo>
                    <a:pt x="1862" y="727"/>
                  </a:lnTo>
                  <a:lnTo>
                    <a:pt x="1865" y="747"/>
                  </a:lnTo>
                  <a:lnTo>
                    <a:pt x="1863" y="768"/>
                  </a:lnTo>
                  <a:lnTo>
                    <a:pt x="1515" y="2779"/>
                  </a:lnTo>
                  <a:lnTo>
                    <a:pt x="1506" y="2815"/>
                  </a:lnTo>
                  <a:lnTo>
                    <a:pt x="1492" y="2850"/>
                  </a:lnTo>
                  <a:lnTo>
                    <a:pt x="1473" y="2880"/>
                  </a:lnTo>
                  <a:lnTo>
                    <a:pt x="1451" y="2908"/>
                  </a:lnTo>
                  <a:lnTo>
                    <a:pt x="1425" y="2933"/>
                  </a:lnTo>
                  <a:lnTo>
                    <a:pt x="1395" y="2954"/>
                  </a:lnTo>
                  <a:lnTo>
                    <a:pt x="1363" y="2971"/>
                  </a:lnTo>
                  <a:lnTo>
                    <a:pt x="1329" y="2983"/>
                  </a:lnTo>
                  <a:lnTo>
                    <a:pt x="1292" y="2991"/>
                  </a:lnTo>
                  <a:lnTo>
                    <a:pt x="1254" y="2994"/>
                  </a:lnTo>
                  <a:lnTo>
                    <a:pt x="609" y="2994"/>
                  </a:lnTo>
                  <a:lnTo>
                    <a:pt x="571" y="2991"/>
                  </a:lnTo>
                  <a:lnTo>
                    <a:pt x="535" y="2983"/>
                  </a:lnTo>
                  <a:lnTo>
                    <a:pt x="500" y="2971"/>
                  </a:lnTo>
                  <a:lnTo>
                    <a:pt x="468" y="2954"/>
                  </a:lnTo>
                  <a:lnTo>
                    <a:pt x="439" y="2933"/>
                  </a:lnTo>
                  <a:lnTo>
                    <a:pt x="413" y="2908"/>
                  </a:lnTo>
                  <a:lnTo>
                    <a:pt x="390" y="2881"/>
                  </a:lnTo>
                  <a:lnTo>
                    <a:pt x="372" y="2850"/>
                  </a:lnTo>
                  <a:lnTo>
                    <a:pt x="358" y="2815"/>
                  </a:lnTo>
                  <a:lnTo>
                    <a:pt x="348" y="2779"/>
                  </a:lnTo>
                  <a:lnTo>
                    <a:pt x="1" y="768"/>
                  </a:lnTo>
                  <a:lnTo>
                    <a:pt x="0" y="747"/>
                  </a:lnTo>
                  <a:lnTo>
                    <a:pt x="3" y="727"/>
                  </a:lnTo>
                  <a:lnTo>
                    <a:pt x="10" y="707"/>
                  </a:lnTo>
                  <a:lnTo>
                    <a:pt x="23" y="689"/>
                  </a:lnTo>
                  <a:lnTo>
                    <a:pt x="34" y="678"/>
                  </a:lnTo>
                  <a:lnTo>
                    <a:pt x="46" y="669"/>
                  </a:lnTo>
                  <a:lnTo>
                    <a:pt x="61" y="662"/>
                  </a:lnTo>
                  <a:lnTo>
                    <a:pt x="62" y="618"/>
                  </a:lnTo>
                  <a:lnTo>
                    <a:pt x="69" y="576"/>
                  </a:lnTo>
                  <a:lnTo>
                    <a:pt x="81" y="534"/>
                  </a:lnTo>
                  <a:lnTo>
                    <a:pt x="100" y="494"/>
                  </a:lnTo>
                  <a:lnTo>
                    <a:pt x="135" y="434"/>
                  </a:lnTo>
                  <a:lnTo>
                    <a:pt x="174" y="379"/>
                  </a:lnTo>
                  <a:lnTo>
                    <a:pt x="216" y="326"/>
                  </a:lnTo>
                  <a:lnTo>
                    <a:pt x="262" y="276"/>
                  </a:lnTo>
                  <a:lnTo>
                    <a:pt x="311" y="231"/>
                  </a:lnTo>
                  <a:lnTo>
                    <a:pt x="363" y="188"/>
                  </a:lnTo>
                  <a:lnTo>
                    <a:pt x="418" y="151"/>
                  </a:lnTo>
                  <a:lnTo>
                    <a:pt x="476" y="117"/>
                  </a:lnTo>
                  <a:lnTo>
                    <a:pt x="535" y="86"/>
                  </a:lnTo>
                  <a:lnTo>
                    <a:pt x="598" y="61"/>
                  </a:lnTo>
                  <a:lnTo>
                    <a:pt x="662" y="40"/>
                  </a:lnTo>
                  <a:lnTo>
                    <a:pt x="727" y="22"/>
                  </a:lnTo>
                  <a:lnTo>
                    <a:pt x="794" y="10"/>
                  </a:lnTo>
                  <a:lnTo>
                    <a:pt x="863" y="3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9075091" y="5791200"/>
            <a:ext cx="581025" cy="523875"/>
            <a:chOff x="9075738" y="5791200"/>
            <a:chExt cx="58102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9240838" y="5848350"/>
              <a:ext cx="39688" cy="119062"/>
            </a:xfrm>
            <a:custGeom>
              <a:avLst/>
              <a:gdLst>
                <a:gd name="T0" fmla="*/ 140 w 250"/>
                <a:gd name="T1" fmla="*/ 2 h 744"/>
                <a:gd name="T2" fmla="*/ 168 w 250"/>
                <a:gd name="T3" fmla="*/ 17 h 744"/>
                <a:gd name="T4" fmla="*/ 213 w 250"/>
                <a:gd name="T5" fmla="*/ 76 h 744"/>
                <a:gd name="T6" fmla="*/ 241 w 250"/>
                <a:gd name="T7" fmla="*/ 144 h 744"/>
                <a:gd name="T8" fmla="*/ 250 w 250"/>
                <a:gd name="T9" fmla="*/ 217 h 744"/>
                <a:gd name="T10" fmla="*/ 241 w 250"/>
                <a:gd name="T11" fmla="*/ 289 h 744"/>
                <a:gd name="T12" fmla="*/ 213 w 250"/>
                <a:gd name="T13" fmla="*/ 357 h 744"/>
                <a:gd name="T14" fmla="*/ 168 w 250"/>
                <a:gd name="T15" fmla="*/ 415 h 744"/>
                <a:gd name="T16" fmla="*/ 135 w 250"/>
                <a:gd name="T17" fmla="*/ 461 h 744"/>
                <a:gd name="T18" fmla="*/ 122 w 250"/>
                <a:gd name="T19" fmla="*/ 514 h 744"/>
                <a:gd name="T20" fmla="*/ 127 w 250"/>
                <a:gd name="T21" fmla="*/ 567 h 744"/>
                <a:gd name="T22" fmla="*/ 150 w 250"/>
                <a:gd name="T23" fmla="*/ 617 h 744"/>
                <a:gd name="T24" fmla="*/ 178 w 250"/>
                <a:gd name="T25" fmla="*/ 653 h 744"/>
                <a:gd name="T26" fmla="*/ 185 w 250"/>
                <a:gd name="T27" fmla="*/ 683 h 744"/>
                <a:gd name="T28" fmla="*/ 178 w 250"/>
                <a:gd name="T29" fmla="*/ 713 h 744"/>
                <a:gd name="T30" fmla="*/ 154 w 250"/>
                <a:gd name="T31" fmla="*/ 736 h 744"/>
                <a:gd name="T32" fmla="*/ 124 w 250"/>
                <a:gd name="T33" fmla="*/ 744 h 744"/>
                <a:gd name="T34" fmla="*/ 94 w 250"/>
                <a:gd name="T35" fmla="*/ 736 h 744"/>
                <a:gd name="T36" fmla="*/ 54 w 250"/>
                <a:gd name="T37" fmla="*/ 695 h 744"/>
                <a:gd name="T38" fmla="*/ 16 w 250"/>
                <a:gd name="T39" fmla="*/ 624 h 744"/>
                <a:gd name="T40" fmla="*/ 0 w 250"/>
                <a:gd name="T41" fmla="*/ 547 h 744"/>
                <a:gd name="T42" fmla="*/ 6 w 250"/>
                <a:gd name="T43" fmla="*/ 469 h 744"/>
                <a:gd name="T44" fmla="*/ 32 w 250"/>
                <a:gd name="T45" fmla="*/ 394 h 744"/>
                <a:gd name="T46" fmla="*/ 81 w 250"/>
                <a:gd name="T47" fmla="*/ 329 h 744"/>
                <a:gd name="T48" fmla="*/ 115 w 250"/>
                <a:gd name="T49" fmla="*/ 277 h 744"/>
                <a:gd name="T50" fmla="*/ 128 w 250"/>
                <a:gd name="T51" fmla="*/ 217 h 744"/>
                <a:gd name="T52" fmla="*/ 115 w 250"/>
                <a:gd name="T53" fmla="*/ 156 h 744"/>
                <a:gd name="T54" fmla="*/ 81 w 250"/>
                <a:gd name="T55" fmla="*/ 104 h 744"/>
                <a:gd name="T56" fmla="*/ 66 w 250"/>
                <a:gd name="T57" fmla="*/ 76 h 744"/>
                <a:gd name="T58" fmla="*/ 66 w 250"/>
                <a:gd name="T59" fmla="*/ 45 h 744"/>
                <a:gd name="T60" fmla="*/ 81 w 250"/>
                <a:gd name="T61" fmla="*/ 17 h 744"/>
                <a:gd name="T62" fmla="*/ 109 w 250"/>
                <a:gd name="T63" fmla="*/ 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0" h="744">
                  <a:moveTo>
                    <a:pt x="124" y="0"/>
                  </a:moveTo>
                  <a:lnTo>
                    <a:pt x="140" y="2"/>
                  </a:lnTo>
                  <a:lnTo>
                    <a:pt x="154" y="9"/>
                  </a:lnTo>
                  <a:lnTo>
                    <a:pt x="168" y="17"/>
                  </a:lnTo>
                  <a:lnTo>
                    <a:pt x="192" y="46"/>
                  </a:lnTo>
                  <a:lnTo>
                    <a:pt x="213" y="76"/>
                  </a:lnTo>
                  <a:lnTo>
                    <a:pt x="229" y="109"/>
                  </a:lnTo>
                  <a:lnTo>
                    <a:pt x="241" y="144"/>
                  </a:lnTo>
                  <a:lnTo>
                    <a:pt x="247" y="179"/>
                  </a:lnTo>
                  <a:lnTo>
                    <a:pt x="250" y="217"/>
                  </a:lnTo>
                  <a:lnTo>
                    <a:pt x="247" y="254"/>
                  </a:lnTo>
                  <a:lnTo>
                    <a:pt x="241" y="289"/>
                  </a:lnTo>
                  <a:lnTo>
                    <a:pt x="229" y="325"/>
                  </a:lnTo>
                  <a:lnTo>
                    <a:pt x="213" y="357"/>
                  </a:lnTo>
                  <a:lnTo>
                    <a:pt x="192" y="387"/>
                  </a:lnTo>
                  <a:lnTo>
                    <a:pt x="168" y="415"/>
                  </a:lnTo>
                  <a:lnTo>
                    <a:pt x="150" y="438"/>
                  </a:lnTo>
                  <a:lnTo>
                    <a:pt x="135" y="461"/>
                  </a:lnTo>
                  <a:lnTo>
                    <a:pt x="127" y="488"/>
                  </a:lnTo>
                  <a:lnTo>
                    <a:pt x="122" y="514"/>
                  </a:lnTo>
                  <a:lnTo>
                    <a:pt x="122" y="541"/>
                  </a:lnTo>
                  <a:lnTo>
                    <a:pt x="127" y="567"/>
                  </a:lnTo>
                  <a:lnTo>
                    <a:pt x="135" y="594"/>
                  </a:lnTo>
                  <a:lnTo>
                    <a:pt x="150" y="617"/>
                  </a:lnTo>
                  <a:lnTo>
                    <a:pt x="168" y="640"/>
                  </a:lnTo>
                  <a:lnTo>
                    <a:pt x="178" y="653"/>
                  </a:lnTo>
                  <a:lnTo>
                    <a:pt x="183" y="667"/>
                  </a:lnTo>
                  <a:lnTo>
                    <a:pt x="185" y="683"/>
                  </a:lnTo>
                  <a:lnTo>
                    <a:pt x="183" y="698"/>
                  </a:lnTo>
                  <a:lnTo>
                    <a:pt x="178" y="713"/>
                  </a:lnTo>
                  <a:lnTo>
                    <a:pt x="168" y="726"/>
                  </a:lnTo>
                  <a:lnTo>
                    <a:pt x="154" y="736"/>
                  </a:lnTo>
                  <a:lnTo>
                    <a:pt x="140" y="742"/>
                  </a:lnTo>
                  <a:lnTo>
                    <a:pt x="124" y="744"/>
                  </a:lnTo>
                  <a:lnTo>
                    <a:pt x="109" y="742"/>
                  </a:lnTo>
                  <a:lnTo>
                    <a:pt x="94" y="736"/>
                  </a:lnTo>
                  <a:lnTo>
                    <a:pt x="81" y="726"/>
                  </a:lnTo>
                  <a:lnTo>
                    <a:pt x="54" y="695"/>
                  </a:lnTo>
                  <a:lnTo>
                    <a:pt x="32" y="661"/>
                  </a:lnTo>
                  <a:lnTo>
                    <a:pt x="16" y="624"/>
                  </a:lnTo>
                  <a:lnTo>
                    <a:pt x="6" y="586"/>
                  </a:lnTo>
                  <a:lnTo>
                    <a:pt x="0" y="547"/>
                  </a:lnTo>
                  <a:lnTo>
                    <a:pt x="0" y="508"/>
                  </a:lnTo>
                  <a:lnTo>
                    <a:pt x="6" y="469"/>
                  </a:lnTo>
                  <a:lnTo>
                    <a:pt x="16" y="431"/>
                  </a:lnTo>
                  <a:lnTo>
                    <a:pt x="32" y="394"/>
                  </a:lnTo>
                  <a:lnTo>
                    <a:pt x="54" y="360"/>
                  </a:lnTo>
                  <a:lnTo>
                    <a:pt x="81" y="329"/>
                  </a:lnTo>
                  <a:lnTo>
                    <a:pt x="101" y="305"/>
                  </a:lnTo>
                  <a:lnTo>
                    <a:pt x="115" y="277"/>
                  </a:lnTo>
                  <a:lnTo>
                    <a:pt x="125" y="248"/>
                  </a:lnTo>
                  <a:lnTo>
                    <a:pt x="128" y="217"/>
                  </a:lnTo>
                  <a:lnTo>
                    <a:pt x="125" y="185"/>
                  </a:lnTo>
                  <a:lnTo>
                    <a:pt x="115" y="156"/>
                  </a:lnTo>
                  <a:lnTo>
                    <a:pt x="101" y="128"/>
                  </a:lnTo>
                  <a:lnTo>
                    <a:pt x="81" y="104"/>
                  </a:lnTo>
                  <a:lnTo>
                    <a:pt x="71" y="91"/>
                  </a:lnTo>
                  <a:lnTo>
                    <a:pt x="66" y="76"/>
                  </a:lnTo>
                  <a:lnTo>
                    <a:pt x="63" y="61"/>
                  </a:lnTo>
                  <a:lnTo>
                    <a:pt x="66" y="45"/>
                  </a:lnTo>
                  <a:lnTo>
                    <a:pt x="71" y="31"/>
                  </a:lnTo>
                  <a:lnTo>
                    <a:pt x="81" y="17"/>
                  </a:lnTo>
                  <a:lnTo>
                    <a:pt x="94" y="9"/>
                  </a:lnTo>
                  <a:lnTo>
                    <a:pt x="109" y="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453563" y="5848350"/>
              <a:ext cx="39688" cy="119062"/>
            </a:xfrm>
            <a:custGeom>
              <a:avLst/>
              <a:gdLst>
                <a:gd name="T0" fmla="*/ 140 w 250"/>
                <a:gd name="T1" fmla="*/ 2 h 744"/>
                <a:gd name="T2" fmla="*/ 168 w 250"/>
                <a:gd name="T3" fmla="*/ 17 h 744"/>
                <a:gd name="T4" fmla="*/ 213 w 250"/>
                <a:gd name="T5" fmla="*/ 76 h 744"/>
                <a:gd name="T6" fmla="*/ 241 w 250"/>
                <a:gd name="T7" fmla="*/ 144 h 744"/>
                <a:gd name="T8" fmla="*/ 250 w 250"/>
                <a:gd name="T9" fmla="*/ 217 h 744"/>
                <a:gd name="T10" fmla="*/ 241 w 250"/>
                <a:gd name="T11" fmla="*/ 289 h 744"/>
                <a:gd name="T12" fmla="*/ 212 w 250"/>
                <a:gd name="T13" fmla="*/ 357 h 744"/>
                <a:gd name="T14" fmla="*/ 168 w 250"/>
                <a:gd name="T15" fmla="*/ 415 h 744"/>
                <a:gd name="T16" fmla="*/ 135 w 250"/>
                <a:gd name="T17" fmla="*/ 461 h 744"/>
                <a:gd name="T18" fmla="*/ 122 w 250"/>
                <a:gd name="T19" fmla="*/ 514 h 744"/>
                <a:gd name="T20" fmla="*/ 127 w 250"/>
                <a:gd name="T21" fmla="*/ 567 h 744"/>
                <a:gd name="T22" fmla="*/ 149 w 250"/>
                <a:gd name="T23" fmla="*/ 617 h 744"/>
                <a:gd name="T24" fmla="*/ 178 w 250"/>
                <a:gd name="T25" fmla="*/ 653 h 744"/>
                <a:gd name="T26" fmla="*/ 185 w 250"/>
                <a:gd name="T27" fmla="*/ 683 h 744"/>
                <a:gd name="T28" fmla="*/ 178 w 250"/>
                <a:gd name="T29" fmla="*/ 713 h 744"/>
                <a:gd name="T30" fmla="*/ 154 w 250"/>
                <a:gd name="T31" fmla="*/ 736 h 744"/>
                <a:gd name="T32" fmla="*/ 124 w 250"/>
                <a:gd name="T33" fmla="*/ 744 h 744"/>
                <a:gd name="T34" fmla="*/ 94 w 250"/>
                <a:gd name="T35" fmla="*/ 736 h 744"/>
                <a:gd name="T36" fmla="*/ 54 w 250"/>
                <a:gd name="T37" fmla="*/ 695 h 744"/>
                <a:gd name="T38" fmla="*/ 17 w 250"/>
                <a:gd name="T39" fmla="*/ 624 h 744"/>
                <a:gd name="T40" fmla="*/ 0 w 250"/>
                <a:gd name="T41" fmla="*/ 547 h 744"/>
                <a:gd name="T42" fmla="*/ 6 w 250"/>
                <a:gd name="T43" fmla="*/ 469 h 744"/>
                <a:gd name="T44" fmla="*/ 32 w 250"/>
                <a:gd name="T45" fmla="*/ 394 h 744"/>
                <a:gd name="T46" fmla="*/ 81 w 250"/>
                <a:gd name="T47" fmla="*/ 329 h 744"/>
                <a:gd name="T48" fmla="*/ 115 w 250"/>
                <a:gd name="T49" fmla="*/ 277 h 744"/>
                <a:gd name="T50" fmla="*/ 128 w 250"/>
                <a:gd name="T51" fmla="*/ 217 h 744"/>
                <a:gd name="T52" fmla="*/ 115 w 250"/>
                <a:gd name="T53" fmla="*/ 156 h 744"/>
                <a:gd name="T54" fmla="*/ 81 w 250"/>
                <a:gd name="T55" fmla="*/ 104 h 744"/>
                <a:gd name="T56" fmla="*/ 66 w 250"/>
                <a:gd name="T57" fmla="*/ 76 h 744"/>
                <a:gd name="T58" fmla="*/ 66 w 250"/>
                <a:gd name="T59" fmla="*/ 45 h 744"/>
                <a:gd name="T60" fmla="*/ 81 w 250"/>
                <a:gd name="T61" fmla="*/ 17 h 744"/>
                <a:gd name="T62" fmla="*/ 109 w 250"/>
                <a:gd name="T63" fmla="*/ 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0" h="744">
                  <a:moveTo>
                    <a:pt x="124" y="0"/>
                  </a:moveTo>
                  <a:lnTo>
                    <a:pt x="140" y="2"/>
                  </a:lnTo>
                  <a:lnTo>
                    <a:pt x="154" y="9"/>
                  </a:lnTo>
                  <a:lnTo>
                    <a:pt x="168" y="17"/>
                  </a:lnTo>
                  <a:lnTo>
                    <a:pt x="192" y="46"/>
                  </a:lnTo>
                  <a:lnTo>
                    <a:pt x="213" y="76"/>
                  </a:lnTo>
                  <a:lnTo>
                    <a:pt x="229" y="109"/>
                  </a:lnTo>
                  <a:lnTo>
                    <a:pt x="241" y="144"/>
                  </a:lnTo>
                  <a:lnTo>
                    <a:pt x="247" y="179"/>
                  </a:lnTo>
                  <a:lnTo>
                    <a:pt x="250" y="217"/>
                  </a:lnTo>
                  <a:lnTo>
                    <a:pt x="247" y="254"/>
                  </a:lnTo>
                  <a:lnTo>
                    <a:pt x="241" y="289"/>
                  </a:lnTo>
                  <a:lnTo>
                    <a:pt x="229" y="325"/>
                  </a:lnTo>
                  <a:lnTo>
                    <a:pt x="212" y="357"/>
                  </a:lnTo>
                  <a:lnTo>
                    <a:pt x="192" y="387"/>
                  </a:lnTo>
                  <a:lnTo>
                    <a:pt x="168" y="415"/>
                  </a:lnTo>
                  <a:lnTo>
                    <a:pt x="149" y="438"/>
                  </a:lnTo>
                  <a:lnTo>
                    <a:pt x="135" y="461"/>
                  </a:lnTo>
                  <a:lnTo>
                    <a:pt x="127" y="488"/>
                  </a:lnTo>
                  <a:lnTo>
                    <a:pt x="122" y="514"/>
                  </a:lnTo>
                  <a:lnTo>
                    <a:pt x="122" y="541"/>
                  </a:lnTo>
                  <a:lnTo>
                    <a:pt x="127" y="567"/>
                  </a:lnTo>
                  <a:lnTo>
                    <a:pt x="135" y="594"/>
                  </a:lnTo>
                  <a:lnTo>
                    <a:pt x="149" y="617"/>
                  </a:lnTo>
                  <a:lnTo>
                    <a:pt x="168" y="640"/>
                  </a:lnTo>
                  <a:lnTo>
                    <a:pt x="178" y="653"/>
                  </a:lnTo>
                  <a:lnTo>
                    <a:pt x="183" y="667"/>
                  </a:lnTo>
                  <a:lnTo>
                    <a:pt x="185" y="683"/>
                  </a:lnTo>
                  <a:lnTo>
                    <a:pt x="183" y="698"/>
                  </a:lnTo>
                  <a:lnTo>
                    <a:pt x="178" y="713"/>
                  </a:lnTo>
                  <a:lnTo>
                    <a:pt x="168" y="726"/>
                  </a:lnTo>
                  <a:lnTo>
                    <a:pt x="154" y="736"/>
                  </a:lnTo>
                  <a:lnTo>
                    <a:pt x="140" y="742"/>
                  </a:lnTo>
                  <a:lnTo>
                    <a:pt x="124" y="744"/>
                  </a:lnTo>
                  <a:lnTo>
                    <a:pt x="109" y="742"/>
                  </a:lnTo>
                  <a:lnTo>
                    <a:pt x="94" y="736"/>
                  </a:lnTo>
                  <a:lnTo>
                    <a:pt x="81" y="726"/>
                  </a:lnTo>
                  <a:lnTo>
                    <a:pt x="54" y="695"/>
                  </a:lnTo>
                  <a:lnTo>
                    <a:pt x="32" y="661"/>
                  </a:lnTo>
                  <a:lnTo>
                    <a:pt x="17" y="624"/>
                  </a:lnTo>
                  <a:lnTo>
                    <a:pt x="6" y="586"/>
                  </a:lnTo>
                  <a:lnTo>
                    <a:pt x="0" y="547"/>
                  </a:lnTo>
                  <a:lnTo>
                    <a:pt x="0" y="508"/>
                  </a:lnTo>
                  <a:lnTo>
                    <a:pt x="6" y="469"/>
                  </a:lnTo>
                  <a:lnTo>
                    <a:pt x="17" y="431"/>
                  </a:lnTo>
                  <a:lnTo>
                    <a:pt x="32" y="394"/>
                  </a:lnTo>
                  <a:lnTo>
                    <a:pt x="54" y="360"/>
                  </a:lnTo>
                  <a:lnTo>
                    <a:pt x="81" y="329"/>
                  </a:lnTo>
                  <a:lnTo>
                    <a:pt x="101" y="305"/>
                  </a:lnTo>
                  <a:lnTo>
                    <a:pt x="115" y="277"/>
                  </a:lnTo>
                  <a:lnTo>
                    <a:pt x="125" y="248"/>
                  </a:lnTo>
                  <a:lnTo>
                    <a:pt x="128" y="217"/>
                  </a:lnTo>
                  <a:lnTo>
                    <a:pt x="124" y="185"/>
                  </a:lnTo>
                  <a:lnTo>
                    <a:pt x="115" y="156"/>
                  </a:lnTo>
                  <a:lnTo>
                    <a:pt x="101" y="128"/>
                  </a:lnTo>
                  <a:lnTo>
                    <a:pt x="81" y="104"/>
                  </a:lnTo>
                  <a:lnTo>
                    <a:pt x="71" y="91"/>
                  </a:lnTo>
                  <a:lnTo>
                    <a:pt x="66" y="76"/>
                  </a:lnTo>
                  <a:lnTo>
                    <a:pt x="63" y="61"/>
                  </a:lnTo>
                  <a:lnTo>
                    <a:pt x="66" y="45"/>
                  </a:lnTo>
                  <a:lnTo>
                    <a:pt x="71" y="31"/>
                  </a:lnTo>
                  <a:lnTo>
                    <a:pt x="81" y="17"/>
                  </a:lnTo>
                  <a:lnTo>
                    <a:pt x="94" y="9"/>
                  </a:lnTo>
                  <a:lnTo>
                    <a:pt x="109" y="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347201" y="5791200"/>
              <a:ext cx="39688" cy="117475"/>
            </a:xfrm>
            <a:custGeom>
              <a:avLst/>
              <a:gdLst>
                <a:gd name="T0" fmla="*/ 140 w 250"/>
                <a:gd name="T1" fmla="*/ 2 h 744"/>
                <a:gd name="T2" fmla="*/ 168 w 250"/>
                <a:gd name="T3" fmla="*/ 17 h 744"/>
                <a:gd name="T4" fmla="*/ 213 w 250"/>
                <a:gd name="T5" fmla="*/ 76 h 744"/>
                <a:gd name="T6" fmla="*/ 241 w 250"/>
                <a:gd name="T7" fmla="*/ 144 h 744"/>
                <a:gd name="T8" fmla="*/ 250 w 250"/>
                <a:gd name="T9" fmla="*/ 217 h 744"/>
                <a:gd name="T10" fmla="*/ 241 w 250"/>
                <a:gd name="T11" fmla="*/ 289 h 744"/>
                <a:gd name="T12" fmla="*/ 213 w 250"/>
                <a:gd name="T13" fmla="*/ 357 h 744"/>
                <a:gd name="T14" fmla="*/ 168 w 250"/>
                <a:gd name="T15" fmla="*/ 416 h 744"/>
                <a:gd name="T16" fmla="*/ 135 w 250"/>
                <a:gd name="T17" fmla="*/ 461 h 744"/>
                <a:gd name="T18" fmla="*/ 122 w 250"/>
                <a:gd name="T19" fmla="*/ 514 h 744"/>
                <a:gd name="T20" fmla="*/ 127 w 250"/>
                <a:gd name="T21" fmla="*/ 567 h 744"/>
                <a:gd name="T22" fmla="*/ 149 w 250"/>
                <a:gd name="T23" fmla="*/ 617 h 744"/>
                <a:gd name="T24" fmla="*/ 178 w 250"/>
                <a:gd name="T25" fmla="*/ 653 h 744"/>
                <a:gd name="T26" fmla="*/ 185 w 250"/>
                <a:gd name="T27" fmla="*/ 683 h 744"/>
                <a:gd name="T28" fmla="*/ 178 w 250"/>
                <a:gd name="T29" fmla="*/ 713 h 744"/>
                <a:gd name="T30" fmla="*/ 154 w 250"/>
                <a:gd name="T31" fmla="*/ 736 h 744"/>
                <a:gd name="T32" fmla="*/ 124 w 250"/>
                <a:gd name="T33" fmla="*/ 744 h 744"/>
                <a:gd name="T34" fmla="*/ 94 w 250"/>
                <a:gd name="T35" fmla="*/ 736 h 744"/>
                <a:gd name="T36" fmla="*/ 54 w 250"/>
                <a:gd name="T37" fmla="*/ 695 h 744"/>
                <a:gd name="T38" fmla="*/ 16 w 250"/>
                <a:gd name="T39" fmla="*/ 624 h 744"/>
                <a:gd name="T40" fmla="*/ 0 w 250"/>
                <a:gd name="T41" fmla="*/ 548 h 744"/>
                <a:gd name="T42" fmla="*/ 6 w 250"/>
                <a:gd name="T43" fmla="*/ 469 h 744"/>
                <a:gd name="T44" fmla="*/ 32 w 250"/>
                <a:gd name="T45" fmla="*/ 394 h 744"/>
                <a:gd name="T46" fmla="*/ 81 w 250"/>
                <a:gd name="T47" fmla="*/ 329 h 744"/>
                <a:gd name="T48" fmla="*/ 115 w 250"/>
                <a:gd name="T49" fmla="*/ 277 h 744"/>
                <a:gd name="T50" fmla="*/ 128 w 250"/>
                <a:gd name="T51" fmla="*/ 217 h 744"/>
                <a:gd name="T52" fmla="*/ 120 w 250"/>
                <a:gd name="T53" fmla="*/ 167 h 744"/>
                <a:gd name="T54" fmla="*/ 98 w 250"/>
                <a:gd name="T55" fmla="*/ 123 h 744"/>
                <a:gd name="T56" fmla="*/ 71 w 250"/>
                <a:gd name="T57" fmla="*/ 92 h 744"/>
                <a:gd name="T58" fmla="*/ 63 w 250"/>
                <a:gd name="T59" fmla="*/ 61 h 744"/>
                <a:gd name="T60" fmla="*/ 71 w 250"/>
                <a:gd name="T61" fmla="*/ 31 h 744"/>
                <a:gd name="T62" fmla="*/ 94 w 250"/>
                <a:gd name="T63" fmla="*/ 7 h 744"/>
                <a:gd name="T64" fmla="*/ 124 w 250"/>
                <a:gd name="T65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744">
                  <a:moveTo>
                    <a:pt x="124" y="0"/>
                  </a:moveTo>
                  <a:lnTo>
                    <a:pt x="140" y="2"/>
                  </a:lnTo>
                  <a:lnTo>
                    <a:pt x="154" y="7"/>
                  </a:lnTo>
                  <a:lnTo>
                    <a:pt x="168" y="17"/>
                  </a:lnTo>
                  <a:lnTo>
                    <a:pt x="192" y="46"/>
                  </a:lnTo>
                  <a:lnTo>
                    <a:pt x="213" y="76"/>
                  </a:lnTo>
                  <a:lnTo>
                    <a:pt x="229" y="109"/>
                  </a:lnTo>
                  <a:lnTo>
                    <a:pt x="241" y="144"/>
                  </a:lnTo>
                  <a:lnTo>
                    <a:pt x="247" y="179"/>
                  </a:lnTo>
                  <a:lnTo>
                    <a:pt x="250" y="217"/>
                  </a:lnTo>
                  <a:lnTo>
                    <a:pt x="247" y="254"/>
                  </a:lnTo>
                  <a:lnTo>
                    <a:pt x="241" y="289"/>
                  </a:lnTo>
                  <a:lnTo>
                    <a:pt x="229" y="325"/>
                  </a:lnTo>
                  <a:lnTo>
                    <a:pt x="213" y="357"/>
                  </a:lnTo>
                  <a:lnTo>
                    <a:pt x="192" y="388"/>
                  </a:lnTo>
                  <a:lnTo>
                    <a:pt x="168" y="416"/>
                  </a:lnTo>
                  <a:lnTo>
                    <a:pt x="149" y="438"/>
                  </a:lnTo>
                  <a:lnTo>
                    <a:pt x="135" y="461"/>
                  </a:lnTo>
                  <a:lnTo>
                    <a:pt x="127" y="488"/>
                  </a:lnTo>
                  <a:lnTo>
                    <a:pt x="122" y="514"/>
                  </a:lnTo>
                  <a:lnTo>
                    <a:pt x="122" y="541"/>
                  </a:lnTo>
                  <a:lnTo>
                    <a:pt x="127" y="567"/>
                  </a:lnTo>
                  <a:lnTo>
                    <a:pt x="135" y="594"/>
                  </a:lnTo>
                  <a:lnTo>
                    <a:pt x="149" y="617"/>
                  </a:lnTo>
                  <a:lnTo>
                    <a:pt x="168" y="640"/>
                  </a:lnTo>
                  <a:lnTo>
                    <a:pt x="178" y="653"/>
                  </a:lnTo>
                  <a:lnTo>
                    <a:pt x="183" y="667"/>
                  </a:lnTo>
                  <a:lnTo>
                    <a:pt x="185" y="683"/>
                  </a:lnTo>
                  <a:lnTo>
                    <a:pt x="183" y="698"/>
                  </a:lnTo>
                  <a:lnTo>
                    <a:pt x="178" y="713"/>
                  </a:lnTo>
                  <a:lnTo>
                    <a:pt x="168" y="726"/>
                  </a:lnTo>
                  <a:lnTo>
                    <a:pt x="154" y="736"/>
                  </a:lnTo>
                  <a:lnTo>
                    <a:pt x="140" y="742"/>
                  </a:lnTo>
                  <a:lnTo>
                    <a:pt x="124" y="744"/>
                  </a:lnTo>
                  <a:lnTo>
                    <a:pt x="109" y="742"/>
                  </a:lnTo>
                  <a:lnTo>
                    <a:pt x="94" y="736"/>
                  </a:lnTo>
                  <a:lnTo>
                    <a:pt x="81" y="726"/>
                  </a:lnTo>
                  <a:lnTo>
                    <a:pt x="54" y="695"/>
                  </a:lnTo>
                  <a:lnTo>
                    <a:pt x="32" y="661"/>
                  </a:lnTo>
                  <a:lnTo>
                    <a:pt x="16" y="624"/>
                  </a:lnTo>
                  <a:lnTo>
                    <a:pt x="6" y="586"/>
                  </a:lnTo>
                  <a:lnTo>
                    <a:pt x="0" y="548"/>
                  </a:lnTo>
                  <a:lnTo>
                    <a:pt x="0" y="508"/>
                  </a:lnTo>
                  <a:lnTo>
                    <a:pt x="6" y="469"/>
                  </a:lnTo>
                  <a:lnTo>
                    <a:pt x="16" y="431"/>
                  </a:lnTo>
                  <a:lnTo>
                    <a:pt x="32" y="394"/>
                  </a:lnTo>
                  <a:lnTo>
                    <a:pt x="54" y="360"/>
                  </a:lnTo>
                  <a:lnTo>
                    <a:pt x="81" y="329"/>
                  </a:lnTo>
                  <a:lnTo>
                    <a:pt x="101" y="305"/>
                  </a:lnTo>
                  <a:lnTo>
                    <a:pt x="115" y="277"/>
                  </a:lnTo>
                  <a:lnTo>
                    <a:pt x="124" y="248"/>
                  </a:lnTo>
                  <a:lnTo>
                    <a:pt x="128" y="217"/>
                  </a:lnTo>
                  <a:lnTo>
                    <a:pt x="125" y="192"/>
                  </a:lnTo>
                  <a:lnTo>
                    <a:pt x="120" y="167"/>
                  </a:lnTo>
                  <a:lnTo>
                    <a:pt x="111" y="145"/>
                  </a:lnTo>
                  <a:lnTo>
                    <a:pt x="98" y="123"/>
                  </a:lnTo>
                  <a:lnTo>
                    <a:pt x="81" y="104"/>
                  </a:lnTo>
                  <a:lnTo>
                    <a:pt x="71" y="92"/>
                  </a:lnTo>
                  <a:lnTo>
                    <a:pt x="66" y="76"/>
                  </a:lnTo>
                  <a:lnTo>
                    <a:pt x="63" y="61"/>
                  </a:lnTo>
                  <a:lnTo>
                    <a:pt x="66" y="45"/>
                  </a:lnTo>
                  <a:lnTo>
                    <a:pt x="71" y="31"/>
                  </a:lnTo>
                  <a:lnTo>
                    <a:pt x="81" y="17"/>
                  </a:lnTo>
                  <a:lnTo>
                    <a:pt x="94" y="7"/>
                  </a:lnTo>
                  <a:lnTo>
                    <a:pt x="109" y="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2"/>
            <p:cNvSpPr>
              <a:spLocks noEditPoints="1"/>
            </p:cNvSpPr>
            <p:nvPr/>
          </p:nvSpPr>
          <p:spPr bwMode="auto">
            <a:xfrm>
              <a:off x="9075738" y="5927725"/>
              <a:ext cx="581025" cy="387350"/>
            </a:xfrm>
            <a:custGeom>
              <a:avLst/>
              <a:gdLst>
                <a:gd name="T0" fmla="*/ 136 w 3660"/>
                <a:gd name="T1" fmla="*/ 1884 h 2439"/>
                <a:gd name="T2" fmla="*/ 153 w 3660"/>
                <a:gd name="T3" fmla="*/ 1977 h 2439"/>
                <a:gd name="T4" fmla="*/ 387 w 3660"/>
                <a:gd name="T5" fmla="*/ 2107 h 2439"/>
                <a:gd name="T6" fmla="*/ 832 w 3660"/>
                <a:gd name="T7" fmla="*/ 2228 h 2439"/>
                <a:gd name="T8" fmla="*/ 1457 w 3660"/>
                <a:gd name="T9" fmla="*/ 2306 h 2439"/>
                <a:gd name="T10" fmla="*/ 2203 w 3660"/>
                <a:gd name="T11" fmla="*/ 2306 h 2439"/>
                <a:gd name="T12" fmla="*/ 2828 w 3660"/>
                <a:gd name="T13" fmla="*/ 2228 h 2439"/>
                <a:gd name="T14" fmla="*/ 3273 w 3660"/>
                <a:gd name="T15" fmla="*/ 2107 h 2439"/>
                <a:gd name="T16" fmla="*/ 3507 w 3660"/>
                <a:gd name="T17" fmla="*/ 1977 h 2439"/>
                <a:gd name="T18" fmla="*/ 3524 w 3660"/>
                <a:gd name="T19" fmla="*/ 1884 h 2439"/>
                <a:gd name="T20" fmla="*/ 3413 w 3660"/>
                <a:gd name="T21" fmla="*/ 1784 h 2439"/>
                <a:gd name="T22" fmla="*/ 3180 w 3660"/>
                <a:gd name="T23" fmla="*/ 1993 h 2439"/>
                <a:gd name="T24" fmla="*/ 2024 w 3660"/>
                <a:gd name="T25" fmla="*/ 2129 h 2439"/>
                <a:gd name="T26" fmla="*/ 863 w 3660"/>
                <a:gd name="T27" fmla="*/ 2060 h 2439"/>
                <a:gd name="T28" fmla="*/ 245 w 3660"/>
                <a:gd name="T29" fmla="*/ 1840 h 2439"/>
                <a:gd name="T30" fmla="*/ 1168 w 3660"/>
                <a:gd name="T31" fmla="*/ 725 h 2439"/>
                <a:gd name="T32" fmla="*/ 791 w 3660"/>
                <a:gd name="T33" fmla="*/ 1072 h 2439"/>
                <a:gd name="T34" fmla="*/ 569 w 3660"/>
                <a:gd name="T35" fmla="*/ 1548 h 2439"/>
                <a:gd name="T36" fmla="*/ 599 w 3660"/>
                <a:gd name="T37" fmla="*/ 1706 h 2439"/>
                <a:gd name="T38" fmla="*/ 664 w 3660"/>
                <a:gd name="T39" fmla="*/ 1674 h 2439"/>
                <a:gd name="T40" fmla="*/ 804 w 3660"/>
                <a:gd name="T41" fmla="*/ 1280 h 2439"/>
                <a:gd name="T42" fmla="*/ 1104 w 3660"/>
                <a:gd name="T43" fmla="*/ 919 h 2439"/>
                <a:gd name="T44" fmla="*/ 1260 w 3660"/>
                <a:gd name="T45" fmla="*/ 778 h 2439"/>
                <a:gd name="T46" fmla="*/ 1199 w 3660"/>
                <a:gd name="T47" fmla="*/ 717 h 2439"/>
                <a:gd name="T48" fmla="*/ 1517 w 3660"/>
                <a:gd name="T49" fmla="*/ 588 h 2439"/>
                <a:gd name="T50" fmla="*/ 1493 w 3660"/>
                <a:gd name="T51" fmla="*/ 671 h 2439"/>
                <a:gd name="T52" fmla="*/ 1559 w 3660"/>
                <a:gd name="T53" fmla="*/ 701 h 2439"/>
                <a:gd name="T54" fmla="*/ 1865 w 3660"/>
                <a:gd name="T55" fmla="*/ 660 h 2439"/>
                <a:gd name="T56" fmla="*/ 1865 w 3660"/>
                <a:gd name="T57" fmla="*/ 561 h 2439"/>
                <a:gd name="T58" fmla="*/ 1766 w 3660"/>
                <a:gd name="T59" fmla="*/ 133 h 2439"/>
                <a:gd name="T60" fmla="*/ 1650 w 3660"/>
                <a:gd name="T61" fmla="*/ 271 h 2439"/>
                <a:gd name="T62" fmla="*/ 1742 w 3660"/>
                <a:gd name="T63" fmla="*/ 307 h 2439"/>
                <a:gd name="T64" fmla="*/ 2013 w 3660"/>
                <a:gd name="T65" fmla="*/ 316 h 2439"/>
                <a:gd name="T66" fmla="*/ 1948 w 3660"/>
                <a:gd name="T67" fmla="*/ 165 h 2439"/>
                <a:gd name="T68" fmla="*/ 1875 w 3660"/>
                <a:gd name="T69" fmla="*/ 3 h 2439"/>
                <a:gd name="T70" fmla="*/ 2086 w 3660"/>
                <a:gd name="T71" fmla="*/ 138 h 2439"/>
                <a:gd name="T72" fmla="*/ 2133 w 3660"/>
                <a:gd name="T73" fmla="*/ 334 h 2439"/>
                <a:gd name="T74" fmla="*/ 2693 w 3660"/>
                <a:gd name="T75" fmla="*/ 561 h 2439"/>
                <a:gd name="T76" fmla="*/ 3123 w 3660"/>
                <a:gd name="T77" fmla="*/ 973 h 2439"/>
                <a:gd name="T78" fmla="*/ 3373 w 3660"/>
                <a:gd name="T79" fmla="*/ 1522 h 2439"/>
                <a:gd name="T80" fmla="*/ 3560 w 3660"/>
                <a:gd name="T81" fmla="*/ 1741 h 2439"/>
                <a:gd name="T82" fmla="*/ 3660 w 3660"/>
                <a:gd name="T83" fmla="*/ 1922 h 2439"/>
                <a:gd name="T84" fmla="*/ 3531 w 3660"/>
                <a:gd name="T85" fmla="*/ 2111 h 2439"/>
                <a:gd name="T86" fmla="*/ 3188 w 3660"/>
                <a:gd name="T87" fmla="*/ 2265 h 2439"/>
                <a:gd name="T88" fmla="*/ 2697 w 3660"/>
                <a:gd name="T89" fmla="*/ 2374 h 2439"/>
                <a:gd name="T90" fmla="*/ 2125 w 3660"/>
                <a:gd name="T91" fmla="*/ 2432 h 2439"/>
                <a:gd name="T92" fmla="*/ 1535 w 3660"/>
                <a:gd name="T93" fmla="*/ 2432 h 2439"/>
                <a:gd name="T94" fmla="*/ 963 w 3660"/>
                <a:gd name="T95" fmla="*/ 2374 h 2439"/>
                <a:gd name="T96" fmla="*/ 472 w 3660"/>
                <a:gd name="T97" fmla="*/ 2265 h 2439"/>
                <a:gd name="T98" fmla="*/ 129 w 3660"/>
                <a:gd name="T99" fmla="*/ 2111 h 2439"/>
                <a:gd name="T100" fmla="*/ 0 w 3660"/>
                <a:gd name="T101" fmla="*/ 1922 h 2439"/>
                <a:gd name="T102" fmla="*/ 100 w 3660"/>
                <a:gd name="T103" fmla="*/ 1741 h 2439"/>
                <a:gd name="T104" fmla="*/ 287 w 3660"/>
                <a:gd name="T105" fmla="*/ 1522 h 2439"/>
                <a:gd name="T106" fmla="*/ 537 w 3660"/>
                <a:gd name="T107" fmla="*/ 973 h 2439"/>
                <a:gd name="T108" fmla="*/ 967 w 3660"/>
                <a:gd name="T109" fmla="*/ 561 h 2439"/>
                <a:gd name="T110" fmla="*/ 1527 w 3660"/>
                <a:gd name="T111" fmla="*/ 334 h 2439"/>
                <a:gd name="T112" fmla="*/ 1574 w 3660"/>
                <a:gd name="T113" fmla="*/ 138 h 2439"/>
                <a:gd name="T114" fmla="*/ 1785 w 3660"/>
                <a:gd name="T115" fmla="*/ 3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60" h="2439">
                  <a:moveTo>
                    <a:pt x="247" y="1780"/>
                  </a:moveTo>
                  <a:lnTo>
                    <a:pt x="215" y="1804"/>
                  </a:lnTo>
                  <a:lnTo>
                    <a:pt x="187" y="1826"/>
                  </a:lnTo>
                  <a:lnTo>
                    <a:pt x="165" y="1847"/>
                  </a:lnTo>
                  <a:lnTo>
                    <a:pt x="149" y="1866"/>
                  </a:lnTo>
                  <a:lnTo>
                    <a:pt x="136" y="1884"/>
                  </a:lnTo>
                  <a:lnTo>
                    <a:pt x="129" y="1898"/>
                  </a:lnTo>
                  <a:lnTo>
                    <a:pt x="123" y="1912"/>
                  </a:lnTo>
                  <a:lnTo>
                    <a:pt x="122" y="1922"/>
                  </a:lnTo>
                  <a:lnTo>
                    <a:pt x="125" y="1939"/>
                  </a:lnTo>
                  <a:lnTo>
                    <a:pt x="135" y="1958"/>
                  </a:lnTo>
                  <a:lnTo>
                    <a:pt x="153" y="1977"/>
                  </a:lnTo>
                  <a:lnTo>
                    <a:pt x="176" y="1998"/>
                  </a:lnTo>
                  <a:lnTo>
                    <a:pt x="206" y="2019"/>
                  </a:lnTo>
                  <a:lnTo>
                    <a:pt x="243" y="2040"/>
                  </a:lnTo>
                  <a:lnTo>
                    <a:pt x="285" y="2062"/>
                  </a:lnTo>
                  <a:lnTo>
                    <a:pt x="333" y="2085"/>
                  </a:lnTo>
                  <a:lnTo>
                    <a:pt x="387" y="2107"/>
                  </a:lnTo>
                  <a:lnTo>
                    <a:pt x="448" y="2128"/>
                  </a:lnTo>
                  <a:lnTo>
                    <a:pt x="514" y="2150"/>
                  </a:lnTo>
                  <a:lnTo>
                    <a:pt x="584" y="2170"/>
                  </a:lnTo>
                  <a:lnTo>
                    <a:pt x="662" y="2191"/>
                  </a:lnTo>
                  <a:lnTo>
                    <a:pt x="744" y="2210"/>
                  </a:lnTo>
                  <a:lnTo>
                    <a:pt x="832" y="2228"/>
                  </a:lnTo>
                  <a:lnTo>
                    <a:pt x="924" y="2245"/>
                  </a:lnTo>
                  <a:lnTo>
                    <a:pt x="1021" y="2261"/>
                  </a:lnTo>
                  <a:lnTo>
                    <a:pt x="1124" y="2275"/>
                  </a:lnTo>
                  <a:lnTo>
                    <a:pt x="1230" y="2288"/>
                  </a:lnTo>
                  <a:lnTo>
                    <a:pt x="1341" y="2298"/>
                  </a:lnTo>
                  <a:lnTo>
                    <a:pt x="1457" y="2306"/>
                  </a:lnTo>
                  <a:lnTo>
                    <a:pt x="1577" y="2313"/>
                  </a:lnTo>
                  <a:lnTo>
                    <a:pt x="1701" y="2316"/>
                  </a:lnTo>
                  <a:lnTo>
                    <a:pt x="1830" y="2317"/>
                  </a:lnTo>
                  <a:lnTo>
                    <a:pt x="1959" y="2316"/>
                  </a:lnTo>
                  <a:lnTo>
                    <a:pt x="2083" y="2313"/>
                  </a:lnTo>
                  <a:lnTo>
                    <a:pt x="2203" y="2306"/>
                  </a:lnTo>
                  <a:lnTo>
                    <a:pt x="2319" y="2298"/>
                  </a:lnTo>
                  <a:lnTo>
                    <a:pt x="2430" y="2288"/>
                  </a:lnTo>
                  <a:lnTo>
                    <a:pt x="2536" y="2275"/>
                  </a:lnTo>
                  <a:lnTo>
                    <a:pt x="2639" y="2261"/>
                  </a:lnTo>
                  <a:lnTo>
                    <a:pt x="2736" y="2245"/>
                  </a:lnTo>
                  <a:lnTo>
                    <a:pt x="2828" y="2228"/>
                  </a:lnTo>
                  <a:lnTo>
                    <a:pt x="2916" y="2210"/>
                  </a:lnTo>
                  <a:lnTo>
                    <a:pt x="2998" y="2191"/>
                  </a:lnTo>
                  <a:lnTo>
                    <a:pt x="3076" y="2170"/>
                  </a:lnTo>
                  <a:lnTo>
                    <a:pt x="3146" y="2150"/>
                  </a:lnTo>
                  <a:lnTo>
                    <a:pt x="3212" y="2128"/>
                  </a:lnTo>
                  <a:lnTo>
                    <a:pt x="3273" y="2107"/>
                  </a:lnTo>
                  <a:lnTo>
                    <a:pt x="3327" y="2085"/>
                  </a:lnTo>
                  <a:lnTo>
                    <a:pt x="3375" y="2062"/>
                  </a:lnTo>
                  <a:lnTo>
                    <a:pt x="3417" y="2040"/>
                  </a:lnTo>
                  <a:lnTo>
                    <a:pt x="3454" y="2019"/>
                  </a:lnTo>
                  <a:lnTo>
                    <a:pt x="3484" y="1998"/>
                  </a:lnTo>
                  <a:lnTo>
                    <a:pt x="3507" y="1977"/>
                  </a:lnTo>
                  <a:lnTo>
                    <a:pt x="3525" y="1958"/>
                  </a:lnTo>
                  <a:lnTo>
                    <a:pt x="3535" y="1939"/>
                  </a:lnTo>
                  <a:lnTo>
                    <a:pt x="3538" y="1922"/>
                  </a:lnTo>
                  <a:lnTo>
                    <a:pt x="3537" y="1912"/>
                  </a:lnTo>
                  <a:lnTo>
                    <a:pt x="3531" y="1898"/>
                  </a:lnTo>
                  <a:lnTo>
                    <a:pt x="3524" y="1884"/>
                  </a:lnTo>
                  <a:lnTo>
                    <a:pt x="3511" y="1866"/>
                  </a:lnTo>
                  <a:lnTo>
                    <a:pt x="3495" y="1847"/>
                  </a:lnTo>
                  <a:lnTo>
                    <a:pt x="3473" y="1826"/>
                  </a:lnTo>
                  <a:lnTo>
                    <a:pt x="3445" y="1804"/>
                  </a:lnTo>
                  <a:lnTo>
                    <a:pt x="3413" y="1780"/>
                  </a:lnTo>
                  <a:lnTo>
                    <a:pt x="3413" y="1784"/>
                  </a:lnTo>
                  <a:lnTo>
                    <a:pt x="3413" y="1790"/>
                  </a:lnTo>
                  <a:lnTo>
                    <a:pt x="3415" y="1840"/>
                  </a:lnTo>
                  <a:lnTo>
                    <a:pt x="3416" y="1891"/>
                  </a:lnTo>
                  <a:lnTo>
                    <a:pt x="3416" y="1939"/>
                  </a:lnTo>
                  <a:lnTo>
                    <a:pt x="3369" y="1950"/>
                  </a:lnTo>
                  <a:lnTo>
                    <a:pt x="3180" y="1993"/>
                  </a:lnTo>
                  <a:lnTo>
                    <a:pt x="2989" y="2029"/>
                  </a:lnTo>
                  <a:lnTo>
                    <a:pt x="2797" y="2060"/>
                  </a:lnTo>
                  <a:lnTo>
                    <a:pt x="2605" y="2087"/>
                  </a:lnTo>
                  <a:lnTo>
                    <a:pt x="2412" y="2107"/>
                  </a:lnTo>
                  <a:lnTo>
                    <a:pt x="2218" y="2121"/>
                  </a:lnTo>
                  <a:lnTo>
                    <a:pt x="2024" y="2129"/>
                  </a:lnTo>
                  <a:lnTo>
                    <a:pt x="1830" y="2132"/>
                  </a:lnTo>
                  <a:lnTo>
                    <a:pt x="1636" y="2129"/>
                  </a:lnTo>
                  <a:lnTo>
                    <a:pt x="1442" y="2121"/>
                  </a:lnTo>
                  <a:lnTo>
                    <a:pt x="1248" y="2107"/>
                  </a:lnTo>
                  <a:lnTo>
                    <a:pt x="1055" y="2087"/>
                  </a:lnTo>
                  <a:lnTo>
                    <a:pt x="863" y="2060"/>
                  </a:lnTo>
                  <a:lnTo>
                    <a:pt x="671" y="2029"/>
                  </a:lnTo>
                  <a:lnTo>
                    <a:pt x="480" y="1993"/>
                  </a:lnTo>
                  <a:lnTo>
                    <a:pt x="291" y="1950"/>
                  </a:lnTo>
                  <a:lnTo>
                    <a:pt x="244" y="1939"/>
                  </a:lnTo>
                  <a:lnTo>
                    <a:pt x="244" y="1891"/>
                  </a:lnTo>
                  <a:lnTo>
                    <a:pt x="245" y="1840"/>
                  </a:lnTo>
                  <a:lnTo>
                    <a:pt x="247" y="1790"/>
                  </a:lnTo>
                  <a:lnTo>
                    <a:pt x="247" y="1784"/>
                  </a:lnTo>
                  <a:lnTo>
                    <a:pt x="247" y="1780"/>
                  </a:lnTo>
                  <a:close/>
                  <a:moveTo>
                    <a:pt x="1199" y="717"/>
                  </a:moveTo>
                  <a:lnTo>
                    <a:pt x="1183" y="719"/>
                  </a:lnTo>
                  <a:lnTo>
                    <a:pt x="1168" y="725"/>
                  </a:lnTo>
                  <a:lnTo>
                    <a:pt x="1097" y="772"/>
                  </a:lnTo>
                  <a:lnTo>
                    <a:pt x="1028" y="823"/>
                  </a:lnTo>
                  <a:lnTo>
                    <a:pt x="963" y="879"/>
                  </a:lnTo>
                  <a:lnTo>
                    <a:pt x="902" y="939"/>
                  </a:lnTo>
                  <a:lnTo>
                    <a:pt x="844" y="1003"/>
                  </a:lnTo>
                  <a:lnTo>
                    <a:pt x="791" y="1072"/>
                  </a:lnTo>
                  <a:lnTo>
                    <a:pt x="742" y="1144"/>
                  </a:lnTo>
                  <a:lnTo>
                    <a:pt x="698" y="1220"/>
                  </a:lnTo>
                  <a:lnTo>
                    <a:pt x="658" y="1298"/>
                  </a:lnTo>
                  <a:lnTo>
                    <a:pt x="623" y="1379"/>
                  </a:lnTo>
                  <a:lnTo>
                    <a:pt x="593" y="1462"/>
                  </a:lnTo>
                  <a:lnTo>
                    <a:pt x="569" y="1548"/>
                  </a:lnTo>
                  <a:lnTo>
                    <a:pt x="550" y="1635"/>
                  </a:lnTo>
                  <a:lnTo>
                    <a:pt x="549" y="1655"/>
                  </a:lnTo>
                  <a:lnTo>
                    <a:pt x="555" y="1673"/>
                  </a:lnTo>
                  <a:lnTo>
                    <a:pt x="566" y="1689"/>
                  </a:lnTo>
                  <a:lnTo>
                    <a:pt x="580" y="1700"/>
                  </a:lnTo>
                  <a:lnTo>
                    <a:pt x="599" y="1706"/>
                  </a:lnTo>
                  <a:lnTo>
                    <a:pt x="604" y="1708"/>
                  </a:lnTo>
                  <a:lnTo>
                    <a:pt x="610" y="1708"/>
                  </a:lnTo>
                  <a:lnTo>
                    <a:pt x="627" y="1705"/>
                  </a:lnTo>
                  <a:lnTo>
                    <a:pt x="642" y="1699"/>
                  </a:lnTo>
                  <a:lnTo>
                    <a:pt x="654" y="1688"/>
                  </a:lnTo>
                  <a:lnTo>
                    <a:pt x="664" y="1674"/>
                  </a:lnTo>
                  <a:lnTo>
                    <a:pt x="670" y="1658"/>
                  </a:lnTo>
                  <a:lnTo>
                    <a:pt x="687" y="1578"/>
                  </a:lnTo>
                  <a:lnTo>
                    <a:pt x="709" y="1500"/>
                  </a:lnTo>
                  <a:lnTo>
                    <a:pt x="736" y="1425"/>
                  </a:lnTo>
                  <a:lnTo>
                    <a:pt x="767" y="1350"/>
                  </a:lnTo>
                  <a:lnTo>
                    <a:pt x="804" y="1280"/>
                  </a:lnTo>
                  <a:lnTo>
                    <a:pt x="844" y="1211"/>
                  </a:lnTo>
                  <a:lnTo>
                    <a:pt x="888" y="1145"/>
                  </a:lnTo>
                  <a:lnTo>
                    <a:pt x="937" y="1083"/>
                  </a:lnTo>
                  <a:lnTo>
                    <a:pt x="989" y="1024"/>
                  </a:lnTo>
                  <a:lnTo>
                    <a:pt x="1045" y="970"/>
                  </a:lnTo>
                  <a:lnTo>
                    <a:pt x="1104" y="919"/>
                  </a:lnTo>
                  <a:lnTo>
                    <a:pt x="1166" y="873"/>
                  </a:lnTo>
                  <a:lnTo>
                    <a:pt x="1230" y="830"/>
                  </a:lnTo>
                  <a:lnTo>
                    <a:pt x="1243" y="820"/>
                  </a:lnTo>
                  <a:lnTo>
                    <a:pt x="1252" y="808"/>
                  </a:lnTo>
                  <a:lnTo>
                    <a:pt x="1259" y="794"/>
                  </a:lnTo>
                  <a:lnTo>
                    <a:pt x="1260" y="778"/>
                  </a:lnTo>
                  <a:lnTo>
                    <a:pt x="1258" y="762"/>
                  </a:lnTo>
                  <a:lnTo>
                    <a:pt x="1251" y="747"/>
                  </a:lnTo>
                  <a:lnTo>
                    <a:pt x="1241" y="734"/>
                  </a:lnTo>
                  <a:lnTo>
                    <a:pt x="1229" y="725"/>
                  </a:lnTo>
                  <a:lnTo>
                    <a:pt x="1214" y="719"/>
                  </a:lnTo>
                  <a:lnTo>
                    <a:pt x="1199" y="717"/>
                  </a:lnTo>
                  <a:close/>
                  <a:moveTo>
                    <a:pt x="1829" y="549"/>
                  </a:moveTo>
                  <a:lnTo>
                    <a:pt x="1755" y="551"/>
                  </a:lnTo>
                  <a:lnTo>
                    <a:pt x="1679" y="558"/>
                  </a:lnTo>
                  <a:lnTo>
                    <a:pt x="1606" y="568"/>
                  </a:lnTo>
                  <a:lnTo>
                    <a:pt x="1533" y="582"/>
                  </a:lnTo>
                  <a:lnTo>
                    <a:pt x="1517" y="588"/>
                  </a:lnTo>
                  <a:lnTo>
                    <a:pt x="1504" y="596"/>
                  </a:lnTo>
                  <a:lnTo>
                    <a:pt x="1494" y="609"/>
                  </a:lnTo>
                  <a:lnTo>
                    <a:pt x="1488" y="623"/>
                  </a:lnTo>
                  <a:lnTo>
                    <a:pt x="1485" y="639"/>
                  </a:lnTo>
                  <a:lnTo>
                    <a:pt x="1486" y="654"/>
                  </a:lnTo>
                  <a:lnTo>
                    <a:pt x="1493" y="671"/>
                  </a:lnTo>
                  <a:lnTo>
                    <a:pt x="1502" y="684"/>
                  </a:lnTo>
                  <a:lnTo>
                    <a:pt x="1515" y="694"/>
                  </a:lnTo>
                  <a:lnTo>
                    <a:pt x="1529" y="700"/>
                  </a:lnTo>
                  <a:lnTo>
                    <a:pt x="1546" y="702"/>
                  </a:lnTo>
                  <a:lnTo>
                    <a:pt x="1553" y="702"/>
                  </a:lnTo>
                  <a:lnTo>
                    <a:pt x="1559" y="701"/>
                  </a:lnTo>
                  <a:lnTo>
                    <a:pt x="1648" y="684"/>
                  </a:lnTo>
                  <a:lnTo>
                    <a:pt x="1738" y="674"/>
                  </a:lnTo>
                  <a:lnTo>
                    <a:pt x="1829" y="671"/>
                  </a:lnTo>
                  <a:lnTo>
                    <a:pt x="1830" y="671"/>
                  </a:lnTo>
                  <a:lnTo>
                    <a:pt x="1849" y="667"/>
                  </a:lnTo>
                  <a:lnTo>
                    <a:pt x="1865" y="660"/>
                  </a:lnTo>
                  <a:lnTo>
                    <a:pt x="1879" y="646"/>
                  </a:lnTo>
                  <a:lnTo>
                    <a:pt x="1888" y="630"/>
                  </a:lnTo>
                  <a:lnTo>
                    <a:pt x="1891" y="610"/>
                  </a:lnTo>
                  <a:lnTo>
                    <a:pt x="1888" y="591"/>
                  </a:lnTo>
                  <a:lnTo>
                    <a:pt x="1879" y="574"/>
                  </a:lnTo>
                  <a:lnTo>
                    <a:pt x="1865" y="561"/>
                  </a:lnTo>
                  <a:lnTo>
                    <a:pt x="1849" y="552"/>
                  </a:lnTo>
                  <a:lnTo>
                    <a:pt x="1830" y="549"/>
                  </a:lnTo>
                  <a:lnTo>
                    <a:pt x="1829" y="549"/>
                  </a:lnTo>
                  <a:close/>
                  <a:moveTo>
                    <a:pt x="1830" y="122"/>
                  </a:moveTo>
                  <a:lnTo>
                    <a:pt x="1797" y="125"/>
                  </a:lnTo>
                  <a:lnTo>
                    <a:pt x="1766" y="133"/>
                  </a:lnTo>
                  <a:lnTo>
                    <a:pt x="1738" y="147"/>
                  </a:lnTo>
                  <a:lnTo>
                    <a:pt x="1712" y="165"/>
                  </a:lnTo>
                  <a:lnTo>
                    <a:pt x="1690" y="187"/>
                  </a:lnTo>
                  <a:lnTo>
                    <a:pt x="1673" y="213"/>
                  </a:lnTo>
                  <a:lnTo>
                    <a:pt x="1658" y="242"/>
                  </a:lnTo>
                  <a:lnTo>
                    <a:pt x="1650" y="271"/>
                  </a:lnTo>
                  <a:lnTo>
                    <a:pt x="1647" y="305"/>
                  </a:lnTo>
                  <a:lnTo>
                    <a:pt x="1647" y="316"/>
                  </a:lnTo>
                  <a:lnTo>
                    <a:pt x="1651" y="315"/>
                  </a:lnTo>
                  <a:lnTo>
                    <a:pt x="1656" y="315"/>
                  </a:lnTo>
                  <a:lnTo>
                    <a:pt x="1719" y="309"/>
                  </a:lnTo>
                  <a:lnTo>
                    <a:pt x="1742" y="307"/>
                  </a:lnTo>
                  <a:lnTo>
                    <a:pt x="1830" y="305"/>
                  </a:lnTo>
                  <a:lnTo>
                    <a:pt x="1874" y="306"/>
                  </a:lnTo>
                  <a:lnTo>
                    <a:pt x="1918" y="307"/>
                  </a:lnTo>
                  <a:lnTo>
                    <a:pt x="1941" y="309"/>
                  </a:lnTo>
                  <a:lnTo>
                    <a:pt x="2004" y="315"/>
                  </a:lnTo>
                  <a:lnTo>
                    <a:pt x="2013" y="316"/>
                  </a:lnTo>
                  <a:lnTo>
                    <a:pt x="2013" y="305"/>
                  </a:lnTo>
                  <a:lnTo>
                    <a:pt x="2010" y="271"/>
                  </a:lnTo>
                  <a:lnTo>
                    <a:pt x="2002" y="242"/>
                  </a:lnTo>
                  <a:lnTo>
                    <a:pt x="1987" y="213"/>
                  </a:lnTo>
                  <a:lnTo>
                    <a:pt x="1970" y="187"/>
                  </a:lnTo>
                  <a:lnTo>
                    <a:pt x="1948" y="165"/>
                  </a:lnTo>
                  <a:lnTo>
                    <a:pt x="1922" y="147"/>
                  </a:lnTo>
                  <a:lnTo>
                    <a:pt x="1894" y="133"/>
                  </a:lnTo>
                  <a:lnTo>
                    <a:pt x="1863" y="125"/>
                  </a:lnTo>
                  <a:lnTo>
                    <a:pt x="1830" y="122"/>
                  </a:lnTo>
                  <a:close/>
                  <a:moveTo>
                    <a:pt x="1830" y="0"/>
                  </a:moveTo>
                  <a:lnTo>
                    <a:pt x="1875" y="3"/>
                  </a:lnTo>
                  <a:lnTo>
                    <a:pt x="1918" y="13"/>
                  </a:lnTo>
                  <a:lnTo>
                    <a:pt x="1959" y="29"/>
                  </a:lnTo>
                  <a:lnTo>
                    <a:pt x="1996" y="49"/>
                  </a:lnTo>
                  <a:lnTo>
                    <a:pt x="2030" y="75"/>
                  </a:lnTo>
                  <a:lnTo>
                    <a:pt x="2060" y="105"/>
                  </a:lnTo>
                  <a:lnTo>
                    <a:pt x="2086" y="138"/>
                  </a:lnTo>
                  <a:lnTo>
                    <a:pt x="2106" y="176"/>
                  </a:lnTo>
                  <a:lnTo>
                    <a:pt x="2122" y="217"/>
                  </a:lnTo>
                  <a:lnTo>
                    <a:pt x="2132" y="259"/>
                  </a:lnTo>
                  <a:lnTo>
                    <a:pt x="2135" y="305"/>
                  </a:lnTo>
                  <a:lnTo>
                    <a:pt x="2134" y="319"/>
                  </a:lnTo>
                  <a:lnTo>
                    <a:pt x="2133" y="334"/>
                  </a:lnTo>
                  <a:lnTo>
                    <a:pt x="2233" y="357"/>
                  </a:lnTo>
                  <a:lnTo>
                    <a:pt x="2331" y="386"/>
                  </a:lnTo>
                  <a:lnTo>
                    <a:pt x="2427" y="421"/>
                  </a:lnTo>
                  <a:lnTo>
                    <a:pt x="2519" y="462"/>
                  </a:lnTo>
                  <a:lnTo>
                    <a:pt x="2607" y="509"/>
                  </a:lnTo>
                  <a:lnTo>
                    <a:pt x="2693" y="561"/>
                  </a:lnTo>
                  <a:lnTo>
                    <a:pt x="2775" y="619"/>
                  </a:lnTo>
                  <a:lnTo>
                    <a:pt x="2854" y="681"/>
                  </a:lnTo>
                  <a:lnTo>
                    <a:pt x="2928" y="747"/>
                  </a:lnTo>
                  <a:lnTo>
                    <a:pt x="2997" y="818"/>
                  </a:lnTo>
                  <a:lnTo>
                    <a:pt x="3062" y="894"/>
                  </a:lnTo>
                  <a:lnTo>
                    <a:pt x="3123" y="973"/>
                  </a:lnTo>
                  <a:lnTo>
                    <a:pt x="3179" y="1057"/>
                  </a:lnTo>
                  <a:lnTo>
                    <a:pt x="3229" y="1144"/>
                  </a:lnTo>
                  <a:lnTo>
                    <a:pt x="3273" y="1234"/>
                  </a:lnTo>
                  <a:lnTo>
                    <a:pt x="3312" y="1327"/>
                  </a:lnTo>
                  <a:lnTo>
                    <a:pt x="3345" y="1424"/>
                  </a:lnTo>
                  <a:lnTo>
                    <a:pt x="3373" y="1522"/>
                  </a:lnTo>
                  <a:lnTo>
                    <a:pt x="3393" y="1623"/>
                  </a:lnTo>
                  <a:lnTo>
                    <a:pt x="3428" y="1644"/>
                  </a:lnTo>
                  <a:lnTo>
                    <a:pt x="3463" y="1667"/>
                  </a:lnTo>
                  <a:lnTo>
                    <a:pt x="3497" y="1690"/>
                  </a:lnTo>
                  <a:lnTo>
                    <a:pt x="3529" y="1715"/>
                  </a:lnTo>
                  <a:lnTo>
                    <a:pt x="3560" y="1741"/>
                  </a:lnTo>
                  <a:lnTo>
                    <a:pt x="3588" y="1769"/>
                  </a:lnTo>
                  <a:lnTo>
                    <a:pt x="3612" y="1797"/>
                  </a:lnTo>
                  <a:lnTo>
                    <a:pt x="3632" y="1827"/>
                  </a:lnTo>
                  <a:lnTo>
                    <a:pt x="3647" y="1857"/>
                  </a:lnTo>
                  <a:lnTo>
                    <a:pt x="3657" y="1889"/>
                  </a:lnTo>
                  <a:lnTo>
                    <a:pt x="3660" y="1922"/>
                  </a:lnTo>
                  <a:lnTo>
                    <a:pt x="3657" y="1955"/>
                  </a:lnTo>
                  <a:lnTo>
                    <a:pt x="3644" y="1988"/>
                  </a:lnTo>
                  <a:lnTo>
                    <a:pt x="3627" y="2020"/>
                  </a:lnTo>
                  <a:lnTo>
                    <a:pt x="3601" y="2052"/>
                  </a:lnTo>
                  <a:lnTo>
                    <a:pt x="3569" y="2082"/>
                  </a:lnTo>
                  <a:lnTo>
                    <a:pt x="3531" y="2111"/>
                  </a:lnTo>
                  <a:lnTo>
                    <a:pt x="3487" y="2140"/>
                  </a:lnTo>
                  <a:lnTo>
                    <a:pt x="3437" y="2168"/>
                  </a:lnTo>
                  <a:lnTo>
                    <a:pt x="3382" y="2193"/>
                  </a:lnTo>
                  <a:lnTo>
                    <a:pt x="3322" y="2219"/>
                  </a:lnTo>
                  <a:lnTo>
                    <a:pt x="3257" y="2242"/>
                  </a:lnTo>
                  <a:lnTo>
                    <a:pt x="3188" y="2265"/>
                  </a:lnTo>
                  <a:lnTo>
                    <a:pt x="3114" y="2286"/>
                  </a:lnTo>
                  <a:lnTo>
                    <a:pt x="3038" y="2306"/>
                  </a:lnTo>
                  <a:lnTo>
                    <a:pt x="2957" y="2325"/>
                  </a:lnTo>
                  <a:lnTo>
                    <a:pt x="2873" y="2343"/>
                  </a:lnTo>
                  <a:lnTo>
                    <a:pt x="2786" y="2360"/>
                  </a:lnTo>
                  <a:lnTo>
                    <a:pt x="2697" y="2374"/>
                  </a:lnTo>
                  <a:lnTo>
                    <a:pt x="2605" y="2387"/>
                  </a:lnTo>
                  <a:lnTo>
                    <a:pt x="2512" y="2400"/>
                  </a:lnTo>
                  <a:lnTo>
                    <a:pt x="2418" y="2410"/>
                  </a:lnTo>
                  <a:lnTo>
                    <a:pt x="2321" y="2418"/>
                  </a:lnTo>
                  <a:lnTo>
                    <a:pt x="2224" y="2426"/>
                  </a:lnTo>
                  <a:lnTo>
                    <a:pt x="2125" y="2432"/>
                  </a:lnTo>
                  <a:lnTo>
                    <a:pt x="2027" y="2436"/>
                  </a:lnTo>
                  <a:lnTo>
                    <a:pt x="1929" y="2438"/>
                  </a:lnTo>
                  <a:lnTo>
                    <a:pt x="1830" y="2439"/>
                  </a:lnTo>
                  <a:lnTo>
                    <a:pt x="1731" y="2438"/>
                  </a:lnTo>
                  <a:lnTo>
                    <a:pt x="1633" y="2436"/>
                  </a:lnTo>
                  <a:lnTo>
                    <a:pt x="1535" y="2432"/>
                  </a:lnTo>
                  <a:lnTo>
                    <a:pt x="1436" y="2426"/>
                  </a:lnTo>
                  <a:lnTo>
                    <a:pt x="1339" y="2418"/>
                  </a:lnTo>
                  <a:lnTo>
                    <a:pt x="1242" y="2410"/>
                  </a:lnTo>
                  <a:lnTo>
                    <a:pt x="1148" y="2400"/>
                  </a:lnTo>
                  <a:lnTo>
                    <a:pt x="1055" y="2387"/>
                  </a:lnTo>
                  <a:lnTo>
                    <a:pt x="963" y="2374"/>
                  </a:lnTo>
                  <a:lnTo>
                    <a:pt x="874" y="2360"/>
                  </a:lnTo>
                  <a:lnTo>
                    <a:pt x="787" y="2343"/>
                  </a:lnTo>
                  <a:lnTo>
                    <a:pt x="703" y="2325"/>
                  </a:lnTo>
                  <a:lnTo>
                    <a:pt x="622" y="2306"/>
                  </a:lnTo>
                  <a:lnTo>
                    <a:pt x="546" y="2286"/>
                  </a:lnTo>
                  <a:lnTo>
                    <a:pt x="472" y="2265"/>
                  </a:lnTo>
                  <a:lnTo>
                    <a:pt x="403" y="2242"/>
                  </a:lnTo>
                  <a:lnTo>
                    <a:pt x="338" y="2219"/>
                  </a:lnTo>
                  <a:lnTo>
                    <a:pt x="278" y="2193"/>
                  </a:lnTo>
                  <a:lnTo>
                    <a:pt x="223" y="2168"/>
                  </a:lnTo>
                  <a:lnTo>
                    <a:pt x="173" y="2140"/>
                  </a:lnTo>
                  <a:lnTo>
                    <a:pt x="129" y="2111"/>
                  </a:lnTo>
                  <a:lnTo>
                    <a:pt x="91" y="2082"/>
                  </a:lnTo>
                  <a:lnTo>
                    <a:pt x="59" y="2052"/>
                  </a:lnTo>
                  <a:lnTo>
                    <a:pt x="33" y="2020"/>
                  </a:lnTo>
                  <a:lnTo>
                    <a:pt x="16" y="1988"/>
                  </a:lnTo>
                  <a:lnTo>
                    <a:pt x="3" y="1955"/>
                  </a:lnTo>
                  <a:lnTo>
                    <a:pt x="0" y="1922"/>
                  </a:lnTo>
                  <a:lnTo>
                    <a:pt x="3" y="1889"/>
                  </a:lnTo>
                  <a:lnTo>
                    <a:pt x="13" y="1857"/>
                  </a:lnTo>
                  <a:lnTo>
                    <a:pt x="28" y="1827"/>
                  </a:lnTo>
                  <a:lnTo>
                    <a:pt x="48" y="1797"/>
                  </a:lnTo>
                  <a:lnTo>
                    <a:pt x="72" y="1769"/>
                  </a:lnTo>
                  <a:lnTo>
                    <a:pt x="100" y="1741"/>
                  </a:lnTo>
                  <a:lnTo>
                    <a:pt x="131" y="1715"/>
                  </a:lnTo>
                  <a:lnTo>
                    <a:pt x="163" y="1690"/>
                  </a:lnTo>
                  <a:lnTo>
                    <a:pt x="197" y="1667"/>
                  </a:lnTo>
                  <a:lnTo>
                    <a:pt x="232" y="1644"/>
                  </a:lnTo>
                  <a:lnTo>
                    <a:pt x="267" y="1623"/>
                  </a:lnTo>
                  <a:lnTo>
                    <a:pt x="287" y="1522"/>
                  </a:lnTo>
                  <a:lnTo>
                    <a:pt x="315" y="1424"/>
                  </a:lnTo>
                  <a:lnTo>
                    <a:pt x="348" y="1327"/>
                  </a:lnTo>
                  <a:lnTo>
                    <a:pt x="387" y="1234"/>
                  </a:lnTo>
                  <a:lnTo>
                    <a:pt x="431" y="1144"/>
                  </a:lnTo>
                  <a:lnTo>
                    <a:pt x="481" y="1057"/>
                  </a:lnTo>
                  <a:lnTo>
                    <a:pt x="537" y="973"/>
                  </a:lnTo>
                  <a:lnTo>
                    <a:pt x="598" y="894"/>
                  </a:lnTo>
                  <a:lnTo>
                    <a:pt x="663" y="818"/>
                  </a:lnTo>
                  <a:lnTo>
                    <a:pt x="732" y="747"/>
                  </a:lnTo>
                  <a:lnTo>
                    <a:pt x="806" y="681"/>
                  </a:lnTo>
                  <a:lnTo>
                    <a:pt x="885" y="619"/>
                  </a:lnTo>
                  <a:lnTo>
                    <a:pt x="967" y="561"/>
                  </a:lnTo>
                  <a:lnTo>
                    <a:pt x="1053" y="509"/>
                  </a:lnTo>
                  <a:lnTo>
                    <a:pt x="1141" y="462"/>
                  </a:lnTo>
                  <a:lnTo>
                    <a:pt x="1233" y="421"/>
                  </a:lnTo>
                  <a:lnTo>
                    <a:pt x="1329" y="386"/>
                  </a:lnTo>
                  <a:lnTo>
                    <a:pt x="1427" y="357"/>
                  </a:lnTo>
                  <a:lnTo>
                    <a:pt x="1527" y="334"/>
                  </a:lnTo>
                  <a:lnTo>
                    <a:pt x="1526" y="319"/>
                  </a:lnTo>
                  <a:lnTo>
                    <a:pt x="1525" y="305"/>
                  </a:lnTo>
                  <a:lnTo>
                    <a:pt x="1528" y="259"/>
                  </a:lnTo>
                  <a:lnTo>
                    <a:pt x="1538" y="217"/>
                  </a:lnTo>
                  <a:lnTo>
                    <a:pt x="1554" y="176"/>
                  </a:lnTo>
                  <a:lnTo>
                    <a:pt x="1574" y="138"/>
                  </a:lnTo>
                  <a:lnTo>
                    <a:pt x="1600" y="105"/>
                  </a:lnTo>
                  <a:lnTo>
                    <a:pt x="1630" y="75"/>
                  </a:lnTo>
                  <a:lnTo>
                    <a:pt x="1664" y="49"/>
                  </a:lnTo>
                  <a:lnTo>
                    <a:pt x="1701" y="29"/>
                  </a:lnTo>
                  <a:lnTo>
                    <a:pt x="1742" y="13"/>
                  </a:lnTo>
                  <a:lnTo>
                    <a:pt x="1785" y="3"/>
                  </a:lnTo>
                  <a:lnTo>
                    <a:pt x="1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8148328" y="5792788"/>
            <a:ext cx="563563" cy="522287"/>
            <a:chOff x="8174038" y="5792788"/>
            <a:chExt cx="563563" cy="522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" name="Freeform 27"/>
            <p:cNvSpPr>
              <a:spLocks/>
            </p:cNvSpPr>
            <p:nvPr/>
          </p:nvSpPr>
          <p:spPr bwMode="auto">
            <a:xfrm>
              <a:off x="8650288" y="6238875"/>
              <a:ext cx="20638" cy="19050"/>
            </a:xfrm>
            <a:custGeom>
              <a:avLst/>
              <a:gdLst>
                <a:gd name="T0" fmla="*/ 62 w 123"/>
                <a:gd name="T1" fmla="*/ 0 h 122"/>
                <a:gd name="T2" fmla="*/ 81 w 123"/>
                <a:gd name="T3" fmla="*/ 4 h 122"/>
                <a:gd name="T4" fmla="*/ 98 w 123"/>
                <a:gd name="T5" fmla="*/ 12 h 122"/>
                <a:gd name="T6" fmla="*/ 111 w 123"/>
                <a:gd name="T7" fmla="*/ 25 h 122"/>
                <a:gd name="T8" fmla="*/ 120 w 123"/>
                <a:gd name="T9" fmla="*/ 43 h 122"/>
                <a:gd name="T10" fmla="*/ 123 w 123"/>
                <a:gd name="T11" fmla="*/ 62 h 122"/>
                <a:gd name="T12" fmla="*/ 120 w 123"/>
                <a:gd name="T13" fmla="*/ 81 h 122"/>
                <a:gd name="T14" fmla="*/ 111 w 123"/>
                <a:gd name="T15" fmla="*/ 98 h 122"/>
                <a:gd name="T16" fmla="*/ 98 w 123"/>
                <a:gd name="T17" fmla="*/ 111 h 122"/>
                <a:gd name="T18" fmla="*/ 81 w 123"/>
                <a:gd name="T19" fmla="*/ 120 h 122"/>
                <a:gd name="T20" fmla="*/ 62 w 123"/>
                <a:gd name="T21" fmla="*/ 122 h 122"/>
                <a:gd name="T22" fmla="*/ 43 w 123"/>
                <a:gd name="T23" fmla="*/ 120 h 122"/>
                <a:gd name="T24" fmla="*/ 25 w 123"/>
                <a:gd name="T25" fmla="*/ 111 h 122"/>
                <a:gd name="T26" fmla="*/ 12 w 123"/>
                <a:gd name="T27" fmla="*/ 98 h 122"/>
                <a:gd name="T28" fmla="*/ 3 w 123"/>
                <a:gd name="T29" fmla="*/ 81 h 122"/>
                <a:gd name="T30" fmla="*/ 0 w 123"/>
                <a:gd name="T31" fmla="*/ 62 h 122"/>
                <a:gd name="T32" fmla="*/ 3 w 123"/>
                <a:gd name="T33" fmla="*/ 43 h 122"/>
                <a:gd name="T34" fmla="*/ 12 w 123"/>
                <a:gd name="T35" fmla="*/ 25 h 122"/>
                <a:gd name="T36" fmla="*/ 25 w 123"/>
                <a:gd name="T37" fmla="*/ 12 h 122"/>
                <a:gd name="T38" fmla="*/ 43 w 123"/>
                <a:gd name="T39" fmla="*/ 4 h 122"/>
                <a:gd name="T40" fmla="*/ 62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2" y="0"/>
                  </a:moveTo>
                  <a:lnTo>
                    <a:pt x="81" y="4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3"/>
                  </a:lnTo>
                  <a:lnTo>
                    <a:pt x="123" y="62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2" y="122"/>
                  </a:lnTo>
                  <a:lnTo>
                    <a:pt x="43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3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8"/>
            <p:cNvSpPr>
              <a:spLocks/>
            </p:cNvSpPr>
            <p:nvPr/>
          </p:nvSpPr>
          <p:spPr bwMode="auto">
            <a:xfrm>
              <a:off x="8631238" y="6208713"/>
              <a:ext cx="19050" cy="19050"/>
            </a:xfrm>
            <a:custGeom>
              <a:avLst/>
              <a:gdLst>
                <a:gd name="T0" fmla="*/ 61 w 122"/>
                <a:gd name="T1" fmla="*/ 0 h 122"/>
                <a:gd name="T2" fmla="*/ 81 w 122"/>
                <a:gd name="T3" fmla="*/ 2 h 122"/>
                <a:gd name="T4" fmla="*/ 97 w 122"/>
                <a:gd name="T5" fmla="*/ 11 h 122"/>
                <a:gd name="T6" fmla="*/ 110 w 122"/>
                <a:gd name="T7" fmla="*/ 25 h 122"/>
                <a:gd name="T8" fmla="*/ 119 w 122"/>
                <a:gd name="T9" fmla="*/ 41 h 122"/>
                <a:gd name="T10" fmla="*/ 122 w 122"/>
                <a:gd name="T11" fmla="*/ 61 h 122"/>
                <a:gd name="T12" fmla="*/ 119 w 122"/>
                <a:gd name="T13" fmla="*/ 80 h 122"/>
                <a:gd name="T14" fmla="*/ 110 w 122"/>
                <a:gd name="T15" fmla="*/ 97 h 122"/>
                <a:gd name="T16" fmla="*/ 97 w 122"/>
                <a:gd name="T17" fmla="*/ 110 h 122"/>
                <a:gd name="T18" fmla="*/ 81 w 122"/>
                <a:gd name="T19" fmla="*/ 118 h 122"/>
                <a:gd name="T20" fmla="*/ 61 w 122"/>
                <a:gd name="T21" fmla="*/ 122 h 122"/>
                <a:gd name="T22" fmla="*/ 41 w 122"/>
                <a:gd name="T23" fmla="*/ 118 h 122"/>
                <a:gd name="T24" fmla="*/ 25 w 122"/>
                <a:gd name="T25" fmla="*/ 110 h 122"/>
                <a:gd name="T26" fmla="*/ 12 w 122"/>
                <a:gd name="T27" fmla="*/ 97 h 122"/>
                <a:gd name="T28" fmla="*/ 3 w 122"/>
                <a:gd name="T29" fmla="*/ 80 h 122"/>
                <a:gd name="T30" fmla="*/ 0 w 122"/>
                <a:gd name="T31" fmla="*/ 61 h 122"/>
                <a:gd name="T32" fmla="*/ 3 w 122"/>
                <a:gd name="T33" fmla="*/ 41 h 122"/>
                <a:gd name="T34" fmla="*/ 12 w 122"/>
                <a:gd name="T35" fmla="*/ 25 h 122"/>
                <a:gd name="T36" fmla="*/ 25 w 122"/>
                <a:gd name="T37" fmla="*/ 11 h 122"/>
                <a:gd name="T38" fmla="*/ 41 w 122"/>
                <a:gd name="T39" fmla="*/ 2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1" y="2"/>
                  </a:lnTo>
                  <a:lnTo>
                    <a:pt x="97" y="11"/>
                  </a:lnTo>
                  <a:lnTo>
                    <a:pt x="110" y="25"/>
                  </a:lnTo>
                  <a:lnTo>
                    <a:pt x="119" y="41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8"/>
                  </a:lnTo>
                  <a:lnTo>
                    <a:pt x="61" y="122"/>
                  </a:lnTo>
                  <a:lnTo>
                    <a:pt x="41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1"/>
                  </a:lnTo>
                  <a:lnTo>
                    <a:pt x="41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9"/>
            <p:cNvSpPr>
              <a:spLocks/>
            </p:cNvSpPr>
            <p:nvPr/>
          </p:nvSpPr>
          <p:spPr bwMode="auto">
            <a:xfrm>
              <a:off x="8612188" y="6180138"/>
              <a:ext cx="19050" cy="19050"/>
            </a:xfrm>
            <a:custGeom>
              <a:avLst/>
              <a:gdLst>
                <a:gd name="T0" fmla="*/ 61 w 122"/>
                <a:gd name="T1" fmla="*/ 0 h 123"/>
                <a:gd name="T2" fmla="*/ 81 w 122"/>
                <a:gd name="T3" fmla="*/ 4 h 123"/>
                <a:gd name="T4" fmla="*/ 97 w 122"/>
                <a:gd name="T5" fmla="*/ 12 h 123"/>
                <a:gd name="T6" fmla="*/ 110 w 122"/>
                <a:gd name="T7" fmla="*/ 25 h 123"/>
                <a:gd name="T8" fmla="*/ 119 w 122"/>
                <a:gd name="T9" fmla="*/ 43 h 123"/>
                <a:gd name="T10" fmla="*/ 122 w 122"/>
                <a:gd name="T11" fmla="*/ 61 h 123"/>
                <a:gd name="T12" fmla="*/ 119 w 122"/>
                <a:gd name="T13" fmla="*/ 81 h 123"/>
                <a:gd name="T14" fmla="*/ 110 w 122"/>
                <a:gd name="T15" fmla="*/ 98 h 123"/>
                <a:gd name="T16" fmla="*/ 97 w 122"/>
                <a:gd name="T17" fmla="*/ 111 h 123"/>
                <a:gd name="T18" fmla="*/ 81 w 122"/>
                <a:gd name="T19" fmla="*/ 120 h 123"/>
                <a:gd name="T20" fmla="*/ 61 w 122"/>
                <a:gd name="T21" fmla="*/ 123 h 123"/>
                <a:gd name="T22" fmla="*/ 41 w 122"/>
                <a:gd name="T23" fmla="*/ 120 h 123"/>
                <a:gd name="T24" fmla="*/ 25 w 122"/>
                <a:gd name="T25" fmla="*/ 111 h 123"/>
                <a:gd name="T26" fmla="*/ 12 w 122"/>
                <a:gd name="T27" fmla="*/ 98 h 123"/>
                <a:gd name="T28" fmla="*/ 3 w 122"/>
                <a:gd name="T29" fmla="*/ 81 h 123"/>
                <a:gd name="T30" fmla="*/ 0 w 122"/>
                <a:gd name="T31" fmla="*/ 61 h 123"/>
                <a:gd name="T32" fmla="*/ 3 w 122"/>
                <a:gd name="T33" fmla="*/ 43 h 123"/>
                <a:gd name="T34" fmla="*/ 12 w 122"/>
                <a:gd name="T35" fmla="*/ 25 h 123"/>
                <a:gd name="T36" fmla="*/ 25 w 122"/>
                <a:gd name="T37" fmla="*/ 12 h 123"/>
                <a:gd name="T38" fmla="*/ 41 w 122"/>
                <a:gd name="T39" fmla="*/ 4 h 123"/>
                <a:gd name="T40" fmla="*/ 61 w 122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3">
                  <a:moveTo>
                    <a:pt x="61" y="0"/>
                  </a:moveTo>
                  <a:lnTo>
                    <a:pt x="81" y="4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3"/>
                  </a:lnTo>
                  <a:lnTo>
                    <a:pt x="122" y="61"/>
                  </a:lnTo>
                  <a:lnTo>
                    <a:pt x="119" y="81"/>
                  </a:lnTo>
                  <a:lnTo>
                    <a:pt x="110" y="98"/>
                  </a:lnTo>
                  <a:lnTo>
                    <a:pt x="97" y="111"/>
                  </a:lnTo>
                  <a:lnTo>
                    <a:pt x="81" y="120"/>
                  </a:lnTo>
                  <a:lnTo>
                    <a:pt x="61" y="123"/>
                  </a:lnTo>
                  <a:lnTo>
                    <a:pt x="41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8650288" y="6180138"/>
              <a:ext cx="20638" cy="19050"/>
            </a:xfrm>
            <a:custGeom>
              <a:avLst/>
              <a:gdLst>
                <a:gd name="T0" fmla="*/ 62 w 123"/>
                <a:gd name="T1" fmla="*/ 0 h 123"/>
                <a:gd name="T2" fmla="*/ 81 w 123"/>
                <a:gd name="T3" fmla="*/ 4 h 123"/>
                <a:gd name="T4" fmla="*/ 98 w 123"/>
                <a:gd name="T5" fmla="*/ 12 h 123"/>
                <a:gd name="T6" fmla="*/ 111 w 123"/>
                <a:gd name="T7" fmla="*/ 25 h 123"/>
                <a:gd name="T8" fmla="*/ 120 w 123"/>
                <a:gd name="T9" fmla="*/ 43 h 123"/>
                <a:gd name="T10" fmla="*/ 123 w 123"/>
                <a:gd name="T11" fmla="*/ 61 h 123"/>
                <a:gd name="T12" fmla="*/ 120 w 123"/>
                <a:gd name="T13" fmla="*/ 81 h 123"/>
                <a:gd name="T14" fmla="*/ 111 w 123"/>
                <a:gd name="T15" fmla="*/ 98 h 123"/>
                <a:gd name="T16" fmla="*/ 98 w 123"/>
                <a:gd name="T17" fmla="*/ 111 h 123"/>
                <a:gd name="T18" fmla="*/ 81 w 123"/>
                <a:gd name="T19" fmla="*/ 120 h 123"/>
                <a:gd name="T20" fmla="*/ 62 w 123"/>
                <a:gd name="T21" fmla="*/ 123 h 123"/>
                <a:gd name="T22" fmla="*/ 43 w 123"/>
                <a:gd name="T23" fmla="*/ 120 h 123"/>
                <a:gd name="T24" fmla="*/ 25 w 123"/>
                <a:gd name="T25" fmla="*/ 111 h 123"/>
                <a:gd name="T26" fmla="*/ 12 w 123"/>
                <a:gd name="T27" fmla="*/ 98 h 123"/>
                <a:gd name="T28" fmla="*/ 3 w 123"/>
                <a:gd name="T29" fmla="*/ 81 h 123"/>
                <a:gd name="T30" fmla="*/ 0 w 123"/>
                <a:gd name="T31" fmla="*/ 61 h 123"/>
                <a:gd name="T32" fmla="*/ 3 w 123"/>
                <a:gd name="T33" fmla="*/ 43 h 123"/>
                <a:gd name="T34" fmla="*/ 12 w 123"/>
                <a:gd name="T35" fmla="*/ 25 h 123"/>
                <a:gd name="T36" fmla="*/ 25 w 123"/>
                <a:gd name="T37" fmla="*/ 12 h 123"/>
                <a:gd name="T38" fmla="*/ 43 w 123"/>
                <a:gd name="T39" fmla="*/ 4 h 123"/>
                <a:gd name="T40" fmla="*/ 62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lnTo>
                    <a:pt x="81" y="4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3"/>
                  </a:lnTo>
                  <a:lnTo>
                    <a:pt x="123" y="61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2" y="123"/>
                  </a:lnTo>
                  <a:lnTo>
                    <a:pt x="43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3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8591551" y="6151563"/>
              <a:ext cx="20638" cy="19050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8 w 123"/>
                <a:gd name="T5" fmla="*/ 12 h 122"/>
                <a:gd name="T6" fmla="*/ 111 w 123"/>
                <a:gd name="T7" fmla="*/ 25 h 122"/>
                <a:gd name="T8" fmla="*/ 120 w 123"/>
                <a:gd name="T9" fmla="*/ 41 h 122"/>
                <a:gd name="T10" fmla="*/ 123 w 123"/>
                <a:gd name="T11" fmla="*/ 61 h 122"/>
                <a:gd name="T12" fmla="*/ 120 w 123"/>
                <a:gd name="T13" fmla="*/ 80 h 122"/>
                <a:gd name="T14" fmla="*/ 111 w 123"/>
                <a:gd name="T15" fmla="*/ 97 h 122"/>
                <a:gd name="T16" fmla="*/ 98 w 123"/>
                <a:gd name="T17" fmla="*/ 110 h 122"/>
                <a:gd name="T18" fmla="*/ 80 w 123"/>
                <a:gd name="T19" fmla="*/ 118 h 122"/>
                <a:gd name="T20" fmla="*/ 61 w 123"/>
                <a:gd name="T21" fmla="*/ 122 h 122"/>
                <a:gd name="T22" fmla="*/ 42 w 123"/>
                <a:gd name="T23" fmla="*/ 118 h 122"/>
                <a:gd name="T24" fmla="*/ 25 w 123"/>
                <a:gd name="T25" fmla="*/ 110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1 h 122"/>
                <a:gd name="T32" fmla="*/ 3 w 123"/>
                <a:gd name="T33" fmla="*/ 41 h 122"/>
                <a:gd name="T34" fmla="*/ 12 w 123"/>
                <a:gd name="T35" fmla="*/ 25 h 122"/>
                <a:gd name="T36" fmla="*/ 25 w 123"/>
                <a:gd name="T37" fmla="*/ 12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1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0" y="118"/>
                  </a:lnTo>
                  <a:lnTo>
                    <a:pt x="61" y="122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8631238" y="6151563"/>
              <a:ext cx="19050" cy="19050"/>
            </a:xfrm>
            <a:custGeom>
              <a:avLst/>
              <a:gdLst>
                <a:gd name="T0" fmla="*/ 61 w 122"/>
                <a:gd name="T1" fmla="*/ 0 h 122"/>
                <a:gd name="T2" fmla="*/ 81 w 122"/>
                <a:gd name="T3" fmla="*/ 3 h 122"/>
                <a:gd name="T4" fmla="*/ 97 w 122"/>
                <a:gd name="T5" fmla="*/ 12 h 122"/>
                <a:gd name="T6" fmla="*/ 110 w 122"/>
                <a:gd name="T7" fmla="*/ 25 h 122"/>
                <a:gd name="T8" fmla="*/ 119 w 122"/>
                <a:gd name="T9" fmla="*/ 41 h 122"/>
                <a:gd name="T10" fmla="*/ 122 w 122"/>
                <a:gd name="T11" fmla="*/ 61 h 122"/>
                <a:gd name="T12" fmla="*/ 119 w 122"/>
                <a:gd name="T13" fmla="*/ 80 h 122"/>
                <a:gd name="T14" fmla="*/ 110 w 122"/>
                <a:gd name="T15" fmla="*/ 97 h 122"/>
                <a:gd name="T16" fmla="*/ 97 w 122"/>
                <a:gd name="T17" fmla="*/ 110 h 122"/>
                <a:gd name="T18" fmla="*/ 81 w 122"/>
                <a:gd name="T19" fmla="*/ 118 h 122"/>
                <a:gd name="T20" fmla="*/ 61 w 122"/>
                <a:gd name="T21" fmla="*/ 122 h 122"/>
                <a:gd name="T22" fmla="*/ 41 w 122"/>
                <a:gd name="T23" fmla="*/ 118 h 122"/>
                <a:gd name="T24" fmla="*/ 25 w 122"/>
                <a:gd name="T25" fmla="*/ 110 h 122"/>
                <a:gd name="T26" fmla="*/ 12 w 122"/>
                <a:gd name="T27" fmla="*/ 97 h 122"/>
                <a:gd name="T28" fmla="*/ 3 w 122"/>
                <a:gd name="T29" fmla="*/ 80 h 122"/>
                <a:gd name="T30" fmla="*/ 0 w 122"/>
                <a:gd name="T31" fmla="*/ 61 h 122"/>
                <a:gd name="T32" fmla="*/ 3 w 122"/>
                <a:gd name="T33" fmla="*/ 41 h 122"/>
                <a:gd name="T34" fmla="*/ 12 w 122"/>
                <a:gd name="T35" fmla="*/ 25 h 122"/>
                <a:gd name="T36" fmla="*/ 25 w 122"/>
                <a:gd name="T37" fmla="*/ 12 h 122"/>
                <a:gd name="T38" fmla="*/ 41 w 122"/>
                <a:gd name="T39" fmla="*/ 3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1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8"/>
                  </a:lnTo>
                  <a:lnTo>
                    <a:pt x="61" y="122"/>
                  </a:lnTo>
                  <a:lnTo>
                    <a:pt x="41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3"/>
            <p:cNvSpPr>
              <a:spLocks/>
            </p:cNvSpPr>
            <p:nvPr/>
          </p:nvSpPr>
          <p:spPr bwMode="auto">
            <a:xfrm>
              <a:off x="8572501" y="6121400"/>
              <a:ext cx="19050" cy="20637"/>
            </a:xfrm>
            <a:custGeom>
              <a:avLst/>
              <a:gdLst>
                <a:gd name="T0" fmla="*/ 61 w 123"/>
                <a:gd name="T1" fmla="*/ 0 h 122"/>
                <a:gd name="T2" fmla="*/ 81 w 123"/>
                <a:gd name="T3" fmla="*/ 3 h 122"/>
                <a:gd name="T4" fmla="*/ 97 w 123"/>
                <a:gd name="T5" fmla="*/ 12 h 122"/>
                <a:gd name="T6" fmla="*/ 111 w 123"/>
                <a:gd name="T7" fmla="*/ 25 h 122"/>
                <a:gd name="T8" fmla="*/ 119 w 123"/>
                <a:gd name="T9" fmla="*/ 42 h 122"/>
                <a:gd name="T10" fmla="*/ 123 w 123"/>
                <a:gd name="T11" fmla="*/ 60 h 122"/>
                <a:gd name="T12" fmla="*/ 119 w 123"/>
                <a:gd name="T13" fmla="*/ 80 h 122"/>
                <a:gd name="T14" fmla="*/ 111 w 123"/>
                <a:gd name="T15" fmla="*/ 97 h 122"/>
                <a:gd name="T16" fmla="*/ 97 w 123"/>
                <a:gd name="T17" fmla="*/ 110 h 122"/>
                <a:gd name="T18" fmla="*/ 81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5 w 123"/>
                <a:gd name="T25" fmla="*/ 110 h 122"/>
                <a:gd name="T26" fmla="*/ 12 w 123"/>
                <a:gd name="T27" fmla="*/ 97 h 122"/>
                <a:gd name="T28" fmla="*/ 4 w 123"/>
                <a:gd name="T29" fmla="*/ 80 h 122"/>
                <a:gd name="T30" fmla="*/ 0 w 123"/>
                <a:gd name="T31" fmla="*/ 60 h 122"/>
                <a:gd name="T32" fmla="*/ 4 w 123"/>
                <a:gd name="T33" fmla="*/ 42 h 122"/>
                <a:gd name="T34" fmla="*/ 12 w 123"/>
                <a:gd name="T35" fmla="*/ 25 h 122"/>
                <a:gd name="T36" fmla="*/ 25 w 123"/>
                <a:gd name="T37" fmla="*/ 12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19" y="42"/>
                  </a:lnTo>
                  <a:lnTo>
                    <a:pt x="123" y="60"/>
                  </a:lnTo>
                  <a:lnTo>
                    <a:pt x="119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1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4" y="80"/>
                  </a:lnTo>
                  <a:lnTo>
                    <a:pt x="0" y="60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4"/>
            <p:cNvSpPr>
              <a:spLocks/>
            </p:cNvSpPr>
            <p:nvPr/>
          </p:nvSpPr>
          <p:spPr bwMode="auto">
            <a:xfrm>
              <a:off x="8612188" y="6121400"/>
              <a:ext cx="19050" cy="20637"/>
            </a:xfrm>
            <a:custGeom>
              <a:avLst/>
              <a:gdLst>
                <a:gd name="T0" fmla="*/ 61 w 122"/>
                <a:gd name="T1" fmla="*/ 0 h 122"/>
                <a:gd name="T2" fmla="*/ 81 w 122"/>
                <a:gd name="T3" fmla="*/ 3 h 122"/>
                <a:gd name="T4" fmla="*/ 97 w 122"/>
                <a:gd name="T5" fmla="*/ 12 h 122"/>
                <a:gd name="T6" fmla="*/ 110 w 122"/>
                <a:gd name="T7" fmla="*/ 25 h 122"/>
                <a:gd name="T8" fmla="*/ 119 w 122"/>
                <a:gd name="T9" fmla="*/ 42 h 122"/>
                <a:gd name="T10" fmla="*/ 122 w 122"/>
                <a:gd name="T11" fmla="*/ 60 h 122"/>
                <a:gd name="T12" fmla="*/ 119 w 122"/>
                <a:gd name="T13" fmla="*/ 80 h 122"/>
                <a:gd name="T14" fmla="*/ 110 w 122"/>
                <a:gd name="T15" fmla="*/ 97 h 122"/>
                <a:gd name="T16" fmla="*/ 97 w 122"/>
                <a:gd name="T17" fmla="*/ 110 h 122"/>
                <a:gd name="T18" fmla="*/ 81 w 122"/>
                <a:gd name="T19" fmla="*/ 119 h 122"/>
                <a:gd name="T20" fmla="*/ 61 w 122"/>
                <a:gd name="T21" fmla="*/ 122 h 122"/>
                <a:gd name="T22" fmla="*/ 41 w 122"/>
                <a:gd name="T23" fmla="*/ 119 h 122"/>
                <a:gd name="T24" fmla="*/ 25 w 122"/>
                <a:gd name="T25" fmla="*/ 110 h 122"/>
                <a:gd name="T26" fmla="*/ 12 w 122"/>
                <a:gd name="T27" fmla="*/ 97 h 122"/>
                <a:gd name="T28" fmla="*/ 3 w 122"/>
                <a:gd name="T29" fmla="*/ 80 h 122"/>
                <a:gd name="T30" fmla="*/ 0 w 122"/>
                <a:gd name="T31" fmla="*/ 60 h 122"/>
                <a:gd name="T32" fmla="*/ 3 w 122"/>
                <a:gd name="T33" fmla="*/ 42 h 122"/>
                <a:gd name="T34" fmla="*/ 12 w 122"/>
                <a:gd name="T35" fmla="*/ 25 h 122"/>
                <a:gd name="T36" fmla="*/ 25 w 122"/>
                <a:gd name="T37" fmla="*/ 12 h 122"/>
                <a:gd name="T38" fmla="*/ 41 w 122"/>
                <a:gd name="T39" fmla="*/ 3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2"/>
                  </a:lnTo>
                  <a:lnTo>
                    <a:pt x="122" y="60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9"/>
                  </a:lnTo>
                  <a:lnTo>
                    <a:pt x="61" y="122"/>
                  </a:lnTo>
                  <a:lnTo>
                    <a:pt x="41" y="119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0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5"/>
            <p:cNvSpPr>
              <a:spLocks/>
            </p:cNvSpPr>
            <p:nvPr/>
          </p:nvSpPr>
          <p:spPr bwMode="auto">
            <a:xfrm>
              <a:off x="8670926" y="6267450"/>
              <a:ext cx="19050" cy="19050"/>
            </a:xfrm>
            <a:custGeom>
              <a:avLst/>
              <a:gdLst>
                <a:gd name="T0" fmla="*/ 62 w 123"/>
                <a:gd name="T1" fmla="*/ 0 h 121"/>
                <a:gd name="T2" fmla="*/ 81 w 123"/>
                <a:gd name="T3" fmla="*/ 3 h 121"/>
                <a:gd name="T4" fmla="*/ 98 w 123"/>
                <a:gd name="T5" fmla="*/ 12 h 121"/>
                <a:gd name="T6" fmla="*/ 111 w 123"/>
                <a:gd name="T7" fmla="*/ 25 h 121"/>
                <a:gd name="T8" fmla="*/ 119 w 123"/>
                <a:gd name="T9" fmla="*/ 41 h 121"/>
                <a:gd name="T10" fmla="*/ 123 w 123"/>
                <a:gd name="T11" fmla="*/ 61 h 121"/>
                <a:gd name="T12" fmla="*/ 119 w 123"/>
                <a:gd name="T13" fmla="*/ 80 h 121"/>
                <a:gd name="T14" fmla="*/ 111 w 123"/>
                <a:gd name="T15" fmla="*/ 97 h 121"/>
                <a:gd name="T16" fmla="*/ 98 w 123"/>
                <a:gd name="T17" fmla="*/ 110 h 121"/>
                <a:gd name="T18" fmla="*/ 81 w 123"/>
                <a:gd name="T19" fmla="*/ 118 h 121"/>
                <a:gd name="T20" fmla="*/ 62 w 123"/>
                <a:gd name="T21" fmla="*/ 121 h 121"/>
                <a:gd name="T22" fmla="*/ 42 w 123"/>
                <a:gd name="T23" fmla="*/ 118 h 121"/>
                <a:gd name="T24" fmla="*/ 26 w 123"/>
                <a:gd name="T25" fmla="*/ 110 h 121"/>
                <a:gd name="T26" fmla="*/ 12 w 123"/>
                <a:gd name="T27" fmla="*/ 97 h 121"/>
                <a:gd name="T28" fmla="*/ 4 w 123"/>
                <a:gd name="T29" fmla="*/ 80 h 121"/>
                <a:gd name="T30" fmla="*/ 0 w 123"/>
                <a:gd name="T31" fmla="*/ 61 h 121"/>
                <a:gd name="T32" fmla="*/ 4 w 123"/>
                <a:gd name="T33" fmla="*/ 41 h 121"/>
                <a:gd name="T34" fmla="*/ 12 w 123"/>
                <a:gd name="T35" fmla="*/ 25 h 121"/>
                <a:gd name="T36" fmla="*/ 26 w 123"/>
                <a:gd name="T37" fmla="*/ 12 h 121"/>
                <a:gd name="T38" fmla="*/ 42 w 123"/>
                <a:gd name="T39" fmla="*/ 3 h 121"/>
                <a:gd name="T40" fmla="*/ 62 w 123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1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19" y="41"/>
                  </a:lnTo>
                  <a:lnTo>
                    <a:pt x="123" y="61"/>
                  </a:lnTo>
                  <a:lnTo>
                    <a:pt x="119" y="80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1" y="118"/>
                  </a:lnTo>
                  <a:lnTo>
                    <a:pt x="62" y="121"/>
                  </a:lnTo>
                  <a:lnTo>
                    <a:pt x="42" y="118"/>
                  </a:lnTo>
                  <a:lnTo>
                    <a:pt x="26" y="110"/>
                  </a:lnTo>
                  <a:lnTo>
                    <a:pt x="12" y="97"/>
                  </a:lnTo>
                  <a:lnTo>
                    <a:pt x="4" y="80"/>
                  </a:lnTo>
                  <a:lnTo>
                    <a:pt x="0" y="61"/>
                  </a:lnTo>
                  <a:lnTo>
                    <a:pt x="4" y="41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8631238" y="6267450"/>
              <a:ext cx="19050" cy="19050"/>
            </a:xfrm>
            <a:custGeom>
              <a:avLst/>
              <a:gdLst>
                <a:gd name="T0" fmla="*/ 61 w 122"/>
                <a:gd name="T1" fmla="*/ 0 h 121"/>
                <a:gd name="T2" fmla="*/ 81 w 122"/>
                <a:gd name="T3" fmla="*/ 3 h 121"/>
                <a:gd name="T4" fmla="*/ 97 w 122"/>
                <a:gd name="T5" fmla="*/ 12 h 121"/>
                <a:gd name="T6" fmla="*/ 110 w 122"/>
                <a:gd name="T7" fmla="*/ 25 h 121"/>
                <a:gd name="T8" fmla="*/ 119 w 122"/>
                <a:gd name="T9" fmla="*/ 41 h 121"/>
                <a:gd name="T10" fmla="*/ 122 w 122"/>
                <a:gd name="T11" fmla="*/ 61 h 121"/>
                <a:gd name="T12" fmla="*/ 119 w 122"/>
                <a:gd name="T13" fmla="*/ 80 h 121"/>
                <a:gd name="T14" fmla="*/ 110 w 122"/>
                <a:gd name="T15" fmla="*/ 97 h 121"/>
                <a:gd name="T16" fmla="*/ 97 w 122"/>
                <a:gd name="T17" fmla="*/ 110 h 121"/>
                <a:gd name="T18" fmla="*/ 81 w 122"/>
                <a:gd name="T19" fmla="*/ 118 h 121"/>
                <a:gd name="T20" fmla="*/ 61 w 122"/>
                <a:gd name="T21" fmla="*/ 121 h 121"/>
                <a:gd name="T22" fmla="*/ 41 w 122"/>
                <a:gd name="T23" fmla="*/ 118 h 121"/>
                <a:gd name="T24" fmla="*/ 25 w 122"/>
                <a:gd name="T25" fmla="*/ 110 h 121"/>
                <a:gd name="T26" fmla="*/ 12 w 122"/>
                <a:gd name="T27" fmla="*/ 97 h 121"/>
                <a:gd name="T28" fmla="*/ 3 w 122"/>
                <a:gd name="T29" fmla="*/ 80 h 121"/>
                <a:gd name="T30" fmla="*/ 0 w 122"/>
                <a:gd name="T31" fmla="*/ 61 h 121"/>
                <a:gd name="T32" fmla="*/ 3 w 122"/>
                <a:gd name="T33" fmla="*/ 41 h 121"/>
                <a:gd name="T34" fmla="*/ 12 w 122"/>
                <a:gd name="T35" fmla="*/ 25 h 121"/>
                <a:gd name="T36" fmla="*/ 25 w 122"/>
                <a:gd name="T37" fmla="*/ 12 h 121"/>
                <a:gd name="T38" fmla="*/ 41 w 122"/>
                <a:gd name="T39" fmla="*/ 3 h 121"/>
                <a:gd name="T40" fmla="*/ 61 w 122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1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1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8"/>
                  </a:lnTo>
                  <a:lnTo>
                    <a:pt x="61" y="121"/>
                  </a:lnTo>
                  <a:lnTo>
                    <a:pt x="41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8612188" y="6238875"/>
              <a:ext cx="19050" cy="19050"/>
            </a:xfrm>
            <a:custGeom>
              <a:avLst/>
              <a:gdLst>
                <a:gd name="T0" fmla="*/ 61 w 122"/>
                <a:gd name="T1" fmla="*/ 0 h 122"/>
                <a:gd name="T2" fmla="*/ 81 w 122"/>
                <a:gd name="T3" fmla="*/ 4 h 122"/>
                <a:gd name="T4" fmla="*/ 97 w 122"/>
                <a:gd name="T5" fmla="*/ 12 h 122"/>
                <a:gd name="T6" fmla="*/ 110 w 122"/>
                <a:gd name="T7" fmla="*/ 25 h 122"/>
                <a:gd name="T8" fmla="*/ 119 w 122"/>
                <a:gd name="T9" fmla="*/ 43 h 122"/>
                <a:gd name="T10" fmla="*/ 122 w 122"/>
                <a:gd name="T11" fmla="*/ 62 h 122"/>
                <a:gd name="T12" fmla="*/ 119 w 122"/>
                <a:gd name="T13" fmla="*/ 81 h 122"/>
                <a:gd name="T14" fmla="*/ 110 w 122"/>
                <a:gd name="T15" fmla="*/ 98 h 122"/>
                <a:gd name="T16" fmla="*/ 97 w 122"/>
                <a:gd name="T17" fmla="*/ 111 h 122"/>
                <a:gd name="T18" fmla="*/ 81 w 122"/>
                <a:gd name="T19" fmla="*/ 120 h 122"/>
                <a:gd name="T20" fmla="*/ 61 w 122"/>
                <a:gd name="T21" fmla="*/ 122 h 122"/>
                <a:gd name="T22" fmla="*/ 41 w 122"/>
                <a:gd name="T23" fmla="*/ 120 h 122"/>
                <a:gd name="T24" fmla="*/ 25 w 122"/>
                <a:gd name="T25" fmla="*/ 111 h 122"/>
                <a:gd name="T26" fmla="*/ 12 w 122"/>
                <a:gd name="T27" fmla="*/ 98 h 122"/>
                <a:gd name="T28" fmla="*/ 3 w 122"/>
                <a:gd name="T29" fmla="*/ 81 h 122"/>
                <a:gd name="T30" fmla="*/ 0 w 122"/>
                <a:gd name="T31" fmla="*/ 62 h 122"/>
                <a:gd name="T32" fmla="*/ 3 w 122"/>
                <a:gd name="T33" fmla="*/ 43 h 122"/>
                <a:gd name="T34" fmla="*/ 12 w 122"/>
                <a:gd name="T35" fmla="*/ 25 h 122"/>
                <a:gd name="T36" fmla="*/ 25 w 122"/>
                <a:gd name="T37" fmla="*/ 12 h 122"/>
                <a:gd name="T38" fmla="*/ 41 w 122"/>
                <a:gd name="T39" fmla="*/ 4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1" y="4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3"/>
                  </a:lnTo>
                  <a:lnTo>
                    <a:pt x="122" y="62"/>
                  </a:lnTo>
                  <a:lnTo>
                    <a:pt x="119" y="81"/>
                  </a:lnTo>
                  <a:lnTo>
                    <a:pt x="110" y="98"/>
                  </a:lnTo>
                  <a:lnTo>
                    <a:pt x="97" y="111"/>
                  </a:lnTo>
                  <a:lnTo>
                    <a:pt x="81" y="120"/>
                  </a:lnTo>
                  <a:lnTo>
                    <a:pt x="61" y="122"/>
                  </a:lnTo>
                  <a:lnTo>
                    <a:pt x="41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8591551" y="6208713"/>
              <a:ext cx="20638" cy="19050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2 h 122"/>
                <a:gd name="T4" fmla="*/ 98 w 123"/>
                <a:gd name="T5" fmla="*/ 11 h 122"/>
                <a:gd name="T6" fmla="*/ 111 w 123"/>
                <a:gd name="T7" fmla="*/ 25 h 122"/>
                <a:gd name="T8" fmla="*/ 120 w 123"/>
                <a:gd name="T9" fmla="*/ 41 h 122"/>
                <a:gd name="T10" fmla="*/ 123 w 123"/>
                <a:gd name="T11" fmla="*/ 61 h 122"/>
                <a:gd name="T12" fmla="*/ 120 w 123"/>
                <a:gd name="T13" fmla="*/ 80 h 122"/>
                <a:gd name="T14" fmla="*/ 111 w 123"/>
                <a:gd name="T15" fmla="*/ 97 h 122"/>
                <a:gd name="T16" fmla="*/ 98 w 123"/>
                <a:gd name="T17" fmla="*/ 110 h 122"/>
                <a:gd name="T18" fmla="*/ 80 w 123"/>
                <a:gd name="T19" fmla="*/ 118 h 122"/>
                <a:gd name="T20" fmla="*/ 61 w 123"/>
                <a:gd name="T21" fmla="*/ 122 h 122"/>
                <a:gd name="T22" fmla="*/ 42 w 123"/>
                <a:gd name="T23" fmla="*/ 118 h 122"/>
                <a:gd name="T24" fmla="*/ 25 w 123"/>
                <a:gd name="T25" fmla="*/ 110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1 h 122"/>
                <a:gd name="T32" fmla="*/ 3 w 123"/>
                <a:gd name="T33" fmla="*/ 41 h 122"/>
                <a:gd name="T34" fmla="*/ 12 w 123"/>
                <a:gd name="T35" fmla="*/ 25 h 122"/>
                <a:gd name="T36" fmla="*/ 25 w 123"/>
                <a:gd name="T37" fmla="*/ 11 h 122"/>
                <a:gd name="T38" fmla="*/ 42 w 123"/>
                <a:gd name="T39" fmla="*/ 2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2"/>
                  </a:lnTo>
                  <a:lnTo>
                    <a:pt x="98" y="11"/>
                  </a:lnTo>
                  <a:lnTo>
                    <a:pt x="111" y="25"/>
                  </a:lnTo>
                  <a:lnTo>
                    <a:pt x="120" y="41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0" y="118"/>
                  </a:lnTo>
                  <a:lnTo>
                    <a:pt x="61" y="122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1"/>
                  </a:lnTo>
                  <a:lnTo>
                    <a:pt x="42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9"/>
            <p:cNvSpPr>
              <a:spLocks/>
            </p:cNvSpPr>
            <p:nvPr/>
          </p:nvSpPr>
          <p:spPr bwMode="auto">
            <a:xfrm>
              <a:off x="8572501" y="6180138"/>
              <a:ext cx="19050" cy="19050"/>
            </a:xfrm>
            <a:custGeom>
              <a:avLst/>
              <a:gdLst>
                <a:gd name="T0" fmla="*/ 61 w 123"/>
                <a:gd name="T1" fmla="*/ 0 h 123"/>
                <a:gd name="T2" fmla="*/ 81 w 123"/>
                <a:gd name="T3" fmla="*/ 4 h 123"/>
                <a:gd name="T4" fmla="*/ 97 w 123"/>
                <a:gd name="T5" fmla="*/ 12 h 123"/>
                <a:gd name="T6" fmla="*/ 111 w 123"/>
                <a:gd name="T7" fmla="*/ 25 h 123"/>
                <a:gd name="T8" fmla="*/ 119 w 123"/>
                <a:gd name="T9" fmla="*/ 43 h 123"/>
                <a:gd name="T10" fmla="*/ 123 w 123"/>
                <a:gd name="T11" fmla="*/ 61 h 123"/>
                <a:gd name="T12" fmla="*/ 119 w 123"/>
                <a:gd name="T13" fmla="*/ 81 h 123"/>
                <a:gd name="T14" fmla="*/ 111 w 123"/>
                <a:gd name="T15" fmla="*/ 98 h 123"/>
                <a:gd name="T16" fmla="*/ 97 w 123"/>
                <a:gd name="T17" fmla="*/ 111 h 123"/>
                <a:gd name="T18" fmla="*/ 81 w 123"/>
                <a:gd name="T19" fmla="*/ 120 h 123"/>
                <a:gd name="T20" fmla="*/ 61 w 123"/>
                <a:gd name="T21" fmla="*/ 123 h 123"/>
                <a:gd name="T22" fmla="*/ 42 w 123"/>
                <a:gd name="T23" fmla="*/ 120 h 123"/>
                <a:gd name="T24" fmla="*/ 25 w 123"/>
                <a:gd name="T25" fmla="*/ 111 h 123"/>
                <a:gd name="T26" fmla="*/ 12 w 123"/>
                <a:gd name="T27" fmla="*/ 98 h 123"/>
                <a:gd name="T28" fmla="*/ 4 w 123"/>
                <a:gd name="T29" fmla="*/ 81 h 123"/>
                <a:gd name="T30" fmla="*/ 0 w 123"/>
                <a:gd name="T31" fmla="*/ 61 h 123"/>
                <a:gd name="T32" fmla="*/ 4 w 123"/>
                <a:gd name="T33" fmla="*/ 43 h 123"/>
                <a:gd name="T34" fmla="*/ 12 w 123"/>
                <a:gd name="T35" fmla="*/ 25 h 123"/>
                <a:gd name="T36" fmla="*/ 25 w 123"/>
                <a:gd name="T37" fmla="*/ 12 h 123"/>
                <a:gd name="T38" fmla="*/ 42 w 123"/>
                <a:gd name="T39" fmla="*/ 4 h 123"/>
                <a:gd name="T40" fmla="*/ 61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lnTo>
                    <a:pt x="81" y="4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19" y="43"/>
                  </a:lnTo>
                  <a:lnTo>
                    <a:pt x="123" y="61"/>
                  </a:lnTo>
                  <a:lnTo>
                    <a:pt x="119" y="81"/>
                  </a:lnTo>
                  <a:lnTo>
                    <a:pt x="111" y="98"/>
                  </a:lnTo>
                  <a:lnTo>
                    <a:pt x="97" y="111"/>
                  </a:lnTo>
                  <a:lnTo>
                    <a:pt x="81" y="120"/>
                  </a:lnTo>
                  <a:lnTo>
                    <a:pt x="61" y="123"/>
                  </a:lnTo>
                  <a:lnTo>
                    <a:pt x="42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4" y="81"/>
                  </a:lnTo>
                  <a:lnTo>
                    <a:pt x="0" y="61"/>
                  </a:lnTo>
                  <a:lnTo>
                    <a:pt x="4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0"/>
            <p:cNvSpPr>
              <a:spLocks/>
            </p:cNvSpPr>
            <p:nvPr/>
          </p:nvSpPr>
          <p:spPr bwMode="auto">
            <a:xfrm>
              <a:off x="8553451" y="6151563"/>
              <a:ext cx="19050" cy="19050"/>
            </a:xfrm>
            <a:custGeom>
              <a:avLst/>
              <a:gdLst>
                <a:gd name="T0" fmla="*/ 61 w 122"/>
                <a:gd name="T1" fmla="*/ 0 h 122"/>
                <a:gd name="T2" fmla="*/ 81 w 122"/>
                <a:gd name="T3" fmla="*/ 3 h 122"/>
                <a:gd name="T4" fmla="*/ 97 w 122"/>
                <a:gd name="T5" fmla="*/ 12 h 122"/>
                <a:gd name="T6" fmla="*/ 110 w 122"/>
                <a:gd name="T7" fmla="*/ 25 h 122"/>
                <a:gd name="T8" fmla="*/ 119 w 122"/>
                <a:gd name="T9" fmla="*/ 41 h 122"/>
                <a:gd name="T10" fmla="*/ 122 w 122"/>
                <a:gd name="T11" fmla="*/ 61 h 122"/>
                <a:gd name="T12" fmla="*/ 119 w 122"/>
                <a:gd name="T13" fmla="*/ 80 h 122"/>
                <a:gd name="T14" fmla="*/ 110 w 122"/>
                <a:gd name="T15" fmla="*/ 97 h 122"/>
                <a:gd name="T16" fmla="*/ 97 w 122"/>
                <a:gd name="T17" fmla="*/ 110 h 122"/>
                <a:gd name="T18" fmla="*/ 81 w 122"/>
                <a:gd name="T19" fmla="*/ 118 h 122"/>
                <a:gd name="T20" fmla="*/ 61 w 122"/>
                <a:gd name="T21" fmla="*/ 122 h 122"/>
                <a:gd name="T22" fmla="*/ 42 w 122"/>
                <a:gd name="T23" fmla="*/ 118 h 122"/>
                <a:gd name="T24" fmla="*/ 25 w 122"/>
                <a:gd name="T25" fmla="*/ 110 h 122"/>
                <a:gd name="T26" fmla="*/ 11 w 122"/>
                <a:gd name="T27" fmla="*/ 97 h 122"/>
                <a:gd name="T28" fmla="*/ 2 w 122"/>
                <a:gd name="T29" fmla="*/ 80 h 122"/>
                <a:gd name="T30" fmla="*/ 0 w 122"/>
                <a:gd name="T31" fmla="*/ 61 h 122"/>
                <a:gd name="T32" fmla="*/ 2 w 122"/>
                <a:gd name="T33" fmla="*/ 41 h 122"/>
                <a:gd name="T34" fmla="*/ 11 w 122"/>
                <a:gd name="T35" fmla="*/ 25 h 122"/>
                <a:gd name="T36" fmla="*/ 25 w 122"/>
                <a:gd name="T37" fmla="*/ 12 h 122"/>
                <a:gd name="T38" fmla="*/ 42 w 122"/>
                <a:gd name="T39" fmla="*/ 3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1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8"/>
                  </a:lnTo>
                  <a:lnTo>
                    <a:pt x="61" y="122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1" y="97"/>
                  </a:lnTo>
                  <a:lnTo>
                    <a:pt x="2" y="80"/>
                  </a:lnTo>
                  <a:lnTo>
                    <a:pt x="0" y="61"/>
                  </a:lnTo>
                  <a:lnTo>
                    <a:pt x="2" y="41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8572501" y="6238875"/>
              <a:ext cx="19050" cy="19050"/>
            </a:xfrm>
            <a:custGeom>
              <a:avLst/>
              <a:gdLst>
                <a:gd name="T0" fmla="*/ 61 w 123"/>
                <a:gd name="T1" fmla="*/ 0 h 122"/>
                <a:gd name="T2" fmla="*/ 81 w 123"/>
                <a:gd name="T3" fmla="*/ 4 h 122"/>
                <a:gd name="T4" fmla="*/ 97 w 123"/>
                <a:gd name="T5" fmla="*/ 12 h 122"/>
                <a:gd name="T6" fmla="*/ 111 w 123"/>
                <a:gd name="T7" fmla="*/ 25 h 122"/>
                <a:gd name="T8" fmla="*/ 119 w 123"/>
                <a:gd name="T9" fmla="*/ 43 h 122"/>
                <a:gd name="T10" fmla="*/ 123 w 123"/>
                <a:gd name="T11" fmla="*/ 62 h 122"/>
                <a:gd name="T12" fmla="*/ 119 w 123"/>
                <a:gd name="T13" fmla="*/ 81 h 122"/>
                <a:gd name="T14" fmla="*/ 111 w 123"/>
                <a:gd name="T15" fmla="*/ 98 h 122"/>
                <a:gd name="T16" fmla="*/ 97 w 123"/>
                <a:gd name="T17" fmla="*/ 111 h 122"/>
                <a:gd name="T18" fmla="*/ 81 w 123"/>
                <a:gd name="T19" fmla="*/ 120 h 122"/>
                <a:gd name="T20" fmla="*/ 61 w 123"/>
                <a:gd name="T21" fmla="*/ 122 h 122"/>
                <a:gd name="T22" fmla="*/ 42 w 123"/>
                <a:gd name="T23" fmla="*/ 120 h 122"/>
                <a:gd name="T24" fmla="*/ 25 w 123"/>
                <a:gd name="T25" fmla="*/ 111 h 122"/>
                <a:gd name="T26" fmla="*/ 12 w 123"/>
                <a:gd name="T27" fmla="*/ 98 h 122"/>
                <a:gd name="T28" fmla="*/ 4 w 123"/>
                <a:gd name="T29" fmla="*/ 81 h 122"/>
                <a:gd name="T30" fmla="*/ 0 w 123"/>
                <a:gd name="T31" fmla="*/ 62 h 122"/>
                <a:gd name="T32" fmla="*/ 4 w 123"/>
                <a:gd name="T33" fmla="*/ 43 h 122"/>
                <a:gd name="T34" fmla="*/ 12 w 123"/>
                <a:gd name="T35" fmla="*/ 25 h 122"/>
                <a:gd name="T36" fmla="*/ 25 w 123"/>
                <a:gd name="T37" fmla="*/ 12 h 122"/>
                <a:gd name="T38" fmla="*/ 42 w 123"/>
                <a:gd name="T39" fmla="*/ 4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1" y="4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19" y="43"/>
                  </a:lnTo>
                  <a:lnTo>
                    <a:pt x="123" y="62"/>
                  </a:lnTo>
                  <a:lnTo>
                    <a:pt x="119" y="81"/>
                  </a:lnTo>
                  <a:lnTo>
                    <a:pt x="111" y="98"/>
                  </a:lnTo>
                  <a:lnTo>
                    <a:pt x="97" y="111"/>
                  </a:lnTo>
                  <a:lnTo>
                    <a:pt x="81" y="120"/>
                  </a:lnTo>
                  <a:lnTo>
                    <a:pt x="61" y="122"/>
                  </a:lnTo>
                  <a:lnTo>
                    <a:pt x="42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4" y="81"/>
                  </a:lnTo>
                  <a:lnTo>
                    <a:pt x="0" y="62"/>
                  </a:lnTo>
                  <a:lnTo>
                    <a:pt x="4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8553451" y="6208713"/>
              <a:ext cx="19050" cy="19050"/>
            </a:xfrm>
            <a:custGeom>
              <a:avLst/>
              <a:gdLst>
                <a:gd name="T0" fmla="*/ 61 w 122"/>
                <a:gd name="T1" fmla="*/ 0 h 122"/>
                <a:gd name="T2" fmla="*/ 81 w 122"/>
                <a:gd name="T3" fmla="*/ 2 h 122"/>
                <a:gd name="T4" fmla="*/ 97 w 122"/>
                <a:gd name="T5" fmla="*/ 11 h 122"/>
                <a:gd name="T6" fmla="*/ 110 w 122"/>
                <a:gd name="T7" fmla="*/ 25 h 122"/>
                <a:gd name="T8" fmla="*/ 119 w 122"/>
                <a:gd name="T9" fmla="*/ 41 h 122"/>
                <a:gd name="T10" fmla="*/ 122 w 122"/>
                <a:gd name="T11" fmla="*/ 61 h 122"/>
                <a:gd name="T12" fmla="*/ 119 w 122"/>
                <a:gd name="T13" fmla="*/ 80 h 122"/>
                <a:gd name="T14" fmla="*/ 110 w 122"/>
                <a:gd name="T15" fmla="*/ 97 h 122"/>
                <a:gd name="T16" fmla="*/ 97 w 122"/>
                <a:gd name="T17" fmla="*/ 110 h 122"/>
                <a:gd name="T18" fmla="*/ 81 w 122"/>
                <a:gd name="T19" fmla="*/ 118 h 122"/>
                <a:gd name="T20" fmla="*/ 61 w 122"/>
                <a:gd name="T21" fmla="*/ 122 h 122"/>
                <a:gd name="T22" fmla="*/ 42 w 122"/>
                <a:gd name="T23" fmla="*/ 118 h 122"/>
                <a:gd name="T24" fmla="*/ 25 w 122"/>
                <a:gd name="T25" fmla="*/ 110 h 122"/>
                <a:gd name="T26" fmla="*/ 11 w 122"/>
                <a:gd name="T27" fmla="*/ 97 h 122"/>
                <a:gd name="T28" fmla="*/ 2 w 122"/>
                <a:gd name="T29" fmla="*/ 80 h 122"/>
                <a:gd name="T30" fmla="*/ 0 w 122"/>
                <a:gd name="T31" fmla="*/ 61 h 122"/>
                <a:gd name="T32" fmla="*/ 2 w 122"/>
                <a:gd name="T33" fmla="*/ 41 h 122"/>
                <a:gd name="T34" fmla="*/ 11 w 122"/>
                <a:gd name="T35" fmla="*/ 25 h 122"/>
                <a:gd name="T36" fmla="*/ 25 w 122"/>
                <a:gd name="T37" fmla="*/ 11 h 122"/>
                <a:gd name="T38" fmla="*/ 42 w 122"/>
                <a:gd name="T39" fmla="*/ 2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1" y="2"/>
                  </a:lnTo>
                  <a:lnTo>
                    <a:pt x="97" y="11"/>
                  </a:lnTo>
                  <a:lnTo>
                    <a:pt x="110" y="25"/>
                  </a:lnTo>
                  <a:lnTo>
                    <a:pt x="119" y="41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8"/>
                  </a:lnTo>
                  <a:lnTo>
                    <a:pt x="61" y="122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1" y="97"/>
                  </a:lnTo>
                  <a:lnTo>
                    <a:pt x="2" y="80"/>
                  </a:lnTo>
                  <a:lnTo>
                    <a:pt x="0" y="61"/>
                  </a:lnTo>
                  <a:lnTo>
                    <a:pt x="2" y="41"/>
                  </a:lnTo>
                  <a:lnTo>
                    <a:pt x="11" y="25"/>
                  </a:lnTo>
                  <a:lnTo>
                    <a:pt x="25" y="11"/>
                  </a:lnTo>
                  <a:lnTo>
                    <a:pt x="42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8534401" y="6180138"/>
              <a:ext cx="19050" cy="19050"/>
            </a:xfrm>
            <a:custGeom>
              <a:avLst/>
              <a:gdLst>
                <a:gd name="T0" fmla="*/ 61 w 123"/>
                <a:gd name="T1" fmla="*/ 0 h 123"/>
                <a:gd name="T2" fmla="*/ 81 w 123"/>
                <a:gd name="T3" fmla="*/ 4 h 123"/>
                <a:gd name="T4" fmla="*/ 98 w 123"/>
                <a:gd name="T5" fmla="*/ 12 h 123"/>
                <a:gd name="T6" fmla="*/ 111 w 123"/>
                <a:gd name="T7" fmla="*/ 25 h 123"/>
                <a:gd name="T8" fmla="*/ 120 w 123"/>
                <a:gd name="T9" fmla="*/ 43 h 123"/>
                <a:gd name="T10" fmla="*/ 123 w 123"/>
                <a:gd name="T11" fmla="*/ 61 h 123"/>
                <a:gd name="T12" fmla="*/ 120 w 123"/>
                <a:gd name="T13" fmla="*/ 81 h 123"/>
                <a:gd name="T14" fmla="*/ 111 w 123"/>
                <a:gd name="T15" fmla="*/ 98 h 123"/>
                <a:gd name="T16" fmla="*/ 98 w 123"/>
                <a:gd name="T17" fmla="*/ 111 h 123"/>
                <a:gd name="T18" fmla="*/ 81 w 123"/>
                <a:gd name="T19" fmla="*/ 120 h 123"/>
                <a:gd name="T20" fmla="*/ 61 w 123"/>
                <a:gd name="T21" fmla="*/ 123 h 123"/>
                <a:gd name="T22" fmla="*/ 42 w 123"/>
                <a:gd name="T23" fmla="*/ 120 h 123"/>
                <a:gd name="T24" fmla="*/ 25 w 123"/>
                <a:gd name="T25" fmla="*/ 111 h 123"/>
                <a:gd name="T26" fmla="*/ 12 w 123"/>
                <a:gd name="T27" fmla="*/ 98 h 123"/>
                <a:gd name="T28" fmla="*/ 3 w 123"/>
                <a:gd name="T29" fmla="*/ 81 h 123"/>
                <a:gd name="T30" fmla="*/ 0 w 123"/>
                <a:gd name="T31" fmla="*/ 61 h 123"/>
                <a:gd name="T32" fmla="*/ 3 w 123"/>
                <a:gd name="T33" fmla="*/ 43 h 123"/>
                <a:gd name="T34" fmla="*/ 12 w 123"/>
                <a:gd name="T35" fmla="*/ 25 h 123"/>
                <a:gd name="T36" fmla="*/ 25 w 123"/>
                <a:gd name="T37" fmla="*/ 12 h 123"/>
                <a:gd name="T38" fmla="*/ 42 w 123"/>
                <a:gd name="T39" fmla="*/ 4 h 123"/>
                <a:gd name="T40" fmla="*/ 61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lnTo>
                    <a:pt x="81" y="4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3"/>
                  </a:lnTo>
                  <a:lnTo>
                    <a:pt x="123" y="61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1" y="123"/>
                  </a:lnTo>
                  <a:lnTo>
                    <a:pt x="42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8591551" y="6267450"/>
              <a:ext cx="20638" cy="19050"/>
            </a:xfrm>
            <a:custGeom>
              <a:avLst/>
              <a:gdLst>
                <a:gd name="T0" fmla="*/ 61 w 123"/>
                <a:gd name="T1" fmla="*/ 0 h 121"/>
                <a:gd name="T2" fmla="*/ 80 w 123"/>
                <a:gd name="T3" fmla="*/ 3 h 121"/>
                <a:gd name="T4" fmla="*/ 98 w 123"/>
                <a:gd name="T5" fmla="*/ 12 h 121"/>
                <a:gd name="T6" fmla="*/ 111 w 123"/>
                <a:gd name="T7" fmla="*/ 25 h 121"/>
                <a:gd name="T8" fmla="*/ 120 w 123"/>
                <a:gd name="T9" fmla="*/ 41 h 121"/>
                <a:gd name="T10" fmla="*/ 123 w 123"/>
                <a:gd name="T11" fmla="*/ 61 h 121"/>
                <a:gd name="T12" fmla="*/ 120 w 123"/>
                <a:gd name="T13" fmla="*/ 80 h 121"/>
                <a:gd name="T14" fmla="*/ 111 w 123"/>
                <a:gd name="T15" fmla="*/ 97 h 121"/>
                <a:gd name="T16" fmla="*/ 98 w 123"/>
                <a:gd name="T17" fmla="*/ 110 h 121"/>
                <a:gd name="T18" fmla="*/ 80 w 123"/>
                <a:gd name="T19" fmla="*/ 118 h 121"/>
                <a:gd name="T20" fmla="*/ 61 w 123"/>
                <a:gd name="T21" fmla="*/ 121 h 121"/>
                <a:gd name="T22" fmla="*/ 42 w 123"/>
                <a:gd name="T23" fmla="*/ 118 h 121"/>
                <a:gd name="T24" fmla="*/ 25 w 123"/>
                <a:gd name="T25" fmla="*/ 110 h 121"/>
                <a:gd name="T26" fmla="*/ 12 w 123"/>
                <a:gd name="T27" fmla="*/ 97 h 121"/>
                <a:gd name="T28" fmla="*/ 3 w 123"/>
                <a:gd name="T29" fmla="*/ 80 h 121"/>
                <a:gd name="T30" fmla="*/ 0 w 123"/>
                <a:gd name="T31" fmla="*/ 61 h 121"/>
                <a:gd name="T32" fmla="*/ 3 w 123"/>
                <a:gd name="T33" fmla="*/ 41 h 121"/>
                <a:gd name="T34" fmla="*/ 12 w 123"/>
                <a:gd name="T35" fmla="*/ 25 h 121"/>
                <a:gd name="T36" fmla="*/ 25 w 123"/>
                <a:gd name="T37" fmla="*/ 12 h 121"/>
                <a:gd name="T38" fmla="*/ 42 w 123"/>
                <a:gd name="T39" fmla="*/ 3 h 121"/>
                <a:gd name="T40" fmla="*/ 61 w 123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1">
                  <a:moveTo>
                    <a:pt x="61" y="0"/>
                  </a:moveTo>
                  <a:lnTo>
                    <a:pt x="80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1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0" y="118"/>
                  </a:lnTo>
                  <a:lnTo>
                    <a:pt x="61" y="121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8553451" y="6267450"/>
              <a:ext cx="19050" cy="19050"/>
            </a:xfrm>
            <a:custGeom>
              <a:avLst/>
              <a:gdLst>
                <a:gd name="T0" fmla="*/ 61 w 122"/>
                <a:gd name="T1" fmla="*/ 0 h 121"/>
                <a:gd name="T2" fmla="*/ 81 w 122"/>
                <a:gd name="T3" fmla="*/ 3 h 121"/>
                <a:gd name="T4" fmla="*/ 97 w 122"/>
                <a:gd name="T5" fmla="*/ 12 h 121"/>
                <a:gd name="T6" fmla="*/ 110 w 122"/>
                <a:gd name="T7" fmla="*/ 25 h 121"/>
                <a:gd name="T8" fmla="*/ 119 w 122"/>
                <a:gd name="T9" fmla="*/ 41 h 121"/>
                <a:gd name="T10" fmla="*/ 122 w 122"/>
                <a:gd name="T11" fmla="*/ 61 h 121"/>
                <a:gd name="T12" fmla="*/ 119 w 122"/>
                <a:gd name="T13" fmla="*/ 80 h 121"/>
                <a:gd name="T14" fmla="*/ 110 w 122"/>
                <a:gd name="T15" fmla="*/ 97 h 121"/>
                <a:gd name="T16" fmla="*/ 97 w 122"/>
                <a:gd name="T17" fmla="*/ 110 h 121"/>
                <a:gd name="T18" fmla="*/ 81 w 122"/>
                <a:gd name="T19" fmla="*/ 118 h 121"/>
                <a:gd name="T20" fmla="*/ 61 w 122"/>
                <a:gd name="T21" fmla="*/ 121 h 121"/>
                <a:gd name="T22" fmla="*/ 42 w 122"/>
                <a:gd name="T23" fmla="*/ 118 h 121"/>
                <a:gd name="T24" fmla="*/ 25 w 122"/>
                <a:gd name="T25" fmla="*/ 110 h 121"/>
                <a:gd name="T26" fmla="*/ 11 w 122"/>
                <a:gd name="T27" fmla="*/ 97 h 121"/>
                <a:gd name="T28" fmla="*/ 2 w 122"/>
                <a:gd name="T29" fmla="*/ 80 h 121"/>
                <a:gd name="T30" fmla="*/ 0 w 122"/>
                <a:gd name="T31" fmla="*/ 61 h 121"/>
                <a:gd name="T32" fmla="*/ 2 w 122"/>
                <a:gd name="T33" fmla="*/ 41 h 121"/>
                <a:gd name="T34" fmla="*/ 11 w 122"/>
                <a:gd name="T35" fmla="*/ 25 h 121"/>
                <a:gd name="T36" fmla="*/ 25 w 122"/>
                <a:gd name="T37" fmla="*/ 12 h 121"/>
                <a:gd name="T38" fmla="*/ 42 w 122"/>
                <a:gd name="T39" fmla="*/ 3 h 121"/>
                <a:gd name="T40" fmla="*/ 61 w 122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1">
                  <a:moveTo>
                    <a:pt x="61" y="0"/>
                  </a:moveTo>
                  <a:lnTo>
                    <a:pt x="81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9" y="41"/>
                  </a:lnTo>
                  <a:lnTo>
                    <a:pt x="122" y="61"/>
                  </a:lnTo>
                  <a:lnTo>
                    <a:pt x="119" y="80"/>
                  </a:lnTo>
                  <a:lnTo>
                    <a:pt x="110" y="97"/>
                  </a:lnTo>
                  <a:lnTo>
                    <a:pt x="97" y="110"/>
                  </a:lnTo>
                  <a:lnTo>
                    <a:pt x="81" y="118"/>
                  </a:lnTo>
                  <a:lnTo>
                    <a:pt x="61" y="121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1" y="97"/>
                  </a:lnTo>
                  <a:lnTo>
                    <a:pt x="2" y="80"/>
                  </a:lnTo>
                  <a:lnTo>
                    <a:pt x="0" y="61"/>
                  </a:lnTo>
                  <a:lnTo>
                    <a:pt x="2" y="41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6"/>
            <p:cNvSpPr>
              <a:spLocks/>
            </p:cNvSpPr>
            <p:nvPr/>
          </p:nvSpPr>
          <p:spPr bwMode="auto">
            <a:xfrm>
              <a:off x="8534401" y="6238875"/>
              <a:ext cx="19050" cy="19050"/>
            </a:xfrm>
            <a:custGeom>
              <a:avLst/>
              <a:gdLst>
                <a:gd name="T0" fmla="*/ 61 w 123"/>
                <a:gd name="T1" fmla="*/ 0 h 122"/>
                <a:gd name="T2" fmla="*/ 81 w 123"/>
                <a:gd name="T3" fmla="*/ 4 h 122"/>
                <a:gd name="T4" fmla="*/ 98 w 123"/>
                <a:gd name="T5" fmla="*/ 12 h 122"/>
                <a:gd name="T6" fmla="*/ 111 w 123"/>
                <a:gd name="T7" fmla="*/ 25 h 122"/>
                <a:gd name="T8" fmla="*/ 120 w 123"/>
                <a:gd name="T9" fmla="*/ 43 h 122"/>
                <a:gd name="T10" fmla="*/ 123 w 123"/>
                <a:gd name="T11" fmla="*/ 62 h 122"/>
                <a:gd name="T12" fmla="*/ 120 w 123"/>
                <a:gd name="T13" fmla="*/ 81 h 122"/>
                <a:gd name="T14" fmla="*/ 111 w 123"/>
                <a:gd name="T15" fmla="*/ 98 h 122"/>
                <a:gd name="T16" fmla="*/ 98 w 123"/>
                <a:gd name="T17" fmla="*/ 111 h 122"/>
                <a:gd name="T18" fmla="*/ 81 w 123"/>
                <a:gd name="T19" fmla="*/ 120 h 122"/>
                <a:gd name="T20" fmla="*/ 61 w 123"/>
                <a:gd name="T21" fmla="*/ 122 h 122"/>
                <a:gd name="T22" fmla="*/ 42 w 123"/>
                <a:gd name="T23" fmla="*/ 120 h 122"/>
                <a:gd name="T24" fmla="*/ 25 w 123"/>
                <a:gd name="T25" fmla="*/ 111 h 122"/>
                <a:gd name="T26" fmla="*/ 12 w 123"/>
                <a:gd name="T27" fmla="*/ 98 h 122"/>
                <a:gd name="T28" fmla="*/ 3 w 123"/>
                <a:gd name="T29" fmla="*/ 81 h 122"/>
                <a:gd name="T30" fmla="*/ 0 w 123"/>
                <a:gd name="T31" fmla="*/ 62 h 122"/>
                <a:gd name="T32" fmla="*/ 3 w 123"/>
                <a:gd name="T33" fmla="*/ 43 h 122"/>
                <a:gd name="T34" fmla="*/ 12 w 123"/>
                <a:gd name="T35" fmla="*/ 25 h 122"/>
                <a:gd name="T36" fmla="*/ 25 w 123"/>
                <a:gd name="T37" fmla="*/ 12 h 122"/>
                <a:gd name="T38" fmla="*/ 42 w 123"/>
                <a:gd name="T39" fmla="*/ 4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1" y="4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3"/>
                  </a:lnTo>
                  <a:lnTo>
                    <a:pt x="123" y="62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8" y="111"/>
                  </a:lnTo>
                  <a:lnTo>
                    <a:pt x="81" y="120"/>
                  </a:lnTo>
                  <a:lnTo>
                    <a:pt x="61" y="122"/>
                  </a:lnTo>
                  <a:lnTo>
                    <a:pt x="42" y="120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8513763" y="6208713"/>
              <a:ext cx="20638" cy="19050"/>
            </a:xfrm>
            <a:custGeom>
              <a:avLst/>
              <a:gdLst>
                <a:gd name="T0" fmla="*/ 61 w 122"/>
                <a:gd name="T1" fmla="*/ 0 h 122"/>
                <a:gd name="T2" fmla="*/ 80 w 122"/>
                <a:gd name="T3" fmla="*/ 2 h 122"/>
                <a:gd name="T4" fmla="*/ 97 w 122"/>
                <a:gd name="T5" fmla="*/ 11 h 122"/>
                <a:gd name="T6" fmla="*/ 111 w 122"/>
                <a:gd name="T7" fmla="*/ 25 h 122"/>
                <a:gd name="T8" fmla="*/ 120 w 122"/>
                <a:gd name="T9" fmla="*/ 41 h 122"/>
                <a:gd name="T10" fmla="*/ 122 w 122"/>
                <a:gd name="T11" fmla="*/ 61 h 122"/>
                <a:gd name="T12" fmla="*/ 120 w 122"/>
                <a:gd name="T13" fmla="*/ 80 h 122"/>
                <a:gd name="T14" fmla="*/ 111 w 122"/>
                <a:gd name="T15" fmla="*/ 97 h 122"/>
                <a:gd name="T16" fmla="*/ 97 w 122"/>
                <a:gd name="T17" fmla="*/ 110 h 122"/>
                <a:gd name="T18" fmla="*/ 80 w 122"/>
                <a:gd name="T19" fmla="*/ 118 h 122"/>
                <a:gd name="T20" fmla="*/ 61 w 122"/>
                <a:gd name="T21" fmla="*/ 122 h 122"/>
                <a:gd name="T22" fmla="*/ 41 w 122"/>
                <a:gd name="T23" fmla="*/ 118 h 122"/>
                <a:gd name="T24" fmla="*/ 25 w 122"/>
                <a:gd name="T25" fmla="*/ 110 h 122"/>
                <a:gd name="T26" fmla="*/ 12 w 122"/>
                <a:gd name="T27" fmla="*/ 97 h 122"/>
                <a:gd name="T28" fmla="*/ 3 w 122"/>
                <a:gd name="T29" fmla="*/ 80 h 122"/>
                <a:gd name="T30" fmla="*/ 0 w 122"/>
                <a:gd name="T31" fmla="*/ 61 h 122"/>
                <a:gd name="T32" fmla="*/ 3 w 122"/>
                <a:gd name="T33" fmla="*/ 41 h 122"/>
                <a:gd name="T34" fmla="*/ 12 w 122"/>
                <a:gd name="T35" fmla="*/ 25 h 122"/>
                <a:gd name="T36" fmla="*/ 25 w 122"/>
                <a:gd name="T37" fmla="*/ 11 h 122"/>
                <a:gd name="T38" fmla="*/ 41 w 122"/>
                <a:gd name="T39" fmla="*/ 2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0" y="2"/>
                  </a:lnTo>
                  <a:lnTo>
                    <a:pt x="97" y="11"/>
                  </a:lnTo>
                  <a:lnTo>
                    <a:pt x="111" y="25"/>
                  </a:lnTo>
                  <a:lnTo>
                    <a:pt x="120" y="41"/>
                  </a:lnTo>
                  <a:lnTo>
                    <a:pt x="122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0" y="118"/>
                  </a:lnTo>
                  <a:lnTo>
                    <a:pt x="61" y="122"/>
                  </a:lnTo>
                  <a:lnTo>
                    <a:pt x="41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1"/>
                  </a:lnTo>
                  <a:lnTo>
                    <a:pt x="41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8494713" y="6238875"/>
              <a:ext cx="19050" cy="19050"/>
            </a:xfrm>
            <a:custGeom>
              <a:avLst/>
              <a:gdLst>
                <a:gd name="T0" fmla="*/ 63 w 124"/>
                <a:gd name="T1" fmla="*/ 0 h 122"/>
                <a:gd name="T2" fmla="*/ 81 w 124"/>
                <a:gd name="T3" fmla="*/ 4 h 122"/>
                <a:gd name="T4" fmla="*/ 99 w 124"/>
                <a:gd name="T5" fmla="*/ 12 h 122"/>
                <a:gd name="T6" fmla="*/ 112 w 124"/>
                <a:gd name="T7" fmla="*/ 25 h 122"/>
                <a:gd name="T8" fmla="*/ 120 w 124"/>
                <a:gd name="T9" fmla="*/ 43 h 122"/>
                <a:gd name="T10" fmla="*/ 124 w 124"/>
                <a:gd name="T11" fmla="*/ 62 h 122"/>
                <a:gd name="T12" fmla="*/ 120 w 124"/>
                <a:gd name="T13" fmla="*/ 81 h 122"/>
                <a:gd name="T14" fmla="*/ 112 w 124"/>
                <a:gd name="T15" fmla="*/ 98 h 122"/>
                <a:gd name="T16" fmla="*/ 99 w 124"/>
                <a:gd name="T17" fmla="*/ 111 h 122"/>
                <a:gd name="T18" fmla="*/ 81 w 124"/>
                <a:gd name="T19" fmla="*/ 120 h 122"/>
                <a:gd name="T20" fmla="*/ 63 w 124"/>
                <a:gd name="T21" fmla="*/ 122 h 122"/>
                <a:gd name="T22" fmla="*/ 43 w 124"/>
                <a:gd name="T23" fmla="*/ 120 h 122"/>
                <a:gd name="T24" fmla="*/ 27 w 124"/>
                <a:gd name="T25" fmla="*/ 111 h 122"/>
                <a:gd name="T26" fmla="*/ 12 w 124"/>
                <a:gd name="T27" fmla="*/ 98 h 122"/>
                <a:gd name="T28" fmla="*/ 4 w 124"/>
                <a:gd name="T29" fmla="*/ 81 h 122"/>
                <a:gd name="T30" fmla="*/ 0 w 124"/>
                <a:gd name="T31" fmla="*/ 62 h 122"/>
                <a:gd name="T32" fmla="*/ 4 w 124"/>
                <a:gd name="T33" fmla="*/ 43 h 122"/>
                <a:gd name="T34" fmla="*/ 12 w 124"/>
                <a:gd name="T35" fmla="*/ 25 h 122"/>
                <a:gd name="T36" fmla="*/ 27 w 124"/>
                <a:gd name="T37" fmla="*/ 12 h 122"/>
                <a:gd name="T38" fmla="*/ 43 w 124"/>
                <a:gd name="T39" fmla="*/ 4 h 122"/>
                <a:gd name="T40" fmla="*/ 63 w 124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22">
                  <a:moveTo>
                    <a:pt x="63" y="0"/>
                  </a:moveTo>
                  <a:lnTo>
                    <a:pt x="81" y="4"/>
                  </a:lnTo>
                  <a:lnTo>
                    <a:pt x="99" y="12"/>
                  </a:lnTo>
                  <a:lnTo>
                    <a:pt x="112" y="25"/>
                  </a:lnTo>
                  <a:lnTo>
                    <a:pt x="120" y="43"/>
                  </a:lnTo>
                  <a:lnTo>
                    <a:pt x="124" y="62"/>
                  </a:lnTo>
                  <a:lnTo>
                    <a:pt x="120" y="81"/>
                  </a:lnTo>
                  <a:lnTo>
                    <a:pt x="112" y="98"/>
                  </a:lnTo>
                  <a:lnTo>
                    <a:pt x="99" y="111"/>
                  </a:lnTo>
                  <a:lnTo>
                    <a:pt x="81" y="120"/>
                  </a:lnTo>
                  <a:lnTo>
                    <a:pt x="63" y="122"/>
                  </a:lnTo>
                  <a:lnTo>
                    <a:pt x="43" y="120"/>
                  </a:lnTo>
                  <a:lnTo>
                    <a:pt x="27" y="111"/>
                  </a:lnTo>
                  <a:lnTo>
                    <a:pt x="12" y="98"/>
                  </a:lnTo>
                  <a:lnTo>
                    <a:pt x="4" y="81"/>
                  </a:lnTo>
                  <a:lnTo>
                    <a:pt x="0" y="62"/>
                  </a:lnTo>
                  <a:lnTo>
                    <a:pt x="4" y="43"/>
                  </a:lnTo>
                  <a:lnTo>
                    <a:pt x="12" y="25"/>
                  </a:lnTo>
                  <a:lnTo>
                    <a:pt x="27" y="12"/>
                  </a:lnTo>
                  <a:lnTo>
                    <a:pt x="43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8513763" y="6267450"/>
              <a:ext cx="20638" cy="19050"/>
            </a:xfrm>
            <a:custGeom>
              <a:avLst/>
              <a:gdLst>
                <a:gd name="T0" fmla="*/ 61 w 122"/>
                <a:gd name="T1" fmla="*/ 0 h 121"/>
                <a:gd name="T2" fmla="*/ 80 w 122"/>
                <a:gd name="T3" fmla="*/ 3 h 121"/>
                <a:gd name="T4" fmla="*/ 97 w 122"/>
                <a:gd name="T5" fmla="*/ 12 h 121"/>
                <a:gd name="T6" fmla="*/ 111 w 122"/>
                <a:gd name="T7" fmla="*/ 25 h 121"/>
                <a:gd name="T8" fmla="*/ 120 w 122"/>
                <a:gd name="T9" fmla="*/ 41 h 121"/>
                <a:gd name="T10" fmla="*/ 122 w 122"/>
                <a:gd name="T11" fmla="*/ 61 h 121"/>
                <a:gd name="T12" fmla="*/ 120 w 122"/>
                <a:gd name="T13" fmla="*/ 80 h 121"/>
                <a:gd name="T14" fmla="*/ 111 w 122"/>
                <a:gd name="T15" fmla="*/ 97 h 121"/>
                <a:gd name="T16" fmla="*/ 97 w 122"/>
                <a:gd name="T17" fmla="*/ 110 h 121"/>
                <a:gd name="T18" fmla="*/ 80 w 122"/>
                <a:gd name="T19" fmla="*/ 118 h 121"/>
                <a:gd name="T20" fmla="*/ 61 w 122"/>
                <a:gd name="T21" fmla="*/ 121 h 121"/>
                <a:gd name="T22" fmla="*/ 41 w 122"/>
                <a:gd name="T23" fmla="*/ 118 h 121"/>
                <a:gd name="T24" fmla="*/ 25 w 122"/>
                <a:gd name="T25" fmla="*/ 110 h 121"/>
                <a:gd name="T26" fmla="*/ 12 w 122"/>
                <a:gd name="T27" fmla="*/ 97 h 121"/>
                <a:gd name="T28" fmla="*/ 3 w 122"/>
                <a:gd name="T29" fmla="*/ 80 h 121"/>
                <a:gd name="T30" fmla="*/ 0 w 122"/>
                <a:gd name="T31" fmla="*/ 61 h 121"/>
                <a:gd name="T32" fmla="*/ 3 w 122"/>
                <a:gd name="T33" fmla="*/ 41 h 121"/>
                <a:gd name="T34" fmla="*/ 12 w 122"/>
                <a:gd name="T35" fmla="*/ 25 h 121"/>
                <a:gd name="T36" fmla="*/ 25 w 122"/>
                <a:gd name="T37" fmla="*/ 12 h 121"/>
                <a:gd name="T38" fmla="*/ 41 w 122"/>
                <a:gd name="T39" fmla="*/ 3 h 121"/>
                <a:gd name="T40" fmla="*/ 61 w 122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1">
                  <a:moveTo>
                    <a:pt x="61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20" y="41"/>
                  </a:lnTo>
                  <a:lnTo>
                    <a:pt x="122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0" y="118"/>
                  </a:lnTo>
                  <a:lnTo>
                    <a:pt x="61" y="121"/>
                  </a:lnTo>
                  <a:lnTo>
                    <a:pt x="41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8475663" y="6267450"/>
              <a:ext cx="19050" cy="19050"/>
            </a:xfrm>
            <a:custGeom>
              <a:avLst/>
              <a:gdLst>
                <a:gd name="T0" fmla="*/ 62 w 122"/>
                <a:gd name="T1" fmla="*/ 0 h 121"/>
                <a:gd name="T2" fmla="*/ 81 w 122"/>
                <a:gd name="T3" fmla="*/ 3 h 121"/>
                <a:gd name="T4" fmla="*/ 98 w 122"/>
                <a:gd name="T5" fmla="*/ 12 h 121"/>
                <a:gd name="T6" fmla="*/ 112 w 122"/>
                <a:gd name="T7" fmla="*/ 25 h 121"/>
                <a:gd name="T8" fmla="*/ 120 w 122"/>
                <a:gd name="T9" fmla="*/ 41 h 121"/>
                <a:gd name="T10" fmla="*/ 122 w 122"/>
                <a:gd name="T11" fmla="*/ 61 h 121"/>
                <a:gd name="T12" fmla="*/ 120 w 122"/>
                <a:gd name="T13" fmla="*/ 80 h 121"/>
                <a:gd name="T14" fmla="*/ 112 w 122"/>
                <a:gd name="T15" fmla="*/ 97 h 121"/>
                <a:gd name="T16" fmla="*/ 98 w 122"/>
                <a:gd name="T17" fmla="*/ 110 h 121"/>
                <a:gd name="T18" fmla="*/ 81 w 122"/>
                <a:gd name="T19" fmla="*/ 118 h 121"/>
                <a:gd name="T20" fmla="*/ 62 w 122"/>
                <a:gd name="T21" fmla="*/ 121 h 121"/>
                <a:gd name="T22" fmla="*/ 43 w 122"/>
                <a:gd name="T23" fmla="*/ 118 h 121"/>
                <a:gd name="T24" fmla="*/ 25 w 122"/>
                <a:gd name="T25" fmla="*/ 110 h 121"/>
                <a:gd name="T26" fmla="*/ 12 w 122"/>
                <a:gd name="T27" fmla="*/ 97 h 121"/>
                <a:gd name="T28" fmla="*/ 4 w 122"/>
                <a:gd name="T29" fmla="*/ 80 h 121"/>
                <a:gd name="T30" fmla="*/ 0 w 122"/>
                <a:gd name="T31" fmla="*/ 61 h 121"/>
                <a:gd name="T32" fmla="*/ 4 w 122"/>
                <a:gd name="T33" fmla="*/ 41 h 121"/>
                <a:gd name="T34" fmla="*/ 12 w 122"/>
                <a:gd name="T35" fmla="*/ 25 h 121"/>
                <a:gd name="T36" fmla="*/ 25 w 122"/>
                <a:gd name="T37" fmla="*/ 12 h 121"/>
                <a:gd name="T38" fmla="*/ 43 w 122"/>
                <a:gd name="T39" fmla="*/ 3 h 121"/>
                <a:gd name="T40" fmla="*/ 62 w 122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1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2" y="25"/>
                  </a:lnTo>
                  <a:lnTo>
                    <a:pt x="120" y="41"/>
                  </a:lnTo>
                  <a:lnTo>
                    <a:pt x="122" y="61"/>
                  </a:lnTo>
                  <a:lnTo>
                    <a:pt x="120" y="80"/>
                  </a:lnTo>
                  <a:lnTo>
                    <a:pt x="112" y="97"/>
                  </a:lnTo>
                  <a:lnTo>
                    <a:pt x="98" y="110"/>
                  </a:lnTo>
                  <a:lnTo>
                    <a:pt x="81" y="118"/>
                  </a:lnTo>
                  <a:lnTo>
                    <a:pt x="62" y="121"/>
                  </a:lnTo>
                  <a:lnTo>
                    <a:pt x="43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4" y="80"/>
                  </a:lnTo>
                  <a:lnTo>
                    <a:pt x="0" y="61"/>
                  </a:lnTo>
                  <a:lnTo>
                    <a:pt x="4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8270876" y="5792788"/>
              <a:ext cx="466725" cy="522287"/>
            </a:xfrm>
            <a:custGeom>
              <a:avLst/>
              <a:gdLst>
                <a:gd name="T0" fmla="*/ 686 w 2941"/>
                <a:gd name="T1" fmla="*/ 2171 h 3294"/>
                <a:gd name="T2" fmla="*/ 1406 w 2941"/>
                <a:gd name="T3" fmla="*/ 2154 h 3294"/>
                <a:gd name="T4" fmla="*/ 1971 w 2941"/>
                <a:gd name="T5" fmla="*/ 1952 h 3294"/>
                <a:gd name="T6" fmla="*/ 1825 w 2941"/>
                <a:gd name="T7" fmla="*/ 1989 h 3294"/>
                <a:gd name="T8" fmla="*/ 1720 w 2941"/>
                <a:gd name="T9" fmla="*/ 2066 h 3294"/>
                <a:gd name="T10" fmla="*/ 1777 w 2941"/>
                <a:gd name="T11" fmla="*/ 2134 h 3294"/>
                <a:gd name="T12" fmla="*/ 1670 w 2941"/>
                <a:gd name="T13" fmla="*/ 2175 h 3294"/>
                <a:gd name="T14" fmla="*/ 1593 w 2941"/>
                <a:gd name="T15" fmla="*/ 2257 h 3294"/>
                <a:gd name="T16" fmla="*/ 1629 w 2941"/>
                <a:gd name="T17" fmla="*/ 2367 h 3294"/>
                <a:gd name="T18" fmla="*/ 1506 w 2941"/>
                <a:gd name="T19" fmla="*/ 2387 h 3294"/>
                <a:gd name="T20" fmla="*/ 1520 w 2941"/>
                <a:gd name="T21" fmla="*/ 2537 h 3294"/>
                <a:gd name="T22" fmla="*/ 1383 w 2941"/>
                <a:gd name="T23" fmla="*/ 2601 h 3294"/>
                <a:gd name="T24" fmla="*/ 1384 w 2941"/>
                <a:gd name="T25" fmla="*/ 2733 h 3294"/>
                <a:gd name="T26" fmla="*/ 1269 w 2941"/>
                <a:gd name="T27" fmla="*/ 2825 h 3294"/>
                <a:gd name="T28" fmla="*/ 1225 w 2941"/>
                <a:gd name="T29" fmla="*/ 2927 h 3294"/>
                <a:gd name="T30" fmla="*/ 1161 w 2941"/>
                <a:gd name="T31" fmla="*/ 2961 h 3294"/>
                <a:gd name="T32" fmla="*/ 1161 w 2941"/>
                <a:gd name="T33" fmla="*/ 3031 h 3294"/>
                <a:gd name="T34" fmla="*/ 1161 w 2941"/>
                <a:gd name="T35" fmla="*/ 3131 h 3294"/>
                <a:gd name="T36" fmla="*/ 2512 w 2941"/>
                <a:gd name="T37" fmla="*/ 3170 h 3294"/>
                <a:gd name="T38" fmla="*/ 2764 w 2941"/>
                <a:gd name="T39" fmla="*/ 3077 h 3294"/>
                <a:gd name="T40" fmla="*/ 2814 w 2941"/>
                <a:gd name="T41" fmla="*/ 2961 h 3294"/>
                <a:gd name="T42" fmla="*/ 2756 w 2941"/>
                <a:gd name="T43" fmla="*/ 2852 h 3294"/>
                <a:gd name="T44" fmla="*/ 2660 w 2941"/>
                <a:gd name="T45" fmla="*/ 2916 h 3294"/>
                <a:gd name="T46" fmla="*/ 2696 w 2941"/>
                <a:gd name="T47" fmla="*/ 2805 h 3294"/>
                <a:gd name="T48" fmla="*/ 2634 w 2941"/>
                <a:gd name="T49" fmla="*/ 2675 h 3294"/>
                <a:gd name="T50" fmla="*/ 2554 w 2941"/>
                <a:gd name="T51" fmla="*/ 2741 h 3294"/>
                <a:gd name="T52" fmla="*/ 2554 w 2941"/>
                <a:gd name="T53" fmla="*/ 2625 h 3294"/>
                <a:gd name="T54" fmla="*/ 2442 w 2941"/>
                <a:gd name="T55" fmla="*/ 2366 h 3294"/>
                <a:gd name="T56" fmla="*/ 2196 w 2941"/>
                <a:gd name="T57" fmla="*/ 2040 h 3294"/>
                <a:gd name="T58" fmla="*/ 515 w 2941"/>
                <a:gd name="T59" fmla="*/ 1903 h 3294"/>
                <a:gd name="T60" fmla="*/ 551 w 2941"/>
                <a:gd name="T61" fmla="*/ 2013 h 3294"/>
                <a:gd name="T62" fmla="*/ 1520 w 2941"/>
                <a:gd name="T63" fmla="*/ 1916 h 3294"/>
                <a:gd name="T64" fmla="*/ 686 w 2941"/>
                <a:gd name="T65" fmla="*/ 1733 h 3294"/>
                <a:gd name="T66" fmla="*/ 1348 w 2941"/>
                <a:gd name="T67" fmla="*/ 1829 h 3294"/>
                <a:gd name="T68" fmla="*/ 1384 w 2941"/>
                <a:gd name="T69" fmla="*/ 1720 h 3294"/>
                <a:gd name="T70" fmla="*/ 1388 w 2941"/>
                <a:gd name="T71" fmla="*/ 899 h 3294"/>
                <a:gd name="T72" fmla="*/ 1225 w 2941"/>
                <a:gd name="T73" fmla="*/ 1180 h 3294"/>
                <a:gd name="T74" fmla="*/ 1681 w 2941"/>
                <a:gd name="T75" fmla="*/ 1307 h 3294"/>
                <a:gd name="T76" fmla="*/ 1552 w 2941"/>
                <a:gd name="T77" fmla="*/ 854 h 3294"/>
                <a:gd name="T78" fmla="*/ 340 w 2941"/>
                <a:gd name="T79" fmla="*/ 1307 h 3294"/>
                <a:gd name="T80" fmla="*/ 796 w 2941"/>
                <a:gd name="T81" fmla="*/ 1180 h 3294"/>
                <a:gd name="T82" fmla="*/ 634 w 2941"/>
                <a:gd name="T83" fmla="*/ 899 h 3294"/>
                <a:gd name="T84" fmla="*/ 792 w 2941"/>
                <a:gd name="T85" fmla="*/ 544 h 3294"/>
                <a:gd name="T86" fmla="*/ 750 w 2941"/>
                <a:gd name="T87" fmla="*/ 863 h 3294"/>
                <a:gd name="T88" fmla="*/ 1210 w 2941"/>
                <a:gd name="T89" fmla="*/ 863 h 3294"/>
                <a:gd name="T90" fmla="*/ 1167 w 2941"/>
                <a:gd name="T91" fmla="*/ 544 h 3294"/>
                <a:gd name="T92" fmla="*/ 2018 w 2941"/>
                <a:gd name="T93" fmla="*/ 42 h 3294"/>
                <a:gd name="T94" fmla="*/ 2293 w 2941"/>
                <a:gd name="T95" fmla="*/ 1962 h 3294"/>
                <a:gd name="T96" fmla="*/ 2543 w 2941"/>
                <a:gd name="T97" fmla="*/ 2297 h 3294"/>
                <a:gd name="T98" fmla="*/ 2791 w 2941"/>
                <a:gd name="T99" fmla="*/ 2687 h 3294"/>
                <a:gd name="T100" fmla="*/ 2941 w 2941"/>
                <a:gd name="T101" fmla="*/ 2991 h 3294"/>
                <a:gd name="T102" fmla="*/ 2774 w 2941"/>
                <a:gd name="T103" fmla="*/ 3233 h 3294"/>
                <a:gd name="T104" fmla="*/ 1297 w 2941"/>
                <a:gd name="T105" fmla="*/ 3292 h 3294"/>
                <a:gd name="T106" fmla="*/ 1059 w 2941"/>
                <a:gd name="T107" fmla="*/ 3204 h 3294"/>
                <a:gd name="T108" fmla="*/ 25 w 2941"/>
                <a:gd name="T109" fmla="*/ 3099 h 3294"/>
                <a:gd name="T110" fmla="*/ 42 w 2941"/>
                <a:gd name="T111" fmla="*/ 3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41" h="3294">
                  <a:moveTo>
                    <a:pt x="735" y="2074"/>
                  </a:moveTo>
                  <a:lnTo>
                    <a:pt x="716" y="2077"/>
                  </a:lnTo>
                  <a:lnTo>
                    <a:pt x="699" y="2086"/>
                  </a:lnTo>
                  <a:lnTo>
                    <a:pt x="686" y="2099"/>
                  </a:lnTo>
                  <a:lnTo>
                    <a:pt x="678" y="2116"/>
                  </a:lnTo>
                  <a:lnTo>
                    <a:pt x="674" y="2134"/>
                  </a:lnTo>
                  <a:lnTo>
                    <a:pt x="678" y="2154"/>
                  </a:lnTo>
                  <a:lnTo>
                    <a:pt x="686" y="2171"/>
                  </a:lnTo>
                  <a:lnTo>
                    <a:pt x="699" y="2184"/>
                  </a:lnTo>
                  <a:lnTo>
                    <a:pt x="716" y="2193"/>
                  </a:lnTo>
                  <a:lnTo>
                    <a:pt x="735" y="2196"/>
                  </a:lnTo>
                  <a:lnTo>
                    <a:pt x="1348" y="2196"/>
                  </a:lnTo>
                  <a:lnTo>
                    <a:pt x="1367" y="2193"/>
                  </a:lnTo>
                  <a:lnTo>
                    <a:pt x="1384" y="2184"/>
                  </a:lnTo>
                  <a:lnTo>
                    <a:pt x="1398" y="2171"/>
                  </a:lnTo>
                  <a:lnTo>
                    <a:pt x="1406" y="2154"/>
                  </a:lnTo>
                  <a:lnTo>
                    <a:pt x="1408" y="2134"/>
                  </a:lnTo>
                  <a:lnTo>
                    <a:pt x="1406" y="2116"/>
                  </a:lnTo>
                  <a:lnTo>
                    <a:pt x="1398" y="2099"/>
                  </a:lnTo>
                  <a:lnTo>
                    <a:pt x="1384" y="2086"/>
                  </a:lnTo>
                  <a:lnTo>
                    <a:pt x="1367" y="2077"/>
                  </a:lnTo>
                  <a:lnTo>
                    <a:pt x="1348" y="2074"/>
                  </a:lnTo>
                  <a:lnTo>
                    <a:pt x="735" y="2074"/>
                  </a:lnTo>
                  <a:close/>
                  <a:moveTo>
                    <a:pt x="1971" y="1952"/>
                  </a:moveTo>
                  <a:lnTo>
                    <a:pt x="1946" y="1954"/>
                  </a:lnTo>
                  <a:lnTo>
                    <a:pt x="1924" y="1955"/>
                  </a:lnTo>
                  <a:lnTo>
                    <a:pt x="1905" y="1960"/>
                  </a:lnTo>
                  <a:lnTo>
                    <a:pt x="1883" y="1965"/>
                  </a:lnTo>
                  <a:lnTo>
                    <a:pt x="1864" y="1972"/>
                  </a:lnTo>
                  <a:lnTo>
                    <a:pt x="1843" y="1980"/>
                  </a:lnTo>
                  <a:lnTo>
                    <a:pt x="1834" y="1985"/>
                  </a:lnTo>
                  <a:lnTo>
                    <a:pt x="1825" y="1989"/>
                  </a:lnTo>
                  <a:lnTo>
                    <a:pt x="1803" y="2001"/>
                  </a:lnTo>
                  <a:lnTo>
                    <a:pt x="1795" y="2006"/>
                  </a:lnTo>
                  <a:lnTo>
                    <a:pt x="1787" y="2012"/>
                  </a:lnTo>
                  <a:lnTo>
                    <a:pt x="1765" y="2027"/>
                  </a:lnTo>
                  <a:lnTo>
                    <a:pt x="1756" y="2034"/>
                  </a:lnTo>
                  <a:lnTo>
                    <a:pt x="1749" y="2041"/>
                  </a:lnTo>
                  <a:lnTo>
                    <a:pt x="1728" y="2058"/>
                  </a:lnTo>
                  <a:lnTo>
                    <a:pt x="1720" y="2066"/>
                  </a:lnTo>
                  <a:lnTo>
                    <a:pt x="1713" y="2075"/>
                  </a:lnTo>
                  <a:lnTo>
                    <a:pt x="1714" y="2074"/>
                  </a:lnTo>
                  <a:lnTo>
                    <a:pt x="1715" y="2074"/>
                  </a:lnTo>
                  <a:lnTo>
                    <a:pt x="1735" y="2077"/>
                  </a:lnTo>
                  <a:lnTo>
                    <a:pt x="1752" y="2086"/>
                  </a:lnTo>
                  <a:lnTo>
                    <a:pt x="1765" y="2099"/>
                  </a:lnTo>
                  <a:lnTo>
                    <a:pt x="1774" y="2116"/>
                  </a:lnTo>
                  <a:lnTo>
                    <a:pt x="1777" y="2134"/>
                  </a:lnTo>
                  <a:lnTo>
                    <a:pt x="1774" y="2154"/>
                  </a:lnTo>
                  <a:lnTo>
                    <a:pt x="1765" y="2171"/>
                  </a:lnTo>
                  <a:lnTo>
                    <a:pt x="1752" y="2184"/>
                  </a:lnTo>
                  <a:lnTo>
                    <a:pt x="1735" y="2193"/>
                  </a:lnTo>
                  <a:lnTo>
                    <a:pt x="1715" y="2196"/>
                  </a:lnTo>
                  <a:lnTo>
                    <a:pt x="1698" y="2193"/>
                  </a:lnTo>
                  <a:lnTo>
                    <a:pt x="1682" y="2185"/>
                  </a:lnTo>
                  <a:lnTo>
                    <a:pt x="1670" y="2175"/>
                  </a:lnTo>
                  <a:lnTo>
                    <a:pt x="1660" y="2159"/>
                  </a:lnTo>
                  <a:lnTo>
                    <a:pt x="1656" y="2143"/>
                  </a:lnTo>
                  <a:lnTo>
                    <a:pt x="1632" y="2178"/>
                  </a:lnTo>
                  <a:lnTo>
                    <a:pt x="1607" y="2216"/>
                  </a:lnTo>
                  <a:lnTo>
                    <a:pt x="1581" y="2259"/>
                  </a:lnTo>
                  <a:lnTo>
                    <a:pt x="1585" y="2258"/>
                  </a:lnTo>
                  <a:lnTo>
                    <a:pt x="1588" y="2257"/>
                  </a:lnTo>
                  <a:lnTo>
                    <a:pt x="1593" y="2257"/>
                  </a:lnTo>
                  <a:lnTo>
                    <a:pt x="1612" y="2260"/>
                  </a:lnTo>
                  <a:lnTo>
                    <a:pt x="1629" y="2269"/>
                  </a:lnTo>
                  <a:lnTo>
                    <a:pt x="1643" y="2282"/>
                  </a:lnTo>
                  <a:lnTo>
                    <a:pt x="1652" y="2298"/>
                  </a:lnTo>
                  <a:lnTo>
                    <a:pt x="1654" y="2318"/>
                  </a:lnTo>
                  <a:lnTo>
                    <a:pt x="1652" y="2336"/>
                  </a:lnTo>
                  <a:lnTo>
                    <a:pt x="1643" y="2354"/>
                  </a:lnTo>
                  <a:lnTo>
                    <a:pt x="1629" y="2367"/>
                  </a:lnTo>
                  <a:lnTo>
                    <a:pt x="1612" y="2375"/>
                  </a:lnTo>
                  <a:lnTo>
                    <a:pt x="1593" y="2379"/>
                  </a:lnTo>
                  <a:lnTo>
                    <a:pt x="1578" y="2377"/>
                  </a:lnTo>
                  <a:lnTo>
                    <a:pt x="1563" y="2371"/>
                  </a:lnTo>
                  <a:lnTo>
                    <a:pt x="1551" y="2361"/>
                  </a:lnTo>
                  <a:lnTo>
                    <a:pt x="1542" y="2349"/>
                  </a:lnTo>
                  <a:lnTo>
                    <a:pt x="1535" y="2335"/>
                  </a:lnTo>
                  <a:lnTo>
                    <a:pt x="1506" y="2387"/>
                  </a:lnTo>
                  <a:lnTo>
                    <a:pt x="1475" y="2441"/>
                  </a:lnTo>
                  <a:lnTo>
                    <a:pt x="1492" y="2445"/>
                  </a:lnTo>
                  <a:lnTo>
                    <a:pt x="1509" y="2454"/>
                  </a:lnTo>
                  <a:lnTo>
                    <a:pt x="1521" y="2467"/>
                  </a:lnTo>
                  <a:lnTo>
                    <a:pt x="1528" y="2483"/>
                  </a:lnTo>
                  <a:lnTo>
                    <a:pt x="1532" y="2500"/>
                  </a:lnTo>
                  <a:lnTo>
                    <a:pt x="1528" y="2520"/>
                  </a:lnTo>
                  <a:lnTo>
                    <a:pt x="1520" y="2537"/>
                  </a:lnTo>
                  <a:lnTo>
                    <a:pt x="1507" y="2550"/>
                  </a:lnTo>
                  <a:lnTo>
                    <a:pt x="1489" y="2559"/>
                  </a:lnTo>
                  <a:lnTo>
                    <a:pt x="1471" y="2562"/>
                  </a:lnTo>
                  <a:lnTo>
                    <a:pt x="1455" y="2560"/>
                  </a:lnTo>
                  <a:lnTo>
                    <a:pt x="1442" y="2555"/>
                  </a:lnTo>
                  <a:lnTo>
                    <a:pt x="1430" y="2546"/>
                  </a:lnTo>
                  <a:lnTo>
                    <a:pt x="1422" y="2535"/>
                  </a:lnTo>
                  <a:lnTo>
                    <a:pt x="1383" y="2601"/>
                  </a:lnTo>
                  <a:lnTo>
                    <a:pt x="1368" y="2627"/>
                  </a:lnTo>
                  <a:lnTo>
                    <a:pt x="1384" y="2636"/>
                  </a:lnTo>
                  <a:lnTo>
                    <a:pt x="1398" y="2649"/>
                  </a:lnTo>
                  <a:lnTo>
                    <a:pt x="1406" y="2665"/>
                  </a:lnTo>
                  <a:lnTo>
                    <a:pt x="1408" y="2684"/>
                  </a:lnTo>
                  <a:lnTo>
                    <a:pt x="1406" y="2703"/>
                  </a:lnTo>
                  <a:lnTo>
                    <a:pt x="1398" y="2720"/>
                  </a:lnTo>
                  <a:lnTo>
                    <a:pt x="1384" y="2733"/>
                  </a:lnTo>
                  <a:lnTo>
                    <a:pt x="1367" y="2741"/>
                  </a:lnTo>
                  <a:lnTo>
                    <a:pt x="1348" y="2745"/>
                  </a:lnTo>
                  <a:lnTo>
                    <a:pt x="1333" y="2742"/>
                  </a:lnTo>
                  <a:lnTo>
                    <a:pt x="1320" y="2738"/>
                  </a:lnTo>
                  <a:lnTo>
                    <a:pt x="1309" y="2729"/>
                  </a:lnTo>
                  <a:lnTo>
                    <a:pt x="1283" y="2774"/>
                  </a:lnTo>
                  <a:lnTo>
                    <a:pt x="1257" y="2816"/>
                  </a:lnTo>
                  <a:lnTo>
                    <a:pt x="1269" y="2825"/>
                  </a:lnTo>
                  <a:lnTo>
                    <a:pt x="1279" y="2837"/>
                  </a:lnTo>
                  <a:lnTo>
                    <a:pt x="1284" y="2851"/>
                  </a:lnTo>
                  <a:lnTo>
                    <a:pt x="1286" y="2867"/>
                  </a:lnTo>
                  <a:lnTo>
                    <a:pt x="1283" y="2886"/>
                  </a:lnTo>
                  <a:lnTo>
                    <a:pt x="1274" y="2903"/>
                  </a:lnTo>
                  <a:lnTo>
                    <a:pt x="1261" y="2916"/>
                  </a:lnTo>
                  <a:lnTo>
                    <a:pt x="1245" y="2925"/>
                  </a:lnTo>
                  <a:lnTo>
                    <a:pt x="1225" y="2927"/>
                  </a:lnTo>
                  <a:lnTo>
                    <a:pt x="1213" y="2926"/>
                  </a:lnTo>
                  <a:lnTo>
                    <a:pt x="1201" y="2922"/>
                  </a:lnTo>
                  <a:lnTo>
                    <a:pt x="1191" y="2916"/>
                  </a:lnTo>
                  <a:lnTo>
                    <a:pt x="1188" y="2920"/>
                  </a:lnTo>
                  <a:lnTo>
                    <a:pt x="1185" y="2925"/>
                  </a:lnTo>
                  <a:lnTo>
                    <a:pt x="1174" y="2941"/>
                  </a:lnTo>
                  <a:lnTo>
                    <a:pt x="1163" y="2957"/>
                  </a:lnTo>
                  <a:lnTo>
                    <a:pt x="1161" y="2961"/>
                  </a:lnTo>
                  <a:lnTo>
                    <a:pt x="1160" y="2965"/>
                  </a:lnTo>
                  <a:lnTo>
                    <a:pt x="1146" y="2990"/>
                  </a:lnTo>
                  <a:lnTo>
                    <a:pt x="1144" y="2993"/>
                  </a:lnTo>
                  <a:lnTo>
                    <a:pt x="1143" y="2996"/>
                  </a:lnTo>
                  <a:lnTo>
                    <a:pt x="1141" y="3000"/>
                  </a:lnTo>
                  <a:lnTo>
                    <a:pt x="1141" y="3003"/>
                  </a:lnTo>
                  <a:lnTo>
                    <a:pt x="1153" y="3016"/>
                  </a:lnTo>
                  <a:lnTo>
                    <a:pt x="1161" y="3031"/>
                  </a:lnTo>
                  <a:lnTo>
                    <a:pt x="1164" y="3050"/>
                  </a:lnTo>
                  <a:lnTo>
                    <a:pt x="1162" y="3065"/>
                  </a:lnTo>
                  <a:lnTo>
                    <a:pt x="1155" y="3079"/>
                  </a:lnTo>
                  <a:lnTo>
                    <a:pt x="1147" y="3091"/>
                  </a:lnTo>
                  <a:lnTo>
                    <a:pt x="1134" y="3101"/>
                  </a:lnTo>
                  <a:lnTo>
                    <a:pt x="1134" y="3101"/>
                  </a:lnTo>
                  <a:lnTo>
                    <a:pt x="1146" y="3117"/>
                  </a:lnTo>
                  <a:lnTo>
                    <a:pt x="1161" y="3131"/>
                  </a:lnTo>
                  <a:lnTo>
                    <a:pt x="1182" y="3143"/>
                  </a:lnTo>
                  <a:lnTo>
                    <a:pt x="1207" y="3153"/>
                  </a:lnTo>
                  <a:lnTo>
                    <a:pt x="1236" y="3162"/>
                  </a:lnTo>
                  <a:lnTo>
                    <a:pt x="1270" y="3167"/>
                  </a:lnTo>
                  <a:lnTo>
                    <a:pt x="1307" y="3170"/>
                  </a:lnTo>
                  <a:lnTo>
                    <a:pt x="1347" y="3171"/>
                  </a:lnTo>
                  <a:lnTo>
                    <a:pt x="2460" y="3171"/>
                  </a:lnTo>
                  <a:lnTo>
                    <a:pt x="2512" y="3170"/>
                  </a:lnTo>
                  <a:lnTo>
                    <a:pt x="2562" y="3166"/>
                  </a:lnTo>
                  <a:lnTo>
                    <a:pt x="2606" y="3159"/>
                  </a:lnTo>
                  <a:lnTo>
                    <a:pt x="2648" y="3150"/>
                  </a:lnTo>
                  <a:lnTo>
                    <a:pt x="2686" y="3138"/>
                  </a:lnTo>
                  <a:lnTo>
                    <a:pt x="2720" y="3124"/>
                  </a:lnTo>
                  <a:lnTo>
                    <a:pt x="2748" y="3107"/>
                  </a:lnTo>
                  <a:lnTo>
                    <a:pt x="2772" y="3089"/>
                  </a:lnTo>
                  <a:lnTo>
                    <a:pt x="2764" y="3077"/>
                  </a:lnTo>
                  <a:lnTo>
                    <a:pt x="2759" y="3064"/>
                  </a:lnTo>
                  <a:lnTo>
                    <a:pt x="2757" y="3050"/>
                  </a:lnTo>
                  <a:lnTo>
                    <a:pt x="2760" y="3030"/>
                  </a:lnTo>
                  <a:lnTo>
                    <a:pt x="2769" y="3014"/>
                  </a:lnTo>
                  <a:lnTo>
                    <a:pt x="2782" y="3001"/>
                  </a:lnTo>
                  <a:lnTo>
                    <a:pt x="2798" y="2992"/>
                  </a:lnTo>
                  <a:lnTo>
                    <a:pt x="2818" y="2989"/>
                  </a:lnTo>
                  <a:lnTo>
                    <a:pt x="2814" y="2961"/>
                  </a:lnTo>
                  <a:lnTo>
                    <a:pt x="2805" y="2930"/>
                  </a:lnTo>
                  <a:lnTo>
                    <a:pt x="2791" y="2899"/>
                  </a:lnTo>
                  <a:lnTo>
                    <a:pt x="2771" y="2866"/>
                  </a:lnTo>
                  <a:lnTo>
                    <a:pt x="2746" y="2833"/>
                  </a:lnTo>
                  <a:lnTo>
                    <a:pt x="2744" y="2829"/>
                  </a:lnTo>
                  <a:lnTo>
                    <a:pt x="2742" y="2826"/>
                  </a:lnTo>
                  <a:lnTo>
                    <a:pt x="2749" y="2838"/>
                  </a:lnTo>
                  <a:lnTo>
                    <a:pt x="2756" y="2852"/>
                  </a:lnTo>
                  <a:lnTo>
                    <a:pt x="2757" y="2867"/>
                  </a:lnTo>
                  <a:lnTo>
                    <a:pt x="2754" y="2886"/>
                  </a:lnTo>
                  <a:lnTo>
                    <a:pt x="2746" y="2903"/>
                  </a:lnTo>
                  <a:lnTo>
                    <a:pt x="2732" y="2916"/>
                  </a:lnTo>
                  <a:lnTo>
                    <a:pt x="2715" y="2925"/>
                  </a:lnTo>
                  <a:lnTo>
                    <a:pt x="2696" y="2927"/>
                  </a:lnTo>
                  <a:lnTo>
                    <a:pt x="2676" y="2925"/>
                  </a:lnTo>
                  <a:lnTo>
                    <a:pt x="2660" y="2916"/>
                  </a:lnTo>
                  <a:lnTo>
                    <a:pt x="2647" y="2903"/>
                  </a:lnTo>
                  <a:lnTo>
                    <a:pt x="2638" y="2886"/>
                  </a:lnTo>
                  <a:lnTo>
                    <a:pt x="2635" y="2867"/>
                  </a:lnTo>
                  <a:lnTo>
                    <a:pt x="2638" y="2848"/>
                  </a:lnTo>
                  <a:lnTo>
                    <a:pt x="2647" y="2830"/>
                  </a:lnTo>
                  <a:lnTo>
                    <a:pt x="2660" y="2817"/>
                  </a:lnTo>
                  <a:lnTo>
                    <a:pt x="2676" y="2809"/>
                  </a:lnTo>
                  <a:lnTo>
                    <a:pt x="2696" y="2805"/>
                  </a:lnTo>
                  <a:lnTo>
                    <a:pt x="2712" y="2808"/>
                  </a:lnTo>
                  <a:lnTo>
                    <a:pt x="2726" y="2814"/>
                  </a:lnTo>
                  <a:lnTo>
                    <a:pt x="2738" y="2823"/>
                  </a:lnTo>
                  <a:lnTo>
                    <a:pt x="2714" y="2790"/>
                  </a:lnTo>
                  <a:lnTo>
                    <a:pt x="2688" y="2754"/>
                  </a:lnTo>
                  <a:lnTo>
                    <a:pt x="2661" y="2714"/>
                  </a:lnTo>
                  <a:lnTo>
                    <a:pt x="2632" y="2671"/>
                  </a:lnTo>
                  <a:lnTo>
                    <a:pt x="2634" y="2675"/>
                  </a:lnTo>
                  <a:lnTo>
                    <a:pt x="2635" y="2679"/>
                  </a:lnTo>
                  <a:lnTo>
                    <a:pt x="2635" y="2684"/>
                  </a:lnTo>
                  <a:lnTo>
                    <a:pt x="2631" y="2703"/>
                  </a:lnTo>
                  <a:lnTo>
                    <a:pt x="2623" y="2720"/>
                  </a:lnTo>
                  <a:lnTo>
                    <a:pt x="2610" y="2733"/>
                  </a:lnTo>
                  <a:lnTo>
                    <a:pt x="2593" y="2741"/>
                  </a:lnTo>
                  <a:lnTo>
                    <a:pt x="2574" y="2745"/>
                  </a:lnTo>
                  <a:lnTo>
                    <a:pt x="2554" y="2741"/>
                  </a:lnTo>
                  <a:lnTo>
                    <a:pt x="2538" y="2733"/>
                  </a:lnTo>
                  <a:lnTo>
                    <a:pt x="2524" y="2720"/>
                  </a:lnTo>
                  <a:lnTo>
                    <a:pt x="2516" y="2703"/>
                  </a:lnTo>
                  <a:lnTo>
                    <a:pt x="2512" y="2684"/>
                  </a:lnTo>
                  <a:lnTo>
                    <a:pt x="2516" y="2664"/>
                  </a:lnTo>
                  <a:lnTo>
                    <a:pt x="2524" y="2648"/>
                  </a:lnTo>
                  <a:lnTo>
                    <a:pt x="2538" y="2634"/>
                  </a:lnTo>
                  <a:lnTo>
                    <a:pt x="2554" y="2625"/>
                  </a:lnTo>
                  <a:lnTo>
                    <a:pt x="2574" y="2623"/>
                  </a:lnTo>
                  <a:lnTo>
                    <a:pt x="2587" y="2624"/>
                  </a:lnTo>
                  <a:lnTo>
                    <a:pt x="2599" y="2629"/>
                  </a:lnTo>
                  <a:lnTo>
                    <a:pt x="2610" y="2636"/>
                  </a:lnTo>
                  <a:lnTo>
                    <a:pt x="2557" y="2552"/>
                  </a:lnTo>
                  <a:lnTo>
                    <a:pt x="2504" y="2466"/>
                  </a:lnTo>
                  <a:lnTo>
                    <a:pt x="2472" y="2416"/>
                  </a:lnTo>
                  <a:lnTo>
                    <a:pt x="2442" y="2366"/>
                  </a:lnTo>
                  <a:lnTo>
                    <a:pt x="2411" y="2317"/>
                  </a:lnTo>
                  <a:lnTo>
                    <a:pt x="2382" y="2271"/>
                  </a:lnTo>
                  <a:lnTo>
                    <a:pt x="2353" y="2228"/>
                  </a:lnTo>
                  <a:lnTo>
                    <a:pt x="2326" y="2188"/>
                  </a:lnTo>
                  <a:lnTo>
                    <a:pt x="2301" y="2152"/>
                  </a:lnTo>
                  <a:lnTo>
                    <a:pt x="2277" y="2121"/>
                  </a:lnTo>
                  <a:lnTo>
                    <a:pt x="2238" y="2078"/>
                  </a:lnTo>
                  <a:lnTo>
                    <a:pt x="2196" y="2040"/>
                  </a:lnTo>
                  <a:lnTo>
                    <a:pt x="2154" y="2008"/>
                  </a:lnTo>
                  <a:lnTo>
                    <a:pt x="2109" y="1985"/>
                  </a:lnTo>
                  <a:lnTo>
                    <a:pt x="2063" y="1966"/>
                  </a:lnTo>
                  <a:lnTo>
                    <a:pt x="2017" y="1955"/>
                  </a:lnTo>
                  <a:lnTo>
                    <a:pt x="1971" y="1952"/>
                  </a:lnTo>
                  <a:close/>
                  <a:moveTo>
                    <a:pt x="551" y="1891"/>
                  </a:moveTo>
                  <a:lnTo>
                    <a:pt x="531" y="1894"/>
                  </a:lnTo>
                  <a:lnTo>
                    <a:pt x="515" y="1903"/>
                  </a:lnTo>
                  <a:lnTo>
                    <a:pt x="502" y="1916"/>
                  </a:lnTo>
                  <a:lnTo>
                    <a:pt x="493" y="1932"/>
                  </a:lnTo>
                  <a:lnTo>
                    <a:pt x="490" y="1952"/>
                  </a:lnTo>
                  <a:lnTo>
                    <a:pt x="493" y="1972"/>
                  </a:lnTo>
                  <a:lnTo>
                    <a:pt x="502" y="1988"/>
                  </a:lnTo>
                  <a:lnTo>
                    <a:pt x="515" y="2001"/>
                  </a:lnTo>
                  <a:lnTo>
                    <a:pt x="531" y="2010"/>
                  </a:lnTo>
                  <a:lnTo>
                    <a:pt x="551" y="2013"/>
                  </a:lnTo>
                  <a:lnTo>
                    <a:pt x="1471" y="2013"/>
                  </a:lnTo>
                  <a:lnTo>
                    <a:pt x="1489" y="2010"/>
                  </a:lnTo>
                  <a:lnTo>
                    <a:pt x="1507" y="2001"/>
                  </a:lnTo>
                  <a:lnTo>
                    <a:pt x="1520" y="1988"/>
                  </a:lnTo>
                  <a:lnTo>
                    <a:pt x="1528" y="1972"/>
                  </a:lnTo>
                  <a:lnTo>
                    <a:pt x="1532" y="1952"/>
                  </a:lnTo>
                  <a:lnTo>
                    <a:pt x="1528" y="1932"/>
                  </a:lnTo>
                  <a:lnTo>
                    <a:pt x="1520" y="1916"/>
                  </a:lnTo>
                  <a:lnTo>
                    <a:pt x="1507" y="1903"/>
                  </a:lnTo>
                  <a:lnTo>
                    <a:pt x="1489" y="1894"/>
                  </a:lnTo>
                  <a:lnTo>
                    <a:pt x="1471" y="1891"/>
                  </a:lnTo>
                  <a:lnTo>
                    <a:pt x="551" y="1891"/>
                  </a:lnTo>
                  <a:close/>
                  <a:moveTo>
                    <a:pt x="735" y="1708"/>
                  </a:moveTo>
                  <a:lnTo>
                    <a:pt x="716" y="1711"/>
                  </a:lnTo>
                  <a:lnTo>
                    <a:pt x="699" y="1720"/>
                  </a:lnTo>
                  <a:lnTo>
                    <a:pt x="686" y="1733"/>
                  </a:lnTo>
                  <a:lnTo>
                    <a:pt x="678" y="1750"/>
                  </a:lnTo>
                  <a:lnTo>
                    <a:pt x="674" y="1768"/>
                  </a:lnTo>
                  <a:lnTo>
                    <a:pt x="678" y="1788"/>
                  </a:lnTo>
                  <a:lnTo>
                    <a:pt x="686" y="1804"/>
                  </a:lnTo>
                  <a:lnTo>
                    <a:pt x="699" y="1818"/>
                  </a:lnTo>
                  <a:lnTo>
                    <a:pt x="716" y="1827"/>
                  </a:lnTo>
                  <a:lnTo>
                    <a:pt x="735" y="1829"/>
                  </a:lnTo>
                  <a:lnTo>
                    <a:pt x="1348" y="1829"/>
                  </a:lnTo>
                  <a:lnTo>
                    <a:pt x="1367" y="1827"/>
                  </a:lnTo>
                  <a:lnTo>
                    <a:pt x="1384" y="1818"/>
                  </a:lnTo>
                  <a:lnTo>
                    <a:pt x="1398" y="1804"/>
                  </a:lnTo>
                  <a:lnTo>
                    <a:pt x="1406" y="1788"/>
                  </a:lnTo>
                  <a:lnTo>
                    <a:pt x="1408" y="1768"/>
                  </a:lnTo>
                  <a:lnTo>
                    <a:pt x="1406" y="1750"/>
                  </a:lnTo>
                  <a:lnTo>
                    <a:pt x="1398" y="1733"/>
                  </a:lnTo>
                  <a:lnTo>
                    <a:pt x="1384" y="1720"/>
                  </a:lnTo>
                  <a:lnTo>
                    <a:pt x="1367" y="1711"/>
                  </a:lnTo>
                  <a:lnTo>
                    <a:pt x="1348" y="1708"/>
                  </a:lnTo>
                  <a:lnTo>
                    <a:pt x="735" y="1708"/>
                  </a:lnTo>
                  <a:close/>
                  <a:moveTo>
                    <a:pt x="1552" y="854"/>
                  </a:moveTo>
                  <a:lnTo>
                    <a:pt x="1508" y="856"/>
                  </a:lnTo>
                  <a:lnTo>
                    <a:pt x="1465" y="865"/>
                  </a:lnTo>
                  <a:lnTo>
                    <a:pt x="1425" y="879"/>
                  </a:lnTo>
                  <a:lnTo>
                    <a:pt x="1388" y="899"/>
                  </a:lnTo>
                  <a:lnTo>
                    <a:pt x="1353" y="922"/>
                  </a:lnTo>
                  <a:lnTo>
                    <a:pt x="1321" y="950"/>
                  </a:lnTo>
                  <a:lnTo>
                    <a:pt x="1294" y="980"/>
                  </a:lnTo>
                  <a:lnTo>
                    <a:pt x="1270" y="1015"/>
                  </a:lnTo>
                  <a:lnTo>
                    <a:pt x="1251" y="1053"/>
                  </a:lnTo>
                  <a:lnTo>
                    <a:pt x="1237" y="1093"/>
                  </a:lnTo>
                  <a:lnTo>
                    <a:pt x="1228" y="1135"/>
                  </a:lnTo>
                  <a:lnTo>
                    <a:pt x="1225" y="1180"/>
                  </a:lnTo>
                  <a:lnTo>
                    <a:pt x="1225" y="1403"/>
                  </a:lnTo>
                  <a:lnTo>
                    <a:pt x="1450" y="1403"/>
                  </a:lnTo>
                  <a:lnTo>
                    <a:pt x="1494" y="1399"/>
                  </a:lnTo>
                  <a:lnTo>
                    <a:pt x="1536" y="1391"/>
                  </a:lnTo>
                  <a:lnTo>
                    <a:pt x="1576" y="1378"/>
                  </a:lnTo>
                  <a:lnTo>
                    <a:pt x="1615" y="1358"/>
                  </a:lnTo>
                  <a:lnTo>
                    <a:pt x="1650" y="1335"/>
                  </a:lnTo>
                  <a:lnTo>
                    <a:pt x="1681" y="1307"/>
                  </a:lnTo>
                  <a:lnTo>
                    <a:pt x="1708" y="1277"/>
                  </a:lnTo>
                  <a:lnTo>
                    <a:pt x="1732" y="1242"/>
                  </a:lnTo>
                  <a:lnTo>
                    <a:pt x="1751" y="1204"/>
                  </a:lnTo>
                  <a:lnTo>
                    <a:pt x="1765" y="1164"/>
                  </a:lnTo>
                  <a:lnTo>
                    <a:pt x="1774" y="1121"/>
                  </a:lnTo>
                  <a:lnTo>
                    <a:pt x="1777" y="1077"/>
                  </a:lnTo>
                  <a:lnTo>
                    <a:pt x="1777" y="854"/>
                  </a:lnTo>
                  <a:lnTo>
                    <a:pt x="1552" y="854"/>
                  </a:lnTo>
                  <a:close/>
                  <a:moveTo>
                    <a:pt x="244" y="854"/>
                  </a:moveTo>
                  <a:lnTo>
                    <a:pt x="244" y="1077"/>
                  </a:lnTo>
                  <a:lnTo>
                    <a:pt x="248" y="1121"/>
                  </a:lnTo>
                  <a:lnTo>
                    <a:pt x="256" y="1164"/>
                  </a:lnTo>
                  <a:lnTo>
                    <a:pt x="271" y="1204"/>
                  </a:lnTo>
                  <a:lnTo>
                    <a:pt x="289" y="1242"/>
                  </a:lnTo>
                  <a:lnTo>
                    <a:pt x="313" y="1277"/>
                  </a:lnTo>
                  <a:lnTo>
                    <a:pt x="340" y="1307"/>
                  </a:lnTo>
                  <a:lnTo>
                    <a:pt x="372" y="1335"/>
                  </a:lnTo>
                  <a:lnTo>
                    <a:pt x="407" y="1358"/>
                  </a:lnTo>
                  <a:lnTo>
                    <a:pt x="445" y="1378"/>
                  </a:lnTo>
                  <a:lnTo>
                    <a:pt x="486" y="1391"/>
                  </a:lnTo>
                  <a:lnTo>
                    <a:pt x="528" y="1399"/>
                  </a:lnTo>
                  <a:lnTo>
                    <a:pt x="572" y="1403"/>
                  </a:lnTo>
                  <a:lnTo>
                    <a:pt x="796" y="1403"/>
                  </a:lnTo>
                  <a:lnTo>
                    <a:pt x="796" y="1180"/>
                  </a:lnTo>
                  <a:lnTo>
                    <a:pt x="793" y="1135"/>
                  </a:lnTo>
                  <a:lnTo>
                    <a:pt x="784" y="1093"/>
                  </a:lnTo>
                  <a:lnTo>
                    <a:pt x="770" y="1053"/>
                  </a:lnTo>
                  <a:lnTo>
                    <a:pt x="752" y="1015"/>
                  </a:lnTo>
                  <a:lnTo>
                    <a:pt x="728" y="980"/>
                  </a:lnTo>
                  <a:lnTo>
                    <a:pt x="700" y="950"/>
                  </a:lnTo>
                  <a:lnTo>
                    <a:pt x="669" y="922"/>
                  </a:lnTo>
                  <a:lnTo>
                    <a:pt x="634" y="899"/>
                  </a:lnTo>
                  <a:lnTo>
                    <a:pt x="597" y="879"/>
                  </a:lnTo>
                  <a:lnTo>
                    <a:pt x="556" y="865"/>
                  </a:lnTo>
                  <a:lnTo>
                    <a:pt x="514" y="856"/>
                  </a:lnTo>
                  <a:lnTo>
                    <a:pt x="469" y="854"/>
                  </a:lnTo>
                  <a:lnTo>
                    <a:pt x="244" y="854"/>
                  </a:lnTo>
                  <a:close/>
                  <a:moveTo>
                    <a:pt x="980" y="353"/>
                  </a:moveTo>
                  <a:lnTo>
                    <a:pt x="822" y="510"/>
                  </a:lnTo>
                  <a:lnTo>
                    <a:pt x="792" y="544"/>
                  </a:lnTo>
                  <a:lnTo>
                    <a:pt x="768" y="580"/>
                  </a:lnTo>
                  <a:lnTo>
                    <a:pt x="750" y="618"/>
                  </a:lnTo>
                  <a:lnTo>
                    <a:pt x="736" y="658"/>
                  </a:lnTo>
                  <a:lnTo>
                    <a:pt x="728" y="699"/>
                  </a:lnTo>
                  <a:lnTo>
                    <a:pt x="726" y="740"/>
                  </a:lnTo>
                  <a:lnTo>
                    <a:pt x="728" y="781"/>
                  </a:lnTo>
                  <a:lnTo>
                    <a:pt x="736" y="823"/>
                  </a:lnTo>
                  <a:lnTo>
                    <a:pt x="750" y="863"/>
                  </a:lnTo>
                  <a:lnTo>
                    <a:pt x="768" y="901"/>
                  </a:lnTo>
                  <a:lnTo>
                    <a:pt x="792" y="937"/>
                  </a:lnTo>
                  <a:lnTo>
                    <a:pt x="822" y="970"/>
                  </a:lnTo>
                  <a:lnTo>
                    <a:pt x="980" y="1129"/>
                  </a:lnTo>
                  <a:lnTo>
                    <a:pt x="1138" y="970"/>
                  </a:lnTo>
                  <a:lnTo>
                    <a:pt x="1167" y="937"/>
                  </a:lnTo>
                  <a:lnTo>
                    <a:pt x="1191" y="901"/>
                  </a:lnTo>
                  <a:lnTo>
                    <a:pt x="1210" y="863"/>
                  </a:lnTo>
                  <a:lnTo>
                    <a:pt x="1223" y="823"/>
                  </a:lnTo>
                  <a:lnTo>
                    <a:pt x="1232" y="781"/>
                  </a:lnTo>
                  <a:lnTo>
                    <a:pt x="1234" y="740"/>
                  </a:lnTo>
                  <a:lnTo>
                    <a:pt x="1232" y="699"/>
                  </a:lnTo>
                  <a:lnTo>
                    <a:pt x="1223" y="658"/>
                  </a:lnTo>
                  <a:lnTo>
                    <a:pt x="1210" y="618"/>
                  </a:lnTo>
                  <a:lnTo>
                    <a:pt x="1191" y="580"/>
                  </a:lnTo>
                  <a:lnTo>
                    <a:pt x="1167" y="544"/>
                  </a:lnTo>
                  <a:lnTo>
                    <a:pt x="1138" y="510"/>
                  </a:lnTo>
                  <a:lnTo>
                    <a:pt x="980" y="353"/>
                  </a:lnTo>
                  <a:close/>
                  <a:moveTo>
                    <a:pt x="61" y="0"/>
                  </a:moveTo>
                  <a:lnTo>
                    <a:pt x="1960" y="0"/>
                  </a:lnTo>
                  <a:lnTo>
                    <a:pt x="1980" y="3"/>
                  </a:lnTo>
                  <a:lnTo>
                    <a:pt x="1996" y="12"/>
                  </a:lnTo>
                  <a:lnTo>
                    <a:pt x="2010" y="25"/>
                  </a:lnTo>
                  <a:lnTo>
                    <a:pt x="2018" y="42"/>
                  </a:lnTo>
                  <a:lnTo>
                    <a:pt x="2022" y="62"/>
                  </a:lnTo>
                  <a:lnTo>
                    <a:pt x="2022" y="1834"/>
                  </a:lnTo>
                  <a:lnTo>
                    <a:pt x="2070" y="1841"/>
                  </a:lnTo>
                  <a:lnTo>
                    <a:pt x="2116" y="1855"/>
                  </a:lnTo>
                  <a:lnTo>
                    <a:pt x="2162" y="1875"/>
                  </a:lnTo>
                  <a:lnTo>
                    <a:pt x="2208" y="1899"/>
                  </a:lnTo>
                  <a:lnTo>
                    <a:pt x="2252" y="1928"/>
                  </a:lnTo>
                  <a:lnTo>
                    <a:pt x="2293" y="1962"/>
                  </a:lnTo>
                  <a:lnTo>
                    <a:pt x="2334" y="2001"/>
                  </a:lnTo>
                  <a:lnTo>
                    <a:pt x="2372" y="2044"/>
                  </a:lnTo>
                  <a:lnTo>
                    <a:pt x="2397" y="2077"/>
                  </a:lnTo>
                  <a:lnTo>
                    <a:pt x="2424" y="2114"/>
                  </a:lnTo>
                  <a:lnTo>
                    <a:pt x="2451" y="2155"/>
                  </a:lnTo>
                  <a:lnTo>
                    <a:pt x="2481" y="2200"/>
                  </a:lnTo>
                  <a:lnTo>
                    <a:pt x="2511" y="2246"/>
                  </a:lnTo>
                  <a:lnTo>
                    <a:pt x="2543" y="2297"/>
                  </a:lnTo>
                  <a:lnTo>
                    <a:pt x="2575" y="2348"/>
                  </a:lnTo>
                  <a:lnTo>
                    <a:pt x="2608" y="2401"/>
                  </a:lnTo>
                  <a:lnTo>
                    <a:pt x="2640" y="2454"/>
                  </a:lnTo>
                  <a:lnTo>
                    <a:pt x="2672" y="2504"/>
                  </a:lnTo>
                  <a:lnTo>
                    <a:pt x="2702" y="2553"/>
                  </a:lnTo>
                  <a:lnTo>
                    <a:pt x="2733" y="2601"/>
                  </a:lnTo>
                  <a:lnTo>
                    <a:pt x="2762" y="2646"/>
                  </a:lnTo>
                  <a:lnTo>
                    <a:pt x="2791" y="2687"/>
                  </a:lnTo>
                  <a:lnTo>
                    <a:pt x="2817" y="2724"/>
                  </a:lnTo>
                  <a:lnTo>
                    <a:pt x="2841" y="2755"/>
                  </a:lnTo>
                  <a:lnTo>
                    <a:pt x="2871" y="2796"/>
                  </a:lnTo>
                  <a:lnTo>
                    <a:pt x="2895" y="2836"/>
                  </a:lnTo>
                  <a:lnTo>
                    <a:pt x="2915" y="2876"/>
                  </a:lnTo>
                  <a:lnTo>
                    <a:pt x="2929" y="2915"/>
                  </a:lnTo>
                  <a:lnTo>
                    <a:pt x="2938" y="2953"/>
                  </a:lnTo>
                  <a:lnTo>
                    <a:pt x="2941" y="2991"/>
                  </a:lnTo>
                  <a:lnTo>
                    <a:pt x="2939" y="3028"/>
                  </a:lnTo>
                  <a:lnTo>
                    <a:pt x="2931" y="3064"/>
                  </a:lnTo>
                  <a:lnTo>
                    <a:pt x="2917" y="3097"/>
                  </a:lnTo>
                  <a:lnTo>
                    <a:pt x="2899" y="3130"/>
                  </a:lnTo>
                  <a:lnTo>
                    <a:pt x="2875" y="3160"/>
                  </a:lnTo>
                  <a:lnTo>
                    <a:pt x="2846" y="3188"/>
                  </a:lnTo>
                  <a:lnTo>
                    <a:pt x="2812" y="3211"/>
                  </a:lnTo>
                  <a:lnTo>
                    <a:pt x="2774" y="3233"/>
                  </a:lnTo>
                  <a:lnTo>
                    <a:pt x="2732" y="3251"/>
                  </a:lnTo>
                  <a:lnTo>
                    <a:pt x="2685" y="3266"/>
                  </a:lnTo>
                  <a:lnTo>
                    <a:pt x="2634" y="3278"/>
                  </a:lnTo>
                  <a:lnTo>
                    <a:pt x="2579" y="3286"/>
                  </a:lnTo>
                  <a:lnTo>
                    <a:pt x="2521" y="3292"/>
                  </a:lnTo>
                  <a:lnTo>
                    <a:pt x="2460" y="3294"/>
                  </a:lnTo>
                  <a:lnTo>
                    <a:pt x="1347" y="3294"/>
                  </a:lnTo>
                  <a:lnTo>
                    <a:pt x="1297" y="3292"/>
                  </a:lnTo>
                  <a:lnTo>
                    <a:pt x="1254" y="3287"/>
                  </a:lnTo>
                  <a:lnTo>
                    <a:pt x="1213" y="3281"/>
                  </a:lnTo>
                  <a:lnTo>
                    <a:pt x="1178" y="3272"/>
                  </a:lnTo>
                  <a:lnTo>
                    <a:pt x="1147" y="3261"/>
                  </a:lnTo>
                  <a:lnTo>
                    <a:pt x="1119" y="3248"/>
                  </a:lnTo>
                  <a:lnTo>
                    <a:pt x="1096" y="3234"/>
                  </a:lnTo>
                  <a:lnTo>
                    <a:pt x="1077" y="3220"/>
                  </a:lnTo>
                  <a:lnTo>
                    <a:pt x="1059" y="3204"/>
                  </a:lnTo>
                  <a:lnTo>
                    <a:pt x="1045" y="3189"/>
                  </a:lnTo>
                  <a:lnTo>
                    <a:pt x="1034" y="3172"/>
                  </a:lnTo>
                  <a:lnTo>
                    <a:pt x="1024" y="3156"/>
                  </a:lnTo>
                  <a:lnTo>
                    <a:pt x="1016" y="3134"/>
                  </a:lnTo>
                  <a:lnTo>
                    <a:pt x="1009" y="3110"/>
                  </a:lnTo>
                  <a:lnTo>
                    <a:pt x="61" y="3110"/>
                  </a:lnTo>
                  <a:lnTo>
                    <a:pt x="42" y="3107"/>
                  </a:lnTo>
                  <a:lnTo>
                    <a:pt x="25" y="3099"/>
                  </a:lnTo>
                  <a:lnTo>
                    <a:pt x="12" y="3086"/>
                  </a:lnTo>
                  <a:lnTo>
                    <a:pt x="3" y="3069"/>
                  </a:lnTo>
                  <a:lnTo>
                    <a:pt x="0" y="3050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8174038" y="5792788"/>
              <a:ext cx="87313" cy="493712"/>
            </a:xfrm>
            <a:custGeom>
              <a:avLst/>
              <a:gdLst>
                <a:gd name="T0" fmla="*/ 61 w 550"/>
                <a:gd name="T1" fmla="*/ 0 h 3110"/>
                <a:gd name="T2" fmla="*/ 489 w 550"/>
                <a:gd name="T3" fmla="*/ 0 h 3110"/>
                <a:gd name="T4" fmla="*/ 508 w 550"/>
                <a:gd name="T5" fmla="*/ 3 h 3110"/>
                <a:gd name="T6" fmla="*/ 525 w 550"/>
                <a:gd name="T7" fmla="*/ 12 h 3110"/>
                <a:gd name="T8" fmla="*/ 538 w 550"/>
                <a:gd name="T9" fmla="*/ 25 h 3110"/>
                <a:gd name="T10" fmla="*/ 547 w 550"/>
                <a:gd name="T11" fmla="*/ 42 h 3110"/>
                <a:gd name="T12" fmla="*/ 550 w 550"/>
                <a:gd name="T13" fmla="*/ 62 h 3110"/>
                <a:gd name="T14" fmla="*/ 550 w 550"/>
                <a:gd name="T15" fmla="*/ 3050 h 3110"/>
                <a:gd name="T16" fmla="*/ 548 w 550"/>
                <a:gd name="T17" fmla="*/ 3065 h 3110"/>
                <a:gd name="T18" fmla="*/ 542 w 550"/>
                <a:gd name="T19" fmla="*/ 3079 h 3110"/>
                <a:gd name="T20" fmla="*/ 535 w 550"/>
                <a:gd name="T21" fmla="*/ 3091 h 3110"/>
                <a:gd name="T22" fmla="*/ 523 w 550"/>
                <a:gd name="T23" fmla="*/ 3101 h 3110"/>
                <a:gd name="T24" fmla="*/ 506 w 550"/>
                <a:gd name="T25" fmla="*/ 3108 h 3110"/>
                <a:gd name="T26" fmla="*/ 489 w 550"/>
                <a:gd name="T27" fmla="*/ 3110 h 3110"/>
                <a:gd name="T28" fmla="*/ 477 w 550"/>
                <a:gd name="T29" fmla="*/ 3109 h 3110"/>
                <a:gd name="T30" fmla="*/ 465 w 550"/>
                <a:gd name="T31" fmla="*/ 3105 h 3110"/>
                <a:gd name="T32" fmla="*/ 37 w 550"/>
                <a:gd name="T33" fmla="*/ 2923 h 3110"/>
                <a:gd name="T34" fmla="*/ 22 w 550"/>
                <a:gd name="T35" fmla="*/ 2913 h 3110"/>
                <a:gd name="T36" fmla="*/ 10 w 550"/>
                <a:gd name="T37" fmla="*/ 2900 h 3110"/>
                <a:gd name="T38" fmla="*/ 2 w 550"/>
                <a:gd name="T39" fmla="*/ 2885 h 3110"/>
                <a:gd name="T40" fmla="*/ 0 w 550"/>
                <a:gd name="T41" fmla="*/ 2867 h 3110"/>
                <a:gd name="T42" fmla="*/ 0 w 550"/>
                <a:gd name="T43" fmla="*/ 62 h 3110"/>
                <a:gd name="T44" fmla="*/ 3 w 550"/>
                <a:gd name="T45" fmla="*/ 42 h 3110"/>
                <a:gd name="T46" fmla="*/ 12 w 550"/>
                <a:gd name="T47" fmla="*/ 25 h 3110"/>
                <a:gd name="T48" fmla="*/ 25 w 550"/>
                <a:gd name="T49" fmla="*/ 12 h 3110"/>
                <a:gd name="T50" fmla="*/ 41 w 550"/>
                <a:gd name="T51" fmla="*/ 3 h 3110"/>
                <a:gd name="T52" fmla="*/ 61 w 550"/>
                <a:gd name="T53" fmla="*/ 0 h 3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0" h="3110">
                  <a:moveTo>
                    <a:pt x="61" y="0"/>
                  </a:moveTo>
                  <a:lnTo>
                    <a:pt x="489" y="0"/>
                  </a:lnTo>
                  <a:lnTo>
                    <a:pt x="508" y="3"/>
                  </a:lnTo>
                  <a:lnTo>
                    <a:pt x="525" y="12"/>
                  </a:lnTo>
                  <a:lnTo>
                    <a:pt x="538" y="25"/>
                  </a:lnTo>
                  <a:lnTo>
                    <a:pt x="547" y="42"/>
                  </a:lnTo>
                  <a:lnTo>
                    <a:pt x="550" y="62"/>
                  </a:lnTo>
                  <a:lnTo>
                    <a:pt x="550" y="3050"/>
                  </a:lnTo>
                  <a:lnTo>
                    <a:pt x="548" y="3065"/>
                  </a:lnTo>
                  <a:lnTo>
                    <a:pt x="542" y="3079"/>
                  </a:lnTo>
                  <a:lnTo>
                    <a:pt x="535" y="3091"/>
                  </a:lnTo>
                  <a:lnTo>
                    <a:pt x="523" y="3101"/>
                  </a:lnTo>
                  <a:lnTo>
                    <a:pt x="506" y="3108"/>
                  </a:lnTo>
                  <a:lnTo>
                    <a:pt x="489" y="3110"/>
                  </a:lnTo>
                  <a:lnTo>
                    <a:pt x="477" y="3109"/>
                  </a:lnTo>
                  <a:lnTo>
                    <a:pt x="465" y="3105"/>
                  </a:lnTo>
                  <a:lnTo>
                    <a:pt x="37" y="2923"/>
                  </a:lnTo>
                  <a:lnTo>
                    <a:pt x="22" y="2913"/>
                  </a:lnTo>
                  <a:lnTo>
                    <a:pt x="10" y="2900"/>
                  </a:lnTo>
                  <a:lnTo>
                    <a:pt x="2" y="2885"/>
                  </a:lnTo>
                  <a:lnTo>
                    <a:pt x="0" y="2867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" name="Freeform 57"/>
          <p:cNvSpPr>
            <a:spLocks noEditPoints="1"/>
          </p:cNvSpPr>
          <p:nvPr/>
        </p:nvSpPr>
        <p:spPr bwMode="auto">
          <a:xfrm>
            <a:off x="7444609" y="5770563"/>
            <a:ext cx="100013" cy="566737"/>
          </a:xfrm>
          <a:custGeom>
            <a:avLst/>
            <a:gdLst>
              <a:gd name="T0" fmla="*/ 250 w 567"/>
              <a:gd name="T1" fmla="*/ 2082 h 3216"/>
              <a:gd name="T2" fmla="*/ 227 w 567"/>
              <a:gd name="T3" fmla="*/ 2125 h 3216"/>
              <a:gd name="T4" fmla="*/ 250 w 567"/>
              <a:gd name="T5" fmla="*/ 2170 h 3216"/>
              <a:gd name="T6" fmla="*/ 301 w 567"/>
              <a:gd name="T7" fmla="*/ 2177 h 3216"/>
              <a:gd name="T8" fmla="*/ 337 w 567"/>
              <a:gd name="T9" fmla="*/ 2143 h 3216"/>
              <a:gd name="T10" fmla="*/ 330 w 567"/>
              <a:gd name="T11" fmla="*/ 2093 h 3216"/>
              <a:gd name="T12" fmla="*/ 284 w 567"/>
              <a:gd name="T13" fmla="*/ 2071 h 3216"/>
              <a:gd name="T14" fmla="*/ 250 w 567"/>
              <a:gd name="T15" fmla="*/ 1863 h 3216"/>
              <a:gd name="T16" fmla="*/ 227 w 567"/>
              <a:gd name="T17" fmla="*/ 1908 h 3216"/>
              <a:gd name="T18" fmla="*/ 250 w 567"/>
              <a:gd name="T19" fmla="*/ 1951 h 3216"/>
              <a:gd name="T20" fmla="*/ 301 w 567"/>
              <a:gd name="T21" fmla="*/ 1960 h 3216"/>
              <a:gd name="T22" fmla="*/ 337 w 567"/>
              <a:gd name="T23" fmla="*/ 1925 h 3216"/>
              <a:gd name="T24" fmla="*/ 330 w 567"/>
              <a:gd name="T25" fmla="*/ 1876 h 3216"/>
              <a:gd name="T26" fmla="*/ 284 w 567"/>
              <a:gd name="T27" fmla="*/ 1853 h 3216"/>
              <a:gd name="T28" fmla="*/ 90 w 567"/>
              <a:gd name="T29" fmla="*/ 10 h 3216"/>
              <a:gd name="T30" fmla="*/ 114 w 567"/>
              <a:gd name="T31" fmla="*/ 54 h 3216"/>
              <a:gd name="T32" fmla="*/ 124 w 567"/>
              <a:gd name="T33" fmla="*/ 820 h 3216"/>
              <a:gd name="T34" fmla="*/ 175 w 567"/>
              <a:gd name="T35" fmla="*/ 888 h 3216"/>
              <a:gd name="T36" fmla="*/ 227 w 567"/>
              <a:gd name="T37" fmla="*/ 54 h 3216"/>
              <a:gd name="T38" fmla="*/ 250 w 567"/>
              <a:gd name="T39" fmla="*/ 10 h 3216"/>
              <a:gd name="T40" fmla="*/ 301 w 567"/>
              <a:gd name="T41" fmla="*/ 3 h 3216"/>
              <a:gd name="T42" fmla="*/ 337 w 567"/>
              <a:gd name="T43" fmla="*/ 37 h 3216"/>
              <a:gd name="T44" fmla="*/ 368 w 567"/>
              <a:gd name="T45" fmla="*/ 904 h 3216"/>
              <a:gd name="T46" fmla="*/ 430 w 567"/>
              <a:gd name="T47" fmla="*/ 846 h 3216"/>
              <a:gd name="T48" fmla="*/ 453 w 567"/>
              <a:gd name="T49" fmla="*/ 763 h 3216"/>
              <a:gd name="T50" fmla="*/ 465 w 567"/>
              <a:gd name="T51" fmla="*/ 22 h 3216"/>
              <a:gd name="T52" fmla="*/ 510 w 567"/>
              <a:gd name="T53" fmla="*/ 0 h 3216"/>
              <a:gd name="T54" fmla="*/ 556 w 567"/>
              <a:gd name="T55" fmla="*/ 22 h 3216"/>
              <a:gd name="T56" fmla="*/ 567 w 567"/>
              <a:gd name="T57" fmla="*/ 763 h 3216"/>
              <a:gd name="T58" fmla="*/ 543 w 567"/>
              <a:gd name="T59" fmla="*/ 874 h 3216"/>
              <a:gd name="T60" fmla="*/ 476 w 567"/>
              <a:gd name="T61" fmla="*/ 963 h 3216"/>
              <a:gd name="T62" fmla="*/ 378 w 567"/>
              <a:gd name="T63" fmla="*/ 1020 h 3216"/>
              <a:gd name="T64" fmla="*/ 375 w 567"/>
              <a:gd name="T65" fmla="*/ 1600 h 3216"/>
              <a:gd name="T66" fmla="*/ 462 w 567"/>
              <a:gd name="T67" fmla="*/ 1664 h 3216"/>
              <a:gd name="T68" fmla="*/ 507 w 567"/>
              <a:gd name="T69" fmla="*/ 1761 h 3216"/>
              <a:gd name="T70" fmla="*/ 508 w 567"/>
              <a:gd name="T71" fmla="*/ 3033 h 3216"/>
              <a:gd name="T72" fmla="*/ 467 w 567"/>
              <a:gd name="T73" fmla="*/ 3126 h 3216"/>
              <a:gd name="T74" fmla="*/ 388 w 567"/>
              <a:gd name="T75" fmla="*/ 3192 h 3216"/>
              <a:gd name="T76" fmla="*/ 284 w 567"/>
              <a:gd name="T77" fmla="*/ 3216 h 3216"/>
              <a:gd name="T78" fmla="*/ 179 w 567"/>
              <a:gd name="T79" fmla="*/ 3192 h 3216"/>
              <a:gd name="T80" fmla="*/ 100 w 567"/>
              <a:gd name="T81" fmla="*/ 3126 h 3216"/>
              <a:gd name="T82" fmla="*/ 59 w 567"/>
              <a:gd name="T83" fmla="*/ 3033 h 3216"/>
              <a:gd name="T84" fmla="*/ 60 w 567"/>
              <a:gd name="T85" fmla="*/ 1761 h 3216"/>
              <a:gd name="T86" fmla="*/ 105 w 567"/>
              <a:gd name="T87" fmla="*/ 1664 h 3216"/>
              <a:gd name="T88" fmla="*/ 192 w 567"/>
              <a:gd name="T89" fmla="*/ 1600 h 3216"/>
              <a:gd name="T90" fmla="*/ 189 w 567"/>
              <a:gd name="T91" fmla="*/ 1020 h 3216"/>
              <a:gd name="T92" fmla="*/ 91 w 567"/>
              <a:gd name="T93" fmla="*/ 963 h 3216"/>
              <a:gd name="T94" fmla="*/ 24 w 567"/>
              <a:gd name="T95" fmla="*/ 874 h 3216"/>
              <a:gd name="T96" fmla="*/ 0 w 567"/>
              <a:gd name="T97" fmla="*/ 763 h 3216"/>
              <a:gd name="T98" fmla="*/ 11 w 567"/>
              <a:gd name="T99" fmla="*/ 22 h 3216"/>
              <a:gd name="T100" fmla="*/ 57 w 567"/>
              <a:gd name="T101" fmla="*/ 0 h 3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" h="3216">
                <a:moveTo>
                  <a:pt x="284" y="2071"/>
                </a:moveTo>
                <a:lnTo>
                  <a:pt x="266" y="2074"/>
                </a:lnTo>
                <a:lnTo>
                  <a:pt x="250" y="2082"/>
                </a:lnTo>
                <a:lnTo>
                  <a:pt x="237" y="2093"/>
                </a:lnTo>
                <a:lnTo>
                  <a:pt x="230" y="2108"/>
                </a:lnTo>
                <a:lnTo>
                  <a:pt x="227" y="2125"/>
                </a:lnTo>
                <a:lnTo>
                  <a:pt x="230" y="2143"/>
                </a:lnTo>
                <a:lnTo>
                  <a:pt x="237" y="2158"/>
                </a:lnTo>
                <a:lnTo>
                  <a:pt x="250" y="2170"/>
                </a:lnTo>
                <a:lnTo>
                  <a:pt x="266" y="2177"/>
                </a:lnTo>
                <a:lnTo>
                  <a:pt x="284" y="2180"/>
                </a:lnTo>
                <a:lnTo>
                  <a:pt x="301" y="2177"/>
                </a:lnTo>
                <a:lnTo>
                  <a:pt x="317" y="2170"/>
                </a:lnTo>
                <a:lnTo>
                  <a:pt x="330" y="2158"/>
                </a:lnTo>
                <a:lnTo>
                  <a:pt x="337" y="2143"/>
                </a:lnTo>
                <a:lnTo>
                  <a:pt x="340" y="2125"/>
                </a:lnTo>
                <a:lnTo>
                  <a:pt x="337" y="2108"/>
                </a:lnTo>
                <a:lnTo>
                  <a:pt x="330" y="2093"/>
                </a:lnTo>
                <a:lnTo>
                  <a:pt x="317" y="2082"/>
                </a:lnTo>
                <a:lnTo>
                  <a:pt x="301" y="2074"/>
                </a:lnTo>
                <a:lnTo>
                  <a:pt x="284" y="2071"/>
                </a:lnTo>
                <a:close/>
                <a:moveTo>
                  <a:pt x="284" y="1853"/>
                </a:moveTo>
                <a:lnTo>
                  <a:pt x="266" y="1855"/>
                </a:lnTo>
                <a:lnTo>
                  <a:pt x="250" y="1863"/>
                </a:lnTo>
                <a:lnTo>
                  <a:pt x="237" y="1876"/>
                </a:lnTo>
                <a:lnTo>
                  <a:pt x="230" y="1891"/>
                </a:lnTo>
                <a:lnTo>
                  <a:pt x="227" y="1908"/>
                </a:lnTo>
                <a:lnTo>
                  <a:pt x="230" y="1925"/>
                </a:lnTo>
                <a:lnTo>
                  <a:pt x="237" y="1939"/>
                </a:lnTo>
                <a:lnTo>
                  <a:pt x="250" y="1951"/>
                </a:lnTo>
                <a:lnTo>
                  <a:pt x="266" y="1960"/>
                </a:lnTo>
                <a:lnTo>
                  <a:pt x="284" y="1963"/>
                </a:lnTo>
                <a:lnTo>
                  <a:pt x="301" y="1960"/>
                </a:lnTo>
                <a:lnTo>
                  <a:pt x="317" y="1951"/>
                </a:lnTo>
                <a:lnTo>
                  <a:pt x="330" y="1939"/>
                </a:lnTo>
                <a:lnTo>
                  <a:pt x="337" y="1925"/>
                </a:lnTo>
                <a:lnTo>
                  <a:pt x="340" y="1908"/>
                </a:lnTo>
                <a:lnTo>
                  <a:pt x="337" y="1891"/>
                </a:lnTo>
                <a:lnTo>
                  <a:pt x="330" y="1876"/>
                </a:lnTo>
                <a:lnTo>
                  <a:pt x="317" y="1863"/>
                </a:lnTo>
                <a:lnTo>
                  <a:pt x="301" y="1855"/>
                </a:lnTo>
                <a:lnTo>
                  <a:pt x="284" y="1853"/>
                </a:lnTo>
                <a:close/>
                <a:moveTo>
                  <a:pt x="57" y="0"/>
                </a:moveTo>
                <a:lnTo>
                  <a:pt x="75" y="3"/>
                </a:lnTo>
                <a:lnTo>
                  <a:pt x="90" y="10"/>
                </a:lnTo>
                <a:lnTo>
                  <a:pt x="102" y="22"/>
                </a:lnTo>
                <a:lnTo>
                  <a:pt x="111" y="37"/>
                </a:lnTo>
                <a:lnTo>
                  <a:pt x="114" y="54"/>
                </a:lnTo>
                <a:lnTo>
                  <a:pt x="114" y="763"/>
                </a:lnTo>
                <a:lnTo>
                  <a:pt x="116" y="792"/>
                </a:lnTo>
                <a:lnTo>
                  <a:pt x="124" y="820"/>
                </a:lnTo>
                <a:lnTo>
                  <a:pt x="137" y="846"/>
                </a:lnTo>
                <a:lnTo>
                  <a:pt x="154" y="869"/>
                </a:lnTo>
                <a:lnTo>
                  <a:pt x="175" y="888"/>
                </a:lnTo>
                <a:lnTo>
                  <a:pt x="199" y="904"/>
                </a:lnTo>
                <a:lnTo>
                  <a:pt x="227" y="916"/>
                </a:lnTo>
                <a:lnTo>
                  <a:pt x="227" y="54"/>
                </a:lnTo>
                <a:lnTo>
                  <a:pt x="230" y="37"/>
                </a:lnTo>
                <a:lnTo>
                  <a:pt x="237" y="22"/>
                </a:lnTo>
                <a:lnTo>
                  <a:pt x="250" y="10"/>
                </a:lnTo>
                <a:lnTo>
                  <a:pt x="266" y="3"/>
                </a:lnTo>
                <a:lnTo>
                  <a:pt x="284" y="0"/>
                </a:lnTo>
                <a:lnTo>
                  <a:pt x="301" y="3"/>
                </a:lnTo>
                <a:lnTo>
                  <a:pt x="317" y="10"/>
                </a:lnTo>
                <a:lnTo>
                  <a:pt x="330" y="22"/>
                </a:lnTo>
                <a:lnTo>
                  <a:pt x="337" y="37"/>
                </a:lnTo>
                <a:lnTo>
                  <a:pt x="340" y="54"/>
                </a:lnTo>
                <a:lnTo>
                  <a:pt x="340" y="916"/>
                </a:lnTo>
                <a:lnTo>
                  <a:pt x="368" y="904"/>
                </a:lnTo>
                <a:lnTo>
                  <a:pt x="392" y="888"/>
                </a:lnTo>
                <a:lnTo>
                  <a:pt x="413" y="869"/>
                </a:lnTo>
                <a:lnTo>
                  <a:pt x="430" y="846"/>
                </a:lnTo>
                <a:lnTo>
                  <a:pt x="443" y="820"/>
                </a:lnTo>
                <a:lnTo>
                  <a:pt x="451" y="792"/>
                </a:lnTo>
                <a:lnTo>
                  <a:pt x="453" y="763"/>
                </a:lnTo>
                <a:lnTo>
                  <a:pt x="453" y="54"/>
                </a:lnTo>
                <a:lnTo>
                  <a:pt x="456" y="37"/>
                </a:lnTo>
                <a:lnTo>
                  <a:pt x="465" y="22"/>
                </a:lnTo>
                <a:lnTo>
                  <a:pt x="477" y="10"/>
                </a:lnTo>
                <a:lnTo>
                  <a:pt x="492" y="3"/>
                </a:lnTo>
                <a:lnTo>
                  <a:pt x="510" y="0"/>
                </a:lnTo>
                <a:lnTo>
                  <a:pt x="528" y="3"/>
                </a:lnTo>
                <a:lnTo>
                  <a:pt x="544" y="10"/>
                </a:lnTo>
                <a:lnTo>
                  <a:pt x="556" y="22"/>
                </a:lnTo>
                <a:lnTo>
                  <a:pt x="565" y="37"/>
                </a:lnTo>
                <a:lnTo>
                  <a:pt x="567" y="54"/>
                </a:lnTo>
                <a:lnTo>
                  <a:pt x="567" y="763"/>
                </a:lnTo>
                <a:lnTo>
                  <a:pt x="565" y="801"/>
                </a:lnTo>
                <a:lnTo>
                  <a:pt x="556" y="838"/>
                </a:lnTo>
                <a:lnTo>
                  <a:pt x="543" y="874"/>
                </a:lnTo>
                <a:lnTo>
                  <a:pt x="525" y="906"/>
                </a:lnTo>
                <a:lnTo>
                  <a:pt x="503" y="937"/>
                </a:lnTo>
                <a:lnTo>
                  <a:pt x="476" y="963"/>
                </a:lnTo>
                <a:lnTo>
                  <a:pt x="447" y="986"/>
                </a:lnTo>
                <a:lnTo>
                  <a:pt x="414" y="1005"/>
                </a:lnTo>
                <a:lnTo>
                  <a:pt x="378" y="1020"/>
                </a:lnTo>
                <a:lnTo>
                  <a:pt x="340" y="1030"/>
                </a:lnTo>
                <a:lnTo>
                  <a:pt x="340" y="1588"/>
                </a:lnTo>
                <a:lnTo>
                  <a:pt x="375" y="1600"/>
                </a:lnTo>
                <a:lnTo>
                  <a:pt x="408" y="1618"/>
                </a:lnTo>
                <a:lnTo>
                  <a:pt x="437" y="1639"/>
                </a:lnTo>
                <a:lnTo>
                  <a:pt x="462" y="1664"/>
                </a:lnTo>
                <a:lnTo>
                  <a:pt x="483" y="1693"/>
                </a:lnTo>
                <a:lnTo>
                  <a:pt x="497" y="1726"/>
                </a:lnTo>
                <a:lnTo>
                  <a:pt x="507" y="1761"/>
                </a:lnTo>
                <a:lnTo>
                  <a:pt x="510" y="1799"/>
                </a:lnTo>
                <a:lnTo>
                  <a:pt x="510" y="2998"/>
                </a:lnTo>
                <a:lnTo>
                  <a:pt x="508" y="3033"/>
                </a:lnTo>
                <a:lnTo>
                  <a:pt x="498" y="3066"/>
                </a:lnTo>
                <a:lnTo>
                  <a:pt x="485" y="3098"/>
                </a:lnTo>
                <a:lnTo>
                  <a:pt x="467" y="3126"/>
                </a:lnTo>
                <a:lnTo>
                  <a:pt x="444" y="3151"/>
                </a:lnTo>
                <a:lnTo>
                  <a:pt x="417" y="3174"/>
                </a:lnTo>
                <a:lnTo>
                  <a:pt x="388" y="3192"/>
                </a:lnTo>
                <a:lnTo>
                  <a:pt x="355" y="3205"/>
                </a:lnTo>
                <a:lnTo>
                  <a:pt x="320" y="3213"/>
                </a:lnTo>
                <a:lnTo>
                  <a:pt x="284" y="3216"/>
                </a:lnTo>
                <a:lnTo>
                  <a:pt x="247" y="3213"/>
                </a:lnTo>
                <a:lnTo>
                  <a:pt x="212" y="3205"/>
                </a:lnTo>
                <a:lnTo>
                  <a:pt x="179" y="3192"/>
                </a:lnTo>
                <a:lnTo>
                  <a:pt x="150" y="3174"/>
                </a:lnTo>
                <a:lnTo>
                  <a:pt x="123" y="3151"/>
                </a:lnTo>
                <a:lnTo>
                  <a:pt x="100" y="3126"/>
                </a:lnTo>
                <a:lnTo>
                  <a:pt x="82" y="3098"/>
                </a:lnTo>
                <a:lnTo>
                  <a:pt x="69" y="3066"/>
                </a:lnTo>
                <a:lnTo>
                  <a:pt x="59" y="3033"/>
                </a:lnTo>
                <a:lnTo>
                  <a:pt x="57" y="2998"/>
                </a:lnTo>
                <a:lnTo>
                  <a:pt x="57" y="1799"/>
                </a:lnTo>
                <a:lnTo>
                  <a:pt x="60" y="1761"/>
                </a:lnTo>
                <a:lnTo>
                  <a:pt x="70" y="1726"/>
                </a:lnTo>
                <a:lnTo>
                  <a:pt x="84" y="1693"/>
                </a:lnTo>
                <a:lnTo>
                  <a:pt x="105" y="1664"/>
                </a:lnTo>
                <a:lnTo>
                  <a:pt x="130" y="1639"/>
                </a:lnTo>
                <a:lnTo>
                  <a:pt x="159" y="1618"/>
                </a:lnTo>
                <a:lnTo>
                  <a:pt x="192" y="1600"/>
                </a:lnTo>
                <a:lnTo>
                  <a:pt x="227" y="1588"/>
                </a:lnTo>
                <a:lnTo>
                  <a:pt x="227" y="1030"/>
                </a:lnTo>
                <a:lnTo>
                  <a:pt x="189" y="1020"/>
                </a:lnTo>
                <a:lnTo>
                  <a:pt x="153" y="1005"/>
                </a:lnTo>
                <a:lnTo>
                  <a:pt x="120" y="986"/>
                </a:lnTo>
                <a:lnTo>
                  <a:pt x="91" y="963"/>
                </a:lnTo>
                <a:lnTo>
                  <a:pt x="64" y="937"/>
                </a:lnTo>
                <a:lnTo>
                  <a:pt x="42" y="906"/>
                </a:lnTo>
                <a:lnTo>
                  <a:pt x="24" y="874"/>
                </a:lnTo>
                <a:lnTo>
                  <a:pt x="11" y="838"/>
                </a:lnTo>
                <a:lnTo>
                  <a:pt x="2" y="801"/>
                </a:lnTo>
                <a:lnTo>
                  <a:pt x="0" y="763"/>
                </a:lnTo>
                <a:lnTo>
                  <a:pt x="0" y="54"/>
                </a:lnTo>
                <a:lnTo>
                  <a:pt x="2" y="37"/>
                </a:lnTo>
                <a:lnTo>
                  <a:pt x="11" y="22"/>
                </a:lnTo>
                <a:lnTo>
                  <a:pt x="23" y="10"/>
                </a:lnTo>
                <a:lnTo>
                  <a:pt x="39" y="3"/>
                </a:lnTo>
                <a:lnTo>
                  <a:pt x="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62"/>
          <p:cNvSpPr>
            <a:spLocks noEditPoints="1"/>
          </p:cNvSpPr>
          <p:nvPr/>
        </p:nvSpPr>
        <p:spPr bwMode="auto">
          <a:xfrm>
            <a:off x="6316234" y="5813425"/>
            <a:ext cx="485775" cy="482600"/>
          </a:xfrm>
          <a:custGeom>
            <a:avLst/>
            <a:gdLst>
              <a:gd name="T0" fmla="*/ 2134 w 3371"/>
              <a:gd name="T1" fmla="*/ 2210 h 3353"/>
              <a:gd name="T2" fmla="*/ 1984 w 3371"/>
              <a:gd name="T3" fmla="*/ 2380 h 3353"/>
              <a:gd name="T4" fmla="*/ 2203 w 3371"/>
              <a:gd name="T5" fmla="*/ 2765 h 3353"/>
              <a:gd name="T6" fmla="*/ 2422 w 3371"/>
              <a:gd name="T7" fmla="*/ 2690 h 3353"/>
              <a:gd name="T8" fmla="*/ 2550 w 3371"/>
              <a:gd name="T9" fmla="*/ 2503 h 3353"/>
              <a:gd name="T10" fmla="*/ 877 w 3371"/>
              <a:gd name="T11" fmla="*/ 2161 h 3353"/>
              <a:gd name="T12" fmla="*/ 926 w 3371"/>
              <a:gd name="T13" fmla="*/ 2588 h 3353"/>
              <a:gd name="T14" fmla="*/ 1097 w 3371"/>
              <a:gd name="T15" fmla="*/ 2737 h 3353"/>
              <a:gd name="T16" fmla="*/ 1484 w 3371"/>
              <a:gd name="T17" fmla="*/ 2520 h 3353"/>
              <a:gd name="T18" fmla="*/ 1409 w 3371"/>
              <a:gd name="T19" fmla="*/ 2301 h 3353"/>
              <a:gd name="T20" fmla="*/ 1220 w 3371"/>
              <a:gd name="T21" fmla="*/ 2174 h 3353"/>
              <a:gd name="T22" fmla="*/ 1512 w 3371"/>
              <a:gd name="T23" fmla="*/ 1784 h 3353"/>
              <a:gd name="T24" fmla="*/ 1411 w 3371"/>
              <a:gd name="T25" fmla="*/ 1974 h 3353"/>
              <a:gd name="T26" fmla="*/ 1437 w 3371"/>
              <a:gd name="T27" fmla="*/ 2182 h 3353"/>
              <a:gd name="T28" fmla="*/ 1860 w 3371"/>
              <a:gd name="T29" fmla="*/ 2290 h 3353"/>
              <a:gd name="T30" fmla="*/ 1960 w 3371"/>
              <a:gd name="T31" fmla="*/ 2100 h 3353"/>
              <a:gd name="T32" fmla="*/ 1934 w 3371"/>
              <a:gd name="T33" fmla="*/ 1892 h 3353"/>
              <a:gd name="T34" fmla="*/ 719 w 3371"/>
              <a:gd name="T35" fmla="*/ 873 h 3353"/>
              <a:gd name="T36" fmla="*/ 486 w 3371"/>
              <a:gd name="T37" fmla="*/ 935 h 3353"/>
              <a:gd name="T38" fmla="*/ 353 w 3371"/>
              <a:gd name="T39" fmla="*/ 1073 h 3353"/>
              <a:gd name="T40" fmla="*/ 351 w 3371"/>
              <a:gd name="T41" fmla="*/ 1158 h 3353"/>
              <a:gd name="T42" fmla="*/ 897 w 3371"/>
              <a:gd name="T43" fmla="*/ 1245 h 3353"/>
              <a:gd name="T44" fmla="*/ 1218 w 3371"/>
              <a:gd name="T45" fmla="*/ 1275 h 3353"/>
              <a:gd name="T46" fmla="*/ 1644 w 3371"/>
              <a:gd name="T47" fmla="*/ 1286 h 3353"/>
              <a:gd name="T48" fmla="*/ 2097 w 3371"/>
              <a:gd name="T49" fmla="*/ 1273 h 3353"/>
              <a:gd name="T50" fmla="*/ 2359 w 3371"/>
              <a:gd name="T51" fmla="*/ 1248 h 3353"/>
              <a:gd name="T52" fmla="*/ 2955 w 3371"/>
              <a:gd name="T53" fmla="*/ 1146 h 3353"/>
              <a:gd name="T54" fmla="*/ 2904 w 3371"/>
              <a:gd name="T55" fmla="*/ 1012 h 3353"/>
              <a:gd name="T56" fmla="*/ 2725 w 3371"/>
              <a:gd name="T57" fmla="*/ 896 h 3353"/>
              <a:gd name="T58" fmla="*/ 1652 w 3371"/>
              <a:gd name="T59" fmla="*/ 0 h 3353"/>
              <a:gd name="T60" fmla="*/ 1946 w 3371"/>
              <a:gd name="T61" fmla="*/ 77 h 3353"/>
              <a:gd name="T62" fmla="*/ 2241 w 3371"/>
              <a:gd name="T63" fmla="*/ 249 h 3353"/>
              <a:gd name="T64" fmla="*/ 2463 w 3371"/>
              <a:gd name="T65" fmla="*/ 457 h 3353"/>
              <a:gd name="T66" fmla="*/ 2610 w 3371"/>
              <a:gd name="T67" fmla="*/ 647 h 3353"/>
              <a:gd name="T68" fmla="*/ 2731 w 3371"/>
              <a:gd name="T69" fmla="*/ 759 h 3353"/>
              <a:gd name="T70" fmla="*/ 2968 w 3371"/>
              <a:gd name="T71" fmla="*/ 886 h 3353"/>
              <a:gd name="T72" fmla="*/ 3086 w 3371"/>
              <a:gd name="T73" fmla="*/ 1088 h 3353"/>
              <a:gd name="T74" fmla="*/ 3067 w 3371"/>
              <a:gd name="T75" fmla="*/ 1220 h 3353"/>
              <a:gd name="T76" fmla="*/ 2950 w 3371"/>
              <a:gd name="T77" fmla="*/ 1297 h 3353"/>
              <a:gd name="T78" fmla="*/ 3355 w 3371"/>
              <a:gd name="T79" fmla="*/ 3044 h 3353"/>
              <a:gd name="T80" fmla="*/ 3358 w 3371"/>
              <a:gd name="T81" fmla="*/ 3178 h 3353"/>
              <a:gd name="T82" fmla="*/ 3262 w 3371"/>
              <a:gd name="T83" fmla="*/ 3270 h 3353"/>
              <a:gd name="T84" fmla="*/ 2819 w 3371"/>
              <a:gd name="T85" fmla="*/ 3227 h 3353"/>
              <a:gd name="T86" fmla="*/ 2214 w 3371"/>
              <a:gd name="T87" fmla="*/ 3325 h 3353"/>
              <a:gd name="T88" fmla="*/ 1299 w 3371"/>
              <a:gd name="T89" fmla="*/ 3339 h 3353"/>
              <a:gd name="T90" fmla="*/ 539 w 3371"/>
              <a:gd name="T91" fmla="*/ 3227 h 3353"/>
              <a:gd name="T92" fmla="*/ 70 w 3371"/>
              <a:gd name="T93" fmla="*/ 3249 h 3353"/>
              <a:gd name="T94" fmla="*/ 0 w 3371"/>
              <a:gd name="T95" fmla="*/ 3123 h 3353"/>
              <a:gd name="T96" fmla="*/ 49 w 3371"/>
              <a:gd name="T97" fmla="*/ 2999 h 3353"/>
              <a:gd name="T98" fmla="*/ 351 w 3371"/>
              <a:gd name="T99" fmla="*/ 1299 h 3353"/>
              <a:gd name="T100" fmla="*/ 228 w 3371"/>
              <a:gd name="T101" fmla="*/ 1223 h 3353"/>
              <a:gd name="T102" fmla="*/ 208 w 3371"/>
              <a:gd name="T103" fmla="*/ 1091 h 3353"/>
              <a:gd name="T104" fmla="*/ 312 w 3371"/>
              <a:gd name="T105" fmla="*/ 898 h 3353"/>
              <a:gd name="T106" fmla="*/ 526 w 3371"/>
              <a:gd name="T107" fmla="*/ 770 h 3353"/>
              <a:gd name="T108" fmla="*/ 676 w 3371"/>
              <a:gd name="T109" fmla="*/ 674 h 3353"/>
              <a:gd name="T110" fmla="*/ 810 w 3371"/>
              <a:gd name="T111" fmla="*/ 496 h 3353"/>
              <a:gd name="T112" fmla="*/ 1017 w 3371"/>
              <a:gd name="T113" fmla="*/ 288 h 3353"/>
              <a:gd name="T114" fmla="*/ 1295 w 3371"/>
              <a:gd name="T115" fmla="*/ 105 h 3353"/>
              <a:gd name="T116" fmla="*/ 1645 w 3371"/>
              <a:gd name="T117" fmla="*/ 1 h 3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71" h="3353">
                <a:moveTo>
                  <a:pt x="2316" y="2161"/>
                </a:moveTo>
                <a:lnTo>
                  <a:pt x="2267" y="2166"/>
                </a:lnTo>
                <a:lnTo>
                  <a:pt x="2221" y="2174"/>
                </a:lnTo>
                <a:lnTo>
                  <a:pt x="2176" y="2190"/>
                </a:lnTo>
                <a:lnTo>
                  <a:pt x="2134" y="2210"/>
                </a:lnTo>
                <a:lnTo>
                  <a:pt x="2096" y="2236"/>
                </a:lnTo>
                <a:lnTo>
                  <a:pt x="2061" y="2267"/>
                </a:lnTo>
                <a:lnTo>
                  <a:pt x="2031" y="2301"/>
                </a:lnTo>
                <a:lnTo>
                  <a:pt x="2005" y="2339"/>
                </a:lnTo>
                <a:lnTo>
                  <a:pt x="1984" y="2380"/>
                </a:lnTo>
                <a:lnTo>
                  <a:pt x="1969" y="2425"/>
                </a:lnTo>
                <a:lnTo>
                  <a:pt x="1959" y="2472"/>
                </a:lnTo>
                <a:lnTo>
                  <a:pt x="1956" y="2520"/>
                </a:lnTo>
                <a:lnTo>
                  <a:pt x="1956" y="2765"/>
                </a:lnTo>
                <a:lnTo>
                  <a:pt x="2203" y="2765"/>
                </a:lnTo>
                <a:lnTo>
                  <a:pt x="2252" y="2762"/>
                </a:lnTo>
                <a:lnTo>
                  <a:pt x="2298" y="2752"/>
                </a:lnTo>
                <a:lnTo>
                  <a:pt x="2343" y="2737"/>
                </a:lnTo>
                <a:lnTo>
                  <a:pt x="2384" y="2716"/>
                </a:lnTo>
                <a:lnTo>
                  <a:pt x="2422" y="2690"/>
                </a:lnTo>
                <a:lnTo>
                  <a:pt x="2457" y="2660"/>
                </a:lnTo>
                <a:lnTo>
                  <a:pt x="2488" y="2625"/>
                </a:lnTo>
                <a:lnTo>
                  <a:pt x="2513" y="2588"/>
                </a:lnTo>
                <a:lnTo>
                  <a:pt x="2534" y="2546"/>
                </a:lnTo>
                <a:lnTo>
                  <a:pt x="2550" y="2503"/>
                </a:lnTo>
                <a:lnTo>
                  <a:pt x="2560" y="2456"/>
                </a:lnTo>
                <a:lnTo>
                  <a:pt x="2563" y="2407"/>
                </a:lnTo>
                <a:lnTo>
                  <a:pt x="2563" y="2161"/>
                </a:lnTo>
                <a:lnTo>
                  <a:pt x="2316" y="2161"/>
                </a:lnTo>
                <a:close/>
                <a:moveTo>
                  <a:pt x="877" y="2161"/>
                </a:moveTo>
                <a:lnTo>
                  <a:pt x="877" y="2407"/>
                </a:lnTo>
                <a:lnTo>
                  <a:pt x="880" y="2456"/>
                </a:lnTo>
                <a:lnTo>
                  <a:pt x="890" y="2503"/>
                </a:lnTo>
                <a:lnTo>
                  <a:pt x="906" y="2546"/>
                </a:lnTo>
                <a:lnTo>
                  <a:pt x="926" y="2588"/>
                </a:lnTo>
                <a:lnTo>
                  <a:pt x="952" y="2625"/>
                </a:lnTo>
                <a:lnTo>
                  <a:pt x="983" y="2660"/>
                </a:lnTo>
                <a:lnTo>
                  <a:pt x="1018" y="2690"/>
                </a:lnTo>
                <a:lnTo>
                  <a:pt x="1056" y="2716"/>
                </a:lnTo>
                <a:lnTo>
                  <a:pt x="1097" y="2737"/>
                </a:lnTo>
                <a:lnTo>
                  <a:pt x="1142" y="2752"/>
                </a:lnTo>
                <a:lnTo>
                  <a:pt x="1188" y="2762"/>
                </a:lnTo>
                <a:lnTo>
                  <a:pt x="1237" y="2765"/>
                </a:lnTo>
                <a:lnTo>
                  <a:pt x="1484" y="2765"/>
                </a:lnTo>
                <a:lnTo>
                  <a:pt x="1484" y="2520"/>
                </a:lnTo>
                <a:lnTo>
                  <a:pt x="1481" y="2472"/>
                </a:lnTo>
                <a:lnTo>
                  <a:pt x="1471" y="2425"/>
                </a:lnTo>
                <a:lnTo>
                  <a:pt x="1456" y="2380"/>
                </a:lnTo>
                <a:lnTo>
                  <a:pt x="1435" y="2339"/>
                </a:lnTo>
                <a:lnTo>
                  <a:pt x="1409" y="2301"/>
                </a:lnTo>
                <a:lnTo>
                  <a:pt x="1379" y="2267"/>
                </a:lnTo>
                <a:lnTo>
                  <a:pt x="1345" y="2236"/>
                </a:lnTo>
                <a:lnTo>
                  <a:pt x="1306" y="2210"/>
                </a:lnTo>
                <a:lnTo>
                  <a:pt x="1264" y="2190"/>
                </a:lnTo>
                <a:lnTo>
                  <a:pt x="1220" y="2174"/>
                </a:lnTo>
                <a:lnTo>
                  <a:pt x="1173" y="2166"/>
                </a:lnTo>
                <a:lnTo>
                  <a:pt x="1124" y="2161"/>
                </a:lnTo>
                <a:lnTo>
                  <a:pt x="877" y="2161"/>
                </a:lnTo>
                <a:close/>
                <a:moveTo>
                  <a:pt x="1686" y="1610"/>
                </a:moveTo>
                <a:lnTo>
                  <a:pt x="1512" y="1784"/>
                </a:lnTo>
                <a:lnTo>
                  <a:pt x="1482" y="1817"/>
                </a:lnTo>
                <a:lnTo>
                  <a:pt x="1456" y="1854"/>
                </a:lnTo>
                <a:lnTo>
                  <a:pt x="1437" y="1892"/>
                </a:lnTo>
                <a:lnTo>
                  <a:pt x="1422" y="1932"/>
                </a:lnTo>
                <a:lnTo>
                  <a:pt x="1411" y="1974"/>
                </a:lnTo>
                <a:lnTo>
                  <a:pt x="1407" y="2015"/>
                </a:lnTo>
                <a:lnTo>
                  <a:pt x="1407" y="2058"/>
                </a:lnTo>
                <a:lnTo>
                  <a:pt x="1411" y="2100"/>
                </a:lnTo>
                <a:lnTo>
                  <a:pt x="1422" y="2141"/>
                </a:lnTo>
                <a:lnTo>
                  <a:pt x="1437" y="2182"/>
                </a:lnTo>
                <a:lnTo>
                  <a:pt x="1456" y="2220"/>
                </a:lnTo>
                <a:lnTo>
                  <a:pt x="1482" y="2256"/>
                </a:lnTo>
                <a:lnTo>
                  <a:pt x="1512" y="2290"/>
                </a:lnTo>
                <a:lnTo>
                  <a:pt x="1686" y="2463"/>
                </a:lnTo>
                <a:lnTo>
                  <a:pt x="1860" y="2290"/>
                </a:lnTo>
                <a:lnTo>
                  <a:pt x="1890" y="2256"/>
                </a:lnTo>
                <a:lnTo>
                  <a:pt x="1915" y="2220"/>
                </a:lnTo>
                <a:lnTo>
                  <a:pt x="1934" y="2182"/>
                </a:lnTo>
                <a:lnTo>
                  <a:pt x="1949" y="2141"/>
                </a:lnTo>
                <a:lnTo>
                  <a:pt x="1960" y="2100"/>
                </a:lnTo>
                <a:lnTo>
                  <a:pt x="1964" y="2058"/>
                </a:lnTo>
                <a:lnTo>
                  <a:pt x="1964" y="2015"/>
                </a:lnTo>
                <a:lnTo>
                  <a:pt x="1960" y="1974"/>
                </a:lnTo>
                <a:lnTo>
                  <a:pt x="1949" y="1932"/>
                </a:lnTo>
                <a:lnTo>
                  <a:pt x="1934" y="1892"/>
                </a:lnTo>
                <a:lnTo>
                  <a:pt x="1915" y="1854"/>
                </a:lnTo>
                <a:lnTo>
                  <a:pt x="1890" y="1817"/>
                </a:lnTo>
                <a:lnTo>
                  <a:pt x="1860" y="1784"/>
                </a:lnTo>
                <a:lnTo>
                  <a:pt x="1686" y="1610"/>
                </a:lnTo>
                <a:close/>
                <a:moveTo>
                  <a:pt x="719" y="873"/>
                </a:moveTo>
                <a:lnTo>
                  <a:pt x="667" y="875"/>
                </a:lnTo>
                <a:lnTo>
                  <a:pt x="617" y="883"/>
                </a:lnTo>
                <a:lnTo>
                  <a:pt x="569" y="896"/>
                </a:lnTo>
                <a:lnTo>
                  <a:pt x="525" y="913"/>
                </a:lnTo>
                <a:lnTo>
                  <a:pt x="486" y="935"/>
                </a:lnTo>
                <a:lnTo>
                  <a:pt x="449" y="958"/>
                </a:lnTo>
                <a:lnTo>
                  <a:pt x="417" y="985"/>
                </a:lnTo>
                <a:lnTo>
                  <a:pt x="390" y="1012"/>
                </a:lnTo>
                <a:lnTo>
                  <a:pt x="369" y="1042"/>
                </a:lnTo>
                <a:lnTo>
                  <a:pt x="353" y="1073"/>
                </a:lnTo>
                <a:lnTo>
                  <a:pt x="343" y="1103"/>
                </a:lnTo>
                <a:lnTo>
                  <a:pt x="339" y="1134"/>
                </a:lnTo>
                <a:lnTo>
                  <a:pt x="339" y="1148"/>
                </a:lnTo>
                <a:lnTo>
                  <a:pt x="343" y="1152"/>
                </a:lnTo>
                <a:lnTo>
                  <a:pt x="351" y="1158"/>
                </a:lnTo>
                <a:lnTo>
                  <a:pt x="362" y="1163"/>
                </a:lnTo>
                <a:lnTo>
                  <a:pt x="378" y="1167"/>
                </a:lnTo>
                <a:lnTo>
                  <a:pt x="397" y="1170"/>
                </a:lnTo>
                <a:lnTo>
                  <a:pt x="397" y="1169"/>
                </a:lnTo>
                <a:lnTo>
                  <a:pt x="897" y="1245"/>
                </a:lnTo>
                <a:lnTo>
                  <a:pt x="950" y="1252"/>
                </a:lnTo>
                <a:lnTo>
                  <a:pt x="1009" y="1259"/>
                </a:lnTo>
                <a:lnTo>
                  <a:pt x="1073" y="1265"/>
                </a:lnTo>
                <a:lnTo>
                  <a:pt x="1144" y="1271"/>
                </a:lnTo>
                <a:lnTo>
                  <a:pt x="1218" y="1275"/>
                </a:lnTo>
                <a:lnTo>
                  <a:pt x="1297" y="1278"/>
                </a:lnTo>
                <a:lnTo>
                  <a:pt x="1380" y="1281"/>
                </a:lnTo>
                <a:lnTo>
                  <a:pt x="1466" y="1283"/>
                </a:lnTo>
                <a:lnTo>
                  <a:pt x="1554" y="1284"/>
                </a:lnTo>
                <a:lnTo>
                  <a:pt x="1644" y="1286"/>
                </a:lnTo>
                <a:lnTo>
                  <a:pt x="1741" y="1284"/>
                </a:lnTo>
                <a:lnTo>
                  <a:pt x="1836" y="1283"/>
                </a:lnTo>
                <a:lnTo>
                  <a:pt x="1927" y="1280"/>
                </a:lnTo>
                <a:lnTo>
                  <a:pt x="2015" y="1277"/>
                </a:lnTo>
                <a:lnTo>
                  <a:pt x="2097" y="1273"/>
                </a:lnTo>
                <a:lnTo>
                  <a:pt x="2175" y="1267"/>
                </a:lnTo>
                <a:lnTo>
                  <a:pt x="2246" y="1261"/>
                </a:lnTo>
                <a:lnTo>
                  <a:pt x="2286" y="1257"/>
                </a:lnTo>
                <a:lnTo>
                  <a:pt x="2325" y="1252"/>
                </a:lnTo>
                <a:lnTo>
                  <a:pt x="2359" y="1248"/>
                </a:lnTo>
                <a:lnTo>
                  <a:pt x="2923" y="1166"/>
                </a:lnTo>
                <a:lnTo>
                  <a:pt x="2936" y="1161"/>
                </a:lnTo>
                <a:lnTo>
                  <a:pt x="2946" y="1155"/>
                </a:lnTo>
                <a:lnTo>
                  <a:pt x="2952" y="1150"/>
                </a:lnTo>
                <a:lnTo>
                  <a:pt x="2955" y="1146"/>
                </a:lnTo>
                <a:lnTo>
                  <a:pt x="2955" y="1134"/>
                </a:lnTo>
                <a:lnTo>
                  <a:pt x="2952" y="1103"/>
                </a:lnTo>
                <a:lnTo>
                  <a:pt x="2941" y="1073"/>
                </a:lnTo>
                <a:lnTo>
                  <a:pt x="2925" y="1042"/>
                </a:lnTo>
                <a:lnTo>
                  <a:pt x="2904" y="1012"/>
                </a:lnTo>
                <a:lnTo>
                  <a:pt x="2877" y="985"/>
                </a:lnTo>
                <a:lnTo>
                  <a:pt x="2845" y="958"/>
                </a:lnTo>
                <a:lnTo>
                  <a:pt x="2808" y="935"/>
                </a:lnTo>
                <a:lnTo>
                  <a:pt x="2769" y="913"/>
                </a:lnTo>
                <a:lnTo>
                  <a:pt x="2725" y="896"/>
                </a:lnTo>
                <a:lnTo>
                  <a:pt x="2678" y="883"/>
                </a:lnTo>
                <a:lnTo>
                  <a:pt x="2627" y="875"/>
                </a:lnTo>
                <a:lnTo>
                  <a:pt x="2575" y="873"/>
                </a:lnTo>
                <a:lnTo>
                  <a:pt x="719" y="873"/>
                </a:lnTo>
                <a:close/>
                <a:moveTo>
                  <a:pt x="1652" y="0"/>
                </a:moveTo>
                <a:lnTo>
                  <a:pt x="1661" y="1"/>
                </a:lnTo>
                <a:lnTo>
                  <a:pt x="1736" y="13"/>
                </a:lnTo>
                <a:lnTo>
                  <a:pt x="1809" y="30"/>
                </a:lnTo>
                <a:lnTo>
                  <a:pt x="1880" y="51"/>
                </a:lnTo>
                <a:lnTo>
                  <a:pt x="1946" y="77"/>
                </a:lnTo>
                <a:lnTo>
                  <a:pt x="2011" y="106"/>
                </a:lnTo>
                <a:lnTo>
                  <a:pt x="2073" y="138"/>
                </a:lnTo>
                <a:lnTo>
                  <a:pt x="2132" y="173"/>
                </a:lnTo>
                <a:lnTo>
                  <a:pt x="2187" y="210"/>
                </a:lnTo>
                <a:lnTo>
                  <a:pt x="2241" y="249"/>
                </a:lnTo>
                <a:lnTo>
                  <a:pt x="2290" y="289"/>
                </a:lnTo>
                <a:lnTo>
                  <a:pt x="2339" y="331"/>
                </a:lnTo>
                <a:lnTo>
                  <a:pt x="2383" y="374"/>
                </a:lnTo>
                <a:lnTo>
                  <a:pt x="2424" y="415"/>
                </a:lnTo>
                <a:lnTo>
                  <a:pt x="2463" y="457"/>
                </a:lnTo>
                <a:lnTo>
                  <a:pt x="2498" y="498"/>
                </a:lnTo>
                <a:lnTo>
                  <a:pt x="2531" y="538"/>
                </a:lnTo>
                <a:lnTo>
                  <a:pt x="2561" y="576"/>
                </a:lnTo>
                <a:lnTo>
                  <a:pt x="2586" y="612"/>
                </a:lnTo>
                <a:lnTo>
                  <a:pt x="2610" y="647"/>
                </a:lnTo>
                <a:lnTo>
                  <a:pt x="2630" y="676"/>
                </a:lnTo>
                <a:lnTo>
                  <a:pt x="2649" y="704"/>
                </a:lnTo>
                <a:lnTo>
                  <a:pt x="2663" y="728"/>
                </a:lnTo>
                <a:lnTo>
                  <a:pt x="2674" y="747"/>
                </a:lnTo>
                <a:lnTo>
                  <a:pt x="2731" y="759"/>
                </a:lnTo>
                <a:lnTo>
                  <a:pt x="2785" y="776"/>
                </a:lnTo>
                <a:lnTo>
                  <a:pt x="2836" y="797"/>
                </a:lnTo>
                <a:lnTo>
                  <a:pt x="2885" y="823"/>
                </a:lnTo>
                <a:lnTo>
                  <a:pt x="2928" y="852"/>
                </a:lnTo>
                <a:lnTo>
                  <a:pt x="2968" y="886"/>
                </a:lnTo>
                <a:lnTo>
                  <a:pt x="3004" y="921"/>
                </a:lnTo>
                <a:lnTo>
                  <a:pt x="3034" y="960"/>
                </a:lnTo>
                <a:lnTo>
                  <a:pt x="3057" y="1001"/>
                </a:lnTo>
                <a:lnTo>
                  <a:pt x="3075" y="1043"/>
                </a:lnTo>
                <a:lnTo>
                  <a:pt x="3086" y="1088"/>
                </a:lnTo>
                <a:lnTo>
                  <a:pt x="3089" y="1134"/>
                </a:lnTo>
                <a:lnTo>
                  <a:pt x="3089" y="1148"/>
                </a:lnTo>
                <a:lnTo>
                  <a:pt x="3087" y="1174"/>
                </a:lnTo>
                <a:lnTo>
                  <a:pt x="3080" y="1198"/>
                </a:lnTo>
                <a:lnTo>
                  <a:pt x="3067" y="1220"/>
                </a:lnTo>
                <a:lnTo>
                  <a:pt x="3051" y="1242"/>
                </a:lnTo>
                <a:lnTo>
                  <a:pt x="3030" y="1260"/>
                </a:lnTo>
                <a:lnTo>
                  <a:pt x="3006" y="1275"/>
                </a:lnTo>
                <a:lnTo>
                  <a:pt x="2979" y="1288"/>
                </a:lnTo>
                <a:lnTo>
                  <a:pt x="2950" y="1297"/>
                </a:lnTo>
                <a:lnTo>
                  <a:pt x="3132" y="2792"/>
                </a:lnTo>
                <a:lnTo>
                  <a:pt x="3133" y="2811"/>
                </a:lnTo>
                <a:lnTo>
                  <a:pt x="3323" y="2999"/>
                </a:lnTo>
                <a:lnTo>
                  <a:pt x="3341" y="3021"/>
                </a:lnTo>
                <a:lnTo>
                  <a:pt x="3355" y="3044"/>
                </a:lnTo>
                <a:lnTo>
                  <a:pt x="3365" y="3070"/>
                </a:lnTo>
                <a:lnTo>
                  <a:pt x="3370" y="3096"/>
                </a:lnTo>
                <a:lnTo>
                  <a:pt x="3371" y="3123"/>
                </a:lnTo>
                <a:lnTo>
                  <a:pt x="3367" y="3150"/>
                </a:lnTo>
                <a:lnTo>
                  <a:pt x="3358" y="3178"/>
                </a:lnTo>
                <a:lnTo>
                  <a:pt x="3346" y="3202"/>
                </a:lnTo>
                <a:lnTo>
                  <a:pt x="3328" y="3225"/>
                </a:lnTo>
                <a:lnTo>
                  <a:pt x="3309" y="3243"/>
                </a:lnTo>
                <a:lnTo>
                  <a:pt x="3287" y="3259"/>
                </a:lnTo>
                <a:lnTo>
                  <a:pt x="3262" y="3270"/>
                </a:lnTo>
                <a:lnTo>
                  <a:pt x="3235" y="3277"/>
                </a:lnTo>
                <a:lnTo>
                  <a:pt x="3207" y="3279"/>
                </a:lnTo>
                <a:lnTo>
                  <a:pt x="3183" y="3277"/>
                </a:lnTo>
                <a:lnTo>
                  <a:pt x="2822" y="3226"/>
                </a:lnTo>
                <a:lnTo>
                  <a:pt x="2819" y="3227"/>
                </a:lnTo>
                <a:lnTo>
                  <a:pt x="2816" y="3228"/>
                </a:lnTo>
                <a:lnTo>
                  <a:pt x="2746" y="3243"/>
                </a:lnTo>
                <a:lnTo>
                  <a:pt x="2569" y="3276"/>
                </a:lnTo>
                <a:lnTo>
                  <a:pt x="2392" y="3304"/>
                </a:lnTo>
                <a:lnTo>
                  <a:pt x="2214" y="3325"/>
                </a:lnTo>
                <a:lnTo>
                  <a:pt x="2035" y="3341"/>
                </a:lnTo>
                <a:lnTo>
                  <a:pt x="1856" y="3350"/>
                </a:lnTo>
                <a:lnTo>
                  <a:pt x="1676" y="3353"/>
                </a:lnTo>
                <a:lnTo>
                  <a:pt x="1487" y="3350"/>
                </a:lnTo>
                <a:lnTo>
                  <a:pt x="1299" y="3339"/>
                </a:lnTo>
                <a:lnTo>
                  <a:pt x="1110" y="3322"/>
                </a:lnTo>
                <a:lnTo>
                  <a:pt x="922" y="3298"/>
                </a:lnTo>
                <a:lnTo>
                  <a:pt x="736" y="3267"/>
                </a:lnTo>
                <a:lnTo>
                  <a:pt x="550" y="3230"/>
                </a:lnTo>
                <a:lnTo>
                  <a:pt x="539" y="3227"/>
                </a:lnTo>
                <a:lnTo>
                  <a:pt x="189" y="3277"/>
                </a:lnTo>
                <a:lnTo>
                  <a:pt x="156" y="3279"/>
                </a:lnTo>
                <a:lnTo>
                  <a:pt x="125" y="3275"/>
                </a:lnTo>
                <a:lnTo>
                  <a:pt x="96" y="3264"/>
                </a:lnTo>
                <a:lnTo>
                  <a:pt x="70" y="3249"/>
                </a:lnTo>
                <a:lnTo>
                  <a:pt x="47" y="3229"/>
                </a:lnTo>
                <a:lnTo>
                  <a:pt x="28" y="3206"/>
                </a:lnTo>
                <a:lnTo>
                  <a:pt x="13" y="3178"/>
                </a:lnTo>
                <a:lnTo>
                  <a:pt x="4" y="3150"/>
                </a:lnTo>
                <a:lnTo>
                  <a:pt x="0" y="3123"/>
                </a:lnTo>
                <a:lnTo>
                  <a:pt x="1" y="3096"/>
                </a:lnTo>
                <a:lnTo>
                  <a:pt x="6" y="3070"/>
                </a:lnTo>
                <a:lnTo>
                  <a:pt x="16" y="3044"/>
                </a:lnTo>
                <a:lnTo>
                  <a:pt x="30" y="3020"/>
                </a:lnTo>
                <a:lnTo>
                  <a:pt x="49" y="2999"/>
                </a:lnTo>
                <a:lnTo>
                  <a:pt x="237" y="2812"/>
                </a:lnTo>
                <a:lnTo>
                  <a:pt x="237" y="2804"/>
                </a:lnTo>
                <a:lnTo>
                  <a:pt x="238" y="2796"/>
                </a:lnTo>
                <a:lnTo>
                  <a:pt x="384" y="1305"/>
                </a:lnTo>
                <a:lnTo>
                  <a:pt x="351" y="1299"/>
                </a:lnTo>
                <a:lnTo>
                  <a:pt x="321" y="1290"/>
                </a:lnTo>
                <a:lnTo>
                  <a:pt x="292" y="1278"/>
                </a:lnTo>
                <a:lnTo>
                  <a:pt x="267" y="1262"/>
                </a:lnTo>
                <a:lnTo>
                  <a:pt x="245" y="1244"/>
                </a:lnTo>
                <a:lnTo>
                  <a:pt x="228" y="1223"/>
                </a:lnTo>
                <a:lnTo>
                  <a:pt x="215" y="1199"/>
                </a:lnTo>
                <a:lnTo>
                  <a:pt x="207" y="1175"/>
                </a:lnTo>
                <a:lnTo>
                  <a:pt x="205" y="1148"/>
                </a:lnTo>
                <a:lnTo>
                  <a:pt x="205" y="1134"/>
                </a:lnTo>
                <a:lnTo>
                  <a:pt x="208" y="1091"/>
                </a:lnTo>
                <a:lnTo>
                  <a:pt x="218" y="1050"/>
                </a:lnTo>
                <a:lnTo>
                  <a:pt x="233" y="1009"/>
                </a:lnTo>
                <a:lnTo>
                  <a:pt x="254" y="970"/>
                </a:lnTo>
                <a:lnTo>
                  <a:pt x="281" y="932"/>
                </a:lnTo>
                <a:lnTo>
                  <a:pt x="312" y="898"/>
                </a:lnTo>
                <a:lnTo>
                  <a:pt x="348" y="866"/>
                </a:lnTo>
                <a:lnTo>
                  <a:pt x="388" y="838"/>
                </a:lnTo>
                <a:lnTo>
                  <a:pt x="431" y="811"/>
                </a:lnTo>
                <a:lnTo>
                  <a:pt x="477" y="788"/>
                </a:lnTo>
                <a:lnTo>
                  <a:pt x="526" y="770"/>
                </a:lnTo>
                <a:lnTo>
                  <a:pt x="579" y="755"/>
                </a:lnTo>
                <a:lnTo>
                  <a:pt x="633" y="745"/>
                </a:lnTo>
                <a:lnTo>
                  <a:pt x="643" y="726"/>
                </a:lnTo>
                <a:lnTo>
                  <a:pt x="658" y="702"/>
                </a:lnTo>
                <a:lnTo>
                  <a:pt x="676" y="674"/>
                </a:lnTo>
                <a:lnTo>
                  <a:pt x="697" y="643"/>
                </a:lnTo>
                <a:lnTo>
                  <a:pt x="721" y="610"/>
                </a:lnTo>
                <a:lnTo>
                  <a:pt x="746" y="574"/>
                </a:lnTo>
                <a:lnTo>
                  <a:pt x="776" y="536"/>
                </a:lnTo>
                <a:lnTo>
                  <a:pt x="810" y="496"/>
                </a:lnTo>
                <a:lnTo>
                  <a:pt x="845" y="455"/>
                </a:lnTo>
                <a:lnTo>
                  <a:pt x="884" y="413"/>
                </a:lnTo>
                <a:lnTo>
                  <a:pt x="924" y="371"/>
                </a:lnTo>
                <a:lnTo>
                  <a:pt x="969" y="330"/>
                </a:lnTo>
                <a:lnTo>
                  <a:pt x="1017" y="288"/>
                </a:lnTo>
                <a:lnTo>
                  <a:pt x="1066" y="248"/>
                </a:lnTo>
                <a:lnTo>
                  <a:pt x="1119" y="209"/>
                </a:lnTo>
                <a:lnTo>
                  <a:pt x="1175" y="172"/>
                </a:lnTo>
                <a:lnTo>
                  <a:pt x="1234" y="137"/>
                </a:lnTo>
                <a:lnTo>
                  <a:pt x="1295" y="105"/>
                </a:lnTo>
                <a:lnTo>
                  <a:pt x="1360" y="76"/>
                </a:lnTo>
                <a:lnTo>
                  <a:pt x="1427" y="51"/>
                </a:lnTo>
                <a:lnTo>
                  <a:pt x="1497" y="30"/>
                </a:lnTo>
                <a:lnTo>
                  <a:pt x="1569" y="13"/>
                </a:lnTo>
                <a:lnTo>
                  <a:pt x="1645" y="1"/>
                </a:lnTo>
                <a:lnTo>
                  <a:pt x="16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67"/>
          <p:cNvSpPr>
            <a:spLocks noEditPoints="1"/>
          </p:cNvSpPr>
          <p:nvPr/>
        </p:nvSpPr>
        <p:spPr bwMode="auto">
          <a:xfrm>
            <a:off x="5393440" y="5826125"/>
            <a:ext cx="460375" cy="457200"/>
          </a:xfrm>
          <a:custGeom>
            <a:avLst/>
            <a:gdLst>
              <a:gd name="T0" fmla="*/ 278 w 3189"/>
              <a:gd name="T1" fmla="*/ 2202 h 3168"/>
              <a:gd name="T2" fmla="*/ 316 w 3189"/>
              <a:gd name="T3" fmla="*/ 2433 h 3168"/>
              <a:gd name="T4" fmla="*/ 550 w 3189"/>
              <a:gd name="T5" fmla="*/ 2470 h 3168"/>
              <a:gd name="T6" fmla="*/ 659 w 3189"/>
              <a:gd name="T7" fmla="*/ 2260 h 3168"/>
              <a:gd name="T8" fmla="*/ 490 w 3189"/>
              <a:gd name="T9" fmla="*/ 2097 h 3168"/>
              <a:gd name="T10" fmla="*/ 2488 w 3189"/>
              <a:gd name="T11" fmla="*/ 2387 h 3168"/>
              <a:gd name="T12" fmla="*/ 2824 w 3189"/>
              <a:gd name="T13" fmla="*/ 2435 h 3168"/>
              <a:gd name="T14" fmla="*/ 2819 w 3189"/>
              <a:gd name="T15" fmla="*/ 2203 h 3168"/>
              <a:gd name="T16" fmla="*/ 458 w 3189"/>
              <a:gd name="T17" fmla="*/ 1794 h 3168"/>
              <a:gd name="T18" fmla="*/ 1017 w 3189"/>
              <a:gd name="T19" fmla="*/ 1973 h 3168"/>
              <a:gd name="T20" fmla="*/ 1356 w 3189"/>
              <a:gd name="T21" fmla="*/ 2432 h 3168"/>
              <a:gd name="T22" fmla="*/ 1512 w 3189"/>
              <a:gd name="T23" fmla="*/ 2482 h 3168"/>
              <a:gd name="T24" fmla="*/ 1195 w 3189"/>
              <a:gd name="T25" fmla="*/ 1945 h 3168"/>
              <a:gd name="T26" fmla="*/ 626 w 3189"/>
              <a:gd name="T27" fmla="*/ 1672 h 3168"/>
              <a:gd name="T28" fmla="*/ 977 w 3189"/>
              <a:gd name="T29" fmla="*/ 1624 h 3168"/>
              <a:gd name="T30" fmla="*/ 1443 w 3189"/>
              <a:gd name="T31" fmla="*/ 1958 h 3168"/>
              <a:gd name="T32" fmla="*/ 1625 w 3189"/>
              <a:gd name="T33" fmla="*/ 2510 h 3168"/>
              <a:gd name="T34" fmla="*/ 1613 w 3189"/>
              <a:gd name="T35" fmla="*/ 1971 h 3168"/>
              <a:gd name="T36" fmla="*/ 1154 w 3189"/>
              <a:gd name="T37" fmla="*/ 1551 h 3168"/>
              <a:gd name="T38" fmla="*/ 888 w 3189"/>
              <a:gd name="T39" fmla="*/ 1368 h 3168"/>
              <a:gd name="T40" fmla="*/ 1448 w 3189"/>
              <a:gd name="T41" fmla="*/ 1549 h 3168"/>
              <a:gd name="T42" fmla="*/ 1787 w 3189"/>
              <a:gd name="T43" fmla="*/ 2008 h 3168"/>
              <a:gd name="T44" fmla="*/ 1943 w 3189"/>
              <a:gd name="T45" fmla="*/ 2058 h 3168"/>
              <a:gd name="T46" fmla="*/ 1625 w 3189"/>
              <a:gd name="T47" fmla="*/ 1521 h 3168"/>
              <a:gd name="T48" fmla="*/ 1056 w 3189"/>
              <a:gd name="T49" fmla="*/ 1248 h 3168"/>
              <a:gd name="T50" fmla="*/ 1408 w 3189"/>
              <a:gd name="T51" fmla="*/ 1200 h 3168"/>
              <a:gd name="T52" fmla="*/ 1873 w 3189"/>
              <a:gd name="T53" fmla="*/ 1534 h 3168"/>
              <a:gd name="T54" fmla="*/ 2055 w 3189"/>
              <a:gd name="T55" fmla="*/ 2085 h 3168"/>
              <a:gd name="T56" fmla="*/ 2043 w 3189"/>
              <a:gd name="T57" fmla="*/ 1547 h 3168"/>
              <a:gd name="T58" fmla="*/ 1584 w 3189"/>
              <a:gd name="T59" fmla="*/ 1127 h 3168"/>
              <a:gd name="T60" fmla="*/ 827 w 3189"/>
              <a:gd name="T61" fmla="*/ 368 h 3168"/>
              <a:gd name="T62" fmla="*/ 607 w 3189"/>
              <a:gd name="T63" fmla="*/ 585 h 3168"/>
              <a:gd name="T64" fmla="*/ 599 w 3189"/>
              <a:gd name="T65" fmla="*/ 827 h 3168"/>
              <a:gd name="T66" fmla="*/ 955 w 3189"/>
              <a:gd name="T67" fmla="*/ 563 h 3168"/>
              <a:gd name="T68" fmla="*/ 2338 w 3189"/>
              <a:gd name="T69" fmla="*/ 11 h 3168"/>
              <a:gd name="T70" fmla="*/ 2493 w 3189"/>
              <a:gd name="T71" fmla="*/ 111 h 3168"/>
              <a:gd name="T72" fmla="*/ 2527 w 3189"/>
              <a:gd name="T73" fmla="*/ 198 h 3168"/>
              <a:gd name="T74" fmla="*/ 2734 w 3189"/>
              <a:gd name="T75" fmla="*/ 299 h 3168"/>
              <a:gd name="T76" fmla="*/ 2786 w 3189"/>
              <a:gd name="T77" fmla="*/ 527 h 3168"/>
              <a:gd name="T78" fmla="*/ 2937 w 3189"/>
              <a:gd name="T79" fmla="*/ 579 h 3168"/>
              <a:gd name="T80" fmla="*/ 3032 w 3189"/>
              <a:gd name="T81" fmla="*/ 681 h 3168"/>
              <a:gd name="T82" fmla="*/ 3098 w 3189"/>
              <a:gd name="T83" fmla="*/ 803 h 3168"/>
              <a:gd name="T84" fmla="*/ 3188 w 3189"/>
              <a:gd name="T85" fmla="*/ 960 h 3168"/>
              <a:gd name="T86" fmla="*/ 3071 w 3189"/>
              <a:gd name="T87" fmla="*/ 1086 h 3168"/>
              <a:gd name="T88" fmla="*/ 2709 w 3189"/>
              <a:gd name="T89" fmla="*/ 1973 h 3168"/>
              <a:gd name="T90" fmla="*/ 2970 w 3189"/>
              <a:gd name="T91" fmla="*/ 2167 h 3168"/>
              <a:gd name="T92" fmla="*/ 3094 w 3189"/>
              <a:gd name="T93" fmla="*/ 2343 h 3168"/>
              <a:gd name="T94" fmla="*/ 2796 w 3189"/>
              <a:gd name="T95" fmla="*/ 2590 h 3168"/>
              <a:gd name="T96" fmla="*/ 2267 w 3189"/>
              <a:gd name="T97" fmla="*/ 2706 h 3168"/>
              <a:gd name="T98" fmla="*/ 1716 w 3189"/>
              <a:gd name="T99" fmla="*/ 3076 h 3168"/>
              <a:gd name="T100" fmla="*/ 0 w 3189"/>
              <a:gd name="T101" fmla="*/ 1966 h 3168"/>
              <a:gd name="T102" fmla="*/ 185 w 3189"/>
              <a:gd name="T103" fmla="*/ 1278 h 3168"/>
              <a:gd name="T104" fmla="*/ 421 w 3189"/>
              <a:gd name="T105" fmla="*/ 780 h 3168"/>
              <a:gd name="T106" fmla="*/ 551 w 3189"/>
              <a:gd name="T107" fmla="*/ 431 h 3168"/>
              <a:gd name="T108" fmla="*/ 775 w 3189"/>
              <a:gd name="T109" fmla="*/ 243 h 3168"/>
              <a:gd name="T110" fmla="*/ 966 w 3189"/>
              <a:gd name="T111" fmla="*/ 285 h 3168"/>
              <a:gd name="T112" fmla="*/ 1339 w 3189"/>
              <a:gd name="T113" fmla="*/ 570 h 3168"/>
              <a:gd name="T114" fmla="*/ 2170 w 3189"/>
              <a:gd name="T115" fmla="*/ 31 h 3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9" h="3168">
                <a:moveTo>
                  <a:pt x="458" y="2094"/>
                </a:moveTo>
                <a:lnTo>
                  <a:pt x="427" y="2097"/>
                </a:lnTo>
                <a:lnTo>
                  <a:pt x="396" y="2103"/>
                </a:lnTo>
                <a:lnTo>
                  <a:pt x="367" y="2115"/>
                </a:lnTo>
                <a:lnTo>
                  <a:pt x="340" y="2130"/>
                </a:lnTo>
                <a:lnTo>
                  <a:pt x="316" y="2150"/>
                </a:lnTo>
                <a:lnTo>
                  <a:pt x="294" y="2174"/>
                </a:lnTo>
                <a:lnTo>
                  <a:pt x="278" y="2202"/>
                </a:lnTo>
                <a:lnTo>
                  <a:pt x="265" y="2230"/>
                </a:lnTo>
                <a:lnTo>
                  <a:pt x="258" y="2260"/>
                </a:lnTo>
                <a:lnTo>
                  <a:pt x="256" y="2293"/>
                </a:lnTo>
                <a:lnTo>
                  <a:pt x="258" y="2324"/>
                </a:lnTo>
                <a:lnTo>
                  <a:pt x="265" y="2354"/>
                </a:lnTo>
                <a:lnTo>
                  <a:pt x="278" y="2382"/>
                </a:lnTo>
                <a:lnTo>
                  <a:pt x="294" y="2410"/>
                </a:lnTo>
                <a:lnTo>
                  <a:pt x="316" y="2433"/>
                </a:lnTo>
                <a:lnTo>
                  <a:pt x="339" y="2454"/>
                </a:lnTo>
                <a:lnTo>
                  <a:pt x="367" y="2470"/>
                </a:lnTo>
                <a:lnTo>
                  <a:pt x="395" y="2482"/>
                </a:lnTo>
                <a:lnTo>
                  <a:pt x="426" y="2489"/>
                </a:lnTo>
                <a:lnTo>
                  <a:pt x="458" y="2491"/>
                </a:lnTo>
                <a:lnTo>
                  <a:pt x="491" y="2489"/>
                </a:lnTo>
                <a:lnTo>
                  <a:pt x="521" y="2482"/>
                </a:lnTo>
                <a:lnTo>
                  <a:pt x="550" y="2470"/>
                </a:lnTo>
                <a:lnTo>
                  <a:pt x="578" y="2454"/>
                </a:lnTo>
                <a:lnTo>
                  <a:pt x="601" y="2433"/>
                </a:lnTo>
                <a:lnTo>
                  <a:pt x="623" y="2410"/>
                </a:lnTo>
                <a:lnTo>
                  <a:pt x="639" y="2382"/>
                </a:lnTo>
                <a:lnTo>
                  <a:pt x="652" y="2354"/>
                </a:lnTo>
                <a:lnTo>
                  <a:pt x="659" y="2324"/>
                </a:lnTo>
                <a:lnTo>
                  <a:pt x="661" y="2293"/>
                </a:lnTo>
                <a:lnTo>
                  <a:pt x="659" y="2260"/>
                </a:lnTo>
                <a:lnTo>
                  <a:pt x="652" y="2230"/>
                </a:lnTo>
                <a:lnTo>
                  <a:pt x="639" y="2202"/>
                </a:lnTo>
                <a:lnTo>
                  <a:pt x="623" y="2174"/>
                </a:lnTo>
                <a:lnTo>
                  <a:pt x="601" y="2150"/>
                </a:lnTo>
                <a:lnTo>
                  <a:pt x="577" y="2130"/>
                </a:lnTo>
                <a:lnTo>
                  <a:pt x="550" y="2115"/>
                </a:lnTo>
                <a:lnTo>
                  <a:pt x="520" y="2103"/>
                </a:lnTo>
                <a:lnTo>
                  <a:pt x="490" y="2097"/>
                </a:lnTo>
                <a:lnTo>
                  <a:pt x="458" y="2094"/>
                </a:lnTo>
                <a:close/>
                <a:moveTo>
                  <a:pt x="2599" y="2080"/>
                </a:moveTo>
                <a:lnTo>
                  <a:pt x="2598" y="2085"/>
                </a:lnTo>
                <a:lnTo>
                  <a:pt x="2596" y="2092"/>
                </a:lnTo>
                <a:lnTo>
                  <a:pt x="2576" y="2167"/>
                </a:lnTo>
                <a:lnTo>
                  <a:pt x="2550" y="2243"/>
                </a:lnTo>
                <a:lnTo>
                  <a:pt x="2521" y="2316"/>
                </a:lnTo>
                <a:lnTo>
                  <a:pt x="2488" y="2387"/>
                </a:lnTo>
                <a:lnTo>
                  <a:pt x="2450" y="2457"/>
                </a:lnTo>
                <a:lnTo>
                  <a:pt x="2408" y="2525"/>
                </a:lnTo>
                <a:lnTo>
                  <a:pt x="2480" y="2523"/>
                </a:lnTo>
                <a:lnTo>
                  <a:pt x="2551" y="2515"/>
                </a:lnTo>
                <a:lnTo>
                  <a:pt x="2622" y="2503"/>
                </a:lnTo>
                <a:lnTo>
                  <a:pt x="2690" y="2485"/>
                </a:lnTo>
                <a:lnTo>
                  <a:pt x="2757" y="2462"/>
                </a:lnTo>
                <a:lnTo>
                  <a:pt x="2824" y="2435"/>
                </a:lnTo>
                <a:lnTo>
                  <a:pt x="2887" y="2403"/>
                </a:lnTo>
                <a:lnTo>
                  <a:pt x="2951" y="2366"/>
                </a:lnTo>
                <a:lnTo>
                  <a:pt x="2935" y="2343"/>
                </a:lnTo>
                <a:lnTo>
                  <a:pt x="2918" y="2318"/>
                </a:lnTo>
                <a:lnTo>
                  <a:pt x="2897" y="2289"/>
                </a:lnTo>
                <a:lnTo>
                  <a:pt x="2874" y="2261"/>
                </a:lnTo>
                <a:lnTo>
                  <a:pt x="2847" y="2232"/>
                </a:lnTo>
                <a:lnTo>
                  <a:pt x="2819" y="2203"/>
                </a:lnTo>
                <a:lnTo>
                  <a:pt x="2788" y="2175"/>
                </a:lnTo>
                <a:lnTo>
                  <a:pt x="2754" y="2149"/>
                </a:lnTo>
                <a:lnTo>
                  <a:pt x="2718" y="2126"/>
                </a:lnTo>
                <a:lnTo>
                  <a:pt x="2681" y="2107"/>
                </a:lnTo>
                <a:lnTo>
                  <a:pt x="2641" y="2091"/>
                </a:lnTo>
                <a:lnTo>
                  <a:pt x="2599" y="2080"/>
                </a:lnTo>
                <a:close/>
                <a:moveTo>
                  <a:pt x="458" y="1659"/>
                </a:moveTo>
                <a:lnTo>
                  <a:pt x="458" y="1794"/>
                </a:lnTo>
                <a:lnTo>
                  <a:pt x="536" y="1797"/>
                </a:lnTo>
                <a:lnTo>
                  <a:pt x="612" y="1806"/>
                </a:lnTo>
                <a:lnTo>
                  <a:pt x="685" y="1820"/>
                </a:lnTo>
                <a:lnTo>
                  <a:pt x="757" y="1841"/>
                </a:lnTo>
                <a:lnTo>
                  <a:pt x="827" y="1866"/>
                </a:lnTo>
                <a:lnTo>
                  <a:pt x="893" y="1898"/>
                </a:lnTo>
                <a:lnTo>
                  <a:pt x="957" y="1933"/>
                </a:lnTo>
                <a:lnTo>
                  <a:pt x="1017" y="1973"/>
                </a:lnTo>
                <a:lnTo>
                  <a:pt x="1074" y="2018"/>
                </a:lnTo>
                <a:lnTo>
                  <a:pt x="1128" y="2066"/>
                </a:lnTo>
                <a:lnTo>
                  <a:pt x="1177" y="2120"/>
                </a:lnTo>
                <a:lnTo>
                  <a:pt x="1222" y="2175"/>
                </a:lnTo>
                <a:lnTo>
                  <a:pt x="1263" y="2235"/>
                </a:lnTo>
                <a:lnTo>
                  <a:pt x="1299" y="2298"/>
                </a:lnTo>
                <a:lnTo>
                  <a:pt x="1331" y="2363"/>
                </a:lnTo>
                <a:lnTo>
                  <a:pt x="1356" y="2432"/>
                </a:lnTo>
                <a:lnTo>
                  <a:pt x="1378" y="2503"/>
                </a:lnTo>
                <a:lnTo>
                  <a:pt x="1392" y="2575"/>
                </a:lnTo>
                <a:lnTo>
                  <a:pt x="1402" y="2650"/>
                </a:lnTo>
                <a:lnTo>
                  <a:pt x="1405" y="2726"/>
                </a:lnTo>
                <a:lnTo>
                  <a:pt x="1541" y="2726"/>
                </a:lnTo>
                <a:lnTo>
                  <a:pt x="1537" y="2643"/>
                </a:lnTo>
                <a:lnTo>
                  <a:pt x="1528" y="2561"/>
                </a:lnTo>
                <a:lnTo>
                  <a:pt x="1512" y="2482"/>
                </a:lnTo>
                <a:lnTo>
                  <a:pt x="1491" y="2405"/>
                </a:lnTo>
                <a:lnTo>
                  <a:pt x="1463" y="2330"/>
                </a:lnTo>
                <a:lnTo>
                  <a:pt x="1430" y="2257"/>
                </a:lnTo>
                <a:lnTo>
                  <a:pt x="1392" y="2188"/>
                </a:lnTo>
                <a:lnTo>
                  <a:pt x="1350" y="2122"/>
                </a:lnTo>
                <a:lnTo>
                  <a:pt x="1302" y="2059"/>
                </a:lnTo>
                <a:lnTo>
                  <a:pt x="1251" y="2001"/>
                </a:lnTo>
                <a:lnTo>
                  <a:pt x="1195" y="1945"/>
                </a:lnTo>
                <a:lnTo>
                  <a:pt x="1135" y="1895"/>
                </a:lnTo>
                <a:lnTo>
                  <a:pt x="1072" y="1847"/>
                </a:lnTo>
                <a:lnTo>
                  <a:pt x="1004" y="1806"/>
                </a:lnTo>
                <a:lnTo>
                  <a:pt x="934" y="1768"/>
                </a:lnTo>
                <a:lnTo>
                  <a:pt x="861" y="1736"/>
                </a:lnTo>
                <a:lnTo>
                  <a:pt x="785" y="1709"/>
                </a:lnTo>
                <a:lnTo>
                  <a:pt x="706" y="1688"/>
                </a:lnTo>
                <a:lnTo>
                  <a:pt x="626" y="1672"/>
                </a:lnTo>
                <a:lnTo>
                  <a:pt x="543" y="1663"/>
                </a:lnTo>
                <a:lnTo>
                  <a:pt x="458" y="1659"/>
                </a:lnTo>
                <a:close/>
                <a:moveTo>
                  <a:pt x="678" y="1443"/>
                </a:moveTo>
                <a:lnTo>
                  <a:pt x="678" y="1576"/>
                </a:lnTo>
                <a:lnTo>
                  <a:pt x="756" y="1579"/>
                </a:lnTo>
                <a:lnTo>
                  <a:pt x="832" y="1589"/>
                </a:lnTo>
                <a:lnTo>
                  <a:pt x="906" y="1603"/>
                </a:lnTo>
                <a:lnTo>
                  <a:pt x="977" y="1624"/>
                </a:lnTo>
                <a:lnTo>
                  <a:pt x="1047" y="1649"/>
                </a:lnTo>
                <a:lnTo>
                  <a:pt x="1114" y="1680"/>
                </a:lnTo>
                <a:lnTo>
                  <a:pt x="1177" y="1716"/>
                </a:lnTo>
                <a:lnTo>
                  <a:pt x="1238" y="1756"/>
                </a:lnTo>
                <a:lnTo>
                  <a:pt x="1294" y="1801"/>
                </a:lnTo>
                <a:lnTo>
                  <a:pt x="1347" y="1850"/>
                </a:lnTo>
                <a:lnTo>
                  <a:pt x="1397" y="1903"/>
                </a:lnTo>
                <a:lnTo>
                  <a:pt x="1443" y="1958"/>
                </a:lnTo>
                <a:lnTo>
                  <a:pt x="1484" y="2018"/>
                </a:lnTo>
                <a:lnTo>
                  <a:pt x="1519" y="2080"/>
                </a:lnTo>
                <a:lnTo>
                  <a:pt x="1551" y="2146"/>
                </a:lnTo>
                <a:lnTo>
                  <a:pt x="1577" y="2215"/>
                </a:lnTo>
                <a:lnTo>
                  <a:pt x="1597" y="2285"/>
                </a:lnTo>
                <a:lnTo>
                  <a:pt x="1613" y="2358"/>
                </a:lnTo>
                <a:lnTo>
                  <a:pt x="1622" y="2433"/>
                </a:lnTo>
                <a:lnTo>
                  <a:pt x="1625" y="2510"/>
                </a:lnTo>
                <a:lnTo>
                  <a:pt x="1760" y="2510"/>
                </a:lnTo>
                <a:lnTo>
                  <a:pt x="1757" y="2426"/>
                </a:lnTo>
                <a:lnTo>
                  <a:pt x="1748" y="2344"/>
                </a:lnTo>
                <a:lnTo>
                  <a:pt x="1731" y="2265"/>
                </a:lnTo>
                <a:lnTo>
                  <a:pt x="1710" y="2187"/>
                </a:lnTo>
                <a:lnTo>
                  <a:pt x="1683" y="2113"/>
                </a:lnTo>
                <a:lnTo>
                  <a:pt x="1651" y="2041"/>
                </a:lnTo>
                <a:lnTo>
                  <a:pt x="1613" y="1971"/>
                </a:lnTo>
                <a:lnTo>
                  <a:pt x="1570" y="1906"/>
                </a:lnTo>
                <a:lnTo>
                  <a:pt x="1522" y="1843"/>
                </a:lnTo>
                <a:lnTo>
                  <a:pt x="1470" y="1783"/>
                </a:lnTo>
                <a:lnTo>
                  <a:pt x="1415" y="1729"/>
                </a:lnTo>
                <a:lnTo>
                  <a:pt x="1354" y="1677"/>
                </a:lnTo>
                <a:lnTo>
                  <a:pt x="1291" y="1631"/>
                </a:lnTo>
                <a:lnTo>
                  <a:pt x="1224" y="1589"/>
                </a:lnTo>
                <a:lnTo>
                  <a:pt x="1154" y="1551"/>
                </a:lnTo>
                <a:lnTo>
                  <a:pt x="1081" y="1519"/>
                </a:lnTo>
                <a:lnTo>
                  <a:pt x="1005" y="1493"/>
                </a:lnTo>
                <a:lnTo>
                  <a:pt x="926" y="1471"/>
                </a:lnTo>
                <a:lnTo>
                  <a:pt x="845" y="1455"/>
                </a:lnTo>
                <a:lnTo>
                  <a:pt x="763" y="1446"/>
                </a:lnTo>
                <a:lnTo>
                  <a:pt x="678" y="1443"/>
                </a:lnTo>
                <a:close/>
                <a:moveTo>
                  <a:pt x="888" y="1235"/>
                </a:moveTo>
                <a:lnTo>
                  <a:pt x="888" y="1368"/>
                </a:lnTo>
                <a:lnTo>
                  <a:pt x="966" y="1371"/>
                </a:lnTo>
                <a:lnTo>
                  <a:pt x="1042" y="1380"/>
                </a:lnTo>
                <a:lnTo>
                  <a:pt x="1116" y="1396"/>
                </a:lnTo>
                <a:lnTo>
                  <a:pt x="1187" y="1417"/>
                </a:lnTo>
                <a:lnTo>
                  <a:pt x="1257" y="1442"/>
                </a:lnTo>
                <a:lnTo>
                  <a:pt x="1324" y="1473"/>
                </a:lnTo>
                <a:lnTo>
                  <a:pt x="1387" y="1509"/>
                </a:lnTo>
                <a:lnTo>
                  <a:pt x="1448" y="1549"/>
                </a:lnTo>
                <a:lnTo>
                  <a:pt x="1504" y="1594"/>
                </a:lnTo>
                <a:lnTo>
                  <a:pt x="1557" y="1642"/>
                </a:lnTo>
                <a:lnTo>
                  <a:pt x="1608" y="1695"/>
                </a:lnTo>
                <a:lnTo>
                  <a:pt x="1653" y="1751"/>
                </a:lnTo>
                <a:lnTo>
                  <a:pt x="1694" y="1811"/>
                </a:lnTo>
                <a:lnTo>
                  <a:pt x="1729" y="1873"/>
                </a:lnTo>
                <a:lnTo>
                  <a:pt x="1761" y="1939"/>
                </a:lnTo>
                <a:lnTo>
                  <a:pt x="1787" y="2008"/>
                </a:lnTo>
                <a:lnTo>
                  <a:pt x="1807" y="2078"/>
                </a:lnTo>
                <a:lnTo>
                  <a:pt x="1823" y="2151"/>
                </a:lnTo>
                <a:lnTo>
                  <a:pt x="1832" y="2226"/>
                </a:lnTo>
                <a:lnTo>
                  <a:pt x="1835" y="2303"/>
                </a:lnTo>
                <a:lnTo>
                  <a:pt x="1970" y="2303"/>
                </a:lnTo>
                <a:lnTo>
                  <a:pt x="1967" y="2219"/>
                </a:lnTo>
                <a:lnTo>
                  <a:pt x="1958" y="2137"/>
                </a:lnTo>
                <a:lnTo>
                  <a:pt x="1943" y="2058"/>
                </a:lnTo>
                <a:lnTo>
                  <a:pt x="1920" y="1980"/>
                </a:lnTo>
                <a:lnTo>
                  <a:pt x="1893" y="1906"/>
                </a:lnTo>
                <a:lnTo>
                  <a:pt x="1861" y="1834"/>
                </a:lnTo>
                <a:lnTo>
                  <a:pt x="1823" y="1764"/>
                </a:lnTo>
                <a:lnTo>
                  <a:pt x="1780" y="1698"/>
                </a:lnTo>
                <a:lnTo>
                  <a:pt x="1733" y="1635"/>
                </a:lnTo>
                <a:lnTo>
                  <a:pt x="1681" y="1576"/>
                </a:lnTo>
                <a:lnTo>
                  <a:pt x="1625" y="1521"/>
                </a:lnTo>
                <a:lnTo>
                  <a:pt x="1566" y="1470"/>
                </a:lnTo>
                <a:lnTo>
                  <a:pt x="1501" y="1424"/>
                </a:lnTo>
                <a:lnTo>
                  <a:pt x="1434" y="1381"/>
                </a:lnTo>
                <a:lnTo>
                  <a:pt x="1364" y="1344"/>
                </a:lnTo>
                <a:lnTo>
                  <a:pt x="1291" y="1312"/>
                </a:lnTo>
                <a:lnTo>
                  <a:pt x="1215" y="1286"/>
                </a:lnTo>
                <a:lnTo>
                  <a:pt x="1136" y="1263"/>
                </a:lnTo>
                <a:lnTo>
                  <a:pt x="1056" y="1248"/>
                </a:lnTo>
                <a:lnTo>
                  <a:pt x="973" y="1239"/>
                </a:lnTo>
                <a:lnTo>
                  <a:pt x="888" y="1235"/>
                </a:lnTo>
                <a:close/>
                <a:moveTo>
                  <a:pt x="1109" y="1019"/>
                </a:moveTo>
                <a:lnTo>
                  <a:pt x="1109" y="1152"/>
                </a:lnTo>
                <a:lnTo>
                  <a:pt x="1186" y="1155"/>
                </a:lnTo>
                <a:lnTo>
                  <a:pt x="1262" y="1164"/>
                </a:lnTo>
                <a:lnTo>
                  <a:pt x="1336" y="1179"/>
                </a:lnTo>
                <a:lnTo>
                  <a:pt x="1408" y="1200"/>
                </a:lnTo>
                <a:lnTo>
                  <a:pt x="1477" y="1225"/>
                </a:lnTo>
                <a:lnTo>
                  <a:pt x="1544" y="1256"/>
                </a:lnTo>
                <a:lnTo>
                  <a:pt x="1608" y="1292"/>
                </a:lnTo>
                <a:lnTo>
                  <a:pt x="1668" y="1332"/>
                </a:lnTo>
                <a:lnTo>
                  <a:pt x="1724" y="1376"/>
                </a:lnTo>
                <a:lnTo>
                  <a:pt x="1778" y="1426"/>
                </a:lnTo>
                <a:lnTo>
                  <a:pt x="1828" y="1478"/>
                </a:lnTo>
                <a:lnTo>
                  <a:pt x="1873" y="1534"/>
                </a:lnTo>
                <a:lnTo>
                  <a:pt x="1914" y="1594"/>
                </a:lnTo>
                <a:lnTo>
                  <a:pt x="1950" y="1656"/>
                </a:lnTo>
                <a:lnTo>
                  <a:pt x="1981" y="1722"/>
                </a:lnTo>
                <a:lnTo>
                  <a:pt x="2007" y="1791"/>
                </a:lnTo>
                <a:lnTo>
                  <a:pt x="2028" y="1861"/>
                </a:lnTo>
                <a:lnTo>
                  <a:pt x="2043" y="1934"/>
                </a:lnTo>
                <a:lnTo>
                  <a:pt x="2052" y="2009"/>
                </a:lnTo>
                <a:lnTo>
                  <a:pt x="2055" y="2085"/>
                </a:lnTo>
                <a:lnTo>
                  <a:pt x="2190" y="2085"/>
                </a:lnTo>
                <a:lnTo>
                  <a:pt x="2187" y="2002"/>
                </a:lnTo>
                <a:lnTo>
                  <a:pt x="2178" y="1920"/>
                </a:lnTo>
                <a:lnTo>
                  <a:pt x="2162" y="1841"/>
                </a:lnTo>
                <a:lnTo>
                  <a:pt x="2140" y="1763"/>
                </a:lnTo>
                <a:lnTo>
                  <a:pt x="2114" y="1689"/>
                </a:lnTo>
                <a:lnTo>
                  <a:pt x="2081" y="1617"/>
                </a:lnTo>
                <a:lnTo>
                  <a:pt x="2043" y="1547"/>
                </a:lnTo>
                <a:lnTo>
                  <a:pt x="2000" y="1481"/>
                </a:lnTo>
                <a:lnTo>
                  <a:pt x="1953" y="1418"/>
                </a:lnTo>
                <a:lnTo>
                  <a:pt x="1902" y="1359"/>
                </a:lnTo>
                <a:lnTo>
                  <a:pt x="1845" y="1304"/>
                </a:lnTo>
                <a:lnTo>
                  <a:pt x="1785" y="1253"/>
                </a:lnTo>
                <a:lnTo>
                  <a:pt x="1721" y="1207"/>
                </a:lnTo>
                <a:lnTo>
                  <a:pt x="1655" y="1164"/>
                </a:lnTo>
                <a:lnTo>
                  <a:pt x="1584" y="1127"/>
                </a:lnTo>
                <a:lnTo>
                  <a:pt x="1511" y="1095"/>
                </a:lnTo>
                <a:lnTo>
                  <a:pt x="1435" y="1068"/>
                </a:lnTo>
                <a:lnTo>
                  <a:pt x="1356" y="1047"/>
                </a:lnTo>
                <a:lnTo>
                  <a:pt x="1276" y="1031"/>
                </a:lnTo>
                <a:lnTo>
                  <a:pt x="1194" y="1022"/>
                </a:lnTo>
                <a:lnTo>
                  <a:pt x="1109" y="1019"/>
                </a:lnTo>
                <a:close/>
                <a:moveTo>
                  <a:pt x="850" y="353"/>
                </a:moveTo>
                <a:lnTo>
                  <a:pt x="827" y="368"/>
                </a:lnTo>
                <a:lnTo>
                  <a:pt x="801" y="387"/>
                </a:lnTo>
                <a:lnTo>
                  <a:pt x="772" y="407"/>
                </a:lnTo>
                <a:lnTo>
                  <a:pt x="743" y="430"/>
                </a:lnTo>
                <a:lnTo>
                  <a:pt x="713" y="456"/>
                </a:lnTo>
                <a:lnTo>
                  <a:pt x="684" y="485"/>
                </a:lnTo>
                <a:lnTo>
                  <a:pt x="656" y="516"/>
                </a:lnTo>
                <a:lnTo>
                  <a:pt x="629" y="549"/>
                </a:lnTo>
                <a:lnTo>
                  <a:pt x="607" y="585"/>
                </a:lnTo>
                <a:lnTo>
                  <a:pt x="586" y="622"/>
                </a:lnTo>
                <a:lnTo>
                  <a:pt x="571" y="662"/>
                </a:lnTo>
                <a:lnTo>
                  <a:pt x="559" y="708"/>
                </a:lnTo>
                <a:lnTo>
                  <a:pt x="555" y="754"/>
                </a:lnTo>
                <a:lnTo>
                  <a:pt x="559" y="801"/>
                </a:lnTo>
                <a:lnTo>
                  <a:pt x="571" y="847"/>
                </a:lnTo>
                <a:lnTo>
                  <a:pt x="585" y="837"/>
                </a:lnTo>
                <a:lnTo>
                  <a:pt x="599" y="827"/>
                </a:lnTo>
                <a:lnTo>
                  <a:pt x="647" y="795"/>
                </a:lnTo>
                <a:lnTo>
                  <a:pt x="704" y="761"/>
                </a:lnTo>
                <a:lnTo>
                  <a:pt x="759" y="729"/>
                </a:lnTo>
                <a:lnTo>
                  <a:pt x="801" y="710"/>
                </a:lnTo>
                <a:lnTo>
                  <a:pt x="859" y="684"/>
                </a:lnTo>
                <a:lnTo>
                  <a:pt x="918" y="659"/>
                </a:lnTo>
                <a:lnTo>
                  <a:pt x="978" y="638"/>
                </a:lnTo>
                <a:lnTo>
                  <a:pt x="955" y="563"/>
                </a:lnTo>
                <a:lnTo>
                  <a:pt x="926" y="492"/>
                </a:lnTo>
                <a:lnTo>
                  <a:pt x="891" y="422"/>
                </a:lnTo>
                <a:lnTo>
                  <a:pt x="850" y="353"/>
                </a:lnTo>
                <a:close/>
                <a:moveTo>
                  <a:pt x="2266" y="0"/>
                </a:moveTo>
                <a:lnTo>
                  <a:pt x="2289" y="1"/>
                </a:lnTo>
                <a:lnTo>
                  <a:pt x="2309" y="4"/>
                </a:lnTo>
                <a:lnTo>
                  <a:pt x="2326" y="8"/>
                </a:lnTo>
                <a:lnTo>
                  <a:pt x="2338" y="11"/>
                </a:lnTo>
                <a:lnTo>
                  <a:pt x="2370" y="17"/>
                </a:lnTo>
                <a:lnTo>
                  <a:pt x="2397" y="26"/>
                </a:lnTo>
                <a:lnTo>
                  <a:pt x="2421" y="37"/>
                </a:lnTo>
                <a:lnTo>
                  <a:pt x="2442" y="49"/>
                </a:lnTo>
                <a:lnTo>
                  <a:pt x="2458" y="63"/>
                </a:lnTo>
                <a:lnTo>
                  <a:pt x="2472" y="79"/>
                </a:lnTo>
                <a:lnTo>
                  <a:pt x="2484" y="95"/>
                </a:lnTo>
                <a:lnTo>
                  <a:pt x="2493" y="111"/>
                </a:lnTo>
                <a:lnTo>
                  <a:pt x="2500" y="127"/>
                </a:lnTo>
                <a:lnTo>
                  <a:pt x="2505" y="143"/>
                </a:lnTo>
                <a:lnTo>
                  <a:pt x="2509" y="158"/>
                </a:lnTo>
                <a:lnTo>
                  <a:pt x="2512" y="173"/>
                </a:lnTo>
                <a:lnTo>
                  <a:pt x="2515" y="186"/>
                </a:lnTo>
                <a:lnTo>
                  <a:pt x="2516" y="192"/>
                </a:lnTo>
                <a:lnTo>
                  <a:pt x="2517" y="198"/>
                </a:lnTo>
                <a:lnTo>
                  <a:pt x="2527" y="198"/>
                </a:lnTo>
                <a:lnTo>
                  <a:pt x="2535" y="198"/>
                </a:lnTo>
                <a:lnTo>
                  <a:pt x="2569" y="200"/>
                </a:lnTo>
                <a:lnTo>
                  <a:pt x="2602" y="206"/>
                </a:lnTo>
                <a:lnTo>
                  <a:pt x="2633" y="217"/>
                </a:lnTo>
                <a:lnTo>
                  <a:pt x="2663" y="232"/>
                </a:lnTo>
                <a:lnTo>
                  <a:pt x="2689" y="250"/>
                </a:lnTo>
                <a:lnTo>
                  <a:pt x="2713" y="273"/>
                </a:lnTo>
                <a:lnTo>
                  <a:pt x="2734" y="299"/>
                </a:lnTo>
                <a:lnTo>
                  <a:pt x="2750" y="327"/>
                </a:lnTo>
                <a:lnTo>
                  <a:pt x="2762" y="358"/>
                </a:lnTo>
                <a:lnTo>
                  <a:pt x="2770" y="391"/>
                </a:lnTo>
                <a:lnTo>
                  <a:pt x="2774" y="425"/>
                </a:lnTo>
                <a:lnTo>
                  <a:pt x="2773" y="460"/>
                </a:lnTo>
                <a:lnTo>
                  <a:pt x="2772" y="485"/>
                </a:lnTo>
                <a:lnTo>
                  <a:pt x="2778" y="507"/>
                </a:lnTo>
                <a:lnTo>
                  <a:pt x="2786" y="527"/>
                </a:lnTo>
                <a:lnTo>
                  <a:pt x="2798" y="545"/>
                </a:lnTo>
                <a:lnTo>
                  <a:pt x="2812" y="557"/>
                </a:lnTo>
                <a:lnTo>
                  <a:pt x="2829" y="566"/>
                </a:lnTo>
                <a:lnTo>
                  <a:pt x="2848" y="573"/>
                </a:lnTo>
                <a:lnTo>
                  <a:pt x="2869" y="577"/>
                </a:lnTo>
                <a:lnTo>
                  <a:pt x="2890" y="576"/>
                </a:lnTo>
                <a:lnTo>
                  <a:pt x="2916" y="576"/>
                </a:lnTo>
                <a:lnTo>
                  <a:pt x="2937" y="579"/>
                </a:lnTo>
                <a:lnTo>
                  <a:pt x="2957" y="586"/>
                </a:lnTo>
                <a:lnTo>
                  <a:pt x="2973" y="595"/>
                </a:lnTo>
                <a:lnTo>
                  <a:pt x="2988" y="607"/>
                </a:lnTo>
                <a:lnTo>
                  <a:pt x="3000" y="620"/>
                </a:lnTo>
                <a:lnTo>
                  <a:pt x="3010" y="634"/>
                </a:lnTo>
                <a:lnTo>
                  <a:pt x="3018" y="649"/>
                </a:lnTo>
                <a:lnTo>
                  <a:pt x="3026" y="665"/>
                </a:lnTo>
                <a:lnTo>
                  <a:pt x="3032" y="681"/>
                </a:lnTo>
                <a:lnTo>
                  <a:pt x="3037" y="696"/>
                </a:lnTo>
                <a:lnTo>
                  <a:pt x="3041" y="710"/>
                </a:lnTo>
                <a:lnTo>
                  <a:pt x="3048" y="732"/>
                </a:lnTo>
                <a:lnTo>
                  <a:pt x="3055" y="752"/>
                </a:lnTo>
                <a:lnTo>
                  <a:pt x="3063" y="769"/>
                </a:lnTo>
                <a:lnTo>
                  <a:pt x="3073" y="784"/>
                </a:lnTo>
                <a:lnTo>
                  <a:pt x="3084" y="795"/>
                </a:lnTo>
                <a:lnTo>
                  <a:pt x="3098" y="803"/>
                </a:lnTo>
                <a:lnTo>
                  <a:pt x="3120" y="814"/>
                </a:lnTo>
                <a:lnTo>
                  <a:pt x="3138" y="829"/>
                </a:lnTo>
                <a:lnTo>
                  <a:pt x="3156" y="846"/>
                </a:lnTo>
                <a:lnTo>
                  <a:pt x="3169" y="866"/>
                </a:lnTo>
                <a:lnTo>
                  <a:pt x="3179" y="889"/>
                </a:lnTo>
                <a:lnTo>
                  <a:pt x="3186" y="912"/>
                </a:lnTo>
                <a:lnTo>
                  <a:pt x="3189" y="936"/>
                </a:lnTo>
                <a:lnTo>
                  <a:pt x="3188" y="960"/>
                </a:lnTo>
                <a:lnTo>
                  <a:pt x="3184" y="984"/>
                </a:lnTo>
                <a:lnTo>
                  <a:pt x="3176" y="1005"/>
                </a:lnTo>
                <a:lnTo>
                  <a:pt x="3165" y="1025"/>
                </a:lnTo>
                <a:lnTo>
                  <a:pt x="3151" y="1044"/>
                </a:lnTo>
                <a:lnTo>
                  <a:pt x="3133" y="1059"/>
                </a:lnTo>
                <a:lnTo>
                  <a:pt x="3114" y="1071"/>
                </a:lnTo>
                <a:lnTo>
                  <a:pt x="3092" y="1081"/>
                </a:lnTo>
                <a:lnTo>
                  <a:pt x="3071" y="1086"/>
                </a:lnTo>
                <a:lnTo>
                  <a:pt x="3064" y="1087"/>
                </a:lnTo>
                <a:lnTo>
                  <a:pt x="2637" y="1083"/>
                </a:lnTo>
                <a:lnTo>
                  <a:pt x="2637" y="1759"/>
                </a:lnTo>
                <a:lnTo>
                  <a:pt x="2636" y="1824"/>
                </a:lnTo>
                <a:lnTo>
                  <a:pt x="2631" y="1886"/>
                </a:lnTo>
                <a:lnTo>
                  <a:pt x="2624" y="1950"/>
                </a:lnTo>
                <a:lnTo>
                  <a:pt x="2667" y="1960"/>
                </a:lnTo>
                <a:lnTo>
                  <a:pt x="2709" y="1973"/>
                </a:lnTo>
                <a:lnTo>
                  <a:pt x="2748" y="1991"/>
                </a:lnTo>
                <a:lnTo>
                  <a:pt x="2786" y="2011"/>
                </a:lnTo>
                <a:lnTo>
                  <a:pt x="2822" y="2034"/>
                </a:lnTo>
                <a:lnTo>
                  <a:pt x="2855" y="2058"/>
                </a:lnTo>
                <a:lnTo>
                  <a:pt x="2887" y="2084"/>
                </a:lnTo>
                <a:lnTo>
                  <a:pt x="2917" y="2112"/>
                </a:lnTo>
                <a:lnTo>
                  <a:pt x="2945" y="2140"/>
                </a:lnTo>
                <a:lnTo>
                  <a:pt x="2970" y="2167"/>
                </a:lnTo>
                <a:lnTo>
                  <a:pt x="2994" y="2196"/>
                </a:lnTo>
                <a:lnTo>
                  <a:pt x="3015" y="2222"/>
                </a:lnTo>
                <a:lnTo>
                  <a:pt x="3034" y="2248"/>
                </a:lnTo>
                <a:lnTo>
                  <a:pt x="3050" y="2272"/>
                </a:lnTo>
                <a:lnTo>
                  <a:pt x="3064" y="2295"/>
                </a:lnTo>
                <a:lnTo>
                  <a:pt x="3077" y="2314"/>
                </a:lnTo>
                <a:lnTo>
                  <a:pt x="3086" y="2330"/>
                </a:lnTo>
                <a:lnTo>
                  <a:pt x="3094" y="2343"/>
                </a:lnTo>
                <a:lnTo>
                  <a:pt x="3098" y="2352"/>
                </a:lnTo>
                <a:lnTo>
                  <a:pt x="3101" y="2356"/>
                </a:lnTo>
                <a:lnTo>
                  <a:pt x="3126" y="2408"/>
                </a:lnTo>
                <a:lnTo>
                  <a:pt x="3080" y="2440"/>
                </a:lnTo>
                <a:lnTo>
                  <a:pt x="3011" y="2485"/>
                </a:lnTo>
                <a:lnTo>
                  <a:pt x="2941" y="2526"/>
                </a:lnTo>
                <a:lnTo>
                  <a:pt x="2870" y="2561"/>
                </a:lnTo>
                <a:lnTo>
                  <a:pt x="2796" y="2590"/>
                </a:lnTo>
                <a:lnTo>
                  <a:pt x="2721" y="2615"/>
                </a:lnTo>
                <a:lnTo>
                  <a:pt x="2644" y="2634"/>
                </a:lnTo>
                <a:lnTo>
                  <a:pt x="2567" y="2648"/>
                </a:lnTo>
                <a:lnTo>
                  <a:pt x="2487" y="2656"/>
                </a:lnTo>
                <a:lnTo>
                  <a:pt x="2407" y="2658"/>
                </a:lnTo>
                <a:lnTo>
                  <a:pt x="2360" y="2657"/>
                </a:lnTo>
                <a:lnTo>
                  <a:pt x="2312" y="2654"/>
                </a:lnTo>
                <a:lnTo>
                  <a:pt x="2267" y="2706"/>
                </a:lnTo>
                <a:lnTo>
                  <a:pt x="2219" y="2755"/>
                </a:lnTo>
                <a:lnTo>
                  <a:pt x="2156" y="2815"/>
                </a:lnTo>
                <a:lnTo>
                  <a:pt x="2089" y="2869"/>
                </a:lnTo>
                <a:lnTo>
                  <a:pt x="2019" y="2920"/>
                </a:lnTo>
                <a:lnTo>
                  <a:pt x="1947" y="2966"/>
                </a:lnTo>
                <a:lnTo>
                  <a:pt x="1873" y="3008"/>
                </a:lnTo>
                <a:lnTo>
                  <a:pt x="1795" y="3045"/>
                </a:lnTo>
                <a:lnTo>
                  <a:pt x="1716" y="3076"/>
                </a:lnTo>
                <a:lnTo>
                  <a:pt x="1636" y="3105"/>
                </a:lnTo>
                <a:lnTo>
                  <a:pt x="1553" y="3127"/>
                </a:lnTo>
                <a:lnTo>
                  <a:pt x="1469" y="3145"/>
                </a:lnTo>
                <a:lnTo>
                  <a:pt x="1383" y="3157"/>
                </a:lnTo>
                <a:lnTo>
                  <a:pt x="1297" y="3165"/>
                </a:lnTo>
                <a:lnTo>
                  <a:pt x="1209" y="3168"/>
                </a:lnTo>
                <a:lnTo>
                  <a:pt x="0" y="3168"/>
                </a:lnTo>
                <a:lnTo>
                  <a:pt x="0" y="1966"/>
                </a:lnTo>
                <a:lnTo>
                  <a:pt x="4" y="1873"/>
                </a:lnTo>
                <a:lnTo>
                  <a:pt x="13" y="1782"/>
                </a:lnTo>
                <a:lnTo>
                  <a:pt x="28" y="1693"/>
                </a:lnTo>
                <a:lnTo>
                  <a:pt x="49" y="1605"/>
                </a:lnTo>
                <a:lnTo>
                  <a:pt x="75" y="1520"/>
                </a:lnTo>
                <a:lnTo>
                  <a:pt x="107" y="1437"/>
                </a:lnTo>
                <a:lnTo>
                  <a:pt x="143" y="1356"/>
                </a:lnTo>
                <a:lnTo>
                  <a:pt x="185" y="1278"/>
                </a:lnTo>
                <a:lnTo>
                  <a:pt x="232" y="1204"/>
                </a:lnTo>
                <a:lnTo>
                  <a:pt x="283" y="1132"/>
                </a:lnTo>
                <a:lnTo>
                  <a:pt x="338" y="1064"/>
                </a:lnTo>
                <a:lnTo>
                  <a:pt x="398" y="1000"/>
                </a:lnTo>
                <a:lnTo>
                  <a:pt x="461" y="939"/>
                </a:lnTo>
                <a:lnTo>
                  <a:pt x="441" y="886"/>
                </a:lnTo>
                <a:lnTo>
                  <a:pt x="428" y="832"/>
                </a:lnTo>
                <a:lnTo>
                  <a:pt x="421" y="780"/>
                </a:lnTo>
                <a:lnTo>
                  <a:pt x="421" y="726"/>
                </a:lnTo>
                <a:lnTo>
                  <a:pt x="428" y="673"/>
                </a:lnTo>
                <a:lnTo>
                  <a:pt x="442" y="621"/>
                </a:lnTo>
                <a:lnTo>
                  <a:pt x="458" y="580"/>
                </a:lnTo>
                <a:lnTo>
                  <a:pt x="477" y="539"/>
                </a:lnTo>
                <a:lnTo>
                  <a:pt x="500" y="501"/>
                </a:lnTo>
                <a:lnTo>
                  <a:pt x="525" y="465"/>
                </a:lnTo>
                <a:lnTo>
                  <a:pt x="551" y="431"/>
                </a:lnTo>
                <a:lnTo>
                  <a:pt x="580" y="400"/>
                </a:lnTo>
                <a:lnTo>
                  <a:pt x="609" y="370"/>
                </a:lnTo>
                <a:lnTo>
                  <a:pt x="638" y="343"/>
                </a:lnTo>
                <a:lnTo>
                  <a:pt x="668" y="319"/>
                </a:lnTo>
                <a:lnTo>
                  <a:pt x="697" y="296"/>
                </a:lnTo>
                <a:lnTo>
                  <a:pt x="724" y="276"/>
                </a:lnTo>
                <a:lnTo>
                  <a:pt x="750" y="258"/>
                </a:lnTo>
                <a:lnTo>
                  <a:pt x="775" y="243"/>
                </a:lnTo>
                <a:lnTo>
                  <a:pt x="795" y="230"/>
                </a:lnTo>
                <a:lnTo>
                  <a:pt x="812" y="220"/>
                </a:lnTo>
                <a:lnTo>
                  <a:pt x="827" y="213"/>
                </a:lnTo>
                <a:lnTo>
                  <a:pt x="836" y="208"/>
                </a:lnTo>
                <a:lnTo>
                  <a:pt x="841" y="206"/>
                </a:lnTo>
                <a:lnTo>
                  <a:pt x="892" y="181"/>
                </a:lnTo>
                <a:lnTo>
                  <a:pt x="925" y="226"/>
                </a:lnTo>
                <a:lnTo>
                  <a:pt x="966" y="285"/>
                </a:lnTo>
                <a:lnTo>
                  <a:pt x="1003" y="345"/>
                </a:lnTo>
                <a:lnTo>
                  <a:pt x="1035" y="408"/>
                </a:lnTo>
                <a:lnTo>
                  <a:pt x="1062" y="471"/>
                </a:lnTo>
                <a:lnTo>
                  <a:pt x="1087" y="537"/>
                </a:lnTo>
                <a:lnTo>
                  <a:pt x="1107" y="603"/>
                </a:lnTo>
                <a:lnTo>
                  <a:pt x="1183" y="589"/>
                </a:lnTo>
                <a:lnTo>
                  <a:pt x="1260" y="578"/>
                </a:lnTo>
                <a:lnTo>
                  <a:pt x="1339" y="570"/>
                </a:lnTo>
                <a:lnTo>
                  <a:pt x="1420" y="567"/>
                </a:lnTo>
                <a:lnTo>
                  <a:pt x="2110" y="567"/>
                </a:lnTo>
                <a:lnTo>
                  <a:pt x="2112" y="150"/>
                </a:lnTo>
                <a:lnTo>
                  <a:pt x="2117" y="120"/>
                </a:lnTo>
                <a:lnTo>
                  <a:pt x="2125" y="93"/>
                </a:lnTo>
                <a:lnTo>
                  <a:pt x="2137" y="70"/>
                </a:lnTo>
                <a:lnTo>
                  <a:pt x="2152" y="48"/>
                </a:lnTo>
                <a:lnTo>
                  <a:pt x="2170" y="31"/>
                </a:lnTo>
                <a:lnTo>
                  <a:pt x="2190" y="18"/>
                </a:lnTo>
                <a:lnTo>
                  <a:pt x="2213" y="8"/>
                </a:lnTo>
                <a:lnTo>
                  <a:pt x="2239" y="2"/>
                </a:lnTo>
                <a:lnTo>
                  <a:pt x="22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4459533" y="5788025"/>
            <a:ext cx="457200" cy="531813"/>
            <a:chOff x="4411663" y="5788025"/>
            <a:chExt cx="457200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72"/>
            <p:cNvSpPr>
              <a:spLocks/>
            </p:cNvSpPr>
            <p:nvPr/>
          </p:nvSpPr>
          <p:spPr bwMode="auto">
            <a:xfrm>
              <a:off x="4783138" y="6067425"/>
              <a:ext cx="25400" cy="115888"/>
            </a:xfrm>
            <a:custGeom>
              <a:avLst/>
              <a:gdLst>
                <a:gd name="T0" fmla="*/ 65 w 161"/>
                <a:gd name="T1" fmla="*/ 0 h 728"/>
                <a:gd name="T2" fmla="*/ 81 w 161"/>
                <a:gd name="T3" fmla="*/ 2 h 728"/>
                <a:gd name="T4" fmla="*/ 95 w 161"/>
                <a:gd name="T5" fmla="*/ 9 h 728"/>
                <a:gd name="T6" fmla="*/ 108 w 161"/>
                <a:gd name="T7" fmla="*/ 18 h 728"/>
                <a:gd name="T8" fmla="*/ 117 w 161"/>
                <a:gd name="T9" fmla="*/ 31 h 728"/>
                <a:gd name="T10" fmla="*/ 124 w 161"/>
                <a:gd name="T11" fmla="*/ 46 h 728"/>
                <a:gd name="T12" fmla="*/ 142 w 161"/>
                <a:gd name="T13" fmla="*/ 134 h 728"/>
                <a:gd name="T14" fmla="*/ 155 w 161"/>
                <a:gd name="T15" fmla="*/ 224 h 728"/>
                <a:gd name="T16" fmla="*/ 161 w 161"/>
                <a:gd name="T17" fmla="*/ 315 h 728"/>
                <a:gd name="T18" fmla="*/ 161 w 161"/>
                <a:gd name="T19" fmla="*/ 407 h 728"/>
                <a:gd name="T20" fmla="*/ 154 w 161"/>
                <a:gd name="T21" fmla="*/ 499 h 728"/>
                <a:gd name="T22" fmla="*/ 141 w 161"/>
                <a:gd name="T23" fmla="*/ 591 h 728"/>
                <a:gd name="T24" fmla="*/ 121 w 161"/>
                <a:gd name="T25" fmla="*/ 682 h 728"/>
                <a:gd name="T26" fmla="*/ 114 w 161"/>
                <a:gd name="T27" fmla="*/ 697 h 728"/>
                <a:gd name="T28" fmla="*/ 105 w 161"/>
                <a:gd name="T29" fmla="*/ 710 h 728"/>
                <a:gd name="T30" fmla="*/ 92 w 161"/>
                <a:gd name="T31" fmla="*/ 719 h 728"/>
                <a:gd name="T32" fmla="*/ 77 w 161"/>
                <a:gd name="T33" fmla="*/ 726 h 728"/>
                <a:gd name="T34" fmla="*/ 62 w 161"/>
                <a:gd name="T35" fmla="*/ 728 h 728"/>
                <a:gd name="T36" fmla="*/ 53 w 161"/>
                <a:gd name="T37" fmla="*/ 728 h 728"/>
                <a:gd name="T38" fmla="*/ 46 w 161"/>
                <a:gd name="T39" fmla="*/ 726 h 728"/>
                <a:gd name="T40" fmla="*/ 31 w 161"/>
                <a:gd name="T41" fmla="*/ 720 h 728"/>
                <a:gd name="T42" fmla="*/ 18 w 161"/>
                <a:gd name="T43" fmla="*/ 711 h 728"/>
                <a:gd name="T44" fmla="*/ 8 w 161"/>
                <a:gd name="T45" fmla="*/ 698 h 728"/>
                <a:gd name="T46" fmla="*/ 2 w 161"/>
                <a:gd name="T47" fmla="*/ 684 h 728"/>
                <a:gd name="T48" fmla="*/ 0 w 161"/>
                <a:gd name="T49" fmla="*/ 668 h 728"/>
                <a:gd name="T50" fmla="*/ 2 w 161"/>
                <a:gd name="T51" fmla="*/ 653 h 728"/>
                <a:gd name="T52" fmla="*/ 20 w 161"/>
                <a:gd name="T53" fmla="*/ 570 h 728"/>
                <a:gd name="T54" fmla="*/ 32 w 161"/>
                <a:gd name="T55" fmla="*/ 487 h 728"/>
                <a:gd name="T56" fmla="*/ 38 w 161"/>
                <a:gd name="T57" fmla="*/ 403 h 728"/>
                <a:gd name="T58" fmla="*/ 38 w 161"/>
                <a:gd name="T59" fmla="*/ 319 h 728"/>
                <a:gd name="T60" fmla="*/ 33 w 161"/>
                <a:gd name="T61" fmla="*/ 237 h 728"/>
                <a:gd name="T62" fmla="*/ 21 w 161"/>
                <a:gd name="T63" fmla="*/ 156 h 728"/>
                <a:gd name="T64" fmla="*/ 4 w 161"/>
                <a:gd name="T65" fmla="*/ 75 h 728"/>
                <a:gd name="T66" fmla="*/ 2 w 161"/>
                <a:gd name="T67" fmla="*/ 59 h 728"/>
                <a:gd name="T68" fmla="*/ 5 w 161"/>
                <a:gd name="T69" fmla="*/ 43 h 728"/>
                <a:gd name="T70" fmla="*/ 11 w 161"/>
                <a:gd name="T71" fmla="*/ 30 h 728"/>
                <a:gd name="T72" fmla="*/ 21 w 161"/>
                <a:gd name="T73" fmla="*/ 17 h 728"/>
                <a:gd name="T74" fmla="*/ 33 w 161"/>
                <a:gd name="T75" fmla="*/ 7 h 728"/>
                <a:gd name="T76" fmla="*/ 49 w 161"/>
                <a:gd name="T77" fmla="*/ 2 h 728"/>
                <a:gd name="T78" fmla="*/ 65 w 161"/>
                <a:gd name="T7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1" h="728">
                  <a:moveTo>
                    <a:pt x="65" y="0"/>
                  </a:moveTo>
                  <a:lnTo>
                    <a:pt x="81" y="2"/>
                  </a:lnTo>
                  <a:lnTo>
                    <a:pt x="95" y="9"/>
                  </a:lnTo>
                  <a:lnTo>
                    <a:pt x="108" y="18"/>
                  </a:lnTo>
                  <a:lnTo>
                    <a:pt x="117" y="31"/>
                  </a:lnTo>
                  <a:lnTo>
                    <a:pt x="124" y="46"/>
                  </a:lnTo>
                  <a:lnTo>
                    <a:pt x="142" y="134"/>
                  </a:lnTo>
                  <a:lnTo>
                    <a:pt x="155" y="224"/>
                  </a:lnTo>
                  <a:lnTo>
                    <a:pt x="161" y="315"/>
                  </a:lnTo>
                  <a:lnTo>
                    <a:pt x="161" y="407"/>
                  </a:lnTo>
                  <a:lnTo>
                    <a:pt x="154" y="499"/>
                  </a:lnTo>
                  <a:lnTo>
                    <a:pt x="141" y="591"/>
                  </a:lnTo>
                  <a:lnTo>
                    <a:pt x="121" y="682"/>
                  </a:lnTo>
                  <a:lnTo>
                    <a:pt x="114" y="697"/>
                  </a:lnTo>
                  <a:lnTo>
                    <a:pt x="105" y="710"/>
                  </a:lnTo>
                  <a:lnTo>
                    <a:pt x="92" y="719"/>
                  </a:lnTo>
                  <a:lnTo>
                    <a:pt x="77" y="726"/>
                  </a:lnTo>
                  <a:lnTo>
                    <a:pt x="62" y="728"/>
                  </a:lnTo>
                  <a:lnTo>
                    <a:pt x="53" y="728"/>
                  </a:lnTo>
                  <a:lnTo>
                    <a:pt x="46" y="726"/>
                  </a:lnTo>
                  <a:lnTo>
                    <a:pt x="31" y="720"/>
                  </a:lnTo>
                  <a:lnTo>
                    <a:pt x="18" y="711"/>
                  </a:lnTo>
                  <a:lnTo>
                    <a:pt x="8" y="698"/>
                  </a:lnTo>
                  <a:lnTo>
                    <a:pt x="2" y="684"/>
                  </a:lnTo>
                  <a:lnTo>
                    <a:pt x="0" y="668"/>
                  </a:lnTo>
                  <a:lnTo>
                    <a:pt x="2" y="653"/>
                  </a:lnTo>
                  <a:lnTo>
                    <a:pt x="20" y="570"/>
                  </a:lnTo>
                  <a:lnTo>
                    <a:pt x="32" y="487"/>
                  </a:lnTo>
                  <a:lnTo>
                    <a:pt x="38" y="403"/>
                  </a:lnTo>
                  <a:lnTo>
                    <a:pt x="38" y="319"/>
                  </a:lnTo>
                  <a:lnTo>
                    <a:pt x="33" y="237"/>
                  </a:lnTo>
                  <a:lnTo>
                    <a:pt x="21" y="156"/>
                  </a:lnTo>
                  <a:lnTo>
                    <a:pt x="4" y="75"/>
                  </a:lnTo>
                  <a:lnTo>
                    <a:pt x="2" y="59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1" y="17"/>
                  </a:lnTo>
                  <a:lnTo>
                    <a:pt x="33" y="7"/>
                  </a:lnTo>
                  <a:lnTo>
                    <a:pt x="49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3"/>
            <p:cNvSpPr>
              <a:spLocks/>
            </p:cNvSpPr>
            <p:nvPr/>
          </p:nvSpPr>
          <p:spPr bwMode="auto">
            <a:xfrm>
              <a:off x="4748213" y="5995988"/>
              <a:ext cx="36512" cy="44450"/>
            </a:xfrm>
            <a:custGeom>
              <a:avLst/>
              <a:gdLst>
                <a:gd name="T0" fmla="*/ 67 w 231"/>
                <a:gd name="T1" fmla="*/ 0 h 279"/>
                <a:gd name="T2" fmla="*/ 82 w 231"/>
                <a:gd name="T3" fmla="*/ 3 h 279"/>
                <a:gd name="T4" fmla="*/ 96 w 231"/>
                <a:gd name="T5" fmla="*/ 10 h 279"/>
                <a:gd name="T6" fmla="*/ 108 w 231"/>
                <a:gd name="T7" fmla="*/ 22 h 279"/>
                <a:gd name="T8" fmla="*/ 149 w 231"/>
                <a:gd name="T9" fmla="*/ 75 h 279"/>
                <a:gd name="T10" fmla="*/ 188 w 231"/>
                <a:gd name="T11" fmla="*/ 130 h 279"/>
                <a:gd name="T12" fmla="*/ 223 w 231"/>
                <a:gd name="T13" fmla="*/ 188 h 279"/>
                <a:gd name="T14" fmla="*/ 229 w 231"/>
                <a:gd name="T15" fmla="*/ 203 h 279"/>
                <a:gd name="T16" fmla="*/ 231 w 231"/>
                <a:gd name="T17" fmla="*/ 219 h 279"/>
                <a:gd name="T18" fmla="*/ 228 w 231"/>
                <a:gd name="T19" fmla="*/ 235 h 279"/>
                <a:gd name="T20" fmla="*/ 223 w 231"/>
                <a:gd name="T21" fmla="*/ 248 h 279"/>
                <a:gd name="T22" fmla="*/ 213 w 231"/>
                <a:gd name="T23" fmla="*/ 261 h 279"/>
                <a:gd name="T24" fmla="*/ 199 w 231"/>
                <a:gd name="T25" fmla="*/ 271 h 279"/>
                <a:gd name="T26" fmla="*/ 186 w 231"/>
                <a:gd name="T27" fmla="*/ 277 h 279"/>
                <a:gd name="T28" fmla="*/ 170 w 231"/>
                <a:gd name="T29" fmla="*/ 279 h 279"/>
                <a:gd name="T30" fmla="*/ 155 w 231"/>
                <a:gd name="T31" fmla="*/ 277 h 279"/>
                <a:gd name="T32" fmla="*/ 140 w 231"/>
                <a:gd name="T33" fmla="*/ 271 h 279"/>
                <a:gd name="T34" fmla="*/ 127 w 231"/>
                <a:gd name="T35" fmla="*/ 261 h 279"/>
                <a:gd name="T36" fmla="*/ 116 w 231"/>
                <a:gd name="T37" fmla="*/ 248 h 279"/>
                <a:gd name="T38" fmla="*/ 85 w 231"/>
                <a:gd name="T39" fmla="*/ 197 h 279"/>
                <a:gd name="T40" fmla="*/ 50 w 231"/>
                <a:gd name="T41" fmla="*/ 146 h 279"/>
                <a:gd name="T42" fmla="*/ 13 w 231"/>
                <a:gd name="T43" fmla="*/ 98 h 279"/>
                <a:gd name="T44" fmla="*/ 4 w 231"/>
                <a:gd name="T45" fmla="*/ 84 h 279"/>
                <a:gd name="T46" fmla="*/ 0 w 231"/>
                <a:gd name="T47" fmla="*/ 70 h 279"/>
                <a:gd name="T48" fmla="*/ 0 w 231"/>
                <a:gd name="T49" fmla="*/ 54 h 279"/>
                <a:gd name="T50" fmla="*/ 3 w 231"/>
                <a:gd name="T51" fmla="*/ 39 h 279"/>
                <a:gd name="T52" fmla="*/ 10 w 231"/>
                <a:gd name="T53" fmla="*/ 24 h 279"/>
                <a:gd name="T54" fmla="*/ 21 w 231"/>
                <a:gd name="T55" fmla="*/ 12 h 279"/>
                <a:gd name="T56" fmla="*/ 36 w 231"/>
                <a:gd name="T57" fmla="*/ 4 h 279"/>
                <a:gd name="T58" fmla="*/ 51 w 231"/>
                <a:gd name="T59" fmla="*/ 0 h 279"/>
                <a:gd name="T60" fmla="*/ 67 w 231"/>
                <a:gd name="T61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1" h="279">
                  <a:moveTo>
                    <a:pt x="67" y="0"/>
                  </a:moveTo>
                  <a:lnTo>
                    <a:pt x="82" y="3"/>
                  </a:lnTo>
                  <a:lnTo>
                    <a:pt x="96" y="10"/>
                  </a:lnTo>
                  <a:lnTo>
                    <a:pt x="108" y="22"/>
                  </a:lnTo>
                  <a:lnTo>
                    <a:pt x="149" y="75"/>
                  </a:lnTo>
                  <a:lnTo>
                    <a:pt x="188" y="130"/>
                  </a:lnTo>
                  <a:lnTo>
                    <a:pt x="223" y="188"/>
                  </a:lnTo>
                  <a:lnTo>
                    <a:pt x="229" y="203"/>
                  </a:lnTo>
                  <a:lnTo>
                    <a:pt x="231" y="219"/>
                  </a:lnTo>
                  <a:lnTo>
                    <a:pt x="228" y="235"/>
                  </a:lnTo>
                  <a:lnTo>
                    <a:pt x="223" y="248"/>
                  </a:lnTo>
                  <a:lnTo>
                    <a:pt x="213" y="261"/>
                  </a:lnTo>
                  <a:lnTo>
                    <a:pt x="199" y="271"/>
                  </a:lnTo>
                  <a:lnTo>
                    <a:pt x="186" y="277"/>
                  </a:lnTo>
                  <a:lnTo>
                    <a:pt x="170" y="279"/>
                  </a:lnTo>
                  <a:lnTo>
                    <a:pt x="155" y="277"/>
                  </a:lnTo>
                  <a:lnTo>
                    <a:pt x="140" y="271"/>
                  </a:lnTo>
                  <a:lnTo>
                    <a:pt x="127" y="261"/>
                  </a:lnTo>
                  <a:lnTo>
                    <a:pt x="116" y="248"/>
                  </a:lnTo>
                  <a:lnTo>
                    <a:pt x="85" y="197"/>
                  </a:lnTo>
                  <a:lnTo>
                    <a:pt x="50" y="146"/>
                  </a:lnTo>
                  <a:lnTo>
                    <a:pt x="13" y="98"/>
                  </a:lnTo>
                  <a:lnTo>
                    <a:pt x="4" y="84"/>
                  </a:lnTo>
                  <a:lnTo>
                    <a:pt x="0" y="70"/>
                  </a:lnTo>
                  <a:lnTo>
                    <a:pt x="0" y="54"/>
                  </a:lnTo>
                  <a:lnTo>
                    <a:pt x="3" y="39"/>
                  </a:lnTo>
                  <a:lnTo>
                    <a:pt x="10" y="24"/>
                  </a:lnTo>
                  <a:lnTo>
                    <a:pt x="21" y="12"/>
                  </a:lnTo>
                  <a:lnTo>
                    <a:pt x="36" y="4"/>
                  </a:lnTo>
                  <a:lnTo>
                    <a:pt x="51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74"/>
            <p:cNvSpPr>
              <a:spLocks noEditPoints="1"/>
            </p:cNvSpPr>
            <p:nvPr/>
          </p:nvSpPr>
          <p:spPr bwMode="auto">
            <a:xfrm>
              <a:off x="4411663" y="5788025"/>
              <a:ext cx="457200" cy="531813"/>
            </a:xfrm>
            <a:custGeom>
              <a:avLst/>
              <a:gdLst>
                <a:gd name="T0" fmla="*/ 1148 w 2879"/>
                <a:gd name="T1" fmla="*/ 2823 h 3350"/>
                <a:gd name="T2" fmla="*/ 1359 w 2879"/>
                <a:gd name="T3" fmla="*/ 2792 h 3350"/>
                <a:gd name="T4" fmla="*/ 746 w 2879"/>
                <a:gd name="T5" fmla="*/ 2694 h 3350"/>
                <a:gd name="T6" fmla="*/ 832 w 2879"/>
                <a:gd name="T7" fmla="*/ 2708 h 3350"/>
                <a:gd name="T8" fmla="*/ 557 w 2879"/>
                <a:gd name="T9" fmla="*/ 2679 h 3350"/>
                <a:gd name="T10" fmla="*/ 1518 w 2879"/>
                <a:gd name="T11" fmla="*/ 2561 h 3350"/>
                <a:gd name="T12" fmla="*/ 1579 w 2879"/>
                <a:gd name="T13" fmla="*/ 2501 h 3350"/>
                <a:gd name="T14" fmla="*/ 1331 w 2879"/>
                <a:gd name="T15" fmla="*/ 2520 h 3350"/>
                <a:gd name="T16" fmla="*/ 869 w 2879"/>
                <a:gd name="T17" fmla="*/ 2549 h 3350"/>
                <a:gd name="T18" fmla="*/ 1726 w 2879"/>
                <a:gd name="T19" fmla="*/ 2330 h 3350"/>
                <a:gd name="T20" fmla="*/ 1813 w 2879"/>
                <a:gd name="T21" fmla="*/ 2343 h 3350"/>
                <a:gd name="T22" fmla="*/ 434 w 2879"/>
                <a:gd name="T23" fmla="*/ 2437 h 3350"/>
                <a:gd name="T24" fmla="*/ 1456 w 2879"/>
                <a:gd name="T25" fmla="*/ 2257 h 3350"/>
                <a:gd name="T26" fmla="*/ 1518 w 2879"/>
                <a:gd name="T27" fmla="*/ 2197 h 3350"/>
                <a:gd name="T28" fmla="*/ 718 w 2879"/>
                <a:gd name="T29" fmla="*/ 2276 h 3350"/>
                <a:gd name="T30" fmla="*/ 1788 w 2879"/>
                <a:gd name="T31" fmla="*/ 2124 h 3350"/>
                <a:gd name="T32" fmla="*/ 317 w 2879"/>
                <a:gd name="T33" fmla="*/ 2027 h 3350"/>
                <a:gd name="T34" fmla="*/ 404 w 2879"/>
                <a:gd name="T35" fmla="*/ 2039 h 3350"/>
                <a:gd name="T36" fmla="*/ 1537 w 2879"/>
                <a:gd name="T37" fmla="*/ 1951 h 3350"/>
                <a:gd name="T38" fmla="*/ 599 w 2879"/>
                <a:gd name="T39" fmla="*/ 1894 h 3350"/>
                <a:gd name="T40" fmla="*/ 660 w 2879"/>
                <a:gd name="T41" fmla="*/ 1833 h 3350"/>
                <a:gd name="T42" fmla="*/ 1821 w 2879"/>
                <a:gd name="T43" fmla="*/ 1791 h 3350"/>
                <a:gd name="T44" fmla="*/ 379 w 2879"/>
                <a:gd name="T45" fmla="*/ 1821 h 3350"/>
                <a:gd name="T46" fmla="*/ 1053 w 2879"/>
                <a:gd name="T47" fmla="*/ 1669 h 3350"/>
                <a:gd name="T48" fmla="*/ 775 w 2879"/>
                <a:gd name="T49" fmla="*/ 1839 h 3350"/>
                <a:gd name="T50" fmla="*/ 940 w 2879"/>
                <a:gd name="T51" fmla="*/ 2137 h 3350"/>
                <a:gd name="T52" fmla="*/ 1028 w 2879"/>
                <a:gd name="T53" fmla="*/ 2432 h 3350"/>
                <a:gd name="T54" fmla="*/ 1343 w 2879"/>
                <a:gd name="T55" fmla="*/ 2388 h 3350"/>
                <a:gd name="T56" fmla="*/ 1507 w 2879"/>
                <a:gd name="T57" fmla="*/ 2094 h 3350"/>
                <a:gd name="T58" fmla="*/ 1374 w 2879"/>
                <a:gd name="T59" fmla="*/ 1771 h 3350"/>
                <a:gd name="T60" fmla="*/ 1236 w 2879"/>
                <a:gd name="T61" fmla="*/ 1602 h 3350"/>
                <a:gd name="T62" fmla="*/ 1322 w 2879"/>
                <a:gd name="T63" fmla="*/ 1614 h 3350"/>
                <a:gd name="T64" fmla="*/ 924 w 2879"/>
                <a:gd name="T65" fmla="*/ 1708 h 3350"/>
                <a:gd name="T66" fmla="*/ 1579 w 2879"/>
                <a:gd name="T67" fmla="*/ 1530 h 3350"/>
                <a:gd name="T68" fmla="*/ 1640 w 2879"/>
                <a:gd name="T69" fmla="*/ 1468 h 3350"/>
                <a:gd name="T70" fmla="*/ 596 w 2879"/>
                <a:gd name="T71" fmla="*/ 1549 h 3350"/>
                <a:gd name="T72" fmla="*/ 1359 w 2879"/>
                <a:gd name="T73" fmla="*/ 1457 h 3350"/>
                <a:gd name="T74" fmla="*/ 746 w 2879"/>
                <a:gd name="T75" fmla="*/ 1358 h 3350"/>
                <a:gd name="T76" fmla="*/ 832 w 2879"/>
                <a:gd name="T77" fmla="*/ 1372 h 3350"/>
                <a:gd name="T78" fmla="*/ 1108 w 2879"/>
                <a:gd name="T79" fmla="*/ 1405 h 3350"/>
                <a:gd name="T80" fmla="*/ 888 w 2879"/>
                <a:gd name="T81" fmla="*/ 992 h 3350"/>
                <a:gd name="T82" fmla="*/ 1853 w 2879"/>
                <a:gd name="T83" fmla="*/ 1276 h 3350"/>
                <a:gd name="T84" fmla="*/ 2154 w 2879"/>
                <a:gd name="T85" fmla="*/ 2404 h 3350"/>
                <a:gd name="T86" fmla="*/ 1272 w 2879"/>
                <a:gd name="T87" fmla="*/ 3155 h 3350"/>
                <a:gd name="T88" fmla="*/ 1478 w 2879"/>
                <a:gd name="T89" fmla="*/ 3225 h 3350"/>
                <a:gd name="T90" fmla="*/ 2342 w 2879"/>
                <a:gd name="T91" fmla="*/ 3003 h 3350"/>
                <a:gd name="T92" fmla="*/ 2755 w 2879"/>
                <a:gd name="T93" fmla="*/ 2163 h 3350"/>
                <a:gd name="T94" fmla="*/ 2420 w 2879"/>
                <a:gd name="T95" fmla="*/ 1263 h 3350"/>
                <a:gd name="T96" fmla="*/ 1680 w 2879"/>
                <a:gd name="T97" fmla="*/ 952 h 3350"/>
                <a:gd name="T98" fmla="*/ 962 w 2879"/>
                <a:gd name="T99" fmla="*/ 0 h 3350"/>
                <a:gd name="T100" fmla="*/ 1660 w 2879"/>
                <a:gd name="T101" fmla="*/ 576 h 3350"/>
                <a:gd name="T102" fmla="*/ 2195 w 2879"/>
                <a:gd name="T103" fmla="*/ 292 h 3350"/>
                <a:gd name="T104" fmla="*/ 1870 w 2879"/>
                <a:gd name="T105" fmla="*/ 496 h 3350"/>
                <a:gd name="T106" fmla="*/ 2109 w 2879"/>
                <a:gd name="T107" fmla="*/ 945 h 3350"/>
                <a:gd name="T108" fmla="*/ 2758 w 2879"/>
                <a:gd name="T109" fmla="*/ 1506 h 3350"/>
                <a:gd name="T110" fmla="*/ 2795 w 2879"/>
                <a:gd name="T111" fmla="*/ 2617 h 3350"/>
                <a:gd name="T112" fmla="*/ 2179 w 2879"/>
                <a:gd name="T113" fmla="*/ 3223 h 3350"/>
                <a:gd name="T114" fmla="*/ 1286 w 2879"/>
                <a:gd name="T115" fmla="*/ 3350 h 3350"/>
                <a:gd name="T116" fmla="*/ 199 w 2879"/>
                <a:gd name="T117" fmla="*/ 2754 h 3350"/>
                <a:gd name="T118" fmla="*/ 83 w 2879"/>
                <a:gd name="T119" fmla="*/ 1625 h 3350"/>
                <a:gd name="T120" fmla="*/ 1019 w 2879"/>
                <a:gd name="T121" fmla="*/ 829 h 3350"/>
                <a:gd name="T122" fmla="*/ 1251 w 2879"/>
                <a:gd name="T123" fmla="*/ 596 h 3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79" h="3350">
                  <a:moveTo>
                    <a:pt x="1089" y="2743"/>
                  </a:moveTo>
                  <a:lnTo>
                    <a:pt x="1070" y="2746"/>
                  </a:lnTo>
                  <a:lnTo>
                    <a:pt x="1053" y="2754"/>
                  </a:lnTo>
                  <a:lnTo>
                    <a:pt x="1040" y="2768"/>
                  </a:lnTo>
                  <a:lnTo>
                    <a:pt x="1030" y="2785"/>
                  </a:lnTo>
                  <a:lnTo>
                    <a:pt x="1028" y="2804"/>
                  </a:lnTo>
                  <a:lnTo>
                    <a:pt x="1030" y="2823"/>
                  </a:lnTo>
                  <a:lnTo>
                    <a:pt x="1040" y="2840"/>
                  </a:lnTo>
                  <a:lnTo>
                    <a:pt x="1053" y="2853"/>
                  </a:lnTo>
                  <a:lnTo>
                    <a:pt x="1070" y="2861"/>
                  </a:lnTo>
                  <a:lnTo>
                    <a:pt x="1089" y="2864"/>
                  </a:lnTo>
                  <a:lnTo>
                    <a:pt x="1108" y="2861"/>
                  </a:lnTo>
                  <a:lnTo>
                    <a:pt x="1125" y="2853"/>
                  </a:lnTo>
                  <a:lnTo>
                    <a:pt x="1138" y="2840"/>
                  </a:lnTo>
                  <a:lnTo>
                    <a:pt x="1148" y="2823"/>
                  </a:lnTo>
                  <a:lnTo>
                    <a:pt x="1150" y="2804"/>
                  </a:lnTo>
                  <a:lnTo>
                    <a:pt x="1148" y="2785"/>
                  </a:lnTo>
                  <a:lnTo>
                    <a:pt x="1138" y="2768"/>
                  </a:lnTo>
                  <a:lnTo>
                    <a:pt x="1125" y="2754"/>
                  </a:lnTo>
                  <a:lnTo>
                    <a:pt x="1108" y="2746"/>
                  </a:lnTo>
                  <a:lnTo>
                    <a:pt x="1089" y="2743"/>
                  </a:lnTo>
                  <a:close/>
                  <a:moveTo>
                    <a:pt x="1395" y="2682"/>
                  </a:moveTo>
                  <a:lnTo>
                    <a:pt x="1376" y="2686"/>
                  </a:lnTo>
                  <a:lnTo>
                    <a:pt x="1359" y="2694"/>
                  </a:lnTo>
                  <a:lnTo>
                    <a:pt x="1346" y="2708"/>
                  </a:lnTo>
                  <a:lnTo>
                    <a:pt x="1337" y="2724"/>
                  </a:lnTo>
                  <a:lnTo>
                    <a:pt x="1334" y="2743"/>
                  </a:lnTo>
                  <a:lnTo>
                    <a:pt x="1337" y="2763"/>
                  </a:lnTo>
                  <a:lnTo>
                    <a:pt x="1346" y="2779"/>
                  </a:lnTo>
                  <a:lnTo>
                    <a:pt x="1359" y="2792"/>
                  </a:lnTo>
                  <a:lnTo>
                    <a:pt x="1376" y="2801"/>
                  </a:lnTo>
                  <a:lnTo>
                    <a:pt x="1395" y="2804"/>
                  </a:lnTo>
                  <a:lnTo>
                    <a:pt x="1414" y="2801"/>
                  </a:lnTo>
                  <a:lnTo>
                    <a:pt x="1432" y="2792"/>
                  </a:lnTo>
                  <a:lnTo>
                    <a:pt x="1444" y="2779"/>
                  </a:lnTo>
                  <a:lnTo>
                    <a:pt x="1453" y="2763"/>
                  </a:lnTo>
                  <a:lnTo>
                    <a:pt x="1456" y="2743"/>
                  </a:lnTo>
                  <a:lnTo>
                    <a:pt x="1453" y="2724"/>
                  </a:lnTo>
                  <a:lnTo>
                    <a:pt x="1444" y="2708"/>
                  </a:lnTo>
                  <a:lnTo>
                    <a:pt x="1432" y="2694"/>
                  </a:lnTo>
                  <a:lnTo>
                    <a:pt x="1414" y="2686"/>
                  </a:lnTo>
                  <a:lnTo>
                    <a:pt x="1395" y="2682"/>
                  </a:lnTo>
                  <a:close/>
                  <a:moveTo>
                    <a:pt x="782" y="2682"/>
                  </a:moveTo>
                  <a:lnTo>
                    <a:pt x="763" y="2686"/>
                  </a:lnTo>
                  <a:lnTo>
                    <a:pt x="746" y="2694"/>
                  </a:lnTo>
                  <a:lnTo>
                    <a:pt x="733" y="2708"/>
                  </a:lnTo>
                  <a:lnTo>
                    <a:pt x="725" y="2724"/>
                  </a:lnTo>
                  <a:lnTo>
                    <a:pt x="722" y="2743"/>
                  </a:lnTo>
                  <a:lnTo>
                    <a:pt x="725" y="2763"/>
                  </a:lnTo>
                  <a:lnTo>
                    <a:pt x="733" y="2779"/>
                  </a:lnTo>
                  <a:lnTo>
                    <a:pt x="746" y="2792"/>
                  </a:lnTo>
                  <a:lnTo>
                    <a:pt x="763" y="2801"/>
                  </a:lnTo>
                  <a:lnTo>
                    <a:pt x="782" y="2804"/>
                  </a:lnTo>
                  <a:lnTo>
                    <a:pt x="802" y="2801"/>
                  </a:lnTo>
                  <a:lnTo>
                    <a:pt x="819" y="2792"/>
                  </a:lnTo>
                  <a:lnTo>
                    <a:pt x="832" y="2779"/>
                  </a:lnTo>
                  <a:lnTo>
                    <a:pt x="841" y="2763"/>
                  </a:lnTo>
                  <a:lnTo>
                    <a:pt x="844" y="2743"/>
                  </a:lnTo>
                  <a:lnTo>
                    <a:pt x="841" y="2724"/>
                  </a:lnTo>
                  <a:lnTo>
                    <a:pt x="832" y="2708"/>
                  </a:lnTo>
                  <a:lnTo>
                    <a:pt x="819" y="2694"/>
                  </a:lnTo>
                  <a:lnTo>
                    <a:pt x="802" y="2686"/>
                  </a:lnTo>
                  <a:lnTo>
                    <a:pt x="782" y="2682"/>
                  </a:lnTo>
                  <a:close/>
                  <a:moveTo>
                    <a:pt x="538" y="2561"/>
                  </a:moveTo>
                  <a:lnTo>
                    <a:pt x="518" y="2564"/>
                  </a:lnTo>
                  <a:lnTo>
                    <a:pt x="502" y="2572"/>
                  </a:lnTo>
                  <a:lnTo>
                    <a:pt x="488" y="2586"/>
                  </a:lnTo>
                  <a:lnTo>
                    <a:pt x="479" y="2602"/>
                  </a:lnTo>
                  <a:lnTo>
                    <a:pt x="476" y="2622"/>
                  </a:lnTo>
                  <a:lnTo>
                    <a:pt x="479" y="2641"/>
                  </a:lnTo>
                  <a:lnTo>
                    <a:pt x="488" y="2657"/>
                  </a:lnTo>
                  <a:lnTo>
                    <a:pt x="502" y="2671"/>
                  </a:lnTo>
                  <a:lnTo>
                    <a:pt x="518" y="2679"/>
                  </a:lnTo>
                  <a:lnTo>
                    <a:pt x="538" y="2682"/>
                  </a:lnTo>
                  <a:lnTo>
                    <a:pt x="557" y="2679"/>
                  </a:lnTo>
                  <a:lnTo>
                    <a:pt x="573" y="2671"/>
                  </a:lnTo>
                  <a:lnTo>
                    <a:pt x="587" y="2657"/>
                  </a:lnTo>
                  <a:lnTo>
                    <a:pt x="596" y="2641"/>
                  </a:lnTo>
                  <a:lnTo>
                    <a:pt x="599" y="2622"/>
                  </a:lnTo>
                  <a:lnTo>
                    <a:pt x="596" y="2602"/>
                  </a:lnTo>
                  <a:lnTo>
                    <a:pt x="587" y="2586"/>
                  </a:lnTo>
                  <a:lnTo>
                    <a:pt x="573" y="2572"/>
                  </a:lnTo>
                  <a:lnTo>
                    <a:pt x="557" y="2564"/>
                  </a:lnTo>
                  <a:lnTo>
                    <a:pt x="538" y="2561"/>
                  </a:lnTo>
                  <a:close/>
                  <a:moveTo>
                    <a:pt x="1579" y="2501"/>
                  </a:moveTo>
                  <a:lnTo>
                    <a:pt x="1560" y="2504"/>
                  </a:lnTo>
                  <a:lnTo>
                    <a:pt x="1543" y="2512"/>
                  </a:lnTo>
                  <a:lnTo>
                    <a:pt x="1530" y="2525"/>
                  </a:lnTo>
                  <a:lnTo>
                    <a:pt x="1521" y="2542"/>
                  </a:lnTo>
                  <a:lnTo>
                    <a:pt x="1518" y="2561"/>
                  </a:lnTo>
                  <a:lnTo>
                    <a:pt x="1521" y="2580"/>
                  </a:lnTo>
                  <a:lnTo>
                    <a:pt x="1530" y="2597"/>
                  </a:lnTo>
                  <a:lnTo>
                    <a:pt x="1543" y="2609"/>
                  </a:lnTo>
                  <a:lnTo>
                    <a:pt x="1560" y="2619"/>
                  </a:lnTo>
                  <a:lnTo>
                    <a:pt x="1579" y="2622"/>
                  </a:lnTo>
                  <a:lnTo>
                    <a:pt x="1598" y="2619"/>
                  </a:lnTo>
                  <a:lnTo>
                    <a:pt x="1615" y="2609"/>
                  </a:lnTo>
                  <a:lnTo>
                    <a:pt x="1628" y="2597"/>
                  </a:lnTo>
                  <a:lnTo>
                    <a:pt x="1638" y="2580"/>
                  </a:lnTo>
                  <a:lnTo>
                    <a:pt x="1640" y="2561"/>
                  </a:lnTo>
                  <a:lnTo>
                    <a:pt x="1638" y="2542"/>
                  </a:lnTo>
                  <a:lnTo>
                    <a:pt x="1628" y="2525"/>
                  </a:lnTo>
                  <a:lnTo>
                    <a:pt x="1615" y="2512"/>
                  </a:lnTo>
                  <a:lnTo>
                    <a:pt x="1598" y="2504"/>
                  </a:lnTo>
                  <a:lnTo>
                    <a:pt x="1579" y="2501"/>
                  </a:lnTo>
                  <a:close/>
                  <a:moveTo>
                    <a:pt x="1272" y="2439"/>
                  </a:moveTo>
                  <a:lnTo>
                    <a:pt x="1253" y="2442"/>
                  </a:lnTo>
                  <a:lnTo>
                    <a:pt x="1236" y="2451"/>
                  </a:lnTo>
                  <a:lnTo>
                    <a:pt x="1223" y="2465"/>
                  </a:lnTo>
                  <a:lnTo>
                    <a:pt x="1215" y="2482"/>
                  </a:lnTo>
                  <a:lnTo>
                    <a:pt x="1212" y="2501"/>
                  </a:lnTo>
                  <a:lnTo>
                    <a:pt x="1215" y="2520"/>
                  </a:lnTo>
                  <a:lnTo>
                    <a:pt x="1223" y="2537"/>
                  </a:lnTo>
                  <a:lnTo>
                    <a:pt x="1236" y="2549"/>
                  </a:lnTo>
                  <a:lnTo>
                    <a:pt x="1253" y="2558"/>
                  </a:lnTo>
                  <a:lnTo>
                    <a:pt x="1272" y="2561"/>
                  </a:lnTo>
                  <a:lnTo>
                    <a:pt x="1292" y="2558"/>
                  </a:lnTo>
                  <a:lnTo>
                    <a:pt x="1309" y="2549"/>
                  </a:lnTo>
                  <a:lnTo>
                    <a:pt x="1322" y="2537"/>
                  </a:lnTo>
                  <a:lnTo>
                    <a:pt x="1331" y="2520"/>
                  </a:lnTo>
                  <a:lnTo>
                    <a:pt x="1334" y="2501"/>
                  </a:lnTo>
                  <a:lnTo>
                    <a:pt x="1331" y="2482"/>
                  </a:lnTo>
                  <a:lnTo>
                    <a:pt x="1322" y="2465"/>
                  </a:lnTo>
                  <a:lnTo>
                    <a:pt x="1309" y="2451"/>
                  </a:lnTo>
                  <a:lnTo>
                    <a:pt x="1292" y="2442"/>
                  </a:lnTo>
                  <a:lnTo>
                    <a:pt x="1272" y="2439"/>
                  </a:lnTo>
                  <a:close/>
                  <a:moveTo>
                    <a:pt x="905" y="2439"/>
                  </a:moveTo>
                  <a:lnTo>
                    <a:pt x="886" y="2442"/>
                  </a:lnTo>
                  <a:lnTo>
                    <a:pt x="869" y="2451"/>
                  </a:lnTo>
                  <a:lnTo>
                    <a:pt x="856" y="2465"/>
                  </a:lnTo>
                  <a:lnTo>
                    <a:pt x="847" y="2482"/>
                  </a:lnTo>
                  <a:lnTo>
                    <a:pt x="844" y="2501"/>
                  </a:lnTo>
                  <a:lnTo>
                    <a:pt x="847" y="2520"/>
                  </a:lnTo>
                  <a:lnTo>
                    <a:pt x="856" y="2537"/>
                  </a:lnTo>
                  <a:lnTo>
                    <a:pt x="869" y="2549"/>
                  </a:lnTo>
                  <a:lnTo>
                    <a:pt x="886" y="2558"/>
                  </a:lnTo>
                  <a:lnTo>
                    <a:pt x="905" y="2561"/>
                  </a:lnTo>
                  <a:lnTo>
                    <a:pt x="924" y="2558"/>
                  </a:lnTo>
                  <a:lnTo>
                    <a:pt x="942" y="2549"/>
                  </a:lnTo>
                  <a:lnTo>
                    <a:pt x="954" y="2537"/>
                  </a:lnTo>
                  <a:lnTo>
                    <a:pt x="963" y="2520"/>
                  </a:lnTo>
                  <a:lnTo>
                    <a:pt x="966" y="2501"/>
                  </a:lnTo>
                  <a:lnTo>
                    <a:pt x="963" y="2482"/>
                  </a:lnTo>
                  <a:lnTo>
                    <a:pt x="954" y="2465"/>
                  </a:lnTo>
                  <a:lnTo>
                    <a:pt x="942" y="2451"/>
                  </a:lnTo>
                  <a:lnTo>
                    <a:pt x="924" y="2442"/>
                  </a:lnTo>
                  <a:lnTo>
                    <a:pt x="905" y="2439"/>
                  </a:lnTo>
                  <a:close/>
                  <a:moveTo>
                    <a:pt x="1762" y="2319"/>
                  </a:moveTo>
                  <a:lnTo>
                    <a:pt x="1743" y="2322"/>
                  </a:lnTo>
                  <a:lnTo>
                    <a:pt x="1726" y="2330"/>
                  </a:lnTo>
                  <a:lnTo>
                    <a:pt x="1713" y="2343"/>
                  </a:lnTo>
                  <a:lnTo>
                    <a:pt x="1705" y="2360"/>
                  </a:lnTo>
                  <a:lnTo>
                    <a:pt x="1702" y="2379"/>
                  </a:lnTo>
                  <a:lnTo>
                    <a:pt x="1705" y="2398"/>
                  </a:lnTo>
                  <a:lnTo>
                    <a:pt x="1713" y="2415"/>
                  </a:lnTo>
                  <a:lnTo>
                    <a:pt x="1726" y="2428"/>
                  </a:lnTo>
                  <a:lnTo>
                    <a:pt x="1743" y="2437"/>
                  </a:lnTo>
                  <a:lnTo>
                    <a:pt x="1762" y="2439"/>
                  </a:lnTo>
                  <a:lnTo>
                    <a:pt x="1783" y="2437"/>
                  </a:lnTo>
                  <a:lnTo>
                    <a:pt x="1799" y="2428"/>
                  </a:lnTo>
                  <a:lnTo>
                    <a:pt x="1813" y="2415"/>
                  </a:lnTo>
                  <a:lnTo>
                    <a:pt x="1821" y="2398"/>
                  </a:lnTo>
                  <a:lnTo>
                    <a:pt x="1824" y="2379"/>
                  </a:lnTo>
                  <a:lnTo>
                    <a:pt x="1821" y="2360"/>
                  </a:lnTo>
                  <a:lnTo>
                    <a:pt x="1813" y="2343"/>
                  </a:lnTo>
                  <a:lnTo>
                    <a:pt x="1799" y="2330"/>
                  </a:lnTo>
                  <a:lnTo>
                    <a:pt x="1783" y="2322"/>
                  </a:lnTo>
                  <a:lnTo>
                    <a:pt x="1762" y="2319"/>
                  </a:lnTo>
                  <a:close/>
                  <a:moveTo>
                    <a:pt x="415" y="2319"/>
                  </a:moveTo>
                  <a:lnTo>
                    <a:pt x="396" y="2322"/>
                  </a:lnTo>
                  <a:lnTo>
                    <a:pt x="379" y="2330"/>
                  </a:lnTo>
                  <a:lnTo>
                    <a:pt x="365" y="2343"/>
                  </a:lnTo>
                  <a:lnTo>
                    <a:pt x="357" y="2360"/>
                  </a:lnTo>
                  <a:lnTo>
                    <a:pt x="353" y="2379"/>
                  </a:lnTo>
                  <a:lnTo>
                    <a:pt x="357" y="2398"/>
                  </a:lnTo>
                  <a:lnTo>
                    <a:pt x="365" y="2415"/>
                  </a:lnTo>
                  <a:lnTo>
                    <a:pt x="379" y="2428"/>
                  </a:lnTo>
                  <a:lnTo>
                    <a:pt x="396" y="2437"/>
                  </a:lnTo>
                  <a:lnTo>
                    <a:pt x="415" y="2439"/>
                  </a:lnTo>
                  <a:lnTo>
                    <a:pt x="434" y="2437"/>
                  </a:lnTo>
                  <a:lnTo>
                    <a:pt x="452" y="2428"/>
                  </a:lnTo>
                  <a:lnTo>
                    <a:pt x="464" y="2415"/>
                  </a:lnTo>
                  <a:lnTo>
                    <a:pt x="473" y="2398"/>
                  </a:lnTo>
                  <a:lnTo>
                    <a:pt x="476" y="2379"/>
                  </a:lnTo>
                  <a:lnTo>
                    <a:pt x="473" y="2360"/>
                  </a:lnTo>
                  <a:lnTo>
                    <a:pt x="464" y="2343"/>
                  </a:lnTo>
                  <a:lnTo>
                    <a:pt x="452" y="2330"/>
                  </a:lnTo>
                  <a:lnTo>
                    <a:pt x="434" y="2322"/>
                  </a:lnTo>
                  <a:lnTo>
                    <a:pt x="415" y="2319"/>
                  </a:lnTo>
                  <a:close/>
                  <a:moveTo>
                    <a:pt x="1518" y="2197"/>
                  </a:moveTo>
                  <a:lnTo>
                    <a:pt x="1499" y="2200"/>
                  </a:lnTo>
                  <a:lnTo>
                    <a:pt x="1482" y="2209"/>
                  </a:lnTo>
                  <a:lnTo>
                    <a:pt x="1468" y="2221"/>
                  </a:lnTo>
                  <a:lnTo>
                    <a:pt x="1459" y="2238"/>
                  </a:lnTo>
                  <a:lnTo>
                    <a:pt x="1456" y="2257"/>
                  </a:lnTo>
                  <a:lnTo>
                    <a:pt x="1459" y="2276"/>
                  </a:lnTo>
                  <a:lnTo>
                    <a:pt x="1468" y="2293"/>
                  </a:lnTo>
                  <a:lnTo>
                    <a:pt x="1482" y="2306"/>
                  </a:lnTo>
                  <a:lnTo>
                    <a:pt x="1499" y="2315"/>
                  </a:lnTo>
                  <a:lnTo>
                    <a:pt x="1518" y="2319"/>
                  </a:lnTo>
                  <a:lnTo>
                    <a:pt x="1537" y="2315"/>
                  </a:lnTo>
                  <a:lnTo>
                    <a:pt x="1554" y="2306"/>
                  </a:lnTo>
                  <a:lnTo>
                    <a:pt x="1567" y="2293"/>
                  </a:lnTo>
                  <a:lnTo>
                    <a:pt x="1576" y="2276"/>
                  </a:lnTo>
                  <a:lnTo>
                    <a:pt x="1579" y="2257"/>
                  </a:lnTo>
                  <a:lnTo>
                    <a:pt x="1576" y="2238"/>
                  </a:lnTo>
                  <a:lnTo>
                    <a:pt x="1567" y="2221"/>
                  </a:lnTo>
                  <a:lnTo>
                    <a:pt x="1554" y="2209"/>
                  </a:lnTo>
                  <a:lnTo>
                    <a:pt x="1537" y="2200"/>
                  </a:lnTo>
                  <a:lnTo>
                    <a:pt x="1518" y="2197"/>
                  </a:lnTo>
                  <a:close/>
                  <a:moveTo>
                    <a:pt x="660" y="2197"/>
                  </a:moveTo>
                  <a:lnTo>
                    <a:pt x="640" y="2200"/>
                  </a:lnTo>
                  <a:lnTo>
                    <a:pt x="623" y="2209"/>
                  </a:lnTo>
                  <a:lnTo>
                    <a:pt x="611" y="2221"/>
                  </a:lnTo>
                  <a:lnTo>
                    <a:pt x="602" y="2238"/>
                  </a:lnTo>
                  <a:lnTo>
                    <a:pt x="599" y="2257"/>
                  </a:lnTo>
                  <a:lnTo>
                    <a:pt x="602" y="2276"/>
                  </a:lnTo>
                  <a:lnTo>
                    <a:pt x="611" y="2293"/>
                  </a:lnTo>
                  <a:lnTo>
                    <a:pt x="623" y="2306"/>
                  </a:lnTo>
                  <a:lnTo>
                    <a:pt x="640" y="2315"/>
                  </a:lnTo>
                  <a:lnTo>
                    <a:pt x="660" y="2319"/>
                  </a:lnTo>
                  <a:lnTo>
                    <a:pt x="679" y="2315"/>
                  </a:lnTo>
                  <a:lnTo>
                    <a:pt x="696" y="2306"/>
                  </a:lnTo>
                  <a:lnTo>
                    <a:pt x="710" y="2293"/>
                  </a:lnTo>
                  <a:lnTo>
                    <a:pt x="718" y="2276"/>
                  </a:lnTo>
                  <a:lnTo>
                    <a:pt x="722" y="2257"/>
                  </a:lnTo>
                  <a:lnTo>
                    <a:pt x="718" y="2238"/>
                  </a:lnTo>
                  <a:lnTo>
                    <a:pt x="710" y="2221"/>
                  </a:lnTo>
                  <a:lnTo>
                    <a:pt x="696" y="2209"/>
                  </a:lnTo>
                  <a:lnTo>
                    <a:pt x="679" y="2200"/>
                  </a:lnTo>
                  <a:lnTo>
                    <a:pt x="660" y="2197"/>
                  </a:lnTo>
                  <a:close/>
                  <a:moveTo>
                    <a:pt x="1824" y="2015"/>
                  </a:moveTo>
                  <a:lnTo>
                    <a:pt x="1805" y="2018"/>
                  </a:lnTo>
                  <a:lnTo>
                    <a:pt x="1788" y="2027"/>
                  </a:lnTo>
                  <a:lnTo>
                    <a:pt x="1774" y="2039"/>
                  </a:lnTo>
                  <a:lnTo>
                    <a:pt x="1766" y="2056"/>
                  </a:lnTo>
                  <a:lnTo>
                    <a:pt x="1762" y="2075"/>
                  </a:lnTo>
                  <a:lnTo>
                    <a:pt x="1766" y="2094"/>
                  </a:lnTo>
                  <a:lnTo>
                    <a:pt x="1774" y="2111"/>
                  </a:lnTo>
                  <a:lnTo>
                    <a:pt x="1788" y="2124"/>
                  </a:lnTo>
                  <a:lnTo>
                    <a:pt x="1805" y="2134"/>
                  </a:lnTo>
                  <a:lnTo>
                    <a:pt x="1824" y="2137"/>
                  </a:lnTo>
                  <a:lnTo>
                    <a:pt x="1844" y="2134"/>
                  </a:lnTo>
                  <a:lnTo>
                    <a:pt x="1861" y="2124"/>
                  </a:lnTo>
                  <a:lnTo>
                    <a:pt x="1873" y="2111"/>
                  </a:lnTo>
                  <a:lnTo>
                    <a:pt x="1882" y="2094"/>
                  </a:lnTo>
                  <a:lnTo>
                    <a:pt x="1885" y="2075"/>
                  </a:lnTo>
                  <a:lnTo>
                    <a:pt x="1882" y="2056"/>
                  </a:lnTo>
                  <a:lnTo>
                    <a:pt x="1873" y="2039"/>
                  </a:lnTo>
                  <a:lnTo>
                    <a:pt x="1861" y="2027"/>
                  </a:lnTo>
                  <a:lnTo>
                    <a:pt x="1844" y="2018"/>
                  </a:lnTo>
                  <a:lnTo>
                    <a:pt x="1824" y="2015"/>
                  </a:lnTo>
                  <a:close/>
                  <a:moveTo>
                    <a:pt x="353" y="2015"/>
                  </a:moveTo>
                  <a:lnTo>
                    <a:pt x="334" y="2018"/>
                  </a:lnTo>
                  <a:lnTo>
                    <a:pt x="317" y="2027"/>
                  </a:lnTo>
                  <a:lnTo>
                    <a:pt x="304" y="2039"/>
                  </a:lnTo>
                  <a:lnTo>
                    <a:pt x="296" y="2056"/>
                  </a:lnTo>
                  <a:lnTo>
                    <a:pt x="292" y="2075"/>
                  </a:lnTo>
                  <a:lnTo>
                    <a:pt x="296" y="2094"/>
                  </a:lnTo>
                  <a:lnTo>
                    <a:pt x="304" y="2111"/>
                  </a:lnTo>
                  <a:lnTo>
                    <a:pt x="317" y="2124"/>
                  </a:lnTo>
                  <a:lnTo>
                    <a:pt x="334" y="2134"/>
                  </a:lnTo>
                  <a:lnTo>
                    <a:pt x="353" y="2137"/>
                  </a:lnTo>
                  <a:lnTo>
                    <a:pt x="373" y="2134"/>
                  </a:lnTo>
                  <a:lnTo>
                    <a:pt x="390" y="2124"/>
                  </a:lnTo>
                  <a:lnTo>
                    <a:pt x="404" y="2111"/>
                  </a:lnTo>
                  <a:lnTo>
                    <a:pt x="412" y="2094"/>
                  </a:lnTo>
                  <a:lnTo>
                    <a:pt x="415" y="2075"/>
                  </a:lnTo>
                  <a:lnTo>
                    <a:pt x="412" y="2056"/>
                  </a:lnTo>
                  <a:lnTo>
                    <a:pt x="404" y="2039"/>
                  </a:lnTo>
                  <a:lnTo>
                    <a:pt x="390" y="2027"/>
                  </a:lnTo>
                  <a:lnTo>
                    <a:pt x="373" y="2018"/>
                  </a:lnTo>
                  <a:lnTo>
                    <a:pt x="353" y="2015"/>
                  </a:lnTo>
                  <a:close/>
                  <a:moveTo>
                    <a:pt x="1518" y="1833"/>
                  </a:moveTo>
                  <a:lnTo>
                    <a:pt x="1499" y="1835"/>
                  </a:lnTo>
                  <a:lnTo>
                    <a:pt x="1482" y="1845"/>
                  </a:lnTo>
                  <a:lnTo>
                    <a:pt x="1468" y="1858"/>
                  </a:lnTo>
                  <a:lnTo>
                    <a:pt x="1459" y="1874"/>
                  </a:lnTo>
                  <a:lnTo>
                    <a:pt x="1456" y="1894"/>
                  </a:lnTo>
                  <a:lnTo>
                    <a:pt x="1459" y="1913"/>
                  </a:lnTo>
                  <a:lnTo>
                    <a:pt x="1468" y="1929"/>
                  </a:lnTo>
                  <a:lnTo>
                    <a:pt x="1482" y="1942"/>
                  </a:lnTo>
                  <a:lnTo>
                    <a:pt x="1499" y="1951"/>
                  </a:lnTo>
                  <a:lnTo>
                    <a:pt x="1518" y="1954"/>
                  </a:lnTo>
                  <a:lnTo>
                    <a:pt x="1537" y="1951"/>
                  </a:lnTo>
                  <a:lnTo>
                    <a:pt x="1554" y="1942"/>
                  </a:lnTo>
                  <a:lnTo>
                    <a:pt x="1567" y="1929"/>
                  </a:lnTo>
                  <a:lnTo>
                    <a:pt x="1576" y="1913"/>
                  </a:lnTo>
                  <a:lnTo>
                    <a:pt x="1579" y="1894"/>
                  </a:lnTo>
                  <a:lnTo>
                    <a:pt x="1576" y="1874"/>
                  </a:lnTo>
                  <a:lnTo>
                    <a:pt x="1567" y="1858"/>
                  </a:lnTo>
                  <a:lnTo>
                    <a:pt x="1554" y="1845"/>
                  </a:lnTo>
                  <a:lnTo>
                    <a:pt x="1537" y="1835"/>
                  </a:lnTo>
                  <a:lnTo>
                    <a:pt x="1518" y="1833"/>
                  </a:lnTo>
                  <a:close/>
                  <a:moveTo>
                    <a:pt x="660" y="1833"/>
                  </a:moveTo>
                  <a:lnTo>
                    <a:pt x="640" y="1835"/>
                  </a:lnTo>
                  <a:lnTo>
                    <a:pt x="623" y="1845"/>
                  </a:lnTo>
                  <a:lnTo>
                    <a:pt x="611" y="1858"/>
                  </a:lnTo>
                  <a:lnTo>
                    <a:pt x="602" y="1874"/>
                  </a:lnTo>
                  <a:lnTo>
                    <a:pt x="599" y="1894"/>
                  </a:lnTo>
                  <a:lnTo>
                    <a:pt x="602" y="1913"/>
                  </a:lnTo>
                  <a:lnTo>
                    <a:pt x="611" y="1929"/>
                  </a:lnTo>
                  <a:lnTo>
                    <a:pt x="623" y="1942"/>
                  </a:lnTo>
                  <a:lnTo>
                    <a:pt x="640" y="1951"/>
                  </a:lnTo>
                  <a:lnTo>
                    <a:pt x="660" y="1954"/>
                  </a:lnTo>
                  <a:lnTo>
                    <a:pt x="679" y="1951"/>
                  </a:lnTo>
                  <a:lnTo>
                    <a:pt x="696" y="1942"/>
                  </a:lnTo>
                  <a:lnTo>
                    <a:pt x="710" y="1929"/>
                  </a:lnTo>
                  <a:lnTo>
                    <a:pt x="718" y="1913"/>
                  </a:lnTo>
                  <a:lnTo>
                    <a:pt x="722" y="1894"/>
                  </a:lnTo>
                  <a:lnTo>
                    <a:pt x="718" y="1874"/>
                  </a:lnTo>
                  <a:lnTo>
                    <a:pt x="710" y="1858"/>
                  </a:lnTo>
                  <a:lnTo>
                    <a:pt x="696" y="1845"/>
                  </a:lnTo>
                  <a:lnTo>
                    <a:pt x="679" y="1835"/>
                  </a:lnTo>
                  <a:lnTo>
                    <a:pt x="660" y="1833"/>
                  </a:lnTo>
                  <a:close/>
                  <a:moveTo>
                    <a:pt x="1762" y="1712"/>
                  </a:moveTo>
                  <a:lnTo>
                    <a:pt x="1743" y="1715"/>
                  </a:lnTo>
                  <a:lnTo>
                    <a:pt x="1726" y="1723"/>
                  </a:lnTo>
                  <a:lnTo>
                    <a:pt x="1713" y="1736"/>
                  </a:lnTo>
                  <a:lnTo>
                    <a:pt x="1705" y="1753"/>
                  </a:lnTo>
                  <a:lnTo>
                    <a:pt x="1702" y="1772"/>
                  </a:lnTo>
                  <a:lnTo>
                    <a:pt x="1705" y="1791"/>
                  </a:lnTo>
                  <a:lnTo>
                    <a:pt x="1713" y="1808"/>
                  </a:lnTo>
                  <a:lnTo>
                    <a:pt x="1726" y="1821"/>
                  </a:lnTo>
                  <a:lnTo>
                    <a:pt x="1743" y="1830"/>
                  </a:lnTo>
                  <a:lnTo>
                    <a:pt x="1762" y="1833"/>
                  </a:lnTo>
                  <a:lnTo>
                    <a:pt x="1783" y="1830"/>
                  </a:lnTo>
                  <a:lnTo>
                    <a:pt x="1799" y="1821"/>
                  </a:lnTo>
                  <a:lnTo>
                    <a:pt x="1813" y="1808"/>
                  </a:lnTo>
                  <a:lnTo>
                    <a:pt x="1821" y="1791"/>
                  </a:lnTo>
                  <a:lnTo>
                    <a:pt x="1824" y="1772"/>
                  </a:lnTo>
                  <a:lnTo>
                    <a:pt x="1821" y="1753"/>
                  </a:lnTo>
                  <a:lnTo>
                    <a:pt x="1813" y="1736"/>
                  </a:lnTo>
                  <a:lnTo>
                    <a:pt x="1799" y="1723"/>
                  </a:lnTo>
                  <a:lnTo>
                    <a:pt x="1783" y="1715"/>
                  </a:lnTo>
                  <a:lnTo>
                    <a:pt x="1762" y="1712"/>
                  </a:lnTo>
                  <a:close/>
                  <a:moveTo>
                    <a:pt x="415" y="1712"/>
                  </a:moveTo>
                  <a:lnTo>
                    <a:pt x="396" y="1715"/>
                  </a:lnTo>
                  <a:lnTo>
                    <a:pt x="379" y="1723"/>
                  </a:lnTo>
                  <a:lnTo>
                    <a:pt x="365" y="1736"/>
                  </a:lnTo>
                  <a:lnTo>
                    <a:pt x="357" y="1753"/>
                  </a:lnTo>
                  <a:lnTo>
                    <a:pt x="353" y="1772"/>
                  </a:lnTo>
                  <a:lnTo>
                    <a:pt x="357" y="1791"/>
                  </a:lnTo>
                  <a:lnTo>
                    <a:pt x="365" y="1808"/>
                  </a:lnTo>
                  <a:lnTo>
                    <a:pt x="379" y="1821"/>
                  </a:lnTo>
                  <a:lnTo>
                    <a:pt x="396" y="1830"/>
                  </a:lnTo>
                  <a:lnTo>
                    <a:pt x="415" y="1833"/>
                  </a:lnTo>
                  <a:lnTo>
                    <a:pt x="434" y="1830"/>
                  </a:lnTo>
                  <a:lnTo>
                    <a:pt x="452" y="1821"/>
                  </a:lnTo>
                  <a:lnTo>
                    <a:pt x="464" y="1808"/>
                  </a:lnTo>
                  <a:lnTo>
                    <a:pt x="473" y="1791"/>
                  </a:lnTo>
                  <a:lnTo>
                    <a:pt x="476" y="1772"/>
                  </a:lnTo>
                  <a:lnTo>
                    <a:pt x="473" y="1753"/>
                  </a:lnTo>
                  <a:lnTo>
                    <a:pt x="464" y="1736"/>
                  </a:lnTo>
                  <a:lnTo>
                    <a:pt x="452" y="1723"/>
                  </a:lnTo>
                  <a:lnTo>
                    <a:pt x="434" y="1715"/>
                  </a:lnTo>
                  <a:lnTo>
                    <a:pt x="415" y="1712"/>
                  </a:lnTo>
                  <a:close/>
                  <a:moveTo>
                    <a:pt x="1089" y="1658"/>
                  </a:moveTo>
                  <a:lnTo>
                    <a:pt x="1070" y="1661"/>
                  </a:lnTo>
                  <a:lnTo>
                    <a:pt x="1053" y="1669"/>
                  </a:lnTo>
                  <a:lnTo>
                    <a:pt x="1040" y="1683"/>
                  </a:lnTo>
                  <a:lnTo>
                    <a:pt x="1030" y="1700"/>
                  </a:lnTo>
                  <a:lnTo>
                    <a:pt x="1028" y="1719"/>
                  </a:lnTo>
                  <a:lnTo>
                    <a:pt x="1028" y="1929"/>
                  </a:lnTo>
                  <a:lnTo>
                    <a:pt x="877" y="1780"/>
                  </a:lnTo>
                  <a:lnTo>
                    <a:pt x="865" y="1771"/>
                  </a:lnTo>
                  <a:lnTo>
                    <a:pt x="850" y="1764"/>
                  </a:lnTo>
                  <a:lnTo>
                    <a:pt x="834" y="1762"/>
                  </a:lnTo>
                  <a:lnTo>
                    <a:pt x="819" y="1764"/>
                  </a:lnTo>
                  <a:lnTo>
                    <a:pt x="804" y="1771"/>
                  </a:lnTo>
                  <a:lnTo>
                    <a:pt x="791" y="1780"/>
                  </a:lnTo>
                  <a:lnTo>
                    <a:pt x="780" y="1793"/>
                  </a:lnTo>
                  <a:lnTo>
                    <a:pt x="775" y="1808"/>
                  </a:lnTo>
                  <a:lnTo>
                    <a:pt x="773" y="1823"/>
                  </a:lnTo>
                  <a:lnTo>
                    <a:pt x="775" y="1839"/>
                  </a:lnTo>
                  <a:lnTo>
                    <a:pt x="780" y="1853"/>
                  </a:lnTo>
                  <a:lnTo>
                    <a:pt x="791" y="1866"/>
                  </a:lnTo>
                  <a:lnTo>
                    <a:pt x="940" y="2015"/>
                  </a:lnTo>
                  <a:lnTo>
                    <a:pt x="729" y="2015"/>
                  </a:lnTo>
                  <a:lnTo>
                    <a:pt x="709" y="2018"/>
                  </a:lnTo>
                  <a:lnTo>
                    <a:pt x="693" y="2027"/>
                  </a:lnTo>
                  <a:lnTo>
                    <a:pt x="679" y="2039"/>
                  </a:lnTo>
                  <a:lnTo>
                    <a:pt x="670" y="2056"/>
                  </a:lnTo>
                  <a:lnTo>
                    <a:pt x="667" y="2075"/>
                  </a:lnTo>
                  <a:lnTo>
                    <a:pt x="670" y="2094"/>
                  </a:lnTo>
                  <a:lnTo>
                    <a:pt x="679" y="2111"/>
                  </a:lnTo>
                  <a:lnTo>
                    <a:pt x="693" y="2124"/>
                  </a:lnTo>
                  <a:lnTo>
                    <a:pt x="709" y="2134"/>
                  </a:lnTo>
                  <a:lnTo>
                    <a:pt x="729" y="2137"/>
                  </a:lnTo>
                  <a:lnTo>
                    <a:pt x="940" y="2137"/>
                  </a:lnTo>
                  <a:lnTo>
                    <a:pt x="791" y="2285"/>
                  </a:lnTo>
                  <a:lnTo>
                    <a:pt x="780" y="2298"/>
                  </a:lnTo>
                  <a:lnTo>
                    <a:pt x="775" y="2312"/>
                  </a:lnTo>
                  <a:lnTo>
                    <a:pt x="773" y="2328"/>
                  </a:lnTo>
                  <a:lnTo>
                    <a:pt x="775" y="2343"/>
                  </a:lnTo>
                  <a:lnTo>
                    <a:pt x="780" y="2358"/>
                  </a:lnTo>
                  <a:lnTo>
                    <a:pt x="791" y="2370"/>
                  </a:lnTo>
                  <a:lnTo>
                    <a:pt x="804" y="2381"/>
                  </a:lnTo>
                  <a:lnTo>
                    <a:pt x="819" y="2386"/>
                  </a:lnTo>
                  <a:lnTo>
                    <a:pt x="834" y="2388"/>
                  </a:lnTo>
                  <a:lnTo>
                    <a:pt x="850" y="2386"/>
                  </a:lnTo>
                  <a:lnTo>
                    <a:pt x="865" y="2381"/>
                  </a:lnTo>
                  <a:lnTo>
                    <a:pt x="877" y="2370"/>
                  </a:lnTo>
                  <a:lnTo>
                    <a:pt x="1028" y="2222"/>
                  </a:lnTo>
                  <a:lnTo>
                    <a:pt x="1028" y="2432"/>
                  </a:lnTo>
                  <a:lnTo>
                    <a:pt x="1030" y="2452"/>
                  </a:lnTo>
                  <a:lnTo>
                    <a:pt x="1040" y="2468"/>
                  </a:lnTo>
                  <a:lnTo>
                    <a:pt x="1053" y="2482"/>
                  </a:lnTo>
                  <a:lnTo>
                    <a:pt x="1070" y="2490"/>
                  </a:lnTo>
                  <a:lnTo>
                    <a:pt x="1089" y="2493"/>
                  </a:lnTo>
                  <a:lnTo>
                    <a:pt x="1108" y="2490"/>
                  </a:lnTo>
                  <a:lnTo>
                    <a:pt x="1125" y="2482"/>
                  </a:lnTo>
                  <a:lnTo>
                    <a:pt x="1138" y="2468"/>
                  </a:lnTo>
                  <a:lnTo>
                    <a:pt x="1148" y="2452"/>
                  </a:lnTo>
                  <a:lnTo>
                    <a:pt x="1150" y="2432"/>
                  </a:lnTo>
                  <a:lnTo>
                    <a:pt x="1150" y="2222"/>
                  </a:lnTo>
                  <a:lnTo>
                    <a:pt x="1300" y="2370"/>
                  </a:lnTo>
                  <a:lnTo>
                    <a:pt x="1313" y="2381"/>
                  </a:lnTo>
                  <a:lnTo>
                    <a:pt x="1328" y="2386"/>
                  </a:lnTo>
                  <a:lnTo>
                    <a:pt x="1343" y="2388"/>
                  </a:lnTo>
                  <a:lnTo>
                    <a:pt x="1359" y="2386"/>
                  </a:lnTo>
                  <a:lnTo>
                    <a:pt x="1374" y="2381"/>
                  </a:lnTo>
                  <a:lnTo>
                    <a:pt x="1387" y="2370"/>
                  </a:lnTo>
                  <a:lnTo>
                    <a:pt x="1396" y="2358"/>
                  </a:lnTo>
                  <a:lnTo>
                    <a:pt x="1403" y="2343"/>
                  </a:lnTo>
                  <a:lnTo>
                    <a:pt x="1405" y="2328"/>
                  </a:lnTo>
                  <a:lnTo>
                    <a:pt x="1403" y="2312"/>
                  </a:lnTo>
                  <a:lnTo>
                    <a:pt x="1396" y="2298"/>
                  </a:lnTo>
                  <a:lnTo>
                    <a:pt x="1387" y="2285"/>
                  </a:lnTo>
                  <a:lnTo>
                    <a:pt x="1236" y="2137"/>
                  </a:lnTo>
                  <a:lnTo>
                    <a:pt x="1449" y="2137"/>
                  </a:lnTo>
                  <a:lnTo>
                    <a:pt x="1469" y="2134"/>
                  </a:lnTo>
                  <a:lnTo>
                    <a:pt x="1485" y="2124"/>
                  </a:lnTo>
                  <a:lnTo>
                    <a:pt x="1499" y="2111"/>
                  </a:lnTo>
                  <a:lnTo>
                    <a:pt x="1507" y="2094"/>
                  </a:lnTo>
                  <a:lnTo>
                    <a:pt x="1511" y="2075"/>
                  </a:lnTo>
                  <a:lnTo>
                    <a:pt x="1507" y="2056"/>
                  </a:lnTo>
                  <a:lnTo>
                    <a:pt x="1499" y="2039"/>
                  </a:lnTo>
                  <a:lnTo>
                    <a:pt x="1485" y="2027"/>
                  </a:lnTo>
                  <a:lnTo>
                    <a:pt x="1469" y="2018"/>
                  </a:lnTo>
                  <a:lnTo>
                    <a:pt x="1449" y="2015"/>
                  </a:lnTo>
                  <a:lnTo>
                    <a:pt x="1237" y="2015"/>
                  </a:lnTo>
                  <a:lnTo>
                    <a:pt x="1387" y="1866"/>
                  </a:lnTo>
                  <a:lnTo>
                    <a:pt x="1396" y="1853"/>
                  </a:lnTo>
                  <a:lnTo>
                    <a:pt x="1403" y="1839"/>
                  </a:lnTo>
                  <a:lnTo>
                    <a:pt x="1405" y="1823"/>
                  </a:lnTo>
                  <a:lnTo>
                    <a:pt x="1403" y="1808"/>
                  </a:lnTo>
                  <a:lnTo>
                    <a:pt x="1396" y="1793"/>
                  </a:lnTo>
                  <a:lnTo>
                    <a:pt x="1387" y="1780"/>
                  </a:lnTo>
                  <a:lnTo>
                    <a:pt x="1374" y="1771"/>
                  </a:lnTo>
                  <a:lnTo>
                    <a:pt x="1359" y="1764"/>
                  </a:lnTo>
                  <a:lnTo>
                    <a:pt x="1344" y="1762"/>
                  </a:lnTo>
                  <a:lnTo>
                    <a:pt x="1328" y="1764"/>
                  </a:lnTo>
                  <a:lnTo>
                    <a:pt x="1313" y="1771"/>
                  </a:lnTo>
                  <a:lnTo>
                    <a:pt x="1300" y="1780"/>
                  </a:lnTo>
                  <a:lnTo>
                    <a:pt x="1150" y="1929"/>
                  </a:lnTo>
                  <a:lnTo>
                    <a:pt x="1150" y="1719"/>
                  </a:lnTo>
                  <a:lnTo>
                    <a:pt x="1148" y="1700"/>
                  </a:lnTo>
                  <a:lnTo>
                    <a:pt x="1138" y="1683"/>
                  </a:lnTo>
                  <a:lnTo>
                    <a:pt x="1125" y="1669"/>
                  </a:lnTo>
                  <a:lnTo>
                    <a:pt x="1108" y="1661"/>
                  </a:lnTo>
                  <a:lnTo>
                    <a:pt x="1089" y="1658"/>
                  </a:lnTo>
                  <a:close/>
                  <a:moveTo>
                    <a:pt x="1272" y="1590"/>
                  </a:moveTo>
                  <a:lnTo>
                    <a:pt x="1253" y="1593"/>
                  </a:lnTo>
                  <a:lnTo>
                    <a:pt x="1236" y="1602"/>
                  </a:lnTo>
                  <a:lnTo>
                    <a:pt x="1223" y="1614"/>
                  </a:lnTo>
                  <a:lnTo>
                    <a:pt x="1215" y="1631"/>
                  </a:lnTo>
                  <a:lnTo>
                    <a:pt x="1212" y="1650"/>
                  </a:lnTo>
                  <a:lnTo>
                    <a:pt x="1215" y="1669"/>
                  </a:lnTo>
                  <a:lnTo>
                    <a:pt x="1223" y="1686"/>
                  </a:lnTo>
                  <a:lnTo>
                    <a:pt x="1236" y="1700"/>
                  </a:lnTo>
                  <a:lnTo>
                    <a:pt x="1253" y="1708"/>
                  </a:lnTo>
                  <a:lnTo>
                    <a:pt x="1272" y="1712"/>
                  </a:lnTo>
                  <a:lnTo>
                    <a:pt x="1292" y="1708"/>
                  </a:lnTo>
                  <a:lnTo>
                    <a:pt x="1309" y="1700"/>
                  </a:lnTo>
                  <a:lnTo>
                    <a:pt x="1322" y="1686"/>
                  </a:lnTo>
                  <a:lnTo>
                    <a:pt x="1331" y="1669"/>
                  </a:lnTo>
                  <a:lnTo>
                    <a:pt x="1334" y="1650"/>
                  </a:lnTo>
                  <a:lnTo>
                    <a:pt x="1331" y="1631"/>
                  </a:lnTo>
                  <a:lnTo>
                    <a:pt x="1322" y="1614"/>
                  </a:lnTo>
                  <a:lnTo>
                    <a:pt x="1309" y="1602"/>
                  </a:lnTo>
                  <a:lnTo>
                    <a:pt x="1292" y="1593"/>
                  </a:lnTo>
                  <a:lnTo>
                    <a:pt x="1272" y="1590"/>
                  </a:lnTo>
                  <a:close/>
                  <a:moveTo>
                    <a:pt x="905" y="1590"/>
                  </a:moveTo>
                  <a:lnTo>
                    <a:pt x="886" y="1593"/>
                  </a:lnTo>
                  <a:lnTo>
                    <a:pt x="869" y="1602"/>
                  </a:lnTo>
                  <a:lnTo>
                    <a:pt x="856" y="1614"/>
                  </a:lnTo>
                  <a:lnTo>
                    <a:pt x="847" y="1631"/>
                  </a:lnTo>
                  <a:lnTo>
                    <a:pt x="844" y="1650"/>
                  </a:lnTo>
                  <a:lnTo>
                    <a:pt x="847" y="1669"/>
                  </a:lnTo>
                  <a:lnTo>
                    <a:pt x="856" y="1686"/>
                  </a:lnTo>
                  <a:lnTo>
                    <a:pt x="869" y="1700"/>
                  </a:lnTo>
                  <a:lnTo>
                    <a:pt x="886" y="1708"/>
                  </a:lnTo>
                  <a:lnTo>
                    <a:pt x="905" y="1712"/>
                  </a:lnTo>
                  <a:lnTo>
                    <a:pt x="924" y="1708"/>
                  </a:lnTo>
                  <a:lnTo>
                    <a:pt x="942" y="1700"/>
                  </a:lnTo>
                  <a:lnTo>
                    <a:pt x="954" y="1686"/>
                  </a:lnTo>
                  <a:lnTo>
                    <a:pt x="963" y="1669"/>
                  </a:lnTo>
                  <a:lnTo>
                    <a:pt x="966" y="1650"/>
                  </a:lnTo>
                  <a:lnTo>
                    <a:pt x="963" y="1631"/>
                  </a:lnTo>
                  <a:lnTo>
                    <a:pt x="954" y="1614"/>
                  </a:lnTo>
                  <a:lnTo>
                    <a:pt x="942" y="1602"/>
                  </a:lnTo>
                  <a:lnTo>
                    <a:pt x="924" y="1593"/>
                  </a:lnTo>
                  <a:lnTo>
                    <a:pt x="905" y="1590"/>
                  </a:lnTo>
                  <a:close/>
                  <a:moveTo>
                    <a:pt x="1640" y="1468"/>
                  </a:moveTo>
                  <a:lnTo>
                    <a:pt x="1620" y="1472"/>
                  </a:lnTo>
                  <a:lnTo>
                    <a:pt x="1604" y="1480"/>
                  </a:lnTo>
                  <a:lnTo>
                    <a:pt x="1591" y="1494"/>
                  </a:lnTo>
                  <a:lnTo>
                    <a:pt x="1582" y="1510"/>
                  </a:lnTo>
                  <a:lnTo>
                    <a:pt x="1579" y="1530"/>
                  </a:lnTo>
                  <a:lnTo>
                    <a:pt x="1582" y="1549"/>
                  </a:lnTo>
                  <a:lnTo>
                    <a:pt x="1591" y="1566"/>
                  </a:lnTo>
                  <a:lnTo>
                    <a:pt x="1604" y="1578"/>
                  </a:lnTo>
                  <a:lnTo>
                    <a:pt x="1620" y="1587"/>
                  </a:lnTo>
                  <a:lnTo>
                    <a:pt x="1640" y="1590"/>
                  </a:lnTo>
                  <a:lnTo>
                    <a:pt x="1660" y="1587"/>
                  </a:lnTo>
                  <a:lnTo>
                    <a:pt x="1676" y="1578"/>
                  </a:lnTo>
                  <a:lnTo>
                    <a:pt x="1690" y="1566"/>
                  </a:lnTo>
                  <a:lnTo>
                    <a:pt x="1698" y="1549"/>
                  </a:lnTo>
                  <a:lnTo>
                    <a:pt x="1702" y="1530"/>
                  </a:lnTo>
                  <a:lnTo>
                    <a:pt x="1698" y="1510"/>
                  </a:lnTo>
                  <a:lnTo>
                    <a:pt x="1690" y="1494"/>
                  </a:lnTo>
                  <a:lnTo>
                    <a:pt x="1676" y="1480"/>
                  </a:lnTo>
                  <a:lnTo>
                    <a:pt x="1660" y="1472"/>
                  </a:lnTo>
                  <a:lnTo>
                    <a:pt x="1640" y="1468"/>
                  </a:lnTo>
                  <a:close/>
                  <a:moveTo>
                    <a:pt x="538" y="1468"/>
                  </a:moveTo>
                  <a:lnTo>
                    <a:pt x="518" y="1472"/>
                  </a:lnTo>
                  <a:lnTo>
                    <a:pt x="502" y="1480"/>
                  </a:lnTo>
                  <a:lnTo>
                    <a:pt x="488" y="1494"/>
                  </a:lnTo>
                  <a:lnTo>
                    <a:pt x="479" y="1510"/>
                  </a:lnTo>
                  <a:lnTo>
                    <a:pt x="476" y="1530"/>
                  </a:lnTo>
                  <a:lnTo>
                    <a:pt x="479" y="1549"/>
                  </a:lnTo>
                  <a:lnTo>
                    <a:pt x="488" y="1566"/>
                  </a:lnTo>
                  <a:lnTo>
                    <a:pt x="502" y="1578"/>
                  </a:lnTo>
                  <a:lnTo>
                    <a:pt x="518" y="1587"/>
                  </a:lnTo>
                  <a:lnTo>
                    <a:pt x="538" y="1590"/>
                  </a:lnTo>
                  <a:lnTo>
                    <a:pt x="557" y="1587"/>
                  </a:lnTo>
                  <a:lnTo>
                    <a:pt x="573" y="1578"/>
                  </a:lnTo>
                  <a:lnTo>
                    <a:pt x="587" y="1566"/>
                  </a:lnTo>
                  <a:lnTo>
                    <a:pt x="596" y="1549"/>
                  </a:lnTo>
                  <a:lnTo>
                    <a:pt x="599" y="1530"/>
                  </a:lnTo>
                  <a:lnTo>
                    <a:pt x="596" y="1510"/>
                  </a:lnTo>
                  <a:lnTo>
                    <a:pt x="587" y="1494"/>
                  </a:lnTo>
                  <a:lnTo>
                    <a:pt x="573" y="1480"/>
                  </a:lnTo>
                  <a:lnTo>
                    <a:pt x="557" y="1472"/>
                  </a:lnTo>
                  <a:lnTo>
                    <a:pt x="538" y="1468"/>
                  </a:lnTo>
                  <a:close/>
                  <a:moveTo>
                    <a:pt x="1395" y="1347"/>
                  </a:moveTo>
                  <a:lnTo>
                    <a:pt x="1376" y="1350"/>
                  </a:lnTo>
                  <a:lnTo>
                    <a:pt x="1359" y="1358"/>
                  </a:lnTo>
                  <a:lnTo>
                    <a:pt x="1346" y="1372"/>
                  </a:lnTo>
                  <a:lnTo>
                    <a:pt x="1337" y="1389"/>
                  </a:lnTo>
                  <a:lnTo>
                    <a:pt x="1334" y="1408"/>
                  </a:lnTo>
                  <a:lnTo>
                    <a:pt x="1337" y="1427"/>
                  </a:lnTo>
                  <a:lnTo>
                    <a:pt x="1346" y="1444"/>
                  </a:lnTo>
                  <a:lnTo>
                    <a:pt x="1359" y="1457"/>
                  </a:lnTo>
                  <a:lnTo>
                    <a:pt x="1376" y="1465"/>
                  </a:lnTo>
                  <a:lnTo>
                    <a:pt x="1395" y="1468"/>
                  </a:lnTo>
                  <a:lnTo>
                    <a:pt x="1414" y="1465"/>
                  </a:lnTo>
                  <a:lnTo>
                    <a:pt x="1432" y="1457"/>
                  </a:lnTo>
                  <a:lnTo>
                    <a:pt x="1444" y="1444"/>
                  </a:lnTo>
                  <a:lnTo>
                    <a:pt x="1453" y="1427"/>
                  </a:lnTo>
                  <a:lnTo>
                    <a:pt x="1456" y="1408"/>
                  </a:lnTo>
                  <a:lnTo>
                    <a:pt x="1453" y="1389"/>
                  </a:lnTo>
                  <a:lnTo>
                    <a:pt x="1444" y="1372"/>
                  </a:lnTo>
                  <a:lnTo>
                    <a:pt x="1432" y="1358"/>
                  </a:lnTo>
                  <a:lnTo>
                    <a:pt x="1414" y="1350"/>
                  </a:lnTo>
                  <a:lnTo>
                    <a:pt x="1395" y="1347"/>
                  </a:lnTo>
                  <a:close/>
                  <a:moveTo>
                    <a:pt x="782" y="1347"/>
                  </a:moveTo>
                  <a:lnTo>
                    <a:pt x="763" y="1350"/>
                  </a:lnTo>
                  <a:lnTo>
                    <a:pt x="746" y="1358"/>
                  </a:lnTo>
                  <a:lnTo>
                    <a:pt x="733" y="1372"/>
                  </a:lnTo>
                  <a:lnTo>
                    <a:pt x="725" y="1389"/>
                  </a:lnTo>
                  <a:lnTo>
                    <a:pt x="722" y="1408"/>
                  </a:lnTo>
                  <a:lnTo>
                    <a:pt x="725" y="1427"/>
                  </a:lnTo>
                  <a:lnTo>
                    <a:pt x="733" y="1444"/>
                  </a:lnTo>
                  <a:lnTo>
                    <a:pt x="746" y="1457"/>
                  </a:lnTo>
                  <a:lnTo>
                    <a:pt x="763" y="1465"/>
                  </a:lnTo>
                  <a:lnTo>
                    <a:pt x="782" y="1468"/>
                  </a:lnTo>
                  <a:lnTo>
                    <a:pt x="802" y="1465"/>
                  </a:lnTo>
                  <a:lnTo>
                    <a:pt x="819" y="1457"/>
                  </a:lnTo>
                  <a:lnTo>
                    <a:pt x="832" y="1444"/>
                  </a:lnTo>
                  <a:lnTo>
                    <a:pt x="841" y="1427"/>
                  </a:lnTo>
                  <a:lnTo>
                    <a:pt x="844" y="1408"/>
                  </a:lnTo>
                  <a:lnTo>
                    <a:pt x="841" y="1389"/>
                  </a:lnTo>
                  <a:lnTo>
                    <a:pt x="832" y="1372"/>
                  </a:lnTo>
                  <a:lnTo>
                    <a:pt x="819" y="1358"/>
                  </a:lnTo>
                  <a:lnTo>
                    <a:pt x="802" y="1350"/>
                  </a:lnTo>
                  <a:lnTo>
                    <a:pt x="782" y="1347"/>
                  </a:lnTo>
                  <a:close/>
                  <a:moveTo>
                    <a:pt x="1089" y="1286"/>
                  </a:moveTo>
                  <a:lnTo>
                    <a:pt x="1070" y="1290"/>
                  </a:lnTo>
                  <a:lnTo>
                    <a:pt x="1053" y="1298"/>
                  </a:lnTo>
                  <a:lnTo>
                    <a:pt x="1040" y="1311"/>
                  </a:lnTo>
                  <a:lnTo>
                    <a:pt x="1030" y="1328"/>
                  </a:lnTo>
                  <a:lnTo>
                    <a:pt x="1028" y="1347"/>
                  </a:lnTo>
                  <a:lnTo>
                    <a:pt x="1030" y="1366"/>
                  </a:lnTo>
                  <a:lnTo>
                    <a:pt x="1040" y="1383"/>
                  </a:lnTo>
                  <a:lnTo>
                    <a:pt x="1053" y="1396"/>
                  </a:lnTo>
                  <a:lnTo>
                    <a:pt x="1070" y="1405"/>
                  </a:lnTo>
                  <a:lnTo>
                    <a:pt x="1089" y="1408"/>
                  </a:lnTo>
                  <a:lnTo>
                    <a:pt x="1108" y="1405"/>
                  </a:lnTo>
                  <a:lnTo>
                    <a:pt x="1125" y="1396"/>
                  </a:lnTo>
                  <a:lnTo>
                    <a:pt x="1138" y="1383"/>
                  </a:lnTo>
                  <a:lnTo>
                    <a:pt x="1148" y="1366"/>
                  </a:lnTo>
                  <a:lnTo>
                    <a:pt x="1150" y="1347"/>
                  </a:lnTo>
                  <a:lnTo>
                    <a:pt x="1148" y="1328"/>
                  </a:lnTo>
                  <a:lnTo>
                    <a:pt x="1138" y="1311"/>
                  </a:lnTo>
                  <a:lnTo>
                    <a:pt x="1125" y="1298"/>
                  </a:lnTo>
                  <a:lnTo>
                    <a:pt x="1108" y="1290"/>
                  </a:lnTo>
                  <a:lnTo>
                    <a:pt x="1089" y="1286"/>
                  </a:lnTo>
                  <a:close/>
                  <a:moveTo>
                    <a:pt x="1286" y="923"/>
                  </a:moveTo>
                  <a:lnTo>
                    <a:pt x="1203" y="925"/>
                  </a:lnTo>
                  <a:lnTo>
                    <a:pt x="1122" y="934"/>
                  </a:lnTo>
                  <a:lnTo>
                    <a:pt x="1042" y="948"/>
                  </a:lnTo>
                  <a:lnTo>
                    <a:pt x="964" y="968"/>
                  </a:lnTo>
                  <a:lnTo>
                    <a:pt x="888" y="992"/>
                  </a:lnTo>
                  <a:lnTo>
                    <a:pt x="816" y="1022"/>
                  </a:lnTo>
                  <a:lnTo>
                    <a:pt x="885" y="1005"/>
                  </a:lnTo>
                  <a:lnTo>
                    <a:pt x="956" y="994"/>
                  </a:lnTo>
                  <a:lnTo>
                    <a:pt x="1029" y="985"/>
                  </a:lnTo>
                  <a:lnTo>
                    <a:pt x="1103" y="983"/>
                  </a:lnTo>
                  <a:lnTo>
                    <a:pt x="1188" y="986"/>
                  </a:lnTo>
                  <a:lnTo>
                    <a:pt x="1272" y="996"/>
                  </a:lnTo>
                  <a:lnTo>
                    <a:pt x="1355" y="1011"/>
                  </a:lnTo>
                  <a:lnTo>
                    <a:pt x="1435" y="1034"/>
                  </a:lnTo>
                  <a:lnTo>
                    <a:pt x="1513" y="1061"/>
                  </a:lnTo>
                  <a:lnTo>
                    <a:pt x="1587" y="1094"/>
                  </a:lnTo>
                  <a:lnTo>
                    <a:pt x="1659" y="1132"/>
                  </a:lnTo>
                  <a:lnTo>
                    <a:pt x="1727" y="1175"/>
                  </a:lnTo>
                  <a:lnTo>
                    <a:pt x="1792" y="1223"/>
                  </a:lnTo>
                  <a:lnTo>
                    <a:pt x="1853" y="1276"/>
                  </a:lnTo>
                  <a:lnTo>
                    <a:pt x="1910" y="1332"/>
                  </a:lnTo>
                  <a:lnTo>
                    <a:pt x="1963" y="1392"/>
                  </a:lnTo>
                  <a:lnTo>
                    <a:pt x="2011" y="1457"/>
                  </a:lnTo>
                  <a:lnTo>
                    <a:pt x="2055" y="1524"/>
                  </a:lnTo>
                  <a:lnTo>
                    <a:pt x="2093" y="1595"/>
                  </a:lnTo>
                  <a:lnTo>
                    <a:pt x="2126" y="1669"/>
                  </a:lnTo>
                  <a:lnTo>
                    <a:pt x="2154" y="1747"/>
                  </a:lnTo>
                  <a:lnTo>
                    <a:pt x="2177" y="1825"/>
                  </a:lnTo>
                  <a:lnTo>
                    <a:pt x="2193" y="1906"/>
                  </a:lnTo>
                  <a:lnTo>
                    <a:pt x="2202" y="1990"/>
                  </a:lnTo>
                  <a:lnTo>
                    <a:pt x="2205" y="2075"/>
                  </a:lnTo>
                  <a:lnTo>
                    <a:pt x="2202" y="2161"/>
                  </a:lnTo>
                  <a:lnTo>
                    <a:pt x="2193" y="2245"/>
                  </a:lnTo>
                  <a:lnTo>
                    <a:pt x="2177" y="2326"/>
                  </a:lnTo>
                  <a:lnTo>
                    <a:pt x="2154" y="2404"/>
                  </a:lnTo>
                  <a:lnTo>
                    <a:pt x="2126" y="2482"/>
                  </a:lnTo>
                  <a:lnTo>
                    <a:pt x="2093" y="2556"/>
                  </a:lnTo>
                  <a:lnTo>
                    <a:pt x="2055" y="2626"/>
                  </a:lnTo>
                  <a:lnTo>
                    <a:pt x="2011" y="2694"/>
                  </a:lnTo>
                  <a:lnTo>
                    <a:pt x="1963" y="2759"/>
                  </a:lnTo>
                  <a:lnTo>
                    <a:pt x="1910" y="2819"/>
                  </a:lnTo>
                  <a:lnTo>
                    <a:pt x="1853" y="2875"/>
                  </a:lnTo>
                  <a:lnTo>
                    <a:pt x="1792" y="2928"/>
                  </a:lnTo>
                  <a:lnTo>
                    <a:pt x="1727" y="2975"/>
                  </a:lnTo>
                  <a:lnTo>
                    <a:pt x="1659" y="3019"/>
                  </a:lnTo>
                  <a:lnTo>
                    <a:pt x="1587" y="3057"/>
                  </a:lnTo>
                  <a:lnTo>
                    <a:pt x="1513" y="3090"/>
                  </a:lnTo>
                  <a:lnTo>
                    <a:pt x="1435" y="3117"/>
                  </a:lnTo>
                  <a:lnTo>
                    <a:pt x="1355" y="3139"/>
                  </a:lnTo>
                  <a:lnTo>
                    <a:pt x="1272" y="3155"/>
                  </a:lnTo>
                  <a:lnTo>
                    <a:pt x="1188" y="3165"/>
                  </a:lnTo>
                  <a:lnTo>
                    <a:pt x="1103" y="3168"/>
                  </a:lnTo>
                  <a:lnTo>
                    <a:pt x="1029" y="3166"/>
                  </a:lnTo>
                  <a:lnTo>
                    <a:pt x="956" y="3157"/>
                  </a:lnTo>
                  <a:lnTo>
                    <a:pt x="885" y="3146"/>
                  </a:lnTo>
                  <a:lnTo>
                    <a:pt x="816" y="3129"/>
                  </a:lnTo>
                  <a:lnTo>
                    <a:pt x="888" y="3158"/>
                  </a:lnTo>
                  <a:lnTo>
                    <a:pt x="964" y="3183"/>
                  </a:lnTo>
                  <a:lnTo>
                    <a:pt x="1042" y="3203"/>
                  </a:lnTo>
                  <a:lnTo>
                    <a:pt x="1122" y="3217"/>
                  </a:lnTo>
                  <a:lnTo>
                    <a:pt x="1203" y="3226"/>
                  </a:lnTo>
                  <a:lnTo>
                    <a:pt x="1286" y="3228"/>
                  </a:lnTo>
                  <a:lnTo>
                    <a:pt x="1350" y="3228"/>
                  </a:lnTo>
                  <a:lnTo>
                    <a:pt x="1414" y="3227"/>
                  </a:lnTo>
                  <a:lnTo>
                    <a:pt x="1478" y="3225"/>
                  </a:lnTo>
                  <a:lnTo>
                    <a:pt x="1543" y="3222"/>
                  </a:lnTo>
                  <a:lnTo>
                    <a:pt x="1606" y="3218"/>
                  </a:lnTo>
                  <a:lnTo>
                    <a:pt x="1668" y="3212"/>
                  </a:lnTo>
                  <a:lnTo>
                    <a:pt x="1731" y="3205"/>
                  </a:lnTo>
                  <a:lnTo>
                    <a:pt x="1792" y="3196"/>
                  </a:lnTo>
                  <a:lnTo>
                    <a:pt x="1853" y="3186"/>
                  </a:lnTo>
                  <a:lnTo>
                    <a:pt x="1913" y="3174"/>
                  </a:lnTo>
                  <a:lnTo>
                    <a:pt x="1972" y="3160"/>
                  </a:lnTo>
                  <a:lnTo>
                    <a:pt x="2029" y="3145"/>
                  </a:lnTo>
                  <a:lnTo>
                    <a:pt x="2085" y="3127"/>
                  </a:lnTo>
                  <a:lnTo>
                    <a:pt x="2140" y="3108"/>
                  </a:lnTo>
                  <a:lnTo>
                    <a:pt x="2193" y="3085"/>
                  </a:lnTo>
                  <a:lnTo>
                    <a:pt x="2245" y="3060"/>
                  </a:lnTo>
                  <a:lnTo>
                    <a:pt x="2294" y="3034"/>
                  </a:lnTo>
                  <a:lnTo>
                    <a:pt x="2342" y="3003"/>
                  </a:lnTo>
                  <a:lnTo>
                    <a:pt x="2388" y="2971"/>
                  </a:lnTo>
                  <a:lnTo>
                    <a:pt x="2432" y="2935"/>
                  </a:lnTo>
                  <a:lnTo>
                    <a:pt x="2473" y="2897"/>
                  </a:lnTo>
                  <a:lnTo>
                    <a:pt x="2513" y="2856"/>
                  </a:lnTo>
                  <a:lnTo>
                    <a:pt x="2549" y="2810"/>
                  </a:lnTo>
                  <a:lnTo>
                    <a:pt x="2583" y="2763"/>
                  </a:lnTo>
                  <a:lnTo>
                    <a:pt x="2614" y="2711"/>
                  </a:lnTo>
                  <a:lnTo>
                    <a:pt x="2643" y="2656"/>
                  </a:lnTo>
                  <a:lnTo>
                    <a:pt x="2669" y="2598"/>
                  </a:lnTo>
                  <a:lnTo>
                    <a:pt x="2691" y="2535"/>
                  </a:lnTo>
                  <a:lnTo>
                    <a:pt x="2711" y="2469"/>
                  </a:lnTo>
                  <a:lnTo>
                    <a:pt x="2727" y="2399"/>
                  </a:lnTo>
                  <a:lnTo>
                    <a:pt x="2740" y="2324"/>
                  </a:lnTo>
                  <a:lnTo>
                    <a:pt x="2749" y="2246"/>
                  </a:lnTo>
                  <a:lnTo>
                    <a:pt x="2755" y="2163"/>
                  </a:lnTo>
                  <a:lnTo>
                    <a:pt x="2757" y="2075"/>
                  </a:lnTo>
                  <a:lnTo>
                    <a:pt x="2755" y="1995"/>
                  </a:lnTo>
                  <a:lnTo>
                    <a:pt x="2749" y="1919"/>
                  </a:lnTo>
                  <a:lnTo>
                    <a:pt x="2738" y="1846"/>
                  </a:lnTo>
                  <a:lnTo>
                    <a:pt x="2724" y="1777"/>
                  </a:lnTo>
                  <a:lnTo>
                    <a:pt x="2707" y="1712"/>
                  </a:lnTo>
                  <a:lnTo>
                    <a:pt x="2687" y="1649"/>
                  </a:lnTo>
                  <a:lnTo>
                    <a:pt x="2662" y="1590"/>
                  </a:lnTo>
                  <a:lnTo>
                    <a:pt x="2636" y="1535"/>
                  </a:lnTo>
                  <a:lnTo>
                    <a:pt x="2606" y="1482"/>
                  </a:lnTo>
                  <a:lnTo>
                    <a:pt x="2574" y="1432"/>
                  </a:lnTo>
                  <a:lnTo>
                    <a:pt x="2539" y="1386"/>
                  </a:lnTo>
                  <a:lnTo>
                    <a:pt x="2501" y="1343"/>
                  </a:lnTo>
                  <a:lnTo>
                    <a:pt x="2462" y="1301"/>
                  </a:lnTo>
                  <a:lnTo>
                    <a:pt x="2420" y="1263"/>
                  </a:lnTo>
                  <a:lnTo>
                    <a:pt x="2376" y="1227"/>
                  </a:lnTo>
                  <a:lnTo>
                    <a:pt x="2331" y="1194"/>
                  </a:lnTo>
                  <a:lnTo>
                    <a:pt x="2286" y="1164"/>
                  </a:lnTo>
                  <a:lnTo>
                    <a:pt x="2237" y="1135"/>
                  </a:lnTo>
                  <a:lnTo>
                    <a:pt x="2189" y="1110"/>
                  </a:lnTo>
                  <a:lnTo>
                    <a:pt x="2139" y="1086"/>
                  </a:lnTo>
                  <a:lnTo>
                    <a:pt x="2089" y="1063"/>
                  </a:lnTo>
                  <a:lnTo>
                    <a:pt x="2038" y="1043"/>
                  </a:lnTo>
                  <a:lnTo>
                    <a:pt x="1987" y="1025"/>
                  </a:lnTo>
                  <a:lnTo>
                    <a:pt x="1935" y="1009"/>
                  </a:lnTo>
                  <a:lnTo>
                    <a:pt x="1883" y="995"/>
                  </a:lnTo>
                  <a:lnTo>
                    <a:pt x="1832" y="982"/>
                  </a:lnTo>
                  <a:lnTo>
                    <a:pt x="1781" y="971"/>
                  </a:lnTo>
                  <a:lnTo>
                    <a:pt x="1730" y="961"/>
                  </a:lnTo>
                  <a:lnTo>
                    <a:pt x="1680" y="952"/>
                  </a:lnTo>
                  <a:lnTo>
                    <a:pt x="1671" y="963"/>
                  </a:lnTo>
                  <a:lnTo>
                    <a:pt x="1659" y="970"/>
                  </a:lnTo>
                  <a:lnTo>
                    <a:pt x="1646" y="976"/>
                  </a:lnTo>
                  <a:lnTo>
                    <a:pt x="1632" y="978"/>
                  </a:lnTo>
                  <a:lnTo>
                    <a:pt x="1630" y="978"/>
                  </a:lnTo>
                  <a:lnTo>
                    <a:pt x="1612" y="974"/>
                  </a:lnTo>
                  <a:lnTo>
                    <a:pt x="1596" y="966"/>
                  </a:lnTo>
                  <a:lnTo>
                    <a:pt x="1583" y="953"/>
                  </a:lnTo>
                  <a:lnTo>
                    <a:pt x="1575" y="939"/>
                  </a:lnTo>
                  <a:lnTo>
                    <a:pt x="1511" y="932"/>
                  </a:lnTo>
                  <a:lnTo>
                    <a:pt x="1450" y="927"/>
                  </a:lnTo>
                  <a:lnTo>
                    <a:pt x="1391" y="925"/>
                  </a:lnTo>
                  <a:lnTo>
                    <a:pt x="1337" y="923"/>
                  </a:lnTo>
                  <a:lnTo>
                    <a:pt x="1286" y="923"/>
                  </a:lnTo>
                  <a:close/>
                  <a:moveTo>
                    <a:pt x="962" y="0"/>
                  </a:moveTo>
                  <a:lnTo>
                    <a:pt x="1213" y="37"/>
                  </a:lnTo>
                  <a:lnTo>
                    <a:pt x="1263" y="48"/>
                  </a:lnTo>
                  <a:lnTo>
                    <a:pt x="1312" y="63"/>
                  </a:lnTo>
                  <a:lnTo>
                    <a:pt x="1357" y="83"/>
                  </a:lnTo>
                  <a:lnTo>
                    <a:pt x="1401" y="107"/>
                  </a:lnTo>
                  <a:lnTo>
                    <a:pt x="1440" y="136"/>
                  </a:lnTo>
                  <a:lnTo>
                    <a:pt x="1476" y="169"/>
                  </a:lnTo>
                  <a:lnTo>
                    <a:pt x="1509" y="205"/>
                  </a:lnTo>
                  <a:lnTo>
                    <a:pt x="1538" y="244"/>
                  </a:lnTo>
                  <a:lnTo>
                    <a:pt x="1563" y="287"/>
                  </a:lnTo>
                  <a:lnTo>
                    <a:pt x="1583" y="333"/>
                  </a:lnTo>
                  <a:lnTo>
                    <a:pt x="1599" y="380"/>
                  </a:lnTo>
                  <a:lnTo>
                    <a:pt x="1609" y="430"/>
                  </a:lnTo>
                  <a:lnTo>
                    <a:pt x="1638" y="622"/>
                  </a:lnTo>
                  <a:lnTo>
                    <a:pt x="1660" y="576"/>
                  </a:lnTo>
                  <a:lnTo>
                    <a:pt x="1686" y="532"/>
                  </a:lnTo>
                  <a:lnTo>
                    <a:pt x="1713" y="491"/>
                  </a:lnTo>
                  <a:lnTo>
                    <a:pt x="1745" y="452"/>
                  </a:lnTo>
                  <a:lnTo>
                    <a:pt x="1783" y="412"/>
                  </a:lnTo>
                  <a:lnTo>
                    <a:pt x="1822" y="377"/>
                  </a:lnTo>
                  <a:lnTo>
                    <a:pt x="1864" y="346"/>
                  </a:lnTo>
                  <a:lnTo>
                    <a:pt x="1908" y="320"/>
                  </a:lnTo>
                  <a:lnTo>
                    <a:pt x="1954" y="300"/>
                  </a:lnTo>
                  <a:lnTo>
                    <a:pt x="2000" y="283"/>
                  </a:lnTo>
                  <a:lnTo>
                    <a:pt x="2049" y="272"/>
                  </a:lnTo>
                  <a:lnTo>
                    <a:pt x="2097" y="266"/>
                  </a:lnTo>
                  <a:lnTo>
                    <a:pt x="2147" y="265"/>
                  </a:lnTo>
                  <a:lnTo>
                    <a:pt x="2166" y="269"/>
                  </a:lnTo>
                  <a:lnTo>
                    <a:pt x="2182" y="279"/>
                  </a:lnTo>
                  <a:lnTo>
                    <a:pt x="2195" y="292"/>
                  </a:lnTo>
                  <a:lnTo>
                    <a:pt x="2203" y="309"/>
                  </a:lnTo>
                  <a:lnTo>
                    <a:pt x="2205" y="328"/>
                  </a:lnTo>
                  <a:lnTo>
                    <a:pt x="2203" y="344"/>
                  </a:lnTo>
                  <a:lnTo>
                    <a:pt x="2196" y="359"/>
                  </a:lnTo>
                  <a:lnTo>
                    <a:pt x="2186" y="371"/>
                  </a:lnTo>
                  <a:lnTo>
                    <a:pt x="2173" y="380"/>
                  </a:lnTo>
                  <a:lnTo>
                    <a:pt x="2158" y="385"/>
                  </a:lnTo>
                  <a:lnTo>
                    <a:pt x="2142" y="386"/>
                  </a:lnTo>
                  <a:lnTo>
                    <a:pt x="2100" y="388"/>
                  </a:lnTo>
                  <a:lnTo>
                    <a:pt x="2059" y="394"/>
                  </a:lnTo>
                  <a:lnTo>
                    <a:pt x="2019" y="406"/>
                  </a:lnTo>
                  <a:lnTo>
                    <a:pt x="1979" y="421"/>
                  </a:lnTo>
                  <a:lnTo>
                    <a:pt x="1942" y="441"/>
                  </a:lnTo>
                  <a:lnTo>
                    <a:pt x="1904" y="467"/>
                  </a:lnTo>
                  <a:lnTo>
                    <a:pt x="1870" y="496"/>
                  </a:lnTo>
                  <a:lnTo>
                    <a:pt x="1837" y="531"/>
                  </a:lnTo>
                  <a:lnTo>
                    <a:pt x="1804" y="574"/>
                  </a:lnTo>
                  <a:lnTo>
                    <a:pt x="1775" y="620"/>
                  </a:lnTo>
                  <a:lnTo>
                    <a:pt x="1750" y="670"/>
                  </a:lnTo>
                  <a:lnTo>
                    <a:pt x="1729" y="723"/>
                  </a:lnTo>
                  <a:lnTo>
                    <a:pt x="1713" y="778"/>
                  </a:lnTo>
                  <a:lnTo>
                    <a:pt x="1702" y="835"/>
                  </a:lnTo>
                  <a:lnTo>
                    <a:pt x="1751" y="843"/>
                  </a:lnTo>
                  <a:lnTo>
                    <a:pt x="1801" y="854"/>
                  </a:lnTo>
                  <a:lnTo>
                    <a:pt x="1851" y="866"/>
                  </a:lnTo>
                  <a:lnTo>
                    <a:pt x="1902" y="878"/>
                  </a:lnTo>
                  <a:lnTo>
                    <a:pt x="1954" y="892"/>
                  </a:lnTo>
                  <a:lnTo>
                    <a:pt x="2006" y="908"/>
                  </a:lnTo>
                  <a:lnTo>
                    <a:pt x="2058" y="926"/>
                  </a:lnTo>
                  <a:lnTo>
                    <a:pt x="2109" y="945"/>
                  </a:lnTo>
                  <a:lnTo>
                    <a:pt x="2162" y="966"/>
                  </a:lnTo>
                  <a:lnTo>
                    <a:pt x="2213" y="989"/>
                  </a:lnTo>
                  <a:lnTo>
                    <a:pt x="2263" y="1015"/>
                  </a:lnTo>
                  <a:lnTo>
                    <a:pt x="2312" y="1042"/>
                  </a:lnTo>
                  <a:lnTo>
                    <a:pt x="2361" y="1072"/>
                  </a:lnTo>
                  <a:lnTo>
                    <a:pt x="2409" y="1104"/>
                  </a:lnTo>
                  <a:lnTo>
                    <a:pt x="2455" y="1137"/>
                  </a:lnTo>
                  <a:lnTo>
                    <a:pt x="2500" y="1174"/>
                  </a:lnTo>
                  <a:lnTo>
                    <a:pt x="2544" y="1213"/>
                  </a:lnTo>
                  <a:lnTo>
                    <a:pt x="2585" y="1256"/>
                  </a:lnTo>
                  <a:lnTo>
                    <a:pt x="2625" y="1300"/>
                  </a:lnTo>
                  <a:lnTo>
                    <a:pt x="2661" y="1347"/>
                  </a:lnTo>
                  <a:lnTo>
                    <a:pt x="2697" y="1398"/>
                  </a:lnTo>
                  <a:lnTo>
                    <a:pt x="2730" y="1450"/>
                  </a:lnTo>
                  <a:lnTo>
                    <a:pt x="2758" y="1506"/>
                  </a:lnTo>
                  <a:lnTo>
                    <a:pt x="2786" y="1566"/>
                  </a:lnTo>
                  <a:lnTo>
                    <a:pt x="2810" y="1628"/>
                  </a:lnTo>
                  <a:lnTo>
                    <a:pt x="2830" y="1695"/>
                  </a:lnTo>
                  <a:lnTo>
                    <a:pt x="2847" y="1763"/>
                  </a:lnTo>
                  <a:lnTo>
                    <a:pt x="2861" y="1836"/>
                  </a:lnTo>
                  <a:lnTo>
                    <a:pt x="2872" y="1913"/>
                  </a:lnTo>
                  <a:lnTo>
                    <a:pt x="2878" y="1992"/>
                  </a:lnTo>
                  <a:lnTo>
                    <a:pt x="2879" y="2075"/>
                  </a:lnTo>
                  <a:lnTo>
                    <a:pt x="2878" y="2165"/>
                  </a:lnTo>
                  <a:lnTo>
                    <a:pt x="2873" y="2250"/>
                  </a:lnTo>
                  <a:lnTo>
                    <a:pt x="2863" y="2331"/>
                  </a:lnTo>
                  <a:lnTo>
                    <a:pt x="2851" y="2409"/>
                  </a:lnTo>
                  <a:lnTo>
                    <a:pt x="2835" y="2482"/>
                  </a:lnTo>
                  <a:lnTo>
                    <a:pt x="2816" y="2551"/>
                  </a:lnTo>
                  <a:lnTo>
                    <a:pt x="2795" y="2617"/>
                  </a:lnTo>
                  <a:lnTo>
                    <a:pt x="2770" y="2678"/>
                  </a:lnTo>
                  <a:lnTo>
                    <a:pt x="2742" y="2737"/>
                  </a:lnTo>
                  <a:lnTo>
                    <a:pt x="2711" y="2792"/>
                  </a:lnTo>
                  <a:lnTo>
                    <a:pt x="2679" y="2844"/>
                  </a:lnTo>
                  <a:lnTo>
                    <a:pt x="2644" y="2893"/>
                  </a:lnTo>
                  <a:lnTo>
                    <a:pt x="2606" y="2938"/>
                  </a:lnTo>
                  <a:lnTo>
                    <a:pt x="2566" y="2981"/>
                  </a:lnTo>
                  <a:lnTo>
                    <a:pt x="2524" y="3020"/>
                  </a:lnTo>
                  <a:lnTo>
                    <a:pt x="2480" y="3057"/>
                  </a:lnTo>
                  <a:lnTo>
                    <a:pt x="2434" y="3091"/>
                  </a:lnTo>
                  <a:lnTo>
                    <a:pt x="2386" y="3121"/>
                  </a:lnTo>
                  <a:lnTo>
                    <a:pt x="2336" y="3151"/>
                  </a:lnTo>
                  <a:lnTo>
                    <a:pt x="2286" y="3177"/>
                  </a:lnTo>
                  <a:lnTo>
                    <a:pt x="2232" y="3201"/>
                  </a:lnTo>
                  <a:lnTo>
                    <a:pt x="2179" y="3223"/>
                  </a:lnTo>
                  <a:lnTo>
                    <a:pt x="2123" y="3242"/>
                  </a:lnTo>
                  <a:lnTo>
                    <a:pt x="2068" y="3260"/>
                  </a:lnTo>
                  <a:lnTo>
                    <a:pt x="2010" y="3276"/>
                  </a:lnTo>
                  <a:lnTo>
                    <a:pt x="1951" y="3290"/>
                  </a:lnTo>
                  <a:lnTo>
                    <a:pt x="1893" y="3302"/>
                  </a:lnTo>
                  <a:lnTo>
                    <a:pt x="1833" y="3313"/>
                  </a:lnTo>
                  <a:lnTo>
                    <a:pt x="1773" y="3321"/>
                  </a:lnTo>
                  <a:lnTo>
                    <a:pt x="1712" y="3329"/>
                  </a:lnTo>
                  <a:lnTo>
                    <a:pt x="1651" y="3335"/>
                  </a:lnTo>
                  <a:lnTo>
                    <a:pt x="1591" y="3340"/>
                  </a:lnTo>
                  <a:lnTo>
                    <a:pt x="1530" y="3345"/>
                  </a:lnTo>
                  <a:lnTo>
                    <a:pt x="1469" y="3347"/>
                  </a:lnTo>
                  <a:lnTo>
                    <a:pt x="1408" y="3349"/>
                  </a:lnTo>
                  <a:lnTo>
                    <a:pt x="1347" y="3350"/>
                  </a:lnTo>
                  <a:lnTo>
                    <a:pt x="1286" y="3350"/>
                  </a:lnTo>
                  <a:lnTo>
                    <a:pt x="1196" y="3347"/>
                  </a:lnTo>
                  <a:lnTo>
                    <a:pt x="1107" y="3338"/>
                  </a:lnTo>
                  <a:lnTo>
                    <a:pt x="1019" y="3322"/>
                  </a:lnTo>
                  <a:lnTo>
                    <a:pt x="934" y="3301"/>
                  </a:lnTo>
                  <a:lnTo>
                    <a:pt x="852" y="3275"/>
                  </a:lnTo>
                  <a:lnTo>
                    <a:pt x="772" y="3243"/>
                  </a:lnTo>
                  <a:lnTo>
                    <a:pt x="694" y="3207"/>
                  </a:lnTo>
                  <a:lnTo>
                    <a:pt x="619" y="3165"/>
                  </a:lnTo>
                  <a:lnTo>
                    <a:pt x="548" y="3118"/>
                  </a:lnTo>
                  <a:lnTo>
                    <a:pt x="480" y="3067"/>
                  </a:lnTo>
                  <a:lnTo>
                    <a:pt x="416" y="3012"/>
                  </a:lnTo>
                  <a:lnTo>
                    <a:pt x="355" y="2953"/>
                  </a:lnTo>
                  <a:lnTo>
                    <a:pt x="299" y="2891"/>
                  </a:lnTo>
                  <a:lnTo>
                    <a:pt x="247" y="2824"/>
                  </a:lnTo>
                  <a:lnTo>
                    <a:pt x="199" y="2754"/>
                  </a:lnTo>
                  <a:lnTo>
                    <a:pt x="156" y="2681"/>
                  </a:lnTo>
                  <a:lnTo>
                    <a:pt x="117" y="2605"/>
                  </a:lnTo>
                  <a:lnTo>
                    <a:pt x="83" y="2526"/>
                  </a:lnTo>
                  <a:lnTo>
                    <a:pt x="56" y="2445"/>
                  </a:lnTo>
                  <a:lnTo>
                    <a:pt x="33" y="2361"/>
                  </a:lnTo>
                  <a:lnTo>
                    <a:pt x="16" y="2274"/>
                  </a:lnTo>
                  <a:lnTo>
                    <a:pt x="5" y="2186"/>
                  </a:lnTo>
                  <a:lnTo>
                    <a:pt x="1" y="2131"/>
                  </a:lnTo>
                  <a:lnTo>
                    <a:pt x="0" y="2075"/>
                  </a:lnTo>
                  <a:lnTo>
                    <a:pt x="1" y="2019"/>
                  </a:lnTo>
                  <a:lnTo>
                    <a:pt x="5" y="1963"/>
                  </a:lnTo>
                  <a:lnTo>
                    <a:pt x="16" y="1876"/>
                  </a:lnTo>
                  <a:lnTo>
                    <a:pt x="33" y="1790"/>
                  </a:lnTo>
                  <a:lnTo>
                    <a:pt x="56" y="1706"/>
                  </a:lnTo>
                  <a:lnTo>
                    <a:pt x="83" y="1625"/>
                  </a:lnTo>
                  <a:lnTo>
                    <a:pt x="117" y="1546"/>
                  </a:lnTo>
                  <a:lnTo>
                    <a:pt x="156" y="1469"/>
                  </a:lnTo>
                  <a:lnTo>
                    <a:pt x="199" y="1396"/>
                  </a:lnTo>
                  <a:lnTo>
                    <a:pt x="247" y="1327"/>
                  </a:lnTo>
                  <a:lnTo>
                    <a:pt x="299" y="1260"/>
                  </a:lnTo>
                  <a:lnTo>
                    <a:pt x="355" y="1198"/>
                  </a:lnTo>
                  <a:lnTo>
                    <a:pt x="416" y="1138"/>
                  </a:lnTo>
                  <a:lnTo>
                    <a:pt x="480" y="1083"/>
                  </a:lnTo>
                  <a:lnTo>
                    <a:pt x="548" y="1033"/>
                  </a:lnTo>
                  <a:lnTo>
                    <a:pt x="619" y="986"/>
                  </a:lnTo>
                  <a:lnTo>
                    <a:pt x="694" y="945"/>
                  </a:lnTo>
                  <a:lnTo>
                    <a:pt x="772" y="908"/>
                  </a:lnTo>
                  <a:lnTo>
                    <a:pt x="852" y="876"/>
                  </a:lnTo>
                  <a:lnTo>
                    <a:pt x="934" y="850"/>
                  </a:lnTo>
                  <a:lnTo>
                    <a:pt x="1019" y="829"/>
                  </a:lnTo>
                  <a:lnTo>
                    <a:pt x="1107" y="814"/>
                  </a:lnTo>
                  <a:lnTo>
                    <a:pt x="1196" y="804"/>
                  </a:lnTo>
                  <a:lnTo>
                    <a:pt x="1286" y="801"/>
                  </a:lnTo>
                  <a:lnTo>
                    <a:pt x="1333" y="801"/>
                  </a:lnTo>
                  <a:lnTo>
                    <a:pt x="1387" y="803"/>
                  </a:lnTo>
                  <a:lnTo>
                    <a:pt x="1446" y="806"/>
                  </a:lnTo>
                  <a:lnTo>
                    <a:pt x="1512" y="811"/>
                  </a:lnTo>
                  <a:lnTo>
                    <a:pt x="1581" y="818"/>
                  </a:lnTo>
                  <a:lnTo>
                    <a:pt x="1590" y="769"/>
                  </a:lnTo>
                  <a:lnTo>
                    <a:pt x="1602" y="721"/>
                  </a:lnTo>
                  <a:lnTo>
                    <a:pt x="1617" y="674"/>
                  </a:lnTo>
                  <a:lnTo>
                    <a:pt x="1396" y="641"/>
                  </a:lnTo>
                  <a:lnTo>
                    <a:pt x="1345" y="631"/>
                  </a:lnTo>
                  <a:lnTo>
                    <a:pt x="1297" y="616"/>
                  </a:lnTo>
                  <a:lnTo>
                    <a:pt x="1251" y="596"/>
                  </a:lnTo>
                  <a:lnTo>
                    <a:pt x="1208" y="572"/>
                  </a:lnTo>
                  <a:lnTo>
                    <a:pt x="1168" y="543"/>
                  </a:lnTo>
                  <a:lnTo>
                    <a:pt x="1132" y="510"/>
                  </a:lnTo>
                  <a:lnTo>
                    <a:pt x="1098" y="474"/>
                  </a:lnTo>
                  <a:lnTo>
                    <a:pt x="1070" y="435"/>
                  </a:lnTo>
                  <a:lnTo>
                    <a:pt x="1045" y="392"/>
                  </a:lnTo>
                  <a:lnTo>
                    <a:pt x="1025" y="346"/>
                  </a:lnTo>
                  <a:lnTo>
                    <a:pt x="1010" y="299"/>
                  </a:lnTo>
                  <a:lnTo>
                    <a:pt x="999" y="249"/>
                  </a:lnTo>
                  <a:lnTo>
                    <a:pt x="9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485145" y="5838825"/>
            <a:ext cx="534988" cy="425450"/>
            <a:chOff x="3479800" y="5838825"/>
            <a:chExt cx="534988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79"/>
            <p:cNvSpPr>
              <a:spLocks noEditPoints="1"/>
            </p:cNvSpPr>
            <p:nvPr/>
          </p:nvSpPr>
          <p:spPr bwMode="auto">
            <a:xfrm>
              <a:off x="3754438" y="5838825"/>
              <a:ext cx="260350" cy="425450"/>
            </a:xfrm>
            <a:custGeom>
              <a:avLst/>
              <a:gdLst>
                <a:gd name="T0" fmla="*/ 1029 w 1642"/>
                <a:gd name="T1" fmla="*/ 565 h 2683"/>
                <a:gd name="T2" fmla="*/ 1017 w 1642"/>
                <a:gd name="T3" fmla="*/ 624 h 2683"/>
                <a:gd name="T4" fmla="*/ 1112 w 1642"/>
                <a:gd name="T5" fmla="*/ 802 h 2683"/>
                <a:gd name="T6" fmla="*/ 1173 w 1642"/>
                <a:gd name="T7" fmla="*/ 952 h 2683"/>
                <a:gd name="T8" fmla="*/ 1232 w 1642"/>
                <a:gd name="T9" fmla="*/ 966 h 2683"/>
                <a:gd name="T10" fmla="*/ 1274 w 1642"/>
                <a:gd name="T11" fmla="*/ 922 h 2683"/>
                <a:gd name="T12" fmla="*/ 1224 w 1642"/>
                <a:gd name="T13" fmla="*/ 755 h 2683"/>
                <a:gd name="T14" fmla="*/ 1115 w 1642"/>
                <a:gd name="T15" fmla="*/ 560 h 2683"/>
                <a:gd name="T16" fmla="*/ 731 w 1642"/>
                <a:gd name="T17" fmla="*/ 242 h 2683"/>
                <a:gd name="T18" fmla="*/ 677 w 1642"/>
                <a:gd name="T19" fmla="*/ 268 h 2683"/>
                <a:gd name="T20" fmla="*/ 672 w 1642"/>
                <a:gd name="T21" fmla="*/ 328 h 2683"/>
                <a:gd name="T22" fmla="*/ 710 w 1642"/>
                <a:gd name="T23" fmla="*/ 360 h 2683"/>
                <a:gd name="T24" fmla="*/ 765 w 1642"/>
                <a:gd name="T25" fmla="*/ 388 h 2683"/>
                <a:gd name="T26" fmla="*/ 870 w 1642"/>
                <a:gd name="T27" fmla="*/ 464 h 2683"/>
                <a:gd name="T28" fmla="*/ 927 w 1642"/>
                <a:gd name="T29" fmla="*/ 476 h 2683"/>
                <a:gd name="T30" fmla="*/ 969 w 1642"/>
                <a:gd name="T31" fmla="*/ 429 h 2683"/>
                <a:gd name="T32" fmla="*/ 950 w 1642"/>
                <a:gd name="T33" fmla="*/ 372 h 2683"/>
                <a:gd name="T34" fmla="*/ 833 w 1642"/>
                <a:gd name="T35" fmla="*/ 288 h 2683"/>
                <a:gd name="T36" fmla="*/ 759 w 1642"/>
                <a:gd name="T37" fmla="*/ 250 h 2683"/>
                <a:gd name="T38" fmla="*/ 757 w 1642"/>
                <a:gd name="T39" fmla="*/ 0 h 2683"/>
                <a:gd name="T40" fmla="*/ 970 w 1642"/>
                <a:gd name="T41" fmla="*/ 53 h 2683"/>
                <a:gd name="T42" fmla="*/ 1161 w 1642"/>
                <a:gd name="T43" fmla="*/ 202 h 2683"/>
                <a:gd name="T44" fmla="*/ 1324 w 1642"/>
                <a:gd name="T45" fmla="*/ 428 h 2683"/>
                <a:gd name="T46" fmla="*/ 1458 w 1642"/>
                <a:gd name="T47" fmla="*/ 713 h 2683"/>
                <a:gd name="T48" fmla="*/ 1558 w 1642"/>
                <a:gd name="T49" fmla="*/ 1040 h 2683"/>
                <a:gd name="T50" fmla="*/ 1620 w 1642"/>
                <a:gd name="T51" fmla="*/ 1392 h 2683"/>
                <a:gd name="T52" fmla="*/ 1642 w 1642"/>
                <a:gd name="T53" fmla="*/ 1749 h 2683"/>
                <a:gd name="T54" fmla="*/ 1630 w 1642"/>
                <a:gd name="T55" fmla="*/ 1949 h 2683"/>
                <a:gd name="T56" fmla="*/ 1558 w 1642"/>
                <a:gd name="T57" fmla="*/ 2205 h 2683"/>
                <a:gd name="T58" fmla="*/ 1415 w 1642"/>
                <a:gd name="T59" fmla="*/ 2417 h 2683"/>
                <a:gd name="T60" fmla="*/ 1215 w 1642"/>
                <a:gd name="T61" fmla="*/ 2572 h 2683"/>
                <a:gd name="T62" fmla="*/ 973 w 1642"/>
                <a:gd name="T63" fmla="*/ 2662 h 2683"/>
                <a:gd name="T64" fmla="*/ 697 w 1642"/>
                <a:gd name="T65" fmla="*/ 2680 h 2683"/>
                <a:gd name="T66" fmla="*/ 407 w 1642"/>
                <a:gd name="T67" fmla="*/ 2608 h 2683"/>
                <a:gd name="T68" fmla="*/ 560 w 1642"/>
                <a:gd name="T69" fmla="*/ 2475 h 2683"/>
                <a:gd name="T70" fmla="*/ 805 w 1642"/>
                <a:gd name="T71" fmla="*/ 2312 h 2683"/>
                <a:gd name="T72" fmla="*/ 984 w 1642"/>
                <a:gd name="T73" fmla="*/ 2120 h 2683"/>
                <a:gd name="T74" fmla="*/ 1080 w 1642"/>
                <a:gd name="T75" fmla="*/ 1903 h 2683"/>
                <a:gd name="T76" fmla="*/ 1080 w 1642"/>
                <a:gd name="T77" fmla="*/ 1668 h 2683"/>
                <a:gd name="T78" fmla="*/ 982 w 1642"/>
                <a:gd name="T79" fmla="*/ 1449 h 2683"/>
                <a:gd name="T80" fmla="*/ 801 w 1642"/>
                <a:gd name="T81" fmla="*/ 1257 h 2683"/>
                <a:gd name="T82" fmla="*/ 553 w 1642"/>
                <a:gd name="T83" fmla="*/ 1093 h 2683"/>
                <a:gd name="T84" fmla="*/ 251 w 1642"/>
                <a:gd name="T85" fmla="*/ 961 h 2683"/>
                <a:gd name="T86" fmla="*/ 30 w 1642"/>
                <a:gd name="T87" fmla="*/ 792 h 2683"/>
                <a:gd name="T88" fmla="*/ 173 w 1642"/>
                <a:gd name="T89" fmla="*/ 462 h 2683"/>
                <a:gd name="T90" fmla="*/ 348 w 1642"/>
                <a:gd name="T91" fmla="*/ 213 h 2683"/>
                <a:gd name="T92" fmla="*/ 545 w 1642"/>
                <a:gd name="T93" fmla="*/ 55 h 2683"/>
                <a:gd name="T94" fmla="*/ 757 w 1642"/>
                <a:gd name="T95" fmla="*/ 0 h 2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2" h="2683">
                  <a:moveTo>
                    <a:pt x="1071" y="544"/>
                  </a:moveTo>
                  <a:lnTo>
                    <a:pt x="1056" y="547"/>
                  </a:lnTo>
                  <a:lnTo>
                    <a:pt x="1041" y="555"/>
                  </a:lnTo>
                  <a:lnTo>
                    <a:pt x="1029" y="565"/>
                  </a:lnTo>
                  <a:lnTo>
                    <a:pt x="1020" y="578"/>
                  </a:lnTo>
                  <a:lnTo>
                    <a:pt x="1015" y="593"/>
                  </a:lnTo>
                  <a:lnTo>
                    <a:pt x="1014" y="608"/>
                  </a:lnTo>
                  <a:lnTo>
                    <a:pt x="1017" y="624"/>
                  </a:lnTo>
                  <a:lnTo>
                    <a:pt x="1023" y="638"/>
                  </a:lnTo>
                  <a:lnTo>
                    <a:pt x="1056" y="691"/>
                  </a:lnTo>
                  <a:lnTo>
                    <a:pt x="1086" y="745"/>
                  </a:lnTo>
                  <a:lnTo>
                    <a:pt x="1112" y="802"/>
                  </a:lnTo>
                  <a:lnTo>
                    <a:pt x="1136" y="863"/>
                  </a:lnTo>
                  <a:lnTo>
                    <a:pt x="1156" y="925"/>
                  </a:lnTo>
                  <a:lnTo>
                    <a:pt x="1163" y="939"/>
                  </a:lnTo>
                  <a:lnTo>
                    <a:pt x="1173" y="952"/>
                  </a:lnTo>
                  <a:lnTo>
                    <a:pt x="1185" y="961"/>
                  </a:lnTo>
                  <a:lnTo>
                    <a:pt x="1199" y="966"/>
                  </a:lnTo>
                  <a:lnTo>
                    <a:pt x="1215" y="968"/>
                  </a:lnTo>
                  <a:lnTo>
                    <a:pt x="1232" y="966"/>
                  </a:lnTo>
                  <a:lnTo>
                    <a:pt x="1247" y="959"/>
                  </a:lnTo>
                  <a:lnTo>
                    <a:pt x="1259" y="950"/>
                  </a:lnTo>
                  <a:lnTo>
                    <a:pt x="1269" y="936"/>
                  </a:lnTo>
                  <a:lnTo>
                    <a:pt x="1274" y="922"/>
                  </a:lnTo>
                  <a:lnTo>
                    <a:pt x="1276" y="906"/>
                  </a:lnTo>
                  <a:lnTo>
                    <a:pt x="1273" y="891"/>
                  </a:lnTo>
                  <a:lnTo>
                    <a:pt x="1250" y="822"/>
                  </a:lnTo>
                  <a:lnTo>
                    <a:pt x="1224" y="755"/>
                  </a:lnTo>
                  <a:lnTo>
                    <a:pt x="1195" y="691"/>
                  </a:lnTo>
                  <a:lnTo>
                    <a:pt x="1162" y="630"/>
                  </a:lnTo>
                  <a:lnTo>
                    <a:pt x="1125" y="572"/>
                  </a:lnTo>
                  <a:lnTo>
                    <a:pt x="1115" y="560"/>
                  </a:lnTo>
                  <a:lnTo>
                    <a:pt x="1101" y="550"/>
                  </a:lnTo>
                  <a:lnTo>
                    <a:pt x="1087" y="546"/>
                  </a:lnTo>
                  <a:lnTo>
                    <a:pt x="1071" y="544"/>
                  </a:lnTo>
                  <a:close/>
                  <a:moveTo>
                    <a:pt x="731" y="242"/>
                  </a:moveTo>
                  <a:lnTo>
                    <a:pt x="716" y="243"/>
                  </a:lnTo>
                  <a:lnTo>
                    <a:pt x="701" y="248"/>
                  </a:lnTo>
                  <a:lnTo>
                    <a:pt x="688" y="256"/>
                  </a:lnTo>
                  <a:lnTo>
                    <a:pt x="677" y="268"/>
                  </a:lnTo>
                  <a:lnTo>
                    <a:pt x="670" y="282"/>
                  </a:lnTo>
                  <a:lnTo>
                    <a:pt x="666" y="298"/>
                  </a:lnTo>
                  <a:lnTo>
                    <a:pt x="667" y="314"/>
                  </a:lnTo>
                  <a:lnTo>
                    <a:pt x="672" y="328"/>
                  </a:lnTo>
                  <a:lnTo>
                    <a:pt x="680" y="341"/>
                  </a:lnTo>
                  <a:lnTo>
                    <a:pt x="692" y="352"/>
                  </a:lnTo>
                  <a:lnTo>
                    <a:pt x="706" y="359"/>
                  </a:lnTo>
                  <a:lnTo>
                    <a:pt x="710" y="360"/>
                  </a:lnTo>
                  <a:lnTo>
                    <a:pt x="717" y="364"/>
                  </a:lnTo>
                  <a:lnTo>
                    <a:pt x="729" y="370"/>
                  </a:lnTo>
                  <a:lnTo>
                    <a:pt x="745" y="378"/>
                  </a:lnTo>
                  <a:lnTo>
                    <a:pt x="765" y="388"/>
                  </a:lnTo>
                  <a:lnTo>
                    <a:pt x="787" y="403"/>
                  </a:lnTo>
                  <a:lnTo>
                    <a:pt x="813" y="419"/>
                  </a:lnTo>
                  <a:lnTo>
                    <a:pt x="841" y="440"/>
                  </a:lnTo>
                  <a:lnTo>
                    <a:pt x="870" y="464"/>
                  </a:lnTo>
                  <a:lnTo>
                    <a:pt x="882" y="472"/>
                  </a:lnTo>
                  <a:lnTo>
                    <a:pt x="896" y="477"/>
                  </a:lnTo>
                  <a:lnTo>
                    <a:pt x="910" y="478"/>
                  </a:lnTo>
                  <a:lnTo>
                    <a:pt x="927" y="476"/>
                  </a:lnTo>
                  <a:lnTo>
                    <a:pt x="942" y="469"/>
                  </a:lnTo>
                  <a:lnTo>
                    <a:pt x="956" y="457"/>
                  </a:lnTo>
                  <a:lnTo>
                    <a:pt x="965" y="444"/>
                  </a:lnTo>
                  <a:lnTo>
                    <a:pt x="969" y="429"/>
                  </a:lnTo>
                  <a:lnTo>
                    <a:pt x="970" y="413"/>
                  </a:lnTo>
                  <a:lnTo>
                    <a:pt x="967" y="399"/>
                  </a:lnTo>
                  <a:lnTo>
                    <a:pt x="960" y="384"/>
                  </a:lnTo>
                  <a:lnTo>
                    <a:pt x="950" y="372"/>
                  </a:lnTo>
                  <a:lnTo>
                    <a:pt x="917" y="346"/>
                  </a:lnTo>
                  <a:lnTo>
                    <a:pt x="887" y="323"/>
                  </a:lnTo>
                  <a:lnTo>
                    <a:pt x="859" y="304"/>
                  </a:lnTo>
                  <a:lnTo>
                    <a:pt x="833" y="288"/>
                  </a:lnTo>
                  <a:lnTo>
                    <a:pt x="809" y="275"/>
                  </a:lnTo>
                  <a:lnTo>
                    <a:pt x="789" y="264"/>
                  </a:lnTo>
                  <a:lnTo>
                    <a:pt x="772" y="256"/>
                  </a:lnTo>
                  <a:lnTo>
                    <a:pt x="759" y="250"/>
                  </a:lnTo>
                  <a:lnTo>
                    <a:pt x="751" y="247"/>
                  </a:lnTo>
                  <a:lnTo>
                    <a:pt x="747" y="246"/>
                  </a:lnTo>
                  <a:lnTo>
                    <a:pt x="731" y="242"/>
                  </a:lnTo>
                  <a:close/>
                  <a:moveTo>
                    <a:pt x="757" y="0"/>
                  </a:moveTo>
                  <a:lnTo>
                    <a:pt x="812" y="3"/>
                  </a:lnTo>
                  <a:lnTo>
                    <a:pt x="866" y="14"/>
                  </a:lnTo>
                  <a:lnTo>
                    <a:pt x="919" y="30"/>
                  </a:lnTo>
                  <a:lnTo>
                    <a:pt x="970" y="53"/>
                  </a:lnTo>
                  <a:lnTo>
                    <a:pt x="1020" y="82"/>
                  </a:lnTo>
                  <a:lnTo>
                    <a:pt x="1068" y="117"/>
                  </a:lnTo>
                  <a:lnTo>
                    <a:pt x="1115" y="157"/>
                  </a:lnTo>
                  <a:lnTo>
                    <a:pt x="1161" y="202"/>
                  </a:lnTo>
                  <a:lnTo>
                    <a:pt x="1204" y="252"/>
                  </a:lnTo>
                  <a:lnTo>
                    <a:pt x="1246" y="306"/>
                  </a:lnTo>
                  <a:lnTo>
                    <a:pt x="1286" y="365"/>
                  </a:lnTo>
                  <a:lnTo>
                    <a:pt x="1324" y="428"/>
                  </a:lnTo>
                  <a:lnTo>
                    <a:pt x="1360" y="494"/>
                  </a:lnTo>
                  <a:lnTo>
                    <a:pt x="1394" y="564"/>
                  </a:lnTo>
                  <a:lnTo>
                    <a:pt x="1428" y="637"/>
                  </a:lnTo>
                  <a:lnTo>
                    <a:pt x="1458" y="713"/>
                  </a:lnTo>
                  <a:lnTo>
                    <a:pt x="1486" y="792"/>
                  </a:lnTo>
                  <a:lnTo>
                    <a:pt x="1512" y="872"/>
                  </a:lnTo>
                  <a:lnTo>
                    <a:pt x="1536" y="955"/>
                  </a:lnTo>
                  <a:lnTo>
                    <a:pt x="1558" y="1040"/>
                  </a:lnTo>
                  <a:lnTo>
                    <a:pt x="1576" y="1126"/>
                  </a:lnTo>
                  <a:lnTo>
                    <a:pt x="1594" y="1214"/>
                  </a:lnTo>
                  <a:lnTo>
                    <a:pt x="1609" y="1302"/>
                  </a:lnTo>
                  <a:lnTo>
                    <a:pt x="1620" y="1392"/>
                  </a:lnTo>
                  <a:lnTo>
                    <a:pt x="1629" y="1480"/>
                  </a:lnTo>
                  <a:lnTo>
                    <a:pt x="1637" y="1570"/>
                  </a:lnTo>
                  <a:lnTo>
                    <a:pt x="1641" y="1660"/>
                  </a:lnTo>
                  <a:lnTo>
                    <a:pt x="1642" y="1749"/>
                  </a:lnTo>
                  <a:lnTo>
                    <a:pt x="1641" y="1780"/>
                  </a:lnTo>
                  <a:lnTo>
                    <a:pt x="1640" y="1805"/>
                  </a:lnTo>
                  <a:lnTo>
                    <a:pt x="1638" y="1879"/>
                  </a:lnTo>
                  <a:lnTo>
                    <a:pt x="1630" y="1949"/>
                  </a:lnTo>
                  <a:lnTo>
                    <a:pt x="1619" y="2016"/>
                  </a:lnTo>
                  <a:lnTo>
                    <a:pt x="1603" y="2082"/>
                  </a:lnTo>
                  <a:lnTo>
                    <a:pt x="1583" y="2145"/>
                  </a:lnTo>
                  <a:lnTo>
                    <a:pt x="1558" y="2205"/>
                  </a:lnTo>
                  <a:lnTo>
                    <a:pt x="1529" y="2263"/>
                  </a:lnTo>
                  <a:lnTo>
                    <a:pt x="1495" y="2317"/>
                  </a:lnTo>
                  <a:lnTo>
                    <a:pt x="1458" y="2369"/>
                  </a:lnTo>
                  <a:lnTo>
                    <a:pt x="1415" y="2417"/>
                  </a:lnTo>
                  <a:lnTo>
                    <a:pt x="1370" y="2462"/>
                  </a:lnTo>
                  <a:lnTo>
                    <a:pt x="1321" y="2503"/>
                  </a:lnTo>
                  <a:lnTo>
                    <a:pt x="1269" y="2540"/>
                  </a:lnTo>
                  <a:lnTo>
                    <a:pt x="1215" y="2572"/>
                  </a:lnTo>
                  <a:lnTo>
                    <a:pt x="1158" y="2601"/>
                  </a:lnTo>
                  <a:lnTo>
                    <a:pt x="1097" y="2626"/>
                  </a:lnTo>
                  <a:lnTo>
                    <a:pt x="1036" y="2647"/>
                  </a:lnTo>
                  <a:lnTo>
                    <a:pt x="973" y="2662"/>
                  </a:lnTo>
                  <a:lnTo>
                    <a:pt x="908" y="2673"/>
                  </a:lnTo>
                  <a:lnTo>
                    <a:pt x="842" y="2681"/>
                  </a:lnTo>
                  <a:lnTo>
                    <a:pt x="774" y="2683"/>
                  </a:lnTo>
                  <a:lnTo>
                    <a:pt x="697" y="2680"/>
                  </a:lnTo>
                  <a:lnTo>
                    <a:pt x="621" y="2671"/>
                  </a:lnTo>
                  <a:lnTo>
                    <a:pt x="547" y="2656"/>
                  </a:lnTo>
                  <a:lnTo>
                    <a:pt x="476" y="2635"/>
                  </a:lnTo>
                  <a:lnTo>
                    <a:pt x="407" y="2608"/>
                  </a:lnTo>
                  <a:lnTo>
                    <a:pt x="340" y="2577"/>
                  </a:lnTo>
                  <a:lnTo>
                    <a:pt x="416" y="2545"/>
                  </a:lnTo>
                  <a:lnTo>
                    <a:pt x="489" y="2511"/>
                  </a:lnTo>
                  <a:lnTo>
                    <a:pt x="560" y="2475"/>
                  </a:lnTo>
                  <a:lnTo>
                    <a:pt x="626" y="2437"/>
                  </a:lnTo>
                  <a:lnTo>
                    <a:pt x="690" y="2397"/>
                  </a:lnTo>
                  <a:lnTo>
                    <a:pt x="749" y="2355"/>
                  </a:lnTo>
                  <a:lnTo>
                    <a:pt x="805" y="2312"/>
                  </a:lnTo>
                  <a:lnTo>
                    <a:pt x="857" y="2267"/>
                  </a:lnTo>
                  <a:lnTo>
                    <a:pt x="904" y="2219"/>
                  </a:lnTo>
                  <a:lnTo>
                    <a:pt x="947" y="2171"/>
                  </a:lnTo>
                  <a:lnTo>
                    <a:pt x="984" y="2120"/>
                  </a:lnTo>
                  <a:lnTo>
                    <a:pt x="1016" y="2069"/>
                  </a:lnTo>
                  <a:lnTo>
                    <a:pt x="1043" y="2015"/>
                  </a:lnTo>
                  <a:lnTo>
                    <a:pt x="1064" y="1959"/>
                  </a:lnTo>
                  <a:lnTo>
                    <a:pt x="1080" y="1903"/>
                  </a:lnTo>
                  <a:lnTo>
                    <a:pt x="1090" y="1846"/>
                  </a:lnTo>
                  <a:lnTo>
                    <a:pt x="1093" y="1786"/>
                  </a:lnTo>
                  <a:lnTo>
                    <a:pt x="1090" y="1727"/>
                  </a:lnTo>
                  <a:lnTo>
                    <a:pt x="1080" y="1668"/>
                  </a:lnTo>
                  <a:lnTo>
                    <a:pt x="1064" y="1611"/>
                  </a:lnTo>
                  <a:lnTo>
                    <a:pt x="1042" y="1556"/>
                  </a:lnTo>
                  <a:lnTo>
                    <a:pt x="1015" y="1502"/>
                  </a:lnTo>
                  <a:lnTo>
                    <a:pt x="982" y="1449"/>
                  </a:lnTo>
                  <a:lnTo>
                    <a:pt x="944" y="1399"/>
                  </a:lnTo>
                  <a:lnTo>
                    <a:pt x="901" y="1350"/>
                  </a:lnTo>
                  <a:lnTo>
                    <a:pt x="853" y="1303"/>
                  </a:lnTo>
                  <a:lnTo>
                    <a:pt x="801" y="1257"/>
                  </a:lnTo>
                  <a:lnTo>
                    <a:pt x="745" y="1213"/>
                  </a:lnTo>
                  <a:lnTo>
                    <a:pt x="685" y="1172"/>
                  </a:lnTo>
                  <a:lnTo>
                    <a:pt x="620" y="1131"/>
                  </a:lnTo>
                  <a:lnTo>
                    <a:pt x="553" y="1093"/>
                  </a:lnTo>
                  <a:lnTo>
                    <a:pt x="482" y="1057"/>
                  </a:lnTo>
                  <a:lnTo>
                    <a:pt x="407" y="1023"/>
                  </a:lnTo>
                  <a:lnTo>
                    <a:pt x="330" y="991"/>
                  </a:lnTo>
                  <a:lnTo>
                    <a:pt x="251" y="961"/>
                  </a:lnTo>
                  <a:lnTo>
                    <a:pt x="169" y="934"/>
                  </a:lnTo>
                  <a:lnTo>
                    <a:pt x="86" y="909"/>
                  </a:lnTo>
                  <a:lnTo>
                    <a:pt x="0" y="886"/>
                  </a:lnTo>
                  <a:lnTo>
                    <a:pt x="30" y="792"/>
                  </a:lnTo>
                  <a:lnTo>
                    <a:pt x="62" y="702"/>
                  </a:lnTo>
                  <a:lnTo>
                    <a:pt x="97" y="617"/>
                  </a:lnTo>
                  <a:lnTo>
                    <a:pt x="134" y="537"/>
                  </a:lnTo>
                  <a:lnTo>
                    <a:pt x="173" y="462"/>
                  </a:lnTo>
                  <a:lnTo>
                    <a:pt x="214" y="391"/>
                  </a:lnTo>
                  <a:lnTo>
                    <a:pt x="257" y="326"/>
                  </a:lnTo>
                  <a:lnTo>
                    <a:pt x="302" y="267"/>
                  </a:lnTo>
                  <a:lnTo>
                    <a:pt x="348" y="213"/>
                  </a:lnTo>
                  <a:lnTo>
                    <a:pt x="396" y="164"/>
                  </a:lnTo>
                  <a:lnTo>
                    <a:pt x="444" y="121"/>
                  </a:lnTo>
                  <a:lnTo>
                    <a:pt x="494" y="85"/>
                  </a:lnTo>
                  <a:lnTo>
                    <a:pt x="545" y="55"/>
                  </a:lnTo>
                  <a:lnTo>
                    <a:pt x="597" y="31"/>
                  </a:lnTo>
                  <a:lnTo>
                    <a:pt x="650" y="14"/>
                  </a:lnTo>
                  <a:lnTo>
                    <a:pt x="703" y="3"/>
                  </a:lnTo>
                  <a:lnTo>
                    <a:pt x="7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0"/>
            <p:cNvSpPr>
              <a:spLocks noEditPoints="1"/>
            </p:cNvSpPr>
            <p:nvPr/>
          </p:nvSpPr>
          <p:spPr bwMode="auto">
            <a:xfrm>
              <a:off x="3479800" y="5983288"/>
              <a:ext cx="428625" cy="279400"/>
            </a:xfrm>
            <a:custGeom>
              <a:avLst/>
              <a:gdLst>
                <a:gd name="T0" fmla="*/ 533 w 2702"/>
                <a:gd name="T1" fmla="*/ 343 h 1755"/>
                <a:gd name="T2" fmla="*/ 406 w 2702"/>
                <a:gd name="T3" fmla="*/ 462 h 1755"/>
                <a:gd name="T4" fmla="*/ 317 w 2702"/>
                <a:gd name="T5" fmla="*/ 612 h 1755"/>
                <a:gd name="T6" fmla="*/ 270 w 2702"/>
                <a:gd name="T7" fmla="*/ 783 h 1755"/>
                <a:gd name="T8" fmla="*/ 271 w 2702"/>
                <a:gd name="T9" fmla="*/ 875 h 1755"/>
                <a:gd name="T10" fmla="*/ 307 w 2702"/>
                <a:gd name="T11" fmla="*/ 905 h 1755"/>
                <a:gd name="T12" fmla="*/ 344 w 2702"/>
                <a:gd name="T13" fmla="*/ 905 h 1755"/>
                <a:gd name="T14" fmla="*/ 382 w 2702"/>
                <a:gd name="T15" fmla="*/ 869 h 1755"/>
                <a:gd name="T16" fmla="*/ 402 w 2702"/>
                <a:gd name="T17" fmla="*/ 741 h 1755"/>
                <a:gd name="T18" fmla="*/ 463 w 2702"/>
                <a:gd name="T19" fmla="*/ 594 h 1755"/>
                <a:gd name="T20" fmla="*/ 562 w 2702"/>
                <a:gd name="T21" fmla="*/ 474 h 1755"/>
                <a:gd name="T22" fmla="*/ 624 w 2702"/>
                <a:gd name="T23" fmla="*/ 417 h 1755"/>
                <a:gd name="T24" fmla="*/ 626 w 2702"/>
                <a:gd name="T25" fmla="*/ 372 h 1755"/>
                <a:gd name="T26" fmla="*/ 593 w 2702"/>
                <a:gd name="T27" fmla="*/ 338 h 1755"/>
                <a:gd name="T28" fmla="*/ 956 w 2702"/>
                <a:gd name="T29" fmla="*/ 220 h 1755"/>
                <a:gd name="T30" fmla="*/ 788 w 2702"/>
                <a:gd name="T31" fmla="*/ 237 h 1755"/>
                <a:gd name="T32" fmla="*/ 708 w 2702"/>
                <a:gd name="T33" fmla="*/ 266 h 1755"/>
                <a:gd name="T34" fmla="*/ 690 w 2702"/>
                <a:gd name="T35" fmla="*/ 308 h 1755"/>
                <a:gd name="T36" fmla="*/ 709 w 2702"/>
                <a:gd name="T37" fmla="*/ 351 h 1755"/>
                <a:gd name="T38" fmla="*/ 751 w 2702"/>
                <a:gd name="T39" fmla="*/ 368 h 1755"/>
                <a:gd name="T40" fmla="*/ 859 w 2702"/>
                <a:gd name="T41" fmla="*/ 347 h 1755"/>
                <a:gd name="T42" fmla="*/ 975 w 2702"/>
                <a:gd name="T43" fmla="*/ 338 h 1755"/>
                <a:gd name="T44" fmla="*/ 1013 w 2702"/>
                <a:gd name="T45" fmla="*/ 300 h 1755"/>
                <a:gd name="T46" fmla="*/ 1005 w 2702"/>
                <a:gd name="T47" fmla="*/ 245 h 1755"/>
                <a:gd name="T48" fmla="*/ 956 w 2702"/>
                <a:gd name="T49" fmla="*/ 220 h 1755"/>
                <a:gd name="T50" fmla="*/ 1122 w 2702"/>
                <a:gd name="T51" fmla="*/ 5 h 1755"/>
                <a:gd name="T52" fmla="*/ 1391 w 2702"/>
                <a:gd name="T53" fmla="*/ 33 h 1755"/>
                <a:gd name="T54" fmla="*/ 1655 w 2702"/>
                <a:gd name="T55" fmla="*/ 83 h 1755"/>
                <a:gd name="T56" fmla="*/ 1905 w 2702"/>
                <a:gd name="T57" fmla="*/ 153 h 1755"/>
                <a:gd name="T58" fmla="*/ 2135 w 2702"/>
                <a:gd name="T59" fmla="*/ 244 h 1755"/>
                <a:gd name="T60" fmla="*/ 2336 w 2702"/>
                <a:gd name="T61" fmla="*/ 352 h 1755"/>
                <a:gd name="T62" fmla="*/ 2500 w 2702"/>
                <a:gd name="T63" fmla="*/ 476 h 1755"/>
                <a:gd name="T64" fmla="*/ 2620 w 2702"/>
                <a:gd name="T65" fmla="*/ 616 h 1755"/>
                <a:gd name="T66" fmla="*/ 2689 w 2702"/>
                <a:gd name="T67" fmla="*/ 768 h 1755"/>
                <a:gd name="T68" fmla="*/ 2699 w 2702"/>
                <a:gd name="T69" fmla="*/ 930 h 1755"/>
                <a:gd name="T70" fmla="*/ 2653 w 2702"/>
                <a:gd name="T71" fmla="*/ 1082 h 1755"/>
                <a:gd name="T72" fmla="*/ 2555 w 2702"/>
                <a:gd name="T73" fmla="*/ 1221 h 1755"/>
                <a:gd name="T74" fmla="*/ 2413 w 2702"/>
                <a:gd name="T75" fmla="*/ 1348 h 1755"/>
                <a:gd name="T76" fmla="*/ 2236 w 2702"/>
                <a:gd name="T77" fmla="*/ 1460 h 1755"/>
                <a:gd name="T78" fmla="*/ 2027 w 2702"/>
                <a:gd name="T79" fmla="*/ 1556 h 1755"/>
                <a:gd name="T80" fmla="*/ 1795 w 2702"/>
                <a:gd name="T81" fmla="*/ 1634 h 1755"/>
                <a:gd name="T82" fmla="*/ 1547 w 2702"/>
                <a:gd name="T83" fmla="*/ 1695 h 1755"/>
                <a:gd name="T84" fmla="*/ 1289 w 2702"/>
                <a:gd name="T85" fmla="*/ 1734 h 1755"/>
                <a:gd name="T86" fmla="*/ 1028 w 2702"/>
                <a:gd name="T87" fmla="*/ 1754 h 1755"/>
                <a:gd name="T88" fmla="*/ 885 w 2702"/>
                <a:gd name="T89" fmla="*/ 1753 h 1755"/>
                <a:gd name="T90" fmla="*/ 671 w 2702"/>
                <a:gd name="T91" fmla="*/ 1732 h 1755"/>
                <a:gd name="T92" fmla="*/ 490 w 2702"/>
                <a:gd name="T93" fmla="*/ 1677 h 1755"/>
                <a:gd name="T94" fmla="*/ 338 w 2702"/>
                <a:gd name="T95" fmla="*/ 1590 h 1755"/>
                <a:gd name="T96" fmla="*/ 214 w 2702"/>
                <a:gd name="T97" fmla="*/ 1477 h 1755"/>
                <a:gd name="T98" fmla="*/ 120 w 2702"/>
                <a:gd name="T99" fmla="*/ 1346 h 1755"/>
                <a:gd name="T100" fmla="*/ 53 w 2702"/>
                <a:gd name="T101" fmla="*/ 1202 h 1755"/>
                <a:gd name="T102" fmla="*/ 14 w 2702"/>
                <a:gd name="T103" fmla="*/ 1048 h 1755"/>
                <a:gd name="T104" fmla="*/ 0 w 2702"/>
                <a:gd name="T105" fmla="*/ 892 h 1755"/>
                <a:gd name="T106" fmla="*/ 22 w 2702"/>
                <a:gd name="T107" fmla="*/ 688 h 1755"/>
                <a:gd name="T108" fmla="*/ 87 w 2702"/>
                <a:gd name="T109" fmla="*/ 498 h 1755"/>
                <a:gd name="T110" fmla="*/ 192 w 2702"/>
                <a:gd name="T111" fmla="*/ 330 h 1755"/>
                <a:gd name="T112" fmla="*/ 337 w 2702"/>
                <a:gd name="T113" fmla="*/ 188 h 1755"/>
                <a:gd name="T114" fmla="*/ 512 w 2702"/>
                <a:gd name="T115" fmla="*/ 84 h 1755"/>
                <a:gd name="T116" fmla="*/ 715 w 2702"/>
                <a:gd name="T117" fmla="*/ 20 h 1755"/>
                <a:gd name="T118" fmla="*/ 942 w 2702"/>
                <a:gd name="T119" fmla="*/ 0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2" h="1755">
                  <a:moveTo>
                    <a:pt x="563" y="333"/>
                  </a:moveTo>
                  <a:lnTo>
                    <a:pt x="548" y="336"/>
                  </a:lnTo>
                  <a:lnTo>
                    <a:pt x="533" y="343"/>
                  </a:lnTo>
                  <a:lnTo>
                    <a:pt x="487" y="379"/>
                  </a:lnTo>
                  <a:lnTo>
                    <a:pt x="445" y="419"/>
                  </a:lnTo>
                  <a:lnTo>
                    <a:pt x="406" y="462"/>
                  </a:lnTo>
                  <a:lnTo>
                    <a:pt x="372" y="509"/>
                  </a:lnTo>
                  <a:lnTo>
                    <a:pt x="342" y="559"/>
                  </a:lnTo>
                  <a:lnTo>
                    <a:pt x="317" y="612"/>
                  </a:lnTo>
                  <a:lnTo>
                    <a:pt x="296" y="666"/>
                  </a:lnTo>
                  <a:lnTo>
                    <a:pt x="281" y="724"/>
                  </a:lnTo>
                  <a:lnTo>
                    <a:pt x="270" y="783"/>
                  </a:lnTo>
                  <a:lnTo>
                    <a:pt x="265" y="844"/>
                  </a:lnTo>
                  <a:lnTo>
                    <a:pt x="266" y="860"/>
                  </a:lnTo>
                  <a:lnTo>
                    <a:pt x="271" y="875"/>
                  </a:lnTo>
                  <a:lnTo>
                    <a:pt x="281" y="887"/>
                  </a:lnTo>
                  <a:lnTo>
                    <a:pt x="292" y="897"/>
                  </a:lnTo>
                  <a:lnTo>
                    <a:pt x="307" y="905"/>
                  </a:lnTo>
                  <a:lnTo>
                    <a:pt x="322" y="908"/>
                  </a:lnTo>
                  <a:lnTo>
                    <a:pt x="325" y="908"/>
                  </a:lnTo>
                  <a:lnTo>
                    <a:pt x="344" y="905"/>
                  </a:lnTo>
                  <a:lnTo>
                    <a:pt x="361" y="896"/>
                  </a:lnTo>
                  <a:lnTo>
                    <a:pt x="373" y="884"/>
                  </a:lnTo>
                  <a:lnTo>
                    <a:pt x="382" y="869"/>
                  </a:lnTo>
                  <a:lnTo>
                    <a:pt x="387" y="850"/>
                  </a:lnTo>
                  <a:lnTo>
                    <a:pt x="392" y="794"/>
                  </a:lnTo>
                  <a:lnTo>
                    <a:pt x="402" y="741"/>
                  </a:lnTo>
                  <a:lnTo>
                    <a:pt x="418" y="690"/>
                  </a:lnTo>
                  <a:lnTo>
                    <a:pt x="438" y="640"/>
                  </a:lnTo>
                  <a:lnTo>
                    <a:pt x="463" y="594"/>
                  </a:lnTo>
                  <a:lnTo>
                    <a:pt x="492" y="551"/>
                  </a:lnTo>
                  <a:lnTo>
                    <a:pt x="525" y="511"/>
                  </a:lnTo>
                  <a:lnTo>
                    <a:pt x="562" y="474"/>
                  </a:lnTo>
                  <a:lnTo>
                    <a:pt x="604" y="442"/>
                  </a:lnTo>
                  <a:lnTo>
                    <a:pt x="615" y="431"/>
                  </a:lnTo>
                  <a:lnTo>
                    <a:pt x="624" y="417"/>
                  </a:lnTo>
                  <a:lnTo>
                    <a:pt x="629" y="403"/>
                  </a:lnTo>
                  <a:lnTo>
                    <a:pt x="629" y="388"/>
                  </a:lnTo>
                  <a:lnTo>
                    <a:pt x="626" y="372"/>
                  </a:lnTo>
                  <a:lnTo>
                    <a:pt x="618" y="358"/>
                  </a:lnTo>
                  <a:lnTo>
                    <a:pt x="607" y="346"/>
                  </a:lnTo>
                  <a:lnTo>
                    <a:pt x="593" y="338"/>
                  </a:lnTo>
                  <a:lnTo>
                    <a:pt x="579" y="333"/>
                  </a:lnTo>
                  <a:lnTo>
                    <a:pt x="563" y="333"/>
                  </a:lnTo>
                  <a:close/>
                  <a:moveTo>
                    <a:pt x="956" y="220"/>
                  </a:moveTo>
                  <a:lnTo>
                    <a:pt x="898" y="222"/>
                  </a:lnTo>
                  <a:lnTo>
                    <a:pt x="842" y="228"/>
                  </a:lnTo>
                  <a:lnTo>
                    <a:pt x="788" y="237"/>
                  </a:lnTo>
                  <a:lnTo>
                    <a:pt x="735" y="249"/>
                  </a:lnTo>
                  <a:lnTo>
                    <a:pt x="720" y="255"/>
                  </a:lnTo>
                  <a:lnTo>
                    <a:pt x="708" y="266"/>
                  </a:lnTo>
                  <a:lnTo>
                    <a:pt x="698" y="278"/>
                  </a:lnTo>
                  <a:lnTo>
                    <a:pt x="692" y="293"/>
                  </a:lnTo>
                  <a:lnTo>
                    <a:pt x="690" y="308"/>
                  </a:lnTo>
                  <a:lnTo>
                    <a:pt x="693" y="324"/>
                  </a:lnTo>
                  <a:lnTo>
                    <a:pt x="700" y="339"/>
                  </a:lnTo>
                  <a:lnTo>
                    <a:pt x="709" y="351"/>
                  </a:lnTo>
                  <a:lnTo>
                    <a:pt x="721" y="360"/>
                  </a:lnTo>
                  <a:lnTo>
                    <a:pt x="736" y="366"/>
                  </a:lnTo>
                  <a:lnTo>
                    <a:pt x="751" y="368"/>
                  </a:lnTo>
                  <a:lnTo>
                    <a:pt x="768" y="366"/>
                  </a:lnTo>
                  <a:lnTo>
                    <a:pt x="813" y="356"/>
                  </a:lnTo>
                  <a:lnTo>
                    <a:pt x="859" y="347"/>
                  </a:lnTo>
                  <a:lnTo>
                    <a:pt x="906" y="343"/>
                  </a:lnTo>
                  <a:lnTo>
                    <a:pt x="956" y="341"/>
                  </a:lnTo>
                  <a:lnTo>
                    <a:pt x="975" y="338"/>
                  </a:lnTo>
                  <a:lnTo>
                    <a:pt x="992" y="330"/>
                  </a:lnTo>
                  <a:lnTo>
                    <a:pt x="1005" y="316"/>
                  </a:lnTo>
                  <a:lnTo>
                    <a:pt x="1013" y="300"/>
                  </a:lnTo>
                  <a:lnTo>
                    <a:pt x="1017" y="281"/>
                  </a:lnTo>
                  <a:lnTo>
                    <a:pt x="1013" y="262"/>
                  </a:lnTo>
                  <a:lnTo>
                    <a:pt x="1005" y="245"/>
                  </a:lnTo>
                  <a:lnTo>
                    <a:pt x="992" y="232"/>
                  </a:lnTo>
                  <a:lnTo>
                    <a:pt x="975" y="223"/>
                  </a:lnTo>
                  <a:lnTo>
                    <a:pt x="956" y="220"/>
                  </a:lnTo>
                  <a:close/>
                  <a:moveTo>
                    <a:pt x="942" y="0"/>
                  </a:moveTo>
                  <a:lnTo>
                    <a:pt x="1031" y="1"/>
                  </a:lnTo>
                  <a:lnTo>
                    <a:pt x="1122" y="5"/>
                  </a:lnTo>
                  <a:lnTo>
                    <a:pt x="1212" y="11"/>
                  </a:lnTo>
                  <a:lnTo>
                    <a:pt x="1301" y="20"/>
                  </a:lnTo>
                  <a:lnTo>
                    <a:pt x="1391" y="33"/>
                  </a:lnTo>
                  <a:lnTo>
                    <a:pt x="1480" y="47"/>
                  </a:lnTo>
                  <a:lnTo>
                    <a:pt x="1568" y="63"/>
                  </a:lnTo>
                  <a:lnTo>
                    <a:pt x="1655" y="83"/>
                  </a:lnTo>
                  <a:lnTo>
                    <a:pt x="1740" y="104"/>
                  </a:lnTo>
                  <a:lnTo>
                    <a:pt x="1824" y="127"/>
                  </a:lnTo>
                  <a:lnTo>
                    <a:pt x="1905" y="153"/>
                  </a:lnTo>
                  <a:lnTo>
                    <a:pt x="1984" y="182"/>
                  </a:lnTo>
                  <a:lnTo>
                    <a:pt x="2061" y="212"/>
                  </a:lnTo>
                  <a:lnTo>
                    <a:pt x="2135" y="244"/>
                  </a:lnTo>
                  <a:lnTo>
                    <a:pt x="2205" y="278"/>
                  </a:lnTo>
                  <a:lnTo>
                    <a:pt x="2272" y="314"/>
                  </a:lnTo>
                  <a:lnTo>
                    <a:pt x="2336" y="352"/>
                  </a:lnTo>
                  <a:lnTo>
                    <a:pt x="2395" y="392"/>
                  </a:lnTo>
                  <a:lnTo>
                    <a:pt x="2449" y="434"/>
                  </a:lnTo>
                  <a:lnTo>
                    <a:pt x="2500" y="476"/>
                  </a:lnTo>
                  <a:lnTo>
                    <a:pt x="2544" y="522"/>
                  </a:lnTo>
                  <a:lnTo>
                    <a:pt x="2585" y="568"/>
                  </a:lnTo>
                  <a:lnTo>
                    <a:pt x="2620" y="616"/>
                  </a:lnTo>
                  <a:lnTo>
                    <a:pt x="2649" y="665"/>
                  </a:lnTo>
                  <a:lnTo>
                    <a:pt x="2672" y="717"/>
                  </a:lnTo>
                  <a:lnTo>
                    <a:pt x="2689" y="768"/>
                  </a:lnTo>
                  <a:lnTo>
                    <a:pt x="2699" y="822"/>
                  </a:lnTo>
                  <a:lnTo>
                    <a:pt x="2702" y="877"/>
                  </a:lnTo>
                  <a:lnTo>
                    <a:pt x="2699" y="930"/>
                  </a:lnTo>
                  <a:lnTo>
                    <a:pt x="2690" y="982"/>
                  </a:lnTo>
                  <a:lnTo>
                    <a:pt x="2674" y="1033"/>
                  </a:lnTo>
                  <a:lnTo>
                    <a:pt x="2653" y="1082"/>
                  </a:lnTo>
                  <a:lnTo>
                    <a:pt x="2626" y="1130"/>
                  </a:lnTo>
                  <a:lnTo>
                    <a:pt x="2592" y="1176"/>
                  </a:lnTo>
                  <a:lnTo>
                    <a:pt x="2555" y="1221"/>
                  </a:lnTo>
                  <a:lnTo>
                    <a:pt x="2512" y="1265"/>
                  </a:lnTo>
                  <a:lnTo>
                    <a:pt x="2465" y="1307"/>
                  </a:lnTo>
                  <a:lnTo>
                    <a:pt x="2413" y="1348"/>
                  </a:lnTo>
                  <a:lnTo>
                    <a:pt x="2358" y="1387"/>
                  </a:lnTo>
                  <a:lnTo>
                    <a:pt x="2298" y="1425"/>
                  </a:lnTo>
                  <a:lnTo>
                    <a:pt x="2236" y="1460"/>
                  </a:lnTo>
                  <a:lnTo>
                    <a:pt x="2169" y="1494"/>
                  </a:lnTo>
                  <a:lnTo>
                    <a:pt x="2100" y="1526"/>
                  </a:lnTo>
                  <a:lnTo>
                    <a:pt x="2027" y="1556"/>
                  </a:lnTo>
                  <a:lnTo>
                    <a:pt x="1952" y="1584"/>
                  </a:lnTo>
                  <a:lnTo>
                    <a:pt x="1875" y="1611"/>
                  </a:lnTo>
                  <a:lnTo>
                    <a:pt x="1795" y="1634"/>
                  </a:lnTo>
                  <a:lnTo>
                    <a:pt x="1714" y="1657"/>
                  </a:lnTo>
                  <a:lnTo>
                    <a:pt x="1631" y="1677"/>
                  </a:lnTo>
                  <a:lnTo>
                    <a:pt x="1547" y="1695"/>
                  </a:lnTo>
                  <a:lnTo>
                    <a:pt x="1461" y="1711"/>
                  </a:lnTo>
                  <a:lnTo>
                    <a:pt x="1376" y="1724"/>
                  </a:lnTo>
                  <a:lnTo>
                    <a:pt x="1289" y="1734"/>
                  </a:lnTo>
                  <a:lnTo>
                    <a:pt x="1203" y="1744"/>
                  </a:lnTo>
                  <a:lnTo>
                    <a:pt x="1115" y="1750"/>
                  </a:lnTo>
                  <a:lnTo>
                    <a:pt x="1028" y="1754"/>
                  </a:lnTo>
                  <a:lnTo>
                    <a:pt x="942" y="1755"/>
                  </a:lnTo>
                  <a:lnTo>
                    <a:pt x="909" y="1754"/>
                  </a:lnTo>
                  <a:lnTo>
                    <a:pt x="885" y="1753"/>
                  </a:lnTo>
                  <a:lnTo>
                    <a:pt x="810" y="1751"/>
                  </a:lnTo>
                  <a:lnTo>
                    <a:pt x="739" y="1744"/>
                  </a:lnTo>
                  <a:lnTo>
                    <a:pt x="671" y="1732"/>
                  </a:lnTo>
                  <a:lnTo>
                    <a:pt x="608" y="1718"/>
                  </a:lnTo>
                  <a:lnTo>
                    <a:pt x="547" y="1699"/>
                  </a:lnTo>
                  <a:lnTo>
                    <a:pt x="490" y="1677"/>
                  </a:lnTo>
                  <a:lnTo>
                    <a:pt x="436" y="1651"/>
                  </a:lnTo>
                  <a:lnTo>
                    <a:pt x="385" y="1622"/>
                  </a:lnTo>
                  <a:lnTo>
                    <a:pt x="338" y="1590"/>
                  </a:lnTo>
                  <a:lnTo>
                    <a:pt x="293" y="1555"/>
                  </a:lnTo>
                  <a:lnTo>
                    <a:pt x="253" y="1518"/>
                  </a:lnTo>
                  <a:lnTo>
                    <a:pt x="214" y="1477"/>
                  </a:lnTo>
                  <a:lnTo>
                    <a:pt x="180" y="1436"/>
                  </a:lnTo>
                  <a:lnTo>
                    <a:pt x="148" y="1392"/>
                  </a:lnTo>
                  <a:lnTo>
                    <a:pt x="120" y="1346"/>
                  </a:lnTo>
                  <a:lnTo>
                    <a:pt x="95" y="1300"/>
                  </a:lnTo>
                  <a:lnTo>
                    <a:pt x="72" y="1251"/>
                  </a:lnTo>
                  <a:lnTo>
                    <a:pt x="53" y="1202"/>
                  </a:lnTo>
                  <a:lnTo>
                    <a:pt x="36" y="1151"/>
                  </a:lnTo>
                  <a:lnTo>
                    <a:pt x="23" y="1100"/>
                  </a:lnTo>
                  <a:lnTo>
                    <a:pt x="14" y="1048"/>
                  </a:lnTo>
                  <a:lnTo>
                    <a:pt x="6" y="996"/>
                  </a:lnTo>
                  <a:lnTo>
                    <a:pt x="1" y="944"/>
                  </a:lnTo>
                  <a:lnTo>
                    <a:pt x="0" y="892"/>
                  </a:lnTo>
                  <a:lnTo>
                    <a:pt x="2" y="823"/>
                  </a:lnTo>
                  <a:lnTo>
                    <a:pt x="10" y="755"/>
                  </a:lnTo>
                  <a:lnTo>
                    <a:pt x="22" y="688"/>
                  </a:lnTo>
                  <a:lnTo>
                    <a:pt x="39" y="623"/>
                  </a:lnTo>
                  <a:lnTo>
                    <a:pt x="61" y="560"/>
                  </a:lnTo>
                  <a:lnTo>
                    <a:pt x="87" y="498"/>
                  </a:lnTo>
                  <a:lnTo>
                    <a:pt x="117" y="439"/>
                  </a:lnTo>
                  <a:lnTo>
                    <a:pt x="153" y="383"/>
                  </a:lnTo>
                  <a:lnTo>
                    <a:pt x="192" y="330"/>
                  </a:lnTo>
                  <a:lnTo>
                    <a:pt x="236" y="279"/>
                  </a:lnTo>
                  <a:lnTo>
                    <a:pt x="285" y="232"/>
                  </a:lnTo>
                  <a:lnTo>
                    <a:pt x="337" y="188"/>
                  </a:lnTo>
                  <a:lnTo>
                    <a:pt x="392" y="149"/>
                  </a:lnTo>
                  <a:lnTo>
                    <a:pt x="451" y="114"/>
                  </a:lnTo>
                  <a:lnTo>
                    <a:pt x="512" y="84"/>
                  </a:lnTo>
                  <a:lnTo>
                    <a:pt x="577" y="58"/>
                  </a:lnTo>
                  <a:lnTo>
                    <a:pt x="644" y="37"/>
                  </a:lnTo>
                  <a:lnTo>
                    <a:pt x="715" y="20"/>
                  </a:lnTo>
                  <a:lnTo>
                    <a:pt x="788" y="9"/>
                  </a:lnTo>
                  <a:lnTo>
                    <a:pt x="864" y="2"/>
                  </a:lnTo>
                  <a:lnTo>
                    <a:pt x="9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526633" y="5792788"/>
            <a:ext cx="581025" cy="522287"/>
            <a:chOff x="2497138" y="5792788"/>
            <a:chExt cx="581025" cy="5222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Freeform 85"/>
            <p:cNvSpPr>
              <a:spLocks/>
            </p:cNvSpPr>
            <p:nvPr/>
          </p:nvSpPr>
          <p:spPr bwMode="auto">
            <a:xfrm>
              <a:off x="2825751" y="5967413"/>
              <a:ext cx="44450" cy="22225"/>
            </a:xfrm>
            <a:custGeom>
              <a:avLst/>
              <a:gdLst>
                <a:gd name="T0" fmla="*/ 214 w 275"/>
                <a:gd name="T1" fmla="*/ 0 h 145"/>
                <a:gd name="T2" fmla="*/ 233 w 275"/>
                <a:gd name="T3" fmla="*/ 3 h 145"/>
                <a:gd name="T4" fmla="*/ 250 w 275"/>
                <a:gd name="T5" fmla="*/ 12 h 145"/>
                <a:gd name="T6" fmla="*/ 263 w 275"/>
                <a:gd name="T7" fmla="*/ 25 h 145"/>
                <a:gd name="T8" fmla="*/ 272 w 275"/>
                <a:gd name="T9" fmla="*/ 42 h 145"/>
                <a:gd name="T10" fmla="*/ 275 w 275"/>
                <a:gd name="T11" fmla="*/ 61 h 145"/>
                <a:gd name="T12" fmla="*/ 272 w 275"/>
                <a:gd name="T13" fmla="*/ 80 h 145"/>
                <a:gd name="T14" fmla="*/ 263 w 275"/>
                <a:gd name="T15" fmla="*/ 97 h 145"/>
                <a:gd name="T16" fmla="*/ 250 w 275"/>
                <a:gd name="T17" fmla="*/ 110 h 145"/>
                <a:gd name="T18" fmla="*/ 233 w 275"/>
                <a:gd name="T19" fmla="*/ 118 h 145"/>
                <a:gd name="T20" fmla="*/ 214 w 275"/>
                <a:gd name="T21" fmla="*/ 122 h 145"/>
                <a:gd name="T22" fmla="*/ 167 w 275"/>
                <a:gd name="T23" fmla="*/ 124 h 145"/>
                <a:gd name="T24" fmla="*/ 123 w 275"/>
                <a:gd name="T25" fmla="*/ 131 h 145"/>
                <a:gd name="T26" fmla="*/ 79 w 275"/>
                <a:gd name="T27" fmla="*/ 142 h 145"/>
                <a:gd name="T28" fmla="*/ 61 w 275"/>
                <a:gd name="T29" fmla="*/ 145 h 145"/>
                <a:gd name="T30" fmla="*/ 45 w 275"/>
                <a:gd name="T31" fmla="*/ 143 h 145"/>
                <a:gd name="T32" fmla="*/ 31 w 275"/>
                <a:gd name="T33" fmla="*/ 137 h 145"/>
                <a:gd name="T34" fmla="*/ 19 w 275"/>
                <a:gd name="T35" fmla="*/ 128 h 145"/>
                <a:gd name="T36" fmla="*/ 9 w 275"/>
                <a:gd name="T37" fmla="*/ 116 h 145"/>
                <a:gd name="T38" fmla="*/ 2 w 275"/>
                <a:gd name="T39" fmla="*/ 102 h 145"/>
                <a:gd name="T40" fmla="*/ 0 w 275"/>
                <a:gd name="T41" fmla="*/ 85 h 145"/>
                <a:gd name="T42" fmla="*/ 1 w 275"/>
                <a:gd name="T43" fmla="*/ 70 h 145"/>
                <a:gd name="T44" fmla="*/ 7 w 275"/>
                <a:gd name="T45" fmla="*/ 55 h 145"/>
                <a:gd name="T46" fmla="*/ 17 w 275"/>
                <a:gd name="T47" fmla="*/ 42 h 145"/>
                <a:gd name="T48" fmla="*/ 29 w 275"/>
                <a:gd name="T49" fmla="*/ 32 h 145"/>
                <a:gd name="T50" fmla="*/ 43 w 275"/>
                <a:gd name="T51" fmla="*/ 25 h 145"/>
                <a:gd name="T52" fmla="*/ 99 w 275"/>
                <a:gd name="T53" fmla="*/ 11 h 145"/>
                <a:gd name="T54" fmla="*/ 155 w 275"/>
                <a:gd name="T55" fmla="*/ 3 h 145"/>
                <a:gd name="T56" fmla="*/ 214 w 275"/>
                <a:gd name="T5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145">
                  <a:moveTo>
                    <a:pt x="214" y="0"/>
                  </a:moveTo>
                  <a:lnTo>
                    <a:pt x="233" y="3"/>
                  </a:lnTo>
                  <a:lnTo>
                    <a:pt x="250" y="12"/>
                  </a:lnTo>
                  <a:lnTo>
                    <a:pt x="263" y="25"/>
                  </a:lnTo>
                  <a:lnTo>
                    <a:pt x="272" y="42"/>
                  </a:lnTo>
                  <a:lnTo>
                    <a:pt x="275" y="61"/>
                  </a:lnTo>
                  <a:lnTo>
                    <a:pt x="272" y="80"/>
                  </a:lnTo>
                  <a:lnTo>
                    <a:pt x="263" y="97"/>
                  </a:lnTo>
                  <a:lnTo>
                    <a:pt x="250" y="110"/>
                  </a:lnTo>
                  <a:lnTo>
                    <a:pt x="233" y="118"/>
                  </a:lnTo>
                  <a:lnTo>
                    <a:pt x="214" y="122"/>
                  </a:lnTo>
                  <a:lnTo>
                    <a:pt x="167" y="124"/>
                  </a:lnTo>
                  <a:lnTo>
                    <a:pt x="123" y="131"/>
                  </a:lnTo>
                  <a:lnTo>
                    <a:pt x="79" y="142"/>
                  </a:lnTo>
                  <a:lnTo>
                    <a:pt x="61" y="145"/>
                  </a:lnTo>
                  <a:lnTo>
                    <a:pt x="45" y="143"/>
                  </a:lnTo>
                  <a:lnTo>
                    <a:pt x="31" y="137"/>
                  </a:lnTo>
                  <a:lnTo>
                    <a:pt x="19" y="128"/>
                  </a:lnTo>
                  <a:lnTo>
                    <a:pt x="9" y="116"/>
                  </a:lnTo>
                  <a:lnTo>
                    <a:pt x="2" y="102"/>
                  </a:lnTo>
                  <a:lnTo>
                    <a:pt x="0" y="85"/>
                  </a:lnTo>
                  <a:lnTo>
                    <a:pt x="1" y="70"/>
                  </a:lnTo>
                  <a:lnTo>
                    <a:pt x="7" y="55"/>
                  </a:lnTo>
                  <a:lnTo>
                    <a:pt x="17" y="42"/>
                  </a:lnTo>
                  <a:lnTo>
                    <a:pt x="29" y="32"/>
                  </a:lnTo>
                  <a:lnTo>
                    <a:pt x="43" y="25"/>
                  </a:lnTo>
                  <a:lnTo>
                    <a:pt x="99" y="11"/>
                  </a:lnTo>
                  <a:lnTo>
                    <a:pt x="155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86"/>
            <p:cNvSpPr>
              <a:spLocks/>
            </p:cNvSpPr>
            <p:nvPr/>
          </p:nvSpPr>
          <p:spPr bwMode="auto">
            <a:xfrm>
              <a:off x="2768601" y="5986463"/>
              <a:ext cx="47625" cy="82550"/>
            </a:xfrm>
            <a:custGeom>
              <a:avLst/>
              <a:gdLst>
                <a:gd name="T0" fmla="*/ 251 w 306"/>
                <a:gd name="T1" fmla="*/ 0 h 519"/>
                <a:gd name="T2" fmla="*/ 266 w 306"/>
                <a:gd name="T3" fmla="*/ 3 h 519"/>
                <a:gd name="T4" fmla="*/ 279 w 306"/>
                <a:gd name="T5" fmla="*/ 11 h 519"/>
                <a:gd name="T6" fmla="*/ 292 w 306"/>
                <a:gd name="T7" fmla="*/ 22 h 519"/>
                <a:gd name="T8" fmla="*/ 301 w 306"/>
                <a:gd name="T9" fmla="*/ 35 h 519"/>
                <a:gd name="T10" fmla="*/ 306 w 306"/>
                <a:gd name="T11" fmla="*/ 51 h 519"/>
                <a:gd name="T12" fmla="*/ 306 w 306"/>
                <a:gd name="T13" fmla="*/ 66 h 519"/>
                <a:gd name="T14" fmla="*/ 303 w 306"/>
                <a:gd name="T15" fmla="*/ 81 h 519"/>
                <a:gd name="T16" fmla="*/ 296 w 306"/>
                <a:gd name="T17" fmla="*/ 95 h 519"/>
                <a:gd name="T18" fmla="*/ 285 w 306"/>
                <a:gd name="T19" fmla="*/ 107 h 519"/>
                <a:gd name="T20" fmla="*/ 248 w 306"/>
                <a:gd name="T21" fmla="*/ 142 h 519"/>
                <a:gd name="T22" fmla="*/ 215 w 306"/>
                <a:gd name="T23" fmla="*/ 179 h 519"/>
                <a:gd name="T24" fmla="*/ 187 w 306"/>
                <a:gd name="T25" fmla="*/ 220 h 519"/>
                <a:gd name="T26" fmla="*/ 164 w 306"/>
                <a:gd name="T27" fmla="*/ 265 h 519"/>
                <a:gd name="T28" fmla="*/ 146 w 306"/>
                <a:gd name="T29" fmla="*/ 310 h 519"/>
                <a:gd name="T30" fmla="*/ 133 w 306"/>
                <a:gd name="T31" fmla="*/ 358 h 519"/>
                <a:gd name="T32" fmla="*/ 124 w 306"/>
                <a:gd name="T33" fmla="*/ 407 h 519"/>
                <a:gd name="T34" fmla="*/ 122 w 306"/>
                <a:gd name="T35" fmla="*/ 458 h 519"/>
                <a:gd name="T36" fmla="*/ 119 w 306"/>
                <a:gd name="T37" fmla="*/ 477 h 519"/>
                <a:gd name="T38" fmla="*/ 110 w 306"/>
                <a:gd name="T39" fmla="*/ 493 h 519"/>
                <a:gd name="T40" fmla="*/ 96 w 306"/>
                <a:gd name="T41" fmla="*/ 507 h 519"/>
                <a:gd name="T42" fmla="*/ 80 w 306"/>
                <a:gd name="T43" fmla="*/ 515 h 519"/>
                <a:gd name="T44" fmla="*/ 61 w 306"/>
                <a:gd name="T45" fmla="*/ 519 h 519"/>
                <a:gd name="T46" fmla="*/ 42 w 306"/>
                <a:gd name="T47" fmla="*/ 515 h 519"/>
                <a:gd name="T48" fmla="*/ 24 w 306"/>
                <a:gd name="T49" fmla="*/ 507 h 519"/>
                <a:gd name="T50" fmla="*/ 12 w 306"/>
                <a:gd name="T51" fmla="*/ 493 h 519"/>
                <a:gd name="T52" fmla="*/ 3 w 306"/>
                <a:gd name="T53" fmla="*/ 477 h 519"/>
                <a:gd name="T54" fmla="*/ 0 w 306"/>
                <a:gd name="T55" fmla="*/ 458 h 519"/>
                <a:gd name="T56" fmla="*/ 2 w 306"/>
                <a:gd name="T57" fmla="*/ 401 h 519"/>
                <a:gd name="T58" fmla="*/ 11 w 306"/>
                <a:gd name="T59" fmla="*/ 345 h 519"/>
                <a:gd name="T60" fmla="*/ 24 w 306"/>
                <a:gd name="T61" fmla="*/ 291 h 519"/>
                <a:gd name="T62" fmla="*/ 43 w 306"/>
                <a:gd name="T63" fmla="*/ 238 h 519"/>
                <a:gd name="T64" fmla="*/ 67 w 306"/>
                <a:gd name="T65" fmla="*/ 188 h 519"/>
                <a:gd name="T66" fmla="*/ 94 w 306"/>
                <a:gd name="T67" fmla="*/ 141 h 519"/>
                <a:gd name="T68" fmla="*/ 128 w 306"/>
                <a:gd name="T69" fmla="*/ 95 h 519"/>
                <a:gd name="T70" fmla="*/ 164 w 306"/>
                <a:gd name="T71" fmla="*/ 53 h 519"/>
                <a:gd name="T72" fmla="*/ 206 w 306"/>
                <a:gd name="T73" fmla="*/ 14 h 519"/>
                <a:gd name="T74" fmla="*/ 220 w 306"/>
                <a:gd name="T75" fmla="*/ 5 h 519"/>
                <a:gd name="T76" fmla="*/ 235 w 306"/>
                <a:gd name="T77" fmla="*/ 1 h 519"/>
                <a:gd name="T78" fmla="*/ 251 w 306"/>
                <a:gd name="T7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6" h="519">
                  <a:moveTo>
                    <a:pt x="251" y="0"/>
                  </a:moveTo>
                  <a:lnTo>
                    <a:pt x="266" y="3"/>
                  </a:lnTo>
                  <a:lnTo>
                    <a:pt x="279" y="11"/>
                  </a:lnTo>
                  <a:lnTo>
                    <a:pt x="292" y="22"/>
                  </a:lnTo>
                  <a:lnTo>
                    <a:pt x="301" y="35"/>
                  </a:lnTo>
                  <a:lnTo>
                    <a:pt x="306" y="51"/>
                  </a:lnTo>
                  <a:lnTo>
                    <a:pt x="306" y="66"/>
                  </a:lnTo>
                  <a:lnTo>
                    <a:pt x="303" y="81"/>
                  </a:lnTo>
                  <a:lnTo>
                    <a:pt x="296" y="95"/>
                  </a:lnTo>
                  <a:lnTo>
                    <a:pt x="285" y="107"/>
                  </a:lnTo>
                  <a:lnTo>
                    <a:pt x="248" y="142"/>
                  </a:lnTo>
                  <a:lnTo>
                    <a:pt x="215" y="179"/>
                  </a:lnTo>
                  <a:lnTo>
                    <a:pt x="187" y="220"/>
                  </a:lnTo>
                  <a:lnTo>
                    <a:pt x="164" y="265"/>
                  </a:lnTo>
                  <a:lnTo>
                    <a:pt x="146" y="310"/>
                  </a:lnTo>
                  <a:lnTo>
                    <a:pt x="133" y="358"/>
                  </a:lnTo>
                  <a:lnTo>
                    <a:pt x="124" y="407"/>
                  </a:lnTo>
                  <a:lnTo>
                    <a:pt x="122" y="458"/>
                  </a:lnTo>
                  <a:lnTo>
                    <a:pt x="119" y="477"/>
                  </a:lnTo>
                  <a:lnTo>
                    <a:pt x="110" y="493"/>
                  </a:lnTo>
                  <a:lnTo>
                    <a:pt x="96" y="507"/>
                  </a:lnTo>
                  <a:lnTo>
                    <a:pt x="80" y="515"/>
                  </a:lnTo>
                  <a:lnTo>
                    <a:pt x="61" y="519"/>
                  </a:lnTo>
                  <a:lnTo>
                    <a:pt x="42" y="515"/>
                  </a:lnTo>
                  <a:lnTo>
                    <a:pt x="24" y="507"/>
                  </a:lnTo>
                  <a:lnTo>
                    <a:pt x="12" y="493"/>
                  </a:lnTo>
                  <a:lnTo>
                    <a:pt x="3" y="477"/>
                  </a:lnTo>
                  <a:lnTo>
                    <a:pt x="0" y="458"/>
                  </a:lnTo>
                  <a:lnTo>
                    <a:pt x="2" y="401"/>
                  </a:lnTo>
                  <a:lnTo>
                    <a:pt x="11" y="345"/>
                  </a:lnTo>
                  <a:lnTo>
                    <a:pt x="24" y="291"/>
                  </a:lnTo>
                  <a:lnTo>
                    <a:pt x="43" y="238"/>
                  </a:lnTo>
                  <a:lnTo>
                    <a:pt x="67" y="188"/>
                  </a:lnTo>
                  <a:lnTo>
                    <a:pt x="94" y="141"/>
                  </a:lnTo>
                  <a:lnTo>
                    <a:pt x="128" y="95"/>
                  </a:lnTo>
                  <a:lnTo>
                    <a:pt x="164" y="53"/>
                  </a:lnTo>
                  <a:lnTo>
                    <a:pt x="206" y="14"/>
                  </a:lnTo>
                  <a:lnTo>
                    <a:pt x="220" y="5"/>
                  </a:lnTo>
                  <a:lnTo>
                    <a:pt x="235" y="1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7"/>
            <p:cNvSpPr>
              <a:spLocks noEditPoints="1"/>
            </p:cNvSpPr>
            <p:nvPr/>
          </p:nvSpPr>
          <p:spPr bwMode="auto">
            <a:xfrm>
              <a:off x="2497138" y="5792788"/>
              <a:ext cx="581025" cy="522287"/>
            </a:xfrm>
            <a:custGeom>
              <a:avLst/>
              <a:gdLst>
                <a:gd name="T0" fmla="*/ 1153 w 3660"/>
                <a:gd name="T1" fmla="*/ 2662 h 3293"/>
                <a:gd name="T2" fmla="*/ 1324 w 3660"/>
                <a:gd name="T3" fmla="*/ 2922 h 3293"/>
                <a:gd name="T4" fmla="*/ 1594 w 3660"/>
                <a:gd name="T5" fmla="*/ 2983 h 3293"/>
                <a:gd name="T6" fmla="*/ 1630 w 3660"/>
                <a:gd name="T7" fmla="*/ 2881 h 3293"/>
                <a:gd name="T8" fmla="*/ 1457 w 3660"/>
                <a:gd name="T9" fmla="*/ 2852 h 3293"/>
                <a:gd name="T10" fmla="*/ 1282 w 3660"/>
                <a:gd name="T11" fmla="*/ 2679 h 3293"/>
                <a:gd name="T12" fmla="*/ 1038 w 3660"/>
                <a:gd name="T13" fmla="*/ 2312 h 3293"/>
                <a:gd name="T14" fmla="*/ 978 w 3660"/>
                <a:gd name="T15" fmla="*/ 2387 h 3293"/>
                <a:gd name="T16" fmla="*/ 1038 w 3660"/>
                <a:gd name="T17" fmla="*/ 2452 h 3293"/>
                <a:gd name="T18" fmla="*/ 1141 w 3660"/>
                <a:gd name="T19" fmla="*/ 2559 h 3293"/>
                <a:gd name="T20" fmla="*/ 1218 w 3660"/>
                <a:gd name="T21" fmla="*/ 2499 h 3293"/>
                <a:gd name="T22" fmla="*/ 1109 w 3660"/>
                <a:gd name="T23" fmla="*/ 2352 h 3293"/>
                <a:gd name="T24" fmla="*/ 2288 w 3660"/>
                <a:gd name="T25" fmla="*/ 854 h 3293"/>
                <a:gd name="T26" fmla="*/ 1813 w 3660"/>
                <a:gd name="T27" fmla="*/ 1005 h 3293"/>
                <a:gd name="T28" fmla="*/ 1515 w 3660"/>
                <a:gd name="T29" fmla="*/ 1391 h 3293"/>
                <a:gd name="T30" fmla="*/ 1493 w 3660"/>
                <a:gd name="T31" fmla="*/ 1896 h 3293"/>
                <a:gd name="T32" fmla="*/ 1757 w 3660"/>
                <a:gd name="T33" fmla="*/ 2307 h 3293"/>
                <a:gd name="T34" fmla="*/ 2213 w 3660"/>
                <a:gd name="T35" fmla="*/ 2497 h 3293"/>
                <a:gd name="T36" fmla="*/ 2703 w 3660"/>
                <a:gd name="T37" fmla="*/ 2389 h 3293"/>
                <a:gd name="T38" fmla="*/ 3031 w 3660"/>
                <a:gd name="T39" fmla="*/ 2030 h 3293"/>
                <a:gd name="T40" fmla="*/ 3098 w 3660"/>
                <a:gd name="T41" fmla="*/ 1529 h 3293"/>
                <a:gd name="T42" fmla="*/ 2869 w 3660"/>
                <a:gd name="T43" fmla="*/ 1096 h 3293"/>
                <a:gd name="T44" fmla="*/ 2436 w 3660"/>
                <a:gd name="T45" fmla="*/ 867 h 3293"/>
                <a:gd name="T46" fmla="*/ 827 w 3660"/>
                <a:gd name="T47" fmla="*/ 611 h 3293"/>
                <a:gd name="T48" fmla="*/ 610 w 3660"/>
                <a:gd name="T49" fmla="*/ 850 h 3293"/>
                <a:gd name="T50" fmla="*/ 685 w 3660"/>
                <a:gd name="T51" fmla="*/ 913 h 3293"/>
                <a:gd name="T52" fmla="*/ 881 w 3660"/>
                <a:gd name="T53" fmla="*/ 722 h 3293"/>
                <a:gd name="T54" fmla="*/ 1017 w 3660"/>
                <a:gd name="T55" fmla="*/ 601 h 3293"/>
                <a:gd name="T56" fmla="*/ 1226 w 3660"/>
                <a:gd name="T57" fmla="*/ 486 h 3293"/>
                <a:gd name="T58" fmla="*/ 1137 w 3660"/>
                <a:gd name="T59" fmla="*/ 573 h 3293"/>
                <a:gd name="T60" fmla="*/ 1284 w 3660"/>
                <a:gd name="T61" fmla="*/ 606 h 3293"/>
                <a:gd name="T62" fmla="*/ 1360 w 3660"/>
                <a:gd name="T63" fmla="*/ 608 h 3293"/>
                <a:gd name="T64" fmla="*/ 1384 w 3660"/>
                <a:gd name="T65" fmla="*/ 506 h 3293"/>
                <a:gd name="T66" fmla="*/ 1260 w 3660"/>
                <a:gd name="T67" fmla="*/ 484 h 3293"/>
                <a:gd name="T68" fmla="*/ 2621 w 3660"/>
                <a:gd name="T69" fmla="*/ 79 h 3293"/>
                <a:gd name="T70" fmla="*/ 2898 w 3660"/>
                <a:gd name="T71" fmla="*/ 346 h 3293"/>
                <a:gd name="T72" fmla="*/ 3082 w 3660"/>
                <a:gd name="T73" fmla="*/ 642 h 3293"/>
                <a:gd name="T74" fmla="*/ 3461 w 3660"/>
                <a:gd name="T75" fmla="*/ 887 h 3293"/>
                <a:gd name="T76" fmla="*/ 3657 w 3660"/>
                <a:gd name="T77" fmla="*/ 1292 h 3293"/>
                <a:gd name="T78" fmla="*/ 3545 w 3660"/>
                <a:gd name="T79" fmla="*/ 1719 h 3293"/>
                <a:gd name="T80" fmla="*/ 3566 w 3660"/>
                <a:gd name="T81" fmla="*/ 1935 h 3293"/>
                <a:gd name="T82" fmla="*/ 3601 w 3660"/>
                <a:gd name="T83" fmla="*/ 2334 h 3293"/>
                <a:gd name="T84" fmla="*/ 3354 w 3660"/>
                <a:gd name="T85" fmla="*/ 2707 h 3293"/>
                <a:gd name="T86" fmla="*/ 2893 w 3660"/>
                <a:gd name="T87" fmla="*/ 2899 h 3293"/>
                <a:gd name="T88" fmla="*/ 2532 w 3660"/>
                <a:gd name="T89" fmla="*/ 2918 h 3293"/>
                <a:gd name="T90" fmla="*/ 2231 w 3660"/>
                <a:gd name="T91" fmla="*/ 3152 h 3293"/>
                <a:gd name="T92" fmla="*/ 1735 w 3660"/>
                <a:gd name="T93" fmla="*/ 3293 h 3293"/>
                <a:gd name="T94" fmla="*/ 1295 w 3660"/>
                <a:gd name="T95" fmla="*/ 3204 h 3293"/>
                <a:gd name="T96" fmla="*/ 1004 w 3660"/>
                <a:gd name="T97" fmla="*/ 2914 h 3293"/>
                <a:gd name="T98" fmla="*/ 893 w 3660"/>
                <a:gd name="T99" fmla="*/ 2634 h 3293"/>
                <a:gd name="T100" fmla="*/ 589 w 3660"/>
                <a:gd name="T101" fmla="*/ 2447 h 3293"/>
                <a:gd name="T102" fmla="*/ 233 w 3660"/>
                <a:gd name="T103" fmla="*/ 2277 h 3293"/>
                <a:gd name="T104" fmla="*/ 13 w 3660"/>
                <a:gd name="T105" fmla="*/ 2035 h 3293"/>
                <a:gd name="T106" fmla="*/ 71 w 3660"/>
                <a:gd name="T107" fmla="*/ 1692 h 3293"/>
                <a:gd name="T108" fmla="*/ 347 w 3660"/>
                <a:gd name="T109" fmla="*/ 1407 h 3293"/>
                <a:gd name="T110" fmla="*/ 420 w 3660"/>
                <a:gd name="T111" fmla="*/ 1148 h 3293"/>
                <a:gd name="T112" fmla="*/ 384 w 3660"/>
                <a:gd name="T113" fmla="*/ 730 h 3293"/>
                <a:gd name="T114" fmla="*/ 649 w 3660"/>
                <a:gd name="T115" fmla="*/ 401 h 3293"/>
                <a:gd name="T116" fmla="*/ 1120 w 3660"/>
                <a:gd name="T117" fmla="*/ 252 h 3293"/>
                <a:gd name="T118" fmla="*/ 1525 w 3660"/>
                <a:gd name="T119" fmla="*/ 290 h 3293"/>
                <a:gd name="T120" fmla="*/ 1748 w 3660"/>
                <a:gd name="T121" fmla="*/ 239 h 3293"/>
                <a:gd name="T122" fmla="*/ 2026 w 3660"/>
                <a:gd name="T123" fmla="*/ 39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60" h="3293">
                  <a:moveTo>
                    <a:pt x="1219" y="2592"/>
                  </a:moveTo>
                  <a:lnTo>
                    <a:pt x="1203" y="2593"/>
                  </a:lnTo>
                  <a:lnTo>
                    <a:pt x="1185" y="2598"/>
                  </a:lnTo>
                  <a:lnTo>
                    <a:pt x="1169" y="2610"/>
                  </a:lnTo>
                  <a:lnTo>
                    <a:pt x="1159" y="2625"/>
                  </a:lnTo>
                  <a:lnTo>
                    <a:pt x="1153" y="2643"/>
                  </a:lnTo>
                  <a:lnTo>
                    <a:pt x="1153" y="2662"/>
                  </a:lnTo>
                  <a:lnTo>
                    <a:pt x="1165" y="2709"/>
                  </a:lnTo>
                  <a:lnTo>
                    <a:pt x="1180" y="2752"/>
                  </a:lnTo>
                  <a:lnTo>
                    <a:pt x="1201" y="2792"/>
                  </a:lnTo>
                  <a:lnTo>
                    <a:pt x="1226" y="2830"/>
                  </a:lnTo>
                  <a:lnTo>
                    <a:pt x="1255" y="2864"/>
                  </a:lnTo>
                  <a:lnTo>
                    <a:pt x="1288" y="2895"/>
                  </a:lnTo>
                  <a:lnTo>
                    <a:pt x="1324" y="2922"/>
                  </a:lnTo>
                  <a:lnTo>
                    <a:pt x="1363" y="2944"/>
                  </a:lnTo>
                  <a:lnTo>
                    <a:pt x="1404" y="2962"/>
                  </a:lnTo>
                  <a:lnTo>
                    <a:pt x="1447" y="2975"/>
                  </a:lnTo>
                  <a:lnTo>
                    <a:pt x="1493" y="2984"/>
                  </a:lnTo>
                  <a:lnTo>
                    <a:pt x="1539" y="2986"/>
                  </a:lnTo>
                  <a:lnTo>
                    <a:pt x="1584" y="2984"/>
                  </a:lnTo>
                  <a:lnTo>
                    <a:pt x="1594" y="2983"/>
                  </a:lnTo>
                  <a:lnTo>
                    <a:pt x="1613" y="2977"/>
                  </a:lnTo>
                  <a:lnTo>
                    <a:pt x="1628" y="2966"/>
                  </a:lnTo>
                  <a:lnTo>
                    <a:pt x="1639" y="2952"/>
                  </a:lnTo>
                  <a:lnTo>
                    <a:pt x="1646" y="2934"/>
                  </a:lnTo>
                  <a:lnTo>
                    <a:pt x="1647" y="2914"/>
                  </a:lnTo>
                  <a:lnTo>
                    <a:pt x="1641" y="2896"/>
                  </a:lnTo>
                  <a:lnTo>
                    <a:pt x="1630" y="2881"/>
                  </a:lnTo>
                  <a:lnTo>
                    <a:pt x="1616" y="2869"/>
                  </a:lnTo>
                  <a:lnTo>
                    <a:pt x="1598" y="2862"/>
                  </a:lnTo>
                  <a:lnTo>
                    <a:pt x="1578" y="2862"/>
                  </a:lnTo>
                  <a:lnTo>
                    <a:pt x="1569" y="2863"/>
                  </a:lnTo>
                  <a:lnTo>
                    <a:pt x="1531" y="2864"/>
                  </a:lnTo>
                  <a:lnTo>
                    <a:pt x="1494" y="2861"/>
                  </a:lnTo>
                  <a:lnTo>
                    <a:pt x="1457" y="2852"/>
                  </a:lnTo>
                  <a:lnTo>
                    <a:pt x="1424" y="2839"/>
                  </a:lnTo>
                  <a:lnTo>
                    <a:pt x="1392" y="2821"/>
                  </a:lnTo>
                  <a:lnTo>
                    <a:pt x="1363" y="2799"/>
                  </a:lnTo>
                  <a:lnTo>
                    <a:pt x="1338" y="2774"/>
                  </a:lnTo>
                  <a:lnTo>
                    <a:pt x="1314" y="2746"/>
                  </a:lnTo>
                  <a:lnTo>
                    <a:pt x="1297" y="2713"/>
                  </a:lnTo>
                  <a:lnTo>
                    <a:pt x="1282" y="2679"/>
                  </a:lnTo>
                  <a:lnTo>
                    <a:pt x="1273" y="2641"/>
                  </a:lnTo>
                  <a:lnTo>
                    <a:pt x="1269" y="2626"/>
                  </a:lnTo>
                  <a:lnTo>
                    <a:pt x="1260" y="2613"/>
                  </a:lnTo>
                  <a:lnTo>
                    <a:pt x="1249" y="2603"/>
                  </a:lnTo>
                  <a:lnTo>
                    <a:pt x="1234" y="2595"/>
                  </a:lnTo>
                  <a:lnTo>
                    <a:pt x="1219" y="2592"/>
                  </a:lnTo>
                  <a:close/>
                  <a:moveTo>
                    <a:pt x="1038" y="2312"/>
                  </a:moveTo>
                  <a:lnTo>
                    <a:pt x="1023" y="2314"/>
                  </a:lnTo>
                  <a:lnTo>
                    <a:pt x="1008" y="2320"/>
                  </a:lnTo>
                  <a:lnTo>
                    <a:pt x="995" y="2329"/>
                  </a:lnTo>
                  <a:lnTo>
                    <a:pt x="985" y="2342"/>
                  </a:lnTo>
                  <a:lnTo>
                    <a:pt x="978" y="2356"/>
                  </a:lnTo>
                  <a:lnTo>
                    <a:pt x="976" y="2372"/>
                  </a:lnTo>
                  <a:lnTo>
                    <a:pt x="978" y="2387"/>
                  </a:lnTo>
                  <a:lnTo>
                    <a:pt x="984" y="2402"/>
                  </a:lnTo>
                  <a:lnTo>
                    <a:pt x="993" y="2415"/>
                  </a:lnTo>
                  <a:lnTo>
                    <a:pt x="1005" y="2425"/>
                  </a:lnTo>
                  <a:lnTo>
                    <a:pt x="1008" y="2427"/>
                  </a:lnTo>
                  <a:lnTo>
                    <a:pt x="1015" y="2432"/>
                  </a:lnTo>
                  <a:lnTo>
                    <a:pt x="1025" y="2441"/>
                  </a:lnTo>
                  <a:lnTo>
                    <a:pt x="1038" y="2452"/>
                  </a:lnTo>
                  <a:lnTo>
                    <a:pt x="1054" y="2467"/>
                  </a:lnTo>
                  <a:lnTo>
                    <a:pt x="1070" y="2485"/>
                  </a:lnTo>
                  <a:lnTo>
                    <a:pt x="1088" y="2507"/>
                  </a:lnTo>
                  <a:lnTo>
                    <a:pt x="1105" y="2533"/>
                  </a:lnTo>
                  <a:lnTo>
                    <a:pt x="1115" y="2545"/>
                  </a:lnTo>
                  <a:lnTo>
                    <a:pt x="1127" y="2554"/>
                  </a:lnTo>
                  <a:lnTo>
                    <a:pt x="1141" y="2559"/>
                  </a:lnTo>
                  <a:lnTo>
                    <a:pt x="1157" y="2562"/>
                  </a:lnTo>
                  <a:lnTo>
                    <a:pt x="1172" y="2559"/>
                  </a:lnTo>
                  <a:lnTo>
                    <a:pt x="1189" y="2553"/>
                  </a:lnTo>
                  <a:lnTo>
                    <a:pt x="1201" y="2543"/>
                  </a:lnTo>
                  <a:lnTo>
                    <a:pt x="1210" y="2529"/>
                  </a:lnTo>
                  <a:lnTo>
                    <a:pt x="1216" y="2515"/>
                  </a:lnTo>
                  <a:lnTo>
                    <a:pt x="1218" y="2499"/>
                  </a:lnTo>
                  <a:lnTo>
                    <a:pt x="1214" y="2484"/>
                  </a:lnTo>
                  <a:lnTo>
                    <a:pt x="1209" y="2468"/>
                  </a:lnTo>
                  <a:lnTo>
                    <a:pt x="1188" y="2437"/>
                  </a:lnTo>
                  <a:lnTo>
                    <a:pt x="1167" y="2411"/>
                  </a:lnTo>
                  <a:lnTo>
                    <a:pt x="1147" y="2387"/>
                  </a:lnTo>
                  <a:lnTo>
                    <a:pt x="1127" y="2368"/>
                  </a:lnTo>
                  <a:lnTo>
                    <a:pt x="1109" y="2352"/>
                  </a:lnTo>
                  <a:lnTo>
                    <a:pt x="1094" y="2339"/>
                  </a:lnTo>
                  <a:lnTo>
                    <a:pt x="1080" y="2330"/>
                  </a:lnTo>
                  <a:lnTo>
                    <a:pt x="1072" y="2324"/>
                  </a:lnTo>
                  <a:lnTo>
                    <a:pt x="1069" y="2321"/>
                  </a:lnTo>
                  <a:lnTo>
                    <a:pt x="1054" y="2314"/>
                  </a:lnTo>
                  <a:lnTo>
                    <a:pt x="1038" y="2312"/>
                  </a:lnTo>
                  <a:close/>
                  <a:moveTo>
                    <a:pt x="2288" y="854"/>
                  </a:moveTo>
                  <a:lnTo>
                    <a:pt x="2213" y="857"/>
                  </a:lnTo>
                  <a:lnTo>
                    <a:pt x="2139" y="867"/>
                  </a:lnTo>
                  <a:lnTo>
                    <a:pt x="2068" y="884"/>
                  </a:lnTo>
                  <a:lnTo>
                    <a:pt x="2001" y="906"/>
                  </a:lnTo>
                  <a:lnTo>
                    <a:pt x="1934" y="934"/>
                  </a:lnTo>
                  <a:lnTo>
                    <a:pt x="1872" y="967"/>
                  </a:lnTo>
                  <a:lnTo>
                    <a:pt x="1813" y="1005"/>
                  </a:lnTo>
                  <a:lnTo>
                    <a:pt x="1757" y="1048"/>
                  </a:lnTo>
                  <a:lnTo>
                    <a:pt x="1706" y="1096"/>
                  </a:lnTo>
                  <a:lnTo>
                    <a:pt x="1658" y="1147"/>
                  </a:lnTo>
                  <a:lnTo>
                    <a:pt x="1615" y="1203"/>
                  </a:lnTo>
                  <a:lnTo>
                    <a:pt x="1576" y="1262"/>
                  </a:lnTo>
                  <a:lnTo>
                    <a:pt x="1544" y="1325"/>
                  </a:lnTo>
                  <a:lnTo>
                    <a:pt x="1515" y="1391"/>
                  </a:lnTo>
                  <a:lnTo>
                    <a:pt x="1493" y="1458"/>
                  </a:lnTo>
                  <a:lnTo>
                    <a:pt x="1477" y="1529"/>
                  </a:lnTo>
                  <a:lnTo>
                    <a:pt x="1467" y="1602"/>
                  </a:lnTo>
                  <a:lnTo>
                    <a:pt x="1464" y="1678"/>
                  </a:lnTo>
                  <a:lnTo>
                    <a:pt x="1467" y="1752"/>
                  </a:lnTo>
                  <a:lnTo>
                    <a:pt x="1477" y="1825"/>
                  </a:lnTo>
                  <a:lnTo>
                    <a:pt x="1493" y="1896"/>
                  </a:lnTo>
                  <a:lnTo>
                    <a:pt x="1515" y="1964"/>
                  </a:lnTo>
                  <a:lnTo>
                    <a:pt x="1544" y="2030"/>
                  </a:lnTo>
                  <a:lnTo>
                    <a:pt x="1576" y="2092"/>
                  </a:lnTo>
                  <a:lnTo>
                    <a:pt x="1615" y="2152"/>
                  </a:lnTo>
                  <a:lnTo>
                    <a:pt x="1658" y="2208"/>
                  </a:lnTo>
                  <a:lnTo>
                    <a:pt x="1706" y="2259"/>
                  </a:lnTo>
                  <a:lnTo>
                    <a:pt x="1757" y="2307"/>
                  </a:lnTo>
                  <a:lnTo>
                    <a:pt x="1813" y="2350"/>
                  </a:lnTo>
                  <a:lnTo>
                    <a:pt x="1872" y="2389"/>
                  </a:lnTo>
                  <a:lnTo>
                    <a:pt x="1934" y="2422"/>
                  </a:lnTo>
                  <a:lnTo>
                    <a:pt x="2001" y="2450"/>
                  </a:lnTo>
                  <a:lnTo>
                    <a:pt x="2068" y="2472"/>
                  </a:lnTo>
                  <a:lnTo>
                    <a:pt x="2139" y="2487"/>
                  </a:lnTo>
                  <a:lnTo>
                    <a:pt x="2213" y="2497"/>
                  </a:lnTo>
                  <a:lnTo>
                    <a:pt x="2288" y="2501"/>
                  </a:lnTo>
                  <a:lnTo>
                    <a:pt x="2362" y="2497"/>
                  </a:lnTo>
                  <a:lnTo>
                    <a:pt x="2436" y="2487"/>
                  </a:lnTo>
                  <a:lnTo>
                    <a:pt x="2507" y="2472"/>
                  </a:lnTo>
                  <a:lnTo>
                    <a:pt x="2574" y="2450"/>
                  </a:lnTo>
                  <a:lnTo>
                    <a:pt x="2641" y="2422"/>
                  </a:lnTo>
                  <a:lnTo>
                    <a:pt x="2703" y="2389"/>
                  </a:lnTo>
                  <a:lnTo>
                    <a:pt x="2762" y="2350"/>
                  </a:lnTo>
                  <a:lnTo>
                    <a:pt x="2818" y="2307"/>
                  </a:lnTo>
                  <a:lnTo>
                    <a:pt x="2869" y="2259"/>
                  </a:lnTo>
                  <a:lnTo>
                    <a:pt x="2917" y="2208"/>
                  </a:lnTo>
                  <a:lnTo>
                    <a:pt x="2960" y="2152"/>
                  </a:lnTo>
                  <a:lnTo>
                    <a:pt x="2999" y="2092"/>
                  </a:lnTo>
                  <a:lnTo>
                    <a:pt x="3031" y="2030"/>
                  </a:lnTo>
                  <a:lnTo>
                    <a:pt x="3060" y="1964"/>
                  </a:lnTo>
                  <a:lnTo>
                    <a:pt x="3082" y="1896"/>
                  </a:lnTo>
                  <a:lnTo>
                    <a:pt x="3098" y="1825"/>
                  </a:lnTo>
                  <a:lnTo>
                    <a:pt x="3108" y="1752"/>
                  </a:lnTo>
                  <a:lnTo>
                    <a:pt x="3111" y="1678"/>
                  </a:lnTo>
                  <a:lnTo>
                    <a:pt x="3108" y="1602"/>
                  </a:lnTo>
                  <a:lnTo>
                    <a:pt x="3098" y="1529"/>
                  </a:lnTo>
                  <a:lnTo>
                    <a:pt x="3082" y="1458"/>
                  </a:lnTo>
                  <a:lnTo>
                    <a:pt x="3060" y="1391"/>
                  </a:lnTo>
                  <a:lnTo>
                    <a:pt x="3031" y="1325"/>
                  </a:lnTo>
                  <a:lnTo>
                    <a:pt x="2999" y="1262"/>
                  </a:lnTo>
                  <a:lnTo>
                    <a:pt x="2960" y="1203"/>
                  </a:lnTo>
                  <a:lnTo>
                    <a:pt x="2917" y="1147"/>
                  </a:lnTo>
                  <a:lnTo>
                    <a:pt x="2869" y="1096"/>
                  </a:lnTo>
                  <a:lnTo>
                    <a:pt x="2818" y="1048"/>
                  </a:lnTo>
                  <a:lnTo>
                    <a:pt x="2762" y="1005"/>
                  </a:lnTo>
                  <a:lnTo>
                    <a:pt x="2703" y="967"/>
                  </a:lnTo>
                  <a:lnTo>
                    <a:pt x="2641" y="934"/>
                  </a:lnTo>
                  <a:lnTo>
                    <a:pt x="2574" y="906"/>
                  </a:lnTo>
                  <a:lnTo>
                    <a:pt x="2507" y="884"/>
                  </a:lnTo>
                  <a:lnTo>
                    <a:pt x="2436" y="867"/>
                  </a:lnTo>
                  <a:lnTo>
                    <a:pt x="2362" y="857"/>
                  </a:lnTo>
                  <a:lnTo>
                    <a:pt x="2288" y="854"/>
                  </a:lnTo>
                  <a:close/>
                  <a:moveTo>
                    <a:pt x="963" y="549"/>
                  </a:moveTo>
                  <a:lnTo>
                    <a:pt x="947" y="550"/>
                  </a:lnTo>
                  <a:lnTo>
                    <a:pt x="932" y="554"/>
                  </a:lnTo>
                  <a:lnTo>
                    <a:pt x="877" y="581"/>
                  </a:lnTo>
                  <a:lnTo>
                    <a:pt x="827" y="611"/>
                  </a:lnTo>
                  <a:lnTo>
                    <a:pt x="780" y="645"/>
                  </a:lnTo>
                  <a:lnTo>
                    <a:pt x="734" y="684"/>
                  </a:lnTo>
                  <a:lnTo>
                    <a:pt x="693" y="725"/>
                  </a:lnTo>
                  <a:lnTo>
                    <a:pt x="654" y="771"/>
                  </a:lnTo>
                  <a:lnTo>
                    <a:pt x="620" y="821"/>
                  </a:lnTo>
                  <a:lnTo>
                    <a:pt x="613" y="835"/>
                  </a:lnTo>
                  <a:lnTo>
                    <a:pt x="610" y="850"/>
                  </a:lnTo>
                  <a:lnTo>
                    <a:pt x="611" y="866"/>
                  </a:lnTo>
                  <a:lnTo>
                    <a:pt x="617" y="882"/>
                  </a:lnTo>
                  <a:lnTo>
                    <a:pt x="626" y="894"/>
                  </a:lnTo>
                  <a:lnTo>
                    <a:pt x="638" y="905"/>
                  </a:lnTo>
                  <a:lnTo>
                    <a:pt x="653" y="913"/>
                  </a:lnTo>
                  <a:lnTo>
                    <a:pt x="671" y="915"/>
                  </a:lnTo>
                  <a:lnTo>
                    <a:pt x="685" y="913"/>
                  </a:lnTo>
                  <a:lnTo>
                    <a:pt x="700" y="908"/>
                  </a:lnTo>
                  <a:lnTo>
                    <a:pt x="712" y="899"/>
                  </a:lnTo>
                  <a:lnTo>
                    <a:pt x="722" y="887"/>
                  </a:lnTo>
                  <a:lnTo>
                    <a:pt x="756" y="839"/>
                  </a:lnTo>
                  <a:lnTo>
                    <a:pt x="794" y="796"/>
                  </a:lnTo>
                  <a:lnTo>
                    <a:pt x="836" y="757"/>
                  </a:lnTo>
                  <a:lnTo>
                    <a:pt x="881" y="722"/>
                  </a:lnTo>
                  <a:lnTo>
                    <a:pt x="929" y="692"/>
                  </a:lnTo>
                  <a:lnTo>
                    <a:pt x="982" y="665"/>
                  </a:lnTo>
                  <a:lnTo>
                    <a:pt x="995" y="657"/>
                  </a:lnTo>
                  <a:lnTo>
                    <a:pt x="1006" y="645"/>
                  </a:lnTo>
                  <a:lnTo>
                    <a:pt x="1014" y="632"/>
                  </a:lnTo>
                  <a:lnTo>
                    <a:pt x="1017" y="616"/>
                  </a:lnTo>
                  <a:lnTo>
                    <a:pt x="1017" y="601"/>
                  </a:lnTo>
                  <a:lnTo>
                    <a:pt x="1013" y="585"/>
                  </a:lnTo>
                  <a:lnTo>
                    <a:pt x="1004" y="571"/>
                  </a:lnTo>
                  <a:lnTo>
                    <a:pt x="992" y="560"/>
                  </a:lnTo>
                  <a:lnTo>
                    <a:pt x="978" y="553"/>
                  </a:lnTo>
                  <a:lnTo>
                    <a:pt x="963" y="549"/>
                  </a:lnTo>
                  <a:close/>
                  <a:moveTo>
                    <a:pt x="1260" y="484"/>
                  </a:moveTo>
                  <a:lnTo>
                    <a:pt x="1226" y="486"/>
                  </a:lnTo>
                  <a:lnTo>
                    <a:pt x="1187" y="488"/>
                  </a:lnTo>
                  <a:lnTo>
                    <a:pt x="1168" y="493"/>
                  </a:lnTo>
                  <a:lnTo>
                    <a:pt x="1152" y="503"/>
                  </a:lnTo>
                  <a:lnTo>
                    <a:pt x="1140" y="518"/>
                  </a:lnTo>
                  <a:lnTo>
                    <a:pt x="1133" y="536"/>
                  </a:lnTo>
                  <a:lnTo>
                    <a:pt x="1132" y="554"/>
                  </a:lnTo>
                  <a:lnTo>
                    <a:pt x="1137" y="573"/>
                  </a:lnTo>
                  <a:lnTo>
                    <a:pt x="1147" y="590"/>
                  </a:lnTo>
                  <a:lnTo>
                    <a:pt x="1161" y="601"/>
                  </a:lnTo>
                  <a:lnTo>
                    <a:pt x="1179" y="609"/>
                  </a:lnTo>
                  <a:lnTo>
                    <a:pt x="1199" y="610"/>
                  </a:lnTo>
                  <a:lnTo>
                    <a:pt x="1231" y="608"/>
                  </a:lnTo>
                  <a:lnTo>
                    <a:pt x="1260" y="606"/>
                  </a:lnTo>
                  <a:lnTo>
                    <a:pt x="1284" y="606"/>
                  </a:lnTo>
                  <a:lnTo>
                    <a:pt x="1304" y="606"/>
                  </a:lnTo>
                  <a:lnTo>
                    <a:pt x="1320" y="608"/>
                  </a:lnTo>
                  <a:lnTo>
                    <a:pt x="1330" y="609"/>
                  </a:lnTo>
                  <a:lnTo>
                    <a:pt x="1334" y="610"/>
                  </a:lnTo>
                  <a:lnTo>
                    <a:pt x="1338" y="610"/>
                  </a:lnTo>
                  <a:lnTo>
                    <a:pt x="1342" y="610"/>
                  </a:lnTo>
                  <a:lnTo>
                    <a:pt x="1360" y="608"/>
                  </a:lnTo>
                  <a:lnTo>
                    <a:pt x="1375" y="600"/>
                  </a:lnTo>
                  <a:lnTo>
                    <a:pt x="1387" y="589"/>
                  </a:lnTo>
                  <a:lnTo>
                    <a:pt x="1397" y="574"/>
                  </a:lnTo>
                  <a:lnTo>
                    <a:pt x="1403" y="558"/>
                  </a:lnTo>
                  <a:lnTo>
                    <a:pt x="1402" y="538"/>
                  </a:lnTo>
                  <a:lnTo>
                    <a:pt x="1395" y="520"/>
                  </a:lnTo>
                  <a:lnTo>
                    <a:pt x="1384" y="506"/>
                  </a:lnTo>
                  <a:lnTo>
                    <a:pt x="1369" y="494"/>
                  </a:lnTo>
                  <a:lnTo>
                    <a:pt x="1351" y="489"/>
                  </a:lnTo>
                  <a:lnTo>
                    <a:pt x="1345" y="488"/>
                  </a:lnTo>
                  <a:lnTo>
                    <a:pt x="1333" y="487"/>
                  </a:lnTo>
                  <a:lnTo>
                    <a:pt x="1314" y="486"/>
                  </a:lnTo>
                  <a:lnTo>
                    <a:pt x="1290" y="484"/>
                  </a:lnTo>
                  <a:lnTo>
                    <a:pt x="1260" y="484"/>
                  </a:lnTo>
                  <a:close/>
                  <a:moveTo>
                    <a:pt x="2255" y="0"/>
                  </a:moveTo>
                  <a:lnTo>
                    <a:pt x="2316" y="2"/>
                  </a:lnTo>
                  <a:lnTo>
                    <a:pt x="2377" y="9"/>
                  </a:lnTo>
                  <a:lnTo>
                    <a:pt x="2444" y="21"/>
                  </a:lnTo>
                  <a:lnTo>
                    <a:pt x="2507" y="36"/>
                  </a:lnTo>
                  <a:lnTo>
                    <a:pt x="2566" y="55"/>
                  </a:lnTo>
                  <a:lnTo>
                    <a:pt x="2621" y="79"/>
                  </a:lnTo>
                  <a:lnTo>
                    <a:pt x="2672" y="105"/>
                  </a:lnTo>
                  <a:lnTo>
                    <a:pt x="2719" y="136"/>
                  </a:lnTo>
                  <a:lnTo>
                    <a:pt x="2763" y="171"/>
                  </a:lnTo>
                  <a:lnTo>
                    <a:pt x="2803" y="208"/>
                  </a:lnTo>
                  <a:lnTo>
                    <a:pt x="2838" y="251"/>
                  </a:lnTo>
                  <a:lnTo>
                    <a:pt x="2869" y="296"/>
                  </a:lnTo>
                  <a:lnTo>
                    <a:pt x="2898" y="346"/>
                  </a:lnTo>
                  <a:lnTo>
                    <a:pt x="2922" y="399"/>
                  </a:lnTo>
                  <a:lnTo>
                    <a:pt x="2942" y="457"/>
                  </a:lnTo>
                  <a:lnTo>
                    <a:pt x="2960" y="500"/>
                  </a:lnTo>
                  <a:lnTo>
                    <a:pt x="2982" y="540"/>
                  </a:lnTo>
                  <a:lnTo>
                    <a:pt x="3011" y="578"/>
                  </a:lnTo>
                  <a:lnTo>
                    <a:pt x="3044" y="612"/>
                  </a:lnTo>
                  <a:lnTo>
                    <a:pt x="3082" y="642"/>
                  </a:lnTo>
                  <a:lnTo>
                    <a:pt x="3124" y="669"/>
                  </a:lnTo>
                  <a:lnTo>
                    <a:pt x="3170" y="691"/>
                  </a:lnTo>
                  <a:lnTo>
                    <a:pt x="3236" y="722"/>
                  </a:lnTo>
                  <a:lnTo>
                    <a:pt x="3300" y="757"/>
                  </a:lnTo>
                  <a:lnTo>
                    <a:pt x="3357" y="796"/>
                  </a:lnTo>
                  <a:lnTo>
                    <a:pt x="3412" y="840"/>
                  </a:lnTo>
                  <a:lnTo>
                    <a:pt x="3461" y="887"/>
                  </a:lnTo>
                  <a:lnTo>
                    <a:pt x="3506" y="938"/>
                  </a:lnTo>
                  <a:lnTo>
                    <a:pt x="3546" y="991"/>
                  </a:lnTo>
                  <a:lnTo>
                    <a:pt x="3579" y="1048"/>
                  </a:lnTo>
                  <a:lnTo>
                    <a:pt x="3608" y="1106"/>
                  </a:lnTo>
                  <a:lnTo>
                    <a:pt x="3630" y="1167"/>
                  </a:lnTo>
                  <a:lnTo>
                    <a:pt x="3647" y="1229"/>
                  </a:lnTo>
                  <a:lnTo>
                    <a:pt x="3657" y="1292"/>
                  </a:lnTo>
                  <a:lnTo>
                    <a:pt x="3660" y="1357"/>
                  </a:lnTo>
                  <a:lnTo>
                    <a:pt x="3657" y="1420"/>
                  </a:lnTo>
                  <a:lnTo>
                    <a:pt x="3647" y="1484"/>
                  </a:lnTo>
                  <a:lnTo>
                    <a:pt x="3631" y="1546"/>
                  </a:lnTo>
                  <a:lnTo>
                    <a:pt x="3608" y="1606"/>
                  </a:lnTo>
                  <a:lnTo>
                    <a:pt x="3579" y="1663"/>
                  </a:lnTo>
                  <a:lnTo>
                    <a:pt x="3545" y="1719"/>
                  </a:lnTo>
                  <a:lnTo>
                    <a:pt x="3530" y="1744"/>
                  </a:lnTo>
                  <a:lnTo>
                    <a:pt x="3520" y="1772"/>
                  </a:lnTo>
                  <a:lnTo>
                    <a:pt x="3517" y="1801"/>
                  </a:lnTo>
                  <a:lnTo>
                    <a:pt x="3519" y="1829"/>
                  </a:lnTo>
                  <a:lnTo>
                    <a:pt x="3526" y="1857"/>
                  </a:lnTo>
                  <a:lnTo>
                    <a:pt x="3539" y="1884"/>
                  </a:lnTo>
                  <a:lnTo>
                    <a:pt x="3566" y="1935"/>
                  </a:lnTo>
                  <a:lnTo>
                    <a:pt x="3588" y="1988"/>
                  </a:lnTo>
                  <a:lnTo>
                    <a:pt x="3605" y="2043"/>
                  </a:lnTo>
                  <a:lnTo>
                    <a:pt x="3616" y="2099"/>
                  </a:lnTo>
                  <a:lnTo>
                    <a:pt x="3620" y="2157"/>
                  </a:lnTo>
                  <a:lnTo>
                    <a:pt x="3620" y="2214"/>
                  </a:lnTo>
                  <a:lnTo>
                    <a:pt x="3615" y="2273"/>
                  </a:lnTo>
                  <a:lnTo>
                    <a:pt x="3601" y="2334"/>
                  </a:lnTo>
                  <a:lnTo>
                    <a:pt x="3582" y="2394"/>
                  </a:lnTo>
                  <a:lnTo>
                    <a:pt x="3558" y="2453"/>
                  </a:lnTo>
                  <a:lnTo>
                    <a:pt x="3527" y="2508"/>
                  </a:lnTo>
                  <a:lnTo>
                    <a:pt x="3491" y="2563"/>
                  </a:lnTo>
                  <a:lnTo>
                    <a:pt x="3449" y="2614"/>
                  </a:lnTo>
                  <a:lnTo>
                    <a:pt x="3404" y="2661"/>
                  </a:lnTo>
                  <a:lnTo>
                    <a:pt x="3354" y="2707"/>
                  </a:lnTo>
                  <a:lnTo>
                    <a:pt x="3300" y="2748"/>
                  </a:lnTo>
                  <a:lnTo>
                    <a:pt x="3241" y="2784"/>
                  </a:lnTo>
                  <a:lnTo>
                    <a:pt x="3180" y="2817"/>
                  </a:lnTo>
                  <a:lnTo>
                    <a:pt x="3115" y="2844"/>
                  </a:lnTo>
                  <a:lnTo>
                    <a:pt x="3048" y="2868"/>
                  </a:lnTo>
                  <a:lnTo>
                    <a:pt x="2970" y="2886"/>
                  </a:lnTo>
                  <a:lnTo>
                    <a:pt x="2893" y="2899"/>
                  </a:lnTo>
                  <a:lnTo>
                    <a:pt x="2815" y="2905"/>
                  </a:lnTo>
                  <a:lnTo>
                    <a:pt x="2737" y="2904"/>
                  </a:lnTo>
                  <a:lnTo>
                    <a:pt x="2661" y="2896"/>
                  </a:lnTo>
                  <a:lnTo>
                    <a:pt x="2629" y="2895"/>
                  </a:lnTo>
                  <a:lnTo>
                    <a:pt x="2596" y="2899"/>
                  </a:lnTo>
                  <a:lnTo>
                    <a:pt x="2564" y="2906"/>
                  </a:lnTo>
                  <a:lnTo>
                    <a:pt x="2532" y="2918"/>
                  </a:lnTo>
                  <a:lnTo>
                    <a:pt x="2502" y="2934"/>
                  </a:lnTo>
                  <a:lnTo>
                    <a:pt x="2475" y="2953"/>
                  </a:lnTo>
                  <a:lnTo>
                    <a:pt x="2451" y="2976"/>
                  </a:lnTo>
                  <a:lnTo>
                    <a:pt x="2402" y="3025"/>
                  </a:lnTo>
                  <a:lnTo>
                    <a:pt x="2349" y="3072"/>
                  </a:lnTo>
                  <a:lnTo>
                    <a:pt x="2292" y="3114"/>
                  </a:lnTo>
                  <a:lnTo>
                    <a:pt x="2231" y="3152"/>
                  </a:lnTo>
                  <a:lnTo>
                    <a:pt x="2167" y="3186"/>
                  </a:lnTo>
                  <a:lnTo>
                    <a:pt x="2101" y="3216"/>
                  </a:lnTo>
                  <a:lnTo>
                    <a:pt x="2031" y="3240"/>
                  </a:lnTo>
                  <a:lnTo>
                    <a:pt x="1959" y="3261"/>
                  </a:lnTo>
                  <a:lnTo>
                    <a:pt x="1885" y="3277"/>
                  </a:lnTo>
                  <a:lnTo>
                    <a:pt x="1810" y="3288"/>
                  </a:lnTo>
                  <a:lnTo>
                    <a:pt x="1735" y="3293"/>
                  </a:lnTo>
                  <a:lnTo>
                    <a:pt x="1697" y="3293"/>
                  </a:lnTo>
                  <a:lnTo>
                    <a:pt x="1623" y="3291"/>
                  </a:lnTo>
                  <a:lnTo>
                    <a:pt x="1552" y="3284"/>
                  </a:lnTo>
                  <a:lnTo>
                    <a:pt x="1483" y="3270"/>
                  </a:lnTo>
                  <a:lnTo>
                    <a:pt x="1417" y="3252"/>
                  </a:lnTo>
                  <a:lnTo>
                    <a:pt x="1354" y="3230"/>
                  </a:lnTo>
                  <a:lnTo>
                    <a:pt x="1295" y="3204"/>
                  </a:lnTo>
                  <a:lnTo>
                    <a:pt x="1240" y="3174"/>
                  </a:lnTo>
                  <a:lnTo>
                    <a:pt x="1189" y="3139"/>
                  </a:lnTo>
                  <a:lnTo>
                    <a:pt x="1141" y="3101"/>
                  </a:lnTo>
                  <a:lnTo>
                    <a:pt x="1099" y="3058"/>
                  </a:lnTo>
                  <a:lnTo>
                    <a:pt x="1063" y="3014"/>
                  </a:lnTo>
                  <a:lnTo>
                    <a:pt x="1030" y="2965"/>
                  </a:lnTo>
                  <a:lnTo>
                    <a:pt x="1004" y="2914"/>
                  </a:lnTo>
                  <a:lnTo>
                    <a:pt x="983" y="2860"/>
                  </a:lnTo>
                  <a:lnTo>
                    <a:pt x="968" y="2803"/>
                  </a:lnTo>
                  <a:lnTo>
                    <a:pt x="967" y="2796"/>
                  </a:lnTo>
                  <a:lnTo>
                    <a:pt x="956" y="2752"/>
                  </a:lnTo>
                  <a:lnTo>
                    <a:pt x="941" y="2710"/>
                  </a:lnTo>
                  <a:lnTo>
                    <a:pt x="919" y="2671"/>
                  </a:lnTo>
                  <a:lnTo>
                    <a:pt x="893" y="2634"/>
                  </a:lnTo>
                  <a:lnTo>
                    <a:pt x="862" y="2599"/>
                  </a:lnTo>
                  <a:lnTo>
                    <a:pt x="826" y="2566"/>
                  </a:lnTo>
                  <a:lnTo>
                    <a:pt x="786" y="2537"/>
                  </a:lnTo>
                  <a:lnTo>
                    <a:pt x="742" y="2509"/>
                  </a:lnTo>
                  <a:lnTo>
                    <a:pt x="694" y="2486"/>
                  </a:lnTo>
                  <a:lnTo>
                    <a:pt x="641" y="2466"/>
                  </a:lnTo>
                  <a:lnTo>
                    <a:pt x="589" y="2447"/>
                  </a:lnTo>
                  <a:lnTo>
                    <a:pt x="537" y="2427"/>
                  </a:lnTo>
                  <a:lnTo>
                    <a:pt x="484" y="2405"/>
                  </a:lnTo>
                  <a:lnTo>
                    <a:pt x="431" y="2383"/>
                  </a:lnTo>
                  <a:lnTo>
                    <a:pt x="379" y="2359"/>
                  </a:lnTo>
                  <a:lnTo>
                    <a:pt x="328" y="2332"/>
                  </a:lnTo>
                  <a:lnTo>
                    <a:pt x="279" y="2305"/>
                  </a:lnTo>
                  <a:lnTo>
                    <a:pt x="233" y="2277"/>
                  </a:lnTo>
                  <a:lnTo>
                    <a:pt x="190" y="2247"/>
                  </a:lnTo>
                  <a:lnTo>
                    <a:pt x="150" y="2214"/>
                  </a:lnTo>
                  <a:lnTo>
                    <a:pt x="113" y="2181"/>
                  </a:lnTo>
                  <a:lnTo>
                    <a:pt x="80" y="2147"/>
                  </a:lnTo>
                  <a:lnTo>
                    <a:pt x="53" y="2111"/>
                  </a:lnTo>
                  <a:lnTo>
                    <a:pt x="30" y="2074"/>
                  </a:lnTo>
                  <a:lnTo>
                    <a:pt x="13" y="2035"/>
                  </a:lnTo>
                  <a:lnTo>
                    <a:pt x="3" y="1994"/>
                  </a:lnTo>
                  <a:lnTo>
                    <a:pt x="0" y="1953"/>
                  </a:lnTo>
                  <a:lnTo>
                    <a:pt x="3" y="1898"/>
                  </a:lnTo>
                  <a:lnTo>
                    <a:pt x="11" y="1845"/>
                  </a:lnTo>
                  <a:lnTo>
                    <a:pt x="26" y="1793"/>
                  </a:lnTo>
                  <a:lnTo>
                    <a:pt x="45" y="1742"/>
                  </a:lnTo>
                  <a:lnTo>
                    <a:pt x="71" y="1692"/>
                  </a:lnTo>
                  <a:lnTo>
                    <a:pt x="101" y="1644"/>
                  </a:lnTo>
                  <a:lnTo>
                    <a:pt x="138" y="1598"/>
                  </a:lnTo>
                  <a:lnTo>
                    <a:pt x="179" y="1554"/>
                  </a:lnTo>
                  <a:lnTo>
                    <a:pt x="224" y="1511"/>
                  </a:lnTo>
                  <a:lnTo>
                    <a:pt x="275" y="1471"/>
                  </a:lnTo>
                  <a:lnTo>
                    <a:pt x="314" y="1439"/>
                  </a:lnTo>
                  <a:lnTo>
                    <a:pt x="347" y="1407"/>
                  </a:lnTo>
                  <a:lnTo>
                    <a:pt x="375" y="1372"/>
                  </a:lnTo>
                  <a:lnTo>
                    <a:pt x="397" y="1336"/>
                  </a:lnTo>
                  <a:lnTo>
                    <a:pt x="414" y="1300"/>
                  </a:lnTo>
                  <a:lnTo>
                    <a:pt x="424" y="1262"/>
                  </a:lnTo>
                  <a:lnTo>
                    <a:pt x="429" y="1224"/>
                  </a:lnTo>
                  <a:lnTo>
                    <a:pt x="428" y="1186"/>
                  </a:lnTo>
                  <a:lnTo>
                    <a:pt x="420" y="1148"/>
                  </a:lnTo>
                  <a:lnTo>
                    <a:pt x="407" y="1110"/>
                  </a:lnTo>
                  <a:lnTo>
                    <a:pt x="384" y="1047"/>
                  </a:lnTo>
                  <a:lnTo>
                    <a:pt x="368" y="982"/>
                  </a:lnTo>
                  <a:lnTo>
                    <a:pt x="360" y="917"/>
                  </a:lnTo>
                  <a:lnTo>
                    <a:pt x="360" y="853"/>
                  </a:lnTo>
                  <a:lnTo>
                    <a:pt x="369" y="787"/>
                  </a:lnTo>
                  <a:lnTo>
                    <a:pt x="384" y="730"/>
                  </a:lnTo>
                  <a:lnTo>
                    <a:pt x="405" y="674"/>
                  </a:lnTo>
                  <a:lnTo>
                    <a:pt x="433" y="622"/>
                  </a:lnTo>
                  <a:lnTo>
                    <a:pt x="465" y="571"/>
                  </a:lnTo>
                  <a:lnTo>
                    <a:pt x="504" y="524"/>
                  </a:lnTo>
                  <a:lnTo>
                    <a:pt x="547" y="480"/>
                  </a:lnTo>
                  <a:lnTo>
                    <a:pt x="596" y="439"/>
                  </a:lnTo>
                  <a:lnTo>
                    <a:pt x="649" y="401"/>
                  </a:lnTo>
                  <a:lnTo>
                    <a:pt x="705" y="367"/>
                  </a:lnTo>
                  <a:lnTo>
                    <a:pt x="767" y="337"/>
                  </a:lnTo>
                  <a:lnTo>
                    <a:pt x="832" y="312"/>
                  </a:lnTo>
                  <a:lnTo>
                    <a:pt x="899" y="289"/>
                  </a:lnTo>
                  <a:lnTo>
                    <a:pt x="970" y="272"/>
                  </a:lnTo>
                  <a:lnTo>
                    <a:pt x="1045" y="259"/>
                  </a:lnTo>
                  <a:lnTo>
                    <a:pt x="1120" y="252"/>
                  </a:lnTo>
                  <a:lnTo>
                    <a:pt x="1198" y="249"/>
                  </a:lnTo>
                  <a:lnTo>
                    <a:pt x="1209" y="249"/>
                  </a:lnTo>
                  <a:lnTo>
                    <a:pt x="1280" y="252"/>
                  </a:lnTo>
                  <a:lnTo>
                    <a:pt x="1350" y="258"/>
                  </a:lnTo>
                  <a:lnTo>
                    <a:pt x="1419" y="269"/>
                  </a:lnTo>
                  <a:lnTo>
                    <a:pt x="1487" y="284"/>
                  </a:lnTo>
                  <a:lnTo>
                    <a:pt x="1525" y="290"/>
                  </a:lnTo>
                  <a:lnTo>
                    <a:pt x="1563" y="294"/>
                  </a:lnTo>
                  <a:lnTo>
                    <a:pt x="1599" y="294"/>
                  </a:lnTo>
                  <a:lnTo>
                    <a:pt x="1634" y="289"/>
                  </a:lnTo>
                  <a:lnTo>
                    <a:pt x="1667" y="282"/>
                  </a:lnTo>
                  <a:lnTo>
                    <a:pt x="1697" y="270"/>
                  </a:lnTo>
                  <a:lnTo>
                    <a:pt x="1725" y="256"/>
                  </a:lnTo>
                  <a:lnTo>
                    <a:pt x="1748" y="239"/>
                  </a:lnTo>
                  <a:lnTo>
                    <a:pt x="1767" y="219"/>
                  </a:lnTo>
                  <a:lnTo>
                    <a:pt x="1800" y="181"/>
                  </a:lnTo>
                  <a:lnTo>
                    <a:pt x="1838" y="144"/>
                  </a:lnTo>
                  <a:lnTo>
                    <a:pt x="1880" y="112"/>
                  </a:lnTo>
                  <a:lnTo>
                    <a:pt x="1925" y="84"/>
                  </a:lnTo>
                  <a:lnTo>
                    <a:pt x="1975" y="60"/>
                  </a:lnTo>
                  <a:lnTo>
                    <a:pt x="2026" y="39"/>
                  </a:lnTo>
                  <a:lnTo>
                    <a:pt x="2081" y="23"/>
                  </a:lnTo>
                  <a:lnTo>
                    <a:pt x="2137" y="11"/>
                  </a:lnTo>
                  <a:lnTo>
                    <a:pt x="2196" y="3"/>
                  </a:lnTo>
                  <a:lnTo>
                    <a:pt x="2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596695" y="5802313"/>
            <a:ext cx="569913" cy="493713"/>
            <a:chOff x="1574800" y="5802313"/>
            <a:chExt cx="569913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778000" y="5948363"/>
              <a:ext cx="173038" cy="52388"/>
            </a:xfrm>
            <a:custGeom>
              <a:avLst/>
              <a:gdLst>
                <a:gd name="T0" fmla="*/ 547 w 1095"/>
                <a:gd name="T1" fmla="*/ 0 h 328"/>
                <a:gd name="T2" fmla="*/ 610 w 1095"/>
                <a:gd name="T3" fmla="*/ 2 h 328"/>
                <a:gd name="T4" fmla="*/ 671 w 1095"/>
                <a:gd name="T5" fmla="*/ 8 h 328"/>
                <a:gd name="T6" fmla="*/ 730 w 1095"/>
                <a:gd name="T7" fmla="*/ 18 h 328"/>
                <a:gd name="T8" fmla="*/ 785 w 1095"/>
                <a:gd name="T9" fmla="*/ 31 h 328"/>
                <a:gd name="T10" fmla="*/ 838 w 1095"/>
                <a:gd name="T11" fmla="*/ 49 h 328"/>
                <a:gd name="T12" fmla="*/ 887 w 1095"/>
                <a:gd name="T13" fmla="*/ 67 h 328"/>
                <a:gd name="T14" fmla="*/ 932 w 1095"/>
                <a:gd name="T15" fmla="*/ 91 h 328"/>
                <a:gd name="T16" fmla="*/ 973 w 1095"/>
                <a:gd name="T17" fmla="*/ 115 h 328"/>
                <a:gd name="T18" fmla="*/ 1008 w 1095"/>
                <a:gd name="T19" fmla="*/ 143 h 328"/>
                <a:gd name="T20" fmla="*/ 1038 w 1095"/>
                <a:gd name="T21" fmla="*/ 172 h 328"/>
                <a:gd name="T22" fmla="*/ 1062 w 1095"/>
                <a:gd name="T23" fmla="*/ 203 h 328"/>
                <a:gd name="T24" fmla="*/ 1080 w 1095"/>
                <a:gd name="T25" fmla="*/ 236 h 328"/>
                <a:gd name="T26" fmla="*/ 1091 w 1095"/>
                <a:gd name="T27" fmla="*/ 269 h 328"/>
                <a:gd name="T28" fmla="*/ 1095 w 1095"/>
                <a:gd name="T29" fmla="*/ 305 h 328"/>
                <a:gd name="T30" fmla="*/ 1092 w 1095"/>
                <a:gd name="T31" fmla="*/ 328 h 328"/>
                <a:gd name="T32" fmla="*/ 1008 w 1095"/>
                <a:gd name="T33" fmla="*/ 299 h 328"/>
                <a:gd name="T34" fmla="*/ 921 w 1095"/>
                <a:gd name="T35" fmla="*/ 275 h 328"/>
                <a:gd name="T36" fmla="*/ 831 w 1095"/>
                <a:gd name="T37" fmla="*/ 256 h 328"/>
                <a:gd name="T38" fmla="*/ 738 w 1095"/>
                <a:gd name="T39" fmla="*/ 243 h 328"/>
                <a:gd name="T40" fmla="*/ 643 w 1095"/>
                <a:gd name="T41" fmla="*/ 234 h 328"/>
                <a:gd name="T42" fmla="*/ 547 w 1095"/>
                <a:gd name="T43" fmla="*/ 232 h 328"/>
                <a:gd name="T44" fmla="*/ 451 w 1095"/>
                <a:gd name="T45" fmla="*/ 234 h 328"/>
                <a:gd name="T46" fmla="*/ 356 w 1095"/>
                <a:gd name="T47" fmla="*/ 243 h 328"/>
                <a:gd name="T48" fmla="*/ 263 w 1095"/>
                <a:gd name="T49" fmla="*/ 256 h 328"/>
                <a:gd name="T50" fmla="*/ 173 w 1095"/>
                <a:gd name="T51" fmla="*/ 275 h 328"/>
                <a:gd name="T52" fmla="*/ 86 w 1095"/>
                <a:gd name="T53" fmla="*/ 299 h 328"/>
                <a:gd name="T54" fmla="*/ 2 w 1095"/>
                <a:gd name="T55" fmla="*/ 328 h 328"/>
                <a:gd name="T56" fmla="*/ 0 w 1095"/>
                <a:gd name="T57" fmla="*/ 305 h 328"/>
                <a:gd name="T58" fmla="*/ 3 w 1095"/>
                <a:gd name="T59" fmla="*/ 269 h 328"/>
                <a:gd name="T60" fmla="*/ 14 w 1095"/>
                <a:gd name="T61" fmla="*/ 236 h 328"/>
                <a:gd name="T62" fmla="*/ 32 w 1095"/>
                <a:gd name="T63" fmla="*/ 203 h 328"/>
                <a:gd name="T64" fmla="*/ 56 w 1095"/>
                <a:gd name="T65" fmla="*/ 172 h 328"/>
                <a:gd name="T66" fmla="*/ 86 w 1095"/>
                <a:gd name="T67" fmla="*/ 143 h 328"/>
                <a:gd name="T68" fmla="*/ 121 w 1095"/>
                <a:gd name="T69" fmla="*/ 115 h 328"/>
                <a:gd name="T70" fmla="*/ 162 w 1095"/>
                <a:gd name="T71" fmla="*/ 91 h 328"/>
                <a:gd name="T72" fmla="*/ 207 w 1095"/>
                <a:gd name="T73" fmla="*/ 67 h 328"/>
                <a:gd name="T74" fmla="*/ 256 w 1095"/>
                <a:gd name="T75" fmla="*/ 49 h 328"/>
                <a:gd name="T76" fmla="*/ 309 w 1095"/>
                <a:gd name="T77" fmla="*/ 31 h 328"/>
                <a:gd name="T78" fmla="*/ 365 w 1095"/>
                <a:gd name="T79" fmla="*/ 18 h 328"/>
                <a:gd name="T80" fmla="*/ 423 w 1095"/>
                <a:gd name="T81" fmla="*/ 8 h 328"/>
                <a:gd name="T82" fmla="*/ 484 w 1095"/>
                <a:gd name="T83" fmla="*/ 2 h 328"/>
                <a:gd name="T84" fmla="*/ 547 w 1095"/>
                <a:gd name="T8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5" h="328">
                  <a:moveTo>
                    <a:pt x="547" y="0"/>
                  </a:moveTo>
                  <a:lnTo>
                    <a:pt x="610" y="2"/>
                  </a:lnTo>
                  <a:lnTo>
                    <a:pt x="671" y="8"/>
                  </a:lnTo>
                  <a:lnTo>
                    <a:pt x="730" y="18"/>
                  </a:lnTo>
                  <a:lnTo>
                    <a:pt x="785" y="31"/>
                  </a:lnTo>
                  <a:lnTo>
                    <a:pt x="838" y="49"/>
                  </a:lnTo>
                  <a:lnTo>
                    <a:pt x="887" y="67"/>
                  </a:lnTo>
                  <a:lnTo>
                    <a:pt x="932" y="91"/>
                  </a:lnTo>
                  <a:lnTo>
                    <a:pt x="973" y="115"/>
                  </a:lnTo>
                  <a:lnTo>
                    <a:pt x="1008" y="143"/>
                  </a:lnTo>
                  <a:lnTo>
                    <a:pt x="1038" y="172"/>
                  </a:lnTo>
                  <a:lnTo>
                    <a:pt x="1062" y="203"/>
                  </a:lnTo>
                  <a:lnTo>
                    <a:pt x="1080" y="236"/>
                  </a:lnTo>
                  <a:lnTo>
                    <a:pt x="1091" y="269"/>
                  </a:lnTo>
                  <a:lnTo>
                    <a:pt x="1095" y="305"/>
                  </a:lnTo>
                  <a:lnTo>
                    <a:pt x="1092" y="328"/>
                  </a:lnTo>
                  <a:lnTo>
                    <a:pt x="1008" y="299"/>
                  </a:lnTo>
                  <a:lnTo>
                    <a:pt x="921" y="275"/>
                  </a:lnTo>
                  <a:lnTo>
                    <a:pt x="831" y="256"/>
                  </a:lnTo>
                  <a:lnTo>
                    <a:pt x="738" y="243"/>
                  </a:lnTo>
                  <a:lnTo>
                    <a:pt x="643" y="234"/>
                  </a:lnTo>
                  <a:lnTo>
                    <a:pt x="547" y="232"/>
                  </a:lnTo>
                  <a:lnTo>
                    <a:pt x="451" y="234"/>
                  </a:lnTo>
                  <a:lnTo>
                    <a:pt x="356" y="243"/>
                  </a:lnTo>
                  <a:lnTo>
                    <a:pt x="263" y="256"/>
                  </a:lnTo>
                  <a:lnTo>
                    <a:pt x="173" y="275"/>
                  </a:lnTo>
                  <a:lnTo>
                    <a:pt x="86" y="299"/>
                  </a:lnTo>
                  <a:lnTo>
                    <a:pt x="2" y="328"/>
                  </a:lnTo>
                  <a:lnTo>
                    <a:pt x="0" y="305"/>
                  </a:lnTo>
                  <a:lnTo>
                    <a:pt x="3" y="269"/>
                  </a:lnTo>
                  <a:lnTo>
                    <a:pt x="14" y="236"/>
                  </a:lnTo>
                  <a:lnTo>
                    <a:pt x="32" y="203"/>
                  </a:lnTo>
                  <a:lnTo>
                    <a:pt x="56" y="172"/>
                  </a:lnTo>
                  <a:lnTo>
                    <a:pt x="86" y="143"/>
                  </a:lnTo>
                  <a:lnTo>
                    <a:pt x="121" y="115"/>
                  </a:lnTo>
                  <a:lnTo>
                    <a:pt x="162" y="91"/>
                  </a:lnTo>
                  <a:lnTo>
                    <a:pt x="207" y="67"/>
                  </a:lnTo>
                  <a:lnTo>
                    <a:pt x="256" y="49"/>
                  </a:lnTo>
                  <a:lnTo>
                    <a:pt x="309" y="31"/>
                  </a:lnTo>
                  <a:lnTo>
                    <a:pt x="365" y="18"/>
                  </a:lnTo>
                  <a:lnTo>
                    <a:pt x="423" y="8"/>
                  </a:lnTo>
                  <a:lnTo>
                    <a:pt x="484" y="2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93"/>
            <p:cNvSpPr>
              <a:spLocks noEditPoints="1"/>
            </p:cNvSpPr>
            <p:nvPr/>
          </p:nvSpPr>
          <p:spPr bwMode="auto">
            <a:xfrm>
              <a:off x="1574800" y="5802313"/>
              <a:ext cx="569913" cy="493713"/>
            </a:xfrm>
            <a:custGeom>
              <a:avLst/>
              <a:gdLst>
                <a:gd name="T0" fmla="*/ 3096 w 3589"/>
                <a:gd name="T1" fmla="*/ 1732 h 3110"/>
                <a:gd name="T2" fmla="*/ 2662 w 3589"/>
                <a:gd name="T3" fmla="*/ 1999 h 3110"/>
                <a:gd name="T4" fmla="*/ 2242 w 3589"/>
                <a:gd name="T5" fmla="*/ 2132 h 3110"/>
                <a:gd name="T6" fmla="*/ 2130 w 3589"/>
                <a:gd name="T7" fmla="*/ 2215 h 3110"/>
                <a:gd name="T8" fmla="*/ 2196 w 3589"/>
                <a:gd name="T9" fmla="*/ 2265 h 3110"/>
                <a:gd name="T10" fmla="*/ 2535 w 3589"/>
                <a:gd name="T11" fmla="*/ 2178 h 3110"/>
                <a:gd name="T12" fmla="*/ 2974 w 3589"/>
                <a:gd name="T13" fmla="*/ 1972 h 3110"/>
                <a:gd name="T14" fmla="*/ 3327 w 3589"/>
                <a:gd name="T15" fmla="*/ 1674 h 3110"/>
                <a:gd name="T16" fmla="*/ 3300 w 3589"/>
                <a:gd name="T17" fmla="*/ 1592 h 3110"/>
                <a:gd name="T18" fmla="*/ 180 w 3589"/>
                <a:gd name="T19" fmla="*/ 1518 h 3110"/>
                <a:gd name="T20" fmla="*/ 226 w 3589"/>
                <a:gd name="T21" fmla="*/ 1660 h 3110"/>
                <a:gd name="T22" fmla="*/ 406 w 3589"/>
                <a:gd name="T23" fmla="*/ 1949 h 3110"/>
                <a:gd name="T24" fmla="*/ 611 w 3589"/>
                <a:gd name="T25" fmla="*/ 2231 h 3110"/>
                <a:gd name="T26" fmla="*/ 707 w 3589"/>
                <a:gd name="T27" fmla="*/ 2589 h 3110"/>
                <a:gd name="T28" fmla="*/ 910 w 3589"/>
                <a:gd name="T29" fmla="*/ 2662 h 3110"/>
                <a:gd name="T30" fmla="*/ 1074 w 3589"/>
                <a:gd name="T31" fmla="*/ 2524 h 3110"/>
                <a:gd name="T32" fmla="*/ 1199 w 3589"/>
                <a:gd name="T33" fmla="*/ 2347 h 3110"/>
                <a:gd name="T34" fmla="*/ 1619 w 3589"/>
                <a:gd name="T35" fmla="*/ 2313 h 3110"/>
                <a:gd name="T36" fmla="*/ 1685 w 3589"/>
                <a:gd name="T37" fmla="*/ 2256 h 3110"/>
                <a:gd name="T38" fmla="*/ 1523 w 3589"/>
                <a:gd name="T39" fmla="*/ 2182 h 3110"/>
                <a:gd name="T40" fmla="*/ 1304 w 3589"/>
                <a:gd name="T41" fmla="*/ 2053 h 3110"/>
                <a:gd name="T42" fmla="*/ 1140 w 3589"/>
                <a:gd name="T43" fmla="*/ 1890 h 3110"/>
                <a:gd name="T44" fmla="*/ 979 w 3589"/>
                <a:gd name="T45" fmla="*/ 1866 h 3110"/>
                <a:gd name="T46" fmla="*/ 873 w 3589"/>
                <a:gd name="T47" fmla="*/ 1763 h 3110"/>
                <a:gd name="T48" fmla="*/ 695 w 3589"/>
                <a:gd name="T49" fmla="*/ 1625 h 3110"/>
                <a:gd name="T50" fmla="*/ 494 w 3589"/>
                <a:gd name="T51" fmla="*/ 1675 h 3110"/>
                <a:gd name="T52" fmla="*/ 267 w 3589"/>
                <a:gd name="T53" fmla="*/ 1511 h 3110"/>
                <a:gd name="T54" fmla="*/ 1689 w 3589"/>
                <a:gd name="T55" fmla="*/ 802 h 3110"/>
                <a:gd name="T56" fmla="*/ 1349 w 3589"/>
                <a:gd name="T57" fmla="*/ 916 h 3110"/>
                <a:gd name="T58" fmla="*/ 1169 w 3589"/>
                <a:gd name="T59" fmla="*/ 1132 h 3110"/>
                <a:gd name="T60" fmla="*/ 1211 w 3589"/>
                <a:gd name="T61" fmla="*/ 1393 h 3110"/>
                <a:gd name="T62" fmla="*/ 1468 w 3589"/>
                <a:gd name="T63" fmla="*/ 1582 h 3110"/>
                <a:gd name="T64" fmla="*/ 1738 w 3589"/>
                <a:gd name="T65" fmla="*/ 1643 h 3110"/>
                <a:gd name="T66" fmla="*/ 1978 w 3589"/>
                <a:gd name="T67" fmla="*/ 1635 h 3110"/>
                <a:gd name="T68" fmla="*/ 2287 w 3589"/>
                <a:gd name="T69" fmla="*/ 1530 h 3110"/>
                <a:gd name="T70" fmla="*/ 2480 w 3589"/>
                <a:gd name="T71" fmla="*/ 1309 h 3110"/>
                <a:gd name="T72" fmla="*/ 2442 w 3589"/>
                <a:gd name="T73" fmla="*/ 1052 h 3110"/>
                <a:gd name="T74" fmla="*/ 2202 w 3589"/>
                <a:gd name="T75" fmla="*/ 865 h 3110"/>
                <a:gd name="T76" fmla="*/ 1825 w 3589"/>
                <a:gd name="T77" fmla="*/ 793 h 3110"/>
                <a:gd name="T78" fmla="*/ 2340 w 3589"/>
                <a:gd name="T79" fmla="*/ 61 h 3110"/>
                <a:gd name="T80" fmla="*/ 2905 w 3589"/>
                <a:gd name="T81" fmla="*/ 275 h 3110"/>
                <a:gd name="T82" fmla="*/ 3326 w 3589"/>
                <a:gd name="T83" fmla="*/ 613 h 3110"/>
                <a:gd name="T84" fmla="*/ 3558 w 3589"/>
                <a:gd name="T85" fmla="*/ 1042 h 3110"/>
                <a:gd name="T86" fmla="*/ 3575 w 3589"/>
                <a:gd name="T87" fmla="*/ 1989 h 3110"/>
                <a:gd name="T88" fmla="*/ 3379 w 3589"/>
                <a:gd name="T89" fmla="*/ 2430 h 3110"/>
                <a:gd name="T90" fmla="*/ 2985 w 3589"/>
                <a:gd name="T91" fmla="*/ 2786 h 3110"/>
                <a:gd name="T92" fmla="*/ 2442 w 3589"/>
                <a:gd name="T93" fmla="*/ 3023 h 3110"/>
                <a:gd name="T94" fmla="*/ 1795 w 3589"/>
                <a:gd name="T95" fmla="*/ 3110 h 3110"/>
                <a:gd name="T96" fmla="*/ 1147 w 3589"/>
                <a:gd name="T97" fmla="*/ 3023 h 3110"/>
                <a:gd name="T98" fmla="*/ 604 w 3589"/>
                <a:gd name="T99" fmla="*/ 2786 h 3110"/>
                <a:gd name="T100" fmla="*/ 210 w 3589"/>
                <a:gd name="T101" fmla="*/ 2430 h 3110"/>
                <a:gd name="T102" fmla="*/ 14 w 3589"/>
                <a:gd name="T103" fmla="*/ 1990 h 3110"/>
                <a:gd name="T104" fmla="*/ 31 w 3589"/>
                <a:gd name="T105" fmla="*/ 1042 h 3110"/>
                <a:gd name="T106" fmla="*/ 263 w 3589"/>
                <a:gd name="T107" fmla="*/ 613 h 3110"/>
                <a:gd name="T108" fmla="*/ 685 w 3589"/>
                <a:gd name="T109" fmla="*/ 275 h 3110"/>
                <a:gd name="T110" fmla="*/ 1249 w 3589"/>
                <a:gd name="T111" fmla="*/ 61 h 3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89" h="3110">
                  <a:moveTo>
                    <a:pt x="3271" y="1585"/>
                  </a:moveTo>
                  <a:lnTo>
                    <a:pt x="3255" y="1588"/>
                  </a:lnTo>
                  <a:lnTo>
                    <a:pt x="3241" y="1594"/>
                  </a:lnTo>
                  <a:lnTo>
                    <a:pt x="3227" y="1605"/>
                  </a:lnTo>
                  <a:lnTo>
                    <a:pt x="3163" y="1671"/>
                  </a:lnTo>
                  <a:lnTo>
                    <a:pt x="3096" y="1732"/>
                  </a:lnTo>
                  <a:lnTo>
                    <a:pt x="3027" y="1788"/>
                  </a:lnTo>
                  <a:lnTo>
                    <a:pt x="2955" y="1839"/>
                  </a:lnTo>
                  <a:lnTo>
                    <a:pt x="2884" y="1886"/>
                  </a:lnTo>
                  <a:lnTo>
                    <a:pt x="2811" y="1927"/>
                  </a:lnTo>
                  <a:lnTo>
                    <a:pt x="2736" y="1966"/>
                  </a:lnTo>
                  <a:lnTo>
                    <a:pt x="2662" y="1999"/>
                  </a:lnTo>
                  <a:lnTo>
                    <a:pt x="2589" y="2029"/>
                  </a:lnTo>
                  <a:lnTo>
                    <a:pt x="2516" y="2055"/>
                  </a:lnTo>
                  <a:lnTo>
                    <a:pt x="2444" y="2079"/>
                  </a:lnTo>
                  <a:lnTo>
                    <a:pt x="2375" y="2100"/>
                  </a:lnTo>
                  <a:lnTo>
                    <a:pt x="2307" y="2116"/>
                  </a:lnTo>
                  <a:lnTo>
                    <a:pt x="2242" y="2132"/>
                  </a:lnTo>
                  <a:lnTo>
                    <a:pt x="2179" y="2144"/>
                  </a:lnTo>
                  <a:lnTo>
                    <a:pt x="2161" y="2151"/>
                  </a:lnTo>
                  <a:lnTo>
                    <a:pt x="2146" y="2162"/>
                  </a:lnTo>
                  <a:lnTo>
                    <a:pt x="2136" y="2177"/>
                  </a:lnTo>
                  <a:lnTo>
                    <a:pt x="2130" y="2195"/>
                  </a:lnTo>
                  <a:lnTo>
                    <a:pt x="2130" y="2215"/>
                  </a:lnTo>
                  <a:lnTo>
                    <a:pt x="2136" y="2232"/>
                  </a:lnTo>
                  <a:lnTo>
                    <a:pt x="2145" y="2245"/>
                  </a:lnTo>
                  <a:lnTo>
                    <a:pt x="2158" y="2256"/>
                  </a:lnTo>
                  <a:lnTo>
                    <a:pt x="2173" y="2263"/>
                  </a:lnTo>
                  <a:lnTo>
                    <a:pt x="2190" y="2265"/>
                  </a:lnTo>
                  <a:lnTo>
                    <a:pt x="2196" y="2265"/>
                  </a:lnTo>
                  <a:lnTo>
                    <a:pt x="2201" y="2264"/>
                  </a:lnTo>
                  <a:lnTo>
                    <a:pt x="2263" y="2252"/>
                  </a:lnTo>
                  <a:lnTo>
                    <a:pt x="2328" y="2237"/>
                  </a:lnTo>
                  <a:lnTo>
                    <a:pt x="2395" y="2221"/>
                  </a:lnTo>
                  <a:lnTo>
                    <a:pt x="2464" y="2201"/>
                  </a:lnTo>
                  <a:lnTo>
                    <a:pt x="2535" y="2178"/>
                  </a:lnTo>
                  <a:lnTo>
                    <a:pt x="2607" y="2153"/>
                  </a:lnTo>
                  <a:lnTo>
                    <a:pt x="2680" y="2124"/>
                  </a:lnTo>
                  <a:lnTo>
                    <a:pt x="2753" y="2092"/>
                  </a:lnTo>
                  <a:lnTo>
                    <a:pt x="2827" y="2057"/>
                  </a:lnTo>
                  <a:lnTo>
                    <a:pt x="2901" y="2017"/>
                  </a:lnTo>
                  <a:lnTo>
                    <a:pt x="2974" y="1972"/>
                  </a:lnTo>
                  <a:lnTo>
                    <a:pt x="3046" y="1925"/>
                  </a:lnTo>
                  <a:lnTo>
                    <a:pt x="3117" y="1873"/>
                  </a:lnTo>
                  <a:lnTo>
                    <a:pt x="3185" y="1816"/>
                  </a:lnTo>
                  <a:lnTo>
                    <a:pt x="3253" y="1754"/>
                  </a:lnTo>
                  <a:lnTo>
                    <a:pt x="3317" y="1687"/>
                  </a:lnTo>
                  <a:lnTo>
                    <a:pt x="3327" y="1674"/>
                  </a:lnTo>
                  <a:lnTo>
                    <a:pt x="3333" y="1660"/>
                  </a:lnTo>
                  <a:lnTo>
                    <a:pt x="3334" y="1644"/>
                  </a:lnTo>
                  <a:lnTo>
                    <a:pt x="3331" y="1629"/>
                  </a:lnTo>
                  <a:lnTo>
                    <a:pt x="3325" y="1614"/>
                  </a:lnTo>
                  <a:lnTo>
                    <a:pt x="3314" y="1602"/>
                  </a:lnTo>
                  <a:lnTo>
                    <a:pt x="3300" y="1592"/>
                  </a:lnTo>
                  <a:lnTo>
                    <a:pt x="3286" y="1587"/>
                  </a:lnTo>
                  <a:lnTo>
                    <a:pt x="3271" y="1585"/>
                  </a:lnTo>
                  <a:close/>
                  <a:moveTo>
                    <a:pt x="223" y="1497"/>
                  </a:moveTo>
                  <a:lnTo>
                    <a:pt x="208" y="1500"/>
                  </a:lnTo>
                  <a:lnTo>
                    <a:pt x="192" y="1507"/>
                  </a:lnTo>
                  <a:lnTo>
                    <a:pt x="180" y="1518"/>
                  </a:lnTo>
                  <a:lnTo>
                    <a:pt x="173" y="1531"/>
                  </a:lnTo>
                  <a:lnTo>
                    <a:pt x="167" y="1547"/>
                  </a:lnTo>
                  <a:lnTo>
                    <a:pt x="166" y="1562"/>
                  </a:lnTo>
                  <a:lnTo>
                    <a:pt x="169" y="1578"/>
                  </a:lnTo>
                  <a:lnTo>
                    <a:pt x="177" y="1592"/>
                  </a:lnTo>
                  <a:lnTo>
                    <a:pt x="226" y="1660"/>
                  </a:lnTo>
                  <a:lnTo>
                    <a:pt x="278" y="1724"/>
                  </a:lnTo>
                  <a:lnTo>
                    <a:pt x="335" y="1786"/>
                  </a:lnTo>
                  <a:lnTo>
                    <a:pt x="395" y="1844"/>
                  </a:lnTo>
                  <a:lnTo>
                    <a:pt x="393" y="1880"/>
                  </a:lnTo>
                  <a:lnTo>
                    <a:pt x="397" y="1915"/>
                  </a:lnTo>
                  <a:lnTo>
                    <a:pt x="406" y="1949"/>
                  </a:lnTo>
                  <a:lnTo>
                    <a:pt x="430" y="2002"/>
                  </a:lnTo>
                  <a:lnTo>
                    <a:pt x="459" y="2053"/>
                  </a:lnTo>
                  <a:lnTo>
                    <a:pt x="491" y="2102"/>
                  </a:lnTo>
                  <a:lnTo>
                    <a:pt x="526" y="2147"/>
                  </a:lnTo>
                  <a:lnTo>
                    <a:pt x="567" y="2191"/>
                  </a:lnTo>
                  <a:lnTo>
                    <a:pt x="611" y="2231"/>
                  </a:lnTo>
                  <a:lnTo>
                    <a:pt x="657" y="2266"/>
                  </a:lnTo>
                  <a:lnTo>
                    <a:pt x="657" y="2449"/>
                  </a:lnTo>
                  <a:lnTo>
                    <a:pt x="660" y="2488"/>
                  </a:lnTo>
                  <a:lnTo>
                    <a:pt x="670" y="2524"/>
                  </a:lnTo>
                  <a:lnTo>
                    <a:pt x="686" y="2558"/>
                  </a:lnTo>
                  <a:lnTo>
                    <a:pt x="707" y="2589"/>
                  </a:lnTo>
                  <a:lnTo>
                    <a:pt x="733" y="2614"/>
                  </a:lnTo>
                  <a:lnTo>
                    <a:pt x="763" y="2635"/>
                  </a:lnTo>
                  <a:lnTo>
                    <a:pt x="796" y="2652"/>
                  </a:lnTo>
                  <a:lnTo>
                    <a:pt x="833" y="2662"/>
                  </a:lnTo>
                  <a:lnTo>
                    <a:pt x="872" y="2665"/>
                  </a:lnTo>
                  <a:lnTo>
                    <a:pt x="910" y="2662"/>
                  </a:lnTo>
                  <a:lnTo>
                    <a:pt x="947" y="2652"/>
                  </a:lnTo>
                  <a:lnTo>
                    <a:pt x="980" y="2635"/>
                  </a:lnTo>
                  <a:lnTo>
                    <a:pt x="1011" y="2614"/>
                  </a:lnTo>
                  <a:lnTo>
                    <a:pt x="1036" y="2589"/>
                  </a:lnTo>
                  <a:lnTo>
                    <a:pt x="1059" y="2558"/>
                  </a:lnTo>
                  <a:lnTo>
                    <a:pt x="1074" y="2524"/>
                  </a:lnTo>
                  <a:lnTo>
                    <a:pt x="1084" y="2488"/>
                  </a:lnTo>
                  <a:lnTo>
                    <a:pt x="1087" y="2449"/>
                  </a:lnTo>
                  <a:lnTo>
                    <a:pt x="1087" y="2386"/>
                  </a:lnTo>
                  <a:lnTo>
                    <a:pt x="1127" y="2378"/>
                  </a:lnTo>
                  <a:lnTo>
                    <a:pt x="1165" y="2365"/>
                  </a:lnTo>
                  <a:lnTo>
                    <a:pt x="1199" y="2347"/>
                  </a:lnTo>
                  <a:lnTo>
                    <a:pt x="1230" y="2324"/>
                  </a:lnTo>
                  <a:lnTo>
                    <a:pt x="1258" y="2297"/>
                  </a:lnTo>
                  <a:lnTo>
                    <a:pt x="1280" y="2267"/>
                  </a:lnTo>
                  <a:lnTo>
                    <a:pt x="1391" y="2287"/>
                  </a:lnTo>
                  <a:lnTo>
                    <a:pt x="1505" y="2303"/>
                  </a:lnTo>
                  <a:lnTo>
                    <a:pt x="1619" y="2313"/>
                  </a:lnTo>
                  <a:lnTo>
                    <a:pt x="1624" y="2313"/>
                  </a:lnTo>
                  <a:lnTo>
                    <a:pt x="1641" y="2310"/>
                  </a:lnTo>
                  <a:lnTo>
                    <a:pt x="1658" y="2301"/>
                  </a:lnTo>
                  <a:lnTo>
                    <a:pt x="1671" y="2289"/>
                  </a:lnTo>
                  <a:lnTo>
                    <a:pt x="1680" y="2274"/>
                  </a:lnTo>
                  <a:lnTo>
                    <a:pt x="1685" y="2256"/>
                  </a:lnTo>
                  <a:lnTo>
                    <a:pt x="1682" y="2236"/>
                  </a:lnTo>
                  <a:lnTo>
                    <a:pt x="1675" y="2219"/>
                  </a:lnTo>
                  <a:lnTo>
                    <a:pt x="1662" y="2205"/>
                  </a:lnTo>
                  <a:lnTo>
                    <a:pt x="1647" y="2195"/>
                  </a:lnTo>
                  <a:lnTo>
                    <a:pt x="1627" y="2191"/>
                  </a:lnTo>
                  <a:lnTo>
                    <a:pt x="1523" y="2182"/>
                  </a:lnTo>
                  <a:lnTo>
                    <a:pt x="1419" y="2167"/>
                  </a:lnTo>
                  <a:lnTo>
                    <a:pt x="1316" y="2150"/>
                  </a:lnTo>
                  <a:lnTo>
                    <a:pt x="1317" y="2142"/>
                  </a:lnTo>
                  <a:lnTo>
                    <a:pt x="1318" y="2134"/>
                  </a:lnTo>
                  <a:lnTo>
                    <a:pt x="1314" y="2093"/>
                  </a:lnTo>
                  <a:lnTo>
                    <a:pt x="1304" y="2053"/>
                  </a:lnTo>
                  <a:lnTo>
                    <a:pt x="1289" y="2017"/>
                  </a:lnTo>
                  <a:lnTo>
                    <a:pt x="1266" y="1982"/>
                  </a:lnTo>
                  <a:lnTo>
                    <a:pt x="1240" y="1952"/>
                  </a:lnTo>
                  <a:lnTo>
                    <a:pt x="1210" y="1927"/>
                  </a:lnTo>
                  <a:lnTo>
                    <a:pt x="1177" y="1906"/>
                  </a:lnTo>
                  <a:lnTo>
                    <a:pt x="1140" y="1890"/>
                  </a:lnTo>
                  <a:lnTo>
                    <a:pt x="1102" y="1883"/>
                  </a:lnTo>
                  <a:lnTo>
                    <a:pt x="1061" y="1880"/>
                  </a:lnTo>
                  <a:lnTo>
                    <a:pt x="1054" y="1880"/>
                  </a:lnTo>
                  <a:lnTo>
                    <a:pt x="1030" y="1879"/>
                  </a:lnTo>
                  <a:lnTo>
                    <a:pt x="1004" y="1874"/>
                  </a:lnTo>
                  <a:lnTo>
                    <a:pt x="979" y="1866"/>
                  </a:lnTo>
                  <a:lnTo>
                    <a:pt x="955" y="1855"/>
                  </a:lnTo>
                  <a:lnTo>
                    <a:pt x="932" y="1843"/>
                  </a:lnTo>
                  <a:lnTo>
                    <a:pt x="915" y="1829"/>
                  </a:lnTo>
                  <a:lnTo>
                    <a:pt x="900" y="1815"/>
                  </a:lnTo>
                  <a:lnTo>
                    <a:pt x="891" y="1800"/>
                  </a:lnTo>
                  <a:lnTo>
                    <a:pt x="873" y="1763"/>
                  </a:lnTo>
                  <a:lnTo>
                    <a:pt x="851" y="1728"/>
                  </a:lnTo>
                  <a:lnTo>
                    <a:pt x="825" y="1697"/>
                  </a:lnTo>
                  <a:lnTo>
                    <a:pt x="796" y="1672"/>
                  </a:lnTo>
                  <a:lnTo>
                    <a:pt x="764" y="1652"/>
                  </a:lnTo>
                  <a:lnTo>
                    <a:pt x="731" y="1636"/>
                  </a:lnTo>
                  <a:lnTo>
                    <a:pt x="695" y="1625"/>
                  </a:lnTo>
                  <a:lnTo>
                    <a:pt x="658" y="1621"/>
                  </a:lnTo>
                  <a:lnTo>
                    <a:pt x="621" y="1623"/>
                  </a:lnTo>
                  <a:lnTo>
                    <a:pt x="582" y="1630"/>
                  </a:lnTo>
                  <a:lnTo>
                    <a:pt x="551" y="1641"/>
                  </a:lnTo>
                  <a:lnTo>
                    <a:pt x="522" y="1656"/>
                  </a:lnTo>
                  <a:lnTo>
                    <a:pt x="494" y="1675"/>
                  </a:lnTo>
                  <a:lnTo>
                    <a:pt x="469" y="1699"/>
                  </a:lnTo>
                  <a:lnTo>
                    <a:pt x="447" y="1724"/>
                  </a:lnTo>
                  <a:lnTo>
                    <a:pt x="385" y="1661"/>
                  </a:lnTo>
                  <a:lnTo>
                    <a:pt x="329" y="1594"/>
                  </a:lnTo>
                  <a:lnTo>
                    <a:pt x="278" y="1523"/>
                  </a:lnTo>
                  <a:lnTo>
                    <a:pt x="267" y="1511"/>
                  </a:lnTo>
                  <a:lnTo>
                    <a:pt x="253" y="1502"/>
                  </a:lnTo>
                  <a:lnTo>
                    <a:pt x="239" y="1498"/>
                  </a:lnTo>
                  <a:lnTo>
                    <a:pt x="223" y="1497"/>
                  </a:lnTo>
                  <a:close/>
                  <a:moveTo>
                    <a:pt x="1825" y="793"/>
                  </a:moveTo>
                  <a:lnTo>
                    <a:pt x="1755" y="795"/>
                  </a:lnTo>
                  <a:lnTo>
                    <a:pt x="1689" y="802"/>
                  </a:lnTo>
                  <a:lnTo>
                    <a:pt x="1624" y="812"/>
                  </a:lnTo>
                  <a:lnTo>
                    <a:pt x="1562" y="826"/>
                  </a:lnTo>
                  <a:lnTo>
                    <a:pt x="1503" y="844"/>
                  </a:lnTo>
                  <a:lnTo>
                    <a:pt x="1448" y="865"/>
                  </a:lnTo>
                  <a:lnTo>
                    <a:pt x="1397" y="889"/>
                  </a:lnTo>
                  <a:lnTo>
                    <a:pt x="1349" y="916"/>
                  </a:lnTo>
                  <a:lnTo>
                    <a:pt x="1306" y="947"/>
                  </a:lnTo>
                  <a:lnTo>
                    <a:pt x="1269" y="979"/>
                  </a:lnTo>
                  <a:lnTo>
                    <a:pt x="1235" y="1015"/>
                  </a:lnTo>
                  <a:lnTo>
                    <a:pt x="1208" y="1052"/>
                  </a:lnTo>
                  <a:lnTo>
                    <a:pt x="1186" y="1091"/>
                  </a:lnTo>
                  <a:lnTo>
                    <a:pt x="1169" y="1132"/>
                  </a:lnTo>
                  <a:lnTo>
                    <a:pt x="1159" y="1175"/>
                  </a:lnTo>
                  <a:lnTo>
                    <a:pt x="1156" y="1220"/>
                  </a:lnTo>
                  <a:lnTo>
                    <a:pt x="1159" y="1265"/>
                  </a:lnTo>
                  <a:lnTo>
                    <a:pt x="1170" y="1309"/>
                  </a:lnTo>
                  <a:lnTo>
                    <a:pt x="1188" y="1352"/>
                  </a:lnTo>
                  <a:lnTo>
                    <a:pt x="1211" y="1393"/>
                  </a:lnTo>
                  <a:lnTo>
                    <a:pt x="1241" y="1431"/>
                  </a:lnTo>
                  <a:lnTo>
                    <a:pt x="1276" y="1467"/>
                  </a:lnTo>
                  <a:lnTo>
                    <a:pt x="1317" y="1500"/>
                  </a:lnTo>
                  <a:lnTo>
                    <a:pt x="1363" y="1530"/>
                  </a:lnTo>
                  <a:lnTo>
                    <a:pt x="1412" y="1558"/>
                  </a:lnTo>
                  <a:lnTo>
                    <a:pt x="1468" y="1582"/>
                  </a:lnTo>
                  <a:lnTo>
                    <a:pt x="1526" y="1602"/>
                  </a:lnTo>
                  <a:lnTo>
                    <a:pt x="1588" y="1620"/>
                  </a:lnTo>
                  <a:lnTo>
                    <a:pt x="1652" y="1632"/>
                  </a:lnTo>
                  <a:lnTo>
                    <a:pt x="1672" y="1635"/>
                  </a:lnTo>
                  <a:lnTo>
                    <a:pt x="1706" y="1640"/>
                  </a:lnTo>
                  <a:lnTo>
                    <a:pt x="1738" y="1643"/>
                  </a:lnTo>
                  <a:lnTo>
                    <a:pt x="1763" y="1644"/>
                  </a:lnTo>
                  <a:lnTo>
                    <a:pt x="1825" y="1646"/>
                  </a:lnTo>
                  <a:lnTo>
                    <a:pt x="1887" y="1644"/>
                  </a:lnTo>
                  <a:lnTo>
                    <a:pt x="1912" y="1643"/>
                  </a:lnTo>
                  <a:lnTo>
                    <a:pt x="1944" y="1640"/>
                  </a:lnTo>
                  <a:lnTo>
                    <a:pt x="1978" y="1635"/>
                  </a:lnTo>
                  <a:lnTo>
                    <a:pt x="1998" y="1632"/>
                  </a:lnTo>
                  <a:lnTo>
                    <a:pt x="2062" y="1620"/>
                  </a:lnTo>
                  <a:lnTo>
                    <a:pt x="2124" y="1602"/>
                  </a:lnTo>
                  <a:lnTo>
                    <a:pt x="2182" y="1582"/>
                  </a:lnTo>
                  <a:lnTo>
                    <a:pt x="2238" y="1558"/>
                  </a:lnTo>
                  <a:lnTo>
                    <a:pt x="2287" y="1530"/>
                  </a:lnTo>
                  <a:lnTo>
                    <a:pt x="2333" y="1500"/>
                  </a:lnTo>
                  <a:lnTo>
                    <a:pt x="2374" y="1467"/>
                  </a:lnTo>
                  <a:lnTo>
                    <a:pt x="2409" y="1431"/>
                  </a:lnTo>
                  <a:lnTo>
                    <a:pt x="2439" y="1393"/>
                  </a:lnTo>
                  <a:lnTo>
                    <a:pt x="2462" y="1352"/>
                  </a:lnTo>
                  <a:lnTo>
                    <a:pt x="2480" y="1309"/>
                  </a:lnTo>
                  <a:lnTo>
                    <a:pt x="2491" y="1265"/>
                  </a:lnTo>
                  <a:lnTo>
                    <a:pt x="2494" y="1220"/>
                  </a:lnTo>
                  <a:lnTo>
                    <a:pt x="2491" y="1175"/>
                  </a:lnTo>
                  <a:lnTo>
                    <a:pt x="2481" y="1132"/>
                  </a:lnTo>
                  <a:lnTo>
                    <a:pt x="2464" y="1091"/>
                  </a:lnTo>
                  <a:lnTo>
                    <a:pt x="2442" y="1052"/>
                  </a:lnTo>
                  <a:lnTo>
                    <a:pt x="2415" y="1015"/>
                  </a:lnTo>
                  <a:lnTo>
                    <a:pt x="2381" y="979"/>
                  </a:lnTo>
                  <a:lnTo>
                    <a:pt x="2344" y="947"/>
                  </a:lnTo>
                  <a:lnTo>
                    <a:pt x="2301" y="916"/>
                  </a:lnTo>
                  <a:lnTo>
                    <a:pt x="2253" y="889"/>
                  </a:lnTo>
                  <a:lnTo>
                    <a:pt x="2202" y="865"/>
                  </a:lnTo>
                  <a:lnTo>
                    <a:pt x="2147" y="844"/>
                  </a:lnTo>
                  <a:lnTo>
                    <a:pt x="2088" y="826"/>
                  </a:lnTo>
                  <a:lnTo>
                    <a:pt x="2026" y="812"/>
                  </a:lnTo>
                  <a:lnTo>
                    <a:pt x="1961" y="802"/>
                  </a:lnTo>
                  <a:lnTo>
                    <a:pt x="1895" y="795"/>
                  </a:lnTo>
                  <a:lnTo>
                    <a:pt x="1825" y="793"/>
                  </a:lnTo>
                  <a:close/>
                  <a:moveTo>
                    <a:pt x="1795" y="0"/>
                  </a:moveTo>
                  <a:lnTo>
                    <a:pt x="1908" y="3"/>
                  </a:lnTo>
                  <a:lnTo>
                    <a:pt x="2020" y="10"/>
                  </a:lnTo>
                  <a:lnTo>
                    <a:pt x="2129" y="23"/>
                  </a:lnTo>
                  <a:lnTo>
                    <a:pt x="2236" y="39"/>
                  </a:lnTo>
                  <a:lnTo>
                    <a:pt x="2340" y="61"/>
                  </a:lnTo>
                  <a:lnTo>
                    <a:pt x="2442" y="87"/>
                  </a:lnTo>
                  <a:lnTo>
                    <a:pt x="2542" y="117"/>
                  </a:lnTo>
                  <a:lnTo>
                    <a:pt x="2638" y="151"/>
                  </a:lnTo>
                  <a:lnTo>
                    <a:pt x="2730" y="189"/>
                  </a:lnTo>
                  <a:lnTo>
                    <a:pt x="2819" y="230"/>
                  </a:lnTo>
                  <a:lnTo>
                    <a:pt x="2905" y="275"/>
                  </a:lnTo>
                  <a:lnTo>
                    <a:pt x="2985" y="324"/>
                  </a:lnTo>
                  <a:lnTo>
                    <a:pt x="3063" y="376"/>
                  </a:lnTo>
                  <a:lnTo>
                    <a:pt x="3136" y="430"/>
                  </a:lnTo>
                  <a:lnTo>
                    <a:pt x="3204" y="489"/>
                  </a:lnTo>
                  <a:lnTo>
                    <a:pt x="3267" y="550"/>
                  </a:lnTo>
                  <a:lnTo>
                    <a:pt x="3326" y="613"/>
                  </a:lnTo>
                  <a:lnTo>
                    <a:pt x="3379" y="679"/>
                  </a:lnTo>
                  <a:lnTo>
                    <a:pt x="3427" y="747"/>
                  </a:lnTo>
                  <a:lnTo>
                    <a:pt x="3469" y="818"/>
                  </a:lnTo>
                  <a:lnTo>
                    <a:pt x="3504" y="892"/>
                  </a:lnTo>
                  <a:lnTo>
                    <a:pt x="3534" y="966"/>
                  </a:lnTo>
                  <a:lnTo>
                    <a:pt x="3558" y="1042"/>
                  </a:lnTo>
                  <a:lnTo>
                    <a:pt x="3575" y="1120"/>
                  </a:lnTo>
                  <a:lnTo>
                    <a:pt x="3586" y="1200"/>
                  </a:lnTo>
                  <a:lnTo>
                    <a:pt x="3589" y="1281"/>
                  </a:lnTo>
                  <a:lnTo>
                    <a:pt x="3589" y="1829"/>
                  </a:lnTo>
                  <a:lnTo>
                    <a:pt x="3586" y="1910"/>
                  </a:lnTo>
                  <a:lnTo>
                    <a:pt x="3575" y="1989"/>
                  </a:lnTo>
                  <a:lnTo>
                    <a:pt x="3558" y="2068"/>
                  </a:lnTo>
                  <a:lnTo>
                    <a:pt x="3534" y="2144"/>
                  </a:lnTo>
                  <a:lnTo>
                    <a:pt x="3504" y="2218"/>
                  </a:lnTo>
                  <a:lnTo>
                    <a:pt x="3469" y="2292"/>
                  </a:lnTo>
                  <a:lnTo>
                    <a:pt x="3427" y="2362"/>
                  </a:lnTo>
                  <a:lnTo>
                    <a:pt x="3379" y="2430"/>
                  </a:lnTo>
                  <a:lnTo>
                    <a:pt x="3326" y="2497"/>
                  </a:lnTo>
                  <a:lnTo>
                    <a:pt x="3267" y="2560"/>
                  </a:lnTo>
                  <a:lnTo>
                    <a:pt x="3204" y="2621"/>
                  </a:lnTo>
                  <a:lnTo>
                    <a:pt x="3136" y="2679"/>
                  </a:lnTo>
                  <a:lnTo>
                    <a:pt x="3063" y="2734"/>
                  </a:lnTo>
                  <a:lnTo>
                    <a:pt x="2985" y="2786"/>
                  </a:lnTo>
                  <a:lnTo>
                    <a:pt x="2905" y="2835"/>
                  </a:lnTo>
                  <a:lnTo>
                    <a:pt x="2819" y="2880"/>
                  </a:lnTo>
                  <a:lnTo>
                    <a:pt x="2730" y="2921"/>
                  </a:lnTo>
                  <a:lnTo>
                    <a:pt x="2638" y="2959"/>
                  </a:lnTo>
                  <a:lnTo>
                    <a:pt x="2542" y="2993"/>
                  </a:lnTo>
                  <a:lnTo>
                    <a:pt x="2442" y="3023"/>
                  </a:lnTo>
                  <a:lnTo>
                    <a:pt x="2340" y="3049"/>
                  </a:lnTo>
                  <a:lnTo>
                    <a:pt x="2236" y="3071"/>
                  </a:lnTo>
                  <a:lnTo>
                    <a:pt x="2129" y="3087"/>
                  </a:lnTo>
                  <a:lnTo>
                    <a:pt x="2020" y="3100"/>
                  </a:lnTo>
                  <a:lnTo>
                    <a:pt x="1908" y="3107"/>
                  </a:lnTo>
                  <a:lnTo>
                    <a:pt x="1795" y="3110"/>
                  </a:lnTo>
                  <a:lnTo>
                    <a:pt x="1681" y="3107"/>
                  </a:lnTo>
                  <a:lnTo>
                    <a:pt x="1570" y="3100"/>
                  </a:lnTo>
                  <a:lnTo>
                    <a:pt x="1460" y="3087"/>
                  </a:lnTo>
                  <a:lnTo>
                    <a:pt x="1354" y="3071"/>
                  </a:lnTo>
                  <a:lnTo>
                    <a:pt x="1249" y="3049"/>
                  </a:lnTo>
                  <a:lnTo>
                    <a:pt x="1147" y="3023"/>
                  </a:lnTo>
                  <a:lnTo>
                    <a:pt x="1047" y="2993"/>
                  </a:lnTo>
                  <a:lnTo>
                    <a:pt x="951" y="2960"/>
                  </a:lnTo>
                  <a:lnTo>
                    <a:pt x="859" y="2921"/>
                  </a:lnTo>
                  <a:lnTo>
                    <a:pt x="770" y="2880"/>
                  </a:lnTo>
                  <a:lnTo>
                    <a:pt x="685" y="2835"/>
                  </a:lnTo>
                  <a:lnTo>
                    <a:pt x="604" y="2786"/>
                  </a:lnTo>
                  <a:lnTo>
                    <a:pt x="526" y="2734"/>
                  </a:lnTo>
                  <a:lnTo>
                    <a:pt x="453" y="2679"/>
                  </a:lnTo>
                  <a:lnTo>
                    <a:pt x="385" y="2621"/>
                  </a:lnTo>
                  <a:lnTo>
                    <a:pt x="322" y="2560"/>
                  </a:lnTo>
                  <a:lnTo>
                    <a:pt x="263" y="2497"/>
                  </a:lnTo>
                  <a:lnTo>
                    <a:pt x="210" y="2430"/>
                  </a:lnTo>
                  <a:lnTo>
                    <a:pt x="163" y="2362"/>
                  </a:lnTo>
                  <a:lnTo>
                    <a:pt x="121" y="2292"/>
                  </a:lnTo>
                  <a:lnTo>
                    <a:pt x="85" y="2218"/>
                  </a:lnTo>
                  <a:lnTo>
                    <a:pt x="55" y="2144"/>
                  </a:lnTo>
                  <a:lnTo>
                    <a:pt x="31" y="2068"/>
                  </a:lnTo>
                  <a:lnTo>
                    <a:pt x="14" y="1990"/>
                  </a:lnTo>
                  <a:lnTo>
                    <a:pt x="3" y="1910"/>
                  </a:lnTo>
                  <a:lnTo>
                    <a:pt x="0" y="1829"/>
                  </a:lnTo>
                  <a:lnTo>
                    <a:pt x="0" y="1281"/>
                  </a:lnTo>
                  <a:lnTo>
                    <a:pt x="3" y="1200"/>
                  </a:lnTo>
                  <a:lnTo>
                    <a:pt x="14" y="1120"/>
                  </a:lnTo>
                  <a:lnTo>
                    <a:pt x="31" y="1042"/>
                  </a:lnTo>
                  <a:lnTo>
                    <a:pt x="55" y="966"/>
                  </a:lnTo>
                  <a:lnTo>
                    <a:pt x="85" y="892"/>
                  </a:lnTo>
                  <a:lnTo>
                    <a:pt x="121" y="818"/>
                  </a:lnTo>
                  <a:lnTo>
                    <a:pt x="163" y="747"/>
                  </a:lnTo>
                  <a:lnTo>
                    <a:pt x="210" y="679"/>
                  </a:lnTo>
                  <a:lnTo>
                    <a:pt x="263" y="613"/>
                  </a:lnTo>
                  <a:lnTo>
                    <a:pt x="322" y="550"/>
                  </a:lnTo>
                  <a:lnTo>
                    <a:pt x="385" y="489"/>
                  </a:lnTo>
                  <a:lnTo>
                    <a:pt x="453" y="430"/>
                  </a:lnTo>
                  <a:lnTo>
                    <a:pt x="526" y="376"/>
                  </a:lnTo>
                  <a:lnTo>
                    <a:pt x="604" y="324"/>
                  </a:lnTo>
                  <a:lnTo>
                    <a:pt x="685" y="275"/>
                  </a:lnTo>
                  <a:lnTo>
                    <a:pt x="770" y="230"/>
                  </a:lnTo>
                  <a:lnTo>
                    <a:pt x="859" y="189"/>
                  </a:lnTo>
                  <a:lnTo>
                    <a:pt x="951" y="151"/>
                  </a:lnTo>
                  <a:lnTo>
                    <a:pt x="1047" y="117"/>
                  </a:lnTo>
                  <a:lnTo>
                    <a:pt x="1147" y="87"/>
                  </a:lnTo>
                  <a:lnTo>
                    <a:pt x="1249" y="61"/>
                  </a:lnTo>
                  <a:lnTo>
                    <a:pt x="1354" y="39"/>
                  </a:lnTo>
                  <a:lnTo>
                    <a:pt x="1460" y="23"/>
                  </a:lnTo>
                  <a:lnTo>
                    <a:pt x="1570" y="10"/>
                  </a:lnTo>
                  <a:lnTo>
                    <a:pt x="1681" y="3"/>
                  </a:lnTo>
                  <a:lnTo>
                    <a:pt x="1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94"/>
            <p:cNvSpPr>
              <a:spLocks/>
            </p:cNvSpPr>
            <p:nvPr/>
          </p:nvSpPr>
          <p:spPr bwMode="auto">
            <a:xfrm>
              <a:off x="1689100" y="6118225"/>
              <a:ext cx="60325" cy="34925"/>
            </a:xfrm>
            <a:custGeom>
              <a:avLst/>
              <a:gdLst>
                <a:gd name="T0" fmla="*/ 68 w 379"/>
                <a:gd name="T1" fmla="*/ 0 h 216"/>
                <a:gd name="T2" fmla="*/ 83 w 379"/>
                <a:gd name="T3" fmla="*/ 3 h 216"/>
                <a:gd name="T4" fmla="*/ 97 w 379"/>
                <a:gd name="T5" fmla="*/ 11 h 216"/>
                <a:gd name="T6" fmla="*/ 108 w 379"/>
                <a:gd name="T7" fmla="*/ 22 h 216"/>
                <a:gd name="T8" fmla="*/ 111 w 379"/>
                <a:gd name="T9" fmla="*/ 25 h 216"/>
                <a:gd name="T10" fmla="*/ 117 w 379"/>
                <a:gd name="T11" fmla="*/ 31 h 216"/>
                <a:gd name="T12" fmla="*/ 126 w 379"/>
                <a:gd name="T13" fmla="*/ 40 h 216"/>
                <a:gd name="T14" fmla="*/ 138 w 379"/>
                <a:gd name="T15" fmla="*/ 50 h 216"/>
                <a:gd name="T16" fmla="*/ 153 w 379"/>
                <a:gd name="T17" fmla="*/ 61 h 216"/>
                <a:gd name="T18" fmla="*/ 172 w 379"/>
                <a:gd name="T19" fmla="*/ 71 h 216"/>
                <a:gd name="T20" fmla="*/ 193 w 379"/>
                <a:gd name="T21" fmla="*/ 81 h 216"/>
                <a:gd name="T22" fmla="*/ 219 w 379"/>
                <a:gd name="T23" fmla="*/ 87 h 216"/>
                <a:gd name="T24" fmla="*/ 245 w 379"/>
                <a:gd name="T25" fmla="*/ 93 h 216"/>
                <a:gd name="T26" fmla="*/ 276 w 379"/>
                <a:gd name="T27" fmla="*/ 94 h 216"/>
                <a:gd name="T28" fmla="*/ 309 w 379"/>
                <a:gd name="T29" fmla="*/ 91 h 216"/>
                <a:gd name="T30" fmla="*/ 329 w 379"/>
                <a:gd name="T31" fmla="*/ 91 h 216"/>
                <a:gd name="T32" fmla="*/ 347 w 379"/>
                <a:gd name="T33" fmla="*/ 97 h 216"/>
                <a:gd name="T34" fmla="*/ 361 w 379"/>
                <a:gd name="T35" fmla="*/ 107 h 216"/>
                <a:gd name="T36" fmla="*/ 372 w 379"/>
                <a:gd name="T37" fmla="*/ 123 h 216"/>
                <a:gd name="T38" fmla="*/ 379 w 379"/>
                <a:gd name="T39" fmla="*/ 142 h 216"/>
                <a:gd name="T40" fmla="*/ 379 w 379"/>
                <a:gd name="T41" fmla="*/ 162 h 216"/>
                <a:gd name="T42" fmla="*/ 374 w 379"/>
                <a:gd name="T43" fmla="*/ 179 h 216"/>
                <a:gd name="T44" fmla="*/ 363 w 379"/>
                <a:gd name="T45" fmla="*/ 194 h 216"/>
                <a:gd name="T46" fmla="*/ 347 w 379"/>
                <a:gd name="T47" fmla="*/ 205 h 216"/>
                <a:gd name="T48" fmla="*/ 328 w 379"/>
                <a:gd name="T49" fmla="*/ 211 h 216"/>
                <a:gd name="T50" fmla="*/ 298 w 379"/>
                <a:gd name="T51" fmla="*/ 215 h 216"/>
                <a:gd name="T52" fmla="*/ 270 w 379"/>
                <a:gd name="T53" fmla="*/ 216 h 216"/>
                <a:gd name="T54" fmla="*/ 231 w 379"/>
                <a:gd name="T55" fmla="*/ 214 h 216"/>
                <a:gd name="T56" fmla="*/ 194 w 379"/>
                <a:gd name="T57" fmla="*/ 208 h 216"/>
                <a:gd name="T58" fmla="*/ 161 w 379"/>
                <a:gd name="T59" fmla="*/ 198 h 216"/>
                <a:gd name="T60" fmla="*/ 131 w 379"/>
                <a:gd name="T61" fmla="*/ 187 h 216"/>
                <a:gd name="T62" fmla="*/ 105 w 379"/>
                <a:gd name="T63" fmla="*/ 173 h 216"/>
                <a:gd name="T64" fmla="*/ 82 w 379"/>
                <a:gd name="T65" fmla="*/ 158 h 216"/>
                <a:gd name="T66" fmla="*/ 62 w 379"/>
                <a:gd name="T67" fmla="*/ 144 h 216"/>
                <a:gd name="T68" fmla="*/ 45 w 379"/>
                <a:gd name="T69" fmla="*/ 130 h 216"/>
                <a:gd name="T70" fmla="*/ 32 w 379"/>
                <a:gd name="T71" fmla="*/ 118 h 216"/>
                <a:gd name="T72" fmla="*/ 22 w 379"/>
                <a:gd name="T73" fmla="*/ 108 h 216"/>
                <a:gd name="T74" fmla="*/ 15 w 379"/>
                <a:gd name="T75" fmla="*/ 101 h 216"/>
                <a:gd name="T76" fmla="*/ 13 w 379"/>
                <a:gd name="T77" fmla="*/ 97 h 216"/>
                <a:gd name="T78" fmla="*/ 4 w 379"/>
                <a:gd name="T79" fmla="*/ 83 h 216"/>
                <a:gd name="T80" fmla="*/ 1 w 379"/>
                <a:gd name="T81" fmla="*/ 67 h 216"/>
                <a:gd name="T82" fmla="*/ 0 w 379"/>
                <a:gd name="T83" fmla="*/ 52 h 216"/>
                <a:gd name="T84" fmla="*/ 4 w 379"/>
                <a:gd name="T85" fmla="*/ 37 h 216"/>
                <a:gd name="T86" fmla="*/ 12 w 379"/>
                <a:gd name="T87" fmla="*/ 23 h 216"/>
                <a:gd name="T88" fmla="*/ 23 w 379"/>
                <a:gd name="T89" fmla="*/ 12 h 216"/>
                <a:gd name="T90" fmla="*/ 37 w 379"/>
                <a:gd name="T91" fmla="*/ 3 h 216"/>
                <a:gd name="T92" fmla="*/ 53 w 379"/>
                <a:gd name="T93" fmla="*/ 0 h 216"/>
                <a:gd name="T94" fmla="*/ 68 w 379"/>
                <a:gd name="T9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9" h="216">
                  <a:moveTo>
                    <a:pt x="68" y="0"/>
                  </a:moveTo>
                  <a:lnTo>
                    <a:pt x="83" y="3"/>
                  </a:lnTo>
                  <a:lnTo>
                    <a:pt x="97" y="11"/>
                  </a:lnTo>
                  <a:lnTo>
                    <a:pt x="108" y="22"/>
                  </a:lnTo>
                  <a:lnTo>
                    <a:pt x="111" y="25"/>
                  </a:lnTo>
                  <a:lnTo>
                    <a:pt x="117" y="31"/>
                  </a:lnTo>
                  <a:lnTo>
                    <a:pt x="126" y="40"/>
                  </a:lnTo>
                  <a:lnTo>
                    <a:pt x="138" y="50"/>
                  </a:lnTo>
                  <a:lnTo>
                    <a:pt x="153" y="61"/>
                  </a:lnTo>
                  <a:lnTo>
                    <a:pt x="172" y="71"/>
                  </a:lnTo>
                  <a:lnTo>
                    <a:pt x="193" y="81"/>
                  </a:lnTo>
                  <a:lnTo>
                    <a:pt x="219" y="87"/>
                  </a:lnTo>
                  <a:lnTo>
                    <a:pt x="245" y="93"/>
                  </a:lnTo>
                  <a:lnTo>
                    <a:pt x="276" y="94"/>
                  </a:lnTo>
                  <a:lnTo>
                    <a:pt x="309" y="91"/>
                  </a:lnTo>
                  <a:lnTo>
                    <a:pt x="329" y="91"/>
                  </a:lnTo>
                  <a:lnTo>
                    <a:pt x="347" y="97"/>
                  </a:lnTo>
                  <a:lnTo>
                    <a:pt x="361" y="107"/>
                  </a:lnTo>
                  <a:lnTo>
                    <a:pt x="372" y="123"/>
                  </a:lnTo>
                  <a:lnTo>
                    <a:pt x="379" y="142"/>
                  </a:lnTo>
                  <a:lnTo>
                    <a:pt x="379" y="162"/>
                  </a:lnTo>
                  <a:lnTo>
                    <a:pt x="374" y="179"/>
                  </a:lnTo>
                  <a:lnTo>
                    <a:pt x="363" y="194"/>
                  </a:lnTo>
                  <a:lnTo>
                    <a:pt x="347" y="205"/>
                  </a:lnTo>
                  <a:lnTo>
                    <a:pt x="328" y="211"/>
                  </a:lnTo>
                  <a:lnTo>
                    <a:pt x="298" y="215"/>
                  </a:lnTo>
                  <a:lnTo>
                    <a:pt x="270" y="216"/>
                  </a:lnTo>
                  <a:lnTo>
                    <a:pt x="231" y="214"/>
                  </a:lnTo>
                  <a:lnTo>
                    <a:pt x="194" y="208"/>
                  </a:lnTo>
                  <a:lnTo>
                    <a:pt x="161" y="198"/>
                  </a:lnTo>
                  <a:lnTo>
                    <a:pt x="131" y="187"/>
                  </a:lnTo>
                  <a:lnTo>
                    <a:pt x="105" y="173"/>
                  </a:lnTo>
                  <a:lnTo>
                    <a:pt x="82" y="158"/>
                  </a:lnTo>
                  <a:lnTo>
                    <a:pt x="62" y="144"/>
                  </a:lnTo>
                  <a:lnTo>
                    <a:pt x="45" y="130"/>
                  </a:lnTo>
                  <a:lnTo>
                    <a:pt x="32" y="118"/>
                  </a:lnTo>
                  <a:lnTo>
                    <a:pt x="22" y="108"/>
                  </a:lnTo>
                  <a:lnTo>
                    <a:pt x="15" y="101"/>
                  </a:lnTo>
                  <a:lnTo>
                    <a:pt x="13" y="97"/>
                  </a:lnTo>
                  <a:lnTo>
                    <a:pt x="4" y="83"/>
                  </a:lnTo>
                  <a:lnTo>
                    <a:pt x="1" y="67"/>
                  </a:lnTo>
                  <a:lnTo>
                    <a:pt x="0" y="52"/>
                  </a:lnTo>
                  <a:lnTo>
                    <a:pt x="4" y="37"/>
                  </a:lnTo>
                  <a:lnTo>
                    <a:pt x="12" y="23"/>
                  </a:lnTo>
                  <a:lnTo>
                    <a:pt x="23" y="12"/>
                  </a:lnTo>
                  <a:lnTo>
                    <a:pt x="37" y="3"/>
                  </a:lnTo>
                  <a:lnTo>
                    <a:pt x="53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664376" y="5800726"/>
            <a:ext cx="563563" cy="500063"/>
            <a:chOff x="684213" y="5800726"/>
            <a:chExt cx="563563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99"/>
            <p:cNvSpPr>
              <a:spLocks/>
            </p:cNvSpPr>
            <p:nvPr/>
          </p:nvSpPr>
          <p:spPr bwMode="auto">
            <a:xfrm>
              <a:off x="863601" y="5940426"/>
              <a:ext cx="195263" cy="74613"/>
            </a:xfrm>
            <a:custGeom>
              <a:avLst/>
              <a:gdLst>
                <a:gd name="T0" fmla="*/ 614 w 1226"/>
                <a:gd name="T1" fmla="*/ 0 h 468"/>
                <a:gd name="T2" fmla="*/ 680 w 1226"/>
                <a:gd name="T3" fmla="*/ 2 h 468"/>
                <a:gd name="T4" fmla="*/ 744 w 1226"/>
                <a:gd name="T5" fmla="*/ 9 h 468"/>
                <a:gd name="T6" fmla="*/ 807 w 1226"/>
                <a:gd name="T7" fmla="*/ 19 h 468"/>
                <a:gd name="T8" fmla="*/ 867 w 1226"/>
                <a:gd name="T9" fmla="*/ 33 h 468"/>
                <a:gd name="T10" fmla="*/ 922 w 1226"/>
                <a:gd name="T11" fmla="*/ 50 h 468"/>
                <a:gd name="T12" fmla="*/ 975 w 1226"/>
                <a:gd name="T13" fmla="*/ 70 h 468"/>
                <a:gd name="T14" fmla="*/ 1024 w 1226"/>
                <a:gd name="T15" fmla="*/ 94 h 468"/>
                <a:gd name="T16" fmla="*/ 1068 w 1226"/>
                <a:gd name="T17" fmla="*/ 120 h 468"/>
                <a:gd name="T18" fmla="*/ 1108 w 1226"/>
                <a:gd name="T19" fmla="*/ 149 h 468"/>
                <a:gd name="T20" fmla="*/ 1143 w 1226"/>
                <a:gd name="T21" fmla="*/ 181 h 468"/>
                <a:gd name="T22" fmla="*/ 1171 w 1226"/>
                <a:gd name="T23" fmla="*/ 214 h 468"/>
                <a:gd name="T24" fmla="*/ 1195 w 1226"/>
                <a:gd name="T25" fmla="*/ 249 h 468"/>
                <a:gd name="T26" fmla="*/ 1211 w 1226"/>
                <a:gd name="T27" fmla="*/ 286 h 468"/>
                <a:gd name="T28" fmla="*/ 1222 w 1226"/>
                <a:gd name="T29" fmla="*/ 324 h 468"/>
                <a:gd name="T30" fmla="*/ 1226 w 1226"/>
                <a:gd name="T31" fmla="*/ 364 h 468"/>
                <a:gd name="T32" fmla="*/ 1222 w 1226"/>
                <a:gd name="T33" fmla="*/ 400 h 468"/>
                <a:gd name="T34" fmla="*/ 1214 w 1226"/>
                <a:gd name="T35" fmla="*/ 434 h 468"/>
                <a:gd name="T36" fmla="*/ 1199 w 1226"/>
                <a:gd name="T37" fmla="*/ 468 h 468"/>
                <a:gd name="T38" fmla="*/ 1126 w 1226"/>
                <a:gd name="T39" fmla="*/ 439 h 468"/>
                <a:gd name="T40" fmla="*/ 1050 w 1226"/>
                <a:gd name="T41" fmla="*/ 414 h 468"/>
                <a:gd name="T42" fmla="*/ 969 w 1226"/>
                <a:gd name="T43" fmla="*/ 392 h 468"/>
                <a:gd name="T44" fmla="*/ 884 w 1226"/>
                <a:gd name="T45" fmla="*/ 375 h 468"/>
                <a:gd name="T46" fmla="*/ 797 w 1226"/>
                <a:gd name="T47" fmla="*/ 362 h 468"/>
                <a:gd name="T48" fmla="*/ 706 w 1226"/>
                <a:gd name="T49" fmla="*/ 354 h 468"/>
                <a:gd name="T50" fmla="*/ 614 w 1226"/>
                <a:gd name="T51" fmla="*/ 352 h 468"/>
                <a:gd name="T52" fmla="*/ 520 w 1226"/>
                <a:gd name="T53" fmla="*/ 354 h 468"/>
                <a:gd name="T54" fmla="*/ 429 w 1226"/>
                <a:gd name="T55" fmla="*/ 362 h 468"/>
                <a:gd name="T56" fmla="*/ 342 w 1226"/>
                <a:gd name="T57" fmla="*/ 375 h 468"/>
                <a:gd name="T58" fmla="*/ 257 w 1226"/>
                <a:gd name="T59" fmla="*/ 392 h 468"/>
                <a:gd name="T60" fmla="*/ 176 w 1226"/>
                <a:gd name="T61" fmla="*/ 414 h 468"/>
                <a:gd name="T62" fmla="*/ 100 w 1226"/>
                <a:gd name="T63" fmla="*/ 439 h 468"/>
                <a:gd name="T64" fmla="*/ 27 w 1226"/>
                <a:gd name="T65" fmla="*/ 468 h 468"/>
                <a:gd name="T66" fmla="*/ 12 w 1226"/>
                <a:gd name="T67" fmla="*/ 434 h 468"/>
                <a:gd name="T68" fmla="*/ 4 w 1226"/>
                <a:gd name="T69" fmla="*/ 400 h 468"/>
                <a:gd name="T70" fmla="*/ 0 w 1226"/>
                <a:gd name="T71" fmla="*/ 364 h 468"/>
                <a:gd name="T72" fmla="*/ 4 w 1226"/>
                <a:gd name="T73" fmla="*/ 324 h 468"/>
                <a:gd name="T74" fmla="*/ 15 w 1226"/>
                <a:gd name="T75" fmla="*/ 286 h 468"/>
                <a:gd name="T76" fmla="*/ 32 w 1226"/>
                <a:gd name="T77" fmla="*/ 249 h 468"/>
                <a:gd name="T78" fmla="*/ 55 w 1226"/>
                <a:gd name="T79" fmla="*/ 214 h 468"/>
                <a:gd name="T80" fmla="*/ 84 w 1226"/>
                <a:gd name="T81" fmla="*/ 181 h 468"/>
                <a:gd name="T82" fmla="*/ 118 w 1226"/>
                <a:gd name="T83" fmla="*/ 149 h 468"/>
                <a:gd name="T84" fmla="*/ 159 w 1226"/>
                <a:gd name="T85" fmla="*/ 120 h 468"/>
                <a:gd name="T86" fmla="*/ 202 w 1226"/>
                <a:gd name="T87" fmla="*/ 94 h 468"/>
                <a:gd name="T88" fmla="*/ 251 w 1226"/>
                <a:gd name="T89" fmla="*/ 70 h 468"/>
                <a:gd name="T90" fmla="*/ 304 w 1226"/>
                <a:gd name="T91" fmla="*/ 50 h 468"/>
                <a:gd name="T92" fmla="*/ 360 w 1226"/>
                <a:gd name="T93" fmla="*/ 33 h 468"/>
                <a:gd name="T94" fmla="*/ 419 w 1226"/>
                <a:gd name="T95" fmla="*/ 19 h 468"/>
                <a:gd name="T96" fmla="*/ 482 w 1226"/>
                <a:gd name="T97" fmla="*/ 9 h 468"/>
                <a:gd name="T98" fmla="*/ 546 w 1226"/>
                <a:gd name="T99" fmla="*/ 2 h 468"/>
                <a:gd name="T100" fmla="*/ 614 w 1226"/>
                <a:gd name="T10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468">
                  <a:moveTo>
                    <a:pt x="614" y="0"/>
                  </a:moveTo>
                  <a:lnTo>
                    <a:pt x="680" y="2"/>
                  </a:lnTo>
                  <a:lnTo>
                    <a:pt x="744" y="9"/>
                  </a:lnTo>
                  <a:lnTo>
                    <a:pt x="807" y="19"/>
                  </a:lnTo>
                  <a:lnTo>
                    <a:pt x="867" y="33"/>
                  </a:lnTo>
                  <a:lnTo>
                    <a:pt x="922" y="50"/>
                  </a:lnTo>
                  <a:lnTo>
                    <a:pt x="975" y="70"/>
                  </a:lnTo>
                  <a:lnTo>
                    <a:pt x="1024" y="94"/>
                  </a:lnTo>
                  <a:lnTo>
                    <a:pt x="1068" y="120"/>
                  </a:lnTo>
                  <a:lnTo>
                    <a:pt x="1108" y="149"/>
                  </a:lnTo>
                  <a:lnTo>
                    <a:pt x="1143" y="181"/>
                  </a:lnTo>
                  <a:lnTo>
                    <a:pt x="1171" y="214"/>
                  </a:lnTo>
                  <a:lnTo>
                    <a:pt x="1195" y="249"/>
                  </a:lnTo>
                  <a:lnTo>
                    <a:pt x="1211" y="286"/>
                  </a:lnTo>
                  <a:lnTo>
                    <a:pt x="1222" y="324"/>
                  </a:lnTo>
                  <a:lnTo>
                    <a:pt x="1226" y="364"/>
                  </a:lnTo>
                  <a:lnTo>
                    <a:pt x="1222" y="400"/>
                  </a:lnTo>
                  <a:lnTo>
                    <a:pt x="1214" y="434"/>
                  </a:lnTo>
                  <a:lnTo>
                    <a:pt x="1199" y="468"/>
                  </a:lnTo>
                  <a:lnTo>
                    <a:pt x="1126" y="439"/>
                  </a:lnTo>
                  <a:lnTo>
                    <a:pt x="1050" y="414"/>
                  </a:lnTo>
                  <a:lnTo>
                    <a:pt x="969" y="392"/>
                  </a:lnTo>
                  <a:lnTo>
                    <a:pt x="884" y="375"/>
                  </a:lnTo>
                  <a:lnTo>
                    <a:pt x="797" y="362"/>
                  </a:lnTo>
                  <a:lnTo>
                    <a:pt x="706" y="354"/>
                  </a:lnTo>
                  <a:lnTo>
                    <a:pt x="614" y="352"/>
                  </a:lnTo>
                  <a:lnTo>
                    <a:pt x="520" y="354"/>
                  </a:lnTo>
                  <a:lnTo>
                    <a:pt x="429" y="362"/>
                  </a:lnTo>
                  <a:lnTo>
                    <a:pt x="342" y="375"/>
                  </a:lnTo>
                  <a:lnTo>
                    <a:pt x="257" y="392"/>
                  </a:lnTo>
                  <a:lnTo>
                    <a:pt x="176" y="414"/>
                  </a:lnTo>
                  <a:lnTo>
                    <a:pt x="100" y="439"/>
                  </a:lnTo>
                  <a:lnTo>
                    <a:pt x="27" y="468"/>
                  </a:lnTo>
                  <a:lnTo>
                    <a:pt x="12" y="434"/>
                  </a:lnTo>
                  <a:lnTo>
                    <a:pt x="4" y="400"/>
                  </a:lnTo>
                  <a:lnTo>
                    <a:pt x="0" y="364"/>
                  </a:lnTo>
                  <a:lnTo>
                    <a:pt x="4" y="324"/>
                  </a:lnTo>
                  <a:lnTo>
                    <a:pt x="15" y="286"/>
                  </a:lnTo>
                  <a:lnTo>
                    <a:pt x="32" y="249"/>
                  </a:lnTo>
                  <a:lnTo>
                    <a:pt x="55" y="214"/>
                  </a:lnTo>
                  <a:lnTo>
                    <a:pt x="84" y="181"/>
                  </a:lnTo>
                  <a:lnTo>
                    <a:pt x="118" y="149"/>
                  </a:lnTo>
                  <a:lnTo>
                    <a:pt x="159" y="120"/>
                  </a:lnTo>
                  <a:lnTo>
                    <a:pt x="202" y="94"/>
                  </a:lnTo>
                  <a:lnTo>
                    <a:pt x="251" y="70"/>
                  </a:lnTo>
                  <a:lnTo>
                    <a:pt x="304" y="50"/>
                  </a:lnTo>
                  <a:lnTo>
                    <a:pt x="360" y="33"/>
                  </a:lnTo>
                  <a:lnTo>
                    <a:pt x="419" y="19"/>
                  </a:lnTo>
                  <a:lnTo>
                    <a:pt x="482" y="9"/>
                  </a:lnTo>
                  <a:lnTo>
                    <a:pt x="546" y="2"/>
                  </a:lnTo>
                  <a:lnTo>
                    <a:pt x="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00"/>
            <p:cNvSpPr>
              <a:spLocks/>
            </p:cNvSpPr>
            <p:nvPr/>
          </p:nvSpPr>
          <p:spPr bwMode="auto">
            <a:xfrm>
              <a:off x="684213" y="6000751"/>
              <a:ext cx="563563" cy="300038"/>
            </a:xfrm>
            <a:custGeom>
              <a:avLst/>
              <a:gdLst>
                <a:gd name="T0" fmla="*/ 180 w 3554"/>
                <a:gd name="T1" fmla="*/ 170 h 1893"/>
                <a:gd name="T2" fmla="*/ 206 w 3554"/>
                <a:gd name="T3" fmla="*/ 249 h 1893"/>
                <a:gd name="T4" fmla="*/ 224 w 3554"/>
                <a:gd name="T5" fmla="*/ 411 h 1893"/>
                <a:gd name="T6" fmla="*/ 232 w 3554"/>
                <a:gd name="T7" fmla="*/ 571 h 1893"/>
                <a:gd name="T8" fmla="*/ 256 w 3554"/>
                <a:gd name="T9" fmla="*/ 738 h 1893"/>
                <a:gd name="T10" fmla="*/ 379 w 3554"/>
                <a:gd name="T11" fmla="*/ 862 h 1893"/>
                <a:gd name="T12" fmla="*/ 545 w 3554"/>
                <a:gd name="T13" fmla="*/ 885 h 1893"/>
                <a:gd name="T14" fmla="*/ 681 w 3554"/>
                <a:gd name="T15" fmla="*/ 911 h 1893"/>
                <a:gd name="T16" fmla="*/ 743 w 3554"/>
                <a:gd name="T17" fmla="*/ 1007 h 1893"/>
                <a:gd name="T18" fmla="*/ 801 w 3554"/>
                <a:gd name="T19" fmla="*/ 1128 h 1893"/>
                <a:gd name="T20" fmla="*/ 926 w 3554"/>
                <a:gd name="T21" fmla="*/ 1157 h 1893"/>
                <a:gd name="T22" fmla="*/ 1056 w 3554"/>
                <a:gd name="T23" fmla="*/ 1066 h 1893"/>
                <a:gd name="T24" fmla="*/ 1172 w 3554"/>
                <a:gd name="T25" fmla="*/ 996 h 1893"/>
                <a:gd name="T26" fmla="*/ 1285 w 3554"/>
                <a:gd name="T27" fmla="*/ 999 h 1893"/>
                <a:gd name="T28" fmla="*/ 1322 w 3554"/>
                <a:gd name="T29" fmla="*/ 1080 h 1893"/>
                <a:gd name="T30" fmla="*/ 1324 w 3554"/>
                <a:gd name="T31" fmla="*/ 1220 h 1893"/>
                <a:gd name="T32" fmla="*/ 1377 w 3554"/>
                <a:gd name="T33" fmla="*/ 1362 h 1893"/>
                <a:gd name="T34" fmla="*/ 1516 w 3554"/>
                <a:gd name="T35" fmla="*/ 1422 h 1893"/>
                <a:gd name="T36" fmla="*/ 1643 w 3554"/>
                <a:gd name="T37" fmla="*/ 1371 h 1893"/>
                <a:gd name="T38" fmla="*/ 1707 w 3554"/>
                <a:gd name="T39" fmla="*/ 1268 h 1893"/>
                <a:gd name="T40" fmla="*/ 1777 w 3554"/>
                <a:gd name="T41" fmla="*/ 1240 h 1893"/>
                <a:gd name="T42" fmla="*/ 1826 w 3554"/>
                <a:gd name="T43" fmla="*/ 1287 h 1893"/>
                <a:gd name="T44" fmla="*/ 1867 w 3554"/>
                <a:gd name="T45" fmla="*/ 1370 h 1893"/>
                <a:gd name="T46" fmla="*/ 1997 w 3554"/>
                <a:gd name="T47" fmla="*/ 1415 h 1893"/>
                <a:gd name="T48" fmla="*/ 2144 w 3554"/>
                <a:gd name="T49" fmla="*/ 1353 h 1893"/>
                <a:gd name="T50" fmla="*/ 2236 w 3554"/>
                <a:gd name="T51" fmla="*/ 1201 h 1893"/>
                <a:gd name="T52" fmla="*/ 2317 w 3554"/>
                <a:gd name="T53" fmla="*/ 1055 h 1893"/>
                <a:gd name="T54" fmla="*/ 2422 w 3554"/>
                <a:gd name="T55" fmla="*/ 995 h 1893"/>
                <a:gd name="T56" fmla="*/ 2517 w 3554"/>
                <a:gd name="T57" fmla="*/ 1038 h 1893"/>
                <a:gd name="T58" fmla="*/ 2589 w 3554"/>
                <a:gd name="T59" fmla="*/ 1126 h 1893"/>
                <a:gd name="T60" fmla="*/ 2703 w 3554"/>
                <a:gd name="T61" fmla="*/ 1171 h 1893"/>
                <a:gd name="T62" fmla="*/ 2810 w 3554"/>
                <a:gd name="T63" fmla="*/ 1103 h 1893"/>
                <a:gd name="T64" fmla="*/ 2839 w 3554"/>
                <a:gd name="T65" fmla="*/ 982 h 1893"/>
                <a:gd name="T66" fmla="*/ 2894 w 3554"/>
                <a:gd name="T67" fmla="*/ 863 h 1893"/>
                <a:gd name="T68" fmla="*/ 3027 w 3554"/>
                <a:gd name="T69" fmla="*/ 828 h 1893"/>
                <a:gd name="T70" fmla="*/ 3168 w 3554"/>
                <a:gd name="T71" fmla="*/ 843 h 1893"/>
                <a:gd name="T72" fmla="*/ 3250 w 3554"/>
                <a:gd name="T73" fmla="*/ 767 h 1893"/>
                <a:gd name="T74" fmla="*/ 3281 w 3554"/>
                <a:gd name="T75" fmla="*/ 671 h 1893"/>
                <a:gd name="T76" fmla="*/ 3315 w 3554"/>
                <a:gd name="T77" fmla="*/ 471 h 1893"/>
                <a:gd name="T78" fmla="*/ 3351 w 3554"/>
                <a:gd name="T79" fmla="*/ 294 h 1893"/>
                <a:gd name="T80" fmla="*/ 3401 w 3554"/>
                <a:gd name="T81" fmla="*/ 185 h 1893"/>
                <a:gd name="T82" fmla="*/ 3551 w 3554"/>
                <a:gd name="T83" fmla="*/ 679 h 1893"/>
                <a:gd name="T84" fmla="*/ 3434 w 3554"/>
                <a:gd name="T85" fmla="*/ 1064 h 1893"/>
                <a:gd name="T86" fmla="*/ 3171 w 3554"/>
                <a:gd name="T87" fmla="*/ 1398 h 1893"/>
                <a:gd name="T88" fmla="*/ 2789 w 3554"/>
                <a:gd name="T89" fmla="*/ 1660 h 1893"/>
                <a:gd name="T90" fmla="*/ 2314 w 3554"/>
                <a:gd name="T91" fmla="*/ 1832 h 1893"/>
                <a:gd name="T92" fmla="*/ 1773 w 3554"/>
                <a:gd name="T93" fmla="*/ 1893 h 1893"/>
                <a:gd name="T94" fmla="*/ 1227 w 3554"/>
                <a:gd name="T95" fmla="*/ 1834 h 1893"/>
                <a:gd name="T96" fmla="*/ 754 w 3554"/>
                <a:gd name="T97" fmla="*/ 1668 h 1893"/>
                <a:gd name="T98" fmla="*/ 376 w 3554"/>
                <a:gd name="T99" fmla="*/ 1413 h 1893"/>
                <a:gd name="T100" fmla="*/ 118 w 3554"/>
                <a:gd name="T101" fmla="*/ 1086 h 1893"/>
                <a:gd name="T102" fmla="*/ 4 w 3554"/>
                <a:gd name="T103" fmla="*/ 703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54" h="1893">
                  <a:moveTo>
                    <a:pt x="1" y="0"/>
                  </a:moveTo>
                  <a:lnTo>
                    <a:pt x="176" y="166"/>
                  </a:lnTo>
                  <a:lnTo>
                    <a:pt x="178" y="168"/>
                  </a:lnTo>
                  <a:lnTo>
                    <a:pt x="179" y="169"/>
                  </a:lnTo>
                  <a:lnTo>
                    <a:pt x="180" y="170"/>
                  </a:lnTo>
                  <a:lnTo>
                    <a:pt x="182" y="171"/>
                  </a:lnTo>
                  <a:lnTo>
                    <a:pt x="189" y="183"/>
                  </a:lnTo>
                  <a:lnTo>
                    <a:pt x="195" y="200"/>
                  </a:lnTo>
                  <a:lnTo>
                    <a:pt x="202" y="222"/>
                  </a:lnTo>
                  <a:lnTo>
                    <a:pt x="206" y="249"/>
                  </a:lnTo>
                  <a:lnTo>
                    <a:pt x="212" y="278"/>
                  </a:lnTo>
                  <a:lnTo>
                    <a:pt x="215" y="309"/>
                  </a:lnTo>
                  <a:lnTo>
                    <a:pt x="218" y="343"/>
                  </a:lnTo>
                  <a:lnTo>
                    <a:pt x="221" y="376"/>
                  </a:lnTo>
                  <a:lnTo>
                    <a:pt x="224" y="411"/>
                  </a:lnTo>
                  <a:lnTo>
                    <a:pt x="226" y="443"/>
                  </a:lnTo>
                  <a:lnTo>
                    <a:pt x="227" y="473"/>
                  </a:lnTo>
                  <a:lnTo>
                    <a:pt x="229" y="502"/>
                  </a:lnTo>
                  <a:lnTo>
                    <a:pt x="230" y="525"/>
                  </a:lnTo>
                  <a:lnTo>
                    <a:pt x="232" y="571"/>
                  </a:lnTo>
                  <a:lnTo>
                    <a:pt x="235" y="613"/>
                  </a:lnTo>
                  <a:lnTo>
                    <a:pt x="237" y="648"/>
                  </a:lnTo>
                  <a:lnTo>
                    <a:pt x="240" y="679"/>
                  </a:lnTo>
                  <a:lnTo>
                    <a:pt x="244" y="702"/>
                  </a:lnTo>
                  <a:lnTo>
                    <a:pt x="256" y="738"/>
                  </a:lnTo>
                  <a:lnTo>
                    <a:pt x="273" y="771"/>
                  </a:lnTo>
                  <a:lnTo>
                    <a:pt x="293" y="801"/>
                  </a:lnTo>
                  <a:lnTo>
                    <a:pt x="319" y="825"/>
                  </a:lnTo>
                  <a:lnTo>
                    <a:pt x="347" y="846"/>
                  </a:lnTo>
                  <a:lnTo>
                    <a:pt x="379" y="862"/>
                  </a:lnTo>
                  <a:lnTo>
                    <a:pt x="413" y="873"/>
                  </a:lnTo>
                  <a:lnTo>
                    <a:pt x="443" y="878"/>
                  </a:lnTo>
                  <a:lnTo>
                    <a:pt x="476" y="882"/>
                  </a:lnTo>
                  <a:lnTo>
                    <a:pt x="512" y="883"/>
                  </a:lnTo>
                  <a:lnTo>
                    <a:pt x="545" y="885"/>
                  </a:lnTo>
                  <a:lnTo>
                    <a:pt x="577" y="887"/>
                  </a:lnTo>
                  <a:lnTo>
                    <a:pt x="607" y="890"/>
                  </a:lnTo>
                  <a:lnTo>
                    <a:pt x="634" y="896"/>
                  </a:lnTo>
                  <a:lnTo>
                    <a:pt x="659" y="902"/>
                  </a:lnTo>
                  <a:lnTo>
                    <a:pt x="681" y="911"/>
                  </a:lnTo>
                  <a:lnTo>
                    <a:pt x="699" y="923"/>
                  </a:lnTo>
                  <a:lnTo>
                    <a:pt x="716" y="938"/>
                  </a:lnTo>
                  <a:lnTo>
                    <a:pt x="728" y="955"/>
                  </a:lnTo>
                  <a:lnTo>
                    <a:pt x="735" y="977"/>
                  </a:lnTo>
                  <a:lnTo>
                    <a:pt x="743" y="1007"/>
                  </a:lnTo>
                  <a:lnTo>
                    <a:pt x="748" y="1034"/>
                  </a:lnTo>
                  <a:lnTo>
                    <a:pt x="755" y="1061"/>
                  </a:lnTo>
                  <a:lnTo>
                    <a:pt x="766" y="1086"/>
                  </a:lnTo>
                  <a:lnTo>
                    <a:pt x="781" y="1108"/>
                  </a:lnTo>
                  <a:lnTo>
                    <a:pt x="801" y="1128"/>
                  </a:lnTo>
                  <a:lnTo>
                    <a:pt x="824" y="1144"/>
                  </a:lnTo>
                  <a:lnTo>
                    <a:pt x="848" y="1154"/>
                  </a:lnTo>
                  <a:lnTo>
                    <a:pt x="874" y="1160"/>
                  </a:lnTo>
                  <a:lnTo>
                    <a:pt x="900" y="1160"/>
                  </a:lnTo>
                  <a:lnTo>
                    <a:pt x="926" y="1157"/>
                  </a:lnTo>
                  <a:lnTo>
                    <a:pt x="951" y="1147"/>
                  </a:lnTo>
                  <a:lnTo>
                    <a:pt x="977" y="1132"/>
                  </a:lnTo>
                  <a:lnTo>
                    <a:pt x="1006" y="1111"/>
                  </a:lnTo>
                  <a:lnTo>
                    <a:pt x="1035" y="1085"/>
                  </a:lnTo>
                  <a:lnTo>
                    <a:pt x="1056" y="1066"/>
                  </a:lnTo>
                  <a:lnTo>
                    <a:pt x="1079" y="1047"/>
                  </a:lnTo>
                  <a:lnTo>
                    <a:pt x="1103" y="1030"/>
                  </a:lnTo>
                  <a:lnTo>
                    <a:pt x="1126" y="1013"/>
                  </a:lnTo>
                  <a:lnTo>
                    <a:pt x="1149" y="1003"/>
                  </a:lnTo>
                  <a:lnTo>
                    <a:pt x="1172" y="996"/>
                  </a:lnTo>
                  <a:lnTo>
                    <a:pt x="1201" y="992"/>
                  </a:lnTo>
                  <a:lnTo>
                    <a:pt x="1227" y="991"/>
                  </a:lnTo>
                  <a:lnTo>
                    <a:pt x="1249" y="992"/>
                  </a:lnTo>
                  <a:lnTo>
                    <a:pt x="1269" y="994"/>
                  </a:lnTo>
                  <a:lnTo>
                    <a:pt x="1285" y="999"/>
                  </a:lnTo>
                  <a:lnTo>
                    <a:pt x="1297" y="1007"/>
                  </a:lnTo>
                  <a:lnTo>
                    <a:pt x="1307" y="1020"/>
                  </a:lnTo>
                  <a:lnTo>
                    <a:pt x="1315" y="1037"/>
                  </a:lnTo>
                  <a:lnTo>
                    <a:pt x="1319" y="1058"/>
                  </a:lnTo>
                  <a:lnTo>
                    <a:pt x="1322" y="1080"/>
                  </a:lnTo>
                  <a:lnTo>
                    <a:pt x="1323" y="1104"/>
                  </a:lnTo>
                  <a:lnTo>
                    <a:pt x="1323" y="1130"/>
                  </a:lnTo>
                  <a:lnTo>
                    <a:pt x="1323" y="1155"/>
                  </a:lnTo>
                  <a:lnTo>
                    <a:pt x="1323" y="1187"/>
                  </a:lnTo>
                  <a:lnTo>
                    <a:pt x="1324" y="1220"/>
                  </a:lnTo>
                  <a:lnTo>
                    <a:pt x="1327" y="1251"/>
                  </a:lnTo>
                  <a:lnTo>
                    <a:pt x="1333" y="1281"/>
                  </a:lnTo>
                  <a:lnTo>
                    <a:pt x="1342" y="1310"/>
                  </a:lnTo>
                  <a:lnTo>
                    <a:pt x="1356" y="1336"/>
                  </a:lnTo>
                  <a:lnTo>
                    <a:pt x="1377" y="1362"/>
                  </a:lnTo>
                  <a:lnTo>
                    <a:pt x="1401" y="1383"/>
                  </a:lnTo>
                  <a:lnTo>
                    <a:pt x="1427" y="1400"/>
                  </a:lnTo>
                  <a:lnTo>
                    <a:pt x="1455" y="1412"/>
                  </a:lnTo>
                  <a:lnTo>
                    <a:pt x="1485" y="1418"/>
                  </a:lnTo>
                  <a:lnTo>
                    <a:pt x="1516" y="1422"/>
                  </a:lnTo>
                  <a:lnTo>
                    <a:pt x="1546" y="1418"/>
                  </a:lnTo>
                  <a:lnTo>
                    <a:pt x="1576" y="1412"/>
                  </a:lnTo>
                  <a:lnTo>
                    <a:pt x="1606" y="1400"/>
                  </a:lnTo>
                  <a:lnTo>
                    <a:pt x="1627" y="1387"/>
                  </a:lnTo>
                  <a:lnTo>
                    <a:pt x="1643" y="1371"/>
                  </a:lnTo>
                  <a:lnTo>
                    <a:pt x="1657" y="1352"/>
                  </a:lnTo>
                  <a:lnTo>
                    <a:pt x="1670" y="1332"/>
                  </a:lnTo>
                  <a:lnTo>
                    <a:pt x="1682" y="1311"/>
                  </a:lnTo>
                  <a:lnTo>
                    <a:pt x="1695" y="1287"/>
                  </a:lnTo>
                  <a:lnTo>
                    <a:pt x="1707" y="1268"/>
                  </a:lnTo>
                  <a:lnTo>
                    <a:pt x="1719" y="1254"/>
                  </a:lnTo>
                  <a:lnTo>
                    <a:pt x="1730" y="1244"/>
                  </a:lnTo>
                  <a:lnTo>
                    <a:pt x="1742" y="1240"/>
                  </a:lnTo>
                  <a:lnTo>
                    <a:pt x="1757" y="1239"/>
                  </a:lnTo>
                  <a:lnTo>
                    <a:pt x="1777" y="1240"/>
                  </a:lnTo>
                  <a:lnTo>
                    <a:pt x="1792" y="1244"/>
                  </a:lnTo>
                  <a:lnTo>
                    <a:pt x="1803" y="1251"/>
                  </a:lnTo>
                  <a:lnTo>
                    <a:pt x="1813" y="1261"/>
                  </a:lnTo>
                  <a:lnTo>
                    <a:pt x="1820" y="1273"/>
                  </a:lnTo>
                  <a:lnTo>
                    <a:pt x="1826" y="1287"/>
                  </a:lnTo>
                  <a:lnTo>
                    <a:pt x="1833" y="1305"/>
                  </a:lnTo>
                  <a:lnTo>
                    <a:pt x="1838" y="1321"/>
                  </a:lnTo>
                  <a:lnTo>
                    <a:pt x="1846" y="1338"/>
                  </a:lnTo>
                  <a:lnTo>
                    <a:pt x="1855" y="1355"/>
                  </a:lnTo>
                  <a:lnTo>
                    <a:pt x="1867" y="1370"/>
                  </a:lnTo>
                  <a:lnTo>
                    <a:pt x="1881" y="1384"/>
                  </a:lnTo>
                  <a:lnTo>
                    <a:pt x="1899" y="1395"/>
                  </a:lnTo>
                  <a:lnTo>
                    <a:pt x="1932" y="1406"/>
                  </a:lnTo>
                  <a:lnTo>
                    <a:pt x="1965" y="1413"/>
                  </a:lnTo>
                  <a:lnTo>
                    <a:pt x="1997" y="1415"/>
                  </a:lnTo>
                  <a:lnTo>
                    <a:pt x="2030" y="1412"/>
                  </a:lnTo>
                  <a:lnTo>
                    <a:pt x="2062" y="1403"/>
                  </a:lnTo>
                  <a:lnTo>
                    <a:pt x="2091" y="1391"/>
                  </a:lnTo>
                  <a:lnTo>
                    <a:pt x="2119" y="1374"/>
                  </a:lnTo>
                  <a:lnTo>
                    <a:pt x="2144" y="1353"/>
                  </a:lnTo>
                  <a:lnTo>
                    <a:pt x="2165" y="1329"/>
                  </a:lnTo>
                  <a:lnTo>
                    <a:pt x="2184" y="1301"/>
                  </a:lnTo>
                  <a:lnTo>
                    <a:pt x="2201" y="1269"/>
                  </a:lnTo>
                  <a:lnTo>
                    <a:pt x="2219" y="1236"/>
                  </a:lnTo>
                  <a:lnTo>
                    <a:pt x="2236" y="1201"/>
                  </a:lnTo>
                  <a:lnTo>
                    <a:pt x="2251" y="1171"/>
                  </a:lnTo>
                  <a:lnTo>
                    <a:pt x="2267" y="1140"/>
                  </a:lnTo>
                  <a:lnTo>
                    <a:pt x="2282" y="1109"/>
                  </a:lnTo>
                  <a:lnTo>
                    <a:pt x="2300" y="1081"/>
                  </a:lnTo>
                  <a:lnTo>
                    <a:pt x="2317" y="1055"/>
                  </a:lnTo>
                  <a:lnTo>
                    <a:pt x="2336" y="1033"/>
                  </a:lnTo>
                  <a:lnTo>
                    <a:pt x="2354" y="1014"/>
                  </a:lnTo>
                  <a:lnTo>
                    <a:pt x="2374" y="1001"/>
                  </a:lnTo>
                  <a:lnTo>
                    <a:pt x="2395" y="996"/>
                  </a:lnTo>
                  <a:lnTo>
                    <a:pt x="2422" y="995"/>
                  </a:lnTo>
                  <a:lnTo>
                    <a:pt x="2446" y="997"/>
                  </a:lnTo>
                  <a:lnTo>
                    <a:pt x="2467" y="1004"/>
                  </a:lnTo>
                  <a:lnTo>
                    <a:pt x="2485" y="1012"/>
                  </a:lnTo>
                  <a:lnTo>
                    <a:pt x="2501" y="1024"/>
                  </a:lnTo>
                  <a:lnTo>
                    <a:pt x="2517" y="1038"/>
                  </a:lnTo>
                  <a:lnTo>
                    <a:pt x="2531" y="1053"/>
                  </a:lnTo>
                  <a:lnTo>
                    <a:pt x="2544" y="1070"/>
                  </a:lnTo>
                  <a:lnTo>
                    <a:pt x="2556" y="1086"/>
                  </a:lnTo>
                  <a:lnTo>
                    <a:pt x="2572" y="1106"/>
                  </a:lnTo>
                  <a:lnTo>
                    <a:pt x="2589" y="1126"/>
                  </a:lnTo>
                  <a:lnTo>
                    <a:pt x="2606" y="1142"/>
                  </a:lnTo>
                  <a:lnTo>
                    <a:pt x="2627" y="1155"/>
                  </a:lnTo>
                  <a:lnTo>
                    <a:pt x="2651" y="1166"/>
                  </a:lnTo>
                  <a:lnTo>
                    <a:pt x="2677" y="1171"/>
                  </a:lnTo>
                  <a:lnTo>
                    <a:pt x="2703" y="1171"/>
                  </a:lnTo>
                  <a:lnTo>
                    <a:pt x="2729" y="1167"/>
                  </a:lnTo>
                  <a:lnTo>
                    <a:pt x="2755" y="1157"/>
                  </a:lnTo>
                  <a:lnTo>
                    <a:pt x="2776" y="1143"/>
                  </a:lnTo>
                  <a:lnTo>
                    <a:pt x="2795" y="1125"/>
                  </a:lnTo>
                  <a:lnTo>
                    <a:pt x="2810" y="1103"/>
                  </a:lnTo>
                  <a:lnTo>
                    <a:pt x="2821" y="1079"/>
                  </a:lnTo>
                  <a:lnTo>
                    <a:pt x="2827" y="1053"/>
                  </a:lnTo>
                  <a:lnTo>
                    <a:pt x="2830" y="1032"/>
                  </a:lnTo>
                  <a:lnTo>
                    <a:pt x="2833" y="1008"/>
                  </a:lnTo>
                  <a:lnTo>
                    <a:pt x="2839" y="982"/>
                  </a:lnTo>
                  <a:lnTo>
                    <a:pt x="2845" y="956"/>
                  </a:lnTo>
                  <a:lnTo>
                    <a:pt x="2854" y="930"/>
                  </a:lnTo>
                  <a:lnTo>
                    <a:pt x="2864" y="905"/>
                  </a:lnTo>
                  <a:lnTo>
                    <a:pt x="2878" y="883"/>
                  </a:lnTo>
                  <a:lnTo>
                    <a:pt x="2894" y="863"/>
                  </a:lnTo>
                  <a:lnTo>
                    <a:pt x="2914" y="847"/>
                  </a:lnTo>
                  <a:lnTo>
                    <a:pt x="2937" y="835"/>
                  </a:lnTo>
                  <a:lnTo>
                    <a:pt x="2963" y="829"/>
                  </a:lnTo>
                  <a:lnTo>
                    <a:pt x="2993" y="825"/>
                  </a:lnTo>
                  <a:lnTo>
                    <a:pt x="3027" y="828"/>
                  </a:lnTo>
                  <a:lnTo>
                    <a:pt x="3064" y="833"/>
                  </a:lnTo>
                  <a:lnTo>
                    <a:pt x="3105" y="844"/>
                  </a:lnTo>
                  <a:lnTo>
                    <a:pt x="3127" y="848"/>
                  </a:lnTo>
                  <a:lnTo>
                    <a:pt x="3147" y="847"/>
                  </a:lnTo>
                  <a:lnTo>
                    <a:pt x="3168" y="843"/>
                  </a:lnTo>
                  <a:lnTo>
                    <a:pt x="3189" y="834"/>
                  </a:lnTo>
                  <a:lnTo>
                    <a:pt x="3208" y="820"/>
                  </a:lnTo>
                  <a:lnTo>
                    <a:pt x="3225" y="804"/>
                  </a:lnTo>
                  <a:lnTo>
                    <a:pt x="3238" y="786"/>
                  </a:lnTo>
                  <a:lnTo>
                    <a:pt x="3250" y="767"/>
                  </a:lnTo>
                  <a:lnTo>
                    <a:pt x="3259" y="749"/>
                  </a:lnTo>
                  <a:lnTo>
                    <a:pt x="3265" y="733"/>
                  </a:lnTo>
                  <a:lnTo>
                    <a:pt x="3269" y="719"/>
                  </a:lnTo>
                  <a:lnTo>
                    <a:pt x="3273" y="708"/>
                  </a:lnTo>
                  <a:lnTo>
                    <a:pt x="3281" y="671"/>
                  </a:lnTo>
                  <a:lnTo>
                    <a:pt x="3289" y="628"/>
                  </a:lnTo>
                  <a:lnTo>
                    <a:pt x="3297" y="583"/>
                  </a:lnTo>
                  <a:lnTo>
                    <a:pt x="3304" y="534"/>
                  </a:lnTo>
                  <a:lnTo>
                    <a:pt x="3310" y="504"/>
                  </a:lnTo>
                  <a:lnTo>
                    <a:pt x="3315" y="471"/>
                  </a:lnTo>
                  <a:lnTo>
                    <a:pt x="3321" y="436"/>
                  </a:lnTo>
                  <a:lnTo>
                    <a:pt x="3327" y="400"/>
                  </a:lnTo>
                  <a:lnTo>
                    <a:pt x="3335" y="363"/>
                  </a:lnTo>
                  <a:lnTo>
                    <a:pt x="3343" y="328"/>
                  </a:lnTo>
                  <a:lnTo>
                    <a:pt x="3351" y="294"/>
                  </a:lnTo>
                  <a:lnTo>
                    <a:pt x="3360" y="263"/>
                  </a:lnTo>
                  <a:lnTo>
                    <a:pt x="3370" y="236"/>
                  </a:lnTo>
                  <a:lnTo>
                    <a:pt x="3380" y="213"/>
                  </a:lnTo>
                  <a:lnTo>
                    <a:pt x="3391" y="196"/>
                  </a:lnTo>
                  <a:lnTo>
                    <a:pt x="3401" y="185"/>
                  </a:lnTo>
                  <a:lnTo>
                    <a:pt x="3408" y="182"/>
                  </a:lnTo>
                  <a:lnTo>
                    <a:pt x="3412" y="176"/>
                  </a:lnTo>
                  <a:lnTo>
                    <a:pt x="3554" y="42"/>
                  </a:lnTo>
                  <a:lnTo>
                    <a:pt x="3554" y="597"/>
                  </a:lnTo>
                  <a:lnTo>
                    <a:pt x="3551" y="679"/>
                  </a:lnTo>
                  <a:lnTo>
                    <a:pt x="3540" y="759"/>
                  </a:lnTo>
                  <a:lnTo>
                    <a:pt x="3523" y="837"/>
                  </a:lnTo>
                  <a:lnTo>
                    <a:pt x="3500" y="915"/>
                  </a:lnTo>
                  <a:lnTo>
                    <a:pt x="3469" y="991"/>
                  </a:lnTo>
                  <a:lnTo>
                    <a:pt x="3434" y="1064"/>
                  </a:lnTo>
                  <a:lnTo>
                    <a:pt x="3392" y="1136"/>
                  </a:lnTo>
                  <a:lnTo>
                    <a:pt x="3345" y="1206"/>
                  </a:lnTo>
                  <a:lnTo>
                    <a:pt x="3292" y="1273"/>
                  </a:lnTo>
                  <a:lnTo>
                    <a:pt x="3235" y="1336"/>
                  </a:lnTo>
                  <a:lnTo>
                    <a:pt x="3171" y="1398"/>
                  </a:lnTo>
                  <a:lnTo>
                    <a:pt x="3104" y="1457"/>
                  </a:lnTo>
                  <a:lnTo>
                    <a:pt x="3032" y="1512"/>
                  </a:lnTo>
                  <a:lnTo>
                    <a:pt x="2955" y="1565"/>
                  </a:lnTo>
                  <a:lnTo>
                    <a:pt x="2875" y="1615"/>
                  </a:lnTo>
                  <a:lnTo>
                    <a:pt x="2789" y="1660"/>
                  </a:lnTo>
                  <a:lnTo>
                    <a:pt x="2701" y="1702"/>
                  </a:lnTo>
                  <a:lnTo>
                    <a:pt x="2609" y="1741"/>
                  </a:lnTo>
                  <a:lnTo>
                    <a:pt x="2513" y="1775"/>
                  </a:lnTo>
                  <a:lnTo>
                    <a:pt x="2415" y="1806"/>
                  </a:lnTo>
                  <a:lnTo>
                    <a:pt x="2314" y="1832"/>
                  </a:lnTo>
                  <a:lnTo>
                    <a:pt x="2210" y="1853"/>
                  </a:lnTo>
                  <a:lnTo>
                    <a:pt x="2104" y="1871"/>
                  </a:lnTo>
                  <a:lnTo>
                    <a:pt x="1995" y="1883"/>
                  </a:lnTo>
                  <a:lnTo>
                    <a:pt x="1885" y="1890"/>
                  </a:lnTo>
                  <a:lnTo>
                    <a:pt x="1773" y="1893"/>
                  </a:lnTo>
                  <a:lnTo>
                    <a:pt x="1658" y="1890"/>
                  </a:lnTo>
                  <a:lnTo>
                    <a:pt x="1547" y="1883"/>
                  </a:lnTo>
                  <a:lnTo>
                    <a:pt x="1438" y="1871"/>
                  </a:lnTo>
                  <a:lnTo>
                    <a:pt x="1331" y="1855"/>
                  </a:lnTo>
                  <a:lnTo>
                    <a:pt x="1227" y="1834"/>
                  </a:lnTo>
                  <a:lnTo>
                    <a:pt x="1126" y="1808"/>
                  </a:lnTo>
                  <a:lnTo>
                    <a:pt x="1028" y="1779"/>
                  </a:lnTo>
                  <a:lnTo>
                    <a:pt x="933" y="1745"/>
                  </a:lnTo>
                  <a:lnTo>
                    <a:pt x="841" y="1709"/>
                  </a:lnTo>
                  <a:lnTo>
                    <a:pt x="754" y="1668"/>
                  </a:lnTo>
                  <a:lnTo>
                    <a:pt x="670" y="1623"/>
                  </a:lnTo>
                  <a:lnTo>
                    <a:pt x="590" y="1576"/>
                  </a:lnTo>
                  <a:lnTo>
                    <a:pt x="514" y="1524"/>
                  </a:lnTo>
                  <a:lnTo>
                    <a:pt x="443" y="1470"/>
                  </a:lnTo>
                  <a:lnTo>
                    <a:pt x="376" y="1413"/>
                  </a:lnTo>
                  <a:lnTo>
                    <a:pt x="314" y="1352"/>
                  </a:lnTo>
                  <a:lnTo>
                    <a:pt x="257" y="1290"/>
                  </a:lnTo>
                  <a:lnTo>
                    <a:pt x="205" y="1224"/>
                  </a:lnTo>
                  <a:lnTo>
                    <a:pt x="159" y="1156"/>
                  </a:lnTo>
                  <a:lnTo>
                    <a:pt x="118" y="1086"/>
                  </a:lnTo>
                  <a:lnTo>
                    <a:pt x="83" y="1012"/>
                  </a:lnTo>
                  <a:lnTo>
                    <a:pt x="55" y="938"/>
                  </a:lnTo>
                  <a:lnTo>
                    <a:pt x="32" y="861"/>
                  </a:lnTo>
                  <a:lnTo>
                    <a:pt x="14" y="783"/>
                  </a:lnTo>
                  <a:lnTo>
                    <a:pt x="4" y="703"/>
                  </a:lnTo>
                  <a:lnTo>
                    <a:pt x="1" y="621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01"/>
            <p:cNvSpPr>
              <a:spLocks noEditPoints="1"/>
            </p:cNvSpPr>
            <p:nvPr/>
          </p:nvSpPr>
          <p:spPr bwMode="auto">
            <a:xfrm>
              <a:off x="687388" y="5800726"/>
              <a:ext cx="558800" cy="406400"/>
            </a:xfrm>
            <a:custGeom>
              <a:avLst/>
              <a:gdLst>
                <a:gd name="T0" fmla="*/ 1444 w 3522"/>
                <a:gd name="T1" fmla="*/ 1986 h 2561"/>
                <a:gd name="T2" fmla="*/ 1722 w 3522"/>
                <a:gd name="T3" fmla="*/ 1984 h 2561"/>
                <a:gd name="T4" fmla="*/ 772 w 3522"/>
                <a:gd name="T5" fmla="*/ 1905 h 2561"/>
                <a:gd name="T6" fmla="*/ 916 w 3522"/>
                <a:gd name="T7" fmla="*/ 2049 h 2561"/>
                <a:gd name="T8" fmla="*/ 824 w 3522"/>
                <a:gd name="T9" fmla="*/ 1875 h 2561"/>
                <a:gd name="T10" fmla="*/ 2569 w 3522"/>
                <a:gd name="T11" fmla="*/ 2009 h 2561"/>
                <a:gd name="T12" fmla="*/ 2665 w 3522"/>
                <a:gd name="T13" fmla="*/ 1936 h 2561"/>
                <a:gd name="T14" fmla="*/ 2073 w 3522"/>
                <a:gd name="T15" fmla="*/ 1737 h 2561"/>
                <a:gd name="T16" fmla="*/ 2187 w 3522"/>
                <a:gd name="T17" fmla="*/ 1848 h 2561"/>
                <a:gd name="T18" fmla="*/ 662 w 3522"/>
                <a:gd name="T19" fmla="*/ 1489 h 2561"/>
                <a:gd name="T20" fmla="*/ 700 w 3522"/>
                <a:gd name="T21" fmla="*/ 1602 h 2561"/>
                <a:gd name="T22" fmla="*/ 987 w 3522"/>
                <a:gd name="T23" fmla="*/ 1418 h 2561"/>
                <a:gd name="T24" fmla="*/ 2798 w 3522"/>
                <a:gd name="T25" fmla="*/ 1597 h 2561"/>
                <a:gd name="T26" fmla="*/ 2896 w 3522"/>
                <a:gd name="T27" fmla="*/ 1283 h 2561"/>
                <a:gd name="T28" fmla="*/ 306 w 3522"/>
                <a:gd name="T29" fmla="*/ 1237 h 2561"/>
                <a:gd name="T30" fmla="*/ 485 w 3522"/>
                <a:gd name="T31" fmla="*/ 1297 h 2561"/>
                <a:gd name="T32" fmla="*/ 1590 w 3522"/>
                <a:gd name="T33" fmla="*/ 827 h 2561"/>
                <a:gd name="T34" fmla="*/ 1083 w 3522"/>
                <a:gd name="T35" fmla="*/ 1116 h 2561"/>
                <a:gd name="T36" fmla="*/ 1172 w 3522"/>
                <a:gd name="T37" fmla="*/ 1486 h 2561"/>
                <a:gd name="T38" fmla="*/ 1794 w 3522"/>
                <a:gd name="T39" fmla="*/ 1665 h 2561"/>
                <a:gd name="T40" fmla="*/ 2346 w 3522"/>
                <a:gd name="T41" fmla="*/ 1414 h 2561"/>
                <a:gd name="T42" fmla="*/ 2287 w 3522"/>
                <a:gd name="T43" fmla="*/ 1004 h 2561"/>
                <a:gd name="T44" fmla="*/ 2803 w 3522"/>
                <a:gd name="T45" fmla="*/ 809 h 2561"/>
                <a:gd name="T46" fmla="*/ 2780 w 3522"/>
                <a:gd name="T47" fmla="*/ 927 h 2561"/>
                <a:gd name="T48" fmla="*/ 3039 w 3522"/>
                <a:gd name="T49" fmla="*/ 903 h 2561"/>
                <a:gd name="T50" fmla="*/ 601 w 3522"/>
                <a:gd name="T51" fmla="*/ 686 h 2561"/>
                <a:gd name="T52" fmla="*/ 751 w 3522"/>
                <a:gd name="T53" fmla="*/ 999 h 2561"/>
                <a:gd name="T54" fmla="*/ 662 w 3522"/>
                <a:gd name="T55" fmla="*/ 643 h 2561"/>
                <a:gd name="T56" fmla="*/ 2150 w 3522"/>
                <a:gd name="T57" fmla="*/ 660 h 2561"/>
                <a:gd name="T58" fmla="*/ 2247 w 3522"/>
                <a:gd name="T59" fmla="*/ 587 h 2561"/>
                <a:gd name="T60" fmla="*/ 2549 w 3522"/>
                <a:gd name="T61" fmla="*/ 547 h 2561"/>
                <a:gd name="T62" fmla="*/ 2672 w 3522"/>
                <a:gd name="T63" fmla="*/ 646 h 2561"/>
                <a:gd name="T64" fmla="*/ 1244 w 3522"/>
                <a:gd name="T65" fmla="*/ 370 h 2561"/>
                <a:gd name="T66" fmla="*/ 1401 w 3522"/>
                <a:gd name="T67" fmla="*/ 628 h 2561"/>
                <a:gd name="T68" fmla="*/ 1304 w 3522"/>
                <a:gd name="T69" fmla="*/ 373 h 2561"/>
                <a:gd name="T70" fmla="*/ 2594 w 3522"/>
                <a:gd name="T71" fmla="*/ 154 h 2561"/>
                <a:gd name="T72" fmla="*/ 3377 w 3522"/>
                <a:gd name="T73" fmla="*/ 765 h 2561"/>
                <a:gd name="T74" fmla="*/ 3226 w 3522"/>
                <a:gd name="T75" fmla="*/ 1483 h 2561"/>
                <a:gd name="T76" fmla="*/ 3129 w 3522"/>
                <a:gd name="T77" fmla="*/ 1955 h 2561"/>
                <a:gd name="T78" fmla="*/ 2800 w 3522"/>
                <a:gd name="T79" fmla="*/ 2027 h 2561"/>
                <a:gd name="T80" fmla="*/ 2684 w 3522"/>
                <a:gd name="T81" fmla="*/ 2304 h 2561"/>
                <a:gd name="T82" fmla="*/ 2635 w 3522"/>
                <a:gd name="T83" fmla="*/ 2274 h 2561"/>
                <a:gd name="T84" fmla="*/ 2400 w 3522"/>
                <a:gd name="T85" fmla="*/ 2134 h 2561"/>
                <a:gd name="T86" fmla="*/ 2138 w 3522"/>
                <a:gd name="T87" fmla="*/ 2348 h 2561"/>
                <a:gd name="T88" fmla="*/ 1958 w 3522"/>
                <a:gd name="T89" fmla="*/ 2553 h 2561"/>
                <a:gd name="T90" fmla="*/ 1846 w 3522"/>
                <a:gd name="T91" fmla="*/ 2407 h 2561"/>
                <a:gd name="T92" fmla="*/ 1596 w 3522"/>
                <a:gd name="T93" fmla="*/ 2450 h 2561"/>
                <a:gd name="T94" fmla="*/ 1497 w 3522"/>
                <a:gd name="T95" fmla="*/ 2561 h 2561"/>
                <a:gd name="T96" fmla="*/ 1426 w 3522"/>
                <a:gd name="T97" fmla="*/ 2390 h 2561"/>
                <a:gd name="T98" fmla="*/ 1280 w 3522"/>
                <a:gd name="T99" fmla="*/ 2138 h 2561"/>
                <a:gd name="T100" fmla="*/ 934 w 3522"/>
                <a:gd name="T101" fmla="*/ 2256 h 2561"/>
                <a:gd name="T102" fmla="*/ 857 w 3522"/>
                <a:gd name="T103" fmla="*/ 2293 h 2561"/>
                <a:gd name="T104" fmla="*/ 703 w 3522"/>
                <a:gd name="T105" fmla="*/ 2057 h 2561"/>
                <a:gd name="T106" fmla="*/ 436 w 3522"/>
                <a:gd name="T107" fmla="*/ 2018 h 2561"/>
                <a:gd name="T108" fmla="*/ 334 w 3522"/>
                <a:gd name="T109" fmla="*/ 1813 h 2561"/>
                <a:gd name="T110" fmla="*/ 257 w 3522"/>
                <a:gd name="T111" fmla="*/ 1354 h 2561"/>
                <a:gd name="T112" fmla="*/ 401 w 3522"/>
                <a:gd name="T113" fmla="*/ 460 h 2561"/>
                <a:gd name="T114" fmla="*/ 1413 w 3522"/>
                <a:gd name="T115" fmla="*/ 24 h 2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22" h="2561">
                  <a:moveTo>
                    <a:pt x="1481" y="1875"/>
                  </a:moveTo>
                  <a:lnTo>
                    <a:pt x="1466" y="1876"/>
                  </a:lnTo>
                  <a:lnTo>
                    <a:pt x="1450" y="1881"/>
                  </a:lnTo>
                  <a:lnTo>
                    <a:pt x="1437" y="1890"/>
                  </a:lnTo>
                  <a:lnTo>
                    <a:pt x="1428" y="1902"/>
                  </a:lnTo>
                  <a:lnTo>
                    <a:pt x="1420" y="1916"/>
                  </a:lnTo>
                  <a:lnTo>
                    <a:pt x="1417" y="1932"/>
                  </a:lnTo>
                  <a:lnTo>
                    <a:pt x="1418" y="1948"/>
                  </a:lnTo>
                  <a:lnTo>
                    <a:pt x="1423" y="1962"/>
                  </a:lnTo>
                  <a:lnTo>
                    <a:pt x="1432" y="1975"/>
                  </a:lnTo>
                  <a:lnTo>
                    <a:pt x="1444" y="1986"/>
                  </a:lnTo>
                  <a:lnTo>
                    <a:pt x="1459" y="1993"/>
                  </a:lnTo>
                  <a:lnTo>
                    <a:pt x="1642" y="2054"/>
                  </a:lnTo>
                  <a:lnTo>
                    <a:pt x="1652" y="2056"/>
                  </a:lnTo>
                  <a:lnTo>
                    <a:pt x="1662" y="2057"/>
                  </a:lnTo>
                  <a:lnTo>
                    <a:pt x="1677" y="2055"/>
                  </a:lnTo>
                  <a:lnTo>
                    <a:pt x="1692" y="2050"/>
                  </a:lnTo>
                  <a:lnTo>
                    <a:pt x="1704" y="2041"/>
                  </a:lnTo>
                  <a:lnTo>
                    <a:pt x="1713" y="2029"/>
                  </a:lnTo>
                  <a:lnTo>
                    <a:pt x="1720" y="2015"/>
                  </a:lnTo>
                  <a:lnTo>
                    <a:pt x="1723" y="1999"/>
                  </a:lnTo>
                  <a:lnTo>
                    <a:pt x="1722" y="1984"/>
                  </a:lnTo>
                  <a:lnTo>
                    <a:pt x="1717" y="1969"/>
                  </a:lnTo>
                  <a:lnTo>
                    <a:pt x="1708" y="1956"/>
                  </a:lnTo>
                  <a:lnTo>
                    <a:pt x="1696" y="1946"/>
                  </a:lnTo>
                  <a:lnTo>
                    <a:pt x="1682" y="1939"/>
                  </a:lnTo>
                  <a:lnTo>
                    <a:pt x="1497" y="1878"/>
                  </a:lnTo>
                  <a:lnTo>
                    <a:pt x="1481" y="1875"/>
                  </a:lnTo>
                  <a:close/>
                  <a:moveTo>
                    <a:pt x="824" y="1875"/>
                  </a:moveTo>
                  <a:lnTo>
                    <a:pt x="809" y="1877"/>
                  </a:lnTo>
                  <a:lnTo>
                    <a:pt x="795" y="1882"/>
                  </a:lnTo>
                  <a:lnTo>
                    <a:pt x="782" y="1892"/>
                  </a:lnTo>
                  <a:lnTo>
                    <a:pt x="772" y="1905"/>
                  </a:lnTo>
                  <a:lnTo>
                    <a:pt x="765" y="1920"/>
                  </a:lnTo>
                  <a:lnTo>
                    <a:pt x="763" y="1935"/>
                  </a:lnTo>
                  <a:lnTo>
                    <a:pt x="765" y="1950"/>
                  </a:lnTo>
                  <a:lnTo>
                    <a:pt x="772" y="1966"/>
                  </a:lnTo>
                  <a:lnTo>
                    <a:pt x="782" y="1978"/>
                  </a:lnTo>
                  <a:lnTo>
                    <a:pt x="843" y="2039"/>
                  </a:lnTo>
                  <a:lnTo>
                    <a:pt x="856" y="2049"/>
                  </a:lnTo>
                  <a:lnTo>
                    <a:pt x="870" y="2055"/>
                  </a:lnTo>
                  <a:lnTo>
                    <a:pt x="885" y="2057"/>
                  </a:lnTo>
                  <a:lnTo>
                    <a:pt x="902" y="2055"/>
                  </a:lnTo>
                  <a:lnTo>
                    <a:pt x="916" y="2049"/>
                  </a:lnTo>
                  <a:lnTo>
                    <a:pt x="929" y="2039"/>
                  </a:lnTo>
                  <a:lnTo>
                    <a:pt x="939" y="2026"/>
                  </a:lnTo>
                  <a:lnTo>
                    <a:pt x="945" y="2012"/>
                  </a:lnTo>
                  <a:lnTo>
                    <a:pt x="948" y="1996"/>
                  </a:lnTo>
                  <a:lnTo>
                    <a:pt x="945" y="1981"/>
                  </a:lnTo>
                  <a:lnTo>
                    <a:pt x="939" y="1967"/>
                  </a:lnTo>
                  <a:lnTo>
                    <a:pt x="929" y="1954"/>
                  </a:lnTo>
                  <a:lnTo>
                    <a:pt x="868" y="1892"/>
                  </a:lnTo>
                  <a:lnTo>
                    <a:pt x="855" y="1882"/>
                  </a:lnTo>
                  <a:lnTo>
                    <a:pt x="841" y="1877"/>
                  </a:lnTo>
                  <a:lnTo>
                    <a:pt x="824" y="1875"/>
                  </a:lnTo>
                  <a:close/>
                  <a:moveTo>
                    <a:pt x="2550" y="1845"/>
                  </a:moveTo>
                  <a:lnTo>
                    <a:pt x="2535" y="1847"/>
                  </a:lnTo>
                  <a:lnTo>
                    <a:pt x="2521" y="1852"/>
                  </a:lnTo>
                  <a:lnTo>
                    <a:pt x="2508" y="1862"/>
                  </a:lnTo>
                  <a:lnTo>
                    <a:pt x="2497" y="1875"/>
                  </a:lnTo>
                  <a:lnTo>
                    <a:pt x="2491" y="1890"/>
                  </a:lnTo>
                  <a:lnTo>
                    <a:pt x="2489" y="1905"/>
                  </a:lnTo>
                  <a:lnTo>
                    <a:pt x="2491" y="1920"/>
                  </a:lnTo>
                  <a:lnTo>
                    <a:pt x="2497" y="1935"/>
                  </a:lnTo>
                  <a:lnTo>
                    <a:pt x="2508" y="1948"/>
                  </a:lnTo>
                  <a:lnTo>
                    <a:pt x="2569" y="2009"/>
                  </a:lnTo>
                  <a:lnTo>
                    <a:pt x="2582" y="2018"/>
                  </a:lnTo>
                  <a:lnTo>
                    <a:pt x="2596" y="2024"/>
                  </a:lnTo>
                  <a:lnTo>
                    <a:pt x="2612" y="2026"/>
                  </a:lnTo>
                  <a:lnTo>
                    <a:pt x="2628" y="2024"/>
                  </a:lnTo>
                  <a:lnTo>
                    <a:pt x="2642" y="2018"/>
                  </a:lnTo>
                  <a:lnTo>
                    <a:pt x="2655" y="2009"/>
                  </a:lnTo>
                  <a:lnTo>
                    <a:pt x="2665" y="1996"/>
                  </a:lnTo>
                  <a:lnTo>
                    <a:pt x="2671" y="1981"/>
                  </a:lnTo>
                  <a:lnTo>
                    <a:pt x="2673" y="1966"/>
                  </a:lnTo>
                  <a:lnTo>
                    <a:pt x="2671" y="1950"/>
                  </a:lnTo>
                  <a:lnTo>
                    <a:pt x="2665" y="1936"/>
                  </a:lnTo>
                  <a:lnTo>
                    <a:pt x="2655" y="1923"/>
                  </a:lnTo>
                  <a:lnTo>
                    <a:pt x="2594" y="1862"/>
                  </a:lnTo>
                  <a:lnTo>
                    <a:pt x="2581" y="1852"/>
                  </a:lnTo>
                  <a:lnTo>
                    <a:pt x="2566" y="1847"/>
                  </a:lnTo>
                  <a:lnTo>
                    <a:pt x="2550" y="1845"/>
                  </a:lnTo>
                  <a:close/>
                  <a:moveTo>
                    <a:pt x="2138" y="1679"/>
                  </a:moveTo>
                  <a:lnTo>
                    <a:pt x="2118" y="1682"/>
                  </a:lnTo>
                  <a:lnTo>
                    <a:pt x="2101" y="1689"/>
                  </a:lnTo>
                  <a:lnTo>
                    <a:pt x="2088" y="1701"/>
                  </a:lnTo>
                  <a:lnTo>
                    <a:pt x="2078" y="1717"/>
                  </a:lnTo>
                  <a:lnTo>
                    <a:pt x="2073" y="1737"/>
                  </a:lnTo>
                  <a:lnTo>
                    <a:pt x="2068" y="1822"/>
                  </a:lnTo>
                  <a:lnTo>
                    <a:pt x="2070" y="1841"/>
                  </a:lnTo>
                  <a:lnTo>
                    <a:pt x="2078" y="1859"/>
                  </a:lnTo>
                  <a:lnTo>
                    <a:pt x="2090" y="1872"/>
                  </a:lnTo>
                  <a:lnTo>
                    <a:pt x="2106" y="1881"/>
                  </a:lnTo>
                  <a:lnTo>
                    <a:pt x="2126" y="1886"/>
                  </a:lnTo>
                  <a:lnTo>
                    <a:pt x="2129" y="1886"/>
                  </a:lnTo>
                  <a:lnTo>
                    <a:pt x="2148" y="1883"/>
                  </a:lnTo>
                  <a:lnTo>
                    <a:pt x="2164" y="1875"/>
                  </a:lnTo>
                  <a:lnTo>
                    <a:pt x="2177" y="1863"/>
                  </a:lnTo>
                  <a:lnTo>
                    <a:pt x="2187" y="1848"/>
                  </a:lnTo>
                  <a:lnTo>
                    <a:pt x="2190" y="1829"/>
                  </a:lnTo>
                  <a:lnTo>
                    <a:pt x="2196" y="1743"/>
                  </a:lnTo>
                  <a:lnTo>
                    <a:pt x="2193" y="1724"/>
                  </a:lnTo>
                  <a:lnTo>
                    <a:pt x="2186" y="1707"/>
                  </a:lnTo>
                  <a:lnTo>
                    <a:pt x="2174" y="1693"/>
                  </a:lnTo>
                  <a:lnTo>
                    <a:pt x="2157" y="1684"/>
                  </a:lnTo>
                  <a:lnTo>
                    <a:pt x="2138" y="1679"/>
                  </a:lnTo>
                  <a:close/>
                  <a:moveTo>
                    <a:pt x="957" y="1410"/>
                  </a:moveTo>
                  <a:lnTo>
                    <a:pt x="941" y="1413"/>
                  </a:lnTo>
                  <a:lnTo>
                    <a:pt x="676" y="1484"/>
                  </a:lnTo>
                  <a:lnTo>
                    <a:pt x="662" y="1489"/>
                  </a:lnTo>
                  <a:lnTo>
                    <a:pt x="649" y="1499"/>
                  </a:lnTo>
                  <a:lnTo>
                    <a:pt x="639" y="1512"/>
                  </a:lnTo>
                  <a:lnTo>
                    <a:pt x="633" y="1526"/>
                  </a:lnTo>
                  <a:lnTo>
                    <a:pt x="631" y="1542"/>
                  </a:lnTo>
                  <a:lnTo>
                    <a:pt x="633" y="1557"/>
                  </a:lnTo>
                  <a:lnTo>
                    <a:pt x="640" y="1572"/>
                  </a:lnTo>
                  <a:lnTo>
                    <a:pt x="650" y="1585"/>
                  </a:lnTo>
                  <a:lnTo>
                    <a:pt x="662" y="1594"/>
                  </a:lnTo>
                  <a:lnTo>
                    <a:pt x="676" y="1601"/>
                  </a:lnTo>
                  <a:lnTo>
                    <a:pt x="692" y="1603"/>
                  </a:lnTo>
                  <a:lnTo>
                    <a:pt x="700" y="1602"/>
                  </a:lnTo>
                  <a:lnTo>
                    <a:pt x="709" y="1601"/>
                  </a:lnTo>
                  <a:lnTo>
                    <a:pt x="973" y="1529"/>
                  </a:lnTo>
                  <a:lnTo>
                    <a:pt x="988" y="1524"/>
                  </a:lnTo>
                  <a:lnTo>
                    <a:pt x="1001" y="1514"/>
                  </a:lnTo>
                  <a:lnTo>
                    <a:pt x="1010" y="1501"/>
                  </a:lnTo>
                  <a:lnTo>
                    <a:pt x="1016" y="1487"/>
                  </a:lnTo>
                  <a:lnTo>
                    <a:pt x="1018" y="1471"/>
                  </a:lnTo>
                  <a:lnTo>
                    <a:pt x="1016" y="1456"/>
                  </a:lnTo>
                  <a:lnTo>
                    <a:pt x="1010" y="1441"/>
                  </a:lnTo>
                  <a:lnTo>
                    <a:pt x="1000" y="1428"/>
                  </a:lnTo>
                  <a:lnTo>
                    <a:pt x="987" y="1418"/>
                  </a:lnTo>
                  <a:lnTo>
                    <a:pt x="973" y="1413"/>
                  </a:lnTo>
                  <a:lnTo>
                    <a:pt x="957" y="1410"/>
                  </a:lnTo>
                  <a:close/>
                  <a:moveTo>
                    <a:pt x="2847" y="1258"/>
                  </a:moveTo>
                  <a:lnTo>
                    <a:pt x="2827" y="1260"/>
                  </a:lnTo>
                  <a:lnTo>
                    <a:pt x="2811" y="1269"/>
                  </a:lnTo>
                  <a:lnTo>
                    <a:pt x="2798" y="1283"/>
                  </a:lnTo>
                  <a:lnTo>
                    <a:pt x="2789" y="1299"/>
                  </a:lnTo>
                  <a:lnTo>
                    <a:pt x="2786" y="1319"/>
                  </a:lnTo>
                  <a:lnTo>
                    <a:pt x="2786" y="1561"/>
                  </a:lnTo>
                  <a:lnTo>
                    <a:pt x="2789" y="1580"/>
                  </a:lnTo>
                  <a:lnTo>
                    <a:pt x="2798" y="1597"/>
                  </a:lnTo>
                  <a:lnTo>
                    <a:pt x="2811" y="1610"/>
                  </a:lnTo>
                  <a:lnTo>
                    <a:pt x="2827" y="1619"/>
                  </a:lnTo>
                  <a:lnTo>
                    <a:pt x="2847" y="1622"/>
                  </a:lnTo>
                  <a:lnTo>
                    <a:pt x="2866" y="1619"/>
                  </a:lnTo>
                  <a:lnTo>
                    <a:pt x="2883" y="1610"/>
                  </a:lnTo>
                  <a:lnTo>
                    <a:pt x="2896" y="1597"/>
                  </a:lnTo>
                  <a:lnTo>
                    <a:pt x="2905" y="1580"/>
                  </a:lnTo>
                  <a:lnTo>
                    <a:pt x="2908" y="1561"/>
                  </a:lnTo>
                  <a:lnTo>
                    <a:pt x="2908" y="1319"/>
                  </a:lnTo>
                  <a:lnTo>
                    <a:pt x="2905" y="1299"/>
                  </a:lnTo>
                  <a:lnTo>
                    <a:pt x="2896" y="1283"/>
                  </a:lnTo>
                  <a:lnTo>
                    <a:pt x="2883" y="1269"/>
                  </a:lnTo>
                  <a:lnTo>
                    <a:pt x="2866" y="1260"/>
                  </a:lnTo>
                  <a:lnTo>
                    <a:pt x="2847" y="1258"/>
                  </a:lnTo>
                  <a:close/>
                  <a:moveTo>
                    <a:pt x="365" y="1161"/>
                  </a:moveTo>
                  <a:lnTo>
                    <a:pt x="350" y="1162"/>
                  </a:lnTo>
                  <a:lnTo>
                    <a:pt x="334" y="1169"/>
                  </a:lnTo>
                  <a:lnTo>
                    <a:pt x="321" y="1178"/>
                  </a:lnTo>
                  <a:lnTo>
                    <a:pt x="312" y="1191"/>
                  </a:lnTo>
                  <a:lnTo>
                    <a:pt x="306" y="1206"/>
                  </a:lnTo>
                  <a:lnTo>
                    <a:pt x="304" y="1222"/>
                  </a:lnTo>
                  <a:lnTo>
                    <a:pt x="306" y="1237"/>
                  </a:lnTo>
                  <a:lnTo>
                    <a:pt x="312" y="1252"/>
                  </a:lnTo>
                  <a:lnTo>
                    <a:pt x="321" y="1265"/>
                  </a:lnTo>
                  <a:lnTo>
                    <a:pt x="382" y="1325"/>
                  </a:lnTo>
                  <a:lnTo>
                    <a:pt x="396" y="1335"/>
                  </a:lnTo>
                  <a:lnTo>
                    <a:pt x="411" y="1341"/>
                  </a:lnTo>
                  <a:lnTo>
                    <a:pt x="426" y="1342"/>
                  </a:lnTo>
                  <a:lnTo>
                    <a:pt x="441" y="1341"/>
                  </a:lnTo>
                  <a:lnTo>
                    <a:pt x="457" y="1335"/>
                  </a:lnTo>
                  <a:lnTo>
                    <a:pt x="470" y="1325"/>
                  </a:lnTo>
                  <a:lnTo>
                    <a:pt x="480" y="1312"/>
                  </a:lnTo>
                  <a:lnTo>
                    <a:pt x="485" y="1297"/>
                  </a:lnTo>
                  <a:lnTo>
                    <a:pt x="487" y="1282"/>
                  </a:lnTo>
                  <a:lnTo>
                    <a:pt x="485" y="1267"/>
                  </a:lnTo>
                  <a:lnTo>
                    <a:pt x="480" y="1252"/>
                  </a:lnTo>
                  <a:lnTo>
                    <a:pt x="470" y="1239"/>
                  </a:lnTo>
                  <a:lnTo>
                    <a:pt x="409" y="1178"/>
                  </a:lnTo>
                  <a:lnTo>
                    <a:pt x="396" y="1169"/>
                  </a:lnTo>
                  <a:lnTo>
                    <a:pt x="380" y="1162"/>
                  </a:lnTo>
                  <a:lnTo>
                    <a:pt x="365" y="1161"/>
                  </a:lnTo>
                  <a:close/>
                  <a:moveTo>
                    <a:pt x="1728" y="819"/>
                  </a:moveTo>
                  <a:lnTo>
                    <a:pt x="1658" y="821"/>
                  </a:lnTo>
                  <a:lnTo>
                    <a:pt x="1590" y="827"/>
                  </a:lnTo>
                  <a:lnTo>
                    <a:pt x="1525" y="837"/>
                  </a:lnTo>
                  <a:lnTo>
                    <a:pt x="1462" y="851"/>
                  </a:lnTo>
                  <a:lnTo>
                    <a:pt x="1404" y="869"/>
                  </a:lnTo>
                  <a:lnTo>
                    <a:pt x="1348" y="890"/>
                  </a:lnTo>
                  <a:lnTo>
                    <a:pt x="1296" y="915"/>
                  </a:lnTo>
                  <a:lnTo>
                    <a:pt x="1249" y="942"/>
                  </a:lnTo>
                  <a:lnTo>
                    <a:pt x="1205" y="972"/>
                  </a:lnTo>
                  <a:lnTo>
                    <a:pt x="1167" y="1004"/>
                  </a:lnTo>
                  <a:lnTo>
                    <a:pt x="1133" y="1039"/>
                  </a:lnTo>
                  <a:lnTo>
                    <a:pt x="1106" y="1077"/>
                  </a:lnTo>
                  <a:lnTo>
                    <a:pt x="1083" y="1116"/>
                  </a:lnTo>
                  <a:lnTo>
                    <a:pt x="1066" y="1157"/>
                  </a:lnTo>
                  <a:lnTo>
                    <a:pt x="1057" y="1199"/>
                  </a:lnTo>
                  <a:lnTo>
                    <a:pt x="1053" y="1243"/>
                  </a:lnTo>
                  <a:lnTo>
                    <a:pt x="1057" y="1284"/>
                  </a:lnTo>
                  <a:lnTo>
                    <a:pt x="1065" y="1324"/>
                  </a:lnTo>
                  <a:lnTo>
                    <a:pt x="1082" y="1365"/>
                  </a:lnTo>
                  <a:lnTo>
                    <a:pt x="1083" y="1369"/>
                  </a:lnTo>
                  <a:lnTo>
                    <a:pt x="1085" y="1375"/>
                  </a:lnTo>
                  <a:lnTo>
                    <a:pt x="1109" y="1414"/>
                  </a:lnTo>
                  <a:lnTo>
                    <a:pt x="1137" y="1452"/>
                  </a:lnTo>
                  <a:lnTo>
                    <a:pt x="1172" y="1486"/>
                  </a:lnTo>
                  <a:lnTo>
                    <a:pt x="1212" y="1518"/>
                  </a:lnTo>
                  <a:lnTo>
                    <a:pt x="1255" y="1548"/>
                  </a:lnTo>
                  <a:lnTo>
                    <a:pt x="1303" y="1575"/>
                  </a:lnTo>
                  <a:lnTo>
                    <a:pt x="1356" y="1598"/>
                  </a:lnTo>
                  <a:lnTo>
                    <a:pt x="1410" y="1619"/>
                  </a:lnTo>
                  <a:lnTo>
                    <a:pt x="1469" y="1636"/>
                  </a:lnTo>
                  <a:lnTo>
                    <a:pt x="1530" y="1649"/>
                  </a:lnTo>
                  <a:lnTo>
                    <a:pt x="1593" y="1660"/>
                  </a:lnTo>
                  <a:lnTo>
                    <a:pt x="1660" y="1665"/>
                  </a:lnTo>
                  <a:lnTo>
                    <a:pt x="1728" y="1667"/>
                  </a:lnTo>
                  <a:lnTo>
                    <a:pt x="1794" y="1665"/>
                  </a:lnTo>
                  <a:lnTo>
                    <a:pt x="1861" y="1660"/>
                  </a:lnTo>
                  <a:lnTo>
                    <a:pt x="1924" y="1649"/>
                  </a:lnTo>
                  <a:lnTo>
                    <a:pt x="1985" y="1636"/>
                  </a:lnTo>
                  <a:lnTo>
                    <a:pt x="2044" y="1619"/>
                  </a:lnTo>
                  <a:lnTo>
                    <a:pt x="2100" y="1598"/>
                  </a:lnTo>
                  <a:lnTo>
                    <a:pt x="2151" y="1575"/>
                  </a:lnTo>
                  <a:lnTo>
                    <a:pt x="2199" y="1548"/>
                  </a:lnTo>
                  <a:lnTo>
                    <a:pt x="2244" y="1518"/>
                  </a:lnTo>
                  <a:lnTo>
                    <a:pt x="2282" y="1486"/>
                  </a:lnTo>
                  <a:lnTo>
                    <a:pt x="2317" y="1452"/>
                  </a:lnTo>
                  <a:lnTo>
                    <a:pt x="2346" y="1414"/>
                  </a:lnTo>
                  <a:lnTo>
                    <a:pt x="2369" y="1375"/>
                  </a:lnTo>
                  <a:lnTo>
                    <a:pt x="2372" y="1366"/>
                  </a:lnTo>
                  <a:lnTo>
                    <a:pt x="2389" y="1325"/>
                  </a:lnTo>
                  <a:lnTo>
                    <a:pt x="2398" y="1284"/>
                  </a:lnTo>
                  <a:lnTo>
                    <a:pt x="2402" y="1243"/>
                  </a:lnTo>
                  <a:lnTo>
                    <a:pt x="2397" y="1199"/>
                  </a:lnTo>
                  <a:lnTo>
                    <a:pt x="2388" y="1157"/>
                  </a:lnTo>
                  <a:lnTo>
                    <a:pt x="2371" y="1116"/>
                  </a:lnTo>
                  <a:lnTo>
                    <a:pt x="2349" y="1077"/>
                  </a:lnTo>
                  <a:lnTo>
                    <a:pt x="2321" y="1039"/>
                  </a:lnTo>
                  <a:lnTo>
                    <a:pt x="2287" y="1004"/>
                  </a:lnTo>
                  <a:lnTo>
                    <a:pt x="2249" y="972"/>
                  </a:lnTo>
                  <a:lnTo>
                    <a:pt x="2205" y="942"/>
                  </a:lnTo>
                  <a:lnTo>
                    <a:pt x="2158" y="915"/>
                  </a:lnTo>
                  <a:lnTo>
                    <a:pt x="2106" y="890"/>
                  </a:lnTo>
                  <a:lnTo>
                    <a:pt x="2050" y="869"/>
                  </a:lnTo>
                  <a:lnTo>
                    <a:pt x="1992" y="851"/>
                  </a:lnTo>
                  <a:lnTo>
                    <a:pt x="1929" y="837"/>
                  </a:lnTo>
                  <a:lnTo>
                    <a:pt x="1865" y="827"/>
                  </a:lnTo>
                  <a:lnTo>
                    <a:pt x="1797" y="821"/>
                  </a:lnTo>
                  <a:lnTo>
                    <a:pt x="1728" y="819"/>
                  </a:lnTo>
                  <a:close/>
                  <a:moveTo>
                    <a:pt x="2803" y="809"/>
                  </a:moveTo>
                  <a:lnTo>
                    <a:pt x="2787" y="810"/>
                  </a:lnTo>
                  <a:lnTo>
                    <a:pt x="2773" y="816"/>
                  </a:lnTo>
                  <a:lnTo>
                    <a:pt x="2760" y="824"/>
                  </a:lnTo>
                  <a:lnTo>
                    <a:pt x="2749" y="836"/>
                  </a:lnTo>
                  <a:lnTo>
                    <a:pt x="2741" y="851"/>
                  </a:lnTo>
                  <a:lnTo>
                    <a:pt x="2739" y="866"/>
                  </a:lnTo>
                  <a:lnTo>
                    <a:pt x="2740" y="882"/>
                  </a:lnTo>
                  <a:lnTo>
                    <a:pt x="2745" y="896"/>
                  </a:lnTo>
                  <a:lnTo>
                    <a:pt x="2754" y="909"/>
                  </a:lnTo>
                  <a:lnTo>
                    <a:pt x="2766" y="920"/>
                  </a:lnTo>
                  <a:lnTo>
                    <a:pt x="2780" y="927"/>
                  </a:lnTo>
                  <a:lnTo>
                    <a:pt x="2964" y="987"/>
                  </a:lnTo>
                  <a:lnTo>
                    <a:pt x="2973" y="990"/>
                  </a:lnTo>
                  <a:lnTo>
                    <a:pt x="2983" y="990"/>
                  </a:lnTo>
                  <a:lnTo>
                    <a:pt x="2998" y="989"/>
                  </a:lnTo>
                  <a:lnTo>
                    <a:pt x="3013" y="984"/>
                  </a:lnTo>
                  <a:lnTo>
                    <a:pt x="3025" y="975"/>
                  </a:lnTo>
                  <a:lnTo>
                    <a:pt x="3034" y="963"/>
                  </a:lnTo>
                  <a:lnTo>
                    <a:pt x="3041" y="949"/>
                  </a:lnTo>
                  <a:lnTo>
                    <a:pt x="3044" y="933"/>
                  </a:lnTo>
                  <a:lnTo>
                    <a:pt x="3043" y="918"/>
                  </a:lnTo>
                  <a:lnTo>
                    <a:pt x="3039" y="903"/>
                  </a:lnTo>
                  <a:lnTo>
                    <a:pt x="3030" y="890"/>
                  </a:lnTo>
                  <a:lnTo>
                    <a:pt x="3018" y="880"/>
                  </a:lnTo>
                  <a:lnTo>
                    <a:pt x="3003" y="873"/>
                  </a:lnTo>
                  <a:lnTo>
                    <a:pt x="2820" y="812"/>
                  </a:lnTo>
                  <a:lnTo>
                    <a:pt x="2803" y="809"/>
                  </a:lnTo>
                  <a:close/>
                  <a:moveTo>
                    <a:pt x="662" y="643"/>
                  </a:moveTo>
                  <a:lnTo>
                    <a:pt x="645" y="645"/>
                  </a:lnTo>
                  <a:lnTo>
                    <a:pt x="630" y="650"/>
                  </a:lnTo>
                  <a:lnTo>
                    <a:pt x="617" y="660"/>
                  </a:lnTo>
                  <a:lnTo>
                    <a:pt x="607" y="672"/>
                  </a:lnTo>
                  <a:lnTo>
                    <a:pt x="601" y="686"/>
                  </a:lnTo>
                  <a:lnTo>
                    <a:pt x="598" y="702"/>
                  </a:lnTo>
                  <a:lnTo>
                    <a:pt x="601" y="718"/>
                  </a:lnTo>
                  <a:lnTo>
                    <a:pt x="662" y="960"/>
                  </a:lnTo>
                  <a:lnTo>
                    <a:pt x="668" y="975"/>
                  </a:lnTo>
                  <a:lnTo>
                    <a:pt x="678" y="988"/>
                  </a:lnTo>
                  <a:lnTo>
                    <a:pt x="690" y="998"/>
                  </a:lnTo>
                  <a:lnTo>
                    <a:pt x="705" y="1004"/>
                  </a:lnTo>
                  <a:lnTo>
                    <a:pt x="722" y="1007"/>
                  </a:lnTo>
                  <a:lnTo>
                    <a:pt x="728" y="1006"/>
                  </a:lnTo>
                  <a:lnTo>
                    <a:pt x="736" y="1004"/>
                  </a:lnTo>
                  <a:lnTo>
                    <a:pt x="751" y="999"/>
                  </a:lnTo>
                  <a:lnTo>
                    <a:pt x="764" y="989"/>
                  </a:lnTo>
                  <a:lnTo>
                    <a:pt x="774" y="977"/>
                  </a:lnTo>
                  <a:lnTo>
                    <a:pt x="781" y="962"/>
                  </a:lnTo>
                  <a:lnTo>
                    <a:pt x="783" y="947"/>
                  </a:lnTo>
                  <a:lnTo>
                    <a:pt x="781" y="931"/>
                  </a:lnTo>
                  <a:lnTo>
                    <a:pt x="720" y="688"/>
                  </a:lnTo>
                  <a:lnTo>
                    <a:pt x="713" y="673"/>
                  </a:lnTo>
                  <a:lnTo>
                    <a:pt x="704" y="661"/>
                  </a:lnTo>
                  <a:lnTo>
                    <a:pt x="691" y="651"/>
                  </a:lnTo>
                  <a:lnTo>
                    <a:pt x="677" y="645"/>
                  </a:lnTo>
                  <a:lnTo>
                    <a:pt x="662" y="643"/>
                  </a:lnTo>
                  <a:close/>
                  <a:moveTo>
                    <a:pt x="2132" y="496"/>
                  </a:moveTo>
                  <a:lnTo>
                    <a:pt x="2116" y="497"/>
                  </a:lnTo>
                  <a:lnTo>
                    <a:pt x="2102" y="503"/>
                  </a:lnTo>
                  <a:lnTo>
                    <a:pt x="2089" y="513"/>
                  </a:lnTo>
                  <a:lnTo>
                    <a:pt x="2079" y="526"/>
                  </a:lnTo>
                  <a:lnTo>
                    <a:pt x="2072" y="541"/>
                  </a:lnTo>
                  <a:lnTo>
                    <a:pt x="2070" y="556"/>
                  </a:lnTo>
                  <a:lnTo>
                    <a:pt x="2072" y="571"/>
                  </a:lnTo>
                  <a:lnTo>
                    <a:pt x="2079" y="587"/>
                  </a:lnTo>
                  <a:lnTo>
                    <a:pt x="2089" y="600"/>
                  </a:lnTo>
                  <a:lnTo>
                    <a:pt x="2150" y="660"/>
                  </a:lnTo>
                  <a:lnTo>
                    <a:pt x="2163" y="670"/>
                  </a:lnTo>
                  <a:lnTo>
                    <a:pt x="2177" y="675"/>
                  </a:lnTo>
                  <a:lnTo>
                    <a:pt x="2193" y="677"/>
                  </a:lnTo>
                  <a:lnTo>
                    <a:pt x="2209" y="675"/>
                  </a:lnTo>
                  <a:lnTo>
                    <a:pt x="2223" y="670"/>
                  </a:lnTo>
                  <a:lnTo>
                    <a:pt x="2236" y="660"/>
                  </a:lnTo>
                  <a:lnTo>
                    <a:pt x="2247" y="647"/>
                  </a:lnTo>
                  <a:lnTo>
                    <a:pt x="2252" y="632"/>
                  </a:lnTo>
                  <a:lnTo>
                    <a:pt x="2254" y="617"/>
                  </a:lnTo>
                  <a:lnTo>
                    <a:pt x="2252" y="602"/>
                  </a:lnTo>
                  <a:lnTo>
                    <a:pt x="2247" y="587"/>
                  </a:lnTo>
                  <a:lnTo>
                    <a:pt x="2236" y="574"/>
                  </a:lnTo>
                  <a:lnTo>
                    <a:pt x="2175" y="513"/>
                  </a:lnTo>
                  <a:lnTo>
                    <a:pt x="2162" y="503"/>
                  </a:lnTo>
                  <a:lnTo>
                    <a:pt x="2148" y="497"/>
                  </a:lnTo>
                  <a:lnTo>
                    <a:pt x="2132" y="496"/>
                  </a:lnTo>
                  <a:close/>
                  <a:moveTo>
                    <a:pt x="2607" y="483"/>
                  </a:moveTo>
                  <a:lnTo>
                    <a:pt x="2588" y="487"/>
                  </a:lnTo>
                  <a:lnTo>
                    <a:pt x="2572" y="496"/>
                  </a:lnTo>
                  <a:lnTo>
                    <a:pt x="2559" y="510"/>
                  </a:lnTo>
                  <a:lnTo>
                    <a:pt x="2551" y="527"/>
                  </a:lnTo>
                  <a:lnTo>
                    <a:pt x="2549" y="547"/>
                  </a:lnTo>
                  <a:lnTo>
                    <a:pt x="2552" y="632"/>
                  </a:lnTo>
                  <a:lnTo>
                    <a:pt x="2557" y="650"/>
                  </a:lnTo>
                  <a:lnTo>
                    <a:pt x="2565" y="666"/>
                  </a:lnTo>
                  <a:lnTo>
                    <a:pt x="2578" y="679"/>
                  </a:lnTo>
                  <a:lnTo>
                    <a:pt x="2595" y="687"/>
                  </a:lnTo>
                  <a:lnTo>
                    <a:pt x="2613" y="690"/>
                  </a:lnTo>
                  <a:lnTo>
                    <a:pt x="2617" y="690"/>
                  </a:lnTo>
                  <a:lnTo>
                    <a:pt x="2635" y="686"/>
                  </a:lnTo>
                  <a:lnTo>
                    <a:pt x="2652" y="677"/>
                  </a:lnTo>
                  <a:lnTo>
                    <a:pt x="2665" y="663"/>
                  </a:lnTo>
                  <a:lnTo>
                    <a:pt x="2672" y="646"/>
                  </a:lnTo>
                  <a:lnTo>
                    <a:pt x="2676" y="627"/>
                  </a:lnTo>
                  <a:lnTo>
                    <a:pt x="2671" y="541"/>
                  </a:lnTo>
                  <a:lnTo>
                    <a:pt x="2668" y="525"/>
                  </a:lnTo>
                  <a:lnTo>
                    <a:pt x="2661" y="510"/>
                  </a:lnTo>
                  <a:lnTo>
                    <a:pt x="2652" y="498"/>
                  </a:lnTo>
                  <a:lnTo>
                    <a:pt x="2638" y="489"/>
                  </a:lnTo>
                  <a:lnTo>
                    <a:pt x="2623" y="484"/>
                  </a:lnTo>
                  <a:lnTo>
                    <a:pt x="2607" y="483"/>
                  </a:lnTo>
                  <a:close/>
                  <a:moveTo>
                    <a:pt x="1275" y="364"/>
                  </a:moveTo>
                  <a:lnTo>
                    <a:pt x="1260" y="365"/>
                  </a:lnTo>
                  <a:lnTo>
                    <a:pt x="1244" y="370"/>
                  </a:lnTo>
                  <a:lnTo>
                    <a:pt x="1230" y="379"/>
                  </a:lnTo>
                  <a:lnTo>
                    <a:pt x="1220" y="391"/>
                  </a:lnTo>
                  <a:lnTo>
                    <a:pt x="1213" y="406"/>
                  </a:lnTo>
                  <a:lnTo>
                    <a:pt x="1210" y="421"/>
                  </a:lnTo>
                  <a:lnTo>
                    <a:pt x="1212" y="436"/>
                  </a:lnTo>
                  <a:lnTo>
                    <a:pt x="1217" y="452"/>
                  </a:lnTo>
                  <a:lnTo>
                    <a:pt x="1226" y="465"/>
                  </a:lnTo>
                  <a:lnTo>
                    <a:pt x="1356" y="607"/>
                  </a:lnTo>
                  <a:lnTo>
                    <a:pt x="1369" y="619"/>
                  </a:lnTo>
                  <a:lnTo>
                    <a:pt x="1384" y="625"/>
                  </a:lnTo>
                  <a:lnTo>
                    <a:pt x="1401" y="628"/>
                  </a:lnTo>
                  <a:lnTo>
                    <a:pt x="1416" y="625"/>
                  </a:lnTo>
                  <a:lnTo>
                    <a:pt x="1430" y="621"/>
                  </a:lnTo>
                  <a:lnTo>
                    <a:pt x="1442" y="611"/>
                  </a:lnTo>
                  <a:lnTo>
                    <a:pt x="1453" y="600"/>
                  </a:lnTo>
                  <a:lnTo>
                    <a:pt x="1459" y="586"/>
                  </a:lnTo>
                  <a:lnTo>
                    <a:pt x="1462" y="570"/>
                  </a:lnTo>
                  <a:lnTo>
                    <a:pt x="1461" y="554"/>
                  </a:lnTo>
                  <a:lnTo>
                    <a:pt x="1456" y="540"/>
                  </a:lnTo>
                  <a:lnTo>
                    <a:pt x="1446" y="526"/>
                  </a:lnTo>
                  <a:lnTo>
                    <a:pt x="1317" y="384"/>
                  </a:lnTo>
                  <a:lnTo>
                    <a:pt x="1304" y="373"/>
                  </a:lnTo>
                  <a:lnTo>
                    <a:pt x="1290" y="366"/>
                  </a:lnTo>
                  <a:lnTo>
                    <a:pt x="1275" y="364"/>
                  </a:lnTo>
                  <a:close/>
                  <a:moveTo>
                    <a:pt x="1754" y="0"/>
                  </a:moveTo>
                  <a:lnTo>
                    <a:pt x="1866" y="2"/>
                  </a:lnTo>
                  <a:lnTo>
                    <a:pt x="1977" y="10"/>
                  </a:lnTo>
                  <a:lnTo>
                    <a:pt x="2086" y="23"/>
                  </a:lnTo>
                  <a:lnTo>
                    <a:pt x="2193" y="40"/>
                  </a:lnTo>
                  <a:lnTo>
                    <a:pt x="2298" y="62"/>
                  </a:lnTo>
                  <a:lnTo>
                    <a:pt x="2400" y="88"/>
                  </a:lnTo>
                  <a:lnTo>
                    <a:pt x="2499" y="119"/>
                  </a:lnTo>
                  <a:lnTo>
                    <a:pt x="2594" y="154"/>
                  </a:lnTo>
                  <a:lnTo>
                    <a:pt x="2686" y="192"/>
                  </a:lnTo>
                  <a:lnTo>
                    <a:pt x="2775" y="235"/>
                  </a:lnTo>
                  <a:lnTo>
                    <a:pt x="2860" y="281"/>
                  </a:lnTo>
                  <a:lnTo>
                    <a:pt x="2941" y="331"/>
                  </a:lnTo>
                  <a:lnTo>
                    <a:pt x="3017" y="385"/>
                  </a:lnTo>
                  <a:lnTo>
                    <a:pt x="3090" y="441"/>
                  </a:lnTo>
                  <a:lnTo>
                    <a:pt x="3158" y="500"/>
                  </a:lnTo>
                  <a:lnTo>
                    <a:pt x="3220" y="562"/>
                  </a:lnTo>
                  <a:lnTo>
                    <a:pt x="3278" y="628"/>
                  </a:lnTo>
                  <a:lnTo>
                    <a:pt x="3330" y="695"/>
                  </a:lnTo>
                  <a:lnTo>
                    <a:pt x="3377" y="765"/>
                  </a:lnTo>
                  <a:lnTo>
                    <a:pt x="3418" y="837"/>
                  </a:lnTo>
                  <a:lnTo>
                    <a:pt x="3453" y="912"/>
                  </a:lnTo>
                  <a:lnTo>
                    <a:pt x="3483" y="988"/>
                  </a:lnTo>
                  <a:lnTo>
                    <a:pt x="3506" y="1066"/>
                  </a:lnTo>
                  <a:lnTo>
                    <a:pt x="3522" y="1146"/>
                  </a:lnTo>
                  <a:lnTo>
                    <a:pt x="3313" y="1347"/>
                  </a:lnTo>
                  <a:lnTo>
                    <a:pt x="3291" y="1365"/>
                  </a:lnTo>
                  <a:lnTo>
                    <a:pt x="3272" y="1388"/>
                  </a:lnTo>
                  <a:lnTo>
                    <a:pt x="3255" y="1415"/>
                  </a:lnTo>
                  <a:lnTo>
                    <a:pt x="3240" y="1447"/>
                  </a:lnTo>
                  <a:lnTo>
                    <a:pt x="3226" y="1483"/>
                  </a:lnTo>
                  <a:lnTo>
                    <a:pt x="3214" y="1523"/>
                  </a:lnTo>
                  <a:lnTo>
                    <a:pt x="3204" y="1567"/>
                  </a:lnTo>
                  <a:lnTo>
                    <a:pt x="3193" y="1615"/>
                  </a:lnTo>
                  <a:lnTo>
                    <a:pt x="3183" y="1665"/>
                  </a:lnTo>
                  <a:lnTo>
                    <a:pt x="3174" y="1719"/>
                  </a:lnTo>
                  <a:lnTo>
                    <a:pt x="3164" y="1777"/>
                  </a:lnTo>
                  <a:lnTo>
                    <a:pt x="3157" y="1823"/>
                  </a:lnTo>
                  <a:lnTo>
                    <a:pt x="3150" y="1866"/>
                  </a:lnTo>
                  <a:lnTo>
                    <a:pt x="3142" y="1905"/>
                  </a:lnTo>
                  <a:lnTo>
                    <a:pt x="3135" y="1940"/>
                  </a:lnTo>
                  <a:lnTo>
                    <a:pt x="3129" y="1955"/>
                  </a:lnTo>
                  <a:lnTo>
                    <a:pt x="3124" y="1968"/>
                  </a:lnTo>
                  <a:lnTo>
                    <a:pt x="3117" y="1978"/>
                  </a:lnTo>
                  <a:lnTo>
                    <a:pt x="3113" y="1986"/>
                  </a:lnTo>
                  <a:lnTo>
                    <a:pt x="3064" y="1974"/>
                  </a:lnTo>
                  <a:lnTo>
                    <a:pt x="3018" y="1968"/>
                  </a:lnTo>
                  <a:lnTo>
                    <a:pt x="2974" y="1966"/>
                  </a:lnTo>
                  <a:lnTo>
                    <a:pt x="2933" y="1969"/>
                  </a:lnTo>
                  <a:lnTo>
                    <a:pt x="2896" y="1976"/>
                  </a:lnTo>
                  <a:lnTo>
                    <a:pt x="2860" y="1988"/>
                  </a:lnTo>
                  <a:lnTo>
                    <a:pt x="2828" y="2005"/>
                  </a:lnTo>
                  <a:lnTo>
                    <a:pt x="2800" y="2027"/>
                  </a:lnTo>
                  <a:lnTo>
                    <a:pt x="2776" y="2052"/>
                  </a:lnTo>
                  <a:lnTo>
                    <a:pt x="2755" y="2078"/>
                  </a:lnTo>
                  <a:lnTo>
                    <a:pt x="2739" y="2106"/>
                  </a:lnTo>
                  <a:lnTo>
                    <a:pt x="2725" y="2135"/>
                  </a:lnTo>
                  <a:lnTo>
                    <a:pt x="2714" y="2165"/>
                  </a:lnTo>
                  <a:lnTo>
                    <a:pt x="2705" y="2194"/>
                  </a:lnTo>
                  <a:lnTo>
                    <a:pt x="2698" y="2224"/>
                  </a:lnTo>
                  <a:lnTo>
                    <a:pt x="2693" y="2251"/>
                  </a:lnTo>
                  <a:lnTo>
                    <a:pt x="2690" y="2277"/>
                  </a:lnTo>
                  <a:lnTo>
                    <a:pt x="2686" y="2299"/>
                  </a:lnTo>
                  <a:lnTo>
                    <a:pt x="2684" y="2304"/>
                  </a:lnTo>
                  <a:lnTo>
                    <a:pt x="2682" y="2307"/>
                  </a:lnTo>
                  <a:lnTo>
                    <a:pt x="2679" y="2310"/>
                  </a:lnTo>
                  <a:lnTo>
                    <a:pt x="2677" y="2310"/>
                  </a:lnTo>
                  <a:lnTo>
                    <a:pt x="2674" y="2311"/>
                  </a:lnTo>
                  <a:lnTo>
                    <a:pt x="2672" y="2311"/>
                  </a:lnTo>
                  <a:lnTo>
                    <a:pt x="2669" y="2311"/>
                  </a:lnTo>
                  <a:lnTo>
                    <a:pt x="2665" y="2310"/>
                  </a:lnTo>
                  <a:lnTo>
                    <a:pt x="2659" y="2305"/>
                  </a:lnTo>
                  <a:lnTo>
                    <a:pt x="2652" y="2295"/>
                  </a:lnTo>
                  <a:lnTo>
                    <a:pt x="2644" y="2285"/>
                  </a:lnTo>
                  <a:lnTo>
                    <a:pt x="2635" y="2274"/>
                  </a:lnTo>
                  <a:lnTo>
                    <a:pt x="2624" y="2259"/>
                  </a:lnTo>
                  <a:lnTo>
                    <a:pt x="2611" y="2243"/>
                  </a:lnTo>
                  <a:lnTo>
                    <a:pt x="2596" y="2226"/>
                  </a:lnTo>
                  <a:lnTo>
                    <a:pt x="2580" y="2210"/>
                  </a:lnTo>
                  <a:lnTo>
                    <a:pt x="2562" y="2192"/>
                  </a:lnTo>
                  <a:lnTo>
                    <a:pt x="2541" y="2177"/>
                  </a:lnTo>
                  <a:lnTo>
                    <a:pt x="2518" y="2163"/>
                  </a:lnTo>
                  <a:lnTo>
                    <a:pt x="2492" y="2151"/>
                  </a:lnTo>
                  <a:lnTo>
                    <a:pt x="2465" y="2143"/>
                  </a:lnTo>
                  <a:lnTo>
                    <a:pt x="2433" y="2136"/>
                  </a:lnTo>
                  <a:lnTo>
                    <a:pt x="2400" y="2134"/>
                  </a:lnTo>
                  <a:lnTo>
                    <a:pt x="2361" y="2136"/>
                  </a:lnTo>
                  <a:lnTo>
                    <a:pt x="2331" y="2143"/>
                  </a:lnTo>
                  <a:lnTo>
                    <a:pt x="2302" y="2153"/>
                  </a:lnTo>
                  <a:lnTo>
                    <a:pt x="2276" y="2167"/>
                  </a:lnTo>
                  <a:lnTo>
                    <a:pt x="2251" y="2187"/>
                  </a:lnTo>
                  <a:lnTo>
                    <a:pt x="2229" y="2208"/>
                  </a:lnTo>
                  <a:lnTo>
                    <a:pt x="2209" y="2232"/>
                  </a:lnTo>
                  <a:lnTo>
                    <a:pt x="2189" y="2259"/>
                  </a:lnTo>
                  <a:lnTo>
                    <a:pt x="2170" y="2287"/>
                  </a:lnTo>
                  <a:lnTo>
                    <a:pt x="2153" y="2318"/>
                  </a:lnTo>
                  <a:lnTo>
                    <a:pt x="2138" y="2348"/>
                  </a:lnTo>
                  <a:lnTo>
                    <a:pt x="2121" y="2378"/>
                  </a:lnTo>
                  <a:lnTo>
                    <a:pt x="2106" y="2408"/>
                  </a:lnTo>
                  <a:lnTo>
                    <a:pt x="2091" y="2441"/>
                  </a:lnTo>
                  <a:lnTo>
                    <a:pt x="2076" y="2470"/>
                  </a:lnTo>
                  <a:lnTo>
                    <a:pt x="2060" y="2497"/>
                  </a:lnTo>
                  <a:lnTo>
                    <a:pt x="2046" y="2518"/>
                  </a:lnTo>
                  <a:lnTo>
                    <a:pt x="2033" y="2534"/>
                  </a:lnTo>
                  <a:lnTo>
                    <a:pt x="2017" y="2544"/>
                  </a:lnTo>
                  <a:lnTo>
                    <a:pt x="1998" y="2551"/>
                  </a:lnTo>
                  <a:lnTo>
                    <a:pt x="1978" y="2554"/>
                  </a:lnTo>
                  <a:lnTo>
                    <a:pt x="1958" y="2553"/>
                  </a:lnTo>
                  <a:lnTo>
                    <a:pt x="1937" y="2549"/>
                  </a:lnTo>
                  <a:lnTo>
                    <a:pt x="1934" y="2538"/>
                  </a:lnTo>
                  <a:lnTo>
                    <a:pt x="1929" y="2526"/>
                  </a:lnTo>
                  <a:lnTo>
                    <a:pt x="1924" y="2513"/>
                  </a:lnTo>
                  <a:lnTo>
                    <a:pt x="1918" y="2499"/>
                  </a:lnTo>
                  <a:lnTo>
                    <a:pt x="1912" y="2483"/>
                  </a:lnTo>
                  <a:lnTo>
                    <a:pt x="1903" y="2467"/>
                  </a:lnTo>
                  <a:lnTo>
                    <a:pt x="1892" y="2451"/>
                  </a:lnTo>
                  <a:lnTo>
                    <a:pt x="1880" y="2435"/>
                  </a:lnTo>
                  <a:lnTo>
                    <a:pt x="1865" y="2420"/>
                  </a:lnTo>
                  <a:lnTo>
                    <a:pt x="1846" y="2407"/>
                  </a:lnTo>
                  <a:lnTo>
                    <a:pt x="1826" y="2396"/>
                  </a:lnTo>
                  <a:lnTo>
                    <a:pt x="1801" y="2387"/>
                  </a:lnTo>
                  <a:lnTo>
                    <a:pt x="1772" y="2381"/>
                  </a:lnTo>
                  <a:lnTo>
                    <a:pt x="1740" y="2379"/>
                  </a:lnTo>
                  <a:lnTo>
                    <a:pt x="1712" y="2380"/>
                  </a:lnTo>
                  <a:lnTo>
                    <a:pt x="1686" y="2386"/>
                  </a:lnTo>
                  <a:lnTo>
                    <a:pt x="1664" y="2394"/>
                  </a:lnTo>
                  <a:lnTo>
                    <a:pt x="1644" y="2406"/>
                  </a:lnTo>
                  <a:lnTo>
                    <a:pt x="1625" y="2419"/>
                  </a:lnTo>
                  <a:lnTo>
                    <a:pt x="1610" y="2434"/>
                  </a:lnTo>
                  <a:lnTo>
                    <a:pt x="1596" y="2450"/>
                  </a:lnTo>
                  <a:lnTo>
                    <a:pt x="1584" y="2467"/>
                  </a:lnTo>
                  <a:lnTo>
                    <a:pt x="1573" y="2484"/>
                  </a:lnTo>
                  <a:lnTo>
                    <a:pt x="1563" y="2499"/>
                  </a:lnTo>
                  <a:lnTo>
                    <a:pt x="1555" y="2514"/>
                  </a:lnTo>
                  <a:lnTo>
                    <a:pt x="1550" y="2523"/>
                  </a:lnTo>
                  <a:lnTo>
                    <a:pt x="1544" y="2532"/>
                  </a:lnTo>
                  <a:lnTo>
                    <a:pt x="1540" y="2541"/>
                  </a:lnTo>
                  <a:lnTo>
                    <a:pt x="1536" y="2549"/>
                  </a:lnTo>
                  <a:lnTo>
                    <a:pt x="1532" y="2552"/>
                  </a:lnTo>
                  <a:lnTo>
                    <a:pt x="1515" y="2558"/>
                  </a:lnTo>
                  <a:lnTo>
                    <a:pt x="1497" y="2561"/>
                  </a:lnTo>
                  <a:lnTo>
                    <a:pt x="1480" y="2558"/>
                  </a:lnTo>
                  <a:lnTo>
                    <a:pt x="1465" y="2553"/>
                  </a:lnTo>
                  <a:lnTo>
                    <a:pt x="1450" y="2543"/>
                  </a:lnTo>
                  <a:lnTo>
                    <a:pt x="1438" y="2530"/>
                  </a:lnTo>
                  <a:lnTo>
                    <a:pt x="1433" y="2518"/>
                  </a:lnTo>
                  <a:lnTo>
                    <a:pt x="1430" y="2501"/>
                  </a:lnTo>
                  <a:lnTo>
                    <a:pt x="1428" y="2482"/>
                  </a:lnTo>
                  <a:lnTo>
                    <a:pt x="1426" y="2461"/>
                  </a:lnTo>
                  <a:lnTo>
                    <a:pt x="1426" y="2438"/>
                  </a:lnTo>
                  <a:lnTo>
                    <a:pt x="1426" y="2417"/>
                  </a:lnTo>
                  <a:lnTo>
                    <a:pt x="1426" y="2390"/>
                  </a:lnTo>
                  <a:lnTo>
                    <a:pt x="1426" y="2361"/>
                  </a:lnTo>
                  <a:lnTo>
                    <a:pt x="1425" y="2333"/>
                  </a:lnTo>
                  <a:lnTo>
                    <a:pt x="1422" y="2304"/>
                  </a:lnTo>
                  <a:lnTo>
                    <a:pt x="1416" y="2275"/>
                  </a:lnTo>
                  <a:lnTo>
                    <a:pt x="1407" y="2247"/>
                  </a:lnTo>
                  <a:lnTo>
                    <a:pt x="1395" y="2221"/>
                  </a:lnTo>
                  <a:lnTo>
                    <a:pt x="1378" y="2198"/>
                  </a:lnTo>
                  <a:lnTo>
                    <a:pt x="1358" y="2176"/>
                  </a:lnTo>
                  <a:lnTo>
                    <a:pt x="1335" y="2160"/>
                  </a:lnTo>
                  <a:lnTo>
                    <a:pt x="1309" y="2147"/>
                  </a:lnTo>
                  <a:lnTo>
                    <a:pt x="1280" y="2138"/>
                  </a:lnTo>
                  <a:lnTo>
                    <a:pt x="1248" y="2132"/>
                  </a:lnTo>
                  <a:lnTo>
                    <a:pt x="1213" y="2131"/>
                  </a:lnTo>
                  <a:lnTo>
                    <a:pt x="1174" y="2132"/>
                  </a:lnTo>
                  <a:lnTo>
                    <a:pt x="1133" y="2137"/>
                  </a:lnTo>
                  <a:lnTo>
                    <a:pt x="1100" y="2145"/>
                  </a:lnTo>
                  <a:lnTo>
                    <a:pt x="1069" y="2158"/>
                  </a:lnTo>
                  <a:lnTo>
                    <a:pt x="1038" y="2174"/>
                  </a:lnTo>
                  <a:lnTo>
                    <a:pt x="1010" y="2193"/>
                  </a:lnTo>
                  <a:lnTo>
                    <a:pt x="984" y="2214"/>
                  </a:lnTo>
                  <a:lnTo>
                    <a:pt x="957" y="2234"/>
                  </a:lnTo>
                  <a:lnTo>
                    <a:pt x="934" y="2256"/>
                  </a:lnTo>
                  <a:lnTo>
                    <a:pt x="922" y="2266"/>
                  </a:lnTo>
                  <a:lnTo>
                    <a:pt x="909" y="2277"/>
                  </a:lnTo>
                  <a:lnTo>
                    <a:pt x="898" y="2286"/>
                  </a:lnTo>
                  <a:lnTo>
                    <a:pt x="888" y="2294"/>
                  </a:lnTo>
                  <a:lnTo>
                    <a:pt x="880" y="2298"/>
                  </a:lnTo>
                  <a:lnTo>
                    <a:pt x="876" y="2300"/>
                  </a:lnTo>
                  <a:lnTo>
                    <a:pt x="872" y="2300"/>
                  </a:lnTo>
                  <a:lnTo>
                    <a:pt x="868" y="2300"/>
                  </a:lnTo>
                  <a:lnTo>
                    <a:pt x="864" y="2298"/>
                  </a:lnTo>
                  <a:lnTo>
                    <a:pt x="860" y="2296"/>
                  </a:lnTo>
                  <a:lnTo>
                    <a:pt x="857" y="2293"/>
                  </a:lnTo>
                  <a:lnTo>
                    <a:pt x="854" y="2287"/>
                  </a:lnTo>
                  <a:lnTo>
                    <a:pt x="852" y="2279"/>
                  </a:lnTo>
                  <a:lnTo>
                    <a:pt x="844" y="2241"/>
                  </a:lnTo>
                  <a:lnTo>
                    <a:pt x="833" y="2201"/>
                  </a:lnTo>
                  <a:lnTo>
                    <a:pt x="823" y="2170"/>
                  </a:lnTo>
                  <a:lnTo>
                    <a:pt x="809" y="2143"/>
                  </a:lnTo>
                  <a:lnTo>
                    <a:pt x="792" y="2120"/>
                  </a:lnTo>
                  <a:lnTo>
                    <a:pt x="773" y="2099"/>
                  </a:lnTo>
                  <a:lnTo>
                    <a:pt x="751" y="2082"/>
                  </a:lnTo>
                  <a:lnTo>
                    <a:pt x="727" y="2068"/>
                  </a:lnTo>
                  <a:lnTo>
                    <a:pt x="703" y="2057"/>
                  </a:lnTo>
                  <a:lnTo>
                    <a:pt x="677" y="2048"/>
                  </a:lnTo>
                  <a:lnTo>
                    <a:pt x="651" y="2040"/>
                  </a:lnTo>
                  <a:lnTo>
                    <a:pt x="624" y="2035"/>
                  </a:lnTo>
                  <a:lnTo>
                    <a:pt x="597" y="2030"/>
                  </a:lnTo>
                  <a:lnTo>
                    <a:pt x="570" y="2027"/>
                  </a:lnTo>
                  <a:lnTo>
                    <a:pt x="545" y="2026"/>
                  </a:lnTo>
                  <a:lnTo>
                    <a:pt x="521" y="2024"/>
                  </a:lnTo>
                  <a:lnTo>
                    <a:pt x="498" y="2023"/>
                  </a:lnTo>
                  <a:lnTo>
                    <a:pt x="475" y="2022"/>
                  </a:lnTo>
                  <a:lnTo>
                    <a:pt x="454" y="2021"/>
                  </a:lnTo>
                  <a:lnTo>
                    <a:pt x="436" y="2018"/>
                  </a:lnTo>
                  <a:lnTo>
                    <a:pt x="422" y="2016"/>
                  </a:lnTo>
                  <a:lnTo>
                    <a:pt x="400" y="2009"/>
                  </a:lnTo>
                  <a:lnTo>
                    <a:pt x="381" y="1996"/>
                  </a:lnTo>
                  <a:lnTo>
                    <a:pt x="365" y="1980"/>
                  </a:lnTo>
                  <a:lnTo>
                    <a:pt x="353" y="1959"/>
                  </a:lnTo>
                  <a:lnTo>
                    <a:pt x="344" y="1935"/>
                  </a:lnTo>
                  <a:lnTo>
                    <a:pt x="342" y="1920"/>
                  </a:lnTo>
                  <a:lnTo>
                    <a:pt x="340" y="1899"/>
                  </a:lnTo>
                  <a:lnTo>
                    <a:pt x="338" y="1874"/>
                  </a:lnTo>
                  <a:lnTo>
                    <a:pt x="336" y="1845"/>
                  </a:lnTo>
                  <a:lnTo>
                    <a:pt x="334" y="1813"/>
                  </a:lnTo>
                  <a:lnTo>
                    <a:pt x="333" y="1781"/>
                  </a:lnTo>
                  <a:lnTo>
                    <a:pt x="330" y="1719"/>
                  </a:lnTo>
                  <a:lnTo>
                    <a:pt x="327" y="1662"/>
                  </a:lnTo>
                  <a:lnTo>
                    <a:pt x="324" y="1608"/>
                  </a:lnTo>
                  <a:lnTo>
                    <a:pt x="318" y="1558"/>
                  </a:lnTo>
                  <a:lnTo>
                    <a:pt x="313" y="1513"/>
                  </a:lnTo>
                  <a:lnTo>
                    <a:pt x="305" y="1472"/>
                  </a:lnTo>
                  <a:lnTo>
                    <a:pt x="296" y="1436"/>
                  </a:lnTo>
                  <a:lnTo>
                    <a:pt x="285" y="1404"/>
                  </a:lnTo>
                  <a:lnTo>
                    <a:pt x="272" y="1377"/>
                  </a:lnTo>
                  <a:lnTo>
                    <a:pt x="257" y="1354"/>
                  </a:lnTo>
                  <a:lnTo>
                    <a:pt x="238" y="1337"/>
                  </a:lnTo>
                  <a:lnTo>
                    <a:pt x="0" y="1109"/>
                  </a:lnTo>
                  <a:lnTo>
                    <a:pt x="19" y="1029"/>
                  </a:lnTo>
                  <a:lnTo>
                    <a:pt x="46" y="949"/>
                  </a:lnTo>
                  <a:lnTo>
                    <a:pt x="79" y="873"/>
                  </a:lnTo>
                  <a:lnTo>
                    <a:pt x="118" y="797"/>
                  </a:lnTo>
                  <a:lnTo>
                    <a:pt x="163" y="725"/>
                  </a:lnTo>
                  <a:lnTo>
                    <a:pt x="214" y="655"/>
                  </a:lnTo>
                  <a:lnTo>
                    <a:pt x="271" y="587"/>
                  </a:lnTo>
                  <a:lnTo>
                    <a:pt x="333" y="522"/>
                  </a:lnTo>
                  <a:lnTo>
                    <a:pt x="401" y="460"/>
                  </a:lnTo>
                  <a:lnTo>
                    <a:pt x="473" y="402"/>
                  </a:lnTo>
                  <a:lnTo>
                    <a:pt x="549" y="346"/>
                  </a:lnTo>
                  <a:lnTo>
                    <a:pt x="631" y="294"/>
                  </a:lnTo>
                  <a:lnTo>
                    <a:pt x="716" y="245"/>
                  </a:lnTo>
                  <a:lnTo>
                    <a:pt x="806" y="201"/>
                  </a:lnTo>
                  <a:lnTo>
                    <a:pt x="900" y="161"/>
                  </a:lnTo>
                  <a:lnTo>
                    <a:pt x="996" y="124"/>
                  </a:lnTo>
                  <a:lnTo>
                    <a:pt x="1096" y="92"/>
                  </a:lnTo>
                  <a:lnTo>
                    <a:pt x="1200" y="65"/>
                  </a:lnTo>
                  <a:lnTo>
                    <a:pt x="1305" y="41"/>
                  </a:lnTo>
                  <a:lnTo>
                    <a:pt x="1413" y="24"/>
                  </a:lnTo>
                  <a:lnTo>
                    <a:pt x="1525" y="10"/>
                  </a:lnTo>
                  <a:lnTo>
                    <a:pt x="1638" y="2"/>
                  </a:lnTo>
                  <a:lnTo>
                    <a:pt x="1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8" name="Freeform 106"/>
          <p:cNvSpPr>
            <a:spLocks noEditPoints="1"/>
          </p:cNvSpPr>
          <p:nvPr/>
        </p:nvSpPr>
        <p:spPr bwMode="auto">
          <a:xfrm>
            <a:off x="655645" y="5000626"/>
            <a:ext cx="581025" cy="560388"/>
          </a:xfrm>
          <a:custGeom>
            <a:avLst/>
            <a:gdLst>
              <a:gd name="T0" fmla="*/ 1598 w 3660"/>
              <a:gd name="T1" fmla="*/ 1624 h 3538"/>
              <a:gd name="T2" fmla="*/ 1569 w 3660"/>
              <a:gd name="T3" fmla="*/ 1661 h 3538"/>
              <a:gd name="T4" fmla="*/ 1575 w 3660"/>
              <a:gd name="T5" fmla="*/ 1707 h 3538"/>
              <a:gd name="T6" fmla="*/ 1943 w 3660"/>
              <a:gd name="T7" fmla="*/ 2074 h 3538"/>
              <a:gd name="T8" fmla="*/ 1989 w 3660"/>
              <a:gd name="T9" fmla="*/ 2080 h 3538"/>
              <a:gd name="T10" fmla="*/ 2026 w 3660"/>
              <a:gd name="T11" fmla="*/ 2051 h 3538"/>
              <a:gd name="T12" fmla="*/ 2032 w 3660"/>
              <a:gd name="T13" fmla="*/ 2006 h 3538"/>
              <a:gd name="T14" fmla="*/ 1671 w 3660"/>
              <a:gd name="T15" fmla="*/ 1633 h 3538"/>
              <a:gd name="T16" fmla="*/ 1628 w 3660"/>
              <a:gd name="T17" fmla="*/ 1615 h 3538"/>
              <a:gd name="T18" fmla="*/ 1121 w 3660"/>
              <a:gd name="T19" fmla="*/ 863 h 3538"/>
              <a:gd name="T20" fmla="*/ 1092 w 3660"/>
              <a:gd name="T21" fmla="*/ 901 h 3538"/>
              <a:gd name="T22" fmla="*/ 1099 w 3660"/>
              <a:gd name="T23" fmla="*/ 947 h 3538"/>
              <a:gd name="T24" fmla="*/ 1333 w 3660"/>
              <a:gd name="T25" fmla="*/ 1181 h 3538"/>
              <a:gd name="T26" fmla="*/ 1379 w 3660"/>
              <a:gd name="T27" fmla="*/ 1186 h 3538"/>
              <a:gd name="T28" fmla="*/ 1416 w 3660"/>
              <a:gd name="T29" fmla="*/ 1158 h 3538"/>
              <a:gd name="T30" fmla="*/ 1422 w 3660"/>
              <a:gd name="T31" fmla="*/ 1112 h 3538"/>
              <a:gd name="T32" fmla="*/ 1194 w 3660"/>
              <a:gd name="T33" fmla="*/ 873 h 3538"/>
              <a:gd name="T34" fmla="*/ 1151 w 3660"/>
              <a:gd name="T35" fmla="*/ 856 h 3538"/>
              <a:gd name="T36" fmla="*/ 927 w 3660"/>
              <a:gd name="T37" fmla="*/ 669 h 3538"/>
              <a:gd name="T38" fmla="*/ 898 w 3660"/>
              <a:gd name="T39" fmla="*/ 707 h 3538"/>
              <a:gd name="T40" fmla="*/ 904 w 3660"/>
              <a:gd name="T41" fmla="*/ 752 h 3538"/>
              <a:gd name="T42" fmla="*/ 1002 w 3660"/>
              <a:gd name="T43" fmla="*/ 850 h 3538"/>
              <a:gd name="T44" fmla="*/ 1047 w 3660"/>
              <a:gd name="T45" fmla="*/ 856 h 3538"/>
              <a:gd name="T46" fmla="*/ 1085 w 3660"/>
              <a:gd name="T47" fmla="*/ 827 h 3538"/>
              <a:gd name="T48" fmla="*/ 1091 w 3660"/>
              <a:gd name="T49" fmla="*/ 781 h 3538"/>
              <a:gd name="T50" fmla="*/ 1000 w 3660"/>
              <a:gd name="T51" fmla="*/ 679 h 3538"/>
              <a:gd name="T52" fmla="*/ 957 w 3660"/>
              <a:gd name="T53" fmla="*/ 661 h 3538"/>
              <a:gd name="T54" fmla="*/ 404 w 3660"/>
              <a:gd name="T55" fmla="*/ 257 h 3538"/>
              <a:gd name="T56" fmla="*/ 362 w 3660"/>
              <a:gd name="T57" fmla="*/ 299 h 3538"/>
              <a:gd name="T58" fmla="*/ 353 w 3660"/>
              <a:gd name="T59" fmla="*/ 442 h 3538"/>
              <a:gd name="T60" fmla="*/ 366 w 3660"/>
              <a:gd name="T61" fmla="*/ 422 h 3538"/>
              <a:gd name="T62" fmla="*/ 468 w 3660"/>
              <a:gd name="T63" fmla="*/ 311 h 3538"/>
              <a:gd name="T64" fmla="*/ 444 w 3660"/>
              <a:gd name="T65" fmla="*/ 145 h 3538"/>
              <a:gd name="T66" fmla="*/ 490 w 3660"/>
              <a:gd name="T67" fmla="*/ 12 h 3538"/>
              <a:gd name="T68" fmla="*/ 541 w 3660"/>
              <a:gd name="T69" fmla="*/ 65 h 3538"/>
              <a:gd name="T70" fmla="*/ 672 w 3660"/>
              <a:gd name="T71" fmla="*/ 215 h 3538"/>
              <a:gd name="T72" fmla="*/ 783 w 3660"/>
              <a:gd name="T73" fmla="*/ 222 h 3538"/>
              <a:gd name="T74" fmla="*/ 899 w 3660"/>
              <a:gd name="T75" fmla="*/ 273 h 3538"/>
              <a:gd name="T76" fmla="*/ 2693 w 3660"/>
              <a:gd name="T77" fmla="*/ 2055 h 3538"/>
              <a:gd name="T78" fmla="*/ 2792 w 3660"/>
              <a:gd name="T79" fmla="*/ 2189 h 3538"/>
              <a:gd name="T80" fmla="*/ 2825 w 3660"/>
              <a:gd name="T81" fmla="*/ 2321 h 3538"/>
              <a:gd name="T82" fmla="*/ 2804 w 3660"/>
              <a:gd name="T83" fmla="*/ 2432 h 3538"/>
              <a:gd name="T84" fmla="*/ 2736 w 3660"/>
              <a:gd name="T85" fmla="*/ 2529 h 3538"/>
              <a:gd name="T86" fmla="*/ 3658 w 3660"/>
              <a:gd name="T87" fmla="*/ 3462 h 3538"/>
              <a:gd name="T88" fmla="*/ 3652 w 3660"/>
              <a:gd name="T89" fmla="*/ 3507 h 3538"/>
              <a:gd name="T90" fmla="*/ 3615 w 3660"/>
              <a:gd name="T91" fmla="*/ 3536 h 3538"/>
              <a:gd name="T92" fmla="*/ 3569 w 3660"/>
              <a:gd name="T93" fmla="*/ 3531 h 3538"/>
              <a:gd name="T94" fmla="*/ 2620 w 3660"/>
              <a:gd name="T95" fmla="*/ 2642 h 3538"/>
              <a:gd name="T96" fmla="*/ 2512 w 3660"/>
              <a:gd name="T97" fmla="*/ 2701 h 3538"/>
              <a:gd name="T98" fmla="*/ 2391 w 3660"/>
              <a:gd name="T99" fmla="*/ 2722 h 3538"/>
              <a:gd name="T100" fmla="*/ 2270 w 3660"/>
              <a:gd name="T101" fmla="*/ 2701 h 3538"/>
              <a:gd name="T102" fmla="*/ 2164 w 3660"/>
              <a:gd name="T103" fmla="*/ 2642 h 3538"/>
              <a:gd name="T104" fmla="*/ 377 w 3660"/>
              <a:gd name="T105" fmla="*/ 854 h 3538"/>
              <a:gd name="T106" fmla="*/ 316 w 3660"/>
              <a:gd name="T107" fmla="*/ 736 h 3538"/>
              <a:gd name="T108" fmla="*/ 302 w 3660"/>
              <a:gd name="T109" fmla="*/ 607 h 3538"/>
              <a:gd name="T110" fmla="*/ 71 w 3660"/>
              <a:gd name="T111" fmla="*/ 527 h 3538"/>
              <a:gd name="T112" fmla="*/ 19 w 3660"/>
              <a:gd name="T113" fmla="*/ 487 h 3538"/>
              <a:gd name="T114" fmla="*/ 0 w 3660"/>
              <a:gd name="T115" fmla="*/ 422 h 3538"/>
              <a:gd name="T116" fmla="*/ 10 w 3660"/>
              <a:gd name="T117" fmla="*/ 378 h 3538"/>
              <a:gd name="T118" fmla="*/ 57 w 3660"/>
              <a:gd name="T119" fmla="*/ 329 h 3538"/>
              <a:gd name="T120" fmla="*/ 347 w 3660"/>
              <a:gd name="T121" fmla="*/ 55 h 3538"/>
              <a:gd name="T122" fmla="*/ 397 w 3660"/>
              <a:gd name="T123" fmla="*/ 10 h 3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60" h="3538">
                <a:moveTo>
                  <a:pt x="1628" y="1615"/>
                </a:moveTo>
                <a:lnTo>
                  <a:pt x="1613" y="1618"/>
                </a:lnTo>
                <a:lnTo>
                  <a:pt x="1598" y="1624"/>
                </a:lnTo>
                <a:lnTo>
                  <a:pt x="1585" y="1633"/>
                </a:lnTo>
                <a:lnTo>
                  <a:pt x="1575" y="1646"/>
                </a:lnTo>
                <a:lnTo>
                  <a:pt x="1569" y="1661"/>
                </a:lnTo>
                <a:lnTo>
                  <a:pt x="1567" y="1676"/>
                </a:lnTo>
                <a:lnTo>
                  <a:pt x="1569" y="1692"/>
                </a:lnTo>
                <a:lnTo>
                  <a:pt x="1575" y="1707"/>
                </a:lnTo>
                <a:lnTo>
                  <a:pt x="1585" y="1720"/>
                </a:lnTo>
                <a:lnTo>
                  <a:pt x="1930" y="2064"/>
                </a:lnTo>
                <a:lnTo>
                  <a:pt x="1943" y="2074"/>
                </a:lnTo>
                <a:lnTo>
                  <a:pt x="1958" y="2080"/>
                </a:lnTo>
                <a:lnTo>
                  <a:pt x="1973" y="2082"/>
                </a:lnTo>
                <a:lnTo>
                  <a:pt x="1989" y="2080"/>
                </a:lnTo>
                <a:lnTo>
                  <a:pt x="2003" y="2074"/>
                </a:lnTo>
                <a:lnTo>
                  <a:pt x="2016" y="2064"/>
                </a:lnTo>
                <a:lnTo>
                  <a:pt x="2026" y="2051"/>
                </a:lnTo>
                <a:lnTo>
                  <a:pt x="2032" y="2037"/>
                </a:lnTo>
                <a:lnTo>
                  <a:pt x="2034" y="2021"/>
                </a:lnTo>
                <a:lnTo>
                  <a:pt x="2032" y="2006"/>
                </a:lnTo>
                <a:lnTo>
                  <a:pt x="2026" y="1991"/>
                </a:lnTo>
                <a:lnTo>
                  <a:pt x="2016" y="1978"/>
                </a:lnTo>
                <a:lnTo>
                  <a:pt x="1671" y="1633"/>
                </a:lnTo>
                <a:lnTo>
                  <a:pt x="1658" y="1624"/>
                </a:lnTo>
                <a:lnTo>
                  <a:pt x="1644" y="1618"/>
                </a:lnTo>
                <a:lnTo>
                  <a:pt x="1628" y="1615"/>
                </a:lnTo>
                <a:close/>
                <a:moveTo>
                  <a:pt x="1151" y="856"/>
                </a:moveTo>
                <a:lnTo>
                  <a:pt x="1136" y="858"/>
                </a:lnTo>
                <a:lnTo>
                  <a:pt x="1121" y="863"/>
                </a:lnTo>
                <a:lnTo>
                  <a:pt x="1109" y="873"/>
                </a:lnTo>
                <a:lnTo>
                  <a:pt x="1099" y="887"/>
                </a:lnTo>
                <a:lnTo>
                  <a:pt x="1092" y="901"/>
                </a:lnTo>
                <a:lnTo>
                  <a:pt x="1090" y="917"/>
                </a:lnTo>
                <a:lnTo>
                  <a:pt x="1092" y="932"/>
                </a:lnTo>
                <a:lnTo>
                  <a:pt x="1099" y="947"/>
                </a:lnTo>
                <a:lnTo>
                  <a:pt x="1109" y="960"/>
                </a:lnTo>
                <a:lnTo>
                  <a:pt x="1320" y="1171"/>
                </a:lnTo>
                <a:lnTo>
                  <a:pt x="1333" y="1181"/>
                </a:lnTo>
                <a:lnTo>
                  <a:pt x="1348" y="1186"/>
                </a:lnTo>
                <a:lnTo>
                  <a:pt x="1363" y="1188"/>
                </a:lnTo>
                <a:lnTo>
                  <a:pt x="1379" y="1186"/>
                </a:lnTo>
                <a:lnTo>
                  <a:pt x="1393" y="1181"/>
                </a:lnTo>
                <a:lnTo>
                  <a:pt x="1406" y="1171"/>
                </a:lnTo>
                <a:lnTo>
                  <a:pt x="1416" y="1158"/>
                </a:lnTo>
                <a:lnTo>
                  <a:pt x="1422" y="1143"/>
                </a:lnTo>
                <a:lnTo>
                  <a:pt x="1424" y="1127"/>
                </a:lnTo>
                <a:lnTo>
                  <a:pt x="1422" y="1112"/>
                </a:lnTo>
                <a:lnTo>
                  <a:pt x="1416" y="1097"/>
                </a:lnTo>
                <a:lnTo>
                  <a:pt x="1406" y="1085"/>
                </a:lnTo>
                <a:lnTo>
                  <a:pt x="1194" y="873"/>
                </a:lnTo>
                <a:lnTo>
                  <a:pt x="1181" y="863"/>
                </a:lnTo>
                <a:lnTo>
                  <a:pt x="1167" y="858"/>
                </a:lnTo>
                <a:lnTo>
                  <a:pt x="1151" y="856"/>
                </a:lnTo>
                <a:close/>
                <a:moveTo>
                  <a:pt x="957" y="661"/>
                </a:moveTo>
                <a:lnTo>
                  <a:pt x="942" y="663"/>
                </a:lnTo>
                <a:lnTo>
                  <a:pt x="927" y="669"/>
                </a:lnTo>
                <a:lnTo>
                  <a:pt x="914" y="679"/>
                </a:lnTo>
                <a:lnTo>
                  <a:pt x="904" y="691"/>
                </a:lnTo>
                <a:lnTo>
                  <a:pt x="898" y="707"/>
                </a:lnTo>
                <a:lnTo>
                  <a:pt x="896" y="722"/>
                </a:lnTo>
                <a:lnTo>
                  <a:pt x="898" y="737"/>
                </a:lnTo>
                <a:lnTo>
                  <a:pt x="904" y="752"/>
                </a:lnTo>
                <a:lnTo>
                  <a:pt x="914" y="765"/>
                </a:lnTo>
                <a:lnTo>
                  <a:pt x="988" y="840"/>
                </a:lnTo>
                <a:lnTo>
                  <a:pt x="1002" y="850"/>
                </a:lnTo>
                <a:lnTo>
                  <a:pt x="1016" y="856"/>
                </a:lnTo>
                <a:lnTo>
                  <a:pt x="1031" y="858"/>
                </a:lnTo>
                <a:lnTo>
                  <a:pt x="1047" y="856"/>
                </a:lnTo>
                <a:lnTo>
                  <a:pt x="1061" y="850"/>
                </a:lnTo>
                <a:lnTo>
                  <a:pt x="1075" y="840"/>
                </a:lnTo>
                <a:lnTo>
                  <a:pt x="1085" y="827"/>
                </a:lnTo>
                <a:lnTo>
                  <a:pt x="1091" y="812"/>
                </a:lnTo>
                <a:lnTo>
                  <a:pt x="1092" y="797"/>
                </a:lnTo>
                <a:lnTo>
                  <a:pt x="1091" y="781"/>
                </a:lnTo>
                <a:lnTo>
                  <a:pt x="1085" y="767"/>
                </a:lnTo>
                <a:lnTo>
                  <a:pt x="1075" y="754"/>
                </a:lnTo>
                <a:lnTo>
                  <a:pt x="1000" y="679"/>
                </a:lnTo>
                <a:lnTo>
                  <a:pt x="987" y="669"/>
                </a:lnTo>
                <a:lnTo>
                  <a:pt x="973" y="663"/>
                </a:lnTo>
                <a:lnTo>
                  <a:pt x="957" y="661"/>
                </a:lnTo>
                <a:close/>
                <a:moveTo>
                  <a:pt x="444" y="145"/>
                </a:moveTo>
                <a:lnTo>
                  <a:pt x="413" y="238"/>
                </a:lnTo>
                <a:lnTo>
                  <a:pt x="404" y="257"/>
                </a:lnTo>
                <a:lnTo>
                  <a:pt x="393" y="273"/>
                </a:lnTo>
                <a:lnTo>
                  <a:pt x="378" y="288"/>
                </a:lnTo>
                <a:lnTo>
                  <a:pt x="362" y="299"/>
                </a:lnTo>
                <a:lnTo>
                  <a:pt x="149" y="417"/>
                </a:lnTo>
                <a:lnTo>
                  <a:pt x="350" y="446"/>
                </a:lnTo>
                <a:lnTo>
                  <a:pt x="353" y="442"/>
                </a:lnTo>
                <a:lnTo>
                  <a:pt x="356" y="437"/>
                </a:lnTo>
                <a:lnTo>
                  <a:pt x="362" y="430"/>
                </a:lnTo>
                <a:lnTo>
                  <a:pt x="366" y="422"/>
                </a:lnTo>
                <a:lnTo>
                  <a:pt x="386" y="396"/>
                </a:lnTo>
                <a:lnTo>
                  <a:pt x="407" y="372"/>
                </a:lnTo>
                <a:lnTo>
                  <a:pt x="468" y="311"/>
                </a:lnTo>
                <a:lnTo>
                  <a:pt x="486" y="294"/>
                </a:lnTo>
                <a:lnTo>
                  <a:pt x="505" y="280"/>
                </a:lnTo>
                <a:lnTo>
                  <a:pt x="444" y="145"/>
                </a:lnTo>
                <a:close/>
                <a:moveTo>
                  <a:pt x="441" y="0"/>
                </a:moveTo>
                <a:lnTo>
                  <a:pt x="467" y="4"/>
                </a:lnTo>
                <a:lnTo>
                  <a:pt x="490" y="12"/>
                </a:lnTo>
                <a:lnTo>
                  <a:pt x="511" y="25"/>
                </a:lnTo>
                <a:lnTo>
                  <a:pt x="528" y="43"/>
                </a:lnTo>
                <a:lnTo>
                  <a:pt x="541" y="65"/>
                </a:lnTo>
                <a:lnTo>
                  <a:pt x="614" y="226"/>
                </a:lnTo>
                <a:lnTo>
                  <a:pt x="643" y="219"/>
                </a:lnTo>
                <a:lnTo>
                  <a:pt x="672" y="215"/>
                </a:lnTo>
                <a:lnTo>
                  <a:pt x="701" y="212"/>
                </a:lnTo>
                <a:lnTo>
                  <a:pt x="743" y="215"/>
                </a:lnTo>
                <a:lnTo>
                  <a:pt x="783" y="222"/>
                </a:lnTo>
                <a:lnTo>
                  <a:pt x="823" y="234"/>
                </a:lnTo>
                <a:lnTo>
                  <a:pt x="862" y="251"/>
                </a:lnTo>
                <a:lnTo>
                  <a:pt x="899" y="273"/>
                </a:lnTo>
                <a:lnTo>
                  <a:pt x="935" y="299"/>
                </a:lnTo>
                <a:lnTo>
                  <a:pt x="968" y="329"/>
                </a:lnTo>
                <a:lnTo>
                  <a:pt x="2693" y="2055"/>
                </a:lnTo>
                <a:lnTo>
                  <a:pt x="2733" y="2098"/>
                </a:lnTo>
                <a:lnTo>
                  <a:pt x="2765" y="2143"/>
                </a:lnTo>
                <a:lnTo>
                  <a:pt x="2792" y="2189"/>
                </a:lnTo>
                <a:lnTo>
                  <a:pt x="2809" y="2235"/>
                </a:lnTo>
                <a:lnTo>
                  <a:pt x="2820" y="2282"/>
                </a:lnTo>
                <a:lnTo>
                  <a:pt x="2825" y="2321"/>
                </a:lnTo>
                <a:lnTo>
                  <a:pt x="2823" y="2358"/>
                </a:lnTo>
                <a:lnTo>
                  <a:pt x="2816" y="2395"/>
                </a:lnTo>
                <a:lnTo>
                  <a:pt x="2804" y="2432"/>
                </a:lnTo>
                <a:lnTo>
                  <a:pt x="2786" y="2465"/>
                </a:lnTo>
                <a:lnTo>
                  <a:pt x="2764" y="2498"/>
                </a:lnTo>
                <a:lnTo>
                  <a:pt x="2736" y="2529"/>
                </a:lnTo>
                <a:lnTo>
                  <a:pt x="3642" y="3434"/>
                </a:lnTo>
                <a:lnTo>
                  <a:pt x="3652" y="3448"/>
                </a:lnTo>
                <a:lnTo>
                  <a:pt x="3658" y="3462"/>
                </a:lnTo>
                <a:lnTo>
                  <a:pt x="3660" y="3477"/>
                </a:lnTo>
                <a:lnTo>
                  <a:pt x="3658" y="3493"/>
                </a:lnTo>
                <a:lnTo>
                  <a:pt x="3652" y="3507"/>
                </a:lnTo>
                <a:lnTo>
                  <a:pt x="3642" y="3521"/>
                </a:lnTo>
                <a:lnTo>
                  <a:pt x="3629" y="3531"/>
                </a:lnTo>
                <a:lnTo>
                  <a:pt x="3615" y="3536"/>
                </a:lnTo>
                <a:lnTo>
                  <a:pt x="3599" y="3538"/>
                </a:lnTo>
                <a:lnTo>
                  <a:pt x="3583" y="3536"/>
                </a:lnTo>
                <a:lnTo>
                  <a:pt x="3569" y="3531"/>
                </a:lnTo>
                <a:lnTo>
                  <a:pt x="3556" y="3521"/>
                </a:lnTo>
                <a:lnTo>
                  <a:pt x="2650" y="2615"/>
                </a:lnTo>
                <a:lnTo>
                  <a:pt x="2620" y="2642"/>
                </a:lnTo>
                <a:lnTo>
                  <a:pt x="2585" y="2667"/>
                </a:lnTo>
                <a:lnTo>
                  <a:pt x="2550" y="2686"/>
                </a:lnTo>
                <a:lnTo>
                  <a:pt x="2512" y="2701"/>
                </a:lnTo>
                <a:lnTo>
                  <a:pt x="2473" y="2713"/>
                </a:lnTo>
                <a:lnTo>
                  <a:pt x="2432" y="2720"/>
                </a:lnTo>
                <a:lnTo>
                  <a:pt x="2391" y="2722"/>
                </a:lnTo>
                <a:lnTo>
                  <a:pt x="2350" y="2720"/>
                </a:lnTo>
                <a:lnTo>
                  <a:pt x="2309" y="2713"/>
                </a:lnTo>
                <a:lnTo>
                  <a:pt x="2270" y="2701"/>
                </a:lnTo>
                <a:lnTo>
                  <a:pt x="2233" y="2686"/>
                </a:lnTo>
                <a:lnTo>
                  <a:pt x="2197" y="2667"/>
                </a:lnTo>
                <a:lnTo>
                  <a:pt x="2164" y="2642"/>
                </a:lnTo>
                <a:lnTo>
                  <a:pt x="2133" y="2615"/>
                </a:lnTo>
                <a:lnTo>
                  <a:pt x="407" y="890"/>
                </a:lnTo>
                <a:lnTo>
                  <a:pt x="377" y="854"/>
                </a:lnTo>
                <a:lnTo>
                  <a:pt x="352" y="818"/>
                </a:lnTo>
                <a:lnTo>
                  <a:pt x="331" y="778"/>
                </a:lnTo>
                <a:lnTo>
                  <a:pt x="316" y="736"/>
                </a:lnTo>
                <a:lnTo>
                  <a:pt x="306" y="694"/>
                </a:lnTo>
                <a:lnTo>
                  <a:pt x="301" y="650"/>
                </a:lnTo>
                <a:lnTo>
                  <a:pt x="302" y="607"/>
                </a:lnTo>
                <a:lnTo>
                  <a:pt x="306" y="564"/>
                </a:lnTo>
                <a:lnTo>
                  <a:pt x="94" y="533"/>
                </a:lnTo>
                <a:lnTo>
                  <a:pt x="71" y="527"/>
                </a:lnTo>
                <a:lnTo>
                  <a:pt x="51" y="517"/>
                </a:lnTo>
                <a:lnTo>
                  <a:pt x="33" y="504"/>
                </a:lnTo>
                <a:lnTo>
                  <a:pt x="19" y="487"/>
                </a:lnTo>
                <a:lnTo>
                  <a:pt x="9" y="467"/>
                </a:lnTo>
                <a:lnTo>
                  <a:pt x="2" y="444"/>
                </a:lnTo>
                <a:lnTo>
                  <a:pt x="0" y="422"/>
                </a:lnTo>
                <a:lnTo>
                  <a:pt x="0" y="421"/>
                </a:lnTo>
                <a:lnTo>
                  <a:pt x="3" y="399"/>
                </a:lnTo>
                <a:lnTo>
                  <a:pt x="10" y="378"/>
                </a:lnTo>
                <a:lnTo>
                  <a:pt x="22" y="359"/>
                </a:lnTo>
                <a:lnTo>
                  <a:pt x="37" y="342"/>
                </a:lnTo>
                <a:lnTo>
                  <a:pt x="57" y="329"/>
                </a:lnTo>
                <a:lnTo>
                  <a:pt x="298" y="195"/>
                </a:lnTo>
                <a:lnTo>
                  <a:pt x="338" y="76"/>
                </a:lnTo>
                <a:lnTo>
                  <a:pt x="347" y="55"/>
                </a:lnTo>
                <a:lnTo>
                  <a:pt x="360" y="36"/>
                </a:lnTo>
                <a:lnTo>
                  <a:pt x="377" y="22"/>
                </a:lnTo>
                <a:lnTo>
                  <a:pt x="397" y="10"/>
                </a:lnTo>
                <a:lnTo>
                  <a:pt x="418" y="3"/>
                </a:lnTo>
                <a:lnTo>
                  <a:pt x="4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1" name="Group 250"/>
          <p:cNvGrpSpPr/>
          <p:nvPr/>
        </p:nvGrpSpPr>
        <p:grpSpPr>
          <a:xfrm>
            <a:off x="1599870" y="5145088"/>
            <a:ext cx="563563" cy="287338"/>
            <a:chOff x="1616075" y="5145088"/>
            <a:chExt cx="563563" cy="287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" name="Freeform 111"/>
            <p:cNvSpPr>
              <a:spLocks noEditPoints="1"/>
            </p:cNvSpPr>
            <p:nvPr/>
          </p:nvSpPr>
          <p:spPr bwMode="auto">
            <a:xfrm>
              <a:off x="1616075" y="5148263"/>
              <a:ext cx="563563" cy="284163"/>
            </a:xfrm>
            <a:custGeom>
              <a:avLst/>
              <a:gdLst>
                <a:gd name="T0" fmla="*/ 922 w 3553"/>
                <a:gd name="T1" fmla="*/ 289 h 1794"/>
                <a:gd name="T2" fmla="*/ 634 w 3553"/>
                <a:gd name="T3" fmla="*/ 435 h 1794"/>
                <a:gd name="T4" fmla="*/ 507 w 3553"/>
                <a:gd name="T5" fmla="*/ 603 h 1794"/>
                <a:gd name="T6" fmla="*/ 527 w 3553"/>
                <a:gd name="T7" fmla="*/ 763 h 1794"/>
                <a:gd name="T8" fmla="*/ 671 w 3553"/>
                <a:gd name="T9" fmla="*/ 972 h 1794"/>
                <a:gd name="T10" fmla="*/ 932 w 3553"/>
                <a:gd name="T11" fmla="*/ 1287 h 1794"/>
                <a:gd name="T12" fmla="*/ 1209 w 3553"/>
                <a:gd name="T13" fmla="*/ 1536 h 1794"/>
                <a:gd name="T14" fmla="*/ 1394 w 3553"/>
                <a:gd name="T15" fmla="*/ 1619 h 1794"/>
                <a:gd name="T16" fmla="*/ 1492 w 3553"/>
                <a:gd name="T17" fmla="*/ 1612 h 1794"/>
                <a:gd name="T18" fmla="*/ 1153 w 3553"/>
                <a:gd name="T19" fmla="*/ 326 h 1794"/>
                <a:gd name="T20" fmla="*/ 1156 w 3553"/>
                <a:gd name="T21" fmla="*/ 240 h 1794"/>
                <a:gd name="T22" fmla="*/ 2341 w 3553"/>
                <a:gd name="T23" fmla="*/ 299 h 1794"/>
                <a:gd name="T24" fmla="*/ 1995 w 3553"/>
                <a:gd name="T25" fmla="*/ 1610 h 1794"/>
                <a:gd name="T26" fmla="*/ 2116 w 3553"/>
                <a:gd name="T27" fmla="*/ 1618 h 1794"/>
                <a:gd name="T28" fmla="*/ 2303 w 3553"/>
                <a:gd name="T29" fmla="*/ 1529 h 1794"/>
                <a:gd name="T30" fmla="*/ 2565 w 3553"/>
                <a:gd name="T31" fmla="*/ 1292 h 1794"/>
                <a:gd name="T32" fmla="*/ 2759 w 3553"/>
                <a:gd name="T33" fmla="*/ 1066 h 1794"/>
                <a:gd name="T34" fmla="*/ 2942 w 3553"/>
                <a:gd name="T35" fmla="*/ 819 h 1794"/>
                <a:gd name="T36" fmla="*/ 2984 w 3553"/>
                <a:gd name="T37" fmla="*/ 742 h 1794"/>
                <a:gd name="T38" fmla="*/ 2999 w 3553"/>
                <a:gd name="T39" fmla="*/ 636 h 1794"/>
                <a:gd name="T40" fmla="*/ 2904 w 3553"/>
                <a:gd name="T41" fmla="*/ 465 h 1794"/>
                <a:gd name="T42" fmla="*/ 2660 w 3553"/>
                <a:gd name="T43" fmla="*/ 320 h 1794"/>
                <a:gd name="T44" fmla="*/ 2387 w 3553"/>
                <a:gd name="T45" fmla="*/ 244 h 1794"/>
                <a:gd name="T46" fmla="*/ 2213 w 3553"/>
                <a:gd name="T47" fmla="*/ 47 h 1794"/>
                <a:gd name="T48" fmla="*/ 2313 w 3553"/>
                <a:gd name="T49" fmla="*/ 119 h 1794"/>
                <a:gd name="T50" fmla="*/ 2599 w 3553"/>
                <a:gd name="T51" fmla="*/ 169 h 1794"/>
                <a:gd name="T52" fmla="*/ 2887 w 3553"/>
                <a:gd name="T53" fmla="*/ 303 h 1794"/>
                <a:gd name="T54" fmla="*/ 3075 w 3553"/>
                <a:gd name="T55" fmla="*/ 482 h 1794"/>
                <a:gd name="T56" fmla="*/ 3121 w 3553"/>
                <a:gd name="T57" fmla="*/ 694 h 1794"/>
                <a:gd name="T58" fmla="*/ 3410 w 3553"/>
                <a:gd name="T59" fmla="*/ 1056 h 1794"/>
                <a:gd name="T60" fmla="*/ 3551 w 3553"/>
                <a:gd name="T61" fmla="*/ 1390 h 1794"/>
                <a:gd name="T62" fmla="*/ 3511 w 3553"/>
                <a:gd name="T63" fmla="*/ 1609 h 1794"/>
                <a:gd name="T64" fmla="*/ 3364 w 3553"/>
                <a:gd name="T65" fmla="*/ 1754 h 1794"/>
                <a:gd name="T66" fmla="*/ 3166 w 3553"/>
                <a:gd name="T67" fmla="*/ 1790 h 1794"/>
                <a:gd name="T68" fmla="*/ 2293 w 3553"/>
                <a:gd name="T69" fmla="*/ 1676 h 1794"/>
                <a:gd name="T70" fmla="*/ 2075 w 3553"/>
                <a:gd name="T71" fmla="*/ 1743 h 1794"/>
                <a:gd name="T72" fmla="*/ 1907 w 3553"/>
                <a:gd name="T73" fmla="*/ 1738 h 1794"/>
                <a:gd name="T74" fmla="*/ 1747 w 3553"/>
                <a:gd name="T75" fmla="*/ 1794 h 1794"/>
                <a:gd name="T76" fmla="*/ 1562 w 3553"/>
                <a:gd name="T77" fmla="*/ 1719 h 1794"/>
                <a:gd name="T78" fmla="*/ 1380 w 3553"/>
                <a:gd name="T79" fmla="*/ 1739 h 1794"/>
                <a:gd name="T80" fmla="*/ 1135 w 3553"/>
                <a:gd name="T81" fmla="*/ 1631 h 1794"/>
                <a:gd name="T82" fmla="*/ 302 w 3553"/>
                <a:gd name="T83" fmla="*/ 1791 h 1794"/>
                <a:gd name="T84" fmla="*/ 122 w 3553"/>
                <a:gd name="T85" fmla="*/ 1708 h 1794"/>
                <a:gd name="T86" fmla="*/ 11 w 3553"/>
                <a:gd name="T87" fmla="*/ 1524 h 1794"/>
                <a:gd name="T88" fmla="*/ 11 w 3553"/>
                <a:gd name="T89" fmla="*/ 1345 h 1794"/>
                <a:gd name="T90" fmla="*/ 202 w 3553"/>
                <a:gd name="T91" fmla="*/ 965 h 1794"/>
                <a:gd name="T92" fmla="*/ 377 w 3553"/>
                <a:gd name="T93" fmla="*/ 650 h 1794"/>
                <a:gd name="T94" fmla="*/ 451 w 3553"/>
                <a:gd name="T95" fmla="*/ 443 h 1794"/>
                <a:gd name="T96" fmla="*/ 672 w 3553"/>
                <a:gd name="T97" fmla="*/ 269 h 1794"/>
                <a:gd name="T98" fmla="*/ 976 w 3553"/>
                <a:gd name="T99" fmla="*/ 149 h 1794"/>
                <a:gd name="T100" fmla="*/ 1223 w 3553"/>
                <a:gd name="T101" fmla="*/ 97 h 1794"/>
                <a:gd name="T102" fmla="*/ 1376 w 3553"/>
                <a:gd name="T103" fmla="*/ 1 h 1794"/>
                <a:gd name="T104" fmla="*/ 1547 w 3553"/>
                <a:gd name="T105" fmla="*/ 536 h 1794"/>
                <a:gd name="T106" fmla="*/ 1707 w 3553"/>
                <a:gd name="T107" fmla="*/ 625 h 1794"/>
                <a:gd name="T108" fmla="*/ 1889 w 3553"/>
                <a:gd name="T109" fmla="*/ 586 h 1794"/>
                <a:gd name="T110" fmla="*/ 1997 w 3553"/>
                <a:gd name="T111" fmla="*/ 438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3" h="1794">
                  <a:moveTo>
                    <a:pt x="1156" y="240"/>
                  </a:moveTo>
                  <a:lnTo>
                    <a:pt x="1101" y="245"/>
                  </a:lnTo>
                  <a:lnTo>
                    <a:pt x="1043" y="256"/>
                  </a:lnTo>
                  <a:lnTo>
                    <a:pt x="983" y="271"/>
                  </a:lnTo>
                  <a:lnTo>
                    <a:pt x="922" y="289"/>
                  </a:lnTo>
                  <a:lnTo>
                    <a:pt x="861" y="311"/>
                  </a:lnTo>
                  <a:lnTo>
                    <a:pt x="801" y="338"/>
                  </a:lnTo>
                  <a:lnTo>
                    <a:pt x="743" y="367"/>
                  </a:lnTo>
                  <a:lnTo>
                    <a:pt x="686" y="400"/>
                  </a:lnTo>
                  <a:lnTo>
                    <a:pt x="634" y="435"/>
                  </a:lnTo>
                  <a:lnTo>
                    <a:pt x="596" y="466"/>
                  </a:lnTo>
                  <a:lnTo>
                    <a:pt x="564" y="498"/>
                  </a:lnTo>
                  <a:lnTo>
                    <a:pt x="539" y="531"/>
                  </a:lnTo>
                  <a:lnTo>
                    <a:pt x="520" y="566"/>
                  </a:lnTo>
                  <a:lnTo>
                    <a:pt x="507" y="603"/>
                  </a:lnTo>
                  <a:lnTo>
                    <a:pt x="502" y="640"/>
                  </a:lnTo>
                  <a:lnTo>
                    <a:pt x="503" y="679"/>
                  </a:lnTo>
                  <a:lnTo>
                    <a:pt x="511" y="717"/>
                  </a:lnTo>
                  <a:lnTo>
                    <a:pt x="525" y="757"/>
                  </a:lnTo>
                  <a:lnTo>
                    <a:pt x="527" y="763"/>
                  </a:lnTo>
                  <a:lnTo>
                    <a:pt x="530" y="771"/>
                  </a:lnTo>
                  <a:lnTo>
                    <a:pt x="543" y="795"/>
                  </a:lnTo>
                  <a:lnTo>
                    <a:pt x="560" y="819"/>
                  </a:lnTo>
                  <a:lnTo>
                    <a:pt x="620" y="904"/>
                  </a:lnTo>
                  <a:lnTo>
                    <a:pt x="671" y="972"/>
                  </a:lnTo>
                  <a:lnTo>
                    <a:pt x="682" y="987"/>
                  </a:lnTo>
                  <a:lnTo>
                    <a:pt x="741" y="1062"/>
                  </a:lnTo>
                  <a:lnTo>
                    <a:pt x="802" y="1138"/>
                  </a:lnTo>
                  <a:lnTo>
                    <a:pt x="866" y="1214"/>
                  </a:lnTo>
                  <a:lnTo>
                    <a:pt x="932" y="1287"/>
                  </a:lnTo>
                  <a:lnTo>
                    <a:pt x="999" y="1357"/>
                  </a:lnTo>
                  <a:lnTo>
                    <a:pt x="1067" y="1422"/>
                  </a:lnTo>
                  <a:lnTo>
                    <a:pt x="1136" y="1480"/>
                  </a:lnTo>
                  <a:lnTo>
                    <a:pt x="1166" y="1506"/>
                  </a:lnTo>
                  <a:lnTo>
                    <a:pt x="1209" y="1536"/>
                  </a:lnTo>
                  <a:lnTo>
                    <a:pt x="1249" y="1563"/>
                  </a:lnTo>
                  <a:lnTo>
                    <a:pt x="1288" y="1584"/>
                  </a:lnTo>
                  <a:lnTo>
                    <a:pt x="1325" y="1600"/>
                  </a:lnTo>
                  <a:lnTo>
                    <a:pt x="1361" y="1613"/>
                  </a:lnTo>
                  <a:lnTo>
                    <a:pt x="1394" y="1619"/>
                  </a:lnTo>
                  <a:lnTo>
                    <a:pt x="1426" y="1623"/>
                  </a:lnTo>
                  <a:lnTo>
                    <a:pt x="1451" y="1620"/>
                  </a:lnTo>
                  <a:lnTo>
                    <a:pt x="1473" y="1615"/>
                  </a:lnTo>
                  <a:lnTo>
                    <a:pt x="1487" y="1613"/>
                  </a:lnTo>
                  <a:lnTo>
                    <a:pt x="1492" y="1612"/>
                  </a:lnTo>
                  <a:lnTo>
                    <a:pt x="1497" y="1612"/>
                  </a:lnTo>
                  <a:lnTo>
                    <a:pt x="1495" y="1603"/>
                  </a:lnTo>
                  <a:lnTo>
                    <a:pt x="1156" y="351"/>
                  </a:lnTo>
                  <a:lnTo>
                    <a:pt x="1156" y="351"/>
                  </a:lnTo>
                  <a:lnTo>
                    <a:pt x="1153" y="326"/>
                  </a:lnTo>
                  <a:lnTo>
                    <a:pt x="1152" y="302"/>
                  </a:lnTo>
                  <a:lnTo>
                    <a:pt x="1152" y="288"/>
                  </a:lnTo>
                  <a:lnTo>
                    <a:pt x="1155" y="244"/>
                  </a:lnTo>
                  <a:lnTo>
                    <a:pt x="1155" y="242"/>
                  </a:lnTo>
                  <a:lnTo>
                    <a:pt x="1156" y="240"/>
                  </a:lnTo>
                  <a:close/>
                  <a:moveTo>
                    <a:pt x="2337" y="240"/>
                  </a:moveTo>
                  <a:lnTo>
                    <a:pt x="2337" y="241"/>
                  </a:lnTo>
                  <a:lnTo>
                    <a:pt x="2340" y="264"/>
                  </a:lnTo>
                  <a:lnTo>
                    <a:pt x="2341" y="288"/>
                  </a:lnTo>
                  <a:lnTo>
                    <a:pt x="2341" y="299"/>
                  </a:lnTo>
                  <a:lnTo>
                    <a:pt x="2340" y="322"/>
                  </a:lnTo>
                  <a:lnTo>
                    <a:pt x="2337" y="346"/>
                  </a:lnTo>
                  <a:lnTo>
                    <a:pt x="1997" y="1603"/>
                  </a:lnTo>
                  <a:lnTo>
                    <a:pt x="1996" y="1607"/>
                  </a:lnTo>
                  <a:lnTo>
                    <a:pt x="1995" y="1610"/>
                  </a:lnTo>
                  <a:lnTo>
                    <a:pt x="2014" y="1613"/>
                  </a:lnTo>
                  <a:lnTo>
                    <a:pt x="2028" y="1615"/>
                  </a:lnTo>
                  <a:lnTo>
                    <a:pt x="2055" y="1622"/>
                  </a:lnTo>
                  <a:lnTo>
                    <a:pt x="2085" y="1623"/>
                  </a:lnTo>
                  <a:lnTo>
                    <a:pt x="2116" y="1618"/>
                  </a:lnTo>
                  <a:lnTo>
                    <a:pt x="2150" y="1610"/>
                  </a:lnTo>
                  <a:lnTo>
                    <a:pt x="2185" y="1597"/>
                  </a:lnTo>
                  <a:lnTo>
                    <a:pt x="2223" y="1579"/>
                  </a:lnTo>
                  <a:lnTo>
                    <a:pt x="2261" y="1556"/>
                  </a:lnTo>
                  <a:lnTo>
                    <a:pt x="2303" y="1529"/>
                  </a:lnTo>
                  <a:lnTo>
                    <a:pt x="2345" y="1498"/>
                  </a:lnTo>
                  <a:lnTo>
                    <a:pt x="2378" y="1470"/>
                  </a:lnTo>
                  <a:lnTo>
                    <a:pt x="2441" y="1416"/>
                  </a:lnTo>
                  <a:lnTo>
                    <a:pt x="2504" y="1356"/>
                  </a:lnTo>
                  <a:lnTo>
                    <a:pt x="2565" y="1292"/>
                  </a:lnTo>
                  <a:lnTo>
                    <a:pt x="2626" y="1225"/>
                  </a:lnTo>
                  <a:lnTo>
                    <a:pt x="2685" y="1156"/>
                  </a:lnTo>
                  <a:lnTo>
                    <a:pt x="2687" y="1153"/>
                  </a:lnTo>
                  <a:lnTo>
                    <a:pt x="2751" y="1074"/>
                  </a:lnTo>
                  <a:lnTo>
                    <a:pt x="2759" y="1066"/>
                  </a:lnTo>
                  <a:lnTo>
                    <a:pt x="2765" y="1057"/>
                  </a:lnTo>
                  <a:lnTo>
                    <a:pt x="2816" y="992"/>
                  </a:lnTo>
                  <a:lnTo>
                    <a:pt x="2843" y="955"/>
                  </a:lnTo>
                  <a:lnTo>
                    <a:pt x="2878" y="907"/>
                  </a:lnTo>
                  <a:lnTo>
                    <a:pt x="2942" y="819"/>
                  </a:lnTo>
                  <a:lnTo>
                    <a:pt x="2957" y="795"/>
                  </a:lnTo>
                  <a:lnTo>
                    <a:pt x="2971" y="771"/>
                  </a:lnTo>
                  <a:lnTo>
                    <a:pt x="2972" y="768"/>
                  </a:lnTo>
                  <a:lnTo>
                    <a:pt x="2974" y="765"/>
                  </a:lnTo>
                  <a:lnTo>
                    <a:pt x="2984" y="742"/>
                  </a:lnTo>
                  <a:lnTo>
                    <a:pt x="2990" y="720"/>
                  </a:lnTo>
                  <a:lnTo>
                    <a:pt x="2991" y="715"/>
                  </a:lnTo>
                  <a:lnTo>
                    <a:pt x="2992" y="711"/>
                  </a:lnTo>
                  <a:lnTo>
                    <a:pt x="2999" y="672"/>
                  </a:lnTo>
                  <a:lnTo>
                    <a:pt x="2999" y="636"/>
                  </a:lnTo>
                  <a:lnTo>
                    <a:pt x="2992" y="599"/>
                  </a:lnTo>
                  <a:lnTo>
                    <a:pt x="2979" y="563"/>
                  </a:lnTo>
                  <a:lnTo>
                    <a:pt x="2961" y="529"/>
                  </a:lnTo>
                  <a:lnTo>
                    <a:pt x="2936" y="496"/>
                  </a:lnTo>
                  <a:lnTo>
                    <a:pt x="2904" y="465"/>
                  </a:lnTo>
                  <a:lnTo>
                    <a:pt x="2867" y="435"/>
                  </a:lnTo>
                  <a:lnTo>
                    <a:pt x="2819" y="402"/>
                  </a:lnTo>
                  <a:lnTo>
                    <a:pt x="2768" y="372"/>
                  </a:lnTo>
                  <a:lnTo>
                    <a:pt x="2715" y="346"/>
                  </a:lnTo>
                  <a:lnTo>
                    <a:pt x="2660" y="320"/>
                  </a:lnTo>
                  <a:lnTo>
                    <a:pt x="2604" y="299"/>
                  </a:lnTo>
                  <a:lnTo>
                    <a:pt x="2548" y="279"/>
                  </a:lnTo>
                  <a:lnTo>
                    <a:pt x="2493" y="264"/>
                  </a:lnTo>
                  <a:lnTo>
                    <a:pt x="2439" y="251"/>
                  </a:lnTo>
                  <a:lnTo>
                    <a:pt x="2387" y="244"/>
                  </a:lnTo>
                  <a:lnTo>
                    <a:pt x="2337" y="240"/>
                  </a:lnTo>
                  <a:close/>
                  <a:moveTo>
                    <a:pt x="2113" y="0"/>
                  </a:moveTo>
                  <a:lnTo>
                    <a:pt x="2149" y="11"/>
                  </a:lnTo>
                  <a:lnTo>
                    <a:pt x="2182" y="28"/>
                  </a:lnTo>
                  <a:lnTo>
                    <a:pt x="2213" y="47"/>
                  </a:lnTo>
                  <a:lnTo>
                    <a:pt x="2243" y="70"/>
                  </a:lnTo>
                  <a:lnTo>
                    <a:pt x="2269" y="97"/>
                  </a:lnTo>
                  <a:lnTo>
                    <a:pt x="2287" y="121"/>
                  </a:lnTo>
                  <a:lnTo>
                    <a:pt x="2300" y="120"/>
                  </a:lnTo>
                  <a:lnTo>
                    <a:pt x="2313" y="119"/>
                  </a:lnTo>
                  <a:lnTo>
                    <a:pt x="2366" y="121"/>
                  </a:lnTo>
                  <a:lnTo>
                    <a:pt x="2422" y="127"/>
                  </a:lnTo>
                  <a:lnTo>
                    <a:pt x="2480" y="137"/>
                  </a:lnTo>
                  <a:lnTo>
                    <a:pt x="2539" y="151"/>
                  </a:lnTo>
                  <a:lnTo>
                    <a:pt x="2599" y="169"/>
                  </a:lnTo>
                  <a:lnTo>
                    <a:pt x="2659" y="189"/>
                  </a:lnTo>
                  <a:lnTo>
                    <a:pt x="2717" y="214"/>
                  </a:lnTo>
                  <a:lnTo>
                    <a:pt x="2776" y="241"/>
                  </a:lnTo>
                  <a:lnTo>
                    <a:pt x="2833" y="271"/>
                  </a:lnTo>
                  <a:lnTo>
                    <a:pt x="2887" y="303"/>
                  </a:lnTo>
                  <a:lnTo>
                    <a:pt x="2939" y="337"/>
                  </a:lnTo>
                  <a:lnTo>
                    <a:pt x="2981" y="370"/>
                  </a:lnTo>
                  <a:lnTo>
                    <a:pt x="3019" y="406"/>
                  </a:lnTo>
                  <a:lnTo>
                    <a:pt x="3050" y="443"/>
                  </a:lnTo>
                  <a:lnTo>
                    <a:pt x="3075" y="482"/>
                  </a:lnTo>
                  <a:lnTo>
                    <a:pt x="3096" y="522"/>
                  </a:lnTo>
                  <a:lnTo>
                    <a:pt x="3111" y="564"/>
                  </a:lnTo>
                  <a:lnTo>
                    <a:pt x="3120" y="606"/>
                  </a:lnTo>
                  <a:lnTo>
                    <a:pt x="3123" y="650"/>
                  </a:lnTo>
                  <a:lnTo>
                    <a:pt x="3121" y="694"/>
                  </a:lnTo>
                  <a:lnTo>
                    <a:pt x="3187" y="760"/>
                  </a:lnTo>
                  <a:lnTo>
                    <a:pt x="3250" y="831"/>
                  </a:lnTo>
                  <a:lnTo>
                    <a:pt x="3308" y="904"/>
                  </a:lnTo>
                  <a:lnTo>
                    <a:pt x="3361" y="979"/>
                  </a:lnTo>
                  <a:lnTo>
                    <a:pt x="3410" y="1056"/>
                  </a:lnTo>
                  <a:lnTo>
                    <a:pt x="3455" y="1136"/>
                  </a:lnTo>
                  <a:lnTo>
                    <a:pt x="3494" y="1218"/>
                  </a:lnTo>
                  <a:lnTo>
                    <a:pt x="3529" y="1300"/>
                  </a:lnTo>
                  <a:lnTo>
                    <a:pt x="3542" y="1345"/>
                  </a:lnTo>
                  <a:lnTo>
                    <a:pt x="3551" y="1390"/>
                  </a:lnTo>
                  <a:lnTo>
                    <a:pt x="3553" y="1435"/>
                  </a:lnTo>
                  <a:lnTo>
                    <a:pt x="3551" y="1480"/>
                  </a:lnTo>
                  <a:lnTo>
                    <a:pt x="3542" y="1524"/>
                  </a:lnTo>
                  <a:lnTo>
                    <a:pt x="3529" y="1567"/>
                  </a:lnTo>
                  <a:lnTo>
                    <a:pt x="3511" y="1609"/>
                  </a:lnTo>
                  <a:lnTo>
                    <a:pt x="3487" y="1647"/>
                  </a:lnTo>
                  <a:lnTo>
                    <a:pt x="3460" y="1679"/>
                  </a:lnTo>
                  <a:lnTo>
                    <a:pt x="3431" y="1708"/>
                  </a:lnTo>
                  <a:lnTo>
                    <a:pt x="3399" y="1734"/>
                  </a:lnTo>
                  <a:lnTo>
                    <a:pt x="3364" y="1754"/>
                  </a:lnTo>
                  <a:lnTo>
                    <a:pt x="3328" y="1772"/>
                  </a:lnTo>
                  <a:lnTo>
                    <a:pt x="3290" y="1783"/>
                  </a:lnTo>
                  <a:lnTo>
                    <a:pt x="3252" y="1791"/>
                  </a:lnTo>
                  <a:lnTo>
                    <a:pt x="3212" y="1794"/>
                  </a:lnTo>
                  <a:lnTo>
                    <a:pt x="3166" y="1790"/>
                  </a:lnTo>
                  <a:lnTo>
                    <a:pt x="3120" y="1781"/>
                  </a:lnTo>
                  <a:lnTo>
                    <a:pt x="2432" y="1583"/>
                  </a:lnTo>
                  <a:lnTo>
                    <a:pt x="2385" y="1617"/>
                  </a:lnTo>
                  <a:lnTo>
                    <a:pt x="2339" y="1649"/>
                  </a:lnTo>
                  <a:lnTo>
                    <a:pt x="2293" y="1676"/>
                  </a:lnTo>
                  <a:lnTo>
                    <a:pt x="2248" y="1700"/>
                  </a:lnTo>
                  <a:lnTo>
                    <a:pt x="2204" y="1718"/>
                  </a:lnTo>
                  <a:lnTo>
                    <a:pt x="2160" y="1732"/>
                  </a:lnTo>
                  <a:lnTo>
                    <a:pt x="2116" y="1739"/>
                  </a:lnTo>
                  <a:lnTo>
                    <a:pt x="2075" y="1743"/>
                  </a:lnTo>
                  <a:lnTo>
                    <a:pt x="2036" y="1740"/>
                  </a:lnTo>
                  <a:lnTo>
                    <a:pt x="1997" y="1732"/>
                  </a:lnTo>
                  <a:lnTo>
                    <a:pt x="1964" y="1727"/>
                  </a:lnTo>
                  <a:lnTo>
                    <a:pt x="1932" y="1716"/>
                  </a:lnTo>
                  <a:lnTo>
                    <a:pt x="1907" y="1738"/>
                  </a:lnTo>
                  <a:lnTo>
                    <a:pt x="1879" y="1758"/>
                  </a:lnTo>
                  <a:lnTo>
                    <a:pt x="1848" y="1773"/>
                  </a:lnTo>
                  <a:lnTo>
                    <a:pt x="1815" y="1784"/>
                  </a:lnTo>
                  <a:lnTo>
                    <a:pt x="1781" y="1791"/>
                  </a:lnTo>
                  <a:lnTo>
                    <a:pt x="1747" y="1794"/>
                  </a:lnTo>
                  <a:lnTo>
                    <a:pt x="1705" y="1790"/>
                  </a:lnTo>
                  <a:lnTo>
                    <a:pt x="1665" y="1780"/>
                  </a:lnTo>
                  <a:lnTo>
                    <a:pt x="1628" y="1765"/>
                  </a:lnTo>
                  <a:lnTo>
                    <a:pt x="1594" y="1745"/>
                  </a:lnTo>
                  <a:lnTo>
                    <a:pt x="1562" y="1719"/>
                  </a:lnTo>
                  <a:lnTo>
                    <a:pt x="1534" y="1727"/>
                  </a:lnTo>
                  <a:lnTo>
                    <a:pt x="1503" y="1732"/>
                  </a:lnTo>
                  <a:lnTo>
                    <a:pt x="1466" y="1740"/>
                  </a:lnTo>
                  <a:lnTo>
                    <a:pt x="1426" y="1743"/>
                  </a:lnTo>
                  <a:lnTo>
                    <a:pt x="1380" y="1739"/>
                  </a:lnTo>
                  <a:lnTo>
                    <a:pt x="1332" y="1729"/>
                  </a:lnTo>
                  <a:lnTo>
                    <a:pt x="1284" y="1713"/>
                  </a:lnTo>
                  <a:lnTo>
                    <a:pt x="1235" y="1690"/>
                  </a:lnTo>
                  <a:lnTo>
                    <a:pt x="1185" y="1663"/>
                  </a:lnTo>
                  <a:lnTo>
                    <a:pt x="1135" y="1631"/>
                  </a:lnTo>
                  <a:lnTo>
                    <a:pt x="1084" y="1594"/>
                  </a:lnTo>
                  <a:lnTo>
                    <a:pt x="433" y="1781"/>
                  </a:lnTo>
                  <a:lnTo>
                    <a:pt x="387" y="1790"/>
                  </a:lnTo>
                  <a:lnTo>
                    <a:pt x="341" y="1794"/>
                  </a:lnTo>
                  <a:lnTo>
                    <a:pt x="302" y="1791"/>
                  </a:lnTo>
                  <a:lnTo>
                    <a:pt x="263" y="1783"/>
                  </a:lnTo>
                  <a:lnTo>
                    <a:pt x="225" y="1772"/>
                  </a:lnTo>
                  <a:lnTo>
                    <a:pt x="189" y="1754"/>
                  </a:lnTo>
                  <a:lnTo>
                    <a:pt x="155" y="1734"/>
                  </a:lnTo>
                  <a:lnTo>
                    <a:pt x="122" y="1708"/>
                  </a:lnTo>
                  <a:lnTo>
                    <a:pt x="94" y="1679"/>
                  </a:lnTo>
                  <a:lnTo>
                    <a:pt x="68" y="1647"/>
                  </a:lnTo>
                  <a:lnTo>
                    <a:pt x="44" y="1609"/>
                  </a:lnTo>
                  <a:lnTo>
                    <a:pt x="24" y="1567"/>
                  </a:lnTo>
                  <a:lnTo>
                    <a:pt x="11" y="1524"/>
                  </a:lnTo>
                  <a:lnTo>
                    <a:pt x="2" y="1480"/>
                  </a:lnTo>
                  <a:lnTo>
                    <a:pt x="0" y="1436"/>
                  </a:lnTo>
                  <a:lnTo>
                    <a:pt x="0" y="1433"/>
                  </a:lnTo>
                  <a:lnTo>
                    <a:pt x="2" y="1390"/>
                  </a:lnTo>
                  <a:lnTo>
                    <a:pt x="11" y="1345"/>
                  </a:lnTo>
                  <a:lnTo>
                    <a:pt x="24" y="1301"/>
                  </a:lnTo>
                  <a:lnTo>
                    <a:pt x="61" y="1213"/>
                  </a:lnTo>
                  <a:lnTo>
                    <a:pt x="103" y="1128"/>
                  </a:lnTo>
                  <a:lnTo>
                    <a:pt x="149" y="1045"/>
                  </a:lnTo>
                  <a:lnTo>
                    <a:pt x="202" y="965"/>
                  </a:lnTo>
                  <a:lnTo>
                    <a:pt x="259" y="887"/>
                  </a:lnTo>
                  <a:lnTo>
                    <a:pt x="321" y="812"/>
                  </a:lnTo>
                  <a:lnTo>
                    <a:pt x="388" y="739"/>
                  </a:lnTo>
                  <a:lnTo>
                    <a:pt x="380" y="694"/>
                  </a:lnTo>
                  <a:lnTo>
                    <a:pt x="377" y="650"/>
                  </a:lnTo>
                  <a:lnTo>
                    <a:pt x="381" y="607"/>
                  </a:lnTo>
                  <a:lnTo>
                    <a:pt x="389" y="564"/>
                  </a:lnTo>
                  <a:lnTo>
                    <a:pt x="405" y="522"/>
                  </a:lnTo>
                  <a:lnTo>
                    <a:pt x="425" y="483"/>
                  </a:lnTo>
                  <a:lnTo>
                    <a:pt x="451" y="443"/>
                  </a:lnTo>
                  <a:lnTo>
                    <a:pt x="482" y="406"/>
                  </a:lnTo>
                  <a:lnTo>
                    <a:pt x="519" y="370"/>
                  </a:lnTo>
                  <a:lnTo>
                    <a:pt x="562" y="337"/>
                  </a:lnTo>
                  <a:lnTo>
                    <a:pt x="615" y="302"/>
                  </a:lnTo>
                  <a:lnTo>
                    <a:pt x="672" y="269"/>
                  </a:lnTo>
                  <a:lnTo>
                    <a:pt x="731" y="238"/>
                  </a:lnTo>
                  <a:lnTo>
                    <a:pt x="792" y="211"/>
                  </a:lnTo>
                  <a:lnTo>
                    <a:pt x="853" y="186"/>
                  </a:lnTo>
                  <a:lnTo>
                    <a:pt x="915" y="166"/>
                  </a:lnTo>
                  <a:lnTo>
                    <a:pt x="976" y="149"/>
                  </a:lnTo>
                  <a:lnTo>
                    <a:pt x="1037" y="135"/>
                  </a:lnTo>
                  <a:lnTo>
                    <a:pt x="1096" y="125"/>
                  </a:lnTo>
                  <a:lnTo>
                    <a:pt x="1153" y="121"/>
                  </a:lnTo>
                  <a:lnTo>
                    <a:pt x="1207" y="120"/>
                  </a:lnTo>
                  <a:lnTo>
                    <a:pt x="1223" y="97"/>
                  </a:lnTo>
                  <a:lnTo>
                    <a:pt x="1249" y="70"/>
                  </a:lnTo>
                  <a:lnTo>
                    <a:pt x="1277" y="48"/>
                  </a:lnTo>
                  <a:lnTo>
                    <a:pt x="1308" y="29"/>
                  </a:lnTo>
                  <a:lnTo>
                    <a:pt x="1341" y="13"/>
                  </a:lnTo>
                  <a:lnTo>
                    <a:pt x="1376" y="1"/>
                  </a:lnTo>
                  <a:lnTo>
                    <a:pt x="1394" y="65"/>
                  </a:lnTo>
                  <a:lnTo>
                    <a:pt x="1495" y="438"/>
                  </a:lnTo>
                  <a:lnTo>
                    <a:pt x="1508" y="473"/>
                  </a:lnTo>
                  <a:lnTo>
                    <a:pt x="1525" y="506"/>
                  </a:lnTo>
                  <a:lnTo>
                    <a:pt x="1547" y="536"/>
                  </a:lnTo>
                  <a:lnTo>
                    <a:pt x="1573" y="563"/>
                  </a:lnTo>
                  <a:lnTo>
                    <a:pt x="1603" y="586"/>
                  </a:lnTo>
                  <a:lnTo>
                    <a:pt x="1635" y="603"/>
                  </a:lnTo>
                  <a:lnTo>
                    <a:pt x="1670" y="617"/>
                  </a:lnTo>
                  <a:lnTo>
                    <a:pt x="1707" y="625"/>
                  </a:lnTo>
                  <a:lnTo>
                    <a:pt x="1747" y="627"/>
                  </a:lnTo>
                  <a:lnTo>
                    <a:pt x="1785" y="625"/>
                  </a:lnTo>
                  <a:lnTo>
                    <a:pt x="1822" y="617"/>
                  </a:lnTo>
                  <a:lnTo>
                    <a:pt x="1857" y="603"/>
                  </a:lnTo>
                  <a:lnTo>
                    <a:pt x="1889" y="586"/>
                  </a:lnTo>
                  <a:lnTo>
                    <a:pt x="1919" y="563"/>
                  </a:lnTo>
                  <a:lnTo>
                    <a:pt x="1945" y="536"/>
                  </a:lnTo>
                  <a:lnTo>
                    <a:pt x="1967" y="506"/>
                  </a:lnTo>
                  <a:lnTo>
                    <a:pt x="1985" y="473"/>
                  </a:lnTo>
                  <a:lnTo>
                    <a:pt x="1997" y="438"/>
                  </a:lnTo>
                  <a:lnTo>
                    <a:pt x="2099" y="63"/>
                  </a:lnTo>
                  <a:lnTo>
                    <a:pt x="2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12"/>
            <p:cNvSpPr>
              <a:spLocks/>
            </p:cNvSpPr>
            <p:nvPr/>
          </p:nvSpPr>
          <p:spPr bwMode="auto">
            <a:xfrm>
              <a:off x="1854200" y="5145088"/>
              <a:ext cx="77788" cy="82550"/>
            </a:xfrm>
            <a:custGeom>
              <a:avLst/>
              <a:gdLst>
                <a:gd name="T0" fmla="*/ 0 w 491"/>
                <a:gd name="T1" fmla="*/ 0 h 519"/>
                <a:gd name="T2" fmla="*/ 491 w 491"/>
                <a:gd name="T3" fmla="*/ 0 h 519"/>
                <a:gd name="T4" fmla="*/ 481 w 491"/>
                <a:gd name="T5" fmla="*/ 46 h 519"/>
                <a:gd name="T6" fmla="*/ 381 w 491"/>
                <a:gd name="T7" fmla="*/ 419 h 519"/>
                <a:gd name="T8" fmla="*/ 371 w 491"/>
                <a:gd name="T9" fmla="*/ 443 h 519"/>
                <a:gd name="T10" fmla="*/ 358 w 491"/>
                <a:gd name="T11" fmla="*/ 465 h 519"/>
                <a:gd name="T12" fmla="*/ 340 w 491"/>
                <a:gd name="T13" fmla="*/ 483 h 519"/>
                <a:gd name="T14" fmla="*/ 321 w 491"/>
                <a:gd name="T15" fmla="*/ 498 h 519"/>
                <a:gd name="T16" fmla="*/ 298 w 491"/>
                <a:gd name="T17" fmla="*/ 510 h 519"/>
                <a:gd name="T18" fmla="*/ 274 w 491"/>
                <a:gd name="T19" fmla="*/ 517 h 519"/>
                <a:gd name="T20" fmla="*/ 248 w 491"/>
                <a:gd name="T21" fmla="*/ 519 h 519"/>
                <a:gd name="T22" fmla="*/ 221 w 491"/>
                <a:gd name="T23" fmla="*/ 517 h 519"/>
                <a:gd name="T24" fmla="*/ 196 w 491"/>
                <a:gd name="T25" fmla="*/ 510 h 519"/>
                <a:gd name="T26" fmla="*/ 173 w 491"/>
                <a:gd name="T27" fmla="*/ 498 h 519"/>
                <a:gd name="T28" fmla="*/ 154 w 491"/>
                <a:gd name="T29" fmla="*/ 483 h 519"/>
                <a:gd name="T30" fmla="*/ 136 w 491"/>
                <a:gd name="T31" fmla="*/ 465 h 519"/>
                <a:gd name="T32" fmla="*/ 123 w 491"/>
                <a:gd name="T33" fmla="*/ 443 h 519"/>
                <a:gd name="T34" fmla="*/ 114 w 491"/>
                <a:gd name="T35" fmla="*/ 419 h 519"/>
                <a:gd name="T36" fmla="*/ 13 w 491"/>
                <a:gd name="T37" fmla="*/ 45 h 519"/>
                <a:gd name="T38" fmla="*/ 0 w 491"/>
                <a:gd name="T3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1" h="519">
                  <a:moveTo>
                    <a:pt x="0" y="0"/>
                  </a:moveTo>
                  <a:lnTo>
                    <a:pt x="491" y="0"/>
                  </a:lnTo>
                  <a:lnTo>
                    <a:pt x="481" y="46"/>
                  </a:lnTo>
                  <a:lnTo>
                    <a:pt x="381" y="419"/>
                  </a:lnTo>
                  <a:lnTo>
                    <a:pt x="371" y="443"/>
                  </a:lnTo>
                  <a:lnTo>
                    <a:pt x="358" y="465"/>
                  </a:lnTo>
                  <a:lnTo>
                    <a:pt x="340" y="483"/>
                  </a:lnTo>
                  <a:lnTo>
                    <a:pt x="321" y="498"/>
                  </a:lnTo>
                  <a:lnTo>
                    <a:pt x="298" y="510"/>
                  </a:lnTo>
                  <a:lnTo>
                    <a:pt x="274" y="517"/>
                  </a:lnTo>
                  <a:lnTo>
                    <a:pt x="248" y="519"/>
                  </a:lnTo>
                  <a:lnTo>
                    <a:pt x="221" y="517"/>
                  </a:lnTo>
                  <a:lnTo>
                    <a:pt x="196" y="510"/>
                  </a:lnTo>
                  <a:lnTo>
                    <a:pt x="173" y="498"/>
                  </a:lnTo>
                  <a:lnTo>
                    <a:pt x="154" y="483"/>
                  </a:lnTo>
                  <a:lnTo>
                    <a:pt x="136" y="465"/>
                  </a:lnTo>
                  <a:lnTo>
                    <a:pt x="123" y="443"/>
                  </a:lnTo>
                  <a:lnTo>
                    <a:pt x="114" y="419"/>
                  </a:lnTo>
                  <a:lnTo>
                    <a:pt x="13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7" name="Freeform 117"/>
          <p:cNvSpPr>
            <a:spLocks noEditPoints="1"/>
          </p:cNvSpPr>
          <p:nvPr/>
        </p:nvSpPr>
        <p:spPr bwMode="auto">
          <a:xfrm>
            <a:off x="2686970" y="4997450"/>
            <a:ext cx="260350" cy="568325"/>
          </a:xfrm>
          <a:custGeom>
            <a:avLst/>
            <a:gdLst>
              <a:gd name="T0" fmla="*/ 810 w 1473"/>
              <a:gd name="T1" fmla="*/ 2771 h 3225"/>
              <a:gd name="T2" fmla="*/ 919 w 1473"/>
              <a:gd name="T3" fmla="*/ 2743 h 3225"/>
              <a:gd name="T4" fmla="*/ 1011 w 1473"/>
              <a:gd name="T5" fmla="*/ 2808 h 3225"/>
              <a:gd name="T6" fmla="*/ 1009 w 1473"/>
              <a:gd name="T7" fmla="*/ 2646 h 3225"/>
              <a:gd name="T8" fmla="*/ 474 w 1473"/>
              <a:gd name="T9" fmla="*/ 2355 h 3225"/>
              <a:gd name="T10" fmla="*/ 562 w 1473"/>
              <a:gd name="T11" fmla="*/ 2437 h 3225"/>
              <a:gd name="T12" fmla="*/ 623 w 1473"/>
              <a:gd name="T13" fmla="*/ 2437 h 3225"/>
              <a:gd name="T14" fmla="*/ 712 w 1473"/>
              <a:gd name="T15" fmla="*/ 2355 h 3225"/>
              <a:gd name="T16" fmla="*/ 865 w 1473"/>
              <a:gd name="T17" fmla="*/ 1859 h 3225"/>
              <a:gd name="T18" fmla="*/ 861 w 1473"/>
              <a:gd name="T19" fmla="*/ 2022 h 3225"/>
              <a:gd name="T20" fmla="*/ 954 w 1473"/>
              <a:gd name="T21" fmla="*/ 1957 h 3225"/>
              <a:gd name="T22" fmla="*/ 1062 w 1473"/>
              <a:gd name="T23" fmla="*/ 1985 h 3225"/>
              <a:gd name="T24" fmla="*/ 464 w 1473"/>
              <a:gd name="T25" fmla="*/ 1637 h 3225"/>
              <a:gd name="T26" fmla="*/ 345 w 1473"/>
              <a:gd name="T27" fmla="*/ 1800 h 3225"/>
              <a:gd name="T28" fmla="*/ 454 w 1473"/>
              <a:gd name="T29" fmla="*/ 1749 h 3225"/>
              <a:gd name="T30" fmla="*/ 556 w 1473"/>
              <a:gd name="T31" fmla="*/ 1819 h 3225"/>
              <a:gd name="T32" fmla="*/ 514 w 1473"/>
              <a:gd name="T33" fmla="*/ 1647 h 3225"/>
              <a:gd name="T34" fmla="*/ 796 w 1473"/>
              <a:gd name="T35" fmla="*/ 1395 h 3225"/>
              <a:gd name="T36" fmla="*/ 900 w 1473"/>
              <a:gd name="T37" fmla="*/ 1438 h 3225"/>
              <a:gd name="T38" fmla="*/ 965 w 1473"/>
              <a:gd name="T39" fmla="*/ 1465 h 3225"/>
              <a:gd name="T40" fmla="*/ 1030 w 1473"/>
              <a:gd name="T41" fmla="*/ 1348 h 3225"/>
              <a:gd name="T42" fmla="*/ 505 w 1473"/>
              <a:gd name="T43" fmla="*/ 1021 h 3225"/>
              <a:gd name="T44" fmla="*/ 539 w 1473"/>
              <a:gd name="T45" fmla="*/ 1165 h 3225"/>
              <a:gd name="T46" fmla="*/ 617 w 1473"/>
              <a:gd name="T47" fmla="*/ 1114 h 3225"/>
              <a:gd name="T48" fmla="*/ 725 w 1473"/>
              <a:gd name="T49" fmla="*/ 1114 h 3225"/>
              <a:gd name="T50" fmla="*/ 951 w 1473"/>
              <a:gd name="T51" fmla="*/ 713 h 3225"/>
              <a:gd name="T52" fmla="*/ 871 w 1473"/>
              <a:gd name="T53" fmla="*/ 884 h 3225"/>
              <a:gd name="T54" fmla="*/ 978 w 1473"/>
              <a:gd name="T55" fmla="*/ 820 h 3225"/>
              <a:gd name="T56" fmla="*/ 1083 w 1473"/>
              <a:gd name="T57" fmla="*/ 884 h 3225"/>
              <a:gd name="T58" fmla="*/ 1003 w 1473"/>
              <a:gd name="T59" fmla="*/ 713 h 3225"/>
              <a:gd name="T60" fmla="*/ 637 w 1473"/>
              <a:gd name="T61" fmla="*/ 492 h 3225"/>
              <a:gd name="T62" fmla="*/ 745 w 1473"/>
              <a:gd name="T63" fmla="*/ 492 h 3225"/>
              <a:gd name="T64" fmla="*/ 823 w 1473"/>
              <a:gd name="T65" fmla="*/ 544 h 3225"/>
              <a:gd name="T66" fmla="*/ 856 w 1473"/>
              <a:gd name="T67" fmla="*/ 400 h 3225"/>
              <a:gd name="T68" fmla="*/ 1164 w 1473"/>
              <a:gd name="T69" fmla="*/ 56 h 3225"/>
              <a:gd name="T70" fmla="*/ 1404 w 1473"/>
              <a:gd name="T71" fmla="*/ 438 h 3225"/>
              <a:gd name="T72" fmla="*/ 1432 w 1473"/>
              <a:gd name="T73" fmla="*/ 680 h 3225"/>
              <a:gd name="T74" fmla="*/ 1394 w 1473"/>
              <a:gd name="T75" fmla="*/ 960 h 3225"/>
              <a:gd name="T76" fmla="*/ 1357 w 1473"/>
              <a:gd name="T77" fmla="*/ 1262 h 3225"/>
              <a:gd name="T78" fmla="*/ 1276 w 1473"/>
              <a:gd name="T79" fmla="*/ 1548 h 3225"/>
              <a:gd name="T80" fmla="*/ 1336 w 1473"/>
              <a:gd name="T81" fmla="*/ 1764 h 3225"/>
              <a:gd name="T82" fmla="*/ 1373 w 1473"/>
              <a:gd name="T83" fmla="*/ 2028 h 3225"/>
              <a:gd name="T84" fmla="*/ 1332 w 1473"/>
              <a:gd name="T85" fmla="*/ 2320 h 3225"/>
              <a:gd name="T86" fmla="*/ 1444 w 1473"/>
              <a:gd name="T87" fmla="*/ 2526 h 3225"/>
              <a:gd name="T88" fmla="*/ 1356 w 1473"/>
              <a:gd name="T89" fmla="*/ 2850 h 3225"/>
              <a:gd name="T90" fmla="*/ 982 w 1473"/>
              <a:gd name="T91" fmla="*/ 3201 h 3225"/>
              <a:gd name="T92" fmla="*/ 480 w 1473"/>
              <a:gd name="T93" fmla="*/ 3098 h 3225"/>
              <a:gd name="T94" fmla="*/ 232 w 1473"/>
              <a:gd name="T95" fmla="*/ 2848 h 3225"/>
              <a:gd name="T96" fmla="*/ 244 w 1473"/>
              <a:gd name="T97" fmla="*/ 2674 h 3225"/>
              <a:gd name="T98" fmla="*/ 109 w 1473"/>
              <a:gd name="T99" fmla="*/ 2456 h 3225"/>
              <a:gd name="T100" fmla="*/ 126 w 1473"/>
              <a:gd name="T101" fmla="*/ 2222 h 3225"/>
              <a:gd name="T102" fmla="*/ 56 w 1473"/>
              <a:gd name="T103" fmla="*/ 1999 h 3225"/>
              <a:gd name="T104" fmla="*/ 0 w 1473"/>
              <a:gd name="T105" fmla="*/ 1701 h 3225"/>
              <a:gd name="T106" fmla="*/ 58 w 1473"/>
              <a:gd name="T107" fmla="*/ 1435 h 3225"/>
              <a:gd name="T108" fmla="*/ 45 w 1473"/>
              <a:gd name="T109" fmla="*/ 1196 h 3225"/>
              <a:gd name="T110" fmla="*/ 35 w 1473"/>
              <a:gd name="T111" fmla="*/ 900 h 3225"/>
              <a:gd name="T112" fmla="*/ 152 w 1473"/>
              <a:gd name="T113" fmla="*/ 659 h 3225"/>
              <a:gd name="T114" fmla="*/ 291 w 1473"/>
              <a:gd name="T115" fmla="*/ 438 h 3225"/>
              <a:gd name="T116" fmla="*/ 367 w 1473"/>
              <a:gd name="T117" fmla="*/ 223 h 3225"/>
              <a:gd name="T118" fmla="*/ 667 w 1473"/>
              <a:gd name="T119" fmla="*/ 78 h 3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73" h="3225">
                <a:moveTo>
                  <a:pt x="936" y="2623"/>
                </a:moveTo>
                <a:lnTo>
                  <a:pt x="910" y="2625"/>
                </a:lnTo>
                <a:lnTo>
                  <a:pt x="886" y="2634"/>
                </a:lnTo>
                <a:lnTo>
                  <a:pt x="865" y="2646"/>
                </a:lnTo>
                <a:lnTo>
                  <a:pt x="845" y="2662"/>
                </a:lnTo>
                <a:lnTo>
                  <a:pt x="829" y="2680"/>
                </a:lnTo>
                <a:lnTo>
                  <a:pt x="817" y="2703"/>
                </a:lnTo>
                <a:lnTo>
                  <a:pt x="810" y="2727"/>
                </a:lnTo>
                <a:lnTo>
                  <a:pt x="807" y="2753"/>
                </a:lnTo>
                <a:lnTo>
                  <a:pt x="810" y="2771"/>
                </a:lnTo>
                <a:lnTo>
                  <a:pt x="818" y="2786"/>
                </a:lnTo>
                <a:lnTo>
                  <a:pt x="829" y="2798"/>
                </a:lnTo>
                <a:lnTo>
                  <a:pt x="844" y="2805"/>
                </a:lnTo>
                <a:lnTo>
                  <a:pt x="861" y="2808"/>
                </a:lnTo>
                <a:lnTo>
                  <a:pt x="879" y="2805"/>
                </a:lnTo>
                <a:lnTo>
                  <a:pt x="894" y="2798"/>
                </a:lnTo>
                <a:lnTo>
                  <a:pt x="905" y="2786"/>
                </a:lnTo>
                <a:lnTo>
                  <a:pt x="913" y="2771"/>
                </a:lnTo>
                <a:lnTo>
                  <a:pt x="916" y="2753"/>
                </a:lnTo>
                <a:lnTo>
                  <a:pt x="919" y="2743"/>
                </a:lnTo>
                <a:lnTo>
                  <a:pt x="926" y="2735"/>
                </a:lnTo>
                <a:lnTo>
                  <a:pt x="936" y="2733"/>
                </a:lnTo>
                <a:lnTo>
                  <a:pt x="946" y="2735"/>
                </a:lnTo>
                <a:lnTo>
                  <a:pt x="954" y="2743"/>
                </a:lnTo>
                <a:lnTo>
                  <a:pt x="956" y="2753"/>
                </a:lnTo>
                <a:lnTo>
                  <a:pt x="959" y="2771"/>
                </a:lnTo>
                <a:lnTo>
                  <a:pt x="967" y="2786"/>
                </a:lnTo>
                <a:lnTo>
                  <a:pt x="979" y="2798"/>
                </a:lnTo>
                <a:lnTo>
                  <a:pt x="994" y="2805"/>
                </a:lnTo>
                <a:lnTo>
                  <a:pt x="1011" y="2808"/>
                </a:lnTo>
                <a:lnTo>
                  <a:pt x="1028" y="2805"/>
                </a:lnTo>
                <a:lnTo>
                  <a:pt x="1043" y="2798"/>
                </a:lnTo>
                <a:lnTo>
                  <a:pt x="1055" y="2786"/>
                </a:lnTo>
                <a:lnTo>
                  <a:pt x="1062" y="2771"/>
                </a:lnTo>
                <a:lnTo>
                  <a:pt x="1065" y="2753"/>
                </a:lnTo>
                <a:lnTo>
                  <a:pt x="1062" y="2727"/>
                </a:lnTo>
                <a:lnTo>
                  <a:pt x="1055" y="2703"/>
                </a:lnTo>
                <a:lnTo>
                  <a:pt x="1043" y="2680"/>
                </a:lnTo>
                <a:lnTo>
                  <a:pt x="1027" y="2662"/>
                </a:lnTo>
                <a:lnTo>
                  <a:pt x="1009" y="2646"/>
                </a:lnTo>
                <a:lnTo>
                  <a:pt x="987" y="2634"/>
                </a:lnTo>
                <a:lnTo>
                  <a:pt x="962" y="2625"/>
                </a:lnTo>
                <a:lnTo>
                  <a:pt x="936" y="2623"/>
                </a:lnTo>
                <a:close/>
                <a:moveTo>
                  <a:pt x="593" y="2275"/>
                </a:moveTo>
                <a:lnTo>
                  <a:pt x="567" y="2277"/>
                </a:lnTo>
                <a:lnTo>
                  <a:pt x="543" y="2286"/>
                </a:lnTo>
                <a:lnTo>
                  <a:pt x="521" y="2297"/>
                </a:lnTo>
                <a:lnTo>
                  <a:pt x="501" y="2313"/>
                </a:lnTo>
                <a:lnTo>
                  <a:pt x="486" y="2332"/>
                </a:lnTo>
                <a:lnTo>
                  <a:pt x="474" y="2355"/>
                </a:lnTo>
                <a:lnTo>
                  <a:pt x="466" y="2379"/>
                </a:lnTo>
                <a:lnTo>
                  <a:pt x="464" y="2404"/>
                </a:lnTo>
                <a:lnTo>
                  <a:pt x="467" y="2423"/>
                </a:lnTo>
                <a:lnTo>
                  <a:pt x="474" y="2437"/>
                </a:lnTo>
                <a:lnTo>
                  <a:pt x="486" y="2449"/>
                </a:lnTo>
                <a:lnTo>
                  <a:pt x="501" y="2457"/>
                </a:lnTo>
                <a:lnTo>
                  <a:pt x="519" y="2459"/>
                </a:lnTo>
                <a:lnTo>
                  <a:pt x="536" y="2457"/>
                </a:lnTo>
                <a:lnTo>
                  <a:pt x="551" y="2449"/>
                </a:lnTo>
                <a:lnTo>
                  <a:pt x="562" y="2437"/>
                </a:lnTo>
                <a:lnTo>
                  <a:pt x="570" y="2423"/>
                </a:lnTo>
                <a:lnTo>
                  <a:pt x="573" y="2404"/>
                </a:lnTo>
                <a:lnTo>
                  <a:pt x="575" y="2394"/>
                </a:lnTo>
                <a:lnTo>
                  <a:pt x="583" y="2387"/>
                </a:lnTo>
                <a:lnTo>
                  <a:pt x="593" y="2384"/>
                </a:lnTo>
                <a:lnTo>
                  <a:pt x="603" y="2387"/>
                </a:lnTo>
                <a:lnTo>
                  <a:pt x="610" y="2394"/>
                </a:lnTo>
                <a:lnTo>
                  <a:pt x="613" y="2404"/>
                </a:lnTo>
                <a:lnTo>
                  <a:pt x="616" y="2423"/>
                </a:lnTo>
                <a:lnTo>
                  <a:pt x="623" y="2437"/>
                </a:lnTo>
                <a:lnTo>
                  <a:pt x="636" y="2449"/>
                </a:lnTo>
                <a:lnTo>
                  <a:pt x="651" y="2457"/>
                </a:lnTo>
                <a:lnTo>
                  <a:pt x="668" y="2459"/>
                </a:lnTo>
                <a:lnTo>
                  <a:pt x="685" y="2457"/>
                </a:lnTo>
                <a:lnTo>
                  <a:pt x="700" y="2449"/>
                </a:lnTo>
                <a:lnTo>
                  <a:pt x="711" y="2437"/>
                </a:lnTo>
                <a:lnTo>
                  <a:pt x="719" y="2423"/>
                </a:lnTo>
                <a:lnTo>
                  <a:pt x="722" y="2404"/>
                </a:lnTo>
                <a:lnTo>
                  <a:pt x="719" y="2379"/>
                </a:lnTo>
                <a:lnTo>
                  <a:pt x="712" y="2355"/>
                </a:lnTo>
                <a:lnTo>
                  <a:pt x="700" y="2332"/>
                </a:lnTo>
                <a:lnTo>
                  <a:pt x="684" y="2313"/>
                </a:lnTo>
                <a:lnTo>
                  <a:pt x="665" y="2297"/>
                </a:lnTo>
                <a:lnTo>
                  <a:pt x="644" y="2286"/>
                </a:lnTo>
                <a:lnTo>
                  <a:pt x="619" y="2277"/>
                </a:lnTo>
                <a:lnTo>
                  <a:pt x="593" y="2275"/>
                </a:lnTo>
                <a:close/>
                <a:moveTo>
                  <a:pt x="936" y="1837"/>
                </a:moveTo>
                <a:lnTo>
                  <a:pt x="910" y="1840"/>
                </a:lnTo>
                <a:lnTo>
                  <a:pt x="886" y="1847"/>
                </a:lnTo>
                <a:lnTo>
                  <a:pt x="865" y="1859"/>
                </a:lnTo>
                <a:lnTo>
                  <a:pt x="845" y="1876"/>
                </a:lnTo>
                <a:lnTo>
                  <a:pt x="829" y="1895"/>
                </a:lnTo>
                <a:lnTo>
                  <a:pt x="817" y="1917"/>
                </a:lnTo>
                <a:lnTo>
                  <a:pt x="810" y="1942"/>
                </a:lnTo>
                <a:lnTo>
                  <a:pt x="807" y="1968"/>
                </a:lnTo>
                <a:lnTo>
                  <a:pt x="810" y="1985"/>
                </a:lnTo>
                <a:lnTo>
                  <a:pt x="818" y="1999"/>
                </a:lnTo>
                <a:lnTo>
                  <a:pt x="829" y="2012"/>
                </a:lnTo>
                <a:lnTo>
                  <a:pt x="844" y="2020"/>
                </a:lnTo>
                <a:lnTo>
                  <a:pt x="861" y="2022"/>
                </a:lnTo>
                <a:lnTo>
                  <a:pt x="879" y="2020"/>
                </a:lnTo>
                <a:lnTo>
                  <a:pt x="894" y="2012"/>
                </a:lnTo>
                <a:lnTo>
                  <a:pt x="905" y="1999"/>
                </a:lnTo>
                <a:lnTo>
                  <a:pt x="913" y="1985"/>
                </a:lnTo>
                <a:lnTo>
                  <a:pt x="916" y="1968"/>
                </a:lnTo>
                <a:lnTo>
                  <a:pt x="919" y="1957"/>
                </a:lnTo>
                <a:lnTo>
                  <a:pt x="926" y="1950"/>
                </a:lnTo>
                <a:lnTo>
                  <a:pt x="936" y="1947"/>
                </a:lnTo>
                <a:lnTo>
                  <a:pt x="946" y="1950"/>
                </a:lnTo>
                <a:lnTo>
                  <a:pt x="954" y="1957"/>
                </a:lnTo>
                <a:lnTo>
                  <a:pt x="956" y="1968"/>
                </a:lnTo>
                <a:lnTo>
                  <a:pt x="959" y="1985"/>
                </a:lnTo>
                <a:lnTo>
                  <a:pt x="967" y="1999"/>
                </a:lnTo>
                <a:lnTo>
                  <a:pt x="979" y="2012"/>
                </a:lnTo>
                <a:lnTo>
                  <a:pt x="994" y="2020"/>
                </a:lnTo>
                <a:lnTo>
                  <a:pt x="1011" y="2022"/>
                </a:lnTo>
                <a:lnTo>
                  <a:pt x="1028" y="2020"/>
                </a:lnTo>
                <a:lnTo>
                  <a:pt x="1043" y="2012"/>
                </a:lnTo>
                <a:lnTo>
                  <a:pt x="1055" y="1999"/>
                </a:lnTo>
                <a:lnTo>
                  <a:pt x="1062" y="1985"/>
                </a:lnTo>
                <a:lnTo>
                  <a:pt x="1065" y="1968"/>
                </a:lnTo>
                <a:lnTo>
                  <a:pt x="1062" y="1942"/>
                </a:lnTo>
                <a:lnTo>
                  <a:pt x="1055" y="1917"/>
                </a:lnTo>
                <a:lnTo>
                  <a:pt x="1043" y="1895"/>
                </a:lnTo>
                <a:lnTo>
                  <a:pt x="1027" y="1876"/>
                </a:lnTo>
                <a:lnTo>
                  <a:pt x="1009" y="1859"/>
                </a:lnTo>
                <a:lnTo>
                  <a:pt x="987" y="1847"/>
                </a:lnTo>
                <a:lnTo>
                  <a:pt x="962" y="1840"/>
                </a:lnTo>
                <a:lnTo>
                  <a:pt x="936" y="1837"/>
                </a:lnTo>
                <a:close/>
                <a:moveTo>
                  <a:pt x="464" y="1637"/>
                </a:moveTo>
                <a:lnTo>
                  <a:pt x="438" y="1639"/>
                </a:lnTo>
                <a:lnTo>
                  <a:pt x="414" y="1647"/>
                </a:lnTo>
                <a:lnTo>
                  <a:pt x="391" y="1660"/>
                </a:lnTo>
                <a:lnTo>
                  <a:pt x="372" y="1675"/>
                </a:lnTo>
                <a:lnTo>
                  <a:pt x="357" y="1694"/>
                </a:lnTo>
                <a:lnTo>
                  <a:pt x="345" y="1716"/>
                </a:lnTo>
                <a:lnTo>
                  <a:pt x="338" y="1741"/>
                </a:lnTo>
                <a:lnTo>
                  <a:pt x="335" y="1767"/>
                </a:lnTo>
                <a:lnTo>
                  <a:pt x="338" y="1784"/>
                </a:lnTo>
                <a:lnTo>
                  <a:pt x="345" y="1800"/>
                </a:lnTo>
                <a:lnTo>
                  <a:pt x="357" y="1811"/>
                </a:lnTo>
                <a:lnTo>
                  <a:pt x="372" y="1819"/>
                </a:lnTo>
                <a:lnTo>
                  <a:pt x="389" y="1822"/>
                </a:lnTo>
                <a:lnTo>
                  <a:pt x="407" y="1819"/>
                </a:lnTo>
                <a:lnTo>
                  <a:pt x="422" y="1811"/>
                </a:lnTo>
                <a:lnTo>
                  <a:pt x="433" y="1800"/>
                </a:lnTo>
                <a:lnTo>
                  <a:pt x="441" y="1784"/>
                </a:lnTo>
                <a:lnTo>
                  <a:pt x="444" y="1767"/>
                </a:lnTo>
                <a:lnTo>
                  <a:pt x="446" y="1757"/>
                </a:lnTo>
                <a:lnTo>
                  <a:pt x="454" y="1749"/>
                </a:lnTo>
                <a:lnTo>
                  <a:pt x="464" y="1747"/>
                </a:lnTo>
                <a:lnTo>
                  <a:pt x="474" y="1749"/>
                </a:lnTo>
                <a:lnTo>
                  <a:pt x="481" y="1757"/>
                </a:lnTo>
                <a:lnTo>
                  <a:pt x="484" y="1767"/>
                </a:lnTo>
                <a:lnTo>
                  <a:pt x="487" y="1784"/>
                </a:lnTo>
                <a:lnTo>
                  <a:pt x="495" y="1800"/>
                </a:lnTo>
                <a:lnTo>
                  <a:pt x="506" y="1811"/>
                </a:lnTo>
                <a:lnTo>
                  <a:pt x="522" y="1819"/>
                </a:lnTo>
                <a:lnTo>
                  <a:pt x="539" y="1822"/>
                </a:lnTo>
                <a:lnTo>
                  <a:pt x="556" y="1819"/>
                </a:lnTo>
                <a:lnTo>
                  <a:pt x="571" y="1811"/>
                </a:lnTo>
                <a:lnTo>
                  <a:pt x="583" y="1800"/>
                </a:lnTo>
                <a:lnTo>
                  <a:pt x="590" y="1784"/>
                </a:lnTo>
                <a:lnTo>
                  <a:pt x="593" y="1767"/>
                </a:lnTo>
                <a:lnTo>
                  <a:pt x="590" y="1741"/>
                </a:lnTo>
                <a:lnTo>
                  <a:pt x="583" y="1716"/>
                </a:lnTo>
                <a:lnTo>
                  <a:pt x="571" y="1694"/>
                </a:lnTo>
                <a:lnTo>
                  <a:pt x="555" y="1675"/>
                </a:lnTo>
                <a:lnTo>
                  <a:pt x="536" y="1660"/>
                </a:lnTo>
                <a:lnTo>
                  <a:pt x="514" y="1647"/>
                </a:lnTo>
                <a:lnTo>
                  <a:pt x="490" y="1639"/>
                </a:lnTo>
                <a:lnTo>
                  <a:pt x="464" y="1637"/>
                </a:lnTo>
                <a:close/>
                <a:moveTo>
                  <a:pt x="923" y="1291"/>
                </a:moveTo>
                <a:lnTo>
                  <a:pt x="897" y="1293"/>
                </a:lnTo>
                <a:lnTo>
                  <a:pt x="873" y="1301"/>
                </a:lnTo>
                <a:lnTo>
                  <a:pt x="850" y="1314"/>
                </a:lnTo>
                <a:lnTo>
                  <a:pt x="831" y="1329"/>
                </a:lnTo>
                <a:lnTo>
                  <a:pt x="815" y="1348"/>
                </a:lnTo>
                <a:lnTo>
                  <a:pt x="804" y="1370"/>
                </a:lnTo>
                <a:lnTo>
                  <a:pt x="796" y="1395"/>
                </a:lnTo>
                <a:lnTo>
                  <a:pt x="794" y="1421"/>
                </a:lnTo>
                <a:lnTo>
                  <a:pt x="796" y="1438"/>
                </a:lnTo>
                <a:lnTo>
                  <a:pt x="804" y="1454"/>
                </a:lnTo>
                <a:lnTo>
                  <a:pt x="816" y="1465"/>
                </a:lnTo>
                <a:lnTo>
                  <a:pt x="830" y="1473"/>
                </a:lnTo>
                <a:lnTo>
                  <a:pt x="847" y="1476"/>
                </a:lnTo>
                <a:lnTo>
                  <a:pt x="866" y="1473"/>
                </a:lnTo>
                <a:lnTo>
                  <a:pt x="880" y="1465"/>
                </a:lnTo>
                <a:lnTo>
                  <a:pt x="892" y="1454"/>
                </a:lnTo>
                <a:lnTo>
                  <a:pt x="900" y="1438"/>
                </a:lnTo>
                <a:lnTo>
                  <a:pt x="902" y="1421"/>
                </a:lnTo>
                <a:lnTo>
                  <a:pt x="905" y="1410"/>
                </a:lnTo>
                <a:lnTo>
                  <a:pt x="912" y="1403"/>
                </a:lnTo>
                <a:lnTo>
                  <a:pt x="923" y="1400"/>
                </a:lnTo>
                <a:lnTo>
                  <a:pt x="933" y="1403"/>
                </a:lnTo>
                <a:lnTo>
                  <a:pt x="940" y="1410"/>
                </a:lnTo>
                <a:lnTo>
                  <a:pt x="943" y="1421"/>
                </a:lnTo>
                <a:lnTo>
                  <a:pt x="946" y="1438"/>
                </a:lnTo>
                <a:lnTo>
                  <a:pt x="953" y="1454"/>
                </a:lnTo>
                <a:lnTo>
                  <a:pt x="965" y="1465"/>
                </a:lnTo>
                <a:lnTo>
                  <a:pt x="981" y="1473"/>
                </a:lnTo>
                <a:lnTo>
                  <a:pt x="998" y="1476"/>
                </a:lnTo>
                <a:lnTo>
                  <a:pt x="1015" y="1473"/>
                </a:lnTo>
                <a:lnTo>
                  <a:pt x="1029" y="1465"/>
                </a:lnTo>
                <a:lnTo>
                  <a:pt x="1041" y="1454"/>
                </a:lnTo>
                <a:lnTo>
                  <a:pt x="1049" y="1438"/>
                </a:lnTo>
                <a:lnTo>
                  <a:pt x="1052" y="1421"/>
                </a:lnTo>
                <a:lnTo>
                  <a:pt x="1049" y="1395"/>
                </a:lnTo>
                <a:lnTo>
                  <a:pt x="1041" y="1370"/>
                </a:lnTo>
                <a:lnTo>
                  <a:pt x="1030" y="1348"/>
                </a:lnTo>
                <a:lnTo>
                  <a:pt x="1014" y="1329"/>
                </a:lnTo>
                <a:lnTo>
                  <a:pt x="995" y="1314"/>
                </a:lnTo>
                <a:lnTo>
                  <a:pt x="972" y="1301"/>
                </a:lnTo>
                <a:lnTo>
                  <a:pt x="948" y="1293"/>
                </a:lnTo>
                <a:lnTo>
                  <a:pt x="923" y="1291"/>
                </a:lnTo>
                <a:close/>
                <a:moveTo>
                  <a:pt x="596" y="984"/>
                </a:moveTo>
                <a:lnTo>
                  <a:pt x="571" y="986"/>
                </a:lnTo>
                <a:lnTo>
                  <a:pt x="547" y="994"/>
                </a:lnTo>
                <a:lnTo>
                  <a:pt x="525" y="1005"/>
                </a:lnTo>
                <a:lnTo>
                  <a:pt x="505" y="1021"/>
                </a:lnTo>
                <a:lnTo>
                  <a:pt x="489" y="1041"/>
                </a:lnTo>
                <a:lnTo>
                  <a:pt x="478" y="1063"/>
                </a:lnTo>
                <a:lnTo>
                  <a:pt x="470" y="1087"/>
                </a:lnTo>
                <a:lnTo>
                  <a:pt x="468" y="1114"/>
                </a:lnTo>
                <a:lnTo>
                  <a:pt x="470" y="1131"/>
                </a:lnTo>
                <a:lnTo>
                  <a:pt x="478" y="1146"/>
                </a:lnTo>
                <a:lnTo>
                  <a:pt x="489" y="1157"/>
                </a:lnTo>
                <a:lnTo>
                  <a:pt x="504" y="1165"/>
                </a:lnTo>
                <a:lnTo>
                  <a:pt x="522" y="1169"/>
                </a:lnTo>
                <a:lnTo>
                  <a:pt x="539" y="1165"/>
                </a:lnTo>
                <a:lnTo>
                  <a:pt x="554" y="1157"/>
                </a:lnTo>
                <a:lnTo>
                  <a:pt x="566" y="1146"/>
                </a:lnTo>
                <a:lnTo>
                  <a:pt x="573" y="1131"/>
                </a:lnTo>
                <a:lnTo>
                  <a:pt x="576" y="1114"/>
                </a:lnTo>
                <a:lnTo>
                  <a:pt x="579" y="1103"/>
                </a:lnTo>
                <a:lnTo>
                  <a:pt x="586" y="1095"/>
                </a:lnTo>
                <a:lnTo>
                  <a:pt x="596" y="1092"/>
                </a:lnTo>
                <a:lnTo>
                  <a:pt x="607" y="1095"/>
                </a:lnTo>
                <a:lnTo>
                  <a:pt x="614" y="1103"/>
                </a:lnTo>
                <a:lnTo>
                  <a:pt x="617" y="1114"/>
                </a:lnTo>
                <a:lnTo>
                  <a:pt x="619" y="1131"/>
                </a:lnTo>
                <a:lnTo>
                  <a:pt x="627" y="1146"/>
                </a:lnTo>
                <a:lnTo>
                  <a:pt x="640" y="1157"/>
                </a:lnTo>
                <a:lnTo>
                  <a:pt x="655" y="1165"/>
                </a:lnTo>
                <a:lnTo>
                  <a:pt x="672" y="1169"/>
                </a:lnTo>
                <a:lnTo>
                  <a:pt x="689" y="1165"/>
                </a:lnTo>
                <a:lnTo>
                  <a:pt x="703" y="1157"/>
                </a:lnTo>
                <a:lnTo>
                  <a:pt x="715" y="1146"/>
                </a:lnTo>
                <a:lnTo>
                  <a:pt x="722" y="1131"/>
                </a:lnTo>
                <a:lnTo>
                  <a:pt x="725" y="1114"/>
                </a:lnTo>
                <a:lnTo>
                  <a:pt x="723" y="1087"/>
                </a:lnTo>
                <a:lnTo>
                  <a:pt x="715" y="1063"/>
                </a:lnTo>
                <a:lnTo>
                  <a:pt x="703" y="1041"/>
                </a:lnTo>
                <a:lnTo>
                  <a:pt x="688" y="1021"/>
                </a:lnTo>
                <a:lnTo>
                  <a:pt x="669" y="1005"/>
                </a:lnTo>
                <a:lnTo>
                  <a:pt x="647" y="994"/>
                </a:lnTo>
                <a:lnTo>
                  <a:pt x="622" y="986"/>
                </a:lnTo>
                <a:lnTo>
                  <a:pt x="596" y="984"/>
                </a:lnTo>
                <a:close/>
                <a:moveTo>
                  <a:pt x="978" y="710"/>
                </a:moveTo>
                <a:lnTo>
                  <a:pt x="951" y="713"/>
                </a:lnTo>
                <a:lnTo>
                  <a:pt x="927" y="720"/>
                </a:lnTo>
                <a:lnTo>
                  <a:pt x="905" y="732"/>
                </a:lnTo>
                <a:lnTo>
                  <a:pt x="886" y="749"/>
                </a:lnTo>
                <a:lnTo>
                  <a:pt x="870" y="768"/>
                </a:lnTo>
                <a:lnTo>
                  <a:pt x="858" y="790"/>
                </a:lnTo>
                <a:lnTo>
                  <a:pt x="850" y="814"/>
                </a:lnTo>
                <a:lnTo>
                  <a:pt x="847" y="840"/>
                </a:lnTo>
                <a:lnTo>
                  <a:pt x="850" y="857"/>
                </a:lnTo>
                <a:lnTo>
                  <a:pt x="858" y="872"/>
                </a:lnTo>
                <a:lnTo>
                  <a:pt x="871" y="884"/>
                </a:lnTo>
                <a:lnTo>
                  <a:pt x="885" y="892"/>
                </a:lnTo>
                <a:lnTo>
                  <a:pt x="902" y="895"/>
                </a:lnTo>
                <a:lnTo>
                  <a:pt x="919" y="892"/>
                </a:lnTo>
                <a:lnTo>
                  <a:pt x="934" y="884"/>
                </a:lnTo>
                <a:lnTo>
                  <a:pt x="946" y="872"/>
                </a:lnTo>
                <a:lnTo>
                  <a:pt x="954" y="857"/>
                </a:lnTo>
                <a:lnTo>
                  <a:pt x="956" y="840"/>
                </a:lnTo>
                <a:lnTo>
                  <a:pt x="959" y="830"/>
                </a:lnTo>
                <a:lnTo>
                  <a:pt x="966" y="823"/>
                </a:lnTo>
                <a:lnTo>
                  <a:pt x="978" y="820"/>
                </a:lnTo>
                <a:lnTo>
                  <a:pt x="988" y="823"/>
                </a:lnTo>
                <a:lnTo>
                  <a:pt x="995" y="830"/>
                </a:lnTo>
                <a:lnTo>
                  <a:pt x="998" y="840"/>
                </a:lnTo>
                <a:lnTo>
                  <a:pt x="1000" y="857"/>
                </a:lnTo>
                <a:lnTo>
                  <a:pt x="1008" y="872"/>
                </a:lnTo>
                <a:lnTo>
                  <a:pt x="1020" y="884"/>
                </a:lnTo>
                <a:lnTo>
                  <a:pt x="1035" y="892"/>
                </a:lnTo>
                <a:lnTo>
                  <a:pt x="1052" y="895"/>
                </a:lnTo>
                <a:lnTo>
                  <a:pt x="1069" y="892"/>
                </a:lnTo>
                <a:lnTo>
                  <a:pt x="1083" y="884"/>
                </a:lnTo>
                <a:lnTo>
                  <a:pt x="1096" y="872"/>
                </a:lnTo>
                <a:lnTo>
                  <a:pt x="1104" y="857"/>
                </a:lnTo>
                <a:lnTo>
                  <a:pt x="1106" y="840"/>
                </a:lnTo>
                <a:lnTo>
                  <a:pt x="1104" y="814"/>
                </a:lnTo>
                <a:lnTo>
                  <a:pt x="1096" y="790"/>
                </a:lnTo>
                <a:lnTo>
                  <a:pt x="1084" y="768"/>
                </a:lnTo>
                <a:lnTo>
                  <a:pt x="1068" y="749"/>
                </a:lnTo>
                <a:lnTo>
                  <a:pt x="1049" y="732"/>
                </a:lnTo>
                <a:lnTo>
                  <a:pt x="1027" y="720"/>
                </a:lnTo>
                <a:lnTo>
                  <a:pt x="1003" y="713"/>
                </a:lnTo>
                <a:lnTo>
                  <a:pt x="978" y="710"/>
                </a:lnTo>
                <a:close/>
                <a:moveTo>
                  <a:pt x="766" y="362"/>
                </a:moveTo>
                <a:lnTo>
                  <a:pt x="739" y="364"/>
                </a:lnTo>
                <a:lnTo>
                  <a:pt x="715" y="372"/>
                </a:lnTo>
                <a:lnTo>
                  <a:pt x="693" y="384"/>
                </a:lnTo>
                <a:lnTo>
                  <a:pt x="674" y="400"/>
                </a:lnTo>
                <a:lnTo>
                  <a:pt x="659" y="419"/>
                </a:lnTo>
                <a:lnTo>
                  <a:pt x="647" y="441"/>
                </a:lnTo>
                <a:lnTo>
                  <a:pt x="639" y="465"/>
                </a:lnTo>
                <a:lnTo>
                  <a:pt x="637" y="492"/>
                </a:lnTo>
                <a:lnTo>
                  <a:pt x="640" y="509"/>
                </a:lnTo>
                <a:lnTo>
                  <a:pt x="647" y="524"/>
                </a:lnTo>
                <a:lnTo>
                  <a:pt x="659" y="535"/>
                </a:lnTo>
                <a:lnTo>
                  <a:pt x="674" y="544"/>
                </a:lnTo>
                <a:lnTo>
                  <a:pt x="691" y="547"/>
                </a:lnTo>
                <a:lnTo>
                  <a:pt x="708" y="544"/>
                </a:lnTo>
                <a:lnTo>
                  <a:pt x="723" y="535"/>
                </a:lnTo>
                <a:lnTo>
                  <a:pt x="734" y="524"/>
                </a:lnTo>
                <a:lnTo>
                  <a:pt x="742" y="509"/>
                </a:lnTo>
                <a:lnTo>
                  <a:pt x="745" y="492"/>
                </a:lnTo>
                <a:lnTo>
                  <a:pt x="748" y="482"/>
                </a:lnTo>
                <a:lnTo>
                  <a:pt x="756" y="474"/>
                </a:lnTo>
                <a:lnTo>
                  <a:pt x="766" y="471"/>
                </a:lnTo>
                <a:lnTo>
                  <a:pt x="776" y="474"/>
                </a:lnTo>
                <a:lnTo>
                  <a:pt x="783" y="482"/>
                </a:lnTo>
                <a:lnTo>
                  <a:pt x="786" y="492"/>
                </a:lnTo>
                <a:lnTo>
                  <a:pt x="789" y="509"/>
                </a:lnTo>
                <a:lnTo>
                  <a:pt x="797" y="524"/>
                </a:lnTo>
                <a:lnTo>
                  <a:pt x="808" y="535"/>
                </a:lnTo>
                <a:lnTo>
                  <a:pt x="823" y="544"/>
                </a:lnTo>
                <a:lnTo>
                  <a:pt x="840" y="547"/>
                </a:lnTo>
                <a:lnTo>
                  <a:pt x="857" y="544"/>
                </a:lnTo>
                <a:lnTo>
                  <a:pt x="873" y="535"/>
                </a:lnTo>
                <a:lnTo>
                  <a:pt x="884" y="524"/>
                </a:lnTo>
                <a:lnTo>
                  <a:pt x="892" y="509"/>
                </a:lnTo>
                <a:lnTo>
                  <a:pt x="895" y="492"/>
                </a:lnTo>
                <a:lnTo>
                  <a:pt x="892" y="465"/>
                </a:lnTo>
                <a:lnTo>
                  <a:pt x="885" y="441"/>
                </a:lnTo>
                <a:lnTo>
                  <a:pt x="873" y="419"/>
                </a:lnTo>
                <a:lnTo>
                  <a:pt x="856" y="400"/>
                </a:lnTo>
                <a:lnTo>
                  <a:pt x="837" y="384"/>
                </a:lnTo>
                <a:lnTo>
                  <a:pt x="816" y="372"/>
                </a:lnTo>
                <a:lnTo>
                  <a:pt x="792" y="364"/>
                </a:lnTo>
                <a:lnTo>
                  <a:pt x="766" y="362"/>
                </a:lnTo>
                <a:close/>
                <a:moveTo>
                  <a:pt x="925" y="0"/>
                </a:moveTo>
                <a:lnTo>
                  <a:pt x="976" y="2"/>
                </a:lnTo>
                <a:lnTo>
                  <a:pt x="1027" y="9"/>
                </a:lnTo>
                <a:lnTo>
                  <a:pt x="1075" y="20"/>
                </a:lnTo>
                <a:lnTo>
                  <a:pt x="1121" y="35"/>
                </a:lnTo>
                <a:lnTo>
                  <a:pt x="1164" y="56"/>
                </a:lnTo>
                <a:lnTo>
                  <a:pt x="1205" y="80"/>
                </a:lnTo>
                <a:lnTo>
                  <a:pt x="1243" y="107"/>
                </a:lnTo>
                <a:lnTo>
                  <a:pt x="1278" y="140"/>
                </a:lnTo>
                <a:lnTo>
                  <a:pt x="1309" y="174"/>
                </a:lnTo>
                <a:lnTo>
                  <a:pt x="1336" y="213"/>
                </a:lnTo>
                <a:lnTo>
                  <a:pt x="1358" y="253"/>
                </a:lnTo>
                <a:lnTo>
                  <a:pt x="1376" y="297"/>
                </a:lnTo>
                <a:lnTo>
                  <a:pt x="1390" y="343"/>
                </a:lnTo>
                <a:lnTo>
                  <a:pt x="1399" y="389"/>
                </a:lnTo>
                <a:lnTo>
                  <a:pt x="1404" y="438"/>
                </a:lnTo>
                <a:lnTo>
                  <a:pt x="1423" y="454"/>
                </a:lnTo>
                <a:lnTo>
                  <a:pt x="1441" y="475"/>
                </a:lnTo>
                <a:lnTo>
                  <a:pt x="1455" y="496"/>
                </a:lnTo>
                <a:lnTo>
                  <a:pt x="1465" y="520"/>
                </a:lnTo>
                <a:lnTo>
                  <a:pt x="1471" y="546"/>
                </a:lnTo>
                <a:lnTo>
                  <a:pt x="1473" y="572"/>
                </a:lnTo>
                <a:lnTo>
                  <a:pt x="1470" y="602"/>
                </a:lnTo>
                <a:lnTo>
                  <a:pt x="1462" y="631"/>
                </a:lnTo>
                <a:lnTo>
                  <a:pt x="1450" y="657"/>
                </a:lnTo>
                <a:lnTo>
                  <a:pt x="1432" y="680"/>
                </a:lnTo>
                <a:lnTo>
                  <a:pt x="1411" y="700"/>
                </a:lnTo>
                <a:lnTo>
                  <a:pt x="1387" y="716"/>
                </a:lnTo>
                <a:lnTo>
                  <a:pt x="1361" y="727"/>
                </a:lnTo>
                <a:lnTo>
                  <a:pt x="1346" y="809"/>
                </a:lnTo>
                <a:lnTo>
                  <a:pt x="1364" y="830"/>
                </a:lnTo>
                <a:lnTo>
                  <a:pt x="1378" y="852"/>
                </a:lnTo>
                <a:lnTo>
                  <a:pt x="1388" y="876"/>
                </a:lnTo>
                <a:lnTo>
                  <a:pt x="1395" y="902"/>
                </a:lnTo>
                <a:lnTo>
                  <a:pt x="1397" y="929"/>
                </a:lnTo>
                <a:lnTo>
                  <a:pt x="1394" y="960"/>
                </a:lnTo>
                <a:lnTo>
                  <a:pt x="1386" y="989"/>
                </a:lnTo>
                <a:lnTo>
                  <a:pt x="1373" y="1016"/>
                </a:lnTo>
                <a:lnTo>
                  <a:pt x="1355" y="1040"/>
                </a:lnTo>
                <a:lnTo>
                  <a:pt x="1333" y="1060"/>
                </a:lnTo>
                <a:lnTo>
                  <a:pt x="1306" y="1076"/>
                </a:lnTo>
                <a:lnTo>
                  <a:pt x="1296" y="1178"/>
                </a:lnTo>
                <a:lnTo>
                  <a:pt x="1316" y="1195"/>
                </a:lnTo>
                <a:lnTo>
                  <a:pt x="1335" y="1216"/>
                </a:lnTo>
                <a:lnTo>
                  <a:pt x="1348" y="1239"/>
                </a:lnTo>
                <a:lnTo>
                  <a:pt x="1357" y="1262"/>
                </a:lnTo>
                <a:lnTo>
                  <a:pt x="1363" y="1287"/>
                </a:lnTo>
                <a:lnTo>
                  <a:pt x="1364" y="1313"/>
                </a:lnTo>
                <a:lnTo>
                  <a:pt x="1362" y="1338"/>
                </a:lnTo>
                <a:lnTo>
                  <a:pt x="1355" y="1363"/>
                </a:lnTo>
                <a:lnTo>
                  <a:pt x="1346" y="1388"/>
                </a:lnTo>
                <a:lnTo>
                  <a:pt x="1332" y="1409"/>
                </a:lnTo>
                <a:lnTo>
                  <a:pt x="1314" y="1428"/>
                </a:lnTo>
                <a:lnTo>
                  <a:pt x="1294" y="1444"/>
                </a:lnTo>
                <a:lnTo>
                  <a:pt x="1278" y="1455"/>
                </a:lnTo>
                <a:lnTo>
                  <a:pt x="1276" y="1548"/>
                </a:lnTo>
                <a:lnTo>
                  <a:pt x="1294" y="1560"/>
                </a:lnTo>
                <a:lnTo>
                  <a:pt x="1310" y="1575"/>
                </a:lnTo>
                <a:lnTo>
                  <a:pt x="1324" y="1593"/>
                </a:lnTo>
                <a:lnTo>
                  <a:pt x="1338" y="1615"/>
                </a:lnTo>
                <a:lnTo>
                  <a:pt x="1347" y="1639"/>
                </a:lnTo>
                <a:lnTo>
                  <a:pt x="1353" y="1664"/>
                </a:lnTo>
                <a:lnTo>
                  <a:pt x="1354" y="1689"/>
                </a:lnTo>
                <a:lnTo>
                  <a:pt x="1352" y="1715"/>
                </a:lnTo>
                <a:lnTo>
                  <a:pt x="1345" y="1740"/>
                </a:lnTo>
                <a:lnTo>
                  <a:pt x="1336" y="1764"/>
                </a:lnTo>
                <a:lnTo>
                  <a:pt x="1321" y="1785"/>
                </a:lnTo>
                <a:lnTo>
                  <a:pt x="1304" y="1805"/>
                </a:lnTo>
                <a:lnTo>
                  <a:pt x="1285" y="1821"/>
                </a:lnTo>
                <a:lnTo>
                  <a:pt x="1281" y="1824"/>
                </a:lnTo>
                <a:lnTo>
                  <a:pt x="1287" y="1928"/>
                </a:lnTo>
                <a:lnTo>
                  <a:pt x="1311" y="1942"/>
                </a:lnTo>
                <a:lnTo>
                  <a:pt x="1333" y="1960"/>
                </a:lnTo>
                <a:lnTo>
                  <a:pt x="1351" y="1981"/>
                </a:lnTo>
                <a:lnTo>
                  <a:pt x="1364" y="2004"/>
                </a:lnTo>
                <a:lnTo>
                  <a:pt x="1373" y="2028"/>
                </a:lnTo>
                <a:lnTo>
                  <a:pt x="1378" y="2052"/>
                </a:lnTo>
                <a:lnTo>
                  <a:pt x="1380" y="2078"/>
                </a:lnTo>
                <a:lnTo>
                  <a:pt x="1378" y="2104"/>
                </a:lnTo>
                <a:lnTo>
                  <a:pt x="1372" y="2128"/>
                </a:lnTo>
                <a:lnTo>
                  <a:pt x="1362" y="2151"/>
                </a:lnTo>
                <a:lnTo>
                  <a:pt x="1350" y="2172"/>
                </a:lnTo>
                <a:lnTo>
                  <a:pt x="1334" y="2190"/>
                </a:lnTo>
                <a:lnTo>
                  <a:pt x="1315" y="2207"/>
                </a:lnTo>
                <a:lnTo>
                  <a:pt x="1324" y="2264"/>
                </a:lnTo>
                <a:lnTo>
                  <a:pt x="1332" y="2320"/>
                </a:lnTo>
                <a:lnTo>
                  <a:pt x="1357" y="2329"/>
                </a:lnTo>
                <a:lnTo>
                  <a:pt x="1380" y="2342"/>
                </a:lnTo>
                <a:lnTo>
                  <a:pt x="1401" y="2360"/>
                </a:lnTo>
                <a:lnTo>
                  <a:pt x="1418" y="2379"/>
                </a:lnTo>
                <a:lnTo>
                  <a:pt x="1431" y="2400"/>
                </a:lnTo>
                <a:lnTo>
                  <a:pt x="1442" y="2424"/>
                </a:lnTo>
                <a:lnTo>
                  <a:pt x="1449" y="2449"/>
                </a:lnTo>
                <a:lnTo>
                  <a:pt x="1451" y="2474"/>
                </a:lnTo>
                <a:lnTo>
                  <a:pt x="1450" y="2501"/>
                </a:lnTo>
                <a:lnTo>
                  <a:pt x="1444" y="2526"/>
                </a:lnTo>
                <a:lnTo>
                  <a:pt x="1434" y="2549"/>
                </a:lnTo>
                <a:lnTo>
                  <a:pt x="1421" y="2572"/>
                </a:lnTo>
                <a:lnTo>
                  <a:pt x="1405" y="2591"/>
                </a:lnTo>
                <a:lnTo>
                  <a:pt x="1395" y="2601"/>
                </a:lnTo>
                <a:lnTo>
                  <a:pt x="1384" y="2610"/>
                </a:lnTo>
                <a:lnTo>
                  <a:pt x="1388" y="2657"/>
                </a:lnTo>
                <a:lnTo>
                  <a:pt x="1388" y="2702"/>
                </a:lnTo>
                <a:lnTo>
                  <a:pt x="1384" y="2743"/>
                </a:lnTo>
                <a:lnTo>
                  <a:pt x="1372" y="2797"/>
                </a:lnTo>
                <a:lnTo>
                  <a:pt x="1356" y="2850"/>
                </a:lnTo>
                <a:lnTo>
                  <a:pt x="1335" y="2898"/>
                </a:lnTo>
                <a:lnTo>
                  <a:pt x="1309" y="2946"/>
                </a:lnTo>
                <a:lnTo>
                  <a:pt x="1279" y="2990"/>
                </a:lnTo>
                <a:lnTo>
                  <a:pt x="1246" y="3031"/>
                </a:lnTo>
                <a:lnTo>
                  <a:pt x="1209" y="3069"/>
                </a:lnTo>
                <a:lnTo>
                  <a:pt x="1168" y="3103"/>
                </a:lnTo>
                <a:lnTo>
                  <a:pt x="1126" y="3135"/>
                </a:lnTo>
                <a:lnTo>
                  <a:pt x="1079" y="3161"/>
                </a:lnTo>
                <a:lnTo>
                  <a:pt x="1031" y="3183"/>
                </a:lnTo>
                <a:lnTo>
                  <a:pt x="982" y="3201"/>
                </a:lnTo>
                <a:lnTo>
                  <a:pt x="929" y="3214"/>
                </a:lnTo>
                <a:lnTo>
                  <a:pt x="876" y="3222"/>
                </a:lnTo>
                <a:lnTo>
                  <a:pt x="821" y="3225"/>
                </a:lnTo>
                <a:lnTo>
                  <a:pt x="765" y="3222"/>
                </a:lnTo>
                <a:lnTo>
                  <a:pt x="710" y="3215"/>
                </a:lnTo>
                <a:lnTo>
                  <a:pt x="660" y="3202"/>
                </a:lnTo>
                <a:lnTo>
                  <a:pt x="610" y="3183"/>
                </a:lnTo>
                <a:lnTo>
                  <a:pt x="565" y="3160"/>
                </a:lnTo>
                <a:lnTo>
                  <a:pt x="522" y="3132"/>
                </a:lnTo>
                <a:lnTo>
                  <a:pt x="480" y="3098"/>
                </a:lnTo>
                <a:lnTo>
                  <a:pt x="441" y="3060"/>
                </a:lnTo>
                <a:lnTo>
                  <a:pt x="405" y="3015"/>
                </a:lnTo>
                <a:lnTo>
                  <a:pt x="370" y="2965"/>
                </a:lnTo>
                <a:lnTo>
                  <a:pt x="344" y="2960"/>
                </a:lnTo>
                <a:lnTo>
                  <a:pt x="320" y="2951"/>
                </a:lnTo>
                <a:lnTo>
                  <a:pt x="297" y="2938"/>
                </a:lnTo>
                <a:lnTo>
                  <a:pt x="276" y="2922"/>
                </a:lnTo>
                <a:lnTo>
                  <a:pt x="257" y="2899"/>
                </a:lnTo>
                <a:lnTo>
                  <a:pt x="242" y="2874"/>
                </a:lnTo>
                <a:lnTo>
                  <a:pt x="232" y="2848"/>
                </a:lnTo>
                <a:lnTo>
                  <a:pt x="227" y="2819"/>
                </a:lnTo>
                <a:lnTo>
                  <a:pt x="227" y="2791"/>
                </a:lnTo>
                <a:lnTo>
                  <a:pt x="231" y="2763"/>
                </a:lnTo>
                <a:lnTo>
                  <a:pt x="241" y="2736"/>
                </a:lnTo>
                <a:lnTo>
                  <a:pt x="255" y="2711"/>
                </a:lnTo>
                <a:lnTo>
                  <a:pt x="254" y="2711"/>
                </a:lnTo>
                <a:lnTo>
                  <a:pt x="254" y="2711"/>
                </a:lnTo>
                <a:lnTo>
                  <a:pt x="252" y="2704"/>
                </a:lnTo>
                <a:lnTo>
                  <a:pt x="249" y="2691"/>
                </a:lnTo>
                <a:lnTo>
                  <a:pt x="244" y="2674"/>
                </a:lnTo>
                <a:lnTo>
                  <a:pt x="239" y="2653"/>
                </a:lnTo>
                <a:lnTo>
                  <a:pt x="232" y="2626"/>
                </a:lnTo>
                <a:lnTo>
                  <a:pt x="225" y="2596"/>
                </a:lnTo>
                <a:lnTo>
                  <a:pt x="201" y="2587"/>
                </a:lnTo>
                <a:lnTo>
                  <a:pt x="178" y="2574"/>
                </a:lnTo>
                <a:lnTo>
                  <a:pt x="158" y="2557"/>
                </a:lnTo>
                <a:lnTo>
                  <a:pt x="138" y="2535"/>
                </a:lnTo>
                <a:lnTo>
                  <a:pt x="124" y="2510"/>
                </a:lnTo>
                <a:lnTo>
                  <a:pt x="114" y="2483"/>
                </a:lnTo>
                <a:lnTo>
                  <a:pt x="109" y="2456"/>
                </a:lnTo>
                <a:lnTo>
                  <a:pt x="108" y="2428"/>
                </a:lnTo>
                <a:lnTo>
                  <a:pt x="112" y="2400"/>
                </a:lnTo>
                <a:lnTo>
                  <a:pt x="121" y="2374"/>
                </a:lnTo>
                <a:lnTo>
                  <a:pt x="135" y="2348"/>
                </a:lnTo>
                <a:lnTo>
                  <a:pt x="153" y="2325"/>
                </a:lnTo>
                <a:lnTo>
                  <a:pt x="158" y="2320"/>
                </a:lnTo>
                <a:lnTo>
                  <a:pt x="164" y="2315"/>
                </a:lnTo>
                <a:lnTo>
                  <a:pt x="156" y="2273"/>
                </a:lnTo>
                <a:lnTo>
                  <a:pt x="149" y="2231"/>
                </a:lnTo>
                <a:lnTo>
                  <a:pt x="126" y="2222"/>
                </a:lnTo>
                <a:lnTo>
                  <a:pt x="104" y="2207"/>
                </a:lnTo>
                <a:lnTo>
                  <a:pt x="85" y="2191"/>
                </a:lnTo>
                <a:lnTo>
                  <a:pt x="69" y="2171"/>
                </a:lnTo>
                <a:lnTo>
                  <a:pt x="54" y="2149"/>
                </a:lnTo>
                <a:lnTo>
                  <a:pt x="45" y="2124"/>
                </a:lnTo>
                <a:lnTo>
                  <a:pt x="39" y="2100"/>
                </a:lnTo>
                <a:lnTo>
                  <a:pt x="38" y="2074"/>
                </a:lnTo>
                <a:lnTo>
                  <a:pt x="40" y="2048"/>
                </a:lnTo>
                <a:lnTo>
                  <a:pt x="46" y="2023"/>
                </a:lnTo>
                <a:lnTo>
                  <a:pt x="56" y="1999"/>
                </a:lnTo>
                <a:lnTo>
                  <a:pt x="71" y="1978"/>
                </a:lnTo>
                <a:lnTo>
                  <a:pt x="87" y="1959"/>
                </a:lnTo>
                <a:lnTo>
                  <a:pt x="106" y="1943"/>
                </a:lnTo>
                <a:lnTo>
                  <a:pt x="95" y="1836"/>
                </a:lnTo>
                <a:lnTo>
                  <a:pt x="70" y="1822"/>
                </a:lnTo>
                <a:lnTo>
                  <a:pt x="47" y="1804"/>
                </a:lnTo>
                <a:lnTo>
                  <a:pt x="29" y="1781"/>
                </a:lnTo>
                <a:lnTo>
                  <a:pt x="14" y="1756"/>
                </a:lnTo>
                <a:lnTo>
                  <a:pt x="5" y="1730"/>
                </a:lnTo>
                <a:lnTo>
                  <a:pt x="0" y="1701"/>
                </a:lnTo>
                <a:lnTo>
                  <a:pt x="0" y="1673"/>
                </a:lnTo>
                <a:lnTo>
                  <a:pt x="4" y="1645"/>
                </a:lnTo>
                <a:lnTo>
                  <a:pt x="14" y="1619"/>
                </a:lnTo>
                <a:lnTo>
                  <a:pt x="27" y="1595"/>
                </a:lnTo>
                <a:lnTo>
                  <a:pt x="45" y="1572"/>
                </a:lnTo>
                <a:lnTo>
                  <a:pt x="69" y="1553"/>
                </a:lnTo>
                <a:lnTo>
                  <a:pt x="72" y="1551"/>
                </a:lnTo>
                <a:lnTo>
                  <a:pt x="76" y="1548"/>
                </a:lnTo>
                <a:lnTo>
                  <a:pt x="74" y="1448"/>
                </a:lnTo>
                <a:lnTo>
                  <a:pt x="58" y="1435"/>
                </a:lnTo>
                <a:lnTo>
                  <a:pt x="42" y="1421"/>
                </a:lnTo>
                <a:lnTo>
                  <a:pt x="29" y="1405"/>
                </a:lnTo>
                <a:lnTo>
                  <a:pt x="14" y="1380"/>
                </a:lnTo>
                <a:lnTo>
                  <a:pt x="5" y="1352"/>
                </a:lnTo>
                <a:lnTo>
                  <a:pt x="0" y="1325"/>
                </a:lnTo>
                <a:lnTo>
                  <a:pt x="0" y="1296"/>
                </a:lnTo>
                <a:lnTo>
                  <a:pt x="4" y="1269"/>
                </a:lnTo>
                <a:lnTo>
                  <a:pt x="14" y="1243"/>
                </a:lnTo>
                <a:lnTo>
                  <a:pt x="27" y="1217"/>
                </a:lnTo>
                <a:lnTo>
                  <a:pt x="45" y="1196"/>
                </a:lnTo>
                <a:lnTo>
                  <a:pt x="69" y="1177"/>
                </a:lnTo>
                <a:lnTo>
                  <a:pt x="85" y="1165"/>
                </a:lnTo>
                <a:lnTo>
                  <a:pt x="91" y="1112"/>
                </a:lnTo>
                <a:lnTo>
                  <a:pt x="97" y="1060"/>
                </a:lnTo>
                <a:lnTo>
                  <a:pt x="75" y="1040"/>
                </a:lnTo>
                <a:lnTo>
                  <a:pt x="58" y="1015"/>
                </a:lnTo>
                <a:lnTo>
                  <a:pt x="43" y="989"/>
                </a:lnTo>
                <a:lnTo>
                  <a:pt x="35" y="960"/>
                </a:lnTo>
                <a:lnTo>
                  <a:pt x="32" y="929"/>
                </a:lnTo>
                <a:lnTo>
                  <a:pt x="35" y="900"/>
                </a:lnTo>
                <a:lnTo>
                  <a:pt x="42" y="872"/>
                </a:lnTo>
                <a:lnTo>
                  <a:pt x="54" y="848"/>
                </a:lnTo>
                <a:lnTo>
                  <a:pt x="70" y="825"/>
                </a:lnTo>
                <a:lnTo>
                  <a:pt x="89" y="805"/>
                </a:lnTo>
                <a:lnTo>
                  <a:pt x="111" y="789"/>
                </a:lnTo>
                <a:lnTo>
                  <a:pt x="135" y="777"/>
                </a:lnTo>
                <a:lnTo>
                  <a:pt x="161" y="769"/>
                </a:lnTo>
                <a:lnTo>
                  <a:pt x="183" y="709"/>
                </a:lnTo>
                <a:lnTo>
                  <a:pt x="164" y="686"/>
                </a:lnTo>
                <a:lnTo>
                  <a:pt x="152" y="659"/>
                </a:lnTo>
                <a:lnTo>
                  <a:pt x="144" y="631"/>
                </a:lnTo>
                <a:lnTo>
                  <a:pt x="141" y="601"/>
                </a:lnTo>
                <a:lnTo>
                  <a:pt x="144" y="570"/>
                </a:lnTo>
                <a:lnTo>
                  <a:pt x="153" y="541"/>
                </a:lnTo>
                <a:lnTo>
                  <a:pt x="167" y="514"/>
                </a:lnTo>
                <a:lnTo>
                  <a:pt x="186" y="490"/>
                </a:lnTo>
                <a:lnTo>
                  <a:pt x="208" y="471"/>
                </a:lnTo>
                <a:lnTo>
                  <a:pt x="233" y="454"/>
                </a:lnTo>
                <a:lnTo>
                  <a:pt x="260" y="443"/>
                </a:lnTo>
                <a:lnTo>
                  <a:pt x="291" y="438"/>
                </a:lnTo>
                <a:lnTo>
                  <a:pt x="322" y="438"/>
                </a:lnTo>
                <a:lnTo>
                  <a:pt x="333" y="420"/>
                </a:lnTo>
                <a:lnTo>
                  <a:pt x="347" y="400"/>
                </a:lnTo>
                <a:lnTo>
                  <a:pt x="362" y="378"/>
                </a:lnTo>
                <a:lnTo>
                  <a:pt x="352" y="355"/>
                </a:lnTo>
                <a:lnTo>
                  <a:pt x="347" y="331"/>
                </a:lnTo>
                <a:lnTo>
                  <a:pt x="345" y="305"/>
                </a:lnTo>
                <a:lnTo>
                  <a:pt x="347" y="276"/>
                </a:lnTo>
                <a:lnTo>
                  <a:pt x="355" y="248"/>
                </a:lnTo>
                <a:lnTo>
                  <a:pt x="367" y="223"/>
                </a:lnTo>
                <a:lnTo>
                  <a:pt x="383" y="200"/>
                </a:lnTo>
                <a:lnTo>
                  <a:pt x="403" y="179"/>
                </a:lnTo>
                <a:lnTo>
                  <a:pt x="426" y="163"/>
                </a:lnTo>
                <a:lnTo>
                  <a:pt x="451" y="151"/>
                </a:lnTo>
                <a:lnTo>
                  <a:pt x="478" y="144"/>
                </a:lnTo>
                <a:lnTo>
                  <a:pt x="507" y="141"/>
                </a:lnTo>
                <a:lnTo>
                  <a:pt x="537" y="144"/>
                </a:lnTo>
                <a:lnTo>
                  <a:pt x="565" y="152"/>
                </a:lnTo>
                <a:lnTo>
                  <a:pt x="615" y="111"/>
                </a:lnTo>
                <a:lnTo>
                  <a:pt x="667" y="78"/>
                </a:lnTo>
                <a:lnTo>
                  <a:pt x="718" y="49"/>
                </a:lnTo>
                <a:lnTo>
                  <a:pt x="770" y="28"/>
                </a:lnTo>
                <a:lnTo>
                  <a:pt x="822" y="12"/>
                </a:lnTo>
                <a:lnTo>
                  <a:pt x="874" y="3"/>
                </a:lnTo>
                <a:lnTo>
                  <a:pt x="9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2" name="Group 251"/>
          <p:cNvGrpSpPr/>
          <p:nvPr/>
        </p:nvGrpSpPr>
        <p:grpSpPr>
          <a:xfrm>
            <a:off x="3524039" y="5022850"/>
            <a:ext cx="457200" cy="531813"/>
            <a:chOff x="3525838" y="5022850"/>
            <a:chExt cx="457200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Freeform 122"/>
            <p:cNvSpPr>
              <a:spLocks/>
            </p:cNvSpPr>
            <p:nvPr/>
          </p:nvSpPr>
          <p:spPr bwMode="auto">
            <a:xfrm>
              <a:off x="3740150" y="5022850"/>
              <a:ext cx="42862" cy="133350"/>
            </a:xfrm>
            <a:custGeom>
              <a:avLst/>
              <a:gdLst>
                <a:gd name="T0" fmla="*/ 152 w 272"/>
                <a:gd name="T1" fmla="*/ 2 h 843"/>
                <a:gd name="T2" fmla="*/ 179 w 272"/>
                <a:gd name="T3" fmla="*/ 18 h 843"/>
                <a:gd name="T4" fmla="*/ 228 w 272"/>
                <a:gd name="T5" fmla="*/ 80 h 843"/>
                <a:gd name="T6" fmla="*/ 258 w 272"/>
                <a:gd name="T7" fmla="*/ 150 h 843"/>
                <a:gd name="T8" fmla="*/ 272 w 272"/>
                <a:gd name="T9" fmla="*/ 222 h 843"/>
                <a:gd name="T10" fmla="*/ 267 w 272"/>
                <a:gd name="T11" fmla="*/ 297 h 843"/>
                <a:gd name="T12" fmla="*/ 245 w 272"/>
                <a:gd name="T13" fmla="*/ 369 h 843"/>
                <a:gd name="T14" fmla="*/ 206 w 272"/>
                <a:gd name="T15" fmla="*/ 434 h 843"/>
                <a:gd name="T16" fmla="*/ 159 w 272"/>
                <a:gd name="T17" fmla="*/ 488 h 843"/>
                <a:gd name="T18" fmla="*/ 131 w 272"/>
                <a:gd name="T19" fmla="*/ 542 h 843"/>
                <a:gd name="T20" fmla="*/ 123 w 272"/>
                <a:gd name="T21" fmla="*/ 602 h 843"/>
                <a:gd name="T22" fmla="*/ 131 w 272"/>
                <a:gd name="T23" fmla="*/ 660 h 843"/>
                <a:gd name="T24" fmla="*/ 159 w 272"/>
                <a:gd name="T25" fmla="*/ 715 h 843"/>
                <a:gd name="T26" fmla="*/ 190 w 272"/>
                <a:gd name="T27" fmla="*/ 751 h 843"/>
                <a:gd name="T28" fmla="*/ 198 w 272"/>
                <a:gd name="T29" fmla="*/ 782 h 843"/>
                <a:gd name="T30" fmla="*/ 190 w 272"/>
                <a:gd name="T31" fmla="*/ 812 h 843"/>
                <a:gd name="T32" fmla="*/ 167 w 272"/>
                <a:gd name="T33" fmla="*/ 835 h 843"/>
                <a:gd name="T34" fmla="*/ 136 w 272"/>
                <a:gd name="T35" fmla="*/ 843 h 843"/>
                <a:gd name="T36" fmla="*/ 106 w 272"/>
                <a:gd name="T37" fmla="*/ 835 h 843"/>
                <a:gd name="T38" fmla="*/ 66 w 272"/>
                <a:gd name="T39" fmla="*/ 795 h 843"/>
                <a:gd name="T40" fmla="*/ 27 w 272"/>
                <a:gd name="T41" fmla="*/ 730 h 843"/>
                <a:gd name="T42" fmla="*/ 5 w 272"/>
                <a:gd name="T43" fmla="*/ 657 h 843"/>
                <a:gd name="T44" fmla="*/ 0 w 272"/>
                <a:gd name="T45" fmla="*/ 583 h 843"/>
                <a:gd name="T46" fmla="*/ 14 w 272"/>
                <a:gd name="T47" fmla="*/ 509 h 843"/>
                <a:gd name="T48" fmla="*/ 44 w 272"/>
                <a:gd name="T49" fmla="*/ 440 h 843"/>
                <a:gd name="T50" fmla="*/ 92 w 272"/>
                <a:gd name="T51" fmla="*/ 378 h 843"/>
                <a:gd name="T52" fmla="*/ 129 w 272"/>
                <a:gd name="T53" fmla="*/ 328 h 843"/>
                <a:gd name="T54" fmla="*/ 148 w 272"/>
                <a:gd name="T55" fmla="*/ 271 h 843"/>
                <a:gd name="T56" fmla="*/ 148 w 272"/>
                <a:gd name="T57" fmla="*/ 212 h 843"/>
                <a:gd name="T58" fmla="*/ 129 w 272"/>
                <a:gd name="T59" fmla="*/ 155 h 843"/>
                <a:gd name="T60" fmla="*/ 92 w 272"/>
                <a:gd name="T61" fmla="*/ 105 h 843"/>
                <a:gd name="T62" fmla="*/ 77 w 272"/>
                <a:gd name="T63" fmla="*/ 77 h 843"/>
                <a:gd name="T64" fmla="*/ 77 w 272"/>
                <a:gd name="T65" fmla="*/ 46 h 843"/>
                <a:gd name="T66" fmla="*/ 92 w 272"/>
                <a:gd name="T67" fmla="*/ 18 h 843"/>
                <a:gd name="T68" fmla="*/ 121 w 272"/>
                <a:gd name="T69" fmla="*/ 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843">
                  <a:moveTo>
                    <a:pt x="136" y="0"/>
                  </a:moveTo>
                  <a:lnTo>
                    <a:pt x="152" y="2"/>
                  </a:lnTo>
                  <a:lnTo>
                    <a:pt x="167" y="8"/>
                  </a:lnTo>
                  <a:lnTo>
                    <a:pt x="179" y="18"/>
                  </a:lnTo>
                  <a:lnTo>
                    <a:pt x="206" y="48"/>
                  </a:lnTo>
                  <a:lnTo>
                    <a:pt x="228" y="80"/>
                  </a:lnTo>
                  <a:lnTo>
                    <a:pt x="245" y="113"/>
                  </a:lnTo>
                  <a:lnTo>
                    <a:pt x="258" y="150"/>
                  </a:lnTo>
                  <a:lnTo>
                    <a:pt x="267" y="186"/>
                  </a:lnTo>
                  <a:lnTo>
                    <a:pt x="272" y="222"/>
                  </a:lnTo>
                  <a:lnTo>
                    <a:pt x="272" y="260"/>
                  </a:lnTo>
                  <a:lnTo>
                    <a:pt x="267" y="297"/>
                  </a:lnTo>
                  <a:lnTo>
                    <a:pt x="258" y="334"/>
                  </a:lnTo>
                  <a:lnTo>
                    <a:pt x="245" y="369"/>
                  </a:lnTo>
                  <a:lnTo>
                    <a:pt x="228" y="403"/>
                  </a:lnTo>
                  <a:lnTo>
                    <a:pt x="206" y="434"/>
                  </a:lnTo>
                  <a:lnTo>
                    <a:pt x="179" y="464"/>
                  </a:lnTo>
                  <a:lnTo>
                    <a:pt x="159" y="488"/>
                  </a:lnTo>
                  <a:lnTo>
                    <a:pt x="143" y="514"/>
                  </a:lnTo>
                  <a:lnTo>
                    <a:pt x="131" y="542"/>
                  </a:lnTo>
                  <a:lnTo>
                    <a:pt x="125" y="572"/>
                  </a:lnTo>
                  <a:lnTo>
                    <a:pt x="123" y="602"/>
                  </a:lnTo>
                  <a:lnTo>
                    <a:pt x="125" y="631"/>
                  </a:lnTo>
                  <a:lnTo>
                    <a:pt x="131" y="660"/>
                  </a:lnTo>
                  <a:lnTo>
                    <a:pt x="143" y="688"/>
                  </a:lnTo>
                  <a:lnTo>
                    <a:pt x="159" y="715"/>
                  </a:lnTo>
                  <a:lnTo>
                    <a:pt x="179" y="739"/>
                  </a:lnTo>
                  <a:lnTo>
                    <a:pt x="190" y="751"/>
                  </a:lnTo>
                  <a:lnTo>
                    <a:pt x="196" y="766"/>
                  </a:lnTo>
                  <a:lnTo>
                    <a:pt x="198" y="782"/>
                  </a:lnTo>
                  <a:lnTo>
                    <a:pt x="196" y="797"/>
                  </a:lnTo>
                  <a:lnTo>
                    <a:pt x="190" y="812"/>
                  </a:lnTo>
                  <a:lnTo>
                    <a:pt x="179" y="825"/>
                  </a:lnTo>
                  <a:lnTo>
                    <a:pt x="167" y="835"/>
                  </a:lnTo>
                  <a:lnTo>
                    <a:pt x="152" y="841"/>
                  </a:lnTo>
                  <a:lnTo>
                    <a:pt x="136" y="843"/>
                  </a:lnTo>
                  <a:lnTo>
                    <a:pt x="121" y="841"/>
                  </a:lnTo>
                  <a:lnTo>
                    <a:pt x="106" y="835"/>
                  </a:lnTo>
                  <a:lnTo>
                    <a:pt x="92" y="825"/>
                  </a:lnTo>
                  <a:lnTo>
                    <a:pt x="66" y="795"/>
                  </a:lnTo>
                  <a:lnTo>
                    <a:pt x="44" y="763"/>
                  </a:lnTo>
                  <a:lnTo>
                    <a:pt x="27" y="730"/>
                  </a:lnTo>
                  <a:lnTo>
                    <a:pt x="14" y="693"/>
                  </a:lnTo>
                  <a:lnTo>
                    <a:pt x="5" y="657"/>
                  </a:lnTo>
                  <a:lnTo>
                    <a:pt x="0" y="620"/>
                  </a:lnTo>
                  <a:lnTo>
                    <a:pt x="0" y="583"/>
                  </a:lnTo>
                  <a:lnTo>
                    <a:pt x="5" y="546"/>
                  </a:lnTo>
                  <a:lnTo>
                    <a:pt x="14" y="509"/>
                  </a:lnTo>
                  <a:lnTo>
                    <a:pt x="27" y="474"/>
                  </a:lnTo>
                  <a:lnTo>
                    <a:pt x="44" y="440"/>
                  </a:lnTo>
                  <a:lnTo>
                    <a:pt x="66" y="408"/>
                  </a:lnTo>
                  <a:lnTo>
                    <a:pt x="92" y="378"/>
                  </a:lnTo>
                  <a:lnTo>
                    <a:pt x="113" y="354"/>
                  </a:lnTo>
                  <a:lnTo>
                    <a:pt x="129" y="328"/>
                  </a:lnTo>
                  <a:lnTo>
                    <a:pt x="140" y="300"/>
                  </a:lnTo>
                  <a:lnTo>
                    <a:pt x="148" y="271"/>
                  </a:lnTo>
                  <a:lnTo>
                    <a:pt x="150" y="241"/>
                  </a:lnTo>
                  <a:lnTo>
                    <a:pt x="148" y="212"/>
                  </a:lnTo>
                  <a:lnTo>
                    <a:pt x="140" y="183"/>
                  </a:lnTo>
                  <a:lnTo>
                    <a:pt x="129" y="155"/>
                  </a:lnTo>
                  <a:lnTo>
                    <a:pt x="113" y="129"/>
                  </a:lnTo>
                  <a:lnTo>
                    <a:pt x="92" y="105"/>
                  </a:lnTo>
                  <a:lnTo>
                    <a:pt x="83" y="91"/>
                  </a:lnTo>
                  <a:lnTo>
                    <a:pt x="77" y="77"/>
                  </a:lnTo>
                  <a:lnTo>
                    <a:pt x="75" y="61"/>
                  </a:lnTo>
                  <a:lnTo>
                    <a:pt x="77" y="46"/>
                  </a:lnTo>
                  <a:lnTo>
                    <a:pt x="83" y="31"/>
                  </a:lnTo>
                  <a:lnTo>
                    <a:pt x="92" y="18"/>
                  </a:lnTo>
                  <a:lnTo>
                    <a:pt x="106" y="8"/>
                  </a:lnTo>
                  <a:lnTo>
                    <a:pt x="121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23"/>
            <p:cNvSpPr>
              <a:spLocks/>
            </p:cNvSpPr>
            <p:nvPr/>
          </p:nvSpPr>
          <p:spPr bwMode="auto">
            <a:xfrm>
              <a:off x="3671888" y="5068888"/>
              <a:ext cx="33337" cy="87313"/>
            </a:xfrm>
            <a:custGeom>
              <a:avLst/>
              <a:gdLst>
                <a:gd name="T0" fmla="*/ 106 w 211"/>
                <a:gd name="T1" fmla="*/ 0 h 549"/>
                <a:gd name="T2" fmla="*/ 121 w 211"/>
                <a:gd name="T3" fmla="*/ 2 h 549"/>
                <a:gd name="T4" fmla="*/ 136 w 211"/>
                <a:gd name="T5" fmla="*/ 8 h 549"/>
                <a:gd name="T6" fmla="*/ 148 w 211"/>
                <a:gd name="T7" fmla="*/ 19 h 549"/>
                <a:gd name="T8" fmla="*/ 171 w 211"/>
                <a:gd name="T9" fmla="*/ 45 h 549"/>
                <a:gd name="T10" fmla="*/ 188 w 211"/>
                <a:gd name="T11" fmla="*/ 73 h 549"/>
                <a:gd name="T12" fmla="*/ 201 w 211"/>
                <a:gd name="T13" fmla="*/ 104 h 549"/>
                <a:gd name="T14" fmla="*/ 208 w 211"/>
                <a:gd name="T15" fmla="*/ 135 h 549"/>
                <a:gd name="T16" fmla="*/ 211 w 211"/>
                <a:gd name="T17" fmla="*/ 167 h 549"/>
                <a:gd name="T18" fmla="*/ 208 w 211"/>
                <a:gd name="T19" fmla="*/ 201 h 549"/>
                <a:gd name="T20" fmla="*/ 201 w 211"/>
                <a:gd name="T21" fmla="*/ 232 h 549"/>
                <a:gd name="T22" fmla="*/ 188 w 211"/>
                <a:gd name="T23" fmla="*/ 263 h 549"/>
                <a:gd name="T24" fmla="*/ 171 w 211"/>
                <a:gd name="T25" fmla="*/ 291 h 549"/>
                <a:gd name="T26" fmla="*/ 148 w 211"/>
                <a:gd name="T27" fmla="*/ 317 h 549"/>
                <a:gd name="T28" fmla="*/ 138 w 211"/>
                <a:gd name="T29" fmla="*/ 332 h 549"/>
                <a:gd name="T30" fmla="*/ 130 w 211"/>
                <a:gd name="T31" fmla="*/ 346 h 549"/>
                <a:gd name="T32" fmla="*/ 124 w 211"/>
                <a:gd name="T33" fmla="*/ 364 h 549"/>
                <a:gd name="T34" fmla="*/ 122 w 211"/>
                <a:gd name="T35" fmla="*/ 381 h 549"/>
                <a:gd name="T36" fmla="*/ 124 w 211"/>
                <a:gd name="T37" fmla="*/ 399 h 549"/>
                <a:gd name="T38" fmla="*/ 130 w 211"/>
                <a:gd name="T39" fmla="*/ 416 h 549"/>
                <a:gd name="T40" fmla="*/ 138 w 211"/>
                <a:gd name="T41" fmla="*/ 431 h 549"/>
                <a:gd name="T42" fmla="*/ 148 w 211"/>
                <a:gd name="T43" fmla="*/ 445 h 549"/>
                <a:gd name="T44" fmla="*/ 159 w 211"/>
                <a:gd name="T45" fmla="*/ 457 h 549"/>
                <a:gd name="T46" fmla="*/ 165 w 211"/>
                <a:gd name="T47" fmla="*/ 472 h 549"/>
                <a:gd name="T48" fmla="*/ 167 w 211"/>
                <a:gd name="T49" fmla="*/ 488 h 549"/>
                <a:gd name="T50" fmla="*/ 165 w 211"/>
                <a:gd name="T51" fmla="*/ 503 h 549"/>
                <a:gd name="T52" fmla="*/ 159 w 211"/>
                <a:gd name="T53" fmla="*/ 518 h 549"/>
                <a:gd name="T54" fmla="*/ 148 w 211"/>
                <a:gd name="T55" fmla="*/ 531 h 549"/>
                <a:gd name="T56" fmla="*/ 136 w 211"/>
                <a:gd name="T57" fmla="*/ 541 h 549"/>
                <a:gd name="T58" fmla="*/ 121 w 211"/>
                <a:gd name="T59" fmla="*/ 547 h 549"/>
                <a:gd name="T60" fmla="*/ 106 w 211"/>
                <a:gd name="T61" fmla="*/ 549 h 549"/>
                <a:gd name="T62" fmla="*/ 90 w 211"/>
                <a:gd name="T63" fmla="*/ 547 h 549"/>
                <a:gd name="T64" fmla="*/ 75 w 211"/>
                <a:gd name="T65" fmla="*/ 541 h 549"/>
                <a:gd name="T66" fmla="*/ 62 w 211"/>
                <a:gd name="T67" fmla="*/ 531 h 549"/>
                <a:gd name="T68" fmla="*/ 40 w 211"/>
                <a:gd name="T69" fmla="*/ 505 h 549"/>
                <a:gd name="T70" fmla="*/ 23 w 211"/>
                <a:gd name="T71" fmla="*/ 477 h 549"/>
                <a:gd name="T72" fmla="*/ 11 w 211"/>
                <a:gd name="T73" fmla="*/ 447 h 549"/>
                <a:gd name="T74" fmla="*/ 2 w 211"/>
                <a:gd name="T75" fmla="*/ 415 h 549"/>
                <a:gd name="T76" fmla="*/ 0 w 211"/>
                <a:gd name="T77" fmla="*/ 381 h 549"/>
                <a:gd name="T78" fmla="*/ 2 w 211"/>
                <a:gd name="T79" fmla="*/ 348 h 549"/>
                <a:gd name="T80" fmla="*/ 11 w 211"/>
                <a:gd name="T81" fmla="*/ 316 h 549"/>
                <a:gd name="T82" fmla="*/ 23 w 211"/>
                <a:gd name="T83" fmla="*/ 285 h 549"/>
                <a:gd name="T84" fmla="*/ 40 w 211"/>
                <a:gd name="T85" fmla="*/ 257 h 549"/>
                <a:gd name="T86" fmla="*/ 62 w 211"/>
                <a:gd name="T87" fmla="*/ 232 h 549"/>
                <a:gd name="T88" fmla="*/ 75 w 211"/>
                <a:gd name="T89" fmla="*/ 215 h 549"/>
                <a:gd name="T90" fmla="*/ 84 w 211"/>
                <a:gd name="T91" fmla="*/ 196 h 549"/>
                <a:gd name="T92" fmla="*/ 88 w 211"/>
                <a:gd name="T93" fmla="*/ 178 h 549"/>
                <a:gd name="T94" fmla="*/ 88 w 211"/>
                <a:gd name="T95" fmla="*/ 158 h 549"/>
                <a:gd name="T96" fmla="*/ 84 w 211"/>
                <a:gd name="T97" fmla="*/ 139 h 549"/>
                <a:gd name="T98" fmla="*/ 75 w 211"/>
                <a:gd name="T99" fmla="*/ 121 h 549"/>
                <a:gd name="T100" fmla="*/ 62 w 211"/>
                <a:gd name="T101" fmla="*/ 105 h 549"/>
                <a:gd name="T102" fmla="*/ 52 w 211"/>
                <a:gd name="T103" fmla="*/ 91 h 549"/>
                <a:gd name="T104" fmla="*/ 46 w 211"/>
                <a:gd name="T105" fmla="*/ 77 h 549"/>
                <a:gd name="T106" fmla="*/ 44 w 211"/>
                <a:gd name="T107" fmla="*/ 61 h 549"/>
                <a:gd name="T108" fmla="*/ 46 w 211"/>
                <a:gd name="T109" fmla="*/ 46 h 549"/>
                <a:gd name="T110" fmla="*/ 52 w 211"/>
                <a:gd name="T111" fmla="*/ 31 h 549"/>
                <a:gd name="T112" fmla="*/ 62 w 211"/>
                <a:gd name="T113" fmla="*/ 19 h 549"/>
                <a:gd name="T114" fmla="*/ 75 w 211"/>
                <a:gd name="T115" fmla="*/ 8 h 549"/>
                <a:gd name="T116" fmla="*/ 90 w 211"/>
                <a:gd name="T117" fmla="*/ 2 h 549"/>
                <a:gd name="T118" fmla="*/ 106 w 211"/>
                <a:gd name="T11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549">
                  <a:moveTo>
                    <a:pt x="106" y="0"/>
                  </a:moveTo>
                  <a:lnTo>
                    <a:pt x="121" y="2"/>
                  </a:lnTo>
                  <a:lnTo>
                    <a:pt x="136" y="8"/>
                  </a:lnTo>
                  <a:lnTo>
                    <a:pt x="148" y="19"/>
                  </a:lnTo>
                  <a:lnTo>
                    <a:pt x="171" y="45"/>
                  </a:lnTo>
                  <a:lnTo>
                    <a:pt x="188" y="73"/>
                  </a:lnTo>
                  <a:lnTo>
                    <a:pt x="201" y="104"/>
                  </a:lnTo>
                  <a:lnTo>
                    <a:pt x="208" y="135"/>
                  </a:lnTo>
                  <a:lnTo>
                    <a:pt x="211" y="167"/>
                  </a:lnTo>
                  <a:lnTo>
                    <a:pt x="208" y="201"/>
                  </a:lnTo>
                  <a:lnTo>
                    <a:pt x="201" y="232"/>
                  </a:lnTo>
                  <a:lnTo>
                    <a:pt x="188" y="263"/>
                  </a:lnTo>
                  <a:lnTo>
                    <a:pt x="171" y="291"/>
                  </a:lnTo>
                  <a:lnTo>
                    <a:pt x="148" y="317"/>
                  </a:lnTo>
                  <a:lnTo>
                    <a:pt x="138" y="332"/>
                  </a:lnTo>
                  <a:lnTo>
                    <a:pt x="130" y="346"/>
                  </a:lnTo>
                  <a:lnTo>
                    <a:pt x="124" y="364"/>
                  </a:lnTo>
                  <a:lnTo>
                    <a:pt x="122" y="381"/>
                  </a:lnTo>
                  <a:lnTo>
                    <a:pt x="124" y="399"/>
                  </a:lnTo>
                  <a:lnTo>
                    <a:pt x="130" y="416"/>
                  </a:lnTo>
                  <a:lnTo>
                    <a:pt x="138" y="431"/>
                  </a:lnTo>
                  <a:lnTo>
                    <a:pt x="148" y="445"/>
                  </a:lnTo>
                  <a:lnTo>
                    <a:pt x="159" y="457"/>
                  </a:lnTo>
                  <a:lnTo>
                    <a:pt x="165" y="472"/>
                  </a:lnTo>
                  <a:lnTo>
                    <a:pt x="167" y="488"/>
                  </a:lnTo>
                  <a:lnTo>
                    <a:pt x="165" y="503"/>
                  </a:lnTo>
                  <a:lnTo>
                    <a:pt x="159" y="518"/>
                  </a:lnTo>
                  <a:lnTo>
                    <a:pt x="148" y="531"/>
                  </a:lnTo>
                  <a:lnTo>
                    <a:pt x="136" y="541"/>
                  </a:lnTo>
                  <a:lnTo>
                    <a:pt x="121" y="547"/>
                  </a:lnTo>
                  <a:lnTo>
                    <a:pt x="106" y="549"/>
                  </a:lnTo>
                  <a:lnTo>
                    <a:pt x="90" y="547"/>
                  </a:lnTo>
                  <a:lnTo>
                    <a:pt x="75" y="541"/>
                  </a:lnTo>
                  <a:lnTo>
                    <a:pt x="62" y="531"/>
                  </a:lnTo>
                  <a:lnTo>
                    <a:pt x="40" y="505"/>
                  </a:lnTo>
                  <a:lnTo>
                    <a:pt x="23" y="477"/>
                  </a:lnTo>
                  <a:lnTo>
                    <a:pt x="11" y="447"/>
                  </a:lnTo>
                  <a:lnTo>
                    <a:pt x="2" y="415"/>
                  </a:lnTo>
                  <a:lnTo>
                    <a:pt x="0" y="381"/>
                  </a:lnTo>
                  <a:lnTo>
                    <a:pt x="2" y="348"/>
                  </a:lnTo>
                  <a:lnTo>
                    <a:pt x="11" y="316"/>
                  </a:lnTo>
                  <a:lnTo>
                    <a:pt x="23" y="285"/>
                  </a:lnTo>
                  <a:lnTo>
                    <a:pt x="40" y="257"/>
                  </a:lnTo>
                  <a:lnTo>
                    <a:pt x="62" y="232"/>
                  </a:lnTo>
                  <a:lnTo>
                    <a:pt x="75" y="215"/>
                  </a:lnTo>
                  <a:lnTo>
                    <a:pt x="84" y="196"/>
                  </a:lnTo>
                  <a:lnTo>
                    <a:pt x="88" y="178"/>
                  </a:lnTo>
                  <a:lnTo>
                    <a:pt x="88" y="158"/>
                  </a:lnTo>
                  <a:lnTo>
                    <a:pt x="84" y="139"/>
                  </a:lnTo>
                  <a:lnTo>
                    <a:pt x="75" y="121"/>
                  </a:lnTo>
                  <a:lnTo>
                    <a:pt x="62" y="105"/>
                  </a:lnTo>
                  <a:lnTo>
                    <a:pt x="52" y="91"/>
                  </a:lnTo>
                  <a:lnTo>
                    <a:pt x="46" y="77"/>
                  </a:lnTo>
                  <a:lnTo>
                    <a:pt x="44" y="61"/>
                  </a:lnTo>
                  <a:lnTo>
                    <a:pt x="46" y="46"/>
                  </a:lnTo>
                  <a:lnTo>
                    <a:pt x="52" y="31"/>
                  </a:lnTo>
                  <a:lnTo>
                    <a:pt x="62" y="19"/>
                  </a:lnTo>
                  <a:lnTo>
                    <a:pt x="75" y="8"/>
                  </a:lnTo>
                  <a:lnTo>
                    <a:pt x="90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4"/>
            <p:cNvSpPr>
              <a:spLocks/>
            </p:cNvSpPr>
            <p:nvPr/>
          </p:nvSpPr>
          <p:spPr bwMode="auto">
            <a:xfrm>
              <a:off x="3817938" y="5068888"/>
              <a:ext cx="33337" cy="87313"/>
            </a:xfrm>
            <a:custGeom>
              <a:avLst/>
              <a:gdLst>
                <a:gd name="T0" fmla="*/ 106 w 211"/>
                <a:gd name="T1" fmla="*/ 0 h 549"/>
                <a:gd name="T2" fmla="*/ 121 w 211"/>
                <a:gd name="T3" fmla="*/ 2 h 549"/>
                <a:gd name="T4" fmla="*/ 136 w 211"/>
                <a:gd name="T5" fmla="*/ 8 h 549"/>
                <a:gd name="T6" fmla="*/ 149 w 211"/>
                <a:gd name="T7" fmla="*/ 19 h 549"/>
                <a:gd name="T8" fmla="*/ 172 w 211"/>
                <a:gd name="T9" fmla="*/ 45 h 549"/>
                <a:gd name="T10" fmla="*/ 188 w 211"/>
                <a:gd name="T11" fmla="*/ 73 h 549"/>
                <a:gd name="T12" fmla="*/ 201 w 211"/>
                <a:gd name="T13" fmla="*/ 104 h 549"/>
                <a:gd name="T14" fmla="*/ 208 w 211"/>
                <a:gd name="T15" fmla="*/ 135 h 549"/>
                <a:gd name="T16" fmla="*/ 211 w 211"/>
                <a:gd name="T17" fmla="*/ 167 h 549"/>
                <a:gd name="T18" fmla="*/ 208 w 211"/>
                <a:gd name="T19" fmla="*/ 201 h 549"/>
                <a:gd name="T20" fmla="*/ 201 w 211"/>
                <a:gd name="T21" fmla="*/ 232 h 549"/>
                <a:gd name="T22" fmla="*/ 188 w 211"/>
                <a:gd name="T23" fmla="*/ 263 h 549"/>
                <a:gd name="T24" fmla="*/ 172 w 211"/>
                <a:gd name="T25" fmla="*/ 291 h 549"/>
                <a:gd name="T26" fmla="*/ 149 w 211"/>
                <a:gd name="T27" fmla="*/ 317 h 549"/>
                <a:gd name="T28" fmla="*/ 138 w 211"/>
                <a:gd name="T29" fmla="*/ 332 h 549"/>
                <a:gd name="T30" fmla="*/ 130 w 211"/>
                <a:gd name="T31" fmla="*/ 346 h 549"/>
                <a:gd name="T32" fmla="*/ 125 w 211"/>
                <a:gd name="T33" fmla="*/ 364 h 549"/>
                <a:gd name="T34" fmla="*/ 123 w 211"/>
                <a:gd name="T35" fmla="*/ 381 h 549"/>
                <a:gd name="T36" fmla="*/ 125 w 211"/>
                <a:gd name="T37" fmla="*/ 399 h 549"/>
                <a:gd name="T38" fmla="*/ 130 w 211"/>
                <a:gd name="T39" fmla="*/ 416 h 549"/>
                <a:gd name="T40" fmla="*/ 138 w 211"/>
                <a:gd name="T41" fmla="*/ 431 h 549"/>
                <a:gd name="T42" fmla="*/ 149 w 211"/>
                <a:gd name="T43" fmla="*/ 445 h 549"/>
                <a:gd name="T44" fmla="*/ 159 w 211"/>
                <a:gd name="T45" fmla="*/ 457 h 549"/>
                <a:gd name="T46" fmla="*/ 165 w 211"/>
                <a:gd name="T47" fmla="*/ 472 h 549"/>
                <a:gd name="T48" fmla="*/ 167 w 211"/>
                <a:gd name="T49" fmla="*/ 488 h 549"/>
                <a:gd name="T50" fmla="*/ 165 w 211"/>
                <a:gd name="T51" fmla="*/ 503 h 549"/>
                <a:gd name="T52" fmla="*/ 159 w 211"/>
                <a:gd name="T53" fmla="*/ 518 h 549"/>
                <a:gd name="T54" fmla="*/ 149 w 211"/>
                <a:gd name="T55" fmla="*/ 531 h 549"/>
                <a:gd name="T56" fmla="*/ 136 w 211"/>
                <a:gd name="T57" fmla="*/ 541 h 549"/>
                <a:gd name="T58" fmla="*/ 121 w 211"/>
                <a:gd name="T59" fmla="*/ 547 h 549"/>
                <a:gd name="T60" fmla="*/ 106 w 211"/>
                <a:gd name="T61" fmla="*/ 549 h 549"/>
                <a:gd name="T62" fmla="*/ 90 w 211"/>
                <a:gd name="T63" fmla="*/ 547 h 549"/>
                <a:gd name="T64" fmla="*/ 76 w 211"/>
                <a:gd name="T65" fmla="*/ 541 h 549"/>
                <a:gd name="T66" fmla="*/ 62 w 211"/>
                <a:gd name="T67" fmla="*/ 531 h 549"/>
                <a:gd name="T68" fmla="*/ 40 w 211"/>
                <a:gd name="T69" fmla="*/ 505 h 549"/>
                <a:gd name="T70" fmla="*/ 23 w 211"/>
                <a:gd name="T71" fmla="*/ 477 h 549"/>
                <a:gd name="T72" fmla="*/ 11 w 211"/>
                <a:gd name="T73" fmla="*/ 447 h 549"/>
                <a:gd name="T74" fmla="*/ 2 w 211"/>
                <a:gd name="T75" fmla="*/ 415 h 549"/>
                <a:gd name="T76" fmla="*/ 0 w 211"/>
                <a:gd name="T77" fmla="*/ 381 h 549"/>
                <a:gd name="T78" fmla="*/ 2 w 211"/>
                <a:gd name="T79" fmla="*/ 348 h 549"/>
                <a:gd name="T80" fmla="*/ 11 w 211"/>
                <a:gd name="T81" fmla="*/ 316 h 549"/>
                <a:gd name="T82" fmla="*/ 23 w 211"/>
                <a:gd name="T83" fmla="*/ 285 h 549"/>
                <a:gd name="T84" fmla="*/ 40 w 211"/>
                <a:gd name="T85" fmla="*/ 257 h 549"/>
                <a:gd name="T86" fmla="*/ 62 w 211"/>
                <a:gd name="T87" fmla="*/ 232 h 549"/>
                <a:gd name="T88" fmla="*/ 76 w 211"/>
                <a:gd name="T89" fmla="*/ 215 h 549"/>
                <a:gd name="T90" fmla="*/ 84 w 211"/>
                <a:gd name="T91" fmla="*/ 196 h 549"/>
                <a:gd name="T92" fmla="*/ 88 w 211"/>
                <a:gd name="T93" fmla="*/ 178 h 549"/>
                <a:gd name="T94" fmla="*/ 88 w 211"/>
                <a:gd name="T95" fmla="*/ 158 h 549"/>
                <a:gd name="T96" fmla="*/ 84 w 211"/>
                <a:gd name="T97" fmla="*/ 139 h 549"/>
                <a:gd name="T98" fmla="*/ 76 w 211"/>
                <a:gd name="T99" fmla="*/ 121 h 549"/>
                <a:gd name="T100" fmla="*/ 62 w 211"/>
                <a:gd name="T101" fmla="*/ 105 h 549"/>
                <a:gd name="T102" fmla="*/ 53 w 211"/>
                <a:gd name="T103" fmla="*/ 91 h 549"/>
                <a:gd name="T104" fmla="*/ 46 w 211"/>
                <a:gd name="T105" fmla="*/ 77 h 549"/>
                <a:gd name="T106" fmla="*/ 44 w 211"/>
                <a:gd name="T107" fmla="*/ 61 h 549"/>
                <a:gd name="T108" fmla="*/ 46 w 211"/>
                <a:gd name="T109" fmla="*/ 46 h 549"/>
                <a:gd name="T110" fmla="*/ 53 w 211"/>
                <a:gd name="T111" fmla="*/ 31 h 549"/>
                <a:gd name="T112" fmla="*/ 62 w 211"/>
                <a:gd name="T113" fmla="*/ 19 h 549"/>
                <a:gd name="T114" fmla="*/ 76 w 211"/>
                <a:gd name="T115" fmla="*/ 8 h 549"/>
                <a:gd name="T116" fmla="*/ 90 w 211"/>
                <a:gd name="T117" fmla="*/ 2 h 549"/>
                <a:gd name="T118" fmla="*/ 106 w 211"/>
                <a:gd name="T11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549">
                  <a:moveTo>
                    <a:pt x="106" y="0"/>
                  </a:moveTo>
                  <a:lnTo>
                    <a:pt x="121" y="2"/>
                  </a:lnTo>
                  <a:lnTo>
                    <a:pt x="136" y="8"/>
                  </a:lnTo>
                  <a:lnTo>
                    <a:pt x="149" y="19"/>
                  </a:lnTo>
                  <a:lnTo>
                    <a:pt x="172" y="45"/>
                  </a:lnTo>
                  <a:lnTo>
                    <a:pt x="188" y="73"/>
                  </a:lnTo>
                  <a:lnTo>
                    <a:pt x="201" y="104"/>
                  </a:lnTo>
                  <a:lnTo>
                    <a:pt x="208" y="135"/>
                  </a:lnTo>
                  <a:lnTo>
                    <a:pt x="211" y="167"/>
                  </a:lnTo>
                  <a:lnTo>
                    <a:pt x="208" y="201"/>
                  </a:lnTo>
                  <a:lnTo>
                    <a:pt x="201" y="232"/>
                  </a:lnTo>
                  <a:lnTo>
                    <a:pt x="188" y="263"/>
                  </a:lnTo>
                  <a:lnTo>
                    <a:pt x="172" y="291"/>
                  </a:lnTo>
                  <a:lnTo>
                    <a:pt x="149" y="317"/>
                  </a:lnTo>
                  <a:lnTo>
                    <a:pt x="138" y="332"/>
                  </a:lnTo>
                  <a:lnTo>
                    <a:pt x="130" y="346"/>
                  </a:lnTo>
                  <a:lnTo>
                    <a:pt x="125" y="364"/>
                  </a:lnTo>
                  <a:lnTo>
                    <a:pt x="123" y="381"/>
                  </a:lnTo>
                  <a:lnTo>
                    <a:pt x="125" y="399"/>
                  </a:lnTo>
                  <a:lnTo>
                    <a:pt x="130" y="416"/>
                  </a:lnTo>
                  <a:lnTo>
                    <a:pt x="138" y="431"/>
                  </a:lnTo>
                  <a:lnTo>
                    <a:pt x="149" y="445"/>
                  </a:lnTo>
                  <a:lnTo>
                    <a:pt x="159" y="457"/>
                  </a:lnTo>
                  <a:lnTo>
                    <a:pt x="165" y="472"/>
                  </a:lnTo>
                  <a:lnTo>
                    <a:pt x="167" y="488"/>
                  </a:lnTo>
                  <a:lnTo>
                    <a:pt x="165" y="503"/>
                  </a:lnTo>
                  <a:lnTo>
                    <a:pt x="159" y="518"/>
                  </a:lnTo>
                  <a:lnTo>
                    <a:pt x="149" y="531"/>
                  </a:lnTo>
                  <a:lnTo>
                    <a:pt x="136" y="541"/>
                  </a:lnTo>
                  <a:lnTo>
                    <a:pt x="121" y="547"/>
                  </a:lnTo>
                  <a:lnTo>
                    <a:pt x="106" y="549"/>
                  </a:lnTo>
                  <a:lnTo>
                    <a:pt x="90" y="547"/>
                  </a:lnTo>
                  <a:lnTo>
                    <a:pt x="76" y="541"/>
                  </a:lnTo>
                  <a:lnTo>
                    <a:pt x="62" y="531"/>
                  </a:lnTo>
                  <a:lnTo>
                    <a:pt x="40" y="505"/>
                  </a:lnTo>
                  <a:lnTo>
                    <a:pt x="23" y="477"/>
                  </a:lnTo>
                  <a:lnTo>
                    <a:pt x="11" y="447"/>
                  </a:lnTo>
                  <a:lnTo>
                    <a:pt x="2" y="415"/>
                  </a:lnTo>
                  <a:lnTo>
                    <a:pt x="0" y="381"/>
                  </a:lnTo>
                  <a:lnTo>
                    <a:pt x="2" y="348"/>
                  </a:lnTo>
                  <a:lnTo>
                    <a:pt x="11" y="316"/>
                  </a:lnTo>
                  <a:lnTo>
                    <a:pt x="23" y="285"/>
                  </a:lnTo>
                  <a:lnTo>
                    <a:pt x="40" y="257"/>
                  </a:lnTo>
                  <a:lnTo>
                    <a:pt x="62" y="232"/>
                  </a:lnTo>
                  <a:lnTo>
                    <a:pt x="76" y="215"/>
                  </a:lnTo>
                  <a:lnTo>
                    <a:pt x="84" y="196"/>
                  </a:lnTo>
                  <a:lnTo>
                    <a:pt x="88" y="178"/>
                  </a:lnTo>
                  <a:lnTo>
                    <a:pt x="88" y="158"/>
                  </a:lnTo>
                  <a:lnTo>
                    <a:pt x="84" y="139"/>
                  </a:lnTo>
                  <a:lnTo>
                    <a:pt x="76" y="121"/>
                  </a:lnTo>
                  <a:lnTo>
                    <a:pt x="62" y="105"/>
                  </a:lnTo>
                  <a:lnTo>
                    <a:pt x="53" y="91"/>
                  </a:lnTo>
                  <a:lnTo>
                    <a:pt x="46" y="77"/>
                  </a:lnTo>
                  <a:lnTo>
                    <a:pt x="44" y="61"/>
                  </a:lnTo>
                  <a:lnTo>
                    <a:pt x="46" y="46"/>
                  </a:lnTo>
                  <a:lnTo>
                    <a:pt x="53" y="31"/>
                  </a:lnTo>
                  <a:lnTo>
                    <a:pt x="62" y="19"/>
                  </a:lnTo>
                  <a:lnTo>
                    <a:pt x="76" y="8"/>
                  </a:lnTo>
                  <a:lnTo>
                    <a:pt x="90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5"/>
            <p:cNvSpPr>
              <a:spLocks noEditPoints="1"/>
            </p:cNvSpPr>
            <p:nvPr/>
          </p:nvSpPr>
          <p:spPr bwMode="auto">
            <a:xfrm>
              <a:off x="3586163" y="5186363"/>
              <a:ext cx="388937" cy="300038"/>
            </a:xfrm>
            <a:custGeom>
              <a:avLst/>
              <a:gdLst>
                <a:gd name="T0" fmla="*/ 2089 w 2452"/>
                <a:gd name="T1" fmla="*/ 825 h 1890"/>
                <a:gd name="T2" fmla="*/ 1988 w 2452"/>
                <a:gd name="T3" fmla="*/ 1122 h 1890"/>
                <a:gd name="T4" fmla="*/ 1976 w 2452"/>
                <a:gd name="T5" fmla="*/ 1268 h 1890"/>
                <a:gd name="T6" fmla="*/ 2114 w 2452"/>
                <a:gd name="T7" fmla="*/ 1207 h 1890"/>
                <a:gd name="T8" fmla="*/ 2235 w 2452"/>
                <a:gd name="T9" fmla="*/ 1097 h 1890"/>
                <a:gd name="T10" fmla="*/ 2312 w 2452"/>
                <a:gd name="T11" fmla="*/ 934 h 1890"/>
                <a:gd name="T12" fmla="*/ 2327 w 2452"/>
                <a:gd name="T13" fmla="*/ 781 h 1890"/>
                <a:gd name="T14" fmla="*/ 2288 w 2452"/>
                <a:gd name="T15" fmla="*/ 686 h 1890"/>
                <a:gd name="T16" fmla="*/ 2188 w 2452"/>
                <a:gd name="T17" fmla="*/ 638 h 1890"/>
                <a:gd name="T18" fmla="*/ 377 w 2452"/>
                <a:gd name="T19" fmla="*/ 318 h 1890"/>
                <a:gd name="T20" fmla="*/ 337 w 2452"/>
                <a:gd name="T21" fmla="*/ 364 h 1890"/>
                <a:gd name="T22" fmla="*/ 343 w 2452"/>
                <a:gd name="T23" fmla="*/ 575 h 1890"/>
                <a:gd name="T24" fmla="*/ 430 w 2452"/>
                <a:gd name="T25" fmla="*/ 767 h 1890"/>
                <a:gd name="T26" fmla="*/ 480 w 2452"/>
                <a:gd name="T27" fmla="*/ 792 h 1890"/>
                <a:gd name="T28" fmla="*/ 528 w 2452"/>
                <a:gd name="T29" fmla="*/ 769 h 1890"/>
                <a:gd name="T30" fmla="*/ 537 w 2452"/>
                <a:gd name="T31" fmla="*/ 710 h 1890"/>
                <a:gd name="T32" fmla="*/ 468 w 2452"/>
                <a:gd name="T33" fmla="*/ 571 h 1890"/>
                <a:gd name="T34" fmla="*/ 459 w 2452"/>
                <a:gd name="T35" fmla="*/ 387 h 1890"/>
                <a:gd name="T36" fmla="*/ 438 w 2452"/>
                <a:gd name="T37" fmla="*/ 329 h 1890"/>
                <a:gd name="T38" fmla="*/ 176 w 2452"/>
                <a:gd name="T39" fmla="*/ 0 h 1890"/>
                <a:gd name="T40" fmla="*/ 2009 w 2452"/>
                <a:gd name="T41" fmla="*/ 18 h 1890"/>
                <a:gd name="T42" fmla="*/ 2050 w 2452"/>
                <a:gd name="T43" fmla="*/ 67 h 1890"/>
                <a:gd name="T44" fmla="*/ 2086 w 2452"/>
                <a:gd name="T45" fmla="*/ 145 h 1890"/>
                <a:gd name="T46" fmla="*/ 2125 w 2452"/>
                <a:gd name="T47" fmla="*/ 322 h 1890"/>
                <a:gd name="T48" fmla="*/ 2163 w 2452"/>
                <a:gd name="T49" fmla="*/ 508 h 1890"/>
                <a:gd name="T50" fmla="*/ 2284 w 2452"/>
                <a:gd name="T51" fmla="*/ 542 h 1890"/>
                <a:gd name="T52" fmla="*/ 2386 w 2452"/>
                <a:gd name="T53" fmla="*/ 611 h 1890"/>
                <a:gd name="T54" fmla="*/ 2445 w 2452"/>
                <a:gd name="T55" fmla="*/ 736 h 1890"/>
                <a:gd name="T56" fmla="*/ 2442 w 2452"/>
                <a:gd name="T57" fmla="*/ 910 h 1890"/>
                <a:gd name="T58" fmla="*/ 2374 w 2452"/>
                <a:gd name="T59" fmla="*/ 1107 h 1890"/>
                <a:gd name="T60" fmla="*/ 2253 w 2452"/>
                <a:gd name="T61" fmla="*/ 1256 h 1890"/>
                <a:gd name="T62" fmla="*/ 2100 w 2452"/>
                <a:gd name="T63" fmla="*/ 1353 h 1890"/>
                <a:gd name="T64" fmla="*/ 1938 w 2452"/>
                <a:gd name="T65" fmla="*/ 1401 h 1890"/>
                <a:gd name="T66" fmla="*/ 1836 w 2452"/>
                <a:gd name="T67" fmla="*/ 1405 h 1890"/>
                <a:gd name="T68" fmla="*/ 1646 w 2452"/>
                <a:gd name="T69" fmla="*/ 1656 h 1890"/>
                <a:gd name="T70" fmla="*/ 1426 w 2452"/>
                <a:gd name="T71" fmla="*/ 1808 h 1890"/>
                <a:gd name="T72" fmla="*/ 1169 w 2452"/>
                <a:gd name="T73" fmla="*/ 1884 h 1890"/>
                <a:gd name="T74" fmla="*/ 1040 w 2452"/>
                <a:gd name="T75" fmla="*/ 1889 h 1890"/>
                <a:gd name="T76" fmla="*/ 978 w 2452"/>
                <a:gd name="T77" fmla="*/ 1885 h 1890"/>
                <a:gd name="T78" fmla="*/ 833 w 2452"/>
                <a:gd name="T79" fmla="*/ 1857 h 1890"/>
                <a:gd name="T80" fmla="*/ 591 w 2452"/>
                <a:gd name="T81" fmla="*/ 1741 h 1890"/>
                <a:gd name="T82" fmla="*/ 398 w 2452"/>
                <a:gd name="T83" fmla="*/ 1553 h 1890"/>
                <a:gd name="T84" fmla="*/ 187 w 2452"/>
                <a:gd name="T85" fmla="*/ 1211 h 1890"/>
                <a:gd name="T86" fmla="*/ 63 w 2452"/>
                <a:gd name="T87" fmla="*/ 897 h 1890"/>
                <a:gd name="T88" fmla="*/ 7 w 2452"/>
                <a:gd name="T89" fmla="*/ 619 h 1890"/>
                <a:gd name="T90" fmla="*/ 2 w 2452"/>
                <a:gd name="T91" fmla="*/ 385 h 1890"/>
                <a:gd name="T92" fmla="*/ 29 w 2452"/>
                <a:gd name="T93" fmla="*/ 205 h 1890"/>
                <a:gd name="T94" fmla="*/ 72 w 2452"/>
                <a:gd name="T95" fmla="*/ 86 h 1890"/>
                <a:gd name="T96" fmla="*/ 99 w 2452"/>
                <a:gd name="T97" fmla="*/ 42 h 1890"/>
                <a:gd name="T98" fmla="*/ 157 w 2452"/>
                <a:gd name="T99" fmla="*/ 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2" h="1890">
                  <a:moveTo>
                    <a:pt x="2125" y="626"/>
                  </a:moveTo>
                  <a:lnTo>
                    <a:pt x="2116" y="689"/>
                  </a:lnTo>
                  <a:lnTo>
                    <a:pt x="2105" y="756"/>
                  </a:lnTo>
                  <a:lnTo>
                    <a:pt x="2089" y="825"/>
                  </a:lnTo>
                  <a:lnTo>
                    <a:pt x="2070" y="896"/>
                  </a:lnTo>
                  <a:lnTo>
                    <a:pt x="2047" y="970"/>
                  </a:lnTo>
                  <a:lnTo>
                    <a:pt x="2020" y="1045"/>
                  </a:lnTo>
                  <a:lnTo>
                    <a:pt x="1988" y="1122"/>
                  </a:lnTo>
                  <a:lnTo>
                    <a:pt x="1951" y="1201"/>
                  </a:lnTo>
                  <a:lnTo>
                    <a:pt x="1909" y="1282"/>
                  </a:lnTo>
                  <a:lnTo>
                    <a:pt x="1942" y="1276"/>
                  </a:lnTo>
                  <a:lnTo>
                    <a:pt x="1976" y="1268"/>
                  </a:lnTo>
                  <a:lnTo>
                    <a:pt x="2011" y="1257"/>
                  </a:lnTo>
                  <a:lnTo>
                    <a:pt x="2045" y="1243"/>
                  </a:lnTo>
                  <a:lnTo>
                    <a:pt x="2080" y="1227"/>
                  </a:lnTo>
                  <a:lnTo>
                    <a:pt x="2114" y="1207"/>
                  </a:lnTo>
                  <a:lnTo>
                    <a:pt x="2147" y="1184"/>
                  </a:lnTo>
                  <a:lnTo>
                    <a:pt x="2179" y="1158"/>
                  </a:lnTo>
                  <a:lnTo>
                    <a:pt x="2208" y="1129"/>
                  </a:lnTo>
                  <a:lnTo>
                    <a:pt x="2235" y="1097"/>
                  </a:lnTo>
                  <a:lnTo>
                    <a:pt x="2259" y="1061"/>
                  </a:lnTo>
                  <a:lnTo>
                    <a:pt x="2280" y="1022"/>
                  </a:lnTo>
                  <a:lnTo>
                    <a:pt x="2298" y="979"/>
                  </a:lnTo>
                  <a:lnTo>
                    <a:pt x="2312" y="934"/>
                  </a:lnTo>
                  <a:lnTo>
                    <a:pt x="2321" y="890"/>
                  </a:lnTo>
                  <a:lnTo>
                    <a:pt x="2326" y="849"/>
                  </a:lnTo>
                  <a:lnTo>
                    <a:pt x="2328" y="813"/>
                  </a:lnTo>
                  <a:lnTo>
                    <a:pt x="2327" y="781"/>
                  </a:lnTo>
                  <a:lnTo>
                    <a:pt x="2323" y="752"/>
                  </a:lnTo>
                  <a:lnTo>
                    <a:pt x="2316" y="727"/>
                  </a:lnTo>
                  <a:lnTo>
                    <a:pt x="2304" y="705"/>
                  </a:lnTo>
                  <a:lnTo>
                    <a:pt x="2288" y="686"/>
                  </a:lnTo>
                  <a:lnTo>
                    <a:pt x="2268" y="671"/>
                  </a:lnTo>
                  <a:lnTo>
                    <a:pt x="2244" y="657"/>
                  </a:lnTo>
                  <a:lnTo>
                    <a:pt x="2218" y="647"/>
                  </a:lnTo>
                  <a:lnTo>
                    <a:pt x="2188" y="638"/>
                  </a:lnTo>
                  <a:lnTo>
                    <a:pt x="2157" y="631"/>
                  </a:lnTo>
                  <a:lnTo>
                    <a:pt x="2125" y="626"/>
                  </a:lnTo>
                  <a:close/>
                  <a:moveTo>
                    <a:pt x="393" y="314"/>
                  </a:moveTo>
                  <a:lnTo>
                    <a:pt x="377" y="318"/>
                  </a:lnTo>
                  <a:lnTo>
                    <a:pt x="364" y="324"/>
                  </a:lnTo>
                  <a:lnTo>
                    <a:pt x="351" y="336"/>
                  </a:lnTo>
                  <a:lnTo>
                    <a:pt x="343" y="348"/>
                  </a:lnTo>
                  <a:lnTo>
                    <a:pt x="337" y="364"/>
                  </a:lnTo>
                  <a:lnTo>
                    <a:pt x="330" y="417"/>
                  </a:lnTo>
                  <a:lnTo>
                    <a:pt x="329" y="470"/>
                  </a:lnTo>
                  <a:lnTo>
                    <a:pt x="333" y="523"/>
                  </a:lnTo>
                  <a:lnTo>
                    <a:pt x="343" y="575"/>
                  </a:lnTo>
                  <a:lnTo>
                    <a:pt x="356" y="626"/>
                  </a:lnTo>
                  <a:lnTo>
                    <a:pt x="376" y="676"/>
                  </a:lnTo>
                  <a:lnTo>
                    <a:pt x="401" y="723"/>
                  </a:lnTo>
                  <a:lnTo>
                    <a:pt x="430" y="767"/>
                  </a:lnTo>
                  <a:lnTo>
                    <a:pt x="440" y="779"/>
                  </a:lnTo>
                  <a:lnTo>
                    <a:pt x="452" y="786"/>
                  </a:lnTo>
                  <a:lnTo>
                    <a:pt x="466" y="791"/>
                  </a:lnTo>
                  <a:lnTo>
                    <a:pt x="480" y="792"/>
                  </a:lnTo>
                  <a:lnTo>
                    <a:pt x="492" y="791"/>
                  </a:lnTo>
                  <a:lnTo>
                    <a:pt x="505" y="787"/>
                  </a:lnTo>
                  <a:lnTo>
                    <a:pt x="516" y="781"/>
                  </a:lnTo>
                  <a:lnTo>
                    <a:pt x="528" y="769"/>
                  </a:lnTo>
                  <a:lnTo>
                    <a:pt x="536" y="756"/>
                  </a:lnTo>
                  <a:lnTo>
                    <a:pt x="540" y="741"/>
                  </a:lnTo>
                  <a:lnTo>
                    <a:pt x="540" y="726"/>
                  </a:lnTo>
                  <a:lnTo>
                    <a:pt x="537" y="710"/>
                  </a:lnTo>
                  <a:lnTo>
                    <a:pt x="529" y="696"/>
                  </a:lnTo>
                  <a:lnTo>
                    <a:pt x="504" y="656"/>
                  </a:lnTo>
                  <a:lnTo>
                    <a:pt x="484" y="614"/>
                  </a:lnTo>
                  <a:lnTo>
                    <a:pt x="468" y="571"/>
                  </a:lnTo>
                  <a:lnTo>
                    <a:pt x="458" y="525"/>
                  </a:lnTo>
                  <a:lnTo>
                    <a:pt x="452" y="479"/>
                  </a:lnTo>
                  <a:lnTo>
                    <a:pt x="452" y="433"/>
                  </a:lnTo>
                  <a:lnTo>
                    <a:pt x="459" y="387"/>
                  </a:lnTo>
                  <a:lnTo>
                    <a:pt x="459" y="370"/>
                  </a:lnTo>
                  <a:lnTo>
                    <a:pt x="456" y="355"/>
                  </a:lnTo>
                  <a:lnTo>
                    <a:pt x="448" y="341"/>
                  </a:lnTo>
                  <a:lnTo>
                    <a:pt x="438" y="329"/>
                  </a:lnTo>
                  <a:lnTo>
                    <a:pt x="425" y="320"/>
                  </a:lnTo>
                  <a:lnTo>
                    <a:pt x="410" y="315"/>
                  </a:lnTo>
                  <a:lnTo>
                    <a:pt x="393" y="314"/>
                  </a:lnTo>
                  <a:close/>
                  <a:moveTo>
                    <a:pt x="176" y="0"/>
                  </a:moveTo>
                  <a:lnTo>
                    <a:pt x="1958" y="0"/>
                  </a:lnTo>
                  <a:lnTo>
                    <a:pt x="1976" y="2"/>
                  </a:lnTo>
                  <a:lnTo>
                    <a:pt x="1994" y="9"/>
                  </a:lnTo>
                  <a:lnTo>
                    <a:pt x="2009" y="18"/>
                  </a:lnTo>
                  <a:lnTo>
                    <a:pt x="2022" y="29"/>
                  </a:lnTo>
                  <a:lnTo>
                    <a:pt x="2034" y="42"/>
                  </a:lnTo>
                  <a:lnTo>
                    <a:pt x="2043" y="54"/>
                  </a:lnTo>
                  <a:lnTo>
                    <a:pt x="2050" y="67"/>
                  </a:lnTo>
                  <a:lnTo>
                    <a:pt x="2057" y="78"/>
                  </a:lnTo>
                  <a:lnTo>
                    <a:pt x="2061" y="86"/>
                  </a:lnTo>
                  <a:lnTo>
                    <a:pt x="2073" y="112"/>
                  </a:lnTo>
                  <a:lnTo>
                    <a:pt x="2086" y="145"/>
                  </a:lnTo>
                  <a:lnTo>
                    <a:pt x="2097" y="182"/>
                  </a:lnTo>
                  <a:lnTo>
                    <a:pt x="2108" y="224"/>
                  </a:lnTo>
                  <a:lnTo>
                    <a:pt x="2117" y="271"/>
                  </a:lnTo>
                  <a:lnTo>
                    <a:pt x="2125" y="322"/>
                  </a:lnTo>
                  <a:lnTo>
                    <a:pt x="2130" y="379"/>
                  </a:lnTo>
                  <a:lnTo>
                    <a:pt x="2133" y="439"/>
                  </a:lnTo>
                  <a:lnTo>
                    <a:pt x="2133" y="503"/>
                  </a:lnTo>
                  <a:lnTo>
                    <a:pt x="2163" y="508"/>
                  </a:lnTo>
                  <a:lnTo>
                    <a:pt x="2195" y="515"/>
                  </a:lnTo>
                  <a:lnTo>
                    <a:pt x="2225" y="522"/>
                  </a:lnTo>
                  <a:lnTo>
                    <a:pt x="2255" y="531"/>
                  </a:lnTo>
                  <a:lnTo>
                    <a:pt x="2284" y="542"/>
                  </a:lnTo>
                  <a:lnTo>
                    <a:pt x="2312" y="555"/>
                  </a:lnTo>
                  <a:lnTo>
                    <a:pt x="2339" y="571"/>
                  </a:lnTo>
                  <a:lnTo>
                    <a:pt x="2363" y="590"/>
                  </a:lnTo>
                  <a:lnTo>
                    <a:pt x="2386" y="611"/>
                  </a:lnTo>
                  <a:lnTo>
                    <a:pt x="2406" y="637"/>
                  </a:lnTo>
                  <a:lnTo>
                    <a:pt x="2423" y="667"/>
                  </a:lnTo>
                  <a:lnTo>
                    <a:pt x="2436" y="700"/>
                  </a:lnTo>
                  <a:lnTo>
                    <a:pt x="2445" y="736"/>
                  </a:lnTo>
                  <a:lnTo>
                    <a:pt x="2451" y="775"/>
                  </a:lnTo>
                  <a:lnTo>
                    <a:pt x="2452" y="816"/>
                  </a:lnTo>
                  <a:lnTo>
                    <a:pt x="2448" y="861"/>
                  </a:lnTo>
                  <a:lnTo>
                    <a:pt x="2442" y="910"/>
                  </a:lnTo>
                  <a:lnTo>
                    <a:pt x="2432" y="961"/>
                  </a:lnTo>
                  <a:lnTo>
                    <a:pt x="2416" y="1014"/>
                  </a:lnTo>
                  <a:lnTo>
                    <a:pt x="2397" y="1062"/>
                  </a:lnTo>
                  <a:lnTo>
                    <a:pt x="2374" y="1107"/>
                  </a:lnTo>
                  <a:lnTo>
                    <a:pt x="2348" y="1150"/>
                  </a:lnTo>
                  <a:lnTo>
                    <a:pt x="2319" y="1188"/>
                  </a:lnTo>
                  <a:lnTo>
                    <a:pt x="2287" y="1224"/>
                  </a:lnTo>
                  <a:lnTo>
                    <a:pt x="2253" y="1256"/>
                  </a:lnTo>
                  <a:lnTo>
                    <a:pt x="2217" y="1285"/>
                  </a:lnTo>
                  <a:lnTo>
                    <a:pt x="2179" y="1311"/>
                  </a:lnTo>
                  <a:lnTo>
                    <a:pt x="2139" y="1334"/>
                  </a:lnTo>
                  <a:lnTo>
                    <a:pt x="2100" y="1353"/>
                  </a:lnTo>
                  <a:lnTo>
                    <a:pt x="2059" y="1370"/>
                  </a:lnTo>
                  <a:lnTo>
                    <a:pt x="2018" y="1384"/>
                  </a:lnTo>
                  <a:lnTo>
                    <a:pt x="1978" y="1394"/>
                  </a:lnTo>
                  <a:lnTo>
                    <a:pt x="1938" y="1401"/>
                  </a:lnTo>
                  <a:lnTo>
                    <a:pt x="1899" y="1405"/>
                  </a:lnTo>
                  <a:lnTo>
                    <a:pt x="1861" y="1408"/>
                  </a:lnTo>
                  <a:lnTo>
                    <a:pt x="1849" y="1406"/>
                  </a:lnTo>
                  <a:lnTo>
                    <a:pt x="1836" y="1405"/>
                  </a:lnTo>
                  <a:lnTo>
                    <a:pt x="1788" y="1479"/>
                  </a:lnTo>
                  <a:lnTo>
                    <a:pt x="1735" y="1553"/>
                  </a:lnTo>
                  <a:lnTo>
                    <a:pt x="1692" y="1606"/>
                  </a:lnTo>
                  <a:lnTo>
                    <a:pt x="1646" y="1656"/>
                  </a:lnTo>
                  <a:lnTo>
                    <a:pt x="1595" y="1701"/>
                  </a:lnTo>
                  <a:lnTo>
                    <a:pt x="1542" y="1741"/>
                  </a:lnTo>
                  <a:lnTo>
                    <a:pt x="1485" y="1777"/>
                  </a:lnTo>
                  <a:lnTo>
                    <a:pt x="1426" y="1808"/>
                  </a:lnTo>
                  <a:lnTo>
                    <a:pt x="1364" y="1835"/>
                  </a:lnTo>
                  <a:lnTo>
                    <a:pt x="1301" y="1857"/>
                  </a:lnTo>
                  <a:lnTo>
                    <a:pt x="1236" y="1872"/>
                  </a:lnTo>
                  <a:lnTo>
                    <a:pt x="1169" y="1884"/>
                  </a:lnTo>
                  <a:lnTo>
                    <a:pt x="1068" y="1890"/>
                  </a:lnTo>
                  <a:lnTo>
                    <a:pt x="1063" y="1890"/>
                  </a:lnTo>
                  <a:lnTo>
                    <a:pt x="1054" y="1889"/>
                  </a:lnTo>
                  <a:lnTo>
                    <a:pt x="1040" y="1889"/>
                  </a:lnTo>
                  <a:lnTo>
                    <a:pt x="1024" y="1888"/>
                  </a:lnTo>
                  <a:lnTo>
                    <a:pt x="1007" y="1887"/>
                  </a:lnTo>
                  <a:lnTo>
                    <a:pt x="991" y="1886"/>
                  </a:lnTo>
                  <a:lnTo>
                    <a:pt x="978" y="1885"/>
                  </a:lnTo>
                  <a:lnTo>
                    <a:pt x="968" y="1884"/>
                  </a:lnTo>
                  <a:lnTo>
                    <a:pt x="964" y="1884"/>
                  </a:lnTo>
                  <a:lnTo>
                    <a:pt x="897" y="1872"/>
                  </a:lnTo>
                  <a:lnTo>
                    <a:pt x="833" y="1857"/>
                  </a:lnTo>
                  <a:lnTo>
                    <a:pt x="769" y="1835"/>
                  </a:lnTo>
                  <a:lnTo>
                    <a:pt x="707" y="1808"/>
                  </a:lnTo>
                  <a:lnTo>
                    <a:pt x="648" y="1777"/>
                  </a:lnTo>
                  <a:lnTo>
                    <a:pt x="591" y="1741"/>
                  </a:lnTo>
                  <a:lnTo>
                    <a:pt x="537" y="1701"/>
                  </a:lnTo>
                  <a:lnTo>
                    <a:pt x="487" y="1656"/>
                  </a:lnTo>
                  <a:lnTo>
                    <a:pt x="441" y="1606"/>
                  </a:lnTo>
                  <a:lnTo>
                    <a:pt x="398" y="1553"/>
                  </a:lnTo>
                  <a:lnTo>
                    <a:pt x="336" y="1466"/>
                  </a:lnTo>
                  <a:lnTo>
                    <a:pt x="281" y="1379"/>
                  </a:lnTo>
                  <a:lnTo>
                    <a:pt x="231" y="1294"/>
                  </a:lnTo>
                  <a:lnTo>
                    <a:pt x="187" y="1211"/>
                  </a:lnTo>
                  <a:lnTo>
                    <a:pt x="148" y="1130"/>
                  </a:lnTo>
                  <a:lnTo>
                    <a:pt x="115" y="1050"/>
                  </a:lnTo>
                  <a:lnTo>
                    <a:pt x="87" y="972"/>
                  </a:lnTo>
                  <a:lnTo>
                    <a:pt x="63" y="897"/>
                  </a:lnTo>
                  <a:lnTo>
                    <a:pt x="43" y="823"/>
                  </a:lnTo>
                  <a:lnTo>
                    <a:pt x="27" y="753"/>
                  </a:lnTo>
                  <a:lnTo>
                    <a:pt x="16" y="684"/>
                  </a:lnTo>
                  <a:lnTo>
                    <a:pt x="7" y="619"/>
                  </a:lnTo>
                  <a:lnTo>
                    <a:pt x="2" y="555"/>
                  </a:lnTo>
                  <a:lnTo>
                    <a:pt x="0" y="496"/>
                  </a:lnTo>
                  <a:lnTo>
                    <a:pt x="0" y="439"/>
                  </a:lnTo>
                  <a:lnTo>
                    <a:pt x="2" y="385"/>
                  </a:lnTo>
                  <a:lnTo>
                    <a:pt x="7" y="335"/>
                  </a:lnTo>
                  <a:lnTo>
                    <a:pt x="14" y="287"/>
                  </a:lnTo>
                  <a:lnTo>
                    <a:pt x="21" y="244"/>
                  </a:lnTo>
                  <a:lnTo>
                    <a:pt x="29" y="205"/>
                  </a:lnTo>
                  <a:lnTo>
                    <a:pt x="40" y="169"/>
                  </a:lnTo>
                  <a:lnTo>
                    <a:pt x="50" y="137"/>
                  </a:lnTo>
                  <a:lnTo>
                    <a:pt x="61" y="109"/>
                  </a:lnTo>
                  <a:lnTo>
                    <a:pt x="72" y="86"/>
                  </a:lnTo>
                  <a:lnTo>
                    <a:pt x="76" y="78"/>
                  </a:lnTo>
                  <a:lnTo>
                    <a:pt x="83" y="67"/>
                  </a:lnTo>
                  <a:lnTo>
                    <a:pt x="90" y="54"/>
                  </a:lnTo>
                  <a:lnTo>
                    <a:pt x="99" y="42"/>
                  </a:lnTo>
                  <a:lnTo>
                    <a:pt x="111" y="29"/>
                  </a:lnTo>
                  <a:lnTo>
                    <a:pt x="124" y="18"/>
                  </a:lnTo>
                  <a:lnTo>
                    <a:pt x="139" y="9"/>
                  </a:lnTo>
                  <a:lnTo>
                    <a:pt x="157" y="2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6"/>
            <p:cNvSpPr>
              <a:spLocks/>
            </p:cNvSpPr>
            <p:nvPr/>
          </p:nvSpPr>
          <p:spPr bwMode="auto">
            <a:xfrm>
              <a:off x="3525838" y="5413375"/>
              <a:ext cx="457200" cy="141288"/>
            </a:xfrm>
            <a:custGeom>
              <a:avLst/>
              <a:gdLst>
                <a:gd name="T0" fmla="*/ 587 w 2880"/>
                <a:gd name="T1" fmla="*/ 64 h 886"/>
                <a:gd name="T2" fmla="*/ 678 w 2880"/>
                <a:gd name="T3" fmla="*/ 195 h 886"/>
                <a:gd name="T4" fmla="*/ 764 w 2880"/>
                <a:gd name="T5" fmla="*/ 296 h 886"/>
                <a:gd name="T6" fmla="*/ 863 w 2880"/>
                <a:gd name="T7" fmla="*/ 384 h 886"/>
                <a:gd name="T8" fmla="*/ 973 w 2880"/>
                <a:gd name="T9" fmla="*/ 457 h 886"/>
                <a:gd name="T10" fmla="*/ 1093 w 2880"/>
                <a:gd name="T11" fmla="*/ 514 h 886"/>
                <a:gd name="T12" fmla="*/ 1220 w 2880"/>
                <a:gd name="T13" fmla="*/ 554 h 886"/>
                <a:gd name="T14" fmla="*/ 1734 w 2880"/>
                <a:gd name="T15" fmla="*/ 536 h 886"/>
                <a:gd name="T16" fmla="*/ 1857 w 2880"/>
                <a:gd name="T17" fmla="*/ 487 h 886"/>
                <a:gd name="T18" fmla="*/ 1972 w 2880"/>
                <a:gd name="T19" fmla="*/ 421 h 886"/>
                <a:gd name="T20" fmla="*/ 2078 w 2880"/>
                <a:gd name="T21" fmla="*/ 341 h 886"/>
                <a:gd name="T22" fmla="*/ 2170 w 2880"/>
                <a:gd name="T23" fmla="*/ 247 h 886"/>
                <a:gd name="T24" fmla="*/ 2258 w 2880"/>
                <a:gd name="T25" fmla="*/ 129 h 886"/>
                <a:gd name="T26" fmla="*/ 2341 w 2880"/>
                <a:gd name="T27" fmla="*/ 1 h 886"/>
                <a:gd name="T28" fmla="*/ 2427 w 2880"/>
                <a:gd name="T29" fmla="*/ 23 h 886"/>
                <a:gd name="T30" fmla="*/ 2515 w 2880"/>
                <a:gd name="T31" fmla="*/ 48 h 886"/>
                <a:gd name="T32" fmla="*/ 2601 w 2880"/>
                <a:gd name="T33" fmla="*/ 78 h 886"/>
                <a:gd name="T34" fmla="*/ 2681 w 2880"/>
                <a:gd name="T35" fmla="*/ 114 h 886"/>
                <a:gd name="T36" fmla="*/ 2752 w 2880"/>
                <a:gd name="T37" fmla="*/ 154 h 886"/>
                <a:gd name="T38" fmla="*/ 2812 w 2880"/>
                <a:gd name="T39" fmla="*/ 200 h 886"/>
                <a:gd name="T40" fmla="*/ 2854 w 2880"/>
                <a:gd name="T41" fmla="*/ 252 h 886"/>
                <a:gd name="T42" fmla="*/ 2877 w 2880"/>
                <a:gd name="T43" fmla="*/ 310 h 886"/>
                <a:gd name="T44" fmla="*/ 2876 w 2880"/>
                <a:gd name="T45" fmla="*/ 377 h 886"/>
                <a:gd name="T46" fmla="*/ 2845 w 2880"/>
                <a:gd name="T47" fmla="*/ 448 h 886"/>
                <a:gd name="T48" fmla="*/ 2786 w 2880"/>
                <a:gd name="T49" fmla="*/ 517 h 886"/>
                <a:gd name="T50" fmla="*/ 2701 w 2880"/>
                <a:gd name="T51" fmla="*/ 584 h 886"/>
                <a:gd name="T52" fmla="*/ 2595 w 2880"/>
                <a:gd name="T53" fmla="*/ 646 h 886"/>
                <a:gd name="T54" fmla="*/ 2467 w 2880"/>
                <a:gd name="T55" fmla="*/ 703 h 886"/>
                <a:gd name="T56" fmla="*/ 2323 w 2880"/>
                <a:gd name="T57" fmla="*/ 755 h 886"/>
                <a:gd name="T58" fmla="*/ 2164 w 2880"/>
                <a:gd name="T59" fmla="*/ 800 h 886"/>
                <a:gd name="T60" fmla="*/ 1993 w 2880"/>
                <a:gd name="T61" fmla="*/ 836 h 886"/>
                <a:gd name="T62" fmla="*/ 1814 w 2880"/>
                <a:gd name="T63" fmla="*/ 863 h 886"/>
                <a:gd name="T64" fmla="*/ 1628 w 2880"/>
                <a:gd name="T65" fmla="*/ 880 h 886"/>
                <a:gd name="T66" fmla="*/ 1439 w 2880"/>
                <a:gd name="T67" fmla="*/ 886 h 886"/>
                <a:gd name="T68" fmla="*/ 1345 w 2880"/>
                <a:gd name="T69" fmla="*/ 885 h 886"/>
                <a:gd name="T70" fmla="*/ 1157 w 2880"/>
                <a:gd name="T71" fmla="*/ 872 h 886"/>
                <a:gd name="T72" fmla="*/ 975 w 2880"/>
                <a:gd name="T73" fmla="*/ 851 h 886"/>
                <a:gd name="T74" fmla="*/ 800 w 2880"/>
                <a:gd name="T75" fmla="*/ 818 h 886"/>
                <a:gd name="T76" fmla="*/ 635 w 2880"/>
                <a:gd name="T77" fmla="*/ 778 h 886"/>
                <a:gd name="T78" fmla="*/ 483 w 2880"/>
                <a:gd name="T79" fmla="*/ 730 h 886"/>
                <a:gd name="T80" fmla="*/ 347 w 2880"/>
                <a:gd name="T81" fmla="*/ 675 h 886"/>
                <a:gd name="T82" fmla="*/ 229 w 2880"/>
                <a:gd name="T83" fmla="*/ 615 h 886"/>
                <a:gd name="T84" fmla="*/ 133 w 2880"/>
                <a:gd name="T85" fmla="*/ 550 h 886"/>
                <a:gd name="T86" fmla="*/ 61 w 2880"/>
                <a:gd name="T87" fmla="*/ 483 h 886"/>
                <a:gd name="T88" fmla="*/ 16 w 2880"/>
                <a:gd name="T89" fmla="*/ 413 h 886"/>
                <a:gd name="T90" fmla="*/ 0 w 2880"/>
                <a:gd name="T91" fmla="*/ 341 h 886"/>
                <a:gd name="T92" fmla="*/ 11 w 2880"/>
                <a:gd name="T93" fmla="*/ 280 h 886"/>
                <a:gd name="T94" fmla="*/ 45 w 2880"/>
                <a:gd name="T95" fmla="*/ 225 h 886"/>
                <a:gd name="T96" fmla="*/ 97 w 2880"/>
                <a:gd name="T97" fmla="*/ 175 h 886"/>
                <a:gd name="T98" fmla="*/ 164 w 2880"/>
                <a:gd name="T99" fmla="*/ 132 h 886"/>
                <a:gd name="T100" fmla="*/ 241 w 2880"/>
                <a:gd name="T101" fmla="*/ 94 h 886"/>
                <a:gd name="T102" fmla="*/ 326 w 2880"/>
                <a:gd name="T103" fmla="*/ 62 h 886"/>
                <a:gd name="T104" fmla="*/ 415 w 2880"/>
                <a:gd name="T105" fmla="*/ 34 h 886"/>
                <a:gd name="T106" fmla="*/ 503 w 2880"/>
                <a:gd name="T107" fmla="*/ 1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80" h="886">
                  <a:moveTo>
                    <a:pt x="547" y="0"/>
                  </a:moveTo>
                  <a:lnTo>
                    <a:pt x="587" y="64"/>
                  </a:lnTo>
                  <a:lnTo>
                    <a:pt x="631" y="129"/>
                  </a:lnTo>
                  <a:lnTo>
                    <a:pt x="678" y="195"/>
                  </a:lnTo>
                  <a:lnTo>
                    <a:pt x="719" y="247"/>
                  </a:lnTo>
                  <a:lnTo>
                    <a:pt x="764" y="296"/>
                  </a:lnTo>
                  <a:lnTo>
                    <a:pt x="812" y="341"/>
                  </a:lnTo>
                  <a:lnTo>
                    <a:pt x="863" y="384"/>
                  </a:lnTo>
                  <a:lnTo>
                    <a:pt x="917" y="421"/>
                  </a:lnTo>
                  <a:lnTo>
                    <a:pt x="973" y="457"/>
                  </a:lnTo>
                  <a:lnTo>
                    <a:pt x="1032" y="487"/>
                  </a:lnTo>
                  <a:lnTo>
                    <a:pt x="1093" y="514"/>
                  </a:lnTo>
                  <a:lnTo>
                    <a:pt x="1155" y="536"/>
                  </a:lnTo>
                  <a:lnTo>
                    <a:pt x="1220" y="554"/>
                  </a:lnTo>
                  <a:lnTo>
                    <a:pt x="1669" y="554"/>
                  </a:lnTo>
                  <a:lnTo>
                    <a:pt x="1734" y="536"/>
                  </a:lnTo>
                  <a:lnTo>
                    <a:pt x="1797" y="514"/>
                  </a:lnTo>
                  <a:lnTo>
                    <a:pt x="1857" y="487"/>
                  </a:lnTo>
                  <a:lnTo>
                    <a:pt x="1916" y="457"/>
                  </a:lnTo>
                  <a:lnTo>
                    <a:pt x="1972" y="421"/>
                  </a:lnTo>
                  <a:lnTo>
                    <a:pt x="2026" y="384"/>
                  </a:lnTo>
                  <a:lnTo>
                    <a:pt x="2078" y="341"/>
                  </a:lnTo>
                  <a:lnTo>
                    <a:pt x="2126" y="296"/>
                  </a:lnTo>
                  <a:lnTo>
                    <a:pt x="2170" y="247"/>
                  </a:lnTo>
                  <a:lnTo>
                    <a:pt x="2212" y="195"/>
                  </a:lnTo>
                  <a:lnTo>
                    <a:pt x="2258" y="129"/>
                  </a:lnTo>
                  <a:lnTo>
                    <a:pt x="2301" y="66"/>
                  </a:lnTo>
                  <a:lnTo>
                    <a:pt x="2341" y="1"/>
                  </a:lnTo>
                  <a:lnTo>
                    <a:pt x="2384" y="12"/>
                  </a:lnTo>
                  <a:lnTo>
                    <a:pt x="2427" y="23"/>
                  </a:lnTo>
                  <a:lnTo>
                    <a:pt x="2471" y="36"/>
                  </a:lnTo>
                  <a:lnTo>
                    <a:pt x="2515" y="48"/>
                  </a:lnTo>
                  <a:lnTo>
                    <a:pt x="2559" y="63"/>
                  </a:lnTo>
                  <a:lnTo>
                    <a:pt x="2601" y="78"/>
                  </a:lnTo>
                  <a:lnTo>
                    <a:pt x="2643" y="96"/>
                  </a:lnTo>
                  <a:lnTo>
                    <a:pt x="2681" y="114"/>
                  </a:lnTo>
                  <a:lnTo>
                    <a:pt x="2719" y="133"/>
                  </a:lnTo>
                  <a:lnTo>
                    <a:pt x="2752" y="154"/>
                  </a:lnTo>
                  <a:lnTo>
                    <a:pt x="2784" y="177"/>
                  </a:lnTo>
                  <a:lnTo>
                    <a:pt x="2812" y="200"/>
                  </a:lnTo>
                  <a:lnTo>
                    <a:pt x="2835" y="226"/>
                  </a:lnTo>
                  <a:lnTo>
                    <a:pt x="2854" y="252"/>
                  </a:lnTo>
                  <a:lnTo>
                    <a:pt x="2868" y="280"/>
                  </a:lnTo>
                  <a:lnTo>
                    <a:pt x="2877" y="310"/>
                  </a:lnTo>
                  <a:lnTo>
                    <a:pt x="2880" y="341"/>
                  </a:lnTo>
                  <a:lnTo>
                    <a:pt x="2876" y="377"/>
                  </a:lnTo>
                  <a:lnTo>
                    <a:pt x="2864" y="413"/>
                  </a:lnTo>
                  <a:lnTo>
                    <a:pt x="2845" y="448"/>
                  </a:lnTo>
                  <a:lnTo>
                    <a:pt x="2819" y="483"/>
                  </a:lnTo>
                  <a:lnTo>
                    <a:pt x="2786" y="517"/>
                  </a:lnTo>
                  <a:lnTo>
                    <a:pt x="2747" y="550"/>
                  </a:lnTo>
                  <a:lnTo>
                    <a:pt x="2701" y="584"/>
                  </a:lnTo>
                  <a:lnTo>
                    <a:pt x="2650" y="615"/>
                  </a:lnTo>
                  <a:lnTo>
                    <a:pt x="2595" y="646"/>
                  </a:lnTo>
                  <a:lnTo>
                    <a:pt x="2533" y="675"/>
                  </a:lnTo>
                  <a:lnTo>
                    <a:pt x="2467" y="703"/>
                  </a:lnTo>
                  <a:lnTo>
                    <a:pt x="2397" y="730"/>
                  </a:lnTo>
                  <a:lnTo>
                    <a:pt x="2323" y="755"/>
                  </a:lnTo>
                  <a:lnTo>
                    <a:pt x="2245" y="778"/>
                  </a:lnTo>
                  <a:lnTo>
                    <a:pt x="2164" y="800"/>
                  </a:lnTo>
                  <a:lnTo>
                    <a:pt x="2080" y="818"/>
                  </a:lnTo>
                  <a:lnTo>
                    <a:pt x="1993" y="836"/>
                  </a:lnTo>
                  <a:lnTo>
                    <a:pt x="1904" y="851"/>
                  </a:lnTo>
                  <a:lnTo>
                    <a:pt x="1814" y="863"/>
                  </a:lnTo>
                  <a:lnTo>
                    <a:pt x="1722" y="872"/>
                  </a:lnTo>
                  <a:lnTo>
                    <a:pt x="1628" y="880"/>
                  </a:lnTo>
                  <a:lnTo>
                    <a:pt x="1534" y="885"/>
                  </a:lnTo>
                  <a:lnTo>
                    <a:pt x="1439" y="886"/>
                  </a:lnTo>
                  <a:lnTo>
                    <a:pt x="1439" y="886"/>
                  </a:lnTo>
                  <a:lnTo>
                    <a:pt x="1345" y="885"/>
                  </a:lnTo>
                  <a:lnTo>
                    <a:pt x="1251" y="880"/>
                  </a:lnTo>
                  <a:lnTo>
                    <a:pt x="1157" y="872"/>
                  </a:lnTo>
                  <a:lnTo>
                    <a:pt x="1065" y="863"/>
                  </a:lnTo>
                  <a:lnTo>
                    <a:pt x="975" y="851"/>
                  </a:lnTo>
                  <a:lnTo>
                    <a:pt x="886" y="836"/>
                  </a:lnTo>
                  <a:lnTo>
                    <a:pt x="800" y="818"/>
                  </a:lnTo>
                  <a:lnTo>
                    <a:pt x="715" y="800"/>
                  </a:lnTo>
                  <a:lnTo>
                    <a:pt x="635" y="778"/>
                  </a:lnTo>
                  <a:lnTo>
                    <a:pt x="557" y="755"/>
                  </a:lnTo>
                  <a:lnTo>
                    <a:pt x="483" y="730"/>
                  </a:lnTo>
                  <a:lnTo>
                    <a:pt x="413" y="703"/>
                  </a:lnTo>
                  <a:lnTo>
                    <a:pt x="347" y="675"/>
                  </a:lnTo>
                  <a:lnTo>
                    <a:pt x="285" y="646"/>
                  </a:lnTo>
                  <a:lnTo>
                    <a:pt x="229" y="615"/>
                  </a:lnTo>
                  <a:lnTo>
                    <a:pt x="179" y="584"/>
                  </a:lnTo>
                  <a:lnTo>
                    <a:pt x="133" y="550"/>
                  </a:lnTo>
                  <a:lnTo>
                    <a:pt x="94" y="517"/>
                  </a:lnTo>
                  <a:lnTo>
                    <a:pt x="61" y="483"/>
                  </a:lnTo>
                  <a:lnTo>
                    <a:pt x="34" y="448"/>
                  </a:lnTo>
                  <a:lnTo>
                    <a:pt x="16" y="413"/>
                  </a:lnTo>
                  <a:lnTo>
                    <a:pt x="3" y="377"/>
                  </a:lnTo>
                  <a:lnTo>
                    <a:pt x="0" y="341"/>
                  </a:lnTo>
                  <a:lnTo>
                    <a:pt x="3" y="309"/>
                  </a:lnTo>
                  <a:lnTo>
                    <a:pt x="11" y="280"/>
                  </a:lnTo>
                  <a:lnTo>
                    <a:pt x="26" y="251"/>
                  </a:lnTo>
                  <a:lnTo>
                    <a:pt x="45" y="225"/>
                  </a:lnTo>
                  <a:lnTo>
                    <a:pt x="69" y="199"/>
                  </a:lnTo>
                  <a:lnTo>
                    <a:pt x="97" y="175"/>
                  </a:lnTo>
                  <a:lnTo>
                    <a:pt x="128" y="153"/>
                  </a:lnTo>
                  <a:lnTo>
                    <a:pt x="164" y="132"/>
                  </a:lnTo>
                  <a:lnTo>
                    <a:pt x="202" y="113"/>
                  </a:lnTo>
                  <a:lnTo>
                    <a:pt x="241" y="94"/>
                  </a:lnTo>
                  <a:lnTo>
                    <a:pt x="283" y="77"/>
                  </a:lnTo>
                  <a:lnTo>
                    <a:pt x="326" y="62"/>
                  </a:lnTo>
                  <a:lnTo>
                    <a:pt x="370" y="47"/>
                  </a:lnTo>
                  <a:lnTo>
                    <a:pt x="415" y="34"/>
                  </a:lnTo>
                  <a:lnTo>
                    <a:pt x="460" y="21"/>
                  </a:lnTo>
                  <a:lnTo>
                    <a:pt x="503" y="10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4440483" y="5026026"/>
            <a:ext cx="495300" cy="503238"/>
            <a:chOff x="4438650" y="5026026"/>
            <a:chExt cx="495300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0" name="Freeform 131"/>
            <p:cNvSpPr>
              <a:spLocks/>
            </p:cNvSpPr>
            <p:nvPr/>
          </p:nvSpPr>
          <p:spPr bwMode="auto">
            <a:xfrm>
              <a:off x="4438650" y="5308601"/>
              <a:ext cx="495300" cy="220663"/>
            </a:xfrm>
            <a:custGeom>
              <a:avLst/>
              <a:gdLst>
                <a:gd name="T0" fmla="*/ 2493 w 3428"/>
                <a:gd name="T1" fmla="*/ 9 h 1532"/>
                <a:gd name="T2" fmla="*/ 2642 w 3428"/>
                <a:gd name="T3" fmla="*/ 60 h 1532"/>
                <a:gd name="T4" fmla="*/ 2717 w 3428"/>
                <a:gd name="T5" fmla="*/ 96 h 1532"/>
                <a:gd name="T6" fmla="*/ 2763 w 3428"/>
                <a:gd name="T7" fmla="*/ 85 h 1532"/>
                <a:gd name="T8" fmla="*/ 2914 w 3428"/>
                <a:gd name="T9" fmla="*/ 20 h 1532"/>
                <a:gd name="T10" fmla="*/ 3076 w 3428"/>
                <a:gd name="T11" fmla="*/ 0 h 1532"/>
                <a:gd name="T12" fmla="*/ 3237 w 3428"/>
                <a:gd name="T13" fmla="*/ 27 h 1532"/>
                <a:gd name="T14" fmla="*/ 3362 w 3428"/>
                <a:gd name="T15" fmla="*/ 89 h 1532"/>
                <a:gd name="T16" fmla="*/ 3414 w 3428"/>
                <a:gd name="T17" fmla="*/ 161 h 1532"/>
                <a:gd name="T18" fmla="*/ 3427 w 3428"/>
                <a:gd name="T19" fmla="*/ 250 h 1532"/>
                <a:gd name="T20" fmla="*/ 3380 w 3428"/>
                <a:gd name="T21" fmla="*/ 426 h 1532"/>
                <a:gd name="T22" fmla="*/ 3249 w 3428"/>
                <a:gd name="T23" fmla="*/ 756 h 1532"/>
                <a:gd name="T24" fmla="*/ 3073 w 3428"/>
                <a:gd name="T25" fmla="*/ 1067 h 1532"/>
                <a:gd name="T26" fmla="*/ 2928 w 3428"/>
                <a:gd name="T27" fmla="*/ 1242 h 1532"/>
                <a:gd name="T28" fmla="*/ 2754 w 3428"/>
                <a:gd name="T29" fmla="*/ 1383 h 1532"/>
                <a:gd name="T30" fmla="*/ 2555 w 3428"/>
                <a:gd name="T31" fmla="*/ 1487 h 1532"/>
                <a:gd name="T32" fmla="*/ 2429 w 3428"/>
                <a:gd name="T33" fmla="*/ 1528 h 1532"/>
                <a:gd name="T34" fmla="*/ 1040 w 3428"/>
                <a:gd name="T35" fmla="*/ 1532 h 1532"/>
                <a:gd name="T36" fmla="*/ 974 w 3428"/>
                <a:gd name="T37" fmla="*/ 1521 h 1532"/>
                <a:gd name="T38" fmla="*/ 805 w 3428"/>
                <a:gd name="T39" fmla="*/ 1457 h 1532"/>
                <a:gd name="T40" fmla="*/ 613 w 3428"/>
                <a:gd name="T41" fmla="*/ 1341 h 1532"/>
                <a:gd name="T42" fmla="*/ 448 w 3428"/>
                <a:gd name="T43" fmla="*/ 1188 h 1532"/>
                <a:gd name="T44" fmla="*/ 291 w 3428"/>
                <a:gd name="T45" fmla="*/ 966 h 1532"/>
                <a:gd name="T46" fmla="*/ 130 w 3428"/>
                <a:gd name="T47" fmla="*/ 649 h 1532"/>
                <a:gd name="T48" fmla="*/ 14 w 3428"/>
                <a:gd name="T49" fmla="*/ 311 h 1532"/>
                <a:gd name="T50" fmla="*/ 0 w 3428"/>
                <a:gd name="T51" fmla="*/ 220 h 1532"/>
                <a:gd name="T52" fmla="*/ 26 w 3428"/>
                <a:gd name="T53" fmla="*/ 134 h 1532"/>
                <a:gd name="T54" fmla="*/ 90 w 3428"/>
                <a:gd name="T55" fmla="*/ 72 h 1532"/>
                <a:gd name="T56" fmla="*/ 246 w 3428"/>
                <a:gd name="T57" fmla="*/ 12 h 1532"/>
                <a:gd name="T58" fmla="*/ 411 w 3428"/>
                <a:gd name="T59" fmla="*/ 1 h 1532"/>
                <a:gd name="T60" fmla="*/ 572 w 3428"/>
                <a:gd name="T61" fmla="*/ 38 h 1532"/>
                <a:gd name="T62" fmla="*/ 688 w 3428"/>
                <a:gd name="T63" fmla="*/ 96 h 1532"/>
                <a:gd name="T64" fmla="*/ 740 w 3428"/>
                <a:gd name="T65" fmla="*/ 88 h 1532"/>
                <a:gd name="T66" fmla="*/ 885 w 3428"/>
                <a:gd name="T67" fmla="*/ 22 h 1532"/>
                <a:gd name="T68" fmla="*/ 1043 w 3428"/>
                <a:gd name="T69" fmla="*/ 0 h 1532"/>
                <a:gd name="T70" fmla="*/ 1201 w 3428"/>
                <a:gd name="T71" fmla="*/ 22 h 1532"/>
                <a:gd name="T72" fmla="*/ 1347 w 3428"/>
                <a:gd name="T73" fmla="*/ 87 h 1532"/>
                <a:gd name="T74" fmla="*/ 1402 w 3428"/>
                <a:gd name="T75" fmla="*/ 96 h 1532"/>
                <a:gd name="T76" fmla="*/ 1513 w 3428"/>
                <a:gd name="T77" fmla="*/ 38 h 1532"/>
                <a:gd name="T78" fmla="*/ 1666 w 3428"/>
                <a:gd name="T79" fmla="*/ 2 h 1532"/>
                <a:gd name="T80" fmla="*/ 1824 w 3428"/>
                <a:gd name="T81" fmla="*/ 10 h 1532"/>
                <a:gd name="T82" fmla="*/ 1972 w 3428"/>
                <a:gd name="T83" fmla="*/ 60 h 1532"/>
                <a:gd name="T84" fmla="*/ 2054 w 3428"/>
                <a:gd name="T85" fmla="*/ 98 h 1532"/>
                <a:gd name="T86" fmla="*/ 2135 w 3428"/>
                <a:gd name="T87" fmla="*/ 60 h 1532"/>
                <a:gd name="T88" fmla="*/ 2285 w 3428"/>
                <a:gd name="T89" fmla="*/ 1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28" h="1532">
                  <a:moveTo>
                    <a:pt x="2389" y="0"/>
                  </a:moveTo>
                  <a:lnTo>
                    <a:pt x="2441" y="2"/>
                  </a:lnTo>
                  <a:lnTo>
                    <a:pt x="2493" y="9"/>
                  </a:lnTo>
                  <a:lnTo>
                    <a:pt x="2544" y="21"/>
                  </a:lnTo>
                  <a:lnTo>
                    <a:pt x="2594" y="38"/>
                  </a:lnTo>
                  <a:lnTo>
                    <a:pt x="2642" y="60"/>
                  </a:lnTo>
                  <a:lnTo>
                    <a:pt x="2688" y="86"/>
                  </a:lnTo>
                  <a:lnTo>
                    <a:pt x="2702" y="92"/>
                  </a:lnTo>
                  <a:lnTo>
                    <a:pt x="2717" y="96"/>
                  </a:lnTo>
                  <a:lnTo>
                    <a:pt x="2734" y="96"/>
                  </a:lnTo>
                  <a:lnTo>
                    <a:pt x="2749" y="92"/>
                  </a:lnTo>
                  <a:lnTo>
                    <a:pt x="2763" y="85"/>
                  </a:lnTo>
                  <a:lnTo>
                    <a:pt x="2812" y="58"/>
                  </a:lnTo>
                  <a:lnTo>
                    <a:pt x="2861" y="36"/>
                  </a:lnTo>
                  <a:lnTo>
                    <a:pt x="2914" y="20"/>
                  </a:lnTo>
                  <a:lnTo>
                    <a:pt x="2967" y="8"/>
                  </a:lnTo>
                  <a:lnTo>
                    <a:pt x="3021" y="1"/>
                  </a:lnTo>
                  <a:lnTo>
                    <a:pt x="3076" y="0"/>
                  </a:lnTo>
                  <a:lnTo>
                    <a:pt x="3130" y="3"/>
                  </a:lnTo>
                  <a:lnTo>
                    <a:pt x="3184" y="13"/>
                  </a:lnTo>
                  <a:lnTo>
                    <a:pt x="3237" y="27"/>
                  </a:lnTo>
                  <a:lnTo>
                    <a:pt x="3288" y="47"/>
                  </a:lnTo>
                  <a:lnTo>
                    <a:pt x="3338" y="72"/>
                  </a:lnTo>
                  <a:lnTo>
                    <a:pt x="3362" y="89"/>
                  </a:lnTo>
                  <a:lnTo>
                    <a:pt x="3384" y="110"/>
                  </a:lnTo>
                  <a:lnTo>
                    <a:pt x="3401" y="134"/>
                  </a:lnTo>
                  <a:lnTo>
                    <a:pt x="3414" y="161"/>
                  </a:lnTo>
                  <a:lnTo>
                    <a:pt x="3423" y="189"/>
                  </a:lnTo>
                  <a:lnTo>
                    <a:pt x="3428" y="220"/>
                  </a:lnTo>
                  <a:lnTo>
                    <a:pt x="3427" y="250"/>
                  </a:lnTo>
                  <a:lnTo>
                    <a:pt x="3421" y="280"/>
                  </a:lnTo>
                  <a:lnTo>
                    <a:pt x="3413" y="312"/>
                  </a:lnTo>
                  <a:lnTo>
                    <a:pt x="3380" y="426"/>
                  </a:lnTo>
                  <a:lnTo>
                    <a:pt x="3341" y="538"/>
                  </a:lnTo>
                  <a:lnTo>
                    <a:pt x="3298" y="649"/>
                  </a:lnTo>
                  <a:lnTo>
                    <a:pt x="3249" y="756"/>
                  </a:lnTo>
                  <a:lnTo>
                    <a:pt x="3195" y="863"/>
                  </a:lnTo>
                  <a:lnTo>
                    <a:pt x="3137" y="966"/>
                  </a:lnTo>
                  <a:lnTo>
                    <a:pt x="3073" y="1067"/>
                  </a:lnTo>
                  <a:lnTo>
                    <a:pt x="3028" y="1129"/>
                  </a:lnTo>
                  <a:lnTo>
                    <a:pt x="2981" y="1187"/>
                  </a:lnTo>
                  <a:lnTo>
                    <a:pt x="2928" y="1242"/>
                  </a:lnTo>
                  <a:lnTo>
                    <a:pt x="2873" y="1293"/>
                  </a:lnTo>
                  <a:lnTo>
                    <a:pt x="2815" y="1340"/>
                  </a:lnTo>
                  <a:lnTo>
                    <a:pt x="2754" y="1383"/>
                  </a:lnTo>
                  <a:lnTo>
                    <a:pt x="2690" y="1423"/>
                  </a:lnTo>
                  <a:lnTo>
                    <a:pt x="2624" y="1457"/>
                  </a:lnTo>
                  <a:lnTo>
                    <a:pt x="2555" y="1487"/>
                  </a:lnTo>
                  <a:lnTo>
                    <a:pt x="2485" y="1513"/>
                  </a:lnTo>
                  <a:lnTo>
                    <a:pt x="2454" y="1521"/>
                  </a:lnTo>
                  <a:lnTo>
                    <a:pt x="2429" y="1528"/>
                  </a:lnTo>
                  <a:lnTo>
                    <a:pt x="2407" y="1531"/>
                  </a:lnTo>
                  <a:lnTo>
                    <a:pt x="2388" y="1532"/>
                  </a:lnTo>
                  <a:lnTo>
                    <a:pt x="1040" y="1532"/>
                  </a:lnTo>
                  <a:lnTo>
                    <a:pt x="1021" y="1531"/>
                  </a:lnTo>
                  <a:lnTo>
                    <a:pt x="999" y="1528"/>
                  </a:lnTo>
                  <a:lnTo>
                    <a:pt x="974" y="1521"/>
                  </a:lnTo>
                  <a:lnTo>
                    <a:pt x="944" y="1513"/>
                  </a:lnTo>
                  <a:lnTo>
                    <a:pt x="873" y="1488"/>
                  </a:lnTo>
                  <a:lnTo>
                    <a:pt x="805" y="1457"/>
                  </a:lnTo>
                  <a:lnTo>
                    <a:pt x="738" y="1424"/>
                  </a:lnTo>
                  <a:lnTo>
                    <a:pt x="674" y="1385"/>
                  </a:lnTo>
                  <a:lnTo>
                    <a:pt x="613" y="1341"/>
                  </a:lnTo>
                  <a:lnTo>
                    <a:pt x="554" y="1293"/>
                  </a:lnTo>
                  <a:lnTo>
                    <a:pt x="500" y="1242"/>
                  </a:lnTo>
                  <a:lnTo>
                    <a:pt x="448" y="1188"/>
                  </a:lnTo>
                  <a:lnTo>
                    <a:pt x="400" y="1129"/>
                  </a:lnTo>
                  <a:lnTo>
                    <a:pt x="355" y="1067"/>
                  </a:lnTo>
                  <a:lnTo>
                    <a:pt x="291" y="966"/>
                  </a:lnTo>
                  <a:lnTo>
                    <a:pt x="232" y="863"/>
                  </a:lnTo>
                  <a:lnTo>
                    <a:pt x="178" y="756"/>
                  </a:lnTo>
                  <a:lnTo>
                    <a:pt x="130" y="649"/>
                  </a:lnTo>
                  <a:lnTo>
                    <a:pt x="86" y="538"/>
                  </a:lnTo>
                  <a:lnTo>
                    <a:pt x="47" y="425"/>
                  </a:lnTo>
                  <a:lnTo>
                    <a:pt x="14" y="311"/>
                  </a:lnTo>
                  <a:lnTo>
                    <a:pt x="7" y="282"/>
                  </a:lnTo>
                  <a:lnTo>
                    <a:pt x="1" y="250"/>
                  </a:lnTo>
                  <a:lnTo>
                    <a:pt x="0" y="220"/>
                  </a:lnTo>
                  <a:lnTo>
                    <a:pt x="4" y="189"/>
                  </a:lnTo>
                  <a:lnTo>
                    <a:pt x="13" y="161"/>
                  </a:lnTo>
                  <a:lnTo>
                    <a:pt x="26" y="134"/>
                  </a:lnTo>
                  <a:lnTo>
                    <a:pt x="44" y="110"/>
                  </a:lnTo>
                  <a:lnTo>
                    <a:pt x="66" y="89"/>
                  </a:lnTo>
                  <a:lnTo>
                    <a:pt x="90" y="72"/>
                  </a:lnTo>
                  <a:lnTo>
                    <a:pt x="141" y="47"/>
                  </a:lnTo>
                  <a:lnTo>
                    <a:pt x="192" y="27"/>
                  </a:lnTo>
                  <a:lnTo>
                    <a:pt x="246" y="12"/>
                  </a:lnTo>
                  <a:lnTo>
                    <a:pt x="300" y="3"/>
                  </a:lnTo>
                  <a:lnTo>
                    <a:pt x="356" y="0"/>
                  </a:lnTo>
                  <a:lnTo>
                    <a:pt x="411" y="1"/>
                  </a:lnTo>
                  <a:lnTo>
                    <a:pt x="466" y="8"/>
                  </a:lnTo>
                  <a:lnTo>
                    <a:pt x="520" y="21"/>
                  </a:lnTo>
                  <a:lnTo>
                    <a:pt x="572" y="38"/>
                  </a:lnTo>
                  <a:lnTo>
                    <a:pt x="624" y="60"/>
                  </a:lnTo>
                  <a:lnTo>
                    <a:pt x="671" y="88"/>
                  </a:lnTo>
                  <a:lnTo>
                    <a:pt x="688" y="96"/>
                  </a:lnTo>
                  <a:lnTo>
                    <a:pt x="706" y="99"/>
                  </a:lnTo>
                  <a:lnTo>
                    <a:pt x="724" y="96"/>
                  </a:lnTo>
                  <a:lnTo>
                    <a:pt x="740" y="88"/>
                  </a:lnTo>
                  <a:lnTo>
                    <a:pt x="786" y="61"/>
                  </a:lnTo>
                  <a:lnTo>
                    <a:pt x="836" y="39"/>
                  </a:lnTo>
                  <a:lnTo>
                    <a:pt x="885" y="22"/>
                  </a:lnTo>
                  <a:lnTo>
                    <a:pt x="938" y="10"/>
                  </a:lnTo>
                  <a:lnTo>
                    <a:pt x="990" y="2"/>
                  </a:lnTo>
                  <a:lnTo>
                    <a:pt x="1043" y="0"/>
                  </a:lnTo>
                  <a:lnTo>
                    <a:pt x="1097" y="2"/>
                  </a:lnTo>
                  <a:lnTo>
                    <a:pt x="1150" y="9"/>
                  </a:lnTo>
                  <a:lnTo>
                    <a:pt x="1201" y="22"/>
                  </a:lnTo>
                  <a:lnTo>
                    <a:pt x="1252" y="38"/>
                  </a:lnTo>
                  <a:lnTo>
                    <a:pt x="1301" y="60"/>
                  </a:lnTo>
                  <a:lnTo>
                    <a:pt x="1347" y="87"/>
                  </a:lnTo>
                  <a:lnTo>
                    <a:pt x="1365" y="96"/>
                  </a:lnTo>
                  <a:lnTo>
                    <a:pt x="1383" y="98"/>
                  </a:lnTo>
                  <a:lnTo>
                    <a:pt x="1402" y="96"/>
                  </a:lnTo>
                  <a:lnTo>
                    <a:pt x="1420" y="87"/>
                  </a:lnTo>
                  <a:lnTo>
                    <a:pt x="1465" y="61"/>
                  </a:lnTo>
                  <a:lnTo>
                    <a:pt x="1513" y="38"/>
                  </a:lnTo>
                  <a:lnTo>
                    <a:pt x="1562" y="22"/>
                  </a:lnTo>
                  <a:lnTo>
                    <a:pt x="1614" y="10"/>
                  </a:lnTo>
                  <a:lnTo>
                    <a:pt x="1666" y="2"/>
                  </a:lnTo>
                  <a:lnTo>
                    <a:pt x="1718" y="0"/>
                  </a:lnTo>
                  <a:lnTo>
                    <a:pt x="1771" y="2"/>
                  </a:lnTo>
                  <a:lnTo>
                    <a:pt x="1824" y="10"/>
                  </a:lnTo>
                  <a:lnTo>
                    <a:pt x="1874" y="22"/>
                  </a:lnTo>
                  <a:lnTo>
                    <a:pt x="1924" y="38"/>
                  </a:lnTo>
                  <a:lnTo>
                    <a:pt x="1972" y="60"/>
                  </a:lnTo>
                  <a:lnTo>
                    <a:pt x="2018" y="87"/>
                  </a:lnTo>
                  <a:lnTo>
                    <a:pt x="2036" y="95"/>
                  </a:lnTo>
                  <a:lnTo>
                    <a:pt x="2054" y="98"/>
                  </a:lnTo>
                  <a:lnTo>
                    <a:pt x="2073" y="95"/>
                  </a:lnTo>
                  <a:lnTo>
                    <a:pt x="2090" y="87"/>
                  </a:lnTo>
                  <a:lnTo>
                    <a:pt x="2135" y="60"/>
                  </a:lnTo>
                  <a:lnTo>
                    <a:pt x="2184" y="38"/>
                  </a:lnTo>
                  <a:lnTo>
                    <a:pt x="2233" y="22"/>
                  </a:lnTo>
                  <a:lnTo>
                    <a:pt x="2285" y="10"/>
                  </a:lnTo>
                  <a:lnTo>
                    <a:pt x="2336" y="2"/>
                  </a:lnTo>
                  <a:lnTo>
                    <a:pt x="2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32"/>
            <p:cNvSpPr>
              <a:spLocks noEditPoints="1"/>
            </p:cNvSpPr>
            <p:nvPr/>
          </p:nvSpPr>
          <p:spPr bwMode="auto">
            <a:xfrm>
              <a:off x="4608513" y="5026026"/>
              <a:ext cx="163513" cy="166688"/>
            </a:xfrm>
            <a:custGeom>
              <a:avLst/>
              <a:gdLst>
                <a:gd name="T0" fmla="*/ 628 w 1133"/>
                <a:gd name="T1" fmla="*/ 162 h 1159"/>
                <a:gd name="T2" fmla="*/ 599 w 1133"/>
                <a:gd name="T3" fmla="*/ 179 h 1159"/>
                <a:gd name="T4" fmla="*/ 581 w 1133"/>
                <a:gd name="T5" fmla="*/ 208 h 1159"/>
                <a:gd name="T6" fmla="*/ 582 w 1133"/>
                <a:gd name="T7" fmla="*/ 261 h 1159"/>
                <a:gd name="T8" fmla="*/ 604 w 1133"/>
                <a:gd name="T9" fmla="*/ 327 h 1159"/>
                <a:gd name="T10" fmla="*/ 645 w 1133"/>
                <a:gd name="T11" fmla="*/ 381 h 1159"/>
                <a:gd name="T12" fmla="*/ 700 w 1133"/>
                <a:gd name="T13" fmla="*/ 420 h 1159"/>
                <a:gd name="T14" fmla="*/ 766 w 1133"/>
                <a:gd name="T15" fmla="*/ 442 h 1159"/>
                <a:gd name="T16" fmla="*/ 819 w 1133"/>
                <a:gd name="T17" fmla="*/ 443 h 1159"/>
                <a:gd name="T18" fmla="*/ 849 w 1133"/>
                <a:gd name="T19" fmla="*/ 426 h 1159"/>
                <a:gd name="T20" fmla="*/ 867 w 1133"/>
                <a:gd name="T21" fmla="*/ 396 h 1159"/>
                <a:gd name="T22" fmla="*/ 867 w 1133"/>
                <a:gd name="T23" fmla="*/ 360 h 1159"/>
                <a:gd name="T24" fmla="*/ 849 w 1133"/>
                <a:gd name="T25" fmla="*/ 331 h 1159"/>
                <a:gd name="T26" fmla="*/ 819 w 1133"/>
                <a:gd name="T27" fmla="*/ 315 h 1159"/>
                <a:gd name="T28" fmla="*/ 778 w 1133"/>
                <a:gd name="T29" fmla="*/ 309 h 1159"/>
                <a:gd name="T30" fmla="*/ 739 w 1133"/>
                <a:gd name="T31" fmla="*/ 286 h 1159"/>
                <a:gd name="T32" fmla="*/ 717 w 1133"/>
                <a:gd name="T33" fmla="*/ 248 h 1159"/>
                <a:gd name="T34" fmla="*/ 712 w 1133"/>
                <a:gd name="T35" fmla="*/ 208 h 1159"/>
                <a:gd name="T36" fmla="*/ 694 w 1133"/>
                <a:gd name="T37" fmla="*/ 179 h 1159"/>
                <a:gd name="T38" fmla="*/ 665 w 1133"/>
                <a:gd name="T39" fmla="*/ 162 h 1159"/>
                <a:gd name="T40" fmla="*/ 529 w 1133"/>
                <a:gd name="T41" fmla="*/ 0 h 1159"/>
                <a:gd name="T42" fmla="*/ 662 w 1133"/>
                <a:gd name="T43" fmla="*/ 3 h 1159"/>
                <a:gd name="T44" fmla="*/ 772 w 1133"/>
                <a:gd name="T45" fmla="*/ 30 h 1159"/>
                <a:gd name="T46" fmla="*/ 871 w 1133"/>
                <a:gd name="T47" fmla="*/ 82 h 1159"/>
                <a:gd name="T48" fmla="*/ 959 w 1133"/>
                <a:gd name="T49" fmla="*/ 154 h 1159"/>
                <a:gd name="T50" fmla="*/ 1031 w 1133"/>
                <a:gd name="T51" fmla="*/ 245 h 1159"/>
                <a:gd name="T52" fmla="*/ 1086 w 1133"/>
                <a:gd name="T53" fmla="*/ 352 h 1159"/>
                <a:gd name="T54" fmla="*/ 1121 w 1133"/>
                <a:gd name="T55" fmla="*/ 470 h 1159"/>
                <a:gd name="T56" fmla="*/ 1133 w 1133"/>
                <a:gd name="T57" fmla="*/ 598 h 1159"/>
                <a:gd name="T58" fmla="*/ 1120 w 1133"/>
                <a:gd name="T59" fmla="*/ 719 h 1159"/>
                <a:gd name="T60" fmla="*/ 1083 w 1133"/>
                <a:gd name="T61" fmla="*/ 830 h 1159"/>
                <a:gd name="T62" fmla="*/ 1024 w 1133"/>
                <a:gd name="T63" fmla="*/ 930 h 1159"/>
                <a:gd name="T64" fmla="*/ 946 w 1133"/>
                <a:gd name="T65" fmla="*/ 1015 h 1159"/>
                <a:gd name="T66" fmla="*/ 852 w 1133"/>
                <a:gd name="T67" fmla="*/ 1083 h 1159"/>
                <a:gd name="T68" fmla="*/ 746 w 1133"/>
                <a:gd name="T69" fmla="*/ 1131 h 1159"/>
                <a:gd name="T70" fmla="*/ 628 w 1133"/>
                <a:gd name="T71" fmla="*/ 1156 h 1159"/>
                <a:gd name="T72" fmla="*/ 505 w 1133"/>
                <a:gd name="T73" fmla="*/ 1156 h 1159"/>
                <a:gd name="T74" fmla="*/ 388 w 1133"/>
                <a:gd name="T75" fmla="*/ 1131 h 1159"/>
                <a:gd name="T76" fmla="*/ 282 w 1133"/>
                <a:gd name="T77" fmla="*/ 1083 h 1159"/>
                <a:gd name="T78" fmla="*/ 187 w 1133"/>
                <a:gd name="T79" fmla="*/ 1015 h 1159"/>
                <a:gd name="T80" fmla="*/ 109 w 1133"/>
                <a:gd name="T81" fmla="*/ 930 h 1159"/>
                <a:gd name="T82" fmla="*/ 51 w 1133"/>
                <a:gd name="T83" fmla="*/ 830 h 1159"/>
                <a:gd name="T84" fmla="*/ 13 w 1133"/>
                <a:gd name="T85" fmla="*/ 719 h 1159"/>
                <a:gd name="T86" fmla="*/ 0 w 1133"/>
                <a:gd name="T87" fmla="*/ 598 h 1159"/>
                <a:gd name="T88" fmla="*/ 13 w 1133"/>
                <a:gd name="T89" fmla="*/ 470 h 1159"/>
                <a:gd name="T90" fmla="*/ 47 w 1133"/>
                <a:gd name="T91" fmla="*/ 352 h 1159"/>
                <a:gd name="T92" fmla="*/ 103 w 1133"/>
                <a:gd name="T93" fmla="*/ 245 h 1159"/>
                <a:gd name="T94" fmla="*/ 175 w 1133"/>
                <a:gd name="T95" fmla="*/ 154 h 1159"/>
                <a:gd name="T96" fmla="*/ 262 w 1133"/>
                <a:gd name="T97" fmla="*/ 82 h 1159"/>
                <a:gd name="T98" fmla="*/ 362 w 1133"/>
                <a:gd name="T99" fmla="*/ 30 h 1159"/>
                <a:gd name="T100" fmla="*/ 470 w 1133"/>
                <a:gd name="T101" fmla="*/ 3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33" h="1159">
                  <a:moveTo>
                    <a:pt x="647" y="158"/>
                  </a:moveTo>
                  <a:lnTo>
                    <a:pt x="628" y="162"/>
                  </a:lnTo>
                  <a:lnTo>
                    <a:pt x="613" y="168"/>
                  </a:lnTo>
                  <a:lnTo>
                    <a:pt x="599" y="179"/>
                  </a:lnTo>
                  <a:lnTo>
                    <a:pt x="589" y="192"/>
                  </a:lnTo>
                  <a:lnTo>
                    <a:pt x="581" y="208"/>
                  </a:lnTo>
                  <a:lnTo>
                    <a:pt x="579" y="226"/>
                  </a:lnTo>
                  <a:lnTo>
                    <a:pt x="582" y="261"/>
                  </a:lnTo>
                  <a:lnTo>
                    <a:pt x="591" y="295"/>
                  </a:lnTo>
                  <a:lnTo>
                    <a:pt x="604" y="327"/>
                  </a:lnTo>
                  <a:lnTo>
                    <a:pt x="622" y="355"/>
                  </a:lnTo>
                  <a:lnTo>
                    <a:pt x="645" y="381"/>
                  </a:lnTo>
                  <a:lnTo>
                    <a:pt x="670" y="403"/>
                  </a:lnTo>
                  <a:lnTo>
                    <a:pt x="700" y="420"/>
                  </a:lnTo>
                  <a:lnTo>
                    <a:pt x="732" y="434"/>
                  </a:lnTo>
                  <a:lnTo>
                    <a:pt x="766" y="442"/>
                  </a:lnTo>
                  <a:lnTo>
                    <a:pt x="802" y="445"/>
                  </a:lnTo>
                  <a:lnTo>
                    <a:pt x="819" y="443"/>
                  </a:lnTo>
                  <a:lnTo>
                    <a:pt x="835" y="436"/>
                  </a:lnTo>
                  <a:lnTo>
                    <a:pt x="849" y="426"/>
                  </a:lnTo>
                  <a:lnTo>
                    <a:pt x="859" y="413"/>
                  </a:lnTo>
                  <a:lnTo>
                    <a:pt x="867" y="396"/>
                  </a:lnTo>
                  <a:lnTo>
                    <a:pt x="869" y="379"/>
                  </a:lnTo>
                  <a:lnTo>
                    <a:pt x="867" y="360"/>
                  </a:lnTo>
                  <a:lnTo>
                    <a:pt x="859" y="345"/>
                  </a:lnTo>
                  <a:lnTo>
                    <a:pt x="849" y="331"/>
                  </a:lnTo>
                  <a:lnTo>
                    <a:pt x="835" y="321"/>
                  </a:lnTo>
                  <a:lnTo>
                    <a:pt x="819" y="315"/>
                  </a:lnTo>
                  <a:lnTo>
                    <a:pt x="802" y="311"/>
                  </a:lnTo>
                  <a:lnTo>
                    <a:pt x="778" y="309"/>
                  </a:lnTo>
                  <a:lnTo>
                    <a:pt x="757" y="301"/>
                  </a:lnTo>
                  <a:lnTo>
                    <a:pt x="739" y="286"/>
                  </a:lnTo>
                  <a:lnTo>
                    <a:pt x="726" y="269"/>
                  </a:lnTo>
                  <a:lnTo>
                    <a:pt x="717" y="248"/>
                  </a:lnTo>
                  <a:lnTo>
                    <a:pt x="714" y="226"/>
                  </a:lnTo>
                  <a:lnTo>
                    <a:pt x="712" y="208"/>
                  </a:lnTo>
                  <a:lnTo>
                    <a:pt x="705" y="192"/>
                  </a:lnTo>
                  <a:lnTo>
                    <a:pt x="694" y="179"/>
                  </a:lnTo>
                  <a:lnTo>
                    <a:pt x="681" y="168"/>
                  </a:lnTo>
                  <a:lnTo>
                    <a:pt x="665" y="162"/>
                  </a:lnTo>
                  <a:lnTo>
                    <a:pt x="647" y="158"/>
                  </a:lnTo>
                  <a:close/>
                  <a:moveTo>
                    <a:pt x="529" y="0"/>
                  </a:moveTo>
                  <a:lnTo>
                    <a:pt x="605" y="0"/>
                  </a:lnTo>
                  <a:lnTo>
                    <a:pt x="662" y="3"/>
                  </a:lnTo>
                  <a:lnTo>
                    <a:pt x="718" y="14"/>
                  </a:lnTo>
                  <a:lnTo>
                    <a:pt x="772" y="30"/>
                  </a:lnTo>
                  <a:lnTo>
                    <a:pt x="823" y="53"/>
                  </a:lnTo>
                  <a:lnTo>
                    <a:pt x="871" y="82"/>
                  </a:lnTo>
                  <a:lnTo>
                    <a:pt x="917" y="116"/>
                  </a:lnTo>
                  <a:lnTo>
                    <a:pt x="959" y="154"/>
                  </a:lnTo>
                  <a:lnTo>
                    <a:pt x="997" y="197"/>
                  </a:lnTo>
                  <a:lnTo>
                    <a:pt x="1031" y="245"/>
                  </a:lnTo>
                  <a:lnTo>
                    <a:pt x="1061" y="296"/>
                  </a:lnTo>
                  <a:lnTo>
                    <a:pt x="1086" y="352"/>
                  </a:lnTo>
                  <a:lnTo>
                    <a:pt x="1106" y="409"/>
                  </a:lnTo>
                  <a:lnTo>
                    <a:pt x="1121" y="470"/>
                  </a:lnTo>
                  <a:lnTo>
                    <a:pt x="1130" y="533"/>
                  </a:lnTo>
                  <a:lnTo>
                    <a:pt x="1133" y="598"/>
                  </a:lnTo>
                  <a:lnTo>
                    <a:pt x="1130" y="659"/>
                  </a:lnTo>
                  <a:lnTo>
                    <a:pt x="1120" y="719"/>
                  </a:lnTo>
                  <a:lnTo>
                    <a:pt x="1104" y="775"/>
                  </a:lnTo>
                  <a:lnTo>
                    <a:pt x="1083" y="830"/>
                  </a:lnTo>
                  <a:lnTo>
                    <a:pt x="1056" y="882"/>
                  </a:lnTo>
                  <a:lnTo>
                    <a:pt x="1024" y="930"/>
                  </a:lnTo>
                  <a:lnTo>
                    <a:pt x="987" y="974"/>
                  </a:lnTo>
                  <a:lnTo>
                    <a:pt x="946" y="1015"/>
                  </a:lnTo>
                  <a:lnTo>
                    <a:pt x="901" y="1052"/>
                  </a:lnTo>
                  <a:lnTo>
                    <a:pt x="852" y="1083"/>
                  </a:lnTo>
                  <a:lnTo>
                    <a:pt x="801" y="1109"/>
                  </a:lnTo>
                  <a:lnTo>
                    <a:pt x="746" y="1131"/>
                  </a:lnTo>
                  <a:lnTo>
                    <a:pt x="688" y="1146"/>
                  </a:lnTo>
                  <a:lnTo>
                    <a:pt x="628" y="1156"/>
                  </a:lnTo>
                  <a:lnTo>
                    <a:pt x="567" y="1159"/>
                  </a:lnTo>
                  <a:lnTo>
                    <a:pt x="505" y="1156"/>
                  </a:lnTo>
                  <a:lnTo>
                    <a:pt x="445" y="1146"/>
                  </a:lnTo>
                  <a:lnTo>
                    <a:pt x="388" y="1131"/>
                  </a:lnTo>
                  <a:lnTo>
                    <a:pt x="333" y="1109"/>
                  </a:lnTo>
                  <a:lnTo>
                    <a:pt x="282" y="1083"/>
                  </a:lnTo>
                  <a:lnTo>
                    <a:pt x="232" y="1052"/>
                  </a:lnTo>
                  <a:lnTo>
                    <a:pt x="187" y="1015"/>
                  </a:lnTo>
                  <a:lnTo>
                    <a:pt x="146" y="974"/>
                  </a:lnTo>
                  <a:lnTo>
                    <a:pt x="109" y="930"/>
                  </a:lnTo>
                  <a:lnTo>
                    <a:pt x="77" y="882"/>
                  </a:lnTo>
                  <a:lnTo>
                    <a:pt x="51" y="830"/>
                  </a:lnTo>
                  <a:lnTo>
                    <a:pt x="29" y="775"/>
                  </a:lnTo>
                  <a:lnTo>
                    <a:pt x="13" y="719"/>
                  </a:lnTo>
                  <a:lnTo>
                    <a:pt x="4" y="659"/>
                  </a:lnTo>
                  <a:lnTo>
                    <a:pt x="0" y="598"/>
                  </a:lnTo>
                  <a:lnTo>
                    <a:pt x="3" y="533"/>
                  </a:lnTo>
                  <a:lnTo>
                    <a:pt x="13" y="470"/>
                  </a:lnTo>
                  <a:lnTo>
                    <a:pt x="27" y="409"/>
                  </a:lnTo>
                  <a:lnTo>
                    <a:pt x="47" y="352"/>
                  </a:lnTo>
                  <a:lnTo>
                    <a:pt x="72" y="296"/>
                  </a:lnTo>
                  <a:lnTo>
                    <a:pt x="103" y="245"/>
                  </a:lnTo>
                  <a:lnTo>
                    <a:pt x="137" y="197"/>
                  </a:lnTo>
                  <a:lnTo>
                    <a:pt x="175" y="154"/>
                  </a:lnTo>
                  <a:lnTo>
                    <a:pt x="217" y="116"/>
                  </a:lnTo>
                  <a:lnTo>
                    <a:pt x="262" y="82"/>
                  </a:lnTo>
                  <a:lnTo>
                    <a:pt x="310" y="53"/>
                  </a:lnTo>
                  <a:lnTo>
                    <a:pt x="362" y="30"/>
                  </a:lnTo>
                  <a:lnTo>
                    <a:pt x="415" y="14"/>
                  </a:lnTo>
                  <a:lnTo>
                    <a:pt x="470" y="3"/>
                  </a:lnTo>
                  <a:lnTo>
                    <a:pt x="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33"/>
            <p:cNvSpPr>
              <a:spLocks/>
            </p:cNvSpPr>
            <p:nvPr/>
          </p:nvSpPr>
          <p:spPr bwMode="auto">
            <a:xfrm>
              <a:off x="4464050" y="5129213"/>
              <a:ext cx="444500" cy="173038"/>
            </a:xfrm>
            <a:custGeom>
              <a:avLst/>
              <a:gdLst>
                <a:gd name="T0" fmla="*/ 920 w 3084"/>
                <a:gd name="T1" fmla="*/ 127 h 1200"/>
                <a:gd name="T2" fmla="*/ 1013 w 3084"/>
                <a:gd name="T3" fmla="*/ 295 h 1200"/>
                <a:gd name="T4" fmla="*/ 1148 w 3084"/>
                <a:gd name="T5" fmla="*/ 432 h 1200"/>
                <a:gd name="T6" fmla="*/ 1316 w 3084"/>
                <a:gd name="T7" fmla="*/ 528 h 1200"/>
                <a:gd name="T8" fmla="*/ 1508 w 3084"/>
                <a:gd name="T9" fmla="*/ 574 h 1200"/>
                <a:gd name="T10" fmla="*/ 1712 w 3084"/>
                <a:gd name="T11" fmla="*/ 565 h 1200"/>
                <a:gd name="T12" fmla="*/ 1898 w 3084"/>
                <a:gd name="T13" fmla="*/ 501 h 1200"/>
                <a:gd name="T14" fmla="*/ 2055 w 3084"/>
                <a:gd name="T15" fmla="*/ 391 h 1200"/>
                <a:gd name="T16" fmla="*/ 2176 w 3084"/>
                <a:gd name="T17" fmla="*/ 243 h 1200"/>
                <a:gd name="T18" fmla="*/ 2253 w 3084"/>
                <a:gd name="T19" fmla="*/ 65 h 1200"/>
                <a:gd name="T20" fmla="*/ 2364 w 3084"/>
                <a:gd name="T21" fmla="*/ 43 h 1200"/>
                <a:gd name="T22" fmla="*/ 2487 w 3084"/>
                <a:gd name="T23" fmla="*/ 140 h 1200"/>
                <a:gd name="T24" fmla="*/ 2574 w 3084"/>
                <a:gd name="T25" fmla="*/ 269 h 1200"/>
                <a:gd name="T26" fmla="*/ 2617 w 3084"/>
                <a:gd name="T27" fmla="*/ 422 h 1200"/>
                <a:gd name="T28" fmla="*/ 2612 w 3084"/>
                <a:gd name="T29" fmla="*/ 563 h 1200"/>
                <a:gd name="T30" fmla="*/ 2724 w 3084"/>
                <a:gd name="T31" fmla="*/ 651 h 1200"/>
                <a:gd name="T32" fmla="*/ 2880 w 3084"/>
                <a:gd name="T33" fmla="*/ 759 h 1200"/>
                <a:gd name="T34" fmla="*/ 2998 w 3084"/>
                <a:gd name="T35" fmla="*/ 904 h 1200"/>
                <a:gd name="T36" fmla="*/ 3071 w 3084"/>
                <a:gd name="T37" fmla="*/ 1079 h 1200"/>
                <a:gd name="T38" fmla="*/ 2965 w 3084"/>
                <a:gd name="T39" fmla="*/ 1119 h 1200"/>
                <a:gd name="T40" fmla="*/ 2781 w 3084"/>
                <a:gd name="T41" fmla="*/ 1123 h 1200"/>
                <a:gd name="T42" fmla="*/ 2607 w 3084"/>
                <a:gd name="T43" fmla="*/ 1173 h 1200"/>
                <a:gd name="T44" fmla="*/ 2448 w 3084"/>
                <a:gd name="T45" fmla="*/ 1153 h 1200"/>
                <a:gd name="T46" fmla="*/ 2276 w 3084"/>
                <a:gd name="T47" fmla="*/ 1117 h 1200"/>
                <a:gd name="T48" fmla="*/ 2101 w 3084"/>
                <a:gd name="T49" fmla="*/ 1124 h 1200"/>
                <a:gd name="T50" fmla="*/ 1934 w 3084"/>
                <a:gd name="T51" fmla="*/ 1173 h 1200"/>
                <a:gd name="T52" fmla="*/ 1777 w 3084"/>
                <a:gd name="T53" fmla="*/ 1153 h 1200"/>
                <a:gd name="T54" fmla="*/ 1606 w 3084"/>
                <a:gd name="T55" fmla="*/ 1117 h 1200"/>
                <a:gd name="T56" fmla="*/ 1430 w 3084"/>
                <a:gd name="T57" fmla="*/ 1124 h 1200"/>
                <a:gd name="T58" fmla="*/ 1263 w 3084"/>
                <a:gd name="T59" fmla="*/ 1173 h 1200"/>
                <a:gd name="T60" fmla="*/ 1105 w 3084"/>
                <a:gd name="T61" fmla="*/ 1153 h 1200"/>
                <a:gd name="T62" fmla="*/ 931 w 3084"/>
                <a:gd name="T63" fmla="*/ 1117 h 1200"/>
                <a:gd name="T64" fmla="*/ 755 w 3084"/>
                <a:gd name="T65" fmla="*/ 1124 h 1200"/>
                <a:gd name="T66" fmla="*/ 587 w 3084"/>
                <a:gd name="T67" fmla="*/ 1174 h 1200"/>
                <a:gd name="T68" fmla="*/ 423 w 3084"/>
                <a:gd name="T69" fmla="*/ 1152 h 1200"/>
                <a:gd name="T70" fmla="*/ 243 w 3084"/>
                <a:gd name="T71" fmla="*/ 1117 h 1200"/>
                <a:gd name="T72" fmla="*/ 60 w 3084"/>
                <a:gd name="T73" fmla="*/ 1128 h 1200"/>
                <a:gd name="T74" fmla="*/ 32 w 3084"/>
                <a:gd name="T75" fmla="*/ 1018 h 1200"/>
                <a:gd name="T76" fmla="*/ 121 w 3084"/>
                <a:gd name="T77" fmla="*/ 852 h 1200"/>
                <a:gd name="T78" fmla="*/ 253 w 3084"/>
                <a:gd name="T79" fmla="*/ 718 h 1200"/>
                <a:gd name="T80" fmla="*/ 419 w 3084"/>
                <a:gd name="T81" fmla="*/ 624 h 1200"/>
                <a:gd name="T82" fmla="*/ 534 w 3084"/>
                <a:gd name="T83" fmla="*/ 534 h 1200"/>
                <a:gd name="T84" fmla="*/ 543 w 3084"/>
                <a:gd name="T85" fmla="*/ 369 h 1200"/>
                <a:gd name="T86" fmla="*/ 602 w 3084"/>
                <a:gd name="T87" fmla="*/ 222 h 1200"/>
                <a:gd name="T88" fmla="*/ 702 w 3084"/>
                <a:gd name="T89" fmla="*/ 102 h 1200"/>
                <a:gd name="T90" fmla="*/ 836 w 3084"/>
                <a:gd name="T91" fmla="*/ 1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4" h="1200">
                  <a:moveTo>
                    <a:pt x="886" y="0"/>
                  </a:moveTo>
                  <a:lnTo>
                    <a:pt x="901" y="65"/>
                  </a:lnTo>
                  <a:lnTo>
                    <a:pt x="920" y="127"/>
                  </a:lnTo>
                  <a:lnTo>
                    <a:pt x="946" y="185"/>
                  </a:lnTo>
                  <a:lnTo>
                    <a:pt x="978" y="242"/>
                  </a:lnTo>
                  <a:lnTo>
                    <a:pt x="1013" y="295"/>
                  </a:lnTo>
                  <a:lnTo>
                    <a:pt x="1053" y="345"/>
                  </a:lnTo>
                  <a:lnTo>
                    <a:pt x="1098" y="391"/>
                  </a:lnTo>
                  <a:lnTo>
                    <a:pt x="1148" y="432"/>
                  </a:lnTo>
                  <a:lnTo>
                    <a:pt x="1200" y="469"/>
                  </a:lnTo>
                  <a:lnTo>
                    <a:pt x="1256" y="501"/>
                  </a:lnTo>
                  <a:lnTo>
                    <a:pt x="1316" y="528"/>
                  </a:lnTo>
                  <a:lnTo>
                    <a:pt x="1377" y="549"/>
                  </a:lnTo>
                  <a:lnTo>
                    <a:pt x="1442" y="565"/>
                  </a:lnTo>
                  <a:lnTo>
                    <a:pt x="1508" y="574"/>
                  </a:lnTo>
                  <a:lnTo>
                    <a:pt x="1577" y="578"/>
                  </a:lnTo>
                  <a:lnTo>
                    <a:pt x="1645" y="574"/>
                  </a:lnTo>
                  <a:lnTo>
                    <a:pt x="1712" y="565"/>
                  </a:lnTo>
                  <a:lnTo>
                    <a:pt x="1776" y="549"/>
                  </a:lnTo>
                  <a:lnTo>
                    <a:pt x="1838" y="528"/>
                  </a:lnTo>
                  <a:lnTo>
                    <a:pt x="1898" y="501"/>
                  </a:lnTo>
                  <a:lnTo>
                    <a:pt x="1954" y="469"/>
                  </a:lnTo>
                  <a:lnTo>
                    <a:pt x="2005" y="432"/>
                  </a:lnTo>
                  <a:lnTo>
                    <a:pt x="2055" y="391"/>
                  </a:lnTo>
                  <a:lnTo>
                    <a:pt x="2100" y="345"/>
                  </a:lnTo>
                  <a:lnTo>
                    <a:pt x="2140" y="296"/>
                  </a:lnTo>
                  <a:lnTo>
                    <a:pt x="2176" y="243"/>
                  </a:lnTo>
                  <a:lnTo>
                    <a:pt x="2207" y="187"/>
                  </a:lnTo>
                  <a:lnTo>
                    <a:pt x="2232" y="127"/>
                  </a:lnTo>
                  <a:lnTo>
                    <a:pt x="2253" y="65"/>
                  </a:lnTo>
                  <a:lnTo>
                    <a:pt x="2268" y="1"/>
                  </a:lnTo>
                  <a:lnTo>
                    <a:pt x="2317" y="19"/>
                  </a:lnTo>
                  <a:lnTo>
                    <a:pt x="2364" y="43"/>
                  </a:lnTo>
                  <a:lnTo>
                    <a:pt x="2408" y="71"/>
                  </a:lnTo>
                  <a:lnTo>
                    <a:pt x="2450" y="104"/>
                  </a:lnTo>
                  <a:lnTo>
                    <a:pt x="2487" y="140"/>
                  </a:lnTo>
                  <a:lnTo>
                    <a:pt x="2520" y="180"/>
                  </a:lnTo>
                  <a:lnTo>
                    <a:pt x="2550" y="223"/>
                  </a:lnTo>
                  <a:lnTo>
                    <a:pt x="2574" y="269"/>
                  </a:lnTo>
                  <a:lnTo>
                    <a:pt x="2594" y="318"/>
                  </a:lnTo>
                  <a:lnTo>
                    <a:pt x="2608" y="369"/>
                  </a:lnTo>
                  <a:lnTo>
                    <a:pt x="2617" y="422"/>
                  </a:lnTo>
                  <a:lnTo>
                    <a:pt x="2620" y="478"/>
                  </a:lnTo>
                  <a:lnTo>
                    <a:pt x="2618" y="520"/>
                  </a:lnTo>
                  <a:lnTo>
                    <a:pt x="2612" y="563"/>
                  </a:lnTo>
                  <a:lnTo>
                    <a:pt x="2603" y="604"/>
                  </a:lnTo>
                  <a:lnTo>
                    <a:pt x="2666" y="624"/>
                  </a:lnTo>
                  <a:lnTo>
                    <a:pt x="2724" y="651"/>
                  </a:lnTo>
                  <a:lnTo>
                    <a:pt x="2780" y="682"/>
                  </a:lnTo>
                  <a:lnTo>
                    <a:pt x="2832" y="718"/>
                  </a:lnTo>
                  <a:lnTo>
                    <a:pt x="2880" y="759"/>
                  </a:lnTo>
                  <a:lnTo>
                    <a:pt x="2924" y="804"/>
                  </a:lnTo>
                  <a:lnTo>
                    <a:pt x="2964" y="852"/>
                  </a:lnTo>
                  <a:lnTo>
                    <a:pt x="2998" y="904"/>
                  </a:lnTo>
                  <a:lnTo>
                    <a:pt x="3027" y="959"/>
                  </a:lnTo>
                  <a:lnTo>
                    <a:pt x="3051" y="1018"/>
                  </a:lnTo>
                  <a:lnTo>
                    <a:pt x="3071" y="1079"/>
                  </a:lnTo>
                  <a:lnTo>
                    <a:pt x="3084" y="1142"/>
                  </a:lnTo>
                  <a:lnTo>
                    <a:pt x="3025" y="1128"/>
                  </a:lnTo>
                  <a:lnTo>
                    <a:pt x="2965" y="1119"/>
                  </a:lnTo>
                  <a:lnTo>
                    <a:pt x="2903" y="1116"/>
                  </a:lnTo>
                  <a:lnTo>
                    <a:pt x="2842" y="1117"/>
                  </a:lnTo>
                  <a:lnTo>
                    <a:pt x="2781" y="1123"/>
                  </a:lnTo>
                  <a:lnTo>
                    <a:pt x="2721" y="1134"/>
                  </a:lnTo>
                  <a:lnTo>
                    <a:pt x="2663" y="1152"/>
                  </a:lnTo>
                  <a:lnTo>
                    <a:pt x="2607" y="1173"/>
                  </a:lnTo>
                  <a:lnTo>
                    <a:pt x="2553" y="1199"/>
                  </a:lnTo>
                  <a:lnTo>
                    <a:pt x="2501" y="1173"/>
                  </a:lnTo>
                  <a:lnTo>
                    <a:pt x="2448" y="1153"/>
                  </a:lnTo>
                  <a:lnTo>
                    <a:pt x="2392" y="1136"/>
                  </a:lnTo>
                  <a:lnTo>
                    <a:pt x="2335" y="1124"/>
                  </a:lnTo>
                  <a:lnTo>
                    <a:pt x="2276" y="1117"/>
                  </a:lnTo>
                  <a:lnTo>
                    <a:pt x="2217" y="1115"/>
                  </a:lnTo>
                  <a:lnTo>
                    <a:pt x="2159" y="1117"/>
                  </a:lnTo>
                  <a:lnTo>
                    <a:pt x="2101" y="1124"/>
                  </a:lnTo>
                  <a:lnTo>
                    <a:pt x="2044" y="1136"/>
                  </a:lnTo>
                  <a:lnTo>
                    <a:pt x="1988" y="1153"/>
                  </a:lnTo>
                  <a:lnTo>
                    <a:pt x="1934" y="1173"/>
                  </a:lnTo>
                  <a:lnTo>
                    <a:pt x="1882" y="1199"/>
                  </a:lnTo>
                  <a:lnTo>
                    <a:pt x="1831" y="1173"/>
                  </a:lnTo>
                  <a:lnTo>
                    <a:pt x="1777" y="1153"/>
                  </a:lnTo>
                  <a:lnTo>
                    <a:pt x="1721" y="1136"/>
                  </a:lnTo>
                  <a:lnTo>
                    <a:pt x="1664" y="1124"/>
                  </a:lnTo>
                  <a:lnTo>
                    <a:pt x="1606" y="1117"/>
                  </a:lnTo>
                  <a:lnTo>
                    <a:pt x="1546" y="1115"/>
                  </a:lnTo>
                  <a:lnTo>
                    <a:pt x="1488" y="1117"/>
                  </a:lnTo>
                  <a:lnTo>
                    <a:pt x="1430" y="1124"/>
                  </a:lnTo>
                  <a:lnTo>
                    <a:pt x="1373" y="1136"/>
                  </a:lnTo>
                  <a:lnTo>
                    <a:pt x="1317" y="1153"/>
                  </a:lnTo>
                  <a:lnTo>
                    <a:pt x="1263" y="1173"/>
                  </a:lnTo>
                  <a:lnTo>
                    <a:pt x="1211" y="1199"/>
                  </a:lnTo>
                  <a:lnTo>
                    <a:pt x="1159" y="1173"/>
                  </a:lnTo>
                  <a:lnTo>
                    <a:pt x="1105" y="1153"/>
                  </a:lnTo>
                  <a:lnTo>
                    <a:pt x="1048" y="1136"/>
                  </a:lnTo>
                  <a:lnTo>
                    <a:pt x="991" y="1124"/>
                  </a:lnTo>
                  <a:lnTo>
                    <a:pt x="931" y="1117"/>
                  </a:lnTo>
                  <a:lnTo>
                    <a:pt x="872" y="1115"/>
                  </a:lnTo>
                  <a:lnTo>
                    <a:pt x="814" y="1117"/>
                  </a:lnTo>
                  <a:lnTo>
                    <a:pt x="755" y="1124"/>
                  </a:lnTo>
                  <a:lnTo>
                    <a:pt x="696" y="1136"/>
                  </a:lnTo>
                  <a:lnTo>
                    <a:pt x="640" y="1153"/>
                  </a:lnTo>
                  <a:lnTo>
                    <a:pt x="587" y="1174"/>
                  </a:lnTo>
                  <a:lnTo>
                    <a:pt x="534" y="1200"/>
                  </a:lnTo>
                  <a:lnTo>
                    <a:pt x="480" y="1173"/>
                  </a:lnTo>
                  <a:lnTo>
                    <a:pt x="423" y="1152"/>
                  </a:lnTo>
                  <a:lnTo>
                    <a:pt x="365" y="1135"/>
                  </a:lnTo>
                  <a:lnTo>
                    <a:pt x="304" y="1123"/>
                  </a:lnTo>
                  <a:lnTo>
                    <a:pt x="243" y="1117"/>
                  </a:lnTo>
                  <a:lnTo>
                    <a:pt x="182" y="1116"/>
                  </a:lnTo>
                  <a:lnTo>
                    <a:pt x="120" y="1119"/>
                  </a:lnTo>
                  <a:lnTo>
                    <a:pt x="60" y="1128"/>
                  </a:lnTo>
                  <a:lnTo>
                    <a:pt x="0" y="1142"/>
                  </a:lnTo>
                  <a:lnTo>
                    <a:pt x="12" y="1079"/>
                  </a:lnTo>
                  <a:lnTo>
                    <a:pt x="32" y="1018"/>
                  </a:lnTo>
                  <a:lnTo>
                    <a:pt x="56" y="959"/>
                  </a:lnTo>
                  <a:lnTo>
                    <a:pt x="86" y="904"/>
                  </a:lnTo>
                  <a:lnTo>
                    <a:pt x="121" y="852"/>
                  </a:lnTo>
                  <a:lnTo>
                    <a:pt x="161" y="804"/>
                  </a:lnTo>
                  <a:lnTo>
                    <a:pt x="205" y="758"/>
                  </a:lnTo>
                  <a:lnTo>
                    <a:pt x="253" y="718"/>
                  </a:lnTo>
                  <a:lnTo>
                    <a:pt x="304" y="682"/>
                  </a:lnTo>
                  <a:lnTo>
                    <a:pt x="359" y="651"/>
                  </a:lnTo>
                  <a:lnTo>
                    <a:pt x="419" y="624"/>
                  </a:lnTo>
                  <a:lnTo>
                    <a:pt x="479" y="604"/>
                  </a:lnTo>
                  <a:lnTo>
                    <a:pt x="543" y="590"/>
                  </a:lnTo>
                  <a:lnTo>
                    <a:pt x="534" y="534"/>
                  </a:lnTo>
                  <a:lnTo>
                    <a:pt x="531" y="478"/>
                  </a:lnTo>
                  <a:lnTo>
                    <a:pt x="534" y="422"/>
                  </a:lnTo>
                  <a:lnTo>
                    <a:pt x="543" y="369"/>
                  </a:lnTo>
                  <a:lnTo>
                    <a:pt x="557" y="317"/>
                  </a:lnTo>
                  <a:lnTo>
                    <a:pt x="577" y="268"/>
                  </a:lnTo>
                  <a:lnTo>
                    <a:pt x="602" y="222"/>
                  </a:lnTo>
                  <a:lnTo>
                    <a:pt x="631" y="179"/>
                  </a:lnTo>
                  <a:lnTo>
                    <a:pt x="665" y="139"/>
                  </a:lnTo>
                  <a:lnTo>
                    <a:pt x="702" y="102"/>
                  </a:lnTo>
                  <a:lnTo>
                    <a:pt x="744" y="70"/>
                  </a:lnTo>
                  <a:lnTo>
                    <a:pt x="789" y="42"/>
                  </a:lnTo>
                  <a:lnTo>
                    <a:pt x="836" y="18"/>
                  </a:lnTo>
                  <a:lnTo>
                    <a:pt x="8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5369627" y="5026026"/>
            <a:ext cx="508000" cy="503238"/>
            <a:chOff x="5375275" y="5026026"/>
            <a:chExt cx="508000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138"/>
            <p:cNvSpPr>
              <a:spLocks noEditPoints="1"/>
            </p:cNvSpPr>
            <p:nvPr/>
          </p:nvSpPr>
          <p:spPr bwMode="auto">
            <a:xfrm>
              <a:off x="5408613" y="5026026"/>
              <a:ext cx="441325" cy="276225"/>
            </a:xfrm>
            <a:custGeom>
              <a:avLst/>
              <a:gdLst>
                <a:gd name="T0" fmla="*/ 2339 w 3067"/>
                <a:gd name="T1" fmla="*/ 1606 h 1914"/>
                <a:gd name="T2" fmla="*/ 2438 w 3067"/>
                <a:gd name="T3" fmla="*/ 1747 h 1914"/>
                <a:gd name="T4" fmla="*/ 2529 w 3067"/>
                <a:gd name="T5" fmla="*/ 1722 h 1914"/>
                <a:gd name="T6" fmla="*/ 2452 w 3067"/>
                <a:gd name="T7" fmla="*/ 1575 h 1914"/>
                <a:gd name="T8" fmla="*/ 1734 w 3067"/>
                <a:gd name="T9" fmla="*/ 1564 h 1914"/>
                <a:gd name="T10" fmla="*/ 1709 w 3067"/>
                <a:gd name="T11" fmla="*/ 1655 h 1914"/>
                <a:gd name="T12" fmla="*/ 1851 w 3067"/>
                <a:gd name="T13" fmla="*/ 1753 h 1914"/>
                <a:gd name="T14" fmla="*/ 1899 w 3067"/>
                <a:gd name="T15" fmla="*/ 1672 h 1914"/>
                <a:gd name="T16" fmla="*/ 1767 w 3067"/>
                <a:gd name="T17" fmla="*/ 1556 h 1914"/>
                <a:gd name="T18" fmla="*/ 463 w 3067"/>
                <a:gd name="T19" fmla="*/ 1483 h 1914"/>
                <a:gd name="T20" fmla="*/ 506 w 3067"/>
                <a:gd name="T21" fmla="*/ 1567 h 1914"/>
                <a:gd name="T22" fmla="*/ 784 w 3067"/>
                <a:gd name="T23" fmla="*/ 1607 h 1914"/>
                <a:gd name="T24" fmla="*/ 766 w 3067"/>
                <a:gd name="T25" fmla="*/ 1516 h 1914"/>
                <a:gd name="T26" fmla="*/ 1215 w 3067"/>
                <a:gd name="T27" fmla="*/ 1230 h 1914"/>
                <a:gd name="T28" fmla="*/ 1174 w 3067"/>
                <a:gd name="T29" fmla="*/ 1397 h 1914"/>
                <a:gd name="T30" fmla="*/ 1240 w 3067"/>
                <a:gd name="T31" fmla="*/ 1449 h 1914"/>
                <a:gd name="T32" fmla="*/ 1312 w 3067"/>
                <a:gd name="T33" fmla="*/ 1293 h 1914"/>
                <a:gd name="T34" fmla="*/ 1248 w 3067"/>
                <a:gd name="T35" fmla="*/ 1222 h 1914"/>
                <a:gd name="T36" fmla="*/ 1564 w 3067"/>
                <a:gd name="T37" fmla="*/ 1156 h 1914"/>
                <a:gd name="T38" fmla="*/ 1589 w 3067"/>
                <a:gd name="T39" fmla="*/ 1247 h 1914"/>
                <a:gd name="T40" fmla="*/ 1959 w 3067"/>
                <a:gd name="T41" fmla="*/ 1158 h 1914"/>
                <a:gd name="T42" fmla="*/ 1959 w 3067"/>
                <a:gd name="T43" fmla="*/ 1063 h 1914"/>
                <a:gd name="T44" fmla="*/ 1232 w 3067"/>
                <a:gd name="T45" fmla="*/ 779 h 1914"/>
                <a:gd name="T46" fmla="*/ 1206 w 3067"/>
                <a:gd name="T47" fmla="*/ 870 h 1914"/>
                <a:gd name="T48" fmla="*/ 1349 w 3067"/>
                <a:gd name="T49" fmla="*/ 968 h 1914"/>
                <a:gd name="T50" fmla="*/ 1396 w 3067"/>
                <a:gd name="T51" fmla="*/ 886 h 1914"/>
                <a:gd name="T52" fmla="*/ 1265 w 3067"/>
                <a:gd name="T53" fmla="*/ 770 h 1914"/>
                <a:gd name="T54" fmla="*/ 1523 w 3067"/>
                <a:gd name="T55" fmla="*/ 248 h 1914"/>
                <a:gd name="T56" fmla="*/ 1621 w 3067"/>
                <a:gd name="T57" fmla="*/ 591 h 1914"/>
                <a:gd name="T58" fmla="*/ 1702 w 3067"/>
                <a:gd name="T59" fmla="*/ 581 h 1914"/>
                <a:gd name="T60" fmla="*/ 1646 w 3067"/>
                <a:gd name="T61" fmla="*/ 234 h 1914"/>
                <a:gd name="T62" fmla="*/ 1606 w 3067"/>
                <a:gd name="T63" fmla="*/ 0 h 1914"/>
                <a:gd name="T64" fmla="*/ 1916 w 3067"/>
                <a:gd name="T65" fmla="*/ 116 h 1914"/>
                <a:gd name="T66" fmla="*/ 2105 w 3067"/>
                <a:gd name="T67" fmla="*/ 409 h 1914"/>
                <a:gd name="T68" fmla="*/ 2180 w 3067"/>
                <a:gd name="T69" fmla="*/ 698 h 1914"/>
                <a:gd name="T70" fmla="*/ 2465 w 3067"/>
                <a:gd name="T71" fmla="*/ 846 h 1914"/>
                <a:gd name="T72" fmla="*/ 2603 w 3067"/>
                <a:gd name="T73" fmla="*/ 1136 h 1914"/>
                <a:gd name="T74" fmla="*/ 2710 w 3067"/>
                <a:gd name="T75" fmla="*/ 1366 h 1914"/>
                <a:gd name="T76" fmla="*/ 2981 w 3067"/>
                <a:gd name="T77" fmla="*/ 1618 h 1914"/>
                <a:gd name="T78" fmla="*/ 2939 w 3067"/>
                <a:gd name="T79" fmla="*/ 1830 h 1914"/>
                <a:gd name="T80" fmla="*/ 2591 w 3067"/>
                <a:gd name="T81" fmla="*/ 1888 h 1914"/>
                <a:gd name="T82" fmla="*/ 2263 w 3067"/>
                <a:gd name="T83" fmla="*/ 1831 h 1914"/>
                <a:gd name="T84" fmla="*/ 1923 w 3067"/>
                <a:gd name="T85" fmla="*/ 1888 h 1914"/>
                <a:gd name="T86" fmla="*/ 1596 w 3067"/>
                <a:gd name="T87" fmla="*/ 1831 h 1914"/>
                <a:gd name="T88" fmla="*/ 1255 w 3067"/>
                <a:gd name="T89" fmla="*/ 1888 h 1914"/>
                <a:gd name="T90" fmla="*/ 926 w 3067"/>
                <a:gd name="T91" fmla="*/ 1831 h 1914"/>
                <a:gd name="T92" fmla="*/ 582 w 3067"/>
                <a:gd name="T93" fmla="*/ 1888 h 1914"/>
                <a:gd name="T94" fmla="*/ 253 w 3067"/>
                <a:gd name="T95" fmla="*/ 1830 h 1914"/>
                <a:gd name="T96" fmla="*/ 32 w 3067"/>
                <a:gd name="T97" fmla="*/ 1731 h 1914"/>
                <a:gd name="T98" fmla="*/ 251 w 3067"/>
                <a:gd name="T99" fmla="*/ 1433 h 1914"/>
                <a:gd name="T100" fmla="*/ 530 w 3067"/>
                <a:gd name="T101" fmla="*/ 1249 h 1914"/>
                <a:gd name="T102" fmla="*/ 602 w 3067"/>
                <a:gd name="T103" fmla="*/ 930 h 1914"/>
                <a:gd name="T104" fmla="*/ 848 w 3067"/>
                <a:gd name="T105" fmla="*/ 727 h 1914"/>
                <a:gd name="T106" fmla="*/ 1007 w 3067"/>
                <a:gd name="T107" fmla="*/ 533 h 1914"/>
                <a:gd name="T108" fmla="*/ 1139 w 3067"/>
                <a:gd name="T109" fmla="*/ 197 h 1914"/>
                <a:gd name="T110" fmla="*/ 1417 w 3067"/>
                <a:gd name="T111" fmla="*/ 14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67" h="1914">
                  <a:moveTo>
                    <a:pt x="2404" y="1556"/>
                  </a:moveTo>
                  <a:lnTo>
                    <a:pt x="2388" y="1558"/>
                  </a:lnTo>
                  <a:lnTo>
                    <a:pt x="2371" y="1564"/>
                  </a:lnTo>
                  <a:lnTo>
                    <a:pt x="2357" y="1575"/>
                  </a:lnTo>
                  <a:lnTo>
                    <a:pt x="2346" y="1589"/>
                  </a:lnTo>
                  <a:lnTo>
                    <a:pt x="2339" y="1606"/>
                  </a:lnTo>
                  <a:lnTo>
                    <a:pt x="2337" y="1622"/>
                  </a:lnTo>
                  <a:lnTo>
                    <a:pt x="2339" y="1639"/>
                  </a:lnTo>
                  <a:lnTo>
                    <a:pt x="2346" y="1655"/>
                  </a:lnTo>
                  <a:lnTo>
                    <a:pt x="2357" y="1670"/>
                  </a:lnTo>
                  <a:lnTo>
                    <a:pt x="2424" y="1736"/>
                  </a:lnTo>
                  <a:lnTo>
                    <a:pt x="2438" y="1747"/>
                  </a:lnTo>
                  <a:lnTo>
                    <a:pt x="2454" y="1753"/>
                  </a:lnTo>
                  <a:lnTo>
                    <a:pt x="2472" y="1756"/>
                  </a:lnTo>
                  <a:lnTo>
                    <a:pt x="2488" y="1753"/>
                  </a:lnTo>
                  <a:lnTo>
                    <a:pt x="2504" y="1747"/>
                  </a:lnTo>
                  <a:lnTo>
                    <a:pt x="2519" y="1736"/>
                  </a:lnTo>
                  <a:lnTo>
                    <a:pt x="2529" y="1722"/>
                  </a:lnTo>
                  <a:lnTo>
                    <a:pt x="2536" y="1706"/>
                  </a:lnTo>
                  <a:lnTo>
                    <a:pt x="2538" y="1689"/>
                  </a:lnTo>
                  <a:lnTo>
                    <a:pt x="2536" y="1672"/>
                  </a:lnTo>
                  <a:lnTo>
                    <a:pt x="2529" y="1656"/>
                  </a:lnTo>
                  <a:lnTo>
                    <a:pt x="2519" y="1642"/>
                  </a:lnTo>
                  <a:lnTo>
                    <a:pt x="2452" y="1575"/>
                  </a:lnTo>
                  <a:lnTo>
                    <a:pt x="2438" y="1564"/>
                  </a:lnTo>
                  <a:lnTo>
                    <a:pt x="2421" y="1558"/>
                  </a:lnTo>
                  <a:lnTo>
                    <a:pt x="2404" y="1556"/>
                  </a:lnTo>
                  <a:close/>
                  <a:moveTo>
                    <a:pt x="1767" y="1556"/>
                  </a:moveTo>
                  <a:lnTo>
                    <a:pt x="1751" y="1558"/>
                  </a:lnTo>
                  <a:lnTo>
                    <a:pt x="1734" y="1564"/>
                  </a:lnTo>
                  <a:lnTo>
                    <a:pt x="1720" y="1575"/>
                  </a:lnTo>
                  <a:lnTo>
                    <a:pt x="1709" y="1589"/>
                  </a:lnTo>
                  <a:lnTo>
                    <a:pt x="1703" y="1606"/>
                  </a:lnTo>
                  <a:lnTo>
                    <a:pt x="1701" y="1622"/>
                  </a:lnTo>
                  <a:lnTo>
                    <a:pt x="1703" y="1639"/>
                  </a:lnTo>
                  <a:lnTo>
                    <a:pt x="1709" y="1655"/>
                  </a:lnTo>
                  <a:lnTo>
                    <a:pt x="1720" y="1670"/>
                  </a:lnTo>
                  <a:lnTo>
                    <a:pt x="1787" y="1736"/>
                  </a:lnTo>
                  <a:lnTo>
                    <a:pt x="1801" y="1747"/>
                  </a:lnTo>
                  <a:lnTo>
                    <a:pt x="1817" y="1753"/>
                  </a:lnTo>
                  <a:lnTo>
                    <a:pt x="1835" y="1756"/>
                  </a:lnTo>
                  <a:lnTo>
                    <a:pt x="1851" y="1753"/>
                  </a:lnTo>
                  <a:lnTo>
                    <a:pt x="1868" y="1747"/>
                  </a:lnTo>
                  <a:lnTo>
                    <a:pt x="1882" y="1736"/>
                  </a:lnTo>
                  <a:lnTo>
                    <a:pt x="1893" y="1722"/>
                  </a:lnTo>
                  <a:lnTo>
                    <a:pt x="1899" y="1706"/>
                  </a:lnTo>
                  <a:lnTo>
                    <a:pt x="1902" y="1689"/>
                  </a:lnTo>
                  <a:lnTo>
                    <a:pt x="1899" y="1672"/>
                  </a:lnTo>
                  <a:lnTo>
                    <a:pt x="1893" y="1656"/>
                  </a:lnTo>
                  <a:lnTo>
                    <a:pt x="1882" y="1642"/>
                  </a:lnTo>
                  <a:lnTo>
                    <a:pt x="1814" y="1575"/>
                  </a:lnTo>
                  <a:lnTo>
                    <a:pt x="1800" y="1564"/>
                  </a:lnTo>
                  <a:lnTo>
                    <a:pt x="1785" y="1558"/>
                  </a:lnTo>
                  <a:lnTo>
                    <a:pt x="1767" y="1556"/>
                  </a:lnTo>
                  <a:close/>
                  <a:moveTo>
                    <a:pt x="531" y="1437"/>
                  </a:moveTo>
                  <a:lnTo>
                    <a:pt x="513" y="1438"/>
                  </a:lnTo>
                  <a:lnTo>
                    <a:pt x="497" y="1444"/>
                  </a:lnTo>
                  <a:lnTo>
                    <a:pt x="483" y="1454"/>
                  </a:lnTo>
                  <a:lnTo>
                    <a:pt x="471" y="1467"/>
                  </a:lnTo>
                  <a:lnTo>
                    <a:pt x="463" y="1483"/>
                  </a:lnTo>
                  <a:lnTo>
                    <a:pt x="460" y="1500"/>
                  </a:lnTo>
                  <a:lnTo>
                    <a:pt x="461" y="1518"/>
                  </a:lnTo>
                  <a:lnTo>
                    <a:pt x="468" y="1534"/>
                  </a:lnTo>
                  <a:lnTo>
                    <a:pt x="476" y="1548"/>
                  </a:lnTo>
                  <a:lnTo>
                    <a:pt x="489" y="1559"/>
                  </a:lnTo>
                  <a:lnTo>
                    <a:pt x="506" y="1567"/>
                  </a:lnTo>
                  <a:lnTo>
                    <a:pt x="707" y="1634"/>
                  </a:lnTo>
                  <a:lnTo>
                    <a:pt x="729" y="1637"/>
                  </a:lnTo>
                  <a:lnTo>
                    <a:pt x="745" y="1635"/>
                  </a:lnTo>
                  <a:lnTo>
                    <a:pt x="760" y="1630"/>
                  </a:lnTo>
                  <a:lnTo>
                    <a:pt x="773" y="1620"/>
                  </a:lnTo>
                  <a:lnTo>
                    <a:pt x="784" y="1607"/>
                  </a:lnTo>
                  <a:lnTo>
                    <a:pt x="792" y="1592"/>
                  </a:lnTo>
                  <a:lnTo>
                    <a:pt x="795" y="1574"/>
                  </a:lnTo>
                  <a:lnTo>
                    <a:pt x="794" y="1557"/>
                  </a:lnTo>
                  <a:lnTo>
                    <a:pt x="788" y="1541"/>
                  </a:lnTo>
                  <a:lnTo>
                    <a:pt x="779" y="1526"/>
                  </a:lnTo>
                  <a:lnTo>
                    <a:pt x="766" y="1516"/>
                  </a:lnTo>
                  <a:lnTo>
                    <a:pt x="749" y="1507"/>
                  </a:lnTo>
                  <a:lnTo>
                    <a:pt x="548" y="1441"/>
                  </a:lnTo>
                  <a:lnTo>
                    <a:pt x="531" y="1437"/>
                  </a:lnTo>
                  <a:close/>
                  <a:moveTo>
                    <a:pt x="1248" y="1222"/>
                  </a:moveTo>
                  <a:lnTo>
                    <a:pt x="1231" y="1223"/>
                  </a:lnTo>
                  <a:lnTo>
                    <a:pt x="1215" y="1230"/>
                  </a:lnTo>
                  <a:lnTo>
                    <a:pt x="1200" y="1238"/>
                  </a:lnTo>
                  <a:lnTo>
                    <a:pt x="1189" y="1251"/>
                  </a:lnTo>
                  <a:lnTo>
                    <a:pt x="1182" y="1267"/>
                  </a:lnTo>
                  <a:lnTo>
                    <a:pt x="1177" y="1285"/>
                  </a:lnTo>
                  <a:lnTo>
                    <a:pt x="1172" y="1379"/>
                  </a:lnTo>
                  <a:lnTo>
                    <a:pt x="1174" y="1397"/>
                  </a:lnTo>
                  <a:lnTo>
                    <a:pt x="1180" y="1413"/>
                  </a:lnTo>
                  <a:lnTo>
                    <a:pt x="1189" y="1427"/>
                  </a:lnTo>
                  <a:lnTo>
                    <a:pt x="1201" y="1438"/>
                  </a:lnTo>
                  <a:lnTo>
                    <a:pt x="1218" y="1446"/>
                  </a:lnTo>
                  <a:lnTo>
                    <a:pt x="1235" y="1449"/>
                  </a:lnTo>
                  <a:lnTo>
                    <a:pt x="1240" y="1449"/>
                  </a:lnTo>
                  <a:lnTo>
                    <a:pt x="1259" y="1446"/>
                  </a:lnTo>
                  <a:lnTo>
                    <a:pt x="1278" y="1437"/>
                  </a:lnTo>
                  <a:lnTo>
                    <a:pt x="1292" y="1424"/>
                  </a:lnTo>
                  <a:lnTo>
                    <a:pt x="1302" y="1407"/>
                  </a:lnTo>
                  <a:lnTo>
                    <a:pt x="1306" y="1387"/>
                  </a:lnTo>
                  <a:lnTo>
                    <a:pt x="1312" y="1293"/>
                  </a:lnTo>
                  <a:lnTo>
                    <a:pt x="1311" y="1274"/>
                  </a:lnTo>
                  <a:lnTo>
                    <a:pt x="1305" y="1258"/>
                  </a:lnTo>
                  <a:lnTo>
                    <a:pt x="1295" y="1244"/>
                  </a:lnTo>
                  <a:lnTo>
                    <a:pt x="1282" y="1233"/>
                  </a:lnTo>
                  <a:lnTo>
                    <a:pt x="1267" y="1225"/>
                  </a:lnTo>
                  <a:lnTo>
                    <a:pt x="1248" y="1222"/>
                  </a:lnTo>
                  <a:close/>
                  <a:moveTo>
                    <a:pt x="1912" y="1045"/>
                  </a:moveTo>
                  <a:lnTo>
                    <a:pt x="1895" y="1047"/>
                  </a:lnTo>
                  <a:lnTo>
                    <a:pt x="1606" y="1125"/>
                  </a:lnTo>
                  <a:lnTo>
                    <a:pt x="1588" y="1132"/>
                  </a:lnTo>
                  <a:lnTo>
                    <a:pt x="1575" y="1143"/>
                  </a:lnTo>
                  <a:lnTo>
                    <a:pt x="1564" y="1156"/>
                  </a:lnTo>
                  <a:lnTo>
                    <a:pt x="1557" y="1172"/>
                  </a:lnTo>
                  <a:lnTo>
                    <a:pt x="1555" y="1190"/>
                  </a:lnTo>
                  <a:lnTo>
                    <a:pt x="1557" y="1207"/>
                  </a:lnTo>
                  <a:lnTo>
                    <a:pt x="1565" y="1223"/>
                  </a:lnTo>
                  <a:lnTo>
                    <a:pt x="1576" y="1237"/>
                  </a:lnTo>
                  <a:lnTo>
                    <a:pt x="1589" y="1247"/>
                  </a:lnTo>
                  <a:lnTo>
                    <a:pt x="1606" y="1254"/>
                  </a:lnTo>
                  <a:lnTo>
                    <a:pt x="1623" y="1256"/>
                  </a:lnTo>
                  <a:lnTo>
                    <a:pt x="1640" y="1254"/>
                  </a:lnTo>
                  <a:lnTo>
                    <a:pt x="1930" y="1175"/>
                  </a:lnTo>
                  <a:lnTo>
                    <a:pt x="1946" y="1169"/>
                  </a:lnTo>
                  <a:lnTo>
                    <a:pt x="1959" y="1158"/>
                  </a:lnTo>
                  <a:lnTo>
                    <a:pt x="1970" y="1145"/>
                  </a:lnTo>
                  <a:lnTo>
                    <a:pt x="1977" y="1129"/>
                  </a:lnTo>
                  <a:lnTo>
                    <a:pt x="1979" y="1111"/>
                  </a:lnTo>
                  <a:lnTo>
                    <a:pt x="1977" y="1094"/>
                  </a:lnTo>
                  <a:lnTo>
                    <a:pt x="1970" y="1078"/>
                  </a:lnTo>
                  <a:lnTo>
                    <a:pt x="1959" y="1063"/>
                  </a:lnTo>
                  <a:lnTo>
                    <a:pt x="1945" y="1054"/>
                  </a:lnTo>
                  <a:lnTo>
                    <a:pt x="1930" y="1047"/>
                  </a:lnTo>
                  <a:lnTo>
                    <a:pt x="1912" y="1045"/>
                  </a:lnTo>
                  <a:close/>
                  <a:moveTo>
                    <a:pt x="1265" y="770"/>
                  </a:moveTo>
                  <a:lnTo>
                    <a:pt x="1247" y="772"/>
                  </a:lnTo>
                  <a:lnTo>
                    <a:pt x="1232" y="779"/>
                  </a:lnTo>
                  <a:lnTo>
                    <a:pt x="1217" y="790"/>
                  </a:lnTo>
                  <a:lnTo>
                    <a:pt x="1206" y="804"/>
                  </a:lnTo>
                  <a:lnTo>
                    <a:pt x="1199" y="820"/>
                  </a:lnTo>
                  <a:lnTo>
                    <a:pt x="1197" y="836"/>
                  </a:lnTo>
                  <a:lnTo>
                    <a:pt x="1199" y="854"/>
                  </a:lnTo>
                  <a:lnTo>
                    <a:pt x="1206" y="870"/>
                  </a:lnTo>
                  <a:lnTo>
                    <a:pt x="1217" y="884"/>
                  </a:lnTo>
                  <a:lnTo>
                    <a:pt x="1284" y="950"/>
                  </a:lnTo>
                  <a:lnTo>
                    <a:pt x="1299" y="961"/>
                  </a:lnTo>
                  <a:lnTo>
                    <a:pt x="1315" y="968"/>
                  </a:lnTo>
                  <a:lnTo>
                    <a:pt x="1331" y="970"/>
                  </a:lnTo>
                  <a:lnTo>
                    <a:pt x="1349" y="968"/>
                  </a:lnTo>
                  <a:lnTo>
                    <a:pt x="1364" y="961"/>
                  </a:lnTo>
                  <a:lnTo>
                    <a:pt x="1378" y="950"/>
                  </a:lnTo>
                  <a:lnTo>
                    <a:pt x="1389" y="936"/>
                  </a:lnTo>
                  <a:lnTo>
                    <a:pt x="1396" y="920"/>
                  </a:lnTo>
                  <a:lnTo>
                    <a:pt x="1398" y="904"/>
                  </a:lnTo>
                  <a:lnTo>
                    <a:pt x="1396" y="886"/>
                  </a:lnTo>
                  <a:lnTo>
                    <a:pt x="1389" y="870"/>
                  </a:lnTo>
                  <a:lnTo>
                    <a:pt x="1378" y="856"/>
                  </a:lnTo>
                  <a:lnTo>
                    <a:pt x="1312" y="790"/>
                  </a:lnTo>
                  <a:lnTo>
                    <a:pt x="1298" y="779"/>
                  </a:lnTo>
                  <a:lnTo>
                    <a:pt x="1281" y="772"/>
                  </a:lnTo>
                  <a:lnTo>
                    <a:pt x="1265" y="770"/>
                  </a:lnTo>
                  <a:close/>
                  <a:moveTo>
                    <a:pt x="1589" y="200"/>
                  </a:moveTo>
                  <a:lnTo>
                    <a:pt x="1571" y="202"/>
                  </a:lnTo>
                  <a:lnTo>
                    <a:pt x="1554" y="208"/>
                  </a:lnTo>
                  <a:lnTo>
                    <a:pt x="1540" y="219"/>
                  </a:lnTo>
                  <a:lnTo>
                    <a:pt x="1530" y="232"/>
                  </a:lnTo>
                  <a:lnTo>
                    <a:pt x="1523" y="248"/>
                  </a:lnTo>
                  <a:lnTo>
                    <a:pt x="1520" y="265"/>
                  </a:lnTo>
                  <a:lnTo>
                    <a:pt x="1523" y="283"/>
                  </a:lnTo>
                  <a:lnTo>
                    <a:pt x="1589" y="549"/>
                  </a:lnTo>
                  <a:lnTo>
                    <a:pt x="1596" y="567"/>
                  </a:lnTo>
                  <a:lnTo>
                    <a:pt x="1607" y="581"/>
                  </a:lnTo>
                  <a:lnTo>
                    <a:pt x="1621" y="591"/>
                  </a:lnTo>
                  <a:lnTo>
                    <a:pt x="1636" y="598"/>
                  </a:lnTo>
                  <a:lnTo>
                    <a:pt x="1655" y="601"/>
                  </a:lnTo>
                  <a:lnTo>
                    <a:pt x="1662" y="599"/>
                  </a:lnTo>
                  <a:lnTo>
                    <a:pt x="1671" y="598"/>
                  </a:lnTo>
                  <a:lnTo>
                    <a:pt x="1687" y="592"/>
                  </a:lnTo>
                  <a:lnTo>
                    <a:pt x="1702" y="581"/>
                  </a:lnTo>
                  <a:lnTo>
                    <a:pt x="1711" y="568"/>
                  </a:lnTo>
                  <a:lnTo>
                    <a:pt x="1719" y="553"/>
                  </a:lnTo>
                  <a:lnTo>
                    <a:pt x="1721" y="535"/>
                  </a:lnTo>
                  <a:lnTo>
                    <a:pt x="1719" y="518"/>
                  </a:lnTo>
                  <a:lnTo>
                    <a:pt x="1652" y="251"/>
                  </a:lnTo>
                  <a:lnTo>
                    <a:pt x="1646" y="234"/>
                  </a:lnTo>
                  <a:lnTo>
                    <a:pt x="1635" y="220"/>
                  </a:lnTo>
                  <a:lnTo>
                    <a:pt x="1622" y="209"/>
                  </a:lnTo>
                  <a:lnTo>
                    <a:pt x="1606" y="203"/>
                  </a:lnTo>
                  <a:lnTo>
                    <a:pt x="1589" y="200"/>
                  </a:lnTo>
                  <a:close/>
                  <a:moveTo>
                    <a:pt x="1529" y="0"/>
                  </a:moveTo>
                  <a:lnTo>
                    <a:pt x="1606" y="0"/>
                  </a:lnTo>
                  <a:lnTo>
                    <a:pt x="1663" y="3"/>
                  </a:lnTo>
                  <a:lnTo>
                    <a:pt x="1718" y="14"/>
                  </a:lnTo>
                  <a:lnTo>
                    <a:pt x="1772" y="30"/>
                  </a:lnTo>
                  <a:lnTo>
                    <a:pt x="1823" y="53"/>
                  </a:lnTo>
                  <a:lnTo>
                    <a:pt x="1871" y="82"/>
                  </a:lnTo>
                  <a:lnTo>
                    <a:pt x="1916" y="116"/>
                  </a:lnTo>
                  <a:lnTo>
                    <a:pt x="1957" y="154"/>
                  </a:lnTo>
                  <a:lnTo>
                    <a:pt x="1995" y="197"/>
                  </a:lnTo>
                  <a:lnTo>
                    <a:pt x="2029" y="245"/>
                  </a:lnTo>
                  <a:lnTo>
                    <a:pt x="2060" y="296"/>
                  </a:lnTo>
                  <a:lnTo>
                    <a:pt x="2085" y="352"/>
                  </a:lnTo>
                  <a:lnTo>
                    <a:pt x="2105" y="409"/>
                  </a:lnTo>
                  <a:lnTo>
                    <a:pt x="2119" y="470"/>
                  </a:lnTo>
                  <a:lnTo>
                    <a:pt x="2129" y="533"/>
                  </a:lnTo>
                  <a:lnTo>
                    <a:pt x="2131" y="598"/>
                  </a:lnTo>
                  <a:lnTo>
                    <a:pt x="2129" y="646"/>
                  </a:lnTo>
                  <a:lnTo>
                    <a:pt x="2123" y="693"/>
                  </a:lnTo>
                  <a:lnTo>
                    <a:pt x="2180" y="698"/>
                  </a:lnTo>
                  <a:lnTo>
                    <a:pt x="2235" y="710"/>
                  </a:lnTo>
                  <a:lnTo>
                    <a:pt x="2286" y="727"/>
                  </a:lnTo>
                  <a:lnTo>
                    <a:pt x="2336" y="749"/>
                  </a:lnTo>
                  <a:lnTo>
                    <a:pt x="2382" y="778"/>
                  </a:lnTo>
                  <a:lnTo>
                    <a:pt x="2426" y="809"/>
                  </a:lnTo>
                  <a:lnTo>
                    <a:pt x="2465" y="846"/>
                  </a:lnTo>
                  <a:lnTo>
                    <a:pt x="2500" y="886"/>
                  </a:lnTo>
                  <a:lnTo>
                    <a:pt x="2531" y="931"/>
                  </a:lnTo>
                  <a:lnTo>
                    <a:pt x="2557" y="978"/>
                  </a:lnTo>
                  <a:lnTo>
                    <a:pt x="2578" y="1028"/>
                  </a:lnTo>
                  <a:lnTo>
                    <a:pt x="2593" y="1081"/>
                  </a:lnTo>
                  <a:lnTo>
                    <a:pt x="2603" y="1136"/>
                  </a:lnTo>
                  <a:lnTo>
                    <a:pt x="2606" y="1193"/>
                  </a:lnTo>
                  <a:lnTo>
                    <a:pt x="2604" y="1235"/>
                  </a:lnTo>
                  <a:lnTo>
                    <a:pt x="2598" y="1278"/>
                  </a:lnTo>
                  <a:lnTo>
                    <a:pt x="2590" y="1320"/>
                  </a:lnTo>
                  <a:lnTo>
                    <a:pt x="2651" y="1339"/>
                  </a:lnTo>
                  <a:lnTo>
                    <a:pt x="2710" y="1366"/>
                  </a:lnTo>
                  <a:lnTo>
                    <a:pt x="2764" y="1397"/>
                  </a:lnTo>
                  <a:lnTo>
                    <a:pt x="2816" y="1433"/>
                  </a:lnTo>
                  <a:lnTo>
                    <a:pt x="2864" y="1473"/>
                  </a:lnTo>
                  <a:lnTo>
                    <a:pt x="2907" y="1518"/>
                  </a:lnTo>
                  <a:lnTo>
                    <a:pt x="2946" y="1565"/>
                  </a:lnTo>
                  <a:lnTo>
                    <a:pt x="2981" y="1618"/>
                  </a:lnTo>
                  <a:lnTo>
                    <a:pt x="3010" y="1673"/>
                  </a:lnTo>
                  <a:lnTo>
                    <a:pt x="3034" y="1731"/>
                  </a:lnTo>
                  <a:lnTo>
                    <a:pt x="3054" y="1792"/>
                  </a:lnTo>
                  <a:lnTo>
                    <a:pt x="3067" y="1855"/>
                  </a:lnTo>
                  <a:lnTo>
                    <a:pt x="3003" y="1839"/>
                  </a:lnTo>
                  <a:lnTo>
                    <a:pt x="2939" y="1830"/>
                  </a:lnTo>
                  <a:lnTo>
                    <a:pt x="2874" y="1826"/>
                  </a:lnTo>
                  <a:lnTo>
                    <a:pt x="2815" y="1830"/>
                  </a:lnTo>
                  <a:lnTo>
                    <a:pt x="2757" y="1836"/>
                  </a:lnTo>
                  <a:lnTo>
                    <a:pt x="2700" y="1849"/>
                  </a:lnTo>
                  <a:lnTo>
                    <a:pt x="2644" y="1867"/>
                  </a:lnTo>
                  <a:lnTo>
                    <a:pt x="2591" y="1888"/>
                  </a:lnTo>
                  <a:lnTo>
                    <a:pt x="2539" y="1914"/>
                  </a:lnTo>
                  <a:lnTo>
                    <a:pt x="2487" y="1888"/>
                  </a:lnTo>
                  <a:lnTo>
                    <a:pt x="2433" y="1867"/>
                  </a:lnTo>
                  <a:lnTo>
                    <a:pt x="2378" y="1850"/>
                  </a:lnTo>
                  <a:lnTo>
                    <a:pt x="2321" y="1837"/>
                  </a:lnTo>
                  <a:lnTo>
                    <a:pt x="2263" y="1831"/>
                  </a:lnTo>
                  <a:lnTo>
                    <a:pt x="2205" y="1828"/>
                  </a:lnTo>
                  <a:lnTo>
                    <a:pt x="2147" y="1831"/>
                  </a:lnTo>
                  <a:lnTo>
                    <a:pt x="2089" y="1837"/>
                  </a:lnTo>
                  <a:lnTo>
                    <a:pt x="2033" y="1850"/>
                  </a:lnTo>
                  <a:lnTo>
                    <a:pt x="1977" y="1867"/>
                  </a:lnTo>
                  <a:lnTo>
                    <a:pt x="1923" y="1888"/>
                  </a:lnTo>
                  <a:lnTo>
                    <a:pt x="1871" y="1914"/>
                  </a:lnTo>
                  <a:lnTo>
                    <a:pt x="1820" y="1888"/>
                  </a:lnTo>
                  <a:lnTo>
                    <a:pt x="1766" y="1867"/>
                  </a:lnTo>
                  <a:lnTo>
                    <a:pt x="1710" y="1849"/>
                  </a:lnTo>
                  <a:lnTo>
                    <a:pt x="1654" y="1837"/>
                  </a:lnTo>
                  <a:lnTo>
                    <a:pt x="1596" y="1831"/>
                  </a:lnTo>
                  <a:lnTo>
                    <a:pt x="1538" y="1828"/>
                  </a:lnTo>
                  <a:lnTo>
                    <a:pt x="1479" y="1831"/>
                  </a:lnTo>
                  <a:lnTo>
                    <a:pt x="1422" y="1837"/>
                  </a:lnTo>
                  <a:lnTo>
                    <a:pt x="1365" y="1849"/>
                  </a:lnTo>
                  <a:lnTo>
                    <a:pt x="1310" y="1867"/>
                  </a:lnTo>
                  <a:lnTo>
                    <a:pt x="1255" y="1888"/>
                  </a:lnTo>
                  <a:lnTo>
                    <a:pt x="1204" y="1914"/>
                  </a:lnTo>
                  <a:lnTo>
                    <a:pt x="1151" y="1888"/>
                  </a:lnTo>
                  <a:lnTo>
                    <a:pt x="1098" y="1867"/>
                  </a:lnTo>
                  <a:lnTo>
                    <a:pt x="1041" y="1849"/>
                  </a:lnTo>
                  <a:lnTo>
                    <a:pt x="984" y="1837"/>
                  </a:lnTo>
                  <a:lnTo>
                    <a:pt x="926" y="1831"/>
                  </a:lnTo>
                  <a:lnTo>
                    <a:pt x="867" y="1828"/>
                  </a:lnTo>
                  <a:lnTo>
                    <a:pt x="808" y="1831"/>
                  </a:lnTo>
                  <a:lnTo>
                    <a:pt x="750" y="1837"/>
                  </a:lnTo>
                  <a:lnTo>
                    <a:pt x="692" y="1850"/>
                  </a:lnTo>
                  <a:lnTo>
                    <a:pt x="637" y="1867"/>
                  </a:lnTo>
                  <a:lnTo>
                    <a:pt x="582" y="1888"/>
                  </a:lnTo>
                  <a:lnTo>
                    <a:pt x="530" y="1914"/>
                  </a:lnTo>
                  <a:lnTo>
                    <a:pt x="478" y="1888"/>
                  </a:lnTo>
                  <a:lnTo>
                    <a:pt x="424" y="1867"/>
                  </a:lnTo>
                  <a:lnTo>
                    <a:pt x="369" y="1849"/>
                  </a:lnTo>
                  <a:lnTo>
                    <a:pt x="311" y="1837"/>
                  </a:lnTo>
                  <a:lnTo>
                    <a:pt x="253" y="1830"/>
                  </a:lnTo>
                  <a:lnTo>
                    <a:pt x="193" y="1826"/>
                  </a:lnTo>
                  <a:lnTo>
                    <a:pt x="128" y="1830"/>
                  </a:lnTo>
                  <a:lnTo>
                    <a:pt x="62" y="1839"/>
                  </a:lnTo>
                  <a:lnTo>
                    <a:pt x="0" y="1855"/>
                  </a:lnTo>
                  <a:lnTo>
                    <a:pt x="13" y="1792"/>
                  </a:lnTo>
                  <a:lnTo>
                    <a:pt x="32" y="1731"/>
                  </a:lnTo>
                  <a:lnTo>
                    <a:pt x="57" y="1673"/>
                  </a:lnTo>
                  <a:lnTo>
                    <a:pt x="86" y="1618"/>
                  </a:lnTo>
                  <a:lnTo>
                    <a:pt x="121" y="1565"/>
                  </a:lnTo>
                  <a:lnTo>
                    <a:pt x="161" y="1518"/>
                  </a:lnTo>
                  <a:lnTo>
                    <a:pt x="204" y="1473"/>
                  </a:lnTo>
                  <a:lnTo>
                    <a:pt x="251" y="1433"/>
                  </a:lnTo>
                  <a:lnTo>
                    <a:pt x="303" y="1397"/>
                  </a:lnTo>
                  <a:lnTo>
                    <a:pt x="357" y="1366"/>
                  </a:lnTo>
                  <a:lnTo>
                    <a:pt x="415" y="1339"/>
                  </a:lnTo>
                  <a:lnTo>
                    <a:pt x="476" y="1319"/>
                  </a:lnTo>
                  <a:lnTo>
                    <a:pt x="540" y="1305"/>
                  </a:lnTo>
                  <a:lnTo>
                    <a:pt x="530" y="1249"/>
                  </a:lnTo>
                  <a:lnTo>
                    <a:pt x="526" y="1193"/>
                  </a:lnTo>
                  <a:lnTo>
                    <a:pt x="530" y="1136"/>
                  </a:lnTo>
                  <a:lnTo>
                    <a:pt x="540" y="1081"/>
                  </a:lnTo>
                  <a:lnTo>
                    <a:pt x="555" y="1028"/>
                  </a:lnTo>
                  <a:lnTo>
                    <a:pt x="576" y="978"/>
                  </a:lnTo>
                  <a:lnTo>
                    <a:pt x="602" y="930"/>
                  </a:lnTo>
                  <a:lnTo>
                    <a:pt x="634" y="885"/>
                  </a:lnTo>
                  <a:lnTo>
                    <a:pt x="668" y="845"/>
                  </a:lnTo>
                  <a:lnTo>
                    <a:pt x="708" y="808"/>
                  </a:lnTo>
                  <a:lnTo>
                    <a:pt x="751" y="777"/>
                  </a:lnTo>
                  <a:lnTo>
                    <a:pt x="798" y="748"/>
                  </a:lnTo>
                  <a:lnTo>
                    <a:pt x="848" y="727"/>
                  </a:lnTo>
                  <a:lnTo>
                    <a:pt x="901" y="709"/>
                  </a:lnTo>
                  <a:lnTo>
                    <a:pt x="956" y="698"/>
                  </a:lnTo>
                  <a:lnTo>
                    <a:pt x="1012" y="693"/>
                  </a:lnTo>
                  <a:lnTo>
                    <a:pt x="1006" y="646"/>
                  </a:lnTo>
                  <a:lnTo>
                    <a:pt x="1004" y="598"/>
                  </a:lnTo>
                  <a:lnTo>
                    <a:pt x="1007" y="533"/>
                  </a:lnTo>
                  <a:lnTo>
                    <a:pt x="1016" y="470"/>
                  </a:lnTo>
                  <a:lnTo>
                    <a:pt x="1031" y="409"/>
                  </a:lnTo>
                  <a:lnTo>
                    <a:pt x="1051" y="352"/>
                  </a:lnTo>
                  <a:lnTo>
                    <a:pt x="1076" y="296"/>
                  </a:lnTo>
                  <a:lnTo>
                    <a:pt x="1105" y="245"/>
                  </a:lnTo>
                  <a:lnTo>
                    <a:pt x="1139" y="197"/>
                  </a:lnTo>
                  <a:lnTo>
                    <a:pt x="1177" y="154"/>
                  </a:lnTo>
                  <a:lnTo>
                    <a:pt x="1219" y="116"/>
                  </a:lnTo>
                  <a:lnTo>
                    <a:pt x="1265" y="82"/>
                  </a:lnTo>
                  <a:lnTo>
                    <a:pt x="1313" y="53"/>
                  </a:lnTo>
                  <a:lnTo>
                    <a:pt x="1363" y="30"/>
                  </a:lnTo>
                  <a:lnTo>
                    <a:pt x="1417" y="14"/>
                  </a:lnTo>
                  <a:lnTo>
                    <a:pt x="1472" y="3"/>
                  </a:lnTo>
                  <a:lnTo>
                    <a:pt x="1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39"/>
            <p:cNvSpPr>
              <a:spLocks noEditPoints="1"/>
            </p:cNvSpPr>
            <p:nvPr/>
          </p:nvSpPr>
          <p:spPr bwMode="auto">
            <a:xfrm>
              <a:off x="5375275" y="5308601"/>
              <a:ext cx="508000" cy="220663"/>
            </a:xfrm>
            <a:custGeom>
              <a:avLst/>
              <a:gdLst>
                <a:gd name="T0" fmla="*/ 2052 w 3519"/>
                <a:gd name="T1" fmla="*/ 416 h 1534"/>
                <a:gd name="T2" fmla="*/ 1961 w 3519"/>
                <a:gd name="T3" fmla="*/ 1195 h 1534"/>
                <a:gd name="T4" fmla="*/ 1989 w 3519"/>
                <a:gd name="T5" fmla="*/ 1255 h 1534"/>
                <a:gd name="T6" fmla="*/ 2028 w 3519"/>
                <a:gd name="T7" fmla="*/ 1268 h 1534"/>
                <a:gd name="T8" fmla="*/ 2090 w 3519"/>
                <a:gd name="T9" fmla="*/ 1227 h 1534"/>
                <a:gd name="T10" fmla="*/ 2156 w 3519"/>
                <a:gd name="T11" fmla="*/ 439 h 1534"/>
                <a:gd name="T12" fmla="*/ 2101 w 3519"/>
                <a:gd name="T13" fmla="*/ 401 h 1534"/>
                <a:gd name="T14" fmla="*/ 1373 w 3519"/>
                <a:gd name="T15" fmla="*/ 425 h 1534"/>
                <a:gd name="T16" fmla="*/ 1425 w 3519"/>
                <a:gd name="T17" fmla="*/ 1207 h 1534"/>
                <a:gd name="T18" fmla="*/ 1471 w 3519"/>
                <a:gd name="T19" fmla="*/ 1265 h 1534"/>
                <a:gd name="T20" fmla="*/ 1515 w 3519"/>
                <a:gd name="T21" fmla="*/ 1264 h 1534"/>
                <a:gd name="T22" fmla="*/ 1557 w 3519"/>
                <a:gd name="T23" fmla="*/ 1213 h 1534"/>
                <a:gd name="T24" fmla="*/ 1479 w 3519"/>
                <a:gd name="T25" fmla="*/ 428 h 1534"/>
                <a:gd name="T26" fmla="*/ 1419 w 3519"/>
                <a:gd name="T27" fmla="*/ 401 h 1534"/>
                <a:gd name="T28" fmla="*/ 2652 w 3519"/>
                <a:gd name="T29" fmla="*/ 419 h 1534"/>
                <a:gd name="T30" fmla="*/ 2430 w 3519"/>
                <a:gd name="T31" fmla="*/ 1201 h 1534"/>
                <a:gd name="T32" fmla="*/ 2463 w 3519"/>
                <a:gd name="T33" fmla="*/ 1258 h 1534"/>
                <a:gd name="T34" fmla="*/ 2530 w 3519"/>
                <a:gd name="T35" fmla="*/ 1259 h 1534"/>
                <a:gd name="T36" fmla="*/ 2763 w 3519"/>
                <a:gd name="T37" fmla="*/ 485 h 1534"/>
                <a:gd name="T38" fmla="*/ 2747 w 3519"/>
                <a:gd name="T39" fmla="*/ 420 h 1534"/>
                <a:gd name="T40" fmla="*/ 821 w 3519"/>
                <a:gd name="T41" fmla="*/ 400 h 1534"/>
                <a:gd name="T42" fmla="*/ 762 w 3519"/>
                <a:gd name="T43" fmla="*/ 435 h 1534"/>
                <a:gd name="T44" fmla="*/ 958 w 3519"/>
                <a:gd name="T45" fmla="*/ 1218 h 1534"/>
                <a:gd name="T46" fmla="*/ 1005 w 3519"/>
                <a:gd name="T47" fmla="*/ 1266 h 1534"/>
                <a:gd name="T48" fmla="*/ 1070 w 3519"/>
                <a:gd name="T49" fmla="*/ 1247 h 1534"/>
                <a:gd name="T50" fmla="*/ 1087 w 3519"/>
                <a:gd name="T51" fmla="*/ 1183 h 1534"/>
                <a:gd name="T52" fmla="*/ 854 w 3519"/>
                <a:gd name="T53" fmla="*/ 409 h 1534"/>
                <a:gd name="T54" fmla="*/ 473 w 3519"/>
                <a:gd name="T55" fmla="*/ 3 h 1534"/>
                <a:gd name="T56" fmla="*/ 670 w 3519"/>
                <a:gd name="T57" fmla="*/ 60 h 1534"/>
                <a:gd name="T58" fmla="*/ 844 w 3519"/>
                <a:gd name="T59" fmla="*/ 60 h 1534"/>
                <a:gd name="T60" fmla="*/ 1042 w 3519"/>
                <a:gd name="T61" fmla="*/ 3 h 1534"/>
                <a:gd name="T62" fmla="*/ 1248 w 3519"/>
                <a:gd name="T63" fmla="*/ 22 h 1534"/>
                <a:gd name="T64" fmla="*/ 1431 w 3519"/>
                <a:gd name="T65" fmla="*/ 115 h 1534"/>
                <a:gd name="T66" fmla="*/ 1612 w 3519"/>
                <a:gd name="T67" fmla="*/ 22 h 1534"/>
                <a:gd name="T68" fmla="*/ 1817 w 3519"/>
                <a:gd name="T69" fmla="*/ 2 h 1534"/>
                <a:gd name="T70" fmla="*/ 2012 w 3519"/>
                <a:gd name="T71" fmla="*/ 60 h 1534"/>
                <a:gd name="T72" fmla="*/ 2184 w 3519"/>
                <a:gd name="T73" fmla="*/ 60 h 1534"/>
                <a:gd name="T74" fmla="*/ 2380 w 3519"/>
                <a:gd name="T75" fmla="*/ 2 h 1534"/>
                <a:gd name="T76" fmla="*/ 2585 w 3519"/>
                <a:gd name="T77" fmla="*/ 22 h 1534"/>
                <a:gd name="T78" fmla="*/ 2765 w 3519"/>
                <a:gd name="T79" fmla="*/ 115 h 1534"/>
                <a:gd name="T80" fmla="*/ 2948 w 3519"/>
                <a:gd name="T81" fmla="*/ 22 h 1534"/>
                <a:gd name="T82" fmla="*/ 3154 w 3519"/>
                <a:gd name="T83" fmla="*/ 3 h 1534"/>
                <a:gd name="T84" fmla="*/ 3355 w 3519"/>
                <a:gd name="T85" fmla="*/ 63 h 1534"/>
                <a:gd name="T86" fmla="*/ 3519 w 3519"/>
                <a:gd name="T87" fmla="*/ 191 h 1534"/>
                <a:gd name="T88" fmla="*/ 2808 w 3519"/>
                <a:gd name="T89" fmla="*/ 1465 h 1534"/>
                <a:gd name="T90" fmla="*/ 2668 w 3519"/>
                <a:gd name="T91" fmla="*/ 1531 h 1534"/>
                <a:gd name="T92" fmla="*/ 812 w 3519"/>
                <a:gd name="T93" fmla="*/ 1522 h 1534"/>
                <a:gd name="T94" fmla="*/ 685 w 3519"/>
                <a:gd name="T95" fmla="*/ 1437 h 1534"/>
                <a:gd name="T96" fmla="*/ 0 w 3519"/>
                <a:gd name="T97" fmla="*/ 191 h 1534"/>
                <a:gd name="T98" fmla="*/ 165 w 3519"/>
                <a:gd name="T99" fmla="*/ 63 h 1534"/>
                <a:gd name="T100" fmla="*/ 367 w 3519"/>
                <a:gd name="T101" fmla="*/ 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19" h="1534">
                  <a:moveTo>
                    <a:pt x="2101" y="401"/>
                  </a:moveTo>
                  <a:lnTo>
                    <a:pt x="2083" y="402"/>
                  </a:lnTo>
                  <a:lnTo>
                    <a:pt x="2066" y="406"/>
                  </a:lnTo>
                  <a:lnTo>
                    <a:pt x="2052" y="416"/>
                  </a:lnTo>
                  <a:lnTo>
                    <a:pt x="2040" y="428"/>
                  </a:lnTo>
                  <a:lnTo>
                    <a:pt x="2032" y="443"/>
                  </a:lnTo>
                  <a:lnTo>
                    <a:pt x="2028" y="461"/>
                  </a:lnTo>
                  <a:lnTo>
                    <a:pt x="1961" y="1195"/>
                  </a:lnTo>
                  <a:lnTo>
                    <a:pt x="1963" y="1213"/>
                  </a:lnTo>
                  <a:lnTo>
                    <a:pt x="1967" y="1229"/>
                  </a:lnTo>
                  <a:lnTo>
                    <a:pt x="1977" y="1244"/>
                  </a:lnTo>
                  <a:lnTo>
                    <a:pt x="1989" y="1255"/>
                  </a:lnTo>
                  <a:lnTo>
                    <a:pt x="2004" y="1264"/>
                  </a:lnTo>
                  <a:lnTo>
                    <a:pt x="2021" y="1267"/>
                  </a:lnTo>
                  <a:lnTo>
                    <a:pt x="2025" y="1268"/>
                  </a:lnTo>
                  <a:lnTo>
                    <a:pt x="2028" y="1268"/>
                  </a:lnTo>
                  <a:lnTo>
                    <a:pt x="2048" y="1265"/>
                  </a:lnTo>
                  <a:lnTo>
                    <a:pt x="2065" y="1256"/>
                  </a:lnTo>
                  <a:lnTo>
                    <a:pt x="2079" y="1243"/>
                  </a:lnTo>
                  <a:lnTo>
                    <a:pt x="2090" y="1227"/>
                  </a:lnTo>
                  <a:lnTo>
                    <a:pt x="2095" y="1207"/>
                  </a:lnTo>
                  <a:lnTo>
                    <a:pt x="2162" y="474"/>
                  </a:lnTo>
                  <a:lnTo>
                    <a:pt x="2161" y="455"/>
                  </a:lnTo>
                  <a:lnTo>
                    <a:pt x="2156" y="439"/>
                  </a:lnTo>
                  <a:lnTo>
                    <a:pt x="2146" y="425"/>
                  </a:lnTo>
                  <a:lnTo>
                    <a:pt x="2134" y="413"/>
                  </a:lnTo>
                  <a:lnTo>
                    <a:pt x="2119" y="404"/>
                  </a:lnTo>
                  <a:lnTo>
                    <a:pt x="2101" y="401"/>
                  </a:lnTo>
                  <a:close/>
                  <a:moveTo>
                    <a:pt x="1419" y="401"/>
                  </a:moveTo>
                  <a:lnTo>
                    <a:pt x="1401" y="404"/>
                  </a:lnTo>
                  <a:lnTo>
                    <a:pt x="1386" y="413"/>
                  </a:lnTo>
                  <a:lnTo>
                    <a:pt x="1373" y="425"/>
                  </a:lnTo>
                  <a:lnTo>
                    <a:pt x="1364" y="439"/>
                  </a:lnTo>
                  <a:lnTo>
                    <a:pt x="1359" y="455"/>
                  </a:lnTo>
                  <a:lnTo>
                    <a:pt x="1357" y="474"/>
                  </a:lnTo>
                  <a:lnTo>
                    <a:pt x="1425" y="1207"/>
                  </a:lnTo>
                  <a:lnTo>
                    <a:pt x="1430" y="1227"/>
                  </a:lnTo>
                  <a:lnTo>
                    <a:pt x="1439" y="1243"/>
                  </a:lnTo>
                  <a:lnTo>
                    <a:pt x="1454" y="1256"/>
                  </a:lnTo>
                  <a:lnTo>
                    <a:pt x="1471" y="1265"/>
                  </a:lnTo>
                  <a:lnTo>
                    <a:pt x="1492" y="1268"/>
                  </a:lnTo>
                  <a:lnTo>
                    <a:pt x="1494" y="1268"/>
                  </a:lnTo>
                  <a:lnTo>
                    <a:pt x="1497" y="1267"/>
                  </a:lnTo>
                  <a:lnTo>
                    <a:pt x="1515" y="1264"/>
                  </a:lnTo>
                  <a:lnTo>
                    <a:pt x="1530" y="1255"/>
                  </a:lnTo>
                  <a:lnTo>
                    <a:pt x="1543" y="1244"/>
                  </a:lnTo>
                  <a:lnTo>
                    <a:pt x="1552" y="1229"/>
                  </a:lnTo>
                  <a:lnTo>
                    <a:pt x="1557" y="1213"/>
                  </a:lnTo>
                  <a:lnTo>
                    <a:pt x="1558" y="1195"/>
                  </a:lnTo>
                  <a:lnTo>
                    <a:pt x="1492" y="461"/>
                  </a:lnTo>
                  <a:lnTo>
                    <a:pt x="1487" y="443"/>
                  </a:lnTo>
                  <a:lnTo>
                    <a:pt x="1479" y="428"/>
                  </a:lnTo>
                  <a:lnTo>
                    <a:pt x="1468" y="416"/>
                  </a:lnTo>
                  <a:lnTo>
                    <a:pt x="1454" y="406"/>
                  </a:lnTo>
                  <a:lnTo>
                    <a:pt x="1436" y="402"/>
                  </a:lnTo>
                  <a:lnTo>
                    <a:pt x="1419" y="401"/>
                  </a:lnTo>
                  <a:close/>
                  <a:moveTo>
                    <a:pt x="2699" y="401"/>
                  </a:moveTo>
                  <a:lnTo>
                    <a:pt x="2681" y="403"/>
                  </a:lnTo>
                  <a:lnTo>
                    <a:pt x="2665" y="410"/>
                  </a:lnTo>
                  <a:lnTo>
                    <a:pt x="2652" y="419"/>
                  </a:lnTo>
                  <a:lnTo>
                    <a:pt x="2641" y="434"/>
                  </a:lnTo>
                  <a:lnTo>
                    <a:pt x="2634" y="450"/>
                  </a:lnTo>
                  <a:lnTo>
                    <a:pt x="2432" y="1183"/>
                  </a:lnTo>
                  <a:lnTo>
                    <a:pt x="2430" y="1201"/>
                  </a:lnTo>
                  <a:lnTo>
                    <a:pt x="2432" y="1218"/>
                  </a:lnTo>
                  <a:lnTo>
                    <a:pt x="2439" y="1234"/>
                  </a:lnTo>
                  <a:lnTo>
                    <a:pt x="2450" y="1247"/>
                  </a:lnTo>
                  <a:lnTo>
                    <a:pt x="2463" y="1258"/>
                  </a:lnTo>
                  <a:lnTo>
                    <a:pt x="2479" y="1265"/>
                  </a:lnTo>
                  <a:lnTo>
                    <a:pt x="2498" y="1268"/>
                  </a:lnTo>
                  <a:lnTo>
                    <a:pt x="2515" y="1266"/>
                  </a:lnTo>
                  <a:lnTo>
                    <a:pt x="2530" y="1259"/>
                  </a:lnTo>
                  <a:lnTo>
                    <a:pt x="2545" y="1249"/>
                  </a:lnTo>
                  <a:lnTo>
                    <a:pt x="2554" y="1235"/>
                  </a:lnTo>
                  <a:lnTo>
                    <a:pt x="2562" y="1218"/>
                  </a:lnTo>
                  <a:lnTo>
                    <a:pt x="2763" y="485"/>
                  </a:lnTo>
                  <a:lnTo>
                    <a:pt x="2765" y="467"/>
                  </a:lnTo>
                  <a:lnTo>
                    <a:pt x="2763" y="450"/>
                  </a:lnTo>
                  <a:lnTo>
                    <a:pt x="2756" y="435"/>
                  </a:lnTo>
                  <a:lnTo>
                    <a:pt x="2747" y="420"/>
                  </a:lnTo>
                  <a:lnTo>
                    <a:pt x="2732" y="410"/>
                  </a:lnTo>
                  <a:lnTo>
                    <a:pt x="2716" y="403"/>
                  </a:lnTo>
                  <a:lnTo>
                    <a:pt x="2699" y="401"/>
                  </a:lnTo>
                  <a:close/>
                  <a:moveTo>
                    <a:pt x="821" y="400"/>
                  </a:moveTo>
                  <a:lnTo>
                    <a:pt x="803" y="403"/>
                  </a:lnTo>
                  <a:lnTo>
                    <a:pt x="786" y="410"/>
                  </a:lnTo>
                  <a:lnTo>
                    <a:pt x="773" y="420"/>
                  </a:lnTo>
                  <a:lnTo>
                    <a:pt x="762" y="435"/>
                  </a:lnTo>
                  <a:lnTo>
                    <a:pt x="756" y="450"/>
                  </a:lnTo>
                  <a:lnTo>
                    <a:pt x="753" y="467"/>
                  </a:lnTo>
                  <a:lnTo>
                    <a:pt x="757" y="485"/>
                  </a:lnTo>
                  <a:lnTo>
                    <a:pt x="958" y="1218"/>
                  </a:lnTo>
                  <a:lnTo>
                    <a:pt x="964" y="1235"/>
                  </a:lnTo>
                  <a:lnTo>
                    <a:pt x="975" y="1249"/>
                  </a:lnTo>
                  <a:lnTo>
                    <a:pt x="988" y="1259"/>
                  </a:lnTo>
                  <a:lnTo>
                    <a:pt x="1005" y="1266"/>
                  </a:lnTo>
                  <a:lnTo>
                    <a:pt x="1022" y="1268"/>
                  </a:lnTo>
                  <a:lnTo>
                    <a:pt x="1040" y="1266"/>
                  </a:lnTo>
                  <a:lnTo>
                    <a:pt x="1056" y="1258"/>
                  </a:lnTo>
                  <a:lnTo>
                    <a:pt x="1070" y="1247"/>
                  </a:lnTo>
                  <a:lnTo>
                    <a:pt x="1080" y="1234"/>
                  </a:lnTo>
                  <a:lnTo>
                    <a:pt x="1087" y="1218"/>
                  </a:lnTo>
                  <a:lnTo>
                    <a:pt x="1089" y="1201"/>
                  </a:lnTo>
                  <a:lnTo>
                    <a:pt x="1087" y="1183"/>
                  </a:lnTo>
                  <a:lnTo>
                    <a:pt x="886" y="450"/>
                  </a:lnTo>
                  <a:lnTo>
                    <a:pt x="879" y="432"/>
                  </a:lnTo>
                  <a:lnTo>
                    <a:pt x="868" y="419"/>
                  </a:lnTo>
                  <a:lnTo>
                    <a:pt x="854" y="409"/>
                  </a:lnTo>
                  <a:lnTo>
                    <a:pt x="839" y="403"/>
                  </a:lnTo>
                  <a:lnTo>
                    <a:pt x="821" y="400"/>
                  </a:lnTo>
                  <a:close/>
                  <a:moveTo>
                    <a:pt x="420" y="0"/>
                  </a:moveTo>
                  <a:lnTo>
                    <a:pt x="473" y="3"/>
                  </a:lnTo>
                  <a:lnTo>
                    <a:pt x="524" y="10"/>
                  </a:lnTo>
                  <a:lnTo>
                    <a:pt x="574" y="22"/>
                  </a:lnTo>
                  <a:lnTo>
                    <a:pt x="624" y="39"/>
                  </a:lnTo>
                  <a:lnTo>
                    <a:pt x="670" y="60"/>
                  </a:lnTo>
                  <a:lnTo>
                    <a:pt x="715" y="86"/>
                  </a:lnTo>
                  <a:lnTo>
                    <a:pt x="757" y="115"/>
                  </a:lnTo>
                  <a:lnTo>
                    <a:pt x="799" y="86"/>
                  </a:lnTo>
                  <a:lnTo>
                    <a:pt x="844" y="60"/>
                  </a:lnTo>
                  <a:lnTo>
                    <a:pt x="891" y="39"/>
                  </a:lnTo>
                  <a:lnTo>
                    <a:pt x="940" y="22"/>
                  </a:lnTo>
                  <a:lnTo>
                    <a:pt x="990" y="10"/>
                  </a:lnTo>
                  <a:lnTo>
                    <a:pt x="1042" y="3"/>
                  </a:lnTo>
                  <a:lnTo>
                    <a:pt x="1094" y="0"/>
                  </a:lnTo>
                  <a:lnTo>
                    <a:pt x="1147" y="3"/>
                  </a:lnTo>
                  <a:lnTo>
                    <a:pt x="1198" y="10"/>
                  </a:lnTo>
                  <a:lnTo>
                    <a:pt x="1248" y="22"/>
                  </a:lnTo>
                  <a:lnTo>
                    <a:pt x="1297" y="39"/>
                  </a:lnTo>
                  <a:lnTo>
                    <a:pt x="1344" y="60"/>
                  </a:lnTo>
                  <a:lnTo>
                    <a:pt x="1388" y="85"/>
                  </a:lnTo>
                  <a:lnTo>
                    <a:pt x="1431" y="115"/>
                  </a:lnTo>
                  <a:lnTo>
                    <a:pt x="1473" y="85"/>
                  </a:lnTo>
                  <a:lnTo>
                    <a:pt x="1517" y="60"/>
                  </a:lnTo>
                  <a:lnTo>
                    <a:pt x="1564" y="38"/>
                  </a:lnTo>
                  <a:lnTo>
                    <a:pt x="1612" y="22"/>
                  </a:lnTo>
                  <a:lnTo>
                    <a:pt x="1661" y="10"/>
                  </a:lnTo>
                  <a:lnTo>
                    <a:pt x="1712" y="2"/>
                  </a:lnTo>
                  <a:lnTo>
                    <a:pt x="1765" y="0"/>
                  </a:lnTo>
                  <a:lnTo>
                    <a:pt x="1817" y="2"/>
                  </a:lnTo>
                  <a:lnTo>
                    <a:pt x="1867" y="10"/>
                  </a:lnTo>
                  <a:lnTo>
                    <a:pt x="1918" y="22"/>
                  </a:lnTo>
                  <a:lnTo>
                    <a:pt x="1966" y="38"/>
                  </a:lnTo>
                  <a:lnTo>
                    <a:pt x="2012" y="60"/>
                  </a:lnTo>
                  <a:lnTo>
                    <a:pt x="2056" y="85"/>
                  </a:lnTo>
                  <a:lnTo>
                    <a:pt x="2098" y="115"/>
                  </a:lnTo>
                  <a:lnTo>
                    <a:pt x="2141" y="85"/>
                  </a:lnTo>
                  <a:lnTo>
                    <a:pt x="2184" y="60"/>
                  </a:lnTo>
                  <a:lnTo>
                    <a:pt x="2231" y="38"/>
                  </a:lnTo>
                  <a:lnTo>
                    <a:pt x="2279" y="22"/>
                  </a:lnTo>
                  <a:lnTo>
                    <a:pt x="2328" y="10"/>
                  </a:lnTo>
                  <a:lnTo>
                    <a:pt x="2380" y="2"/>
                  </a:lnTo>
                  <a:lnTo>
                    <a:pt x="2432" y="0"/>
                  </a:lnTo>
                  <a:lnTo>
                    <a:pt x="2485" y="3"/>
                  </a:lnTo>
                  <a:lnTo>
                    <a:pt x="2535" y="10"/>
                  </a:lnTo>
                  <a:lnTo>
                    <a:pt x="2585" y="22"/>
                  </a:lnTo>
                  <a:lnTo>
                    <a:pt x="2633" y="39"/>
                  </a:lnTo>
                  <a:lnTo>
                    <a:pt x="2679" y="60"/>
                  </a:lnTo>
                  <a:lnTo>
                    <a:pt x="2724" y="85"/>
                  </a:lnTo>
                  <a:lnTo>
                    <a:pt x="2765" y="115"/>
                  </a:lnTo>
                  <a:lnTo>
                    <a:pt x="2808" y="85"/>
                  </a:lnTo>
                  <a:lnTo>
                    <a:pt x="2853" y="60"/>
                  </a:lnTo>
                  <a:lnTo>
                    <a:pt x="2898" y="38"/>
                  </a:lnTo>
                  <a:lnTo>
                    <a:pt x="2948" y="22"/>
                  </a:lnTo>
                  <a:lnTo>
                    <a:pt x="2997" y="10"/>
                  </a:lnTo>
                  <a:lnTo>
                    <a:pt x="3048" y="2"/>
                  </a:lnTo>
                  <a:lnTo>
                    <a:pt x="3101" y="0"/>
                  </a:lnTo>
                  <a:lnTo>
                    <a:pt x="3154" y="3"/>
                  </a:lnTo>
                  <a:lnTo>
                    <a:pt x="3206" y="11"/>
                  </a:lnTo>
                  <a:lnTo>
                    <a:pt x="3258" y="23"/>
                  </a:lnTo>
                  <a:lnTo>
                    <a:pt x="3308" y="40"/>
                  </a:lnTo>
                  <a:lnTo>
                    <a:pt x="3355" y="63"/>
                  </a:lnTo>
                  <a:lnTo>
                    <a:pt x="3401" y="89"/>
                  </a:lnTo>
                  <a:lnTo>
                    <a:pt x="3443" y="121"/>
                  </a:lnTo>
                  <a:lnTo>
                    <a:pt x="3483" y="156"/>
                  </a:lnTo>
                  <a:lnTo>
                    <a:pt x="3519" y="191"/>
                  </a:lnTo>
                  <a:lnTo>
                    <a:pt x="2876" y="1368"/>
                  </a:lnTo>
                  <a:lnTo>
                    <a:pt x="2858" y="1404"/>
                  </a:lnTo>
                  <a:lnTo>
                    <a:pt x="2835" y="1437"/>
                  </a:lnTo>
                  <a:lnTo>
                    <a:pt x="2808" y="1465"/>
                  </a:lnTo>
                  <a:lnTo>
                    <a:pt x="2777" y="1489"/>
                  </a:lnTo>
                  <a:lnTo>
                    <a:pt x="2743" y="1508"/>
                  </a:lnTo>
                  <a:lnTo>
                    <a:pt x="2706" y="1522"/>
                  </a:lnTo>
                  <a:lnTo>
                    <a:pt x="2668" y="1531"/>
                  </a:lnTo>
                  <a:lnTo>
                    <a:pt x="2628" y="1534"/>
                  </a:lnTo>
                  <a:lnTo>
                    <a:pt x="891" y="1534"/>
                  </a:lnTo>
                  <a:lnTo>
                    <a:pt x="852" y="1531"/>
                  </a:lnTo>
                  <a:lnTo>
                    <a:pt x="812" y="1522"/>
                  </a:lnTo>
                  <a:lnTo>
                    <a:pt x="776" y="1508"/>
                  </a:lnTo>
                  <a:lnTo>
                    <a:pt x="743" y="1489"/>
                  </a:lnTo>
                  <a:lnTo>
                    <a:pt x="711" y="1465"/>
                  </a:lnTo>
                  <a:lnTo>
                    <a:pt x="685" y="1437"/>
                  </a:lnTo>
                  <a:lnTo>
                    <a:pt x="662" y="1404"/>
                  </a:lnTo>
                  <a:lnTo>
                    <a:pt x="643" y="1368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36" y="156"/>
                  </a:lnTo>
                  <a:lnTo>
                    <a:pt x="76" y="121"/>
                  </a:lnTo>
                  <a:lnTo>
                    <a:pt x="119" y="89"/>
                  </a:lnTo>
                  <a:lnTo>
                    <a:pt x="165" y="63"/>
                  </a:lnTo>
                  <a:lnTo>
                    <a:pt x="213" y="40"/>
                  </a:lnTo>
                  <a:lnTo>
                    <a:pt x="262" y="23"/>
                  </a:lnTo>
                  <a:lnTo>
                    <a:pt x="313" y="11"/>
                  </a:lnTo>
                  <a:lnTo>
                    <a:pt x="36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6304327" y="5010150"/>
            <a:ext cx="509588" cy="546100"/>
            <a:chOff x="6300788" y="5010150"/>
            <a:chExt cx="509588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" name="Freeform 144"/>
            <p:cNvSpPr>
              <a:spLocks noEditPoints="1"/>
            </p:cNvSpPr>
            <p:nvPr/>
          </p:nvSpPr>
          <p:spPr bwMode="auto">
            <a:xfrm>
              <a:off x="6300788" y="5010150"/>
              <a:ext cx="214313" cy="227013"/>
            </a:xfrm>
            <a:custGeom>
              <a:avLst/>
              <a:gdLst>
                <a:gd name="T0" fmla="*/ 515 w 1351"/>
                <a:gd name="T1" fmla="*/ 513 h 1438"/>
                <a:gd name="T2" fmla="*/ 487 w 1351"/>
                <a:gd name="T3" fmla="*/ 550 h 1438"/>
                <a:gd name="T4" fmla="*/ 492 w 1351"/>
                <a:gd name="T5" fmla="*/ 596 h 1438"/>
                <a:gd name="T6" fmla="*/ 557 w 1351"/>
                <a:gd name="T7" fmla="*/ 652 h 1438"/>
                <a:gd name="T8" fmla="*/ 651 w 1351"/>
                <a:gd name="T9" fmla="*/ 683 h 1438"/>
                <a:gd name="T10" fmla="*/ 749 w 1351"/>
                <a:gd name="T11" fmla="*/ 677 h 1438"/>
                <a:gd name="T12" fmla="*/ 839 w 1351"/>
                <a:gd name="T13" fmla="*/ 633 h 1438"/>
                <a:gd name="T14" fmla="*/ 881 w 1351"/>
                <a:gd name="T15" fmla="*/ 582 h 1438"/>
                <a:gd name="T16" fmla="*/ 876 w 1351"/>
                <a:gd name="T17" fmla="*/ 536 h 1438"/>
                <a:gd name="T18" fmla="*/ 838 w 1351"/>
                <a:gd name="T19" fmla="*/ 506 h 1438"/>
                <a:gd name="T20" fmla="*/ 793 w 1351"/>
                <a:gd name="T21" fmla="*/ 513 h 1438"/>
                <a:gd name="T22" fmla="*/ 735 w 1351"/>
                <a:gd name="T23" fmla="*/ 552 h 1438"/>
                <a:gd name="T24" fmla="*/ 658 w 1351"/>
                <a:gd name="T25" fmla="*/ 560 h 1438"/>
                <a:gd name="T26" fmla="*/ 589 w 1351"/>
                <a:gd name="T27" fmla="*/ 523 h 1438"/>
                <a:gd name="T28" fmla="*/ 545 w 1351"/>
                <a:gd name="T29" fmla="*/ 504 h 1438"/>
                <a:gd name="T30" fmla="*/ 305 w 1351"/>
                <a:gd name="T31" fmla="*/ 8 h 1438"/>
                <a:gd name="T32" fmla="*/ 461 w 1351"/>
                <a:gd name="T33" fmla="*/ 55 h 1438"/>
                <a:gd name="T34" fmla="*/ 581 w 1351"/>
                <a:gd name="T35" fmla="*/ 138 h 1438"/>
                <a:gd name="T36" fmla="*/ 654 w 1351"/>
                <a:gd name="T37" fmla="*/ 229 h 1438"/>
                <a:gd name="T38" fmla="*/ 731 w 1351"/>
                <a:gd name="T39" fmla="*/ 257 h 1438"/>
                <a:gd name="T40" fmla="*/ 893 w 1351"/>
                <a:gd name="T41" fmla="*/ 280 h 1438"/>
                <a:gd name="T42" fmla="*/ 1047 w 1351"/>
                <a:gd name="T43" fmla="*/ 347 h 1438"/>
                <a:gd name="T44" fmla="*/ 1185 w 1351"/>
                <a:gd name="T45" fmla="*/ 455 h 1438"/>
                <a:gd name="T46" fmla="*/ 1285 w 1351"/>
                <a:gd name="T47" fmla="*/ 592 h 1438"/>
                <a:gd name="T48" fmla="*/ 1340 w 1351"/>
                <a:gd name="T49" fmla="*/ 749 h 1438"/>
                <a:gd name="T50" fmla="*/ 1349 w 1351"/>
                <a:gd name="T51" fmla="*/ 920 h 1438"/>
                <a:gd name="T52" fmla="*/ 1309 w 1351"/>
                <a:gd name="T53" fmla="*/ 1084 h 1438"/>
                <a:gd name="T54" fmla="*/ 1222 w 1351"/>
                <a:gd name="T55" fmla="*/ 1228 h 1438"/>
                <a:gd name="T56" fmla="*/ 1097 w 1351"/>
                <a:gd name="T57" fmla="*/ 1342 h 1438"/>
                <a:gd name="T58" fmla="*/ 947 w 1351"/>
                <a:gd name="T59" fmla="*/ 1414 h 1438"/>
                <a:gd name="T60" fmla="*/ 781 w 1351"/>
                <a:gd name="T61" fmla="*/ 1438 h 1438"/>
                <a:gd name="T62" fmla="*/ 614 w 1351"/>
                <a:gd name="T63" fmla="*/ 1414 h 1438"/>
                <a:gd name="T64" fmla="*/ 464 w 1351"/>
                <a:gd name="T65" fmla="*/ 1342 h 1438"/>
                <a:gd name="T66" fmla="*/ 338 w 1351"/>
                <a:gd name="T67" fmla="*/ 1226 h 1438"/>
                <a:gd name="T68" fmla="*/ 245 w 1351"/>
                <a:gd name="T69" fmla="*/ 1084 h 1438"/>
                <a:gd name="T70" fmla="*/ 193 w 1351"/>
                <a:gd name="T71" fmla="*/ 930 h 1438"/>
                <a:gd name="T72" fmla="*/ 184 w 1351"/>
                <a:gd name="T73" fmla="*/ 774 h 1438"/>
                <a:gd name="T74" fmla="*/ 215 w 1351"/>
                <a:gd name="T75" fmla="*/ 625 h 1438"/>
                <a:gd name="T76" fmla="*/ 288 w 1351"/>
                <a:gd name="T77" fmla="*/ 493 h 1438"/>
                <a:gd name="T78" fmla="*/ 416 w 1351"/>
                <a:gd name="T79" fmla="*/ 365 h 1438"/>
                <a:gd name="T80" fmla="*/ 547 w 1351"/>
                <a:gd name="T81" fmla="*/ 289 h 1438"/>
                <a:gd name="T82" fmla="*/ 473 w 1351"/>
                <a:gd name="T83" fmla="*/ 204 h 1438"/>
                <a:gd name="T84" fmla="*/ 349 w 1351"/>
                <a:gd name="T85" fmla="*/ 142 h 1438"/>
                <a:gd name="T86" fmla="*/ 192 w 1351"/>
                <a:gd name="T87" fmla="*/ 122 h 1438"/>
                <a:gd name="T88" fmla="*/ 53 w 1351"/>
                <a:gd name="T89" fmla="*/ 133 h 1438"/>
                <a:gd name="T90" fmla="*/ 13 w 1351"/>
                <a:gd name="T91" fmla="*/ 112 h 1438"/>
                <a:gd name="T92" fmla="*/ 0 w 1351"/>
                <a:gd name="T93" fmla="*/ 66 h 1438"/>
                <a:gd name="T94" fmla="*/ 22 w 1351"/>
                <a:gd name="T95" fmla="*/ 25 h 1438"/>
                <a:gd name="T96" fmla="*/ 119 w 1351"/>
                <a:gd name="T97" fmla="*/ 4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1" h="1438">
                  <a:moveTo>
                    <a:pt x="545" y="504"/>
                  </a:moveTo>
                  <a:lnTo>
                    <a:pt x="530" y="506"/>
                  </a:lnTo>
                  <a:lnTo>
                    <a:pt x="515" y="513"/>
                  </a:lnTo>
                  <a:lnTo>
                    <a:pt x="502" y="523"/>
                  </a:lnTo>
                  <a:lnTo>
                    <a:pt x="492" y="536"/>
                  </a:lnTo>
                  <a:lnTo>
                    <a:pt x="487" y="550"/>
                  </a:lnTo>
                  <a:lnTo>
                    <a:pt x="485" y="566"/>
                  </a:lnTo>
                  <a:lnTo>
                    <a:pt x="487" y="582"/>
                  </a:lnTo>
                  <a:lnTo>
                    <a:pt x="492" y="596"/>
                  </a:lnTo>
                  <a:lnTo>
                    <a:pt x="502" y="609"/>
                  </a:lnTo>
                  <a:lnTo>
                    <a:pt x="529" y="633"/>
                  </a:lnTo>
                  <a:lnTo>
                    <a:pt x="557" y="652"/>
                  </a:lnTo>
                  <a:lnTo>
                    <a:pt x="587" y="667"/>
                  </a:lnTo>
                  <a:lnTo>
                    <a:pt x="619" y="677"/>
                  </a:lnTo>
                  <a:lnTo>
                    <a:pt x="651" y="683"/>
                  </a:lnTo>
                  <a:lnTo>
                    <a:pt x="685" y="685"/>
                  </a:lnTo>
                  <a:lnTo>
                    <a:pt x="717" y="683"/>
                  </a:lnTo>
                  <a:lnTo>
                    <a:pt x="749" y="677"/>
                  </a:lnTo>
                  <a:lnTo>
                    <a:pt x="781" y="667"/>
                  </a:lnTo>
                  <a:lnTo>
                    <a:pt x="811" y="652"/>
                  </a:lnTo>
                  <a:lnTo>
                    <a:pt x="839" y="633"/>
                  </a:lnTo>
                  <a:lnTo>
                    <a:pt x="865" y="609"/>
                  </a:lnTo>
                  <a:lnTo>
                    <a:pt x="876" y="596"/>
                  </a:lnTo>
                  <a:lnTo>
                    <a:pt x="881" y="582"/>
                  </a:lnTo>
                  <a:lnTo>
                    <a:pt x="883" y="566"/>
                  </a:lnTo>
                  <a:lnTo>
                    <a:pt x="881" y="550"/>
                  </a:lnTo>
                  <a:lnTo>
                    <a:pt x="876" y="536"/>
                  </a:lnTo>
                  <a:lnTo>
                    <a:pt x="865" y="523"/>
                  </a:lnTo>
                  <a:lnTo>
                    <a:pt x="852" y="513"/>
                  </a:lnTo>
                  <a:lnTo>
                    <a:pt x="838" y="506"/>
                  </a:lnTo>
                  <a:lnTo>
                    <a:pt x="823" y="504"/>
                  </a:lnTo>
                  <a:lnTo>
                    <a:pt x="808" y="506"/>
                  </a:lnTo>
                  <a:lnTo>
                    <a:pt x="793" y="513"/>
                  </a:lnTo>
                  <a:lnTo>
                    <a:pt x="780" y="523"/>
                  </a:lnTo>
                  <a:lnTo>
                    <a:pt x="758" y="540"/>
                  </a:lnTo>
                  <a:lnTo>
                    <a:pt x="735" y="552"/>
                  </a:lnTo>
                  <a:lnTo>
                    <a:pt x="709" y="560"/>
                  </a:lnTo>
                  <a:lnTo>
                    <a:pt x="684" y="563"/>
                  </a:lnTo>
                  <a:lnTo>
                    <a:pt x="658" y="560"/>
                  </a:lnTo>
                  <a:lnTo>
                    <a:pt x="633" y="552"/>
                  </a:lnTo>
                  <a:lnTo>
                    <a:pt x="609" y="540"/>
                  </a:lnTo>
                  <a:lnTo>
                    <a:pt x="589" y="523"/>
                  </a:lnTo>
                  <a:lnTo>
                    <a:pt x="576" y="513"/>
                  </a:lnTo>
                  <a:lnTo>
                    <a:pt x="560" y="506"/>
                  </a:lnTo>
                  <a:lnTo>
                    <a:pt x="545" y="504"/>
                  </a:lnTo>
                  <a:close/>
                  <a:moveTo>
                    <a:pt x="184" y="0"/>
                  </a:moveTo>
                  <a:lnTo>
                    <a:pt x="246" y="1"/>
                  </a:lnTo>
                  <a:lnTo>
                    <a:pt x="305" y="8"/>
                  </a:lnTo>
                  <a:lnTo>
                    <a:pt x="360" y="19"/>
                  </a:lnTo>
                  <a:lnTo>
                    <a:pt x="412" y="34"/>
                  </a:lnTo>
                  <a:lnTo>
                    <a:pt x="461" y="55"/>
                  </a:lnTo>
                  <a:lnTo>
                    <a:pt x="506" y="80"/>
                  </a:lnTo>
                  <a:lnTo>
                    <a:pt x="549" y="109"/>
                  </a:lnTo>
                  <a:lnTo>
                    <a:pt x="581" y="138"/>
                  </a:lnTo>
                  <a:lnTo>
                    <a:pt x="609" y="167"/>
                  </a:lnTo>
                  <a:lnTo>
                    <a:pt x="634" y="198"/>
                  </a:lnTo>
                  <a:lnTo>
                    <a:pt x="654" y="229"/>
                  </a:lnTo>
                  <a:lnTo>
                    <a:pt x="672" y="260"/>
                  </a:lnTo>
                  <a:lnTo>
                    <a:pt x="701" y="258"/>
                  </a:lnTo>
                  <a:lnTo>
                    <a:pt x="731" y="257"/>
                  </a:lnTo>
                  <a:lnTo>
                    <a:pt x="785" y="259"/>
                  </a:lnTo>
                  <a:lnTo>
                    <a:pt x="839" y="266"/>
                  </a:lnTo>
                  <a:lnTo>
                    <a:pt x="893" y="280"/>
                  </a:lnTo>
                  <a:lnTo>
                    <a:pt x="946" y="298"/>
                  </a:lnTo>
                  <a:lnTo>
                    <a:pt x="998" y="320"/>
                  </a:lnTo>
                  <a:lnTo>
                    <a:pt x="1047" y="347"/>
                  </a:lnTo>
                  <a:lnTo>
                    <a:pt x="1096" y="379"/>
                  </a:lnTo>
                  <a:lnTo>
                    <a:pt x="1141" y="415"/>
                  </a:lnTo>
                  <a:lnTo>
                    <a:pt x="1185" y="455"/>
                  </a:lnTo>
                  <a:lnTo>
                    <a:pt x="1222" y="498"/>
                  </a:lnTo>
                  <a:lnTo>
                    <a:pt x="1256" y="542"/>
                  </a:lnTo>
                  <a:lnTo>
                    <a:pt x="1285" y="592"/>
                  </a:lnTo>
                  <a:lnTo>
                    <a:pt x="1309" y="642"/>
                  </a:lnTo>
                  <a:lnTo>
                    <a:pt x="1327" y="694"/>
                  </a:lnTo>
                  <a:lnTo>
                    <a:pt x="1340" y="749"/>
                  </a:lnTo>
                  <a:lnTo>
                    <a:pt x="1349" y="805"/>
                  </a:lnTo>
                  <a:lnTo>
                    <a:pt x="1351" y="862"/>
                  </a:lnTo>
                  <a:lnTo>
                    <a:pt x="1349" y="920"/>
                  </a:lnTo>
                  <a:lnTo>
                    <a:pt x="1340" y="976"/>
                  </a:lnTo>
                  <a:lnTo>
                    <a:pt x="1327" y="1030"/>
                  </a:lnTo>
                  <a:lnTo>
                    <a:pt x="1309" y="1084"/>
                  </a:lnTo>
                  <a:lnTo>
                    <a:pt x="1285" y="1134"/>
                  </a:lnTo>
                  <a:lnTo>
                    <a:pt x="1256" y="1182"/>
                  </a:lnTo>
                  <a:lnTo>
                    <a:pt x="1222" y="1228"/>
                  </a:lnTo>
                  <a:lnTo>
                    <a:pt x="1185" y="1270"/>
                  </a:lnTo>
                  <a:lnTo>
                    <a:pt x="1142" y="1308"/>
                  </a:lnTo>
                  <a:lnTo>
                    <a:pt x="1097" y="1342"/>
                  </a:lnTo>
                  <a:lnTo>
                    <a:pt x="1050" y="1372"/>
                  </a:lnTo>
                  <a:lnTo>
                    <a:pt x="1000" y="1396"/>
                  </a:lnTo>
                  <a:lnTo>
                    <a:pt x="947" y="1414"/>
                  </a:lnTo>
                  <a:lnTo>
                    <a:pt x="893" y="1427"/>
                  </a:lnTo>
                  <a:lnTo>
                    <a:pt x="838" y="1436"/>
                  </a:lnTo>
                  <a:lnTo>
                    <a:pt x="781" y="1438"/>
                  </a:lnTo>
                  <a:lnTo>
                    <a:pt x="725" y="1436"/>
                  </a:lnTo>
                  <a:lnTo>
                    <a:pt x="668" y="1427"/>
                  </a:lnTo>
                  <a:lnTo>
                    <a:pt x="614" y="1414"/>
                  </a:lnTo>
                  <a:lnTo>
                    <a:pt x="563" y="1396"/>
                  </a:lnTo>
                  <a:lnTo>
                    <a:pt x="513" y="1372"/>
                  </a:lnTo>
                  <a:lnTo>
                    <a:pt x="464" y="1342"/>
                  </a:lnTo>
                  <a:lnTo>
                    <a:pt x="420" y="1308"/>
                  </a:lnTo>
                  <a:lnTo>
                    <a:pt x="378" y="1270"/>
                  </a:lnTo>
                  <a:lnTo>
                    <a:pt x="338" y="1226"/>
                  </a:lnTo>
                  <a:lnTo>
                    <a:pt x="302" y="1181"/>
                  </a:lnTo>
                  <a:lnTo>
                    <a:pt x="272" y="1133"/>
                  </a:lnTo>
                  <a:lnTo>
                    <a:pt x="245" y="1084"/>
                  </a:lnTo>
                  <a:lnTo>
                    <a:pt x="224" y="1032"/>
                  </a:lnTo>
                  <a:lnTo>
                    <a:pt x="206" y="981"/>
                  </a:lnTo>
                  <a:lnTo>
                    <a:pt x="193" y="930"/>
                  </a:lnTo>
                  <a:lnTo>
                    <a:pt x="186" y="877"/>
                  </a:lnTo>
                  <a:lnTo>
                    <a:pt x="182" y="825"/>
                  </a:lnTo>
                  <a:lnTo>
                    <a:pt x="184" y="774"/>
                  </a:lnTo>
                  <a:lnTo>
                    <a:pt x="189" y="722"/>
                  </a:lnTo>
                  <a:lnTo>
                    <a:pt x="200" y="673"/>
                  </a:lnTo>
                  <a:lnTo>
                    <a:pt x="215" y="625"/>
                  </a:lnTo>
                  <a:lnTo>
                    <a:pt x="234" y="578"/>
                  </a:lnTo>
                  <a:lnTo>
                    <a:pt x="259" y="535"/>
                  </a:lnTo>
                  <a:lnTo>
                    <a:pt x="288" y="493"/>
                  </a:lnTo>
                  <a:lnTo>
                    <a:pt x="323" y="455"/>
                  </a:lnTo>
                  <a:lnTo>
                    <a:pt x="378" y="398"/>
                  </a:lnTo>
                  <a:lnTo>
                    <a:pt x="416" y="365"/>
                  </a:lnTo>
                  <a:lnTo>
                    <a:pt x="457" y="335"/>
                  </a:lnTo>
                  <a:lnTo>
                    <a:pt x="501" y="310"/>
                  </a:lnTo>
                  <a:lnTo>
                    <a:pt x="547" y="289"/>
                  </a:lnTo>
                  <a:lnTo>
                    <a:pt x="527" y="260"/>
                  </a:lnTo>
                  <a:lnTo>
                    <a:pt x="502" y="232"/>
                  </a:lnTo>
                  <a:lnTo>
                    <a:pt x="473" y="204"/>
                  </a:lnTo>
                  <a:lnTo>
                    <a:pt x="435" y="179"/>
                  </a:lnTo>
                  <a:lnTo>
                    <a:pt x="394" y="158"/>
                  </a:lnTo>
                  <a:lnTo>
                    <a:pt x="349" y="142"/>
                  </a:lnTo>
                  <a:lnTo>
                    <a:pt x="300" y="131"/>
                  </a:lnTo>
                  <a:lnTo>
                    <a:pt x="248" y="125"/>
                  </a:lnTo>
                  <a:lnTo>
                    <a:pt x="192" y="122"/>
                  </a:lnTo>
                  <a:lnTo>
                    <a:pt x="133" y="126"/>
                  </a:lnTo>
                  <a:lnTo>
                    <a:pt x="69" y="133"/>
                  </a:lnTo>
                  <a:lnTo>
                    <a:pt x="53" y="133"/>
                  </a:lnTo>
                  <a:lnTo>
                    <a:pt x="38" y="130"/>
                  </a:lnTo>
                  <a:lnTo>
                    <a:pt x="24" y="122"/>
                  </a:lnTo>
                  <a:lnTo>
                    <a:pt x="13" y="112"/>
                  </a:lnTo>
                  <a:lnTo>
                    <a:pt x="4" y="97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3" y="50"/>
                  </a:lnTo>
                  <a:lnTo>
                    <a:pt x="11" y="36"/>
                  </a:lnTo>
                  <a:lnTo>
                    <a:pt x="22" y="25"/>
                  </a:lnTo>
                  <a:lnTo>
                    <a:pt x="36" y="17"/>
                  </a:lnTo>
                  <a:lnTo>
                    <a:pt x="51" y="12"/>
                  </a:lnTo>
                  <a:lnTo>
                    <a:pt x="119" y="4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45"/>
            <p:cNvSpPr>
              <a:spLocks noEditPoints="1"/>
            </p:cNvSpPr>
            <p:nvPr/>
          </p:nvSpPr>
          <p:spPr bwMode="auto">
            <a:xfrm>
              <a:off x="6329363" y="5016500"/>
              <a:ext cx="481013" cy="331788"/>
            </a:xfrm>
            <a:custGeom>
              <a:avLst/>
              <a:gdLst>
                <a:gd name="T0" fmla="*/ 1280 w 3025"/>
                <a:gd name="T1" fmla="*/ 1748 h 2085"/>
                <a:gd name="T2" fmla="*/ 1095 w 3025"/>
                <a:gd name="T3" fmla="*/ 1772 h 2085"/>
                <a:gd name="T4" fmla="*/ 1144 w 3025"/>
                <a:gd name="T5" fmla="*/ 1857 h 2085"/>
                <a:gd name="T6" fmla="*/ 1915 w 3025"/>
                <a:gd name="T7" fmla="*/ 1853 h 2085"/>
                <a:gd name="T8" fmla="*/ 1962 w 3025"/>
                <a:gd name="T9" fmla="*/ 1765 h 2085"/>
                <a:gd name="T10" fmla="*/ 424 w 3025"/>
                <a:gd name="T11" fmla="*/ 1533 h 2085"/>
                <a:gd name="T12" fmla="*/ 384 w 3025"/>
                <a:gd name="T13" fmla="*/ 1610 h 2085"/>
                <a:gd name="T14" fmla="*/ 607 w 3025"/>
                <a:gd name="T15" fmla="*/ 1732 h 2085"/>
                <a:gd name="T16" fmla="*/ 677 w 3025"/>
                <a:gd name="T17" fmla="*/ 1709 h 2085"/>
                <a:gd name="T18" fmla="*/ 663 w 3025"/>
                <a:gd name="T19" fmla="*/ 1625 h 2085"/>
                <a:gd name="T20" fmla="*/ 439 w 3025"/>
                <a:gd name="T21" fmla="*/ 1531 h 2085"/>
                <a:gd name="T22" fmla="*/ 2373 w 3025"/>
                <a:gd name="T23" fmla="*/ 1620 h 2085"/>
                <a:gd name="T24" fmla="*/ 2186 w 3025"/>
                <a:gd name="T25" fmla="*/ 1709 h 2085"/>
                <a:gd name="T26" fmla="*/ 2229 w 3025"/>
                <a:gd name="T27" fmla="*/ 1784 h 2085"/>
                <a:gd name="T28" fmla="*/ 2486 w 3025"/>
                <a:gd name="T29" fmla="*/ 1708 h 2085"/>
                <a:gd name="T30" fmla="*/ 2650 w 3025"/>
                <a:gd name="T31" fmla="*/ 1594 h 2085"/>
                <a:gd name="T32" fmla="*/ 2592 w 3025"/>
                <a:gd name="T33" fmla="*/ 1530 h 2085"/>
                <a:gd name="T34" fmla="*/ 1840 w 3025"/>
                <a:gd name="T35" fmla="*/ 1046 h 2085"/>
                <a:gd name="T36" fmla="*/ 1479 w 3025"/>
                <a:gd name="T37" fmla="*/ 1089 h 2085"/>
                <a:gd name="T38" fmla="*/ 1508 w 3025"/>
                <a:gd name="T39" fmla="*/ 1184 h 2085"/>
                <a:gd name="T40" fmla="*/ 2061 w 3025"/>
                <a:gd name="T41" fmla="*/ 1136 h 2085"/>
                <a:gd name="T42" fmla="*/ 2292 w 3025"/>
                <a:gd name="T43" fmla="*/ 1044 h 2085"/>
                <a:gd name="T44" fmla="*/ 2246 w 3025"/>
                <a:gd name="T45" fmla="*/ 970 h 2085"/>
                <a:gd name="T46" fmla="*/ 1932 w 3025"/>
                <a:gd name="T47" fmla="*/ 34 h 2085"/>
                <a:gd name="T48" fmla="*/ 2229 w 3025"/>
                <a:gd name="T49" fmla="*/ 239 h 2085"/>
                <a:gd name="T50" fmla="*/ 2393 w 3025"/>
                <a:gd name="T51" fmla="*/ 552 h 2085"/>
                <a:gd name="T52" fmla="*/ 2454 w 3025"/>
                <a:gd name="T53" fmla="*/ 838 h 2085"/>
                <a:gd name="T54" fmla="*/ 2636 w 3025"/>
                <a:gd name="T55" fmla="*/ 1055 h 2085"/>
                <a:gd name="T56" fmla="*/ 2808 w 3025"/>
                <a:gd name="T57" fmla="*/ 1353 h 2085"/>
                <a:gd name="T58" fmla="*/ 2938 w 3025"/>
                <a:gd name="T59" fmla="*/ 1615 h 2085"/>
                <a:gd name="T60" fmla="*/ 3024 w 3025"/>
                <a:gd name="T61" fmla="*/ 1874 h 2085"/>
                <a:gd name="T62" fmla="*/ 2823 w 3025"/>
                <a:gd name="T63" fmla="*/ 1793 h 2085"/>
                <a:gd name="T64" fmla="*/ 2521 w 3025"/>
                <a:gd name="T65" fmla="*/ 1860 h 2085"/>
                <a:gd name="T66" fmla="*/ 2253 w 3025"/>
                <a:gd name="T67" fmla="*/ 1954 h 2085"/>
                <a:gd name="T68" fmla="*/ 1952 w 3025"/>
                <a:gd name="T69" fmla="*/ 2000 h 2085"/>
                <a:gd name="T70" fmla="*/ 1643 w 3025"/>
                <a:gd name="T71" fmla="*/ 2028 h 2085"/>
                <a:gd name="T72" fmla="*/ 1312 w 3025"/>
                <a:gd name="T73" fmla="*/ 2061 h 2085"/>
                <a:gd name="T74" fmla="*/ 1006 w 3025"/>
                <a:gd name="T75" fmla="*/ 1965 h 2085"/>
                <a:gd name="T76" fmla="*/ 712 w 3025"/>
                <a:gd name="T77" fmla="*/ 1978 h 2085"/>
                <a:gd name="T78" fmla="*/ 436 w 3025"/>
                <a:gd name="T79" fmla="*/ 1818 h 2085"/>
                <a:gd name="T80" fmla="*/ 148 w 3025"/>
                <a:gd name="T81" fmla="*/ 1811 h 2085"/>
                <a:gd name="T82" fmla="*/ 0 w 3025"/>
                <a:gd name="T83" fmla="*/ 1871 h 2085"/>
                <a:gd name="T84" fmla="*/ 126 w 3025"/>
                <a:gd name="T85" fmla="*/ 1567 h 2085"/>
                <a:gd name="T86" fmla="*/ 214 w 3025"/>
                <a:gd name="T87" fmla="*/ 1394 h 2085"/>
                <a:gd name="T88" fmla="*/ 541 w 3025"/>
                <a:gd name="T89" fmla="*/ 1511 h 2085"/>
                <a:gd name="T90" fmla="*/ 892 w 3025"/>
                <a:gd name="T91" fmla="*/ 1448 h 2085"/>
                <a:gd name="T92" fmla="*/ 1168 w 3025"/>
                <a:gd name="T93" fmla="*/ 1214 h 2085"/>
                <a:gd name="T94" fmla="*/ 1289 w 3025"/>
                <a:gd name="T95" fmla="*/ 876 h 2085"/>
                <a:gd name="T96" fmla="*/ 1223 w 3025"/>
                <a:gd name="T97" fmla="*/ 510 h 2085"/>
                <a:gd name="T98" fmla="*/ 1567 w 3025"/>
                <a:gd name="T99" fmla="*/ 420 h 2085"/>
                <a:gd name="T100" fmla="*/ 1643 w 3025"/>
                <a:gd name="T101" fmla="*/ 341 h 2085"/>
                <a:gd name="T102" fmla="*/ 1606 w 3025"/>
                <a:gd name="T103" fmla="*/ 185 h 2085"/>
                <a:gd name="T104" fmla="*/ 1554 w 3025"/>
                <a:gd name="T105" fmla="*/ 69 h 2085"/>
                <a:gd name="T106" fmla="*/ 1609 w 3025"/>
                <a:gd name="T107" fmla="*/ 5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25" h="2085">
                  <a:moveTo>
                    <a:pt x="1900" y="1732"/>
                  </a:moveTo>
                  <a:lnTo>
                    <a:pt x="1776" y="1745"/>
                  </a:lnTo>
                  <a:lnTo>
                    <a:pt x="1651" y="1753"/>
                  </a:lnTo>
                  <a:lnTo>
                    <a:pt x="1527" y="1757"/>
                  </a:lnTo>
                  <a:lnTo>
                    <a:pt x="1403" y="1754"/>
                  </a:lnTo>
                  <a:lnTo>
                    <a:pt x="1280" y="1748"/>
                  </a:lnTo>
                  <a:lnTo>
                    <a:pt x="1158" y="1735"/>
                  </a:lnTo>
                  <a:lnTo>
                    <a:pt x="1142" y="1735"/>
                  </a:lnTo>
                  <a:lnTo>
                    <a:pt x="1127" y="1739"/>
                  </a:lnTo>
                  <a:lnTo>
                    <a:pt x="1114" y="1748"/>
                  </a:lnTo>
                  <a:lnTo>
                    <a:pt x="1103" y="1759"/>
                  </a:lnTo>
                  <a:lnTo>
                    <a:pt x="1095" y="1772"/>
                  </a:lnTo>
                  <a:lnTo>
                    <a:pt x="1091" y="1788"/>
                  </a:lnTo>
                  <a:lnTo>
                    <a:pt x="1091" y="1808"/>
                  </a:lnTo>
                  <a:lnTo>
                    <a:pt x="1098" y="1825"/>
                  </a:lnTo>
                  <a:lnTo>
                    <a:pt x="1109" y="1841"/>
                  </a:lnTo>
                  <a:lnTo>
                    <a:pt x="1125" y="1852"/>
                  </a:lnTo>
                  <a:lnTo>
                    <a:pt x="1144" y="1857"/>
                  </a:lnTo>
                  <a:lnTo>
                    <a:pt x="1266" y="1869"/>
                  </a:lnTo>
                  <a:lnTo>
                    <a:pt x="1389" y="1877"/>
                  </a:lnTo>
                  <a:lnTo>
                    <a:pt x="1512" y="1879"/>
                  </a:lnTo>
                  <a:lnTo>
                    <a:pt x="1646" y="1877"/>
                  </a:lnTo>
                  <a:lnTo>
                    <a:pt x="1781" y="1868"/>
                  </a:lnTo>
                  <a:lnTo>
                    <a:pt x="1915" y="1853"/>
                  </a:lnTo>
                  <a:lnTo>
                    <a:pt x="1933" y="1847"/>
                  </a:lnTo>
                  <a:lnTo>
                    <a:pt x="1950" y="1836"/>
                  </a:lnTo>
                  <a:lnTo>
                    <a:pt x="1960" y="1821"/>
                  </a:lnTo>
                  <a:lnTo>
                    <a:pt x="1967" y="1804"/>
                  </a:lnTo>
                  <a:lnTo>
                    <a:pt x="1968" y="1784"/>
                  </a:lnTo>
                  <a:lnTo>
                    <a:pt x="1962" y="1765"/>
                  </a:lnTo>
                  <a:lnTo>
                    <a:pt x="1952" y="1750"/>
                  </a:lnTo>
                  <a:lnTo>
                    <a:pt x="1937" y="1738"/>
                  </a:lnTo>
                  <a:lnTo>
                    <a:pt x="1919" y="1732"/>
                  </a:lnTo>
                  <a:lnTo>
                    <a:pt x="1900" y="1732"/>
                  </a:lnTo>
                  <a:close/>
                  <a:moveTo>
                    <a:pt x="439" y="1531"/>
                  </a:moveTo>
                  <a:lnTo>
                    <a:pt x="424" y="1533"/>
                  </a:lnTo>
                  <a:lnTo>
                    <a:pt x="410" y="1540"/>
                  </a:lnTo>
                  <a:lnTo>
                    <a:pt x="398" y="1549"/>
                  </a:lnTo>
                  <a:lnTo>
                    <a:pt x="388" y="1564"/>
                  </a:lnTo>
                  <a:lnTo>
                    <a:pt x="383" y="1579"/>
                  </a:lnTo>
                  <a:lnTo>
                    <a:pt x="382" y="1594"/>
                  </a:lnTo>
                  <a:lnTo>
                    <a:pt x="384" y="1610"/>
                  </a:lnTo>
                  <a:lnTo>
                    <a:pt x="390" y="1625"/>
                  </a:lnTo>
                  <a:lnTo>
                    <a:pt x="401" y="1637"/>
                  </a:lnTo>
                  <a:lnTo>
                    <a:pt x="414" y="1646"/>
                  </a:lnTo>
                  <a:lnTo>
                    <a:pt x="476" y="1677"/>
                  </a:lnTo>
                  <a:lnTo>
                    <a:pt x="540" y="1705"/>
                  </a:lnTo>
                  <a:lnTo>
                    <a:pt x="607" y="1732"/>
                  </a:lnTo>
                  <a:lnTo>
                    <a:pt x="617" y="1735"/>
                  </a:lnTo>
                  <a:lnTo>
                    <a:pt x="628" y="1735"/>
                  </a:lnTo>
                  <a:lnTo>
                    <a:pt x="643" y="1734"/>
                  </a:lnTo>
                  <a:lnTo>
                    <a:pt x="656" y="1728"/>
                  </a:lnTo>
                  <a:lnTo>
                    <a:pt x="668" y="1720"/>
                  </a:lnTo>
                  <a:lnTo>
                    <a:pt x="677" y="1709"/>
                  </a:lnTo>
                  <a:lnTo>
                    <a:pt x="685" y="1696"/>
                  </a:lnTo>
                  <a:lnTo>
                    <a:pt x="688" y="1679"/>
                  </a:lnTo>
                  <a:lnTo>
                    <a:pt x="687" y="1663"/>
                  </a:lnTo>
                  <a:lnTo>
                    <a:pt x="683" y="1649"/>
                  </a:lnTo>
                  <a:lnTo>
                    <a:pt x="674" y="1634"/>
                  </a:lnTo>
                  <a:lnTo>
                    <a:pt x="663" y="1625"/>
                  </a:lnTo>
                  <a:lnTo>
                    <a:pt x="648" y="1617"/>
                  </a:lnTo>
                  <a:lnTo>
                    <a:pt x="587" y="1592"/>
                  </a:lnTo>
                  <a:lnTo>
                    <a:pt x="527" y="1566"/>
                  </a:lnTo>
                  <a:lnTo>
                    <a:pt x="470" y="1537"/>
                  </a:lnTo>
                  <a:lnTo>
                    <a:pt x="455" y="1532"/>
                  </a:lnTo>
                  <a:lnTo>
                    <a:pt x="439" y="1531"/>
                  </a:lnTo>
                  <a:close/>
                  <a:moveTo>
                    <a:pt x="2592" y="1530"/>
                  </a:moveTo>
                  <a:lnTo>
                    <a:pt x="2577" y="1532"/>
                  </a:lnTo>
                  <a:lnTo>
                    <a:pt x="2561" y="1537"/>
                  </a:lnTo>
                  <a:lnTo>
                    <a:pt x="2502" y="1567"/>
                  </a:lnTo>
                  <a:lnTo>
                    <a:pt x="2440" y="1594"/>
                  </a:lnTo>
                  <a:lnTo>
                    <a:pt x="2373" y="1620"/>
                  </a:lnTo>
                  <a:lnTo>
                    <a:pt x="2303" y="1644"/>
                  </a:lnTo>
                  <a:lnTo>
                    <a:pt x="2229" y="1666"/>
                  </a:lnTo>
                  <a:lnTo>
                    <a:pt x="2214" y="1672"/>
                  </a:lnTo>
                  <a:lnTo>
                    <a:pt x="2201" y="1681"/>
                  </a:lnTo>
                  <a:lnTo>
                    <a:pt x="2192" y="1694"/>
                  </a:lnTo>
                  <a:lnTo>
                    <a:pt x="2186" y="1709"/>
                  </a:lnTo>
                  <a:lnTo>
                    <a:pt x="2184" y="1725"/>
                  </a:lnTo>
                  <a:lnTo>
                    <a:pt x="2186" y="1741"/>
                  </a:lnTo>
                  <a:lnTo>
                    <a:pt x="2192" y="1757"/>
                  </a:lnTo>
                  <a:lnTo>
                    <a:pt x="2202" y="1769"/>
                  </a:lnTo>
                  <a:lnTo>
                    <a:pt x="2215" y="1778"/>
                  </a:lnTo>
                  <a:lnTo>
                    <a:pt x="2229" y="1784"/>
                  </a:lnTo>
                  <a:lnTo>
                    <a:pt x="2244" y="1786"/>
                  </a:lnTo>
                  <a:lnTo>
                    <a:pt x="2253" y="1786"/>
                  </a:lnTo>
                  <a:lnTo>
                    <a:pt x="2260" y="1784"/>
                  </a:lnTo>
                  <a:lnTo>
                    <a:pt x="2339" y="1761"/>
                  </a:lnTo>
                  <a:lnTo>
                    <a:pt x="2415" y="1735"/>
                  </a:lnTo>
                  <a:lnTo>
                    <a:pt x="2486" y="1708"/>
                  </a:lnTo>
                  <a:lnTo>
                    <a:pt x="2554" y="1677"/>
                  </a:lnTo>
                  <a:lnTo>
                    <a:pt x="2618" y="1645"/>
                  </a:lnTo>
                  <a:lnTo>
                    <a:pt x="2631" y="1636"/>
                  </a:lnTo>
                  <a:lnTo>
                    <a:pt x="2641" y="1624"/>
                  </a:lnTo>
                  <a:lnTo>
                    <a:pt x="2647" y="1609"/>
                  </a:lnTo>
                  <a:lnTo>
                    <a:pt x="2650" y="1594"/>
                  </a:lnTo>
                  <a:lnTo>
                    <a:pt x="2649" y="1578"/>
                  </a:lnTo>
                  <a:lnTo>
                    <a:pt x="2643" y="1562"/>
                  </a:lnTo>
                  <a:lnTo>
                    <a:pt x="2634" y="1549"/>
                  </a:lnTo>
                  <a:lnTo>
                    <a:pt x="2621" y="1540"/>
                  </a:lnTo>
                  <a:lnTo>
                    <a:pt x="2607" y="1533"/>
                  </a:lnTo>
                  <a:lnTo>
                    <a:pt x="2592" y="1530"/>
                  </a:lnTo>
                  <a:close/>
                  <a:moveTo>
                    <a:pt x="2231" y="969"/>
                  </a:moveTo>
                  <a:lnTo>
                    <a:pt x="2215" y="971"/>
                  </a:lnTo>
                  <a:lnTo>
                    <a:pt x="2128" y="995"/>
                  </a:lnTo>
                  <a:lnTo>
                    <a:pt x="2036" y="1016"/>
                  </a:lnTo>
                  <a:lnTo>
                    <a:pt x="1940" y="1033"/>
                  </a:lnTo>
                  <a:lnTo>
                    <a:pt x="1840" y="1046"/>
                  </a:lnTo>
                  <a:lnTo>
                    <a:pt x="1739" y="1056"/>
                  </a:lnTo>
                  <a:lnTo>
                    <a:pt x="1634" y="1062"/>
                  </a:lnTo>
                  <a:lnTo>
                    <a:pt x="1527" y="1064"/>
                  </a:lnTo>
                  <a:lnTo>
                    <a:pt x="1508" y="1067"/>
                  </a:lnTo>
                  <a:lnTo>
                    <a:pt x="1492" y="1076"/>
                  </a:lnTo>
                  <a:lnTo>
                    <a:pt x="1479" y="1089"/>
                  </a:lnTo>
                  <a:lnTo>
                    <a:pt x="1470" y="1105"/>
                  </a:lnTo>
                  <a:lnTo>
                    <a:pt x="1467" y="1125"/>
                  </a:lnTo>
                  <a:lnTo>
                    <a:pt x="1470" y="1145"/>
                  </a:lnTo>
                  <a:lnTo>
                    <a:pt x="1479" y="1161"/>
                  </a:lnTo>
                  <a:lnTo>
                    <a:pt x="1492" y="1175"/>
                  </a:lnTo>
                  <a:lnTo>
                    <a:pt x="1508" y="1184"/>
                  </a:lnTo>
                  <a:lnTo>
                    <a:pt x="1527" y="1186"/>
                  </a:lnTo>
                  <a:lnTo>
                    <a:pt x="1640" y="1185"/>
                  </a:lnTo>
                  <a:lnTo>
                    <a:pt x="1749" y="1178"/>
                  </a:lnTo>
                  <a:lnTo>
                    <a:pt x="1856" y="1169"/>
                  </a:lnTo>
                  <a:lnTo>
                    <a:pt x="1960" y="1154"/>
                  </a:lnTo>
                  <a:lnTo>
                    <a:pt x="2061" y="1136"/>
                  </a:lnTo>
                  <a:lnTo>
                    <a:pt x="2158" y="1114"/>
                  </a:lnTo>
                  <a:lnTo>
                    <a:pt x="2250" y="1088"/>
                  </a:lnTo>
                  <a:lnTo>
                    <a:pt x="2265" y="1081"/>
                  </a:lnTo>
                  <a:lnTo>
                    <a:pt x="2277" y="1072"/>
                  </a:lnTo>
                  <a:lnTo>
                    <a:pt x="2286" y="1058"/>
                  </a:lnTo>
                  <a:lnTo>
                    <a:pt x="2292" y="1044"/>
                  </a:lnTo>
                  <a:lnTo>
                    <a:pt x="2293" y="1028"/>
                  </a:lnTo>
                  <a:lnTo>
                    <a:pt x="2291" y="1013"/>
                  </a:lnTo>
                  <a:lnTo>
                    <a:pt x="2284" y="997"/>
                  </a:lnTo>
                  <a:lnTo>
                    <a:pt x="2273" y="985"/>
                  </a:lnTo>
                  <a:lnTo>
                    <a:pt x="2262" y="976"/>
                  </a:lnTo>
                  <a:lnTo>
                    <a:pt x="2246" y="970"/>
                  </a:lnTo>
                  <a:lnTo>
                    <a:pt x="2231" y="969"/>
                  </a:lnTo>
                  <a:close/>
                  <a:moveTo>
                    <a:pt x="1678" y="0"/>
                  </a:moveTo>
                  <a:lnTo>
                    <a:pt x="1746" y="1"/>
                  </a:lnTo>
                  <a:lnTo>
                    <a:pt x="1811" y="7"/>
                  </a:lnTo>
                  <a:lnTo>
                    <a:pt x="1873" y="18"/>
                  </a:lnTo>
                  <a:lnTo>
                    <a:pt x="1932" y="34"/>
                  </a:lnTo>
                  <a:lnTo>
                    <a:pt x="1989" y="56"/>
                  </a:lnTo>
                  <a:lnTo>
                    <a:pt x="2043" y="82"/>
                  </a:lnTo>
                  <a:lnTo>
                    <a:pt x="2094" y="114"/>
                  </a:lnTo>
                  <a:lnTo>
                    <a:pt x="2143" y="151"/>
                  </a:lnTo>
                  <a:lnTo>
                    <a:pt x="2188" y="193"/>
                  </a:lnTo>
                  <a:lnTo>
                    <a:pt x="2229" y="239"/>
                  </a:lnTo>
                  <a:lnTo>
                    <a:pt x="2266" y="287"/>
                  </a:lnTo>
                  <a:lnTo>
                    <a:pt x="2299" y="338"/>
                  </a:lnTo>
                  <a:lnTo>
                    <a:pt x="2327" y="391"/>
                  </a:lnTo>
                  <a:lnTo>
                    <a:pt x="2353" y="444"/>
                  </a:lnTo>
                  <a:lnTo>
                    <a:pt x="2375" y="499"/>
                  </a:lnTo>
                  <a:lnTo>
                    <a:pt x="2393" y="552"/>
                  </a:lnTo>
                  <a:lnTo>
                    <a:pt x="2410" y="605"/>
                  </a:lnTo>
                  <a:lnTo>
                    <a:pt x="2422" y="657"/>
                  </a:lnTo>
                  <a:lnTo>
                    <a:pt x="2433" y="706"/>
                  </a:lnTo>
                  <a:lnTo>
                    <a:pt x="2442" y="753"/>
                  </a:lnTo>
                  <a:lnTo>
                    <a:pt x="2448" y="798"/>
                  </a:lnTo>
                  <a:lnTo>
                    <a:pt x="2454" y="838"/>
                  </a:lnTo>
                  <a:lnTo>
                    <a:pt x="2457" y="874"/>
                  </a:lnTo>
                  <a:lnTo>
                    <a:pt x="2459" y="905"/>
                  </a:lnTo>
                  <a:lnTo>
                    <a:pt x="2460" y="931"/>
                  </a:lnTo>
                  <a:lnTo>
                    <a:pt x="2525" y="970"/>
                  </a:lnTo>
                  <a:lnTo>
                    <a:pt x="2584" y="1012"/>
                  </a:lnTo>
                  <a:lnTo>
                    <a:pt x="2636" y="1055"/>
                  </a:lnTo>
                  <a:lnTo>
                    <a:pt x="2682" y="1101"/>
                  </a:lnTo>
                  <a:lnTo>
                    <a:pt x="2720" y="1149"/>
                  </a:lnTo>
                  <a:lnTo>
                    <a:pt x="2753" y="1198"/>
                  </a:lnTo>
                  <a:lnTo>
                    <a:pt x="2778" y="1248"/>
                  </a:lnTo>
                  <a:lnTo>
                    <a:pt x="2796" y="1300"/>
                  </a:lnTo>
                  <a:lnTo>
                    <a:pt x="2808" y="1353"/>
                  </a:lnTo>
                  <a:lnTo>
                    <a:pt x="2811" y="1406"/>
                  </a:lnTo>
                  <a:lnTo>
                    <a:pt x="2809" y="1440"/>
                  </a:lnTo>
                  <a:lnTo>
                    <a:pt x="2805" y="1475"/>
                  </a:lnTo>
                  <a:lnTo>
                    <a:pt x="2855" y="1520"/>
                  </a:lnTo>
                  <a:lnTo>
                    <a:pt x="2900" y="1567"/>
                  </a:lnTo>
                  <a:lnTo>
                    <a:pt x="2938" y="1615"/>
                  </a:lnTo>
                  <a:lnTo>
                    <a:pt x="2969" y="1664"/>
                  </a:lnTo>
                  <a:lnTo>
                    <a:pt x="2993" y="1715"/>
                  </a:lnTo>
                  <a:lnTo>
                    <a:pt x="3011" y="1766"/>
                  </a:lnTo>
                  <a:lnTo>
                    <a:pt x="3021" y="1818"/>
                  </a:lnTo>
                  <a:lnTo>
                    <a:pt x="3025" y="1871"/>
                  </a:lnTo>
                  <a:lnTo>
                    <a:pt x="3024" y="1874"/>
                  </a:lnTo>
                  <a:lnTo>
                    <a:pt x="3024" y="1878"/>
                  </a:lnTo>
                  <a:lnTo>
                    <a:pt x="2988" y="1852"/>
                  </a:lnTo>
                  <a:lnTo>
                    <a:pt x="2951" y="1830"/>
                  </a:lnTo>
                  <a:lnTo>
                    <a:pt x="2909" y="1812"/>
                  </a:lnTo>
                  <a:lnTo>
                    <a:pt x="2867" y="1800"/>
                  </a:lnTo>
                  <a:lnTo>
                    <a:pt x="2823" y="1793"/>
                  </a:lnTo>
                  <a:lnTo>
                    <a:pt x="2778" y="1790"/>
                  </a:lnTo>
                  <a:lnTo>
                    <a:pt x="2725" y="1794"/>
                  </a:lnTo>
                  <a:lnTo>
                    <a:pt x="2672" y="1802"/>
                  </a:lnTo>
                  <a:lnTo>
                    <a:pt x="2620" y="1818"/>
                  </a:lnTo>
                  <a:lnTo>
                    <a:pt x="2570" y="1837"/>
                  </a:lnTo>
                  <a:lnTo>
                    <a:pt x="2521" y="1860"/>
                  </a:lnTo>
                  <a:lnTo>
                    <a:pt x="2473" y="1888"/>
                  </a:lnTo>
                  <a:lnTo>
                    <a:pt x="2429" y="1916"/>
                  </a:lnTo>
                  <a:lnTo>
                    <a:pt x="2386" y="1946"/>
                  </a:lnTo>
                  <a:lnTo>
                    <a:pt x="2345" y="1978"/>
                  </a:lnTo>
                  <a:lnTo>
                    <a:pt x="2300" y="1964"/>
                  </a:lnTo>
                  <a:lnTo>
                    <a:pt x="2253" y="1954"/>
                  </a:lnTo>
                  <a:lnTo>
                    <a:pt x="2205" y="1950"/>
                  </a:lnTo>
                  <a:lnTo>
                    <a:pt x="2156" y="1950"/>
                  </a:lnTo>
                  <a:lnTo>
                    <a:pt x="2105" y="1955"/>
                  </a:lnTo>
                  <a:lnTo>
                    <a:pt x="2054" y="1966"/>
                  </a:lnTo>
                  <a:lnTo>
                    <a:pt x="2003" y="1980"/>
                  </a:lnTo>
                  <a:lnTo>
                    <a:pt x="1952" y="2000"/>
                  </a:lnTo>
                  <a:lnTo>
                    <a:pt x="1901" y="2024"/>
                  </a:lnTo>
                  <a:lnTo>
                    <a:pt x="1850" y="2051"/>
                  </a:lnTo>
                  <a:lnTo>
                    <a:pt x="1802" y="2084"/>
                  </a:lnTo>
                  <a:lnTo>
                    <a:pt x="1751" y="2060"/>
                  </a:lnTo>
                  <a:lnTo>
                    <a:pt x="1698" y="2041"/>
                  </a:lnTo>
                  <a:lnTo>
                    <a:pt x="1643" y="2028"/>
                  </a:lnTo>
                  <a:lnTo>
                    <a:pt x="1588" y="2021"/>
                  </a:lnTo>
                  <a:lnTo>
                    <a:pt x="1532" y="2017"/>
                  </a:lnTo>
                  <a:lnTo>
                    <a:pt x="1475" y="2021"/>
                  </a:lnTo>
                  <a:lnTo>
                    <a:pt x="1419" y="2028"/>
                  </a:lnTo>
                  <a:lnTo>
                    <a:pt x="1365" y="2041"/>
                  </a:lnTo>
                  <a:lnTo>
                    <a:pt x="1312" y="2061"/>
                  </a:lnTo>
                  <a:lnTo>
                    <a:pt x="1262" y="2085"/>
                  </a:lnTo>
                  <a:lnTo>
                    <a:pt x="1211" y="2052"/>
                  </a:lnTo>
                  <a:lnTo>
                    <a:pt x="1160" y="2024"/>
                  </a:lnTo>
                  <a:lnTo>
                    <a:pt x="1109" y="2000"/>
                  </a:lnTo>
                  <a:lnTo>
                    <a:pt x="1058" y="1980"/>
                  </a:lnTo>
                  <a:lnTo>
                    <a:pt x="1006" y="1965"/>
                  </a:lnTo>
                  <a:lnTo>
                    <a:pt x="954" y="1955"/>
                  </a:lnTo>
                  <a:lnTo>
                    <a:pt x="903" y="1950"/>
                  </a:lnTo>
                  <a:lnTo>
                    <a:pt x="853" y="1950"/>
                  </a:lnTo>
                  <a:lnTo>
                    <a:pt x="805" y="1954"/>
                  </a:lnTo>
                  <a:lnTo>
                    <a:pt x="757" y="1964"/>
                  </a:lnTo>
                  <a:lnTo>
                    <a:pt x="712" y="1978"/>
                  </a:lnTo>
                  <a:lnTo>
                    <a:pt x="672" y="1946"/>
                  </a:lnTo>
                  <a:lnTo>
                    <a:pt x="629" y="1916"/>
                  </a:lnTo>
                  <a:lnTo>
                    <a:pt x="582" y="1888"/>
                  </a:lnTo>
                  <a:lnTo>
                    <a:pt x="535" y="1860"/>
                  </a:lnTo>
                  <a:lnTo>
                    <a:pt x="486" y="1837"/>
                  </a:lnTo>
                  <a:lnTo>
                    <a:pt x="436" y="1818"/>
                  </a:lnTo>
                  <a:lnTo>
                    <a:pt x="384" y="1802"/>
                  </a:lnTo>
                  <a:lnTo>
                    <a:pt x="331" y="1794"/>
                  </a:lnTo>
                  <a:lnTo>
                    <a:pt x="277" y="1790"/>
                  </a:lnTo>
                  <a:lnTo>
                    <a:pt x="233" y="1793"/>
                  </a:lnTo>
                  <a:lnTo>
                    <a:pt x="189" y="1799"/>
                  </a:lnTo>
                  <a:lnTo>
                    <a:pt x="148" y="1811"/>
                  </a:lnTo>
                  <a:lnTo>
                    <a:pt x="108" y="1828"/>
                  </a:lnTo>
                  <a:lnTo>
                    <a:pt x="72" y="1848"/>
                  </a:lnTo>
                  <a:lnTo>
                    <a:pt x="36" y="1873"/>
                  </a:lnTo>
                  <a:lnTo>
                    <a:pt x="3" y="1904"/>
                  </a:lnTo>
                  <a:lnTo>
                    <a:pt x="1" y="1904"/>
                  </a:lnTo>
                  <a:lnTo>
                    <a:pt x="0" y="1871"/>
                  </a:lnTo>
                  <a:lnTo>
                    <a:pt x="4" y="1818"/>
                  </a:lnTo>
                  <a:lnTo>
                    <a:pt x="14" y="1766"/>
                  </a:lnTo>
                  <a:lnTo>
                    <a:pt x="32" y="1714"/>
                  </a:lnTo>
                  <a:lnTo>
                    <a:pt x="57" y="1664"/>
                  </a:lnTo>
                  <a:lnTo>
                    <a:pt x="88" y="1615"/>
                  </a:lnTo>
                  <a:lnTo>
                    <a:pt x="126" y="1567"/>
                  </a:lnTo>
                  <a:lnTo>
                    <a:pt x="170" y="1520"/>
                  </a:lnTo>
                  <a:lnTo>
                    <a:pt x="221" y="1475"/>
                  </a:lnTo>
                  <a:lnTo>
                    <a:pt x="215" y="1440"/>
                  </a:lnTo>
                  <a:lnTo>
                    <a:pt x="214" y="1406"/>
                  </a:lnTo>
                  <a:lnTo>
                    <a:pt x="214" y="1401"/>
                  </a:lnTo>
                  <a:lnTo>
                    <a:pt x="214" y="1394"/>
                  </a:lnTo>
                  <a:lnTo>
                    <a:pt x="264" y="1426"/>
                  </a:lnTo>
                  <a:lnTo>
                    <a:pt x="316" y="1452"/>
                  </a:lnTo>
                  <a:lnTo>
                    <a:pt x="370" y="1474"/>
                  </a:lnTo>
                  <a:lnTo>
                    <a:pt x="426" y="1490"/>
                  </a:lnTo>
                  <a:lnTo>
                    <a:pt x="483" y="1504"/>
                  </a:lnTo>
                  <a:lnTo>
                    <a:pt x="541" y="1511"/>
                  </a:lnTo>
                  <a:lnTo>
                    <a:pt x="600" y="1513"/>
                  </a:lnTo>
                  <a:lnTo>
                    <a:pt x="661" y="1510"/>
                  </a:lnTo>
                  <a:lnTo>
                    <a:pt x="722" y="1502"/>
                  </a:lnTo>
                  <a:lnTo>
                    <a:pt x="780" y="1489"/>
                  </a:lnTo>
                  <a:lnTo>
                    <a:pt x="837" y="1471"/>
                  </a:lnTo>
                  <a:lnTo>
                    <a:pt x="892" y="1448"/>
                  </a:lnTo>
                  <a:lnTo>
                    <a:pt x="945" y="1421"/>
                  </a:lnTo>
                  <a:lnTo>
                    <a:pt x="996" y="1388"/>
                  </a:lnTo>
                  <a:lnTo>
                    <a:pt x="1045" y="1351"/>
                  </a:lnTo>
                  <a:lnTo>
                    <a:pt x="1089" y="1308"/>
                  </a:lnTo>
                  <a:lnTo>
                    <a:pt x="1131" y="1264"/>
                  </a:lnTo>
                  <a:lnTo>
                    <a:pt x="1168" y="1214"/>
                  </a:lnTo>
                  <a:lnTo>
                    <a:pt x="1200" y="1163"/>
                  </a:lnTo>
                  <a:lnTo>
                    <a:pt x="1227" y="1110"/>
                  </a:lnTo>
                  <a:lnTo>
                    <a:pt x="1251" y="1054"/>
                  </a:lnTo>
                  <a:lnTo>
                    <a:pt x="1268" y="996"/>
                  </a:lnTo>
                  <a:lnTo>
                    <a:pt x="1281" y="937"/>
                  </a:lnTo>
                  <a:lnTo>
                    <a:pt x="1289" y="876"/>
                  </a:lnTo>
                  <a:lnTo>
                    <a:pt x="1292" y="814"/>
                  </a:lnTo>
                  <a:lnTo>
                    <a:pt x="1289" y="751"/>
                  </a:lnTo>
                  <a:lnTo>
                    <a:pt x="1280" y="688"/>
                  </a:lnTo>
                  <a:lnTo>
                    <a:pt x="1266" y="626"/>
                  </a:lnTo>
                  <a:lnTo>
                    <a:pt x="1247" y="568"/>
                  </a:lnTo>
                  <a:lnTo>
                    <a:pt x="1223" y="510"/>
                  </a:lnTo>
                  <a:lnTo>
                    <a:pt x="1193" y="455"/>
                  </a:lnTo>
                  <a:lnTo>
                    <a:pt x="1296" y="440"/>
                  </a:lnTo>
                  <a:lnTo>
                    <a:pt x="1403" y="430"/>
                  </a:lnTo>
                  <a:lnTo>
                    <a:pt x="1512" y="426"/>
                  </a:lnTo>
                  <a:lnTo>
                    <a:pt x="1541" y="425"/>
                  </a:lnTo>
                  <a:lnTo>
                    <a:pt x="1567" y="420"/>
                  </a:lnTo>
                  <a:lnTo>
                    <a:pt x="1590" y="414"/>
                  </a:lnTo>
                  <a:lnTo>
                    <a:pt x="1607" y="405"/>
                  </a:lnTo>
                  <a:lnTo>
                    <a:pt x="1621" y="394"/>
                  </a:lnTo>
                  <a:lnTo>
                    <a:pt x="1632" y="381"/>
                  </a:lnTo>
                  <a:lnTo>
                    <a:pt x="1639" y="362"/>
                  </a:lnTo>
                  <a:lnTo>
                    <a:pt x="1643" y="341"/>
                  </a:lnTo>
                  <a:lnTo>
                    <a:pt x="1642" y="317"/>
                  </a:lnTo>
                  <a:lnTo>
                    <a:pt x="1640" y="292"/>
                  </a:lnTo>
                  <a:lnTo>
                    <a:pt x="1633" y="264"/>
                  </a:lnTo>
                  <a:lnTo>
                    <a:pt x="1626" y="237"/>
                  </a:lnTo>
                  <a:lnTo>
                    <a:pt x="1617" y="211"/>
                  </a:lnTo>
                  <a:lnTo>
                    <a:pt x="1606" y="185"/>
                  </a:lnTo>
                  <a:lnTo>
                    <a:pt x="1595" y="160"/>
                  </a:lnTo>
                  <a:lnTo>
                    <a:pt x="1585" y="136"/>
                  </a:lnTo>
                  <a:lnTo>
                    <a:pt x="1574" y="115"/>
                  </a:lnTo>
                  <a:lnTo>
                    <a:pt x="1563" y="97"/>
                  </a:lnTo>
                  <a:lnTo>
                    <a:pt x="1558" y="83"/>
                  </a:lnTo>
                  <a:lnTo>
                    <a:pt x="1554" y="69"/>
                  </a:lnTo>
                  <a:lnTo>
                    <a:pt x="1555" y="54"/>
                  </a:lnTo>
                  <a:lnTo>
                    <a:pt x="1561" y="38"/>
                  </a:lnTo>
                  <a:lnTo>
                    <a:pt x="1569" y="25"/>
                  </a:lnTo>
                  <a:lnTo>
                    <a:pt x="1580" y="16"/>
                  </a:lnTo>
                  <a:lnTo>
                    <a:pt x="1594" y="8"/>
                  </a:lnTo>
                  <a:lnTo>
                    <a:pt x="1609" y="5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46"/>
            <p:cNvSpPr>
              <a:spLocks noEditPoints="1"/>
            </p:cNvSpPr>
            <p:nvPr/>
          </p:nvSpPr>
          <p:spPr bwMode="auto">
            <a:xfrm>
              <a:off x="6338888" y="5321300"/>
              <a:ext cx="466725" cy="234950"/>
            </a:xfrm>
            <a:custGeom>
              <a:avLst/>
              <a:gdLst>
                <a:gd name="T0" fmla="*/ 1700 w 2937"/>
                <a:gd name="T1" fmla="*/ 714 h 1488"/>
                <a:gd name="T2" fmla="*/ 1631 w 2937"/>
                <a:gd name="T3" fmla="*/ 1121 h 1488"/>
                <a:gd name="T4" fmla="*/ 1667 w 2937"/>
                <a:gd name="T5" fmla="*/ 1170 h 1488"/>
                <a:gd name="T6" fmla="*/ 1709 w 2937"/>
                <a:gd name="T7" fmla="*/ 1173 h 1488"/>
                <a:gd name="T8" fmla="*/ 1751 w 2937"/>
                <a:gd name="T9" fmla="*/ 1123 h 1488"/>
                <a:gd name="T10" fmla="*/ 1797 w 2937"/>
                <a:gd name="T11" fmla="*/ 716 h 1488"/>
                <a:gd name="T12" fmla="*/ 1740 w 2937"/>
                <a:gd name="T13" fmla="*/ 691 h 1488"/>
                <a:gd name="T14" fmla="*/ 1146 w 2937"/>
                <a:gd name="T15" fmla="*/ 709 h 1488"/>
                <a:gd name="T16" fmla="*/ 1184 w 2937"/>
                <a:gd name="T17" fmla="*/ 1123 h 1488"/>
                <a:gd name="T18" fmla="*/ 1227 w 2937"/>
                <a:gd name="T19" fmla="*/ 1173 h 1488"/>
                <a:gd name="T20" fmla="*/ 1270 w 2937"/>
                <a:gd name="T21" fmla="*/ 1170 h 1488"/>
                <a:gd name="T22" fmla="*/ 1305 w 2937"/>
                <a:gd name="T23" fmla="*/ 1121 h 1488"/>
                <a:gd name="T24" fmla="*/ 1236 w 2937"/>
                <a:gd name="T25" fmla="*/ 714 h 1488"/>
                <a:gd name="T26" fmla="*/ 2246 w 2937"/>
                <a:gd name="T27" fmla="*/ 563 h 1488"/>
                <a:gd name="T28" fmla="*/ 2196 w 2937"/>
                <a:gd name="T29" fmla="*/ 599 h 1488"/>
                <a:gd name="T30" fmla="*/ 2027 w 2937"/>
                <a:gd name="T31" fmla="*/ 1007 h 1488"/>
                <a:gd name="T32" fmla="*/ 2070 w 2937"/>
                <a:gd name="T33" fmla="*/ 1046 h 1488"/>
                <a:gd name="T34" fmla="*/ 2128 w 2937"/>
                <a:gd name="T35" fmla="*/ 1026 h 1488"/>
                <a:gd name="T36" fmla="*/ 2311 w 2937"/>
                <a:gd name="T37" fmla="*/ 618 h 1488"/>
                <a:gd name="T38" fmla="*/ 2276 w 2937"/>
                <a:gd name="T39" fmla="*/ 568 h 1488"/>
                <a:gd name="T40" fmla="*/ 676 w 2937"/>
                <a:gd name="T41" fmla="*/ 564 h 1488"/>
                <a:gd name="T42" fmla="*/ 629 w 2937"/>
                <a:gd name="T43" fmla="*/ 603 h 1488"/>
                <a:gd name="T44" fmla="*/ 799 w 2937"/>
                <a:gd name="T45" fmla="*/ 1012 h 1488"/>
                <a:gd name="T46" fmla="*/ 854 w 2937"/>
                <a:gd name="T47" fmla="*/ 1047 h 1488"/>
                <a:gd name="T48" fmla="*/ 904 w 2937"/>
                <a:gd name="T49" fmla="*/ 1021 h 1488"/>
                <a:gd name="T50" fmla="*/ 909 w 2937"/>
                <a:gd name="T51" fmla="*/ 960 h 1488"/>
                <a:gd name="T52" fmla="*/ 707 w 2937"/>
                <a:gd name="T53" fmla="*/ 567 h 1488"/>
                <a:gd name="T54" fmla="*/ 312 w 2937"/>
                <a:gd name="T55" fmla="*/ 13 h 1488"/>
                <a:gd name="T56" fmla="*/ 491 w 2937"/>
                <a:gd name="T57" fmla="*/ 97 h 1488"/>
                <a:gd name="T58" fmla="*/ 636 w 2937"/>
                <a:gd name="T59" fmla="*/ 212 h 1488"/>
                <a:gd name="T60" fmla="*/ 777 w 2937"/>
                <a:gd name="T61" fmla="*/ 160 h 1488"/>
                <a:gd name="T62" fmla="*/ 959 w 2937"/>
                <a:gd name="T63" fmla="*/ 182 h 1488"/>
                <a:gd name="T64" fmla="*/ 1150 w 2937"/>
                <a:gd name="T65" fmla="*/ 284 h 1488"/>
                <a:gd name="T66" fmla="*/ 1326 w 2937"/>
                <a:gd name="T67" fmla="*/ 251 h 1488"/>
                <a:gd name="T68" fmla="*/ 1523 w 2937"/>
                <a:gd name="T69" fmla="*/ 229 h 1488"/>
                <a:gd name="T70" fmla="*/ 1708 w 2937"/>
                <a:gd name="T71" fmla="*/ 293 h 1488"/>
                <a:gd name="T72" fmla="*/ 1888 w 2937"/>
                <a:gd name="T73" fmla="*/ 224 h 1488"/>
                <a:gd name="T74" fmla="*/ 2078 w 2937"/>
                <a:gd name="T75" fmla="*/ 160 h 1488"/>
                <a:gd name="T76" fmla="*/ 2237 w 2937"/>
                <a:gd name="T77" fmla="*/ 177 h 1488"/>
                <a:gd name="T78" fmla="*/ 2370 w 2937"/>
                <a:gd name="T79" fmla="*/ 155 h 1488"/>
                <a:gd name="T80" fmla="*/ 2534 w 2937"/>
                <a:gd name="T81" fmla="*/ 48 h 1488"/>
                <a:gd name="T82" fmla="*/ 2719 w 2937"/>
                <a:gd name="T83" fmla="*/ 0 h 1488"/>
                <a:gd name="T84" fmla="*/ 2853 w 2937"/>
                <a:gd name="T85" fmla="*/ 35 h 1488"/>
                <a:gd name="T86" fmla="*/ 2643 w 2937"/>
                <a:gd name="T87" fmla="*/ 835 h 1488"/>
                <a:gd name="T88" fmla="*/ 2493 w 2937"/>
                <a:gd name="T89" fmla="*/ 1068 h 1488"/>
                <a:gd name="T90" fmla="*/ 2330 w 2937"/>
                <a:gd name="T91" fmla="*/ 1223 h 1488"/>
                <a:gd name="T92" fmla="*/ 2128 w 2937"/>
                <a:gd name="T93" fmla="*/ 1337 h 1488"/>
                <a:gd name="T94" fmla="*/ 1892 w 2937"/>
                <a:gd name="T95" fmla="*/ 1432 h 1488"/>
                <a:gd name="T96" fmla="*/ 1667 w 2937"/>
                <a:gd name="T97" fmla="*/ 1477 h 1488"/>
                <a:gd name="T98" fmla="*/ 1401 w 2937"/>
                <a:gd name="T99" fmla="*/ 1487 h 1488"/>
                <a:gd name="T100" fmla="*/ 1151 w 2937"/>
                <a:gd name="T101" fmla="*/ 1458 h 1488"/>
                <a:gd name="T102" fmla="*/ 932 w 2937"/>
                <a:gd name="T103" fmla="*/ 1389 h 1488"/>
                <a:gd name="T104" fmla="*/ 702 w 2937"/>
                <a:gd name="T105" fmla="*/ 1284 h 1488"/>
                <a:gd name="T106" fmla="*/ 522 w 2937"/>
                <a:gd name="T107" fmla="*/ 1152 h 1488"/>
                <a:gd name="T108" fmla="*/ 367 w 2937"/>
                <a:gd name="T109" fmla="*/ 960 h 1488"/>
                <a:gd name="T110" fmla="*/ 0 w 2937"/>
                <a:gd name="T111" fmla="*/ 107 h 1488"/>
                <a:gd name="T112" fmla="*/ 115 w 2937"/>
                <a:gd name="T113" fmla="*/ 19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7" h="1488">
                  <a:moveTo>
                    <a:pt x="1740" y="691"/>
                  </a:moveTo>
                  <a:lnTo>
                    <a:pt x="1725" y="696"/>
                  </a:lnTo>
                  <a:lnTo>
                    <a:pt x="1712" y="703"/>
                  </a:lnTo>
                  <a:lnTo>
                    <a:pt x="1700" y="714"/>
                  </a:lnTo>
                  <a:lnTo>
                    <a:pt x="1693" y="727"/>
                  </a:lnTo>
                  <a:lnTo>
                    <a:pt x="1687" y="743"/>
                  </a:lnTo>
                  <a:lnTo>
                    <a:pt x="1632" y="1105"/>
                  </a:lnTo>
                  <a:lnTo>
                    <a:pt x="1631" y="1121"/>
                  </a:lnTo>
                  <a:lnTo>
                    <a:pt x="1636" y="1136"/>
                  </a:lnTo>
                  <a:lnTo>
                    <a:pt x="1643" y="1151"/>
                  </a:lnTo>
                  <a:lnTo>
                    <a:pt x="1654" y="1161"/>
                  </a:lnTo>
                  <a:lnTo>
                    <a:pt x="1667" y="1170"/>
                  </a:lnTo>
                  <a:lnTo>
                    <a:pt x="1682" y="1175"/>
                  </a:lnTo>
                  <a:lnTo>
                    <a:pt x="1687" y="1176"/>
                  </a:lnTo>
                  <a:lnTo>
                    <a:pt x="1692" y="1176"/>
                  </a:lnTo>
                  <a:lnTo>
                    <a:pt x="1709" y="1173"/>
                  </a:lnTo>
                  <a:lnTo>
                    <a:pt x="1724" y="1166"/>
                  </a:lnTo>
                  <a:lnTo>
                    <a:pt x="1737" y="1155"/>
                  </a:lnTo>
                  <a:lnTo>
                    <a:pt x="1747" y="1141"/>
                  </a:lnTo>
                  <a:lnTo>
                    <a:pt x="1751" y="1123"/>
                  </a:lnTo>
                  <a:lnTo>
                    <a:pt x="1807" y="762"/>
                  </a:lnTo>
                  <a:lnTo>
                    <a:pt x="1808" y="746"/>
                  </a:lnTo>
                  <a:lnTo>
                    <a:pt x="1804" y="731"/>
                  </a:lnTo>
                  <a:lnTo>
                    <a:pt x="1797" y="716"/>
                  </a:lnTo>
                  <a:lnTo>
                    <a:pt x="1786" y="705"/>
                  </a:lnTo>
                  <a:lnTo>
                    <a:pt x="1773" y="697"/>
                  </a:lnTo>
                  <a:lnTo>
                    <a:pt x="1757" y="691"/>
                  </a:lnTo>
                  <a:lnTo>
                    <a:pt x="1740" y="691"/>
                  </a:lnTo>
                  <a:close/>
                  <a:moveTo>
                    <a:pt x="1196" y="691"/>
                  </a:moveTo>
                  <a:lnTo>
                    <a:pt x="1180" y="691"/>
                  </a:lnTo>
                  <a:lnTo>
                    <a:pt x="1162" y="698"/>
                  </a:lnTo>
                  <a:lnTo>
                    <a:pt x="1146" y="709"/>
                  </a:lnTo>
                  <a:lnTo>
                    <a:pt x="1135" y="724"/>
                  </a:lnTo>
                  <a:lnTo>
                    <a:pt x="1129" y="743"/>
                  </a:lnTo>
                  <a:lnTo>
                    <a:pt x="1129" y="762"/>
                  </a:lnTo>
                  <a:lnTo>
                    <a:pt x="1184" y="1123"/>
                  </a:lnTo>
                  <a:lnTo>
                    <a:pt x="1190" y="1141"/>
                  </a:lnTo>
                  <a:lnTo>
                    <a:pt x="1199" y="1155"/>
                  </a:lnTo>
                  <a:lnTo>
                    <a:pt x="1212" y="1166"/>
                  </a:lnTo>
                  <a:lnTo>
                    <a:pt x="1227" y="1173"/>
                  </a:lnTo>
                  <a:lnTo>
                    <a:pt x="1245" y="1176"/>
                  </a:lnTo>
                  <a:lnTo>
                    <a:pt x="1249" y="1176"/>
                  </a:lnTo>
                  <a:lnTo>
                    <a:pt x="1254" y="1175"/>
                  </a:lnTo>
                  <a:lnTo>
                    <a:pt x="1270" y="1170"/>
                  </a:lnTo>
                  <a:lnTo>
                    <a:pt x="1283" y="1161"/>
                  </a:lnTo>
                  <a:lnTo>
                    <a:pt x="1293" y="1151"/>
                  </a:lnTo>
                  <a:lnTo>
                    <a:pt x="1301" y="1136"/>
                  </a:lnTo>
                  <a:lnTo>
                    <a:pt x="1305" y="1121"/>
                  </a:lnTo>
                  <a:lnTo>
                    <a:pt x="1305" y="1105"/>
                  </a:lnTo>
                  <a:lnTo>
                    <a:pt x="1249" y="743"/>
                  </a:lnTo>
                  <a:lnTo>
                    <a:pt x="1244" y="727"/>
                  </a:lnTo>
                  <a:lnTo>
                    <a:pt x="1236" y="714"/>
                  </a:lnTo>
                  <a:lnTo>
                    <a:pt x="1224" y="703"/>
                  </a:lnTo>
                  <a:lnTo>
                    <a:pt x="1211" y="696"/>
                  </a:lnTo>
                  <a:lnTo>
                    <a:pt x="1196" y="691"/>
                  </a:lnTo>
                  <a:close/>
                  <a:moveTo>
                    <a:pt x="2246" y="563"/>
                  </a:moveTo>
                  <a:lnTo>
                    <a:pt x="2230" y="567"/>
                  </a:lnTo>
                  <a:lnTo>
                    <a:pt x="2217" y="573"/>
                  </a:lnTo>
                  <a:lnTo>
                    <a:pt x="2205" y="584"/>
                  </a:lnTo>
                  <a:lnTo>
                    <a:pt x="2196" y="599"/>
                  </a:lnTo>
                  <a:lnTo>
                    <a:pt x="2028" y="960"/>
                  </a:lnTo>
                  <a:lnTo>
                    <a:pt x="2023" y="976"/>
                  </a:lnTo>
                  <a:lnTo>
                    <a:pt x="2022" y="991"/>
                  </a:lnTo>
                  <a:lnTo>
                    <a:pt x="2027" y="1007"/>
                  </a:lnTo>
                  <a:lnTo>
                    <a:pt x="2033" y="1021"/>
                  </a:lnTo>
                  <a:lnTo>
                    <a:pt x="2044" y="1033"/>
                  </a:lnTo>
                  <a:lnTo>
                    <a:pt x="2058" y="1041"/>
                  </a:lnTo>
                  <a:lnTo>
                    <a:pt x="2070" y="1046"/>
                  </a:lnTo>
                  <a:lnTo>
                    <a:pt x="2083" y="1047"/>
                  </a:lnTo>
                  <a:lnTo>
                    <a:pt x="2100" y="1045"/>
                  </a:lnTo>
                  <a:lnTo>
                    <a:pt x="2115" y="1038"/>
                  </a:lnTo>
                  <a:lnTo>
                    <a:pt x="2128" y="1026"/>
                  </a:lnTo>
                  <a:lnTo>
                    <a:pt x="2138" y="1012"/>
                  </a:lnTo>
                  <a:lnTo>
                    <a:pt x="2305" y="650"/>
                  </a:lnTo>
                  <a:lnTo>
                    <a:pt x="2311" y="635"/>
                  </a:lnTo>
                  <a:lnTo>
                    <a:pt x="2311" y="618"/>
                  </a:lnTo>
                  <a:lnTo>
                    <a:pt x="2307" y="603"/>
                  </a:lnTo>
                  <a:lnTo>
                    <a:pt x="2301" y="589"/>
                  </a:lnTo>
                  <a:lnTo>
                    <a:pt x="2290" y="578"/>
                  </a:lnTo>
                  <a:lnTo>
                    <a:pt x="2276" y="568"/>
                  </a:lnTo>
                  <a:lnTo>
                    <a:pt x="2261" y="564"/>
                  </a:lnTo>
                  <a:lnTo>
                    <a:pt x="2246" y="563"/>
                  </a:lnTo>
                  <a:close/>
                  <a:moveTo>
                    <a:pt x="692" y="563"/>
                  </a:moveTo>
                  <a:lnTo>
                    <a:pt x="676" y="564"/>
                  </a:lnTo>
                  <a:lnTo>
                    <a:pt x="661" y="568"/>
                  </a:lnTo>
                  <a:lnTo>
                    <a:pt x="647" y="578"/>
                  </a:lnTo>
                  <a:lnTo>
                    <a:pt x="636" y="589"/>
                  </a:lnTo>
                  <a:lnTo>
                    <a:pt x="629" y="603"/>
                  </a:lnTo>
                  <a:lnTo>
                    <a:pt x="626" y="618"/>
                  </a:lnTo>
                  <a:lnTo>
                    <a:pt x="626" y="635"/>
                  </a:lnTo>
                  <a:lnTo>
                    <a:pt x="631" y="650"/>
                  </a:lnTo>
                  <a:lnTo>
                    <a:pt x="799" y="1012"/>
                  </a:lnTo>
                  <a:lnTo>
                    <a:pt x="809" y="1026"/>
                  </a:lnTo>
                  <a:lnTo>
                    <a:pt x="821" y="1038"/>
                  </a:lnTo>
                  <a:lnTo>
                    <a:pt x="837" y="1045"/>
                  </a:lnTo>
                  <a:lnTo>
                    <a:pt x="854" y="1047"/>
                  </a:lnTo>
                  <a:lnTo>
                    <a:pt x="867" y="1046"/>
                  </a:lnTo>
                  <a:lnTo>
                    <a:pt x="879" y="1041"/>
                  </a:lnTo>
                  <a:lnTo>
                    <a:pt x="893" y="1033"/>
                  </a:lnTo>
                  <a:lnTo>
                    <a:pt x="904" y="1021"/>
                  </a:lnTo>
                  <a:lnTo>
                    <a:pt x="911" y="1007"/>
                  </a:lnTo>
                  <a:lnTo>
                    <a:pt x="914" y="991"/>
                  </a:lnTo>
                  <a:lnTo>
                    <a:pt x="913" y="976"/>
                  </a:lnTo>
                  <a:lnTo>
                    <a:pt x="909" y="960"/>
                  </a:lnTo>
                  <a:lnTo>
                    <a:pt x="740" y="599"/>
                  </a:lnTo>
                  <a:lnTo>
                    <a:pt x="732" y="584"/>
                  </a:lnTo>
                  <a:lnTo>
                    <a:pt x="720" y="573"/>
                  </a:lnTo>
                  <a:lnTo>
                    <a:pt x="707" y="567"/>
                  </a:lnTo>
                  <a:lnTo>
                    <a:pt x="692" y="563"/>
                  </a:lnTo>
                  <a:close/>
                  <a:moveTo>
                    <a:pt x="218" y="0"/>
                  </a:moveTo>
                  <a:lnTo>
                    <a:pt x="265" y="3"/>
                  </a:lnTo>
                  <a:lnTo>
                    <a:pt x="312" y="13"/>
                  </a:lnTo>
                  <a:lnTo>
                    <a:pt x="358" y="28"/>
                  </a:lnTo>
                  <a:lnTo>
                    <a:pt x="404" y="48"/>
                  </a:lnTo>
                  <a:lnTo>
                    <a:pt x="448" y="71"/>
                  </a:lnTo>
                  <a:lnTo>
                    <a:pt x="491" y="97"/>
                  </a:lnTo>
                  <a:lnTo>
                    <a:pt x="531" y="125"/>
                  </a:lnTo>
                  <a:lnTo>
                    <a:pt x="569" y="155"/>
                  </a:lnTo>
                  <a:lnTo>
                    <a:pt x="604" y="184"/>
                  </a:lnTo>
                  <a:lnTo>
                    <a:pt x="636" y="212"/>
                  </a:lnTo>
                  <a:lnTo>
                    <a:pt x="668" y="193"/>
                  </a:lnTo>
                  <a:lnTo>
                    <a:pt x="703" y="177"/>
                  </a:lnTo>
                  <a:lnTo>
                    <a:pt x="739" y="167"/>
                  </a:lnTo>
                  <a:lnTo>
                    <a:pt x="777" y="160"/>
                  </a:lnTo>
                  <a:lnTo>
                    <a:pt x="817" y="158"/>
                  </a:lnTo>
                  <a:lnTo>
                    <a:pt x="864" y="160"/>
                  </a:lnTo>
                  <a:lnTo>
                    <a:pt x="911" y="169"/>
                  </a:lnTo>
                  <a:lnTo>
                    <a:pt x="959" y="182"/>
                  </a:lnTo>
                  <a:lnTo>
                    <a:pt x="1007" y="200"/>
                  </a:lnTo>
                  <a:lnTo>
                    <a:pt x="1056" y="224"/>
                  </a:lnTo>
                  <a:lnTo>
                    <a:pt x="1103" y="253"/>
                  </a:lnTo>
                  <a:lnTo>
                    <a:pt x="1150" y="284"/>
                  </a:lnTo>
                  <a:lnTo>
                    <a:pt x="1196" y="321"/>
                  </a:lnTo>
                  <a:lnTo>
                    <a:pt x="1236" y="293"/>
                  </a:lnTo>
                  <a:lnTo>
                    <a:pt x="1280" y="269"/>
                  </a:lnTo>
                  <a:lnTo>
                    <a:pt x="1326" y="251"/>
                  </a:lnTo>
                  <a:lnTo>
                    <a:pt x="1373" y="237"/>
                  </a:lnTo>
                  <a:lnTo>
                    <a:pt x="1422" y="229"/>
                  </a:lnTo>
                  <a:lnTo>
                    <a:pt x="1473" y="227"/>
                  </a:lnTo>
                  <a:lnTo>
                    <a:pt x="1523" y="229"/>
                  </a:lnTo>
                  <a:lnTo>
                    <a:pt x="1572" y="237"/>
                  </a:lnTo>
                  <a:lnTo>
                    <a:pt x="1619" y="251"/>
                  </a:lnTo>
                  <a:lnTo>
                    <a:pt x="1665" y="269"/>
                  </a:lnTo>
                  <a:lnTo>
                    <a:pt x="1708" y="293"/>
                  </a:lnTo>
                  <a:lnTo>
                    <a:pt x="1749" y="321"/>
                  </a:lnTo>
                  <a:lnTo>
                    <a:pt x="1794" y="284"/>
                  </a:lnTo>
                  <a:lnTo>
                    <a:pt x="1841" y="252"/>
                  </a:lnTo>
                  <a:lnTo>
                    <a:pt x="1888" y="224"/>
                  </a:lnTo>
                  <a:lnTo>
                    <a:pt x="1936" y="200"/>
                  </a:lnTo>
                  <a:lnTo>
                    <a:pt x="1983" y="182"/>
                  </a:lnTo>
                  <a:lnTo>
                    <a:pt x="2032" y="169"/>
                  </a:lnTo>
                  <a:lnTo>
                    <a:pt x="2078" y="160"/>
                  </a:lnTo>
                  <a:lnTo>
                    <a:pt x="2124" y="158"/>
                  </a:lnTo>
                  <a:lnTo>
                    <a:pt x="2164" y="160"/>
                  </a:lnTo>
                  <a:lnTo>
                    <a:pt x="2201" y="167"/>
                  </a:lnTo>
                  <a:lnTo>
                    <a:pt x="2237" y="177"/>
                  </a:lnTo>
                  <a:lnTo>
                    <a:pt x="2272" y="193"/>
                  </a:lnTo>
                  <a:lnTo>
                    <a:pt x="2303" y="212"/>
                  </a:lnTo>
                  <a:lnTo>
                    <a:pt x="2335" y="183"/>
                  </a:lnTo>
                  <a:lnTo>
                    <a:pt x="2370" y="155"/>
                  </a:lnTo>
                  <a:lnTo>
                    <a:pt x="2408" y="125"/>
                  </a:lnTo>
                  <a:lnTo>
                    <a:pt x="2449" y="97"/>
                  </a:lnTo>
                  <a:lnTo>
                    <a:pt x="2491" y="71"/>
                  </a:lnTo>
                  <a:lnTo>
                    <a:pt x="2534" y="48"/>
                  </a:lnTo>
                  <a:lnTo>
                    <a:pt x="2579" y="28"/>
                  </a:lnTo>
                  <a:lnTo>
                    <a:pt x="2626" y="13"/>
                  </a:lnTo>
                  <a:lnTo>
                    <a:pt x="2672" y="3"/>
                  </a:lnTo>
                  <a:lnTo>
                    <a:pt x="2719" y="0"/>
                  </a:lnTo>
                  <a:lnTo>
                    <a:pt x="2755" y="2"/>
                  </a:lnTo>
                  <a:lnTo>
                    <a:pt x="2789" y="8"/>
                  </a:lnTo>
                  <a:lnTo>
                    <a:pt x="2821" y="19"/>
                  </a:lnTo>
                  <a:lnTo>
                    <a:pt x="2853" y="35"/>
                  </a:lnTo>
                  <a:lnTo>
                    <a:pt x="2881" y="54"/>
                  </a:lnTo>
                  <a:lnTo>
                    <a:pt x="2908" y="78"/>
                  </a:lnTo>
                  <a:lnTo>
                    <a:pt x="2937" y="107"/>
                  </a:lnTo>
                  <a:lnTo>
                    <a:pt x="2643" y="835"/>
                  </a:lnTo>
                  <a:lnTo>
                    <a:pt x="2605" y="903"/>
                  </a:lnTo>
                  <a:lnTo>
                    <a:pt x="2568" y="963"/>
                  </a:lnTo>
                  <a:lnTo>
                    <a:pt x="2531" y="1017"/>
                  </a:lnTo>
                  <a:lnTo>
                    <a:pt x="2493" y="1068"/>
                  </a:lnTo>
                  <a:lnTo>
                    <a:pt x="2454" y="1112"/>
                  </a:lnTo>
                  <a:lnTo>
                    <a:pt x="2414" y="1153"/>
                  </a:lnTo>
                  <a:lnTo>
                    <a:pt x="2373" y="1189"/>
                  </a:lnTo>
                  <a:lnTo>
                    <a:pt x="2330" y="1223"/>
                  </a:lnTo>
                  <a:lnTo>
                    <a:pt x="2284" y="1254"/>
                  </a:lnTo>
                  <a:lnTo>
                    <a:pt x="2235" y="1283"/>
                  </a:lnTo>
                  <a:lnTo>
                    <a:pt x="2183" y="1310"/>
                  </a:lnTo>
                  <a:lnTo>
                    <a:pt x="2128" y="1337"/>
                  </a:lnTo>
                  <a:lnTo>
                    <a:pt x="2069" y="1363"/>
                  </a:lnTo>
                  <a:lnTo>
                    <a:pt x="2006" y="1389"/>
                  </a:lnTo>
                  <a:lnTo>
                    <a:pt x="1937" y="1417"/>
                  </a:lnTo>
                  <a:lnTo>
                    <a:pt x="1892" y="1432"/>
                  </a:lnTo>
                  <a:lnTo>
                    <a:pt x="1841" y="1446"/>
                  </a:lnTo>
                  <a:lnTo>
                    <a:pt x="1787" y="1458"/>
                  </a:lnTo>
                  <a:lnTo>
                    <a:pt x="1729" y="1469"/>
                  </a:lnTo>
                  <a:lnTo>
                    <a:pt x="1667" y="1477"/>
                  </a:lnTo>
                  <a:lnTo>
                    <a:pt x="1603" y="1482"/>
                  </a:lnTo>
                  <a:lnTo>
                    <a:pt x="1536" y="1487"/>
                  </a:lnTo>
                  <a:lnTo>
                    <a:pt x="1469" y="1488"/>
                  </a:lnTo>
                  <a:lnTo>
                    <a:pt x="1401" y="1487"/>
                  </a:lnTo>
                  <a:lnTo>
                    <a:pt x="1335" y="1482"/>
                  </a:lnTo>
                  <a:lnTo>
                    <a:pt x="1271" y="1477"/>
                  </a:lnTo>
                  <a:lnTo>
                    <a:pt x="1209" y="1469"/>
                  </a:lnTo>
                  <a:lnTo>
                    <a:pt x="1151" y="1458"/>
                  </a:lnTo>
                  <a:lnTo>
                    <a:pt x="1097" y="1446"/>
                  </a:lnTo>
                  <a:lnTo>
                    <a:pt x="1045" y="1432"/>
                  </a:lnTo>
                  <a:lnTo>
                    <a:pt x="1000" y="1417"/>
                  </a:lnTo>
                  <a:lnTo>
                    <a:pt x="932" y="1389"/>
                  </a:lnTo>
                  <a:lnTo>
                    <a:pt x="868" y="1363"/>
                  </a:lnTo>
                  <a:lnTo>
                    <a:pt x="809" y="1337"/>
                  </a:lnTo>
                  <a:lnTo>
                    <a:pt x="753" y="1311"/>
                  </a:lnTo>
                  <a:lnTo>
                    <a:pt x="702" y="1284"/>
                  </a:lnTo>
                  <a:lnTo>
                    <a:pt x="653" y="1254"/>
                  </a:lnTo>
                  <a:lnTo>
                    <a:pt x="608" y="1223"/>
                  </a:lnTo>
                  <a:lnTo>
                    <a:pt x="564" y="1189"/>
                  </a:lnTo>
                  <a:lnTo>
                    <a:pt x="522" y="1152"/>
                  </a:lnTo>
                  <a:lnTo>
                    <a:pt x="482" y="1111"/>
                  </a:lnTo>
                  <a:lnTo>
                    <a:pt x="444" y="1065"/>
                  </a:lnTo>
                  <a:lnTo>
                    <a:pt x="405" y="1015"/>
                  </a:lnTo>
                  <a:lnTo>
                    <a:pt x="367" y="960"/>
                  </a:lnTo>
                  <a:lnTo>
                    <a:pt x="329" y="897"/>
                  </a:lnTo>
                  <a:lnTo>
                    <a:pt x="291" y="830"/>
                  </a:lnTo>
                  <a:lnTo>
                    <a:pt x="288" y="823"/>
                  </a:lnTo>
                  <a:lnTo>
                    <a:pt x="0" y="107"/>
                  </a:lnTo>
                  <a:lnTo>
                    <a:pt x="29" y="78"/>
                  </a:lnTo>
                  <a:lnTo>
                    <a:pt x="56" y="54"/>
                  </a:lnTo>
                  <a:lnTo>
                    <a:pt x="85" y="35"/>
                  </a:lnTo>
                  <a:lnTo>
                    <a:pt x="115" y="19"/>
                  </a:lnTo>
                  <a:lnTo>
                    <a:pt x="148" y="8"/>
                  </a:lnTo>
                  <a:lnTo>
                    <a:pt x="182" y="2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8" name="Group 767"/>
          <p:cNvGrpSpPr/>
          <p:nvPr/>
        </p:nvGrpSpPr>
        <p:grpSpPr>
          <a:xfrm>
            <a:off x="7376346" y="4997450"/>
            <a:ext cx="236538" cy="568325"/>
            <a:chOff x="7346950" y="4997450"/>
            <a:chExt cx="23653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7" name="Freeform 151"/>
            <p:cNvSpPr>
              <a:spLocks noEditPoints="1"/>
            </p:cNvSpPr>
            <p:nvPr/>
          </p:nvSpPr>
          <p:spPr bwMode="auto">
            <a:xfrm>
              <a:off x="7346950" y="4997450"/>
              <a:ext cx="98425" cy="568325"/>
            </a:xfrm>
            <a:custGeom>
              <a:avLst/>
              <a:gdLst>
                <a:gd name="T0" fmla="*/ 246 w 558"/>
                <a:gd name="T1" fmla="*/ 2088 h 3225"/>
                <a:gd name="T2" fmla="*/ 223 w 558"/>
                <a:gd name="T3" fmla="*/ 2131 h 3225"/>
                <a:gd name="T4" fmla="*/ 246 w 558"/>
                <a:gd name="T5" fmla="*/ 2176 h 3225"/>
                <a:gd name="T6" fmla="*/ 296 w 558"/>
                <a:gd name="T7" fmla="*/ 2183 h 3225"/>
                <a:gd name="T8" fmla="*/ 332 w 558"/>
                <a:gd name="T9" fmla="*/ 2149 h 3225"/>
                <a:gd name="T10" fmla="*/ 323 w 558"/>
                <a:gd name="T11" fmla="*/ 2099 h 3225"/>
                <a:gd name="T12" fmla="*/ 279 w 558"/>
                <a:gd name="T13" fmla="*/ 2077 h 3225"/>
                <a:gd name="T14" fmla="*/ 246 w 558"/>
                <a:gd name="T15" fmla="*/ 1869 h 3225"/>
                <a:gd name="T16" fmla="*/ 223 w 558"/>
                <a:gd name="T17" fmla="*/ 1913 h 3225"/>
                <a:gd name="T18" fmla="*/ 246 w 558"/>
                <a:gd name="T19" fmla="*/ 1957 h 3225"/>
                <a:gd name="T20" fmla="*/ 296 w 558"/>
                <a:gd name="T21" fmla="*/ 1965 h 3225"/>
                <a:gd name="T22" fmla="*/ 332 w 558"/>
                <a:gd name="T23" fmla="*/ 1930 h 3225"/>
                <a:gd name="T24" fmla="*/ 323 w 558"/>
                <a:gd name="T25" fmla="*/ 1881 h 3225"/>
                <a:gd name="T26" fmla="*/ 279 w 558"/>
                <a:gd name="T27" fmla="*/ 1858 h 3225"/>
                <a:gd name="T28" fmla="*/ 88 w 558"/>
                <a:gd name="T29" fmla="*/ 10 h 3225"/>
                <a:gd name="T30" fmla="*/ 111 w 558"/>
                <a:gd name="T31" fmla="*/ 55 h 3225"/>
                <a:gd name="T32" fmla="*/ 122 w 558"/>
                <a:gd name="T33" fmla="*/ 823 h 3225"/>
                <a:gd name="T34" fmla="*/ 172 w 558"/>
                <a:gd name="T35" fmla="*/ 891 h 3225"/>
                <a:gd name="T36" fmla="*/ 223 w 558"/>
                <a:gd name="T37" fmla="*/ 55 h 3225"/>
                <a:gd name="T38" fmla="*/ 246 w 558"/>
                <a:gd name="T39" fmla="*/ 10 h 3225"/>
                <a:gd name="T40" fmla="*/ 296 w 558"/>
                <a:gd name="T41" fmla="*/ 3 h 3225"/>
                <a:gd name="T42" fmla="*/ 332 w 558"/>
                <a:gd name="T43" fmla="*/ 37 h 3225"/>
                <a:gd name="T44" fmla="*/ 362 w 558"/>
                <a:gd name="T45" fmla="*/ 907 h 3225"/>
                <a:gd name="T46" fmla="*/ 423 w 558"/>
                <a:gd name="T47" fmla="*/ 848 h 3225"/>
                <a:gd name="T48" fmla="*/ 446 w 558"/>
                <a:gd name="T49" fmla="*/ 765 h 3225"/>
                <a:gd name="T50" fmla="*/ 457 w 558"/>
                <a:gd name="T51" fmla="*/ 22 h 3225"/>
                <a:gd name="T52" fmla="*/ 502 w 558"/>
                <a:gd name="T53" fmla="*/ 0 h 3225"/>
                <a:gd name="T54" fmla="*/ 547 w 558"/>
                <a:gd name="T55" fmla="*/ 22 h 3225"/>
                <a:gd name="T56" fmla="*/ 558 w 558"/>
                <a:gd name="T57" fmla="*/ 765 h 3225"/>
                <a:gd name="T58" fmla="*/ 534 w 558"/>
                <a:gd name="T59" fmla="*/ 876 h 3225"/>
                <a:gd name="T60" fmla="*/ 468 w 558"/>
                <a:gd name="T61" fmla="*/ 966 h 3225"/>
                <a:gd name="T62" fmla="*/ 372 w 558"/>
                <a:gd name="T63" fmla="*/ 1022 h 3225"/>
                <a:gd name="T64" fmla="*/ 369 w 558"/>
                <a:gd name="T65" fmla="*/ 1605 h 3225"/>
                <a:gd name="T66" fmla="*/ 454 w 558"/>
                <a:gd name="T67" fmla="*/ 1669 h 3225"/>
                <a:gd name="T68" fmla="*/ 499 w 558"/>
                <a:gd name="T69" fmla="*/ 1766 h 3225"/>
                <a:gd name="T70" fmla="*/ 500 w 558"/>
                <a:gd name="T71" fmla="*/ 3041 h 3225"/>
                <a:gd name="T72" fmla="*/ 459 w 558"/>
                <a:gd name="T73" fmla="*/ 3135 h 3225"/>
                <a:gd name="T74" fmla="*/ 381 w 558"/>
                <a:gd name="T75" fmla="*/ 3201 h 3225"/>
                <a:gd name="T76" fmla="*/ 279 w 558"/>
                <a:gd name="T77" fmla="*/ 3225 h 3225"/>
                <a:gd name="T78" fmla="*/ 176 w 558"/>
                <a:gd name="T79" fmla="*/ 3201 h 3225"/>
                <a:gd name="T80" fmla="*/ 98 w 558"/>
                <a:gd name="T81" fmla="*/ 3135 h 3225"/>
                <a:gd name="T82" fmla="*/ 58 w 558"/>
                <a:gd name="T83" fmla="*/ 3041 h 3225"/>
                <a:gd name="T84" fmla="*/ 59 w 558"/>
                <a:gd name="T85" fmla="*/ 1766 h 3225"/>
                <a:gd name="T86" fmla="*/ 103 w 558"/>
                <a:gd name="T87" fmla="*/ 1669 h 3225"/>
                <a:gd name="T88" fmla="*/ 188 w 558"/>
                <a:gd name="T89" fmla="*/ 1605 h 3225"/>
                <a:gd name="T90" fmla="*/ 186 w 558"/>
                <a:gd name="T91" fmla="*/ 1022 h 3225"/>
                <a:gd name="T92" fmla="*/ 89 w 558"/>
                <a:gd name="T93" fmla="*/ 966 h 3225"/>
                <a:gd name="T94" fmla="*/ 24 w 558"/>
                <a:gd name="T95" fmla="*/ 876 h 3225"/>
                <a:gd name="T96" fmla="*/ 0 w 558"/>
                <a:gd name="T97" fmla="*/ 765 h 3225"/>
                <a:gd name="T98" fmla="*/ 10 w 558"/>
                <a:gd name="T99" fmla="*/ 22 h 3225"/>
                <a:gd name="T100" fmla="*/ 55 w 558"/>
                <a:gd name="T101" fmla="*/ 0 h 3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8" h="3225">
                  <a:moveTo>
                    <a:pt x="279" y="2077"/>
                  </a:moveTo>
                  <a:lnTo>
                    <a:pt x="261" y="2080"/>
                  </a:lnTo>
                  <a:lnTo>
                    <a:pt x="246" y="2088"/>
                  </a:lnTo>
                  <a:lnTo>
                    <a:pt x="233" y="2099"/>
                  </a:lnTo>
                  <a:lnTo>
                    <a:pt x="226" y="2114"/>
                  </a:lnTo>
                  <a:lnTo>
                    <a:pt x="223" y="2131"/>
                  </a:lnTo>
                  <a:lnTo>
                    <a:pt x="226" y="2149"/>
                  </a:lnTo>
                  <a:lnTo>
                    <a:pt x="233" y="2164"/>
                  </a:lnTo>
                  <a:lnTo>
                    <a:pt x="246" y="2176"/>
                  </a:lnTo>
                  <a:lnTo>
                    <a:pt x="261" y="2183"/>
                  </a:lnTo>
                  <a:lnTo>
                    <a:pt x="279" y="2186"/>
                  </a:lnTo>
                  <a:lnTo>
                    <a:pt x="296" y="2183"/>
                  </a:lnTo>
                  <a:lnTo>
                    <a:pt x="312" y="2176"/>
                  </a:lnTo>
                  <a:lnTo>
                    <a:pt x="323" y="2164"/>
                  </a:lnTo>
                  <a:lnTo>
                    <a:pt x="332" y="2149"/>
                  </a:lnTo>
                  <a:lnTo>
                    <a:pt x="335" y="2131"/>
                  </a:lnTo>
                  <a:lnTo>
                    <a:pt x="332" y="2114"/>
                  </a:lnTo>
                  <a:lnTo>
                    <a:pt x="323" y="2099"/>
                  </a:lnTo>
                  <a:lnTo>
                    <a:pt x="312" y="2088"/>
                  </a:lnTo>
                  <a:lnTo>
                    <a:pt x="296" y="2080"/>
                  </a:lnTo>
                  <a:lnTo>
                    <a:pt x="279" y="2077"/>
                  </a:lnTo>
                  <a:close/>
                  <a:moveTo>
                    <a:pt x="279" y="1858"/>
                  </a:moveTo>
                  <a:lnTo>
                    <a:pt x="261" y="1860"/>
                  </a:lnTo>
                  <a:lnTo>
                    <a:pt x="246" y="1869"/>
                  </a:lnTo>
                  <a:lnTo>
                    <a:pt x="233" y="1881"/>
                  </a:lnTo>
                  <a:lnTo>
                    <a:pt x="226" y="1896"/>
                  </a:lnTo>
                  <a:lnTo>
                    <a:pt x="223" y="1913"/>
                  </a:lnTo>
                  <a:lnTo>
                    <a:pt x="226" y="1930"/>
                  </a:lnTo>
                  <a:lnTo>
                    <a:pt x="233" y="1945"/>
                  </a:lnTo>
                  <a:lnTo>
                    <a:pt x="246" y="1957"/>
                  </a:lnTo>
                  <a:lnTo>
                    <a:pt x="261" y="1965"/>
                  </a:lnTo>
                  <a:lnTo>
                    <a:pt x="279" y="1968"/>
                  </a:lnTo>
                  <a:lnTo>
                    <a:pt x="296" y="1965"/>
                  </a:lnTo>
                  <a:lnTo>
                    <a:pt x="312" y="1957"/>
                  </a:lnTo>
                  <a:lnTo>
                    <a:pt x="323" y="1945"/>
                  </a:lnTo>
                  <a:lnTo>
                    <a:pt x="332" y="1930"/>
                  </a:lnTo>
                  <a:lnTo>
                    <a:pt x="335" y="1913"/>
                  </a:lnTo>
                  <a:lnTo>
                    <a:pt x="332" y="1896"/>
                  </a:lnTo>
                  <a:lnTo>
                    <a:pt x="323" y="1881"/>
                  </a:lnTo>
                  <a:lnTo>
                    <a:pt x="312" y="1869"/>
                  </a:lnTo>
                  <a:lnTo>
                    <a:pt x="296" y="1860"/>
                  </a:lnTo>
                  <a:lnTo>
                    <a:pt x="279" y="1858"/>
                  </a:lnTo>
                  <a:close/>
                  <a:moveTo>
                    <a:pt x="55" y="0"/>
                  </a:moveTo>
                  <a:lnTo>
                    <a:pt x="73" y="3"/>
                  </a:lnTo>
                  <a:lnTo>
                    <a:pt x="88" y="10"/>
                  </a:lnTo>
                  <a:lnTo>
                    <a:pt x="101" y="22"/>
                  </a:lnTo>
                  <a:lnTo>
                    <a:pt x="109" y="37"/>
                  </a:lnTo>
                  <a:lnTo>
                    <a:pt x="111" y="55"/>
                  </a:lnTo>
                  <a:lnTo>
                    <a:pt x="111" y="765"/>
                  </a:lnTo>
                  <a:lnTo>
                    <a:pt x="114" y="794"/>
                  </a:lnTo>
                  <a:lnTo>
                    <a:pt x="122" y="823"/>
                  </a:lnTo>
                  <a:lnTo>
                    <a:pt x="135" y="848"/>
                  </a:lnTo>
                  <a:lnTo>
                    <a:pt x="151" y="871"/>
                  </a:lnTo>
                  <a:lnTo>
                    <a:pt x="172" y="891"/>
                  </a:lnTo>
                  <a:lnTo>
                    <a:pt x="196" y="907"/>
                  </a:lnTo>
                  <a:lnTo>
                    <a:pt x="223" y="919"/>
                  </a:lnTo>
                  <a:lnTo>
                    <a:pt x="223" y="55"/>
                  </a:lnTo>
                  <a:lnTo>
                    <a:pt x="226" y="37"/>
                  </a:lnTo>
                  <a:lnTo>
                    <a:pt x="233" y="22"/>
                  </a:lnTo>
                  <a:lnTo>
                    <a:pt x="246" y="10"/>
                  </a:lnTo>
                  <a:lnTo>
                    <a:pt x="261" y="3"/>
                  </a:lnTo>
                  <a:lnTo>
                    <a:pt x="279" y="0"/>
                  </a:lnTo>
                  <a:lnTo>
                    <a:pt x="296" y="3"/>
                  </a:lnTo>
                  <a:lnTo>
                    <a:pt x="312" y="10"/>
                  </a:lnTo>
                  <a:lnTo>
                    <a:pt x="323" y="22"/>
                  </a:lnTo>
                  <a:lnTo>
                    <a:pt x="332" y="37"/>
                  </a:lnTo>
                  <a:lnTo>
                    <a:pt x="335" y="55"/>
                  </a:lnTo>
                  <a:lnTo>
                    <a:pt x="335" y="919"/>
                  </a:lnTo>
                  <a:lnTo>
                    <a:pt x="362" y="907"/>
                  </a:lnTo>
                  <a:lnTo>
                    <a:pt x="386" y="891"/>
                  </a:lnTo>
                  <a:lnTo>
                    <a:pt x="405" y="871"/>
                  </a:lnTo>
                  <a:lnTo>
                    <a:pt x="423" y="848"/>
                  </a:lnTo>
                  <a:lnTo>
                    <a:pt x="435" y="823"/>
                  </a:lnTo>
                  <a:lnTo>
                    <a:pt x="444" y="794"/>
                  </a:lnTo>
                  <a:lnTo>
                    <a:pt x="446" y="765"/>
                  </a:lnTo>
                  <a:lnTo>
                    <a:pt x="446" y="55"/>
                  </a:lnTo>
                  <a:lnTo>
                    <a:pt x="449" y="37"/>
                  </a:lnTo>
                  <a:lnTo>
                    <a:pt x="457" y="22"/>
                  </a:lnTo>
                  <a:lnTo>
                    <a:pt x="469" y="10"/>
                  </a:lnTo>
                  <a:lnTo>
                    <a:pt x="484" y="3"/>
                  </a:lnTo>
                  <a:lnTo>
                    <a:pt x="502" y="0"/>
                  </a:lnTo>
                  <a:lnTo>
                    <a:pt x="519" y="3"/>
                  </a:lnTo>
                  <a:lnTo>
                    <a:pt x="535" y="10"/>
                  </a:lnTo>
                  <a:lnTo>
                    <a:pt x="547" y="22"/>
                  </a:lnTo>
                  <a:lnTo>
                    <a:pt x="556" y="37"/>
                  </a:lnTo>
                  <a:lnTo>
                    <a:pt x="558" y="55"/>
                  </a:lnTo>
                  <a:lnTo>
                    <a:pt x="558" y="765"/>
                  </a:lnTo>
                  <a:lnTo>
                    <a:pt x="556" y="803"/>
                  </a:lnTo>
                  <a:lnTo>
                    <a:pt x="547" y="841"/>
                  </a:lnTo>
                  <a:lnTo>
                    <a:pt x="534" y="876"/>
                  </a:lnTo>
                  <a:lnTo>
                    <a:pt x="516" y="909"/>
                  </a:lnTo>
                  <a:lnTo>
                    <a:pt x="494" y="939"/>
                  </a:lnTo>
                  <a:lnTo>
                    <a:pt x="468" y="966"/>
                  </a:lnTo>
                  <a:lnTo>
                    <a:pt x="439" y="989"/>
                  </a:lnTo>
                  <a:lnTo>
                    <a:pt x="406" y="1008"/>
                  </a:lnTo>
                  <a:lnTo>
                    <a:pt x="372" y="1022"/>
                  </a:lnTo>
                  <a:lnTo>
                    <a:pt x="335" y="1033"/>
                  </a:lnTo>
                  <a:lnTo>
                    <a:pt x="335" y="1593"/>
                  </a:lnTo>
                  <a:lnTo>
                    <a:pt x="369" y="1605"/>
                  </a:lnTo>
                  <a:lnTo>
                    <a:pt x="401" y="1622"/>
                  </a:lnTo>
                  <a:lnTo>
                    <a:pt x="430" y="1643"/>
                  </a:lnTo>
                  <a:lnTo>
                    <a:pt x="454" y="1669"/>
                  </a:lnTo>
                  <a:lnTo>
                    <a:pt x="475" y="1698"/>
                  </a:lnTo>
                  <a:lnTo>
                    <a:pt x="489" y="1731"/>
                  </a:lnTo>
                  <a:lnTo>
                    <a:pt x="499" y="1766"/>
                  </a:lnTo>
                  <a:lnTo>
                    <a:pt x="502" y="1804"/>
                  </a:lnTo>
                  <a:lnTo>
                    <a:pt x="502" y="3006"/>
                  </a:lnTo>
                  <a:lnTo>
                    <a:pt x="500" y="3041"/>
                  </a:lnTo>
                  <a:lnTo>
                    <a:pt x="490" y="3075"/>
                  </a:lnTo>
                  <a:lnTo>
                    <a:pt x="477" y="3106"/>
                  </a:lnTo>
                  <a:lnTo>
                    <a:pt x="459" y="3135"/>
                  </a:lnTo>
                  <a:lnTo>
                    <a:pt x="436" y="3160"/>
                  </a:lnTo>
                  <a:lnTo>
                    <a:pt x="410" y="3182"/>
                  </a:lnTo>
                  <a:lnTo>
                    <a:pt x="381" y="3201"/>
                  </a:lnTo>
                  <a:lnTo>
                    <a:pt x="349" y="3214"/>
                  </a:lnTo>
                  <a:lnTo>
                    <a:pt x="315" y="3222"/>
                  </a:lnTo>
                  <a:lnTo>
                    <a:pt x="279" y="3225"/>
                  </a:lnTo>
                  <a:lnTo>
                    <a:pt x="243" y="3222"/>
                  </a:lnTo>
                  <a:lnTo>
                    <a:pt x="208" y="3214"/>
                  </a:lnTo>
                  <a:lnTo>
                    <a:pt x="176" y="3201"/>
                  </a:lnTo>
                  <a:lnTo>
                    <a:pt x="147" y="3182"/>
                  </a:lnTo>
                  <a:lnTo>
                    <a:pt x="121" y="3160"/>
                  </a:lnTo>
                  <a:lnTo>
                    <a:pt x="98" y="3135"/>
                  </a:lnTo>
                  <a:lnTo>
                    <a:pt x="81" y="3106"/>
                  </a:lnTo>
                  <a:lnTo>
                    <a:pt x="66" y="3075"/>
                  </a:lnTo>
                  <a:lnTo>
                    <a:pt x="58" y="3041"/>
                  </a:lnTo>
                  <a:lnTo>
                    <a:pt x="55" y="3006"/>
                  </a:lnTo>
                  <a:lnTo>
                    <a:pt x="55" y="1804"/>
                  </a:lnTo>
                  <a:lnTo>
                    <a:pt x="59" y="1766"/>
                  </a:lnTo>
                  <a:lnTo>
                    <a:pt x="68" y="1731"/>
                  </a:lnTo>
                  <a:lnTo>
                    <a:pt x="83" y="1698"/>
                  </a:lnTo>
                  <a:lnTo>
                    <a:pt x="103" y="1669"/>
                  </a:lnTo>
                  <a:lnTo>
                    <a:pt x="127" y="1643"/>
                  </a:lnTo>
                  <a:lnTo>
                    <a:pt x="156" y="1622"/>
                  </a:lnTo>
                  <a:lnTo>
                    <a:pt x="188" y="1605"/>
                  </a:lnTo>
                  <a:lnTo>
                    <a:pt x="223" y="1593"/>
                  </a:lnTo>
                  <a:lnTo>
                    <a:pt x="223" y="1033"/>
                  </a:lnTo>
                  <a:lnTo>
                    <a:pt x="186" y="1022"/>
                  </a:lnTo>
                  <a:lnTo>
                    <a:pt x="150" y="1008"/>
                  </a:lnTo>
                  <a:lnTo>
                    <a:pt x="118" y="989"/>
                  </a:lnTo>
                  <a:lnTo>
                    <a:pt x="89" y="966"/>
                  </a:lnTo>
                  <a:lnTo>
                    <a:pt x="63" y="939"/>
                  </a:lnTo>
                  <a:lnTo>
                    <a:pt x="41" y="909"/>
                  </a:lnTo>
                  <a:lnTo>
                    <a:pt x="24" y="876"/>
                  </a:lnTo>
                  <a:lnTo>
                    <a:pt x="10" y="841"/>
                  </a:lnTo>
                  <a:lnTo>
                    <a:pt x="2" y="803"/>
                  </a:lnTo>
                  <a:lnTo>
                    <a:pt x="0" y="765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2"/>
                  </a:lnTo>
                  <a:lnTo>
                    <a:pt x="23" y="10"/>
                  </a:lnTo>
                  <a:lnTo>
                    <a:pt x="37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52"/>
            <p:cNvSpPr>
              <a:spLocks noEditPoints="1"/>
            </p:cNvSpPr>
            <p:nvPr/>
          </p:nvSpPr>
          <p:spPr bwMode="auto">
            <a:xfrm>
              <a:off x="7494588" y="4997450"/>
              <a:ext cx="88900" cy="568325"/>
            </a:xfrm>
            <a:custGeom>
              <a:avLst/>
              <a:gdLst>
                <a:gd name="T0" fmla="*/ 191 w 504"/>
                <a:gd name="T1" fmla="*/ 2088 h 3225"/>
                <a:gd name="T2" fmla="*/ 168 w 504"/>
                <a:gd name="T3" fmla="*/ 2131 h 3225"/>
                <a:gd name="T4" fmla="*/ 191 w 504"/>
                <a:gd name="T5" fmla="*/ 2176 h 3225"/>
                <a:gd name="T6" fmla="*/ 242 w 504"/>
                <a:gd name="T7" fmla="*/ 2183 h 3225"/>
                <a:gd name="T8" fmla="*/ 277 w 504"/>
                <a:gd name="T9" fmla="*/ 2149 h 3225"/>
                <a:gd name="T10" fmla="*/ 269 w 504"/>
                <a:gd name="T11" fmla="*/ 2099 h 3225"/>
                <a:gd name="T12" fmla="*/ 224 w 504"/>
                <a:gd name="T13" fmla="*/ 2077 h 3225"/>
                <a:gd name="T14" fmla="*/ 191 w 504"/>
                <a:gd name="T15" fmla="*/ 1869 h 3225"/>
                <a:gd name="T16" fmla="*/ 168 w 504"/>
                <a:gd name="T17" fmla="*/ 1913 h 3225"/>
                <a:gd name="T18" fmla="*/ 191 w 504"/>
                <a:gd name="T19" fmla="*/ 1957 h 3225"/>
                <a:gd name="T20" fmla="*/ 242 w 504"/>
                <a:gd name="T21" fmla="*/ 1965 h 3225"/>
                <a:gd name="T22" fmla="*/ 277 w 504"/>
                <a:gd name="T23" fmla="*/ 1930 h 3225"/>
                <a:gd name="T24" fmla="*/ 269 w 504"/>
                <a:gd name="T25" fmla="*/ 1881 h 3225"/>
                <a:gd name="T26" fmla="*/ 224 w 504"/>
                <a:gd name="T27" fmla="*/ 1858 h 3225"/>
                <a:gd name="T28" fmla="*/ 195 w 504"/>
                <a:gd name="T29" fmla="*/ 1587 h 3225"/>
                <a:gd name="T30" fmla="*/ 252 w 504"/>
                <a:gd name="T31" fmla="*/ 1588 h 3225"/>
                <a:gd name="T32" fmla="*/ 324 w 504"/>
                <a:gd name="T33" fmla="*/ 1476 h 3225"/>
                <a:gd name="T34" fmla="*/ 365 w 504"/>
                <a:gd name="T35" fmla="*/ 1334 h 3225"/>
                <a:gd name="T36" fmla="*/ 385 w 504"/>
                <a:gd name="T37" fmla="*/ 1159 h 3225"/>
                <a:gd name="T38" fmla="*/ 391 w 504"/>
                <a:gd name="T39" fmla="*/ 952 h 3225"/>
                <a:gd name="T40" fmla="*/ 392 w 504"/>
                <a:gd name="T41" fmla="*/ 674 h 3225"/>
                <a:gd name="T42" fmla="*/ 391 w 504"/>
                <a:gd name="T43" fmla="*/ 508 h 3225"/>
                <a:gd name="T44" fmla="*/ 383 w 504"/>
                <a:gd name="T45" fmla="*/ 365 h 3225"/>
                <a:gd name="T46" fmla="*/ 358 w 504"/>
                <a:gd name="T47" fmla="*/ 250 h 3225"/>
                <a:gd name="T48" fmla="*/ 308 w 504"/>
                <a:gd name="T49" fmla="*/ 168 h 3225"/>
                <a:gd name="T50" fmla="*/ 236 w 504"/>
                <a:gd name="T51" fmla="*/ 126 h 3225"/>
                <a:gd name="T52" fmla="*/ 112 w 504"/>
                <a:gd name="T53" fmla="*/ 0 h 3225"/>
                <a:gd name="T54" fmla="*/ 252 w 504"/>
                <a:gd name="T55" fmla="*/ 16 h 3225"/>
                <a:gd name="T56" fmla="*/ 359 w 504"/>
                <a:gd name="T57" fmla="*/ 67 h 3225"/>
                <a:gd name="T58" fmla="*/ 435 w 504"/>
                <a:gd name="T59" fmla="*/ 152 h 3225"/>
                <a:gd name="T60" fmla="*/ 478 w 504"/>
                <a:gd name="T61" fmla="*/ 264 h 3225"/>
                <a:gd name="T62" fmla="*/ 498 w 504"/>
                <a:gd name="T63" fmla="*/ 401 h 3225"/>
                <a:gd name="T64" fmla="*/ 504 w 504"/>
                <a:gd name="T65" fmla="*/ 559 h 3225"/>
                <a:gd name="T66" fmla="*/ 503 w 504"/>
                <a:gd name="T67" fmla="*/ 795 h 3225"/>
                <a:gd name="T68" fmla="*/ 501 w 504"/>
                <a:gd name="T69" fmla="*/ 1046 h 3225"/>
                <a:gd name="T70" fmla="*/ 490 w 504"/>
                <a:gd name="T71" fmla="*/ 1259 h 3225"/>
                <a:gd name="T72" fmla="*/ 455 w 504"/>
                <a:gd name="T73" fmla="*/ 1439 h 3225"/>
                <a:gd name="T74" fmla="*/ 391 w 504"/>
                <a:gd name="T75" fmla="*/ 1589 h 3225"/>
                <a:gd name="T76" fmla="*/ 407 w 504"/>
                <a:gd name="T77" fmla="*/ 1679 h 3225"/>
                <a:gd name="T78" fmla="*/ 445 w 504"/>
                <a:gd name="T79" fmla="*/ 1769 h 3225"/>
                <a:gd name="T80" fmla="*/ 445 w 504"/>
                <a:gd name="T81" fmla="*/ 3041 h 3225"/>
                <a:gd name="T82" fmla="*/ 405 w 504"/>
                <a:gd name="T83" fmla="*/ 3135 h 3225"/>
                <a:gd name="T84" fmla="*/ 327 w 504"/>
                <a:gd name="T85" fmla="*/ 3201 h 3225"/>
                <a:gd name="T86" fmla="*/ 224 w 504"/>
                <a:gd name="T87" fmla="*/ 3225 h 3225"/>
                <a:gd name="T88" fmla="*/ 122 w 504"/>
                <a:gd name="T89" fmla="*/ 3201 h 3225"/>
                <a:gd name="T90" fmla="*/ 44 w 504"/>
                <a:gd name="T91" fmla="*/ 3135 h 3225"/>
                <a:gd name="T92" fmla="*/ 4 w 504"/>
                <a:gd name="T93" fmla="*/ 3041 h 3225"/>
                <a:gd name="T94" fmla="*/ 4 w 504"/>
                <a:gd name="T95" fmla="*/ 1770 h 3225"/>
                <a:gd name="T96" fmla="*/ 40 w 504"/>
                <a:gd name="T97" fmla="*/ 1681 h 3225"/>
                <a:gd name="T98" fmla="*/ 56 w 504"/>
                <a:gd name="T99" fmla="*/ 1639 h 3225"/>
                <a:gd name="T100" fmla="*/ 68 w 504"/>
                <a:gd name="T101" fmla="*/ 22 h 3225"/>
                <a:gd name="T102" fmla="*/ 112 w 504"/>
                <a:gd name="T103" fmla="*/ 0 h 3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4" h="3225">
                  <a:moveTo>
                    <a:pt x="224" y="2077"/>
                  </a:moveTo>
                  <a:lnTo>
                    <a:pt x="207" y="2080"/>
                  </a:lnTo>
                  <a:lnTo>
                    <a:pt x="191" y="2088"/>
                  </a:lnTo>
                  <a:lnTo>
                    <a:pt x="179" y="2099"/>
                  </a:lnTo>
                  <a:lnTo>
                    <a:pt x="171" y="2114"/>
                  </a:lnTo>
                  <a:lnTo>
                    <a:pt x="168" y="2131"/>
                  </a:lnTo>
                  <a:lnTo>
                    <a:pt x="171" y="2149"/>
                  </a:lnTo>
                  <a:lnTo>
                    <a:pt x="179" y="2164"/>
                  </a:lnTo>
                  <a:lnTo>
                    <a:pt x="191" y="2176"/>
                  </a:lnTo>
                  <a:lnTo>
                    <a:pt x="207" y="2183"/>
                  </a:lnTo>
                  <a:lnTo>
                    <a:pt x="224" y="2186"/>
                  </a:lnTo>
                  <a:lnTo>
                    <a:pt x="242" y="2183"/>
                  </a:lnTo>
                  <a:lnTo>
                    <a:pt x="256" y="2176"/>
                  </a:lnTo>
                  <a:lnTo>
                    <a:pt x="269" y="2164"/>
                  </a:lnTo>
                  <a:lnTo>
                    <a:pt x="277" y="2149"/>
                  </a:lnTo>
                  <a:lnTo>
                    <a:pt x="280" y="2131"/>
                  </a:lnTo>
                  <a:lnTo>
                    <a:pt x="277" y="2114"/>
                  </a:lnTo>
                  <a:lnTo>
                    <a:pt x="269" y="2099"/>
                  </a:lnTo>
                  <a:lnTo>
                    <a:pt x="256" y="2088"/>
                  </a:lnTo>
                  <a:lnTo>
                    <a:pt x="242" y="2080"/>
                  </a:lnTo>
                  <a:lnTo>
                    <a:pt x="224" y="2077"/>
                  </a:lnTo>
                  <a:close/>
                  <a:moveTo>
                    <a:pt x="224" y="1858"/>
                  </a:moveTo>
                  <a:lnTo>
                    <a:pt x="207" y="1860"/>
                  </a:lnTo>
                  <a:lnTo>
                    <a:pt x="191" y="1869"/>
                  </a:lnTo>
                  <a:lnTo>
                    <a:pt x="179" y="1881"/>
                  </a:lnTo>
                  <a:lnTo>
                    <a:pt x="171" y="1896"/>
                  </a:lnTo>
                  <a:lnTo>
                    <a:pt x="168" y="1913"/>
                  </a:lnTo>
                  <a:lnTo>
                    <a:pt x="171" y="1930"/>
                  </a:lnTo>
                  <a:lnTo>
                    <a:pt x="179" y="1945"/>
                  </a:lnTo>
                  <a:lnTo>
                    <a:pt x="191" y="1957"/>
                  </a:lnTo>
                  <a:lnTo>
                    <a:pt x="207" y="1965"/>
                  </a:lnTo>
                  <a:lnTo>
                    <a:pt x="224" y="1968"/>
                  </a:lnTo>
                  <a:lnTo>
                    <a:pt x="242" y="1965"/>
                  </a:lnTo>
                  <a:lnTo>
                    <a:pt x="256" y="1957"/>
                  </a:lnTo>
                  <a:lnTo>
                    <a:pt x="269" y="1945"/>
                  </a:lnTo>
                  <a:lnTo>
                    <a:pt x="277" y="1930"/>
                  </a:lnTo>
                  <a:lnTo>
                    <a:pt x="280" y="1913"/>
                  </a:lnTo>
                  <a:lnTo>
                    <a:pt x="277" y="1896"/>
                  </a:lnTo>
                  <a:lnTo>
                    <a:pt x="269" y="1881"/>
                  </a:lnTo>
                  <a:lnTo>
                    <a:pt x="256" y="1869"/>
                  </a:lnTo>
                  <a:lnTo>
                    <a:pt x="242" y="1860"/>
                  </a:lnTo>
                  <a:lnTo>
                    <a:pt x="224" y="1858"/>
                  </a:lnTo>
                  <a:close/>
                  <a:moveTo>
                    <a:pt x="168" y="112"/>
                  </a:moveTo>
                  <a:lnTo>
                    <a:pt x="168" y="1593"/>
                  </a:lnTo>
                  <a:lnTo>
                    <a:pt x="195" y="1587"/>
                  </a:lnTo>
                  <a:lnTo>
                    <a:pt x="224" y="1585"/>
                  </a:lnTo>
                  <a:lnTo>
                    <a:pt x="239" y="1586"/>
                  </a:lnTo>
                  <a:lnTo>
                    <a:pt x="252" y="1588"/>
                  </a:lnTo>
                  <a:lnTo>
                    <a:pt x="280" y="1554"/>
                  </a:lnTo>
                  <a:lnTo>
                    <a:pt x="304" y="1517"/>
                  </a:lnTo>
                  <a:lnTo>
                    <a:pt x="324" y="1476"/>
                  </a:lnTo>
                  <a:lnTo>
                    <a:pt x="340" y="1432"/>
                  </a:lnTo>
                  <a:lnTo>
                    <a:pt x="355" y="1385"/>
                  </a:lnTo>
                  <a:lnTo>
                    <a:pt x="365" y="1334"/>
                  </a:lnTo>
                  <a:lnTo>
                    <a:pt x="375" y="1279"/>
                  </a:lnTo>
                  <a:lnTo>
                    <a:pt x="381" y="1221"/>
                  </a:lnTo>
                  <a:lnTo>
                    <a:pt x="385" y="1159"/>
                  </a:lnTo>
                  <a:lnTo>
                    <a:pt x="388" y="1094"/>
                  </a:lnTo>
                  <a:lnTo>
                    <a:pt x="390" y="1025"/>
                  </a:lnTo>
                  <a:lnTo>
                    <a:pt x="391" y="952"/>
                  </a:lnTo>
                  <a:lnTo>
                    <a:pt x="391" y="876"/>
                  </a:lnTo>
                  <a:lnTo>
                    <a:pt x="391" y="795"/>
                  </a:lnTo>
                  <a:lnTo>
                    <a:pt x="392" y="674"/>
                  </a:lnTo>
                  <a:lnTo>
                    <a:pt x="392" y="617"/>
                  </a:lnTo>
                  <a:lnTo>
                    <a:pt x="392" y="561"/>
                  </a:lnTo>
                  <a:lnTo>
                    <a:pt x="391" y="508"/>
                  </a:lnTo>
                  <a:lnTo>
                    <a:pt x="390" y="457"/>
                  </a:lnTo>
                  <a:lnTo>
                    <a:pt x="387" y="410"/>
                  </a:lnTo>
                  <a:lnTo>
                    <a:pt x="383" y="365"/>
                  </a:lnTo>
                  <a:lnTo>
                    <a:pt x="377" y="323"/>
                  </a:lnTo>
                  <a:lnTo>
                    <a:pt x="368" y="285"/>
                  </a:lnTo>
                  <a:lnTo>
                    <a:pt x="358" y="250"/>
                  </a:lnTo>
                  <a:lnTo>
                    <a:pt x="345" y="219"/>
                  </a:lnTo>
                  <a:lnTo>
                    <a:pt x="328" y="192"/>
                  </a:lnTo>
                  <a:lnTo>
                    <a:pt x="308" y="168"/>
                  </a:lnTo>
                  <a:lnTo>
                    <a:pt x="287" y="151"/>
                  </a:lnTo>
                  <a:lnTo>
                    <a:pt x="264" y="137"/>
                  </a:lnTo>
                  <a:lnTo>
                    <a:pt x="236" y="126"/>
                  </a:lnTo>
                  <a:lnTo>
                    <a:pt x="204" y="117"/>
                  </a:lnTo>
                  <a:lnTo>
                    <a:pt x="168" y="112"/>
                  </a:lnTo>
                  <a:close/>
                  <a:moveTo>
                    <a:pt x="112" y="0"/>
                  </a:moveTo>
                  <a:lnTo>
                    <a:pt x="163" y="2"/>
                  </a:lnTo>
                  <a:lnTo>
                    <a:pt x="210" y="7"/>
                  </a:lnTo>
                  <a:lnTo>
                    <a:pt x="252" y="16"/>
                  </a:lnTo>
                  <a:lnTo>
                    <a:pt x="292" y="29"/>
                  </a:lnTo>
                  <a:lnTo>
                    <a:pt x="327" y="46"/>
                  </a:lnTo>
                  <a:lnTo>
                    <a:pt x="359" y="67"/>
                  </a:lnTo>
                  <a:lnTo>
                    <a:pt x="388" y="91"/>
                  </a:lnTo>
                  <a:lnTo>
                    <a:pt x="413" y="120"/>
                  </a:lnTo>
                  <a:lnTo>
                    <a:pt x="435" y="152"/>
                  </a:lnTo>
                  <a:lnTo>
                    <a:pt x="452" y="186"/>
                  </a:lnTo>
                  <a:lnTo>
                    <a:pt x="467" y="224"/>
                  </a:lnTo>
                  <a:lnTo>
                    <a:pt x="478" y="264"/>
                  </a:lnTo>
                  <a:lnTo>
                    <a:pt x="488" y="307"/>
                  </a:lnTo>
                  <a:lnTo>
                    <a:pt x="494" y="352"/>
                  </a:lnTo>
                  <a:lnTo>
                    <a:pt x="498" y="401"/>
                  </a:lnTo>
                  <a:lnTo>
                    <a:pt x="501" y="451"/>
                  </a:lnTo>
                  <a:lnTo>
                    <a:pt x="503" y="504"/>
                  </a:lnTo>
                  <a:lnTo>
                    <a:pt x="504" y="559"/>
                  </a:lnTo>
                  <a:lnTo>
                    <a:pt x="504" y="616"/>
                  </a:lnTo>
                  <a:lnTo>
                    <a:pt x="504" y="674"/>
                  </a:lnTo>
                  <a:lnTo>
                    <a:pt x="503" y="795"/>
                  </a:lnTo>
                  <a:lnTo>
                    <a:pt x="503" y="883"/>
                  </a:lnTo>
                  <a:lnTo>
                    <a:pt x="503" y="967"/>
                  </a:lnTo>
                  <a:lnTo>
                    <a:pt x="501" y="1046"/>
                  </a:lnTo>
                  <a:lnTo>
                    <a:pt x="499" y="1121"/>
                  </a:lnTo>
                  <a:lnTo>
                    <a:pt x="495" y="1192"/>
                  </a:lnTo>
                  <a:lnTo>
                    <a:pt x="490" y="1259"/>
                  </a:lnTo>
                  <a:lnTo>
                    <a:pt x="481" y="1323"/>
                  </a:lnTo>
                  <a:lnTo>
                    <a:pt x="470" y="1383"/>
                  </a:lnTo>
                  <a:lnTo>
                    <a:pt x="455" y="1439"/>
                  </a:lnTo>
                  <a:lnTo>
                    <a:pt x="438" y="1492"/>
                  </a:lnTo>
                  <a:lnTo>
                    <a:pt x="417" y="1542"/>
                  </a:lnTo>
                  <a:lnTo>
                    <a:pt x="391" y="1589"/>
                  </a:lnTo>
                  <a:lnTo>
                    <a:pt x="360" y="1632"/>
                  </a:lnTo>
                  <a:lnTo>
                    <a:pt x="385" y="1653"/>
                  </a:lnTo>
                  <a:lnTo>
                    <a:pt x="407" y="1679"/>
                  </a:lnTo>
                  <a:lnTo>
                    <a:pt x="423" y="1706"/>
                  </a:lnTo>
                  <a:lnTo>
                    <a:pt x="437" y="1737"/>
                  </a:lnTo>
                  <a:lnTo>
                    <a:pt x="445" y="1769"/>
                  </a:lnTo>
                  <a:lnTo>
                    <a:pt x="447" y="1804"/>
                  </a:lnTo>
                  <a:lnTo>
                    <a:pt x="447" y="3006"/>
                  </a:lnTo>
                  <a:lnTo>
                    <a:pt x="445" y="3041"/>
                  </a:lnTo>
                  <a:lnTo>
                    <a:pt x="436" y="3075"/>
                  </a:lnTo>
                  <a:lnTo>
                    <a:pt x="422" y="3106"/>
                  </a:lnTo>
                  <a:lnTo>
                    <a:pt x="405" y="3135"/>
                  </a:lnTo>
                  <a:lnTo>
                    <a:pt x="382" y="3160"/>
                  </a:lnTo>
                  <a:lnTo>
                    <a:pt x="356" y="3182"/>
                  </a:lnTo>
                  <a:lnTo>
                    <a:pt x="327" y="3201"/>
                  </a:lnTo>
                  <a:lnTo>
                    <a:pt x="295" y="3214"/>
                  </a:lnTo>
                  <a:lnTo>
                    <a:pt x="261" y="3222"/>
                  </a:lnTo>
                  <a:lnTo>
                    <a:pt x="224" y="3225"/>
                  </a:lnTo>
                  <a:lnTo>
                    <a:pt x="188" y="3222"/>
                  </a:lnTo>
                  <a:lnTo>
                    <a:pt x="154" y="3214"/>
                  </a:lnTo>
                  <a:lnTo>
                    <a:pt x="122" y="3201"/>
                  </a:lnTo>
                  <a:lnTo>
                    <a:pt x="93" y="3182"/>
                  </a:lnTo>
                  <a:lnTo>
                    <a:pt x="66" y="3160"/>
                  </a:lnTo>
                  <a:lnTo>
                    <a:pt x="44" y="3135"/>
                  </a:lnTo>
                  <a:lnTo>
                    <a:pt x="25" y="3106"/>
                  </a:lnTo>
                  <a:lnTo>
                    <a:pt x="12" y="3075"/>
                  </a:lnTo>
                  <a:lnTo>
                    <a:pt x="4" y="3041"/>
                  </a:lnTo>
                  <a:lnTo>
                    <a:pt x="0" y="3006"/>
                  </a:lnTo>
                  <a:lnTo>
                    <a:pt x="0" y="1804"/>
                  </a:lnTo>
                  <a:lnTo>
                    <a:pt x="4" y="1770"/>
                  </a:lnTo>
                  <a:lnTo>
                    <a:pt x="11" y="1739"/>
                  </a:lnTo>
                  <a:lnTo>
                    <a:pt x="23" y="1708"/>
                  </a:lnTo>
                  <a:lnTo>
                    <a:pt x="40" y="1681"/>
                  </a:lnTo>
                  <a:lnTo>
                    <a:pt x="61" y="1657"/>
                  </a:lnTo>
                  <a:lnTo>
                    <a:pt x="57" y="1648"/>
                  </a:lnTo>
                  <a:lnTo>
                    <a:pt x="56" y="1639"/>
                  </a:lnTo>
                  <a:lnTo>
                    <a:pt x="56" y="55"/>
                  </a:lnTo>
                  <a:lnTo>
                    <a:pt x="59" y="37"/>
                  </a:lnTo>
                  <a:lnTo>
                    <a:pt x="68" y="22"/>
                  </a:lnTo>
                  <a:lnTo>
                    <a:pt x="79" y="10"/>
                  </a:lnTo>
                  <a:lnTo>
                    <a:pt x="95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9" name="Group 768"/>
          <p:cNvGrpSpPr/>
          <p:nvPr/>
        </p:nvGrpSpPr>
        <p:grpSpPr>
          <a:xfrm>
            <a:off x="8191190" y="5021263"/>
            <a:ext cx="477838" cy="515937"/>
            <a:chOff x="8204200" y="5021263"/>
            <a:chExt cx="477838" cy="5159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157"/>
            <p:cNvSpPr>
              <a:spLocks/>
            </p:cNvSpPr>
            <p:nvPr/>
          </p:nvSpPr>
          <p:spPr bwMode="auto">
            <a:xfrm>
              <a:off x="8204200" y="5362575"/>
              <a:ext cx="122238" cy="96837"/>
            </a:xfrm>
            <a:custGeom>
              <a:avLst/>
              <a:gdLst>
                <a:gd name="T0" fmla="*/ 60 w 771"/>
                <a:gd name="T1" fmla="*/ 0 h 612"/>
                <a:gd name="T2" fmla="*/ 710 w 771"/>
                <a:gd name="T3" fmla="*/ 0 h 612"/>
                <a:gd name="T4" fmla="*/ 726 w 771"/>
                <a:gd name="T5" fmla="*/ 2 h 612"/>
                <a:gd name="T6" fmla="*/ 740 w 771"/>
                <a:gd name="T7" fmla="*/ 8 h 612"/>
                <a:gd name="T8" fmla="*/ 752 w 771"/>
                <a:gd name="T9" fmla="*/ 18 h 612"/>
                <a:gd name="T10" fmla="*/ 763 w 771"/>
                <a:gd name="T11" fmla="*/ 30 h 612"/>
                <a:gd name="T12" fmla="*/ 769 w 771"/>
                <a:gd name="T13" fmla="*/ 44 h 612"/>
                <a:gd name="T14" fmla="*/ 771 w 771"/>
                <a:gd name="T15" fmla="*/ 61 h 612"/>
                <a:gd name="T16" fmla="*/ 771 w 771"/>
                <a:gd name="T17" fmla="*/ 551 h 612"/>
                <a:gd name="T18" fmla="*/ 768 w 771"/>
                <a:gd name="T19" fmla="*/ 570 h 612"/>
                <a:gd name="T20" fmla="*/ 759 w 771"/>
                <a:gd name="T21" fmla="*/ 587 h 612"/>
                <a:gd name="T22" fmla="*/ 745 w 771"/>
                <a:gd name="T23" fmla="*/ 600 h 612"/>
                <a:gd name="T24" fmla="*/ 729 w 771"/>
                <a:gd name="T25" fmla="*/ 609 h 612"/>
                <a:gd name="T26" fmla="*/ 710 w 771"/>
                <a:gd name="T27" fmla="*/ 612 h 612"/>
                <a:gd name="T28" fmla="*/ 37 w 771"/>
                <a:gd name="T29" fmla="*/ 612 h 612"/>
                <a:gd name="T30" fmla="*/ 21 w 771"/>
                <a:gd name="T31" fmla="*/ 550 h 612"/>
                <a:gd name="T32" fmla="*/ 10 w 771"/>
                <a:gd name="T33" fmla="*/ 486 h 612"/>
                <a:gd name="T34" fmla="*/ 3 w 771"/>
                <a:gd name="T35" fmla="*/ 418 h 612"/>
                <a:gd name="T36" fmla="*/ 0 w 771"/>
                <a:gd name="T37" fmla="*/ 350 h 612"/>
                <a:gd name="T38" fmla="*/ 2 w 771"/>
                <a:gd name="T39" fmla="*/ 280 h 612"/>
                <a:gd name="T40" fmla="*/ 8 w 771"/>
                <a:gd name="T41" fmla="*/ 210 h 612"/>
                <a:gd name="T42" fmla="*/ 20 w 771"/>
                <a:gd name="T43" fmla="*/ 139 h 612"/>
                <a:gd name="T44" fmla="*/ 37 w 771"/>
                <a:gd name="T45" fmla="*/ 69 h 612"/>
                <a:gd name="T46" fmla="*/ 60 w 771"/>
                <a:gd name="T47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1" h="612">
                  <a:moveTo>
                    <a:pt x="60" y="0"/>
                  </a:moveTo>
                  <a:lnTo>
                    <a:pt x="710" y="0"/>
                  </a:lnTo>
                  <a:lnTo>
                    <a:pt x="726" y="2"/>
                  </a:lnTo>
                  <a:lnTo>
                    <a:pt x="740" y="8"/>
                  </a:lnTo>
                  <a:lnTo>
                    <a:pt x="752" y="18"/>
                  </a:lnTo>
                  <a:lnTo>
                    <a:pt x="763" y="30"/>
                  </a:lnTo>
                  <a:lnTo>
                    <a:pt x="769" y="44"/>
                  </a:lnTo>
                  <a:lnTo>
                    <a:pt x="771" y="61"/>
                  </a:lnTo>
                  <a:lnTo>
                    <a:pt x="771" y="551"/>
                  </a:lnTo>
                  <a:lnTo>
                    <a:pt x="768" y="570"/>
                  </a:lnTo>
                  <a:lnTo>
                    <a:pt x="759" y="587"/>
                  </a:lnTo>
                  <a:lnTo>
                    <a:pt x="745" y="600"/>
                  </a:lnTo>
                  <a:lnTo>
                    <a:pt x="729" y="609"/>
                  </a:lnTo>
                  <a:lnTo>
                    <a:pt x="710" y="612"/>
                  </a:lnTo>
                  <a:lnTo>
                    <a:pt x="37" y="612"/>
                  </a:lnTo>
                  <a:lnTo>
                    <a:pt x="21" y="550"/>
                  </a:lnTo>
                  <a:lnTo>
                    <a:pt x="10" y="486"/>
                  </a:lnTo>
                  <a:lnTo>
                    <a:pt x="3" y="418"/>
                  </a:lnTo>
                  <a:lnTo>
                    <a:pt x="0" y="350"/>
                  </a:lnTo>
                  <a:lnTo>
                    <a:pt x="2" y="280"/>
                  </a:lnTo>
                  <a:lnTo>
                    <a:pt x="8" y="210"/>
                  </a:lnTo>
                  <a:lnTo>
                    <a:pt x="20" y="139"/>
                  </a:lnTo>
                  <a:lnTo>
                    <a:pt x="37" y="69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58"/>
            <p:cNvSpPr>
              <a:spLocks noEditPoints="1"/>
            </p:cNvSpPr>
            <p:nvPr/>
          </p:nvSpPr>
          <p:spPr bwMode="auto">
            <a:xfrm>
              <a:off x="8216900" y="5216525"/>
              <a:ext cx="234950" cy="320675"/>
            </a:xfrm>
            <a:custGeom>
              <a:avLst/>
              <a:gdLst>
                <a:gd name="T0" fmla="*/ 416 w 1475"/>
                <a:gd name="T1" fmla="*/ 132 h 2025"/>
                <a:gd name="T2" fmla="*/ 389 w 1475"/>
                <a:gd name="T3" fmla="*/ 168 h 2025"/>
                <a:gd name="T4" fmla="*/ 398 w 1475"/>
                <a:gd name="T5" fmla="*/ 221 h 2025"/>
                <a:gd name="T6" fmla="*/ 447 w 1475"/>
                <a:gd name="T7" fmla="*/ 245 h 2025"/>
                <a:gd name="T8" fmla="*/ 1210 w 1475"/>
                <a:gd name="T9" fmla="*/ 234 h 2025"/>
                <a:gd name="T10" fmla="*/ 1235 w 1475"/>
                <a:gd name="T11" fmla="*/ 184 h 2025"/>
                <a:gd name="T12" fmla="*/ 1210 w 1475"/>
                <a:gd name="T13" fmla="*/ 135 h 2025"/>
                <a:gd name="T14" fmla="*/ 447 w 1475"/>
                <a:gd name="T15" fmla="*/ 124 h 2025"/>
                <a:gd name="T16" fmla="*/ 1207 w 1475"/>
                <a:gd name="T17" fmla="*/ 3 h 2025"/>
                <a:gd name="T18" fmla="*/ 1292 w 1475"/>
                <a:gd name="T19" fmla="*/ 44 h 2025"/>
                <a:gd name="T20" fmla="*/ 1344 w 1475"/>
                <a:gd name="T21" fmla="*/ 121 h 2025"/>
                <a:gd name="T22" fmla="*/ 1353 w 1475"/>
                <a:gd name="T23" fmla="*/ 215 h 2025"/>
                <a:gd name="T24" fmla="*/ 1320 w 1475"/>
                <a:gd name="T25" fmla="*/ 293 h 2025"/>
                <a:gd name="T26" fmla="*/ 1255 w 1475"/>
                <a:gd name="T27" fmla="*/ 349 h 2025"/>
                <a:gd name="T28" fmla="*/ 1279 w 1475"/>
                <a:gd name="T29" fmla="*/ 408 h 2025"/>
                <a:gd name="T30" fmla="*/ 1333 w 1475"/>
                <a:gd name="T31" fmla="*/ 836 h 2025"/>
                <a:gd name="T32" fmla="*/ 1420 w 1475"/>
                <a:gd name="T33" fmla="*/ 983 h 2025"/>
                <a:gd name="T34" fmla="*/ 1465 w 1475"/>
                <a:gd name="T35" fmla="*/ 1142 h 2025"/>
                <a:gd name="T36" fmla="*/ 1474 w 1475"/>
                <a:gd name="T37" fmla="*/ 1304 h 2025"/>
                <a:gd name="T38" fmla="*/ 1450 w 1475"/>
                <a:gd name="T39" fmla="*/ 1458 h 2025"/>
                <a:gd name="T40" fmla="*/ 1396 w 1475"/>
                <a:gd name="T41" fmla="*/ 1591 h 2025"/>
                <a:gd name="T42" fmla="*/ 1284 w 1475"/>
                <a:gd name="T43" fmla="*/ 1737 h 2025"/>
                <a:gd name="T44" fmla="*/ 1340 w 1475"/>
                <a:gd name="T45" fmla="*/ 1920 h 2025"/>
                <a:gd name="T46" fmla="*/ 1266 w 1475"/>
                <a:gd name="T47" fmla="*/ 2001 h 2025"/>
                <a:gd name="T48" fmla="*/ 1109 w 1475"/>
                <a:gd name="T49" fmla="*/ 2025 h 2025"/>
                <a:gd name="T50" fmla="*/ 415 w 1475"/>
                <a:gd name="T51" fmla="*/ 2013 h 2025"/>
                <a:gd name="T52" fmla="*/ 262 w 1475"/>
                <a:gd name="T53" fmla="*/ 1956 h 2025"/>
                <a:gd name="T54" fmla="*/ 132 w 1475"/>
                <a:gd name="T55" fmla="*/ 1855 h 2025"/>
                <a:gd name="T56" fmla="*/ 28 w 1475"/>
                <a:gd name="T57" fmla="*/ 1713 h 2025"/>
                <a:gd name="T58" fmla="*/ 659 w 1475"/>
                <a:gd name="T59" fmla="*/ 1655 h 2025"/>
                <a:gd name="T60" fmla="*/ 744 w 1475"/>
                <a:gd name="T61" fmla="*/ 1615 h 2025"/>
                <a:gd name="T62" fmla="*/ 798 w 1475"/>
                <a:gd name="T63" fmla="*/ 1538 h 2025"/>
                <a:gd name="T64" fmla="*/ 809 w 1475"/>
                <a:gd name="T65" fmla="*/ 984 h 2025"/>
                <a:gd name="T66" fmla="*/ 784 w 1475"/>
                <a:gd name="T67" fmla="*/ 891 h 2025"/>
                <a:gd name="T68" fmla="*/ 719 w 1475"/>
                <a:gd name="T69" fmla="*/ 825 h 2025"/>
                <a:gd name="T70" fmla="*/ 627 w 1475"/>
                <a:gd name="T71" fmla="*/ 800 h 2025"/>
                <a:gd name="T72" fmla="*/ 96 w 1475"/>
                <a:gd name="T73" fmla="*/ 702 h 2025"/>
                <a:gd name="T74" fmla="*/ 221 w 1475"/>
                <a:gd name="T75" fmla="*/ 569 h 2025"/>
                <a:gd name="T76" fmla="*/ 312 w 1475"/>
                <a:gd name="T77" fmla="*/ 474 h 2025"/>
                <a:gd name="T78" fmla="*/ 361 w 1475"/>
                <a:gd name="T79" fmla="*/ 396 h 2025"/>
                <a:gd name="T80" fmla="*/ 350 w 1475"/>
                <a:gd name="T81" fmla="*/ 340 h 2025"/>
                <a:gd name="T82" fmla="*/ 289 w 1475"/>
                <a:gd name="T83" fmla="*/ 275 h 2025"/>
                <a:gd name="T84" fmla="*/ 265 w 1475"/>
                <a:gd name="T85" fmla="*/ 185 h 2025"/>
                <a:gd name="T86" fmla="*/ 290 w 1475"/>
                <a:gd name="T87" fmla="*/ 92 h 2025"/>
                <a:gd name="T88" fmla="*/ 355 w 1475"/>
                <a:gd name="T89" fmla="*/ 26 h 2025"/>
                <a:gd name="T90" fmla="*/ 447 w 1475"/>
                <a:gd name="T91" fmla="*/ 0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75" h="2025">
                  <a:moveTo>
                    <a:pt x="447" y="124"/>
                  </a:moveTo>
                  <a:lnTo>
                    <a:pt x="431" y="126"/>
                  </a:lnTo>
                  <a:lnTo>
                    <a:pt x="416" y="132"/>
                  </a:lnTo>
                  <a:lnTo>
                    <a:pt x="404" y="141"/>
                  </a:lnTo>
                  <a:lnTo>
                    <a:pt x="395" y="154"/>
                  </a:lnTo>
                  <a:lnTo>
                    <a:pt x="389" y="168"/>
                  </a:lnTo>
                  <a:lnTo>
                    <a:pt x="387" y="184"/>
                  </a:lnTo>
                  <a:lnTo>
                    <a:pt x="390" y="204"/>
                  </a:lnTo>
                  <a:lnTo>
                    <a:pt x="398" y="221"/>
                  </a:lnTo>
                  <a:lnTo>
                    <a:pt x="411" y="234"/>
                  </a:lnTo>
                  <a:lnTo>
                    <a:pt x="428" y="242"/>
                  </a:lnTo>
                  <a:lnTo>
                    <a:pt x="447" y="245"/>
                  </a:lnTo>
                  <a:lnTo>
                    <a:pt x="1174" y="245"/>
                  </a:lnTo>
                  <a:lnTo>
                    <a:pt x="1194" y="242"/>
                  </a:lnTo>
                  <a:lnTo>
                    <a:pt x="1210" y="234"/>
                  </a:lnTo>
                  <a:lnTo>
                    <a:pt x="1223" y="221"/>
                  </a:lnTo>
                  <a:lnTo>
                    <a:pt x="1232" y="204"/>
                  </a:lnTo>
                  <a:lnTo>
                    <a:pt x="1235" y="184"/>
                  </a:lnTo>
                  <a:lnTo>
                    <a:pt x="1232" y="165"/>
                  </a:lnTo>
                  <a:lnTo>
                    <a:pt x="1223" y="148"/>
                  </a:lnTo>
                  <a:lnTo>
                    <a:pt x="1210" y="135"/>
                  </a:lnTo>
                  <a:lnTo>
                    <a:pt x="1194" y="127"/>
                  </a:lnTo>
                  <a:lnTo>
                    <a:pt x="1174" y="124"/>
                  </a:lnTo>
                  <a:lnTo>
                    <a:pt x="447" y="124"/>
                  </a:lnTo>
                  <a:close/>
                  <a:moveTo>
                    <a:pt x="447" y="0"/>
                  </a:moveTo>
                  <a:lnTo>
                    <a:pt x="1174" y="0"/>
                  </a:lnTo>
                  <a:lnTo>
                    <a:pt x="1207" y="3"/>
                  </a:lnTo>
                  <a:lnTo>
                    <a:pt x="1238" y="13"/>
                  </a:lnTo>
                  <a:lnTo>
                    <a:pt x="1266" y="26"/>
                  </a:lnTo>
                  <a:lnTo>
                    <a:pt x="1292" y="44"/>
                  </a:lnTo>
                  <a:lnTo>
                    <a:pt x="1313" y="67"/>
                  </a:lnTo>
                  <a:lnTo>
                    <a:pt x="1331" y="92"/>
                  </a:lnTo>
                  <a:lnTo>
                    <a:pt x="1344" y="121"/>
                  </a:lnTo>
                  <a:lnTo>
                    <a:pt x="1353" y="151"/>
                  </a:lnTo>
                  <a:lnTo>
                    <a:pt x="1356" y="185"/>
                  </a:lnTo>
                  <a:lnTo>
                    <a:pt x="1353" y="215"/>
                  </a:lnTo>
                  <a:lnTo>
                    <a:pt x="1346" y="243"/>
                  </a:lnTo>
                  <a:lnTo>
                    <a:pt x="1335" y="270"/>
                  </a:lnTo>
                  <a:lnTo>
                    <a:pt x="1320" y="293"/>
                  </a:lnTo>
                  <a:lnTo>
                    <a:pt x="1302" y="315"/>
                  </a:lnTo>
                  <a:lnTo>
                    <a:pt x="1279" y="333"/>
                  </a:lnTo>
                  <a:lnTo>
                    <a:pt x="1255" y="349"/>
                  </a:lnTo>
                  <a:lnTo>
                    <a:pt x="1261" y="366"/>
                  </a:lnTo>
                  <a:lnTo>
                    <a:pt x="1269" y="385"/>
                  </a:lnTo>
                  <a:lnTo>
                    <a:pt x="1279" y="408"/>
                  </a:lnTo>
                  <a:lnTo>
                    <a:pt x="1294" y="432"/>
                  </a:lnTo>
                  <a:lnTo>
                    <a:pt x="1294" y="786"/>
                  </a:lnTo>
                  <a:lnTo>
                    <a:pt x="1333" y="836"/>
                  </a:lnTo>
                  <a:lnTo>
                    <a:pt x="1367" y="883"/>
                  </a:lnTo>
                  <a:lnTo>
                    <a:pt x="1396" y="932"/>
                  </a:lnTo>
                  <a:lnTo>
                    <a:pt x="1420" y="983"/>
                  </a:lnTo>
                  <a:lnTo>
                    <a:pt x="1439" y="1035"/>
                  </a:lnTo>
                  <a:lnTo>
                    <a:pt x="1454" y="1088"/>
                  </a:lnTo>
                  <a:lnTo>
                    <a:pt x="1465" y="1142"/>
                  </a:lnTo>
                  <a:lnTo>
                    <a:pt x="1472" y="1196"/>
                  </a:lnTo>
                  <a:lnTo>
                    <a:pt x="1475" y="1250"/>
                  </a:lnTo>
                  <a:lnTo>
                    <a:pt x="1474" y="1304"/>
                  </a:lnTo>
                  <a:lnTo>
                    <a:pt x="1469" y="1357"/>
                  </a:lnTo>
                  <a:lnTo>
                    <a:pt x="1461" y="1409"/>
                  </a:lnTo>
                  <a:lnTo>
                    <a:pt x="1450" y="1458"/>
                  </a:lnTo>
                  <a:lnTo>
                    <a:pt x="1435" y="1506"/>
                  </a:lnTo>
                  <a:lnTo>
                    <a:pt x="1417" y="1550"/>
                  </a:lnTo>
                  <a:lnTo>
                    <a:pt x="1396" y="1591"/>
                  </a:lnTo>
                  <a:lnTo>
                    <a:pt x="1371" y="1630"/>
                  </a:lnTo>
                  <a:lnTo>
                    <a:pt x="1345" y="1665"/>
                  </a:lnTo>
                  <a:lnTo>
                    <a:pt x="1284" y="1737"/>
                  </a:lnTo>
                  <a:lnTo>
                    <a:pt x="1307" y="1830"/>
                  </a:lnTo>
                  <a:lnTo>
                    <a:pt x="1321" y="1876"/>
                  </a:lnTo>
                  <a:lnTo>
                    <a:pt x="1340" y="1920"/>
                  </a:lnTo>
                  <a:lnTo>
                    <a:pt x="1363" y="1960"/>
                  </a:lnTo>
                  <a:lnTo>
                    <a:pt x="1316" y="1984"/>
                  </a:lnTo>
                  <a:lnTo>
                    <a:pt x="1266" y="2001"/>
                  </a:lnTo>
                  <a:lnTo>
                    <a:pt x="1216" y="2014"/>
                  </a:lnTo>
                  <a:lnTo>
                    <a:pt x="1163" y="2022"/>
                  </a:lnTo>
                  <a:lnTo>
                    <a:pt x="1109" y="2025"/>
                  </a:lnTo>
                  <a:lnTo>
                    <a:pt x="526" y="2025"/>
                  </a:lnTo>
                  <a:lnTo>
                    <a:pt x="469" y="2022"/>
                  </a:lnTo>
                  <a:lnTo>
                    <a:pt x="415" y="2013"/>
                  </a:lnTo>
                  <a:lnTo>
                    <a:pt x="362" y="2000"/>
                  </a:lnTo>
                  <a:lnTo>
                    <a:pt x="312" y="1980"/>
                  </a:lnTo>
                  <a:lnTo>
                    <a:pt x="262" y="1956"/>
                  </a:lnTo>
                  <a:lnTo>
                    <a:pt x="217" y="1927"/>
                  </a:lnTo>
                  <a:lnTo>
                    <a:pt x="174" y="1893"/>
                  </a:lnTo>
                  <a:lnTo>
                    <a:pt x="132" y="1855"/>
                  </a:lnTo>
                  <a:lnTo>
                    <a:pt x="94" y="1812"/>
                  </a:lnTo>
                  <a:lnTo>
                    <a:pt x="59" y="1765"/>
                  </a:lnTo>
                  <a:lnTo>
                    <a:pt x="28" y="1713"/>
                  </a:lnTo>
                  <a:lnTo>
                    <a:pt x="0" y="1658"/>
                  </a:lnTo>
                  <a:lnTo>
                    <a:pt x="627" y="1658"/>
                  </a:lnTo>
                  <a:lnTo>
                    <a:pt x="659" y="1655"/>
                  </a:lnTo>
                  <a:lnTo>
                    <a:pt x="691" y="1647"/>
                  </a:lnTo>
                  <a:lnTo>
                    <a:pt x="719" y="1632"/>
                  </a:lnTo>
                  <a:lnTo>
                    <a:pt x="744" y="1615"/>
                  </a:lnTo>
                  <a:lnTo>
                    <a:pt x="766" y="1592"/>
                  </a:lnTo>
                  <a:lnTo>
                    <a:pt x="784" y="1567"/>
                  </a:lnTo>
                  <a:lnTo>
                    <a:pt x="798" y="1538"/>
                  </a:lnTo>
                  <a:lnTo>
                    <a:pt x="806" y="1507"/>
                  </a:lnTo>
                  <a:lnTo>
                    <a:pt x="809" y="1474"/>
                  </a:lnTo>
                  <a:lnTo>
                    <a:pt x="809" y="984"/>
                  </a:lnTo>
                  <a:lnTo>
                    <a:pt x="806" y="951"/>
                  </a:lnTo>
                  <a:lnTo>
                    <a:pt x="798" y="919"/>
                  </a:lnTo>
                  <a:lnTo>
                    <a:pt x="784" y="891"/>
                  </a:lnTo>
                  <a:lnTo>
                    <a:pt x="766" y="865"/>
                  </a:lnTo>
                  <a:lnTo>
                    <a:pt x="744" y="843"/>
                  </a:lnTo>
                  <a:lnTo>
                    <a:pt x="719" y="825"/>
                  </a:lnTo>
                  <a:lnTo>
                    <a:pt x="691" y="811"/>
                  </a:lnTo>
                  <a:lnTo>
                    <a:pt x="659" y="803"/>
                  </a:lnTo>
                  <a:lnTo>
                    <a:pt x="627" y="800"/>
                  </a:lnTo>
                  <a:lnTo>
                    <a:pt x="32" y="800"/>
                  </a:lnTo>
                  <a:lnTo>
                    <a:pt x="62" y="750"/>
                  </a:lnTo>
                  <a:lnTo>
                    <a:pt x="96" y="702"/>
                  </a:lnTo>
                  <a:lnTo>
                    <a:pt x="133" y="655"/>
                  </a:lnTo>
                  <a:lnTo>
                    <a:pt x="175" y="611"/>
                  </a:lnTo>
                  <a:lnTo>
                    <a:pt x="221" y="569"/>
                  </a:lnTo>
                  <a:lnTo>
                    <a:pt x="256" y="536"/>
                  </a:lnTo>
                  <a:lnTo>
                    <a:pt x="287" y="505"/>
                  </a:lnTo>
                  <a:lnTo>
                    <a:pt x="312" y="474"/>
                  </a:lnTo>
                  <a:lnTo>
                    <a:pt x="332" y="447"/>
                  </a:lnTo>
                  <a:lnTo>
                    <a:pt x="348" y="420"/>
                  </a:lnTo>
                  <a:lnTo>
                    <a:pt x="361" y="396"/>
                  </a:lnTo>
                  <a:lnTo>
                    <a:pt x="370" y="373"/>
                  </a:lnTo>
                  <a:lnTo>
                    <a:pt x="378" y="355"/>
                  </a:lnTo>
                  <a:lnTo>
                    <a:pt x="350" y="340"/>
                  </a:lnTo>
                  <a:lnTo>
                    <a:pt x="326" y="322"/>
                  </a:lnTo>
                  <a:lnTo>
                    <a:pt x="306" y="300"/>
                  </a:lnTo>
                  <a:lnTo>
                    <a:pt x="289" y="275"/>
                  </a:lnTo>
                  <a:lnTo>
                    <a:pt x="276" y="246"/>
                  </a:lnTo>
                  <a:lnTo>
                    <a:pt x="268" y="217"/>
                  </a:lnTo>
                  <a:lnTo>
                    <a:pt x="265" y="185"/>
                  </a:lnTo>
                  <a:lnTo>
                    <a:pt x="268" y="151"/>
                  </a:lnTo>
                  <a:lnTo>
                    <a:pt x="277" y="121"/>
                  </a:lnTo>
                  <a:lnTo>
                    <a:pt x="290" y="92"/>
                  </a:lnTo>
                  <a:lnTo>
                    <a:pt x="308" y="67"/>
                  </a:lnTo>
                  <a:lnTo>
                    <a:pt x="330" y="44"/>
                  </a:lnTo>
                  <a:lnTo>
                    <a:pt x="355" y="26"/>
                  </a:lnTo>
                  <a:lnTo>
                    <a:pt x="384" y="13"/>
                  </a:lnTo>
                  <a:lnTo>
                    <a:pt x="414" y="3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Rectangle 159"/>
            <p:cNvSpPr>
              <a:spLocks noChangeArrowheads="1"/>
            </p:cNvSpPr>
            <p:nvPr/>
          </p:nvSpPr>
          <p:spPr bwMode="auto">
            <a:xfrm>
              <a:off x="8577263" y="5226050"/>
              <a:ext cx="104775" cy="2143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60"/>
            <p:cNvSpPr>
              <a:spLocks/>
            </p:cNvSpPr>
            <p:nvPr/>
          </p:nvSpPr>
          <p:spPr bwMode="auto">
            <a:xfrm>
              <a:off x="8442325" y="5021263"/>
              <a:ext cx="239713" cy="515937"/>
            </a:xfrm>
            <a:custGeom>
              <a:avLst/>
              <a:gdLst>
                <a:gd name="T0" fmla="*/ 1123 w 1515"/>
                <a:gd name="T1" fmla="*/ 3 h 3247"/>
                <a:gd name="T2" fmla="*/ 1208 w 1515"/>
                <a:gd name="T3" fmla="*/ 44 h 3247"/>
                <a:gd name="T4" fmla="*/ 1260 w 1515"/>
                <a:gd name="T5" fmla="*/ 120 h 3247"/>
                <a:gd name="T6" fmla="*/ 1272 w 1515"/>
                <a:gd name="T7" fmla="*/ 245 h 3247"/>
                <a:gd name="T8" fmla="*/ 1259 w 1515"/>
                <a:gd name="T9" fmla="*/ 309 h 3247"/>
                <a:gd name="T10" fmla="*/ 713 w 1515"/>
                <a:gd name="T11" fmla="*/ 317 h 3247"/>
                <a:gd name="T12" fmla="*/ 686 w 1515"/>
                <a:gd name="T13" fmla="*/ 354 h 3247"/>
                <a:gd name="T14" fmla="*/ 692 w 1515"/>
                <a:gd name="T15" fmla="*/ 401 h 3247"/>
                <a:gd name="T16" fmla="*/ 728 w 1515"/>
                <a:gd name="T17" fmla="*/ 430 h 3247"/>
                <a:gd name="T18" fmla="*/ 1159 w 1515"/>
                <a:gd name="T19" fmla="*/ 451 h 3247"/>
                <a:gd name="T20" fmla="*/ 1158 w 1515"/>
                <a:gd name="T21" fmla="*/ 493 h 3247"/>
                <a:gd name="T22" fmla="*/ 1180 w 1515"/>
                <a:gd name="T23" fmla="*/ 530 h 3247"/>
                <a:gd name="T24" fmla="*/ 1271 w 1515"/>
                <a:gd name="T25" fmla="*/ 610 h 3247"/>
                <a:gd name="T26" fmla="*/ 1346 w 1515"/>
                <a:gd name="T27" fmla="*/ 680 h 3247"/>
                <a:gd name="T28" fmla="*/ 1416 w 1515"/>
                <a:gd name="T29" fmla="*/ 767 h 3247"/>
                <a:gd name="T30" fmla="*/ 1472 w 1515"/>
                <a:gd name="T31" fmla="*/ 872 h 3247"/>
                <a:gd name="T32" fmla="*/ 1507 w 1515"/>
                <a:gd name="T33" fmla="*/ 1002 h 3247"/>
                <a:gd name="T34" fmla="*/ 1515 w 1515"/>
                <a:gd name="T35" fmla="*/ 1167 h 3247"/>
                <a:gd name="T36" fmla="*/ 1515 w 1515"/>
                <a:gd name="T37" fmla="*/ 2760 h 3247"/>
                <a:gd name="T38" fmla="*/ 1503 w 1515"/>
                <a:gd name="T39" fmla="*/ 3039 h 3247"/>
                <a:gd name="T40" fmla="*/ 1443 w 1515"/>
                <a:gd name="T41" fmla="*/ 3147 h 3247"/>
                <a:gd name="T42" fmla="*/ 1347 w 1515"/>
                <a:gd name="T43" fmla="*/ 3221 h 3247"/>
                <a:gd name="T44" fmla="*/ 1225 w 1515"/>
                <a:gd name="T45" fmla="*/ 3247 h 3247"/>
                <a:gd name="T46" fmla="*/ 213 w 1515"/>
                <a:gd name="T47" fmla="*/ 3237 h 3247"/>
                <a:gd name="T48" fmla="*/ 112 w 1515"/>
                <a:gd name="T49" fmla="*/ 3185 h 3247"/>
                <a:gd name="T50" fmla="*/ 38 w 1515"/>
                <a:gd name="T51" fmla="*/ 3098 h 3247"/>
                <a:gd name="T52" fmla="*/ 1 w 1515"/>
                <a:gd name="T53" fmla="*/ 2994 h 3247"/>
                <a:gd name="T54" fmla="*/ 81 w 1515"/>
                <a:gd name="T55" fmla="*/ 2887 h 3247"/>
                <a:gd name="T56" fmla="*/ 145 w 1515"/>
                <a:gd name="T57" fmla="*/ 2738 h 3247"/>
                <a:gd name="T58" fmla="*/ 179 w 1515"/>
                <a:gd name="T59" fmla="*/ 2567 h 3247"/>
                <a:gd name="T60" fmla="*/ 177 w 1515"/>
                <a:gd name="T61" fmla="*/ 2387 h 3247"/>
                <a:gd name="T62" fmla="*/ 135 w 1515"/>
                <a:gd name="T63" fmla="*/ 2207 h 3247"/>
                <a:gd name="T64" fmla="*/ 51 w 1515"/>
                <a:gd name="T65" fmla="*/ 2037 h 3247"/>
                <a:gd name="T66" fmla="*/ 0 w 1515"/>
                <a:gd name="T67" fmla="*/ 1104 h 3247"/>
                <a:gd name="T68" fmla="*/ 16 w 1515"/>
                <a:gd name="T69" fmla="*/ 956 h 3247"/>
                <a:gd name="T70" fmla="*/ 60 w 1515"/>
                <a:gd name="T71" fmla="*/ 834 h 3247"/>
                <a:gd name="T72" fmla="*/ 123 w 1515"/>
                <a:gd name="T73" fmla="*/ 736 h 3247"/>
                <a:gd name="T74" fmla="*/ 197 w 1515"/>
                <a:gd name="T75" fmla="*/ 654 h 3247"/>
                <a:gd name="T76" fmla="*/ 272 w 1515"/>
                <a:gd name="T77" fmla="*/ 588 h 3247"/>
                <a:gd name="T78" fmla="*/ 344 w 1515"/>
                <a:gd name="T79" fmla="*/ 526 h 3247"/>
                <a:gd name="T80" fmla="*/ 364 w 1515"/>
                <a:gd name="T81" fmla="*/ 487 h 3247"/>
                <a:gd name="T82" fmla="*/ 351 w 1515"/>
                <a:gd name="T83" fmla="*/ 432 h 3247"/>
                <a:gd name="T84" fmla="*/ 532 w 1515"/>
                <a:gd name="T85" fmla="*/ 424 h 3247"/>
                <a:gd name="T86" fmla="*/ 559 w 1515"/>
                <a:gd name="T87" fmla="*/ 387 h 3247"/>
                <a:gd name="T88" fmla="*/ 553 w 1515"/>
                <a:gd name="T89" fmla="*/ 340 h 3247"/>
                <a:gd name="T90" fmla="*/ 518 w 1515"/>
                <a:gd name="T91" fmla="*/ 311 h 3247"/>
                <a:gd name="T92" fmla="*/ 248 w 1515"/>
                <a:gd name="T93" fmla="*/ 289 h 3247"/>
                <a:gd name="T94" fmla="*/ 242 w 1515"/>
                <a:gd name="T95" fmla="*/ 184 h 3247"/>
                <a:gd name="T96" fmla="*/ 267 w 1515"/>
                <a:gd name="T97" fmla="*/ 92 h 3247"/>
                <a:gd name="T98" fmla="*/ 332 w 1515"/>
                <a:gd name="T99" fmla="*/ 25 h 3247"/>
                <a:gd name="T100" fmla="*/ 424 w 1515"/>
                <a:gd name="T101" fmla="*/ 0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5" h="3247">
                  <a:moveTo>
                    <a:pt x="424" y="0"/>
                  </a:moveTo>
                  <a:lnTo>
                    <a:pt x="1091" y="0"/>
                  </a:lnTo>
                  <a:lnTo>
                    <a:pt x="1123" y="3"/>
                  </a:lnTo>
                  <a:lnTo>
                    <a:pt x="1154" y="12"/>
                  </a:lnTo>
                  <a:lnTo>
                    <a:pt x="1183" y="25"/>
                  </a:lnTo>
                  <a:lnTo>
                    <a:pt x="1208" y="44"/>
                  </a:lnTo>
                  <a:lnTo>
                    <a:pt x="1229" y="66"/>
                  </a:lnTo>
                  <a:lnTo>
                    <a:pt x="1247" y="92"/>
                  </a:lnTo>
                  <a:lnTo>
                    <a:pt x="1260" y="120"/>
                  </a:lnTo>
                  <a:lnTo>
                    <a:pt x="1269" y="151"/>
                  </a:lnTo>
                  <a:lnTo>
                    <a:pt x="1272" y="184"/>
                  </a:lnTo>
                  <a:lnTo>
                    <a:pt x="1272" y="245"/>
                  </a:lnTo>
                  <a:lnTo>
                    <a:pt x="1270" y="267"/>
                  </a:lnTo>
                  <a:lnTo>
                    <a:pt x="1266" y="289"/>
                  </a:lnTo>
                  <a:lnTo>
                    <a:pt x="1259" y="309"/>
                  </a:lnTo>
                  <a:lnTo>
                    <a:pt x="744" y="309"/>
                  </a:lnTo>
                  <a:lnTo>
                    <a:pt x="728" y="311"/>
                  </a:lnTo>
                  <a:lnTo>
                    <a:pt x="713" y="317"/>
                  </a:lnTo>
                  <a:lnTo>
                    <a:pt x="701" y="328"/>
                  </a:lnTo>
                  <a:lnTo>
                    <a:pt x="692" y="340"/>
                  </a:lnTo>
                  <a:lnTo>
                    <a:pt x="686" y="354"/>
                  </a:lnTo>
                  <a:lnTo>
                    <a:pt x="683" y="371"/>
                  </a:lnTo>
                  <a:lnTo>
                    <a:pt x="686" y="387"/>
                  </a:lnTo>
                  <a:lnTo>
                    <a:pt x="692" y="401"/>
                  </a:lnTo>
                  <a:lnTo>
                    <a:pt x="701" y="413"/>
                  </a:lnTo>
                  <a:lnTo>
                    <a:pt x="713" y="424"/>
                  </a:lnTo>
                  <a:lnTo>
                    <a:pt x="728" y="430"/>
                  </a:lnTo>
                  <a:lnTo>
                    <a:pt x="744" y="432"/>
                  </a:lnTo>
                  <a:lnTo>
                    <a:pt x="1167" y="432"/>
                  </a:lnTo>
                  <a:lnTo>
                    <a:pt x="1159" y="451"/>
                  </a:lnTo>
                  <a:lnTo>
                    <a:pt x="1156" y="472"/>
                  </a:lnTo>
                  <a:lnTo>
                    <a:pt x="1156" y="482"/>
                  </a:lnTo>
                  <a:lnTo>
                    <a:pt x="1158" y="493"/>
                  </a:lnTo>
                  <a:lnTo>
                    <a:pt x="1162" y="505"/>
                  </a:lnTo>
                  <a:lnTo>
                    <a:pt x="1169" y="518"/>
                  </a:lnTo>
                  <a:lnTo>
                    <a:pt x="1180" y="530"/>
                  </a:lnTo>
                  <a:lnTo>
                    <a:pt x="1224" y="569"/>
                  </a:lnTo>
                  <a:lnTo>
                    <a:pt x="1247" y="588"/>
                  </a:lnTo>
                  <a:lnTo>
                    <a:pt x="1271" y="610"/>
                  </a:lnTo>
                  <a:lnTo>
                    <a:pt x="1297" y="632"/>
                  </a:lnTo>
                  <a:lnTo>
                    <a:pt x="1321" y="656"/>
                  </a:lnTo>
                  <a:lnTo>
                    <a:pt x="1346" y="680"/>
                  </a:lnTo>
                  <a:lnTo>
                    <a:pt x="1370" y="708"/>
                  </a:lnTo>
                  <a:lnTo>
                    <a:pt x="1394" y="736"/>
                  </a:lnTo>
                  <a:lnTo>
                    <a:pt x="1416" y="767"/>
                  </a:lnTo>
                  <a:lnTo>
                    <a:pt x="1436" y="800"/>
                  </a:lnTo>
                  <a:lnTo>
                    <a:pt x="1455" y="835"/>
                  </a:lnTo>
                  <a:lnTo>
                    <a:pt x="1472" y="872"/>
                  </a:lnTo>
                  <a:lnTo>
                    <a:pt x="1487" y="913"/>
                  </a:lnTo>
                  <a:lnTo>
                    <a:pt x="1499" y="956"/>
                  </a:lnTo>
                  <a:lnTo>
                    <a:pt x="1507" y="1002"/>
                  </a:lnTo>
                  <a:lnTo>
                    <a:pt x="1513" y="1051"/>
                  </a:lnTo>
                  <a:lnTo>
                    <a:pt x="1515" y="1103"/>
                  </a:lnTo>
                  <a:lnTo>
                    <a:pt x="1515" y="1167"/>
                  </a:lnTo>
                  <a:lnTo>
                    <a:pt x="727" y="1167"/>
                  </a:lnTo>
                  <a:lnTo>
                    <a:pt x="727" y="2760"/>
                  </a:lnTo>
                  <a:lnTo>
                    <a:pt x="1515" y="2760"/>
                  </a:lnTo>
                  <a:lnTo>
                    <a:pt x="1515" y="2955"/>
                  </a:lnTo>
                  <a:lnTo>
                    <a:pt x="1512" y="2998"/>
                  </a:lnTo>
                  <a:lnTo>
                    <a:pt x="1503" y="3039"/>
                  </a:lnTo>
                  <a:lnTo>
                    <a:pt x="1488" y="3078"/>
                  </a:lnTo>
                  <a:lnTo>
                    <a:pt x="1467" y="3115"/>
                  </a:lnTo>
                  <a:lnTo>
                    <a:pt x="1443" y="3147"/>
                  </a:lnTo>
                  <a:lnTo>
                    <a:pt x="1415" y="3176"/>
                  </a:lnTo>
                  <a:lnTo>
                    <a:pt x="1383" y="3200"/>
                  </a:lnTo>
                  <a:lnTo>
                    <a:pt x="1347" y="3221"/>
                  </a:lnTo>
                  <a:lnTo>
                    <a:pt x="1309" y="3235"/>
                  </a:lnTo>
                  <a:lnTo>
                    <a:pt x="1267" y="3244"/>
                  </a:lnTo>
                  <a:lnTo>
                    <a:pt x="1225" y="3247"/>
                  </a:lnTo>
                  <a:lnTo>
                    <a:pt x="290" y="3247"/>
                  </a:lnTo>
                  <a:lnTo>
                    <a:pt x="250" y="3245"/>
                  </a:lnTo>
                  <a:lnTo>
                    <a:pt x="213" y="3237"/>
                  </a:lnTo>
                  <a:lnTo>
                    <a:pt x="177" y="3224"/>
                  </a:lnTo>
                  <a:lnTo>
                    <a:pt x="142" y="3208"/>
                  </a:lnTo>
                  <a:lnTo>
                    <a:pt x="112" y="3185"/>
                  </a:lnTo>
                  <a:lnTo>
                    <a:pt x="84" y="3161"/>
                  </a:lnTo>
                  <a:lnTo>
                    <a:pt x="58" y="3131"/>
                  </a:lnTo>
                  <a:lnTo>
                    <a:pt x="38" y="3098"/>
                  </a:lnTo>
                  <a:lnTo>
                    <a:pt x="21" y="3064"/>
                  </a:lnTo>
                  <a:lnTo>
                    <a:pt x="9" y="3025"/>
                  </a:lnTo>
                  <a:lnTo>
                    <a:pt x="1" y="2994"/>
                  </a:lnTo>
                  <a:lnTo>
                    <a:pt x="22" y="2971"/>
                  </a:lnTo>
                  <a:lnTo>
                    <a:pt x="52" y="2931"/>
                  </a:lnTo>
                  <a:lnTo>
                    <a:pt x="81" y="2887"/>
                  </a:lnTo>
                  <a:lnTo>
                    <a:pt x="106" y="2840"/>
                  </a:lnTo>
                  <a:lnTo>
                    <a:pt x="127" y="2790"/>
                  </a:lnTo>
                  <a:lnTo>
                    <a:pt x="145" y="2738"/>
                  </a:lnTo>
                  <a:lnTo>
                    <a:pt x="160" y="2683"/>
                  </a:lnTo>
                  <a:lnTo>
                    <a:pt x="172" y="2625"/>
                  </a:lnTo>
                  <a:lnTo>
                    <a:pt x="179" y="2567"/>
                  </a:lnTo>
                  <a:lnTo>
                    <a:pt x="182" y="2508"/>
                  </a:lnTo>
                  <a:lnTo>
                    <a:pt x="182" y="2448"/>
                  </a:lnTo>
                  <a:lnTo>
                    <a:pt x="177" y="2387"/>
                  </a:lnTo>
                  <a:lnTo>
                    <a:pt x="167" y="2327"/>
                  </a:lnTo>
                  <a:lnTo>
                    <a:pt x="153" y="2267"/>
                  </a:lnTo>
                  <a:lnTo>
                    <a:pt x="135" y="2207"/>
                  </a:lnTo>
                  <a:lnTo>
                    <a:pt x="112" y="2149"/>
                  </a:lnTo>
                  <a:lnTo>
                    <a:pt x="85" y="2092"/>
                  </a:lnTo>
                  <a:lnTo>
                    <a:pt x="51" y="2037"/>
                  </a:lnTo>
                  <a:lnTo>
                    <a:pt x="13" y="1984"/>
                  </a:lnTo>
                  <a:lnTo>
                    <a:pt x="0" y="1968"/>
                  </a:lnTo>
                  <a:lnTo>
                    <a:pt x="0" y="1104"/>
                  </a:lnTo>
                  <a:lnTo>
                    <a:pt x="2" y="1051"/>
                  </a:lnTo>
                  <a:lnTo>
                    <a:pt x="7" y="1002"/>
                  </a:lnTo>
                  <a:lnTo>
                    <a:pt x="16" y="956"/>
                  </a:lnTo>
                  <a:lnTo>
                    <a:pt x="28" y="913"/>
                  </a:lnTo>
                  <a:lnTo>
                    <a:pt x="43" y="872"/>
                  </a:lnTo>
                  <a:lnTo>
                    <a:pt x="60" y="834"/>
                  </a:lnTo>
                  <a:lnTo>
                    <a:pt x="80" y="800"/>
                  </a:lnTo>
                  <a:lnTo>
                    <a:pt x="101" y="767"/>
                  </a:lnTo>
                  <a:lnTo>
                    <a:pt x="123" y="736"/>
                  </a:lnTo>
                  <a:lnTo>
                    <a:pt x="147" y="707"/>
                  </a:lnTo>
                  <a:lnTo>
                    <a:pt x="172" y="680"/>
                  </a:lnTo>
                  <a:lnTo>
                    <a:pt x="197" y="654"/>
                  </a:lnTo>
                  <a:lnTo>
                    <a:pt x="222" y="631"/>
                  </a:lnTo>
                  <a:lnTo>
                    <a:pt x="247" y="609"/>
                  </a:lnTo>
                  <a:lnTo>
                    <a:pt x="272" y="588"/>
                  </a:lnTo>
                  <a:lnTo>
                    <a:pt x="296" y="568"/>
                  </a:lnTo>
                  <a:lnTo>
                    <a:pt x="339" y="531"/>
                  </a:lnTo>
                  <a:lnTo>
                    <a:pt x="344" y="526"/>
                  </a:lnTo>
                  <a:lnTo>
                    <a:pt x="350" y="520"/>
                  </a:lnTo>
                  <a:lnTo>
                    <a:pt x="359" y="504"/>
                  </a:lnTo>
                  <a:lnTo>
                    <a:pt x="364" y="487"/>
                  </a:lnTo>
                  <a:lnTo>
                    <a:pt x="364" y="469"/>
                  </a:lnTo>
                  <a:lnTo>
                    <a:pt x="359" y="450"/>
                  </a:lnTo>
                  <a:lnTo>
                    <a:pt x="351" y="432"/>
                  </a:lnTo>
                  <a:lnTo>
                    <a:pt x="502" y="432"/>
                  </a:lnTo>
                  <a:lnTo>
                    <a:pt x="518" y="430"/>
                  </a:lnTo>
                  <a:lnTo>
                    <a:pt x="532" y="424"/>
                  </a:lnTo>
                  <a:lnTo>
                    <a:pt x="544" y="413"/>
                  </a:lnTo>
                  <a:lnTo>
                    <a:pt x="553" y="401"/>
                  </a:lnTo>
                  <a:lnTo>
                    <a:pt x="559" y="387"/>
                  </a:lnTo>
                  <a:lnTo>
                    <a:pt x="562" y="371"/>
                  </a:lnTo>
                  <a:lnTo>
                    <a:pt x="559" y="354"/>
                  </a:lnTo>
                  <a:lnTo>
                    <a:pt x="553" y="340"/>
                  </a:lnTo>
                  <a:lnTo>
                    <a:pt x="544" y="328"/>
                  </a:lnTo>
                  <a:lnTo>
                    <a:pt x="532" y="317"/>
                  </a:lnTo>
                  <a:lnTo>
                    <a:pt x="518" y="311"/>
                  </a:lnTo>
                  <a:lnTo>
                    <a:pt x="502" y="309"/>
                  </a:lnTo>
                  <a:lnTo>
                    <a:pt x="255" y="309"/>
                  </a:lnTo>
                  <a:lnTo>
                    <a:pt x="248" y="289"/>
                  </a:lnTo>
                  <a:lnTo>
                    <a:pt x="244" y="267"/>
                  </a:lnTo>
                  <a:lnTo>
                    <a:pt x="242" y="245"/>
                  </a:lnTo>
                  <a:lnTo>
                    <a:pt x="242" y="184"/>
                  </a:lnTo>
                  <a:lnTo>
                    <a:pt x="245" y="151"/>
                  </a:lnTo>
                  <a:lnTo>
                    <a:pt x="253" y="120"/>
                  </a:lnTo>
                  <a:lnTo>
                    <a:pt x="267" y="92"/>
                  </a:lnTo>
                  <a:lnTo>
                    <a:pt x="285" y="66"/>
                  </a:lnTo>
                  <a:lnTo>
                    <a:pt x="307" y="44"/>
                  </a:lnTo>
                  <a:lnTo>
                    <a:pt x="332" y="25"/>
                  </a:lnTo>
                  <a:lnTo>
                    <a:pt x="360" y="12"/>
                  </a:lnTo>
                  <a:lnTo>
                    <a:pt x="392" y="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0" name="Group 769"/>
          <p:cNvGrpSpPr/>
          <p:nvPr/>
        </p:nvGrpSpPr>
        <p:grpSpPr>
          <a:xfrm>
            <a:off x="9091759" y="5075238"/>
            <a:ext cx="547688" cy="407988"/>
            <a:chOff x="9110663" y="5075238"/>
            <a:chExt cx="547688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165"/>
            <p:cNvSpPr>
              <a:spLocks/>
            </p:cNvSpPr>
            <p:nvPr/>
          </p:nvSpPr>
          <p:spPr bwMode="auto">
            <a:xfrm>
              <a:off x="9110663" y="5395913"/>
              <a:ext cx="547688" cy="87313"/>
            </a:xfrm>
            <a:custGeom>
              <a:avLst/>
              <a:gdLst>
                <a:gd name="T0" fmla="*/ 117 w 3449"/>
                <a:gd name="T1" fmla="*/ 0 h 552"/>
                <a:gd name="T2" fmla="*/ 3332 w 3449"/>
                <a:gd name="T3" fmla="*/ 0 h 552"/>
                <a:gd name="T4" fmla="*/ 3359 w 3449"/>
                <a:gd name="T5" fmla="*/ 3 h 552"/>
                <a:gd name="T6" fmla="*/ 3383 w 3449"/>
                <a:gd name="T7" fmla="*/ 12 h 552"/>
                <a:gd name="T8" fmla="*/ 3404 w 3449"/>
                <a:gd name="T9" fmla="*/ 25 h 552"/>
                <a:gd name="T10" fmla="*/ 3422 w 3449"/>
                <a:gd name="T11" fmla="*/ 43 h 552"/>
                <a:gd name="T12" fmla="*/ 3437 w 3449"/>
                <a:gd name="T13" fmla="*/ 64 h 552"/>
                <a:gd name="T14" fmla="*/ 3446 w 3449"/>
                <a:gd name="T15" fmla="*/ 89 h 552"/>
                <a:gd name="T16" fmla="*/ 3449 w 3449"/>
                <a:gd name="T17" fmla="*/ 114 h 552"/>
                <a:gd name="T18" fmla="*/ 3447 w 3449"/>
                <a:gd name="T19" fmla="*/ 140 h 552"/>
                <a:gd name="T20" fmla="*/ 3441 w 3449"/>
                <a:gd name="T21" fmla="*/ 165 h 552"/>
                <a:gd name="T22" fmla="*/ 3428 w 3449"/>
                <a:gd name="T23" fmla="*/ 187 h 552"/>
                <a:gd name="T24" fmla="*/ 3291 w 3449"/>
                <a:gd name="T25" fmla="*/ 381 h 552"/>
                <a:gd name="T26" fmla="*/ 3261 w 3449"/>
                <a:gd name="T27" fmla="*/ 419 h 552"/>
                <a:gd name="T28" fmla="*/ 3227 w 3449"/>
                <a:gd name="T29" fmla="*/ 453 h 552"/>
                <a:gd name="T30" fmla="*/ 3189 w 3449"/>
                <a:gd name="T31" fmla="*/ 482 h 552"/>
                <a:gd name="T32" fmla="*/ 3148 w 3449"/>
                <a:gd name="T33" fmla="*/ 506 h 552"/>
                <a:gd name="T34" fmla="*/ 3105 w 3449"/>
                <a:gd name="T35" fmla="*/ 527 h 552"/>
                <a:gd name="T36" fmla="*/ 3059 w 3449"/>
                <a:gd name="T37" fmla="*/ 540 h 552"/>
                <a:gd name="T38" fmla="*/ 3012 w 3449"/>
                <a:gd name="T39" fmla="*/ 549 h 552"/>
                <a:gd name="T40" fmla="*/ 2963 w 3449"/>
                <a:gd name="T41" fmla="*/ 552 h 552"/>
                <a:gd name="T42" fmla="*/ 486 w 3449"/>
                <a:gd name="T43" fmla="*/ 552 h 552"/>
                <a:gd name="T44" fmla="*/ 438 w 3449"/>
                <a:gd name="T45" fmla="*/ 549 h 552"/>
                <a:gd name="T46" fmla="*/ 391 w 3449"/>
                <a:gd name="T47" fmla="*/ 540 h 552"/>
                <a:gd name="T48" fmla="*/ 346 w 3449"/>
                <a:gd name="T49" fmla="*/ 527 h 552"/>
                <a:gd name="T50" fmla="*/ 302 w 3449"/>
                <a:gd name="T51" fmla="*/ 506 h 552"/>
                <a:gd name="T52" fmla="*/ 262 w 3449"/>
                <a:gd name="T53" fmla="*/ 482 h 552"/>
                <a:gd name="T54" fmla="*/ 224 w 3449"/>
                <a:gd name="T55" fmla="*/ 453 h 552"/>
                <a:gd name="T56" fmla="*/ 189 w 3449"/>
                <a:gd name="T57" fmla="*/ 419 h 552"/>
                <a:gd name="T58" fmla="*/ 159 w 3449"/>
                <a:gd name="T59" fmla="*/ 381 h 552"/>
                <a:gd name="T60" fmla="*/ 22 w 3449"/>
                <a:gd name="T61" fmla="*/ 187 h 552"/>
                <a:gd name="T62" fmla="*/ 9 w 3449"/>
                <a:gd name="T63" fmla="*/ 165 h 552"/>
                <a:gd name="T64" fmla="*/ 2 w 3449"/>
                <a:gd name="T65" fmla="*/ 140 h 552"/>
                <a:gd name="T66" fmla="*/ 0 w 3449"/>
                <a:gd name="T67" fmla="*/ 114 h 552"/>
                <a:gd name="T68" fmla="*/ 4 w 3449"/>
                <a:gd name="T69" fmla="*/ 89 h 552"/>
                <a:gd name="T70" fmla="*/ 13 w 3449"/>
                <a:gd name="T71" fmla="*/ 64 h 552"/>
                <a:gd name="T72" fmla="*/ 27 w 3449"/>
                <a:gd name="T73" fmla="*/ 43 h 552"/>
                <a:gd name="T74" fmla="*/ 45 w 3449"/>
                <a:gd name="T75" fmla="*/ 25 h 552"/>
                <a:gd name="T76" fmla="*/ 67 w 3449"/>
                <a:gd name="T77" fmla="*/ 12 h 552"/>
                <a:gd name="T78" fmla="*/ 91 w 3449"/>
                <a:gd name="T79" fmla="*/ 3 h 552"/>
                <a:gd name="T80" fmla="*/ 117 w 3449"/>
                <a:gd name="T81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9" h="552">
                  <a:moveTo>
                    <a:pt x="117" y="0"/>
                  </a:moveTo>
                  <a:lnTo>
                    <a:pt x="3332" y="0"/>
                  </a:lnTo>
                  <a:lnTo>
                    <a:pt x="3359" y="3"/>
                  </a:lnTo>
                  <a:lnTo>
                    <a:pt x="3383" y="12"/>
                  </a:lnTo>
                  <a:lnTo>
                    <a:pt x="3404" y="25"/>
                  </a:lnTo>
                  <a:lnTo>
                    <a:pt x="3422" y="43"/>
                  </a:lnTo>
                  <a:lnTo>
                    <a:pt x="3437" y="64"/>
                  </a:lnTo>
                  <a:lnTo>
                    <a:pt x="3446" y="89"/>
                  </a:lnTo>
                  <a:lnTo>
                    <a:pt x="3449" y="114"/>
                  </a:lnTo>
                  <a:lnTo>
                    <a:pt x="3447" y="140"/>
                  </a:lnTo>
                  <a:lnTo>
                    <a:pt x="3441" y="165"/>
                  </a:lnTo>
                  <a:lnTo>
                    <a:pt x="3428" y="187"/>
                  </a:lnTo>
                  <a:lnTo>
                    <a:pt x="3291" y="381"/>
                  </a:lnTo>
                  <a:lnTo>
                    <a:pt x="3261" y="419"/>
                  </a:lnTo>
                  <a:lnTo>
                    <a:pt x="3227" y="453"/>
                  </a:lnTo>
                  <a:lnTo>
                    <a:pt x="3189" y="482"/>
                  </a:lnTo>
                  <a:lnTo>
                    <a:pt x="3148" y="506"/>
                  </a:lnTo>
                  <a:lnTo>
                    <a:pt x="3105" y="527"/>
                  </a:lnTo>
                  <a:lnTo>
                    <a:pt x="3059" y="540"/>
                  </a:lnTo>
                  <a:lnTo>
                    <a:pt x="3012" y="549"/>
                  </a:lnTo>
                  <a:lnTo>
                    <a:pt x="2963" y="552"/>
                  </a:lnTo>
                  <a:lnTo>
                    <a:pt x="486" y="552"/>
                  </a:lnTo>
                  <a:lnTo>
                    <a:pt x="438" y="549"/>
                  </a:lnTo>
                  <a:lnTo>
                    <a:pt x="391" y="540"/>
                  </a:lnTo>
                  <a:lnTo>
                    <a:pt x="346" y="527"/>
                  </a:lnTo>
                  <a:lnTo>
                    <a:pt x="302" y="506"/>
                  </a:lnTo>
                  <a:lnTo>
                    <a:pt x="262" y="482"/>
                  </a:lnTo>
                  <a:lnTo>
                    <a:pt x="224" y="453"/>
                  </a:lnTo>
                  <a:lnTo>
                    <a:pt x="189" y="419"/>
                  </a:lnTo>
                  <a:lnTo>
                    <a:pt x="159" y="381"/>
                  </a:lnTo>
                  <a:lnTo>
                    <a:pt x="22" y="187"/>
                  </a:lnTo>
                  <a:lnTo>
                    <a:pt x="9" y="165"/>
                  </a:lnTo>
                  <a:lnTo>
                    <a:pt x="2" y="140"/>
                  </a:lnTo>
                  <a:lnTo>
                    <a:pt x="0" y="114"/>
                  </a:lnTo>
                  <a:lnTo>
                    <a:pt x="4" y="89"/>
                  </a:lnTo>
                  <a:lnTo>
                    <a:pt x="13" y="64"/>
                  </a:lnTo>
                  <a:lnTo>
                    <a:pt x="27" y="43"/>
                  </a:lnTo>
                  <a:lnTo>
                    <a:pt x="45" y="25"/>
                  </a:lnTo>
                  <a:lnTo>
                    <a:pt x="67" y="12"/>
                  </a:lnTo>
                  <a:lnTo>
                    <a:pt x="91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66"/>
            <p:cNvSpPr>
              <a:spLocks noEditPoints="1"/>
            </p:cNvSpPr>
            <p:nvPr/>
          </p:nvSpPr>
          <p:spPr bwMode="auto">
            <a:xfrm>
              <a:off x="9129713" y="5075238"/>
              <a:ext cx="500063" cy="311150"/>
            </a:xfrm>
            <a:custGeom>
              <a:avLst/>
              <a:gdLst>
                <a:gd name="T0" fmla="*/ 917 w 3147"/>
                <a:gd name="T1" fmla="*/ 729 h 1961"/>
                <a:gd name="T2" fmla="*/ 713 w 3147"/>
                <a:gd name="T3" fmla="*/ 883 h 1961"/>
                <a:gd name="T4" fmla="*/ 543 w 3147"/>
                <a:gd name="T5" fmla="*/ 1077 h 1961"/>
                <a:gd name="T6" fmla="*/ 410 w 3147"/>
                <a:gd name="T7" fmla="*/ 1305 h 1961"/>
                <a:gd name="T8" fmla="*/ 322 w 3147"/>
                <a:gd name="T9" fmla="*/ 1556 h 1961"/>
                <a:gd name="T10" fmla="*/ 306 w 3147"/>
                <a:gd name="T11" fmla="*/ 1675 h 1961"/>
                <a:gd name="T12" fmla="*/ 337 w 3147"/>
                <a:gd name="T13" fmla="*/ 1710 h 1961"/>
                <a:gd name="T14" fmla="*/ 363 w 3147"/>
                <a:gd name="T15" fmla="*/ 1716 h 1961"/>
                <a:gd name="T16" fmla="*/ 407 w 3147"/>
                <a:gd name="T17" fmla="*/ 1697 h 1961"/>
                <a:gd name="T18" fmla="*/ 440 w 3147"/>
                <a:gd name="T19" fmla="*/ 1585 h 1961"/>
                <a:gd name="T20" fmla="*/ 520 w 3147"/>
                <a:gd name="T21" fmla="*/ 1357 h 1961"/>
                <a:gd name="T22" fmla="*/ 640 w 3147"/>
                <a:gd name="T23" fmla="*/ 1151 h 1961"/>
                <a:gd name="T24" fmla="*/ 794 w 3147"/>
                <a:gd name="T25" fmla="*/ 975 h 1961"/>
                <a:gd name="T26" fmla="*/ 979 w 3147"/>
                <a:gd name="T27" fmla="*/ 835 h 1961"/>
                <a:gd name="T28" fmla="*/ 1006 w 3147"/>
                <a:gd name="T29" fmla="*/ 797 h 1961"/>
                <a:gd name="T30" fmla="*/ 1000 w 3147"/>
                <a:gd name="T31" fmla="*/ 751 h 1961"/>
                <a:gd name="T32" fmla="*/ 963 w 3147"/>
                <a:gd name="T33" fmla="*/ 723 h 1961"/>
                <a:gd name="T34" fmla="*/ 1498 w 3147"/>
                <a:gd name="T35" fmla="*/ 554 h 1961"/>
                <a:gd name="T36" fmla="*/ 1278 w 3147"/>
                <a:gd name="T37" fmla="*/ 585 h 1961"/>
                <a:gd name="T38" fmla="*/ 1240 w 3147"/>
                <a:gd name="T39" fmla="*/ 612 h 1961"/>
                <a:gd name="T40" fmla="*/ 1233 w 3147"/>
                <a:gd name="T41" fmla="*/ 658 h 1961"/>
                <a:gd name="T42" fmla="*/ 1260 w 3147"/>
                <a:gd name="T43" fmla="*/ 697 h 1961"/>
                <a:gd name="T44" fmla="*/ 1298 w 3147"/>
                <a:gd name="T45" fmla="*/ 706 h 1961"/>
                <a:gd name="T46" fmla="*/ 1483 w 3147"/>
                <a:gd name="T47" fmla="*/ 678 h 1961"/>
                <a:gd name="T48" fmla="*/ 1593 w 3147"/>
                <a:gd name="T49" fmla="*/ 671 h 1961"/>
                <a:gd name="T50" fmla="*/ 1631 w 3147"/>
                <a:gd name="T51" fmla="*/ 632 h 1961"/>
                <a:gd name="T52" fmla="*/ 1625 w 3147"/>
                <a:gd name="T53" fmla="*/ 582 h 1961"/>
                <a:gd name="T54" fmla="*/ 1589 w 3147"/>
                <a:gd name="T55" fmla="*/ 553 h 1961"/>
                <a:gd name="T56" fmla="*/ 1541 w 3147"/>
                <a:gd name="T57" fmla="*/ 126 h 1961"/>
                <a:gd name="T58" fmla="*/ 1457 w 3147"/>
                <a:gd name="T59" fmla="*/ 166 h 1961"/>
                <a:gd name="T60" fmla="*/ 1404 w 3147"/>
                <a:gd name="T61" fmla="*/ 242 h 1961"/>
                <a:gd name="T62" fmla="*/ 1392 w 3147"/>
                <a:gd name="T63" fmla="*/ 317 h 1961"/>
                <a:gd name="T64" fmla="*/ 1464 w 3147"/>
                <a:gd name="T65" fmla="*/ 311 h 1961"/>
                <a:gd name="T66" fmla="*/ 1617 w 3147"/>
                <a:gd name="T67" fmla="*/ 307 h 1961"/>
                <a:gd name="T68" fmla="*/ 1747 w 3147"/>
                <a:gd name="T69" fmla="*/ 316 h 1961"/>
                <a:gd name="T70" fmla="*/ 1755 w 3147"/>
                <a:gd name="T71" fmla="*/ 306 h 1961"/>
                <a:gd name="T72" fmla="*/ 1731 w 3147"/>
                <a:gd name="T73" fmla="*/ 213 h 1961"/>
                <a:gd name="T74" fmla="*/ 1665 w 3147"/>
                <a:gd name="T75" fmla="*/ 148 h 1961"/>
                <a:gd name="T76" fmla="*/ 1574 w 3147"/>
                <a:gd name="T77" fmla="*/ 123 h 1961"/>
                <a:gd name="T78" fmla="*/ 1661 w 3147"/>
                <a:gd name="T79" fmla="*/ 13 h 1961"/>
                <a:gd name="T80" fmla="*/ 1772 w 3147"/>
                <a:gd name="T81" fmla="*/ 76 h 1961"/>
                <a:gd name="T82" fmla="*/ 1848 w 3147"/>
                <a:gd name="T83" fmla="*/ 177 h 1961"/>
                <a:gd name="T84" fmla="*/ 1876 w 3147"/>
                <a:gd name="T85" fmla="*/ 306 h 1961"/>
                <a:gd name="T86" fmla="*/ 1971 w 3147"/>
                <a:gd name="T87" fmla="*/ 359 h 1961"/>
                <a:gd name="T88" fmla="*/ 2250 w 3147"/>
                <a:gd name="T89" fmla="*/ 461 h 1961"/>
                <a:gd name="T90" fmla="*/ 2500 w 3147"/>
                <a:gd name="T91" fmla="*/ 613 h 1961"/>
                <a:gd name="T92" fmla="*/ 2718 w 3147"/>
                <a:gd name="T93" fmla="*/ 807 h 1961"/>
                <a:gd name="T94" fmla="*/ 2897 w 3147"/>
                <a:gd name="T95" fmla="*/ 1039 h 1961"/>
                <a:gd name="T96" fmla="*/ 3032 w 3147"/>
                <a:gd name="T97" fmla="*/ 1303 h 1961"/>
                <a:gd name="T98" fmla="*/ 3118 w 3147"/>
                <a:gd name="T99" fmla="*/ 1591 h 1961"/>
                <a:gd name="T100" fmla="*/ 3147 w 3147"/>
                <a:gd name="T101" fmla="*/ 1899 h 1961"/>
                <a:gd name="T102" fmla="*/ 0 w 3147"/>
                <a:gd name="T103" fmla="*/ 1899 h 1961"/>
                <a:gd name="T104" fmla="*/ 30 w 3147"/>
                <a:gd name="T105" fmla="*/ 1591 h 1961"/>
                <a:gd name="T106" fmla="*/ 115 w 3147"/>
                <a:gd name="T107" fmla="*/ 1303 h 1961"/>
                <a:gd name="T108" fmla="*/ 250 w 3147"/>
                <a:gd name="T109" fmla="*/ 1039 h 1961"/>
                <a:gd name="T110" fmla="*/ 429 w 3147"/>
                <a:gd name="T111" fmla="*/ 807 h 1961"/>
                <a:gd name="T112" fmla="*/ 648 w 3147"/>
                <a:gd name="T113" fmla="*/ 613 h 1961"/>
                <a:gd name="T114" fmla="*/ 898 w 3147"/>
                <a:gd name="T115" fmla="*/ 461 h 1961"/>
                <a:gd name="T116" fmla="*/ 1176 w 3147"/>
                <a:gd name="T117" fmla="*/ 359 h 1961"/>
                <a:gd name="T118" fmla="*/ 1271 w 3147"/>
                <a:gd name="T119" fmla="*/ 306 h 1961"/>
                <a:gd name="T120" fmla="*/ 1299 w 3147"/>
                <a:gd name="T121" fmla="*/ 177 h 1961"/>
                <a:gd name="T122" fmla="*/ 1375 w 3147"/>
                <a:gd name="T123" fmla="*/ 76 h 1961"/>
                <a:gd name="T124" fmla="*/ 1486 w 3147"/>
                <a:gd name="T125" fmla="*/ 13 h 1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7" h="1961">
                  <a:moveTo>
                    <a:pt x="947" y="721"/>
                  </a:moveTo>
                  <a:lnTo>
                    <a:pt x="931" y="723"/>
                  </a:lnTo>
                  <a:lnTo>
                    <a:pt x="917" y="729"/>
                  </a:lnTo>
                  <a:lnTo>
                    <a:pt x="846" y="776"/>
                  </a:lnTo>
                  <a:lnTo>
                    <a:pt x="777" y="827"/>
                  </a:lnTo>
                  <a:lnTo>
                    <a:pt x="713" y="883"/>
                  </a:lnTo>
                  <a:lnTo>
                    <a:pt x="653" y="944"/>
                  </a:lnTo>
                  <a:lnTo>
                    <a:pt x="596" y="1009"/>
                  </a:lnTo>
                  <a:lnTo>
                    <a:pt x="543" y="1077"/>
                  </a:lnTo>
                  <a:lnTo>
                    <a:pt x="495" y="1150"/>
                  </a:lnTo>
                  <a:lnTo>
                    <a:pt x="451" y="1226"/>
                  </a:lnTo>
                  <a:lnTo>
                    <a:pt x="410" y="1305"/>
                  </a:lnTo>
                  <a:lnTo>
                    <a:pt x="376" y="1386"/>
                  </a:lnTo>
                  <a:lnTo>
                    <a:pt x="346" y="1470"/>
                  </a:lnTo>
                  <a:lnTo>
                    <a:pt x="322" y="1556"/>
                  </a:lnTo>
                  <a:lnTo>
                    <a:pt x="304" y="1644"/>
                  </a:lnTo>
                  <a:lnTo>
                    <a:pt x="303" y="1660"/>
                  </a:lnTo>
                  <a:lnTo>
                    <a:pt x="306" y="1675"/>
                  </a:lnTo>
                  <a:lnTo>
                    <a:pt x="313" y="1690"/>
                  </a:lnTo>
                  <a:lnTo>
                    <a:pt x="324" y="1701"/>
                  </a:lnTo>
                  <a:lnTo>
                    <a:pt x="337" y="1710"/>
                  </a:lnTo>
                  <a:lnTo>
                    <a:pt x="352" y="1715"/>
                  </a:lnTo>
                  <a:lnTo>
                    <a:pt x="358" y="1716"/>
                  </a:lnTo>
                  <a:lnTo>
                    <a:pt x="363" y="1716"/>
                  </a:lnTo>
                  <a:lnTo>
                    <a:pt x="380" y="1714"/>
                  </a:lnTo>
                  <a:lnTo>
                    <a:pt x="395" y="1707"/>
                  </a:lnTo>
                  <a:lnTo>
                    <a:pt x="407" y="1697"/>
                  </a:lnTo>
                  <a:lnTo>
                    <a:pt x="417" y="1683"/>
                  </a:lnTo>
                  <a:lnTo>
                    <a:pt x="423" y="1666"/>
                  </a:lnTo>
                  <a:lnTo>
                    <a:pt x="440" y="1585"/>
                  </a:lnTo>
                  <a:lnTo>
                    <a:pt x="462" y="1508"/>
                  </a:lnTo>
                  <a:lnTo>
                    <a:pt x="489" y="1432"/>
                  </a:lnTo>
                  <a:lnTo>
                    <a:pt x="520" y="1357"/>
                  </a:lnTo>
                  <a:lnTo>
                    <a:pt x="556" y="1285"/>
                  </a:lnTo>
                  <a:lnTo>
                    <a:pt x="596" y="1217"/>
                  </a:lnTo>
                  <a:lnTo>
                    <a:pt x="640" y="1151"/>
                  </a:lnTo>
                  <a:lnTo>
                    <a:pt x="688" y="1088"/>
                  </a:lnTo>
                  <a:lnTo>
                    <a:pt x="740" y="1029"/>
                  </a:lnTo>
                  <a:lnTo>
                    <a:pt x="794" y="975"/>
                  </a:lnTo>
                  <a:lnTo>
                    <a:pt x="852" y="923"/>
                  </a:lnTo>
                  <a:lnTo>
                    <a:pt x="915" y="877"/>
                  </a:lnTo>
                  <a:lnTo>
                    <a:pt x="979" y="835"/>
                  </a:lnTo>
                  <a:lnTo>
                    <a:pt x="992" y="824"/>
                  </a:lnTo>
                  <a:lnTo>
                    <a:pt x="1001" y="811"/>
                  </a:lnTo>
                  <a:lnTo>
                    <a:pt x="1006" y="797"/>
                  </a:lnTo>
                  <a:lnTo>
                    <a:pt x="1008" y="781"/>
                  </a:lnTo>
                  <a:lnTo>
                    <a:pt x="1006" y="767"/>
                  </a:lnTo>
                  <a:lnTo>
                    <a:pt x="1000" y="751"/>
                  </a:lnTo>
                  <a:lnTo>
                    <a:pt x="989" y="738"/>
                  </a:lnTo>
                  <a:lnTo>
                    <a:pt x="977" y="728"/>
                  </a:lnTo>
                  <a:lnTo>
                    <a:pt x="963" y="723"/>
                  </a:lnTo>
                  <a:lnTo>
                    <a:pt x="947" y="721"/>
                  </a:lnTo>
                  <a:close/>
                  <a:moveTo>
                    <a:pt x="1573" y="552"/>
                  </a:moveTo>
                  <a:lnTo>
                    <a:pt x="1498" y="554"/>
                  </a:lnTo>
                  <a:lnTo>
                    <a:pt x="1424" y="559"/>
                  </a:lnTo>
                  <a:lnTo>
                    <a:pt x="1351" y="570"/>
                  </a:lnTo>
                  <a:lnTo>
                    <a:pt x="1278" y="585"/>
                  </a:lnTo>
                  <a:lnTo>
                    <a:pt x="1264" y="590"/>
                  </a:lnTo>
                  <a:lnTo>
                    <a:pt x="1251" y="600"/>
                  </a:lnTo>
                  <a:lnTo>
                    <a:pt x="1240" y="612"/>
                  </a:lnTo>
                  <a:lnTo>
                    <a:pt x="1234" y="626"/>
                  </a:lnTo>
                  <a:lnTo>
                    <a:pt x="1231" y="642"/>
                  </a:lnTo>
                  <a:lnTo>
                    <a:pt x="1233" y="658"/>
                  </a:lnTo>
                  <a:lnTo>
                    <a:pt x="1238" y="674"/>
                  </a:lnTo>
                  <a:lnTo>
                    <a:pt x="1249" y="686"/>
                  </a:lnTo>
                  <a:lnTo>
                    <a:pt x="1260" y="697"/>
                  </a:lnTo>
                  <a:lnTo>
                    <a:pt x="1275" y="704"/>
                  </a:lnTo>
                  <a:lnTo>
                    <a:pt x="1292" y="706"/>
                  </a:lnTo>
                  <a:lnTo>
                    <a:pt x="1298" y="706"/>
                  </a:lnTo>
                  <a:lnTo>
                    <a:pt x="1305" y="705"/>
                  </a:lnTo>
                  <a:lnTo>
                    <a:pt x="1393" y="688"/>
                  </a:lnTo>
                  <a:lnTo>
                    <a:pt x="1483" y="678"/>
                  </a:lnTo>
                  <a:lnTo>
                    <a:pt x="1573" y="675"/>
                  </a:lnTo>
                  <a:lnTo>
                    <a:pt x="1574" y="675"/>
                  </a:lnTo>
                  <a:lnTo>
                    <a:pt x="1593" y="671"/>
                  </a:lnTo>
                  <a:lnTo>
                    <a:pt x="1610" y="663"/>
                  </a:lnTo>
                  <a:lnTo>
                    <a:pt x="1622" y="649"/>
                  </a:lnTo>
                  <a:lnTo>
                    <a:pt x="1631" y="632"/>
                  </a:lnTo>
                  <a:lnTo>
                    <a:pt x="1634" y="613"/>
                  </a:lnTo>
                  <a:lnTo>
                    <a:pt x="1632" y="597"/>
                  </a:lnTo>
                  <a:lnTo>
                    <a:pt x="1625" y="582"/>
                  </a:lnTo>
                  <a:lnTo>
                    <a:pt x="1616" y="569"/>
                  </a:lnTo>
                  <a:lnTo>
                    <a:pt x="1604" y="559"/>
                  </a:lnTo>
                  <a:lnTo>
                    <a:pt x="1589" y="553"/>
                  </a:lnTo>
                  <a:lnTo>
                    <a:pt x="1573" y="552"/>
                  </a:lnTo>
                  <a:close/>
                  <a:moveTo>
                    <a:pt x="1574" y="123"/>
                  </a:moveTo>
                  <a:lnTo>
                    <a:pt x="1541" y="126"/>
                  </a:lnTo>
                  <a:lnTo>
                    <a:pt x="1510" y="134"/>
                  </a:lnTo>
                  <a:lnTo>
                    <a:pt x="1482" y="148"/>
                  </a:lnTo>
                  <a:lnTo>
                    <a:pt x="1457" y="166"/>
                  </a:lnTo>
                  <a:lnTo>
                    <a:pt x="1434" y="188"/>
                  </a:lnTo>
                  <a:lnTo>
                    <a:pt x="1417" y="213"/>
                  </a:lnTo>
                  <a:lnTo>
                    <a:pt x="1404" y="242"/>
                  </a:lnTo>
                  <a:lnTo>
                    <a:pt x="1395" y="273"/>
                  </a:lnTo>
                  <a:lnTo>
                    <a:pt x="1392" y="306"/>
                  </a:lnTo>
                  <a:lnTo>
                    <a:pt x="1392" y="317"/>
                  </a:lnTo>
                  <a:lnTo>
                    <a:pt x="1396" y="317"/>
                  </a:lnTo>
                  <a:lnTo>
                    <a:pt x="1401" y="316"/>
                  </a:lnTo>
                  <a:lnTo>
                    <a:pt x="1464" y="311"/>
                  </a:lnTo>
                  <a:lnTo>
                    <a:pt x="1487" y="308"/>
                  </a:lnTo>
                  <a:lnTo>
                    <a:pt x="1574" y="306"/>
                  </a:lnTo>
                  <a:lnTo>
                    <a:pt x="1617" y="307"/>
                  </a:lnTo>
                  <a:lnTo>
                    <a:pt x="1660" y="310"/>
                  </a:lnTo>
                  <a:lnTo>
                    <a:pt x="1683" y="311"/>
                  </a:lnTo>
                  <a:lnTo>
                    <a:pt x="1747" y="316"/>
                  </a:lnTo>
                  <a:lnTo>
                    <a:pt x="1751" y="317"/>
                  </a:lnTo>
                  <a:lnTo>
                    <a:pt x="1755" y="317"/>
                  </a:lnTo>
                  <a:lnTo>
                    <a:pt x="1755" y="306"/>
                  </a:lnTo>
                  <a:lnTo>
                    <a:pt x="1752" y="273"/>
                  </a:lnTo>
                  <a:lnTo>
                    <a:pt x="1743" y="242"/>
                  </a:lnTo>
                  <a:lnTo>
                    <a:pt x="1731" y="213"/>
                  </a:lnTo>
                  <a:lnTo>
                    <a:pt x="1713" y="188"/>
                  </a:lnTo>
                  <a:lnTo>
                    <a:pt x="1691" y="166"/>
                  </a:lnTo>
                  <a:lnTo>
                    <a:pt x="1665" y="148"/>
                  </a:lnTo>
                  <a:lnTo>
                    <a:pt x="1637" y="134"/>
                  </a:lnTo>
                  <a:lnTo>
                    <a:pt x="1606" y="126"/>
                  </a:lnTo>
                  <a:lnTo>
                    <a:pt x="1574" y="123"/>
                  </a:lnTo>
                  <a:close/>
                  <a:moveTo>
                    <a:pt x="1574" y="0"/>
                  </a:moveTo>
                  <a:lnTo>
                    <a:pt x="1618" y="3"/>
                  </a:lnTo>
                  <a:lnTo>
                    <a:pt x="1661" y="13"/>
                  </a:lnTo>
                  <a:lnTo>
                    <a:pt x="1701" y="29"/>
                  </a:lnTo>
                  <a:lnTo>
                    <a:pt x="1738" y="50"/>
                  </a:lnTo>
                  <a:lnTo>
                    <a:pt x="1772" y="76"/>
                  </a:lnTo>
                  <a:lnTo>
                    <a:pt x="1801" y="106"/>
                  </a:lnTo>
                  <a:lnTo>
                    <a:pt x="1828" y="140"/>
                  </a:lnTo>
                  <a:lnTo>
                    <a:pt x="1848" y="177"/>
                  </a:lnTo>
                  <a:lnTo>
                    <a:pt x="1864" y="218"/>
                  </a:lnTo>
                  <a:lnTo>
                    <a:pt x="1873" y="261"/>
                  </a:lnTo>
                  <a:lnTo>
                    <a:pt x="1876" y="306"/>
                  </a:lnTo>
                  <a:lnTo>
                    <a:pt x="1875" y="321"/>
                  </a:lnTo>
                  <a:lnTo>
                    <a:pt x="1874" y="336"/>
                  </a:lnTo>
                  <a:lnTo>
                    <a:pt x="1971" y="359"/>
                  </a:lnTo>
                  <a:lnTo>
                    <a:pt x="2067" y="387"/>
                  </a:lnTo>
                  <a:lnTo>
                    <a:pt x="2159" y="422"/>
                  </a:lnTo>
                  <a:lnTo>
                    <a:pt x="2250" y="461"/>
                  </a:lnTo>
                  <a:lnTo>
                    <a:pt x="2336" y="507"/>
                  </a:lnTo>
                  <a:lnTo>
                    <a:pt x="2419" y="557"/>
                  </a:lnTo>
                  <a:lnTo>
                    <a:pt x="2500" y="613"/>
                  </a:lnTo>
                  <a:lnTo>
                    <a:pt x="2577" y="674"/>
                  </a:lnTo>
                  <a:lnTo>
                    <a:pt x="2649" y="738"/>
                  </a:lnTo>
                  <a:lnTo>
                    <a:pt x="2718" y="807"/>
                  </a:lnTo>
                  <a:lnTo>
                    <a:pt x="2782" y="881"/>
                  </a:lnTo>
                  <a:lnTo>
                    <a:pt x="2842" y="958"/>
                  </a:lnTo>
                  <a:lnTo>
                    <a:pt x="2897" y="1039"/>
                  </a:lnTo>
                  <a:lnTo>
                    <a:pt x="2948" y="1123"/>
                  </a:lnTo>
                  <a:lnTo>
                    <a:pt x="2992" y="1212"/>
                  </a:lnTo>
                  <a:lnTo>
                    <a:pt x="3032" y="1303"/>
                  </a:lnTo>
                  <a:lnTo>
                    <a:pt x="3067" y="1395"/>
                  </a:lnTo>
                  <a:lnTo>
                    <a:pt x="3095" y="1493"/>
                  </a:lnTo>
                  <a:lnTo>
                    <a:pt x="3118" y="1591"/>
                  </a:lnTo>
                  <a:lnTo>
                    <a:pt x="3133" y="1692"/>
                  </a:lnTo>
                  <a:lnTo>
                    <a:pt x="3144" y="1795"/>
                  </a:lnTo>
                  <a:lnTo>
                    <a:pt x="3147" y="1899"/>
                  </a:lnTo>
                  <a:lnTo>
                    <a:pt x="3147" y="1961"/>
                  </a:lnTo>
                  <a:lnTo>
                    <a:pt x="0" y="1961"/>
                  </a:lnTo>
                  <a:lnTo>
                    <a:pt x="0" y="1899"/>
                  </a:lnTo>
                  <a:lnTo>
                    <a:pt x="3" y="1795"/>
                  </a:lnTo>
                  <a:lnTo>
                    <a:pt x="14" y="1692"/>
                  </a:lnTo>
                  <a:lnTo>
                    <a:pt x="30" y="1591"/>
                  </a:lnTo>
                  <a:lnTo>
                    <a:pt x="52" y="1493"/>
                  </a:lnTo>
                  <a:lnTo>
                    <a:pt x="80" y="1395"/>
                  </a:lnTo>
                  <a:lnTo>
                    <a:pt x="115" y="1303"/>
                  </a:lnTo>
                  <a:lnTo>
                    <a:pt x="155" y="1212"/>
                  </a:lnTo>
                  <a:lnTo>
                    <a:pt x="200" y="1123"/>
                  </a:lnTo>
                  <a:lnTo>
                    <a:pt x="250" y="1039"/>
                  </a:lnTo>
                  <a:lnTo>
                    <a:pt x="305" y="958"/>
                  </a:lnTo>
                  <a:lnTo>
                    <a:pt x="365" y="881"/>
                  </a:lnTo>
                  <a:lnTo>
                    <a:pt x="429" y="807"/>
                  </a:lnTo>
                  <a:lnTo>
                    <a:pt x="498" y="738"/>
                  </a:lnTo>
                  <a:lnTo>
                    <a:pt x="571" y="674"/>
                  </a:lnTo>
                  <a:lnTo>
                    <a:pt x="648" y="613"/>
                  </a:lnTo>
                  <a:lnTo>
                    <a:pt x="728" y="557"/>
                  </a:lnTo>
                  <a:lnTo>
                    <a:pt x="811" y="507"/>
                  </a:lnTo>
                  <a:lnTo>
                    <a:pt x="898" y="461"/>
                  </a:lnTo>
                  <a:lnTo>
                    <a:pt x="988" y="422"/>
                  </a:lnTo>
                  <a:lnTo>
                    <a:pt x="1080" y="387"/>
                  </a:lnTo>
                  <a:lnTo>
                    <a:pt x="1176" y="359"/>
                  </a:lnTo>
                  <a:lnTo>
                    <a:pt x="1273" y="336"/>
                  </a:lnTo>
                  <a:lnTo>
                    <a:pt x="1272" y="321"/>
                  </a:lnTo>
                  <a:lnTo>
                    <a:pt x="1271" y="306"/>
                  </a:lnTo>
                  <a:lnTo>
                    <a:pt x="1274" y="261"/>
                  </a:lnTo>
                  <a:lnTo>
                    <a:pt x="1284" y="218"/>
                  </a:lnTo>
                  <a:lnTo>
                    <a:pt x="1299" y="177"/>
                  </a:lnTo>
                  <a:lnTo>
                    <a:pt x="1320" y="140"/>
                  </a:lnTo>
                  <a:lnTo>
                    <a:pt x="1345" y="106"/>
                  </a:lnTo>
                  <a:lnTo>
                    <a:pt x="1375" y="76"/>
                  </a:lnTo>
                  <a:lnTo>
                    <a:pt x="1409" y="50"/>
                  </a:lnTo>
                  <a:lnTo>
                    <a:pt x="1446" y="29"/>
                  </a:lnTo>
                  <a:lnTo>
                    <a:pt x="1486" y="13"/>
                  </a:lnTo>
                  <a:lnTo>
                    <a:pt x="1529" y="3"/>
                  </a:lnTo>
                  <a:lnTo>
                    <a:pt x="1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4" name="Freeform 171"/>
          <p:cNvSpPr>
            <a:spLocks noEditPoints="1"/>
          </p:cNvSpPr>
          <p:nvPr/>
        </p:nvSpPr>
        <p:spPr bwMode="auto">
          <a:xfrm>
            <a:off x="10066147" y="5035551"/>
            <a:ext cx="469900" cy="484188"/>
          </a:xfrm>
          <a:custGeom>
            <a:avLst/>
            <a:gdLst>
              <a:gd name="T0" fmla="*/ 134 w 3261"/>
              <a:gd name="T1" fmla="*/ 1744 h 3354"/>
              <a:gd name="T2" fmla="*/ 140 w 3261"/>
              <a:gd name="T3" fmla="*/ 1772 h 3354"/>
              <a:gd name="T4" fmla="*/ 180 w 3261"/>
              <a:gd name="T5" fmla="*/ 1811 h 3354"/>
              <a:gd name="T6" fmla="*/ 310 w 3261"/>
              <a:gd name="T7" fmla="*/ 1881 h 3354"/>
              <a:gd name="T8" fmla="*/ 315 w 3261"/>
              <a:gd name="T9" fmla="*/ 1790 h 3354"/>
              <a:gd name="T10" fmla="*/ 393 w 3261"/>
              <a:gd name="T11" fmla="*/ 1547 h 3354"/>
              <a:gd name="T12" fmla="*/ 376 w 3261"/>
              <a:gd name="T13" fmla="*/ 1599 h 3354"/>
              <a:gd name="T14" fmla="*/ 422 w 3261"/>
              <a:gd name="T15" fmla="*/ 1645 h 3354"/>
              <a:gd name="T16" fmla="*/ 417 w 3261"/>
              <a:gd name="T17" fmla="*/ 1513 h 3354"/>
              <a:gd name="T18" fmla="*/ 2822 w 3261"/>
              <a:gd name="T19" fmla="*/ 848 h 3354"/>
              <a:gd name="T20" fmla="*/ 2448 w 3261"/>
              <a:gd name="T21" fmla="*/ 1107 h 3354"/>
              <a:gd name="T22" fmla="*/ 2087 w 3261"/>
              <a:gd name="T23" fmla="*/ 1307 h 3354"/>
              <a:gd name="T24" fmla="*/ 1688 w 3261"/>
              <a:gd name="T25" fmla="*/ 1491 h 3354"/>
              <a:gd name="T26" fmla="*/ 1058 w 3261"/>
              <a:gd name="T27" fmla="*/ 1712 h 3354"/>
              <a:gd name="T28" fmla="*/ 706 w 3261"/>
              <a:gd name="T29" fmla="*/ 1784 h 3354"/>
              <a:gd name="T30" fmla="*/ 508 w 3261"/>
              <a:gd name="T31" fmla="*/ 1795 h 3354"/>
              <a:gd name="T32" fmla="*/ 625 w 3261"/>
              <a:gd name="T33" fmla="*/ 1970 h 3354"/>
              <a:gd name="T34" fmla="*/ 1063 w 3261"/>
              <a:gd name="T35" fmla="*/ 2031 h 3354"/>
              <a:gd name="T36" fmla="*/ 1704 w 3261"/>
              <a:gd name="T37" fmla="*/ 2051 h 3354"/>
              <a:gd name="T38" fmla="*/ 2528 w 3261"/>
              <a:gd name="T39" fmla="*/ 1967 h 3354"/>
              <a:gd name="T40" fmla="*/ 2929 w 3261"/>
              <a:gd name="T41" fmla="*/ 1764 h 3354"/>
              <a:gd name="T42" fmla="*/ 3044 w 3261"/>
              <a:gd name="T43" fmla="*/ 1514 h 3354"/>
              <a:gd name="T44" fmla="*/ 3117 w 3261"/>
              <a:gd name="T45" fmla="*/ 1213 h 3354"/>
              <a:gd name="T46" fmla="*/ 3120 w 3261"/>
              <a:gd name="T47" fmla="*/ 867 h 3354"/>
              <a:gd name="T48" fmla="*/ 3067 w 3261"/>
              <a:gd name="T49" fmla="*/ 603 h 3354"/>
              <a:gd name="T50" fmla="*/ 2379 w 3261"/>
              <a:gd name="T51" fmla="*/ 446 h 3354"/>
              <a:gd name="T52" fmla="*/ 2637 w 3261"/>
              <a:gd name="T53" fmla="*/ 725 h 3354"/>
              <a:gd name="T54" fmla="*/ 2953 w 3261"/>
              <a:gd name="T55" fmla="*/ 535 h 3354"/>
              <a:gd name="T56" fmla="*/ 2998 w 3261"/>
              <a:gd name="T57" fmla="*/ 418 h 3354"/>
              <a:gd name="T58" fmla="*/ 2962 w 3261"/>
              <a:gd name="T59" fmla="*/ 392 h 3354"/>
              <a:gd name="T60" fmla="*/ 396 w 3261"/>
              <a:gd name="T61" fmla="*/ 543 h 3354"/>
              <a:gd name="T62" fmla="*/ 458 w 3261"/>
              <a:gd name="T63" fmla="*/ 1270 h 3354"/>
              <a:gd name="T64" fmla="*/ 666 w 3261"/>
              <a:gd name="T65" fmla="*/ 1638 h 3354"/>
              <a:gd name="T66" fmla="*/ 1134 w 3261"/>
              <a:gd name="T67" fmla="*/ 1550 h 3354"/>
              <a:gd name="T68" fmla="*/ 1672 w 3261"/>
              <a:gd name="T69" fmla="*/ 1352 h 3354"/>
              <a:gd name="T70" fmla="*/ 1333 w 3261"/>
              <a:gd name="T71" fmla="*/ 1023 h 3354"/>
              <a:gd name="T72" fmla="*/ 738 w 3261"/>
              <a:gd name="T73" fmla="*/ 652 h 3354"/>
              <a:gd name="T74" fmla="*/ 735 w 3261"/>
              <a:gd name="T75" fmla="*/ 1 h 3354"/>
              <a:gd name="T76" fmla="*/ 1340 w 3261"/>
              <a:gd name="T77" fmla="*/ 128 h 3354"/>
              <a:gd name="T78" fmla="*/ 2047 w 3261"/>
              <a:gd name="T79" fmla="*/ 406 h 3354"/>
              <a:gd name="T80" fmla="*/ 2654 w 3261"/>
              <a:gd name="T81" fmla="*/ 252 h 3354"/>
              <a:gd name="T82" fmla="*/ 3029 w 3261"/>
              <a:gd name="T83" fmla="*/ 276 h 3354"/>
              <a:gd name="T84" fmla="*/ 3083 w 3261"/>
              <a:gd name="T85" fmla="*/ 311 h 3354"/>
              <a:gd name="T86" fmla="*/ 3118 w 3261"/>
              <a:gd name="T87" fmla="*/ 360 h 3354"/>
              <a:gd name="T88" fmla="*/ 3250 w 3261"/>
              <a:gd name="T89" fmla="*/ 837 h 3354"/>
              <a:gd name="T90" fmla="*/ 3159 w 3261"/>
              <a:gd name="T91" fmla="*/ 1590 h 3354"/>
              <a:gd name="T92" fmla="*/ 3114 w 3261"/>
              <a:gd name="T93" fmla="*/ 2057 h 3354"/>
              <a:gd name="T94" fmla="*/ 2804 w 3261"/>
              <a:gd name="T95" fmla="*/ 2746 h 3354"/>
              <a:gd name="T96" fmla="*/ 2224 w 3261"/>
              <a:gd name="T97" fmla="*/ 3209 h 3354"/>
              <a:gd name="T98" fmla="*/ 1472 w 3261"/>
              <a:gd name="T99" fmla="*/ 3351 h 3354"/>
              <a:gd name="T100" fmla="*/ 752 w 3261"/>
              <a:gd name="T101" fmla="*/ 3120 h 3354"/>
              <a:gd name="T102" fmla="*/ 231 w 3261"/>
              <a:gd name="T103" fmla="*/ 2591 h 3354"/>
              <a:gd name="T104" fmla="*/ 3 w 3261"/>
              <a:gd name="T105" fmla="*/ 1862 h 3354"/>
              <a:gd name="T106" fmla="*/ 122 w 3261"/>
              <a:gd name="T107" fmla="*/ 1571 h 3354"/>
              <a:gd name="T108" fmla="*/ 294 w 3261"/>
              <a:gd name="T109" fmla="*/ 1187 h 3354"/>
              <a:gd name="T110" fmla="*/ 286 w 3261"/>
              <a:gd name="T111" fmla="*/ 413 h 3354"/>
              <a:gd name="T112" fmla="*/ 441 w 3261"/>
              <a:gd name="T113" fmla="*/ 55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1" h="3354">
                <a:moveTo>
                  <a:pt x="249" y="1651"/>
                </a:moveTo>
                <a:lnTo>
                  <a:pt x="219" y="1667"/>
                </a:lnTo>
                <a:lnTo>
                  <a:pt x="193" y="1683"/>
                </a:lnTo>
                <a:lnTo>
                  <a:pt x="173" y="1697"/>
                </a:lnTo>
                <a:lnTo>
                  <a:pt x="158" y="1711"/>
                </a:lnTo>
                <a:lnTo>
                  <a:pt x="147" y="1724"/>
                </a:lnTo>
                <a:lnTo>
                  <a:pt x="139" y="1735"/>
                </a:lnTo>
                <a:lnTo>
                  <a:pt x="134" y="1744"/>
                </a:lnTo>
                <a:lnTo>
                  <a:pt x="133" y="1752"/>
                </a:lnTo>
                <a:lnTo>
                  <a:pt x="133" y="1755"/>
                </a:lnTo>
                <a:lnTo>
                  <a:pt x="134" y="1758"/>
                </a:lnTo>
                <a:lnTo>
                  <a:pt x="135" y="1761"/>
                </a:lnTo>
                <a:lnTo>
                  <a:pt x="136" y="1763"/>
                </a:lnTo>
                <a:lnTo>
                  <a:pt x="136" y="1764"/>
                </a:lnTo>
                <a:lnTo>
                  <a:pt x="138" y="1768"/>
                </a:lnTo>
                <a:lnTo>
                  <a:pt x="140" y="1772"/>
                </a:lnTo>
                <a:lnTo>
                  <a:pt x="143" y="1777"/>
                </a:lnTo>
                <a:lnTo>
                  <a:pt x="144" y="1778"/>
                </a:lnTo>
                <a:lnTo>
                  <a:pt x="145" y="1779"/>
                </a:lnTo>
                <a:lnTo>
                  <a:pt x="151" y="1785"/>
                </a:lnTo>
                <a:lnTo>
                  <a:pt x="157" y="1792"/>
                </a:lnTo>
                <a:lnTo>
                  <a:pt x="159" y="1794"/>
                </a:lnTo>
                <a:lnTo>
                  <a:pt x="161" y="1796"/>
                </a:lnTo>
                <a:lnTo>
                  <a:pt x="180" y="1811"/>
                </a:lnTo>
                <a:lnTo>
                  <a:pt x="189" y="1818"/>
                </a:lnTo>
                <a:lnTo>
                  <a:pt x="210" y="1831"/>
                </a:lnTo>
                <a:lnTo>
                  <a:pt x="217" y="1836"/>
                </a:lnTo>
                <a:lnTo>
                  <a:pt x="224" y="1840"/>
                </a:lnTo>
                <a:lnTo>
                  <a:pt x="252" y="1854"/>
                </a:lnTo>
                <a:lnTo>
                  <a:pt x="269" y="1863"/>
                </a:lnTo>
                <a:lnTo>
                  <a:pt x="289" y="1871"/>
                </a:lnTo>
                <a:lnTo>
                  <a:pt x="310" y="1881"/>
                </a:lnTo>
                <a:lnTo>
                  <a:pt x="321" y="1885"/>
                </a:lnTo>
                <a:lnTo>
                  <a:pt x="332" y="1889"/>
                </a:lnTo>
                <a:lnTo>
                  <a:pt x="367" y="1901"/>
                </a:lnTo>
                <a:lnTo>
                  <a:pt x="384" y="1908"/>
                </a:lnTo>
                <a:lnTo>
                  <a:pt x="378" y="1895"/>
                </a:lnTo>
                <a:lnTo>
                  <a:pt x="356" y="1861"/>
                </a:lnTo>
                <a:lnTo>
                  <a:pt x="334" y="1824"/>
                </a:lnTo>
                <a:lnTo>
                  <a:pt x="315" y="1790"/>
                </a:lnTo>
                <a:lnTo>
                  <a:pt x="286" y="1735"/>
                </a:lnTo>
                <a:lnTo>
                  <a:pt x="260" y="1680"/>
                </a:lnTo>
                <a:lnTo>
                  <a:pt x="257" y="1672"/>
                </a:lnTo>
                <a:lnTo>
                  <a:pt x="256" y="1671"/>
                </a:lnTo>
                <a:lnTo>
                  <a:pt x="249" y="1651"/>
                </a:lnTo>
                <a:close/>
                <a:moveTo>
                  <a:pt x="416" y="1511"/>
                </a:moveTo>
                <a:lnTo>
                  <a:pt x="403" y="1530"/>
                </a:lnTo>
                <a:lnTo>
                  <a:pt x="393" y="1547"/>
                </a:lnTo>
                <a:lnTo>
                  <a:pt x="386" y="1561"/>
                </a:lnTo>
                <a:lnTo>
                  <a:pt x="381" y="1575"/>
                </a:lnTo>
                <a:lnTo>
                  <a:pt x="380" y="1581"/>
                </a:lnTo>
                <a:lnTo>
                  <a:pt x="379" y="1585"/>
                </a:lnTo>
                <a:lnTo>
                  <a:pt x="378" y="1591"/>
                </a:lnTo>
                <a:lnTo>
                  <a:pt x="377" y="1594"/>
                </a:lnTo>
                <a:lnTo>
                  <a:pt x="376" y="1597"/>
                </a:lnTo>
                <a:lnTo>
                  <a:pt x="376" y="1599"/>
                </a:lnTo>
                <a:lnTo>
                  <a:pt x="376" y="1608"/>
                </a:lnTo>
                <a:lnTo>
                  <a:pt x="378" y="1616"/>
                </a:lnTo>
                <a:lnTo>
                  <a:pt x="378" y="1617"/>
                </a:lnTo>
                <a:lnTo>
                  <a:pt x="378" y="1617"/>
                </a:lnTo>
                <a:lnTo>
                  <a:pt x="383" y="1624"/>
                </a:lnTo>
                <a:lnTo>
                  <a:pt x="392" y="1631"/>
                </a:lnTo>
                <a:lnTo>
                  <a:pt x="405" y="1639"/>
                </a:lnTo>
                <a:lnTo>
                  <a:pt x="422" y="1645"/>
                </a:lnTo>
                <a:lnTo>
                  <a:pt x="444" y="1651"/>
                </a:lnTo>
                <a:lnTo>
                  <a:pt x="470" y="1656"/>
                </a:lnTo>
                <a:lnTo>
                  <a:pt x="500" y="1659"/>
                </a:lnTo>
                <a:lnTo>
                  <a:pt x="477" y="1622"/>
                </a:lnTo>
                <a:lnTo>
                  <a:pt x="468" y="1607"/>
                </a:lnTo>
                <a:lnTo>
                  <a:pt x="442" y="1561"/>
                </a:lnTo>
                <a:lnTo>
                  <a:pt x="418" y="1515"/>
                </a:lnTo>
                <a:lnTo>
                  <a:pt x="417" y="1513"/>
                </a:lnTo>
                <a:lnTo>
                  <a:pt x="416" y="1511"/>
                </a:lnTo>
                <a:close/>
                <a:moveTo>
                  <a:pt x="3067" y="603"/>
                </a:moveTo>
                <a:lnTo>
                  <a:pt x="3037" y="641"/>
                </a:lnTo>
                <a:lnTo>
                  <a:pt x="3002" y="682"/>
                </a:lnTo>
                <a:lnTo>
                  <a:pt x="2963" y="723"/>
                </a:lnTo>
                <a:lnTo>
                  <a:pt x="2921" y="764"/>
                </a:lnTo>
                <a:lnTo>
                  <a:pt x="2873" y="806"/>
                </a:lnTo>
                <a:lnTo>
                  <a:pt x="2822" y="848"/>
                </a:lnTo>
                <a:lnTo>
                  <a:pt x="2826" y="850"/>
                </a:lnTo>
                <a:lnTo>
                  <a:pt x="2749" y="906"/>
                </a:lnTo>
                <a:lnTo>
                  <a:pt x="2667" y="966"/>
                </a:lnTo>
                <a:lnTo>
                  <a:pt x="2640" y="985"/>
                </a:lnTo>
                <a:lnTo>
                  <a:pt x="2576" y="1028"/>
                </a:lnTo>
                <a:lnTo>
                  <a:pt x="2545" y="1047"/>
                </a:lnTo>
                <a:lnTo>
                  <a:pt x="2476" y="1090"/>
                </a:lnTo>
                <a:lnTo>
                  <a:pt x="2448" y="1107"/>
                </a:lnTo>
                <a:lnTo>
                  <a:pt x="2355" y="1163"/>
                </a:lnTo>
                <a:lnTo>
                  <a:pt x="2351" y="1165"/>
                </a:lnTo>
                <a:lnTo>
                  <a:pt x="2347" y="1168"/>
                </a:lnTo>
                <a:lnTo>
                  <a:pt x="2294" y="1197"/>
                </a:lnTo>
                <a:lnTo>
                  <a:pt x="2240" y="1227"/>
                </a:lnTo>
                <a:lnTo>
                  <a:pt x="2207" y="1244"/>
                </a:lnTo>
                <a:lnTo>
                  <a:pt x="2132" y="1284"/>
                </a:lnTo>
                <a:lnTo>
                  <a:pt x="2087" y="1307"/>
                </a:lnTo>
                <a:lnTo>
                  <a:pt x="2054" y="1324"/>
                </a:lnTo>
                <a:lnTo>
                  <a:pt x="2028" y="1336"/>
                </a:lnTo>
                <a:lnTo>
                  <a:pt x="2028" y="1336"/>
                </a:lnTo>
                <a:lnTo>
                  <a:pt x="1963" y="1368"/>
                </a:lnTo>
                <a:lnTo>
                  <a:pt x="1913" y="1392"/>
                </a:lnTo>
                <a:lnTo>
                  <a:pt x="1864" y="1415"/>
                </a:lnTo>
                <a:lnTo>
                  <a:pt x="1721" y="1478"/>
                </a:lnTo>
                <a:lnTo>
                  <a:pt x="1688" y="1491"/>
                </a:lnTo>
                <a:lnTo>
                  <a:pt x="1561" y="1544"/>
                </a:lnTo>
                <a:lnTo>
                  <a:pt x="1513" y="1562"/>
                </a:lnTo>
                <a:lnTo>
                  <a:pt x="1417" y="1598"/>
                </a:lnTo>
                <a:lnTo>
                  <a:pt x="1343" y="1624"/>
                </a:lnTo>
                <a:lnTo>
                  <a:pt x="1272" y="1647"/>
                </a:lnTo>
                <a:lnTo>
                  <a:pt x="1205" y="1669"/>
                </a:lnTo>
                <a:lnTo>
                  <a:pt x="1113" y="1696"/>
                </a:lnTo>
                <a:lnTo>
                  <a:pt x="1058" y="1712"/>
                </a:lnTo>
                <a:lnTo>
                  <a:pt x="1007" y="1725"/>
                </a:lnTo>
                <a:lnTo>
                  <a:pt x="959" y="1737"/>
                </a:lnTo>
                <a:lnTo>
                  <a:pt x="923" y="1746"/>
                </a:lnTo>
                <a:lnTo>
                  <a:pt x="877" y="1755"/>
                </a:lnTo>
                <a:lnTo>
                  <a:pt x="832" y="1764"/>
                </a:lnTo>
                <a:lnTo>
                  <a:pt x="811" y="1769"/>
                </a:lnTo>
                <a:lnTo>
                  <a:pt x="757" y="1777"/>
                </a:lnTo>
                <a:lnTo>
                  <a:pt x="706" y="1784"/>
                </a:lnTo>
                <a:lnTo>
                  <a:pt x="702" y="1785"/>
                </a:lnTo>
                <a:lnTo>
                  <a:pt x="697" y="1785"/>
                </a:lnTo>
                <a:lnTo>
                  <a:pt x="681" y="1787"/>
                </a:lnTo>
                <a:lnTo>
                  <a:pt x="681" y="1787"/>
                </a:lnTo>
                <a:lnTo>
                  <a:pt x="635" y="1792"/>
                </a:lnTo>
                <a:lnTo>
                  <a:pt x="590" y="1795"/>
                </a:lnTo>
                <a:lnTo>
                  <a:pt x="549" y="1796"/>
                </a:lnTo>
                <a:lnTo>
                  <a:pt x="508" y="1795"/>
                </a:lnTo>
                <a:lnTo>
                  <a:pt x="470" y="1792"/>
                </a:lnTo>
                <a:lnTo>
                  <a:pt x="472" y="1796"/>
                </a:lnTo>
                <a:lnTo>
                  <a:pt x="490" y="1824"/>
                </a:lnTo>
                <a:lnTo>
                  <a:pt x="510" y="1852"/>
                </a:lnTo>
                <a:lnTo>
                  <a:pt x="528" y="1882"/>
                </a:lnTo>
                <a:lnTo>
                  <a:pt x="559" y="1922"/>
                </a:lnTo>
                <a:lnTo>
                  <a:pt x="591" y="1962"/>
                </a:lnTo>
                <a:lnTo>
                  <a:pt x="625" y="1970"/>
                </a:lnTo>
                <a:lnTo>
                  <a:pt x="684" y="1981"/>
                </a:lnTo>
                <a:lnTo>
                  <a:pt x="728" y="1988"/>
                </a:lnTo>
                <a:lnTo>
                  <a:pt x="790" y="1999"/>
                </a:lnTo>
                <a:lnTo>
                  <a:pt x="836" y="2005"/>
                </a:lnTo>
                <a:lnTo>
                  <a:pt x="905" y="2015"/>
                </a:lnTo>
                <a:lnTo>
                  <a:pt x="946" y="2020"/>
                </a:lnTo>
                <a:lnTo>
                  <a:pt x="1026" y="2027"/>
                </a:lnTo>
                <a:lnTo>
                  <a:pt x="1063" y="2031"/>
                </a:lnTo>
                <a:lnTo>
                  <a:pt x="1151" y="2038"/>
                </a:lnTo>
                <a:lnTo>
                  <a:pt x="1185" y="2041"/>
                </a:lnTo>
                <a:lnTo>
                  <a:pt x="1279" y="2046"/>
                </a:lnTo>
                <a:lnTo>
                  <a:pt x="1311" y="2047"/>
                </a:lnTo>
                <a:lnTo>
                  <a:pt x="1410" y="2050"/>
                </a:lnTo>
                <a:lnTo>
                  <a:pt x="1441" y="2051"/>
                </a:lnTo>
                <a:lnTo>
                  <a:pt x="1571" y="2053"/>
                </a:lnTo>
                <a:lnTo>
                  <a:pt x="1704" y="2051"/>
                </a:lnTo>
                <a:lnTo>
                  <a:pt x="1836" y="2047"/>
                </a:lnTo>
                <a:lnTo>
                  <a:pt x="1964" y="2040"/>
                </a:lnTo>
                <a:lnTo>
                  <a:pt x="2067" y="2032"/>
                </a:lnTo>
                <a:lnTo>
                  <a:pt x="2166" y="2022"/>
                </a:lnTo>
                <a:lnTo>
                  <a:pt x="2263" y="2010"/>
                </a:lnTo>
                <a:lnTo>
                  <a:pt x="2356" y="1998"/>
                </a:lnTo>
                <a:lnTo>
                  <a:pt x="2444" y="1983"/>
                </a:lnTo>
                <a:lnTo>
                  <a:pt x="2528" y="1967"/>
                </a:lnTo>
                <a:lnTo>
                  <a:pt x="2607" y="1950"/>
                </a:lnTo>
                <a:lnTo>
                  <a:pt x="2681" y="1931"/>
                </a:lnTo>
                <a:lnTo>
                  <a:pt x="2749" y="1910"/>
                </a:lnTo>
                <a:lnTo>
                  <a:pt x="2810" y="1889"/>
                </a:lnTo>
                <a:lnTo>
                  <a:pt x="2866" y="1866"/>
                </a:lnTo>
                <a:lnTo>
                  <a:pt x="2897" y="1819"/>
                </a:lnTo>
                <a:lnTo>
                  <a:pt x="2927" y="1771"/>
                </a:lnTo>
                <a:lnTo>
                  <a:pt x="2929" y="1764"/>
                </a:lnTo>
                <a:lnTo>
                  <a:pt x="2933" y="1759"/>
                </a:lnTo>
                <a:lnTo>
                  <a:pt x="2936" y="1753"/>
                </a:lnTo>
                <a:lnTo>
                  <a:pt x="2960" y="1708"/>
                </a:lnTo>
                <a:lnTo>
                  <a:pt x="2983" y="1662"/>
                </a:lnTo>
                <a:lnTo>
                  <a:pt x="2998" y="1630"/>
                </a:lnTo>
                <a:lnTo>
                  <a:pt x="3012" y="1598"/>
                </a:lnTo>
                <a:lnTo>
                  <a:pt x="3032" y="1548"/>
                </a:lnTo>
                <a:lnTo>
                  <a:pt x="3044" y="1514"/>
                </a:lnTo>
                <a:lnTo>
                  <a:pt x="3062" y="1462"/>
                </a:lnTo>
                <a:lnTo>
                  <a:pt x="3071" y="1429"/>
                </a:lnTo>
                <a:lnTo>
                  <a:pt x="3087" y="1372"/>
                </a:lnTo>
                <a:lnTo>
                  <a:pt x="3093" y="1343"/>
                </a:lnTo>
                <a:lnTo>
                  <a:pt x="3108" y="1265"/>
                </a:lnTo>
                <a:lnTo>
                  <a:pt x="3109" y="1261"/>
                </a:lnTo>
                <a:lnTo>
                  <a:pt x="3110" y="1256"/>
                </a:lnTo>
                <a:lnTo>
                  <a:pt x="3117" y="1213"/>
                </a:lnTo>
                <a:lnTo>
                  <a:pt x="3121" y="1168"/>
                </a:lnTo>
                <a:lnTo>
                  <a:pt x="3123" y="1143"/>
                </a:lnTo>
                <a:lnTo>
                  <a:pt x="3127" y="1080"/>
                </a:lnTo>
                <a:lnTo>
                  <a:pt x="3127" y="1047"/>
                </a:lnTo>
                <a:lnTo>
                  <a:pt x="3127" y="991"/>
                </a:lnTo>
                <a:lnTo>
                  <a:pt x="3126" y="956"/>
                </a:lnTo>
                <a:lnTo>
                  <a:pt x="3123" y="902"/>
                </a:lnTo>
                <a:lnTo>
                  <a:pt x="3120" y="867"/>
                </a:lnTo>
                <a:lnTo>
                  <a:pt x="3112" y="812"/>
                </a:lnTo>
                <a:lnTo>
                  <a:pt x="3107" y="778"/>
                </a:lnTo>
                <a:lnTo>
                  <a:pt x="3096" y="721"/>
                </a:lnTo>
                <a:lnTo>
                  <a:pt x="3090" y="691"/>
                </a:lnTo>
                <a:lnTo>
                  <a:pt x="3071" y="618"/>
                </a:lnTo>
                <a:lnTo>
                  <a:pt x="3069" y="611"/>
                </a:lnTo>
                <a:lnTo>
                  <a:pt x="3068" y="605"/>
                </a:lnTo>
                <a:lnTo>
                  <a:pt x="3067" y="603"/>
                </a:lnTo>
                <a:close/>
                <a:moveTo>
                  <a:pt x="2827" y="373"/>
                </a:moveTo>
                <a:lnTo>
                  <a:pt x="2775" y="375"/>
                </a:lnTo>
                <a:lnTo>
                  <a:pt x="2718" y="380"/>
                </a:lnTo>
                <a:lnTo>
                  <a:pt x="2658" y="387"/>
                </a:lnTo>
                <a:lnTo>
                  <a:pt x="2593" y="397"/>
                </a:lnTo>
                <a:lnTo>
                  <a:pt x="2525" y="411"/>
                </a:lnTo>
                <a:lnTo>
                  <a:pt x="2454" y="427"/>
                </a:lnTo>
                <a:lnTo>
                  <a:pt x="2379" y="446"/>
                </a:lnTo>
                <a:lnTo>
                  <a:pt x="2301" y="467"/>
                </a:lnTo>
                <a:lnTo>
                  <a:pt x="2221" y="491"/>
                </a:lnTo>
                <a:lnTo>
                  <a:pt x="2362" y="565"/>
                </a:lnTo>
                <a:lnTo>
                  <a:pt x="2362" y="565"/>
                </a:lnTo>
                <a:lnTo>
                  <a:pt x="2363" y="566"/>
                </a:lnTo>
                <a:lnTo>
                  <a:pt x="2492" y="638"/>
                </a:lnTo>
                <a:lnTo>
                  <a:pt x="2615" y="711"/>
                </a:lnTo>
                <a:lnTo>
                  <a:pt x="2637" y="725"/>
                </a:lnTo>
                <a:lnTo>
                  <a:pt x="2706" y="769"/>
                </a:lnTo>
                <a:lnTo>
                  <a:pt x="2753" y="730"/>
                </a:lnTo>
                <a:lnTo>
                  <a:pt x="2798" y="694"/>
                </a:lnTo>
                <a:lnTo>
                  <a:pt x="2837" y="658"/>
                </a:lnTo>
                <a:lnTo>
                  <a:pt x="2872" y="625"/>
                </a:lnTo>
                <a:lnTo>
                  <a:pt x="2903" y="593"/>
                </a:lnTo>
                <a:lnTo>
                  <a:pt x="2930" y="563"/>
                </a:lnTo>
                <a:lnTo>
                  <a:pt x="2953" y="535"/>
                </a:lnTo>
                <a:lnTo>
                  <a:pt x="2970" y="509"/>
                </a:lnTo>
                <a:lnTo>
                  <a:pt x="2985" y="486"/>
                </a:lnTo>
                <a:lnTo>
                  <a:pt x="2994" y="465"/>
                </a:lnTo>
                <a:lnTo>
                  <a:pt x="3000" y="447"/>
                </a:lnTo>
                <a:lnTo>
                  <a:pt x="3001" y="432"/>
                </a:lnTo>
                <a:lnTo>
                  <a:pt x="2998" y="418"/>
                </a:lnTo>
                <a:lnTo>
                  <a:pt x="2998" y="418"/>
                </a:lnTo>
                <a:lnTo>
                  <a:pt x="2998" y="418"/>
                </a:lnTo>
                <a:lnTo>
                  <a:pt x="2996" y="414"/>
                </a:lnTo>
                <a:lnTo>
                  <a:pt x="2993" y="411"/>
                </a:lnTo>
                <a:lnTo>
                  <a:pt x="2989" y="407"/>
                </a:lnTo>
                <a:lnTo>
                  <a:pt x="2987" y="406"/>
                </a:lnTo>
                <a:lnTo>
                  <a:pt x="2985" y="404"/>
                </a:lnTo>
                <a:lnTo>
                  <a:pt x="2980" y="402"/>
                </a:lnTo>
                <a:lnTo>
                  <a:pt x="2976" y="400"/>
                </a:lnTo>
                <a:lnTo>
                  <a:pt x="2962" y="392"/>
                </a:lnTo>
                <a:lnTo>
                  <a:pt x="2943" y="386"/>
                </a:lnTo>
                <a:lnTo>
                  <a:pt x="2922" y="382"/>
                </a:lnTo>
                <a:lnTo>
                  <a:pt x="2895" y="378"/>
                </a:lnTo>
                <a:lnTo>
                  <a:pt x="2863" y="374"/>
                </a:lnTo>
                <a:lnTo>
                  <a:pt x="2827" y="373"/>
                </a:lnTo>
                <a:close/>
                <a:moveTo>
                  <a:pt x="438" y="363"/>
                </a:moveTo>
                <a:lnTo>
                  <a:pt x="414" y="452"/>
                </a:lnTo>
                <a:lnTo>
                  <a:pt x="396" y="543"/>
                </a:lnTo>
                <a:lnTo>
                  <a:pt x="384" y="635"/>
                </a:lnTo>
                <a:lnTo>
                  <a:pt x="378" y="727"/>
                </a:lnTo>
                <a:lnTo>
                  <a:pt x="377" y="819"/>
                </a:lnTo>
                <a:lnTo>
                  <a:pt x="382" y="911"/>
                </a:lnTo>
                <a:lnTo>
                  <a:pt x="392" y="1002"/>
                </a:lnTo>
                <a:lnTo>
                  <a:pt x="409" y="1092"/>
                </a:lnTo>
                <a:lnTo>
                  <a:pt x="431" y="1182"/>
                </a:lnTo>
                <a:lnTo>
                  <a:pt x="458" y="1270"/>
                </a:lnTo>
                <a:lnTo>
                  <a:pt x="491" y="1357"/>
                </a:lnTo>
                <a:lnTo>
                  <a:pt x="492" y="1359"/>
                </a:lnTo>
                <a:lnTo>
                  <a:pt x="523" y="1427"/>
                </a:lnTo>
                <a:lnTo>
                  <a:pt x="556" y="1492"/>
                </a:lnTo>
                <a:lnTo>
                  <a:pt x="564" y="1506"/>
                </a:lnTo>
                <a:lnTo>
                  <a:pt x="601" y="1568"/>
                </a:lnTo>
                <a:lnTo>
                  <a:pt x="639" y="1626"/>
                </a:lnTo>
                <a:lnTo>
                  <a:pt x="666" y="1638"/>
                </a:lnTo>
                <a:lnTo>
                  <a:pt x="697" y="1650"/>
                </a:lnTo>
                <a:lnTo>
                  <a:pt x="762" y="1640"/>
                </a:lnTo>
                <a:lnTo>
                  <a:pt x="831" y="1627"/>
                </a:lnTo>
                <a:lnTo>
                  <a:pt x="903" y="1613"/>
                </a:lnTo>
                <a:lnTo>
                  <a:pt x="978" y="1594"/>
                </a:lnTo>
                <a:lnTo>
                  <a:pt x="1056" y="1573"/>
                </a:lnTo>
                <a:lnTo>
                  <a:pt x="1076" y="1568"/>
                </a:lnTo>
                <a:lnTo>
                  <a:pt x="1134" y="1550"/>
                </a:lnTo>
                <a:lnTo>
                  <a:pt x="1194" y="1532"/>
                </a:lnTo>
                <a:lnTo>
                  <a:pt x="1226" y="1522"/>
                </a:lnTo>
                <a:lnTo>
                  <a:pt x="1333" y="1485"/>
                </a:lnTo>
                <a:lnTo>
                  <a:pt x="1366" y="1473"/>
                </a:lnTo>
                <a:lnTo>
                  <a:pt x="1479" y="1430"/>
                </a:lnTo>
                <a:lnTo>
                  <a:pt x="1516" y="1417"/>
                </a:lnTo>
                <a:lnTo>
                  <a:pt x="1642" y="1366"/>
                </a:lnTo>
                <a:lnTo>
                  <a:pt x="1672" y="1352"/>
                </a:lnTo>
                <a:lnTo>
                  <a:pt x="1810" y="1291"/>
                </a:lnTo>
                <a:lnTo>
                  <a:pt x="1858" y="1268"/>
                </a:lnTo>
                <a:lnTo>
                  <a:pt x="1748" y="1223"/>
                </a:lnTo>
                <a:lnTo>
                  <a:pt x="1640" y="1175"/>
                </a:lnTo>
                <a:lnTo>
                  <a:pt x="1566" y="1141"/>
                </a:lnTo>
                <a:lnTo>
                  <a:pt x="1489" y="1104"/>
                </a:lnTo>
                <a:lnTo>
                  <a:pt x="1412" y="1064"/>
                </a:lnTo>
                <a:lnTo>
                  <a:pt x="1333" y="1023"/>
                </a:lnTo>
                <a:lnTo>
                  <a:pt x="1255" y="981"/>
                </a:lnTo>
                <a:lnTo>
                  <a:pt x="1176" y="936"/>
                </a:lnTo>
                <a:lnTo>
                  <a:pt x="1098" y="891"/>
                </a:lnTo>
                <a:lnTo>
                  <a:pt x="1022" y="845"/>
                </a:lnTo>
                <a:lnTo>
                  <a:pt x="946" y="797"/>
                </a:lnTo>
                <a:lnTo>
                  <a:pt x="874" y="749"/>
                </a:lnTo>
                <a:lnTo>
                  <a:pt x="804" y="701"/>
                </a:lnTo>
                <a:lnTo>
                  <a:pt x="738" y="652"/>
                </a:lnTo>
                <a:lnTo>
                  <a:pt x="675" y="603"/>
                </a:lnTo>
                <a:lnTo>
                  <a:pt x="616" y="553"/>
                </a:lnTo>
                <a:lnTo>
                  <a:pt x="563" y="505"/>
                </a:lnTo>
                <a:lnTo>
                  <a:pt x="515" y="457"/>
                </a:lnTo>
                <a:lnTo>
                  <a:pt x="473" y="409"/>
                </a:lnTo>
                <a:lnTo>
                  <a:pt x="438" y="363"/>
                </a:lnTo>
                <a:close/>
                <a:moveTo>
                  <a:pt x="677" y="0"/>
                </a:moveTo>
                <a:lnTo>
                  <a:pt x="735" y="1"/>
                </a:lnTo>
                <a:lnTo>
                  <a:pt x="798" y="6"/>
                </a:lnTo>
                <a:lnTo>
                  <a:pt x="865" y="14"/>
                </a:lnTo>
                <a:lnTo>
                  <a:pt x="936" y="26"/>
                </a:lnTo>
                <a:lnTo>
                  <a:pt x="1010" y="41"/>
                </a:lnTo>
                <a:lnTo>
                  <a:pt x="1088" y="58"/>
                </a:lnTo>
                <a:lnTo>
                  <a:pt x="1169" y="78"/>
                </a:lnTo>
                <a:lnTo>
                  <a:pt x="1253" y="102"/>
                </a:lnTo>
                <a:lnTo>
                  <a:pt x="1340" y="128"/>
                </a:lnTo>
                <a:lnTo>
                  <a:pt x="1428" y="157"/>
                </a:lnTo>
                <a:lnTo>
                  <a:pt x="1519" y="188"/>
                </a:lnTo>
                <a:lnTo>
                  <a:pt x="1612" y="222"/>
                </a:lnTo>
                <a:lnTo>
                  <a:pt x="1706" y="258"/>
                </a:lnTo>
                <a:lnTo>
                  <a:pt x="1801" y="297"/>
                </a:lnTo>
                <a:lnTo>
                  <a:pt x="1897" y="338"/>
                </a:lnTo>
                <a:lnTo>
                  <a:pt x="1993" y="381"/>
                </a:lnTo>
                <a:lnTo>
                  <a:pt x="2047" y="406"/>
                </a:lnTo>
                <a:lnTo>
                  <a:pt x="2132" y="378"/>
                </a:lnTo>
                <a:lnTo>
                  <a:pt x="2215" y="352"/>
                </a:lnTo>
                <a:lnTo>
                  <a:pt x="2295" y="328"/>
                </a:lnTo>
                <a:lnTo>
                  <a:pt x="2373" y="308"/>
                </a:lnTo>
                <a:lnTo>
                  <a:pt x="2448" y="290"/>
                </a:lnTo>
                <a:lnTo>
                  <a:pt x="2520" y="275"/>
                </a:lnTo>
                <a:lnTo>
                  <a:pt x="2588" y="262"/>
                </a:lnTo>
                <a:lnTo>
                  <a:pt x="2654" y="252"/>
                </a:lnTo>
                <a:lnTo>
                  <a:pt x="2716" y="245"/>
                </a:lnTo>
                <a:lnTo>
                  <a:pt x="2773" y="240"/>
                </a:lnTo>
                <a:lnTo>
                  <a:pt x="2827" y="239"/>
                </a:lnTo>
                <a:lnTo>
                  <a:pt x="2876" y="240"/>
                </a:lnTo>
                <a:lnTo>
                  <a:pt x="2921" y="245"/>
                </a:lnTo>
                <a:lnTo>
                  <a:pt x="2961" y="252"/>
                </a:lnTo>
                <a:lnTo>
                  <a:pt x="2997" y="262"/>
                </a:lnTo>
                <a:lnTo>
                  <a:pt x="3029" y="276"/>
                </a:lnTo>
                <a:lnTo>
                  <a:pt x="3030" y="275"/>
                </a:lnTo>
                <a:lnTo>
                  <a:pt x="3037" y="279"/>
                </a:lnTo>
                <a:lnTo>
                  <a:pt x="3044" y="283"/>
                </a:lnTo>
                <a:lnTo>
                  <a:pt x="3055" y="290"/>
                </a:lnTo>
                <a:lnTo>
                  <a:pt x="3063" y="296"/>
                </a:lnTo>
                <a:lnTo>
                  <a:pt x="3071" y="302"/>
                </a:lnTo>
                <a:lnTo>
                  <a:pt x="3077" y="306"/>
                </a:lnTo>
                <a:lnTo>
                  <a:pt x="3083" y="311"/>
                </a:lnTo>
                <a:lnTo>
                  <a:pt x="3087" y="316"/>
                </a:lnTo>
                <a:lnTo>
                  <a:pt x="3091" y="321"/>
                </a:lnTo>
                <a:lnTo>
                  <a:pt x="3095" y="325"/>
                </a:lnTo>
                <a:lnTo>
                  <a:pt x="3098" y="328"/>
                </a:lnTo>
                <a:lnTo>
                  <a:pt x="3101" y="331"/>
                </a:lnTo>
                <a:lnTo>
                  <a:pt x="3103" y="336"/>
                </a:lnTo>
                <a:lnTo>
                  <a:pt x="3111" y="347"/>
                </a:lnTo>
                <a:lnTo>
                  <a:pt x="3118" y="360"/>
                </a:lnTo>
                <a:lnTo>
                  <a:pt x="3119" y="361"/>
                </a:lnTo>
                <a:lnTo>
                  <a:pt x="3120" y="363"/>
                </a:lnTo>
                <a:lnTo>
                  <a:pt x="3123" y="371"/>
                </a:lnTo>
                <a:lnTo>
                  <a:pt x="3160" y="462"/>
                </a:lnTo>
                <a:lnTo>
                  <a:pt x="3191" y="554"/>
                </a:lnTo>
                <a:lnTo>
                  <a:pt x="3217" y="648"/>
                </a:lnTo>
                <a:lnTo>
                  <a:pt x="3236" y="742"/>
                </a:lnTo>
                <a:lnTo>
                  <a:pt x="3250" y="837"/>
                </a:lnTo>
                <a:lnTo>
                  <a:pt x="3258" y="932"/>
                </a:lnTo>
                <a:lnTo>
                  <a:pt x="3261" y="1028"/>
                </a:lnTo>
                <a:lnTo>
                  <a:pt x="3258" y="1123"/>
                </a:lnTo>
                <a:lnTo>
                  <a:pt x="3249" y="1218"/>
                </a:lnTo>
                <a:lnTo>
                  <a:pt x="3235" y="1313"/>
                </a:lnTo>
                <a:lnTo>
                  <a:pt x="3215" y="1406"/>
                </a:lnTo>
                <a:lnTo>
                  <a:pt x="3190" y="1499"/>
                </a:lnTo>
                <a:lnTo>
                  <a:pt x="3159" y="1590"/>
                </a:lnTo>
                <a:lnTo>
                  <a:pt x="3123" y="1679"/>
                </a:lnTo>
                <a:lnTo>
                  <a:pt x="3132" y="1703"/>
                </a:lnTo>
                <a:lnTo>
                  <a:pt x="3138" y="1728"/>
                </a:lnTo>
                <a:lnTo>
                  <a:pt x="3140" y="1752"/>
                </a:lnTo>
                <a:lnTo>
                  <a:pt x="3140" y="1761"/>
                </a:lnTo>
                <a:lnTo>
                  <a:pt x="3137" y="1862"/>
                </a:lnTo>
                <a:lnTo>
                  <a:pt x="3129" y="1960"/>
                </a:lnTo>
                <a:lnTo>
                  <a:pt x="3114" y="2057"/>
                </a:lnTo>
                <a:lnTo>
                  <a:pt x="3093" y="2153"/>
                </a:lnTo>
                <a:lnTo>
                  <a:pt x="3066" y="2246"/>
                </a:lnTo>
                <a:lnTo>
                  <a:pt x="3035" y="2336"/>
                </a:lnTo>
                <a:lnTo>
                  <a:pt x="2998" y="2424"/>
                </a:lnTo>
                <a:lnTo>
                  <a:pt x="2957" y="2510"/>
                </a:lnTo>
                <a:lnTo>
                  <a:pt x="2910" y="2591"/>
                </a:lnTo>
                <a:lnTo>
                  <a:pt x="2859" y="2671"/>
                </a:lnTo>
                <a:lnTo>
                  <a:pt x="2804" y="2746"/>
                </a:lnTo>
                <a:lnTo>
                  <a:pt x="2744" y="2818"/>
                </a:lnTo>
                <a:lnTo>
                  <a:pt x="2680" y="2886"/>
                </a:lnTo>
                <a:lnTo>
                  <a:pt x="2613" y="2951"/>
                </a:lnTo>
                <a:lnTo>
                  <a:pt x="2542" y="3012"/>
                </a:lnTo>
                <a:lnTo>
                  <a:pt x="2466" y="3069"/>
                </a:lnTo>
                <a:lnTo>
                  <a:pt x="2389" y="3120"/>
                </a:lnTo>
                <a:lnTo>
                  <a:pt x="2308" y="3167"/>
                </a:lnTo>
                <a:lnTo>
                  <a:pt x="2224" y="3209"/>
                </a:lnTo>
                <a:lnTo>
                  <a:pt x="2137" y="3246"/>
                </a:lnTo>
                <a:lnTo>
                  <a:pt x="2048" y="3279"/>
                </a:lnTo>
                <a:lnTo>
                  <a:pt x="1957" y="3305"/>
                </a:lnTo>
                <a:lnTo>
                  <a:pt x="1863" y="3326"/>
                </a:lnTo>
                <a:lnTo>
                  <a:pt x="1767" y="3342"/>
                </a:lnTo>
                <a:lnTo>
                  <a:pt x="1670" y="3351"/>
                </a:lnTo>
                <a:lnTo>
                  <a:pt x="1571" y="3354"/>
                </a:lnTo>
                <a:lnTo>
                  <a:pt x="1472" y="3351"/>
                </a:lnTo>
                <a:lnTo>
                  <a:pt x="1374" y="3342"/>
                </a:lnTo>
                <a:lnTo>
                  <a:pt x="1278" y="3326"/>
                </a:lnTo>
                <a:lnTo>
                  <a:pt x="1184" y="3305"/>
                </a:lnTo>
                <a:lnTo>
                  <a:pt x="1093" y="3279"/>
                </a:lnTo>
                <a:lnTo>
                  <a:pt x="1003" y="3246"/>
                </a:lnTo>
                <a:lnTo>
                  <a:pt x="916" y="3209"/>
                </a:lnTo>
                <a:lnTo>
                  <a:pt x="833" y="3167"/>
                </a:lnTo>
                <a:lnTo>
                  <a:pt x="752" y="3120"/>
                </a:lnTo>
                <a:lnTo>
                  <a:pt x="674" y="3069"/>
                </a:lnTo>
                <a:lnTo>
                  <a:pt x="600" y="3012"/>
                </a:lnTo>
                <a:lnTo>
                  <a:pt x="528" y="2951"/>
                </a:lnTo>
                <a:lnTo>
                  <a:pt x="460" y="2886"/>
                </a:lnTo>
                <a:lnTo>
                  <a:pt x="397" y="2818"/>
                </a:lnTo>
                <a:lnTo>
                  <a:pt x="337" y="2746"/>
                </a:lnTo>
                <a:lnTo>
                  <a:pt x="282" y="2671"/>
                </a:lnTo>
                <a:lnTo>
                  <a:pt x="231" y="2591"/>
                </a:lnTo>
                <a:lnTo>
                  <a:pt x="185" y="2510"/>
                </a:lnTo>
                <a:lnTo>
                  <a:pt x="142" y="2424"/>
                </a:lnTo>
                <a:lnTo>
                  <a:pt x="106" y="2336"/>
                </a:lnTo>
                <a:lnTo>
                  <a:pt x="74" y="2246"/>
                </a:lnTo>
                <a:lnTo>
                  <a:pt x="48" y="2153"/>
                </a:lnTo>
                <a:lnTo>
                  <a:pt x="28" y="2057"/>
                </a:lnTo>
                <a:lnTo>
                  <a:pt x="12" y="1960"/>
                </a:lnTo>
                <a:lnTo>
                  <a:pt x="3" y="1862"/>
                </a:lnTo>
                <a:lnTo>
                  <a:pt x="0" y="1761"/>
                </a:lnTo>
                <a:lnTo>
                  <a:pt x="0" y="1752"/>
                </a:lnTo>
                <a:lnTo>
                  <a:pt x="4" y="1719"/>
                </a:lnTo>
                <a:lnTo>
                  <a:pt x="13" y="1687"/>
                </a:lnTo>
                <a:lnTo>
                  <a:pt x="31" y="1657"/>
                </a:lnTo>
                <a:lnTo>
                  <a:pt x="55" y="1626"/>
                </a:lnTo>
                <a:lnTo>
                  <a:pt x="85" y="1598"/>
                </a:lnTo>
                <a:lnTo>
                  <a:pt x="122" y="1571"/>
                </a:lnTo>
                <a:lnTo>
                  <a:pt x="165" y="1545"/>
                </a:lnTo>
                <a:lnTo>
                  <a:pt x="215" y="1519"/>
                </a:lnTo>
                <a:lnTo>
                  <a:pt x="271" y="1495"/>
                </a:lnTo>
                <a:lnTo>
                  <a:pt x="293" y="1456"/>
                </a:lnTo>
                <a:lnTo>
                  <a:pt x="321" y="1415"/>
                </a:lnTo>
                <a:lnTo>
                  <a:pt x="354" y="1373"/>
                </a:lnTo>
                <a:lnTo>
                  <a:pt x="321" y="1281"/>
                </a:lnTo>
                <a:lnTo>
                  <a:pt x="294" y="1187"/>
                </a:lnTo>
                <a:lnTo>
                  <a:pt x="272" y="1091"/>
                </a:lnTo>
                <a:lnTo>
                  <a:pt x="257" y="995"/>
                </a:lnTo>
                <a:lnTo>
                  <a:pt x="248" y="899"/>
                </a:lnTo>
                <a:lnTo>
                  <a:pt x="244" y="801"/>
                </a:lnTo>
                <a:lnTo>
                  <a:pt x="246" y="704"/>
                </a:lnTo>
                <a:lnTo>
                  <a:pt x="253" y="607"/>
                </a:lnTo>
                <a:lnTo>
                  <a:pt x="266" y="509"/>
                </a:lnTo>
                <a:lnTo>
                  <a:pt x="286" y="413"/>
                </a:lnTo>
                <a:lnTo>
                  <a:pt x="312" y="318"/>
                </a:lnTo>
                <a:lnTo>
                  <a:pt x="344" y="224"/>
                </a:lnTo>
                <a:lnTo>
                  <a:pt x="381" y="132"/>
                </a:lnTo>
                <a:lnTo>
                  <a:pt x="384" y="124"/>
                </a:lnTo>
                <a:lnTo>
                  <a:pt x="384" y="123"/>
                </a:lnTo>
                <a:lnTo>
                  <a:pt x="398" y="98"/>
                </a:lnTo>
                <a:lnTo>
                  <a:pt x="417" y="75"/>
                </a:lnTo>
                <a:lnTo>
                  <a:pt x="441" y="55"/>
                </a:lnTo>
                <a:lnTo>
                  <a:pt x="467" y="38"/>
                </a:lnTo>
                <a:lnTo>
                  <a:pt x="499" y="25"/>
                </a:lnTo>
                <a:lnTo>
                  <a:pt x="536" y="14"/>
                </a:lnTo>
                <a:lnTo>
                  <a:pt x="576" y="6"/>
                </a:lnTo>
                <a:lnTo>
                  <a:pt x="621" y="2"/>
                </a:lnTo>
                <a:lnTo>
                  <a:pt x="648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1" name="Group 770"/>
          <p:cNvGrpSpPr/>
          <p:nvPr/>
        </p:nvGrpSpPr>
        <p:grpSpPr>
          <a:xfrm>
            <a:off x="10954021" y="5029201"/>
            <a:ext cx="565150" cy="500063"/>
            <a:chOff x="10947400" y="5029201"/>
            <a:chExt cx="565150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11128375" y="5168901"/>
              <a:ext cx="195263" cy="74613"/>
            </a:xfrm>
            <a:custGeom>
              <a:avLst/>
              <a:gdLst>
                <a:gd name="T0" fmla="*/ 614 w 1228"/>
                <a:gd name="T1" fmla="*/ 0 h 468"/>
                <a:gd name="T2" fmla="*/ 681 w 1228"/>
                <a:gd name="T3" fmla="*/ 2 h 468"/>
                <a:gd name="T4" fmla="*/ 746 w 1228"/>
                <a:gd name="T5" fmla="*/ 9 h 468"/>
                <a:gd name="T6" fmla="*/ 808 w 1228"/>
                <a:gd name="T7" fmla="*/ 19 h 468"/>
                <a:gd name="T8" fmla="*/ 868 w 1228"/>
                <a:gd name="T9" fmla="*/ 33 h 468"/>
                <a:gd name="T10" fmla="*/ 924 w 1228"/>
                <a:gd name="T11" fmla="*/ 50 h 468"/>
                <a:gd name="T12" fmla="*/ 976 w 1228"/>
                <a:gd name="T13" fmla="*/ 70 h 468"/>
                <a:gd name="T14" fmla="*/ 1026 w 1228"/>
                <a:gd name="T15" fmla="*/ 94 h 468"/>
                <a:gd name="T16" fmla="*/ 1071 w 1228"/>
                <a:gd name="T17" fmla="*/ 120 h 468"/>
                <a:gd name="T18" fmla="*/ 1110 w 1228"/>
                <a:gd name="T19" fmla="*/ 149 h 468"/>
                <a:gd name="T20" fmla="*/ 1145 w 1228"/>
                <a:gd name="T21" fmla="*/ 181 h 468"/>
                <a:gd name="T22" fmla="*/ 1173 w 1228"/>
                <a:gd name="T23" fmla="*/ 214 h 468"/>
                <a:gd name="T24" fmla="*/ 1197 w 1228"/>
                <a:gd name="T25" fmla="*/ 249 h 468"/>
                <a:gd name="T26" fmla="*/ 1214 w 1228"/>
                <a:gd name="T27" fmla="*/ 286 h 468"/>
                <a:gd name="T28" fmla="*/ 1225 w 1228"/>
                <a:gd name="T29" fmla="*/ 324 h 468"/>
                <a:gd name="T30" fmla="*/ 1228 w 1228"/>
                <a:gd name="T31" fmla="*/ 364 h 468"/>
                <a:gd name="T32" fmla="*/ 1225 w 1228"/>
                <a:gd name="T33" fmla="*/ 400 h 468"/>
                <a:gd name="T34" fmla="*/ 1216 w 1228"/>
                <a:gd name="T35" fmla="*/ 434 h 468"/>
                <a:gd name="T36" fmla="*/ 1202 w 1228"/>
                <a:gd name="T37" fmla="*/ 468 h 468"/>
                <a:gd name="T38" fmla="*/ 1129 w 1228"/>
                <a:gd name="T39" fmla="*/ 439 h 468"/>
                <a:gd name="T40" fmla="*/ 1052 w 1228"/>
                <a:gd name="T41" fmla="*/ 414 h 468"/>
                <a:gd name="T42" fmla="*/ 971 w 1228"/>
                <a:gd name="T43" fmla="*/ 392 h 468"/>
                <a:gd name="T44" fmla="*/ 886 w 1228"/>
                <a:gd name="T45" fmla="*/ 375 h 468"/>
                <a:gd name="T46" fmla="*/ 798 w 1228"/>
                <a:gd name="T47" fmla="*/ 362 h 468"/>
                <a:gd name="T48" fmla="*/ 707 w 1228"/>
                <a:gd name="T49" fmla="*/ 354 h 468"/>
                <a:gd name="T50" fmla="*/ 614 w 1228"/>
                <a:gd name="T51" fmla="*/ 352 h 468"/>
                <a:gd name="T52" fmla="*/ 520 w 1228"/>
                <a:gd name="T53" fmla="*/ 354 h 468"/>
                <a:gd name="T54" fmla="*/ 430 w 1228"/>
                <a:gd name="T55" fmla="*/ 362 h 468"/>
                <a:gd name="T56" fmla="*/ 342 w 1228"/>
                <a:gd name="T57" fmla="*/ 375 h 468"/>
                <a:gd name="T58" fmla="*/ 257 w 1228"/>
                <a:gd name="T59" fmla="*/ 392 h 468"/>
                <a:gd name="T60" fmla="*/ 176 w 1228"/>
                <a:gd name="T61" fmla="*/ 414 h 468"/>
                <a:gd name="T62" fmla="*/ 99 w 1228"/>
                <a:gd name="T63" fmla="*/ 439 h 468"/>
                <a:gd name="T64" fmla="*/ 26 w 1228"/>
                <a:gd name="T65" fmla="*/ 468 h 468"/>
                <a:gd name="T66" fmla="*/ 12 w 1228"/>
                <a:gd name="T67" fmla="*/ 434 h 468"/>
                <a:gd name="T68" fmla="*/ 3 w 1228"/>
                <a:gd name="T69" fmla="*/ 400 h 468"/>
                <a:gd name="T70" fmla="*/ 0 w 1228"/>
                <a:gd name="T71" fmla="*/ 364 h 468"/>
                <a:gd name="T72" fmla="*/ 3 w 1228"/>
                <a:gd name="T73" fmla="*/ 324 h 468"/>
                <a:gd name="T74" fmla="*/ 14 w 1228"/>
                <a:gd name="T75" fmla="*/ 286 h 468"/>
                <a:gd name="T76" fmla="*/ 31 w 1228"/>
                <a:gd name="T77" fmla="*/ 249 h 468"/>
                <a:gd name="T78" fmla="*/ 54 w 1228"/>
                <a:gd name="T79" fmla="*/ 214 h 468"/>
                <a:gd name="T80" fmla="*/ 84 w 1228"/>
                <a:gd name="T81" fmla="*/ 181 h 468"/>
                <a:gd name="T82" fmla="*/ 118 w 1228"/>
                <a:gd name="T83" fmla="*/ 149 h 468"/>
                <a:gd name="T84" fmla="*/ 158 w 1228"/>
                <a:gd name="T85" fmla="*/ 120 h 468"/>
                <a:gd name="T86" fmla="*/ 202 w 1228"/>
                <a:gd name="T87" fmla="*/ 94 h 468"/>
                <a:gd name="T88" fmla="*/ 251 w 1228"/>
                <a:gd name="T89" fmla="*/ 70 h 468"/>
                <a:gd name="T90" fmla="*/ 304 w 1228"/>
                <a:gd name="T91" fmla="*/ 50 h 468"/>
                <a:gd name="T92" fmla="*/ 361 w 1228"/>
                <a:gd name="T93" fmla="*/ 33 h 468"/>
                <a:gd name="T94" fmla="*/ 420 w 1228"/>
                <a:gd name="T95" fmla="*/ 19 h 468"/>
                <a:gd name="T96" fmla="*/ 482 w 1228"/>
                <a:gd name="T97" fmla="*/ 9 h 468"/>
                <a:gd name="T98" fmla="*/ 547 w 1228"/>
                <a:gd name="T99" fmla="*/ 2 h 468"/>
                <a:gd name="T100" fmla="*/ 614 w 1228"/>
                <a:gd name="T10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8" h="468">
                  <a:moveTo>
                    <a:pt x="614" y="0"/>
                  </a:moveTo>
                  <a:lnTo>
                    <a:pt x="681" y="2"/>
                  </a:lnTo>
                  <a:lnTo>
                    <a:pt x="746" y="9"/>
                  </a:lnTo>
                  <a:lnTo>
                    <a:pt x="808" y="19"/>
                  </a:lnTo>
                  <a:lnTo>
                    <a:pt x="868" y="33"/>
                  </a:lnTo>
                  <a:lnTo>
                    <a:pt x="924" y="50"/>
                  </a:lnTo>
                  <a:lnTo>
                    <a:pt x="976" y="70"/>
                  </a:lnTo>
                  <a:lnTo>
                    <a:pt x="1026" y="94"/>
                  </a:lnTo>
                  <a:lnTo>
                    <a:pt x="1071" y="120"/>
                  </a:lnTo>
                  <a:lnTo>
                    <a:pt x="1110" y="149"/>
                  </a:lnTo>
                  <a:lnTo>
                    <a:pt x="1145" y="181"/>
                  </a:lnTo>
                  <a:lnTo>
                    <a:pt x="1173" y="214"/>
                  </a:lnTo>
                  <a:lnTo>
                    <a:pt x="1197" y="249"/>
                  </a:lnTo>
                  <a:lnTo>
                    <a:pt x="1214" y="286"/>
                  </a:lnTo>
                  <a:lnTo>
                    <a:pt x="1225" y="324"/>
                  </a:lnTo>
                  <a:lnTo>
                    <a:pt x="1228" y="364"/>
                  </a:lnTo>
                  <a:lnTo>
                    <a:pt x="1225" y="400"/>
                  </a:lnTo>
                  <a:lnTo>
                    <a:pt x="1216" y="434"/>
                  </a:lnTo>
                  <a:lnTo>
                    <a:pt x="1202" y="468"/>
                  </a:lnTo>
                  <a:lnTo>
                    <a:pt x="1129" y="439"/>
                  </a:lnTo>
                  <a:lnTo>
                    <a:pt x="1052" y="414"/>
                  </a:lnTo>
                  <a:lnTo>
                    <a:pt x="971" y="392"/>
                  </a:lnTo>
                  <a:lnTo>
                    <a:pt x="886" y="375"/>
                  </a:lnTo>
                  <a:lnTo>
                    <a:pt x="798" y="362"/>
                  </a:lnTo>
                  <a:lnTo>
                    <a:pt x="707" y="354"/>
                  </a:lnTo>
                  <a:lnTo>
                    <a:pt x="614" y="352"/>
                  </a:lnTo>
                  <a:lnTo>
                    <a:pt x="520" y="354"/>
                  </a:lnTo>
                  <a:lnTo>
                    <a:pt x="430" y="362"/>
                  </a:lnTo>
                  <a:lnTo>
                    <a:pt x="342" y="375"/>
                  </a:lnTo>
                  <a:lnTo>
                    <a:pt x="257" y="392"/>
                  </a:lnTo>
                  <a:lnTo>
                    <a:pt x="176" y="414"/>
                  </a:lnTo>
                  <a:lnTo>
                    <a:pt x="99" y="439"/>
                  </a:lnTo>
                  <a:lnTo>
                    <a:pt x="26" y="468"/>
                  </a:lnTo>
                  <a:lnTo>
                    <a:pt x="12" y="434"/>
                  </a:lnTo>
                  <a:lnTo>
                    <a:pt x="3" y="400"/>
                  </a:lnTo>
                  <a:lnTo>
                    <a:pt x="0" y="364"/>
                  </a:lnTo>
                  <a:lnTo>
                    <a:pt x="3" y="324"/>
                  </a:lnTo>
                  <a:lnTo>
                    <a:pt x="14" y="286"/>
                  </a:lnTo>
                  <a:lnTo>
                    <a:pt x="31" y="249"/>
                  </a:lnTo>
                  <a:lnTo>
                    <a:pt x="54" y="214"/>
                  </a:lnTo>
                  <a:lnTo>
                    <a:pt x="84" y="181"/>
                  </a:lnTo>
                  <a:lnTo>
                    <a:pt x="118" y="149"/>
                  </a:lnTo>
                  <a:lnTo>
                    <a:pt x="158" y="120"/>
                  </a:lnTo>
                  <a:lnTo>
                    <a:pt x="202" y="94"/>
                  </a:lnTo>
                  <a:lnTo>
                    <a:pt x="251" y="70"/>
                  </a:lnTo>
                  <a:lnTo>
                    <a:pt x="304" y="50"/>
                  </a:lnTo>
                  <a:lnTo>
                    <a:pt x="361" y="33"/>
                  </a:lnTo>
                  <a:lnTo>
                    <a:pt x="420" y="19"/>
                  </a:lnTo>
                  <a:lnTo>
                    <a:pt x="482" y="9"/>
                  </a:lnTo>
                  <a:lnTo>
                    <a:pt x="547" y="2"/>
                  </a:lnTo>
                  <a:lnTo>
                    <a:pt x="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77"/>
            <p:cNvSpPr>
              <a:spLocks noEditPoints="1"/>
            </p:cNvSpPr>
            <p:nvPr/>
          </p:nvSpPr>
          <p:spPr bwMode="auto">
            <a:xfrm>
              <a:off x="10950575" y="5029201"/>
              <a:ext cx="560388" cy="406400"/>
            </a:xfrm>
            <a:custGeom>
              <a:avLst/>
              <a:gdLst>
                <a:gd name="T0" fmla="*/ 1407 w 3532"/>
                <a:gd name="T1" fmla="*/ 869 h 2561"/>
                <a:gd name="T2" fmla="*/ 1136 w 3532"/>
                <a:gd name="T3" fmla="*/ 1039 h 2561"/>
                <a:gd name="T4" fmla="*/ 1060 w 3532"/>
                <a:gd name="T5" fmla="*/ 1284 h 2561"/>
                <a:gd name="T6" fmla="*/ 1141 w 3532"/>
                <a:gd name="T7" fmla="*/ 1452 h 2561"/>
                <a:gd name="T8" fmla="*/ 1414 w 3532"/>
                <a:gd name="T9" fmla="*/ 1619 h 2561"/>
                <a:gd name="T10" fmla="*/ 1799 w 3532"/>
                <a:gd name="T11" fmla="*/ 1665 h 2561"/>
                <a:gd name="T12" fmla="*/ 2157 w 3532"/>
                <a:gd name="T13" fmla="*/ 1575 h 2561"/>
                <a:gd name="T14" fmla="*/ 2376 w 3532"/>
                <a:gd name="T15" fmla="*/ 1375 h 2561"/>
                <a:gd name="T16" fmla="*/ 2394 w 3532"/>
                <a:gd name="T17" fmla="*/ 1157 h 2561"/>
                <a:gd name="T18" fmla="*/ 2212 w 3532"/>
                <a:gd name="T19" fmla="*/ 942 h 2561"/>
                <a:gd name="T20" fmla="*/ 1870 w 3532"/>
                <a:gd name="T21" fmla="*/ 827 h 2561"/>
                <a:gd name="T22" fmla="*/ 2092 w 3532"/>
                <a:gd name="T23" fmla="*/ 23 h 2561"/>
                <a:gd name="T24" fmla="*/ 2694 w 3532"/>
                <a:gd name="T25" fmla="*/ 192 h 2561"/>
                <a:gd name="T26" fmla="*/ 3167 w 3532"/>
                <a:gd name="T27" fmla="*/ 500 h 2561"/>
                <a:gd name="T28" fmla="*/ 3463 w 3532"/>
                <a:gd name="T29" fmla="*/ 912 h 2561"/>
                <a:gd name="T30" fmla="*/ 3281 w 3532"/>
                <a:gd name="T31" fmla="*/ 1388 h 2561"/>
                <a:gd name="T32" fmla="*/ 3202 w 3532"/>
                <a:gd name="T33" fmla="*/ 1615 h 2561"/>
                <a:gd name="T34" fmla="*/ 3151 w 3532"/>
                <a:gd name="T35" fmla="*/ 1905 h 2561"/>
                <a:gd name="T36" fmla="*/ 3072 w 3532"/>
                <a:gd name="T37" fmla="*/ 1974 h 2561"/>
                <a:gd name="T38" fmla="*/ 2836 w 3532"/>
                <a:gd name="T39" fmla="*/ 2005 h 2561"/>
                <a:gd name="T40" fmla="*/ 2721 w 3532"/>
                <a:gd name="T41" fmla="*/ 2165 h 2561"/>
                <a:gd name="T42" fmla="*/ 2692 w 3532"/>
                <a:gd name="T43" fmla="*/ 2304 h 2561"/>
                <a:gd name="T44" fmla="*/ 2676 w 3532"/>
                <a:gd name="T45" fmla="*/ 2311 h 2561"/>
                <a:gd name="T46" fmla="*/ 2632 w 3532"/>
                <a:gd name="T47" fmla="*/ 2259 h 2561"/>
                <a:gd name="T48" fmla="*/ 2526 w 3532"/>
                <a:gd name="T49" fmla="*/ 2163 h 2561"/>
                <a:gd name="T50" fmla="*/ 2337 w 3532"/>
                <a:gd name="T51" fmla="*/ 2143 h 2561"/>
                <a:gd name="T52" fmla="*/ 2195 w 3532"/>
                <a:gd name="T53" fmla="*/ 2259 h 2561"/>
                <a:gd name="T54" fmla="*/ 2097 w 3532"/>
                <a:gd name="T55" fmla="*/ 2441 h 2561"/>
                <a:gd name="T56" fmla="*/ 2004 w 3532"/>
                <a:gd name="T57" fmla="*/ 2551 h 2561"/>
                <a:gd name="T58" fmla="*/ 1929 w 3532"/>
                <a:gd name="T59" fmla="*/ 2513 h 2561"/>
                <a:gd name="T60" fmla="*/ 1870 w 3532"/>
                <a:gd name="T61" fmla="*/ 2420 h 2561"/>
                <a:gd name="T62" fmla="*/ 1717 w 3532"/>
                <a:gd name="T63" fmla="*/ 2380 h 2561"/>
                <a:gd name="T64" fmla="*/ 1600 w 3532"/>
                <a:gd name="T65" fmla="*/ 2450 h 2561"/>
                <a:gd name="T66" fmla="*/ 1549 w 3532"/>
                <a:gd name="T67" fmla="*/ 2532 h 2561"/>
                <a:gd name="T68" fmla="*/ 1484 w 3532"/>
                <a:gd name="T69" fmla="*/ 2558 h 2561"/>
                <a:gd name="T70" fmla="*/ 1432 w 3532"/>
                <a:gd name="T71" fmla="*/ 2482 h 2561"/>
                <a:gd name="T72" fmla="*/ 1429 w 3532"/>
                <a:gd name="T73" fmla="*/ 2333 h 2561"/>
                <a:gd name="T74" fmla="*/ 1362 w 3532"/>
                <a:gd name="T75" fmla="*/ 2176 h 2561"/>
                <a:gd name="T76" fmla="*/ 1178 w 3532"/>
                <a:gd name="T77" fmla="*/ 2132 h 2561"/>
                <a:gd name="T78" fmla="*/ 986 w 3532"/>
                <a:gd name="T79" fmla="*/ 2214 h 2561"/>
                <a:gd name="T80" fmla="*/ 890 w 3532"/>
                <a:gd name="T81" fmla="*/ 2294 h 2561"/>
                <a:gd name="T82" fmla="*/ 863 w 3532"/>
                <a:gd name="T83" fmla="*/ 2296 h 2561"/>
                <a:gd name="T84" fmla="*/ 826 w 3532"/>
                <a:gd name="T85" fmla="*/ 2170 h 2561"/>
                <a:gd name="T86" fmla="*/ 705 w 3532"/>
                <a:gd name="T87" fmla="*/ 2057 h 2561"/>
                <a:gd name="T88" fmla="*/ 547 w 3532"/>
                <a:gd name="T89" fmla="*/ 2026 h 2561"/>
                <a:gd name="T90" fmla="*/ 423 w 3532"/>
                <a:gd name="T91" fmla="*/ 2016 h 2561"/>
                <a:gd name="T92" fmla="*/ 343 w 3532"/>
                <a:gd name="T93" fmla="*/ 1920 h 2561"/>
                <a:gd name="T94" fmla="*/ 331 w 3532"/>
                <a:gd name="T95" fmla="*/ 1719 h 2561"/>
                <a:gd name="T96" fmla="*/ 297 w 3532"/>
                <a:gd name="T97" fmla="*/ 1436 h 2561"/>
                <a:gd name="T98" fmla="*/ 19 w 3532"/>
                <a:gd name="T99" fmla="*/ 1029 h 2561"/>
                <a:gd name="T100" fmla="*/ 272 w 3532"/>
                <a:gd name="T101" fmla="*/ 587 h 2561"/>
                <a:gd name="T102" fmla="*/ 718 w 3532"/>
                <a:gd name="T103" fmla="*/ 245 h 2561"/>
                <a:gd name="T104" fmla="*/ 1309 w 3532"/>
                <a:gd name="T105" fmla="*/ 41 h 2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32" h="2561">
                  <a:moveTo>
                    <a:pt x="1732" y="819"/>
                  </a:moveTo>
                  <a:lnTo>
                    <a:pt x="1662" y="821"/>
                  </a:lnTo>
                  <a:lnTo>
                    <a:pt x="1595" y="827"/>
                  </a:lnTo>
                  <a:lnTo>
                    <a:pt x="1529" y="837"/>
                  </a:lnTo>
                  <a:lnTo>
                    <a:pt x="1467" y="851"/>
                  </a:lnTo>
                  <a:lnTo>
                    <a:pt x="1407" y="869"/>
                  </a:lnTo>
                  <a:lnTo>
                    <a:pt x="1352" y="890"/>
                  </a:lnTo>
                  <a:lnTo>
                    <a:pt x="1299" y="915"/>
                  </a:lnTo>
                  <a:lnTo>
                    <a:pt x="1252" y="942"/>
                  </a:lnTo>
                  <a:lnTo>
                    <a:pt x="1208" y="972"/>
                  </a:lnTo>
                  <a:lnTo>
                    <a:pt x="1170" y="1004"/>
                  </a:lnTo>
                  <a:lnTo>
                    <a:pt x="1136" y="1039"/>
                  </a:lnTo>
                  <a:lnTo>
                    <a:pt x="1109" y="1077"/>
                  </a:lnTo>
                  <a:lnTo>
                    <a:pt x="1086" y="1116"/>
                  </a:lnTo>
                  <a:lnTo>
                    <a:pt x="1069" y="1157"/>
                  </a:lnTo>
                  <a:lnTo>
                    <a:pt x="1060" y="1199"/>
                  </a:lnTo>
                  <a:lnTo>
                    <a:pt x="1056" y="1243"/>
                  </a:lnTo>
                  <a:lnTo>
                    <a:pt x="1060" y="1284"/>
                  </a:lnTo>
                  <a:lnTo>
                    <a:pt x="1068" y="1324"/>
                  </a:lnTo>
                  <a:lnTo>
                    <a:pt x="1085" y="1365"/>
                  </a:lnTo>
                  <a:lnTo>
                    <a:pt x="1086" y="1369"/>
                  </a:lnTo>
                  <a:lnTo>
                    <a:pt x="1088" y="1375"/>
                  </a:lnTo>
                  <a:lnTo>
                    <a:pt x="1112" y="1414"/>
                  </a:lnTo>
                  <a:lnTo>
                    <a:pt x="1141" y="1452"/>
                  </a:lnTo>
                  <a:lnTo>
                    <a:pt x="1176" y="1486"/>
                  </a:lnTo>
                  <a:lnTo>
                    <a:pt x="1215" y="1518"/>
                  </a:lnTo>
                  <a:lnTo>
                    <a:pt x="1259" y="1548"/>
                  </a:lnTo>
                  <a:lnTo>
                    <a:pt x="1307" y="1575"/>
                  </a:lnTo>
                  <a:lnTo>
                    <a:pt x="1359" y="1598"/>
                  </a:lnTo>
                  <a:lnTo>
                    <a:pt x="1414" y="1619"/>
                  </a:lnTo>
                  <a:lnTo>
                    <a:pt x="1473" y="1636"/>
                  </a:lnTo>
                  <a:lnTo>
                    <a:pt x="1534" y="1649"/>
                  </a:lnTo>
                  <a:lnTo>
                    <a:pt x="1598" y="1660"/>
                  </a:lnTo>
                  <a:lnTo>
                    <a:pt x="1665" y="1665"/>
                  </a:lnTo>
                  <a:lnTo>
                    <a:pt x="1732" y="1667"/>
                  </a:lnTo>
                  <a:lnTo>
                    <a:pt x="1799" y="1665"/>
                  </a:lnTo>
                  <a:lnTo>
                    <a:pt x="1866" y="1660"/>
                  </a:lnTo>
                  <a:lnTo>
                    <a:pt x="1929" y="1649"/>
                  </a:lnTo>
                  <a:lnTo>
                    <a:pt x="1991" y="1636"/>
                  </a:lnTo>
                  <a:lnTo>
                    <a:pt x="2050" y="1619"/>
                  </a:lnTo>
                  <a:lnTo>
                    <a:pt x="2105" y="1598"/>
                  </a:lnTo>
                  <a:lnTo>
                    <a:pt x="2157" y="1575"/>
                  </a:lnTo>
                  <a:lnTo>
                    <a:pt x="2205" y="1548"/>
                  </a:lnTo>
                  <a:lnTo>
                    <a:pt x="2250" y="1518"/>
                  </a:lnTo>
                  <a:lnTo>
                    <a:pt x="2288" y="1486"/>
                  </a:lnTo>
                  <a:lnTo>
                    <a:pt x="2323" y="1452"/>
                  </a:lnTo>
                  <a:lnTo>
                    <a:pt x="2353" y="1414"/>
                  </a:lnTo>
                  <a:lnTo>
                    <a:pt x="2376" y="1375"/>
                  </a:lnTo>
                  <a:lnTo>
                    <a:pt x="2379" y="1366"/>
                  </a:lnTo>
                  <a:lnTo>
                    <a:pt x="2395" y="1325"/>
                  </a:lnTo>
                  <a:lnTo>
                    <a:pt x="2405" y="1284"/>
                  </a:lnTo>
                  <a:lnTo>
                    <a:pt x="2408" y="1243"/>
                  </a:lnTo>
                  <a:lnTo>
                    <a:pt x="2404" y="1199"/>
                  </a:lnTo>
                  <a:lnTo>
                    <a:pt x="2394" y="1157"/>
                  </a:lnTo>
                  <a:lnTo>
                    <a:pt x="2378" y="1116"/>
                  </a:lnTo>
                  <a:lnTo>
                    <a:pt x="2356" y="1077"/>
                  </a:lnTo>
                  <a:lnTo>
                    <a:pt x="2328" y="1039"/>
                  </a:lnTo>
                  <a:lnTo>
                    <a:pt x="2294" y="1004"/>
                  </a:lnTo>
                  <a:lnTo>
                    <a:pt x="2255" y="972"/>
                  </a:lnTo>
                  <a:lnTo>
                    <a:pt x="2212" y="942"/>
                  </a:lnTo>
                  <a:lnTo>
                    <a:pt x="2165" y="915"/>
                  </a:lnTo>
                  <a:lnTo>
                    <a:pt x="2112" y="890"/>
                  </a:lnTo>
                  <a:lnTo>
                    <a:pt x="2056" y="869"/>
                  </a:lnTo>
                  <a:lnTo>
                    <a:pt x="1997" y="851"/>
                  </a:lnTo>
                  <a:lnTo>
                    <a:pt x="1935" y="837"/>
                  </a:lnTo>
                  <a:lnTo>
                    <a:pt x="1870" y="827"/>
                  </a:lnTo>
                  <a:lnTo>
                    <a:pt x="1802" y="821"/>
                  </a:lnTo>
                  <a:lnTo>
                    <a:pt x="1732" y="819"/>
                  </a:lnTo>
                  <a:close/>
                  <a:moveTo>
                    <a:pt x="1759" y="0"/>
                  </a:moveTo>
                  <a:lnTo>
                    <a:pt x="1871" y="2"/>
                  </a:lnTo>
                  <a:lnTo>
                    <a:pt x="1983" y="10"/>
                  </a:lnTo>
                  <a:lnTo>
                    <a:pt x="2092" y="23"/>
                  </a:lnTo>
                  <a:lnTo>
                    <a:pt x="2200" y="40"/>
                  </a:lnTo>
                  <a:lnTo>
                    <a:pt x="2305" y="62"/>
                  </a:lnTo>
                  <a:lnTo>
                    <a:pt x="2406" y="88"/>
                  </a:lnTo>
                  <a:lnTo>
                    <a:pt x="2506" y="119"/>
                  </a:lnTo>
                  <a:lnTo>
                    <a:pt x="2601" y="154"/>
                  </a:lnTo>
                  <a:lnTo>
                    <a:pt x="2694" y="192"/>
                  </a:lnTo>
                  <a:lnTo>
                    <a:pt x="2783" y="235"/>
                  </a:lnTo>
                  <a:lnTo>
                    <a:pt x="2868" y="281"/>
                  </a:lnTo>
                  <a:lnTo>
                    <a:pt x="2949" y="331"/>
                  </a:lnTo>
                  <a:lnTo>
                    <a:pt x="3025" y="385"/>
                  </a:lnTo>
                  <a:lnTo>
                    <a:pt x="3099" y="441"/>
                  </a:lnTo>
                  <a:lnTo>
                    <a:pt x="3167" y="500"/>
                  </a:lnTo>
                  <a:lnTo>
                    <a:pt x="3229" y="562"/>
                  </a:lnTo>
                  <a:lnTo>
                    <a:pt x="3287" y="628"/>
                  </a:lnTo>
                  <a:lnTo>
                    <a:pt x="3339" y="695"/>
                  </a:lnTo>
                  <a:lnTo>
                    <a:pt x="3386" y="765"/>
                  </a:lnTo>
                  <a:lnTo>
                    <a:pt x="3428" y="837"/>
                  </a:lnTo>
                  <a:lnTo>
                    <a:pt x="3463" y="912"/>
                  </a:lnTo>
                  <a:lnTo>
                    <a:pt x="3493" y="988"/>
                  </a:lnTo>
                  <a:lnTo>
                    <a:pt x="3516" y="1066"/>
                  </a:lnTo>
                  <a:lnTo>
                    <a:pt x="3532" y="1146"/>
                  </a:lnTo>
                  <a:lnTo>
                    <a:pt x="3322" y="1347"/>
                  </a:lnTo>
                  <a:lnTo>
                    <a:pt x="3300" y="1365"/>
                  </a:lnTo>
                  <a:lnTo>
                    <a:pt x="3281" y="1388"/>
                  </a:lnTo>
                  <a:lnTo>
                    <a:pt x="3264" y="1415"/>
                  </a:lnTo>
                  <a:lnTo>
                    <a:pt x="3249" y="1447"/>
                  </a:lnTo>
                  <a:lnTo>
                    <a:pt x="3235" y="1483"/>
                  </a:lnTo>
                  <a:lnTo>
                    <a:pt x="3223" y="1523"/>
                  </a:lnTo>
                  <a:lnTo>
                    <a:pt x="3212" y="1567"/>
                  </a:lnTo>
                  <a:lnTo>
                    <a:pt x="3202" y="1615"/>
                  </a:lnTo>
                  <a:lnTo>
                    <a:pt x="3192" y="1665"/>
                  </a:lnTo>
                  <a:lnTo>
                    <a:pt x="3183" y="1719"/>
                  </a:lnTo>
                  <a:lnTo>
                    <a:pt x="3173" y="1777"/>
                  </a:lnTo>
                  <a:lnTo>
                    <a:pt x="3165" y="1823"/>
                  </a:lnTo>
                  <a:lnTo>
                    <a:pt x="3159" y="1866"/>
                  </a:lnTo>
                  <a:lnTo>
                    <a:pt x="3151" y="1905"/>
                  </a:lnTo>
                  <a:lnTo>
                    <a:pt x="3144" y="1940"/>
                  </a:lnTo>
                  <a:lnTo>
                    <a:pt x="3138" y="1955"/>
                  </a:lnTo>
                  <a:lnTo>
                    <a:pt x="3133" y="1968"/>
                  </a:lnTo>
                  <a:lnTo>
                    <a:pt x="3126" y="1978"/>
                  </a:lnTo>
                  <a:lnTo>
                    <a:pt x="3122" y="1986"/>
                  </a:lnTo>
                  <a:lnTo>
                    <a:pt x="3072" y="1974"/>
                  </a:lnTo>
                  <a:lnTo>
                    <a:pt x="3027" y="1968"/>
                  </a:lnTo>
                  <a:lnTo>
                    <a:pt x="2983" y="1966"/>
                  </a:lnTo>
                  <a:lnTo>
                    <a:pt x="2941" y="1969"/>
                  </a:lnTo>
                  <a:lnTo>
                    <a:pt x="2904" y="1976"/>
                  </a:lnTo>
                  <a:lnTo>
                    <a:pt x="2868" y="1988"/>
                  </a:lnTo>
                  <a:lnTo>
                    <a:pt x="2836" y="2005"/>
                  </a:lnTo>
                  <a:lnTo>
                    <a:pt x="2808" y="2027"/>
                  </a:lnTo>
                  <a:lnTo>
                    <a:pt x="2784" y="2052"/>
                  </a:lnTo>
                  <a:lnTo>
                    <a:pt x="2763" y="2078"/>
                  </a:lnTo>
                  <a:lnTo>
                    <a:pt x="2746" y="2106"/>
                  </a:lnTo>
                  <a:lnTo>
                    <a:pt x="2732" y="2135"/>
                  </a:lnTo>
                  <a:lnTo>
                    <a:pt x="2721" y="2165"/>
                  </a:lnTo>
                  <a:lnTo>
                    <a:pt x="2713" y="2194"/>
                  </a:lnTo>
                  <a:lnTo>
                    <a:pt x="2706" y="2224"/>
                  </a:lnTo>
                  <a:lnTo>
                    <a:pt x="2701" y="2251"/>
                  </a:lnTo>
                  <a:lnTo>
                    <a:pt x="2697" y="2277"/>
                  </a:lnTo>
                  <a:lnTo>
                    <a:pt x="2694" y="2299"/>
                  </a:lnTo>
                  <a:lnTo>
                    <a:pt x="2692" y="2304"/>
                  </a:lnTo>
                  <a:lnTo>
                    <a:pt x="2690" y="2307"/>
                  </a:lnTo>
                  <a:lnTo>
                    <a:pt x="2686" y="2310"/>
                  </a:lnTo>
                  <a:lnTo>
                    <a:pt x="2684" y="2310"/>
                  </a:lnTo>
                  <a:lnTo>
                    <a:pt x="2682" y="2311"/>
                  </a:lnTo>
                  <a:lnTo>
                    <a:pt x="2680" y="2311"/>
                  </a:lnTo>
                  <a:lnTo>
                    <a:pt x="2676" y="2311"/>
                  </a:lnTo>
                  <a:lnTo>
                    <a:pt x="2672" y="2310"/>
                  </a:lnTo>
                  <a:lnTo>
                    <a:pt x="2667" y="2305"/>
                  </a:lnTo>
                  <a:lnTo>
                    <a:pt x="2659" y="2295"/>
                  </a:lnTo>
                  <a:lnTo>
                    <a:pt x="2651" y="2285"/>
                  </a:lnTo>
                  <a:lnTo>
                    <a:pt x="2643" y="2274"/>
                  </a:lnTo>
                  <a:lnTo>
                    <a:pt x="2632" y="2259"/>
                  </a:lnTo>
                  <a:lnTo>
                    <a:pt x="2618" y="2243"/>
                  </a:lnTo>
                  <a:lnTo>
                    <a:pt x="2603" y="2226"/>
                  </a:lnTo>
                  <a:lnTo>
                    <a:pt x="2587" y="2210"/>
                  </a:lnTo>
                  <a:lnTo>
                    <a:pt x="2569" y="2192"/>
                  </a:lnTo>
                  <a:lnTo>
                    <a:pt x="2548" y="2177"/>
                  </a:lnTo>
                  <a:lnTo>
                    <a:pt x="2526" y="2163"/>
                  </a:lnTo>
                  <a:lnTo>
                    <a:pt x="2499" y="2151"/>
                  </a:lnTo>
                  <a:lnTo>
                    <a:pt x="2472" y="2143"/>
                  </a:lnTo>
                  <a:lnTo>
                    <a:pt x="2440" y="2136"/>
                  </a:lnTo>
                  <a:lnTo>
                    <a:pt x="2406" y="2134"/>
                  </a:lnTo>
                  <a:lnTo>
                    <a:pt x="2368" y="2136"/>
                  </a:lnTo>
                  <a:lnTo>
                    <a:pt x="2337" y="2143"/>
                  </a:lnTo>
                  <a:lnTo>
                    <a:pt x="2309" y="2153"/>
                  </a:lnTo>
                  <a:lnTo>
                    <a:pt x="2283" y="2167"/>
                  </a:lnTo>
                  <a:lnTo>
                    <a:pt x="2257" y="2187"/>
                  </a:lnTo>
                  <a:lnTo>
                    <a:pt x="2236" y="2208"/>
                  </a:lnTo>
                  <a:lnTo>
                    <a:pt x="2215" y="2232"/>
                  </a:lnTo>
                  <a:lnTo>
                    <a:pt x="2195" y="2259"/>
                  </a:lnTo>
                  <a:lnTo>
                    <a:pt x="2177" y="2287"/>
                  </a:lnTo>
                  <a:lnTo>
                    <a:pt x="2159" y="2318"/>
                  </a:lnTo>
                  <a:lnTo>
                    <a:pt x="2144" y="2348"/>
                  </a:lnTo>
                  <a:lnTo>
                    <a:pt x="2127" y="2378"/>
                  </a:lnTo>
                  <a:lnTo>
                    <a:pt x="2112" y="2408"/>
                  </a:lnTo>
                  <a:lnTo>
                    <a:pt x="2097" y="2441"/>
                  </a:lnTo>
                  <a:lnTo>
                    <a:pt x="2081" y="2470"/>
                  </a:lnTo>
                  <a:lnTo>
                    <a:pt x="2066" y="2497"/>
                  </a:lnTo>
                  <a:lnTo>
                    <a:pt x="2052" y="2518"/>
                  </a:lnTo>
                  <a:lnTo>
                    <a:pt x="2039" y="2534"/>
                  </a:lnTo>
                  <a:lnTo>
                    <a:pt x="2022" y="2544"/>
                  </a:lnTo>
                  <a:lnTo>
                    <a:pt x="2004" y="2551"/>
                  </a:lnTo>
                  <a:lnTo>
                    <a:pt x="1984" y="2554"/>
                  </a:lnTo>
                  <a:lnTo>
                    <a:pt x="1963" y="2553"/>
                  </a:lnTo>
                  <a:lnTo>
                    <a:pt x="1942" y="2549"/>
                  </a:lnTo>
                  <a:lnTo>
                    <a:pt x="1939" y="2538"/>
                  </a:lnTo>
                  <a:lnTo>
                    <a:pt x="1935" y="2526"/>
                  </a:lnTo>
                  <a:lnTo>
                    <a:pt x="1929" y="2513"/>
                  </a:lnTo>
                  <a:lnTo>
                    <a:pt x="1924" y="2499"/>
                  </a:lnTo>
                  <a:lnTo>
                    <a:pt x="1917" y="2483"/>
                  </a:lnTo>
                  <a:lnTo>
                    <a:pt x="1909" y="2467"/>
                  </a:lnTo>
                  <a:lnTo>
                    <a:pt x="1898" y="2451"/>
                  </a:lnTo>
                  <a:lnTo>
                    <a:pt x="1886" y="2435"/>
                  </a:lnTo>
                  <a:lnTo>
                    <a:pt x="1870" y="2420"/>
                  </a:lnTo>
                  <a:lnTo>
                    <a:pt x="1852" y="2407"/>
                  </a:lnTo>
                  <a:lnTo>
                    <a:pt x="1831" y="2396"/>
                  </a:lnTo>
                  <a:lnTo>
                    <a:pt x="1806" y="2387"/>
                  </a:lnTo>
                  <a:lnTo>
                    <a:pt x="1777" y="2381"/>
                  </a:lnTo>
                  <a:lnTo>
                    <a:pt x="1744" y="2379"/>
                  </a:lnTo>
                  <a:lnTo>
                    <a:pt x="1717" y="2380"/>
                  </a:lnTo>
                  <a:lnTo>
                    <a:pt x="1691" y="2386"/>
                  </a:lnTo>
                  <a:lnTo>
                    <a:pt x="1669" y="2394"/>
                  </a:lnTo>
                  <a:lnTo>
                    <a:pt x="1648" y="2406"/>
                  </a:lnTo>
                  <a:lnTo>
                    <a:pt x="1630" y="2419"/>
                  </a:lnTo>
                  <a:lnTo>
                    <a:pt x="1614" y="2434"/>
                  </a:lnTo>
                  <a:lnTo>
                    <a:pt x="1600" y="2450"/>
                  </a:lnTo>
                  <a:lnTo>
                    <a:pt x="1588" y="2467"/>
                  </a:lnTo>
                  <a:lnTo>
                    <a:pt x="1577" y="2484"/>
                  </a:lnTo>
                  <a:lnTo>
                    <a:pt x="1567" y="2499"/>
                  </a:lnTo>
                  <a:lnTo>
                    <a:pt x="1560" y="2514"/>
                  </a:lnTo>
                  <a:lnTo>
                    <a:pt x="1554" y="2523"/>
                  </a:lnTo>
                  <a:lnTo>
                    <a:pt x="1549" y="2532"/>
                  </a:lnTo>
                  <a:lnTo>
                    <a:pt x="1544" y="2541"/>
                  </a:lnTo>
                  <a:lnTo>
                    <a:pt x="1540" y="2549"/>
                  </a:lnTo>
                  <a:lnTo>
                    <a:pt x="1537" y="2552"/>
                  </a:lnTo>
                  <a:lnTo>
                    <a:pt x="1519" y="2558"/>
                  </a:lnTo>
                  <a:lnTo>
                    <a:pt x="1502" y="2561"/>
                  </a:lnTo>
                  <a:lnTo>
                    <a:pt x="1484" y="2558"/>
                  </a:lnTo>
                  <a:lnTo>
                    <a:pt x="1469" y="2553"/>
                  </a:lnTo>
                  <a:lnTo>
                    <a:pt x="1455" y="2543"/>
                  </a:lnTo>
                  <a:lnTo>
                    <a:pt x="1443" y="2530"/>
                  </a:lnTo>
                  <a:lnTo>
                    <a:pt x="1437" y="2518"/>
                  </a:lnTo>
                  <a:lnTo>
                    <a:pt x="1434" y="2501"/>
                  </a:lnTo>
                  <a:lnTo>
                    <a:pt x="1432" y="2482"/>
                  </a:lnTo>
                  <a:lnTo>
                    <a:pt x="1430" y="2461"/>
                  </a:lnTo>
                  <a:lnTo>
                    <a:pt x="1430" y="2438"/>
                  </a:lnTo>
                  <a:lnTo>
                    <a:pt x="1430" y="2417"/>
                  </a:lnTo>
                  <a:lnTo>
                    <a:pt x="1430" y="2390"/>
                  </a:lnTo>
                  <a:lnTo>
                    <a:pt x="1430" y="2361"/>
                  </a:lnTo>
                  <a:lnTo>
                    <a:pt x="1429" y="2333"/>
                  </a:lnTo>
                  <a:lnTo>
                    <a:pt x="1426" y="2304"/>
                  </a:lnTo>
                  <a:lnTo>
                    <a:pt x="1420" y="2275"/>
                  </a:lnTo>
                  <a:lnTo>
                    <a:pt x="1411" y="2247"/>
                  </a:lnTo>
                  <a:lnTo>
                    <a:pt x="1399" y="2221"/>
                  </a:lnTo>
                  <a:lnTo>
                    <a:pt x="1382" y="2198"/>
                  </a:lnTo>
                  <a:lnTo>
                    <a:pt x="1362" y="2176"/>
                  </a:lnTo>
                  <a:lnTo>
                    <a:pt x="1339" y="2160"/>
                  </a:lnTo>
                  <a:lnTo>
                    <a:pt x="1312" y="2147"/>
                  </a:lnTo>
                  <a:lnTo>
                    <a:pt x="1284" y="2138"/>
                  </a:lnTo>
                  <a:lnTo>
                    <a:pt x="1251" y="2132"/>
                  </a:lnTo>
                  <a:lnTo>
                    <a:pt x="1216" y="2131"/>
                  </a:lnTo>
                  <a:lnTo>
                    <a:pt x="1178" y="2132"/>
                  </a:lnTo>
                  <a:lnTo>
                    <a:pt x="1136" y="2137"/>
                  </a:lnTo>
                  <a:lnTo>
                    <a:pt x="1103" y="2145"/>
                  </a:lnTo>
                  <a:lnTo>
                    <a:pt x="1072" y="2158"/>
                  </a:lnTo>
                  <a:lnTo>
                    <a:pt x="1041" y="2174"/>
                  </a:lnTo>
                  <a:lnTo>
                    <a:pt x="1013" y="2193"/>
                  </a:lnTo>
                  <a:lnTo>
                    <a:pt x="986" y="2214"/>
                  </a:lnTo>
                  <a:lnTo>
                    <a:pt x="960" y="2234"/>
                  </a:lnTo>
                  <a:lnTo>
                    <a:pt x="937" y="2256"/>
                  </a:lnTo>
                  <a:lnTo>
                    <a:pt x="925" y="2266"/>
                  </a:lnTo>
                  <a:lnTo>
                    <a:pt x="912" y="2277"/>
                  </a:lnTo>
                  <a:lnTo>
                    <a:pt x="901" y="2286"/>
                  </a:lnTo>
                  <a:lnTo>
                    <a:pt x="890" y="2294"/>
                  </a:lnTo>
                  <a:lnTo>
                    <a:pt x="882" y="2298"/>
                  </a:lnTo>
                  <a:lnTo>
                    <a:pt x="878" y="2300"/>
                  </a:lnTo>
                  <a:lnTo>
                    <a:pt x="875" y="2300"/>
                  </a:lnTo>
                  <a:lnTo>
                    <a:pt x="870" y="2300"/>
                  </a:lnTo>
                  <a:lnTo>
                    <a:pt x="866" y="2298"/>
                  </a:lnTo>
                  <a:lnTo>
                    <a:pt x="863" y="2296"/>
                  </a:lnTo>
                  <a:lnTo>
                    <a:pt x="859" y="2293"/>
                  </a:lnTo>
                  <a:lnTo>
                    <a:pt x="856" y="2287"/>
                  </a:lnTo>
                  <a:lnTo>
                    <a:pt x="854" y="2279"/>
                  </a:lnTo>
                  <a:lnTo>
                    <a:pt x="846" y="2241"/>
                  </a:lnTo>
                  <a:lnTo>
                    <a:pt x="835" y="2201"/>
                  </a:lnTo>
                  <a:lnTo>
                    <a:pt x="826" y="2170"/>
                  </a:lnTo>
                  <a:lnTo>
                    <a:pt x="811" y="2143"/>
                  </a:lnTo>
                  <a:lnTo>
                    <a:pt x="794" y="2120"/>
                  </a:lnTo>
                  <a:lnTo>
                    <a:pt x="775" y="2099"/>
                  </a:lnTo>
                  <a:lnTo>
                    <a:pt x="753" y="2082"/>
                  </a:lnTo>
                  <a:lnTo>
                    <a:pt x="729" y="2068"/>
                  </a:lnTo>
                  <a:lnTo>
                    <a:pt x="705" y="2057"/>
                  </a:lnTo>
                  <a:lnTo>
                    <a:pt x="679" y="2048"/>
                  </a:lnTo>
                  <a:lnTo>
                    <a:pt x="653" y="2040"/>
                  </a:lnTo>
                  <a:lnTo>
                    <a:pt x="625" y="2035"/>
                  </a:lnTo>
                  <a:lnTo>
                    <a:pt x="599" y="2030"/>
                  </a:lnTo>
                  <a:lnTo>
                    <a:pt x="572" y="2027"/>
                  </a:lnTo>
                  <a:lnTo>
                    <a:pt x="547" y="2026"/>
                  </a:lnTo>
                  <a:lnTo>
                    <a:pt x="523" y="2024"/>
                  </a:lnTo>
                  <a:lnTo>
                    <a:pt x="500" y="2023"/>
                  </a:lnTo>
                  <a:lnTo>
                    <a:pt x="477" y="2022"/>
                  </a:lnTo>
                  <a:lnTo>
                    <a:pt x="456" y="2021"/>
                  </a:lnTo>
                  <a:lnTo>
                    <a:pt x="437" y="2018"/>
                  </a:lnTo>
                  <a:lnTo>
                    <a:pt x="423" y="2016"/>
                  </a:lnTo>
                  <a:lnTo>
                    <a:pt x="401" y="2009"/>
                  </a:lnTo>
                  <a:lnTo>
                    <a:pt x="382" y="1996"/>
                  </a:lnTo>
                  <a:lnTo>
                    <a:pt x="366" y="1980"/>
                  </a:lnTo>
                  <a:lnTo>
                    <a:pt x="354" y="1959"/>
                  </a:lnTo>
                  <a:lnTo>
                    <a:pt x="345" y="1935"/>
                  </a:lnTo>
                  <a:lnTo>
                    <a:pt x="343" y="1920"/>
                  </a:lnTo>
                  <a:lnTo>
                    <a:pt x="341" y="1899"/>
                  </a:lnTo>
                  <a:lnTo>
                    <a:pt x="339" y="1874"/>
                  </a:lnTo>
                  <a:lnTo>
                    <a:pt x="337" y="1845"/>
                  </a:lnTo>
                  <a:lnTo>
                    <a:pt x="335" y="1813"/>
                  </a:lnTo>
                  <a:lnTo>
                    <a:pt x="334" y="1781"/>
                  </a:lnTo>
                  <a:lnTo>
                    <a:pt x="331" y="1719"/>
                  </a:lnTo>
                  <a:lnTo>
                    <a:pt x="328" y="1662"/>
                  </a:lnTo>
                  <a:lnTo>
                    <a:pt x="324" y="1608"/>
                  </a:lnTo>
                  <a:lnTo>
                    <a:pt x="319" y="1558"/>
                  </a:lnTo>
                  <a:lnTo>
                    <a:pt x="314" y="1513"/>
                  </a:lnTo>
                  <a:lnTo>
                    <a:pt x="306" y="1472"/>
                  </a:lnTo>
                  <a:lnTo>
                    <a:pt x="297" y="1436"/>
                  </a:lnTo>
                  <a:lnTo>
                    <a:pt x="286" y="1404"/>
                  </a:lnTo>
                  <a:lnTo>
                    <a:pt x="273" y="1377"/>
                  </a:lnTo>
                  <a:lnTo>
                    <a:pt x="258" y="1354"/>
                  </a:lnTo>
                  <a:lnTo>
                    <a:pt x="239" y="1337"/>
                  </a:lnTo>
                  <a:lnTo>
                    <a:pt x="0" y="1109"/>
                  </a:lnTo>
                  <a:lnTo>
                    <a:pt x="19" y="1029"/>
                  </a:lnTo>
                  <a:lnTo>
                    <a:pt x="47" y="949"/>
                  </a:lnTo>
                  <a:lnTo>
                    <a:pt x="79" y="873"/>
                  </a:lnTo>
                  <a:lnTo>
                    <a:pt x="119" y="797"/>
                  </a:lnTo>
                  <a:lnTo>
                    <a:pt x="164" y="725"/>
                  </a:lnTo>
                  <a:lnTo>
                    <a:pt x="215" y="655"/>
                  </a:lnTo>
                  <a:lnTo>
                    <a:pt x="272" y="587"/>
                  </a:lnTo>
                  <a:lnTo>
                    <a:pt x="334" y="522"/>
                  </a:lnTo>
                  <a:lnTo>
                    <a:pt x="402" y="460"/>
                  </a:lnTo>
                  <a:lnTo>
                    <a:pt x="474" y="402"/>
                  </a:lnTo>
                  <a:lnTo>
                    <a:pt x="551" y="346"/>
                  </a:lnTo>
                  <a:lnTo>
                    <a:pt x="633" y="294"/>
                  </a:lnTo>
                  <a:lnTo>
                    <a:pt x="718" y="245"/>
                  </a:lnTo>
                  <a:lnTo>
                    <a:pt x="808" y="201"/>
                  </a:lnTo>
                  <a:lnTo>
                    <a:pt x="902" y="161"/>
                  </a:lnTo>
                  <a:lnTo>
                    <a:pt x="998" y="124"/>
                  </a:lnTo>
                  <a:lnTo>
                    <a:pt x="1099" y="92"/>
                  </a:lnTo>
                  <a:lnTo>
                    <a:pt x="1203" y="65"/>
                  </a:lnTo>
                  <a:lnTo>
                    <a:pt x="1309" y="41"/>
                  </a:lnTo>
                  <a:lnTo>
                    <a:pt x="1417" y="24"/>
                  </a:lnTo>
                  <a:lnTo>
                    <a:pt x="1529" y="10"/>
                  </a:lnTo>
                  <a:lnTo>
                    <a:pt x="1643" y="2"/>
                  </a:lnTo>
                  <a:lnTo>
                    <a:pt x="1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10947400" y="5229226"/>
              <a:ext cx="565150" cy="300038"/>
            </a:xfrm>
            <a:custGeom>
              <a:avLst/>
              <a:gdLst>
                <a:gd name="T0" fmla="*/ 181 w 3564"/>
                <a:gd name="T1" fmla="*/ 170 h 1893"/>
                <a:gd name="T2" fmla="*/ 207 w 3564"/>
                <a:gd name="T3" fmla="*/ 249 h 1893"/>
                <a:gd name="T4" fmla="*/ 224 w 3564"/>
                <a:gd name="T5" fmla="*/ 411 h 1893"/>
                <a:gd name="T6" fmla="*/ 233 w 3564"/>
                <a:gd name="T7" fmla="*/ 571 h 1893"/>
                <a:gd name="T8" fmla="*/ 257 w 3564"/>
                <a:gd name="T9" fmla="*/ 738 h 1893"/>
                <a:gd name="T10" fmla="*/ 380 w 3564"/>
                <a:gd name="T11" fmla="*/ 862 h 1893"/>
                <a:gd name="T12" fmla="*/ 547 w 3564"/>
                <a:gd name="T13" fmla="*/ 885 h 1893"/>
                <a:gd name="T14" fmla="*/ 683 w 3564"/>
                <a:gd name="T15" fmla="*/ 911 h 1893"/>
                <a:gd name="T16" fmla="*/ 745 w 3564"/>
                <a:gd name="T17" fmla="*/ 1007 h 1893"/>
                <a:gd name="T18" fmla="*/ 803 w 3564"/>
                <a:gd name="T19" fmla="*/ 1128 h 1893"/>
                <a:gd name="T20" fmla="*/ 929 w 3564"/>
                <a:gd name="T21" fmla="*/ 1157 h 1893"/>
                <a:gd name="T22" fmla="*/ 1059 w 3564"/>
                <a:gd name="T23" fmla="*/ 1066 h 1893"/>
                <a:gd name="T24" fmla="*/ 1175 w 3564"/>
                <a:gd name="T25" fmla="*/ 996 h 1893"/>
                <a:gd name="T26" fmla="*/ 1289 w 3564"/>
                <a:gd name="T27" fmla="*/ 999 h 1893"/>
                <a:gd name="T28" fmla="*/ 1326 w 3564"/>
                <a:gd name="T29" fmla="*/ 1080 h 1893"/>
                <a:gd name="T30" fmla="*/ 1328 w 3564"/>
                <a:gd name="T31" fmla="*/ 1220 h 1893"/>
                <a:gd name="T32" fmla="*/ 1381 w 3564"/>
                <a:gd name="T33" fmla="*/ 1362 h 1893"/>
                <a:gd name="T34" fmla="*/ 1521 w 3564"/>
                <a:gd name="T35" fmla="*/ 1422 h 1893"/>
                <a:gd name="T36" fmla="*/ 1647 w 3564"/>
                <a:gd name="T37" fmla="*/ 1371 h 1893"/>
                <a:gd name="T38" fmla="*/ 1712 w 3564"/>
                <a:gd name="T39" fmla="*/ 1268 h 1893"/>
                <a:gd name="T40" fmla="*/ 1782 w 3564"/>
                <a:gd name="T41" fmla="*/ 1240 h 1893"/>
                <a:gd name="T42" fmla="*/ 1831 w 3564"/>
                <a:gd name="T43" fmla="*/ 1287 h 1893"/>
                <a:gd name="T44" fmla="*/ 1872 w 3564"/>
                <a:gd name="T45" fmla="*/ 1370 h 1893"/>
                <a:gd name="T46" fmla="*/ 2003 w 3564"/>
                <a:gd name="T47" fmla="*/ 1415 h 1893"/>
                <a:gd name="T48" fmla="*/ 2150 w 3564"/>
                <a:gd name="T49" fmla="*/ 1353 h 1893"/>
                <a:gd name="T50" fmla="*/ 2243 w 3564"/>
                <a:gd name="T51" fmla="*/ 1201 h 1893"/>
                <a:gd name="T52" fmla="*/ 2324 w 3564"/>
                <a:gd name="T53" fmla="*/ 1055 h 1893"/>
                <a:gd name="T54" fmla="*/ 2429 w 3564"/>
                <a:gd name="T55" fmla="*/ 995 h 1893"/>
                <a:gd name="T56" fmla="*/ 2524 w 3564"/>
                <a:gd name="T57" fmla="*/ 1038 h 1893"/>
                <a:gd name="T58" fmla="*/ 2596 w 3564"/>
                <a:gd name="T59" fmla="*/ 1126 h 1893"/>
                <a:gd name="T60" fmla="*/ 2711 w 3564"/>
                <a:gd name="T61" fmla="*/ 1171 h 1893"/>
                <a:gd name="T62" fmla="*/ 2818 w 3564"/>
                <a:gd name="T63" fmla="*/ 1103 h 1893"/>
                <a:gd name="T64" fmla="*/ 2846 w 3564"/>
                <a:gd name="T65" fmla="*/ 982 h 1893"/>
                <a:gd name="T66" fmla="*/ 2902 w 3564"/>
                <a:gd name="T67" fmla="*/ 863 h 1893"/>
                <a:gd name="T68" fmla="*/ 3036 w 3564"/>
                <a:gd name="T69" fmla="*/ 828 h 1893"/>
                <a:gd name="T70" fmla="*/ 3177 w 3564"/>
                <a:gd name="T71" fmla="*/ 843 h 1893"/>
                <a:gd name="T72" fmla="*/ 3259 w 3564"/>
                <a:gd name="T73" fmla="*/ 767 h 1893"/>
                <a:gd name="T74" fmla="*/ 3291 w 3564"/>
                <a:gd name="T75" fmla="*/ 671 h 1893"/>
                <a:gd name="T76" fmla="*/ 3324 w 3564"/>
                <a:gd name="T77" fmla="*/ 471 h 1893"/>
                <a:gd name="T78" fmla="*/ 3361 w 3564"/>
                <a:gd name="T79" fmla="*/ 294 h 1893"/>
                <a:gd name="T80" fmla="*/ 3411 w 3564"/>
                <a:gd name="T81" fmla="*/ 185 h 1893"/>
                <a:gd name="T82" fmla="*/ 3561 w 3564"/>
                <a:gd name="T83" fmla="*/ 679 h 1893"/>
                <a:gd name="T84" fmla="*/ 3444 w 3564"/>
                <a:gd name="T85" fmla="*/ 1064 h 1893"/>
                <a:gd name="T86" fmla="*/ 3180 w 3564"/>
                <a:gd name="T87" fmla="*/ 1398 h 1893"/>
                <a:gd name="T88" fmla="*/ 2797 w 3564"/>
                <a:gd name="T89" fmla="*/ 1660 h 1893"/>
                <a:gd name="T90" fmla="*/ 2320 w 3564"/>
                <a:gd name="T91" fmla="*/ 1832 h 1893"/>
                <a:gd name="T92" fmla="*/ 1778 w 3564"/>
                <a:gd name="T93" fmla="*/ 1893 h 1893"/>
                <a:gd name="T94" fmla="*/ 1231 w 3564"/>
                <a:gd name="T95" fmla="*/ 1834 h 1893"/>
                <a:gd name="T96" fmla="*/ 756 w 3564"/>
                <a:gd name="T97" fmla="*/ 1668 h 1893"/>
                <a:gd name="T98" fmla="*/ 377 w 3564"/>
                <a:gd name="T99" fmla="*/ 1413 h 1893"/>
                <a:gd name="T100" fmla="*/ 118 w 3564"/>
                <a:gd name="T101" fmla="*/ 1086 h 1893"/>
                <a:gd name="T102" fmla="*/ 4 w 3564"/>
                <a:gd name="T103" fmla="*/ 703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64" h="1893">
                  <a:moveTo>
                    <a:pt x="1" y="0"/>
                  </a:moveTo>
                  <a:lnTo>
                    <a:pt x="176" y="166"/>
                  </a:lnTo>
                  <a:lnTo>
                    <a:pt x="178" y="168"/>
                  </a:lnTo>
                  <a:lnTo>
                    <a:pt x="179" y="169"/>
                  </a:lnTo>
                  <a:lnTo>
                    <a:pt x="181" y="170"/>
                  </a:lnTo>
                  <a:lnTo>
                    <a:pt x="183" y="171"/>
                  </a:lnTo>
                  <a:lnTo>
                    <a:pt x="189" y="183"/>
                  </a:lnTo>
                  <a:lnTo>
                    <a:pt x="196" y="200"/>
                  </a:lnTo>
                  <a:lnTo>
                    <a:pt x="202" y="222"/>
                  </a:lnTo>
                  <a:lnTo>
                    <a:pt x="207" y="249"/>
                  </a:lnTo>
                  <a:lnTo>
                    <a:pt x="212" y="278"/>
                  </a:lnTo>
                  <a:lnTo>
                    <a:pt x="216" y="309"/>
                  </a:lnTo>
                  <a:lnTo>
                    <a:pt x="219" y="343"/>
                  </a:lnTo>
                  <a:lnTo>
                    <a:pt x="222" y="376"/>
                  </a:lnTo>
                  <a:lnTo>
                    <a:pt x="224" y="411"/>
                  </a:lnTo>
                  <a:lnTo>
                    <a:pt x="226" y="443"/>
                  </a:lnTo>
                  <a:lnTo>
                    <a:pt x="228" y="473"/>
                  </a:lnTo>
                  <a:lnTo>
                    <a:pt x="230" y="502"/>
                  </a:lnTo>
                  <a:lnTo>
                    <a:pt x="231" y="525"/>
                  </a:lnTo>
                  <a:lnTo>
                    <a:pt x="233" y="571"/>
                  </a:lnTo>
                  <a:lnTo>
                    <a:pt x="235" y="613"/>
                  </a:lnTo>
                  <a:lnTo>
                    <a:pt x="237" y="648"/>
                  </a:lnTo>
                  <a:lnTo>
                    <a:pt x="241" y="679"/>
                  </a:lnTo>
                  <a:lnTo>
                    <a:pt x="245" y="702"/>
                  </a:lnTo>
                  <a:lnTo>
                    <a:pt x="257" y="738"/>
                  </a:lnTo>
                  <a:lnTo>
                    <a:pt x="273" y="771"/>
                  </a:lnTo>
                  <a:lnTo>
                    <a:pt x="294" y="801"/>
                  </a:lnTo>
                  <a:lnTo>
                    <a:pt x="319" y="825"/>
                  </a:lnTo>
                  <a:lnTo>
                    <a:pt x="348" y="846"/>
                  </a:lnTo>
                  <a:lnTo>
                    <a:pt x="380" y="862"/>
                  </a:lnTo>
                  <a:lnTo>
                    <a:pt x="415" y="873"/>
                  </a:lnTo>
                  <a:lnTo>
                    <a:pt x="444" y="878"/>
                  </a:lnTo>
                  <a:lnTo>
                    <a:pt x="477" y="882"/>
                  </a:lnTo>
                  <a:lnTo>
                    <a:pt x="513" y="883"/>
                  </a:lnTo>
                  <a:lnTo>
                    <a:pt x="547" y="885"/>
                  </a:lnTo>
                  <a:lnTo>
                    <a:pt x="579" y="887"/>
                  </a:lnTo>
                  <a:lnTo>
                    <a:pt x="608" y="890"/>
                  </a:lnTo>
                  <a:lnTo>
                    <a:pt x="636" y="896"/>
                  </a:lnTo>
                  <a:lnTo>
                    <a:pt x="661" y="902"/>
                  </a:lnTo>
                  <a:lnTo>
                    <a:pt x="683" y="911"/>
                  </a:lnTo>
                  <a:lnTo>
                    <a:pt x="701" y="923"/>
                  </a:lnTo>
                  <a:lnTo>
                    <a:pt x="718" y="938"/>
                  </a:lnTo>
                  <a:lnTo>
                    <a:pt x="730" y="955"/>
                  </a:lnTo>
                  <a:lnTo>
                    <a:pt x="737" y="977"/>
                  </a:lnTo>
                  <a:lnTo>
                    <a:pt x="745" y="1007"/>
                  </a:lnTo>
                  <a:lnTo>
                    <a:pt x="750" y="1034"/>
                  </a:lnTo>
                  <a:lnTo>
                    <a:pt x="757" y="1061"/>
                  </a:lnTo>
                  <a:lnTo>
                    <a:pt x="768" y="1086"/>
                  </a:lnTo>
                  <a:lnTo>
                    <a:pt x="783" y="1108"/>
                  </a:lnTo>
                  <a:lnTo>
                    <a:pt x="803" y="1128"/>
                  </a:lnTo>
                  <a:lnTo>
                    <a:pt x="826" y="1144"/>
                  </a:lnTo>
                  <a:lnTo>
                    <a:pt x="850" y="1154"/>
                  </a:lnTo>
                  <a:lnTo>
                    <a:pt x="876" y="1160"/>
                  </a:lnTo>
                  <a:lnTo>
                    <a:pt x="903" y="1160"/>
                  </a:lnTo>
                  <a:lnTo>
                    <a:pt x="929" y="1157"/>
                  </a:lnTo>
                  <a:lnTo>
                    <a:pt x="954" y="1147"/>
                  </a:lnTo>
                  <a:lnTo>
                    <a:pt x="980" y="1132"/>
                  </a:lnTo>
                  <a:lnTo>
                    <a:pt x="1009" y="1111"/>
                  </a:lnTo>
                  <a:lnTo>
                    <a:pt x="1038" y="1085"/>
                  </a:lnTo>
                  <a:lnTo>
                    <a:pt x="1059" y="1066"/>
                  </a:lnTo>
                  <a:lnTo>
                    <a:pt x="1082" y="1047"/>
                  </a:lnTo>
                  <a:lnTo>
                    <a:pt x="1106" y="1030"/>
                  </a:lnTo>
                  <a:lnTo>
                    <a:pt x="1129" y="1013"/>
                  </a:lnTo>
                  <a:lnTo>
                    <a:pt x="1152" y="1003"/>
                  </a:lnTo>
                  <a:lnTo>
                    <a:pt x="1175" y="996"/>
                  </a:lnTo>
                  <a:lnTo>
                    <a:pt x="1204" y="992"/>
                  </a:lnTo>
                  <a:lnTo>
                    <a:pt x="1231" y="991"/>
                  </a:lnTo>
                  <a:lnTo>
                    <a:pt x="1253" y="992"/>
                  </a:lnTo>
                  <a:lnTo>
                    <a:pt x="1272" y="994"/>
                  </a:lnTo>
                  <a:lnTo>
                    <a:pt x="1289" y="999"/>
                  </a:lnTo>
                  <a:lnTo>
                    <a:pt x="1301" y="1007"/>
                  </a:lnTo>
                  <a:lnTo>
                    <a:pt x="1311" y="1020"/>
                  </a:lnTo>
                  <a:lnTo>
                    <a:pt x="1318" y="1037"/>
                  </a:lnTo>
                  <a:lnTo>
                    <a:pt x="1323" y="1058"/>
                  </a:lnTo>
                  <a:lnTo>
                    <a:pt x="1326" y="1080"/>
                  </a:lnTo>
                  <a:lnTo>
                    <a:pt x="1327" y="1104"/>
                  </a:lnTo>
                  <a:lnTo>
                    <a:pt x="1327" y="1130"/>
                  </a:lnTo>
                  <a:lnTo>
                    <a:pt x="1327" y="1155"/>
                  </a:lnTo>
                  <a:lnTo>
                    <a:pt x="1327" y="1187"/>
                  </a:lnTo>
                  <a:lnTo>
                    <a:pt x="1328" y="1220"/>
                  </a:lnTo>
                  <a:lnTo>
                    <a:pt x="1330" y="1251"/>
                  </a:lnTo>
                  <a:lnTo>
                    <a:pt x="1337" y="1281"/>
                  </a:lnTo>
                  <a:lnTo>
                    <a:pt x="1346" y="1310"/>
                  </a:lnTo>
                  <a:lnTo>
                    <a:pt x="1360" y="1336"/>
                  </a:lnTo>
                  <a:lnTo>
                    <a:pt x="1381" y="1362"/>
                  </a:lnTo>
                  <a:lnTo>
                    <a:pt x="1405" y="1383"/>
                  </a:lnTo>
                  <a:lnTo>
                    <a:pt x="1431" y="1400"/>
                  </a:lnTo>
                  <a:lnTo>
                    <a:pt x="1459" y="1412"/>
                  </a:lnTo>
                  <a:lnTo>
                    <a:pt x="1489" y="1418"/>
                  </a:lnTo>
                  <a:lnTo>
                    <a:pt x="1521" y="1422"/>
                  </a:lnTo>
                  <a:lnTo>
                    <a:pt x="1550" y="1418"/>
                  </a:lnTo>
                  <a:lnTo>
                    <a:pt x="1581" y="1412"/>
                  </a:lnTo>
                  <a:lnTo>
                    <a:pt x="1610" y="1400"/>
                  </a:lnTo>
                  <a:lnTo>
                    <a:pt x="1631" y="1387"/>
                  </a:lnTo>
                  <a:lnTo>
                    <a:pt x="1647" y="1371"/>
                  </a:lnTo>
                  <a:lnTo>
                    <a:pt x="1662" y="1352"/>
                  </a:lnTo>
                  <a:lnTo>
                    <a:pt x="1675" y="1332"/>
                  </a:lnTo>
                  <a:lnTo>
                    <a:pt x="1687" y="1311"/>
                  </a:lnTo>
                  <a:lnTo>
                    <a:pt x="1700" y="1287"/>
                  </a:lnTo>
                  <a:lnTo>
                    <a:pt x="1712" y="1268"/>
                  </a:lnTo>
                  <a:lnTo>
                    <a:pt x="1724" y="1254"/>
                  </a:lnTo>
                  <a:lnTo>
                    <a:pt x="1735" y="1244"/>
                  </a:lnTo>
                  <a:lnTo>
                    <a:pt x="1747" y="1240"/>
                  </a:lnTo>
                  <a:lnTo>
                    <a:pt x="1762" y="1239"/>
                  </a:lnTo>
                  <a:lnTo>
                    <a:pt x="1782" y="1240"/>
                  </a:lnTo>
                  <a:lnTo>
                    <a:pt x="1797" y="1244"/>
                  </a:lnTo>
                  <a:lnTo>
                    <a:pt x="1808" y="1251"/>
                  </a:lnTo>
                  <a:lnTo>
                    <a:pt x="1818" y="1261"/>
                  </a:lnTo>
                  <a:lnTo>
                    <a:pt x="1825" y="1273"/>
                  </a:lnTo>
                  <a:lnTo>
                    <a:pt x="1831" y="1287"/>
                  </a:lnTo>
                  <a:lnTo>
                    <a:pt x="1838" y="1305"/>
                  </a:lnTo>
                  <a:lnTo>
                    <a:pt x="1843" y="1321"/>
                  </a:lnTo>
                  <a:lnTo>
                    <a:pt x="1851" y="1338"/>
                  </a:lnTo>
                  <a:lnTo>
                    <a:pt x="1860" y="1355"/>
                  </a:lnTo>
                  <a:lnTo>
                    <a:pt x="1872" y="1370"/>
                  </a:lnTo>
                  <a:lnTo>
                    <a:pt x="1886" y="1384"/>
                  </a:lnTo>
                  <a:lnTo>
                    <a:pt x="1905" y="1395"/>
                  </a:lnTo>
                  <a:lnTo>
                    <a:pt x="1937" y="1406"/>
                  </a:lnTo>
                  <a:lnTo>
                    <a:pt x="1970" y="1413"/>
                  </a:lnTo>
                  <a:lnTo>
                    <a:pt x="2003" y="1415"/>
                  </a:lnTo>
                  <a:lnTo>
                    <a:pt x="2036" y="1412"/>
                  </a:lnTo>
                  <a:lnTo>
                    <a:pt x="2068" y="1403"/>
                  </a:lnTo>
                  <a:lnTo>
                    <a:pt x="2097" y="1391"/>
                  </a:lnTo>
                  <a:lnTo>
                    <a:pt x="2124" y="1374"/>
                  </a:lnTo>
                  <a:lnTo>
                    <a:pt x="2150" y="1353"/>
                  </a:lnTo>
                  <a:lnTo>
                    <a:pt x="2171" y="1329"/>
                  </a:lnTo>
                  <a:lnTo>
                    <a:pt x="2190" y="1301"/>
                  </a:lnTo>
                  <a:lnTo>
                    <a:pt x="2208" y="1269"/>
                  </a:lnTo>
                  <a:lnTo>
                    <a:pt x="2225" y="1236"/>
                  </a:lnTo>
                  <a:lnTo>
                    <a:pt x="2243" y="1201"/>
                  </a:lnTo>
                  <a:lnTo>
                    <a:pt x="2257" y="1171"/>
                  </a:lnTo>
                  <a:lnTo>
                    <a:pt x="2273" y="1140"/>
                  </a:lnTo>
                  <a:lnTo>
                    <a:pt x="2289" y="1109"/>
                  </a:lnTo>
                  <a:lnTo>
                    <a:pt x="2306" y="1081"/>
                  </a:lnTo>
                  <a:lnTo>
                    <a:pt x="2324" y="1055"/>
                  </a:lnTo>
                  <a:lnTo>
                    <a:pt x="2342" y="1033"/>
                  </a:lnTo>
                  <a:lnTo>
                    <a:pt x="2361" y="1014"/>
                  </a:lnTo>
                  <a:lnTo>
                    <a:pt x="2380" y="1001"/>
                  </a:lnTo>
                  <a:lnTo>
                    <a:pt x="2401" y="996"/>
                  </a:lnTo>
                  <a:lnTo>
                    <a:pt x="2429" y="995"/>
                  </a:lnTo>
                  <a:lnTo>
                    <a:pt x="2453" y="997"/>
                  </a:lnTo>
                  <a:lnTo>
                    <a:pt x="2473" y="1004"/>
                  </a:lnTo>
                  <a:lnTo>
                    <a:pt x="2492" y="1012"/>
                  </a:lnTo>
                  <a:lnTo>
                    <a:pt x="2508" y="1024"/>
                  </a:lnTo>
                  <a:lnTo>
                    <a:pt x="2524" y="1038"/>
                  </a:lnTo>
                  <a:lnTo>
                    <a:pt x="2538" y="1053"/>
                  </a:lnTo>
                  <a:lnTo>
                    <a:pt x="2551" y="1070"/>
                  </a:lnTo>
                  <a:lnTo>
                    <a:pt x="2563" y="1086"/>
                  </a:lnTo>
                  <a:lnTo>
                    <a:pt x="2580" y="1106"/>
                  </a:lnTo>
                  <a:lnTo>
                    <a:pt x="2596" y="1126"/>
                  </a:lnTo>
                  <a:lnTo>
                    <a:pt x="2613" y="1142"/>
                  </a:lnTo>
                  <a:lnTo>
                    <a:pt x="2634" y="1155"/>
                  </a:lnTo>
                  <a:lnTo>
                    <a:pt x="2658" y="1166"/>
                  </a:lnTo>
                  <a:lnTo>
                    <a:pt x="2685" y="1171"/>
                  </a:lnTo>
                  <a:lnTo>
                    <a:pt x="2711" y="1171"/>
                  </a:lnTo>
                  <a:lnTo>
                    <a:pt x="2737" y="1167"/>
                  </a:lnTo>
                  <a:lnTo>
                    <a:pt x="2762" y="1157"/>
                  </a:lnTo>
                  <a:lnTo>
                    <a:pt x="2784" y="1143"/>
                  </a:lnTo>
                  <a:lnTo>
                    <a:pt x="2803" y="1125"/>
                  </a:lnTo>
                  <a:lnTo>
                    <a:pt x="2818" y="1103"/>
                  </a:lnTo>
                  <a:lnTo>
                    <a:pt x="2829" y="1079"/>
                  </a:lnTo>
                  <a:lnTo>
                    <a:pt x="2834" y="1053"/>
                  </a:lnTo>
                  <a:lnTo>
                    <a:pt x="2838" y="1032"/>
                  </a:lnTo>
                  <a:lnTo>
                    <a:pt x="2841" y="1008"/>
                  </a:lnTo>
                  <a:lnTo>
                    <a:pt x="2846" y="982"/>
                  </a:lnTo>
                  <a:lnTo>
                    <a:pt x="2853" y="956"/>
                  </a:lnTo>
                  <a:lnTo>
                    <a:pt x="2862" y="930"/>
                  </a:lnTo>
                  <a:lnTo>
                    <a:pt x="2872" y="905"/>
                  </a:lnTo>
                  <a:lnTo>
                    <a:pt x="2886" y="883"/>
                  </a:lnTo>
                  <a:lnTo>
                    <a:pt x="2902" y="863"/>
                  </a:lnTo>
                  <a:lnTo>
                    <a:pt x="2922" y="847"/>
                  </a:lnTo>
                  <a:lnTo>
                    <a:pt x="2945" y="835"/>
                  </a:lnTo>
                  <a:lnTo>
                    <a:pt x="2971" y="829"/>
                  </a:lnTo>
                  <a:lnTo>
                    <a:pt x="3002" y="825"/>
                  </a:lnTo>
                  <a:lnTo>
                    <a:pt x="3036" y="828"/>
                  </a:lnTo>
                  <a:lnTo>
                    <a:pt x="3073" y="833"/>
                  </a:lnTo>
                  <a:lnTo>
                    <a:pt x="3113" y="844"/>
                  </a:lnTo>
                  <a:lnTo>
                    <a:pt x="3135" y="848"/>
                  </a:lnTo>
                  <a:lnTo>
                    <a:pt x="3156" y="847"/>
                  </a:lnTo>
                  <a:lnTo>
                    <a:pt x="3177" y="843"/>
                  </a:lnTo>
                  <a:lnTo>
                    <a:pt x="3198" y="834"/>
                  </a:lnTo>
                  <a:lnTo>
                    <a:pt x="3217" y="820"/>
                  </a:lnTo>
                  <a:lnTo>
                    <a:pt x="3234" y="804"/>
                  </a:lnTo>
                  <a:lnTo>
                    <a:pt x="3247" y="786"/>
                  </a:lnTo>
                  <a:lnTo>
                    <a:pt x="3259" y="767"/>
                  </a:lnTo>
                  <a:lnTo>
                    <a:pt x="3268" y="749"/>
                  </a:lnTo>
                  <a:lnTo>
                    <a:pt x="3274" y="733"/>
                  </a:lnTo>
                  <a:lnTo>
                    <a:pt x="3279" y="719"/>
                  </a:lnTo>
                  <a:lnTo>
                    <a:pt x="3282" y="708"/>
                  </a:lnTo>
                  <a:lnTo>
                    <a:pt x="3291" y="671"/>
                  </a:lnTo>
                  <a:lnTo>
                    <a:pt x="3298" y="628"/>
                  </a:lnTo>
                  <a:lnTo>
                    <a:pt x="3306" y="583"/>
                  </a:lnTo>
                  <a:lnTo>
                    <a:pt x="3314" y="534"/>
                  </a:lnTo>
                  <a:lnTo>
                    <a:pt x="3319" y="504"/>
                  </a:lnTo>
                  <a:lnTo>
                    <a:pt x="3324" y="471"/>
                  </a:lnTo>
                  <a:lnTo>
                    <a:pt x="3330" y="436"/>
                  </a:lnTo>
                  <a:lnTo>
                    <a:pt x="3337" y="400"/>
                  </a:lnTo>
                  <a:lnTo>
                    <a:pt x="3344" y="363"/>
                  </a:lnTo>
                  <a:lnTo>
                    <a:pt x="3352" y="328"/>
                  </a:lnTo>
                  <a:lnTo>
                    <a:pt x="3361" y="294"/>
                  </a:lnTo>
                  <a:lnTo>
                    <a:pt x="3369" y="263"/>
                  </a:lnTo>
                  <a:lnTo>
                    <a:pt x="3379" y="236"/>
                  </a:lnTo>
                  <a:lnTo>
                    <a:pt x="3389" y="213"/>
                  </a:lnTo>
                  <a:lnTo>
                    <a:pt x="3400" y="196"/>
                  </a:lnTo>
                  <a:lnTo>
                    <a:pt x="3411" y="185"/>
                  </a:lnTo>
                  <a:lnTo>
                    <a:pt x="3417" y="182"/>
                  </a:lnTo>
                  <a:lnTo>
                    <a:pt x="3422" y="176"/>
                  </a:lnTo>
                  <a:lnTo>
                    <a:pt x="3564" y="42"/>
                  </a:lnTo>
                  <a:lnTo>
                    <a:pt x="3564" y="597"/>
                  </a:lnTo>
                  <a:lnTo>
                    <a:pt x="3561" y="679"/>
                  </a:lnTo>
                  <a:lnTo>
                    <a:pt x="3550" y="759"/>
                  </a:lnTo>
                  <a:lnTo>
                    <a:pt x="3532" y="837"/>
                  </a:lnTo>
                  <a:lnTo>
                    <a:pt x="3509" y="915"/>
                  </a:lnTo>
                  <a:lnTo>
                    <a:pt x="3479" y="991"/>
                  </a:lnTo>
                  <a:lnTo>
                    <a:pt x="3444" y="1064"/>
                  </a:lnTo>
                  <a:lnTo>
                    <a:pt x="3401" y="1136"/>
                  </a:lnTo>
                  <a:lnTo>
                    <a:pt x="3354" y="1206"/>
                  </a:lnTo>
                  <a:lnTo>
                    <a:pt x="3302" y="1273"/>
                  </a:lnTo>
                  <a:lnTo>
                    <a:pt x="3244" y="1336"/>
                  </a:lnTo>
                  <a:lnTo>
                    <a:pt x="3180" y="1398"/>
                  </a:lnTo>
                  <a:lnTo>
                    <a:pt x="3112" y="1457"/>
                  </a:lnTo>
                  <a:lnTo>
                    <a:pt x="3040" y="1512"/>
                  </a:lnTo>
                  <a:lnTo>
                    <a:pt x="2963" y="1565"/>
                  </a:lnTo>
                  <a:lnTo>
                    <a:pt x="2883" y="1615"/>
                  </a:lnTo>
                  <a:lnTo>
                    <a:pt x="2797" y="1660"/>
                  </a:lnTo>
                  <a:lnTo>
                    <a:pt x="2709" y="1702"/>
                  </a:lnTo>
                  <a:lnTo>
                    <a:pt x="2617" y="1741"/>
                  </a:lnTo>
                  <a:lnTo>
                    <a:pt x="2520" y="1775"/>
                  </a:lnTo>
                  <a:lnTo>
                    <a:pt x="2422" y="1806"/>
                  </a:lnTo>
                  <a:lnTo>
                    <a:pt x="2320" y="1832"/>
                  </a:lnTo>
                  <a:lnTo>
                    <a:pt x="2216" y="1853"/>
                  </a:lnTo>
                  <a:lnTo>
                    <a:pt x="2110" y="1871"/>
                  </a:lnTo>
                  <a:lnTo>
                    <a:pt x="2001" y="1883"/>
                  </a:lnTo>
                  <a:lnTo>
                    <a:pt x="1890" y="1890"/>
                  </a:lnTo>
                  <a:lnTo>
                    <a:pt x="1778" y="1893"/>
                  </a:lnTo>
                  <a:lnTo>
                    <a:pt x="1663" y="1890"/>
                  </a:lnTo>
                  <a:lnTo>
                    <a:pt x="1551" y="1883"/>
                  </a:lnTo>
                  <a:lnTo>
                    <a:pt x="1442" y="1871"/>
                  </a:lnTo>
                  <a:lnTo>
                    <a:pt x="1335" y="1855"/>
                  </a:lnTo>
                  <a:lnTo>
                    <a:pt x="1231" y="1834"/>
                  </a:lnTo>
                  <a:lnTo>
                    <a:pt x="1129" y="1808"/>
                  </a:lnTo>
                  <a:lnTo>
                    <a:pt x="1030" y="1779"/>
                  </a:lnTo>
                  <a:lnTo>
                    <a:pt x="935" y="1745"/>
                  </a:lnTo>
                  <a:lnTo>
                    <a:pt x="843" y="1709"/>
                  </a:lnTo>
                  <a:lnTo>
                    <a:pt x="756" y="1668"/>
                  </a:lnTo>
                  <a:lnTo>
                    <a:pt x="672" y="1623"/>
                  </a:lnTo>
                  <a:lnTo>
                    <a:pt x="592" y="1576"/>
                  </a:lnTo>
                  <a:lnTo>
                    <a:pt x="515" y="1524"/>
                  </a:lnTo>
                  <a:lnTo>
                    <a:pt x="444" y="1470"/>
                  </a:lnTo>
                  <a:lnTo>
                    <a:pt x="377" y="1413"/>
                  </a:lnTo>
                  <a:lnTo>
                    <a:pt x="315" y="1352"/>
                  </a:lnTo>
                  <a:lnTo>
                    <a:pt x="258" y="1290"/>
                  </a:lnTo>
                  <a:lnTo>
                    <a:pt x="206" y="1224"/>
                  </a:lnTo>
                  <a:lnTo>
                    <a:pt x="160" y="1156"/>
                  </a:lnTo>
                  <a:lnTo>
                    <a:pt x="118" y="1086"/>
                  </a:lnTo>
                  <a:lnTo>
                    <a:pt x="83" y="1012"/>
                  </a:lnTo>
                  <a:lnTo>
                    <a:pt x="55" y="938"/>
                  </a:lnTo>
                  <a:lnTo>
                    <a:pt x="32" y="861"/>
                  </a:lnTo>
                  <a:lnTo>
                    <a:pt x="14" y="783"/>
                  </a:lnTo>
                  <a:lnTo>
                    <a:pt x="4" y="703"/>
                  </a:lnTo>
                  <a:lnTo>
                    <a:pt x="1" y="621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5" name="Group 854"/>
          <p:cNvGrpSpPr/>
          <p:nvPr/>
        </p:nvGrpSpPr>
        <p:grpSpPr>
          <a:xfrm>
            <a:off x="665170" y="4227513"/>
            <a:ext cx="561975" cy="560387"/>
            <a:chOff x="687388" y="4227513"/>
            <a:chExt cx="561975" cy="5603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5" name="Freeform 183"/>
            <p:cNvSpPr>
              <a:spLocks noEditPoints="1"/>
            </p:cNvSpPr>
            <p:nvPr/>
          </p:nvSpPr>
          <p:spPr bwMode="auto">
            <a:xfrm>
              <a:off x="687388" y="4546600"/>
              <a:ext cx="242888" cy="241300"/>
            </a:xfrm>
            <a:custGeom>
              <a:avLst/>
              <a:gdLst>
                <a:gd name="T0" fmla="*/ 800 w 1381"/>
                <a:gd name="T1" fmla="*/ 1147 h 1527"/>
                <a:gd name="T2" fmla="*/ 774 w 1381"/>
                <a:gd name="T3" fmla="*/ 1185 h 1527"/>
                <a:gd name="T4" fmla="*/ 779 w 1381"/>
                <a:gd name="T5" fmla="*/ 1230 h 1527"/>
                <a:gd name="T6" fmla="*/ 855 w 1381"/>
                <a:gd name="T7" fmla="*/ 1315 h 1527"/>
                <a:gd name="T8" fmla="*/ 896 w 1381"/>
                <a:gd name="T9" fmla="*/ 1321 h 1527"/>
                <a:gd name="T10" fmla="*/ 931 w 1381"/>
                <a:gd name="T11" fmla="*/ 1291 h 1527"/>
                <a:gd name="T12" fmla="*/ 936 w 1381"/>
                <a:gd name="T13" fmla="*/ 1246 h 1527"/>
                <a:gd name="T14" fmla="*/ 866 w 1381"/>
                <a:gd name="T15" fmla="*/ 1157 h 1527"/>
                <a:gd name="T16" fmla="*/ 827 w 1381"/>
                <a:gd name="T17" fmla="*/ 1139 h 1527"/>
                <a:gd name="T18" fmla="*/ 304 w 1381"/>
                <a:gd name="T19" fmla="*/ 903 h 1527"/>
                <a:gd name="T20" fmla="*/ 278 w 1381"/>
                <a:gd name="T21" fmla="*/ 941 h 1527"/>
                <a:gd name="T22" fmla="*/ 284 w 1381"/>
                <a:gd name="T23" fmla="*/ 986 h 1527"/>
                <a:gd name="T24" fmla="*/ 469 w 1381"/>
                <a:gd name="T25" fmla="*/ 1193 h 1527"/>
                <a:gd name="T26" fmla="*/ 510 w 1381"/>
                <a:gd name="T27" fmla="*/ 1198 h 1527"/>
                <a:gd name="T28" fmla="*/ 545 w 1381"/>
                <a:gd name="T29" fmla="*/ 1169 h 1527"/>
                <a:gd name="T30" fmla="*/ 551 w 1381"/>
                <a:gd name="T31" fmla="*/ 1124 h 1527"/>
                <a:gd name="T32" fmla="*/ 370 w 1381"/>
                <a:gd name="T33" fmla="*/ 913 h 1527"/>
                <a:gd name="T34" fmla="*/ 331 w 1381"/>
                <a:gd name="T35" fmla="*/ 895 h 1527"/>
                <a:gd name="T36" fmla="*/ 194 w 1381"/>
                <a:gd name="T37" fmla="*/ 476 h 1527"/>
                <a:gd name="T38" fmla="*/ 167 w 1381"/>
                <a:gd name="T39" fmla="*/ 514 h 1527"/>
                <a:gd name="T40" fmla="*/ 172 w 1381"/>
                <a:gd name="T41" fmla="*/ 559 h 1527"/>
                <a:gd name="T42" fmla="*/ 249 w 1381"/>
                <a:gd name="T43" fmla="*/ 644 h 1527"/>
                <a:gd name="T44" fmla="*/ 290 w 1381"/>
                <a:gd name="T45" fmla="*/ 649 h 1527"/>
                <a:gd name="T46" fmla="*/ 324 w 1381"/>
                <a:gd name="T47" fmla="*/ 620 h 1527"/>
                <a:gd name="T48" fmla="*/ 330 w 1381"/>
                <a:gd name="T49" fmla="*/ 575 h 1527"/>
                <a:gd name="T50" fmla="*/ 260 w 1381"/>
                <a:gd name="T51" fmla="*/ 486 h 1527"/>
                <a:gd name="T52" fmla="*/ 221 w 1381"/>
                <a:gd name="T53" fmla="*/ 468 h 1527"/>
                <a:gd name="T54" fmla="*/ 1367 w 1381"/>
                <a:gd name="T55" fmla="*/ 778 h 1527"/>
                <a:gd name="T56" fmla="*/ 1309 w 1381"/>
                <a:gd name="T57" fmla="*/ 933 h 1527"/>
                <a:gd name="T58" fmla="*/ 1237 w 1381"/>
                <a:gd name="T59" fmla="*/ 1112 h 1527"/>
                <a:gd name="T60" fmla="*/ 1157 w 1381"/>
                <a:gd name="T61" fmla="*/ 1280 h 1527"/>
                <a:gd name="T62" fmla="*/ 1070 w 1381"/>
                <a:gd name="T63" fmla="*/ 1417 h 1527"/>
                <a:gd name="T64" fmla="*/ 974 w 1381"/>
                <a:gd name="T65" fmla="*/ 1500 h 1527"/>
                <a:gd name="T66" fmla="*/ 869 w 1381"/>
                <a:gd name="T67" fmla="*/ 1527 h 1527"/>
                <a:gd name="T68" fmla="*/ 759 w 1381"/>
                <a:gd name="T69" fmla="*/ 1496 h 1527"/>
                <a:gd name="T70" fmla="*/ 655 w 1381"/>
                <a:gd name="T71" fmla="*/ 1404 h 1527"/>
                <a:gd name="T72" fmla="*/ 614 w 1381"/>
                <a:gd name="T73" fmla="*/ 1340 h 1527"/>
                <a:gd name="T74" fmla="*/ 515 w 1381"/>
                <a:gd name="T75" fmla="*/ 1386 h 1527"/>
                <a:gd name="T76" fmla="*/ 419 w 1381"/>
                <a:gd name="T77" fmla="*/ 1376 h 1527"/>
                <a:gd name="T78" fmla="*/ 336 w 1381"/>
                <a:gd name="T79" fmla="*/ 1309 h 1527"/>
                <a:gd name="T80" fmla="*/ 269 w 1381"/>
                <a:gd name="T81" fmla="*/ 1215 h 1527"/>
                <a:gd name="T82" fmla="*/ 183 w 1381"/>
                <a:gd name="T83" fmla="*/ 1139 h 1527"/>
                <a:gd name="T84" fmla="*/ 121 w 1381"/>
                <a:gd name="T85" fmla="*/ 1045 h 1527"/>
                <a:gd name="T86" fmla="*/ 113 w 1381"/>
                <a:gd name="T87" fmla="*/ 943 h 1527"/>
                <a:gd name="T88" fmla="*/ 151 w 1381"/>
                <a:gd name="T89" fmla="*/ 839 h 1527"/>
                <a:gd name="T90" fmla="*/ 79 w 1381"/>
                <a:gd name="T91" fmla="*/ 766 h 1527"/>
                <a:gd name="T92" fmla="*/ 14 w 1381"/>
                <a:gd name="T93" fmla="*/ 650 h 1527"/>
                <a:gd name="T94" fmla="*/ 3 w 1381"/>
                <a:gd name="T95" fmla="*/ 530 h 1527"/>
                <a:gd name="T96" fmla="*/ 45 w 1381"/>
                <a:gd name="T97" fmla="*/ 413 h 1527"/>
                <a:gd name="T98" fmla="*/ 137 w 1381"/>
                <a:gd name="T99" fmla="*/ 311 h 1527"/>
                <a:gd name="T100" fmla="*/ 273 w 1381"/>
                <a:gd name="T101" fmla="*/ 217 h 1527"/>
                <a:gd name="T102" fmla="*/ 431 w 1381"/>
                <a:gd name="T103" fmla="*/ 131 h 1527"/>
                <a:gd name="T104" fmla="*/ 591 w 1381"/>
                <a:gd name="T105" fmla="*/ 56 h 1527"/>
                <a:gd name="T106" fmla="*/ 712 w 1381"/>
                <a:gd name="T107" fmla="*/ 0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1" h="1527">
                  <a:moveTo>
                    <a:pt x="827" y="1139"/>
                  </a:moveTo>
                  <a:lnTo>
                    <a:pt x="813" y="1142"/>
                  </a:lnTo>
                  <a:lnTo>
                    <a:pt x="800" y="1147"/>
                  </a:lnTo>
                  <a:lnTo>
                    <a:pt x="788" y="1157"/>
                  </a:lnTo>
                  <a:lnTo>
                    <a:pt x="779" y="1170"/>
                  </a:lnTo>
                  <a:lnTo>
                    <a:pt x="774" y="1185"/>
                  </a:lnTo>
                  <a:lnTo>
                    <a:pt x="772" y="1200"/>
                  </a:lnTo>
                  <a:lnTo>
                    <a:pt x="774" y="1216"/>
                  </a:lnTo>
                  <a:lnTo>
                    <a:pt x="779" y="1230"/>
                  </a:lnTo>
                  <a:lnTo>
                    <a:pt x="788" y="1244"/>
                  </a:lnTo>
                  <a:lnTo>
                    <a:pt x="843" y="1305"/>
                  </a:lnTo>
                  <a:lnTo>
                    <a:pt x="855" y="1315"/>
                  </a:lnTo>
                  <a:lnTo>
                    <a:pt x="868" y="1321"/>
                  </a:lnTo>
                  <a:lnTo>
                    <a:pt x="882" y="1322"/>
                  </a:lnTo>
                  <a:lnTo>
                    <a:pt x="896" y="1321"/>
                  </a:lnTo>
                  <a:lnTo>
                    <a:pt x="911" y="1315"/>
                  </a:lnTo>
                  <a:lnTo>
                    <a:pt x="922" y="1305"/>
                  </a:lnTo>
                  <a:lnTo>
                    <a:pt x="931" y="1291"/>
                  </a:lnTo>
                  <a:lnTo>
                    <a:pt x="936" y="1277"/>
                  </a:lnTo>
                  <a:lnTo>
                    <a:pt x="938" y="1261"/>
                  </a:lnTo>
                  <a:lnTo>
                    <a:pt x="936" y="1246"/>
                  </a:lnTo>
                  <a:lnTo>
                    <a:pt x="931" y="1231"/>
                  </a:lnTo>
                  <a:lnTo>
                    <a:pt x="922" y="1218"/>
                  </a:lnTo>
                  <a:lnTo>
                    <a:pt x="866" y="1157"/>
                  </a:lnTo>
                  <a:lnTo>
                    <a:pt x="855" y="1147"/>
                  </a:lnTo>
                  <a:lnTo>
                    <a:pt x="841" y="1142"/>
                  </a:lnTo>
                  <a:lnTo>
                    <a:pt x="827" y="1139"/>
                  </a:lnTo>
                  <a:close/>
                  <a:moveTo>
                    <a:pt x="331" y="895"/>
                  </a:moveTo>
                  <a:lnTo>
                    <a:pt x="317" y="898"/>
                  </a:lnTo>
                  <a:lnTo>
                    <a:pt x="304" y="903"/>
                  </a:lnTo>
                  <a:lnTo>
                    <a:pt x="292" y="913"/>
                  </a:lnTo>
                  <a:lnTo>
                    <a:pt x="284" y="926"/>
                  </a:lnTo>
                  <a:lnTo>
                    <a:pt x="278" y="941"/>
                  </a:lnTo>
                  <a:lnTo>
                    <a:pt x="276" y="956"/>
                  </a:lnTo>
                  <a:lnTo>
                    <a:pt x="278" y="972"/>
                  </a:lnTo>
                  <a:lnTo>
                    <a:pt x="284" y="986"/>
                  </a:lnTo>
                  <a:lnTo>
                    <a:pt x="292" y="1000"/>
                  </a:lnTo>
                  <a:lnTo>
                    <a:pt x="457" y="1183"/>
                  </a:lnTo>
                  <a:lnTo>
                    <a:pt x="469" y="1193"/>
                  </a:lnTo>
                  <a:lnTo>
                    <a:pt x="482" y="1198"/>
                  </a:lnTo>
                  <a:lnTo>
                    <a:pt x="496" y="1200"/>
                  </a:lnTo>
                  <a:lnTo>
                    <a:pt x="510" y="1198"/>
                  </a:lnTo>
                  <a:lnTo>
                    <a:pt x="523" y="1193"/>
                  </a:lnTo>
                  <a:lnTo>
                    <a:pt x="535" y="1183"/>
                  </a:lnTo>
                  <a:lnTo>
                    <a:pt x="545" y="1169"/>
                  </a:lnTo>
                  <a:lnTo>
                    <a:pt x="551" y="1155"/>
                  </a:lnTo>
                  <a:lnTo>
                    <a:pt x="552" y="1139"/>
                  </a:lnTo>
                  <a:lnTo>
                    <a:pt x="551" y="1124"/>
                  </a:lnTo>
                  <a:lnTo>
                    <a:pt x="545" y="1109"/>
                  </a:lnTo>
                  <a:lnTo>
                    <a:pt x="535" y="1096"/>
                  </a:lnTo>
                  <a:lnTo>
                    <a:pt x="370" y="913"/>
                  </a:lnTo>
                  <a:lnTo>
                    <a:pt x="358" y="903"/>
                  </a:lnTo>
                  <a:lnTo>
                    <a:pt x="345" y="898"/>
                  </a:lnTo>
                  <a:lnTo>
                    <a:pt x="331" y="895"/>
                  </a:lnTo>
                  <a:close/>
                  <a:moveTo>
                    <a:pt x="221" y="468"/>
                  </a:moveTo>
                  <a:lnTo>
                    <a:pt x="207" y="471"/>
                  </a:lnTo>
                  <a:lnTo>
                    <a:pt x="194" y="476"/>
                  </a:lnTo>
                  <a:lnTo>
                    <a:pt x="182" y="486"/>
                  </a:lnTo>
                  <a:lnTo>
                    <a:pt x="172" y="499"/>
                  </a:lnTo>
                  <a:lnTo>
                    <a:pt x="167" y="514"/>
                  </a:lnTo>
                  <a:lnTo>
                    <a:pt x="165" y="529"/>
                  </a:lnTo>
                  <a:lnTo>
                    <a:pt x="167" y="545"/>
                  </a:lnTo>
                  <a:lnTo>
                    <a:pt x="172" y="559"/>
                  </a:lnTo>
                  <a:lnTo>
                    <a:pt x="182" y="573"/>
                  </a:lnTo>
                  <a:lnTo>
                    <a:pt x="237" y="634"/>
                  </a:lnTo>
                  <a:lnTo>
                    <a:pt x="249" y="644"/>
                  </a:lnTo>
                  <a:lnTo>
                    <a:pt x="262" y="649"/>
                  </a:lnTo>
                  <a:lnTo>
                    <a:pt x="276" y="651"/>
                  </a:lnTo>
                  <a:lnTo>
                    <a:pt x="290" y="649"/>
                  </a:lnTo>
                  <a:lnTo>
                    <a:pt x="304" y="644"/>
                  </a:lnTo>
                  <a:lnTo>
                    <a:pt x="315" y="634"/>
                  </a:lnTo>
                  <a:lnTo>
                    <a:pt x="324" y="620"/>
                  </a:lnTo>
                  <a:lnTo>
                    <a:pt x="330" y="606"/>
                  </a:lnTo>
                  <a:lnTo>
                    <a:pt x="331" y="590"/>
                  </a:lnTo>
                  <a:lnTo>
                    <a:pt x="330" y="575"/>
                  </a:lnTo>
                  <a:lnTo>
                    <a:pt x="324" y="560"/>
                  </a:lnTo>
                  <a:lnTo>
                    <a:pt x="315" y="547"/>
                  </a:lnTo>
                  <a:lnTo>
                    <a:pt x="260" y="486"/>
                  </a:lnTo>
                  <a:lnTo>
                    <a:pt x="249" y="476"/>
                  </a:lnTo>
                  <a:lnTo>
                    <a:pt x="235" y="471"/>
                  </a:lnTo>
                  <a:lnTo>
                    <a:pt x="221" y="468"/>
                  </a:lnTo>
                  <a:close/>
                  <a:moveTo>
                    <a:pt x="712" y="0"/>
                  </a:moveTo>
                  <a:lnTo>
                    <a:pt x="1381" y="740"/>
                  </a:lnTo>
                  <a:lnTo>
                    <a:pt x="1367" y="778"/>
                  </a:lnTo>
                  <a:lnTo>
                    <a:pt x="1351" y="819"/>
                  </a:lnTo>
                  <a:lnTo>
                    <a:pt x="1331" y="874"/>
                  </a:lnTo>
                  <a:lnTo>
                    <a:pt x="1309" y="933"/>
                  </a:lnTo>
                  <a:lnTo>
                    <a:pt x="1286" y="992"/>
                  </a:lnTo>
                  <a:lnTo>
                    <a:pt x="1263" y="1052"/>
                  </a:lnTo>
                  <a:lnTo>
                    <a:pt x="1237" y="1112"/>
                  </a:lnTo>
                  <a:lnTo>
                    <a:pt x="1211" y="1169"/>
                  </a:lnTo>
                  <a:lnTo>
                    <a:pt x="1184" y="1226"/>
                  </a:lnTo>
                  <a:lnTo>
                    <a:pt x="1157" y="1280"/>
                  </a:lnTo>
                  <a:lnTo>
                    <a:pt x="1129" y="1330"/>
                  </a:lnTo>
                  <a:lnTo>
                    <a:pt x="1100" y="1376"/>
                  </a:lnTo>
                  <a:lnTo>
                    <a:pt x="1070" y="1417"/>
                  </a:lnTo>
                  <a:lnTo>
                    <a:pt x="1039" y="1451"/>
                  </a:lnTo>
                  <a:lnTo>
                    <a:pt x="1008" y="1478"/>
                  </a:lnTo>
                  <a:lnTo>
                    <a:pt x="974" y="1500"/>
                  </a:lnTo>
                  <a:lnTo>
                    <a:pt x="940" y="1515"/>
                  </a:lnTo>
                  <a:lnTo>
                    <a:pt x="905" y="1524"/>
                  </a:lnTo>
                  <a:lnTo>
                    <a:pt x="869" y="1527"/>
                  </a:lnTo>
                  <a:lnTo>
                    <a:pt x="832" y="1524"/>
                  </a:lnTo>
                  <a:lnTo>
                    <a:pt x="795" y="1514"/>
                  </a:lnTo>
                  <a:lnTo>
                    <a:pt x="759" y="1496"/>
                  </a:lnTo>
                  <a:lnTo>
                    <a:pt x="724" y="1472"/>
                  </a:lnTo>
                  <a:lnTo>
                    <a:pt x="689" y="1442"/>
                  </a:lnTo>
                  <a:lnTo>
                    <a:pt x="655" y="1404"/>
                  </a:lnTo>
                  <a:lnTo>
                    <a:pt x="623" y="1361"/>
                  </a:lnTo>
                  <a:lnTo>
                    <a:pt x="617" y="1352"/>
                  </a:lnTo>
                  <a:lnTo>
                    <a:pt x="614" y="1340"/>
                  </a:lnTo>
                  <a:lnTo>
                    <a:pt x="581" y="1361"/>
                  </a:lnTo>
                  <a:lnTo>
                    <a:pt x="548" y="1377"/>
                  </a:lnTo>
                  <a:lnTo>
                    <a:pt x="515" y="1386"/>
                  </a:lnTo>
                  <a:lnTo>
                    <a:pt x="483" y="1389"/>
                  </a:lnTo>
                  <a:lnTo>
                    <a:pt x="451" y="1386"/>
                  </a:lnTo>
                  <a:lnTo>
                    <a:pt x="419" y="1376"/>
                  </a:lnTo>
                  <a:lnTo>
                    <a:pt x="390" y="1360"/>
                  </a:lnTo>
                  <a:lnTo>
                    <a:pt x="362" y="1337"/>
                  </a:lnTo>
                  <a:lnTo>
                    <a:pt x="336" y="1309"/>
                  </a:lnTo>
                  <a:lnTo>
                    <a:pt x="312" y="1275"/>
                  </a:lnTo>
                  <a:lnTo>
                    <a:pt x="292" y="1242"/>
                  </a:lnTo>
                  <a:lnTo>
                    <a:pt x="269" y="1215"/>
                  </a:lnTo>
                  <a:lnTo>
                    <a:pt x="243" y="1189"/>
                  </a:lnTo>
                  <a:lnTo>
                    <a:pt x="215" y="1166"/>
                  </a:lnTo>
                  <a:lnTo>
                    <a:pt x="183" y="1139"/>
                  </a:lnTo>
                  <a:lnTo>
                    <a:pt x="156" y="1110"/>
                  </a:lnTo>
                  <a:lnTo>
                    <a:pt x="136" y="1078"/>
                  </a:lnTo>
                  <a:lnTo>
                    <a:pt x="121" y="1045"/>
                  </a:lnTo>
                  <a:lnTo>
                    <a:pt x="113" y="1010"/>
                  </a:lnTo>
                  <a:lnTo>
                    <a:pt x="110" y="976"/>
                  </a:lnTo>
                  <a:lnTo>
                    <a:pt x="113" y="943"/>
                  </a:lnTo>
                  <a:lnTo>
                    <a:pt x="121" y="909"/>
                  </a:lnTo>
                  <a:lnTo>
                    <a:pt x="134" y="873"/>
                  </a:lnTo>
                  <a:lnTo>
                    <a:pt x="151" y="839"/>
                  </a:lnTo>
                  <a:lnTo>
                    <a:pt x="151" y="839"/>
                  </a:lnTo>
                  <a:lnTo>
                    <a:pt x="112" y="802"/>
                  </a:lnTo>
                  <a:lnTo>
                    <a:pt x="79" y="766"/>
                  </a:lnTo>
                  <a:lnTo>
                    <a:pt x="51" y="728"/>
                  </a:lnTo>
                  <a:lnTo>
                    <a:pt x="30" y="689"/>
                  </a:lnTo>
                  <a:lnTo>
                    <a:pt x="14" y="650"/>
                  </a:lnTo>
                  <a:lnTo>
                    <a:pt x="4" y="610"/>
                  </a:lnTo>
                  <a:lnTo>
                    <a:pt x="0" y="570"/>
                  </a:lnTo>
                  <a:lnTo>
                    <a:pt x="3" y="530"/>
                  </a:lnTo>
                  <a:lnTo>
                    <a:pt x="11" y="492"/>
                  </a:lnTo>
                  <a:lnTo>
                    <a:pt x="25" y="452"/>
                  </a:lnTo>
                  <a:lnTo>
                    <a:pt x="45" y="413"/>
                  </a:lnTo>
                  <a:lnTo>
                    <a:pt x="70" y="377"/>
                  </a:lnTo>
                  <a:lnTo>
                    <a:pt x="101" y="344"/>
                  </a:lnTo>
                  <a:lnTo>
                    <a:pt x="137" y="311"/>
                  </a:lnTo>
                  <a:lnTo>
                    <a:pt x="179" y="279"/>
                  </a:lnTo>
                  <a:lnTo>
                    <a:pt x="225" y="246"/>
                  </a:lnTo>
                  <a:lnTo>
                    <a:pt x="273" y="217"/>
                  </a:lnTo>
                  <a:lnTo>
                    <a:pt x="324" y="187"/>
                  </a:lnTo>
                  <a:lnTo>
                    <a:pt x="377" y="159"/>
                  </a:lnTo>
                  <a:lnTo>
                    <a:pt x="431" y="131"/>
                  </a:lnTo>
                  <a:lnTo>
                    <a:pt x="485" y="105"/>
                  </a:lnTo>
                  <a:lnTo>
                    <a:pt x="538" y="79"/>
                  </a:lnTo>
                  <a:lnTo>
                    <a:pt x="591" y="56"/>
                  </a:lnTo>
                  <a:lnTo>
                    <a:pt x="642" y="32"/>
                  </a:lnTo>
                  <a:lnTo>
                    <a:pt x="678" y="16"/>
                  </a:lnTo>
                  <a:lnTo>
                    <a:pt x="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84"/>
            <p:cNvSpPr>
              <a:spLocks/>
            </p:cNvSpPr>
            <p:nvPr/>
          </p:nvSpPr>
          <p:spPr bwMode="auto">
            <a:xfrm>
              <a:off x="855663" y="4227513"/>
              <a:ext cx="393700" cy="392113"/>
            </a:xfrm>
            <a:custGeom>
              <a:avLst/>
              <a:gdLst>
                <a:gd name="T0" fmla="*/ 1587 w 2234"/>
                <a:gd name="T1" fmla="*/ 177 h 2469"/>
                <a:gd name="T2" fmla="*/ 1799 w 2234"/>
                <a:gd name="T3" fmla="*/ 380 h 2469"/>
                <a:gd name="T4" fmla="*/ 342 w 2234"/>
                <a:gd name="T5" fmla="*/ 1994 h 2469"/>
                <a:gd name="T6" fmla="*/ 335 w 2234"/>
                <a:gd name="T7" fmla="*/ 2024 h 2469"/>
                <a:gd name="T8" fmla="*/ 342 w 2234"/>
                <a:gd name="T9" fmla="*/ 2054 h 2469"/>
                <a:gd name="T10" fmla="*/ 363 w 2234"/>
                <a:gd name="T11" fmla="*/ 2078 h 2469"/>
                <a:gd name="T12" fmla="*/ 390 w 2234"/>
                <a:gd name="T13" fmla="*/ 2085 h 2469"/>
                <a:gd name="T14" fmla="*/ 418 w 2234"/>
                <a:gd name="T15" fmla="*/ 2078 h 2469"/>
                <a:gd name="T16" fmla="*/ 1877 w 2234"/>
                <a:gd name="T17" fmla="*/ 466 h 2469"/>
                <a:gd name="T18" fmla="*/ 2088 w 2234"/>
                <a:gd name="T19" fmla="*/ 756 h 2469"/>
                <a:gd name="T20" fmla="*/ 2188 w 2234"/>
                <a:gd name="T21" fmla="*/ 1185 h 2469"/>
                <a:gd name="T22" fmla="*/ 2177 w 2234"/>
                <a:gd name="T23" fmla="*/ 1192 h 2469"/>
                <a:gd name="T24" fmla="*/ 2146 w 2234"/>
                <a:gd name="T25" fmla="*/ 1208 h 2469"/>
                <a:gd name="T26" fmla="*/ 2097 w 2234"/>
                <a:gd name="T27" fmla="*/ 1237 h 2469"/>
                <a:gd name="T28" fmla="*/ 2033 w 2234"/>
                <a:gd name="T29" fmla="*/ 1275 h 2469"/>
                <a:gd name="T30" fmla="*/ 1956 w 2234"/>
                <a:gd name="T31" fmla="*/ 1322 h 2469"/>
                <a:gd name="T32" fmla="*/ 1866 w 2234"/>
                <a:gd name="T33" fmla="*/ 1380 h 2469"/>
                <a:gd name="T34" fmla="*/ 1765 w 2234"/>
                <a:gd name="T35" fmla="*/ 1445 h 2469"/>
                <a:gd name="T36" fmla="*/ 1654 w 2234"/>
                <a:gd name="T37" fmla="*/ 1521 h 2469"/>
                <a:gd name="T38" fmla="*/ 1537 w 2234"/>
                <a:gd name="T39" fmla="*/ 1605 h 2469"/>
                <a:gd name="T40" fmla="*/ 1413 w 2234"/>
                <a:gd name="T41" fmla="*/ 1697 h 2469"/>
                <a:gd name="T42" fmla="*/ 1284 w 2234"/>
                <a:gd name="T43" fmla="*/ 1797 h 2469"/>
                <a:gd name="T44" fmla="*/ 1154 w 2234"/>
                <a:gd name="T45" fmla="*/ 1904 h 2469"/>
                <a:gd name="T46" fmla="*/ 1022 w 2234"/>
                <a:gd name="T47" fmla="*/ 2018 h 2469"/>
                <a:gd name="T48" fmla="*/ 891 w 2234"/>
                <a:gd name="T49" fmla="*/ 2139 h 2469"/>
                <a:gd name="T50" fmla="*/ 762 w 2234"/>
                <a:gd name="T51" fmla="*/ 2266 h 2469"/>
                <a:gd name="T52" fmla="*/ 636 w 2234"/>
                <a:gd name="T53" fmla="*/ 2400 h 2469"/>
                <a:gd name="T54" fmla="*/ 0 w 2234"/>
                <a:gd name="T55" fmla="*/ 1837 h 2469"/>
                <a:gd name="T56" fmla="*/ 124 w 2234"/>
                <a:gd name="T57" fmla="*/ 1702 h 2469"/>
                <a:gd name="T58" fmla="*/ 242 w 2234"/>
                <a:gd name="T59" fmla="*/ 1561 h 2469"/>
                <a:gd name="T60" fmla="*/ 355 w 2234"/>
                <a:gd name="T61" fmla="*/ 1417 h 2469"/>
                <a:gd name="T62" fmla="*/ 462 w 2234"/>
                <a:gd name="T63" fmla="*/ 1270 h 2469"/>
                <a:gd name="T64" fmla="*/ 562 w 2234"/>
                <a:gd name="T65" fmla="*/ 1125 h 2469"/>
                <a:gd name="T66" fmla="*/ 656 w 2234"/>
                <a:gd name="T67" fmla="*/ 982 h 2469"/>
                <a:gd name="T68" fmla="*/ 743 w 2234"/>
                <a:gd name="T69" fmla="*/ 842 h 2469"/>
                <a:gd name="T70" fmla="*/ 823 w 2234"/>
                <a:gd name="T71" fmla="*/ 708 h 2469"/>
                <a:gd name="T72" fmla="*/ 895 w 2234"/>
                <a:gd name="T73" fmla="*/ 580 h 2469"/>
                <a:gd name="T74" fmla="*/ 959 w 2234"/>
                <a:gd name="T75" fmla="*/ 464 h 2469"/>
                <a:gd name="T76" fmla="*/ 1015 w 2234"/>
                <a:gd name="T77" fmla="*/ 357 h 2469"/>
                <a:gd name="T78" fmla="*/ 1063 w 2234"/>
                <a:gd name="T79" fmla="*/ 263 h 2469"/>
                <a:gd name="T80" fmla="*/ 1102 w 2234"/>
                <a:gd name="T81" fmla="*/ 184 h 2469"/>
                <a:gd name="T82" fmla="*/ 1132 w 2234"/>
                <a:gd name="T83" fmla="*/ 122 h 2469"/>
                <a:gd name="T84" fmla="*/ 1152 w 2234"/>
                <a:gd name="T85" fmla="*/ 79 h 2469"/>
                <a:gd name="T86" fmla="*/ 1163 w 2234"/>
                <a:gd name="T87" fmla="*/ 55 h 2469"/>
                <a:gd name="T88" fmla="*/ 1187 w 2234"/>
                <a:gd name="T89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34" h="2469">
                  <a:moveTo>
                    <a:pt x="1187" y="0"/>
                  </a:moveTo>
                  <a:lnTo>
                    <a:pt x="1587" y="177"/>
                  </a:lnTo>
                  <a:lnTo>
                    <a:pt x="1678" y="247"/>
                  </a:lnTo>
                  <a:lnTo>
                    <a:pt x="1799" y="380"/>
                  </a:lnTo>
                  <a:lnTo>
                    <a:pt x="351" y="1981"/>
                  </a:lnTo>
                  <a:lnTo>
                    <a:pt x="342" y="1994"/>
                  </a:lnTo>
                  <a:lnTo>
                    <a:pt x="337" y="2009"/>
                  </a:lnTo>
                  <a:lnTo>
                    <a:pt x="335" y="2024"/>
                  </a:lnTo>
                  <a:lnTo>
                    <a:pt x="337" y="2040"/>
                  </a:lnTo>
                  <a:lnTo>
                    <a:pt x="342" y="2054"/>
                  </a:lnTo>
                  <a:lnTo>
                    <a:pt x="351" y="2068"/>
                  </a:lnTo>
                  <a:lnTo>
                    <a:pt x="363" y="2078"/>
                  </a:lnTo>
                  <a:lnTo>
                    <a:pt x="376" y="2083"/>
                  </a:lnTo>
                  <a:lnTo>
                    <a:pt x="390" y="2085"/>
                  </a:lnTo>
                  <a:lnTo>
                    <a:pt x="404" y="2083"/>
                  </a:lnTo>
                  <a:lnTo>
                    <a:pt x="418" y="2078"/>
                  </a:lnTo>
                  <a:lnTo>
                    <a:pt x="429" y="2068"/>
                  </a:lnTo>
                  <a:lnTo>
                    <a:pt x="1877" y="466"/>
                  </a:lnTo>
                  <a:lnTo>
                    <a:pt x="2012" y="616"/>
                  </a:lnTo>
                  <a:lnTo>
                    <a:pt x="2088" y="756"/>
                  </a:lnTo>
                  <a:lnTo>
                    <a:pt x="2234" y="1160"/>
                  </a:lnTo>
                  <a:lnTo>
                    <a:pt x="2188" y="1185"/>
                  </a:lnTo>
                  <a:lnTo>
                    <a:pt x="2185" y="1187"/>
                  </a:lnTo>
                  <a:lnTo>
                    <a:pt x="2177" y="1192"/>
                  </a:lnTo>
                  <a:lnTo>
                    <a:pt x="2163" y="1198"/>
                  </a:lnTo>
                  <a:lnTo>
                    <a:pt x="2146" y="1208"/>
                  </a:lnTo>
                  <a:lnTo>
                    <a:pt x="2124" y="1221"/>
                  </a:lnTo>
                  <a:lnTo>
                    <a:pt x="2097" y="1237"/>
                  </a:lnTo>
                  <a:lnTo>
                    <a:pt x="2067" y="1255"/>
                  </a:lnTo>
                  <a:lnTo>
                    <a:pt x="2033" y="1275"/>
                  </a:lnTo>
                  <a:lnTo>
                    <a:pt x="1996" y="1297"/>
                  </a:lnTo>
                  <a:lnTo>
                    <a:pt x="1956" y="1322"/>
                  </a:lnTo>
                  <a:lnTo>
                    <a:pt x="1912" y="1350"/>
                  </a:lnTo>
                  <a:lnTo>
                    <a:pt x="1866" y="1380"/>
                  </a:lnTo>
                  <a:lnTo>
                    <a:pt x="1817" y="1412"/>
                  </a:lnTo>
                  <a:lnTo>
                    <a:pt x="1765" y="1445"/>
                  </a:lnTo>
                  <a:lnTo>
                    <a:pt x="1710" y="1482"/>
                  </a:lnTo>
                  <a:lnTo>
                    <a:pt x="1654" y="1521"/>
                  </a:lnTo>
                  <a:lnTo>
                    <a:pt x="1596" y="1562"/>
                  </a:lnTo>
                  <a:lnTo>
                    <a:pt x="1537" y="1605"/>
                  </a:lnTo>
                  <a:lnTo>
                    <a:pt x="1475" y="1650"/>
                  </a:lnTo>
                  <a:lnTo>
                    <a:pt x="1413" y="1697"/>
                  </a:lnTo>
                  <a:lnTo>
                    <a:pt x="1349" y="1746"/>
                  </a:lnTo>
                  <a:lnTo>
                    <a:pt x="1284" y="1797"/>
                  </a:lnTo>
                  <a:lnTo>
                    <a:pt x="1219" y="1849"/>
                  </a:lnTo>
                  <a:lnTo>
                    <a:pt x="1154" y="1904"/>
                  </a:lnTo>
                  <a:lnTo>
                    <a:pt x="1088" y="1960"/>
                  </a:lnTo>
                  <a:lnTo>
                    <a:pt x="1022" y="2018"/>
                  </a:lnTo>
                  <a:lnTo>
                    <a:pt x="956" y="2078"/>
                  </a:lnTo>
                  <a:lnTo>
                    <a:pt x="891" y="2139"/>
                  </a:lnTo>
                  <a:lnTo>
                    <a:pt x="826" y="2202"/>
                  </a:lnTo>
                  <a:lnTo>
                    <a:pt x="762" y="2266"/>
                  </a:lnTo>
                  <a:lnTo>
                    <a:pt x="699" y="2333"/>
                  </a:lnTo>
                  <a:lnTo>
                    <a:pt x="636" y="2400"/>
                  </a:lnTo>
                  <a:lnTo>
                    <a:pt x="576" y="2469"/>
                  </a:lnTo>
                  <a:lnTo>
                    <a:pt x="0" y="1837"/>
                  </a:lnTo>
                  <a:lnTo>
                    <a:pt x="63" y="1770"/>
                  </a:lnTo>
                  <a:lnTo>
                    <a:pt x="124" y="1702"/>
                  </a:lnTo>
                  <a:lnTo>
                    <a:pt x="184" y="1632"/>
                  </a:lnTo>
                  <a:lnTo>
                    <a:pt x="242" y="1561"/>
                  </a:lnTo>
                  <a:lnTo>
                    <a:pt x="299" y="1489"/>
                  </a:lnTo>
                  <a:lnTo>
                    <a:pt x="355" y="1417"/>
                  </a:lnTo>
                  <a:lnTo>
                    <a:pt x="409" y="1343"/>
                  </a:lnTo>
                  <a:lnTo>
                    <a:pt x="462" y="1270"/>
                  </a:lnTo>
                  <a:lnTo>
                    <a:pt x="513" y="1198"/>
                  </a:lnTo>
                  <a:lnTo>
                    <a:pt x="562" y="1125"/>
                  </a:lnTo>
                  <a:lnTo>
                    <a:pt x="610" y="1053"/>
                  </a:lnTo>
                  <a:lnTo>
                    <a:pt x="656" y="982"/>
                  </a:lnTo>
                  <a:lnTo>
                    <a:pt x="701" y="911"/>
                  </a:lnTo>
                  <a:lnTo>
                    <a:pt x="743" y="842"/>
                  </a:lnTo>
                  <a:lnTo>
                    <a:pt x="784" y="773"/>
                  </a:lnTo>
                  <a:lnTo>
                    <a:pt x="823" y="708"/>
                  </a:lnTo>
                  <a:lnTo>
                    <a:pt x="860" y="644"/>
                  </a:lnTo>
                  <a:lnTo>
                    <a:pt x="895" y="580"/>
                  </a:lnTo>
                  <a:lnTo>
                    <a:pt x="928" y="521"/>
                  </a:lnTo>
                  <a:lnTo>
                    <a:pt x="959" y="464"/>
                  </a:lnTo>
                  <a:lnTo>
                    <a:pt x="988" y="408"/>
                  </a:lnTo>
                  <a:lnTo>
                    <a:pt x="1015" y="357"/>
                  </a:lnTo>
                  <a:lnTo>
                    <a:pt x="1040" y="309"/>
                  </a:lnTo>
                  <a:lnTo>
                    <a:pt x="1063" y="263"/>
                  </a:lnTo>
                  <a:lnTo>
                    <a:pt x="1084" y="222"/>
                  </a:lnTo>
                  <a:lnTo>
                    <a:pt x="1102" y="184"/>
                  </a:lnTo>
                  <a:lnTo>
                    <a:pt x="1118" y="151"/>
                  </a:lnTo>
                  <a:lnTo>
                    <a:pt x="1132" y="122"/>
                  </a:lnTo>
                  <a:lnTo>
                    <a:pt x="1143" y="98"/>
                  </a:lnTo>
                  <a:lnTo>
                    <a:pt x="1152" y="79"/>
                  </a:lnTo>
                  <a:lnTo>
                    <a:pt x="1159" y="65"/>
                  </a:lnTo>
                  <a:lnTo>
                    <a:pt x="1163" y="55"/>
                  </a:lnTo>
                  <a:lnTo>
                    <a:pt x="1165" y="51"/>
                  </a:lnTo>
                  <a:lnTo>
                    <a:pt x="1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85"/>
            <p:cNvSpPr>
              <a:spLocks/>
            </p:cNvSpPr>
            <p:nvPr/>
          </p:nvSpPr>
          <p:spPr bwMode="auto">
            <a:xfrm>
              <a:off x="831851" y="4532313"/>
              <a:ext cx="112713" cy="112713"/>
            </a:xfrm>
            <a:custGeom>
              <a:avLst/>
              <a:gdLst>
                <a:gd name="T0" fmla="*/ 52 w 644"/>
                <a:gd name="T1" fmla="*/ 0 h 709"/>
                <a:gd name="T2" fmla="*/ 644 w 644"/>
                <a:gd name="T3" fmla="*/ 648 h 709"/>
                <a:gd name="T4" fmla="*/ 627 w 644"/>
                <a:gd name="T5" fmla="*/ 678 h 709"/>
                <a:gd name="T6" fmla="*/ 612 w 644"/>
                <a:gd name="T7" fmla="*/ 709 h 709"/>
                <a:gd name="T8" fmla="*/ 0 w 644"/>
                <a:gd name="T9" fmla="*/ 33 h 709"/>
                <a:gd name="T10" fmla="*/ 26 w 644"/>
                <a:gd name="T11" fmla="*/ 16 h 709"/>
                <a:gd name="T12" fmla="*/ 52 w 644"/>
                <a:gd name="T13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709">
                  <a:moveTo>
                    <a:pt x="52" y="0"/>
                  </a:moveTo>
                  <a:lnTo>
                    <a:pt x="644" y="648"/>
                  </a:lnTo>
                  <a:lnTo>
                    <a:pt x="627" y="678"/>
                  </a:lnTo>
                  <a:lnTo>
                    <a:pt x="612" y="709"/>
                  </a:lnTo>
                  <a:lnTo>
                    <a:pt x="0" y="33"/>
                  </a:lnTo>
                  <a:lnTo>
                    <a:pt x="26" y="16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7" name="Group 806"/>
          <p:cNvGrpSpPr/>
          <p:nvPr/>
        </p:nvGrpSpPr>
        <p:grpSpPr>
          <a:xfrm>
            <a:off x="1685595" y="4232128"/>
            <a:ext cx="392113" cy="557213"/>
            <a:chOff x="1427163" y="4184651"/>
            <a:chExt cx="392113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190"/>
            <p:cNvSpPr>
              <a:spLocks noEditPoints="1"/>
            </p:cNvSpPr>
            <p:nvPr/>
          </p:nvSpPr>
          <p:spPr bwMode="auto">
            <a:xfrm>
              <a:off x="1427163" y="4184651"/>
              <a:ext cx="392113" cy="557213"/>
            </a:xfrm>
            <a:custGeom>
              <a:avLst/>
              <a:gdLst>
                <a:gd name="T0" fmla="*/ 684 w 2467"/>
                <a:gd name="T1" fmla="*/ 1409 h 3514"/>
                <a:gd name="T2" fmla="*/ 561 w 2467"/>
                <a:gd name="T3" fmla="*/ 1409 h 3514"/>
                <a:gd name="T4" fmla="*/ 1774 w 2467"/>
                <a:gd name="T5" fmla="*/ 2605 h 3514"/>
                <a:gd name="T6" fmla="*/ 1722 w 2467"/>
                <a:gd name="T7" fmla="*/ 2634 h 3514"/>
                <a:gd name="T8" fmla="*/ 256 w 2467"/>
                <a:gd name="T9" fmla="*/ 3075 h 3514"/>
                <a:gd name="T10" fmla="*/ 166 w 2467"/>
                <a:gd name="T11" fmla="*/ 3358 h 3514"/>
                <a:gd name="T12" fmla="*/ 224 w 2467"/>
                <a:gd name="T13" fmla="*/ 3376 h 3514"/>
                <a:gd name="T14" fmla="*/ 391 w 2467"/>
                <a:gd name="T15" fmla="*/ 3388 h 3514"/>
                <a:gd name="T16" fmla="*/ 531 w 2467"/>
                <a:gd name="T17" fmla="*/ 3353 h 3514"/>
                <a:gd name="T18" fmla="*/ 588 w 2467"/>
                <a:gd name="T19" fmla="*/ 3324 h 3514"/>
                <a:gd name="T20" fmla="*/ 672 w 2467"/>
                <a:gd name="T21" fmla="*/ 3342 h 3514"/>
                <a:gd name="T22" fmla="*/ 800 w 2467"/>
                <a:gd name="T23" fmla="*/ 3388 h 3514"/>
                <a:gd name="T24" fmla="*/ 934 w 2467"/>
                <a:gd name="T25" fmla="*/ 3361 h 3514"/>
                <a:gd name="T26" fmla="*/ 1026 w 2467"/>
                <a:gd name="T27" fmla="*/ 3322 h 3514"/>
                <a:gd name="T28" fmla="*/ 1117 w 2467"/>
                <a:gd name="T29" fmla="*/ 3361 h 3514"/>
                <a:gd name="T30" fmla="*/ 1251 w 2467"/>
                <a:gd name="T31" fmla="*/ 3388 h 3514"/>
                <a:gd name="T32" fmla="*/ 1379 w 2467"/>
                <a:gd name="T33" fmla="*/ 3342 h 3514"/>
                <a:gd name="T34" fmla="*/ 1463 w 2467"/>
                <a:gd name="T35" fmla="*/ 3324 h 3514"/>
                <a:gd name="T36" fmla="*/ 1563 w 2467"/>
                <a:gd name="T37" fmla="*/ 3374 h 3514"/>
                <a:gd name="T38" fmla="*/ 1698 w 2467"/>
                <a:gd name="T39" fmla="*/ 3384 h 3514"/>
                <a:gd name="T40" fmla="*/ 1792 w 2467"/>
                <a:gd name="T41" fmla="*/ 3343 h 3514"/>
                <a:gd name="T42" fmla="*/ 1856 w 2467"/>
                <a:gd name="T43" fmla="*/ 3322 h 3514"/>
                <a:gd name="T44" fmla="*/ 1927 w 2467"/>
                <a:gd name="T45" fmla="*/ 3348 h 3514"/>
                <a:gd name="T46" fmla="*/ 2035 w 2467"/>
                <a:gd name="T47" fmla="*/ 3384 h 3514"/>
                <a:gd name="T48" fmla="*/ 2203 w 2467"/>
                <a:gd name="T49" fmla="*/ 3384 h 3514"/>
                <a:gd name="T50" fmla="*/ 2280 w 2467"/>
                <a:gd name="T51" fmla="*/ 3365 h 3514"/>
                <a:gd name="T52" fmla="*/ 2211 w 2467"/>
                <a:gd name="T53" fmla="*/ 3075 h 3514"/>
                <a:gd name="T54" fmla="*/ 1416 w 2467"/>
                <a:gd name="T55" fmla="*/ 1009 h 3514"/>
                <a:gd name="T56" fmla="*/ 256 w 2467"/>
                <a:gd name="T57" fmla="*/ 1286 h 3514"/>
                <a:gd name="T58" fmla="*/ 1966 w 2467"/>
                <a:gd name="T59" fmla="*/ 551 h 3514"/>
                <a:gd name="T60" fmla="*/ 1539 w 2467"/>
                <a:gd name="T61" fmla="*/ 551 h 3514"/>
                <a:gd name="T62" fmla="*/ 1845 w 2467"/>
                <a:gd name="T63" fmla="*/ 551 h 3514"/>
                <a:gd name="T64" fmla="*/ 1416 w 2467"/>
                <a:gd name="T65" fmla="*/ 857 h 3514"/>
                <a:gd name="T66" fmla="*/ 684 w 2467"/>
                <a:gd name="T67" fmla="*/ 857 h 3514"/>
                <a:gd name="T68" fmla="*/ 1539 w 2467"/>
                <a:gd name="T69" fmla="*/ 122 h 3514"/>
                <a:gd name="T70" fmla="*/ 1539 w 2467"/>
                <a:gd name="T71" fmla="*/ 122 h 3514"/>
                <a:gd name="T72" fmla="*/ 2467 w 2467"/>
                <a:gd name="T73" fmla="*/ 3386 h 3514"/>
                <a:gd name="T74" fmla="*/ 2380 w 2467"/>
                <a:gd name="T75" fmla="*/ 3454 h 3514"/>
                <a:gd name="T76" fmla="*/ 2330 w 2467"/>
                <a:gd name="T77" fmla="*/ 3477 h 3514"/>
                <a:gd name="T78" fmla="*/ 2264 w 2467"/>
                <a:gd name="T79" fmla="*/ 3496 h 3514"/>
                <a:gd name="T80" fmla="*/ 2102 w 2467"/>
                <a:gd name="T81" fmla="*/ 3513 h 3514"/>
                <a:gd name="T82" fmla="*/ 1910 w 2467"/>
                <a:gd name="T83" fmla="*/ 3475 h 3514"/>
                <a:gd name="T84" fmla="*/ 1818 w 2467"/>
                <a:gd name="T85" fmla="*/ 3471 h 3514"/>
                <a:gd name="T86" fmla="*/ 1649 w 2467"/>
                <a:gd name="T87" fmla="*/ 3513 h 3514"/>
                <a:gd name="T88" fmla="*/ 1479 w 2467"/>
                <a:gd name="T89" fmla="*/ 3471 h 3514"/>
                <a:gd name="T90" fmla="*/ 1320 w 2467"/>
                <a:gd name="T91" fmla="*/ 3503 h 3514"/>
                <a:gd name="T92" fmla="*/ 1146 w 2467"/>
                <a:gd name="T93" fmla="*/ 3503 h 3514"/>
                <a:gd name="T94" fmla="*/ 987 w 2467"/>
                <a:gd name="T95" fmla="*/ 3471 h 3514"/>
                <a:gd name="T96" fmla="*/ 818 w 2467"/>
                <a:gd name="T97" fmla="*/ 3513 h 3514"/>
                <a:gd name="T98" fmla="*/ 648 w 2467"/>
                <a:gd name="T99" fmla="*/ 3471 h 3514"/>
                <a:gd name="T100" fmla="*/ 511 w 2467"/>
                <a:gd name="T101" fmla="*/ 3492 h 3514"/>
                <a:gd name="T102" fmla="*/ 349 w 2467"/>
                <a:gd name="T103" fmla="*/ 3514 h 3514"/>
                <a:gd name="T104" fmla="*/ 165 w 2467"/>
                <a:gd name="T105" fmla="*/ 3486 h 3514"/>
                <a:gd name="T106" fmla="*/ 106 w 2467"/>
                <a:gd name="T107" fmla="*/ 3465 h 3514"/>
                <a:gd name="T108" fmla="*/ 64 w 2467"/>
                <a:gd name="T109" fmla="*/ 3441 h 3514"/>
                <a:gd name="T110" fmla="*/ 0 w 2467"/>
                <a:gd name="T111" fmla="*/ 3386 h 3514"/>
                <a:gd name="T112" fmla="*/ 561 w 2467"/>
                <a:gd name="T113" fmla="*/ 429 h 3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67" h="3514">
                  <a:moveTo>
                    <a:pt x="684" y="1409"/>
                  </a:moveTo>
                  <a:lnTo>
                    <a:pt x="684" y="1463"/>
                  </a:lnTo>
                  <a:lnTo>
                    <a:pt x="771" y="1409"/>
                  </a:lnTo>
                  <a:lnTo>
                    <a:pt x="684" y="1409"/>
                  </a:lnTo>
                  <a:close/>
                  <a:moveTo>
                    <a:pt x="256" y="1409"/>
                  </a:moveTo>
                  <a:lnTo>
                    <a:pt x="256" y="1728"/>
                  </a:lnTo>
                  <a:lnTo>
                    <a:pt x="561" y="1539"/>
                  </a:lnTo>
                  <a:lnTo>
                    <a:pt x="561" y="1409"/>
                  </a:lnTo>
                  <a:lnTo>
                    <a:pt x="256" y="1409"/>
                  </a:lnTo>
                  <a:close/>
                  <a:moveTo>
                    <a:pt x="2211" y="1009"/>
                  </a:moveTo>
                  <a:lnTo>
                    <a:pt x="1781" y="2590"/>
                  </a:lnTo>
                  <a:lnTo>
                    <a:pt x="1774" y="2605"/>
                  </a:lnTo>
                  <a:lnTo>
                    <a:pt x="1763" y="2619"/>
                  </a:lnTo>
                  <a:lnTo>
                    <a:pt x="1749" y="2628"/>
                  </a:lnTo>
                  <a:lnTo>
                    <a:pt x="1736" y="2633"/>
                  </a:lnTo>
                  <a:lnTo>
                    <a:pt x="1722" y="2634"/>
                  </a:lnTo>
                  <a:lnTo>
                    <a:pt x="1710" y="2633"/>
                  </a:lnTo>
                  <a:lnTo>
                    <a:pt x="1698" y="2629"/>
                  </a:lnTo>
                  <a:lnTo>
                    <a:pt x="256" y="1993"/>
                  </a:lnTo>
                  <a:lnTo>
                    <a:pt x="256" y="3075"/>
                  </a:lnTo>
                  <a:lnTo>
                    <a:pt x="147" y="3348"/>
                  </a:lnTo>
                  <a:lnTo>
                    <a:pt x="148" y="3349"/>
                  </a:lnTo>
                  <a:lnTo>
                    <a:pt x="148" y="3349"/>
                  </a:lnTo>
                  <a:lnTo>
                    <a:pt x="166" y="3358"/>
                  </a:lnTo>
                  <a:lnTo>
                    <a:pt x="187" y="3365"/>
                  </a:lnTo>
                  <a:lnTo>
                    <a:pt x="188" y="3365"/>
                  </a:lnTo>
                  <a:lnTo>
                    <a:pt x="188" y="3366"/>
                  </a:lnTo>
                  <a:lnTo>
                    <a:pt x="224" y="3376"/>
                  </a:lnTo>
                  <a:lnTo>
                    <a:pt x="263" y="3384"/>
                  </a:lnTo>
                  <a:lnTo>
                    <a:pt x="304" y="3388"/>
                  </a:lnTo>
                  <a:lnTo>
                    <a:pt x="348" y="3390"/>
                  </a:lnTo>
                  <a:lnTo>
                    <a:pt x="391" y="3388"/>
                  </a:lnTo>
                  <a:lnTo>
                    <a:pt x="432" y="3384"/>
                  </a:lnTo>
                  <a:lnTo>
                    <a:pt x="470" y="3376"/>
                  </a:lnTo>
                  <a:lnTo>
                    <a:pt x="502" y="3365"/>
                  </a:lnTo>
                  <a:lnTo>
                    <a:pt x="531" y="3353"/>
                  </a:lnTo>
                  <a:lnTo>
                    <a:pt x="539" y="3348"/>
                  </a:lnTo>
                  <a:lnTo>
                    <a:pt x="548" y="3342"/>
                  </a:lnTo>
                  <a:lnTo>
                    <a:pt x="568" y="3330"/>
                  </a:lnTo>
                  <a:lnTo>
                    <a:pt x="588" y="3324"/>
                  </a:lnTo>
                  <a:lnTo>
                    <a:pt x="610" y="3322"/>
                  </a:lnTo>
                  <a:lnTo>
                    <a:pt x="632" y="3324"/>
                  </a:lnTo>
                  <a:lnTo>
                    <a:pt x="652" y="3330"/>
                  </a:lnTo>
                  <a:lnTo>
                    <a:pt x="672" y="3342"/>
                  </a:lnTo>
                  <a:lnTo>
                    <a:pt x="701" y="3361"/>
                  </a:lnTo>
                  <a:lnTo>
                    <a:pt x="733" y="3374"/>
                  </a:lnTo>
                  <a:lnTo>
                    <a:pt x="766" y="3383"/>
                  </a:lnTo>
                  <a:lnTo>
                    <a:pt x="800" y="3388"/>
                  </a:lnTo>
                  <a:lnTo>
                    <a:pt x="835" y="3388"/>
                  </a:lnTo>
                  <a:lnTo>
                    <a:pt x="870" y="3383"/>
                  </a:lnTo>
                  <a:lnTo>
                    <a:pt x="903" y="3374"/>
                  </a:lnTo>
                  <a:lnTo>
                    <a:pt x="934" y="3361"/>
                  </a:lnTo>
                  <a:lnTo>
                    <a:pt x="964" y="3342"/>
                  </a:lnTo>
                  <a:lnTo>
                    <a:pt x="983" y="3330"/>
                  </a:lnTo>
                  <a:lnTo>
                    <a:pt x="1004" y="3324"/>
                  </a:lnTo>
                  <a:lnTo>
                    <a:pt x="1026" y="3322"/>
                  </a:lnTo>
                  <a:lnTo>
                    <a:pt x="1047" y="3324"/>
                  </a:lnTo>
                  <a:lnTo>
                    <a:pt x="1068" y="3330"/>
                  </a:lnTo>
                  <a:lnTo>
                    <a:pt x="1088" y="3342"/>
                  </a:lnTo>
                  <a:lnTo>
                    <a:pt x="1117" y="3361"/>
                  </a:lnTo>
                  <a:lnTo>
                    <a:pt x="1148" y="3374"/>
                  </a:lnTo>
                  <a:lnTo>
                    <a:pt x="1181" y="3383"/>
                  </a:lnTo>
                  <a:lnTo>
                    <a:pt x="1216" y="3388"/>
                  </a:lnTo>
                  <a:lnTo>
                    <a:pt x="1251" y="3388"/>
                  </a:lnTo>
                  <a:lnTo>
                    <a:pt x="1285" y="3383"/>
                  </a:lnTo>
                  <a:lnTo>
                    <a:pt x="1318" y="3374"/>
                  </a:lnTo>
                  <a:lnTo>
                    <a:pt x="1350" y="3361"/>
                  </a:lnTo>
                  <a:lnTo>
                    <a:pt x="1379" y="3342"/>
                  </a:lnTo>
                  <a:lnTo>
                    <a:pt x="1399" y="3330"/>
                  </a:lnTo>
                  <a:lnTo>
                    <a:pt x="1419" y="3324"/>
                  </a:lnTo>
                  <a:lnTo>
                    <a:pt x="1441" y="3322"/>
                  </a:lnTo>
                  <a:lnTo>
                    <a:pt x="1463" y="3324"/>
                  </a:lnTo>
                  <a:lnTo>
                    <a:pt x="1483" y="3330"/>
                  </a:lnTo>
                  <a:lnTo>
                    <a:pt x="1503" y="3342"/>
                  </a:lnTo>
                  <a:lnTo>
                    <a:pt x="1532" y="3360"/>
                  </a:lnTo>
                  <a:lnTo>
                    <a:pt x="1563" y="3374"/>
                  </a:lnTo>
                  <a:lnTo>
                    <a:pt x="1595" y="3383"/>
                  </a:lnTo>
                  <a:lnTo>
                    <a:pt x="1630" y="3387"/>
                  </a:lnTo>
                  <a:lnTo>
                    <a:pt x="1664" y="3388"/>
                  </a:lnTo>
                  <a:lnTo>
                    <a:pt x="1698" y="3384"/>
                  </a:lnTo>
                  <a:lnTo>
                    <a:pt x="1731" y="3375"/>
                  </a:lnTo>
                  <a:lnTo>
                    <a:pt x="1763" y="3362"/>
                  </a:lnTo>
                  <a:lnTo>
                    <a:pt x="1791" y="3345"/>
                  </a:lnTo>
                  <a:lnTo>
                    <a:pt x="1792" y="3343"/>
                  </a:lnTo>
                  <a:lnTo>
                    <a:pt x="1794" y="3342"/>
                  </a:lnTo>
                  <a:lnTo>
                    <a:pt x="1814" y="3330"/>
                  </a:lnTo>
                  <a:lnTo>
                    <a:pt x="1835" y="3324"/>
                  </a:lnTo>
                  <a:lnTo>
                    <a:pt x="1856" y="3322"/>
                  </a:lnTo>
                  <a:lnTo>
                    <a:pt x="1878" y="3324"/>
                  </a:lnTo>
                  <a:lnTo>
                    <a:pt x="1899" y="3330"/>
                  </a:lnTo>
                  <a:lnTo>
                    <a:pt x="1918" y="3342"/>
                  </a:lnTo>
                  <a:lnTo>
                    <a:pt x="1927" y="3348"/>
                  </a:lnTo>
                  <a:lnTo>
                    <a:pt x="1936" y="3353"/>
                  </a:lnTo>
                  <a:lnTo>
                    <a:pt x="1964" y="3365"/>
                  </a:lnTo>
                  <a:lnTo>
                    <a:pt x="1997" y="3376"/>
                  </a:lnTo>
                  <a:lnTo>
                    <a:pt x="2035" y="3384"/>
                  </a:lnTo>
                  <a:lnTo>
                    <a:pt x="2075" y="3388"/>
                  </a:lnTo>
                  <a:lnTo>
                    <a:pt x="2119" y="3390"/>
                  </a:lnTo>
                  <a:lnTo>
                    <a:pt x="2162" y="3388"/>
                  </a:lnTo>
                  <a:lnTo>
                    <a:pt x="2203" y="3384"/>
                  </a:lnTo>
                  <a:lnTo>
                    <a:pt x="2243" y="3376"/>
                  </a:lnTo>
                  <a:lnTo>
                    <a:pt x="2278" y="3365"/>
                  </a:lnTo>
                  <a:lnTo>
                    <a:pt x="2278" y="3365"/>
                  </a:lnTo>
                  <a:lnTo>
                    <a:pt x="2280" y="3365"/>
                  </a:lnTo>
                  <a:lnTo>
                    <a:pt x="2300" y="3358"/>
                  </a:lnTo>
                  <a:lnTo>
                    <a:pt x="2319" y="3349"/>
                  </a:lnTo>
                  <a:lnTo>
                    <a:pt x="2320" y="3348"/>
                  </a:lnTo>
                  <a:lnTo>
                    <a:pt x="2211" y="3075"/>
                  </a:lnTo>
                  <a:lnTo>
                    <a:pt x="2211" y="1009"/>
                  </a:lnTo>
                  <a:close/>
                  <a:moveTo>
                    <a:pt x="1111" y="981"/>
                  </a:moveTo>
                  <a:lnTo>
                    <a:pt x="1111" y="1198"/>
                  </a:lnTo>
                  <a:lnTo>
                    <a:pt x="1416" y="1009"/>
                  </a:lnTo>
                  <a:lnTo>
                    <a:pt x="1416" y="981"/>
                  </a:lnTo>
                  <a:lnTo>
                    <a:pt x="1111" y="981"/>
                  </a:lnTo>
                  <a:close/>
                  <a:moveTo>
                    <a:pt x="256" y="981"/>
                  </a:moveTo>
                  <a:lnTo>
                    <a:pt x="256" y="1286"/>
                  </a:lnTo>
                  <a:lnTo>
                    <a:pt x="561" y="1286"/>
                  </a:lnTo>
                  <a:lnTo>
                    <a:pt x="561" y="981"/>
                  </a:lnTo>
                  <a:lnTo>
                    <a:pt x="256" y="981"/>
                  </a:lnTo>
                  <a:close/>
                  <a:moveTo>
                    <a:pt x="1966" y="551"/>
                  </a:moveTo>
                  <a:lnTo>
                    <a:pt x="1966" y="669"/>
                  </a:lnTo>
                  <a:lnTo>
                    <a:pt x="2156" y="551"/>
                  </a:lnTo>
                  <a:lnTo>
                    <a:pt x="1966" y="551"/>
                  </a:lnTo>
                  <a:close/>
                  <a:moveTo>
                    <a:pt x="1539" y="551"/>
                  </a:moveTo>
                  <a:lnTo>
                    <a:pt x="1539" y="857"/>
                  </a:lnTo>
                  <a:lnTo>
                    <a:pt x="1661" y="857"/>
                  </a:lnTo>
                  <a:lnTo>
                    <a:pt x="1845" y="744"/>
                  </a:lnTo>
                  <a:lnTo>
                    <a:pt x="1845" y="551"/>
                  </a:lnTo>
                  <a:lnTo>
                    <a:pt x="1539" y="551"/>
                  </a:lnTo>
                  <a:close/>
                  <a:moveTo>
                    <a:pt x="1111" y="551"/>
                  </a:moveTo>
                  <a:lnTo>
                    <a:pt x="1111" y="857"/>
                  </a:lnTo>
                  <a:lnTo>
                    <a:pt x="1416" y="857"/>
                  </a:lnTo>
                  <a:lnTo>
                    <a:pt x="1416" y="551"/>
                  </a:lnTo>
                  <a:lnTo>
                    <a:pt x="1111" y="551"/>
                  </a:lnTo>
                  <a:close/>
                  <a:moveTo>
                    <a:pt x="684" y="551"/>
                  </a:moveTo>
                  <a:lnTo>
                    <a:pt x="684" y="857"/>
                  </a:lnTo>
                  <a:lnTo>
                    <a:pt x="989" y="857"/>
                  </a:lnTo>
                  <a:lnTo>
                    <a:pt x="989" y="551"/>
                  </a:lnTo>
                  <a:lnTo>
                    <a:pt x="684" y="551"/>
                  </a:lnTo>
                  <a:close/>
                  <a:moveTo>
                    <a:pt x="1539" y="122"/>
                  </a:moveTo>
                  <a:lnTo>
                    <a:pt x="1539" y="429"/>
                  </a:lnTo>
                  <a:lnTo>
                    <a:pt x="1845" y="429"/>
                  </a:lnTo>
                  <a:lnTo>
                    <a:pt x="1845" y="122"/>
                  </a:lnTo>
                  <a:lnTo>
                    <a:pt x="1539" y="122"/>
                  </a:lnTo>
                  <a:close/>
                  <a:moveTo>
                    <a:pt x="989" y="0"/>
                  </a:moveTo>
                  <a:lnTo>
                    <a:pt x="2333" y="0"/>
                  </a:lnTo>
                  <a:lnTo>
                    <a:pt x="2333" y="3051"/>
                  </a:lnTo>
                  <a:lnTo>
                    <a:pt x="2467" y="3386"/>
                  </a:lnTo>
                  <a:lnTo>
                    <a:pt x="2436" y="3414"/>
                  </a:lnTo>
                  <a:lnTo>
                    <a:pt x="2410" y="3435"/>
                  </a:lnTo>
                  <a:lnTo>
                    <a:pt x="2398" y="3443"/>
                  </a:lnTo>
                  <a:lnTo>
                    <a:pt x="2380" y="3454"/>
                  </a:lnTo>
                  <a:lnTo>
                    <a:pt x="2372" y="3458"/>
                  </a:lnTo>
                  <a:lnTo>
                    <a:pt x="2364" y="3462"/>
                  </a:lnTo>
                  <a:lnTo>
                    <a:pt x="2346" y="3471"/>
                  </a:lnTo>
                  <a:lnTo>
                    <a:pt x="2330" y="3477"/>
                  </a:lnTo>
                  <a:lnTo>
                    <a:pt x="2308" y="3484"/>
                  </a:lnTo>
                  <a:lnTo>
                    <a:pt x="2301" y="3486"/>
                  </a:lnTo>
                  <a:lnTo>
                    <a:pt x="2294" y="3489"/>
                  </a:lnTo>
                  <a:lnTo>
                    <a:pt x="2264" y="3496"/>
                  </a:lnTo>
                  <a:lnTo>
                    <a:pt x="2257" y="3498"/>
                  </a:lnTo>
                  <a:lnTo>
                    <a:pt x="2207" y="3507"/>
                  </a:lnTo>
                  <a:lnTo>
                    <a:pt x="2154" y="3511"/>
                  </a:lnTo>
                  <a:lnTo>
                    <a:pt x="2102" y="3513"/>
                  </a:lnTo>
                  <a:lnTo>
                    <a:pt x="2051" y="3509"/>
                  </a:lnTo>
                  <a:lnTo>
                    <a:pt x="2001" y="3503"/>
                  </a:lnTo>
                  <a:lnTo>
                    <a:pt x="1953" y="3491"/>
                  </a:lnTo>
                  <a:lnTo>
                    <a:pt x="1910" y="3475"/>
                  </a:lnTo>
                  <a:lnTo>
                    <a:pt x="1908" y="3474"/>
                  </a:lnTo>
                  <a:lnTo>
                    <a:pt x="1880" y="3462"/>
                  </a:lnTo>
                  <a:lnTo>
                    <a:pt x="1856" y="3448"/>
                  </a:lnTo>
                  <a:lnTo>
                    <a:pt x="1818" y="3471"/>
                  </a:lnTo>
                  <a:lnTo>
                    <a:pt x="1777" y="3490"/>
                  </a:lnTo>
                  <a:lnTo>
                    <a:pt x="1736" y="3503"/>
                  </a:lnTo>
                  <a:lnTo>
                    <a:pt x="1692" y="3510"/>
                  </a:lnTo>
                  <a:lnTo>
                    <a:pt x="1649" y="3513"/>
                  </a:lnTo>
                  <a:lnTo>
                    <a:pt x="1605" y="3510"/>
                  </a:lnTo>
                  <a:lnTo>
                    <a:pt x="1562" y="3503"/>
                  </a:lnTo>
                  <a:lnTo>
                    <a:pt x="1520" y="3490"/>
                  </a:lnTo>
                  <a:lnTo>
                    <a:pt x="1479" y="3471"/>
                  </a:lnTo>
                  <a:lnTo>
                    <a:pt x="1441" y="3448"/>
                  </a:lnTo>
                  <a:lnTo>
                    <a:pt x="1403" y="3471"/>
                  </a:lnTo>
                  <a:lnTo>
                    <a:pt x="1362" y="3490"/>
                  </a:lnTo>
                  <a:lnTo>
                    <a:pt x="1320" y="3503"/>
                  </a:lnTo>
                  <a:lnTo>
                    <a:pt x="1277" y="3510"/>
                  </a:lnTo>
                  <a:lnTo>
                    <a:pt x="1233" y="3513"/>
                  </a:lnTo>
                  <a:lnTo>
                    <a:pt x="1190" y="3510"/>
                  </a:lnTo>
                  <a:lnTo>
                    <a:pt x="1146" y="3503"/>
                  </a:lnTo>
                  <a:lnTo>
                    <a:pt x="1105" y="3490"/>
                  </a:lnTo>
                  <a:lnTo>
                    <a:pt x="1064" y="3471"/>
                  </a:lnTo>
                  <a:lnTo>
                    <a:pt x="1026" y="3448"/>
                  </a:lnTo>
                  <a:lnTo>
                    <a:pt x="987" y="3471"/>
                  </a:lnTo>
                  <a:lnTo>
                    <a:pt x="946" y="3490"/>
                  </a:lnTo>
                  <a:lnTo>
                    <a:pt x="905" y="3503"/>
                  </a:lnTo>
                  <a:lnTo>
                    <a:pt x="861" y="3510"/>
                  </a:lnTo>
                  <a:lnTo>
                    <a:pt x="818" y="3513"/>
                  </a:lnTo>
                  <a:lnTo>
                    <a:pt x="774" y="3510"/>
                  </a:lnTo>
                  <a:lnTo>
                    <a:pt x="731" y="3503"/>
                  </a:lnTo>
                  <a:lnTo>
                    <a:pt x="688" y="3490"/>
                  </a:lnTo>
                  <a:lnTo>
                    <a:pt x="648" y="3471"/>
                  </a:lnTo>
                  <a:lnTo>
                    <a:pt x="610" y="3448"/>
                  </a:lnTo>
                  <a:lnTo>
                    <a:pt x="580" y="3466"/>
                  </a:lnTo>
                  <a:lnTo>
                    <a:pt x="547" y="3480"/>
                  </a:lnTo>
                  <a:lnTo>
                    <a:pt x="511" y="3492"/>
                  </a:lnTo>
                  <a:lnTo>
                    <a:pt x="472" y="3502"/>
                  </a:lnTo>
                  <a:lnTo>
                    <a:pt x="433" y="3508"/>
                  </a:lnTo>
                  <a:lnTo>
                    <a:pt x="391" y="3513"/>
                  </a:lnTo>
                  <a:lnTo>
                    <a:pt x="349" y="3514"/>
                  </a:lnTo>
                  <a:lnTo>
                    <a:pt x="302" y="3511"/>
                  </a:lnTo>
                  <a:lnTo>
                    <a:pt x="254" y="3507"/>
                  </a:lnTo>
                  <a:lnTo>
                    <a:pt x="209" y="3498"/>
                  </a:lnTo>
                  <a:lnTo>
                    <a:pt x="165" y="3486"/>
                  </a:lnTo>
                  <a:lnTo>
                    <a:pt x="158" y="3484"/>
                  </a:lnTo>
                  <a:lnTo>
                    <a:pt x="151" y="3482"/>
                  </a:lnTo>
                  <a:lnTo>
                    <a:pt x="127" y="3473"/>
                  </a:lnTo>
                  <a:lnTo>
                    <a:pt x="106" y="3465"/>
                  </a:lnTo>
                  <a:lnTo>
                    <a:pt x="99" y="3460"/>
                  </a:lnTo>
                  <a:lnTo>
                    <a:pt x="90" y="3457"/>
                  </a:lnTo>
                  <a:lnTo>
                    <a:pt x="70" y="3444"/>
                  </a:lnTo>
                  <a:lnTo>
                    <a:pt x="64" y="3441"/>
                  </a:lnTo>
                  <a:lnTo>
                    <a:pt x="59" y="3437"/>
                  </a:lnTo>
                  <a:lnTo>
                    <a:pt x="43" y="3426"/>
                  </a:lnTo>
                  <a:lnTo>
                    <a:pt x="30" y="3414"/>
                  </a:lnTo>
                  <a:lnTo>
                    <a:pt x="0" y="3386"/>
                  </a:lnTo>
                  <a:lnTo>
                    <a:pt x="134" y="3052"/>
                  </a:lnTo>
                  <a:lnTo>
                    <a:pt x="134" y="857"/>
                  </a:lnTo>
                  <a:lnTo>
                    <a:pt x="561" y="857"/>
                  </a:lnTo>
                  <a:lnTo>
                    <a:pt x="561" y="429"/>
                  </a:lnTo>
                  <a:lnTo>
                    <a:pt x="989" y="429"/>
                  </a:lnTo>
                  <a:lnTo>
                    <a:pt x="9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Rectangle 191"/>
            <p:cNvSpPr>
              <a:spLocks noChangeArrowheads="1"/>
            </p:cNvSpPr>
            <p:nvPr/>
          </p:nvSpPr>
          <p:spPr bwMode="auto">
            <a:xfrm>
              <a:off x="1497013" y="4660901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Rectangle 192"/>
            <p:cNvSpPr>
              <a:spLocks noChangeArrowheads="1"/>
            </p:cNvSpPr>
            <p:nvPr/>
          </p:nvSpPr>
          <p:spPr bwMode="auto">
            <a:xfrm>
              <a:off x="1525588" y="4660901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Rectangle 193"/>
            <p:cNvSpPr>
              <a:spLocks noChangeArrowheads="1"/>
            </p:cNvSpPr>
            <p:nvPr/>
          </p:nvSpPr>
          <p:spPr bwMode="auto">
            <a:xfrm>
              <a:off x="1554163" y="4660901"/>
              <a:ext cx="20638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Rectangle 194"/>
            <p:cNvSpPr>
              <a:spLocks noChangeArrowheads="1"/>
            </p:cNvSpPr>
            <p:nvPr/>
          </p:nvSpPr>
          <p:spPr bwMode="auto">
            <a:xfrm>
              <a:off x="1584326" y="4660901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Rectangle 195"/>
            <p:cNvSpPr>
              <a:spLocks noChangeArrowheads="1"/>
            </p:cNvSpPr>
            <p:nvPr/>
          </p:nvSpPr>
          <p:spPr bwMode="auto">
            <a:xfrm>
              <a:off x="1612901" y="4660901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Rectangle 196"/>
            <p:cNvSpPr>
              <a:spLocks noChangeArrowheads="1"/>
            </p:cNvSpPr>
            <p:nvPr/>
          </p:nvSpPr>
          <p:spPr bwMode="auto">
            <a:xfrm>
              <a:off x="1641476" y="4660901"/>
              <a:ext cx="20638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Rectangle 197"/>
            <p:cNvSpPr>
              <a:spLocks noChangeArrowheads="1"/>
            </p:cNvSpPr>
            <p:nvPr/>
          </p:nvSpPr>
          <p:spPr bwMode="auto">
            <a:xfrm>
              <a:off x="1671638" y="4660901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Rectangle 198"/>
            <p:cNvSpPr>
              <a:spLocks noChangeArrowheads="1"/>
            </p:cNvSpPr>
            <p:nvPr/>
          </p:nvSpPr>
          <p:spPr bwMode="auto">
            <a:xfrm>
              <a:off x="1700213" y="4660901"/>
              <a:ext cx="19050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Rectangle 199"/>
            <p:cNvSpPr>
              <a:spLocks noChangeArrowheads="1"/>
            </p:cNvSpPr>
            <p:nvPr/>
          </p:nvSpPr>
          <p:spPr bwMode="auto">
            <a:xfrm>
              <a:off x="1728788" y="4660901"/>
              <a:ext cx="20638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4" name="Freeform 204"/>
          <p:cNvSpPr>
            <a:spLocks noEditPoints="1"/>
          </p:cNvSpPr>
          <p:nvPr/>
        </p:nvSpPr>
        <p:spPr bwMode="auto">
          <a:xfrm>
            <a:off x="2584577" y="4275138"/>
            <a:ext cx="465137" cy="463550"/>
          </a:xfrm>
          <a:custGeom>
            <a:avLst/>
            <a:gdLst>
              <a:gd name="T0" fmla="*/ 1819 w 3224"/>
              <a:gd name="T1" fmla="*/ 967 h 3222"/>
              <a:gd name="T2" fmla="*/ 1806 w 3224"/>
              <a:gd name="T3" fmla="*/ 1117 h 3222"/>
              <a:gd name="T4" fmla="*/ 1933 w 3224"/>
              <a:gd name="T5" fmla="*/ 1206 h 3222"/>
              <a:gd name="T6" fmla="*/ 2073 w 3224"/>
              <a:gd name="T7" fmla="*/ 1141 h 3222"/>
              <a:gd name="T8" fmla="*/ 2086 w 3224"/>
              <a:gd name="T9" fmla="*/ 990 h 3222"/>
              <a:gd name="T10" fmla="*/ 1959 w 3224"/>
              <a:gd name="T11" fmla="*/ 901 h 3222"/>
              <a:gd name="T12" fmla="*/ 801 w 3224"/>
              <a:gd name="T13" fmla="*/ 799 h 3222"/>
              <a:gd name="T14" fmla="*/ 741 w 3224"/>
              <a:gd name="T15" fmla="*/ 898 h 3222"/>
              <a:gd name="T16" fmla="*/ 623 w 3224"/>
              <a:gd name="T17" fmla="*/ 1140 h 3222"/>
              <a:gd name="T18" fmla="*/ 497 w 3224"/>
              <a:gd name="T19" fmla="*/ 1501 h 3222"/>
              <a:gd name="T20" fmla="*/ 414 w 3224"/>
              <a:gd name="T21" fmla="*/ 1963 h 3222"/>
              <a:gd name="T22" fmla="*/ 430 w 3224"/>
              <a:gd name="T23" fmla="*/ 2500 h 3222"/>
              <a:gd name="T24" fmla="*/ 512 w 3224"/>
              <a:gd name="T25" fmla="*/ 2742 h 3222"/>
              <a:gd name="T26" fmla="*/ 587 w 3224"/>
              <a:gd name="T27" fmla="*/ 2714 h 3222"/>
              <a:gd name="T28" fmla="*/ 552 w 3224"/>
              <a:gd name="T29" fmla="*/ 2393 h 3222"/>
              <a:gd name="T30" fmla="*/ 559 w 3224"/>
              <a:gd name="T31" fmla="*/ 1892 h 3222"/>
              <a:gd name="T32" fmla="*/ 649 w 3224"/>
              <a:gd name="T33" fmla="*/ 1466 h 3222"/>
              <a:gd name="T34" fmla="*/ 772 w 3224"/>
              <a:gd name="T35" fmla="*/ 1139 h 3222"/>
              <a:gd name="T36" fmla="*/ 876 w 3224"/>
              <a:gd name="T37" fmla="*/ 934 h 3222"/>
              <a:gd name="T38" fmla="*/ 920 w 3224"/>
              <a:gd name="T39" fmla="*/ 859 h 3222"/>
              <a:gd name="T40" fmla="*/ 878 w 3224"/>
              <a:gd name="T41" fmla="*/ 774 h 3222"/>
              <a:gd name="T42" fmla="*/ 2163 w 3224"/>
              <a:gd name="T43" fmla="*/ 620 h 3222"/>
              <a:gd name="T44" fmla="*/ 2123 w 3224"/>
              <a:gd name="T45" fmla="*/ 768 h 3222"/>
              <a:gd name="T46" fmla="*/ 2233 w 3224"/>
              <a:gd name="T47" fmla="*/ 877 h 3222"/>
              <a:gd name="T48" fmla="*/ 2381 w 3224"/>
              <a:gd name="T49" fmla="*/ 837 h 3222"/>
              <a:gd name="T50" fmla="*/ 2422 w 3224"/>
              <a:gd name="T51" fmla="*/ 690 h 3222"/>
              <a:gd name="T52" fmla="*/ 2311 w 3224"/>
              <a:gd name="T53" fmla="*/ 580 h 3222"/>
              <a:gd name="T54" fmla="*/ 1723 w 3224"/>
              <a:gd name="T55" fmla="*/ 518 h 3222"/>
              <a:gd name="T56" fmla="*/ 1657 w 3224"/>
              <a:gd name="T57" fmla="*/ 657 h 3222"/>
              <a:gd name="T58" fmla="*/ 1747 w 3224"/>
              <a:gd name="T59" fmla="*/ 783 h 3222"/>
              <a:gd name="T60" fmla="*/ 1898 w 3224"/>
              <a:gd name="T61" fmla="*/ 770 h 3222"/>
              <a:gd name="T62" fmla="*/ 1964 w 3224"/>
              <a:gd name="T63" fmla="*/ 631 h 3222"/>
              <a:gd name="T64" fmla="*/ 1875 w 3224"/>
              <a:gd name="T65" fmla="*/ 505 h 3222"/>
              <a:gd name="T66" fmla="*/ 1776 w 3224"/>
              <a:gd name="T67" fmla="*/ 13 h 3222"/>
              <a:gd name="T68" fmla="*/ 2293 w 3224"/>
              <a:gd name="T69" fmla="*/ 199 h 3222"/>
              <a:gd name="T70" fmla="*/ 2780 w 3224"/>
              <a:gd name="T71" fmla="*/ 600 h 3222"/>
              <a:gd name="T72" fmla="*/ 3116 w 3224"/>
              <a:gd name="T73" fmla="*/ 1105 h 3222"/>
              <a:gd name="T74" fmla="*/ 3224 w 3224"/>
              <a:gd name="T75" fmla="*/ 1623 h 3222"/>
              <a:gd name="T76" fmla="*/ 3104 w 3224"/>
              <a:gd name="T77" fmla="*/ 2134 h 3222"/>
              <a:gd name="T78" fmla="*/ 2755 w 3224"/>
              <a:gd name="T79" fmla="*/ 2616 h 3222"/>
              <a:gd name="T80" fmla="*/ 2327 w 3224"/>
              <a:gd name="T81" fmla="*/ 2919 h 3222"/>
              <a:gd name="T82" fmla="*/ 1808 w 3224"/>
              <a:gd name="T83" fmla="*/ 3115 h 3222"/>
              <a:gd name="T84" fmla="*/ 1273 w 3224"/>
              <a:gd name="T85" fmla="*/ 3210 h 3222"/>
              <a:gd name="T86" fmla="*/ 775 w 3224"/>
              <a:gd name="T87" fmla="*/ 3209 h 3222"/>
              <a:gd name="T88" fmla="*/ 382 w 3224"/>
              <a:gd name="T89" fmla="*/ 3111 h 3222"/>
              <a:gd name="T90" fmla="*/ 153 w 3224"/>
              <a:gd name="T91" fmla="*/ 2923 h 3222"/>
              <a:gd name="T92" fmla="*/ 36 w 3224"/>
              <a:gd name="T93" fmla="*/ 2593 h 3222"/>
              <a:gd name="T94" fmla="*/ 1 w 3224"/>
              <a:gd name="T95" fmla="*/ 2139 h 3222"/>
              <a:gd name="T96" fmla="*/ 53 w 3224"/>
              <a:gd name="T97" fmla="*/ 1623 h 3222"/>
              <a:gd name="T98" fmla="*/ 196 w 3224"/>
              <a:gd name="T99" fmla="*/ 1107 h 3222"/>
              <a:gd name="T100" fmla="*/ 435 w 3224"/>
              <a:gd name="T101" fmla="*/ 651 h 3222"/>
              <a:gd name="T102" fmla="*/ 829 w 3224"/>
              <a:gd name="T103" fmla="*/ 264 h 3222"/>
              <a:gd name="T104" fmla="*/ 1337 w 3224"/>
              <a:gd name="T105" fmla="*/ 31 h 3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24" h="3222">
                <a:moveTo>
                  <a:pt x="1933" y="901"/>
                </a:moveTo>
                <a:lnTo>
                  <a:pt x="1907" y="905"/>
                </a:lnTo>
                <a:lnTo>
                  <a:pt x="1882" y="914"/>
                </a:lnTo>
                <a:lnTo>
                  <a:pt x="1858" y="927"/>
                </a:lnTo>
                <a:lnTo>
                  <a:pt x="1837" y="946"/>
                </a:lnTo>
                <a:lnTo>
                  <a:pt x="1819" y="967"/>
                </a:lnTo>
                <a:lnTo>
                  <a:pt x="1806" y="990"/>
                </a:lnTo>
                <a:lnTo>
                  <a:pt x="1796" y="1014"/>
                </a:lnTo>
                <a:lnTo>
                  <a:pt x="1792" y="1041"/>
                </a:lnTo>
                <a:lnTo>
                  <a:pt x="1792" y="1067"/>
                </a:lnTo>
                <a:lnTo>
                  <a:pt x="1796" y="1092"/>
                </a:lnTo>
                <a:lnTo>
                  <a:pt x="1806" y="1117"/>
                </a:lnTo>
                <a:lnTo>
                  <a:pt x="1819" y="1141"/>
                </a:lnTo>
                <a:lnTo>
                  <a:pt x="1837" y="1162"/>
                </a:lnTo>
                <a:lnTo>
                  <a:pt x="1858" y="1180"/>
                </a:lnTo>
                <a:lnTo>
                  <a:pt x="1882" y="1193"/>
                </a:lnTo>
                <a:lnTo>
                  <a:pt x="1907" y="1201"/>
                </a:lnTo>
                <a:lnTo>
                  <a:pt x="1933" y="1206"/>
                </a:lnTo>
                <a:lnTo>
                  <a:pt x="1959" y="1206"/>
                </a:lnTo>
                <a:lnTo>
                  <a:pt x="1985" y="1201"/>
                </a:lnTo>
                <a:lnTo>
                  <a:pt x="2010" y="1193"/>
                </a:lnTo>
                <a:lnTo>
                  <a:pt x="2033" y="1180"/>
                </a:lnTo>
                <a:lnTo>
                  <a:pt x="2054" y="1162"/>
                </a:lnTo>
                <a:lnTo>
                  <a:pt x="2073" y="1141"/>
                </a:lnTo>
                <a:lnTo>
                  <a:pt x="2086" y="1117"/>
                </a:lnTo>
                <a:lnTo>
                  <a:pt x="2095" y="1092"/>
                </a:lnTo>
                <a:lnTo>
                  <a:pt x="2099" y="1067"/>
                </a:lnTo>
                <a:lnTo>
                  <a:pt x="2099" y="1041"/>
                </a:lnTo>
                <a:lnTo>
                  <a:pt x="2095" y="1014"/>
                </a:lnTo>
                <a:lnTo>
                  <a:pt x="2086" y="990"/>
                </a:lnTo>
                <a:lnTo>
                  <a:pt x="2073" y="967"/>
                </a:lnTo>
                <a:lnTo>
                  <a:pt x="2054" y="946"/>
                </a:lnTo>
                <a:lnTo>
                  <a:pt x="2033" y="927"/>
                </a:lnTo>
                <a:lnTo>
                  <a:pt x="2010" y="914"/>
                </a:lnTo>
                <a:lnTo>
                  <a:pt x="1985" y="905"/>
                </a:lnTo>
                <a:lnTo>
                  <a:pt x="1959" y="901"/>
                </a:lnTo>
                <a:lnTo>
                  <a:pt x="1933" y="901"/>
                </a:lnTo>
                <a:close/>
                <a:moveTo>
                  <a:pt x="861" y="770"/>
                </a:moveTo>
                <a:lnTo>
                  <a:pt x="844" y="771"/>
                </a:lnTo>
                <a:lnTo>
                  <a:pt x="828" y="777"/>
                </a:lnTo>
                <a:lnTo>
                  <a:pt x="813" y="786"/>
                </a:lnTo>
                <a:lnTo>
                  <a:pt x="801" y="799"/>
                </a:lnTo>
                <a:lnTo>
                  <a:pt x="797" y="805"/>
                </a:lnTo>
                <a:lnTo>
                  <a:pt x="791" y="815"/>
                </a:lnTo>
                <a:lnTo>
                  <a:pt x="782" y="829"/>
                </a:lnTo>
                <a:lnTo>
                  <a:pt x="771" y="848"/>
                </a:lnTo>
                <a:lnTo>
                  <a:pt x="757" y="871"/>
                </a:lnTo>
                <a:lnTo>
                  <a:pt x="741" y="898"/>
                </a:lnTo>
                <a:lnTo>
                  <a:pt x="724" y="928"/>
                </a:lnTo>
                <a:lnTo>
                  <a:pt x="706" y="964"/>
                </a:lnTo>
                <a:lnTo>
                  <a:pt x="686" y="1002"/>
                </a:lnTo>
                <a:lnTo>
                  <a:pt x="665" y="1044"/>
                </a:lnTo>
                <a:lnTo>
                  <a:pt x="644" y="1090"/>
                </a:lnTo>
                <a:lnTo>
                  <a:pt x="623" y="1140"/>
                </a:lnTo>
                <a:lnTo>
                  <a:pt x="600" y="1192"/>
                </a:lnTo>
                <a:lnTo>
                  <a:pt x="579" y="1248"/>
                </a:lnTo>
                <a:lnTo>
                  <a:pt x="558" y="1306"/>
                </a:lnTo>
                <a:lnTo>
                  <a:pt x="536" y="1369"/>
                </a:lnTo>
                <a:lnTo>
                  <a:pt x="516" y="1433"/>
                </a:lnTo>
                <a:lnTo>
                  <a:pt x="497" y="1501"/>
                </a:lnTo>
                <a:lnTo>
                  <a:pt x="478" y="1572"/>
                </a:lnTo>
                <a:lnTo>
                  <a:pt x="462" y="1646"/>
                </a:lnTo>
                <a:lnTo>
                  <a:pt x="447" y="1721"/>
                </a:lnTo>
                <a:lnTo>
                  <a:pt x="434" y="1799"/>
                </a:lnTo>
                <a:lnTo>
                  <a:pt x="423" y="1880"/>
                </a:lnTo>
                <a:lnTo>
                  <a:pt x="414" y="1963"/>
                </a:lnTo>
                <a:lnTo>
                  <a:pt x="409" y="2048"/>
                </a:lnTo>
                <a:lnTo>
                  <a:pt x="406" y="2134"/>
                </a:lnTo>
                <a:lnTo>
                  <a:pt x="407" y="2223"/>
                </a:lnTo>
                <a:lnTo>
                  <a:pt x="410" y="2314"/>
                </a:lnTo>
                <a:lnTo>
                  <a:pt x="418" y="2406"/>
                </a:lnTo>
                <a:lnTo>
                  <a:pt x="430" y="2500"/>
                </a:lnTo>
                <a:lnTo>
                  <a:pt x="445" y="2596"/>
                </a:lnTo>
                <a:lnTo>
                  <a:pt x="465" y="2693"/>
                </a:lnTo>
                <a:lnTo>
                  <a:pt x="471" y="2710"/>
                </a:lnTo>
                <a:lnTo>
                  <a:pt x="482" y="2724"/>
                </a:lnTo>
                <a:lnTo>
                  <a:pt x="496" y="2735"/>
                </a:lnTo>
                <a:lnTo>
                  <a:pt x="512" y="2742"/>
                </a:lnTo>
                <a:lnTo>
                  <a:pt x="530" y="2744"/>
                </a:lnTo>
                <a:lnTo>
                  <a:pt x="537" y="2744"/>
                </a:lnTo>
                <a:lnTo>
                  <a:pt x="545" y="2743"/>
                </a:lnTo>
                <a:lnTo>
                  <a:pt x="562" y="2736"/>
                </a:lnTo>
                <a:lnTo>
                  <a:pt x="576" y="2727"/>
                </a:lnTo>
                <a:lnTo>
                  <a:pt x="587" y="2714"/>
                </a:lnTo>
                <a:lnTo>
                  <a:pt x="594" y="2698"/>
                </a:lnTo>
                <a:lnTo>
                  <a:pt x="597" y="2681"/>
                </a:lnTo>
                <a:lnTo>
                  <a:pt x="595" y="2664"/>
                </a:lnTo>
                <a:lnTo>
                  <a:pt x="577" y="2572"/>
                </a:lnTo>
                <a:lnTo>
                  <a:pt x="563" y="2482"/>
                </a:lnTo>
                <a:lnTo>
                  <a:pt x="552" y="2393"/>
                </a:lnTo>
                <a:lnTo>
                  <a:pt x="545" y="2305"/>
                </a:lnTo>
                <a:lnTo>
                  <a:pt x="542" y="2218"/>
                </a:lnTo>
                <a:lnTo>
                  <a:pt x="542" y="2134"/>
                </a:lnTo>
                <a:lnTo>
                  <a:pt x="545" y="2052"/>
                </a:lnTo>
                <a:lnTo>
                  <a:pt x="550" y="1971"/>
                </a:lnTo>
                <a:lnTo>
                  <a:pt x="559" y="1892"/>
                </a:lnTo>
                <a:lnTo>
                  <a:pt x="570" y="1814"/>
                </a:lnTo>
                <a:lnTo>
                  <a:pt x="582" y="1741"/>
                </a:lnTo>
                <a:lnTo>
                  <a:pt x="597" y="1668"/>
                </a:lnTo>
                <a:lnTo>
                  <a:pt x="613" y="1598"/>
                </a:lnTo>
                <a:lnTo>
                  <a:pt x="631" y="1530"/>
                </a:lnTo>
                <a:lnTo>
                  <a:pt x="649" y="1466"/>
                </a:lnTo>
                <a:lnTo>
                  <a:pt x="669" y="1403"/>
                </a:lnTo>
                <a:lnTo>
                  <a:pt x="689" y="1345"/>
                </a:lnTo>
                <a:lnTo>
                  <a:pt x="710" y="1288"/>
                </a:lnTo>
                <a:lnTo>
                  <a:pt x="730" y="1235"/>
                </a:lnTo>
                <a:lnTo>
                  <a:pt x="751" y="1185"/>
                </a:lnTo>
                <a:lnTo>
                  <a:pt x="772" y="1139"/>
                </a:lnTo>
                <a:lnTo>
                  <a:pt x="792" y="1095"/>
                </a:lnTo>
                <a:lnTo>
                  <a:pt x="811" y="1055"/>
                </a:lnTo>
                <a:lnTo>
                  <a:pt x="830" y="1019"/>
                </a:lnTo>
                <a:lnTo>
                  <a:pt x="847" y="987"/>
                </a:lnTo>
                <a:lnTo>
                  <a:pt x="862" y="958"/>
                </a:lnTo>
                <a:lnTo>
                  <a:pt x="876" y="934"/>
                </a:lnTo>
                <a:lnTo>
                  <a:pt x="889" y="913"/>
                </a:lnTo>
                <a:lnTo>
                  <a:pt x="898" y="897"/>
                </a:lnTo>
                <a:lnTo>
                  <a:pt x="906" y="885"/>
                </a:lnTo>
                <a:lnTo>
                  <a:pt x="910" y="877"/>
                </a:lnTo>
                <a:lnTo>
                  <a:pt x="912" y="874"/>
                </a:lnTo>
                <a:lnTo>
                  <a:pt x="920" y="859"/>
                </a:lnTo>
                <a:lnTo>
                  <a:pt x="924" y="842"/>
                </a:lnTo>
                <a:lnTo>
                  <a:pt x="923" y="824"/>
                </a:lnTo>
                <a:lnTo>
                  <a:pt x="917" y="808"/>
                </a:lnTo>
                <a:lnTo>
                  <a:pt x="908" y="793"/>
                </a:lnTo>
                <a:lnTo>
                  <a:pt x="895" y="782"/>
                </a:lnTo>
                <a:lnTo>
                  <a:pt x="878" y="774"/>
                </a:lnTo>
                <a:lnTo>
                  <a:pt x="861" y="770"/>
                </a:lnTo>
                <a:close/>
                <a:moveTo>
                  <a:pt x="2260" y="576"/>
                </a:moveTo>
                <a:lnTo>
                  <a:pt x="2233" y="580"/>
                </a:lnTo>
                <a:lnTo>
                  <a:pt x="2209" y="589"/>
                </a:lnTo>
                <a:lnTo>
                  <a:pt x="2184" y="602"/>
                </a:lnTo>
                <a:lnTo>
                  <a:pt x="2163" y="620"/>
                </a:lnTo>
                <a:lnTo>
                  <a:pt x="2146" y="642"/>
                </a:lnTo>
                <a:lnTo>
                  <a:pt x="2133" y="665"/>
                </a:lnTo>
                <a:lnTo>
                  <a:pt x="2123" y="690"/>
                </a:lnTo>
                <a:lnTo>
                  <a:pt x="2119" y="715"/>
                </a:lnTo>
                <a:lnTo>
                  <a:pt x="2119" y="742"/>
                </a:lnTo>
                <a:lnTo>
                  <a:pt x="2123" y="768"/>
                </a:lnTo>
                <a:lnTo>
                  <a:pt x="2133" y="792"/>
                </a:lnTo>
                <a:lnTo>
                  <a:pt x="2146" y="815"/>
                </a:lnTo>
                <a:lnTo>
                  <a:pt x="2163" y="837"/>
                </a:lnTo>
                <a:lnTo>
                  <a:pt x="2184" y="855"/>
                </a:lnTo>
                <a:lnTo>
                  <a:pt x="2209" y="868"/>
                </a:lnTo>
                <a:lnTo>
                  <a:pt x="2233" y="877"/>
                </a:lnTo>
                <a:lnTo>
                  <a:pt x="2260" y="881"/>
                </a:lnTo>
                <a:lnTo>
                  <a:pt x="2286" y="881"/>
                </a:lnTo>
                <a:lnTo>
                  <a:pt x="2311" y="877"/>
                </a:lnTo>
                <a:lnTo>
                  <a:pt x="2337" y="868"/>
                </a:lnTo>
                <a:lnTo>
                  <a:pt x="2360" y="855"/>
                </a:lnTo>
                <a:lnTo>
                  <a:pt x="2381" y="837"/>
                </a:lnTo>
                <a:lnTo>
                  <a:pt x="2400" y="815"/>
                </a:lnTo>
                <a:lnTo>
                  <a:pt x="2413" y="792"/>
                </a:lnTo>
                <a:lnTo>
                  <a:pt x="2422" y="768"/>
                </a:lnTo>
                <a:lnTo>
                  <a:pt x="2426" y="742"/>
                </a:lnTo>
                <a:lnTo>
                  <a:pt x="2426" y="715"/>
                </a:lnTo>
                <a:lnTo>
                  <a:pt x="2422" y="690"/>
                </a:lnTo>
                <a:lnTo>
                  <a:pt x="2413" y="665"/>
                </a:lnTo>
                <a:lnTo>
                  <a:pt x="2400" y="642"/>
                </a:lnTo>
                <a:lnTo>
                  <a:pt x="2381" y="620"/>
                </a:lnTo>
                <a:lnTo>
                  <a:pt x="2360" y="602"/>
                </a:lnTo>
                <a:lnTo>
                  <a:pt x="2337" y="589"/>
                </a:lnTo>
                <a:lnTo>
                  <a:pt x="2311" y="580"/>
                </a:lnTo>
                <a:lnTo>
                  <a:pt x="2286" y="576"/>
                </a:lnTo>
                <a:lnTo>
                  <a:pt x="2260" y="576"/>
                </a:lnTo>
                <a:close/>
                <a:moveTo>
                  <a:pt x="1797" y="491"/>
                </a:moveTo>
                <a:lnTo>
                  <a:pt x="1772" y="496"/>
                </a:lnTo>
                <a:lnTo>
                  <a:pt x="1747" y="505"/>
                </a:lnTo>
                <a:lnTo>
                  <a:pt x="1723" y="518"/>
                </a:lnTo>
                <a:lnTo>
                  <a:pt x="1702" y="536"/>
                </a:lnTo>
                <a:lnTo>
                  <a:pt x="1684" y="557"/>
                </a:lnTo>
                <a:lnTo>
                  <a:pt x="1671" y="580"/>
                </a:lnTo>
                <a:lnTo>
                  <a:pt x="1661" y="605"/>
                </a:lnTo>
                <a:lnTo>
                  <a:pt x="1657" y="631"/>
                </a:lnTo>
                <a:lnTo>
                  <a:pt x="1657" y="657"/>
                </a:lnTo>
                <a:lnTo>
                  <a:pt x="1661" y="683"/>
                </a:lnTo>
                <a:lnTo>
                  <a:pt x="1671" y="707"/>
                </a:lnTo>
                <a:lnTo>
                  <a:pt x="1684" y="732"/>
                </a:lnTo>
                <a:lnTo>
                  <a:pt x="1702" y="753"/>
                </a:lnTo>
                <a:lnTo>
                  <a:pt x="1723" y="770"/>
                </a:lnTo>
                <a:lnTo>
                  <a:pt x="1747" y="783"/>
                </a:lnTo>
                <a:lnTo>
                  <a:pt x="1772" y="792"/>
                </a:lnTo>
                <a:lnTo>
                  <a:pt x="1797" y="796"/>
                </a:lnTo>
                <a:lnTo>
                  <a:pt x="1824" y="796"/>
                </a:lnTo>
                <a:lnTo>
                  <a:pt x="1850" y="792"/>
                </a:lnTo>
                <a:lnTo>
                  <a:pt x="1875" y="783"/>
                </a:lnTo>
                <a:lnTo>
                  <a:pt x="1898" y="770"/>
                </a:lnTo>
                <a:lnTo>
                  <a:pt x="1919" y="753"/>
                </a:lnTo>
                <a:lnTo>
                  <a:pt x="1938" y="731"/>
                </a:lnTo>
                <a:lnTo>
                  <a:pt x="1951" y="707"/>
                </a:lnTo>
                <a:lnTo>
                  <a:pt x="1960" y="683"/>
                </a:lnTo>
                <a:lnTo>
                  <a:pt x="1964" y="657"/>
                </a:lnTo>
                <a:lnTo>
                  <a:pt x="1964" y="631"/>
                </a:lnTo>
                <a:lnTo>
                  <a:pt x="1960" y="605"/>
                </a:lnTo>
                <a:lnTo>
                  <a:pt x="1951" y="580"/>
                </a:lnTo>
                <a:lnTo>
                  <a:pt x="1938" y="557"/>
                </a:lnTo>
                <a:lnTo>
                  <a:pt x="1919" y="536"/>
                </a:lnTo>
                <a:lnTo>
                  <a:pt x="1898" y="518"/>
                </a:lnTo>
                <a:lnTo>
                  <a:pt x="1875" y="505"/>
                </a:lnTo>
                <a:lnTo>
                  <a:pt x="1850" y="496"/>
                </a:lnTo>
                <a:lnTo>
                  <a:pt x="1824" y="491"/>
                </a:lnTo>
                <a:lnTo>
                  <a:pt x="1797" y="491"/>
                </a:lnTo>
                <a:close/>
                <a:moveTo>
                  <a:pt x="1601" y="0"/>
                </a:moveTo>
                <a:lnTo>
                  <a:pt x="1689" y="3"/>
                </a:lnTo>
                <a:lnTo>
                  <a:pt x="1776" y="13"/>
                </a:lnTo>
                <a:lnTo>
                  <a:pt x="1864" y="29"/>
                </a:lnTo>
                <a:lnTo>
                  <a:pt x="1950" y="51"/>
                </a:lnTo>
                <a:lnTo>
                  <a:pt x="2037" y="79"/>
                </a:lnTo>
                <a:lnTo>
                  <a:pt x="2122" y="113"/>
                </a:lnTo>
                <a:lnTo>
                  <a:pt x="2208" y="154"/>
                </a:lnTo>
                <a:lnTo>
                  <a:pt x="2293" y="199"/>
                </a:lnTo>
                <a:lnTo>
                  <a:pt x="2376" y="252"/>
                </a:lnTo>
                <a:lnTo>
                  <a:pt x="2460" y="310"/>
                </a:lnTo>
                <a:lnTo>
                  <a:pt x="2541" y="374"/>
                </a:lnTo>
                <a:lnTo>
                  <a:pt x="2622" y="444"/>
                </a:lnTo>
                <a:lnTo>
                  <a:pt x="2701" y="518"/>
                </a:lnTo>
                <a:lnTo>
                  <a:pt x="2780" y="600"/>
                </a:lnTo>
                <a:lnTo>
                  <a:pt x="2852" y="683"/>
                </a:lnTo>
                <a:lnTo>
                  <a:pt x="2917" y="766"/>
                </a:lnTo>
                <a:lnTo>
                  <a:pt x="2976" y="850"/>
                </a:lnTo>
                <a:lnTo>
                  <a:pt x="3028" y="935"/>
                </a:lnTo>
                <a:lnTo>
                  <a:pt x="3075" y="1019"/>
                </a:lnTo>
                <a:lnTo>
                  <a:pt x="3116" y="1105"/>
                </a:lnTo>
                <a:lnTo>
                  <a:pt x="3149" y="1191"/>
                </a:lnTo>
                <a:lnTo>
                  <a:pt x="3177" y="1278"/>
                </a:lnTo>
                <a:lnTo>
                  <a:pt x="3198" y="1364"/>
                </a:lnTo>
                <a:lnTo>
                  <a:pt x="3213" y="1451"/>
                </a:lnTo>
                <a:lnTo>
                  <a:pt x="3222" y="1538"/>
                </a:lnTo>
                <a:lnTo>
                  <a:pt x="3224" y="1623"/>
                </a:lnTo>
                <a:lnTo>
                  <a:pt x="3220" y="1710"/>
                </a:lnTo>
                <a:lnTo>
                  <a:pt x="3209" y="1796"/>
                </a:lnTo>
                <a:lnTo>
                  <a:pt x="3193" y="1882"/>
                </a:lnTo>
                <a:lnTo>
                  <a:pt x="3169" y="1967"/>
                </a:lnTo>
                <a:lnTo>
                  <a:pt x="3140" y="2051"/>
                </a:lnTo>
                <a:lnTo>
                  <a:pt x="3104" y="2134"/>
                </a:lnTo>
                <a:lnTo>
                  <a:pt x="3062" y="2217"/>
                </a:lnTo>
                <a:lnTo>
                  <a:pt x="3013" y="2300"/>
                </a:lnTo>
                <a:lnTo>
                  <a:pt x="2958" y="2381"/>
                </a:lnTo>
                <a:lnTo>
                  <a:pt x="2897" y="2461"/>
                </a:lnTo>
                <a:lnTo>
                  <a:pt x="2829" y="2539"/>
                </a:lnTo>
                <a:lnTo>
                  <a:pt x="2755" y="2616"/>
                </a:lnTo>
                <a:lnTo>
                  <a:pt x="2693" y="2675"/>
                </a:lnTo>
                <a:lnTo>
                  <a:pt x="2627" y="2730"/>
                </a:lnTo>
                <a:lnTo>
                  <a:pt x="2557" y="2782"/>
                </a:lnTo>
                <a:lnTo>
                  <a:pt x="2483" y="2830"/>
                </a:lnTo>
                <a:lnTo>
                  <a:pt x="2406" y="2877"/>
                </a:lnTo>
                <a:lnTo>
                  <a:pt x="2327" y="2919"/>
                </a:lnTo>
                <a:lnTo>
                  <a:pt x="2244" y="2960"/>
                </a:lnTo>
                <a:lnTo>
                  <a:pt x="2160" y="2996"/>
                </a:lnTo>
                <a:lnTo>
                  <a:pt x="2074" y="3030"/>
                </a:lnTo>
                <a:lnTo>
                  <a:pt x="1986" y="3062"/>
                </a:lnTo>
                <a:lnTo>
                  <a:pt x="1898" y="3090"/>
                </a:lnTo>
                <a:lnTo>
                  <a:pt x="1808" y="3115"/>
                </a:lnTo>
                <a:lnTo>
                  <a:pt x="1718" y="3138"/>
                </a:lnTo>
                <a:lnTo>
                  <a:pt x="1628" y="3158"/>
                </a:lnTo>
                <a:lnTo>
                  <a:pt x="1539" y="3175"/>
                </a:lnTo>
                <a:lnTo>
                  <a:pt x="1449" y="3189"/>
                </a:lnTo>
                <a:lnTo>
                  <a:pt x="1361" y="3201"/>
                </a:lnTo>
                <a:lnTo>
                  <a:pt x="1273" y="3210"/>
                </a:lnTo>
                <a:lnTo>
                  <a:pt x="1188" y="3217"/>
                </a:lnTo>
                <a:lnTo>
                  <a:pt x="1105" y="3220"/>
                </a:lnTo>
                <a:lnTo>
                  <a:pt x="1024" y="3222"/>
                </a:lnTo>
                <a:lnTo>
                  <a:pt x="937" y="3220"/>
                </a:lnTo>
                <a:lnTo>
                  <a:pt x="855" y="3216"/>
                </a:lnTo>
                <a:lnTo>
                  <a:pt x="775" y="3209"/>
                </a:lnTo>
                <a:lnTo>
                  <a:pt x="700" y="3199"/>
                </a:lnTo>
                <a:lnTo>
                  <a:pt x="628" y="3187"/>
                </a:lnTo>
                <a:lnTo>
                  <a:pt x="560" y="3172"/>
                </a:lnTo>
                <a:lnTo>
                  <a:pt x="497" y="3155"/>
                </a:lnTo>
                <a:lnTo>
                  <a:pt x="437" y="3134"/>
                </a:lnTo>
                <a:lnTo>
                  <a:pt x="382" y="3111"/>
                </a:lnTo>
                <a:lnTo>
                  <a:pt x="332" y="3086"/>
                </a:lnTo>
                <a:lnTo>
                  <a:pt x="286" y="3058"/>
                </a:lnTo>
                <a:lnTo>
                  <a:pt x="246" y="3027"/>
                </a:lnTo>
                <a:lnTo>
                  <a:pt x="210" y="2995"/>
                </a:lnTo>
                <a:lnTo>
                  <a:pt x="181" y="2962"/>
                </a:lnTo>
                <a:lnTo>
                  <a:pt x="153" y="2923"/>
                </a:lnTo>
                <a:lnTo>
                  <a:pt x="128" y="2880"/>
                </a:lnTo>
                <a:lnTo>
                  <a:pt x="105" y="2830"/>
                </a:lnTo>
                <a:lnTo>
                  <a:pt x="84" y="2778"/>
                </a:lnTo>
                <a:lnTo>
                  <a:pt x="66" y="2720"/>
                </a:lnTo>
                <a:lnTo>
                  <a:pt x="50" y="2659"/>
                </a:lnTo>
                <a:lnTo>
                  <a:pt x="36" y="2593"/>
                </a:lnTo>
                <a:lnTo>
                  <a:pt x="23" y="2524"/>
                </a:lnTo>
                <a:lnTo>
                  <a:pt x="14" y="2453"/>
                </a:lnTo>
                <a:lnTo>
                  <a:pt x="7" y="2378"/>
                </a:lnTo>
                <a:lnTo>
                  <a:pt x="3" y="2301"/>
                </a:lnTo>
                <a:lnTo>
                  <a:pt x="0" y="2221"/>
                </a:lnTo>
                <a:lnTo>
                  <a:pt x="1" y="2139"/>
                </a:lnTo>
                <a:lnTo>
                  <a:pt x="3" y="2057"/>
                </a:lnTo>
                <a:lnTo>
                  <a:pt x="8" y="1972"/>
                </a:lnTo>
                <a:lnTo>
                  <a:pt x="15" y="1886"/>
                </a:lnTo>
                <a:lnTo>
                  <a:pt x="25" y="1799"/>
                </a:lnTo>
                <a:lnTo>
                  <a:pt x="38" y="1711"/>
                </a:lnTo>
                <a:lnTo>
                  <a:pt x="53" y="1623"/>
                </a:lnTo>
                <a:lnTo>
                  <a:pt x="70" y="1536"/>
                </a:lnTo>
                <a:lnTo>
                  <a:pt x="90" y="1449"/>
                </a:lnTo>
                <a:lnTo>
                  <a:pt x="113" y="1362"/>
                </a:lnTo>
                <a:lnTo>
                  <a:pt x="138" y="1276"/>
                </a:lnTo>
                <a:lnTo>
                  <a:pt x="166" y="1191"/>
                </a:lnTo>
                <a:lnTo>
                  <a:pt x="196" y="1107"/>
                </a:lnTo>
                <a:lnTo>
                  <a:pt x="229" y="1025"/>
                </a:lnTo>
                <a:lnTo>
                  <a:pt x="265" y="946"/>
                </a:lnTo>
                <a:lnTo>
                  <a:pt x="304" y="868"/>
                </a:lnTo>
                <a:lnTo>
                  <a:pt x="344" y="792"/>
                </a:lnTo>
                <a:lnTo>
                  <a:pt x="388" y="720"/>
                </a:lnTo>
                <a:lnTo>
                  <a:pt x="435" y="651"/>
                </a:lnTo>
                <a:lnTo>
                  <a:pt x="484" y="585"/>
                </a:lnTo>
                <a:lnTo>
                  <a:pt x="536" y="523"/>
                </a:lnTo>
                <a:lnTo>
                  <a:pt x="592" y="465"/>
                </a:lnTo>
                <a:lnTo>
                  <a:pt x="669" y="392"/>
                </a:lnTo>
                <a:lnTo>
                  <a:pt x="748" y="324"/>
                </a:lnTo>
                <a:lnTo>
                  <a:pt x="829" y="264"/>
                </a:lnTo>
                <a:lnTo>
                  <a:pt x="911" y="209"/>
                </a:lnTo>
                <a:lnTo>
                  <a:pt x="993" y="161"/>
                </a:lnTo>
                <a:lnTo>
                  <a:pt x="1078" y="118"/>
                </a:lnTo>
                <a:lnTo>
                  <a:pt x="1164" y="83"/>
                </a:lnTo>
                <a:lnTo>
                  <a:pt x="1250" y="53"/>
                </a:lnTo>
                <a:lnTo>
                  <a:pt x="1337" y="31"/>
                </a:lnTo>
                <a:lnTo>
                  <a:pt x="1425" y="13"/>
                </a:lnTo>
                <a:lnTo>
                  <a:pt x="1513" y="3"/>
                </a:lnTo>
                <a:lnTo>
                  <a:pt x="16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6" name="Group 855"/>
          <p:cNvGrpSpPr/>
          <p:nvPr/>
        </p:nvGrpSpPr>
        <p:grpSpPr>
          <a:xfrm>
            <a:off x="3485145" y="4225925"/>
            <a:ext cx="534988" cy="566738"/>
            <a:chOff x="3492500" y="4225925"/>
            <a:chExt cx="5349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8" name="Freeform 209"/>
            <p:cNvSpPr>
              <a:spLocks/>
            </p:cNvSpPr>
            <p:nvPr/>
          </p:nvSpPr>
          <p:spPr bwMode="auto">
            <a:xfrm>
              <a:off x="3800475" y="4422775"/>
              <a:ext cx="47625" cy="39688"/>
            </a:xfrm>
            <a:custGeom>
              <a:avLst/>
              <a:gdLst>
                <a:gd name="T0" fmla="*/ 52 w 276"/>
                <a:gd name="T1" fmla="*/ 0 h 226"/>
                <a:gd name="T2" fmla="*/ 67 w 276"/>
                <a:gd name="T3" fmla="*/ 1 h 226"/>
                <a:gd name="T4" fmla="*/ 80 w 276"/>
                <a:gd name="T5" fmla="*/ 6 h 226"/>
                <a:gd name="T6" fmla="*/ 129 w 276"/>
                <a:gd name="T7" fmla="*/ 32 h 226"/>
                <a:gd name="T8" fmla="*/ 175 w 276"/>
                <a:gd name="T9" fmla="*/ 62 h 226"/>
                <a:gd name="T10" fmla="*/ 218 w 276"/>
                <a:gd name="T11" fmla="*/ 96 h 226"/>
                <a:gd name="T12" fmla="*/ 259 w 276"/>
                <a:gd name="T13" fmla="*/ 133 h 226"/>
                <a:gd name="T14" fmla="*/ 268 w 276"/>
                <a:gd name="T15" fmla="*/ 145 h 226"/>
                <a:gd name="T16" fmla="*/ 274 w 276"/>
                <a:gd name="T17" fmla="*/ 159 h 226"/>
                <a:gd name="T18" fmla="*/ 276 w 276"/>
                <a:gd name="T19" fmla="*/ 172 h 226"/>
                <a:gd name="T20" fmla="*/ 274 w 276"/>
                <a:gd name="T21" fmla="*/ 186 h 226"/>
                <a:gd name="T22" fmla="*/ 268 w 276"/>
                <a:gd name="T23" fmla="*/ 199 h 226"/>
                <a:gd name="T24" fmla="*/ 259 w 276"/>
                <a:gd name="T25" fmla="*/ 211 h 226"/>
                <a:gd name="T26" fmla="*/ 248 w 276"/>
                <a:gd name="T27" fmla="*/ 219 h 226"/>
                <a:gd name="T28" fmla="*/ 235 w 276"/>
                <a:gd name="T29" fmla="*/ 225 h 226"/>
                <a:gd name="T30" fmla="*/ 220 w 276"/>
                <a:gd name="T31" fmla="*/ 226 h 226"/>
                <a:gd name="T32" fmla="*/ 206 w 276"/>
                <a:gd name="T33" fmla="*/ 225 h 226"/>
                <a:gd name="T34" fmla="*/ 194 w 276"/>
                <a:gd name="T35" fmla="*/ 219 h 226"/>
                <a:gd name="T36" fmla="*/ 181 w 276"/>
                <a:gd name="T37" fmla="*/ 211 h 226"/>
                <a:gd name="T38" fmla="*/ 147 w 276"/>
                <a:gd name="T39" fmla="*/ 179 h 226"/>
                <a:gd name="T40" fmla="*/ 111 w 276"/>
                <a:gd name="T41" fmla="*/ 150 h 226"/>
                <a:gd name="T42" fmla="*/ 72 w 276"/>
                <a:gd name="T43" fmla="*/ 125 h 226"/>
                <a:gd name="T44" fmla="*/ 31 w 276"/>
                <a:gd name="T45" fmla="*/ 103 h 226"/>
                <a:gd name="T46" fmla="*/ 19 w 276"/>
                <a:gd name="T47" fmla="*/ 95 h 226"/>
                <a:gd name="T48" fmla="*/ 9 w 276"/>
                <a:gd name="T49" fmla="*/ 84 h 226"/>
                <a:gd name="T50" fmla="*/ 3 w 276"/>
                <a:gd name="T51" fmla="*/ 72 h 226"/>
                <a:gd name="T52" fmla="*/ 0 w 276"/>
                <a:gd name="T53" fmla="*/ 57 h 226"/>
                <a:gd name="T54" fmla="*/ 1 w 276"/>
                <a:gd name="T55" fmla="*/ 43 h 226"/>
                <a:gd name="T56" fmla="*/ 6 w 276"/>
                <a:gd name="T57" fmla="*/ 30 h 226"/>
                <a:gd name="T58" fmla="*/ 15 w 276"/>
                <a:gd name="T59" fmla="*/ 18 h 226"/>
                <a:gd name="T60" fmla="*/ 26 w 276"/>
                <a:gd name="T61" fmla="*/ 9 h 226"/>
                <a:gd name="T62" fmla="*/ 38 w 276"/>
                <a:gd name="T63" fmla="*/ 3 h 226"/>
                <a:gd name="T64" fmla="*/ 52 w 276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6" h="226">
                  <a:moveTo>
                    <a:pt x="52" y="0"/>
                  </a:moveTo>
                  <a:lnTo>
                    <a:pt x="67" y="1"/>
                  </a:lnTo>
                  <a:lnTo>
                    <a:pt x="80" y="6"/>
                  </a:lnTo>
                  <a:lnTo>
                    <a:pt x="129" y="32"/>
                  </a:lnTo>
                  <a:lnTo>
                    <a:pt x="175" y="62"/>
                  </a:lnTo>
                  <a:lnTo>
                    <a:pt x="218" y="96"/>
                  </a:lnTo>
                  <a:lnTo>
                    <a:pt x="259" y="133"/>
                  </a:lnTo>
                  <a:lnTo>
                    <a:pt x="268" y="145"/>
                  </a:lnTo>
                  <a:lnTo>
                    <a:pt x="274" y="159"/>
                  </a:lnTo>
                  <a:lnTo>
                    <a:pt x="276" y="172"/>
                  </a:lnTo>
                  <a:lnTo>
                    <a:pt x="274" y="186"/>
                  </a:lnTo>
                  <a:lnTo>
                    <a:pt x="268" y="199"/>
                  </a:lnTo>
                  <a:lnTo>
                    <a:pt x="259" y="211"/>
                  </a:lnTo>
                  <a:lnTo>
                    <a:pt x="248" y="219"/>
                  </a:lnTo>
                  <a:lnTo>
                    <a:pt x="235" y="225"/>
                  </a:lnTo>
                  <a:lnTo>
                    <a:pt x="220" y="226"/>
                  </a:lnTo>
                  <a:lnTo>
                    <a:pt x="206" y="225"/>
                  </a:lnTo>
                  <a:lnTo>
                    <a:pt x="194" y="219"/>
                  </a:lnTo>
                  <a:lnTo>
                    <a:pt x="181" y="211"/>
                  </a:lnTo>
                  <a:lnTo>
                    <a:pt x="147" y="179"/>
                  </a:lnTo>
                  <a:lnTo>
                    <a:pt x="111" y="150"/>
                  </a:lnTo>
                  <a:lnTo>
                    <a:pt x="72" y="125"/>
                  </a:lnTo>
                  <a:lnTo>
                    <a:pt x="31" y="103"/>
                  </a:lnTo>
                  <a:lnTo>
                    <a:pt x="19" y="95"/>
                  </a:lnTo>
                  <a:lnTo>
                    <a:pt x="9" y="84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6" y="30"/>
                  </a:lnTo>
                  <a:lnTo>
                    <a:pt x="15" y="18"/>
                  </a:lnTo>
                  <a:lnTo>
                    <a:pt x="26" y="9"/>
                  </a:lnTo>
                  <a:lnTo>
                    <a:pt x="38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10"/>
            <p:cNvSpPr>
              <a:spLocks/>
            </p:cNvSpPr>
            <p:nvPr/>
          </p:nvSpPr>
          <p:spPr bwMode="auto">
            <a:xfrm>
              <a:off x="3670300" y="4411663"/>
              <a:ext cx="111125" cy="50800"/>
            </a:xfrm>
            <a:custGeom>
              <a:avLst/>
              <a:gdLst>
                <a:gd name="T0" fmla="*/ 518 w 630"/>
                <a:gd name="T1" fmla="*/ 0 h 293"/>
                <a:gd name="T2" fmla="*/ 581 w 630"/>
                <a:gd name="T3" fmla="*/ 4 h 293"/>
                <a:gd name="T4" fmla="*/ 598 w 630"/>
                <a:gd name="T5" fmla="*/ 9 h 293"/>
                <a:gd name="T6" fmla="*/ 612 w 630"/>
                <a:gd name="T7" fmla="*/ 18 h 293"/>
                <a:gd name="T8" fmla="*/ 623 w 630"/>
                <a:gd name="T9" fmla="*/ 31 h 293"/>
                <a:gd name="T10" fmla="*/ 629 w 630"/>
                <a:gd name="T11" fmla="*/ 46 h 293"/>
                <a:gd name="T12" fmla="*/ 630 w 630"/>
                <a:gd name="T13" fmla="*/ 65 h 293"/>
                <a:gd name="T14" fmla="*/ 625 w 630"/>
                <a:gd name="T15" fmla="*/ 81 h 293"/>
                <a:gd name="T16" fmla="*/ 615 w 630"/>
                <a:gd name="T17" fmla="*/ 95 h 293"/>
                <a:gd name="T18" fmla="*/ 602 w 630"/>
                <a:gd name="T19" fmla="*/ 105 h 293"/>
                <a:gd name="T20" fmla="*/ 587 w 630"/>
                <a:gd name="T21" fmla="*/ 111 h 293"/>
                <a:gd name="T22" fmla="*/ 569 w 630"/>
                <a:gd name="T23" fmla="*/ 112 h 293"/>
                <a:gd name="T24" fmla="*/ 516 w 630"/>
                <a:gd name="T25" fmla="*/ 109 h 293"/>
                <a:gd name="T26" fmla="*/ 464 w 630"/>
                <a:gd name="T27" fmla="*/ 111 h 293"/>
                <a:gd name="T28" fmla="*/ 413 w 630"/>
                <a:gd name="T29" fmla="*/ 116 h 293"/>
                <a:gd name="T30" fmla="*/ 362 w 630"/>
                <a:gd name="T31" fmla="*/ 127 h 293"/>
                <a:gd name="T32" fmla="*/ 312 w 630"/>
                <a:gd name="T33" fmla="*/ 142 h 293"/>
                <a:gd name="T34" fmla="*/ 265 w 630"/>
                <a:gd name="T35" fmla="*/ 161 h 293"/>
                <a:gd name="T36" fmla="*/ 219 w 630"/>
                <a:gd name="T37" fmla="*/ 184 h 293"/>
                <a:gd name="T38" fmla="*/ 175 w 630"/>
                <a:gd name="T39" fmla="*/ 211 h 293"/>
                <a:gd name="T40" fmla="*/ 133 w 630"/>
                <a:gd name="T41" fmla="*/ 243 h 293"/>
                <a:gd name="T42" fmla="*/ 94 w 630"/>
                <a:gd name="T43" fmla="*/ 278 h 293"/>
                <a:gd name="T44" fmla="*/ 83 w 630"/>
                <a:gd name="T45" fmla="*/ 286 h 293"/>
                <a:gd name="T46" fmla="*/ 70 w 630"/>
                <a:gd name="T47" fmla="*/ 292 h 293"/>
                <a:gd name="T48" fmla="*/ 56 w 630"/>
                <a:gd name="T49" fmla="*/ 293 h 293"/>
                <a:gd name="T50" fmla="*/ 42 w 630"/>
                <a:gd name="T51" fmla="*/ 292 h 293"/>
                <a:gd name="T52" fmla="*/ 29 w 630"/>
                <a:gd name="T53" fmla="*/ 286 h 293"/>
                <a:gd name="T54" fmla="*/ 17 w 630"/>
                <a:gd name="T55" fmla="*/ 278 h 293"/>
                <a:gd name="T56" fmla="*/ 7 w 630"/>
                <a:gd name="T57" fmla="*/ 266 h 293"/>
                <a:gd name="T58" fmla="*/ 2 w 630"/>
                <a:gd name="T59" fmla="*/ 253 h 293"/>
                <a:gd name="T60" fmla="*/ 0 w 630"/>
                <a:gd name="T61" fmla="*/ 239 h 293"/>
                <a:gd name="T62" fmla="*/ 2 w 630"/>
                <a:gd name="T63" fmla="*/ 226 h 293"/>
                <a:gd name="T64" fmla="*/ 7 w 630"/>
                <a:gd name="T65" fmla="*/ 212 h 293"/>
                <a:gd name="T66" fmla="*/ 17 w 630"/>
                <a:gd name="T67" fmla="*/ 200 h 293"/>
                <a:gd name="T68" fmla="*/ 64 w 630"/>
                <a:gd name="T69" fmla="*/ 159 h 293"/>
                <a:gd name="T70" fmla="*/ 113 w 630"/>
                <a:gd name="T71" fmla="*/ 121 h 293"/>
                <a:gd name="T72" fmla="*/ 165 w 630"/>
                <a:gd name="T73" fmla="*/ 89 h 293"/>
                <a:gd name="T74" fmla="*/ 219 w 630"/>
                <a:gd name="T75" fmla="*/ 62 h 293"/>
                <a:gd name="T76" fmla="*/ 277 w 630"/>
                <a:gd name="T77" fmla="*/ 38 h 293"/>
                <a:gd name="T78" fmla="*/ 335 w 630"/>
                <a:gd name="T79" fmla="*/ 21 h 293"/>
                <a:gd name="T80" fmla="*/ 394 w 630"/>
                <a:gd name="T81" fmla="*/ 9 h 293"/>
                <a:gd name="T82" fmla="*/ 456 w 630"/>
                <a:gd name="T83" fmla="*/ 2 h 293"/>
                <a:gd name="T84" fmla="*/ 518 w 630"/>
                <a:gd name="T8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0" h="293">
                  <a:moveTo>
                    <a:pt x="518" y="0"/>
                  </a:moveTo>
                  <a:lnTo>
                    <a:pt x="581" y="4"/>
                  </a:lnTo>
                  <a:lnTo>
                    <a:pt x="598" y="9"/>
                  </a:lnTo>
                  <a:lnTo>
                    <a:pt x="612" y="18"/>
                  </a:lnTo>
                  <a:lnTo>
                    <a:pt x="623" y="31"/>
                  </a:lnTo>
                  <a:lnTo>
                    <a:pt x="629" y="46"/>
                  </a:lnTo>
                  <a:lnTo>
                    <a:pt x="630" y="65"/>
                  </a:lnTo>
                  <a:lnTo>
                    <a:pt x="625" y="81"/>
                  </a:lnTo>
                  <a:lnTo>
                    <a:pt x="615" y="95"/>
                  </a:lnTo>
                  <a:lnTo>
                    <a:pt x="602" y="105"/>
                  </a:lnTo>
                  <a:lnTo>
                    <a:pt x="587" y="111"/>
                  </a:lnTo>
                  <a:lnTo>
                    <a:pt x="569" y="112"/>
                  </a:lnTo>
                  <a:lnTo>
                    <a:pt x="516" y="109"/>
                  </a:lnTo>
                  <a:lnTo>
                    <a:pt x="464" y="111"/>
                  </a:lnTo>
                  <a:lnTo>
                    <a:pt x="413" y="116"/>
                  </a:lnTo>
                  <a:lnTo>
                    <a:pt x="362" y="127"/>
                  </a:lnTo>
                  <a:lnTo>
                    <a:pt x="312" y="142"/>
                  </a:lnTo>
                  <a:lnTo>
                    <a:pt x="265" y="161"/>
                  </a:lnTo>
                  <a:lnTo>
                    <a:pt x="219" y="184"/>
                  </a:lnTo>
                  <a:lnTo>
                    <a:pt x="175" y="211"/>
                  </a:lnTo>
                  <a:lnTo>
                    <a:pt x="133" y="243"/>
                  </a:lnTo>
                  <a:lnTo>
                    <a:pt x="94" y="278"/>
                  </a:lnTo>
                  <a:lnTo>
                    <a:pt x="83" y="286"/>
                  </a:lnTo>
                  <a:lnTo>
                    <a:pt x="70" y="292"/>
                  </a:lnTo>
                  <a:lnTo>
                    <a:pt x="56" y="293"/>
                  </a:lnTo>
                  <a:lnTo>
                    <a:pt x="42" y="292"/>
                  </a:lnTo>
                  <a:lnTo>
                    <a:pt x="29" y="286"/>
                  </a:lnTo>
                  <a:lnTo>
                    <a:pt x="17" y="278"/>
                  </a:lnTo>
                  <a:lnTo>
                    <a:pt x="7" y="266"/>
                  </a:lnTo>
                  <a:lnTo>
                    <a:pt x="2" y="253"/>
                  </a:lnTo>
                  <a:lnTo>
                    <a:pt x="0" y="239"/>
                  </a:lnTo>
                  <a:lnTo>
                    <a:pt x="2" y="226"/>
                  </a:lnTo>
                  <a:lnTo>
                    <a:pt x="7" y="212"/>
                  </a:lnTo>
                  <a:lnTo>
                    <a:pt x="17" y="200"/>
                  </a:lnTo>
                  <a:lnTo>
                    <a:pt x="64" y="159"/>
                  </a:lnTo>
                  <a:lnTo>
                    <a:pt x="113" y="121"/>
                  </a:lnTo>
                  <a:lnTo>
                    <a:pt x="165" y="89"/>
                  </a:lnTo>
                  <a:lnTo>
                    <a:pt x="219" y="62"/>
                  </a:lnTo>
                  <a:lnTo>
                    <a:pt x="277" y="38"/>
                  </a:lnTo>
                  <a:lnTo>
                    <a:pt x="335" y="21"/>
                  </a:lnTo>
                  <a:lnTo>
                    <a:pt x="394" y="9"/>
                  </a:lnTo>
                  <a:lnTo>
                    <a:pt x="456" y="2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11"/>
            <p:cNvSpPr>
              <a:spLocks noEditPoints="1"/>
            </p:cNvSpPr>
            <p:nvPr/>
          </p:nvSpPr>
          <p:spPr bwMode="auto">
            <a:xfrm>
              <a:off x="3492500" y="4225925"/>
              <a:ext cx="534988" cy="566738"/>
            </a:xfrm>
            <a:custGeom>
              <a:avLst/>
              <a:gdLst>
                <a:gd name="T0" fmla="*/ 1101 w 3034"/>
                <a:gd name="T1" fmla="*/ 929 h 3216"/>
                <a:gd name="T2" fmla="*/ 740 w 3034"/>
                <a:gd name="T3" fmla="*/ 1258 h 3216"/>
                <a:gd name="T4" fmla="*/ 605 w 3034"/>
                <a:gd name="T5" fmla="*/ 1699 h 3216"/>
                <a:gd name="T6" fmla="*/ 706 w 3034"/>
                <a:gd name="T7" fmla="*/ 2147 h 3216"/>
                <a:gd name="T8" fmla="*/ 1040 w 3034"/>
                <a:gd name="T9" fmla="*/ 2500 h 3216"/>
                <a:gd name="T10" fmla="*/ 1514 w 3034"/>
                <a:gd name="T11" fmla="*/ 2631 h 3216"/>
                <a:gd name="T12" fmla="*/ 1989 w 3034"/>
                <a:gd name="T13" fmla="*/ 2500 h 3216"/>
                <a:gd name="T14" fmla="*/ 2322 w 3034"/>
                <a:gd name="T15" fmla="*/ 2147 h 3216"/>
                <a:gd name="T16" fmla="*/ 2423 w 3034"/>
                <a:gd name="T17" fmla="*/ 1699 h 3216"/>
                <a:gd name="T18" fmla="*/ 2288 w 3034"/>
                <a:gd name="T19" fmla="*/ 1258 h 3216"/>
                <a:gd name="T20" fmla="*/ 1926 w 3034"/>
                <a:gd name="T21" fmla="*/ 929 h 3216"/>
                <a:gd name="T22" fmla="*/ 856 w 3034"/>
                <a:gd name="T23" fmla="*/ 490 h 3216"/>
                <a:gd name="T24" fmla="*/ 405 w 3034"/>
                <a:gd name="T25" fmla="*/ 866 h 3216"/>
                <a:gd name="T26" fmla="*/ 151 w 3034"/>
                <a:gd name="T27" fmla="*/ 1382 h 3216"/>
                <a:gd name="T28" fmla="*/ 139 w 3034"/>
                <a:gd name="T29" fmla="*/ 1997 h 3216"/>
                <a:gd name="T30" fmla="*/ 404 w 3034"/>
                <a:gd name="T31" fmla="*/ 2566 h 3216"/>
                <a:gd name="T32" fmla="*/ 887 w 3034"/>
                <a:gd name="T33" fmla="*/ 2960 h 3216"/>
                <a:gd name="T34" fmla="*/ 1517 w 3034"/>
                <a:gd name="T35" fmla="*/ 3107 h 3216"/>
                <a:gd name="T36" fmla="*/ 2131 w 3034"/>
                <a:gd name="T37" fmla="*/ 2967 h 3216"/>
                <a:gd name="T38" fmla="*/ 2166 w 3034"/>
                <a:gd name="T39" fmla="*/ 2753 h 3216"/>
                <a:gd name="T40" fmla="*/ 2124 w 3034"/>
                <a:gd name="T41" fmla="*/ 2709 h 3216"/>
                <a:gd name="T42" fmla="*/ 1670 w 3034"/>
                <a:gd name="T43" fmla="*/ 2847 h 3216"/>
                <a:gd name="T44" fmla="*/ 1147 w 3034"/>
                <a:gd name="T45" fmla="*/ 2798 h 3216"/>
                <a:gd name="T46" fmla="*/ 709 w 3034"/>
                <a:gd name="T47" fmla="*/ 2528 h 3216"/>
                <a:gd name="T48" fmla="*/ 430 w 3034"/>
                <a:gd name="T49" fmla="*/ 2079 h 3216"/>
                <a:gd name="T50" fmla="*/ 391 w 3034"/>
                <a:gd name="T51" fmla="*/ 1549 h 3216"/>
                <a:gd name="T52" fmla="*/ 597 w 3034"/>
                <a:gd name="T53" fmla="*/ 1065 h 3216"/>
                <a:gd name="T54" fmla="*/ 1002 w 3034"/>
                <a:gd name="T55" fmla="*/ 728 h 3216"/>
                <a:gd name="T56" fmla="*/ 1513 w 3034"/>
                <a:gd name="T57" fmla="*/ 610 h 3216"/>
                <a:gd name="T58" fmla="*/ 2049 w 3034"/>
                <a:gd name="T59" fmla="*/ 739 h 3216"/>
                <a:gd name="T60" fmla="*/ 2460 w 3034"/>
                <a:gd name="T61" fmla="*/ 1105 h 3216"/>
                <a:gd name="T62" fmla="*/ 2646 w 3034"/>
                <a:gd name="T63" fmla="*/ 1603 h 3216"/>
                <a:gd name="T64" fmla="*/ 2585 w 3034"/>
                <a:gd name="T65" fmla="*/ 2118 h 3216"/>
                <a:gd name="T66" fmla="*/ 2432 w 3034"/>
                <a:gd name="T67" fmla="*/ 2444 h 3216"/>
                <a:gd name="T68" fmla="*/ 2598 w 3034"/>
                <a:gd name="T69" fmla="*/ 2606 h 3216"/>
                <a:gd name="T70" fmla="*/ 2878 w 3034"/>
                <a:gd name="T71" fmla="*/ 2065 h 3216"/>
                <a:gd name="T72" fmla="*/ 2898 w 3034"/>
                <a:gd name="T73" fmla="*/ 1455 h 3216"/>
                <a:gd name="T74" fmla="*/ 2654 w 3034"/>
                <a:gd name="T75" fmla="*/ 899 h 3216"/>
                <a:gd name="T76" fmla="*/ 2387 w 3034"/>
                <a:gd name="T77" fmla="*/ 708 h 3216"/>
                <a:gd name="T78" fmla="*/ 2137 w 3034"/>
                <a:gd name="T79" fmla="*/ 659 h 3216"/>
                <a:gd name="T80" fmla="*/ 1935 w 3034"/>
                <a:gd name="T81" fmla="*/ 552 h 3216"/>
                <a:gd name="T82" fmla="*/ 2387 w 3034"/>
                <a:gd name="T83" fmla="*/ 0 h 3216"/>
                <a:gd name="T84" fmla="*/ 2734 w 3034"/>
                <a:gd name="T85" fmla="*/ 104 h 3216"/>
                <a:gd name="T86" fmla="*/ 2878 w 3034"/>
                <a:gd name="T87" fmla="*/ 354 h 3216"/>
                <a:gd name="T88" fmla="*/ 2735 w 3034"/>
                <a:gd name="T89" fmla="*/ 604 h 3216"/>
                <a:gd name="T90" fmla="*/ 2822 w 3034"/>
                <a:gd name="T91" fmla="*/ 954 h 3216"/>
                <a:gd name="T92" fmla="*/ 3023 w 3034"/>
                <a:gd name="T93" fmla="*/ 1538 h 3216"/>
                <a:gd name="T94" fmla="*/ 2968 w 3034"/>
                <a:gd name="T95" fmla="*/ 2152 h 3216"/>
                <a:gd name="T96" fmla="*/ 2673 w 3034"/>
                <a:gd name="T97" fmla="*/ 2687 h 3216"/>
                <a:gd name="T98" fmla="*/ 2680 w 3034"/>
                <a:gd name="T99" fmla="*/ 2888 h 3216"/>
                <a:gd name="T100" fmla="*/ 2497 w 3034"/>
                <a:gd name="T101" fmla="*/ 2998 h 3216"/>
                <a:gd name="T102" fmla="*/ 2132 w 3034"/>
                <a:gd name="T103" fmla="*/ 3087 h 3216"/>
                <a:gd name="T104" fmla="*/ 1517 w 3034"/>
                <a:gd name="T105" fmla="*/ 3216 h 3216"/>
                <a:gd name="T106" fmla="*/ 863 w 3034"/>
                <a:gd name="T107" fmla="*/ 3069 h 3216"/>
                <a:gd name="T108" fmla="*/ 351 w 3034"/>
                <a:gd name="T109" fmla="*/ 2674 h 3216"/>
                <a:gd name="T110" fmla="*/ 50 w 3034"/>
                <a:gd name="T111" fmla="*/ 2099 h 3216"/>
                <a:gd name="T112" fmla="*/ 26 w 3034"/>
                <a:gd name="T113" fmla="*/ 1444 h 3216"/>
                <a:gd name="T114" fmla="*/ 265 w 3034"/>
                <a:gd name="T115" fmla="*/ 871 h 3216"/>
                <a:gd name="T116" fmla="*/ 517 w 3034"/>
                <a:gd name="T117" fmla="*/ 490 h 3216"/>
                <a:gd name="T118" fmla="*/ 389 w 3034"/>
                <a:gd name="T119" fmla="*/ 387 h 3216"/>
                <a:gd name="T120" fmla="*/ 444 w 3034"/>
                <a:gd name="T121" fmla="*/ 239 h 3216"/>
                <a:gd name="T122" fmla="*/ 1857 w 3034"/>
                <a:gd name="T123" fmla="*/ 185 h 3216"/>
                <a:gd name="T124" fmla="*/ 2237 w 3034"/>
                <a:gd name="T125" fmla="*/ 17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4" h="3216">
                  <a:moveTo>
                    <a:pt x="1514" y="832"/>
                  </a:moveTo>
                  <a:lnTo>
                    <a:pt x="1442" y="835"/>
                  </a:lnTo>
                  <a:lnTo>
                    <a:pt x="1371" y="843"/>
                  </a:lnTo>
                  <a:lnTo>
                    <a:pt x="1301" y="858"/>
                  </a:lnTo>
                  <a:lnTo>
                    <a:pt x="1232" y="877"/>
                  </a:lnTo>
                  <a:lnTo>
                    <a:pt x="1166" y="901"/>
                  </a:lnTo>
                  <a:lnTo>
                    <a:pt x="1101" y="929"/>
                  </a:lnTo>
                  <a:lnTo>
                    <a:pt x="1040" y="964"/>
                  </a:lnTo>
                  <a:lnTo>
                    <a:pt x="981" y="1003"/>
                  </a:lnTo>
                  <a:lnTo>
                    <a:pt x="924" y="1048"/>
                  </a:lnTo>
                  <a:lnTo>
                    <a:pt x="871" y="1096"/>
                  </a:lnTo>
                  <a:lnTo>
                    <a:pt x="822" y="1148"/>
                  </a:lnTo>
                  <a:lnTo>
                    <a:pt x="779" y="1202"/>
                  </a:lnTo>
                  <a:lnTo>
                    <a:pt x="740" y="1258"/>
                  </a:lnTo>
                  <a:lnTo>
                    <a:pt x="706" y="1317"/>
                  </a:lnTo>
                  <a:lnTo>
                    <a:pt x="678" y="1378"/>
                  </a:lnTo>
                  <a:lnTo>
                    <a:pt x="653" y="1440"/>
                  </a:lnTo>
                  <a:lnTo>
                    <a:pt x="635" y="1504"/>
                  </a:lnTo>
                  <a:lnTo>
                    <a:pt x="619" y="1568"/>
                  </a:lnTo>
                  <a:lnTo>
                    <a:pt x="610" y="1634"/>
                  </a:lnTo>
                  <a:lnTo>
                    <a:pt x="605" y="1699"/>
                  </a:lnTo>
                  <a:lnTo>
                    <a:pt x="605" y="1765"/>
                  </a:lnTo>
                  <a:lnTo>
                    <a:pt x="610" y="1831"/>
                  </a:lnTo>
                  <a:lnTo>
                    <a:pt x="619" y="1896"/>
                  </a:lnTo>
                  <a:lnTo>
                    <a:pt x="635" y="1961"/>
                  </a:lnTo>
                  <a:lnTo>
                    <a:pt x="653" y="2024"/>
                  </a:lnTo>
                  <a:lnTo>
                    <a:pt x="678" y="2086"/>
                  </a:lnTo>
                  <a:lnTo>
                    <a:pt x="706" y="2147"/>
                  </a:lnTo>
                  <a:lnTo>
                    <a:pt x="740" y="2205"/>
                  </a:lnTo>
                  <a:lnTo>
                    <a:pt x="779" y="2262"/>
                  </a:lnTo>
                  <a:lnTo>
                    <a:pt x="822" y="2317"/>
                  </a:lnTo>
                  <a:lnTo>
                    <a:pt x="871" y="2368"/>
                  </a:lnTo>
                  <a:lnTo>
                    <a:pt x="924" y="2417"/>
                  </a:lnTo>
                  <a:lnTo>
                    <a:pt x="981" y="2460"/>
                  </a:lnTo>
                  <a:lnTo>
                    <a:pt x="1040" y="2500"/>
                  </a:lnTo>
                  <a:lnTo>
                    <a:pt x="1101" y="2534"/>
                  </a:lnTo>
                  <a:lnTo>
                    <a:pt x="1166" y="2564"/>
                  </a:lnTo>
                  <a:lnTo>
                    <a:pt x="1232" y="2588"/>
                  </a:lnTo>
                  <a:lnTo>
                    <a:pt x="1301" y="2607"/>
                  </a:lnTo>
                  <a:lnTo>
                    <a:pt x="1371" y="2620"/>
                  </a:lnTo>
                  <a:lnTo>
                    <a:pt x="1442" y="2628"/>
                  </a:lnTo>
                  <a:lnTo>
                    <a:pt x="1514" y="2631"/>
                  </a:lnTo>
                  <a:lnTo>
                    <a:pt x="1587" y="2628"/>
                  </a:lnTo>
                  <a:lnTo>
                    <a:pt x="1658" y="2620"/>
                  </a:lnTo>
                  <a:lnTo>
                    <a:pt x="1728" y="2607"/>
                  </a:lnTo>
                  <a:lnTo>
                    <a:pt x="1796" y="2588"/>
                  </a:lnTo>
                  <a:lnTo>
                    <a:pt x="1863" y="2564"/>
                  </a:lnTo>
                  <a:lnTo>
                    <a:pt x="1926" y="2534"/>
                  </a:lnTo>
                  <a:lnTo>
                    <a:pt x="1989" y="2500"/>
                  </a:lnTo>
                  <a:lnTo>
                    <a:pt x="2048" y="2460"/>
                  </a:lnTo>
                  <a:lnTo>
                    <a:pt x="2105" y="2417"/>
                  </a:lnTo>
                  <a:lnTo>
                    <a:pt x="2158" y="2368"/>
                  </a:lnTo>
                  <a:lnTo>
                    <a:pt x="2206" y="2317"/>
                  </a:lnTo>
                  <a:lnTo>
                    <a:pt x="2249" y="2262"/>
                  </a:lnTo>
                  <a:lnTo>
                    <a:pt x="2288" y="2205"/>
                  </a:lnTo>
                  <a:lnTo>
                    <a:pt x="2322" y="2147"/>
                  </a:lnTo>
                  <a:lnTo>
                    <a:pt x="2351" y="2086"/>
                  </a:lnTo>
                  <a:lnTo>
                    <a:pt x="2375" y="2024"/>
                  </a:lnTo>
                  <a:lnTo>
                    <a:pt x="2394" y="1961"/>
                  </a:lnTo>
                  <a:lnTo>
                    <a:pt x="2409" y="1896"/>
                  </a:lnTo>
                  <a:lnTo>
                    <a:pt x="2419" y="1831"/>
                  </a:lnTo>
                  <a:lnTo>
                    <a:pt x="2423" y="1765"/>
                  </a:lnTo>
                  <a:lnTo>
                    <a:pt x="2423" y="1699"/>
                  </a:lnTo>
                  <a:lnTo>
                    <a:pt x="2419" y="1634"/>
                  </a:lnTo>
                  <a:lnTo>
                    <a:pt x="2409" y="1568"/>
                  </a:lnTo>
                  <a:lnTo>
                    <a:pt x="2394" y="1504"/>
                  </a:lnTo>
                  <a:lnTo>
                    <a:pt x="2375" y="1440"/>
                  </a:lnTo>
                  <a:lnTo>
                    <a:pt x="2351" y="1378"/>
                  </a:lnTo>
                  <a:lnTo>
                    <a:pt x="2322" y="1317"/>
                  </a:lnTo>
                  <a:lnTo>
                    <a:pt x="2288" y="1258"/>
                  </a:lnTo>
                  <a:lnTo>
                    <a:pt x="2249" y="1202"/>
                  </a:lnTo>
                  <a:lnTo>
                    <a:pt x="2206" y="1148"/>
                  </a:lnTo>
                  <a:lnTo>
                    <a:pt x="2158" y="1096"/>
                  </a:lnTo>
                  <a:lnTo>
                    <a:pt x="2105" y="1048"/>
                  </a:lnTo>
                  <a:lnTo>
                    <a:pt x="2048" y="1003"/>
                  </a:lnTo>
                  <a:lnTo>
                    <a:pt x="1989" y="964"/>
                  </a:lnTo>
                  <a:lnTo>
                    <a:pt x="1926" y="929"/>
                  </a:lnTo>
                  <a:lnTo>
                    <a:pt x="1863" y="901"/>
                  </a:lnTo>
                  <a:lnTo>
                    <a:pt x="1796" y="877"/>
                  </a:lnTo>
                  <a:lnTo>
                    <a:pt x="1728" y="858"/>
                  </a:lnTo>
                  <a:lnTo>
                    <a:pt x="1658" y="843"/>
                  </a:lnTo>
                  <a:lnTo>
                    <a:pt x="1587" y="835"/>
                  </a:lnTo>
                  <a:lnTo>
                    <a:pt x="1514" y="832"/>
                  </a:lnTo>
                  <a:close/>
                  <a:moveTo>
                    <a:pt x="856" y="490"/>
                  </a:moveTo>
                  <a:lnTo>
                    <a:pt x="780" y="533"/>
                  </a:lnTo>
                  <a:lnTo>
                    <a:pt x="708" y="579"/>
                  </a:lnTo>
                  <a:lnTo>
                    <a:pt x="641" y="629"/>
                  </a:lnTo>
                  <a:lnTo>
                    <a:pt x="576" y="684"/>
                  </a:lnTo>
                  <a:lnTo>
                    <a:pt x="515" y="741"/>
                  </a:lnTo>
                  <a:lnTo>
                    <a:pt x="458" y="802"/>
                  </a:lnTo>
                  <a:lnTo>
                    <a:pt x="405" y="866"/>
                  </a:lnTo>
                  <a:lnTo>
                    <a:pt x="355" y="932"/>
                  </a:lnTo>
                  <a:lnTo>
                    <a:pt x="311" y="1001"/>
                  </a:lnTo>
                  <a:lnTo>
                    <a:pt x="270" y="1073"/>
                  </a:lnTo>
                  <a:lnTo>
                    <a:pt x="233" y="1147"/>
                  </a:lnTo>
                  <a:lnTo>
                    <a:pt x="202" y="1224"/>
                  </a:lnTo>
                  <a:lnTo>
                    <a:pt x="174" y="1302"/>
                  </a:lnTo>
                  <a:lnTo>
                    <a:pt x="151" y="1382"/>
                  </a:lnTo>
                  <a:lnTo>
                    <a:pt x="134" y="1464"/>
                  </a:lnTo>
                  <a:lnTo>
                    <a:pt x="121" y="1547"/>
                  </a:lnTo>
                  <a:lnTo>
                    <a:pt x="114" y="1632"/>
                  </a:lnTo>
                  <a:lnTo>
                    <a:pt x="111" y="1717"/>
                  </a:lnTo>
                  <a:lnTo>
                    <a:pt x="114" y="1812"/>
                  </a:lnTo>
                  <a:lnTo>
                    <a:pt x="124" y="1905"/>
                  </a:lnTo>
                  <a:lnTo>
                    <a:pt x="139" y="1997"/>
                  </a:lnTo>
                  <a:lnTo>
                    <a:pt x="161" y="2086"/>
                  </a:lnTo>
                  <a:lnTo>
                    <a:pt x="188" y="2173"/>
                  </a:lnTo>
                  <a:lnTo>
                    <a:pt x="221" y="2257"/>
                  </a:lnTo>
                  <a:lnTo>
                    <a:pt x="260" y="2339"/>
                  </a:lnTo>
                  <a:lnTo>
                    <a:pt x="303" y="2418"/>
                  </a:lnTo>
                  <a:lnTo>
                    <a:pt x="351" y="2494"/>
                  </a:lnTo>
                  <a:lnTo>
                    <a:pt x="404" y="2566"/>
                  </a:lnTo>
                  <a:lnTo>
                    <a:pt x="462" y="2634"/>
                  </a:lnTo>
                  <a:lnTo>
                    <a:pt x="523" y="2699"/>
                  </a:lnTo>
                  <a:lnTo>
                    <a:pt x="589" y="2760"/>
                  </a:lnTo>
                  <a:lnTo>
                    <a:pt x="658" y="2817"/>
                  </a:lnTo>
                  <a:lnTo>
                    <a:pt x="731" y="2869"/>
                  </a:lnTo>
                  <a:lnTo>
                    <a:pt x="808" y="2917"/>
                  </a:lnTo>
                  <a:lnTo>
                    <a:pt x="887" y="2960"/>
                  </a:lnTo>
                  <a:lnTo>
                    <a:pt x="970" y="2998"/>
                  </a:lnTo>
                  <a:lnTo>
                    <a:pt x="1055" y="3030"/>
                  </a:lnTo>
                  <a:lnTo>
                    <a:pt x="1143" y="3057"/>
                  </a:lnTo>
                  <a:lnTo>
                    <a:pt x="1233" y="3079"/>
                  </a:lnTo>
                  <a:lnTo>
                    <a:pt x="1327" y="3094"/>
                  </a:lnTo>
                  <a:lnTo>
                    <a:pt x="1421" y="3104"/>
                  </a:lnTo>
                  <a:lnTo>
                    <a:pt x="1517" y="3107"/>
                  </a:lnTo>
                  <a:lnTo>
                    <a:pt x="1609" y="3104"/>
                  </a:lnTo>
                  <a:lnTo>
                    <a:pt x="1700" y="3096"/>
                  </a:lnTo>
                  <a:lnTo>
                    <a:pt x="1789" y="3081"/>
                  </a:lnTo>
                  <a:lnTo>
                    <a:pt x="1877" y="3060"/>
                  </a:lnTo>
                  <a:lnTo>
                    <a:pt x="1964" y="3035"/>
                  </a:lnTo>
                  <a:lnTo>
                    <a:pt x="2049" y="3004"/>
                  </a:lnTo>
                  <a:lnTo>
                    <a:pt x="2131" y="2967"/>
                  </a:lnTo>
                  <a:lnTo>
                    <a:pt x="2212" y="2926"/>
                  </a:lnTo>
                  <a:lnTo>
                    <a:pt x="2290" y="2878"/>
                  </a:lnTo>
                  <a:lnTo>
                    <a:pt x="2262" y="2851"/>
                  </a:lnTo>
                  <a:lnTo>
                    <a:pt x="2234" y="2821"/>
                  </a:lnTo>
                  <a:lnTo>
                    <a:pt x="2203" y="2790"/>
                  </a:lnTo>
                  <a:lnTo>
                    <a:pt x="2173" y="2760"/>
                  </a:lnTo>
                  <a:lnTo>
                    <a:pt x="2166" y="2753"/>
                  </a:lnTo>
                  <a:lnTo>
                    <a:pt x="2152" y="2738"/>
                  </a:lnTo>
                  <a:lnTo>
                    <a:pt x="2148" y="2734"/>
                  </a:lnTo>
                  <a:lnTo>
                    <a:pt x="2144" y="2730"/>
                  </a:lnTo>
                  <a:lnTo>
                    <a:pt x="2138" y="2723"/>
                  </a:lnTo>
                  <a:lnTo>
                    <a:pt x="2132" y="2718"/>
                  </a:lnTo>
                  <a:lnTo>
                    <a:pt x="2128" y="2714"/>
                  </a:lnTo>
                  <a:lnTo>
                    <a:pt x="2124" y="2709"/>
                  </a:lnTo>
                  <a:lnTo>
                    <a:pt x="2109" y="2693"/>
                  </a:lnTo>
                  <a:lnTo>
                    <a:pt x="2040" y="2731"/>
                  </a:lnTo>
                  <a:lnTo>
                    <a:pt x="1968" y="2764"/>
                  </a:lnTo>
                  <a:lnTo>
                    <a:pt x="1896" y="2792"/>
                  </a:lnTo>
                  <a:lnTo>
                    <a:pt x="1822" y="2816"/>
                  </a:lnTo>
                  <a:lnTo>
                    <a:pt x="1746" y="2834"/>
                  </a:lnTo>
                  <a:lnTo>
                    <a:pt x="1670" y="2847"/>
                  </a:lnTo>
                  <a:lnTo>
                    <a:pt x="1593" y="2855"/>
                  </a:lnTo>
                  <a:lnTo>
                    <a:pt x="1514" y="2857"/>
                  </a:lnTo>
                  <a:lnTo>
                    <a:pt x="1438" y="2855"/>
                  </a:lnTo>
                  <a:lnTo>
                    <a:pt x="1363" y="2848"/>
                  </a:lnTo>
                  <a:lnTo>
                    <a:pt x="1290" y="2836"/>
                  </a:lnTo>
                  <a:lnTo>
                    <a:pt x="1218" y="2819"/>
                  </a:lnTo>
                  <a:lnTo>
                    <a:pt x="1147" y="2798"/>
                  </a:lnTo>
                  <a:lnTo>
                    <a:pt x="1078" y="2772"/>
                  </a:lnTo>
                  <a:lnTo>
                    <a:pt x="1011" y="2742"/>
                  </a:lnTo>
                  <a:lnTo>
                    <a:pt x="946" y="2707"/>
                  </a:lnTo>
                  <a:lnTo>
                    <a:pt x="882" y="2669"/>
                  </a:lnTo>
                  <a:lnTo>
                    <a:pt x="822" y="2626"/>
                  </a:lnTo>
                  <a:lnTo>
                    <a:pt x="765" y="2579"/>
                  </a:lnTo>
                  <a:lnTo>
                    <a:pt x="709" y="2528"/>
                  </a:lnTo>
                  <a:lnTo>
                    <a:pt x="655" y="2472"/>
                  </a:lnTo>
                  <a:lnTo>
                    <a:pt x="606" y="2412"/>
                  </a:lnTo>
                  <a:lnTo>
                    <a:pt x="562" y="2350"/>
                  </a:lnTo>
                  <a:lnTo>
                    <a:pt x="522" y="2285"/>
                  </a:lnTo>
                  <a:lnTo>
                    <a:pt x="486" y="2219"/>
                  </a:lnTo>
                  <a:lnTo>
                    <a:pt x="455" y="2150"/>
                  </a:lnTo>
                  <a:lnTo>
                    <a:pt x="430" y="2079"/>
                  </a:lnTo>
                  <a:lnTo>
                    <a:pt x="409" y="2006"/>
                  </a:lnTo>
                  <a:lnTo>
                    <a:pt x="393" y="1932"/>
                  </a:lnTo>
                  <a:lnTo>
                    <a:pt x="382" y="1856"/>
                  </a:lnTo>
                  <a:lnTo>
                    <a:pt x="377" y="1779"/>
                  </a:lnTo>
                  <a:lnTo>
                    <a:pt x="376" y="1703"/>
                  </a:lnTo>
                  <a:lnTo>
                    <a:pt x="381" y="1625"/>
                  </a:lnTo>
                  <a:lnTo>
                    <a:pt x="391" y="1549"/>
                  </a:lnTo>
                  <a:lnTo>
                    <a:pt x="405" y="1474"/>
                  </a:lnTo>
                  <a:lnTo>
                    <a:pt x="426" y="1401"/>
                  </a:lnTo>
                  <a:lnTo>
                    <a:pt x="450" y="1329"/>
                  </a:lnTo>
                  <a:lnTo>
                    <a:pt x="480" y="1260"/>
                  </a:lnTo>
                  <a:lnTo>
                    <a:pt x="514" y="1193"/>
                  </a:lnTo>
                  <a:lnTo>
                    <a:pt x="553" y="1128"/>
                  </a:lnTo>
                  <a:lnTo>
                    <a:pt x="597" y="1065"/>
                  </a:lnTo>
                  <a:lnTo>
                    <a:pt x="645" y="1005"/>
                  </a:lnTo>
                  <a:lnTo>
                    <a:pt x="697" y="949"/>
                  </a:lnTo>
                  <a:lnTo>
                    <a:pt x="753" y="895"/>
                  </a:lnTo>
                  <a:lnTo>
                    <a:pt x="812" y="847"/>
                  </a:lnTo>
                  <a:lnTo>
                    <a:pt x="872" y="803"/>
                  </a:lnTo>
                  <a:lnTo>
                    <a:pt x="936" y="763"/>
                  </a:lnTo>
                  <a:lnTo>
                    <a:pt x="1002" y="728"/>
                  </a:lnTo>
                  <a:lnTo>
                    <a:pt x="1070" y="697"/>
                  </a:lnTo>
                  <a:lnTo>
                    <a:pt x="1140" y="670"/>
                  </a:lnTo>
                  <a:lnTo>
                    <a:pt x="1212" y="649"/>
                  </a:lnTo>
                  <a:lnTo>
                    <a:pt x="1286" y="632"/>
                  </a:lnTo>
                  <a:lnTo>
                    <a:pt x="1360" y="620"/>
                  </a:lnTo>
                  <a:lnTo>
                    <a:pt x="1436" y="612"/>
                  </a:lnTo>
                  <a:lnTo>
                    <a:pt x="1513" y="610"/>
                  </a:lnTo>
                  <a:lnTo>
                    <a:pt x="1594" y="613"/>
                  </a:lnTo>
                  <a:lnTo>
                    <a:pt x="1675" y="621"/>
                  </a:lnTo>
                  <a:lnTo>
                    <a:pt x="1752" y="634"/>
                  </a:lnTo>
                  <a:lnTo>
                    <a:pt x="1830" y="652"/>
                  </a:lnTo>
                  <a:lnTo>
                    <a:pt x="1905" y="677"/>
                  </a:lnTo>
                  <a:lnTo>
                    <a:pt x="1978" y="705"/>
                  </a:lnTo>
                  <a:lnTo>
                    <a:pt x="2049" y="739"/>
                  </a:lnTo>
                  <a:lnTo>
                    <a:pt x="2117" y="778"/>
                  </a:lnTo>
                  <a:lnTo>
                    <a:pt x="2182" y="821"/>
                  </a:lnTo>
                  <a:lnTo>
                    <a:pt x="2246" y="870"/>
                  </a:lnTo>
                  <a:lnTo>
                    <a:pt x="2305" y="922"/>
                  </a:lnTo>
                  <a:lnTo>
                    <a:pt x="2361" y="980"/>
                  </a:lnTo>
                  <a:lnTo>
                    <a:pt x="2413" y="1041"/>
                  </a:lnTo>
                  <a:lnTo>
                    <a:pt x="2460" y="1105"/>
                  </a:lnTo>
                  <a:lnTo>
                    <a:pt x="2502" y="1171"/>
                  </a:lnTo>
                  <a:lnTo>
                    <a:pt x="2539" y="1239"/>
                  </a:lnTo>
                  <a:lnTo>
                    <a:pt x="2570" y="1309"/>
                  </a:lnTo>
                  <a:lnTo>
                    <a:pt x="2597" y="1381"/>
                  </a:lnTo>
                  <a:lnTo>
                    <a:pt x="2618" y="1454"/>
                  </a:lnTo>
                  <a:lnTo>
                    <a:pt x="2635" y="1528"/>
                  </a:lnTo>
                  <a:lnTo>
                    <a:pt x="2646" y="1603"/>
                  </a:lnTo>
                  <a:lnTo>
                    <a:pt x="2652" y="1678"/>
                  </a:lnTo>
                  <a:lnTo>
                    <a:pt x="2653" y="1754"/>
                  </a:lnTo>
                  <a:lnTo>
                    <a:pt x="2649" y="1830"/>
                  </a:lnTo>
                  <a:lnTo>
                    <a:pt x="2640" y="1905"/>
                  </a:lnTo>
                  <a:lnTo>
                    <a:pt x="2626" y="1980"/>
                  </a:lnTo>
                  <a:lnTo>
                    <a:pt x="2606" y="2054"/>
                  </a:lnTo>
                  <a:lnTo>
                    <a:pt x="2585" y="2118"/>
                  </a:lnTo>
                  <a:lnTo>
                    <a:pt x="2558" y="2182"/>
                  </a:lnTo>
                  <a:lnTo>
                    <a:pt x="2527" y="2245"/>
                  </a:lnTo>
                  <a:lnTo>
                    <a:pt x="2494" y="2307"/>
                  </a:lnTo>
                  <a:lnTo>
                    <a:pt x="2455" y="2366"/>
                  </a:lnTo>
                  <a:lnTo>
                    <a:pt x="2412" y="2424"/>
                  </a:lnTo>
                  <a:lnTo>
                    <a:pt x="2431" y="2442"/>
                  </a:lnTo>
                  <a:lnTo>
                    <a:pt x="2432" y="2444"/>
                  </a:lnTo>
                  <a:lnTo>
                    <a:pt x="2455" y="2465"/>
                  </a:lnTo>
                  <a:lnTo>
                    <a:pt x="2479" y="2490"/>
                  </a:lnTo>
                  <a:lnTo>
                    <a:pt x="2505" y="2514"/>
                  </a:lnTo>
                  <a:lnTo>
                    <a:pt x="2529" y="2538"/>
                  </a:lnTo>
                  <a:lnTo>
                    <a:pt x="2554" y="2563"/>
                  </a:lnTo>
                  <a:lnTo>
                    <a:pt x="2577" y="2585"/>
                  </a:lnTo>
                  <a:lnTo>
                    <a:pt x="2598" y="2606"/>
                  </a:lnTo>
                  <a:lnTo>
                    <a:pt x="2653" y="2536"/>
                  </a:lnTo>
                  <a:lnTo>
                    <a:pt x="2703" y="2463"/>
                  </a:lnTo>
                  <a:lnTo>
                    <a:pt x="2748" y="2389"/>
                  </a:lnTo>
                  <a:lnTo>
                    <a:pt x="2788" y="2311"/>
                  </a:lnTo>
                  <a:lnTo>
                    <a:pt x="2824" y="2231"/>
                  </a:lnTo>
                  <a:lnTo>
                    <a:pt x="2854" y="2149"/>
                  </a:lnTo>
                  <a:lnTo>
                    <a:pt x="2878" y="2065"/>
                  </a:lnTo>
                  <a:lnTo>
                    <a:pt x="2898" y="1980"/>
                  </a:lnTo>
                  <a:lnTo>
                    <a:pt x="2912" y="1893"/>
                  </a:lnTo>
                  <a:lnTo>
                    <a:pt x="2920" y="1805"/>
                  </a:lnTo>
                  <a:lnTo>
                    <a:pt x="2923" y="1717"/>
                  </a:lnTo>
                  <a:lnTo>
                    <a:pt x="2920" y="1629"/>
                  </a:lnTo>
                  <a:lnTo>
                    <a:pt x="2912" y="1541"/>
                  </a:lnTo>
                  <a:lnTo>
                    <a:pt x="2898" y="1455"/>
                  </a:lnTo>
                  <a:lnTo>
                    <a:pt x="2878" y="1370"/>
                  </a:lnTo>
                  <a:lnTo>
                    <a:pt x="2854" y="1286"/>
                  </a:lnTo>
                  <a:lnTo>
                    <a:pt x="2824" y="1204"/>
                  </a:lnTo>
                  <a:lnTo>
                    <a:pt x="2788" y="1124"/>
                  </a:lnTo>
                  <a:lnTo>
                    <a:pt x="2748" y="1047"/>
                  </a:lnTo>
                  <a:lnTo>
                    <a:pt x="2704" y="972"/>
                  </a:lnTo>
                  <a:lnTo>
                    <a:pt x="2654" y="899"/>
                  </a:lnTo>
                  <a:lnTo>
                    <a:pt x="2600" y="830"/>
                  </a:lnTo>
                  <a:lnTo>
                    <a:pt x="2542" y="765"/>
                  </a:lnTo>
                  <a:lnTo>
                    <a:pt x="2478" y="702"/>
                  </a:lnTo>
                  <a:lnTo>
                    <a:pt x="2476" y="702"/>
                  </a:lnTo>
                  <a:lnTo>
                    <a:pt x="2427" y="707"/>
                  </a:lnTo>
                  <a:lnTo>
                    <a:pt x="2404" y="708"/>
                  </a:lnTo>
                  <a:lnTo>
                    <a:pt x="2387" y="708"/>
                  </a:lnTo>
                  <a:lnTo>
                    <a:pt x="2384" y="708"/>
                  </a:lnTo>
                  <a:lnTo>
                    <a:pt x="2381" y="708"/>
                  </a:lnTo>
                  <a:lnTo>
                    <a:pt x="2330" y="706"/>
                  </a:lnTo>
                  <a:lnTo>
                    <a:pt x="2279" y="700"/>
                  </a:lnTo>
                  <a:lnTo>
                    <a:pt x="2229" y="690"/>
                  </a:lnTo>
                  <a:lnTo>
                    <a:pt x="2182" y="677"/>
                  </a:lnTo>
                  <a:lnTo>
                    <a:pt x="2137" y="659"/>
                  </a:lnTo>
                  <a:lnTo>
                    <a:pt x="2129" y="655"/>
                  </a:lnTo>
                  <a:lnTo>
                    <a:pt x="2095" y="639"/>
                  </a:lnTo>
                  <a:lnTo>
                    <a:pt x="2063" y="621"/>
                  </a:lnTo>
                  <a:lnTo>
                    <a:pt x="2063" y="620"/>
                  </a:lnTo>
                  <a:lnTo>
                    <a:pt x="2063" y="620"/>
                  </a:lnTo>
                  <a:lnTo>
                    <a:pt x="1998" y="582"/>
                  </a:lnTo>
                  <a:lnTo>
                    <a:pt x="1935" y="552"/>
                  </a:lnTo>
                  <a:lnTo>
                    <a:pt x="1870" y="527"/>
                  </a:lnTo>
                  <a:lnTo>
                    <a:pt x="1805" y="509"/>
                  </a:lnTo>
                  <a:lnTo>
                    <a:pt x="1752" y="498"/>
                  </a:lnTo>
                  <a:lnTo>
                    <a:pt x="1701" y="492"/>
                  </a:lnTo>
                  <a:lnTo>
                    <a:pt x="1649" y="490"/>
                  </a:lnTo>
                  <a:lnTo>
                    <a:pt x="856" y="490"/>
                  </a:lnTo>
                  <a:close/>
                  <a:moveTo>
                    <a:pt x="2387" y="0"/>
                  </a:moveTo>
                  <a:lnTo>
                    <a:pt x="2444" y="2"/>
                  </a:lnTo>
                  <a:lnTo>
                    <a:pt x="2500" y="9"/>
                  </a:lnTo>
                  <a:lnTo>
                    <a:pt x="2553" y="20"/>
                  </a:lnTo>
                  <a:lnTo>
                    <a:pt x="2603" y="36"/>
                  </a:lnTo>
                  <a:lnTo>
                    <a:pt x="2650" y="54"/>
                  </a:lnTo>
                  <a:lnTo>
                    <a:pt x="2694" y="78"/>
                  </a:lnTo>
                  <a:lnTo>
                    <a:pt x="2734" y="104"/>
                  </a:lnTo>
                  <a:lnTo>
                    <a:pt x="2771" y="132"/>
                  </a:lnTo>
                  <a:lnTo>
                    <a:pt x="2802" y="164"/>
                  </a:lnTo>
                  <a:lnTo>
                    <a:pt x="2828" y="198"/>
                  </a:lnTo>
                  <a:lnTo>
                    <a:pt x="2850" y="234"/>
                  </a:lnTo>
                  <a:lnTo>
                    <a:pt x="2865" y="273"/>
                  </a:lnTo>
                  <a:lnTo>
                    <a:pt x="2875" y="312"/>
                  </a:lnTo>
                  <a:lnTo>
                    <a:pt x="2878" y="354"/>
                  </a:lnTo>
                  <a:lnTo>
                    <a:pt x="2875" y="395"/>
                  </a:lnTo>
                  <a:lnTo>
                    <a:pt x="2865" y="435"/>
                  </a:lnTo>
                  <a:lnTo>
                    <a:pt x="2850" y="473"/>
                  </a:lnTo>
                  <a:lnTo>
                    <a:pt x="2828" y="510"/>
                  </a:lnTo>
                  <a:lnTo>
                    <a:pt x="2802" y="543"/>
                  </a:lnTo>
                  <a:lnTo>
                    <a:pt x="2771" y="574"/>
                  </a:lnTo>
                  <a:lnTo>
                    <a:pt x="2735" y="604"/>
                  </a:lnTo>
                  <a:lnTo>
                    <a:pt x="2694" y="630"/>
                  </a:lnTo>
                  <a:lnTo>
                    <a:pt x="2651" y="652"/>
                  </a:lnTo>
                  <a:lnTo>
                    <a:pt x="2604" y="671"/>
                  </a:lnTo>
                  <a:lnTo>
                    <a:pt x="2664" y="737"/>
                  </a:lnTo>
                  <a:lnTo>
                    <a:pt x="2722" y="807"/>
                  </a:lnTo>
                  <a:lnTo>
                    <a:pt x="2774" y="879"/>
                  </a:lnTo>
                  <a:lnTo>
                    <a:pt x="2822" y="954"/>
                  </a:lnTo>
                  <a:lnTo>
                    <a:pt x="2865" y="1032"/>
                  </a:lnTo>
                  <a:lnTo>
                    <a:pt x="2904" y="1112"/>
                  </a:lnTo>
                  <a:lnTo>
                    <a:pt x="2938" y="1194"/>
                  </a:lnTo>
                  <a:lnTo>
                    <a:pt x="2966" y="1278"/>
                  </a:lnTo>
                  <a:lnTo>
                    <a:pt x="2990" y="1363"/>
                  </a:lnTo>
                  <a:lnTo>
                    <a:pt x="3009" y="1450"/>
                  </a:lnTo>
                  <a:lnTo>
                    <a:pt x="3023" y="1538"/>
                  </a:lnTo>
                  <a:lnTo>
                    <a:pt x="3031" y="1627"/>
                  </a:lnTo>
                  <a:lnTo>
                    <a:pt x="3034" y="1717"/>
                  </a:lnTo>
                  <a:lnTo>
                    <a:pt x="3031" y="1806"/>
                  </a:lnTo>
                  <a:lnTo>
                    <a:pt x="3023" y="1894"/>
                  </a:lnTo>
                  <a:lnTo>
                    <a:pt x="3010" y="1981"/>
                  </a:lnTo>
                  <a:lnTo>
                    <a:pt x="2992" y="2067"/>
                  </a:lnTo>
                  <a:lnTo>
                    <a:pt x="2968" y="2152"/>
                  </a:lnTo>
                  <a:lnTo>
                    <a:pt x="2941" y="2235"/>
                  </a:lnTo>
                  <a:lnTo>
                    <a:pt x="2907" y="2316"/>
                  </a:lnTo>
                  <a:lnTo>
                    <a:pt x="2869" y="2395"/>
                  </a:lnTo>
                  <a:lnTo>
                    <a:pt x="2827" y="2472"/>
                  </a:lnTo>
                  <a:lnTo>
                    <a:pt x="2780" y="2546"/>
                  </a:lnTo>
                  <a:lnTo>
                    <a:pt x="2728" y="2618"/>
                  </a:lnTo>
                  <a:lnTo>
                    <a:pt x="2673" y="2687"/>
                  </a:lnTo>
                  <a:lnTo>
                    <a:pt x="2686" y="2714"/>
                  </a:lnTo>
                  <a:lnTo>
                    <a:pt x="2696" y="2743"/>
                  </a:lnTo>
                  <a:lnTo>
                    <a:pt x="2701" y="2772"/>
                  </a:lnTo>
                  <a:lnTo>
                    <a:pt x="2702" y="2802"/>
                  </a:lnTo>
                  <a:lnTo>
                    <a:pt x="2699" y="2832"/>
                  </a:lnTo>
                  <a:lnTo>
                    <a:pt x="2691" y="2860"/>
                  </a:lnTo>
                  <a:lnTo>
                    <a:pt x="2680" y="2888"/>
                  </a:lnTo>
                  <a:lnTo>
                    <a:pt x="2663" y="2915"/>
                  </a:lnTo>
                  <a:lnTo>
                    <a:pt x="2642" y="2938"/>
                  </a:lnTo>
                  <a:lnTo>
                    <a:pt x="2617" y="2959"/>
                  </a:lnTo>
                  <a:lnTo>
                    <a:pt x="2590" y="2975"/>
                  </a:lnTo>
                  <a:lnTo>
                    <a:pt x="2560" y="2988"/>
                  </a:lnTo>
                  <a:lnTo>
                    <a:pt x="2528" y="2996"/>
                  </a:lnTo>
                  <a:lnTo>
                    <a:pt x="2497" y="2998"/>
                  </a:lnTo>
                  <a:lnTo>
                    <a:pt x="2462" y="2995"/>
                  </a:lnTo>
                  <a:lnTo>
                    <a:pt x="2429" y="2987"/>
                  </a:lnTo>
                  <a:lnTo>
                    <a:pt x="2398" y="2973"/>
                  </a:lnTo>
                  <a:lnTo>
                    <a:pt x="2370" y="2955"/>
                  </a:lnTo>
                  <a:lnTo>
                    <a:pt x="2293" y="3004"/>
                  </a:lnTo>
                  <a:lnTo>
                    <a:pt x="2214" y="3047"/>
                  </a:lnTo>
                  <a:lnTo>
                    <a:pt x="2132" y="3087"/>
                  </a:lnTo>
                  <a:lnTo>
                    <a:pt x="2049" y="3120"/>
                  </a:lnTo>
                  <a:lnTo>
                    <a:pt x="1964" y="3149"/>
                  </a:lnTo>
                  <a:lnTo>
                    <a:pt x="1877" y="3173"/>
                  </a:lnTo>
                  <a:lnTo>
                    <a:pt x="1789" y="3192"/>
                  </a:lnTo>
                  <a:lnTo>
                    <a:pt x="1699" y="3205"/>
                  </a:lnTo>
                  <a:lnTo>
                    <a:pt x="1609" y="3213"/>
                  </a:lnTo>
                  <a:lnTo>
                    <a:pt x="1517" y="3216"/>
                  </a:lnTo>
                  <a:lnTo>
                    <a:pt x="1418" y="3212"/>
                  </a:lnTo>
                  <a:lnTo>
                    <a:pt x="1319" y="3203"/>
                  </a:lnTo>
                  <a:lnTo>
                    <a:pt x="1223" y="3188"/>
                  </a:lnTo>
                  <a:lnTo>
                    <a:pt x="1130" y="3167"/>
                  </a:lnTo>
                  <a:lnTo>
                    <a:pt x="1038" y="3139"/>
                  </a:lnTo>
                  <a:lnTo>
                    <a:pt x="949" y="3107"/>
                  </a:lnTo>
                  <a:lnTo>
                    <a:pt x="863" y="3069"/>
                  </a:lnTo>
                  <a:lnTo>
                    <a:pt x="779" y="3026"/>
                  </a:lnTo>
                  <a:lnTo>
                    <a:pt x="699" y="2978"/>
                  </a:lnTo>
                  <a:lnTo>
                    <a:pt x="622" y="2926"/>
                  </a:lnTo>
                  <a:lnTo>
                    <a:pt x="549" y="2869"/>
                  </a:lnTo>
                  <a:lnTo>
                    <a:pt x="479" y="2808"/>
                  </a:lnTo>
                  <a:lnTo>
                    <a:pt x="412" y="2744"/>
                  </a:lnTo>
                  <a:lnTo>
                    <a:pt x="351" y="2674"/>
                  </a:lnTo>
                  <a:lnTo>
                    <a:pt x="294" y="2601"/>
                  </a:lnTo>
                  <a:lnTo>
                    <a:pt x="241" y="2525"/>
                  </a:lnTo>
                  <a:lnTo>
                    <a:pt x="192" y="2446"/>
                  </a:lnTo>
                  <a:lnTo>
                    <a:pt x="148" y="2363"/>
                  </a:lnTo>
                  <a:lnTo>
                    <a:pt x="111" y="2278"/>
                  </a:lnTo>
                  <a:lnTo>
                    <a:pt x="78" y="2190"/>
                  </a:lnTo>
                  <a:lnTo>
                    <a:pt x="50" y="2099"/>
                  </a:lnTo>
                  <a:lnTo>
                    <a:pt x="29" y="2007"/>
                  </a:lnTo>
                  <a:lnTo>
                    <a:pt x="13" y="1912"/>
                  </a:lnTo>
                  <a:lnTo>
                    <a:pt x="4" y="1815"/>
                  </a:lnTo>
                  <a:lnTo>
                    <a:pt x="0" y="1717"/>
                  </a:lnTo>
                  <a:lnTo>
                    <a:pt x="3" y="1625"/>
                  </a:lnTo>
                  <a:lnTo>
                    <a:pt x="11" y="1534"/>
                  </a:lnTo>
                  <a:lnTo>
                    <a:pt x="26" y="1444"/>
                  </a:lnTo>
                  <a:lnTo>
                    <a:pt x="45" y="1355"/>
                  </a:lnTo>
                  <a:lnTo>
                    <a:pt x="69" y="1269"/>
                  </a:lnTo>
                  <a:lnTo>
                    <a:pt x="98" y="1185"/>
                  </a:lnTo>
                  <a:lnTo>
                    <a:pt x="133" y="1103"/>
                  </a:lnTo>
                  <a:lnTo>
                    <a:pt x="172" y="1023"/>
                  </a:lnTo>
                  <a:lnTo>
                    <a:pt x="216" y="946"/>
                  </a:lnTo>
                  <a:lnTo>
                    <a:pt x="265" y="871"/>
                  </a:lnTo>
                  <a:lnTo>
                    <a:pt x="317" y="799"/>
                  </a:lnTo>
                  <a:lnTo>
                    <a:pt x="375" y="730"/>
                  </a:lnTo>
                  <a:lnTo>
                    <a:pt x="437" y="664"/>
                  </a:lnTo>
                  <a:lnTo>
                    <a:pt x="503" y="603"/>
                  </a:lnTo>
                  <a:lnTo>
                    <a:pt x="572" y="544"/>
                  </a:lnTo>
                  <a:lnTo>
                    <a:pt x="646" y="490"/>
                  </a:lnTo>
                  <a:lnTo>
                    <a:pt x="517" y="490"/>
                  </a:lnTo>
                  <a:lnTo>
                    <a:pt x="491" y="487"/>
                  </a:lnTo>
                  <a:lnTo>
                    <a:pt x="467" y="480"/>
                  </a:lnTo>
                  <a:lnTo>
                    <a:pt x="444" y="468"/>
                  </a:lnTo>
                  <a:lnTo>
                    <a:pt x="425" y="452"/>
                  </a:lnTo>
                  <a:lnTo>
                    <a:pt x="408" y="433"/>
                  </a:lnTo>
                  <a:lnTo>
                    <a:pt x="397" y="411"/>
                  </a:lnTo>
                  <a:lnTo>
                    <a:pt x="389" y="387"/>
                  </a:lnTo>
                  <a:lnTo>
                    <a:pt x="387" y="361"/>
                  </a:lnTo>
                  <a:lnTo>
                    <a:pt x="387" y="347"/>
                  </a:lnTo>
                  <a:lnTo>
                    <a:pt x="389" y="321"/>
                  </a:lnTo>
                  <a:lnTo>
                    <a:pt x="397" y="297"/>
                  </a:lnTo>
                  <a:lnTo>
                    <a:pt x="408" y="275"/>
                  </a:lnTo>
                  <a:lnTo>
                    <a:pt x="425" y="256"/>
                  </a:lnTo>
                  <a:lnTo>
                    <a:pt x="444" y="239"/>
                  </a:lnTo>
                  <a:lnTo>
                    <a:pt x="467" y="227"/>
                  </a:lnTo>
                  <a:lnTo>
                    <a:pt x="491" y="220"/>
                  </a:lnTo>
                  <a:lnTo>
                    <a:pt x="517" y="217"/>
                  </a:lnTo>
                  <a:lnTo>
                    <a:pt x="1649" y="217"/>
                  </a:lnTo>
                  <a:lnTo>
                    <a:pt x="1719" y="214"/>
                  </a:lnTo>
                  <a:lnTo>
                    <a:pt x="1787" y="203"/>
                  </a:lnTo>
                  <a:lnTo>
                    <a:pt x="1857" y="185"/>
                  </a:lnTo>
                  <a:lnTo>
                    <a:pt x="1925" y="160"/>
                  </a:lnTo>
                  <a:lnTo>
                    <a:pt x="1994" y="127"/>
                  </a:lnTo>
                  <a:lnTo>
                    <a:pt x="2062" y="88"/>
                  </a:lnTo>
                  <a:lnTo>
                    <a:pt x="2101" y="64"/>
                  </a:lnTo>
                  <a:lnTo>
                    <a:pt x="2144" y="45"/>
                  </a:lnTo>
                  <a:lnTo>
                    <a:pt x="2190" y="29"/>
                  </a:lnTo>
                  <a:lnTo>
                    <a:pt x="2237" y="17"/>
                  </a:lnTo>
                  <a:lnTo>
                    <a:pt x="2286" y="7"/>
                  </a:lnTo>
                  <a:lnTo>
                    <a:pt x="2336" y="2"/>
                  </a:lnTo>
                  <a:lnTo>
                    <a:pt x="2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7" name="Group 856"/>
          <p:cNvGrpSpPr/>
          <p:nvPr/>
        </p:nvGrpSpPr>
        <p:grpSpPr>
          <a:xfrm>
            <a:off x="4447627" y="4235450"/>
            <a:ext cx="481013" cy="539750"/>
            <a:chOff x="4464050" y="4235450"/>
            <a:chExt cx="481013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216"/>
            <p:cNvSpPr>
              <a:spLocks/>
            </p:cNvSpPr>
            <p:nvPr/>
          </p:nvSpPr>
          <p:spPr bwMode="auto">
            <a:xfrm>
              <a:off x="4772025" y="4313238"/>
              <a:ext cx="173038" cy="211137"/>
            </a:xfrm>
            <a:custGeom>
              <a:avLst/>
              <a:gdLst>
                <a:gd name="T0" fmla="*/ 242 w 1091"/>
                <a:gd name="T1" fmla="*/ 0 h 1336"/>
                <a:gd name="T2" fmla="*/ 666 w 1091"/>
                <a:gd name="T3" fmla="*/ 0 h 1336"/>
                <a:gd name="T4" fmla="*/ 719 w 1091"/>
                <a:gd name="T5" fmla="*/ 3 h 1336"/>
                <a:gd name="T6" fmla="*/ 771 w 1091"/>
                <a:gd name="T7" fmla="*/ 14 h 1336"/>
                <a:gd name="T8" fmla="*/ 820 w 1091"/>
                <a:gd name="T9" fmla="*/ 29 h 1336"/>
                <a:gd name="T10" fmla="*/ 866 w 1091"/>
                <a:gd name="T11" fmla="*/ 51 h 1336"/>
                <a:gd name="T12" fmla="*/ 908 w 1091"/>
                <a:gd name="T13" fmla="*/ 76 h 1336"/>
                <a:gd name="T14" fmla="*/ 948 w 1091"/>
                <a:gd name="T15" fmla="*/ 108 h 1336"/>
                <a:gd name="T16" fmla="*/ 983 w 1091"/>
                <a:gd name="T17" fmla="*/ 144 h 1336"/>
                <a:gd name="T18" fmla="*/ 1015 w 1091"/>
                <a:gd name="T19" fmla="*/ 183 h 1336"/>
                <a:gd name="T20" fmla="*/ 1041 w 1091"/>
                <a:gd name="T21" fmla="*/ 226 h 1336"/>
                <a:gd name="T22" fmla="*/ 1062 w 1091"/>
                <a:gd name="T23" fmla="*/ 272 h 1336"/>
                <a:gd name="T24" fmla="*/ 1077 w 1091"/>
                <a:gd name="T25" fmla="*/ 321 h 1336"/>
                <a:gd name="T26" fmla="*/ 1088 w 1091"/>
                <a:gd name="T27" fmla="*/ 372 h 1336"/>
                <a:gd name="T28" fmla="*/ 1091 w 1091"/>
                <a:gd name="T29" fmla="*/ 425 h 1336"/>
                <a:gd name="T30" fmla="*/ 1091 w 1091"/>
                <a:gd name="T31" fmla="*/ 1094 h 1336"/>
                <a:gd name="T32" fmla="*/ 1088 w 1091"/>
                <a:gd name="T33" fmla="*/ 1133 h 1336"/>
                <a:gd name="T34" fmla="*/ 1078 w 1091"/>
                <a:gd name="T35" fmla="*/ 1170 h 1336"/>
                <a:gd name="T36" fmla="*/ 1064 w 1091"/>
                <a:gd name="T37" fmla="*/ 1205 h 1336"/>
                <a:gd name="T38" fmla="*/ 1043 w 1091"/>
                <a:gd name="T39" fmla="*/ 1236 h 1336"/>
                <a:gd name="T40" fmla="*/ 1020 w 1091"/>
                <a:gd name="T41" fmla="*/ 1265 h 1336"/>
                <a:gd name="T42" fmla="*/ 992 w 1091"/>
                <a:gd name="T43" fmla="*/ 1289 h 1336"/>
                <a:gd name="T44" fmla="*/ 960 w 1091"/>
                <a:gd name="T45" fmla="*/ 1308 h 1336"/>
                <a:gd name="T46" fmla="*/ 925 w 1091"/>
                <a:gd name="T47" fmla="*/ 1323 h 1336"/>
                <a:gd name="T48" fmla="*/ 887 w 1091"/>
                <a:gd name="T49" fmla="*/ 1333 h 1336"/>
                <a:gd name="T50" fmla="*/ 848 w 1091"/>
                <a:gd name="T51" fmla="*/ 1336 h 1336"/>
                <a:gd name="T52" fmla="*/ 809 w 1091"/>
                <a:gd name="T53" fmla="*/ 1333 h 1336"/>
                <a:gd name="T54" fmla="*/ 772 w 1091"/>
                <a:gd name="T55" fmla="*/ 1323 h 1336"/>
                <a:gd name="T56" fmla="*/ 737 w 1091"/>
                <a:gd name="T57" fmla="*/ 1308 h 1336"/>
                <a:gd name="T58" fmla="*/ 706 w 1091"/>
                <a:gd name="T59" fmla="*/ 1289 h 1336"/>
                <a:gd name="T60" fmla="*/ 677 w 1091"/>
                <a:gd name="T61" fmla="*/ 1265 h 1336"/>
                <a:gd name="T62" fmla="*/ 653 w 1091"/>
                <a:gd name="T63" fmla="*/ 1236 h 1336"/>
                <a:gd name="T64" fmla="*/ 633 w 1091"/>
                <a:gd name="T65" fmla="*/ 1205 h 1336"/>
                <a:gd name="T66" fmla="*/ 619 w 1091"/>
                <a:gd name="T67" fmla="*/ 1170 h 1336"/>
                <a:gd name="T68" fmla="*/ 609 w 1091"/>
                <a:gd name="T69" fmla="*/ 1133 h 1336"/>
                <a:gd name="T70" fmla="*/ 606 w 1091"/>
                <a:gd name="T71" fmla="*/ 1094 h 1336"/>
                <a:gd name="T72" fmla="*/ 606 w 1091"/>
                <a:gd name="T73" fmla="*/ 531 h 1336"/>
                <a:gd name="T74" fmla="*/ 604 w 1091"/>
                <a:gd name="T75" fmla="*/ 517 h 1336"/>
                <a:gd name="T76" fmla="*/ 598 w 1091"/>
                <a:gd name="T77" fmla="*/ 505 h 1336"/>
                <a:gd name="T78" fmla="*/ 587 w 1091"/>
                <a:gd name="T79" fmla="*/ 495 h 1336"/>
                <a:gd name="T80" fmla="*/ 576 w 1091"/>
                <a:gd name="T81" fmla="*/ 489 h 1336"/>
                <a:gd name="T82" fmla="*/ 561 w 1091"/>
                <a:gd name="T83" fmla="*/ 487 h 1336"/>
                <a:gd name="T84" fmla="*/ 242 w 1091"/>
                <a:gd name="T85" fmla="*/ 487 h 1336"/>
                <a:gd name="T86" fmla="*/ 203 w 1091"/>
                <a:gd name="T87" fmla="*/ 483 h 1336"/>
                <a:gd name="T88" fmla="*/ 166 w 1091"/>
                <a:gd name="T89" fmla="*/ 474 h 1336"/>
                <a:gd name="T90" fmla="*/ 131 w 1091"/>
                <a:gd name="T91" fmla="*/ 459 h 1336"/>
                <a:gd name="T92" fmla="*/ 99 w 1091"/>
                <a:gd name="T93" fmla="*/ 439 h 1336"/>
                <a:gd name="T94" fmla="*/ 71 w 1091"/>
                <a:gd name="T95" fmla="*/ 415 h 1336"/>
                <a:gd name="T96" fmla="*/ 47 w 1091"/>
                <a:gd name="T97" fmla="*/ 387 h 1336"/>
                <a:gd name="T98" fmla="*/ 27 w 1091"/>
                <a:gd name="T99" fmla="*/ 354 h 1336"/>
                <a:gd name="T100" fmla="*/ 13 w 1091"/>
                <a:gd name="T101" fmla="*/ 321 h 1336"/>
                <a:gd name="T102" fmla="*/ 3 w 1091"/>
                <a:gd name="T103" fmla="*/ 283 h 1336"/>
                <a:gd name="T104" fmla="*/ 0 w 1091"/>
                <a:gd name="T105" fmla="*/ 243 h 1336"/>
                <a:gd name="T106" fmla="*/ 3 w 1091"/>
                <a:gd name="T107" fmla="*/ 204 h 1336"/>
                <a:gd name="T108" fmla="*/ 13 w 1091"/>
                <a:gd name="T109" fmla="*/ 167 h 1336"/>
                <a:gd name="T110" fmla="*/ 27 w 1091"/>
                <a:gd name="T111" fmla="*/ 132 h 1336"/>
                <a:gd name="T112" fmla="*/ 47 w 1091"/>
                <a:gd name="T113" fmla="*/ 101 h 1336"/>
                <a:gd name="T114" fmla="*/ 71 w 1091"/>
                <a:gd name="T115" fmla="*/ 72 h 1336"/>
                <a:gd name="T116" fmla="*/ 99 w 1091"/>
                <a:gd name="T117" fmla="*/ 48 h 1336"/>
                <a:gd name="T118" fmla="*/ 131 w 1091"/>
                <a:gd name="T119" fmla="*/ 28 h 1336"/>
                <a:gd name="T120" fmla="*/ 166 w 1091"/>
                <a:gd name="T121" fmla="*/ 13 h 1336"/>
                <a:gd name="T122" fmla="*/ 203 w 1091"/>
                <a:gd name="T123" fmla="*/ 3 h 1336"/>
                <a:gd name="T124" fmla="*/ 242 w 1091"/>
                <a:gd name="T125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1" h="1336">
                  <a:moveTo>
                    <a:pt x="242" y="0"/>
                  </a:moveTo>
                  <a:lnTo>
                    <a:pt x="666" y="0"/>
                  </a:lnTo>
                  <a:lnTo>
                    <a:pt x="719" y="3"/>
                  </a:lnTo>
                  <a:lnTo>
                    <a:pt x="771" y="14"/>
                  </a:lnTo>
                  <a:lnTo>
                    <a:pt x="820" y="29"/>
                  </a:lnTo>
                  <a:lnTo>
                    <a:pt x="866" y="51"/>
                  </a:lnTo>
                  <a:lnTo>
                    <a:pt x="908" y="76"/>
                  </a:lnTo>
                  <a:lnTo>
                    <a:pt x="948" y="108"/>
                  </a:lnTo>
                  <a:lnTo>
                    <a:pt x="983" y="144"/>
                  </a:lnTo>
                  <a:lnTo>
                    <a:pt x="1015" y="183"/>
                  </a:lnTo>
                  <a:lnTo>
                    <a:pt x="1041" y="226"/>
                  </a:lnTo>
                  <a:lnTo>
                    <a:pt x="1062" y="272"/>
                  </a:lnTo>
                  <a:lnTo>
                    <a:pt x="1077" y="321"/>
                  </a:lnTo>
                  <a:lnTo>
                    <a:pt x="1088" y="372"/>
                  </a:lnTo>
                  <a:lnTo>
                    <a:pt x="1091" y="425"/>
                  </a:lnTo>
                  <a:lnTo>
                    <a:pt x="1091" y="1094"/>
                  </a:lnTo>
                  <a:lnTo>
                    <a:pt x="1088" y="1133"/>
                  </a:lnTo>
                  <a:lnTo>
                    <a:pt x="1078" y="1170"/>
                  </a:lnTo>
                  <a:lnTo>
                    <a:pt x="1064" y="1205"/>
                  </a:lnTo>
                  <a:lnTo>
                    <a:pt x="1043" y="1236"/>
                  </a:lnTo>
                  <a:lnTo>
                    <a:pt x="1020" y="1265"/>
                  </a:lnTo>
                  <a:lnTo>
                    <a:pt x="992" y="1289"/>
                  </a:lnTo>
                  <a:lnTo>
                    <a:pt x="960" y="1308"/>
                  </a:lnTo>
                  <a:lnTo>
                    <a:pt x="925" y="1323"/>
                  </a:lnTo>
                  <a:lnTo>
                    <a:pt x="887" y="1333"/>
                  </a:lnTo>
                  <a:lnTo>
                    <a:pt x="848" y="1336"/>
                  </a:lnTo>
                  <a:lnTo>
                    <a:pt x="809" y="1333"/>
                  </a:lnTo>
                  <a:lnTo>
                    <a:pt x="772" y="1323"/>
                  </a:lnTo>
                  <a:lnTo>
                    <a:pt x="737" y="1308"/>
                  </a:lnTo>
                  <a:lnTo>
                    <a:pt x="706" y="1289"/>
                  </a:lnTo>
                  <a:lnTo>
                    <a:pt x="677" y="1265"/>
                  </a:lnTo>
                  <a:lnTo>
                    <a:pt x="653" y="1236"/>
                  </a:lnTo>
                  <a:lnTo>
                    <a:pt x="633" y="1205"/>
                  </a:lnTo>
                  <a:lnTo>
                    <a:pt x="619" y="1170"/>
                  </a:lnTo>
                  <a:lnTo>
                    <a:pt x="609" y="1133"/>
                  </a:lnTo>
                  <a:lnTo>
                    <a:pt x="606" y="1094"/>
                  </a:lnTo>
                  <a:lnTo>
                    <a:pt x="606" y="531"/>
                  </a:lnTo>
                  <a:lnTo>
                    <a:pt x="604" y="517"/>
                  </a:lnTo>
                  <a:lnTo>
                    <a:pt x="598" y="505"/>
                  </a:lnTo>
                  <a:lnTo>
                    <a:pt x="587" y="495"/>
                  </a:lnTo>
                  <a:lnTo>
                    <a:pt x="576" y="489"/>
                  </a:lnTo>
                  <a:lnTo>
                    <a:pt x="561" y="487"/>
                  </a:lnTo>
                  <a:lnTo>
                    <a:pt x="242" y="487"/>
                  </a:lnTo>
                  <a:lnTo>
                    <a:pt x="203" y="483"/>
                  </a:lnTo>
                  <a:lnTo>
                    <a:pt x="166" y="474"/>
                  </a:lnTo>
                  <a:lnTo>
                    <a:pt x="131" y="459"/>
                  </a:lnTo>
                  <a:lnTo>
                    <a:pt x="99" y="439"/>
                  </a:lnTo>
                  <a:lnTo>
                    <a:pt x="71" y="415"/>
                  </a:lnTo>
                  <a:lnTo>
                    <a:pt x="47" y="387"/>
                  </a:lnTo>
                  <a:lnTo>
                    <a:pt x="27" y="354"/>
                  </a:lnTo>
                  <a:lnTo>
                    <a:pt x="13" y="321"/>
                  </a:lnTo>
                  <a:lnTo>
                    <a:pt x="3" y="283"/>
                  </a:lnTo>
                  <a:lnTo>
                    <a:pt x="0" y="243"/>
                  </a:lnTo>
                  <a:lnTo>
                    <a:pt x="3" y="204"/>
                  </a:lnTo>
                  <a:lnTo>
                    <a:pt x="13" y="167"/>
                  </a:lnTo>
                  <a:lnTo>
                    <a:pt x="27" y="132"/>
                  </a:lnTo>
                  <a:lnTo>
                    <a:pt x="47" y="101"/>
                  </a:lnTo>
                  <a:lnTo>
                    <a:pt x="71" y="72"/>
                  </a:lnTo>
                  <a:lnTo>
                    <a:pt x="99" y="48"/>
                  </a:lnTo>
                  <a:lnTo>
                    <a:pt x="131" y="28"/>
                  </a:lnTo>
                  <a:lnTo>
                    <a:pt x="166" y="13"/>
                  </a:lnTo>
                  <a:lnTo>
                    <a:pt x="203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17"/>
            <p:cNvSpPr>
              <a:spLocks noEditPoints="1"/>
            </p:cNvSpPr>
            <p:nvPr/>
          </p:nvSpPr>
          <p:spPr bwMode="auto">
            <a:xfrm>
              <a:off x="4464050" y="4235450"/>
              <a:ext cx="396875" cy="492125"/>
            </a:xfrm>
            <a:custGeom>
              <a:avLst/>
              <a:gdLst>
                <a:gd name="T0" fmla="*/ 1827 w 2500"/>
                <a:gd name="T1" fmla="*/ 2415 h 3095"/>
                <a:gd name="T2" fmla="*/ 2021 w 2500"/>
                <a:gd name="T3" fmla="*/ 2966 h 3095"/>
                <a:gd name="T4" fmla="*/ 2104 w 2500"/>
                <a:gd name="T5" fmla="*/ 2940 h 3095"/>
                <a:gd name="T6" fmla="*/ 1926 w 2500"/>
                <a:gd name="T7" fmla="*/ 2382 h 3095"/>
                <a:gd name="T8" fmla="*/ 753 w 2500"/>
                <a:gd name="T9" fmla="*/ 2374 h 3095"/>
                <a:gd name="T10" fmla="*/ 558 w 2500"/>
                <a:gd name="T11" fmla="*/ 2926 h 3095"/>
                <a:gd name="T12" fmla="*/ 633 w 2500"/>
                <a:gd name="T13" fmla="*/ 2973 h 3095"/>
                <a:gd name="T14" fmla="*/ 841 w 2500"/>
                <a:gd name="T15" fmla="*/ 2431 h 3095"/>
                <a:gd name="T16" fmla="*/ 784 w 2500"/>
                <a:gd name="T17" fmla="*/ 2368 h 3095"/>
                <a:gd name="T18" fmla="*/ 1515 w 2500"/>
                <a:gd name="T19" fmla="*/ 2428 h 3095"/>
                <a:gd name="T20" fmla="*/ 1576 w 2500"/>
                <a:gd name="T21" fmla="*/ 2975 h 3095"/>
                <a:gd name="T22" fmla="*/ 1637 w 2500"/>
                <a:gd name="T23" fmla="*/ 2428 h 3095"/>
                <a:gd name="T24" fmla="*/ 1152 w 2500"/>
                <a:gd name="T25" fmla="*/ 2368 h 3095"/>
                <a:gd name="T26" fmla="*/ 1091 w 2500"/>
                <a:gd name="T27" fmla="*/ 2913 h 3095"/>
                <a:gd name="T28" fmla="*/ 1171 w 2500"/>
                <a:gd name="T29" fmla="*/ 2972 h 3095"/>
                <a:gd name="T30" fmla="*/ 1209 w 2500"/>
                <a:gd name="T31" fmla="*/ 2409 h 3095"/>
                <a:gd name="T32" fmla="*/ 909 w 2500"/>
                <a:gd name="T33" fmla="*/ 2124 h 3095"/>
                <a:gd name="T34" fmla="*/ 1969 w 2500"/>
                <a:gd name="T35" fmla="*/ 1163 h 3095"/>
                <a:gd name="T36" fmla="*/ 1809 w 2500"/>
                <a:gd name="T37" fmla="*/ 1840 h 3095"/>
                <a:gd name="T38" fmla="*/ 1866 w 2500"/>
                <a:gd name="T39" fmla="*/ 1882 h 3095"/>
                <a:gd name="T40" fmla="*/ 2060 w 2500"/>
                <a:gd name="T41" fmla="*/ 1228 h 3095"/>
                <a:gd name="T42" fmla="*/ 2014 w 2500"/>
                <a:gd name="T43" fmla="*/ 1155 h 3095"/>
                <a:gd name="T44" fmla="*/ 678 w 2500"/>
                <a:gd name="T45" fmla="*/ 633 h 3095"/>
                <a:gd name="T46" fmla="*/ 878 w 2500"/>
                <a:gd name="T47" fmla="*/ 1862 h 3095"/>
                <a:gd name="T48" fmla="*/ 948 w 2500"/>
                <a:gd name="T49" fmla="*/ 1876 h 3095"/>
                <a:gd name="T50" fmla="*/ 788 w 2500"/>
                <a:gd name="T51" fmla="*/ 658 h 3095"/>
                <a:gd name="T52" fmla="*/ 1576 w 2500"/>
                <a:gd name="T53" fmla="*/ 607 h 3095"/>
                <a:gd name="T54" fmla="*/ 1515 w 2500"/>
                <a:gd name="T55" fmla="*/ 1821 h 3095"/>
                <a:gd name="T56" fmla="*/ 1596 w 2500"/>
                <a:gd name="T57" fmla="*/ 1879 h 3095"/>
                <a:gd name="T58" fmla="*/ 1634 w 2500"/>
                <a:gd name="T59" fmla="*/ 649 h 3095"/>
                <a:gd name="T60" fmla="*/ 1193 w 2500"/>
                <a:gd name="T61" fmla="*/ 610 h 3095"/>
                <a:gd name="T62" fmla="*/ 1155 w 2500"/>
                <a:gd name="T63" fmla="*/ 1840 h 3095"/>
                <a:gd name="T64" fmla="*/ 1248 w 2500"/>
                <a:gd name="T65" fmla="*/ 1870 h 3095"/>
                <a:gd name="T66" fmla="*/ 1261 w 2500"/>
                <a:gd name="T67" fmla="*/ 632 h 3095"/>
                <a:gd name="T68" fmla="*/ 1026 w 2500"/>
                <a:gd name="T69" fmla="*/ 133 h 3095"/>
                <a:gd name="T70" fmla="*/ 1748 w 2500"/>
                <a:gd name="T71" fmla="*/ 243 h 3095"/>
                <a:gd name="T72" fmla="*/ 1609 w 2500"/>
                <a:gd name="T73" fmla="*/ 125 h 3095"/>
                <a:gd name="T74" fmla="*/ 1660 w 2500"/>
                <a:gd name="T75" fmla="*/ 12 h 3095"/>
                <a:gd name="T76" fmla="*/ 1845 w 2500"/>
                <a:gd name="T77" fmla="*/ 165 h 3095"/>
                <a:gd name="T78" fmla="*/ 2133 w 2500"/>
                <a:gd name="T79" fmla="*/ 368 h 3095"/>
                <a:gd name="T80" fmla="*/ 1895 w 2500"/>
                <a:gd name="T81" fmla="*/ 506 h 3095"/>
                <a:gd name="T82" fmla="*/ 1822 w 2500"/>
                <a:gd name="T83" fmla="*/ 778 h 3095"/>
                <a:gd name="T84" fmla="*/ 1960 w 2500"/>
                <a:gd name="T85" fmla="*/ 1016 h 3095"/>
                <a:gd name="T86" fmla="*/ 2312 w 2500"/>
                <a:gd name="T87" fmla="*/ 1092 h 3095"/>
                <a:gd name="T88" fmla="*/ 2404 w 2500"/>
                <a:gd name="T89" fmla="*/ 3028 h 3095"/>
                <a:gd name="T90" fmla="*/ 269 w 2500"/>
                <a:gd name="T91" fmla="*/ 2997 h 3095"/>
                <a:gd name="T92" fmla="*/ 548 w 2500"/>
                <a:gd name="T93" fmla="*/ 1902 h 3095"/>
                <a:gd name="T94" fmla="*/ 547 w 2500"/>
                <a:gd name="T95" fmla="*/ 1620 h 3095"/>
                <a:gd name="T96" fmla="*/ 514 w 2500"/>
                <a:gd name="T97" fmla="*/ 1278 h 3095"/>
                <a:gd name="T98" fmla="*/ 432 w 2500"/>
                <a:gd name="T99" fmla="*/ 948 h 3095"/>
                <a:gd name="T100" fmla="*/ 285 w 2500"/>
                <a:gd name="T101" fmla="*/ 701 h 3095"/>
                <a:gd name="T102" fmla="*/ 85 w 2500"/>
                <a:gd name="T103" fmla="*/ 591 h 3095"/>
                <a:gd name="T104" fmla="*/ 0 w 2500"/>
                <a:gd name="T105" fmla="*/ 433 h 3095"/>
                <a:gd name="T106" fmla="*/ 94 w 2500"/>
                <a:gd name="T107" fmla="*/ 268 h 3095"/>
                <a:gd name="T108" fmla="*/ 822 w 2500"/>
                <a:gd name="T109" fmla="*/ 165 h 3095"/>
                <a:gd name="T110" fmla="*/ 1006 w 2500"/>
                <a:gd name="T111" fmla="*/ 12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00" h="3095">
                  <a:moveTo>
                    <a:pt x="1883" y="2368"/>
                  </a:moveTo>
                  <a:lnTo>
                    <a:pt x="1867" y="2371"/>
                  </a:lnTo>
                  <a:lnTo>
                    <a:pt x="1852" y="2377"/>
                  </a:lnTo>
                  <a:lnTo>
                    <a:pt x="1841" y="2388"/>
                  </a:lnTo>
                  <a:lnTo>
                    <a:pt x="1832" y="2400"/>
                  </a:lnTo>
                  <a:lnTo>
                    <a:pt x="1827" y="2415"/>
                  </a:lnTo>
                  <a:lnTo>
                    <a:pt x="1826" y="2431"/>
                  </a:lnTo>
                  <a:lnTo>
                    <a:pt x="1829" y="2447"/>
                  </a:lnTo>
                  <a:lnTo>
                    <a:pt x="1992" y="2932"/>
                  </a:lnTo>
                  <a:lnTo>
                    <a:pt x="1999" y="2946"/>
                  </a:lnTo>
                  <a:lnTo>
                    <a:pt x="2009" y="2958"/>
                  </a:lnTo>
                  <a:lnTo>
                    <a:pt x="2021" y="2966"/>
                  </a:lnTo>
                  <a:lnTo>
                    <a:pt x="2035" y="2972"/>
                  </a:lnTo>
                  <a:lnTo>
                    <a:pt x="2050" y="2974"/>
                  </a:lnTo>
                  <a:lnTo>
                    <a:pt x="2069" y="2970"/>
                  </a:lnTo>
                  <a:lnTo>
                    <a:pt x="2084" y="2963"/>
                  </a:lnTo>
                  <a:lnTo>
                    <a:pt x="2095" y="2954"/>
                  </a:lnTo>
                  <a:lnTo>
                    <a:pt x="2104" y="2940"/>
                  </a:lnTo>
                  <a:lnTo>
                    <a:pt x="2109" y="2925"/>
                  </a:lnTo>
                  <a:lnTo>
                    <a:pt x="2110" y="2910"/>
                  </a:lnTo>
                  <a:lnTo>
                    <a:pt x="2107" y="2894"/>
                  </a:lnTo>
                  <a:lnTo>
                    <a:pt x="1944" y="2408"/>
                  </a:lnTo>
                  <a:lnTo>
                    <a:pt x="1937" y="2394"/>
                  </a:lnTo>
                  <a:lnTo>
                    <a:pt x="1926" y="2382"/>
                  </a:lnTo>
                  <a:lnTo>
                    <a:pt x="1914" y="2374"/>
                  </a:lnTo>
                  <a:lnTo>
                    <a:pt x="1899" y="2369"/>
                  </a:lnTo>
                  <a:lnTo>
                    <a:pt x="1883" y="2368"/>
                  </a:lnTo>
                  <a:close/>
                  <a:moveTo>
                    <a:pt x="784" y="2368"/>
                  </a:moveTo>
                  <a:lnTo>
                    <a:pt x="768" y="2369"/>
                  </a:lnTo>
                  <a:lnTo>
                    <a:pt x="753" y="2374"/>
                  </a:lnTo>
                  <a:lnTo>
                    <a:pt x="740" y="2382"/>
                  </a:lnTo>
                  <a:lnTo>
                    <a:pt x="730" y="2394"/>
                  </a:lnTo>
                  <a:lnTo>
                    <a:pt x="723" y="2408"/>
                  </a:lnTo>
                  <a:lnTo>
                    <a:pt x="560" y="2894"/>
                  </a:lnTo>
                  <a:lnTo>
                    <a:pt x="557" y="2910"/>
                  </a:lnTo>
                  <a:lnTo>
                    <a:pt x="558" y="2926"/>
                  </a:lnTo>
                  <a:lnTo>
                    <a:pt x="563" y="2941"/>
                  </a:lnTo>
                  <a:lnTo>
                    <a:pt x="571" y="2954"/>
                  </a:lnTo>
                  <a:lnTo>
                    <a:pt x="584" y="2964"/>
                  </a:lnTo>
                  <a:lnTo>
                    <a:pt x="598" y="2972"/>
                  </a:lnTo>
                  <a:lnTo>
                    <a:pt x="618" y="2974"/>
                  </a:lnTo>
                  <a:lnTo>
                    <a:pt x="633" y="2973"/>
                  </a:lnTo>
                  <a:lnTo>
                    <a:pt x="646" y="2967"/>
                  </a:lnTo>
                  <a:lnTo>
                    <a:pt x="658" y="2958"/>
                  </a:lnTo>
                  <a:lnTo>
                    <a:pt x="667" y="2947"/>
                  </a:lnTo>
                  <a:lnTo>
                    <a:pt x="675" y="2932"/>
                  </a:lnTo>
                  <a:lnTo>
                    <a:pt x="839" y="2447"/>
                  </a:lnTo>
                  <a:lnTo>
                    <a:pt x="841" y="2431"/>
                  </a:lnTo>
                  <a:lnTo>
                    <a:pt x="840" y="2415"/>
                  </a:lnTo>
                  <a:lnTo>
                    <a:pt x="835" y="2400"/>
                  </a:lnTo>
                  <a:lnTo>
                    <a:pt x="826" y="2388"/>
                  </a:lnTo>
                  <a:lnTo>
                    <a:pt x="814" y="2377"/>
                  </a:lnTo>
                  <a:lnTo>
                    <a:pt x="799" y="2371"/>
                  </a:lnTo>
                  <a:lnTo>
                    <a:pt x="784" y="2368"/>
                  </a:lnTo>
                  <a:close/>
                  <a:moveTo>
                    <a:pt x="1576" y="2368"/>
                  </a:moveTo>
                  <a:lnTo>
                    <a:pt x="1557" y="2370"/>
                  </a:lnTo>
                  <a:lnTo>
                    <a:pt x="1541" y="2379"/>
                  </a:lnTo>
                  <a:lnTo>
                    <a:pt x="1527" y="2392"/>
                  </a:lnTo>
                  <a:lnTo>
                    <a:pt x="1519" y="2409"/>
                  </a:lnTo>
                  <a:lnTo>
                    <a:pt x="1515" y="2428"/>
                  </a:lnTo>
                  <a:lnTo>
                    <a:pt x="1515" y="2913"/>
                  </a:lnTo>
                  <a:lnTo>
                    <a:pt x="1519" y="2932"/>
                  </a:lnTo>
                  <a:lnTo>
                    <a:pt x="1527" y="2949"/>
                  </a:lnTo>
                  <a:lnTo>
                    <a:pt x="1541" y="2963"/>
                  </a:lnTo>
                  <a:lnTo>
                    <a:pt x="1557" y="2972"/>
                  </a:lnTo>
                  <a:lnTo>
                    <a:pt x="1576" y="2975"/>
                  </a:lnTo>
                  <a:lnTo>
                    <a:pt x="1596" y="2972"/>
                  </a:lnTo>
                  <a:lnTo>
                    <a:pt x="1612" y="2963"/>
                  </a:lnTo>
                  <a:lnTo>
                    <a:pt x="1625" y="2949"/>
                  </a:lnTo>
                  <a:lnTo>
                    <a:pt x="1634" y="2932"/>
                  </a:lnTo>
                  <a:lnTo>
                    <a:pt x="1637" y="2913"/>
                  </a:lnTo>
                  <a:lnTo>
                    <a:pt x="1637" y="2428"/>
                  </a:lnTo>
                  <a:lnTo>
                    <a:pt x="1634" y="2409"/>
                  </a:lnTo>
                  <a:lnTo>
                    <a:pt x="1625" y="2392"/>
                  </a:lnTo>
                  <a:lnTo>
                    <a:pt x="1612" y="2379"/>
                  </a:lnTo>
                  <a:lnTo>
                    <a:pt x="1596" y="2370"/>
                  </a:lnTo>
                  <a:lnTo>
                    <a:pt x="1576" y="2368"/>
                  </a:lnTo>
                  <a:close/>
                  <a:moveTo>
                    <a:pt x="1152" y="2368"/>
                  </a:moveTo>
                  <a:lnTo>
                    <a:pt x="1132" y="2370"/>
                  </a:lnTo>
                  <a:lnTo>
                    <a:pt x="1116" y="2379"/>
                  </a:lnTo>
                  <a:lnTo>
                    <a:pt x="1103" y="2392"/>
                  </a:lnTo>
                  <a:lnTo>
                    <a:pt x="1094" y="2409"/>
                  </a:lnTo>
                  <a:lnTo>
                    <a:pt x="1091" y="2428"/>
                  </a:lnTo>
                  <a:lnTo>
                    <a:pt x="1091" y="2913"/>
                  </a:lnTo>
                  <a:lnTo>
                    <a:pt x="1094" y="2932"/>
                  </a:lnTo>
                  <a:lnTo>
                    <a:pt x="1103" y="2949"/>
                  </a:lnTo>
                  <a:lnTo>
                    <a:pt x="1116" y="2963"/>
                  </a:lnTo>
                  <a:lnTo>
                    <a:pt x="1132" y="2972"/>
                  </a:lnTo>
                  <a:lnTo>
                    <a:pt x="1152" y="2975"/>
                  </a:lnTo>
                  <a:lnTo>
                    <a:pt x="1171" y="2972"/>
                  </a:lnTo>
                  <a:lnTo>
                    <a:pt x="1188" y="2963"/>
                  </a:lnTo>
                  <a:lnTo>
                    <a:pt x="1201" y="2949"/>
                  </a:lnTo>
                  <a:lnTo>
                    <a:pt x="1209" y="2932"/>
                  </a:lnTo>
                  <a:lnTo>
                    <a:pt x="1212" y="2913"/>
                  </a:lnTo>
                  <a:lnTo>
                    <a:pt x="1212" y="2428"/>
                  </a:lnTo>
                  <a:lnTo>
                    <a:pt x="1209" y="2409"/>
                  </a:lnTo>
                  <a:lnTo>
                    <a:pt x="1201" y="2392"/>
                  </a:lnTo>
                  <a:lnTo>
                    <a:pt x="1188" y="2379"/>
                  </a:lnTo>
                  <a:lnTo>
                    <a:pt x="1171" y="2370"/>
                  </a:lnTo>
                  <a:lnTo>
                    <a:pt x="1152" y="2368"/>
                  </a:lnTo>
                  <a:close/>
                  <a:moveTo>
                    <a:pt x="909" y="2003"/>
                  </a:moveTo>
                  <a:lnTo>
                    <a:pt x="909" y="2124"/>
                  </a:lnTo>
                  <a:lnTo>
                    <a:pt x="1757" y="2124"/>
                  </a:lnTo>
                  <a:lnTo>
                    <a:pt x="1757" y="2003"/>
                  </a:lnTo>
                  <a:lnTo>
                    <a:pt x="909" y="2003"/>
                  </a:lnTo>
                  <a:close/>
                  <a:moveTo>
                    <a:pt x="1998" y="1154"/>
                  </a:moveTo>
                  <a:lnTo>
                    <a:pt x="1982" y="1157"/>
                  </a:lnTo>
                  <a:lnTo>
                    <a:pt x="1969" y="1163"/>
                  </a:lnTo>
                  <a:lnTo>
                    <a:pt x="1957" y="1173"/>
                  </a:lnTo>
                  <a:lnTo>
                    <a:pt x="1947" y="1185"/>
                  </a:lnTo>
                  <a:lnTo>
                    <a:pt x="1942" y="1201"/>
                  </a:lnTo>
                  <a:lnTo>
                    <a:pt x="1807" y="1808"/>
                  </a:lnTo>
                  <a:lnTo>
                    <a:pt x="1806" y="1824"/>
                  </a:lnTo>
                  <a:lnTo>
                    <a:pt x="1809" y="1840"/>
                  </a:lnTo>
                  <a:lnTo>
                    <a:pt x="1815" y="1854"/>
                  </a:lnTo>
                  <a:lnTo>
                    <a:pt x="1825" y="1865"/>
                  </a:lnTo>
                  <a:lnTo>
                    <a:pt x="1839" y="1875"/>
                  </a:lnTo>
                  <a:lnTo>
                    <a:pt x="1853" y="1880"/>
                  </a:lnTo>
                  <a:lnTo>
                    <a:pt x="1860" y="1881"/>
                  </a:lnTo>
                  <a:lnTo>
                    <a:pt x="1866" y="1882"/>
                  </a:lnTo>
                  <a:lnTo>
                    <a:pt x="1883" y="1879"/>
                  </a:lnTo>
                  <a:lnTo>
                    <a:pt x="1898" y="1873"/>
                  </a:lnTo>
                  <a:lnTo>
                    <a:pt x="1910" y="1863"/>
                  </a:lnTo>
                  <a:lnTo>
                    <a:pt x="1920" y="1849"/>
                  </a:lnTo>
                  <a:lnTo>
                    <a:pt x="1925" y="1834"/>
                  </a:lnTo>
                  <a:lnTo>
                    <a:pt x="2060" y="1228"/>
                  </a:lnTo>
                  <a:lnTo>
                    <a:pt x="2061" y="1211"/>
                  </a:lnTo>
                  <a:lnTo>
                    <a:pt x="2059" y="1196"/>
                  </a:lnTo>
                  <a:lnTo>
                    <a:pt x="2052" y="1181"/>
                  </a:lnTo>
                  <a:lnTo>
                    <a:pt x="2042" y="1169"/>
                  </a:lnTo>
                  <a:lnTo>
                    <a:pt x="2030" y="1160"/>
                  </a:lnTo>
                  <a:lnTo>
                    <a:pt x="2014" y="1155"/>
                  </a:lnTo>
                  <a:lnTo>
                    <a:pt x="1998" y="1154"/>
                  </a:lnTo>
                  <a:close/>
                  <a:moveTo>
                    <a:pt x="734" y="608"/>
                  </a:moveTo>
                  <a:lnTo>
                    <a:pt x="717" y="608"/>
                  </a:lnTo>
                  <a:lnTo>
                    <a:pt x="702" y="613"/>
                  </a:lnTo>
                  <a:lnTo>
                    <a:pt x="689" y="622"/>
                  </a:lnTo>
                  <a:lnTo>
                    <a:pt x="678" y="633"/>
                  </a:lnTo>
                  <a:lnTo>
                    <a:pt x="671" y="646"/>
                  </a:lnTo>
                  <a:lnTo>
                    <a:pt x="667" y="662"/>
                  </a:lnTo>
                  <a:lnTo>
                    <a:pt x="667" y="678"/>
                  </a:lnTo>
                  <a:lnTo>
                    <a:pt x="863" y="1831"/>
                  </a:lnTo>
                  <a:lnTo>
                    <a:pt x="868" y="1847"/>
                  </a:lnTo>
                  <a:lnTo>
                    <a:pt x="878" y="1862"/>
                  </a:lnTo>
                  <a:lnTo>
                    <a:pt x="890" y="1873"/>
                  </a:lnTo>
                  <a:lnTo>
                    <a:pt x="906" y="1879"/>
                  </a:lnTo>
                  <a:lnTo>
                    <a:pt x="923" y="1882"/>
                  </a:lnTo>
                  <a:lnTo>
                    <a:pt x="928" y="1881"/>
                  </a:lnTo>
                  <a:lnTo>
                    <a:pt x="932" y="1881"/>
                  </a:lnTo>
                  <a:lnTo>
                    <a:pt x="948" y="1876"/>
                  </a:lnTo>
                  <a:lnTo>
                    <a:pt x="962" y="1867"/>
                  </a:lnTo>
                  <a:lnTo>
                    <a:pt x="973" y="1856"/>
                  </a:lnTo>
                  <a:lnTo>
                    <a:pt x="980" y="1842"/>
                  </a:lnTo>
                  <a:lnTo>
                    <a:pt x="983" y="1827"/>
                  </a:lnTo>
                  <a:lnTo>
                    <a:pt x="983" y="1811"/>
                  </a:lnTo>
                  <a:lnTo>
                    <a:pt x="788" y="658"/>
                  </a:lnTo>
                  <a:lnTo>
                    <a:pt x="783" y="642"/>
                  </a:lnTo>
                  <a:lnTo>
                    <a:pt x="774" y="629"/>
                  </a:lnTo>
                  <a:lnTo>
                    <a:pt x="762" y="618"/>
                  </a:lnTo>
                  <a:lnTo>
                    <a:pt x="749" y="611"/>
                  </a:lnTo>
                  <a:lnTo>
                    <a:pt x="734" y="608"/>
                  </a:lnTo>
                  <a:close/>
                  <a:moveTo>
                    <a:pt x="1576" y="607"/>
                  </a:moveTo>
                  <a:lnTo>
                    <a:pt x="1557" y="610"/>
                  </a:lnTo>
                  <a:lnTo>
                    <a:pt x="1541" y="618"/>
                  </a:lnTo>
                  <a:lnTo>
                    <a:pt x="1527" y="632"/>
                  </a:lnTo>
                  <a:lnTo>
                    <a:pt x="1519" y="649"/>
                  </a:lnTo>
                  <a:lnTo>
                    <a:pt x="1515" y="668"/>
                  </a:lnTo>
                  <a:lnTo>
                    <a:pt x="1515" y="1821"/>
                  </a:lnTo>
                  <a:lnTo>
                    <a:pt x="1519" y="1840"/>
                  </a:lnTo>
                  <a:lnTo>
                    <a:pt x="1527" y="1857"/>
                  </a:lnTo>
                  <a:lnTo>
                    <a:pt x="1541" y="1870"/>
                  </a:lnTo>
                  <a:lnTo>
                    <a:pt x="1557" y="1879"/>
                  </a:lnTo>
                  <a:lnTo>
                    <a:pt x="1576" y="1882"/>
                  </a:lnTo>
                  <a:lnTo>
                    <a:pt x="1596" y="1879"/>
                  </a:lnTo>
                  <a:lnTo>
                    <a:pt x="1612" y="1870"/>
                  </a:lnTo>
                  <a:lnTo>
                    <a:pt x="1625" y="1857"/>
                  </a:lnTo>
                  <a:lnTo>
                    <a:pt x="1634" y="1840"/>
                  </a:lnTo>
                  <a:lnTo>
                    <a:pt x="1637" y="1821"/>
                  </a:lnTo>
                  <a:lnTo>
                    <a:pt x="1637" y="668"/>
                  </a:lnTo>
                  <a:lnTo>
                    <a:pt x="1634" y="649"/>
                  </a:lnTo>
                  <a:lnTo>
                    <a:pt x="1625" y="632"/>
                  </a:lnTo>
                  <a:lnTo>
                    <a:pt x="1612" y="618"/>
                  </a:lnTo>
                  <a:lnTo>
                    <a:pt x="1596" y="610"/>
                  </a:lnTo>
                  <a:lnTo>
                    <a:pt x="1576" y="607"/>
                  </a:lnTo>
                  <a:close/>
                  <a:moveTo>
                    <a:pt x="1212" y="607"/>
                  </a:moveTo>
                  <a:lnTo>
                    <a:pt x="1193" y="610"/>
                  </a:lnTo>
                  <a:lnTo>
                    <a:pt x="1176" y="618"/>
                  </a:lnTo>
                  <a:lnTo>
                    <a:pt x="1164" y="632"/>
                  </a:lnTo>
                  <a:lnTo>
                    <a:pt x="1155" y="649"/>
                  </a:lnTo>
                  <a:lnTo>
                    <a:pt x="1152" y="668"/>
                  </a:lnTo>
                  <a:lnTo>
                    <a:pt x="1152" y="1821"/>
                  </a:lnTo>
                  <a:lnTo>
                    <a:pt x="1155" y="1840"/>
                  </a:lnTo>
                  <a:lnTo>
                    <a:pt x="1164" y="1857"/>
                  </a:lnTo>
                  <a:lnTo>
                    <a:pt x="1176" y="1870"/>
                  </a:lnTo>
                  <a:lnTo>
                    <a:pt x="1193" y="1879"/>
                  </a:lnTo>
                  <a:lnTo>
                    <a:pt x="1212" y="1882"/>
                  </a:lnTo>
                  <a:lnTo>
                    <a:pt x="1231" y="1879"/>
                  </a:lnTo>
                  <a:lnTo>
                    <a:pt x="1248" y="1870"/>
                  </a:lnTo>
                  <a:lnTo>
                    <a:pt x="1261" y="1857"/>
                  </a:lnTo>
                  <a:lnTo>
                    <a:pt x="1270" y="1840"/>
                  </a:lnTo>
                  <a:lnTo>
                    <a:pt x="1274" y="1821"/>
                  </a:lnTo>
                  <a:lnTo>
                    <a:pt x="1274" y="668"/>
                  </a:lnTo>
                  <a:lnTo>
                    <a:pt x="1270" y="649"/>
                  </a:lnTo>
                  <a:lnTo>
                    <a:pt x="1261" y="632"/>
                  </a:lnTo>
                  <a:lnTo>
                    <a:pt x="1248" y="618"/>
                  </a:lnTo>
                  <a:lnTo>
                    <a:pt x="1231" y="610"/>
                  </a:lnTo>
                  <a:lnTo>
                    <a:pt x="1212" y="607"/>
                  </a:lnTo>
                  <a:close/>
                  <a:moveTo>
                    <a:pt x="1091" y="121"/>
                  </a:moveTo>
                  <a:lnTo>
                    <a:pt x="1058" y="125"/>
                  </a:lnTo>
                  <a:lnTo>
                    <a:pt x="1026" y="133"/>
                  </a:lnTo>
                  <a:lnTo>
                    <a:pt x="998" y="147"/>
                  </a:lnTo>
                  <a:lnTo>
                    <a:pt x="973" y="166"/>
                  </a:lnTo>
                  <a:lnTo>
                    <a:pt x="950" y="188"/>
                  </a:lnTo>
                  <a:lnTo>
                    <a:pt x="932" y="214"/>
                  </a:lnTo>
                  <a:lnTo>
                    <a:pt x="920" y="243"/>
                  </a:lnTo>
                  <a:lnTo>
                    <a:pt x="1748" y="243"/>
                  </a:lnTo>
                  <a:lnTo>
                    <a:pt x="1734" y="214"/>
                  </a:lnTo>
                  <a:lnTo>
                    <a:pt x="1716" y="188"/>
                  </a:lnTo>
                  <a:lnTo>
                    <a:pt x="1695" y="166"/>
                  </a:lnTo>
                  <a:lnTo>
                    <a:pt x="1669" y="147"/>
                  </a:lnTo>
                  <a:lnTo>
                    <a:pt x="1640" y="133"/>
                  </a:lnTo>
                  <a:lnTo>
                    <a:pt x="1609" y="125"/>
                  </a:lnTo>
                  <a:lnTo>
                    <a:pt x="1576" y="121"/>
                  </a:lnTo>
                  <a:lnTo>
                    <a:pt x="1091" y="121"/>
                  </a:lnTo>
                  <a:close/>
                  <a:moveTo>
                    <a:pt x="1091" y="0"/>
                  </a:moveTo>
                  <a:lnTo>
                    <a:pt x="1576" y="0"/>
                  </a:lnTo>
                  <a:lnTo>
                    <a:pt x="1619" y="3"/>
                  </a:lnTo>
                  <a:lnTo>
                    <a:pt x="1660" y="12"/>
                  </a:lnTo>
                  <a:lnTo>
                    <a:pt x="1699" y="26"/>
                  </a:lnTo>
                  <a:lnTo>
                    <a:pt x="1736" y="45"/>
                  </a:lnTo>
                  <a:lnTo>
                    <a:pt x="1769" y="70"/>
                  </a:lnTo>
                  <a:lnTo>
                    <a:pt x="1799" y="98"/>
                  </a:lnTo>
                  <a:lnTo>
                    <a:pt x="1824" y="130"/>
                  </a:lnTo>
                  <a:lnTo>
                    <a:pt x="1845" y="165"/>
                  </a:lnTo>
                  <a:lnTo>
                    <a:pt x="1862" y="203"/>
                  </a:lnTo>
                  <a:lnTo>
                    <a:pt x="1873" y="243"/>
                  </a:lnTo>
                  <a:lnTo>
                    <a:pt x="2500" y="243"/>
                  </a:lnTo>
                  <a:lnTo>
                    <a:pt x="2473" y="365"/>
                  </a:lnTo>
                  <a:lnTo>
                    <a:pt x="2182" y="365"/>
                  </a:lnTo>
                  <a:lnTo>
                    <a:pt x="2133" y="368"/>
                  </a:lnTo>
                  <a:lnTo>
                    <a:pt x="2086" y="377"/>
                  </a:lnTo>
                  <a:lnTo>
                    <a:pt x="2040" y="393"/>
                  </a:lnTo>
                  <a:lnTo>
                    <a:pt x="1999" y="414"/>
                  </a:lnTo>
                  <a:lnTo>
                    <a:pt x="1960" y="441"/>
                  </a:lnTo>
                  <a:lnTo>
                    <a:pt x="1925" y="471"/>
                  </a:lnTo>
                  <a:lnTo>
                    <a:pt x="1895" y="506"/>
                  </a:lnTo>
                  <a:lnTo>
                    <a:pt x="1868" y="544"/>
                  </a:lnTo>
                  <a:lnTo>
                    <a:pt x="1847" y="587"/>
                  </a:lnTo>
                  <a:lnTo>
                    <a:pt x="1831" y="632"/>
                  </a:lnTo>
                  <a:lnTo>
                    <a:pt x="1822" y="679"/>
                  </a:lnTo>
                  <a:lnTo>
                    <a:pt x="1819" y="728"/>
                  </a:lnTo>
                  <a:lnTo>
                    <a:pt x="1822" y="778"/>
                  </a:lnTo>
                  <a:lnTo>
                    <a:pt x="1831" y="826"/>
                  </a:lnTo>
                  <a:lnTo>
                    <a:pt x="1847" y="870"/>
                  </a:lnTo>
                  <a:lnTo>
                    <a:pt x="1868" y="912"/>
                  </a:lnTo>
                  <a:lnTo>
                    <a:pt x="1895" y="951"/>
                  </a:lnTo>
                  <a:lnTo>
                    <a:pt x="1925" y="985"/>
                  </a:lnTo>
                  <a:lnTo>
                    <a:pt x="1960" y="1016"/>
                  </a:lnTo>
                  <a:lnTo>
                    <a:pt x="1999" y="1043"/>
                  </a:lnTo>
                  <a:lnTo>
                    <a:pt x="2040" y="1064"/>
                  </a:lnTo>
                  <a:lnTo>
                    <a:pt x="2086" y="1080"/>
                  </a:lnTo>
                  <a:lnTo>
                    <a:pt x="2133" y="1089"/>
                  </a:lnTo>
                  <a:lnTo>
                    <a:pt x="2182" y="1092"/>
                  </a:lnTo>
                  <a:lnTo>
                    <a:pt x="2312" y="1092"/>
                  </a:lnTo>
                  <a:lnTo>
                    <a:pt x="2109" y="2003"/>
                  </a:lnTo>
                  <a:lnTo>
                    <a:pt x="1879" y="2003"/>
                  </a:lnTo>
                  <a:lnTo>
                    <a:pt x="1879" y="2124"/>
                  </a:lnTo>
                  <a:lnTo>
                    <a:pt x="2105" y="2124"/>
                  </a:lnTo>
                  <a:lnTo>
                    <a:pt x="2396" y="2993"/>
                  </a:lnTo>
                  <a:lnTo>
                    <a:pt x="2404" y="3028"/>
                  </a:lnTo>
                  <a:lnTo>
                    <a:pt x="2407" y="3061"/>
                  </a:lnTo>
                  <a:lnTo>
                    <a:pt x="2407" y="3095"/>
                  </a:lnTo>
                  <a:lnTo>
                    <a:pt x="260" y="3095"/>
                  </a:lnTo>
                  <a:lnTo>
                    <a:pt x="260" y="3062"/>
                  </a:lnTo>
                  <a:lnTo>
                    <a:pt x="263" y="3030"/>
                  </a:lnTo>
                  <a:lnTo>
                    <a:pt x="269" y="2997"/>
                  </a:lnTo>
                  <a:lnTo>
                    <a:pt x="563" y="2124"/>
                  </a:lnTo>
                  <a:lnTo>
                    <a:pt x="788" y="2124"/>
                  </a:lnTo>
                  <a:lnTo>
                    <a:pt x="788" y="2003"/>
                  </a:lnTo>
                  <a:lnTo>
                    <a:pt x="542" y="2003"/>
                  </a:lnTo>
                  <a:lnTo>
                    <a:pt x="546" y="1938"/>
                  </a:lnTo>
                  <a:lnTo>
                    <a:pt x="548" y="1902"/>
                  </a:lnTo>
                  <a:lnTo>
                    <a:pt x="549" y="1862"/>
                  </a:lnTo>
                  <a:lnTo>
                    <a:pt x="550" y="1819"/>
                  </a:lnTo>
                  <a:lnTo>
                    <a:pt x="550" y="1773"/>
                  </a:lnTo>
                  <a:lnTo>
                    <a:pt x="550" y="1725"/>
                  </a:lnTo>
                  <a:lnTo>
                    <a:pt x="549" y="1673"/>
                  </a:lnTo>
                  <a:lnTo>
                    <a:pt x="547" y="1620"/>
                  </a:lnTo>
                  <a:lnTo>
                    <a:pt x="544" y="1565"/>
                  </a:lnTo>
                  <a:lnTo>
                    <a:pt x="541" y="1509"/>
                  </a:lnTo>
                  <a:lnTo>
                    <a:pt x="535" y="1452"/>
                  </a:lnTo>
                  <a:lnTo>
                    <a:pt x="529" y="1395"/>
                  </a:lnTo>
                  <a:lnTo>
                    <a:pt x="523" y="1337"/>
                  </a:lnTo>
                  <a:lnTo>
                    <a:pt x="514" y="1278"/>
                  </a:lnTo>
                  <a:lnTo>
                    <a:pt x="504" y="1220"/>
                  </a:lnTo>
                  <a:lnTo>
                    <a:pt x="493" y="1163"/>
                  </a:lnTo>
                  <a:lnTo>
                    <a:pt x="480" y="1107"/>
                  </a:lnTo>
                  <a:lnTo>
                    <a:pt x="466" y="1053"/>
                  </a:lnTo>
                  <a:lnTo>
                    <a:pt x="450" y="999"/>
                  </a:lnTo>
                  <a:lnTo>
                    <a:pt x="432" y="948"/>
                  </a:lnTo>
                  <a:lnTo>
                    <a:pt x="413" y="900"/>
                  </a:lnTo>
                  <a:lnTo>
                    <a:pt x="391" y="853"/>
                  </a:lnTo>
                  <a:lnTo>
                    <a:pt x="367" y="810"/>
                  </a:lnTo>
                  <a:lnTo>
                    <a:pt x="342" y="770"/>
                  </a:lnTo>
                  <a:lnTo>
                    <a:pt x="315" y="734"/>
                  </a:lnTo>
                  <a:lnTo>
                    <a:pt x="285" y="701"/>
                  </a:lnTo>
                  <a:lnTo>
                    <a:pt x="253" y="673"/>
                  </a:lnTo>
                  <a:lnTo>
                    <a:pt x="220" y="649"/>
                  </a:lnTo>
                  <a:lnTo>
                    <a:pt x="183" y="631"/>
                  </a:lnTo>
                  <a:lnTo>
                    <a:pt x="144" y="617"/>
                  </a:lnTo>
                  <a:lnTo>
                    <a:pt x="114" y="607"/>
                  </a:lnTo>
                  <a:lnTo>
                    <a:pt x="85" y="591"/>
                  </a:lnTo>
                  <a:lnTo>
                    <a:pt x="61" y="572"/>
                  </a:lnTo>
                  <a:lnTo>
                    <a:pt x="40" y="550"/>
                  </a:lnTo>
                  <a:lnTo>
                    <a:pt x="23" y="523"/>
                  </a:lnTo>
                  <a:lnTo>
                    <a:pt x="11" y="496"/>
                  </a:lnTo>
                  <a:lnTo>
                    <a:pt x="3" y="465"/>
                  </a:lnTo>
                  <a:lnTo>
                    <a:pt x="0" y="433"/>
                  </a:lnTo>
                  <a:lnTo>
                    <a:pt x="3" y="400"/>
                  </a:lnTo>
                  <a:lnTo>
                    <a:pt x="12" y="367"/>
                  </a:lnTo>
                  <a:lnTo>
                    <a:pt x="26" y="337"/>
                  </a:lnTo>
                  <a:lnTo>
                    <a:pt x="45" y="311"/>
                  </a:lnTo>
                  <a:lnTo>
                    <a:pt x="68" y="287"/>
                  </a:lnTo>
                  <a:lnTo>
                    <a:pt x="94" y="268"/>
                  </a:lnTo>
                  <a:lnTo>
                    <a:pt x="124" y="255"/>
                  </a:lnTo>
                  <a:lnTo>
                    <a:pt x="156" y="246"/>
                  </a:lnTo>
                  <a:lnTo>
                    <a:pt x="190" y="243"/>
                  </a:lnTo>
                  <a:lnTo>
                    <a:pt x="794" y="243"/>
                  </a:lnTo>
                  <a:lnTo>
                    <a:pt x="806" y="203"/>
                  </a:lnTo>
                  <a:lnTo>
                    <a:pt x="822" y="165"/>
                  </a:lnTo>
                  <a:lnTo>
                    <a:pt x="843" y="130"/>
                  </a:lnTo>
                  <a:lnTo>
                    <a:pt x="869" y="98"/>
                  </a:lnTo>
                  <a:lnTo>
                    <a:pt x="899" y="70"/>
                  </a:lnTo>
                  <a:lnTo>
                    <a:pt x="931" y="45"/>
                  </a:lnTo>
                  <a:lnTo>
                    <a:pt x="967" y="26"/>
                  </a:lnTo>
                  <a:lnTo>
                    <a:pt x="1006" y="12"/>
                  </a:lnTo>
                  <a:lnTo>
                    <a:pt x="1048" y="3"/>
                  </a:lnTo>
                  <a:lnTo>
                    <a:pt x="10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18"/>
            <p:cNvSpPr>
              <a:spLocks/>
            </p:cNvSpPr>
            <p:nvPr/>
          </p:nvSpPr>
          <p:spPr bwMode="auto">
            <a:xfrm>
              <a:off x="4510088" y="4746625"/>
              <a:ext cx="331788" cy="28575"/>
            </a:xfrm>
            <a:custGeom>
              <a:avLst/>
              <a:gdLst>
                <a:gd name="T0" fmla="*/ 0 w 2086"/>
                <a:gd name="T1" fmla="*/ 0 h 182"/>
                <a:gd name="T2" fmla="*/ 2086 w 2086"/>
                <a:gd name="T3" fmla="*/ 0 h 182"/>
                <a:gd name="T4" fmla="*/ 2070 w 2086"/>
                <a:gd name="T5" fmla="*/ 30 h 182"/>
                <a:gd name="T6" fmla="*/ 2051 w 2086"/>
                <a:gd name="T7" fmla="*/ 57 h 182"/>
                <a:gd name="T8" fmla="*/ 2024 w 2086"/>
                <a:gd name="T9" fmla="*/ 89 h 182"/>
                <a:gd name="T10" fmla="*/ 1992 w 2086"/>
                <a:gd name="T11" fmla="*/ 116 h 182"/>
                <a:gd name="T12" fmla="*/ 1957 w 2086"/>
                <a:gd name="T13" fmla="*/ 139 h 182"/>
                <a:gd name="T14" fmla="*/ 1920 w 2086"/>
                <a:gd name="T15" fmla="*/ 157 h 182"/>
                <a:gd name="T16" fmla="*/ 1881 w 2086"/>
                <a:gd name="T17" fmla="*/ 171 h 182"/>
                <a:gd name="T18" fmla="*/ 1840 w 2086"/>
                <a:gd name="T19" fmla="*/ 180 h 182"/>
                <a:gd name="T20" fmla="*/ 1798 w 2086"/>
                <a:gd name="T21" fmla="*/ 182 h 182"/>
                <a:gd name="T22" fmla="*/ 289 w 2086"/>
                <a:gd name="T23" fmla="*/ 182 h 182"/>
                <a:gd name="T24" fmla="*/ 246 w 2086"/>
                <a:gd name="T25" fmla="*/ 180 h 182"/>
                <a:gd name="T26" fmla="*/ 205 w 2086"/>
                <a:gd name="T27" fmla="*/ 171 h 182"/>
                <a:gd name="T28" fmla="*/ 166 w 2086"/>
                <a:gd name="T29" fmla="*/ 157 h 182"/>
                <a:gd name="T30" fmla="*/ 129 w 2086"/>
                <a:gd name="T31" fmla="*/ 139 h 182"/>
                <a:gd name="T32" fmla="*/ 95 w 2086"/>
                <a:gd name="T33" fmla="*/ 116 h 182"/>
                <a:gd name="T34" fmla="*/ 64 w 2086"/>
                <a:gd name="T35" fmla="*/ 89 h 182"/>
                <a:gd name="T36" fmla="*/ 35 w 2086"/>
                <a:gd name="T37" fmla="*/ 57 h 182"/>
                <a:gd name="T38" fmla="*/ 16 w 2086"/>
                <a:gd name="T39" fmla="*/ 30 h 182"/>
                <a:gd name="T40" fmla="*/ 0 w 2086"/>
                <a:gd name="T4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86" h="182">
                  <a:moveTo>
                    <a:pt x="0" y="0"/>
                  </a:moveTo>
                  <a:lnTo>
                    <a:pt x="2086" y="0"/>
                  </a:lnTo>
                  <a:lnTo>
                    <a:pt x="2070" y="30"/>
                  </a:lnTo>
                  <a:lnTo>
                    <a:pt x="2051" y="57"/>
                  </a:lnTo>
                  <a:lnTo>
                    <a:pt x="2024" y="89"/>
                  </a:lnTo>
                  <a:lnTo>
                    <a:pt x="1992" y="116"/>
                  </a:lnTo>
                  <a:lnTo>
                    <a:pt x="1957" y="139"/>
                  </a:lnTo>
                  <a:lnTo>
                    <a:pt x="1920" y="157"/>
                  </a:lnTo>
                  <a:lnTo>
                    <a:pt x="1881" y="171"/>
                  </a:lnTo>
                  <a:lnTo>
                    <a:pt x="1840" y="180"/>
                  </a:lnTo>
                  <a:lnTo>
                    <a:pt x="1798" y="182"/>
                  </a:lnTo>
                  <a:lnTo>
                    <a:pt x="289" y="182"/>
                  </a:lnTo>
                  <a:lnTo>
                    <a:pt x="246" y="180"/>
                  </a:lnTo>
                  <a:lnTo>
                    <a:pt x="205" y="171"/>
                  </a:lnTo>
                  <a:lnTo>
                    <a:pt x="166" y="157"/>
                  </a:lnTo>
                  <a:lnTo>
                    <a:pt x="129" y="139"/>
                  </a:lnTo>
                  <a:lnTo>
                    <a:pt x="95" y="116"/>
                  </a:lnTo>
                  <a:lnTo>
                    <a:pt x="64" y="89"/>
                  </a:lnTo>
                  <a:lnTo>
                    <a:pt x="35" y="57"/>
                  </a:lnTo>
                  <a:lnTo>
                    <a:pt x="16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7" name="Freeform 346"/>
          <p:cNvSpPr>
            <a:spLocks/>
          </p:cNvSpPr>
          <p:nvPr/>
        </p:nvSpPr>
        <p:spPr bwMode="auto">
          <a:xfrm>
            <a:off x="5389471" y="4279900"/>
            <a:ext cx="468313" cy="454025"/>
          </a:xfrm>
          <a:custGeom>
            <a:avLst/>
            <a:gdLst>
              <a:gd name="connsiteX0" fmla="*/ 176017 w 468313"/>
              <a:gd name="connsiteY0" fmla="*/ 300038 h 454025"/>
              <a:gd name="connsiteX1" fmla="*/ 185945 w 468313"/>
              <a:gd name="connsiteY1" fmla="*/ 300432 h 454025"/>
              <a:gd name="connsiteX2" fmla="*/ 195874 w 468313"/>
              <a:gd name="connsiteY2" fmla="*/ 301612 h 454025"/>
              <a:gd name="connsiteX3" fmla="*/ 205405 w 468313"/>
              <a:gd name="connsiteY3" fmla="*/ 303449 h 454025"/>
              <a:gd name="connsiteX4" fmla="*/ 214804 w 468313"/>
              <a:gd name="connsiteY4" fmla="*/ 306072 h 454025"/>
              <a:gd name="connsiteX5" fmla="*/ 223939 w 468313"/>
              <a:gd name="connsiteY5" fmla="*/ 309220 h 454025"/>
              <a:gd name="connsiteX6" fmla="*/ 232676 w 468313"/>
              <a:gd name="connsiteY6" fmla="*/ 313417 h 454025"/>
              <a:gd name="connsiteX7" fmla="*/ 241148 w 468313"/>
              <a:gd name="connsiteY7" fmla="*/ 317877 h 454025"/>
              <a:gd name="connsiteX8" fmla="*/ 249223 w 468313"/>
              <a:gd name="connsiteY8" fmla="*/ 323254 h 454025"/>
              <a:gd name="connsiteX9" fmla="*/ 256901 w 468313"/>
              <a:gd name="connsiteY9" fmla="*/ 329288 h 454025"/>
              <a:gd name="connsiteX10" fmla="*/ 264182 w 468313"/>
              <a:gd name="connsiteY10" fmla="*/ 335846 h 454025"/>
              <a:gd name="connsiteX11" fmla="*/ 271728 w 468313"/>
              <a:gd name="connsiteY11" fmla="*/ 342798 h 454025"/>
              <a:gd name="connsiteX12" fmla="*/ 279671 w 468313"/>
              <a:gd name="connsiteY12" fmla="*/ 349225 h 454025"/>
              <a:gd name="connsiteX13" fmla="*/ 288011 w 468313"/>
              <a:gd name="connsiteY13" fmla="*/ 354996 h 454025"/>
              <a:gd name="connsiteX14" fmla="*/ 296748 w 468313"/>
              <a:gd name="connsiteY14" fmla="*/ 360112 h 454025"/>
              <a:gd name="connsiteX15" fmla="*/ 305750 w 468313"/>
              <a:gd name="connsiteY15" fmla="*/ 364702 h 454025"/>
              <a:gd name="connsiteX16" fmla="*/ 315149 w 468313"/>
              <a:gd name="connsiteY16" fmla="*/ 368506 h 454025"/>
              <a:gd name="connsiteX17" fmla="*/ 324680 w 468313"/>
              <a:gd name="connsiteY17" fmla="*/ 371654 h 454025"/>
              <a:gd name="connsiteX18" fmla="*/ 334476 w 468313"/>
              <a:gd name="connsiteY18" fmla="*/ 374146 h 454025"/>
              <a:gd name="connsiteX19" fmla="*/ 344537 w 468313"/>
              <a:gd name="connsiteY19" fmla="*/ 375851 h 454025"/>
              <a:gd name="connsiteX20" fmla="*/ 354731 w 468313"/>
              <a:gd name="connsiteY20" fmla="*/ 377032 h 454025"/>
              <a:gd name="connsiteX21" fmla="*/ 364924 w 468313"/>
              <a:gd name="connsiteY21" fmla="*/ 377294 h 454025"/>
              <a:gd name="connsiteX22" fmla="*/ 375250 w 468313"/>
              <a:gd name="connsiteY22" fmla="*/ 377032 h 454025"/>
              <a:gd name="connsiteX23" fmla="*/ 385443 w 468313"/>
              <a:gd name="connsiteY23" fmla="*/ 375851 h 454025"/>
              <a:gd name="connsiteX24" fmla="*/ 395504 w 468313"/>
              <a:gd name="connsiteY24" fmla="*/ 374146 h 454025"/>
              <a:gd name="connsiteX25" fmla="*/ 405300 w 468313"/>
              <a:gd name="connsiteY25" fmla="*/ 371654 h 454025"/>
              <a:gd name="connsiteX26" fmla="*/ 414831 w 468313"/>
              <a:gd name="connsiteY26" fmla="*/ 368506 h 454025"/>
              <a:gd name="connsiteX27" fmla="*/ 424230 w 468313"/>
              <a:gd name="connsiteY27" fmla="*/ 364702 h 454025"/>
              <a:gd name="connsiteX28" fmla="*/ 433232 w 468313"/>
              <a:gd name="connsiteY28" fmla="*/ 360112 h 454025"/>
              <a:gd name="connsiteX29" fmla="*/ 441969 w 468313"/>
              <a:gd name="connsiteY29" fmla="*/ 354996 h 454025"/>
              <a:gd name="connsiteX30" fmla="*/ 450177 w 468313"/>
              <a:gd name="connsiteY30" fmla="*/ 349356 h 454025"/>
              <a:gd name="connsiteX31" fmla="*/ 458120 w 468313"/>
              <a:gd name="connsiteY31" fmla="*/ 342929 h 454025"/>
              <a:gd name="connsiteX32" fmla="*/ 465666 w 468313"/>
              <a:gd name="connsiteY32" fmla="*/ 336108 h 454025"/>
              <a:gd name="connsiteX33" fmla="*/ 468313 w 468313"/>
              <a:gd name="connsiteY33" fmla="*/ 333485 h 454025"/>
              <a:gd name="connsiteX34" fmla="*/ 467387 w 468313"/>
              <a:gd name="connsiteY34" fmla="*/ 339256 h 454025"/>
              <a:gd name="connsiteX35" fmla="*/ 465798 w 468313"/>
              <a:gd name="connsiteY35" fmla="*/ 345028 h 454025"/>
              <a:gd name="connsiteX36" fmla="*/ 463415 w 468313"/>
              <a:gd name="connsiteY36" fmla="*/ 350537 h 454025"/>
              <a:gd name="connsiteX37" fmla="*/ 460238 w 468313"/>
              <a:gd name="connsiteY37" fmla="*/ 355914 h 454025"/>
              <a:gd name="connsiteX38" fmla="*/ 456399 w 468313"/>
              <a:gd name="connsiteY38" fmla="*/ 360899 h 454025"/>
              <a:gd name="connsiteX39" fmla="*/ 445147 w 468313"/>
              <a:gd name="connsiteY39" fmla="*/ 373359 h 454025"/>
              <a:gd name="connsiteX40" fmla="*/ 435748 w 468313"/>
              <a:gd name="connsiteY40" fmla="*/ 383328 h 454025"/>
              <a:gd name="connsiteX41" fmla="*/ 425687 w 468313"/>
              <a:gd name="connsiteY41" fmla="*/ 392903 h 454025"/>
              <a:gd name="connsiteX42" fmla="*/ 415493 w 468313"/>
              <a:gd name="connsiteY42" fmla="*/ 401691 h 454025"/>
              <a:gd name="connsiteX43" fmla="*/ 404903 w 468313"/>
              <a:gd name="connsiteY43" fmla="*/ 409823 h 454025"/>
              <a:gd name="connsiteX44" fmla="*/ 393915 w 468313"/>
              <a:gd name="connsiteY44" fmla="*/ 417299 h 454025"/>
              <a:gd name="connsiteX45" fmla="*/ 382531 w 468313"/>
              <a:gd name="connsiteY45" fmla="*/ 424251 h 454025"/>
              <a:gd name="connsiteX46" fmla="*/ 371013 w 468313"/>
              <a:gd name="connsiteY46" fmla="*/ 430416 h 454025"/>
              <a:gd name="connsiteX47" fmla="*/ 359099 w 468313"/>
              <a:gd name="connsiteY47" fmla="*/ 435925 h 454025"/>
              <a:gd name="connsiteX48" fmla="*/ 346920 w 468313"/>
              <a:gd name="connsiteY48" fmla="*/ 440646 h 454025"/>
              <a:gd name="connsiteX49" fmla="*/ 334741 w 468313"/>
              <a:gd name="connsiteY49" fmla="*/ 444713 h 454025"/>
              <a:gd name="connsiteX50" fmla="*/ 322033 w 468313"/>
              <a:gd name="connsiteY50" fmla="*/ 448123 h 454025"/>
              <a:gd name="connsiteX51" fmla="*/ 309192 w 468313"/>
              <a:gd name="connsiteY51" fmla="*/ 450615 h 454025"/>
              <a:gd name="connsiteX52" fmla="*/ 296351 w 468313"/>
              <a:gd name="connsiteY52" fmla="*/ 452582 h 454025"/>
              <a:gd name="connsiteX53" fmla="*/ 283245 w 468313"/>
              <a:gd name="connsiteY53" fmla="*/ 453763 h 454025"/>
              <a:gd name="connsiteX54" fmla="*/ 270007 w 468313"/>
              <a:gd name="connsiteY54" fmla="*/ 454025 h 454025"/>
              <a:gd name="connsiteX55" fmla="*/ 256769 w 468313"/>
              <a:gd name="connsiteY55" fmla="*/ 453763 h 454025"/>
              <a:gd name="connsiteX56" fmla="*/ 243663 w 468313"/>
              <a:gd name="connsiteY56" fmla="*/ 452582 h 454025"/>
              <a:gd name="connsiteX57" fmla="*/ 230690 w 468313"/>
              <a:gd name="connsiteY57" fmla="*/ 450615 h 454025"/>
              <a:gd name="connsiteX58" fmla="*/ 217981 w 468313"/>
              <a:gd name="connsiteY58" fmla="*/ 448123 h 454025"/>
              <a:gd name="connsiteX59" fmla="*/ 205405 w 468313"/>
              <a:gd name="connsiteY59" fmla="*/ 444713 h 454025"/>
              <a:gd name="connsiteX60" fmla="*/ 192962 w 468313"/>
              <a:gd name="connsiteY60" fmla="*/ 440646 h 454025"/>
              <a:gd name="connsiteX61" fmla="*/ 180783 w 468313"/>
              <a:gd name="connsiteY61" fmla="*/ 435925 h 454025"/>
              <a:gd name="connsiteX62" fmla="*/ 169001 w 468313"/>
              <a:gd name="connsiteY62" fmla="*/ 430416 h 454025"/>
              <a:gd name="connsiteX63" fmla="*/ 157351 w 468313"/>
              <a:gd name="connsiteY63" fmla="*/ 424120 h 454025"/>
              <a:gd name="connsiteX64" fmla="*/ 146099 w 468313"/>
              <a:gd name="connsiteY64" fmla="*/ 417299 h 454025"/>
              <a:gd name="connsiteX65" fmla="*/ 135111 w 468313"/>
              <a:gd name="connsiteY65" fmla="*/ 409823 h 454025"/>
              <a:gd name="connsiteX66" fmla="*/ 124521 w 468313"/>
              <a:gd name="connsiteY66" fmla="*/ 401691 h 454025"/>
              <a:gd name="connsiteX67" fmla="*/ 114195 w 468313"/>
              <a:gd name="connsiteY67" fmla="*/ 392903 h 454025"/>
              <a:gd name="connsiteX68" fmla="*/ 104399 w 468313"/>
              <a:gd name="connsiteY68" fmla="*/ 383328 h 454025"/>
              <a:gd name="connsiteX69" fmla="*/ 94735 w 468313"/>
              <a:gd name="connsiteY69" fmla="*/ 373359 h 454025"/>
              <a:gd name="connsiteX70" fmla="*/ 83748 w 468313"/>
              <a:gd name="connsiteY70" fmla="*/ 360899 h 454025"/>
              <a:gd name="connsiteX71" fmla="*/ 80041 w 468313"/>
              <a:gd name="connsiteY71" fmla="*/ 356177 h 454025"/>
              <a:gd name="connsiteX72" fmla="*/ 76996 w 468313"/>
              <a:gd name="connsiteY72" fmla="*/ 351324 h 454025"/>
              <a:gd name="connsiteX73" fmla="*/ 74613 w 468313"/>
              <a:gd name="connsiteY73" fmla="*/ 346208 h 454025"/>
              <a:gd name="connsiteX74" fmla="*/ 86925 w 468313"/>
              <a:gd name="connsiteY74" fmla="*/ 336633 h 454025"/>
              <a:gd name="connsiteX75" fmla="*/ 87719 w 468313"/>
              <a:gd name="connsiteY75" fmla="*/ 335846 h 454025"/>
              <a:gd name="connsiteX76" fmla="*/ 95000 w 468313"/>
              <a:gd name="connsiteY76" fmla="*/ 329288 h 454025"/>
              <a:gd name="connsiteX77" fmla="*/ 102810 w 468313"/>
              <a:gd name="connsiteY77" fmla="*/ 323254 h 454025"/>
              <a:gd name="connsiteX78" fmla="*/ 110753 w 468313"/>
              <a:gd name="connsiteY78" fmla="*/ 317877 h 454025"/>
              <a:gd name="connsiteX79" fmla="*/ 119226 w 468313"/>
              <a:gd name="connsiteY79" fmla="*/ 313417 h 454025"/>
              <a:gd name="connsiteX80" fmla="*/ 128095 w 468313"/>
              <a:gd name="connsiteY80" fmla="*/ 309220 h 454025"/>
              <a:gd name="connsiteX81" fmla="*/ 137229 w 468313"/>
              <a:gd name="connsiteY81" fmla="*/ 306072 h 454025"/>
              <a:gd name="connsiteX82" fmla="*/ 146496 w 468313"/>
              <a:gd name="connsiteY82" fmla="*/ 303449 h 454025"/>
              <a:gd name="connsiteX83" fmla="*/ 156292 w 468313"/>
              <a:gd name="connsiteY83" fmla="*/ 301612 h 454025"/>
              <a:gd name="connsiteX84" fmla="*/ 165956 w 468313"/>
              <a:gd name="connsiteY84" fmla="*/ 300432 h 454025"/>
              <a:gd name="connsiteX85" fmla="*/ 270212 w 468313"/>
              <a:gd name="connsiteY85" fmla="*/ 203200 h 454025"/>
              <a:gd name="connsiteX86" fmla="*/ 283482 w 468313"/>
              <a:gd name="connsiteY86" fmla="*/ 203463 h 454025"/>
              <a:gd name="connsiteX87" fmla="*/ 296618 w 468313"/>
              <a:gd name="connsiteY87" fmla="*/ 204647 h 454025"/>
              <a:gd name="connsiteX88" fmla="*/ 309489 w 468313"/>
              <a:gd name="connsiteY88" fmla="*/ 206622 h 454025"/>
              <a:gd name="connsiteX89" fmla="*/ 322361 w 468313"/>
              <a:gd name="connsiteY89" fmla="*/ 209254 h 454025"/>
              <a:gd name="connsiteX90" fmla="*/ 335099 w 468313"/>
              <a:gd name="connsiteY90" fmla="*/ 212676 h 454025"/>
              <a:gd name="connsiteX91" fmla="*/ 347307 w 468313"/>
              <a:gd name="connsiteY91" fmla="*/ 216756 h 454025"/>
              <a:gd name="connsiteX92" fmla="*/ 359515 w 468313"/>
              <a:gd name="connsiteY92" fmla="*/ 221494 h 454025"/>
              <a:gd name="connsiteX93" fmla="*/ 371457 w 468313"/>
              <a:gd name="connsiteY93" fmla="*/ 227022 h 454025"/>
              <a:gd name="connsiteX94" fmla="*/ 383001 w 468313"/>
              <a:gd name="connsiteY94" fmla="*/ 233207 h 454025"/>
              <a:gd name="connsiteX95" fmla="*/ 394413 w 468313"/>
              <a:gd name="connsiteY95" fmla="*/ 240051 h 454025"/>
              <a:gd name="connsiteX96" fmla="*/ 405426 w 468313"/>
              <a:gd name="connsiteY96" fmla="*/ 247553 h 454025"/>
              <a:gd name="connsiteX97" fmla="*/ 416042 w 468313"/>
              <a:gd name="connsiteY97" fmla="*/ 255845 h 454025"/>
              <a:gd name="connsiteX98" fmla="*/ 426259 w 468313"/>
              <a:gd name="connsiteY98" fmla="*/ 264663 h 454025"/>
              <a:gd name="connsiteX99" fmla="*/ 436344 w 468313"/>
              <a:gd name="connsiteY99" fmla="*/ 274139 h 454025"/>
              <a:gd name="connsiteX100" fmla="*/ 445765 w 468313"/>
              <a:gd name="connsiteY100" fmla="*/ 284405 h 454025"/>
              <a:gd name="connsiteX101" fmla="*/ 457044 w 468313"/>
              <a:gd name="connsiteY101" fmla="*/ 296776 h 454025"/>
              <a:gd name="connsiteX102" fmla="*/ 460096 w 468313"/>
              <a:gd name="connsiteY102" fmla="*/ 300857 h 454025"/>
              <a:gd name="connsiteX103" fmla="*/ 462882 w 468313"/>
              <a:gd name="connsiteY103" fmla="*/ 305200 h 454025"/>
              <a:gd name="connsiteX104" fmla="*/ 465138 w 468313"/>
              <a:gd name="connsiteY104" fmla="*/ 309675 h 454025"/>
              <a:gd name="connsiteX105" fmla="*/ 452665 w 468313"/>
              <a:gd name="connsiteY105" fmla="*/ 321389 h 454025"/>
              <a:gd name="connsiteX106" fmla="*/ 445632 w 468313"/>
              <a:gd name="connsiteY106" fmla="*/ 327838 h 454025"/>
              <a:gd name="connsiteX107" fmla="*/ 438202 w 468313"/>
              <a:gd name="connsiteY107" fmla="*/ 333760 h 454025"/>
              <a:gd name="connsiteX108" fmla="*/ 430505 w 468313"/>
              <a:gd name="connsiteY108" fmla="*/ 338893 h 454025"/>
              <a:gd name="connsiteX109" fmla="*/ 422278 w 468313"/>
              <a:gd name="connsiteY109" fmla="*/ 343368 h 454025"/>
              <a:gd name="connsiteX110" fmla="*/ 414051 w 468313"/>
              <a:gd name="connsiteY110" fmla="*/ 347316 h 454025"/>
              <a:gd name="connsiteX111" fmla="*/ 405559 w 468313"/>
              <a:gd name="connsiteY111" fmla="*/ 350607 h 454025"/>
              <a:gd name="connsiteX112" fmla="*/ 396801 w 468313"/>
              <a:gd name="connsiteY112" fmla="*/ 353239 h 454025"/>
              <a:gd name="connsiteX113" fmla="*/ 387911 w 468313"/>
              <a:gd name="connsiteY113" fmla="*/ 355213 h 454025"/>
              <a:gd name="connsiteX114" fmla="*/ 379021 w 468313"/>
              <a:gd name="connsiteY114" fmla="*/ 356529 h 454025"/>
              <a:gd name="connsiteX115" fmla="*/ 369997 w 468313"/>
              <a:gd name="connsiteY115" fmla="*/ 357187 h 454025"/>
              <a:gd name="connsiteX116" fmla="*/ 360974 w 468313"/>
              <a:gd name="connsiteY116" fmla="*/ 357187 h 454025"/>
              <a:gd name="connsiteX117" fmla="*/ 351951 w 468313"/>
              <a:gd name="connsiteY117" fmla="*/ 356529 h 454025"/>
              <a:gd name="connsiteX118" fmla="*/ 342928 w 468313"/>
              <a:gd name="connsiteY118" fmla="*/ 355213 h 454025"/>
              <a:gd name="connsiteX119" fmla="*/ 334038 w 468313"/>
              <a:gd name="connsiteY119" fmla="*/ 353239 h 454025"/>
              <a:gd name="connsiteX120" fmla="*/ 325280 w 468313"/>
              <a:gd name="connsiteY120" fmla="*/ 350607 h 454025"/>
              <a:gd name="connsiteX121" fmla="*/ 316788 w 468313"/>
              <a:gd name="connsiteY121" fmla="*/ 347316 h 454025"/>
              <a:gd name="connsiteX122" fmla="*/ 308561 w 468313"/>
              <a:gd name="connsiteY122" fmla="*/ 343368 h 454025"/>
              <a:gd name="connsiteX123" fmla="*/ 300334 w 468313"/>
              <a:gd name="connsiteY123" fmla="*/ 338893 h 454025"/>
              <a:gd name="connsiteX124" fmla="*/ 292637 w 468313"/>
              <a:gd name="connsiteY124" fmla="*/ 333760 h 454025"/>
              <a:gd name="connsiteX125" fmla="*/ 285207 w 468313"/>
              <a:gd name="connsiteY125" fmla="*/ 327838 h 454025"/>
              <a:gd name="connsiteX126" fmla="*/ 278041 w 468313"/>
              <a:gd name="connsiteY126" fmla="*/ 321389 h 454025"/>
              <a:gd name="connsiteX127" fmla="*/ 270212 w 468313"/>
              <a:gd name="connsiteY127" fmla="*/ 314150 h 454025"/>
              <a:gd name="connsiteX128" fmla="*/ 261985 w 468313"/>
              <a:gd name="connsiteY128" fmla="*/ 307569 h 454025"/>
              <a:gd name="connsiteX129" fmla="*/ 253360 w 468313"/>
              <a:gd name="connsiteY129" fmla="*/ 301778 h 454025"/>
              <a:gd name="connsiteX130" fmla="*/ 244337 w 468313"/>
              <a:gd name="connsiteY130" fmla="*/ 296513 h 454025"/>
              <a:gd name="connsiteX131" fmla="*/ 235181 w 468313"/>
              <a:gd name="connsiteY131" fmla="*/ 291907 h 454025"/>
              <a:gd name="connsiteX132" fmla="*/ 225627 w 468313"/>
              <a:gd name="connsiteY132" fmla="*/ 288222 h 454025"/>
              <a:gd name="connsiteX133" fmla="*/ 216074 w 468313"/>
              <a:gd name="connsiteY133" fmla="*/ 285063 h 454025"/>
              <a:gd name="connsiteX134" fmla="*/ 206254 w 468313"/>
              <a:gd name="connsiteY134" fmla="*/ 282694 h 454025"/>
              <a:gd name="connsiteX135" fmla="*/ 196302 w 468313"/>
              <a:gd name="connsiteY135" fmla="*/ 280851 h 454025"/>
              <a:gd name="connsiteX136" fmla="*/ 186218 w 468313"/>
              <a:gd name="connsiteY136" fmla="*/ 279798 h 454025"/>
              <a:gd name="connsiteX137" fmla="*/ 176266 w 468313"/>
              <a:gd name="connsiteY137" fmla="*/ 279404 h 454025"/>
              <a:gd name="connsiteX138" fmla="*/ 166181 w 468313"/>
              <a:gd name="connsiteY138" fmla="*/ 279798 h 454025"/>
              <a:gd name="connsiteX139" fmla="*/ 156229 w 468313"/>
              <a:gd name="connsiteY139" fmla="*/ 280851 h 454025"/>
              <a:gd name="connsiteX140" fmla="*/ 146277 w 468313"/>
              <a:gd name="connsiteY140" fmla="*/ 282562 h 454025"/>
              <a:gd name="connsiteX141" fmla="*/ 136458 w 468313"/>
              <a:gd name="connsiteY141" fmla="*/ 284931 h 454025"/>
              <a:gd name="connsiteX142" fmla="*/ 126771 w 468313"/>
              <a:gd name="connsiteY142" fmla="*/ 287958 h 454025"/>
              <a:gd name="connsiteX143" fmla="*/ 117350 w 468313"/>
              <a:gd name="connsiteY143" fmla="*/ 291775 h 454025"/>
              <a:gd name="connsiteX144" fmla="*/ 108062 w 468313"/>
              <a:gd name="connsiteY144" fmla="*/ 296250 h 454025"/>
              <a:gd name="connsiteX145" fmla="*/ 99171 w 468313"/>
              <a:gd name="connsiteY145" fmla="*/ 301515 h 454025"/>
              <a:gd name="connsiteX146" fmla="*/ 90546 w 468313"/>
              <a:gd name="connsiteY146" fmla="*/ 307306 h 454025"/>
              <a:gd name="connsiteX147" fmla="*/ 82186 w 468313"/>
              <a:gd name="connsiteY147" fmla="*/ 313887 h 454025"/>
              <a:gd name="connsiteX148" fmla="*/ 74357 w 468313"/>
              <a:gd name="connsiteY148" fmla="*/ 320994 h 454025"/>
              <a:gd name="connsiteX149" fmla="*/ 71438 w 468313"/>
              <a:gd name="connsiteY149" fmla="*/ 323100 h 454025"/>
              <a:gd name="connsiteX150" fmla="*/ 72499 w 468313"/>
              <a:gd name="connsiteY150" fmla="*/ 317572 h 454025"/>
              <a:gd name="connsiteX151" fmla="*/ 74224 w 468313"/>
              <a:gd name="connsiteY151" fmla="*/ 312176 h 454025"/>
              <a:gd name="connsiteX152" fmla="*/ 76481 w 468313"/>
              <a:gd name="connsiteY152" fmla="*/ 306780 h 454025"/>
              <a:gd name="connsiteX153" fmla="*/ 79665 w 468313"/>
              <a:gd name="connsiteY153" fmla="*/ 301647 h 454025"/>
              <a:gd name="connsiteX154" fmla="*/ 83513 w 468313"/>
              <a:gd name="connsiteY154" fmla="*/ 296776 h 454025"/>
              <a:gd name="connsiteX155" fmla="*/ 94527 w 468313"/>
              <a:gd name="connsiteY155" fmla="*/ 284405 h 454025"/>
              <a:gd name="connsiteX156" fmla="*/ 104213 w 468313"/>
              <a:gd name="connsiteY156" fmla="*/ 274139 h 454025"/>
              <a:gd name="connsiteX157" fmla="*/ 114033 w 468313"/>
              <a:gd name="connsiteY157" fmla="*/ 264663 h 454025"/>
              <a:gd name="connsiteX158" fmla="*/ 124383 w 468313"/>
              <a:gd name="connsiteY158" fmla="*/ 255845 h 454025"/>
              <a:gd name="connsiteX159" fmla="*/ 134998 w 468313"/>
              <a:gd name="connsiteY159" fmla="*/ 247553 h 454025"/>
              <a:gd name="connsiteX160" fmla="*/ 146012 w 468313"/>
              <a:gd name="connsiteY160" fmla="*/ 240051 h 454025"/>
              <a:gd name="connsiteX161" fmla="*/ 157291 w 468313"/>
              <a:gd name="connsiteY161" fmla="*/ 233207 h 454025"/>
              <a:gd name="connsiteX162" fmla="*/ 168968 w 468313"/>
              <a:gd name="connsiteY162" fmla="*/ 227022 h 454025"/>
              <a:gd name="connsiteX163" fmla="*/ 180777 w 468313"/>
              <a:gd name="connsiteY163" fmla="*/ 221494 h 454025"/>
              <a:gd name="connsiteX164" fmla="*/ 192985 w 468313"/>
              <a:gd name="connsiteY164" fmla="*/ 216756 h 454025"/>
              <a:gd name="connsiteX165" fmla="*/ 205458 w 468313"/>
              <a:gd name="connsiteY165" fmla="*/ 212676 h 454025"/>
              <a:gd name="connsiteX166" fmla="*/ 218064 w 468313"/>
              <a:gd name="connsiteY166" fmla="*/ 209254 h 454025"/>
              <a:gd name="connsiteX167" fmla="*/ 230802 w 468313"/>
              <a:gd name="connsiteY167" fmla="*/ 206622 h 454025"/>
              <a:gd name="connsiteX168" fmla="*/ 243806 w 468313"/>
              <a:gd name="connsiteY168" fmla="*/ 204647 h 454025"/>
              <a:gd name="connsiteX169" fmla="*/ 256943 w 468313"/>
              <a:gd name="connsiteY169" fmla="*/ 203463 h 454025"/>
              <a:gd name="connsiteX170" fmla="*/ 2516 w 468313"/>
              <a:gd name="connsiteY170" fmla="*/ 22225 h 454025"/>
              <a:gd name="connsiteX171" fmla="*/ 2913 w 468313"/>
              <a:gd name="connsiteY171" fmla="*/ 22225 h 454025"/>
              <a:gd name="connsiteX172" fmla="*/ 12844 w 468313"/>
              <a:gd name="connsiteY172" fmla="*/ 22622 h 454025"/>
              <a:gd name="connsiteX173" fmla="*/ 22642 w 468313"/>
              <a:gd name="connsiteY173" fmla="*/ 23946 h 454025"/>
              <a:gd name="connsiteX174" fmla="*/ 32308 w 468313"/>
              <a:gd name="connsiteY174" fmla="*/ 25931 h 454025"/>
              <a:gd name="connsiteX175" fmla="*/ 41709 w 468313"/>
              <a:gd name="connsiteY175" fmla="*/ 28843 h 454025"/>
              <a:gd name="connsiteX176" fmla="*/ 50845 w 468313"/>
              <a:gd name="connsiteY176" fmla="*/ 32285 h 454025"/>
              <a:gd name="connsiteX177" fmla="*/ 59717 w 468313"/>
              <a:gd name="connsiteY177" fmla="*/ 36521 h 454025"/>
              <a:gd name="connsiteX178" fmla="*/ 68191 w 468313"/>
              <a:gd name="connsiteY178" fmla="*/ 41418 h 454025"/>
              <a:gd name="connsiteX179" fmla="*/ 76401 w 468313"/>
              <a:gd name="connsiteY179" fmla="*/ 46978 h 454025"/>
              <a:gd name="connsiteX180" fmla="*/ 84081 w 468313"/>
              <a:gd name="connsiteY180" fmla="*/ 53067 h 454025"/>
              <a:gd name="connsiteX181" fmla="*/ 91364 w 468313"/>
              <a:gd name="connsiteY181" fmla="*/ 59818 h 454025"/>
              <a:gd name="connsiteX182" fmla="*/ 97984 w 468313"/>
              <a:gd name="connsiteY182" fmla="*/ 67098 h 454025"/>
              <a:gd name="connsiteX183" fmla="*/ 104075 w 468313"/>
              <a:gd name="connsiteY183" fmla="*/ 75040 h 454025"/>
              <a:gd name="connsiteX184" fmla="*/ 109636 w 468313"/>
              <a:gd name="connsiteY184" fmla="*/ 83247 h 454025"/>
              <a:gd name="connsiteX185" fmla="*/ 114536 w 468313"/>
              <a:gd name="connsiteY185" fmla="*/ 92116 h 454025"/>
              <a:gd name="connsiteX186" fmla="*/ 118773 w 468313"/>
              <a:gd name="connsiteY186" fmla="*/ 101514 h 454025"/>
              <a:gd name="connsiteX187" fmla="*/ 121951 w 468313"/>
              <a:gd name="connsiteY187" fmla="*/ 110118 h 454025"/>
              <a:gd name="connsiteX188" fmla="*/ 124599 w 468313"/>
              <a:gd name="connsiteY188" fmla="*/ 118987 h 454025"/>
              <a:gd name="connsiteX189" fmla="*/ 126850 w 468313"/>
              <a:gd name="connsiteY189" fmla="*/ 127988 h 454025"/>
              <a:gd name="connsiteX190" fmla="*/ 128571 w 468313"/>
              <a:gd name="connsiteY190" fmla="*/ 137254 h 454025"/>
              <a:gd name="connsiteX191" fmla="*/ 130292 w 468313"/>
              <a:gd name="connsiteY191" fmla="*/ 146387 h 454025"/>
              <a:gd name="connsiteX192" fmla="*/ 131749 w 468313"/>
              <a:gd name="connsiteY192" fmla="*/ 155521 h 454025"/>
              <a:gd name="connsiteX193" fmla="*/ 133073 w 468313"/>
              <a:gd name="connsiteY193" fmla="*/ 164390 h 454025"/>
              <a:gd name="connsiteX194" fmla="*/ 134662 w 468313"/>
              <a:gd name="connsiteY194" fmla="*/ 173391 h 454025"/>
              <a:gd name="connsiteX195" fmla="*/ 136383 w 468313"/>
              <a:gd name="connsiteY195" fmla="*/ 182260 h 454025"/>
              <a:gd name="connsiteX196" fmla="*/ 138369 w 468313"/>
              <a:gd name="connsiteY196" fmla="*/ 191128 h 454025"/>
              <a:gd name="connsiteX197" fmla="*/ 141018 w 468313"/>
              <a:gd name="connsiteY197" fmla="*/ 199865 h 454025"/>
              <a:gd name="connsiteX198" fmla="*/ 144063 w 468313"/>
              <a:gd name="connsiteY198" fmla="*/ 208469 h 454025"/>
              <a:gd name="connsiteX199" fmla="*/ 147638 w 468313"/>
              <a:gd name="connsiteY199" fmla="*/ 216940 h 454025"/>
              <a:gd name="connsiteX200" fmla="*/ 136913 w 468313"/>
              <a:gd name="connsiteY200" fmla="*/ 223427 h 454025"/>
              <a:gd name="connsiteX201" fmla="*/ 126585 w 468313"/>
              <a:gd name="connsiteY201" fmla="*/ 230442 h 454025"/>
              <a:gd name="connsiteX202" fmla="*/ 116389 w 468313"/>
              <a:gd name="connsiteY202" fmla="*/ 237987 h 454025"/>
              <a:gd name="connsiteX203" fmla="*/ 106591 w 468313"/>
              <a:gd name="connsiteY203" fmla="*/ 246062 h 454025"/>
              <a:gd name="connsiteX204" fmla="*/ 95733 w 468313"/>
              <a:gd name="connsiteY204" fmla="*/ 239708 h 454025"/>
              <a:gd name="connsiteX205" fmla="*/ 85405 w 468313"/>
              <a:gd name="connsiteY205" fmla="*/ 232692 h 454025"/>
              <a:gd name="connsiteX206" fmla="*/ 75474 w 468313"/>
              <a:gd name="connsiteY206" fmla="*/ 225147 h 454025"/>
              <a:gd name="connsiteX207" fmla="*/ 66205 w 468313"/>
              <a:gd name="connsiteY207" fmla="*/ 216940 h 454025"/>
              <a:gd name="connsiteX208" fmla="*/ 57466 w 468313"/>
              <a:gd name="connsiteY208" fmla="*/ 208204 h 454025"/>
              <a:gd name="connsiteX209" fmla="*/ 49257 w 468313"/>
              <a:gd name="connsiteY209" fmla="*/ 199071 h 454025"/>
              <a:gd name="connsiteX210" fmla="*/ 41577 w 468313"/>
              <a:gd name="connsiteY210" fmla="*/ 189408 h 454025"/>
              <a:gd name="connsiteX211" fmla="*/ 34559 w 468313"/>
              <a:gd name="connsiteY211" fmla="*/ 179215 h 454025"/>
              <a:gd name="connsiteX212" fmla="*/ 28203 w 468313"/>
              <a:gd name="connsiteY212" fmla="*/ 168758 h 454025"/>
              <a:gd name="connsiteX213" fmla="*/ 22245 w 468313"/>
              <a:gd name="connsiteY213" fmla="*/ 157771 h 454025"/>
              <a:gd name="connsiteX214" fmla="*/ 17213 w 468313"/>
              <a:gd name="connsiteY214" fmla="*/ 146520 h 454025"/>
              <a:gd name="connsiteX215" fmla="*/ 12579 w 468313"/>
              <a:gd name="connsiteY215" fmla="*/ 134871 h 454025"/>
              <a:gd name="connsiteX216" fmla="*/ 8739 w 468313"/>
              <a:gd name="connsiteY216" fmla="*/ 122958 h 454025"/>
              <a:gd name="connsiteX217" fmla="*/ 5561 w 468313"/>
              <a:gd name="connsiteY217" fmla="*/ 110648 h 454025"/>
              <a:gd name="connsiteX218" fmla="*/ 3178 w 468313"/>
              <a:gd name="connsiteY218" fmla="*/ 98073 h 454025"/>
              <a:gd name="connsiteX219" fmla="*/ 1456 w 468313"/>
              <a:gd name="connsiteY219" fmla="*/ 85100 h 454025"/>
              <a:gd name="connsiteX220" fmla="*/ 265 w 468313"/>
              <a:gd name="connsiteY220" fmla="*/ 72128 h 454025"/>
              <a:gd name="connsiteX221" fmla="*/ 0 w 468313"/>
              <a:gd name="connsiteY221" fmla="*/ 58891 h 454025"/>
              <a:gd name="connsiteX222" fmla="*/ 397 w 468313"/>
              <a:gd name="connsiteY222" fmla="*/ 45389 h 454025"/>
              <a:gd name="connsiteX223" fmla="*/ 1456 w 468313"/>
              <a:gd name="connsiteY223" fmla="*/ 28711 h 454025"/>
              <a:gd name="connsiteX224" fmla="*/ 1854 w 468313"/>
              <a:gd name="connsiteY224" fmla="*/ 25402 h 454025"/>
              <a:gd name="connsiteX225" fmla="*/ 52396 w 468313"/>
              <a:gd name="connsiteY225" fmla="*/ 0 h 454025"/>
              <a:gd name="connsiteX226" fmla="*/ 59909 w 468313"/>
              <a:gd name="connsiteY226" fmla="*/ 0 h 454025"/>
              <a:gd name="connsiteX227" fmla="*/ 73485 w 468313"/>
              <a:gd name="connsiteY227" fmla="*/ 398 h 454025"/>
              <a:gd name="connsiteX228" fmla="*/ 87062 w 468313"/>
              <a:gd name="connsiteY228" fmla="*/ 1592 h 454025"/>
              <a:gd name="connsiteX229" fmla="*/ 100110 w 468313"/>
              <a:gd name="connsiteY229" fmla="*/ 3450 h 454025"/>
              <a:gd name="connsiteX230" fmla="*/ 112895 w 468313"/>
              <a:gd name="connsiteY230" fmla="*/ 6105 h 454025"/>
              <a:gd name="connsiteX231" fmla="*/ 125285 w 468313"/>
              <a:gd name="connsiteY231" fmla="*/ 9555 h 454025"/>
              <a:gd name="connsiteX232" fmla="*/ 137411 w 468313"/>
              <a:gd name="connsiteY232" fmla="*/ 13669 h 454025"/>
              <a:gd name="connsiteX233" fmla="*/ 149142 w 468313"/>
              <a:gd name="connsiteY233" fmla="*/ 18447 h 454025"/>
              <a:gd name="connsiteX234" fmla="*/ 160477 w 468313"/>
              <a:gd name="connsiteY234" fmla="*/ 23888 h 454025"/>
              <a:gd name="connsiteX235" fmla="*/ 171285 w 468313"/>
              <a:gd name="connsiteY235" fmla="*/ 29993 h 454025"/>
              <a:gd name="connsiteX236" fmla="*/ 181829 w 468313"/>
              <a:gd name="connsiteY236" fmla="*/ 36629 h 454025"/>
              <a:gd name="connsiteX237" fmla="*/ 191847 w 468313"/>
              <a:gd name="connsiteY237" fmla="*/ 44061 h 454025"/>
              <a:gd name="connsiteX238" fmla="*/ 201205 w 468313"/>
              <a:gd name="connsiteY238" fmla="*/ 51891 h 454025"/>
              <a:gd name="connsiteX239" fmla="*/ 210168 w 468313"/>
              <a:gd name="connsiteY239" fmla="*/ 60384 h 454025"/>
              <a:gd name="connsiteX240" fmla="*/ 218735 w 468313"/>
              <a:gd name="connsiteY240" fmla="*/ 69276 h 454025"/>
              <a:gd name="connsiteX241" fmla="*/ 226511 w 468313"/>
              <a:gd name="connsiteY241" fmla="*/ 78699 h 454025"/>
              <a:gd name="connsiteX242" fmla="*/ 233892 w 468313"/>
              <a:gd name="connsiteY242" fmla="*/ 88652 h 454025"/>
              <a:gd name="connsiteX243" fmla="*/ 240615 w 468313"/>
              <a:gd name="connsiteY243" fmla="*/ 99137 h 454025"/>
              <a:gd name="connsiteX244" fmla="*/ 246941 w 468313"/>
              <a:gd name="connsiteY244" fmla="*/ 110019 h 454025"/>
              <a:gd name="connsiteX245" fmla="*/ 252345 w 468313"/>
              <a:gd name="connsiteY245" fmla="*/ 121433 h 454025"/>
              <a:gd name="connsiteX246" fmla="*/ 257090 w 468313"/>
              <a:gd name="connsiteY246" fmla="*/ 132979 h 454025"/>
              <a:gd name="connsiteX247" fmla="*/ 261440 w 468313"/>
              <a:gd name="connsiteY247" fmla="*/ 145188 h 454025"/>
              <a:gd name="connsiteX248" fmla="*/ 264998 w 468313"/>
              <a:gd name="connsiteY248" fmla="*/ 157663 h 454025"/>
              <a:gd name="connsiteX249" fmla="*/ 267635 w 468313"/>
              <a:gd name="connsiteY249" fmla="*/ 170537 h 454025"/>
              <a:gd name="connsiteX250" fmla="*/ 269875 w 468313"/>
              <a:gd name="connsiteY250" fmla="*/ 183542 h 454025"/>
              <a:gd name="connsiteX251" fmla="*/ 269612 w 468313"/>
              <a:gd name="connsiteY251" fmla="*/ 183542 h 454025"/>
              <a:gd name="connsiteX252" fmla="*/ 269480 w 468313"/>
              <a:gd name="connsiteY252" fmla="*/ 183542 h 454025"/>
              <a:gd name="connsiteX253" fmla="*/ 255772 w 468313"/>
              <a:gd name="connsiteY253" fmla="*/ 184073 h 454025"/>
              <a:gd name="connsiteX254" fmla="*/ 242064 w 468313"/>
              <a:gd name="connsiteY254" fmla="*/ 185135 h 454025"/>
              <a:gd name="connsiteX255" fmla="*/ 228488 w 468313"/>
              <a:gd name="connsiteY255" fmla="*/ 187126 h 454025"/>
              <a:gd name="connsiteX256" fmla="*/ 215308 w 468313"/>
              <a:gd name="connsiteY256" fmla="*/ 189780 h 454025"/>
              <a:gd name="connsiteX257" fmla="*/ 201996 w 468313"/>
              <a:gd name="connsiteY257" fmla="*/ 193231 h 454025"/>
              <a:gd name="connsiteX258" fmla="*/ 189211 w 468313"/>
              <a:gd name="connsiteY258" fmla="*/ 197345 h 454025"/>
              <a:gd name="connsiteX259" fmla="*/ 176557 w 468313"/>
              <a:gd name="connsiteY259" fmla="*/ 202388 h 454025"/>
              <a:gd name="connsiteX260" fmla="*/ 164168 w 468313"/>
              <a:gd name="connsiteY260" fmla="*/ 207962 h 454025"/>
              <a:gd name="connsiteX261" fmla="*/ 160609 w 468313"/>
              <a:gd name="connsiteY261" fmla="*/ 199203 h 454025"/>
              <a:gd name="connsiteX262" fmla="*/ 157841 w 468313"/>
              <a:gd name="connsiteY262" fmla="*/ 190311 h 454025"/>
              <a:gd name="connsiteX263" fmla="*/ 155468 w 468313"/>
              <a:gd name="connsiteY263" fmla="*/ 181154 h 454025"/>
              <a:gd name="connsiteX264" fmla="*/ 153491 w 468313"/>
              <a:gd name="connsiteY264" fmla="*/ 171864 h 454025"/>
              <a:gd name="connsiteX265" fmla="*/ 151910 w 468313"/>
              <a:gd name="connsiteY265" fmla="*/ 162308 h 454025"/>
              <a:gd name="connsiteX266" fmla="*/ 150328 w 468313"/>
              <a:gd name="connsiteY266" fmla="*/ 152488 h 454025"/>
              <a:gd name="connsiteX267" fmla="*/ 148878 w 468313"/>
              <a:gd name="connsiteY267" fmla="*/ 142799 h 454025"/>
              <a:gd name="connsiteX268" fmla="*/ 147165 w 468313"/>
              <a:gd name="connsiteY268" fmla="*/ 132979 h 454025"/>
              <a:gd name="connsiteX269" fmla="*/ 145056 w 468313"/>
              <a:gd name="connsiteY269" fmla="*/ 123291 h 454025"/>
              <a:gd name="connsiteX270" fmla="*/ 142683 w 468313"/>
              <a:gd name="connsiteY270" fmla="*/ 113337 h 454025"/>
              <a:gd name="connsiteX271" fmla="*/ 139784 w 468313"/>
              <a:gd name="connsiteY271" fmla="*/ 103649 h 454025"/>
              <a:gd name="connsiteX272" fmla="*/ 136225 w 468313"/>
              <a:gd name="connsiteY272" fmla="*/ 93961 h 454025"/>
              <a:gd name="connsiteX273" fmla="*/ 132007 w 468313"/>
              <a:gd name="connsiteY273" fmla="*/ 84273 h 454025"/>
              <a:gd name="connsiteX274" fmla="*/ 126867 w 468313"/>
              <a:gd name="connsiteY274" fmla="*/ 74983 h 454025"/>
              <a:gd name="connsiteX275" fmla="*/ 121331 w 468313"/>
              <a:gd name="connsiteY275" fmla="*/ 66091 h 454025"/>
              <a:gd name="connsiteX276" fmla="*/ 115136 w 468313"/>
              <a:gd name="connsiteY276" fmla="*/ 57597 h 454025"/>
              <a:gd name="connsiteX277" fmla="*/ 108414 w 468313"/>
              <a:gd name="connsiteY277" fmla="*/ 49767 h 454025"/>
              <a:gd name="connsiteX278" fmla="*/ 101165 w 468313"/>
              <a:gd name="connsiteY278" fmla="*/ 42468 h 454025"/>
              <a:gd name="connsiteX279" fmla="*/ 93256 w 468313"/>
              <a:gd name="connsiteY279" fmla="*/ 35567 h 454025"/>
              <a:gd name="connsiteX280" fmla="*/ 85216 w 468313"/>
              <a:gd name="connsiteY280" fmla="*/ 29329 h 454025"/>
              <a:gd name="connsiteX281" fmla="*/ 76649 w 468313"/>
              <a:gd name="connsiteY281" fmla="*/ 23623 h 454025"/>
              <a:gd name="connsiteX282" fmla="*/ 67686 w 468313"/>
              <a:gd name="connsiteY282" fmla="*/ 18580 h 454025"/>
              <a:gd name="connsiteX283" fmla="*/ 58459 w 468313"/>
              <a:gd name="connsiteY283" fmla="*/ 14200 h 454025"/>
              <a:gd name="connsiteX284" fmla="*/ 48838 w 468313"/>
              <a:gd name="connsiteY284" fmla="*/ 10484 h 454025"/>
              <a:gd name="connsiteX285" fmla="*/ 39084 w 468313"/>
              <a:gd name="connsiteY285" fmla="*/ 7432 h 454025"/>
              <a:gd name="connsiteX286" fmla="*/ 29067 w 468313"/>
              <a:gd name="connsiteY286" fmla="*/ 5176 h 454025"/>
              <a:gd name="connsiteX287" fmla="*/ 19050 w 468313"/>
              <a:gd name="connsiteY287" fmla="*/ 3583 h 454025"/>
              <a:gd name="connsiteX288" fmla="*/ 21949 w 468313"/>
              <a:gd name="connsiteY288" fmla="*/ 2521 h 454025"/>
              <a:gd name="connsiteX289" fmla="*/ 25113 w 468313"/>
              <a:gd name="connsiteY289" fmla="*/ 1858 h 454025"/>
              <a:gd name="connsiteX290" fmla="*/ 28408 w 468313"/>
              <a:gd name="connsiteY290" fmla="*/ 1460 h 454025"/>
              <a:gd name="connsiteX291" fmla="*/ 45015 w 468313"/>
              <a:gd name="connsiteY291" fmla="*/ 398 h 454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</a:cxnLst>
            <a:rect l="l" t="t" r="r" b="b"/>
            <a:pathLst>
              <a:path w="468313" h="454025">
                <a:moveTo>
                  <a:pt x="176017" y="300038"/>
                </a:moveTo>
                <a:lnTo>
                  <a:pt x="185945" y="300432"/>
                </a:lnTo>
                <a:lnTo>
                  <a:pt x="195874" y="301612"/>
                </a:lnTo>
                <a:lnTo>
                  <a:pt x="205405" y="303449"/>
                </a:lnTo>
                <a:lnTo>
                  <a:pt x="214804" y="306072"/>
                </a:lnTo>
                <a:lnTo>
                  <a:pt x="223939" y="309220"/>
                </a:lnTo>
                <a:lnTo>
                  <a:pt x="232676" y="313417"/>
                </a:lnTo>
                <a:lnTo>
                  <a:pt x="241148" y="317877"/>
                </a:lnTo>
                <a:lnTo>
                  <a:pt x="249223" y="323254"/>
                </a:lnTo>
                <a:lnTo>
                  <a:pt x="256901" y="329288"/>
                </a:lnTo>
                <a:lnTo>
                  <a:pt x="264182" y="335846"/>
                </a:lnTo>
                <a:lnTo>
                  <a:pt x="271728" y="342798"/>
                </a:lnTo>
                <a:lnTo>
                  <a:pt x="279671" y="349225"/>
                </a:lnTo>
                <a:lnTo>
                  <a:pt x="288011" y="354996"/>
                </a:lnTo>
                <a:lnTo>
                  <a:pt x="296748" y="360112"/>
                </a:lnTo>
                <a:lnTo>
                  <a:pt x="305750" y="364702"/>
                </a:lnTo>
                <a:lnTo>
                  <a:pt x="315149" y="368506"/>
                </a:lnTo>
                <a:lnTo>
                  <a:pt x="324680" y="371654"/>
                </a:lnTo>
                <a:lnTo>
                  <a:pt x="334476" y="374146"/>
                </a:lnTo>
                <a:lnTo>
                  <a:pt x="344537" y="375851"/>
                </a:lnTo>
                <a:lnTo>
                  <a:pt x="354731" y="377032"/>
                </a:lnTo>
                <a:lnTo>
                  <a:pt x="364924" y="377294"/>
                </a:lnTo>
                <a:lnTo>
                  <a:pt x="375250" y="377032"/>
                </a:lnTo>
                <a:lnTo>
                  <a:pt x="385443" y="375851"/>
                </a:lnTo>
                <a:lnTo>
                  <a:pt x="395504" y="374146"/>
                </a:lnTo>
                <a:lnTo>
                  <a:pt x="405300" y="371654"/>
                </a:lnTo>
                <a:lnTo>
                  <a:pt x="414831" y="368506"/>
                </a:lnTo>
                <a:lnTo>
                  <a:pt x="424230" y="364702"/>
                </a:lnTo>
                <a:lnTo>
                  <a:pt x="433232" y="360112"/>
                </a:lnTo>
                <a:lnTo>
                  <a:pt x="441969" y="354996"/>
                </a:lnTo>
                <a:lnTo>
                  <a:pt x="450177" y="349356"/>
                </a:lnTo>
                <a:lnTo>
                  <a:pt x="458120" y="342929"/>
                </a:lnTo>
                <a:lnTo>
                  <a:pt x="465666" y="336108"/>
                </a:lnTo>
                <a:lnTo>
                  <a:pt x="468313" y="333485"/>
                </a:lnTo>
                <a:lnTo>
                  <a:pt x="467387" y="339256"/>
                </a:lnTo>
                <a:lnTo>
                  <a:pt x="465798" y="345028"/>
                </a:lnTo>
                <a:lnTo>
                  <a:pt x="463415" y="350537"/>
                </a:lnTo>
                <a:lnTo>
                  <a:pt x="460238" y="355914"/>
                </a:lnTo>
                <a:lnTo>
                  <a:pt x="456399" y="360899"/>
                </a:lnTo>
                <a:lnTo>
                  <a:pt x="445147" y="373359"/>
                </a:lnTo>
                <a:lnTo>
                  <a:pt x="435748" y="383328"/>
                </a:lnTo>
                <a:lnTo>
                  <a:pt x="425687" y="392903"/>
                </a:lnTo>
                <a:lnTo>
                  <a:pt x="415493" y="401691"/>
                </a:lnTo>
                <a:lnTo>
                  <a:pt x="404903" y="409823"/>
                </a:lnTo>
                <a:lnTo>
                  <a:pt x="393915" y="417299"/>
                </a:lnTo>
                <a:lnTo>
                  <a:pt x="382531" y="424251"/>
                </a:lnTo>
                <a:lnTo>
                  <a:pt x="371013" y="430416"/>
                </a:lnTo>
                <a:lnTo>
                  <a:pt x="359099" y="435925"/>
                </a:lnTo>
                <a:lnTo>
                  <a:pt x="346920" y="440646"/>
                </a:lnTo>
                <a:lnTo>
                  <a:pt x="334741" y="444713"/>
                </a:lnTo>
                <a:lnTo>
                  <a:pt x="322033" y="448123"/>
                </a:lnTo>
                <a:lnTo>
                  <a:pt x="309192" y="450615"/>
                </a:lnTo>
                <a:lnTo>
                  <a:pt x="296351" y="452582"/>
                </a:lnTo>
                <a:lnTo>
                  <a:pt x="283245" y="453763"/>
                </a:lnTo>
                <a:lnTo>
                  <a:pt x="270007" y="454025"/>
                </a:lnTo>
                <a:lnTo>
                  <a:pt x="256769" y="453763"/>
                </a:lnTo>
                <a:lnTo>
                  <a:pt x="243663" y="452582"/>
                </a:lnTo>
                <a:lnTo>
                  <a:pt x="230690" y="450615"/>
                </a:lnTo>
                <a:lnTo>
                  <a:pt x="217981" y="448123"/>
                </a:lnTo>
                <a:lnTo>
                  <a:pt x="205405" y="444713"/>
                </a:lnTo>
                <a:lnTo>
                  <a:pt x="192962" y="440646"/>
                </a:lnTo>
                <a:lnTo>
                  <a:pt x="180783" y="435925"/>
                </a:lnTo>
                <a:lnTo>
                  <a:pt x="169001" y="430416"/>
                </a:lnTo>
                <a:lnTo>
                  <a:pt x="157351" y="424120"/>
                </a:lnTo>
                <a:lnTo>
                  <a:pt x="146099" y="417299"/>
                </a:lnTo>
                <a:lnTo>
                  <a:pt x="135111" y="409823"/>
                </a:lnTo>
                <a:lnTo>
                  <a:pt x="124521" y="401691"/>
                </a:lnTo>
                <a:lnTo>
                  <a:pt x="114195" y="392903"/>
                </a:lnTo>
                <a:lnTo>
                  <a:pt x="104399" y="383328"/>
                </a:lnTo>
                <a:lnTo>
                  <a:pt x="94735" y="373359"/>
                </a:lnTo>
                <a:lnTo>
                  <a:pt x="83748" y="360899"/>
                </a:lnTo>
                <a:lnTo>
                  <a:pt x="80041" y="356177"/>
                </a:lnTo>
                <a:lnTo>
                  <a:pt x="76996" y="351324"/>
                </a:lnTo>
                <a:lnTo>
                  <a:pt x="74613" y="346208"/>
                </a:lnTo>
                <a:lnTo>
                  <a:pt x="86925" y="336633"/>
                </a:lnTo>
                <a:lnTo>
                  <a:pt x="87719" y="335846"/>
                </a:lnTo>
                <a:lnTo>
                  <a:pt x="95000" y="329288"/>
                </a:lnTo>
                <a:lnTo>
                  <a:pt x="102810" y="323254"/>
                </a:lnTo>
                <a:lnTo>
                  <a:pt x="110753" y="317877"/>
                </a:lnTo>
                <a:lnTo>
                  <a:pt x="119226" y="313417"/>
                </a:lnTo>
                <a:lnTo>
                  <a:pt x="128095" y="309220"/>
                </a:lnTo>
                <a:lnTo>
                  <a:pt x="137229" y="306072"/>
                </a:lnTo>
                <a:lnTo>
                  <a:pt x="146496" y="303449"/>
                </a:lnTo>
                <a:lnTo>
                  <a:pt x="156292" y="301612"/>
                </a:lnTo>
                <a:lnTo>
                  <a:pt x="165956" y="300432"/>
                </a:lnTo>
                <a:close/>
                <a:moveTo>
                  <a:pt x="270212" y="203200"/>
                </a:moveTo>
                <a:lnTo>
                  <a:pt x="283482" y="203463"/>
                </a:lnTo>
                <a:lnTo>
                  <a:pt x="296618" y="204647"/>
                </a:lnTo>
                <a:lnTo>
                  <a:pt x="309489" y="206622"/>
                </a:lnTo>
                <a:lnTo>
                  <a:pt x="322361" y="209254"/>
                </a:lnTo>
                <a:lnTo>
                  <a:pt x="335099" y="212676"/>
                </a:lnTo>
                <a:lnTo>
                  <a:pt x="347307" y="216756"/>
                </a:lnTo>
                <a:lnTo>
                  <a:pt x="359515" y="221494"/>
                </a:lnTo>
                <a:lnTo>
                  <a:pt x="371457" y="227022"/>
                </a:lnTo>
                <a:lnTo>
                  <a:pt x="383001" y="233207"/>
                </a:lnTo>
                <a:lnTo>
                  <a:pt x="394413" y="240051"/>
                </a:lnTo>
                <a:lnTo>
                  <a:pt x="405426" y="247553"/>
                </a:lnTo>
                <a:lnTo>
                  <a:pt x="416042" y="255845"/>
                </a:lnTo>
                <a:lnTo>
                  <a:pt x="426259" y="264663"/>
                </a:lnTo>
                <a:lnTo>
                  <a:pt x="436344" y="274139"/>
                </a:lnTo>
                <a:lnTo>
                  <a:pt x="445765" y="284405"/>
                </a:lnTo>
                <a:lnTo>
                  <a:pt x="457044" y="296776"/>
                </a:lnTo>
                <a:lnTo>
                  <a:pt x="460096" y="300857"/>
                </a:lnTo>
                <a:lnTo>
                  <a:pt x="462882" y="305200"/>
                </a:lnTo>
                <a:lnTo>
                  <a:pt x="465138" y="309675"/>
                </a:lnTo>
                <a:lnTo>
                  <a:pt x="452665" y="321389"/>
                </a:lnTo>
                <a:lnTo>
                  <a:pt x="445632" y="327838"/>
                </a:lnTo>
                <a:lnTo>
                  <a:pt x="438202" y="333760"/>
                </a:lnTo>
                <a:lnTo>
                  <a:pt x="430505" y="338893"/>
                </a:lnTo>
                <a:lnTo>
                  <a:pt x="422278" y="343368"/>
                </a:lnTo>
                <a:lnTo>
                  <a:pt x="414051" y="347316"/>
                </a:lnTo>
                <a:lnTo>
                  <a:pt x="405559" y="350607"/>
                </a:lnTo>
                <a:lnTo>
                  <a:pt x="396801" y="353239"/>
                </a:lnTo>
                <a:lnTo>
                  <a:pt x="387911" y="355213"/>
                </a:lnTo>
                <a:lnTo>
                  <a:pt x="379021" y="356529"/>
                </a:lnTo>
                <a:lnTo>
                  <a:pt x="369997" y="357187"/>
                </a:lnTo>
                <a:lnTo>
                  <a:pt x="360974" y="357187"/>
                </a:lnTo>
                <a:lnTo>
                  <a:pt x="351951" y="356529"/>
                </a:lnTo>
                <a:lnTo>
                  <a:pt x="342928" y="355213"/>
                </a:lnTo>
                <a:lnTo>
                  <a:pt x="334038" y="353239"/>
                </a:lnTo>
                <a:lnTo>
                  <a:pt x="325280" y="350607"/>
                </a:lnTo>
                <a:lnTo>
                  <a:pt x="316788" y="347316"/>
                </a:lnTo>
                <a:lnTo>
                  <a:pt x="308561" y="343368"/>
                </a:lnTo>
                <a:lnTo>
                  <a:pt x="300334" y="338893"/>
                </a:lnTo>
                <a:lnTo>
                  <a:pt x="292637" y="333760"/>
                </a:lnTo>
                <a:lnTo>
                  <a:pt x="285207" y="327838"/>
                </a:lnTo>
                <a:lnTo>
                  <a:pt x="278041" y="321389"/>
                </a:lnTo>
                <a:lnTo>
                  <a:pt x="270212" y="314150"/>
                </a:lnTo>
                <a:lnTo>
                  <a:pt x="261985" y="307569"/>
                </a:lnTo>
                <a:lnTo>
                  <a:pt x="253360" y="301778"/>
                </a:lnTo>
                <a:lnTo>
                  <a:pt x="244337" y="296513"/>
                </a:lnTo>
                <a:lnTo>
                  <a:pt x="235181" y="291907"/>
                </a:lnTo>
                <a:lnTo>
                  <a:pt x="225627" y="288222"/>
                </a:lnTo>
                <a:lnTo>
                  <a:pt x="216074" y="285063"/>
                </a:lnTo>
                <a:lnTo>
                  <a:pt x="206254" y="282694"/>
                </a:lnTo>
                <a:lnTo>
                  <a:pt x="196302" y="280851"/>
                </a:lnTo>
                <a:lnTo>
                  <a:pt x="186218" y="279798"/>
                </a:lnTo>
                <a:lnTo>
                  <a:pt x="176266" y="279404"/>
                </a:lnTo>
                <a:lnTo>
                  <a:pt x="166181" y="279798"/>
                </a:lnTo>
                <a:lnTo>
                  <a:pt x="156229" y="280851"/>
                </a:lnTo>
                <a:lnTo>
                  <a:pt x="146277" y="282562"/>
                </a:lnTo>
                <a:lnTo>
                  <a:pt x="136458" y="284931"/>
                </a:lnTo>
                <a:lnTo>
                  <a:pt x="126771" y="287958"/>
                </a:lnTo>
                <a:lnTo>
                  <a:pt x="117350" y="291775"/>
                </a:lnTo>
                <a:lnTo>
                  <a:pt x="108062" y="296250"/>
                </a:lnTo>
                <a:lnTo>
                  <a:pt x="99171" y="301515"/>
                </a:lnTo>
                <a:lnTo>
                  <a:pt x="90546" y="307306"/>
                </a:lnTo>
                <a:lnTo>
                  <a:pt x="82186" y="313887"/>
                </a:lnTo>
                <a:lnTo>
                  <a:pt x="74357" y="320994"/>
                </a:lnTo>
                <a:lnTo>
                  <a:pt x="71438" y="323100"/>
                </a:lnTo>
                <a:lnTo>
                  <a:pt x="72499" y="317572"/>
                </a:lnTo>
                <a:lnTo>
                  <a:pt x="74224" y="312176"/>
                </a:lnTo>
                <a:lnTo>
                  <a:pt x="76481" y="306780"/>
                </a:lnTo>
                <a:lnTo>
                  <a:pt x="79665" y="301647"/>
                </a:lnTo>
                <a:lnTo>
                  <a:pt x="83513" y="296776"/>
                </a:lnTo>
                <a:lnTo>
                  <a:pt x="94527" y="284405"/>
                </a:lnTo>
                <a:lnTo>
                  <a:pt x="104213" y="274139"/>
                </a:lnTo>
                <a:lnTo>
                  <a:pt x="114033" y="264663"/>
                </a:lnTo>
                <a:lnTo>
                  <a:pt x="124383" y="255845"/>
                </a:lnTo>
                <a:lnTo>
                  <a:pt x="134998" y="247553"/>
                </a:lnTo>
                <a:lnTo>
                  <a:pt x="146012" y="240051"/>
                </a:lnTo>
                <a:lnTo>
                  <a:pt x="157291" y="233207"/>
                </a:lnTo>
                <a:lnTo>
                  <a:pt x="168968" y="227022"/>
                </a:lnTo>
                <a:lnTo>
                  <a:pt x="180777" y="221494"/>
                </a:lnTo>
                <a:lnTo>
                  <a:pt x="192985" y="216756"/>
                </a:lnTo>
                <a:lnTo>
                  <a:pt x="205458" y="212676"/>
                </a:lnTo>
                <a:lnTo>
                  <a:pt x="218064" y="209254"/>
                </a:lnTo>
                <a:lnTo>
                  <a:pt x="230802" y="206622"/>
                </a:lnTo>
                <a:lnTo>
                  <a:pt x="243806" y="204647"/>
                </a:lnTo>
                <a:lnTo>
                  <a:pt x="256943" y="203463"/>
                </a:lnTo>
                <a:close/>
                <a:moveTo>
                  <a:pt x="2516" y="22225"/>
                </a:moveTo>
                <a:lnTo>
                  <a:pt x="2913" y="22225"/>
                </a:lnTo>
                <a:lnTo>
                  <a:pt x="12844" y="22622"/>
                </a:lnTo>
                <a:lnTo>
                  <a:pt x="22642" y="23946"/>
                </a:lnTo>
                <a:lnTo>
                  <a:pt x="32308" y="25931"/>
                </a:lnTo>
                <a:lnTo>
                  <a:pt x="41709" y="28843"/>
                </a:lnTo>
                <a:lnTo>
                  <a:pt x="50845" y="32285"/>
                </a:lnTo>
                <a:lnTo>
                  <a:pt x="59717" y="36521"/>
                </a:lnTo>
                <a:lnTo>
                  <a:pt x="68191" y="41418"/>
                </a:lnTo>
                <a:lnTo>
                  <a:pt x="76401" y="46978"/>
                </a:lnTo>
                <a:lnTo>
                  <a:pt x="84081" y="53067"/>
                </a:lnTo>
                <a:lnTo>
                  <a:pt x="91364" y="59818"/>
                </a:lnTo>
                <a:lnTo>
                  <a:pt x="97984" y="67098"/>
                </a:lnTo>
                <a:lnTo>
                  <a:pt x="104075" y="75040"/>
                </a:lnTo>
                <a:lnTo>
                  <a:pt x="109636" y="83247"/>
                </a:lnTo>
                <a:lnTo>
                  <a:pt x="114536" y="92116"/>
                </a:lnTo>
                <a:lnTo>
                  <a:pt x="118773" y="101514"/>
                </a:lnTo>
                <a:lnTo>
                  <a:pt x="121951" y="110118"/>
                </a:lnTo>
                <a:lnTo>
                  <a:pt x="124599" y="118987"/>
                </a:lnTo>
                <a:lnTo>
                  <a:pt x="126850" y="127988"/>
                </a:lnTo>
                <a:lnTo>
                  <a:pt x="128571" y="137254"/>
                </a:lnTo>
                <a:lnTo>
                  <a:pt x="130292" y="146387"/>
                </a:lnTo>
                <a:lnTo>
                  <a:pt x="131749" y="155521"/>
                </a:lnTo>
                <a:lnTo>
                  <a:pt x="133073" y="164390"/>
                </a:lnTo>
                <a:lnTo>
                  <a:pt x="134662" y="173391"/>
                </a:lnTo>
                <a:lnTo>
                  <a:pt x="136383" y="182260"/>
                </a:lnTo>
                <a:lnTo>
                  <a:pt x="138369" y="191128"/>
                </a:lnTo>
                <a:lnTo>
                  <a:pt x="141018" y="199865"/>
                </a:lnTo>
                <a:lnTo>
                  <a:pt x="144063" y="208469"/>
                </a:lnTo>
                <a:lnTo>
                  <a:pt x="147638" y="216940"/>
                </a:lnTo>
                <a:lnTo>
                  <a:pt x="136913" y="223427"/>
                </a:lnTo>
                <a:lnTo>
                  <a:pt x="126585" y="230442"/>
                </a:lnTo>
                <a:lnTo>
                  <a:pt x="116389" y="237987"/>
                </a:lnTo>
                <a:lnTo>
                  <a:pt x="106591" y="246062"/>
                </a:lnTo>
                <a:lnTo>
                  <a:pt x="95733" y="239708"/>
                </a:lnTo>
                <a:lnTo>
                  <a:pt x="85405" y="232692"/>
                </a:lnTo>
                <a:lnTo>
                  <a:pt x="75474" y="225147"/>
                </a:lnTo>
                <a:lnTo>
                  <a:pt x="66205" y="216940"/>
                </a:lnTo>
                <a:lnTo>
                  <a:pt x="57466" y="208204"/>
                </a:lnTo>
                <a:lnTo>
                  <a:pt x="49257" y="199071"/>
                </a:lnTo>
                <a:lnTo>
                  <a:pt x="41577" y="189408"/>
                </a:lnTo>
                <a:lnTo>
                  <a:pt x="34559" y="179215"/>
                </a:lnTo>
                <a:lnTo>
                  <a:pt x="28203" y="168758"/>
                </a:lnTo>
                <a:lnTo>
                  <a:pt x="22245" y="157771"/>
                </a:lnTo>
                <a:lnTo>
                  <a:pt x="17213" y="146520"/>
                </a:lnTo>
                <a:lnTo>
                  <a:pt x="12579" y="134871"/>
                </a:lnTo>
                <a:lnTo>
                  <a:pt x="8739" y="122958"/>
                </a:lnTo>
                <a:lnTo>
                  <a:pt x="5561" y="110648"/>
                </a:lnTo>
                <a:lnTo>
                  <a:pt x="3178" y="98073"/>
                </a:lnTo>
                <a:lnTo>
                  <a:pt x="1456" y="85100"/>
                </a:lnTo>
                <a:lnTo>
                  <a:pt x="265" y="72128"/>
                </a:lnTo>
                <a:lnTo>
                  <a:pt x="0" y="58891"/>
                </a:lnTo>
                <a:lnTo>
                  <a:pt x="397" y="45389"/>
                </a:lnTo>
                <a:lnTo>
                  <a:pt x="1456" y="28711"/>
                </a:lnTo>
                <a:lnTo>
                  <a:pt x="1854" y="25402"/>
                </a:lnTo>
                <a:close/>
                <a:moveTo>
                  <a:pt x="52396" y="0"/>
                </a:moveTo>
                <a:lnTo>
                  <a:pt x="59909" y="0"/>
                </a:lnTo>
                <a:lnTo>
                  <a:pt x="73485" y="398"/>
                </a:lnTo>
                <a:lnTo>
                  <a:pt x="87062" y="1592"/>
                </a:lnTo>
                <a:lnTo>
                  <a:pt x="100110" y="3450"/>
                </a:lnTo>
                <a:lnTo>
                  <a:pt x="112895" y="6105"/>
                </a:lnTo>
                <a:lnTo>
                  <a:pt x="125285" y="9555"/>
                </a:lnTo>
                <a:lnTo>
                  <a:pt x="137411" y="13669"/>
                </a:lnTo>
                <a:lnTo>
                  <a:pt x="149142" y="18447"/>
                </a:lnTo>
                <a:lnTo>
                  <a:pt x="160477" y="23888"/>
                </a:lnTo>
                <a:lnTo>
                  <a:pt x="171285" y="29993"/>
                </a:lnTo>
                <a:lnTo>
                  <a:pt x="181829" y="36629"/>
                </a:lnTo>
                <a:lnTo>
                  <a:pt x="191847" y="44061"/>
                </a:lnTo>
                <a:lnTo>
                  <a:pt x="201205" y="51891"/>
                </a:lnTo>
                <a:lnTo>
                  <a:pt x="210168" y="60384"/>
                </a:lnTo>
                <a:lnTo>
                  <a:pt x="218735" y="69276"/>
                </a:lnTo>
                <a:lnTo>
                  <a:pt x="226511" y="78699"/>
                </a:lnTo>
                <a:lnTo>
                  <a:pt x="233892" y="88652"/>
                </a:lnTo>
                <a:lnTo>
                  <a:pt x="240615" y="99137"/>
                </a:lnTo>
                <a:lnTo>
                  <a:pt x="246941" y="110019"/>
                </a:lnTo>
                <a:lnTo>
                  <a:pt x="252345" y="121433"/>
                </a:lnTo>
                <a:lnTo>
                  <a:pt x="257090" y="132979"/>
                </a:lnTo>
                <a:lnTo>
                  <a:pt x="261440" y="145188"/>
                </a:lnTo>
                <a:lnTo>
                  <a:pt x="264998" y="157663"/>
                </a:lnTo>
                <a:lnTo>
                  <a:pt x="267635" y="170537"/>
                </a:lnTo>
                <a:lnTo>
                  <a:pt x="269875" y="183542"/>
                </a:lnTo>
                <a:lnTo>
                  <a:pt x="269612" y="183542"/>
                </a:lnTo>
                <a:lnTo>
                  <a:pt x="269480" y="183542"/>
                </a:lnTo>
                <a:lnTo>
                  <a:pt x="255772" y="184073"/>
                </a:lnTo>
                <a:lnTo>
                  <a:pt x="242064" y="185135"/>
                </a:lnTo>
                <a:lnTo>
                  <a:pt x="228488" y="187126"/>
                </a:lnTo>
                <a:lnTo>
                  <a:pt x="215308" y="189780"/>
                </a:lnTo>
                <a:lnTo>
                  <a:pt x="201996" y="193231"/>
                </a:lnTo>
                <a:lnTo>
                  <a:pt x="189211" y="197345"/>
                </a:lnTo>
                <a:lnTo>
                  <a:pt x="176557" y="202388"/>
                </a:lnTo>
                <a:lnTo>
                  <a:pt x="164168" y="207962"/>
                </a:lnTo>
                <a:lnTo>
                  <a:pt x="160609" y="199203"/>
                </a:lnTo>
                <a:lnTo>
                  <a:pt x="157841" y="190311"/>
                </a:lnTo>
                <a:lnTo>
                  <a:pt x="155468" y="181154"/>
                </a:lnTo>
                <a:lnTo>
                  <a:pt x="153491" y="171864"/>
                </a:lnTo>
                <a:lnTo>
                  <a:pt x="151910" y="162308"/>
                </a:lnTo>
                <a:lnTo>
                  <a:pt x="150328" y="152488"/>
                </a:lnTo>
                <a:lnTo>
                  <a:pt x="148878" y="142799"/>
                </a:lnTo>
                <a:lnTo>
                  <a:pt x="147165" y="132979"/>
                </a:lnTo>
                <a:lnTo>
                  <a:pt x="145056" y="123291"/>
                </a:lnTo>
                <a:lnTo>
                  <a:pt x="142683" y="113337"/>
                </a:lnTo>
                <a:lnTo>
                  <a:pt x="139784" y="103649"/>
                </a:lnTo>
                <a:lnTo>
                  <a:pt x="136225" y="93961"/>
                </a:lnTo>
                <a:lnTo>
                  <a:pt x="132007" y="84273"/>
                </a:lnTo>
                <a:lnTo>
                  <a:pt x="126867" y="74983"/>
                </a:lnTo>
                <a:lnTo>
                  <a:pt x="121331" y="66091"/>
                </a:lnTo>
                <a:lnTo>
                  <a:pt x="115136" y="57597"/>
                </a:lnTo>
                <a:lnTo>
                  <a:pt x="108414" y="49767"/>
                </a:lnTo>
                <a:lnTo>
                  <a:pt x="101165" y="42468"/>
                </a:lnTo>
                <a:lnTo>
                  <a:pt x="93256" y="35567"/>
                </a:lnTo>
                <a:lnTo>
                  <a:pt x="85216" y="29329"/>
                </a:lnTo>
                <a:lnTo>
                  <a:pt x="76649" y="23623"/>
                </a:lnTo>
                <a:lnTo>
                  <a:pt x="67686" y="18580"/>
                </a:lnTo>
                <a:lnTo>
                  <a:pt x="58459" y="14200"/>
                </a:lnTo>
                <a:lnTo>
                  <a:pt x="48838" y="10484"/>
                </a:lnTo>
                <a:lnTo>
                  <a:pt x="39084" y="7432"/>
                </a:lnTo>
                <a:lnTo>
                  <a:pt x="29067" y="5176"/>
                </a:lnTo>
                <a:lnTo>
                  <a:pt x="19050" y="3583"/>
                </a:lnTo>
                <a:lnTo>
                  <a:pt x="21949" y="2521"/>
                </a:lnTo>
                <a:lnTo>
                  <a:pt x="25113" y="1858"/>
                </a:lnTo>
                <a:lnTo>
                  <a:pt x="28408" y="1460"/>
                </a:lnTo>
                <a:lnTo>
                  <a:pt x="45015" y="39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24" name="Freeform 231"/>
          <p:cNvSpPr>
            <a:spLocks noEditPoints="1"/>
          </p:cNvSpPr>
          <p:nvPr/>
        </p:nvSpPr>
        <p:spPr bwMode="auto">
          <a:xfrm>
            <a:off x="6376559" y="4235450"/>
            <a:ext cx="365125" cy="539750"/>
          </a:xfrm>
          <a:custGeom>
            <a:avLst/>
            <a:gdLst>
              <a:gd name="T0" fmla="*/ 1874 w 2306"/>
              <a:gd name="T1" fmla="*/ 2853 h 3399"/>
              <a:gd name="T2" fmla="*/ 1029 w 2306"/>
              <a:gd name="T3" fmla="*/ 1769 h 3399"/>
              <a:gd name="T4" fmla="*/ 811 w 2306"/>
              <a:gd name="T5" fmla="*/ 1831 h 3399"/>
              <a:gd name="T6" fmla="*/ 648 w 2306"/>
              <a:gd name="T7" fmla="*/ 1946 h 3399"/>
              <a:gd name="T8" fmla="*/ 558 w 2306"/>
              <a:gd name="T9" fmla="*/ 2099 h 3399"/>
              <a:gd name="T10" fmla="*/ 558 w 2306"/>
              <a:gd name="T11" fmla="*/ 2271 h 3399"/>
              <a:gd name="T12" fmla="*/ 648 w 2306"/>
              <a:gd name="T13" fmla="*/ 2425 h 3399"/>
              <a:gd name="T14" fmla="*/ 811 w 2306"/>
              <a:gd name="T15" fmla="*/ 2538 h 3399"/>
              <a:gd name="T16" fmla="*/ 1029 w 2306"/>
              <a:gd name="T17" fmla="*/ 2601 h 3399"/>
              <a:gd name="T18" fmla="*/ 1277 w 2306"/>
              <a:gd name="T19" fmla="*/ 2601 h 3399"/>
              <a:gd name="T20" fmla="*/ 1495 w 2306"/>
              <a:gd name="T21" fmla="*/ 2538 h 3399"/>
              <a:gd name="T22" fmla="*/ 1658 w 2306"/>
              <a:gd name="T23" fmla="*/ 2425 h 3399"/>
              <a:gd name="T24" fmla="*/ 1747 w 2306"/>
              <a:gd name="T25" fmla="*/ 2271 h 3399"/>
              <a:gd name="T26" fmla="*/ 1747 w 2306"/>
              <a:gd name="T27" fmla="*/ 2099 h 3399"/>
              <a:gd name="T28" fmla="*/ 1658 w 2306"/>
              <a:gd name="T29" fmla="*/ 1946 h 3399"/>
              <a:gd name="T30" fmla="*/ 1495 w 2306"/>
              <a:gd name="T31" fmla="*/ 1831 h 3399"/>
              <a:gd name="T32" fmla="*/ 1277 w 2306"/>
              <a:gd name="T33" fmla="*/ 1769 h 3399"/>
              <a:gd name="T34" fmla="*/ 353 w 2306"/>
              <a:gd name="T35" fmla="*/ 1517 h 3399"/>
              <a:gd name="T36" fmla="*/ 303 w 2306"/>
              <a:gd name="T37" fmla="*/ 425 h 3399"/>
              <a:gd name="T38" fmla="*/ 245 w 2306"/>
              <a:gd name="T39" fmla="*/ 466 h 3399"/>
              <a:gd name="T40" fmla="*/ 255 w 2306"/>
              <a:gd name="T41" fmla="*/ 582 h 3399"/>
              <a:gd name="T42" fmla="*/ 2002 w 2306"/>
              <a:gd name="T43" fmla="*/ 607 h 3399"/>
              <a:gd name="T44" fmla="*/ 2059 w 2306"/>
              <a:gd name="T45" fmla="*/ 566 h 3399"/>
              <a:gd name="T46" fmla="*/ 2051 w 2306"/>
              <a:gd name="T47" fmla="*/ 450 h 3399"/>
              <a:gd name="T48" fmla="*/ 303 w 2306"/>
              <a:gd name="T49" fmla="*/ 425 h 3399"/>
              <a:gd name="T50" fmla="*/ 758 w 2306"/>
              <a:gd name="T51" fmla="*/ 8 h 3399"/>
              <a:gd name="T52" fmla="*/ 2002 w 2306"/>
              <a:gd name="T53" fmla="*/ 303 h 3399"/>
              <a:gd name="T54" fmla="*/ 2119 w 2306"/>
              <a:gd name="T55" fmla="*/ 347 h 3399"/>
              <a:gd name="T56" fmla="*/ 2181 w 2306"/>
              <a:gd name="T57" fmla="*/ 452 h 3399"/>
              <a:gd name="T58" fmla="*/ 2178 w 2306"/>
              <a:gd name="T59" fmla="*/ 593 h 3399"/>
              <a:gd name="T60" fmla="*/ 2247 w 2306"/>
              <a:gd name="T61" fmla="*/ 657 h 3399"/>
              <a:gd name="T62" fmla="*/ 2302 w 2306"/>
              <a:gd name="T63" fmla="*/ 758 h 3399"/>
              <a:gd name="T64" fmla="*/ 2294 w 2306"/>
              <a:gd name="T65" fmla="*/ 1217 h 3399"/>
              <a:gd name="T66" fmla="*/ 2216 w 2306"/>
              <a:gd name="T67" fmla="*/ 1311 h 3399"/>
              <a:gd name="T68" fmla="*/ 2112 w 2306"/>
              <a:gd name="T69" fmla="*/ 1335 h 3399"/>
              <a:gd name="T70" fmla="*/ 2154 w 2306"/>
              <a:gd name="T71" fmla="*/ 1526 h 3399"/>
              <a:gd name="T72" fmla="*/ 2184 w 2306"/>
              <a:gd name="T73" fmla="*/ 1581 h 3399"/>
              <a:gd name="T74" fmla="*/ 2097 w 2306"/>
              <a:gd name="T75" fmla="*/ 2841 h 3399"/>
              <a:gd name="T76" fmla="*/ 1941 w 2306"/>
              <a:gd name="T77" fmla="*/ 3345 h 3399"/>
              <a:gd name="T78" fmla="*/ 1899 w 2306"/>
              <a:gd name="T79" fmla="*/ 3397 h 3399"/>
              <a:gd name="T80" fmla="*/ 452 w 2306"/>
              <a:gd name="T81" fmla="*/ 3389 h 3399"/>
              <a:gd name="T82" fmla="*/ 367 w 2306"/>
              <a:gd name="T83" fmla="*/ 2853 h 3399"/>
              <a:gd name="T84" fmla="*/ 257 w 2306"/>
              <a:gd name="T85" fmla="*/ 2831 h 3399"/>
              <a:gd name="T86" fmla="*/ 123 w 2306"/>
              <a:gd name="T87" fmla="*/ 1567 h 3399"/>
              <a:gd name="T88" fmla="*/ 165 w 2306"/>
              <a:gd name="T89" fmla="*/ 1519 h 3399"/>
              <a:gd name="T90" fmla="*/ 182 w 2306"/>
              <a:gd name="T91" fmla="*/ 1335 h 3399"/>
              <a:gd name="T92" fmla="*/ 64 w 2306"/>
              <a:gd name="T93" fmla="*/ 1292 h 3399"/>
              <a:gd name="T94" fmla="*/ 3 w 2306"/>
              <a:gd name="T95" fmla="*/ 1186 h 3399"/>
              <a:gd name="T96" fmla="*/ 11 w 2306"/>
              <a:gd name="T97" fmla="*/ 729 h 3399"/>
              <a:gd name="T98" fmla="*/ 81 w 2306"/>
              <a:gd name="T99" fmla="*/ 639 h 3399"/>
              <a:gd name="T100" fmla="*/ 123 w 2306"/>
              <a:gd name="T101" fmla="*/ 570 h 3399"/>
              <a:gd name="T102" fmla="*/ 133 w 2306"/>
              <a:gd name="T103" fmla="*/ 422 h 3399"/>
              <a:gd name="T104" fmla="*/ 211 w 2306"/>
              <a:gd name="T105" fmla="*/ 329 h 3399"/>
              <a:gd name="T106" fmla="*/ 425 w 2306"/>
              <a:gd name="T107" fmla="*/ 303 h 3399"/>
              <a:gd name="T108" fmla="*/ 449 w 2306"/>
              <a:gd name="T109" fmla="*/ 11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06" h="3399">
                <a:moveTo>
                  <a:pt x="489" y="2853"/>
                </a:moveTo>
                <a:lnTo>
                  <a:pt x="539" y="3277"/>
                </a:lnTo>
                <a:lnTo>
                  <a:pt x="1827" y="3277"/>
                </a:lnTo>
                <a:lnTo>
                  <a:pt x="1874" y="2853"/>
                </a:lnTo>
                <a:lnTo>
                  <a:pt x="489" y="2853"/>
                </a:lnTo>
                <a:close/>
                <a:moveTo>
                  <a:pt x="1152" y="1761"/>
                </a:moveTo>
                <a:lnTo>
                  <a:pt x="1090" y="1763"/>
                </a:lnTo>
                <a:lnTo>
                  <a:pt x="1029" y="1769"/>
                </a:lnTo>
                <a:lnTo>
                  <a:pt x="970" y="1779"/>
                </a:lnTo>
                <a:lnTo>
                  <a:pt x="914" y="1793"/>
                </a:lnTo>
                <a:lnTo>
                  <a:pt x="862" y="1810"/>
                </a:lnTo>
                <a:lnTo>
                  <a:pt x="811" y="1831"/>
                </a:lnTo>
                <a:lnTo>
                  <a:pt x="764" y="1856"/>
                </a:lnTo>
                <a:lnTo>
                  <a:pt x="722" y="1883"/>
                </a:lnTo>
                <a:lnTo>
                  <a:pt x="683" y="1913"/>
                </a:lnTo>
                <a:lnTo>
                  <a:pt x="648" y="1946"/>
                </a:lnTo>
                <a:lnTo>
                  <a:pt x="618" y="1981"/>
                </a:lnTo>
                <a:lnTo>
                  <a:pt x="593" y="2019"/>
                </a:lnTo>
                <a:lnTo>
                  <a:pt x="573" y="2058"/>
                </a:lnTo>
                <a:lnTo>
                  <a:pt x="558" y="2099"/>
                </a:lnTo>
                <a:lnTo>
                  <a:pt x="549" y="2141"/>
                </a:lnTo>
                <a:lnTo>
                  <a:pt x="545" y="2186"/>
                </a:lnTo>
                <a:lnTo>
                  <a:pt x="549" y="2229"/>
                </a:lnTo>
                <a:lnTo>
                  <a:pt x="558" y="2271"/>
                </a:lnTo>
                <a:lnTo>
                  <a:pt x="573" y="2313"/>
                </a:lnTo>
                <a:lnTo>
                  <a:pt x="593" y="2352"/>
                </a:lnTo>
                <a:lnTo>
                  <a:pt x="618" y="2389"/>
                </a:lnTo>
                <a:lnTo>
                  <a:pt x="648" y="2425"/>
                </a:lnTo>
                <a:lnTo>
                  <a:pt x="683" y="2456"/>
                </a:lnTo>
                <a:lnTo>
                  <a:pt x="722" y="2487"/>
                </a:lnTo>
                <a:lnTo>
                  <a:pt x="764" y="2514"/>
                </a:lnTo>
                <a:lnTo>
                  <a:pt x="811" y="2538"/>
                </a:lnTo>
                <a:lnTo>
                  <a:pt x="862" y="2559"/>
                </a:lnTo>
                <a:lnTo>
                  <a:pt x="914" y="2577"/>
                </a:lnTo>
                <a:lnTo>
                  <a:pt x="970" y="2591"/>
                </a:lnTo>
                <a:lnTo>
                  <a:pt x="1029" y="2601"/>
                </a:lnTo>
                <a:lnTo>
                  <a:pt x="1090" y="2608"/>
                </a:lnTo>
                <a:lnTo>
                  <a:pt x="1152" y="2610"/>
                </a:lnTo>
                <a:lnTo>
                  <a:pt x="1216" y="2608"/>
                </a:lnTo>
                <a:lnTo>
                  <a:pt x="1277" y="2601"/>
                </a:lnTo>
                <a:lnTo>
                  <a:pt x="1335" y="2591"/>
                </a:lnTo>
                <a:lnTo>
                  <a:pt x="1391" y="2577"/>
                </a:lnTo>
                <a:lnTo>
                  <a:pt x="1444" y="2559"/>
                </a:lnTo>
                <a:lnTo>
                  <a:pt x="1495" y="2538"/>
                </a:lnTo>
                <a:lnTo>
                  <a:pt x="1541" y="2514"/>
                </a:lnTo>
                <a:lnTo>
                  <a:pt x="1584" y="2487"/>
                </a:lnTo>
                <a:lnTo>
                  <a:pt x="1623" y="2456"/>
                </a:lnTo>
                <a:lnTo>
                  <a:pt x="1658" y="2425"/>
                </a:lnTo>
                <a:lnTo>
                  <a:pt x="1687" y="2389"/>
                </a:lnTo>
                <a:lnTo>
                  <a:pt x="1712" y="2352"/>
                </a:lnTo>
                <a:lnTo>
                  <a:pt x="1733" y="2313"/>
                </a:lnTo>
                <a:lnTo>
                  <a:pt x="1747" y="2271"/>
                </a:lnTo>
                <a:lnTo>
                  <a:pt x="1756" y="2229"/>
                </a:lnTo>
                <a:lnTo>
                  <a:pt x="1759" y="2186"/>
                </a:lnTo>
                <a:lnTo>
                  <a:pt x="1756" y="2141"/>
                </a:lnTo>
                <a:lnTo>
                  <a:pt x="1747" y="2099"/>
                </a:lnTo>
                <a:lnTo>
                  <a:pt x="1733" y="2058"/>
                </a:lnTo>
                <a:lnTo>
                  <a:pt x="1712" y="2019"/>
                </a:lnTo>
                <a:lnTo>
                  <a:pt x="1687" y="1981"/>
                </a:lnTo>
                <a:lnTo>
                  <a:pt x="1658" y="1946"/>
                </a:lnTo>
                <a:lnTo>
                  <a:pt x="1623" y="1913"/>
                </a:lnTo>
                <a:lnTo>
                  <a:pt x="1584" y="1883"/>
                </a:lnTo>
                <a:lnTo>
                  <a:pt x="1541" y="1856"/>
                </a:lnTo>
                <a:lnTo>
                  <a:pt x="1495" y="1831"/>
                </a:lnTo>
                <a:lnTo>
                  <a:pt x="1444" y="1810"/>
                </a:lnTo>
                <a:lnTo>
                  <a:pt x="1391" y="1793"/>
                </a:lnTo>
                <a:lnTo>
                  <a:pt x="1335" y="1779"/>
                </a:lnTo>
                <a:lnTo>
                  <a:pt x="1277" y="1769"/>
                </a:lnTo>
                <a:lnTo>
                  <a:pt x="1216" y="1763"/>
                </a:lnTo>
                <a:lnTo>
                  <a:pt x="1152" y="1761"/>
                </a:lnTo>
                <a:close/>
                <a:moveTo>
                  <a:pt x="317" y="1335"/>
                </a:moveTo>
                <a:lnTo>
                  <a:pt x="353" y="1517"/>
                </a:lnTo>
                <a:lnTo>
                  <a:pt x="1952" y="1517"/>
                </a:lnTo>
                <a:lnTo>
                  <a:pt x="1988" y="1335"/>
                </a:lnTo>
                <a:lnTo>
                  <a:pt x="317" y="1335"/>
                </a:lnTo>
                <a:close/>
                <a:moveTo>
                  <a:pt x="303" y="425"/>
                </a:moveTo>
                <a:lnTo>
                  <a:pt x="284" y="428"/>
                </a:lnTo>
                <a:lnTo>
                  <a:pt x="267" y="437"/>
                </a:lnTo>
                <a:lnTo>
                  <a:pt x="255" y="450"/>
                </a:lnTo>
                <a:lnTo>
                  <a:pt x="245" y="466"/>
                </a:lnTo>
                <a:lnTo>
                  <a:pt x="243" y="485"/>
                </a:lnTo>
                <a:lnTo>
                  <a:pt x="243" y="547"/>
                </a:lnTo>
                <a:lnTo>
                  <a:pt x="245" y="566"/>
                </a:lnTo>
                <a:lnTo>
                  <a:pt x="255" y="582"/>
                </a:lnTo>
                <a:lnTo>
                  <a:pt x="267" y="595"/>
                </a:lnTo>
                <a:lnTo>
                  <a:pt x="284" y="604"/>
                </a:lnTo>
                <a:lnTo>
                  <a:pt x="303" y="607"/>
                </a:lnTo>
                <a:lnTo>
                  <a:pt x="2002" y="607"/>
                </a:lnTo>
                <a:lnTo>
                  <a:pt x="2021" y="604"/>
                </a:lnTo>
                <a:lnTo>
                  <a:pt x="2038" y="595"/>
                </a:lnTo>
                <a:lnTo>
                  <a:pt x="2051" y="582"/>
                </a:lnTo>
                <a:lnTo>
                  <a:pt x="2059" y="566"/>
                </a:lnTo>
                <a:lnTo>
                  <a:pt x="2062" y="547"/>
                </a:lnTo>
                <a:lnTo>
                  <a:pt x="2062" y="485"/>
                </a:lnTo>
                <a:lnTo>
                  <a:pt x="2059" y="466"/>
                </a:lnTo>
                <a:lnTo>
                  <a:pt x="2051" y="450"/>
                </a:lnTo>
                <a:lnTo>
                  <a:pt x="2038" y="437"/>
                </a:lnTo>
                <a:lnTo>
                  <a:pt x="2021" y="428"/>
                </a:lnTo>
                <a:lnTo>
                  <a:pt x="2002" y="425"/>
                </a:lnTo>
                <a:lnTo>
                  <a:pt x="303" y="425"/>
                </a:lnTo>
                <a:close/>
                <a:moveTo>
                  <a:pt x="485" y="0"/>
                </a:moveTo>
                <a:lnTo>
                  <a:pt x="728" y="0"/>
                </a:lnTo>
                <a:lnTo>
                  <a:pt x="743" y="2"/>
                </a:lnTo>
                <a:lnTo>
                  <a:pt x="758" y="8"/>
                </a:lnTo>
                <a:lnTo>
                  <a:pt x="771" y="18"/>
                </a:lnTo>
                <a:lnTo>
                  <a:pt x="780" y="29"/>
                </a:lnTo>
                <a:lnTo>
                  <a:pt x="944" y="303"/>
                </a:lnTo>
                <a:lnTo>
                  <a:pt x="2002" y="303"/>
                </a:lnTo>
                <a:lnTo>
                  <a:pt x="2035" y="306"/>
                </a:lnTo>
                <a:lnTo>
                  <a:pt x="2066" y="315"/>
                </a:lnTo>
                <a:lnTo>
                  <a:pt x="2094" y="329"/>
                </a:lnTo>
                <a:lnTo>
                  <a:pt x="2119" y="347"/>
                </a:lnTo>
                <a:lnTo>
                  <a:pt x="2142" y="369"/>
                </a:lnTo>
                <a:lnTo>
                  <a:pt x="2160" y="394"/>
                </a:lnTo>
                <a:lnTo>
                  <a:pt x="2172" y="422"/>
                </a:lnTo>
                <a:lnTo>
                  <a:pt x="2181" y="452"/>
                </a:lnTo>
                <a:lnTo>
                  <a:pt x="2184" y="485"/>
                </a:lnTo>
                <a:lnTo>
                  <a:pt x="2184" y="547"/>
                </a:lnTo>
                <a:lnTo>
                  <a:pt x="2183" y="570"/>
                </a:lnTo>
                <a:lnTo>
                  <a:pt x="2178" y="593"/>
                </a:lnTo>
                <a:lnTo>
                  <a:pt x="2171" y="614"/>
                </a:lnTo>
                <a:lnTo>
                  <a:pt x="2199" y="624"/>
                </a:lnTo>
                <a:lnTo>
                  <a:pt x="2224" y="639"/>
                </a:lnTo>
                <a:lnTo>
                  <a:pt x="2247" y="657"/>
                </a:lnTo>
                <a:lnTo>
                  <a:pt x="2267" y="678"/>
                </a:lnTo>
                <a:lnTo>
                  <a:pt x="2283" y="702"/>
                </a:lnTo>
                <a:lnTo>
                  <a:pt x="2295" y="729"/>
                </a:lnTo>
                <a:lnTo>
                  <a:pt x="2302" y="758"/>
                </a:lnTo>
                <a:lnTo>
                  <a:pt x="2306" y="789"/>
                </a:lnTo>
                <a:lnTo>
                  <a:pt x="2306" y="1154"/>
                </a:lnTo>
                <a:lnTo>
                  <a:pt x="2302" y="1186"/>
                </a:lnTo>
                <a:lnTo>
                  <a:pt x="2294" y="1217"/>
                </a:lnTo>
                <a:lnTo>
                  <a:pt x="2280" y="1246"/>
                </a:lnTo>
                <a:lnTo>
                  <a:pt x="2262" y="1271"/>
                </a:lnTo>
                <a:lnTo>
                  <a:pt x="2241" y="1292"/>
                </a:lnTo>
                <a:lnTo>
                  <a:pt x="2216" y="1311"/>
                </a:lnTo>
                <a:lnTo>
                  <a:pt x="2187" y="1324"/>
                </a:lnTo>
                <a:lnTo>
                  <a:pt x="2156" y="1332"/>
                </a:lnTo>
                <a:lnTo>
                  <a:pt x="2124" y="1335"/>
                </a:lnTo>
                <a:lnTo>
                  <a:pt x="2112" y="1335"/>
                </a:lnTo>
                <a:lnTo>
                  <a:pt x="2076" y="1517"/>
                </a:lnTo>
                <a:lnTo>
                  <a:pt x="2124" y="1517"/>
                </a:lnTo>
                <a:lnTo>
                  <a:pt x="2140" y="1519"/>
                </a:lnTo>
                <a:lnTo>
                  <a:pt x="2154" y="1526"/>
                </a:lnTo>
                <a:lnTo>
                  <a:pt x="2167" y="1536"/>
                </a:lnTo>
                <a:lnTo>
                  <a:pt x="2177" y="1550"/>
                </a:lnTo>
                <a:lnTo>
                  <a:pt x="2183" y="1565"/>
                </a:lnTo>
                <a:lnTo>
                  <a:pt x="2184" y="1581"/>
                </a:lnTo>
                <a:lnTo>
                  <a:pt x="2124" y="2795"/>
                </a:lnTo>
                <a:lnTo>
                  <a:pt x="2119" y="2814"/>
                </a:lnTo>
                <a:lnTo>
                  <a:pt x="2111" y="2830"/>
                </a:lnTo>
                <a:lnTo>
                  <a:pt x="2097" y="2841"/>
                </a:lnTo>
                <a:lnTo>
                  <a:pt x="2081" y="2850"/>
                </a:lnTo>
                <a:lnTo>
                  <a:pt x="2062" y="2853"/>
                </a:lnTo>
                <a:lnTo>
                  <a:pt x="1996" y="2853"/>
                </a:lnTo>
                <a:lnTo>
                  <a:pt x="1941" y="3345"/>
                </a:lnTo>
                <a:lnTo>
                  <a:pt x="1937" y="3363"/>
                </a:lnTo>
                <a:lnTo>
                  <a:pt x="1927" y="3378"/>
                </a:lnTo>
                <a:lnTo>
                  <a:pt x="1914" y="3389"/>
                </a:lnTo>
                <a:lnTo>
                  <a:pt x="1899" y="3397"/>
                </a:lnTo>
                <a:lnTo>
                  <a:pt x="1881" y="3399"/>
                </a:lnTo>
                <a:lnTo>
                  <a:pt x="485" y="3399"/>
                </a:lnTo>
                <a:lnTo>
                  <a:pt x="467" y="3397"/>
                </a:lnTo>
                <a:lnTo>
                  <a:pt x="452" y="3389"/>
                </a:lnTo>
                <a:lnTo>
                  <a:pt x="439" y="3378"/>
                </a:lnTo>
                <a:lnTo>
                  <a:pt x="430" y="3363"/>
                </a:lnTo>
                <a:lnTo>
                  <a:pt x="425" y="3346"/>
                </a:lnTo>
                <a:lnTo>
                  <a:pt x="367" y="2853"/>
                </a:lnTo>
                <a:lnTo>
                  <a:pt x="303" y="2853"/>
                </a:lnTo>
                <a:lnTo>
                  <a:pt x="285" y="2850"/>
                </a:lnTo>
                <a:lnTo>
                  <a:pt x="270" y="2843"/>
                </a:lnTo>
                <a:lnTo>
                  <a:pt x="257" y="2831"/>
                </a:lnTo>
                <a:lnTo>
                  <a:pt x="247" y="2816"/>
                </a:lnTo>
                <a:lnTo>
                  <a:pt x="243" y="2798"/>
                </a:lnTo>
                <a:lnTo>
                  <a:pt x="122" y="1584"/>
                </a:lnTo>
                <a:lnTo>
                  <a:pt x="123" y="1567"/>
                </a:lnTo>
                <a:lnTo>
                  <a:pt x="128" y="1551"/>
                </a:lnTo>
                <a:lnTo>
                  <a:pt x="137" y="1537"/>
                </a:lnTo>
                <a:lnTo>
                  <a:pt x="150" y="1527"/>
                </a:lnTo>
                <a:lnTo>
                  <a:pt x="165" y="1519"/>
                </a:lnTo>
                <a:lnTo>
                  <a:pt x="182" y="1517"/>
                </a:lnTo>
                <a:lnTo>
                  <a:pt x="229" y="1517"/>
                </a:lnTo>
                <a:lnTo>
                  <a:pt x="192" y="1335"/>
                </a:lnTo>
                <a:lnTo>
                  <a:pt x="182" y="1335"/>
                </a:lnTo>
                <a:lnTo>
                  <a:pt x="149" y="1332"/>
                </a:lnTo>
                <a:lnTo>
                  <a:pt x="118" y="1324"/>
                </a:lnTo>
                <a:lnTo>
                  <a:pt x="90" y="1311"/>
                </a:lnTo>
                <a:lnTo>
                  <a:pt x="64" y="1292"/>
                </a:lnTo>
                <a:lnTo>
                  <a:pt x="43" y="1271"/>
                </a:lnTo>
                <a:lnTo>
                  <a:pt x="25" y="1246"/>
                </a:lnTo>
                <a:lnTo>
                  <a:pt x="12" y="1217"/>
                </a:lnTo>
                <a:lnTo>
                  <a:pt x="3" y="1186"/>
                </a:lnTo>
                <a:lnTo>
                  <a:pt x="0" y="1154"/>
                </a:lnTo>
                <a:lnTo>
                  <a:pt x="0" y="789"/>
                </a:lnTo>
                <a:lnTo>
                  <a:pt x="3" y="758"/>
                </a:lnTo>
                <a:lnTo>
                  <a:pt x="11" y="729"/>
                </a:lnTo>
                <a:lnTo>
                  <a:pt x="22" y="702"/>
                </a:lnTo>
                <a:lnTo>
                  <a:pt x="38" y="678"/>
                </a:lnTo>
                <a:lnTo>
                  <a:pt x="58" y="657"/>
                </a:lnTo>
                <a:lnTo>
                  <a:pt x="81" y="639"/>
                </a:lnTo>
                <a:lnTo>
                  <a:pt x="107" y="624"/>
                </a:lnTo>
                <a:lnTo>
                  <a:pt x="135" y="614"/>
                </a:lnTo>
                <a:lnTo>
                  <a:pt x="128" y="593"/>
                </a:lnTo>
                <a:lnTo>
                  <a:pt x="123" y="570"/>
                </a:lnTo>
                <a:lnTo>
                  <a:pt x="122" y="547"/>
                </a:lnTo>
                <a:lnTo>
                  <a:pt x="122" y="485"/>
                </a:lnTo>
                <a:lnTo>
                  <a:pt x="125" y="452"/>
                </a:lnTo>
                <a:lnTo>
                  <a:pt x="133" y="422"/>
                </a:lnTo>
                <a:lnTo>
                  <a:pt x="146" y="394"/>
                </a:lnTo>
                <a:lnTo>
                  <a:pt x="164" y="369"/>
                </a:lnTo>
                <a:lnTo>
                  <a:pt x="186" y="347"/>
                </a:lnTo>
                <a:lnTo>
                  <a:pt x="211" y="329"/>
                </a:lnTo>
                <a:lnTo>
                  <a:pt x="240" y="315"/>
                </a:lnTo>
                <a:lnTo>
                  <a:pt x="271" y="306"/>
                </a:lnTo>
                <a:lnTo>
                  <a:pt x="303" y="303"/>
                </a:lnTo>
                <a:lnTo>
                  <a:pt x="425" y="303"/>
                </a:lnTo>
                <a:lnTo>
                  <a:pt x="425" y="61"/>
                </a:lnTo>
                <a:lnTo>
                  <a:pt x="428" y="42"/>
                </a:lnTo>
                <a:lnTo>
                  <a:pt x="437" y="25"/>
                </a:lnTo>
                <a:lnTo>
                  <a:pt x="449" y="11"/>
                </a:lnTo>
                <a:lnTo>
                  <a:pt x="466" y="3"/>
                </a:lnTo>
                <a:lnTo>
                  <a:pt x="48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9" name="Group 858"/>
          <p:cNvGrpSpPr/>
          <p:nvPr/>
        </p:nvGrpSpPr>
        <p:grpSpPr>
          <a:xfrm>
            <a:off x="7316021" y="4279900"/>
            <a:ext cx="357188" cy="454025"/>
            <a:chOff x="7339013" y="4279900"/>
            <a:chExt cx="357188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8" name="Freeform 236"/>
            <p:cNvSpPr>
              <a:spLocks noEditPoints="1"/>
            </p:cNvSpPr>
            <p:nvPr/>
          </p:nvSpPr>
          <p:spPr bwMode="auto">
            <a:xfrm>
              <a:off x="7339013" y="4279900"/>
              <a:ext cx="357188" cy="231775"/>
            </a:xfrm>
            <a:custGeom>
              <a:avLst/>
              <a:gdLst>
                <a:gd name="T0" fmla="*/ 199 w 2700"/>
                <a:gd name="T1" fmla="*/ 524 h 1744"/>
                <a:gd name="T2" fmla="*/ 167 w 2700"/>
                <a:gd name="T3" fmla="*/ 542 h 1744"/>
                <a:gd name="T4" fmla="*/ 149 w 2700"/>
                <a:gd name="T5" fmla="*/ 575 h 1744"/>
                <a:gd name="T6" fmla="*/ 146 w 2700"/>
                <a:gd name="T7" fmla="*/ 874 h 1744"/>
                <a:gd name="T8" fmla="*/ 156 w 2700"/>
                <a:gd name="T9" fmla="*/ 910 h 1744"/>
                <a:gd name="T10" fmla="*/ 182 w 2700"/>
                <a:gd name="T11" fmla="*/ 937 h 1744"/>
                <a:gd name="T12" fmla="*/ 219 w 2700"/>
                <a:gd name="T13" fmla="*/ 947 h 1744"/>
                <a:gd name="T14" fmla="*/ 2500 w 2700"/>
                <a:gd name="T15" fmla="*/ 944 h 1744"/>
                <a:gd name="T16" fmla="*/ 2532 w 2700"/>
                <a:gd name="T17" fmla="*/ 926 h 1744"/>
                <a:gd name="T18" fmla="*/ 2552 w 2700"/>
                <a:gd name="T19" fmla="*/ 893 h 1744"/>
                <a:gd name="T20" fmla="*/ 2554 w 2700"/>
                <a:gd name="T21" fmla="*/ 594 h 1744"/>
                <a:gd name="T22" fmla="*/ 2544 w 2700"/>
                <a:gd name="T23" fmla="*/ 557 h 1744"/>
                <a:gd name="T24" fmla="*/ 2517 w 2700"/>
                <a:gd name="T25" fmla="*/ 531 h 1744"/>
                <a:gd name="T26" fmla="*/ 2481 w 2700"/>
                <a:gd name="T27" fmla="*/ 521 h 1744"/>
                <a:gd name="T28" fmla="*/ 446 w 2700"/>
                <a:gd name="T29" fmla="*/ 0 h 1744"/>
                <a:gd name="T30" fmla="*/ 2258 w 2700"/>
                <a:gd name="T31" fmla="*/ 125 h 1744"/>
                <a:gd name="T32" fmla="*/ 2324 w 2700"/>
                <a:gd name="T33" fmla="*/ 137 h 1744"/>
                <a:gd name="T34" fmla="*/ 2381 w 2700"/>
                <a:gd name="T35" fmla="*/ 172 h 1744"/>
                <a:gd name="T36" fmla="*/ 2423 w 2700"/>
                <a:gd name="T37" fmla="*/ 224 h 1744"/>
                <a:gd name="T38" fmla="*/ 2447 w 2700"/>
                <a:gd name="T39" fmla="*/ 287 h 1744"/>
                <a:gd name="T40" fmla="*/ 2450 w 2700"/>
                <a:gd name="T41" fmla="*/ 375 h 1744"/>
                <a:gd name="T42" fmla="*/ 2516 w 2700"/>
                <a:gd name="T43" fmla="*/ 378 h 1744"/>
                <a:gd name="T44" fmla="*/ 2582 w 2700"/>
                <a:gd name="T45" fmla="*/ 400 h 1744"/>
                <a:gd name="T46" fmla="*/ 2636 w 2700"/>
                <a:gd name="T47" fmla="*/ 438 h 1744"/>
                <a:gd name="T48" fmla="*/ 2676 w 2700"/>
                <a:gd name="T49" fmla="*/ 494 h 1744"/>
                <a:gd name="T50" fmla="*/ 2697 w 2700"/>
                <a:gd name="T51" fmla="*/ 558 h 1744"/>
                <a:gd name="T52" fmla="*/ 2700 w 2700"/>
                <a:gd name="T53" fmla="*/ 874 h 1744"/>
                <a:gd name="T54" fmla="*/ 2689 w 2700"/>
                <a:gd name="T55" fmla="*/ 943 h 1744"/>
                <a:gd name="T56" fmla="*/ 2657 w 2700"/>
                <a:gd name="T57" fmla="*/ 1003 h 1744"/>
                <a:gd name="T58" fmla="*/ 2610 w 2700"/>
                <a:gd name="T59" fmla="*/ 1051 h 1744"/>
                <a:gd name="T60" fmla="*/ 2550 w 2700"/>
                <a:gd name="T61" fmla="*/ 1082 h 1744"/>
                <a:gd name="T62" fmla="*/ 2481 w 2700"/>
                <a:gd name="T63" fmla="*/ 1093 h 1744"/>
                <a:gd name="T64" fmla="*/ 2423 w 2700"/>
                <a:gd name="T65" fmla="*/ 1644 h 1744"/>
                <a:gd name="T66" fmla="*/ 1879 w 2700"/>
                <a:gd name="T67" fmla="*/ 1744 h 1744"/>
                <a:gd name="T68" fmla="*/ 1793 w 2700"/>
                <a:gd name="T69" fmla="*/ 1660 h 1744"/>
                <a:gd name="T70" fmla="*/ 1696 w 2700"/>
                <a:gd name="T71" fmla="*/ 1592 h 1744"/>
                <a:gd name="T72" fmla="*/ 1588 w 2700"/>
                <a:gd name="T73" fmla="*/ 1542 h 1744"/>
                <a:gd name="T74" fmla="*/ 1473 w 2700"/>
                <a:gd name="T75" fmla="*/ 1512 h 1744"/>
                <a:gd name="T76" fmla="*/ 1352 w 2700"/>
                <a:gd name="T77" fmla="*/ 1501 h 1744"/>
                <a:gd name="T78" fmla="*/ 1231 w 2700"/>
                <a:gd name="T79" fmla="*/ 1512 h 1744"/>
                <a:gd name="T80" fmla="*/ 1116 w 2700"/>
                <a:gd name="T81" fmla="*/ 1542 h 1744"/>
                <a:gd name="T82" fmla="*/ 1009 w 2700"/>
                <a:gd name="T83" fmla="*/ 1592 h 1744"/>
                <a:gd name="T84" fmla="*/ 911 w 2700"/>
                <a:gd name="T85" fmla="*/ 1660 h 1744"/>
                <a:gd name="T86" fmla="*/ 825 w 2700"/>
                <a:gd name="T87" fmla="*/ 1744 h 1744"/>
                <a:gd name="T88" fmla="*/ 279 w 2700"/>
                <a:gd name="T89" fmla="*/ 1638 h 1744"/>
                <a:gd name="T90" fmla="*/ 219 w 2700"/>
                <a:gd name="T91" fmla="*/ 1093 h 1744"/>
                <a:gd name="T92" fmla="*/ 150 w 2700"/>
                <a:gd name="T93" fmla="*/ 1082 h 1744"/>
                <a:gd name="T94" fmla="*/ 89 w 2700"/>
                <a:gd name="T95" fmla="*/ 1051 h 1744"/>
                <a:gd name="T96" fmla="*/ 42 w 2700"/>
                <a:gd name="T97" fmla="*/ 1003 h 1744"/>
                <a:gd name="T98" fmla="*/ 11 w 2700"/>
                <a:gd name="T99" fmla="*/ 943 h 1744"/>
                <a:gd name="T100" fmla="*/ 0 w 2700"/>
                <a:gd name="T101" fmla="*/ 874 h 1744"/>
                <a:gd name="T102" fmla="*/ 2 w 2700"/>
                <a:gd name="T103" fmla="*/ 558 h 1744"/>
                <a:gd name="T104" fmla="*/ 24 w 2700"/>
                <a:gd name="T105" fmla="*/ 494 h 1744"/>
                <a:gd name="T106" fmla="*/ 64 w 2700"/>
                <a:gd name="T107" fmla="*/ 438 h 1744"/>
                <a:gd name="T108" fmla="*/ 119 w 2700"/>
                <a:gd name="T109" fmla="*/ 400 h 1744"/>
                <a:gd name="T110" fmla="*/ 183 w 2700"/>
                <a:gd name="T111" fmla="*/ 378 h 1744"/>
                <a:gd name="T112" fmla="*/ 249 w 2700"/>
                <a:gd name="T113" fmla="*/ 375 h 1744"/>
                <a:gd name="T114" fmla="*/ 252 w 2700"/>
                <a:gd name="T115" fmla="*/ 162 h 1744"/>
                <a:gd name="T116" fmla="*/ 276 w 2700"/>
                <a:gd name="T117" fmla="*/ 98 h 1744"/>
                <a:gd name="T118" fmla="*/ 319 w 2700"/>
                <a:gd name="T119" fmla="*/ 46 h 1744"/>
                <a:gd name="T120" fmla="*/ 377 w 2700"/>
                <a:gd name="T121" fmla="*/ 13 h 1744"/>
                <a:gd name="T122" fmla="*/ 446 w 2700"/>
                <a:gd name="T123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0" h="1744">
                  <a:moveTo>
                    <a:pt x="219" y="521"/>
                  </a:moveTo>
                  <a:lnTo>
                    <a:pt x="199" y="524"/>
                  </a:lnTo>
                  <a:lnTo>
                    <a:pt x="182" y="531"/>
                  </a:lnTo>
                  <a:lnTo>
                    <a:pt x="167" y="542"/>
                  </a:lnTo>
                  <a:lnTo>
                    <a:pt x="156" y="557"/>
                  </a:lnTo>
                  <a:lnTo>
                    <a:pt x="149" y="575"/>
                  </a:lnTo>
                  <a:lnTo>
                    <a:pt x="146" y="594"/>
                  </a:lnTo>
                  <a:lnTo>
                    <a:pt x="146" y="874"/>
                  </a:lnTo>
                  <a:lnTo>
                    <a:pt x="149" y="893"/>
                  </a:lnTo>
                  <a:lnTo>
                    <a:pt x="156" y="910"/>
                  </a:lnTo>
                  <a:lnTo>
                    <a:pt x="167" y="926"/>
                  </a:lnTo>
                  <a:lnTo>
                    <a:pt x="182" y="937"/>
                  </a:lnTo>
                  <a:lnTo>
                    <a:pt x="199" y="944"/>
                  </a:lnTo>
                  <a:lnTo>
                    <a:pt x="219" y="947"/>
                  </a:lnTo>
                  <a:lnTo>
                    <a:pt x="2481" y="947"/>
                  </a:lnTo>
                  <a:lnTo>
                    <a:pt x="2500" y="944"/>
                  </a:lnTo>
                  <a:lnTo>
                    <a:pt x="2517" y="937"/>
                  </a:lnTo>
                  <a:lnTo>
                    <a:pt x="2532" y="926"/>
                  </a:lnTo>
                  <a:lnTo>
                    <a:pt x="2544" y="910"/>
                  </a:lnTo>
                  <a:lnTo>
                    <a:pt x="2552" y="893"/>
                  </a:lnTo>
                  <a:lnTo>
                    <a:pt x="2554" y="874"/>
                  </a:lnTo>
                  <a:lnTo>
                    <a:pt x="2554" y="594"/>
                  </a:lnTo>
                  <a:lnTo>
                    <a:pt x="2552" y="575"/>
                  </a:lnTo>
                  <a:lnTo>
                    <a:pt x="2544" y="557"/>
                  </a:lnTo>
                  <a:lnTo>
                    <a:pt x="2532" y="542"/>
                  </a:lnTo>
                  <a:lnTo>
                    <a:pt x="2517" y="531"/>
                  </a:lnTo>
                  <a:lnTo>
                    <a:pt x="2500" y="524"/>
                  </a:lnTo>
                  <a:lnTo>
                    <a:pt x="2481" y="521"/>
                  </a:lnTo>
                  <a:lnTo>
                    <a:pt x="219" y="521"/>
                  </a:lnTo>
                  <a:close/>
                  <a:moveTo>
                    <a:pt x="446" y="0"/>
                  </a:moveTo>
                  <a:lnTo>
                    <a:pt x="2258" y="125"/>
                  </a:lnTo>
                  <a:lnTo>
                    <a:pt x="2258" y="125"/>
                  </a:lnTo>
                  <a:lnTo>
                    <a:pt x="2292" y="128"/>
                  </a:lnTo>
                  <a:lnTo>
                    <a:pt x="2324" y="137"/>
                  </a:lnTo>
                  <a:lnTo>
                    <a:pt x="2354" y="152"/>
                  </a:lnTo>
                  <a:lnTo>
                    <a:pt x="2381" y="172"/>
                  </a:lnTo>
                  <a:lnTo>
                    <a:pt x="2405" y="195"/>
                  </a:lnTo>
                  <a:lnTo>
                    <a:pt x="2423" y="224"/>
                  </a:lnTo>
                  <a:lnTo>
                    <a:pt x="2438" y="254"/>
                  </a:lnTo>
                  <a:lnTo>
                    <a:pt x="2447" y="287"/>
                  </a:lnTo>
                  <a:lnTo>
                    <a:pt x="2450" y="323"/>
                  </a:lnTo>
                  <a:lnTo>
                    <a:pt x="2450" y="375"/>
                  </a:lnTo>
                  <a:lnTo>
                    <a:pt x="2481" y="375"/>
                  </a:lnTo>
                  <a:lnTo>
                    <a:pt x="2516" y="378"/>
                  </a:lnTo>
                  <a:lnTo>
                    <a:pt x="2550" y="386"/>
                  </a:lnTo>
                  <a:lnTo>
                    <a:pt x="2582" y="400"/>
                  </a:lnTo>
                  <a:lnTo>
                    <a:pt x="2610" y="417"/>
                  </a:lnTo>
                  <a:lnTo>
                    <a:pt x="2636" y="438"/>
                  </a:lnTo>
                  <a:lnTo>
                    <a:pt x="2657" y="464"/>
                  </a:lnTo>
                  <a:lnTo>
                    <a:pt x="2676" y="494"/>
                  </a:lnTo>
                  <a:lnTo>
                    <a:pt x="2689" y="525"/>
                  </a:lnTo>
                  <a:lnTo>
                    <a:pt x="2697" y="558"/>
                  </a:lnTo>
                  <a:lnTo>
                    <a:pt x="2700" y="594"/>
                  </a:lnTo>
                  <a:lnTo>
                    <a:pt x="2700" y="874"/>
                  </a:lnTo>
                  <a:lnTo>
                    <a:pt x="2697" y="909"/>
                  </a:lnTo>
                  <a:lnTo>
                    <a:pt x="2689" y="943"/>
                  </a:lnTo>
                  <a:lnTo>
                    <a:pt x="2676" y="974"/>
                  </a:lnTo>
                  <a:lnTo>
                    <a:pt x="2657" y="1003"/>
                  </a:lnTo>
                  <a:lnTo>
                    <a:pt x="2636" y="1029"/>
                  </a:lnTo>
                  <a:lnTo>
                    <a:pt x="2610" y="1051"/>
                  </a:lnTo>
                  <a:lnTo>
                    <a:pt x="2582" y="1069"/>
                  </a:lnTo>
                  <a:lnTo>
                    <a:pt x="2550" y="1082"/>
                  </a:lnTo>
                  <a:lnTo>
                    <a:pt x="2516" y="1091"/>
                  </a:lnTo>
                  <a:lnTo>
                    <a:pt x="2481" y="1093"/>
                  </a:lnTo>
                  <a:lnTo>
                    <a:pt x="2477" y="1093"/>
                  </a:lnTo>
                  <a:lnTo>
                    <a:pt x="2423" y="1644"/>
                  </a:lnTo>
                  <a:lnTo>
                    <a:pt x="2325" y="1665"/>
                  </a:lnTo>
                  <a:lnTo>
                    <a:pt x="1879" y="1744"/>
                  </a:lnTo>
                  <a:lnTo>
                    <a:pt x="1838" y="1700"/>
                  </a:lnTo>
                  <a:lnTo>
                    <a:pt x="1793" y="1660"/>
                  </a:lnTo>
                  <a:lnTo>
                    <a:pt x="1745" y="1624"/>
                  </a:lnTo>
                  <a:lnTo>
                    <a:pt x="1696" y="1592"/>
                  </a:lnTo>
                  <a:lnTo>
                    <a:pt x="1643" y="1565"/>
                  </a:lnTo>
                  <a:lnTo>
                    <a:pt x="1588" y="1542"/>
                  </a:lnTo>
                  <a:lnTo>
                    <a:pt x="1532" y="1525"/>
                  </a:lnTo>
                  <a:lnTo>
                    <a:pt x="1473" y="1512"/>
                  </a:lnTo>
                  <a:lnTo>
                    <a:pt x="1413" y="1504"/>
                  </a:lnTo>
                  <a:lnTo>
                    <a:pt x="1352" y="1501"/>
                  </a:lnTo>
                  <a:lnTo>
                    <a:pt x="1291" y="1504"/>
                  </a:lnTo>
                  <a:lnTo>
                    <a:pt x="1231" y="1512"/>
                  </a:lnTo>
                  <a:lnTo>
                    <a:pt x="1173" y="1525"/>
                  </a:lnTo>
                  <a:lnTo>
                    <a:pt x="1116" y="1542"/>
                  </a:lnTo>
                  <a:lnTo>
                    <a:pt x="1062" y="1565"/>
                  </a:lnTo>
                  <a:lnTo>
                    <a:pt x="1009" y="1592"/>
                  </a:lnTo>
                  <a:lnTo>
                    <a:pt x="958" y="1624"/>
                  </a:lnTo>
                  <a:lnTo>
                    <a:pt x="911" y="1660"/>
                  </a:lnTo>
                  <a:lnTo>
                    <a:pt x="867" y="1700"/>
                  </a:lnTo>
                  <a:lnTo>
                    <a:pt x="825" y="1744"/>
                  </a:lnTo>
                  <a:lnTo>
                    <a:pt x="384" y="1666"/>
                  </a:lnTo>
                  <a:lnTo>
                    <a:pt x="279" y="1638"/>
                  </a:lnTo>
                  <a:lnTo>
                    <a:pt x="225" y="1093"/>
                  </a:lnTo>
                  <a:lnTo>
                    <a:pt x="219" y="1093"/>
                  </a:lnTo>
                  <a:lnTo>
                    <a:pt x="183" y="1091"/>
                  </a:lnTo>
                  <a:lnTo>
                    <a:pt x="150" y="1082"/>
                  </a:lnTo>
                  <a:lnTo>
                    <a:pt x="119" y="1069"/>
                  </a:lnTo>
                  <a:lnTo>
                    <a:pt x="89" y="1051"/>
                  </a:lnTo>
                  <a:lnTo>
                    <a:pt x="64" y="1029"/>
                  </a:lnTo>
                  <a:lnTo>
                    <a:pt x="42" y="1003"/>
                  </a:lnTo>
                  <a:lnTo>
                    <a:pt x="24" y="974"/>
                  </a:lnTo>
                  <a:lnTo>
                    <a:pt x="11" y="943"/>
                  </a:lnTo>
                  <a:lnTo>
                    <a:pt x="2" y="909"/>
                  </a:lnTo>
                  <a:lnTo>
                    <a:pt x="0" y="874"/>
                  </a:lnTo>
                  <a:lnTo>
                    <a:pt x="0" y="594"/>
                  </a:lnTo>
                  <a:lnTo>
                    <a:pt x="2" y="558"/>
                  </a:lnTo>
                  <a:lnTo>
                    <a:pt x="11" y="525"/>
                  </a:lnTo>
                  <a:lnTo>
                    <a:pt x="24" y="494"/>
                  </a:lnTo>
                  <a:lnTo>
                    <a:pt x="42" y="464"/>
                  </a:lnTo>
                  <a:lnTo>
                    <a:pt x="64" y="438"/>
                  </a:lnTo>
                  <a:lnTo>
                    <a:pt x="89" y="417"/>
                  </a:lnTo>
                  <a:lnTo>
                    <a:pt x="119" y="400"/>
                  </a:lnTo>
                  <a:lnTo>
                    <a:pt x="150" y="386"/>
                  </a:lnTo>
                  <a:lnTo>
                    <a:pt x="183" y="378"/>
                  </a:lnTo>
                  <a:lnTo>
                    <a:pt x="219" y="375"/>
                  </a:lnTo>
                  <a:lnTo>
                    <a:pt x="249" y="375"/>
                  </a:lnTo>
                  <a:lnTo>
                    <a:pt x="249" y="198"/>
                  </a:lnTo>
                  <a:lnTo>
                    <a:pt x="252" y="162"/>
                  </a:lnTo>
                  <a:lnTo>
                    <a:pt x="261" y="130"/>
                  </a:lnTo>
                  <a:lnTo>
                    <a:pt x="276" y="98"/>
                  </a:lnTo>
                  <a:lnTo>
                    <a:pt x="295" y="70"/>
                  </a:lnTo>
                  <a:lnTo>
                    <a:pt x="319" y="46"/>
                  </a:lnTo>
                  <a:lnTo>
                    <a:pt x="347" y="27"/>
                  </a:lnTo>
                  <a:lnTo>
                    <a:pt x="377" y="13"/>
                  </a:lnTo>
                  <a:lnTo>
                    <a:pt x="411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37"/>
            <p:cNvSpPr>
              <a:spLocks/>
            </p:cNvSpPr>
            <p:nvPr/>
          </p:nvSpPr>
          <p:spPr bwMode="auto">
            <a:xfrm>
              <a:off x="7388226" y="4610100"/>
              <a:ext cx="258763" cy="123825"/>
            </a:xfrm>
            <a:custGeom>
              <a:avLst/>
              <a:gdLst>
                <a:gd name="T0" fmla="*/ 452 w 1958"/>
                <a:gd name="T1" fmla="*/ 0 h 944"/>
                <a:gd name="T2" fmla="*/ 494 w 1958"/>
                <a:gd name="T3" fmla="*/ 45 h 944"/>
                <a:gd name="T4" fmla="*/ 538 w 1958"/>
                <a:gd name="T5" fmla="*/ 85 h 944"/>
                <a:gd name="T6" fmla="*/ 585 w 1958"/>
                <a:gd name="T7" fmla="*/ 121 h 944"/>
                <a:gd name="T8" fmla="*/ 636 w 1958"/>
                <a:gd name="T9" fmla="*/ 153 h 944"/>
                <a:gd name="T10" fmla="*/ 689 w 1958"/>
                <a:gd name="T11" fmla="*/ 180 h 944"/>
                <a:gd name="T12" fmla="*/ 743 w 1958"/>
                <a:gd name="T13" fmla="*/ 202 h 944"/>
                <a:gd name="T14" fmla="*/ 800 w 1958"/>
                <a:gd name="T15" fmla="*/ 220 h 944"/>
                <a:gd name="T16" fmla="*/ 858 w 1958"/>
                <a:gd name="T17" fmla="*/ 233 h 944"/>
                <a:gd name="T18" fmla="*/ 918 w 1958"/>
                <a:gd name="T19" fmla="*/ 240 h 944"/>
                <a:gd name="T20" fmla="*/ 979 w 1958"/>
                <a:gd name="T21" fmla="*/ 243 h 944"/>
                <a:gd name="T22" fmla="*/ 1040 w 1958"/>
                <a:gd name="T23" fmla="*/ 240 h 944"/>
                <a:gd name="T24" fmla="*/ 1100 w 1958"/>
                <a:gd name="T25" fmla="*/ 233 h 944"/>
                <a:gd name="T26" fmla="*/ 1158 w 1958"/>
                <a:gd name="T27" fmla="*/ 220 h 944"/>
                <a:gd name="T28" fmla="*/ 1215 w 1958"/>
                <a:gd name="T29" fmla="*/ 202 h 944"/>
                <a:gd name="T30" fmla="*/ 1270 w 1958"/>
                <a:gd name="T31" fmla="*/ 180 h 944"/>
                <a:gd name="T32" fmla="*/ 1323 w 1958"/>
                <a:gd name="T33" fmla="*/ 153 h 944"/>
                <a:gd name="T34" fmla="*/ 1372 w 1958"/>
                <a:gd name="T35" fmla="*/ 121 h 944"/>
                <a:gd name="T36" fmla="*/ 1420 w 1958"/>
                <a:gd name="T37" fmla="*/ 85 h 944"/>
                <a:gd name="T38" fmla="*/ 1465 w 1958"/>
                <a:gd name="T39" fmla="*/ 45 h 944"/>
                <a:gd name="T40" fmla="*/ 1506 w 1958"/>
                <a:gd name="T41" fmla="*/ 0 h 944"/>
                <a:gd name="T42" fmla="*/ 1876 w 1958"/>
                <a:gd name="T43" fmla="*/ 68 h 944"/>
                <a:gd name="T44" fmla="*/ 1958 w 1958"/>
                <a:gd name="T45" fmla="*/ 87 h 944"/>
                <a:gd name="T46" fmla="*/ 1892 w 1958"/>
                <a:gd name="T47" fmla="*/ 753 h 944"/>
                <a:gd name="T48" fmla="*/ 1889 w 1958"/>
                <a:gd name="T49" fmla="*/ 787 h 944"/>
                <a:gd name="T50" fmla="*/ 1880 w 1958"/>
                <a:gd name="T51" fmla="*/ 818 h 944"/>
                <a:gd name="T52" fmla="*/ 1865 w 1958"/>
                <a:gd name="T53" fmla="*/ 848 h 944"/>
                <a:gd name="T54" fmla="*/ 1846 w 1958"/>
                <a:gd name="T55" fmla="*/ 874 h 944"/>
                <a:gd name="T56" fmla="*/ 1822 w 1958"/>
                <a:gd name="T57" fmla="*/ 898 h 944"/>
                <a:gd name="T58" fmla="*/ 1794 w 1958"/>
                <a:gd name="T59" fmla="*/ 917 h 944"/>
                <a:gd name="T60" fmla="*/ 1764 w 1958"/>
                <a:gd name="T61" fmla="*/ 931 h 944"/>
                <a:gd name="T62" fmla="*/ 1730 w 1958"/>
                <a:gd name="T63" fmla="*/ 941 h 944"/>
                <a:gd name="T64" fmla="*/ 1695 w 1958"/>
                <a:gd name="T65" fmla="*/ 944 h 944"/>
                <a:gd name="T66" fmla="*/ 262 w 1958"/>
                <a:gd name="T67" fmla="*/ 944 h 944"/>
                <a:gd name="T68" fmla="*/ 226 w 1958"/>
                <a:gd name="T69" fmla="*/ 941 h 944"/>
                <a:gd name="T70" fmla="*/ 193 w 1958"/>
                <a:gd name="T71" fmla="*/ 931 h 944"/>
                <a:gd name="T72" fmla="*/ 163 w 1958"/>
                <a:gd name="T73" fmla="*/ 916 h 944"/>
                <a:gd name="T74" fmla="*/ 135 w 1958"/>
                <a:gd name="T75" fmla="*/ 897 h 944"/>
                <a:gd name="T76" fmla="*/ 111 w 1958"/>
                <a:gd name="T77" fmla="*/ 873 h 944"/>
                <a:gd name="T78" fmla="*/ 92 w 1958"/>
                <a:gd name="T79" fmla="*/ 846 h 944"/>
                <a:gd name="T80" fmla="*/ 77 w 1958"/>
                <a:gd name="T81" fmla="*/ 815 h 944"/>
                <a:gd name="T82" fmla="*/ 68 w 1958"/>
                <a:gd name="T83" fmla="*/ 781 h 944"/>
                <a:gd name="T84" fmla="*/ 65 w 1958"/>
                <a:gd name="T85" fmla="*/ 746 h 944"/>
                <a:gd name="T86" fmla="*/ 0 w 1958"/>
                <a:gd name="T87" fmla="*/ 91 h 944"/>
                <a:gd name="T88" fmla="*/ 78 w 1958"/>
                <a:gd name="T89" fmla="*/ 68 h 944"/>
                <a:gd name="T90" fmla="*/ 452 w 1958"/>
                <a:gd name="T91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58" h="944">
                  <a:moveTo>
                    <a:pt x="452" y="0"/>
                  </a:moveTo>
                  <a:lnTo>
                    <a:pt x="494" y="45"/>
                  </a:lnTo>
                  <a:lnTo>
                    <a:pt x="538" y="85"/>
                  </a:lnTo>
                  <a:lnTo>
                    <a:pt x="585" y="121"/>
                  </a:lnTo>
                  <a:lnTo>
                    <a:pt x="636" y="153"/>
                  </a:lnTo>
                  <a:lnTo>
                    <a:pt x="689" y="180"/>
                  </a:lnTo>
                  <a:lnTo>
                    <a:pt x="743" y="202"/>
                  </a:lnTo>
                  <a:lnTo>
                    <a:pt x="800" y="220"/>
                  </a:lnTo>
                  <a:lnTo>
                    <a:pt x="858" y="233"/>
                  </a:lnTo>
                  <a:lnTo>
                    <a:pt x="918" y="240"/>
                  </a:lnTo>
                  <a:lnTo>
                    <a:pt x="979" y="243"/>
                  </a:lnTo>
                  <a:lnTo>
                    <a:pt x="1040" y="240"/>
                  </a:lnTo>
                  <a:lnTo>
                    <a:pt x="1100" y="233"/>
                  </a:lnTo>
                  <a:lnTo>
                    <a:pt x="1158" y="220"/>
                  </a:lnTo>
                  <a:lnTo>
                    <a:pt x="1215" y="202"/>
                  </a:lnTo>
                  <a:lnTo>
                    <a:pt x="1270" y="180"/>
                  </a:lnTo>
                  <a:lnTo>
                    <a:pt x="1323" y="153"/>
                  </a:lnTo>
                  <a:lnTo>
                    <a:pt x="1372" y="121"/>
                  </a:lnTo>
                  <a:lnTo>
                    <a:pt x="1420" y="85"/>
                  </a:lnTo>
                  <a:lnTo>
                    <a:pt x="1465" y="45"/>
                  </a:lnTo>
                  <a:lnTo>
                    <a:pt x="1506" y="0"/>
                  </a:lnTo>
                  <a:lnTo>
                    <a:pt x="1876" y="68"/>
                  </a:lnTo>
                  <a:lnTo>
                    <a:pt x="1958" y="87"/>
                  </a:lnTo>
                  <a:lnTo>
                    <a:pt x="1892" y="753"/>
                  </a:lnTo>
                  <a:lnTo>
                    <a:pt x="1889" y="787"/>
                  </a:lnTo>
                  <a:lnTo>
                    <a:pt x="1880" y="818"/>
                  </a:lnTo>
                  <a:lnTo>
                    <a:pt x="1865" y="848"/>
                  </a:lnTo>
                  <a:lnTo>
                    <a:pt x="1846" y="874"/>
                  </a:lnTo>
                  <a:lnTo>
                    <a:pt x="1822" y="898"/>
                  </a:lnTo>
                  <a:lnTo>
                    <a:pt x="1794" y="917"/>
                  </a:lnTo>
                  <a:lnTo>
                    <a:pt x="1764" y="931"/>
                  </a:lnTo>
                  <a:lnTo>
                    <a:pt x="1730" y="941"/>
                  </a:lnTo>
                  <a:lnTo>
                    <a:pt x="1695" y="944"/>
                  </a:lnTo>
                  <a:lnTo>
                    <a:pt x="262" y="944"/>
                  </a:lnTo>
                  <a:lnTo>
                    <a:pt x="226" y="941"/>
                  </a:lnTo>
                  <a:lnTo>
                    <a:pt x="193" y="931"/>
                  </a:lnTo>
                  <a:lnTo>
                    <a:pt x="163" y="916"/>
                  </a:lnTo>
                  <a:lnTo>
                    <a:pt x="135" y="897"/>
                  </a:lnTo>
                  <a:lnTo>
                    <a:pt x="111" y="873"/>
                  </a:lnTo>
                  <a:lnTo>
                    <a:pt x="92" y="846"/>
                  </a:lnTo>
                  <a:lnTo>
                    <a:pt x="77" y="815"/>
                  </a:lnTo>
                  <a:lnTo>
                    <a:pt x="68" y="781"/>
                  </a:lnTo>
                  <a:lnTo>
                    <a:pt x="65" y="746"/>
                  </a:lnTo>
                  <a:lnTo>
                    <a:pt x="0" y="91"/>
                  </a:lnTo>
                  <a:lnTo>
                    <a:pt x="78" y="68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38"/>
            <p:cNvSpPr>
              <a:spLocks noEditPoints="1"/>
            </p:cNvSpPr>
            <p:nvPr/>
          </p:nvSpPr>
          <p:spPr bwMode="auto">
            <a:xfrm>
              <a:off x="7378701" y="4498975"/>
              <a:ext cx="279400" cy="123825"/>
            </a:xfrm>
            <a:custGeom>
              <a:avLst/>
              <a:gdLst>
                <a:gd name="T0" fmla="*/ 1006 w 2113"/>
                <a:gd name="T1" fmla="*/ 109 h 937"/>
                <a:gd name="T2" fmla="*/ 911 w 2113"/>
                <a:gd name="T3" fmla="*/ 132 h 937"/>
                <a:gd name="T4" fmla="*/ 827 w 2113"/>
                <a:gd name="T5" fmla="*/ 172 h 937"/>
                <a:gd name="T6" fmla="*/ 756 w 2113"/>
                <a:gd name="T7" fmla="*/ 230 h 937"/>
                <a:gd name="T8" fmla="*/ 701 w 2113"/>
                <a:gd name="T9" fmla="*/ 300 h 937"/>
                <a:gd name="T10" fmla="*/ 667 w 2113"/>
                <a:gd name="T11" fmla="*/ 382 h 937"/>
                <a:gd name="T12" fmla="*/ 655 w 2113"/>
                <a:gd name="T13" fmla="*/ 472 h 937"/>
                <a:gd name="T14" fmla="*/ 667 w 2113"/>
                <a:gd name="T15" fmla="*/ 562 h 937"/>
                <a:gd name="T16" fmla="*/ 701 w 2113"/>
                <a:gd name="T17" fmla="*/ 644 h 937"/>
                <a:gd name="T18" fmla="*/ 756 w 2113"/>
                <a:gd name="T19" fmla="*/ 715 h 937"/>
                <a:gd name="T20" fmla="*/ 827 w 2113"/>
                <a:gd name="T21" fmla="*/ 772 h 937"/>
                <a:gd name="T22" fmla="*/ 911 w 2113"/>
                <a:gd name="T23" fmla="*/ 813 h 937"/>
                <a:gd name="T24" fmla="*/ 1006 w 2113"/>
                <a:gd name="T25" fmla="*/ 835 h 937"/>
                <a:gd name="T26" fmla="*/ 1106 w 2113"/>
                <a:gd name="T27" fmla="*/ 835 h 937"/>
                <a:gd name="T28" fmla="*/ 1201 w 2113"/>
                <a:gd name="T29" fmla="*/ 813 h 937"/>
                <a:gd name="T30" fmla="*/ 1285 w 2113"/>
                <a:gd name="T31" fmla="*/ 772 h 937"/>
                <a:gd name="T32" fmla="*/ 1355 w 2113"/>
                <a:gd name="T33" fmla="*/ 715 h 937"/>
                <a:gd name="T34" fmla="*/ 1410 w 2113"/>
                <a:gd name="T35" fmla="*/ 644 h 937"/>
                <a:gd name="T36" fmla="*/ 1445 w 2113"/>
                <a:gd name="T37" fmla="*/ 562 h 937"/>
                <a:gd name="T38" fmla="*/ 1457 w 2113"/>
                <a:gd name="T39" fmla="*/ 472 h 937"/>
                <a:gd name="T40" fmla="*/ 1445 w 2113"/>
                <a:gd name="T41" fmla="*/ 382 h 937"/>
                <a:gd name="T42" fmla="*/ 1410 w 2113"/>
                <a:gd name="T43" fmla="*/ 300 h 937"/>
                <a:gd name="T44" fmla="*/ 1355 w 2113"/>
                <a:gd name="T45" fmla="*/ 230 h 937"/>
                <a:gd name="T46" fmla="*/ 1285 w 2113"/>
                <a:gd name="T47" fmla="*/ 172 h 937"/>
                <a:gd name="T48" fmla="*/ 1201 w 2113"/>
                <a:gd name="T49" fmla="*/ 132 h 937"/>
                <a:gd name="T50" fmla="*/ 1106 w 2113"/>
                <a:gd name="T51" fmla="*/ 109 h 937"/>
                <a:gd name="T52" fmla="*/ 1058 w 2113"/>
                <a:gd name="T53" fmla="*/ 0 h 937"/>
                <a:gd name="T54" fmla="*/ 1171 w 2113"/>
                <a:gd name="T55" fmla="*/ 11 h 937"/>
                <a:gd name="T56" fmla="*/ 1278 w 2113"/>
                <a:gd name="T57" fmla="*/ 45 h 937"/>
                <a:gd name="T58" fmla="*/ 1376 w 2113"/>
                <a:gd name="T59" fmla="*/ 100 h 937"/>
                <a:gd name="T60" fmla="*/ 1460 w 2113"/>
                <a:gd name="T61" fmla="*/ 176 h 937"/>
                <a:gd name="T62" fmla="*/ 1525 w 2113"/>
                <a:gd name="T63" fmla="*/ 256 h 937"/>
                <a:gd name="T64" fmla="*/ 2113 w 2113"/>
                <a:gd name="T65" fmla="*/ 148 h 937"/>
                <a:gd name="T66" fmla="*/ 1984 w 2113"/>
                <a:gd name="T67" fmla="*/ 766 h 937"/>
                <a:gd name="T68" fmla="*/ 1498 w 2113"/>
                <a:gd name="T69" fmla="*/ 717 h 937"/>
                <a:gd name="T70" fmla="*/ 1420 w 2113"/>
                <a:gd name="T71" fmla="*/ 801 h 937"/>
                <a:gd name="T72" fmla="*/ 1328 w 2113"/>
                <a:gd name="T73" fmla="*/ 867 h 937"/>
                <a:gd name="T74" fmla="*/ 1226 w 2113"/>
                <a:gd name="T75" fmla="*/ 912 h 937"/>
                <a:gd name="T76" fmla="*/ 1116 w 2113"/>
                <a:gd name="T77" fmla="*/ 934 h 937"/>
                <a:gd name="T78" fmla="*/ 1001 w 2113"/>
                <a:gd name="T79" fmla="*/ 934 h 937"/>
                <a:gd name="T80" fmla="*/ 891 w 2113"/>
                <a:gd name="T81" fmla="*/ 912 h 937"/>
                <a:gd name="T82" fmla="*/ 788 w 2113"/>
                <a:gd name="T83" fmla="*/ 867 h 937"/>
                <a:gd name="T84" fmla="*/ 697 w 2113"/>
                <a:gd name="T85" fmla="*/ 801 h 937"/>
                <a:gd name="T86" fmla="*/ 619 w 2113"/>
                <a:gd name="T87" fmla="*/ 717 h 937"/>
                <a:gd name="T88" fmla="*/ 124 w 2113"/>
                <a:gd name="T89" fmla="*/ 768 h 937"/>
                <a:gd name="T90" fmla="*/ 0 w 2113"/>
                <a:gd name="T91" fmla="*/ 146 h 937"/>
                <a:gd name="T92" fmla="*/ 592 w 2113"/>
                <a:gd name="T93" fmla="*/ 256 h 937"/>
                <a:gd name="T94" fmla="*/ 656 w 2113"/>
                <a:gd name="T95" fmla="*/ 176 h 937"/>
                <a:gd name="T96" fmla="*/ 741 w 2113"/>
                <a:gd name="T97" fmla="*/ 100 h 937"/>
                <a:gd name="T98" fmla="*/ 838 w 2113"/>
                <a:gd name="T99" fmla="*/ 45 h 937"/>
                <a:gd name="T100" fmla="*/ 945 w 2113"/>
                <a:gd name="T101" fmla="*/ 11 h 937"/>
                <a:gd name="T102" fmla="*/ 1058 w 2113"/>
                <a:gd name="T103" fmla="*/ 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3" h="937">
                  <a:moveTo>
                    <a:pt x="1056" y="107"/>
                  </a:moveTo>
                  <a:lnTo>
                    <a:pt x="1006" y="109"/>
                  </a:lnTo>
                  <a:lnTo>
                    <a:pt x="958" y="118"/>
                  </a:lnTo>
                  <a:lnTo>
                    <a:pt x="911" y="132"/>
                  </a:lnTo>
                  <a:lnTo>
                    <a:pt x="867" y="149"/>
                  </a:lnTo>
                  <a:lnTo>
                    <a:pt x="827" y="172"/>
                  </a:lnTo>
                  <a:lnTo>
                    <a:pt x="789" y="199"/>
                  </a:lnTo>
                  <a:lnTo>
                    <a:pt x="756" y="230"/>
                  </a:lnTo>
                  <a:lnTo>
                    <a:pt x="726" y="264"/>
                  </a:lnTo>
                  <a:lnTo>
                    <a:pt x="701" y="300"/>
                  </a:lnTo>
                  <a:lnTo>
                    <a:pt x="682" y="340"/>
                  </a:lnTo>
                  <a:lnTo>
                    <a:pt x="667" y="382"/>
                  </a:lnTo>
                  <a:lnTo>
                    <a:pt x="658" y="427"/>
                  </a:lnTo>
                  <a:lnTo>
                    <a:pt x="655" y="472"/>
                  </a:lnTo>
                  <a:lnTo>
                    <a:pt x="658" y="518"/>
                  </a:lnTo>
                  <a:lnTo>
                    <a:pt x="667" y="562"/>
                  </a:lnTo>
                  <a:lnTo>
                    <a:pt x="682" y="604"/>
                  </a:lnTo>
                  <a:lnTo>
                    <a:pt x="701" y="644"/>
                  </a:lnTo>
                  <a:lnTo>
                    <a:pt x="726" y="680"/>
                  </a:lnTo>
                  <a:lnTo>
                    <a:pt x="756" y="715"/>
                  </a:lnTo>
                  <a:lnTo>
                    <a:pt x="789" y="745"/>
                  </a:lnTo>
                  <a:lnTo>
                    <a:pt x="827" y="772"/>
                  </a:lnTo>
                  <a:lnTo>
                    <a:pt x="867" y="795"/>
                  </a:lnTo>
                  <a:lnTo>
                    <a:pt x="911" y="813"/>
                  </a:lnTo>
                  <a:lnTo>
                    <a:pt x="958" y="826"/>
                  </a:lnTo>
                  <a:lnTo>
                    <a:pt x="1006" y="835"/>
                  </a:lnTo>
                  <a:lnTo>
                    <a:pt x="1056" y="838"/>
                  </a:lnTo>
                  <a:lnTo>
                    <a:pt x="1106" y="835"/>
                  </a:lnTo>
                  <a:lnTo>
                    <a:pt x="1155" y="826"/>
                  </a:lnTo>
                  <a:lnTo>
                    <a:pt x="1201" y="813"/>
                  </a:lnTo>
                  <a:lnTo>
                    <a:pt x="1244" y="795"/>
                  </a:lnTo>
                  <a:lnTo>
                    <a:pt x="1285" y="772"/>
                  </a:lnTo>
                  <a:lnTo>
                    <a:pt x="1322" y="745"/>
                  </a:lnTo>
                  <a:lnTo>
                    <a:pt x="1355" y="715"/>
                  </a:lnTo>
                  <a:lnTo>
                    <a:pt x="1386" y="680"/>
                  </a:lnTo>
                  <a:lnTo>
                    <a:pt x="1410" y="644"/>
                  </a:lnTo>
                  <a:lnTo>
                    <a:pt x="1430" y="604"/>
                  </a:lnTo>
                  <a:lnTo>
                    <a:pt x="1445" y="562"/>
                  </a:lnTo>
                  <a:lnTo>
                    <a:pt x="1453" y="518"/>
                  </a:lnTo>
                  <a:lnTo>
                    <a:pt x="1457" y="472"/>
                  </a:lnTo>
                  <a:lnTo>
                    <a:pt x="1453" y="427"/>
                  </a:lnTo>
                  <a:lnTo>
                    <a:pt x="1445" y="382"/>
                  </a:lnTo>
                  <a:lnTo>
                    <a:pt x="1430" y="340"/>
                  </a:lnTo>
                  <a:lnTo>
                    <a:pt x="1410" y="300"/>
                  </a:lnTo>
                  <a:lnTo>
                    <a:pt x="1386" y="264"/>
                  </a:lnTo>
                  <a:lnTo>
                    <a:pt x="1355" y="230"/>
                  </a:lnTo>
                  <a:lnTo>
                    <a:pt x="1322" y="199"/>
                  </a:lnTo>
                  <a:lnTo>
                    <a:pt x="1285" y="172"/>
                  </a:lnTo>
                  <a:lnTo>
                    <a:pt x="1244" y="149"/>
                  </a:lnTo>
                  <a:lnTo>
                    <a:pt x="1201" y="132"/>
                  </a:lnTo>
                  <a:lnTo>
                    <a:pt x="1155" y="118"/>
                  </a:lnTo>
                  <a:lnTo>
                    <a:pt x="1106" y="109"/>
                  </a:lnTo>
                  <a:lnTo>
                    <a:pt x="1056" y="107"/>
                  </a:lnTo>
                  <a:close/>
                  <a:moveTo>
                    <a:pt x="1058" y="0"/>
                  </a:moveTo>
                  <a:lnTo>
                    <a:pt x="1115" y="2"/>
                  </a:lnTo>
                  <a:lnTo>
                    <a:pt x="1171" y="11"/>
                  </a:lnTo>
                  <a:lnTo>
                    <a:pt x="1226" y="26"/>
                  </a:lnTo>
                  <a:lnTo>
                    <a:pt x="1278" y="45"/>
                  </a:lnTo>
                  <a:lnTo>
                    <a:pt x="1328" y="70"/>
                  </a:lnTo>
                  <a:lnTo>
                    <a:pt x="1376" y="100"/>
                  </a:lnTo>
                  <a:lnTo>
                    <a:pt x="1419" y="136"/>
                  </a:lnTo>
                  <a:lnTo>
                    <a:pt x="1460" y="176"/>
                  </a:lnTo>
                  <a:lnTo>
                    <a:pt x="1498" y="220"/>
                  </a:lnTo>
                  <a:lnTo>
                    <a:pt x="1525" y="256"/>
                  </a:lnTo>
                  <a:lnTo>
                    <a:pt x="2060" y="160"/>
                  </a:lnTo>
                  <a:lnTo>
                    <a:pt x="2113" y="148"/>
                  </a:lnTo>
                  <a:lnTo>
                    <a:pt x="2052" y="781"/>
                  </a:lnTo>
                  <a:lnTo>
                    <a:pt x="1984" y="766"/>
                  </a:lnTo>
                  <a:lnTo>
                    <a:pt x="1525" y="682"/>
                  </a:lnTo>
                  <a:lnTo>
                    <a:pt x="1498" y="717"/>
                  </a:lnTo>
                  <a:lnTo>
                    <a:pt x="1460" y="761"/>
                  </a:lnTo>
                  <a:lnTo>
                    <a:pt x="1420" y="801"/>
                  </a:lnTo>
                  <a:lnTo>
                    <a:pt x="1376" y="837"/>
                  </a:lnTo>
                  <a:lnTo>
                    <a:pt x="1328" y="867"/>
                  </a:lnTo>
                  <a:lnTo>
                    <a:pt x="1279" y="892"/>
                  </a:lnTo>
                  <a:lnTo>
                    <a:pt x="1226" y="912"/>
                  </a:lnTo>
                  <a:lnTo>
                    <a:pt x="1172" y="926"/>
                  </a:lnTo>
                  <a:lnTo>
                    <a:pt x="1116" y="934"/>
                  </a:lnTo>
                  <a:lnTo>
                    <a:pt x="1058" y="937"/>
                  </a:lnTo>
                  <a:lnTo>
                    <a:pt x="1001" y="934"/>
                  </a:lnTo>
                  <a:lnTo>
                    <a:pt x="945" y="926"/>
                  </a:lnTo>
                  <a:lnTo>
                    <a:pt x="891" y="912"/>
                  </a:lnTo>
                  <a:lnTo>
                    <a:pt x="838" y="892"/>
                  </a:lnTo>
                  <a:lnTo>
                    <a:pt x="788" y="867"/>
                  </a:lnTo>
                  <a:lnTo>
                    <a:pt x="741" y="837"/>
                  </a:lnTo>
                  <a:lnTo>
                    <a:pt x="697" y="801"/>
                  </a:lnTo>
                  <a:lnTo>
                    <a:pt x="656" y="761"/>
                  </a:lnTo>
                  <a:lnTo>
                    <a:pt x="619" y="717"/>
                  </a:lnTo>
                  <a:lnTo>
                    <a:pt x="592" y="682"/>
                  </a:lnTo>
                  <a:lnTo>
                    <a:pt x="124" y="768"/>
                  </a:lnTo>
                  <a:lnTo>
                    <a:pt x="64" y="784"/>
                  </a:lnTo>
                  <a:lnTo>
                    <a:pt x="0" y="146"/>
                  </a:lnTo>
                  <a:lnTo>
                    <a:pt x="57" y="161"/>
                  </a:lnTo>
                  <a:lnTo>
                    <a:pt x="592" y="256"/>
                  </a:lnTo>
                  <a:lnTo>
                    <a:pt x="619" y="220"/>
                  </a:lnTo>
                  <a:lnTo>
                    <a:pt x="656" y="176"/>
                  </a:lnTo>
                  <a:lnTo>
                    <a:pt x="697" y="136"/>
                  </a:lnTo>
                  <a:lnTo>
                    <a:pt x="741" y="100"/>
                  </a:lnTo>
                  <a:lnTo>
                    <a:pt x="788" y="70"/>
                  </a:lnTo>
                  <a:lnTo>
                    <a:pt x="838" y="45"/>
                  </a:lnTo>
                  <a:lnTo>
                    <a:pt x="891" y="26"/>
                  </a:lnTo>
                  <a:lnTo>
                    <a:pt x="945" y="11"/>
                  </a:lnTo>
                  <a:lnTo>
                    <a:pt x="1001" y="2"/>
                  </a:lnTo>
                  <a:lnTo>
                    <a:pt x="10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0" name="Group 859"/>
          <p:cNvGrpSpPr/>
          <p:nvPr/>
        </p:nvGrpSpPr>
        <p:grpSpPr>
          <a:xfrm>
            <a:off x="8159441" y="4257675"/>
            <a:ext cx="541337" cy="498475"/>
            <a:chOff x="8193088" y="4257675"/>
            <a:chExt cx="541337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4" name="Freeform 243"/>
            <p:cNvSpPr>
              <a:spLocks noEditPoints="1"/>
            </p:cNvSpPr>
            <p:nvPr/>
          </p:nvSpPr>
          <p:spPr bwMode="auto">
            <a:xfrm>
              <a:off x="8193088" y="4257675"/>
              <a:ext cx="541337" cy="393700"/>
            </a:xfrm>
            <a:custGeom>
              <a:avLst/>
              <a:gdLst>
                <a:gd name="T0" fmla="*/ 610 w 3414"/>
                <a:gd name="T1" fmla="*/ 2055 h 2479"/>
                <a:gd name="T2" fmla="*/ 1098 w 3414"/>
                <a:gd name="T3" fmla="*/ 2116 h 2479"/>
                <a:gd name="T4" fmla="*/ 1156 w 3414"/>
                <a:gd name="T5" fmla="*/ 2037 h 2479"/>
                <a:gd name="T6" fmla="*/ 793 w 3414"/>
                <a:gd name="T7" fmla="*/ 1753 h 2479"/>
                <a:gd name="T8" fmla="*/ 735 w 3414"/>
                <a:gd name="T9" fmla="*/ 1833 h 2479"/>
                <a:gd name="T10" fmla="*/ 1117 w 3414"/>
                <a:gd name="T11" fmla="*/ 1871 h 2479"/>
                <a:gd name="T12" fmla="*/ 1146 w 3414"/>
                <a:gd name="T13" fmla="*/ 1778 h 2479"/>
                <a:gd name="T14" fmla="*/ 652 w 3414"/>
                <a:gd name="T15" fmla="*/ 1514 h 2479"/>
                <a:gd name="T16" fmla="*/ 622 w 3414"/>
                <a:gd name="T17" fmla="*/ 1608 h 2479"/>
                <a:gd name="T18" fmla="*/ 1134 w 3414"/>
                <a:gd name="T19" fmla="*/ 1620 h 2479"/>
                <a:gd name="T20" fmla="*/ 1134 w 3414"/>
                <a:gd name="T21" fmla="*/ 1523 h 2479"/>
                <a:gd name="T22" fmla="*/ 757 w 3414"/>
                <a:gd name="T23" fmla="*/ 1281 h 2479"/>
                <a:gd name="T24" fmla="*/ 757 w 3414"/>
                <a:gd name="T25" fmla="*/ 1379 h 2479"/>
                <a:gd name="T26" fmla="*/ 1146 w 3414"/>
                <a:gd name="T27" fmla="*/ 1366 h 2479"/>
                <a:gd name="T28" fmla="*/ 1117 w 3414"/>
                <a:gd name="T29" fmla="*/ 1273 h 2479"/>
                <a:gd name="T30" fmla="*/ 2317 w 3414"/>
                <a:gd name="T31" fmla="*/ 847 h 2479"/>
                <a:gd name="T32" fmla="*/ 2317 w 3414"/>
                <a:gd name="T33" fmla="*/ 128 h 2479"/>
                <a:gd name="T34" fmla="*/ 1896 w 3414"/>
                <a:gd name="T35" fmla="*/ 595 h 2479"/>
                <a:gd name="T36" fmla="*/ 1925 w 3414"/>
                <a:gd name="T37" fmla="*/ 526 h 2479"/>
                <a:gd name="T38" fmla="*/ 1980 w 3414"/>
                <a:gd name="T39" fmla="*/ 467 h 2479"/>
                <a:gd name="T40" fmla="*/ 2063 w 3414"/>
                <a:gd name="T41" fmla="*/ 429 h 2479"/>
                <a:gd name="T42" fmla="*/ 2262 w 3414"/>
                <a:gd name="T43" fmla="*/ 413 h 2479"/>
                <a:gd name="T44" fmla="*/ 2317 w 3414"/>
                <a:gd name="T45" fmla="*/ 128 h 2479"/>
                <a:gd name="T46" fmla="*/ 2436 w 3414"/>
                <a:gd name="T47" fmla="*/ 43 h 2479"/>
                <a:gd name="T48" fmla="*/ 2409 w 3414"/>
                <a:gd name="T49" fmla="*/ 433 h 2479"/>
                <a:gd name="T50" fmla="*/ 2871 w 3414"/>
                <a:gd name="T51" fmla="*/ 596 h 2479"/>
                <a:gd name="T52" fmla="*/ 3218 w 3414"/>
                <a:gd name="T53" fmla="*/ 927 h 2479"/>
                <a:gd name="T54" fmla="*/ 3400 w 3414"/>
                <a:gd name="T55" fmla="*/ 1375 h 2479"/>
                <a:gd name="T56" fmla="*/ 3395 w 3414"/>
                <a:gd name="T57" fmla="*/ 1654 h 2479"/>
                <a:gd name="T58" fmla="*/ 3261 w 3414"/>
                <a:gd name="T59" fmla="*/ 1751 h 2479"/>
                <a:gd name="T60" fmla="*/ 3114 w 3414"/>
                <a:gd name="T61" fmla="*/ 1710 h 2479"/>
                <a:gd name="T62" fmla="*/ 3048 w 3414"/>
                <a:gd name="T63" fmla="*/ 1519 h 2479"/>
                <a:gd name="T64" fmla="*/ 2920 w 3414"/>
                <a:gd name="T65" fmla="*/ 1161 h 2479"/>
                <a:gd name="T66" fmla="*/ 2628 w 3414"/>
                <a:gd name="T67" fmla="*/ 918 h 2479"/>
                <a:gd name="T68" fmla="*/ 2560 w 3414"/>
                <a:gd name="T69" fmla="*/ 1052 h 2479"/>
                <a:gd name="T70" fmla="*/ 2858 w 3414"/>
                <a:gd name="T71" fmla="*/ 1457 h 2479"/>
                <a:gd name="T72" fmla="*/ 3026 w 3414"/>
                <a:gd name="T73" fmla="*/ 1951 h 2479"/>
                <a:gd name="T74" fmla="*/ 3031 w 3414"/>
                <a:gd name="T75" fmla="*/ 2416 h 2479"/>
                <a:gd name="T76" fmla="*/ 2802 w 3414"/>
                <a:gd name="T77" fmla="*/ 2338 h 2479"/>
                <a:gd name="T78" fmla="*/ 2580 w 3414"/>
                <a:gd name="T79" fmla="*/ 2424 h 2479"/>
                <a:gd name="T80" fmla="*/ 2408 w 3414"/>
                <a:gd name="T81" fmla="*/ 2477 h 2479"/>
                <a:gd name="T82" fmla="*/ 2231 w 3414"/>
                <a:gd name="T83" fmla="*/ 2376 h 2479"/>
                <a:gd name="T84" fmla="*/ 1993 w 3414"/>
                <a:gd name="T85" fmla="*/ 2347 h 2479"/>
                <a:gd name="T86" fmla="*/ 1797 w 3414"/>
                <a:gd name="T87" fmla="*/ 2459 h 2479"/>
                <a:gd name="T88" fmla="*/ 1618 w 3414"/>
                <a:gd name="T89" fmla="*/ 2459 h 2479"/>
                <a:gd name="T90" fmla="*/ 1422 w 3414"/>
                <a:gd name="T91" fmla="*/ 2347 h 2479"/>
                <a:gd name="T92" fmla="*/ 1185 w 3414"/>
                <a:gd name="T93" fmla="*/ 2376 h 2479"/>
                <a:gd name="T94" fmla="*/ 1006 w 3414"/>
                <a:gd name="T95" fmla="*/ 2477 h 2479"/>
                <a:gd name="T96" fmla="*/ 835 w 3414"/>
                <a:gd name="T97" fmla="*/ 2424 h 2479"/>
                <a:gd name="T98" fmla="*/ 610 w 3414"/>
                <a:gd name="T99" fmla="*/ 2338 h 2479"/>
                <a:gd name="T100" fmla="*/ 385 w 3414"/>
                <a:gd name="T101" fmla="*/ 2424 h 2479"/>
                <a:gd name="T102" fmla="*/ 215 w 3414"/>
                <a:gd name="T103" fmla="*/ 2476 h 2479"/>
                <a:gd name="T104" fmla="*/ 1 w 3414"/>
                <a:gd name="T105" fmla="*/ 2268 h 2479"/>
                <a:gd name="T106" fmla="*/ 62 w 3414"/>
                <a:gd name="T107" fmla="*/ 1781 h 2479"/>
                <a:gd name="T108" fmla="*/ 278 w 3414"/>
                <a:gd name="T109" fmla="*/ 1309 h 2479"/>
                <a:gd name="T110" fmla="*/ 610 w 3414"/>
                <a:gd name="T111" fmla="*/ 951 h 2479"/>
                <a:gd name="T112" fmla="*/ 247 w 3414"/>
                <a:gd name="T113" fmla="*/ 282 h 2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4" h="2479">
                  <a:moveTo>
                    <a:pt x="670" y="1995"/>
                  </a:moveTo>
                  <a:lnTo>
                    <a:pt x="652" y="1999"/>
                  </a:lnTo>
                  <a:lnTo>
                    <a:pt x="635" y="2007"/>
                  </a:lnTo>
                  <a:lnTo>
                    <a:pt x="622" y="2020"/>
                  </a:lnTo>
                  <a:lnTo>
                    <a:pt x="613" y="2037"/>
                  </a:lnTo>
                  <a:lnTo>
                    <a:pt x="610" y="2055"/>
                  </a:lnTo>
                  <a:lnTo>
                    <a:pt x="613" y="2075"/>
                  </a:lnTo>
                  <a:lnTo>
                    <a:pt x="622" y="2091"/>
                  </a:lnTo>
                  <a:lnTo>
                    <a:pt x="635" y="2105"/>
                  </a:lnTo>
                  <a:lnTo>
                    <a:pt x="652" y="2113"/>
                  </a:lnTo>
                  <a:lnTo>
                    <a:pt x="670" y="2116"/>
                  </a:lnTo>
                  <a:lnTo>
                    <a:pt x="1098" y="2116"/>
                  </a:lnTo>
                  <a:lnTo>
                    <a:pt x="1117" y="2113"/>
                  </a:lnTo>
                  <a:lnTo>
                    <a:pt x="1134" y="2105"/>
                  </a:lnTo>
                  <a:lnTo>
                    <a:pt x="1146" y="2091"/>
                  </a:lnTo>
                  <a:lnTo>
                    <a:pt x="1156" y="2075"/>
                  </a:lnTo>
                  <a:lnTo>
                    <a:pt x="1159" y="2055"/>
                  </a:lnTo>
                  <a:lnTo>
                    <a:pt x="1156" y="2037"/>
                  </a:lnTo>
                  <a:lnTo>
                    <a:pt x="1146" y="2020"/>
                  </a:lnTo>
                  <a:lnTo>
                    <a:pt x="1134" y="2007"/>
                  </a:lnTo>
                  <a:lnTo>
                    <a:pt x="1117" y="1999"/>
                  </a:lnTo>
                  <a:lnTo>
                    <a:pt x="1098" y="1995"/>
                  </a:lnTo>
                  <a:lnTo>
                    <a:pt x="670" y="1995"/>
                  </a:lnTo>
                  <a:close/>
                  <a:moveTo>
                    <a:pt x="793" y="1753"/>
                  </a:moveTo>
                  <a:lnTo>
                    <a:pt x="773" y="1756"/>
                  </a:lnTo>
                  <a:lnTo>
                    <a:pt x="757" y="1765"/>
                  </a:lnTo>
                  <a:lnTo>
                    <a:pt x="743" y="1778"/>
                  </a:lnTo>
                  <a:lnTo>
                    <a:pt x="735" y="1794"/>
                  </a:lnTo>
                  <a:lnTo>
                    <a:pt x="732" y="1814"/>
                  </a:lnTo>
                  <a:lnTo>
                    <a:pt x="735" y="1833"/>
                  </a:lnTo>
                  <a:lnTo>
                    <a:pt x="743" y="1849"/>
                  </a:lnTo>
                  <a:lnTo>
                    <a:pt x="757" y="1862"/>
                  </a:lnTo>
                  <a:lnTo>
                    <a:pt x="773" y="1871"/>
                  </a:lnTo>
                  <a:lnTo>
                    <a:pt x="793" y="1874"/>
                  </a:lnTo>
                  <a:lnTo>
                    <a:pt x="1098" y="1874"/>
                  </a:lnTo>
                  <a:lnTo>
                    <a:pt x="1117" y="1871"/>
                  </a:lnTo>
                  <a:lnTo>
                    <a:pt x="1134" y="1862"/>
                  </a:lnTo>
                  <a:lnTo>
                    <a:pt x="1146" y="1849"/>
                  </a:lnTo>
                  <a:lnTo>
                    <a:pt x="1156" y="1833"/>
                  </a:lnTo>
                  <a:lnTo>
                    <a:pt x="1159" y="1814"/>
                  </a:lnTo>
                  <a:lnTo>
                    <a:pt x="1156" y="1794"/>
                  </a:lnTo>
                  <a:lnTo>
                    <a:pt x="1146" y="1778"/>
                  </a:lnTo>
                  <a:lnTo>
                    <a:pt x="1134" y="1765"/>
                  </a:lnTo>
                  <a:lnTo>
                    <a:pt x="1117" y="1756"/>
                  </a:lnTo>
                  <a:lnTo>
                    <a:pt x="1098" y="1753"/>
                  </a:lnTo>
                  <a:lnTo>
                    <a:pt x="793" y="1753"/>
                  </a:lnTo>
                  <a:close/>
                  <a:moveTo>
                    <a:pt x="670" y="1511"/>
                  </a:moveTo>
                  <a:lnTo>
                    <a:pt x="652" y="1514"/>
                  </a:lnTo>
                  <a:lnTo>
                    <a:pt x="635" y="1523"/>
                  </a:lnTo>
                  <a:lnTo>
                    <a:pt x="622" y="1536"/>
                  </a:lnTo>
                  <a:lnTo>
                    <a:pt x="613" y="1553"/>
                  </a:lnTo>
                  <a:lnTo>
                    <a:pt x="610" y="1572"/>
                  </a:lnTo>
                  <a:lnTo>
                    <a:pt x="613" y="1591"/>
                  </a:lnTo>
                  <a:lnTo>
                    <a:pt x="622" y="1608"/>
                  </a:lnTo>
                  <a:lnTo>
                    <a:pt x="635" y="1620"/>
                  </a:lnTo>
                  <a:lnTo>
                    <a:pt x="652" y="1630"/>
                  </a:lnTo>
                  <a:lnTo>
                    <a:pt x="670" y="1633"/>
                  </a:lnTo>
                  <a:lnTo>
                    <a:pt x="1098" y="1633"/>
                  </a:lnTo>
                  <a:lnTo>
                    <a:pt x="1117" y="1630"/>
                  </a:lnTo>
                  <a:lnTo>
                    <a:pt x="1134" y="1620"/>
                  </a:lnTo>
                  <a:lnTo>
                    <a:pt x="1146" y="1608"/>
                  </a:lnTo>
                  <a:lnTo>
                    <a:pt x="1156" y="1591"/>
                  </a:lnTo>
                  <a:lnTo>
                    <a:pt x="1159" y="1572"/>
                  </a:lnTo>
                  <a:lnTo>
                    <a:pt x="1156" y="1553"/>
                  </a:lnTo>
                  <a:lnTo>
                    <a:pt x="1146" y="1536"/>
                  </a:lnTo>
                  <a:lnTo>
                    <a:pt x="1134" y="1523"/>
                  </a:lnTo>
                  <a:lnTo>
                    <a:pt x="1117" y="1514"/>
                  </a:lnTo>
                  <a:lnTo>
                    <a:pt x="1098" y="1511"/>
                  </a:lnTo>
                  <a:lnTo>
                    <a:pt x="670" y="1511"/>
                  </a:lnTo>
                  <a:close/>
                  <a:moveTo>
                    <a:pt x="793" y="1270"/>
                  </a:moveTo>
                  <a:lnTo>
                    <a:pt x="773" y="1273"/>
                  </a:lnTo>
                  <a:lnTo>
                    <a:pt x="757" y="1281"/>
                  </a:lnTo>
                  <a:lnTo>
                    <a:pt x="743" y="1295"/>
                  </a:lnTo>
                  <a:lnTo>
                    <a:pt x="735" y="1311"/>
                  </a:lnTo>
                  <a:lnTo>
                    <a:pt x="732" y="1330"/>
                  </a:lnTo>
                  <a:lnTo>
                    <a:pt x="735" y="1349"/>
                  </a:lnTo>
                  <a:lnTo>
                    <a:pt x="743" y="1366"/>
                  </a:lnTo>
                  <a:lnTo>
                    <a:pt x="757" y="1379"/>
                  </a:lnTo>
                  <a:lnTo>
                    <a:pt x="773" y="1387"/>
                  </a:lnTo>
                  <a:lnTo>
                    <a:pt x="793" y="1390"/>
                  </a:lnTo>
                  <a:lnTo>
                    <a:pt x="1098" y="1390"/>
                  </a:lnTo>
                  <a:lnTo>
                    <a:pt x="1117" y="1387"/>
                  </a:lnTo>
                  <a:lnTo>
                    <a:pt x="1134" y="1379"/>
                  </a:lnTo>
                  <a:lnTo>
                    <a:pt x="1146" y="1366"/>
                  </a:lnTo>
                  <a:lnTo>
                    <a:pt x="1156" y="1349"/>
                  </a:lnTo>
                  <a:lnTo>
                    <a:pt x="1159" y="1330"/>
                  </a:lnTo>
                  <a:lnTo>
                    <a:pt x="1156" y="1311"/>
                  </a:lnTo>
                  <a:lnTo>
                    <a:pt x="1146" y="1295"/>
                  </a:lnTo>
                  <a:lnTo>
                    <a:pt x="1134" y="1281"/>
                  </a:lnTo>
                  <a:lnTo>
                    <a:pt x="1117" y="1273"/>
                  </a:lnTo>
                  <a:lnTo>
                    <a:pt x="1098" y="1270"/>
                  </a:lnTo>
                  <a:lnTo>
                    <a:pt x="793" y="1270"/>
                  </a:lnTo>
                  <a:close/>
                  <a:moveTo>
                    <a:pt x="732" y="726"/>
                  </a:moveTo>
                  <a:lnTo>
                    <a:pt x="732" y="907"/>
                  </a:lnTo>
                  <a:lnTo>
                    <a:pt x="2317" y="907"/>
                  </a:lnTo>
                  <a:lnTo>
                    <a:pt x="2317" y="847"/>
                  </a:lnTo>
                  <a:lnTo>
                    <a:pt x="2308" y="846"/>
                  </a:lnTo>
                  <a:lnTo>
                    <a:pt x="2300" y="846"/>
                  </a:lnTo>
                  <a:lnTo>
                    <a:pt x="1891" y="846"/>
                  </a:lnTo>
                  <a:lnTo>
                    <a:pt x="1891" y="726"/>
                  </a:lnTo>
                  <a:lnTo>
                    <a:pt x="732" y="726"/>
                  </a:lnTo>
                  <a:close/>
                  <a:moveTo>
                    <a:pt x="2317" y="128"/>
                  </a:moveTo>
                  <a:lnTo>
                    <a:pt x="437" y="347"/>
                  </a:lnTo>
                  <a:lnTo>
                    <a:pt x="696" y="604"/>
                  </a:lnTo>
                  <a:lnTo>
                    <a:pt x="1894" y="604"/>
                  </a:lnTo>
                  <a:lnTo>
                    <a:pt x="1894" y="603"/>
                  </a:lnTo>
                  <a:lnTo>
                    <a:pt x="1895" y="601"/>
                  </a:lnTo>
                  <a:lnTo>
                    <a:pt x="1896" y="595"/>
                  </a:lnTo>
                  <a:lnTo>
                    <a:pt x="1898" y="587"/>
                  </a:lnTo>
                  <a:lnTo>
                    <a:pt x="1902" y="574"/>
                  </a:lnTo>
                  <a:lnTo>
                    <a:pt x="1906" y="562"/>
                  </a:lnTo>
                  <a:lnTo>
                    <a:pt x="1909" y="554"/>
                  </a:lnTo>
                  <a:lnTo>
                    <a:pt x="1914" y="547"/>
                  </a:lnTo>
                  <a:lnTo>
                    <a:pt x="1925" y="526"/>
                  </a:lnTo>
                  <a:lnTo>
                    <a:pt x="1929" y="518"/>
                  </a:lnTo>
                  <a:lnTo>
                    <a:pt x="1934" y="512"/>
                  </a:lnTo>
                  <a:lnTo>
                    <a:pt x="1950" y="494"/>
                  </a:lnTo>
                  <a:lnTo>
                    <a:pt x="1955" y="487"/>
                  </a:lnTo>
                  <a:lnTo>
                    <a:pt x="1961" y="482"/>
                  </a:lnTo>
                  <a:lnTo>
                    <a:pt x="1980" y="467"/>
                  </a:lnTo>
                  <a:lnTo>
                    <a:pt x="1986" y="462"/>
                  </a:lnTo>
                  <a:lnTo>
                    <a:pt x="1994" y="458"/>
                  </a:lnTo>
                  <a:lnTo>
                    <a:pt x="2015" y="445"/>
                  </a:lnTo>
                  <a:lnTo>
                    <a:pt x="2030" y="439"/>
                  </a:lnTo>
                  <a:lnTo>
                    <a:pt x="2056" y="431"/>
                  </a:lnTo>
                  <a:lnTo>
                    <a:pt x="2063" y="429"/>
                  </a:lnTo>
                  <a:lnTo>
                    <a:pt x="2069" y="427"/>
                  </a:lnTo>
                  <a:lnTo>
                    <a:pt x="2090" y="424"/>
                  </a:lnTo>
                  <a:lnTo>
                    <a:pt x="2112" y="423"/>
                  </a:lnTo>
                  <a:lnTo>
                    <a:pt x="2218" y="423"/>
                  </a:lnTo>
                  <a:lnTo>
                    <a:pt x="2240" y="420"/>
                  </a:lnTo>
                  <a:lnTo>
                    <a:pt x="2262" y="413"/>
                  </a:lnTo>
                  <a:lnTo>
                    <a:pt x="2279" y="401"/>
                  </a:lnTo>
                  <a:lnTo>
                    <a:pt x="2295" y="386"/>
                  </a:lnTo>
                  <a:lnTo>
                    <a:pt x="2306" y="368"/>
                  </a:lnTo>
                  <a:lnTo>
                    <a:pt x="2315" y="346"/>
                  </a:lnTo>
                  <a:lnTo>
                    <a:pt x="2317" y="324"/>
                  </a:lnTo>
                  <a:lnTo>
                    <a:pt x="2317" y="128"/>
                  </a:lnTo>
                  <a:close/>
                  <a:moveTo>
                    <a:pt x="2371" y="0"/>
                  </a:moveTo>
                  <a:lnTo>
                    <a:pt x="2389" y="0"/>
                  </a:lnTo>
                  <a:lnTo>
                    <a:pt x="2404" y="5"/>
                  </a:lnTo>
                  <a:lnTo>
                    <a:pt x="2419" y="15"/>
                  </a:lnTo>
                  <a:lnTo>
                    <a:pt x="2430" y="28"/>
                  </a:lnTo>
                  <a:lnTo>
                    <a:pt x="2436" y="43"/>
                  </a:lnTo>
                  <a:lnTo>
                    <a:pt x="2439" y="60"/>
                  </a:lnTo>
                  <a:lnTo>
                    <a:pt x="2439" y="324"/>
                  </a:lnTo>
                  <a:lnTo>
                    <a:pt x="2437" y="353"/>
                  </a:lnTo>
                  <a:lnTo>
                    <a:pt x="2431" y="381"/>
                  </a:lnTo>
                  <a:lnTo>
                    <a:pt x="2422" y="408"/>
                  </a:lnTo>
                  <a:lnTo>
                    <a:pt x="2409" y="433"/>
                  </a:lnTo>
                  <a:lnTo>
                    <a:pt x="2491" y="446"/>
                  </a:lnTo>
                  <a:lnTo>
                    <a:pt x="2573" y="466"/>
                  </a:lnTo>
                  <a:lnTo>
                    <a:pt x="2651" y="491"/>
                  </a:lnTo>
                  <a:lnTo>
                    <a:pt x="2727" y="520"/>
                  </a:lnTo>
                  <a:lnTo>
                    <a:pt x="2800" y="555"/>
                  </a:lnTo>
                  <a:lnTo>
                    <a:pt x="2871" y="596"/>
                  </a:lnTo>
                  <a:lnTo>
                    <a:pt x="2938" y="641"/>
                  </a:lnTo>
                  <a:lnTo>
                    <a:pt x="3002" y="689"/>
                  </a:lnTo>
                  <a:lnTo>
                    <a:pt x="3062" y="743"/>
                  </a:lnTo>
                  <a:lnTo>
                    <a:pt x="3118" y="801"/>
                  </a:lnTo>
                  <a:lnTo>
                    <a:pt x="3170" y="862"/>
                  </a:lnTo>
                  <a:lnTo>
                    <a:pt x="3218" y="927"/>
                  </a:lnTo>
                  <a:lnTo>
                    <a:pt x="3261" y="994"/>
                  </a:lnTo>
                  <a:lnTo>
                    <a:pt x="3299" y="1065"/>
                  </a:lnTo>
                  <a:lnTo>
                    <a:pt x="3332" y="1139"/>
                  </a:lnTo>
                  <a:lnTo>
                    <a:pt x="3360" y="1215"/>
                  </a:lnTo>
                  <a:lnTo>
                    <a:pt x="3383" y="1294"/>
                  </a:lnTo>
                  <a:lnTo>
                    <a:pt x="3400" y="1375"/>
                  </a:lnTo>
                  <a:lnTo>
                    <a:pt x="3410" y="1457"/>
                  </a:lnTo>
                  <a:lnTo>
                    <a:pt x="3414" y="1542"/>
                  </a:lnTo>
                  <a:lnTo>
                    <a:pt x="3414" y="1572"/>
                  </a:lnTo>
                  <a:lnTo>
                    <a:pt x="3412" y="1601"/>
                  </a:lnTo>
                  <a:lnTo>
                    <a:pt x="3406" y="1628"/>
                  </a:lnTo>
                  <a:lnTo>
                    <a:pt x="3395" y="1654"/>
                  </a:lnTo>
                  <a:lnTo>
                    <a:pt x="3380" y="1678"/>
                  </a:lnTo>
                  <a:lnTo>
                    <a:pt x="3361" y="1700"/>
                  </a:lnTo>
                  <a:lnTo>
                    <a:pt x="3340" y="1718"/>
                  </a:lnTo>
                  <a:lnTo>
                    <a:pt x="3315" y="1734"/>
                  </a:lnTo>
                  <a:lnTo>
                    <a:pt x="3289" y="1744"/>
                  </a:lnTo>
                  <a:lnTo>
                    <a:pt x="3261" y="1751"/>
                  </a:lnTo>
                  <a:lnTo>
                    <a:pt x="3231" y="1753"/>
                  </a:lnTo>
                  <a:lnTo>
                    <a:pt x="3216" y="1752"/>
                  </a:lnTo>
                  <a:lnTo>
                    <a:pt x="3199" y="1750"/>
                  </a:lnTo>
                  <a:lnTo>
                    <a:pt x="3168" y="1742"/>
                  </a:lnTo>
                  <a:lnTo>
                    <a:pt x="3140" y="1728"/>
                  </a:lnTo>
                  <a:lnTo>
                    <a:pt x="3114" y="1710"/>
                  </a:lnTo>
                  <a:lnTo>
                    <a:pt x="3092" y="1687"/>
                  </a:lnTo>
                  <a:lnTo>
                    <a:pt x="3075" y="1661"/>
                  </a:lnTo>
                  <a:lnTo>
                    <a:pt x="3061" y="1634"/>
                  </a:lnTo>
                  <a:lnTo>
                    <a:pt x="3052" y="1603"/>
                  </a:lnTo>
                  <a:lnTo>
                    <a:pt x="3049" y="1570"/>
                  </a:lnTo>
                  <a:lnTo>
                    <a:pt x="3048" y="1519"/>
                  </a:lnTo>
                  <a:lnTo>
                    <a:pt x="3040" y="1453"/>
                  </a:lnTo>
                  <a:lnTo>
                    <a:pt x="3027" y="1390"/>
                  </a:lnTo>
                  <a:lnTo>
                    <a:pt x="3008" y="1329"/>
                  </a:lnTo>
                  <a:lnTo>
                    <a:pt x="2983" y="1270"/>
                  </a:lnTo>
                  <a:lnTo>
                    <a:pt x="2954" y="1213"/>
                  </a:lnTo>
                  <a:lnTo>
                    <a:pt x="2920" y="1161"/>
                  </a:lnTo>
                  <a:lnTo>
                    <a:pt x="2880" y="1110"/>
                  </a:lnTo>
                  <a:lnTo>
                    <a:pt x="2838" y="1064"/>
                  </a:lnTo>
                  <a:lnTo>
                    <a:pt x="2790" y="1021"/>
                  </a:lnTo>
                  <a:lnTo>
                    <a:pt x="2739" y="982"/>
                  </a:lnTo>
                  <a:lnTo>
                    <a:pt x="2685" y="948"/>
                  </a:lnTo>
                  <a:lnTo>
                    <a:pt x="2628" y="918"/>
                  </a:lnTo>
                  <a:lnTo>
                    <a:pt x="2567" y="894"/>
                  </a:lnTo>
                  <a:lnTo>
                    <a:pt x="2504" y="873"/>
                  </a:lnTo>
                  <a:lnTo>
                    <a:pt x="2439" y="859"/>
                  </a:lnTo>
                  <a:lnTo>
                    <a:pt x="2439" y="951"/>
                  </a:lnTo>
                  <a:lnTo>
                    <a:pt x="2501" y="1000"/>
                  </a:lnTo>
                  <a:lnTo>
                    <a:pt x="2560" y="1052"/>
                  </a:lnTo>
                  <a:lnTo>
                    <a:pt x="2617" y="1111"/>
                  </a:lnTo>
                  <a:lnTo>
                    <a:pt x="2671" y="1173"/>
                  </a:lnTo>
                  <a:lnTo>
                    <a:pt x="2723" y="1239"/>
                  </a:lnTo>
                  <a:lnTo>
                    <a:pt x="2771" y="1309"/>
                  </a:lnTo>
                  <a:lnTo>
                    <a:pt x="2817" y="1381"/>
                  </a:lnTo>
                  <a:lnTo>
                    <a:pt x="2858" y="1457"/>
                  </a:lnTo>
                  <a:lnTo>
                    <a:pt x="2896" y="1536"/>
                  </a:lnTo>
                  <a:lnTo>
                    <a:pt x="2930" y="1616"/>
                  </a:lnTo>
                  <a:lnTo>
                    <a:pt x="2961" y="1698"/>
                  </a:lnTo>
                  <a:lnTo>
                    <a:pt x="2987" y="1781"/>
                  </a:lnTo>
                  <a:lnTo>
                    <a:pt x="3009" y="1866"/>
                  </a:lnTo>
                  <a:lnTo>
                    <a:pt x="3026" y="1951"/>
                  </a:lnTo>
                  <a:lnTo>
                    <a:pt x="3038" y="2037"/>
                  </a:lnTo>
                  <a:lnTo>
                    <a:pt x="3046" y="2121"/>
                  </a:lnTo>
                  <a:lnTo>
                    <a:pt x="3049" y="2207"/>
                  </a:lnTo>
                  <a:lnTo>
                    <a:pt x="3046" y="2278"/>
                  </a:lnTo>
                  <a:lnTo>
                    <a:pt x="3041" y="2348"/>
                  </a:lnTo>
                  <a:lnTo>
                    <a:pt x="3031" y="2416"/>
                  </a:lnTo>
                  <a:lnTo>
                    <a:pt x="2994" y="2397"/>
                  </a:lnTo>
                  <a:lnTo>
                    <a:pt x="2959" y="2376"/>
                  </a:lnTo>
                  <a:lnTo>
                    <a:pt x="2922" y="2359"/>
                  </a:lnTo>
                  <a:lnTo>
                    <a:pt x="2882" y="2347"/>
                  </a:lnTo>
                  <a:lnTo>
                    <a:pt x="2843" y="2341"/>
                  </a:lnTo>
                  <a:lnTo>
                    <a:pt x="2802" y="2338"/>
                  </a:lnTo>
                  <a:lnTo>
                    <a:pt x="2762" y="2341"/>
                  </a:lnTo>
                  <a:lnTo>
                    <a:pt x="2722" y="2348"/>
                  </a:lnTo>
                  <a:lnTo>
                    <a:pt x="2684" y="2360"/>
                  </a:lnTo>
                  <a:lnTo>
                    <a:pt x="2646" y="2377"/>
                  </a:lnTo>
                  <a:lnTo>
                    <a:pt x="2612" y="2398"/>
                  </a:lnTo>
                  <a:lnTo>
                    <a:pt x="2580" y="2424"/>
                  </a:lnTo>
                  <a:lnTo>
                    <a:pt x="2556" y="2444"/>
                  </a:lnTo>
                  <a:lnTo>
                    <a:pt x="2529" y="2459"/>
                  </a:lnTo>
                  <a:lnTo>
                    <a:pt x="2500" y="2471"/>
                  </a:lnTo>
                  <a:lnTo>
                    <a:pt x="2470" y="2477"/>
                  </a:lnTo>
                  <a:lnTo>
                    <a:pt x="2439" y="2479"/>
                  </a:lnTo>
                  <a:lnTo>
                    <a:pt x="2408" y="2477"/>
                  </a:lnTo>
                  <a:lnTo>
                    <a:pt x="2379" y="2471"/>
                  </a:lnTo>
                  <a:lnTo>
                    <a:pt x="2350" y="2459"/>
                  </a:lnTo>
                  <a:lnTo>
                    <a:pt x="2323" y="2444"/>
                  </a:lnTo>
                  <a:lnTo>
                    <a:pt x="2298" y="2424"/>
                  </a:lnTo>
                  <a:lnTo>
                    <a:pt x="2266" y="2397"/>
                  </a:lnTo>
                  <a:lnTo>
                    <a:pt x="2231" y="2376"/>
                  </a:lnTo>
                  <a:lnTo>
                    <a:pt x="2193" y="2359"/>
                  </a:lnTo>
                  <a:lnTo>
                    <a:pt x="2154" y="2347"/>
                  </a:lnTo>
                  <a:lnTo>
                    <a:pt x="2114" y="2340"/>
                  </a:lnTo>
                  <a:lnTo>
                    <a:pt x="2074" y="2338"/>
                  </a:lnTo>
                  <a:lnTo>
                    <a:pt x="2033" y="2340"/>
                  </a:lnTo>
                  <a:lnTo>
                    <a:pt x="1993" y="2347"/>
                  </a:lnTo>
                  <a:lnTo>
                    <a:pt x="1954" y="2359"/>
                  </a:lnTo>
                  <a:lnTo>
                    <a:pt x="1917" y="2376"/>
                  </a:lnTo>
                  <a:lnTo>
                    <a:pt x="1881" y="2397"/>
                  </a:lnTo>
                  <a:lnTo>
                    <a:pt x="1849" y="2424"/>
                  </a:lnTo>
                  <a:lnTo>
                    <a:pt x="1824" y="2444"/>
                  </a:lnTo>
                  <a:lnTo>
                    <a:pt x="1797" y="2459"/>
                  </a:lnTo>
                  <a:lnTo>
                    <a:pt x="1768" y="2471"/>
                  </a:lnTo>
                  <a:lnTo>
                    <a:pt x="1738" y="2477"/>
                  </a:lnTo>
                  <a:lnTo>
                    <a:pt x="1708" y="2479"/>
                  </a:lnTo>
                  <a:lnTo>
                    <a:pt x="1677" y="2477"/>
                  </a:lnTo>
                  <a:lnTo>
                    <a:pt x="1646" y="2471"/>
                  </a:lnTo>
                  <a:lnTo>
                    <a:pt x="1618" y="2459"/>
                  </a:lnTo>
                  <a:lnTo>
                    <a:pt x="1591" y="2444"/>
                  </a:lnTo>
                  <a:lnTo>
                    <a:pt x="1566" y="2424"/>
                  </a:lnTo>
                  <a:lnTo>
                    <a:pt x="1534" y="2397"/>
                  </a:lnTo>
                  <a:lnTo>
                    <a:pt x="1499" y="2376"/>
                  </a:lnTo>
                  <a:lnTo>
                    <a:pt x="1461" y="2359"/>
                  </a:lnTo>
                  <a:lnTo>
                    <a:pt x="1422" y="2347"/>
                  </a:lnTo>
                  <a:lnTo>
                    <a:pt x="1382" y="2340"/>
                  </a:lnTo>
                  <a:lnTo>
                    <a:pt x="1342" y="2338"/>
                  </a:lnTo>
                  <a:lnTo>
                    <a:pt x="1301" y="2340"/>
                  </a:lnTo>
                  <a:lnTo>
                    <a:pt x="1261" y="2347"/>
                  </a:lnTo>
                  <a:lnTo>
                    <a:pt x="1222" y="2359"/>
                  </a:lnTo>
                  <a:lnTo>
                    <a:pt x="1185" y="2376"/>
                  </a:lnTo>
                  <a:lnTo>
                    <a:pt x="1150" y="2397"/>
                  </a:lnTo>
                  <a:lnTo>
                    <a:pt x="1116" y="2424"/>
                  </a:lnTo>
                  <a:lnTo>
                    <a:pt x="1092" y="2444"/>
                  </a:lnTo>
                  <a:lnTo>
                    <a:pt x="1065" y="2459"/>
                  </a:lnTo>
                  <a:lnTo>
                    <a:pt x="1036" y="2471"/>
                  </a:lnTo>
                  <a:lnTo>
                    <a:pt x="1006" y="2477"/>
                  </a:lnTo>
                  <a:lnTo>
                    <a:pt x="976" y="2479"/>
                  </a:lnTo>
                  <a:lnTo>
                    <a:pt x="945" y="2477"/>
                  </a:lnTo>
                  <a:lnTo>
                    <a:pt x="915" y="2471"/>
                  </a:lnTo>
                  <a:lnTo>
                    <a:pt x="887" y="2459"/>
                  </a:lnTo>
                  <a:lnTo>
                    <a:pt x="860" y="2444"/>
                  </a:lnTo>
                  <a:lnTo>
                    <a:pt x="835" y="2424"/>
                  </a:lnTo>
                  <a:lnTo>
                    <a:pt x="802" y="2397"/>
                  </a:lnTo>
                  <a:lnTo>
                    <a:pt x="767" y="2376"/>
                  </a:lnTo>
                  <a:lnTo>
                    <a:pt x="730" y="2359"/>
                  </a:lnTo>
                  <a:lnTo>
                    <a:pt x="690" y="2347"/>
                  </a:lnTo>
                  <a:lnTo>
                    <a:pt x="651" y="2340"/>
                  </a:lnTo>
                  <a:lnTo>
                    <a:pt x="610" y="2338"/>
                  </a:lnTo>
                  <a:lnTo>
                    <a:pt x="570" y="2340"/>
                  </a:lnTo>
                  <a:lnTo>
                    <a:pt x="529" y="2347"/>
                  </a:lnTo>
                  <a:lnTo>
                    <a:pt x="491" y="2359"/>
                  </a:lnTo>
                  <a:lnTo>
                    <a:pt x="453" y="2376"/>
                  </a:lnTo>
                  <a:lnTo>
                    <a:pt x="418" y="2397"/>
                  </a:lnTo>
                  <a:lnTo>
                    <a:pt x="385" y="2424"/>
                  </a:lnTo>
                  <a:lnTo>
                    <a:pt x="361" y="2444"/>
                  </a:lnTo>
                  <a:lnTo>
                    <a:pt x="335" y="2458"/>
                  </a:lnTo>
                  <a:lnTo>
                    <a:pt x="307" y="2470"/>
                  </a:lnTo>
                  <a:lnTo>
                    <a:pt x="276" y="2476"/>
                  </a:lnTo>
                  <a:lnTo>
                    <a:pt x="246" y="2479"/>
                  </a:lnTo>
                  <a:lnTo>
                    <a:pt x="215" y="2476"/>
                  </a:lnTo>
                  <a:lnTo>
                    <a:pt x="185" y="2470"/>
                  </a:lnTo>
                  <a:lnTo>
                    <a:pt x="155" y="2458"/>
                  </a:lnTo>
                  <a:lnTo>
                    <a:pt x="126" y="2443"/>
                  </a:lnTo>
                  <a:lnTo>
                    <a:pt x="12" y="2384"/>
                  </a:lnTo>
                  <a:lnTo>
                    <a:pt x="6" y="2326"/>
                  </a:lnTo>
                  <a:lnTo>
                    <a:pt x="1" y="2268"/>
                  </a:lnTo>
                  <a:lnTo>
                    <a:pt x="0" y="2207"/>
                  </a:lnTo>
                  <a:lnTo>
                    <a:pt x="3" y="2121"/>
                  </a:lnTo>
                  <a:lnTo>
                    <a:pt x="10" y="2037"/>
                  </a:lnTo>
                  <a:lnTo>
                    <a:pt x="23" y="1951"/>
                  </a:lnTo>
                  <a:lnTo>
                    <a:pt x="41" y="1866"/>
                  </a:lnTo>
                  <a:lnTo>
                    <a:pt x="62" y="1781"/>
                  </a:lnTo>
                  <a:lnTo>
                    <a:pt x="88" y="1698"/>
                  </a:lnTo>
                  <a:lnTo>
                    <a:pt x="118" y="1616"/>
                  </a:lnTo>
                  <a:lnTo>
                    <a:pt x="153" y="1536"/>
                  </a:lnTo>
                  <a:lnTo>
                    <a:pt x="191" y="1457"/>
                  </a:lnTo>
                  <a:lnTo>
                    <a:pt x="233" y="1381"/>
                  </a:lnTo>
                  <a:lnTo>
                    <a:pt x="278" y="1309"/>
                  </a:lnTo>
                  <a:lnTo>
                    <a:pt x="326" y="1239"/>
                  </a:lnTo>
                  <a:lnTo>
                    <a:pt x="377" y="1173"/>
                  </a:lnTo>
                  <a:lnTo>
                    <a:pt x="431" y="1111"/>
                  </a:lnTo>
                  <a:lnTo>
                    <a:pt x="489" y="1052"/>
                  </a:lnTo>
                  <a:lnTo>
                    <a:pt x="548" y="1000"/>
                  </a:lnTo>
                  <a:lnTo>
                    <a:pt x="610" y="951"/>
                  </a:lnTo>
                  <a:lnTo>
                    <a:pt x="610" y="689"/>
                  </a:lnTo>
                  <a:lnTo>
                    <a:pt x="262" y="345"/>
                  </a:lnTo>
                  <a:lnTo>
                    <a:pt x="252" y="331"/>
                  </a:lnTo>
                  <a:lnTo>
                    <a:pt x="245" y="315"/>
                  </a:lnTo>
                  <a:lnTo>
                    <a:pt x="244" y="299"/>
                  </a:lnTo>
                  <a:lnTo>
                    <a:pt x="247" y="282"/>
                  </a:lnTo>
                  <a:lnTo>
                    <a:pt x="255" y="267"/>
                  </a:lnTo>
                  <a:lnTo>
                    <a:pt x="267" y="254"/>
                  </a:lnTo>
                  <a:lnTo>
                    <a:pt x="281" y="246"/>
                  </a:lnTo>
                  <a:lnTo>
                    <a:pt x="297" y="242"/>
                  </a:lnTo>
                  <a:lnTo>
                    <a:pt x="2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44"/>
            <p:cNvSpPr>
              <a:spLocks/>
            </p:cNvSpPr>
            <p:nvPr/>
          </p:nvSpPr>
          <p:spPr bwMode="auto">
            <a:xfrm>
              <a:off x="8201025" y="4648200"/>
              <a:ext cx="468312" cy="107950"/>
            </a:xfrm>
            <a:custGeom>
              <a:avLst/>
              <a:gdLst>
                <a:gd name="T0" fmla="*/ 594 w 2957"/>
                <a:gd name="T1" fmla="*/ 2 h 686"/>
                <a:gd name="T2" fmla="*/ 654 w 2957"/>
                <a:gd name="T3" fmla="*/ 20 h 686"/>
                <a:gd name="T4" fmla="*/ 704 w 2957"/>
                <a:gd name="T5" fmla="*/ 54 h 686"/>
                <a:gd name="T6" fmla="*/ 773 w 2957"/>
                <a:gd name="T7" fmla="*/ 102 h 686"/>
                <a:gd name="T8" fmla="*/ 849 w 2957"/>
                <a:gd name="T9" fmla="*/ 131 h 686"/>
                <a:gd name="T10" fmla="*/ 930 w 2957"/>
                <a:gd name="T11" fmla="*/ 141 h 686"/>
                <a:gd name="T12" fmla="*/ 1010 w 2957"/>
                <a:gd name="T13" fmla="*/ 131 h 686"/>
                <a:gd name="T14" fmla="*/ 1087 w 2957"/>
                <a:gd name="T15" fmla="*/ 102 h 686"/>
                <a:gd name="T16" fmla="*/ 1155 w 2957"/>
                <a:gd name="T17" fmla="*/ 54 h 686"/>
                <a:gd name="T18" fmla="*/ 1206 w 2957"/>
                <a:gd name="T19" fmla="*/ 20 h 686"/>
                <a:gd name="T20" fmla="*/ 1265 w 2957"/>
                <a:gd name="T21" fmla="*/ 2 h 686"/>
                <a:gd name="T22" fmla="*/ 1326 w 2957"/>
                <a:gd name="T23" fmla="*/ 2 h 686"/>
                <a:gd name="T24" fmla="*/ 1385 w 2957"/>
                <a:gd name="T25" fmla="*/ 20 h 686"/>
                <a:gd name="T26" fmla="*/ 1437 w 2957"/>
                <a:gd name="T27" fmla="*/ 54 h 686"/>
                <a:gd name="T28" fmla="*/ 1505 w 2957"/>
                <a:gd name="T29" fmla="*/ 102 h 686"/>
                <a:gd name="T30" fmla="*/ 1581 w 2957"/>
                <a:gd name="T31" fmla="*/ 131 h 686"/>
                <a:gd name="T32" fmla="*/ 1662 w 2957"/>
                <a:gd name="T33" fmla="*/ 141 h 686"/>
                <a:gd name="T34" fmla="*/ 1742 w 2957"/>
                <a:gd name="T35" fmla="*/ 131 h 686"/>
                <a:gd name="T36" fmla="*/ 1819 w 2957"/>
                <a:gd name="T37" fmla="*/ 102 h 686"/>
                <a:gd name="T38" fmla="*/ 1886 w 2957"/>
                <a:gd name="T39" fmla="*/ 54 h 686"/>
                <a:gd name="T40" fmla="*/ 1938 w 2957"/>
                <a:gd name="T41" fmla="*/ 20 h 686"/>
                <a:gd name="T42" fmla="*/ 1996 w 2957"/>
                <a:gd name="T43" fmla="*/ 2 h 686"/>
                <a:gd name="T44" fmla="*/ 2058 w 2957"/>
                <a:gd name="T45" fmla="*/ 2 h 686"/>
                <a:gd name="T46" fmla="*/ 2117 w 2957"/>
                <a:gd name="T47" fmla="*/ 20 h 686"/>
                <a:gd name="T48" fmla="*/ 2168 w 2957"/>
                <a:gd name="T49" fmla="*/ 54 h 686"/>
                <a:gd name="T50" fmla="*/ 2237 w 2957"/>
                <a:gd name="T51" fmla="*/ 102 h 686"/>
                <a:gd name="T52" fmla="*/ 2312 w 2957"/>
                <a:gd name="T53" fmla="*/ 131 h 686"/>
                <a:gd name="T54" fmla="*/ 2393 w 2957"/>
                <a:gd name="T55" fmla="*/ 141 h 686"/>
                <a:gd name="T56" fmla="*/ 2473 w 2957"/>
                <a:gd name="T57" fmla="*/ 131 h 686"/>
                <a:gd name="T58" fmla="*/ 2550 w 2957"/>
                <a:gd name="T59" fmla="*/ 102 h 686"/>
                <a:gd name="T60" fmla="*/ 2618 w 2957"/>
                <a:gd name="T61" fmla="*/ 54 h 686"/>
                <a:gd name="T62" fmla="*/ 2670 w 2957"/>
                <a:gd name="T63" fmla="*/ 20 h 686"/>
                <a:gd name="T64" fmla="*/ 2730 w 2957"/>
                <a:gd name="T65" fmla="*/ 2 h 686"/>
                <a:gd name="T66" fmla="*/ 2793 w 2957"/>
                <a:gd name="T67" fmla="*/ 3 h 686"/>
                <a:gd name="T68" fmla="*/ 2853 w 2957"/>
                <a:gd name="T69" fmla="*/ 23 h 686"/>
                <a:gd name="T70" fmla="*/ 2884 w 2957"/>
                <a:gd name="T71" fmla="*/ 43 h 686"/>
                <a:gd name="T72" fmla="*/ 2957 w 2957"/>
                <a:gd name="T73" fmla="*/ 80 h 686"/>
                <a:gd name="T74" fmla="*/ 2904 w 2957"/>
                <a:gd name="T75" fmla="*/ 223 h 686"/>
                <a:gd name="T76" fmla="*/ 2830 w 2957"/>
                <a:gd name="T77" fmla="*/ 354 h 686"/>
                <a:gd name="T78" fmla="*/ 2736 w 2957"/>
                <a:gd name="T79" fmla="*/ 474 h 686"/>
                <a:gd name="T80" fmla="*/ 2623 w 2957"/>
                <a:gd name="T81" fmla="*/ 582 h 686"/>
                <a:gd name="T82" fmla="*/ 2491 w 2957"/>
                <a:gd name="T83" fmla="*/ 676 h 686"/>
                <a:gd name="T84" fmla="*/ 2459 w 2957"/>
                <a:gd name="T85" fmla="*/ 686 h 686"/>
                <a:gd name="T86" fmla="*/ 481 w 2957"/>
                <a:gd name="T87" fmla="*/ 684 h 686"/>
                <a:gd name="T88" fmla="*/ 397 w 2957"/>
                <a:gd name="T89" fmla="*/ 631 h 686"/>
                <a:gd name="T90" fmla="*/ 274 w 2957"/>
                <a:gd name="T91" fmla="*/ 529 h 686"/>
                <a:gd name="T92" fmla="*/ 171 w 2957"/>
                <a:gd name="T93" fmla="*/ 416 h 686"/>
                <a:gd name="T94" fmla="*/ 88 w 2957"/>
                <a:gd name="T95" fmla="*/ 290 h 686"/>
                <a:gd name="T96" fmla="*/ 24 w 2957"/>
                <a:gd name="T97" fmla="*/ 152 h 686"/>
                <a:gd name="T98" fmla="*/ 18 w 2957"/>
                <a:gd name="T99" fmla="*/ 89 h 686"/>
                <a:gd name="T100" fmla="*/ 91 w 2957"/>
                <a:gd name="T101" fmla="*/ 124 h 686"/>
                <a:gd name="T102" fmla="*/ 168 w 2957"/>
                <a:gd name="T103" fmla="*/ 140 h 686"/>
                <a:gd name="T104" fmla="*/ 247 w 2957"/>
                <a:gd name="T105" fmla="*/ 138 h 686"/>
                <a:gd name="T106" fmla="*/ 323 w 2957"/>
                <a:gd name="T107" fmla="*/ 118 h 686"/>
                <a:gd name="T108" fmla="*/ 392 w 2957"/>
                <a:gd name="T109" fmla="*/ 80 h 686"/>
                <a:gd name="T110" fmla="*/ 448 w 2957"/>
                <a:gd name="T111" fmla="*/ 34 h 686"/>
                <a:gd name="T112" fmla="*/ 503 w 2957"/>
                <a:gd name="T113" fmla="*/ 9 h 686"/>
                <a:gd name="T114" fmla="*/ 564 w 2957"/>
                <a:gd name="T115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7" h="686">
                  <a:moveTo>
                    <a:pt x="564" y="0"/>
                  </a:moveTo>
                  <a:lnTo>
                    <a:pt x="594" y="2"/>
                  </a:lnTo>
                  <a:lnTo>
                    <a:pt x="624" y="9"/>
                  </a:lnTo>
                  <a:lnTo>
                    <a:pt x="654" y="20"/>
                  </a:lnTo>
                  <a:lnTo>
                    <a:pt x="681" y="34"/>
                  </a:lnTo>
                  <a:lnTo>
                    <a:pt x="704" y="54"/>
                  </a:lnTo>
                  <a:lnTo>
                    <a:pt x="738" y="81"/>
                  </a:lnTo>
                  <a:lnTo>
                    <a:pt x="773" y="102"/>
                  </a:lnTo>
                  <a:lnTo>
                    <a:pt x="810" y="120"/>
                  </a:lnTo>
                  <a:lnTo>
                    <a:pt x="849" y="131"/>
                  </a:lnTo>
                  <a:lnTo>
                    <a:pt x="889" y="138"/>
                  </a:lnTo>
                  <a:lnTo>
                    <a:pt x="930" y="141"/>
                  </a:lnTo>
                  <a:lnTo>
                    <a:pt x="971" y="138"/>
                  </a:lnTo>
                  <a:lnTo>
                    <a:pt x="1010" y="131"/>
                  </a:lnTo>
                  <a:lnTo>
                    <a:pt x="1050" y="120"/>
                  </a:lnTo>
                  <a:lnTo>
                    <a:pt x="1087" y="102"/>
                  </a:lnTo>
                  <a:lnTo>
                    <a:pt x="1122" y="81"/>
                  </a:lnTo>
                  <a:lnTo>
                    <a:pt x="1155" y="54"/>
                  </a:lnTo>
                  <a:lnTo>
                    <a:pt x="1179" y="34"/>
                  </a:lnTo>
                  <a:lnTo>
                    <a:pt x="1206" y="20"/>
                  </a:lnTo>
                  <a:lnTo>
                    <a:pt x="1235" y="9"/>
                  </a:lnTo>
                  <a:lnTo>
                    <a:pt x="1265" y="2"/>
                  </a:lnTo>
                  <a:lnTo>
                    <a:pt x="1296" y="0"/>
                  </a:lnTo>
                  <a:lnTo>
                    <a:pt x="1326" y="2"/>
                  </a:lnTo>
                  <a:lnTo>
                    <a:pt x="1356" y="9"/>
                  </a:lnTo>
                  <a:lnTo>
                    <a:pt x="1385" y="20"/>
                  </a:lnTo>
                  <a:lnTo>
                    <a:pt x="1412" y="34"/>
                  </a:lnTo>
                  <a:lnTo>
                    <a:pt x="1437" y="54"/>
                  </a:lnTo>
                  <a:lnTo>
                    <a:pt x="1469" y="81"/>
                  </a:lnTo>
                  <a:lnTo>
                    <a:pt x="1505" y="102"/>
                  </a:lnTo>
                  <a:lnTo>
                    <a:pt x="1541" y="120"/>
                  </a:lnTo>
                  <a:lnTo>
                    <a:pt x="1581" y="131"/>
                  </a:lnTo>
                  <a:lnTo>
                    <a:pt x="1621" y="138"/>
                  </a:lnTo>
                  <a:lnTo>
                    <a:pt x="1662" y="141"/>
                  </a:lnTo>
                  <a:lnTo>
                    <a:pt x="1702" y="138"/>
                  </a:lnTo>
                  <a:lnTo>
                    <a:pt x="1742" y="131"/>
                  </a:lnTo>
                  <a:lnTo>
                    <a:pt x="1781" y="120"/>
                  </a:lnTo>
                  <a:lnTo>
                    <a:pt x="1819" y="102"/>
                  </a:lnTo>
                  <a:lnTo>
                    <a:pt x="1854" y="81"/>
                  </a:lnTo>
                  <a:lnTo>
                    <a:pt x="1886" y="54"/>
                  </a:lnTo>
                  <a:lnTo>
                    <a:pt x="1911" y="34"/>
                  </a:lnTo>
                  <a:lnTo>
                    <a:pt x="1938" y="20"/>
                  </a:lnTo>
                  <a:lnTo>
                    <a:pt x="1966" y="9"/>
                  </a:lnTo>
                  <a:lnTo>
                    <a:pt x="1996" y="2"/>
                  </a:lnTo>
                  <a:lnTo>
                    <a:pt x="2028" y="0"/>
                  </a:lnTo>
                  <a:lnTo>
                    <a:pt x="2058" y="2"/>
                  </a:lnTo>
                  <a:lnTo>
                    <a:pt x="2088" y="9"/>
                  </a:lnTo>
                  <a:lnTo>
                    <a:pt x="2117" y="20"/>
                  </a:lnTo>
                  <a:lnTo>
                    <a:pt x="2144" y="34"/>
                  </a:lnTo>
                  <a:lnTo>
                    <a:pt x="2168" y="54"/>
                  </a:lnTo>
                  <a:lnTo>
                    <a:pt x="2201" y="81"/>
                  </a:lnTo>
                  <a:lnTo>
                    <a:pt x="2237" y="102"/>
                  </a:lnTo>
                  <a:lnTo>
                    <a:pt x="2274" y="120"/>
                  </a:lnTo>
                  <a:lnTo>
                    <a:pt x="2312" y="131"/>
                  </a:lnTo>
                  <a:lnTo>
                    <a:pt x="2353" y="138"/>
                  </a:lnTo>
                  <a:lnTo>
                    <a:pt x="2393" y="141"/>
                  </a:lnTo>
                  <a:lnTo>
                    <a:pt x="2434" y="138"/>
                  </a:lnTo>
                  <a:lnTo>
                    <a:pt x="2473" y="131"/>
                  </a:lnTo>
                  <a:lnTo>
                    <a:pt x="2513" y="120"/>
                  </a:lnTo>
                  <a:lnTo>
                    <a:pt x="2550" y="102"/>
                  </a:lnTo>
                  <a:lnTo>
                    <a:pt x="2586" y="81"/>
                  </a:lnTo>
                  <a:lnTo>
                    <a:pt x="2618" y="54"/>
                  </a:lnTo>
                  <a:lnTo>
                    <a:pt x="2643" y="34"/>
                  </a:lnTo>
                  <a:lnTo>
                    <a:pt x="2670" y="20"/>
                  </a:lnTo>
                  <a:lnTo>
                    <a:pt x="2700" y="9"/>
                  </a:lnTo>
                  <a:lnTo>
                    <a:pt x="2730" y="2"/>
                  </a:lnTo>
                  <a:lnTo>
                    <a:pt x="2761" y="0"/>
                  </a:lnTo>
                  <a:lnTo>
                    <a:pt x="2793" y="3"/>
                  </a:lnTo>
                  <a:lnTo>
                    <a:pt x="2824" y="11"/>
                  </a:lnTo>
                  <a:lnTo>
                    <a:pt x="2853" y="23"/>
                  </a:lnTo>
                  <a:lnTo>
                    <a:pt x="2881" y="39"/>
                  </a:lnTo>
                  <a:lnTo>
                    <a:pt x="2884" y="43"/>
                  </a:lnTo>
                  <a:lnTo>
                    <a:pt x="2888" y="45"/>
                  </a:lnTo>
                  <a:lnTo>
                    <a:pt x="2957" y="80"/>
                  </a:lnTo>
                  <a:lnTo>
                    <a:pt x="2933" y="153"/>
                  </a:lnTo>
                  <a:lnTo>
                    <a:pt x="2904" y="223"/>
                  </a:lnTo>
                  <a:lnTo>
                    <a:pt x="2870" y="290"/>
                  </a:lnTo>
                  <a:lnTo>
                    <a:pt x="2830" y="354"/>
                  </a:lnTo>
                  <a:lnTo>
                    <a:pt x="2785" y="416"/>
                  </a:lnTo>
                  <a:lnTo>
                    <a:pt x="2736" y="474"/>
                  </a:lnTo>
                  <a:lnTo>
                    <a:pt x="2682" y="530"/>
                  </a:lnTo>
                  <a:lnTo>
                    <a:pt x="2623" y="582"/>
                  </a:lnTo>
                  <a:lnTo>
                    <a:pt x="2560" y="631"/>
                  </a:lnTo>
                  <a:lnTo>
                    <a:pt x="2491" y="676"/>
                  </a:lnTo>
                  <a:lnTo>
                    <a:pt x="2476" y="684"/>
                  </a:lnTo>
                  <a:lnTo>
                    <a:pt x="2459" y="686"/>
                  </a:lnTo>
                  <a:lnTo>
                    <a:pt x="498" y="686"/>
                  </a:lnTo>
                  <a:lnTo>
                    <a:pt x="481" y="684"/>
                  </a:lnTo>
                  <a:lnTo>
                    <a:pt x="465" y="676"/>
                  </a:lnTo>
                  <a:lnTo>
                    <a:pt x="397" y="631"/>
                  </a:lnTo>
                  <a:lnTo>
                    <a:pt x="333" y="582"/>
                  </a:lnTo>
                  <a:lnTo>
                    <a:pt x="274" y="529"/>
                  </a:lnTo>
                  <a:lnTo>
                    <a:pt x="220" y="474"/>
                  </a:lnTo>
                  <a:lnTo>
                    <a:pt x="171" y="416"/>
                  </a:lnTo>
                  <a:lnTo>
                    <a:pt x="127" y="354"/>
                  </a:lnTo>
                  <a:lnTo>
                    <a:pt x="88" y="290"/>
                  </a:lnTo>
                  <a:lnTo>
                    <a:pt x="54" y="222"/>
                  </a:lnTo>
                  <a:lnTo>
                    <a:pt x="24" y="152"/>
                  </a:lnTo>
                  <a:lnTo>
                    <a:pt x="0" y="80"/>
                  </a:lnTo>
                  <a:lnTo>
                    <a:pt x="18" y="89"/>
                  </a:lnTo>
                  <a:lnTo>
                    <a:pt x="54" y="108"/>
                  </a:lnTo>
                  <a:lnTo>
                    <a:pt x="91" y="124"/>
                  </a:lnTo>
                  <a:lnTo>
                    <a:pt x="129" y="134"/>
                  </a:lnTo>
                  <a:lnTo>
                    <a:pt x="168" y="140"/>
                  </a:lnTo>
                  <a:lnTo>
                    <a:pt x="208" y="141"/>
                  </a:lnTo>
                  <a:lnTo>
                    <a:pt x="247" y="138"/>
                  </a:lnTo>
                  <a:lnTo>
                    <a:pt x="286" y="130"/>
                  </a:lnTo>
                  <a:lnTo>
                    <a:pt x="323" y="118"/>
                  </a:lnTo>
                  <a:lnTo>
                    <a:pt x="358" y="101"/>
                  </a:lnTo>
                  <a:lnTo>
                    <a:pt x="392" y="80"/>
                  </a:lnTo>
                  <a:lnTo>
                    <a:pt x="423" y="54"/>
                  </a:lnTo>
                  <a:lnTo>
                    <a:pt x="448" y="34"/>
                  </a:lnTo>
                  <a:lnTo>
                    <a:pt x="475" y="20"/>
                  </a:lnTo>
                  <a:lnTo>
                    <a:pt x="503" y="9"/>
                  </a:lnTo>
                  <a:lnTo>
                    <a:pt x="533" y="2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1" name="Group 860"/>
          <p:cNvGrpSpPr/>
          <p:nvPr/>
        </p:nvGrpSpPr>
        <p:grpSpPr>
          <a:xfrm>
            <a:off x="9098109" y="4235450"/>
            <a:ext cx="534988" cy="539750"/>
            <a:chOff x="9118600" y="4235450"/>
            <a:chExt cx="534988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9" name="Freeform 249"/>
            <p:cNvSpPr>
              <a:spLocks noEditPoints="1"/>
            </p:cNvSpPr>
            <p:nvPr/>
          </p:nvSpPr>
          <p:spPr bwMode="auto">
            <a:xfrm>
              <a:off x="9245600" y="4360863"/>
              <a:ext cx="407988" cy="414337"/>
            </a:xfrm>
            <a:custGeom>
              <a:avLst/>
              <a:gdLst>
                <a:gd name="T0" fmla="*/ 1421 w 2568"/>
                <a:gd name="T1" fmla="*/ 1585 h 2610"/>
                <a:gd name="T2" fmla="*/ 1399 w 2568"/>
                <a:gd name="T3" fmla="*/ 1860 h 2610"/>
                <a:gd name="T4" fmla="*/ 1615 w 2568"/>
                <a:gd name="T5" fmla="*/ 2012 h 2610"/>
                <a:gd name="T6" fmla="*/ 1874 w 2568"/>
                <a:gd name="T7" fmla="*/ 1897 h 2610"/>
                <a:gd name="T8" fmla="*/ 1898 w 2568"/>
                <a:gd name="T9" fmla="*/ 1624 h 2610"/>
                <a:gd name="T10" fmla="*/ 1680 w 2568"/>
                <a:gd name="T11" fmla="*/ 1470 h 2610"/>
                <a:gd name="T12" fmla="*/ 649 w 2568"/>
                <a:gd name="T13" fmla="*/ 1361 h 2610"/>
                <a:gd name="T14" fmla="*/ 589 w 2568"/>
                <a:gd name="T15" fmla="*/ 1632 h 2610"/>
                <a:gd name="T16" fmla="*/ 787 w 2568"/>
                <a:gd name="T17" fmla="*/ 1812 h 2610"/>
                <a:gd name="T18" fmla="*/ 1055 w 2568"/>
                <a:gd name="T19" fmla="*/ 1732 h 2610"/>
                <a:gd name="T20" fmla="*/ 1114 w 2568"/>
                <a:gd name="T21" fmla="*/ 1461 h 2610"/>
                <a:gd name="T22" fmla="*/ 916 w 2568"/>
                <a:gd name="T23" fmla="*/ 1281 h 2610"/>
                <a:gd name="T24" fmla="*/ 1066 w 2568"/>
                <a:gd name="T25" fmla="*/ 577 h 2610"/>
                <a:gd name="T26" fmla="*/ 969 w 2568"/>
                <a:gd name="T27" fmla="*/ 839 h 2610"/>
                <a:gd name="T28" fmla="*/ 1146 w 2568"/>
                <a:gd name="T29" fmla="*/ 1046 h 2610"/>
                <a:gd name="T30" fmla="*/ 1416 w 2568"/>
                <a:gd name="T31" fmla="*/ 1000 h 2610"/>
                <a:gd name="T32" fmla="*/ 1512 w 2568"/>
                <a:gd name="T33" fmla="*/ 739 h 2610"/>
                <a:gd name="T34" fmla="*/ 1336 w 2568"/>
                <a:gd name="T35" fmla="*/ 533 h 2610"/>
                <a:gd name="T36" fmla="*/ 1506 w 2568"/>
                <a:gd name="T37" fmla="*/ 71 h 2610"/>
                <a:gd name="T38" fmla="*/ 1522 w 2568"/>
                <a:gd name="T39" fmla="*/ 373 h 2610"/>
                <a:gd name="T40" fmla="*/ 1701 w 2568"/>
                <a:gd name="T41" fmla="*/ 477 h 2610"/>
                <a:gd name="T42" fmla="*/ 1696 w 2568"/>
                <a:gd name="T43" fmla="*/ 370 h 2610"/>
                <a:gd name="T44" fmla="*/ 1597 w 2568"/>
                <a:gd name="T45" fmla="*/ 182 h 2610"/>
                <a:gd name="T46" fmla="*/ 1977 w 2568"/>
                <a:gd name="T47" fmla="*/ 173 h 2610"/>
                <a:gd name="T48" fmla="*/ 2098 w 2568"/>
                <a:gd name="T49" fmla="*/ 459 h 2610"/>
                <a:gd name="T50" fmla="*/ 2137 w 2568"/>
                <a:gd name="T51" fmla="*/ 735 h 2610"/>
                <a:gd name="T52" fmla="*/ 2360 w 2568"/>
                <a:gd name="T53" fmla="*/ 940 h 2610"/>
                <a:gd name="T54" fmla="*/ 2343 w 2568"/>
                <a:gd name="T55" fmla="*/ 1162 h 2610"/>
                <a:gd name="T56" fmla="*/ 2325 w 2568"/>
                <a:gd name="T57" fmla="*/ 1389 h 2610"/>
                <a:gd name="T58" fmla="*/ 2309 w 2568"/>
                <a:gd name="T59" fmla="*/ 1635 h 2610"/>
                <a:gd name="T60" fmla="*/ 2568 w 2568"/>
                <a:gd name="T61" fmla="*/ 1738 h 2610"/>
                <a:gd name="T62" fmla="*/ 2253 w 2568"/>
                <a:gd name="T63" fmla="*/ 2230 h 2610"/>
                <a:gd name="T64" fmla="*/ 1691 w 2568"/>
                <a:gd name="T65" fmla="*/ 2558 h 2610"/>
                <a:gd name="T66" fmla="*/ 1641 w 2568"/>
                <a:gd name="T67" fmla="*/ 2300 h 2610"/>
                <a:gd name="T68" fmla="*/ 1420 w 2568"/>
                <a:gd name="T69" fmla="*/ 2157 h 2610"/>
                <a:gd name="T70" fmla="*/ 1398 w 2568"/>
                <a:gd name="T71" fmla="*/ 2260 h 2610"/>
                <a:gd name="T72" fmla="*/ 1569 w 2568"/>
                <a:gd name="T73" fmla="*/ 2415 h 2610"/>
                <a:gd name="T74" fmla="*/ 1404 w 2568"/>
                <a:gd name="T75" fmla="*/ 2608 h 2610"/>
                <a:gd name="T76" fmla="*/ 723 w 2568"/>
                <a:gd name="T77" fmla="*/ 2469 h 2610"/>
                <a:gd name="T78" fmla="*/ 518 w 2568"/>
                <a:gd name="T79" fmla="*/ 2294 h 2610"/>
                <a:gd name="T80" fmla="*/ 781 w 2568"/>
                <a:gd name="T81" fmla="*/ 2223 h 2610"/>
                <a:gd name="T82" fmla="*/ 937 w 2568"/>
                <a:gd name="T83" fmla="*/ 2057 h 2610"/>
                <a:gd name="T84" fmla="*/ 1072 w 2568"/>
                <a:gd name="T85" fmla="*/ 2028 h 2610"/>
                <a:gd name="T86" fmla="*/ 1144 w 2568"/>
                <a:gd name="T87" fmla="*/ 1959 h 2610"/>
                <a:gd name="T88" fmla="*/ 1065 w 2568"/>
                <a:gd name="T89" fmla="*/ 1907 h 2610"/>
                <a:gd name="T90" fmla="*/ 876 w 2568"/>
                <a:gd name="T91" fmla="*/ 1949 h 2610"/>
                <a:gd name="T92" fmla="*/ 739 w 2568"/>
                <a:gd name="T93" fmla="*/ 2092 h 2610"/>
                <a:gd name="T94" fmla="*/ 591 w 2568"/>
                <a:gd name="T95" fmla="*/ 2179 h 2610"/>
                <a:gd name="T96" fmla="*/ 89 w 2568"/>
                <a:gd name="T97" fmla="*/ 1777 h 2610"/>
                <a:gd name="T98" fmla="*/ 18 w 2568"/>
                <a:gd name="T99" fmla="*/ 1087 h 2610"/>
                <a:gd name="T100" fmla="*/ 295 w 2568"/>
                <a:gd name="T101" fmla="*/ 960 h 2610"/>
                <a:gd name="T102" fmla="*/ 482 w 2568"/>
                <a:gd name="T103" fmla="*/ 1053 h 2610"/>
                <a:gd name="T104" fmla="*/ 599 w 2568"/>
                <a:gd name="T105" fmla="*/ 1028 h 2610"/>
                <a:gd name="T106" fmla="*/ 514 w 2568"/>
                <a:gd name="T107" fmla="*/ 912 h 2610"/>
                <a:gd name="T108" fmla="*/ 516 w 2568"/>
                <a:gd name="T109" fmla="*/ 752 h 2610"/>
                <a:gd name="T110" fmla="*/ 412 w 2568"/>
                <a:gd name="T111" fmla="*/ 729 h 2610"/>
                <a:gd name="T112" fmla="*/ 239 w 2568"/>
                <a:gd name="T113" fmla="*/ 844 h 2610"/>
                <a:gd name="T114" fmla="*/ 230 w 2568"/>
                <a:gd name="T115" fmla="*/ 567 h 2610"/>
                <a:gd name="T116" fmla="*/ 739 w 2568"/>
                <a:gd name="T117" fmla="*/ 132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8" h="2610">
                  <a:moveTo>
                    <a:pt x="1648" y="1468"/>
                  </a:moveTo>
                  <a:lnTo>
                    <a:pt x="1609" y="1471"/>
                  </a:lnTo>
                  <a:lnTo>
                    <a:pt x="1572" y="1478"/>
                  </a:lnTo>
                  <a:lnTo>
                    <a:pt x="1536" y="1491"/>
                  </a:lnTo>
                  <a:lnTo>
                    <a:pt x="1503" y="1508"/>
                  </a:lnTo>
                  <a:lnTo>
                    <a:pt x="1473" y="1530"/>
                  </a:lnTo>
                  <a:lnTo>
                    <a:pt x="1445" y="1555"/>
                  </a:lnTo>
                  <a:lnTo>
                    <a:pt x="1421" y="1585"/>
                  </a:lnTo>
                  <a:lnTo>
                    <a:pt x="1401" y="1618"/>
                  </a:lnTo>
                  <a:lnTo>
                    <a:pt x="1387" y="1651"/>
                  </a:lnTo>
                  <a:lnTo>
                    <a:pt x="1377" y="1685"/>
                  </a:lnTo>
                  <a:lnTo>
                    <a:pt x="1372" y="1720"/>
                  </a:lnTo>
                  <a:lnTo>
                    <a:pt x="1371" y="1755"/>
                  </a:lnTo>
                  <a:lnTo>
                    <a:pt x="1376" y="1791"/>
                  </a:lnTo>
                  <a:lnTo>
                    <a:pt x="1385" y="1826"/>
                  </a:lnTo>
                  <a:lnTo>
                    <a:pt x="1399" y="1860"/>
                  </a:lnTo>
                  <a:lnTo>
                    <a:pt x="1416" y="1891"/>
                  </a:lnTo>
                  <a:lnTo>
                    <a:pt x="1437" y="1919"/>
                  </a:lnTo>
                  <a:lnTo>
                    <a:pt x="1463" y="1945"/>
                  </a:lnTo>
                  <a:lnTo>
                    <a:pt x="1491" y="1966"/>
                  </a:lnTo>
                  <a:lnTo>
                    <a:pt x="1523" y="1985"/>
                  </a:lnTo>
                  <a:lnTo>
                    <a:pt x="1552" y="1997"/>
                  </a:lnTo>
                  <a:lnTo>
                    <a:pt x="1583" y="2007"/>
                  </a:lnTo>
                  <a:lnTo>
                    <a:pt x="1615" y="2012"/>
                  </a:lnTo>
                  <a:lnTo>
                    <a:pt x="1647" y="2014"/>
                  </a:lnTo>
                  <a:lnTo>
                    <a:pt x="1686" y="2011"/>
                  </a:lnTo>
                  <a:lnTo>
                    <a:pt x="1723" y="2004"/>
                  </a:lnTo>
                  <a:lnTo>
                    <a:pt x="1760" y="1991"/>
                  </a:lnTo>
                  <a:lnTo>
                    <a:pt x="1793" y="1974"/>
                  </a:lnTo>
                  <a:lnTo>
                    <a:pt x="1823" y="1952"/>
                  </a:lnTo>
                  <a:lnTo>
                    <a:pt x="1851" y="1927"/>
                  </a:lnTo>
                  <a:lnTo>
                    <a:pt x="1874" y="1897"/>
                  </a:lnTo>
                  <a:lnTo>
                    <a:pt x="1895" y="1864"/>
                  </a:lnTo>
                  <a:lnTo>
                    <a:pt x="1910" y="1830"/>
                  </a:lnTo>
                  <a:lnTo>
                    <a:pt x="1919" y="1795"/>
                  </a:lnTo>
                  <a:lnTo>
                    <a:pt x="1923" y="1761"/>
                  </a:lnTo>
                  <a:lnTo>
                    <a:pt x="1923" y="1725"/>
                  </a:lnTo>
                  <a:lnTo>
                    <a:pt x="1919" y="1690"/>
                  </a:lnTo>
                  <a:lnTo>
                    <a:pt x="1911" y="1656"/>
                  </a:lnTo>
                  <a:lnTo>
                    <a:pt x="1898" y="1624"/>
                  </a:lnTo>
                  <a:lnTo>
                    <a:pt x="1880" y="1593"/>
                  </a:lnTo>
                  <a:lnTo>
                    <a:pt x="1859" y="1565"/>
                  </a:lnTo>
                  <a:lnTo>
                    <a:pt x="1834" y="1538"/>
                  </a:lnTo>
                  <a:lnTo>
                    <a:pt x="1805" y="1516"/>
                  </a:lnTo>
                  <a:lnTo>
                    <a:pt x="1772" y="1497"/>
                  </a:lnTo>
                  <a:lnTo>
                    <a:pt x="1742" y="1485"/>
                  </a:lnTo>
                  <a:lnTo>
                    <a:pt x="1713" y="1475"/>
                  </a:lnTo>
                  <a:lnTo>
                    <a:pt x="1680" y="1470"/>
                  </a:lnTo>
                  <a:lnTo>
                    <a:pt x="1648" y="1468"/>
                  </a:lnTo>
                  <a:close/>
                  <a:moveTo>
                    <a:pt x="851" y="1274"/>
                  </a:moveTo>
                  <a:lnTo>
                    <a:pt x="813" y="1276"/>
                  </a:lnTo>
                  <a:lnTo>
                    <a:pt x="775" y="1284"/>
                  </a:lnTo>
                  <a:lnTo>
                    <a:pt x="740" y="1296"/>
                  </a:lnTo>
                  <a:lnTo>
                    <a:pt x="707" y="1313"/>
                  </a:lnTo>
                  <a:lnTo>
                    <a:pt x="676" y="1335"/>
                  </a:lnTo>
                  <a:lnTo>
                    <a:pt x="649" y="1361"/>
                  </a:lnTo>
                  <a:lnTo>
                    <a:pt x="624" y="1390"/>
                  </a:lnTo>
                  <a:lnTo>
                    <a:pt x="605" y="1423"/>
                  </a:lnTo>
                  <a:lnTo>
                    <a:pt x="590" y="1456"/>
                  </a:lnTo>
                  <a:lnTo>
                    <a:pt x="580" y="1491"/>
                  </a:lnTo>
                  <a:lnTo>
                    <a:pt x="575" y="1526"/>
                  </a:lnTo>
                  <a:lnTo>
                    <a:pt x="575" y="1562"/>
                  </a:lnTo>
                  <a:lnTo>
                    <a:pt x="579" y="1597"/>
                  </a:lnTo>
                  <a:lnTo>
                    <a:pt x="589" y="1632"/>
                  </a:lnTo>
                  <a:lnTo>
                    <a:pt x="602" y="1665"/>
                  </a:lnTo>
                  <a:lnTo>
                    <a:pt x="620" y="1696"/>
                  </a:lnTo>
                  <a:lnTo>
                    <a:pt x="642" y="1725"/>
                  </a:lnTo>
                  <a:lnTo>
                    <a:pt x="666" y="1750"/>
                  </a:lnTo>
                  <a:lnTo>
                    <a:pt x="695" y="1772"/>
                  </a:lnTo>
                  <a:lnTo>
                    <a:pt x="726" y="1790"/>
                  </a:lnTo>
                  <a:lnTo>
                    <a:pt x="756" y="1803"/>
                  </a:lnTo>
                  <a:lnTo>
                    <a:pt x="787" y="1812"/>
                  </a:lnTo>
                  <a:lnTo>
                    <a:pt x="819" y="1818"/>
                  </a:lnTo>
                  <a:lnTo>
                    <a:pt x="851" y="1820"/>
                  </a:lnTo>
                  <a:lnTo>
                    <a:pt x="890" y="1818"/>
                  </a:lnTo>
                  <a:lnTo>
                    <a:pt x="927" y="1809"/>
                  </a:lnTo>
                  <a:lnTo>
                    <a:pt x="963" y="1797"/>
                  </a:lnTo>
                  <a:lnTo>
                    <a:pt x="996" y="1780"/>
                  </a:lnTo>
                  <a:lnTo>
                    <a:pt x="1027" y="1758"/>
                  </a:lnTo>
                  <a:lnTo>
                    <a:pt x="1055" y="1732"/>
                  </a:lnTo>
                  <a:lnTo>
                    <a:pt x="1078" y="1703"/>
                  </a:lnTo>
                  <a:lnTo>
                    <a:pt x="1098" y="1670"/>
                  </a:lnTo>
                  <a:lnTo>
                    <a:pt x="1113" y="1636"/>
                  </a:lnTo>
                  <a:lnTo>
                    <a:pt x="1122" y="1601"/>
                  </a:lnTo>
                  <a:lnTo>
                    <a:pt x="1128" y="1566"/>
                  </a:lnTo>
                  <a:lnTo>
                    <a:pt x="1128" y="1530"/>
                  </a:lnTo>
                  <a:lnTo>
                    <a:pt x="1123" y="1495"/>
                  </a:lnTo>
                  <a:lnTo>
                    <a:pt x="1114" y="1461"/>
                  </a:lnTo>
                  <a:lnTo>
                    <a:pt x="1101" y="1430"/>
                  </a:lnTo>
                  <a:lnTo>
                    <a:pt x="1084" y="1399"/>
                  </a:lnTo>
                  <a:lnTo>
                    <a:pt x="1062" y="1370"/>
                  </a:lnTo>
                  <a:lnTo>
                    <a:pt x="1038" y="1345"/>
                  </a:lnTo>
                  <a:lnTo>
                    <a:pt x="1009" y="1322"/>
                  </a:lnTo>
                  <a:lnTo>
                    <a:pt x="977" y="1303"/>
                  </a:lnTo>
                  <a:lnTo>
                    <a:pt x="947" y="1290"/>
                  </a:lnTo>
                  <a:lnTo>
                    <a:pt x="916" y="1281"/>
                  </a:lnTo>
                  <a:lnTo>
                    <a:pt x="884" y="1275"/>
                  </a:lnTo>
                  <a:lnTo>
                    <a:pt x="851" y="1274"/>
                  </a:lnTo>
                  <a:close/>
                  <a:moveTo>
                    <a:pt x="1241" y="516"/>
                  </a:moveTo>
                  <a:lnTo>
                    <a:pt x="1202" y="518"/>
                  </a:lnTo>
                  <a:lnTo>
                    <a:pt x="1165" y="526"/>
                  </a:lnTo>
                  <a:lnTo>
                    <a:pt x="1129" y="538"/>
                  </a:lnTo>
                  <a:lnTo>
                    <a:pt x="1096" y="556"/>
                  </a:lnTo>
                  <a:lnTo>
                    <a:pt x="1066" y="577"/>
                  </a:lnTo>
                  <a:lnTo>
                    <a:pt x="1038" y="603"/>
                  </a:lnTo>
                  <a:lnTo>
                    <a:pt x="1014" y="632"/>
                  </a:lnTo>
                  <a:lnTo>
                    <a:pt x="994" y="665"/>
                  </a:lnTo>
                  <a:lnTo>
                    <a:pt x="979" y="699"/>
                  </a:lnTo>
                  <a:lnTo>
                    <a:pt x="969" y="735"/>
                  </a:lnTo>
                  <a:lnTo>
                    <a:pt x="965" y="770"/>
                  </a:lnTo>
                  <a:lnTo>
                    <a:pt x="965" y="805"/>
                  </a:lnTo>
                  <a:lnTo>
                    <a:pt x="969" y="839"/>
                  </a:lnTo>
                  <a:lnTo>
                    <a:pt x="978" y="873"/>
                  </a:lnTo>
                  <a:lnTo>
                    <a:pt x="991" y="906"/>
                  </a:lnTo>
                  <a:lnTo>
                    <a:pt x="1009" y="937"/>
                  </a:lnTo>
                  <a:lnTo>
                    <a:pt x="1029" y="965"/>
                  </a:lnTo>
                  <a:lnTo>
                    <a:pt x="1055" y="991"/>
                  </a:lnTo>
                  <a:lnTo>
                    <a:pt x="1084" y="1013"/>
                  </a:lnTo>
                  <a:lnTo>
                    <a:pt x="1116" y="1032"/>
                  </a:lnTo>
                  <a:lnTo>
                    <a:pt x="1146" y="1046"/>
                  </a:lnTo>
                  <a:lnTo>
                    <a:pt x="1176" y="1054"/>
                  </a:lnTo>
                  <a:lnTo>
                    <a:pt x="1208" y="1060"/>
                  </a:lnTo>
                  <a:lnTo>
                    <a:pt x="1240" y="1062"/>
                  </a:lnTo>
                  <a:lnTo>
                    <a:pt x="1279" y="1059"/>
                  </a:lnTo>
                  <a:lnTo>
                    <a:pt x="1316" y="1052"/>
                  </a:lnTo>
                  <a:lnTo>
                    <a:pt x="1353" y="1039"/>
                  </a:lnTo>
                  <a:lnTo>
                    <a:pt x="1386" y="1021"/>
                  </a:lnTo>
                  <a:lnTo>
                    <a:pt x="1416" y="1000"/>
                  </a:lnTo>
                  <a:lnTo>
                    <a:pt x="1444" y="975"/>
                  </a:lnTo>
                  <a:lnTo>
                    <a:pt x="1467" y="945"/>
                  </a:lnTo>
                  <a:lnTo>
                    <a:pt x="1488" y="912"/>
                  </a:lnTo>
                  <a:lnTo>
                    <a:pt x="1502" y="879"/>
                  </a:lnTo>
                  <a:lnTo>
                    <a:pt x="1511" y="845"/>
                  </a:lnTo>
                  <a:lnTo>
                    <a:pt x="1517" y="810"/>
                  </a:lnTo>
                  <a:lnTo>
                    <a:pt x="1518" y="774"/>
                  </a:lnTo>
                  <a:lnTo>
                    <a:pt x="1512" y="739"/>
                  </a:lnTo>
                  <a:lnTo>
                    <a:pt x="1504" y="704"/>
                  </a:lnTo>
                  <a:lnTo>
                    <a:pt x="1490" y="670"/>
                  </a:lnTo>
                  <a:lnTo>
                    <a:pt x="1473" y="640"/>
                  </a:lnTo>
                  <a:lnTo>
                    <a:pt x="1451" y="611"/>
                  </a:lnTo>
                  <a:lnTo>
                    <a:pt x="1425" y="586"/>
                  </a:lnTo>
                  <a:lnTo>
                    <a:pt x="1398" y="563"/>
                  </a:lnTo>
                  <a:lnTo>
                    <a:pt x="1366" y="545"/>
                  </a:lnTo>
                  <a:lnTo>
                    <a:pt x="1336" y="533"/>
                  </a:lnTo>
                  <a:lnTo>
                    <a:pt x="1306" y="523"/>
                  </a:lnTo>
                  <a:lnTo>
                    <a:pt x="1273" y="518"/>
                  </a:lnTo>
                  <a:lnTo>
                    <a:pt x="1241" y="516"/>
                  </a:lnTo>
                  <a:close/>
                  <a:moveTo>
                    <a:pt x="1322" y="0"/>
                  </a:moveTo>
                  <a:lnTo>
                    <a:pt x="1393" y="2"/>
                  </a:lnTo>
                  <a:lnTo>
                    <a:pt x="1465" y="7"/>
                  </a:lnTo>
                  <a:lnTo>
                    <a:pt x="1535" y="17"/>
                  </a:lnTo>
                  <a:lnTo>
                    <a:pt x="1506" y="71"/>
                  </a:lnTo>
                  <a:lnTo>
                    <a:pt x="1490" y="109"/>
                  </a:lnTo>
                  <a:lnTo>
                    <a:pt x="1479" y="148"/>
                  </a:lnTo>
                  <a:lnTo>
                    <a:pt x="1474" y="187"/>
                  </a:lnTo>
                  <a:lnTo>
                    <a:pt x="1474" y="226"/>
                  </a:lnTo>
                  <a:lnTo>
                    <a:pt x="1478" y="265"/>
                  </a:lnTo>
                  <a:lnTo>
                    <a:pt x="1488" y="302"/>
                  </a:lnTo>
                  <a:lnTo>
                    <a:pt x="1503" y="338"/>
                  </a:lnTo>
                  <a:lnTo>
                    <a:pt x="1522" y="373"/>
                  </a:lnTo>
                  <a:lnTo>
                    <a:pt x="1545" y="404"/>
                  </a:lnTo>
                  <a:lnTo>
                    <a:pt x="1573" y="432"/>
                  </a:lnTo>
                  <a:lnTo>
                    <a:pt x="1605" y="458"/>
                  </a:lnTo>
                  <a:lnTo>
                    <a:pt x="1641" y="479"/>
                  </a:lnTo>
                  <a:lnTo>
                    <a:pt x="1655" y="484"/>
                  </a:lnTo>
                  <a:lnTo>
                    <a:pt x="1669" y="485"/>
                  </a:lnTo>
                  <a:lnTo>
                    <a:pt x="1686" y="483"/>
                  </a:lnTo>
                  <a:lnTo>
                    <a:pt x="1701" y="477"/>
                  </a:lnTo>
                  <a:lnTo>
                    <a:pt x="1714" y="466"/>
                  </a:lnTo>
                  <a:lnTo>
                    <a:pt x="1724" y="452"/>
                  </a:lnTo>
                  <a:lnTo>
                    <a:pt x="1730" y="436"/>
                  </a:lnTo>
                  <a:lnTo>
                    <a:pt x="1731" y="421"/>
                  </a:lnTo>
                  <a:lnTo>
                    <a:pt x="1728" y="406"/>
                  </a:lnTo>
                  <a:lnTo>
                    <a:pt x="1721" y="391"/>
                  </a:lnTo>
                  <a:lnTo>
                    <a:pt x="1710" y="379"/>
                  </a:lnTo>
                  <a:lnTo>
                    <a:pt x="1696" y="370"/>
                  </a:lnTo>
                  <a:lnTo>
                    <a:pt x="1671" y="355"/>
                  </a:lnTo>
                  <a:lnTo>
                    <a:pt x="1649" y="336"/>
                  </a:lnTo>
                  <a:lnTo>
                    <a:pt x="1630" y="315"/>
                  </a:lnTo>
                  <a:lnTo>
                    <a:pt x="1615" y="291"/>
                  </a:lnTo>
                  <a:lnTo>
                    <a:pt x="1604" y="265"/>
                  </a:lnTo>
                  <a:lnTo>
                    <a:pt x="1598" y="238"/>
                  </a:lnTo>
                  <a:lnTo>
                    <a:pt x="1596" y="210"/>
                  </a:lnTo>
                  <a:lnTo>
                    <a:pt x="1597" y="182"/>
                  </a:lnTo>
                  <a:lnTo>
                    <a:pt x="1603" y="154"/>
                  </a:lnTo>
                  <a:lnTo>
                    <a:pt x="1615" y="127"/>
                  </a:lnTo>
                  <a:lnTo>
                    <a:pt x="1660" y="44"/>
                  </a:lnTo>
                  <a:lnTo>
                    <a:pt x="1726" y="63"/>
                  </a:lnTo>
                  <a:lnTo>
                    <a:pt x="1791" y="85"/>
                  </a:lnTo>
                  <a:lnTo>
                    <a:pt x="1855" y="112"/>
                  </a:lnTo>
                  <a:lnTo>
                    <a:pt x="1918" y="141"/>
                  </a:lnTo>
                  <a:lnTo>
                    <a:pt x="1977" y="173"/>
                  </a:lnTo>
                  <a:lnTo>
                    <a:pt x="2035" y="207"/>
                  </a:lnTo>
                  <a:lnTo>
                    <a:pt x="2092" y="245"/>
                  </a:lnTo>
                  <a:lnTo>
                    <a:pt x="2145" y="285"/>
                  </a:lnTo>
                  <a:lnTo>
                    <a:pt x="2197" y="325"/>
                  </a:lnTo>
                  <a:lnTo>
                    <a:pt x="2153" y="374"/>
                  </a:lnTo>
                  <a:lnTo>
                    <a:pt x="2130" y="401"/>
                  </a:lnTo>
                  <a:lnTo>
                    <a:pt x="2112" y="428"/>
                  </a:lnTo>
                  <a:lnTo>
                    <a:pt x="2098" y="459"/>
                  </a:lnTo>
                  <a:lnTo>
                    <a:pt x="2086" y="495"/>
                  </a:lnTo>
                  <a:lnTo>
                    <a:pt x="2079" y="532"/>
                  </a:lnTo>
                  <a:lnTo>
                    <a:pt x="2078" y="568"/>
                  </a:lnTo>
                  <a:lnTo>
                    <a:pt x="2081" y="604"/>
                  </a:lnTo>
                  <a:lnTo>
                    <a:pt x="2088" y="640"/>
                  </a:lnTo>
                  <a:lnTo>
                    <a:pt x="2100" y="673"/>
                  </a:lnTo>
                  <a:lnTo>
                    <a:pt x="2116" y="705"/>
                  </a:lnTo>
                  <a:lnTo>
                    <a:pt x="2137" y="735"/>
                  </a:lnTo>
                  <a:lnTo>
                    <a:pt x="2161" y="762"/>
                  </a:lnTo>
                  <a:lnTo>
                    <a:pt x="2189" y="787"/>
                  </a:lnTo>
                  <a:lnTo>
                    <a:pt x="2221" y="807"/>
                  </a:lnTo>
                  <a:lnTo>
                    <a:pt x="2255" y="824"/>
                  </a:lnTo>
                  <a:lnTo>
                    <a:pt x="2288" y="834"/>
                  </a:lnTo>
                  <a:lnTo>
                    <a:pt x="2322" y="840"/>
                  </a:lnTo>
                  <a:lnTo>
                    <a:pt x="2432" y="856"/>
                  </a:lnTo>
                  <a:lnTo>
                    <a:pt x="2360" y="940"/>
                  </a:lnTo>
                  <a:lnTo>
                    <a:pt x="2341" y="966"/>
                  </a:lnTo>
                  <a:lnTo>
                    <a:pt x="2328" y="992"/>
                  </a:lnTo>
                  <a:lnTo>
                    <a:pt x="2319" y="1020"/>
                  </a:lnTo>
                  <a:lnTo>
                    <a:pt x="2314" y="1050"/>
                  </a:lnTo>
                  <a:lnTo>
                    <a:pt x="2314" y="1079"/>
                  </a:lnTo>
                  <a:lnTo>
                    <a:pt x="2320" y="1108"/>
                  </a:lnTo>
                  <a:lnTo>
                    <a:pt x="2329" y="1136"/>
                  </a:lnTo>
                  <a:lnTo>
                    <a:pt x="2343" y="1162"/>
                  </a:lnTo>
                  <a:lnTo>
                    <a:pt x="2360" y="1185"/>
                  </a:lnTo>
                  <a:lnTo>
                    <a:pt x="2382" y="1206"/>
                  </a:lnTo>
                  <a:lnTo>
                    <a:pt x="2408" y="1224"/>
                  </a:lnTo>
                  <a:lnTo>
                    <a:pt x="2506" y="1283"/>
                  </a:lnTo>
                  <a:lnTo>
                    <a:pt x="2401" y="1331"/>
                  </a:lnTo>
                  <a:lnTo>
                    <a:pt x="2373" y="1347"/>
                  </a:lnTo>
                  <a:lnTo>
                    <a:pt x="2348" y="1366"/>
                  </a:lnTo>
                  <a:lnTo>
                    <a:pt x="2325" y="1389"/>
                  </a:lnTo>
                  <a:lnTo>
                    <a:pt x="2307" y="1415"/>
                  </a:lnTo>
                  <a:lnTo>
                    <a:pt x="2293" y="1443"/>
                  </a:lnTo>
                  <a:lnTo>
                    <a:pt x="2282" y="1476"/>
                  </a:lnTo>
                  <a:lnTo>
                    <a:pt x="2277" y="1510"/>
                  </a:lnTo>
                  <a:lnTo>
                    <a:pt x="2278" y="1543"/>
                  </a:lnTo>
                  <a:lnTo>
                    <a:pt x="2283" y="1575"/>
                  </a:lnTo>
                  <a:lnTo>
                    <a:pt x="2294" y="1606"/>
                  </a:lnTo>
                  <a:lnTo>
                    <a:pt x="2309" y="1635"/>
                  </a:lnTo>
                  <a:lnTo>
                    <a:pt x="2329" y="1661"/>
                  </a:lnTo>
                  <a:lnTo>
                    <a:pt x="2353" y="1684"/>
                  </a:lnTo>
                  <a:lnTo>
                    <a:pt x="2381" y="1705"/>
                  </a:lnTo>
                  <a:lnTo>
                    <a:pt x="2412" y="1720"/>
                  </a:lnTo>
                  <a:lnTo>
                    <a:pt x="2432" y="1727"/>
                  </a:lnTo>
                  <a:lnTo>
                    <a:pt x="2456" y="1732"/>
                  </a:lnTo>
                  <a:lnTo>
                    <a:pt x="2480" y="1734"/>
                  </a:lnTo>
                  <a:lnTo>
                    <a:pt x="2568" y="1738"/>
                  </a:lnTo>
                  <a:lnTo>
                    <a:pt x="2528" y="1834"/>
                  </a:lnTo>
                  <a:lnTo>
                    <a:pt x="2514" y="1864"/>
                  </a:lnTo>
                  <a:lnTo>
                    <a:pt x="2499" y="1895"/>
                  </a:lnTo>
                  <a:lnTo>
                    <a:pt x="2458" y="1969"/>
                  </a:lnTo>
                  <a:lnTo>
                    <a:pt x="2413" y="2040"/>
                  </a:lnTo>
                  <a:lnTo>
                    <a:pt x="2363" y="2106"/>
                  </a:lnTo>
                  <a:lnTo>
                    <a:pt x="2310" y="2170"/>
                  </a:lnTo>
                  <a:lnTo>
                    <a:pt x="2253" y="2230"/>
                  </a:lnTo>
                  <a:lnTo>
                    <a:pt x="2192" y="2286"/>
                  </a:lnTo>
                  <a:lnTo>
                    <a:pt x="2129" y="2338"/>
                  </a:lnTo>
                  <a:lnTo>
                    <a:pt x="2063" y="2386"/>
                  </a:lnTo>
                  <a:lnTo>
                    <a:pt x="1993" y="2429"/>
                  </a:lnTo>
                  <a:lnTo>
                    <a:pt x="1921" y="2468"/>
                  </a:lnTo>
                  <a:lnTo>
                    <a:pt x="1846" y="2503"/>
                  </a:lnTo>
                  <a:lnTo>
                    <a:pt x="1770" y="2533"/>
                  </a:lnTo>
                  <a:lnTo>
                    <a:pt x="1691" y="2558"/>
                  </a:lnTo>
                  <a:lnTo>
                    <a:pt x="1691" y="2527"/>
                  </a:lnTo>
                  <a:lnTo>
                    <a:pt x="1700" y="2497"/>
                  </a:lnTo>
                  <a:lnTo>
                    <a:pt x="1703" y="2465"/>
                  </a:lnTo>
                  <a:lnTo>
                    <a:pt x="1701" y="2432"/>
                  </a:lnTo>
                  <a:lnTo>
                    <a:pt x="1693" y="2398"/>
                  </a:lnTo>
                  <a:lnTo>
                    <a:pt x="1680" y="2365"/>
                  </a:lnTo>
                  <a:lnTo>
                    <a:pt x="1663" y="2332"/>
                  </a:lnTo>
                  <a:lnTo>
                    <a:pt x="1641" y="2300"/>
                  </a:lnTo>
                  <a:lnTo>
                    <a:pt x="1614" y="2268"/>
                  </a:lnTo>
                  <a:lnTo>
                    <a:pt x="1583" y="2239"/>
                  </a:lnTo>
                  <a:lnTo>
                    <a:pt x="1549" y="2210"/>
                  </a:lnTo>
                  <a:lnTo>
                    <a:pt x="1509" y="2185"/>
                  </a:lnTo>
                  <a:lnTo>
                    <a:pt x="1467" y="2160"/>
                  </a:lnTo>
                  <a:lnTo>
                    <a:pt x="1451" y="2155"/>
                  </a:lnTo>
                  <a:lnTo>
                    <a:pt x="1435" y="2154"/>
                  </a:lnTo>
                  <a:lnTo>
                    <a:pt x="1420" y="2157"/>
                  </a:lnTo>
                  <a:lnTo>
                    <a:pt x="1405" y="2164"/>
                  </a:lnTo>
                  <a:lnTo>
                    <a:pt x="1393" y="2174"/>
                  </a:lnTo>
                  <a:lnTo>
                    <a:pt x="1384" y="2187"/>
                  </a:lnTo>
                  <a:lnTo>
                    <a:pt x="1378" y="2203"/>
                  </a:lnTo>
                  <a:lnTo>
                    <a:pt x="1377" y="2218"/>
                  </a:lnTo>
                  <a:lnTo>
                    <a:pt x="1381" y="2233"/>
                  </a:lnTo>
                  <a:lnTo>
                    <a:pt x="1387" y="2247"/>
                  </a:lnTo>
                  <a:lnTo>
                    <a:pt x="1398" y="2260"/>
                  </a:lnTo>
                  <a:lnTo>
                    <a:pt x="1410" y="2269"/>
                  </a:lnTo>
                  <a:lnTo>
                    <a:pt x="1444" y="2287"/>
                  </a:lnTo>
                  <a:lnTo>
                    <a:pt x="1474" y="2306"/>
                  </a:lnTo>
                  <a:lnTo>
                    <a:pt x="1499" y="2327"/>
                  </a:lnTo>
                  <a:lnTo>
                    <a:pt x="1523" y="2350"/>
                  </a:lnTo>
                  <a:lnTo>
                    <a:pt x="1542" y="2371"/>
                  </a:lnTo>
                  <a:lnTo>
                    <a:pt x="1557" y="2393"/>
                  </a:lnTo>
                  <a:lnTo>
                    <a:pt x="1569" y="2415"/>
                  </a:lnTo>
                  <a:lnTo>
                    <a:pt x="1576" y="2435"/>
                  </a:lnTo>
                  <a:lnTo>
                    <a:pt x="1581" y="2454"/>
                  </a:lnTo>
                  <a:lnTo>
                    <a:pt x="1580" y="2471"/>
                  </a:lnTo>
                  <a:lnTo>
                    <a:pt x="1574" y="2487"/>
                  </a:lnTo>
                  <a:lnTo>
                    <a:pt x="1568" y="2500"/>
                  </a:lnTo>
                  <a:lnTo>
                    <a:pt x="1568" y="2587"/>
                  </a:lnTo>
                  <a:lnTo>
                    <a:pt x="1487" y="2599"/>
                  </a:lnTo>
                  <a:lnTo>
                    <a:pt x="1404" y="2608"/>
                  </a:lnTo>
                  <a:lnTo>
                    <a:pt x="1319" y="2610"/>
                  </a:lnTo>
                  <a:lnTo>
                    <a:pt x="1231" y="2608"/>
                  </a:lnTo>
                  <a:lnTo>
                    <a:pt x="1143" y="2598"/>
                  </a:lnTo>
                  <a:lnTo>
                    <a:pt x="1056" y="2584"/>
                  </a:lnTo>
                  <a:lnTo>
                    <a:pt x="970" y="2563"/>
                  </a:lnTo>
                  <a:lnTo>
                    <a:pt x="887" y="2538"/>
                  </a:lnTo>
                  <a:lnTo>
                    <a:pt x="804" y="2506"/>
                  </a:lnTo>
                  <a:lnTo>
                    <a:pt x="723" y="2469"/>
                  </a:lnTo>
                  <a:lnTo>
                    <a:pt x="652" y="2431"/>
                  </a:lnTo>
                  <a:lnTo>
                    <a:pt x="584" y="2389"/>
                  </a:lnTo>
                  <a:lnTo>
                    <a:pt x="519" y="2342"/>
                  </a:lnTo>
                  <a:lnTo>
                    <a:pt x="457" y="2294"/>
                  </a:lnTo>
                  <a:lnTo>
                    <a:pt x="399" y="2241"/>
                  </a:lnTo>
                  <a:lnTo>
                    <a:pt x="449" y="2263"/>
                  </a:lnTo>
                  <a:lnTo>
                    <a:pt x="484" y="2281"/>
                  </a:lnTo>
                  <a:lnTo>
                    <a:pt x="518" y="2294"/>
                  </a:lnTo>
                  <a:lnTo>
                    <a:pt x="552" y="2300"/>
                  </a:lnTo>
                  <a:lnTo>
                    <a:pt x="585" y="2302"/>
                  </a:lnTo>
                  <a:lnTo>
                    <a:pt x="622" y="2300"/>
                  </a:lnTo>
                  <a:lnTo>
                    <a:pt x="658" y="2291"/>
                  </a:lnTo>
                  <a:lnTo>
                    <a:pt x="692" y="2279"/>
                  </a:lnTo>
                  <a:lnTo>
                    <a:pt x="724" y="2263"/>
                  </a:lnTo>
                  <a:lnTo>
                    <a:pt x="754" y="2244"/>
                  </a:lnTo>
                  <a:lnTo>
                    <a:pt x="781" y="2223"/>
                  </a:lnTo>
                  <a:lnTo>
                    <a:pt x="805" y="2199"/>
                  </a:lnTo>
                  <a:lnTo>
                    <a:pt x="827" y="2176"/>
                  </a:lnTo>
                  <a:lnTo>
                    <a:pt x="846" y="2154"/>
                  </a:lnTo>
                  <a:lnTo>
                    <a:pt x="862" y="2132"/>
                  </a:lnTo>
                  <a:lnTo>
                    <a:pt x="878" y="2106"/>
                  </a:lnTo>
                  <a:lnTo>
                    <a:pt x="896" y="2086"/>
                  </a:lnTo>
                  <a:lnTo>
                    <a:pt x="916" y="2069"/>
                  </a:lnTo>
                  <a:lnTo>
                    <a:pt x="937" y="2057"/>
                  </a:lnTo>
                  <a:lnTo>
                    <a:pt x="959" y="2046"/>
                  </a:lnTo>
                  <a:lnTo>
                    <a:pt x="980" y="2039"/>
                  </a:lnTo>
                  <a:lnTo>
                    <a:pt x="1000" y="2033"/>
                  </a:lnTo>
                  <a:lnTo>
                    <a:pt x="1020" y="2030"/>
                  </a:lnTo>
                  <a:lnTo>
                    <a:pt x="1037" y="2029"/>
                  </a:lnTo>
                  <a:lnTo>
                    <a:pt x="1052" y="2028"/>
                  </a:lnTo>
                  <a:lnTo>
                    <a:pt x="1063" y="2028"/>
                  </a:lnTo>
                  <a:lnTo>
                    <a:pt x="1072" y="2028"/>
                  </a:lnTo>
                  <a:lnTo>
                    <a:pt x="1075" y="2029"/>
                  </a:lnTo>
                  <a:lnTo>
                    <a:pt x="1092" y="2028"/>
                  </a:lnTo>
                  <a:lnTo>
                    <a:pt x="1107" y="2024"/>
                  </a:lnTo>
                  <a:lnTo>
                    <a:pt x="1121" y="2016"/>
                  </a:lnTo>
                  <a:lnTo>
                    <a:pt x="1132" y="2005"/>
                  </a:lnTo>
                  <a:lnTo>
                    <a:pt x="1140" y="1992"/>
                  </a:lnTo>
                  <a:lnTo>
                    <a:pt x="1144" y="1976"/>
                  </a:lnTo>
                  <a:lnTo>
                    <a:pt x="1144" y="1959"/>
                  </a:lnTo>
                  <a:lnTo>
                    <a:pt x="1140" y="1945"/>
                  </a:lnTo>
                  <a:lnTo>
                    <a:pt x="1131" y="1931"/>
                  </a:lnTo>
                  <a:lnTo>
                    <a:pt x="1120" y="1920"/>
                  </a:lnTo>
                  <a:lnTo>
                    <a:pt x="1106" y="1913"/>
                  </a:lnTo>
                  <a:lnTo>
                    <a:pt x="1090" y="1909"/>
                  </a:lnTo>
                  <a:lnTo>
                    <a:pt x="1086" y="1908"/>
                  </a:lnTo>
                  <a:lnTo>
                    <a:pt x="1077" y="1908"/>
                  </a:lnTo>
                  <a:lnTo>
                    <a:pt x="1065" y="1907"/>
                  </a:lnTo>
                  <a:lnTo>
                    <a:pt x="1049" y="1907"/>
                  </a:lnTo>
                  <a:lnTo>
                    <a:pt x="1029" y="1908"/>
                  </a:lnTo>
                  <a:lnTo>
                    <a:pt x="1007" y="1910"/>
                  </a:lnTo>
                  <a:lnTo>
                    <a:pt x="983" y="1913"/>
                  </a:lnTo>
                  <a:lnTo>
                    <a:pt x="957" y="1918"/>
                  </a:lnTo>
                  <a:lnTo>
                    <a:pt x="931" y="1926"/>
                  </a:lnTo>
                  <a:lnTo>
                    <a:pt x="904" y="1936"/>
                  </a:lnTo>
                  <a:lnTo>
                    <a:pt x="876" y="1949"/>
                  </a:lnTo>
                  <a:lnTo>
                    <a:pt x="849" y="1966"/>
                  </a:lnTo>
                  <a:lnTo>
                    <a:pt x="824" y="1985"/>
                  </a:lnTo>
                  <a:lnTo>
                    <a:pt x="799" y="2009"/>
                  </a:lnTo>
                  <a:lnTo>
                    <a:pt x="776" y="2038"/>
                  </a:lnTo>
                  <a:lnTo>
                    <a:pt x="756" y="2069"/>
                  </a:lnTo>
                  <a:lnTo>
                    <a:pt x="753" y="2074"/>
                  </a:lnTo>
                  <a:lnTo>
                    <a:pt x="748" y="2081"/>
                  </a:lnTo>
                  <a:lnTo>
                    <a:pt x="739" y="2092"/>
                  </a:lnTo>
                  <a:lnTo>
                    <a:pt x="728" y="2104"/>
                  </a:lnTo>
                  <a:lnTo>
                    <a:pt x="715" y="2118"/>
                  </a:lnTo>
                  <a:lnTo>
                    <a:pt x="699" y="2133"/>
                  </a:lnTo>
                  <a:lnTo>
                    <a:pt x="681" y="2147"/>
                  </a:lnTo>
                  <a:lnTo>
                    <a:pt x="661" y="2159"/>
                  </a:lnTo>
                  <a:lnTo>
                    <a:pt x="639" y="2169"/>
                  </a:lnTo>
                  <a:lnTo>
                    <a:pt x="616" y="2176"/>
                  </a:lnTo>
                  <a:lnTo>
                    <a:pt x="591" y="2179"/>
                  </a:lnTo>
                  <a:lnTo>
                    <a:pt x="564" y="2178"/>
                  </a:lnTo>
                  <a:lnTo>
                    <a:pt x="537" y="2171"/>
                  </a:lnTo>
                  <a:lnTo>
                    <a:pt x="509" y="2157"/>
                  </a:lnTo>
                  <a:lnTo>
                    <a:pt x="218" y="2024"/>
                  </a:lnTo>
                  <a:lnTo>
                    <a:pt x="181" y="1966"/>
                  </a:lnTo>
                  <a:lnTo>
                    <a:pt x="148" y="1904"/>
                  </a:lnTo>
                  <a:lnTo>
                    <a:pt x="117" y="1842"/>
                  </a:lnTo>
                  <a:lnTo>
                    <a:pt x="89" y="1777"/>
                  </a:lnTo>
                  <a:lnTo>
                    <a:pt x="64" y="1711"/>
                  </a:lnTo>
                  <a:lnTo>
                    <a:pt x="39" y="1623"/>
                  </a:lnTo>
                  <a:lnTo>
                    <a:pt x="19" y="1534"/>
                  </a:lnTo>
                  <a:lnTo>
                    <a:pt x="6" y="1444"/>
                  </a:lnTo>
                  <a:lnTo>
                    <a:pt x="0" y="1354"/>
                  </a:lnTo>
                  <a:lnTo>
                    <a:pt x="0" y="1266"/>
                  </a:lnTo>
                  <a:lnTo>
                    <a:pt x="5" y="1176"/>
                  </a:lnTo>
                  <a:lnTo>
                    <a:pt x="18" y="1087"/>
                  </a:lnTo>
                  <a:lnTo>
                    <a:pt x="36" y="999"/>
                  </a:lnTo>
                  <a:lnTo>
                    <a:pt x="61" y="912"/>
                  </a:lnTo>
                  <a:lnTo>
                    <a:pt x="100" y="931"/>
                  </a:lnTo>
                  <a:lnTo>
                    <a:pt x="137" y="947"/>
                  </a:lnTo>
                  <a:lnTo>
                    <a:pt x="176" y="959"/>
                  </a:lnTo>
                  <a:lnTo>
                    <a:pt x="214" y="964"/>
                  </a:lnTo>
                  <a:lnTo>
                    <a:pt x="255" y="964"/>
                  </a:lnTo>
                  <a:lnTo>
                    <a:pt x="295" y="960"/>
                  </a:lnTo>
                  <a:lnTo>
                    <a:pt x="334" y="949"/>
                  </a:lnTo>
                  <a:lnTo>
                    <a:pt x="361" y="939"/>
                  </a:lnTo>
                  <a:lnTo>
                    <a:pt x="388" y="926"/>
                  </a:lnTo>
                  <a:lnTo>
                    <a:pt x="399" y="956"/>
                  </a:lnTo>
                  <a:lnTo>
                    <a:pt x="414" y="983"/>
                  </a:lnTo>
                  <a:lnTo>
                    <a:pt x="434" y="1009"/>
                  </a:lnTo>
                  <a:lnTo>
                    <a:pt x="456" y="1032"/>
                  </a:lnTo>
                  <a:lnTo>
                    <a:pt x="482" y="1053"/>
                  </a:lnTo>
                  <a:lnTo>
                    <a:pt x="511" y="1070"/>
                  </a:lnTo>
                  <a:lnTo>
                    <a:pt x="525" y="1074"/>
                  </a:lnTo>
                  <a:lnTo>
                    <a:pt x="539" y="1076"/>
                  </a:lnTo>
                  <a:lnTo>
                    <a:pt x="555" y="1074"/>
                  </a:lnTo>
                  <a:lnTo>
                    <a:pt x="571" y="1068"/>
                  </a:lnTo>
                  <a:lnTo>
                    <a:pt x="584" y="1057"/>
                  </a:lnTo>
                  <a:lnTo>
                    <a:pt x="593" y="1042"/>
                  </a:lnTo>
                  <a:lnTo>
                    <a:pt x="599" y="1028"/>
                  </a:lnTo>
                  <a:lnTo>
                    <a:pt x="600" y="1012"/>
                  </a:lnTo>
                  <a:lnTo>
                    <a:pt x="597" y="997"/>
                  </a:lnTo>
                  <a:lnTo>
                    <a:pt x="590" y="982"/>
                  </a:lnTo>
                  <a:lnTo>
                    <a:pt x="580" y="971"/>
                  </a:lnTo>
                  <a:lnTo>
                    <a:pt x="567" y="961"/>
                  </a:lnTo>
                  <a:lnTo>
                    <a:pt x="545" y="948"/>
                  </a:lnTo>
                  <a:lnTo>
                    <a:pt x="528" y="931"/>
                  </a:lnTo>
                  <a:lnTo>
                    <a:pt x="514" y="912"/>
                  </a:lnTo>
                  <a:lnTo>
                    <a:pt x="506" y="891"/>
                  </a:lnTo>
                  <a:lnTo>
                    <a:pt x="500" y="868"/>
                  </a:lnTo>
                  <a:lnTo>
                    <a:pt x="499" y="845"/>
                  </a:lnTo>
                  <a:lnTo>
                    <a:pt x="503" y="821"/>
                  </a:lnTo>
                  <a:lnTo>
                    <a:pt x="512" y="798"/>
                  </a:lnTo>
                  <a:lnTo>
                    <a:pt x="517" y="783"/>
                  </a:lnTo>
                  <a:lnTo>
                    <a:pt x="518" y="768"/>
                  </a:lnTo>
                  <a:lnTo>
                    <a:pt x="516" y="752"/>
                  </a:lnTo>
                  <a:lnTo>
                    <a:pt x="509" y="738"/>
                  </a:lnTo>
                  <a:lnTo>
                    <a:pt x="499" y="726"/>
                  </a:lnTo>
                  <a:lnTo>
                    <a:pt x="485" y="717"/>
                  </a:lnTo>
                  <a:lnTo>
                    <a:pt x="469" y="711"/>
                  </a:lnTo>
                  <a:lnTo>
                    <a:pt x="454" y="710"/>
                  </a:lnTo>
                  <a:lnTo>
                    <a:pt x="438" y="713"/>
                  </a:lnTo>
                  <a:lnTo>
                    <a:pt x="424" y="720"/>
                  </a:lnTo>
                  <a:lnTo>
                    <a:pt x="412" y="729"/>
                  </a:lnTo>
                  <a:lnTo>
                    <a:pt x="403" y="743"/>
                  </a:lnTo>
                  <a:lnTo>
                    <a:pt x="388" y="769"/>
                  </a:lnTo>
                  <a:lnTo>
                    <a:pt x="368" y="790"/>
                  </a:lnTo>
                  <a:lnTo>
                    <a:pt x="347" y="808"/>
                  </a:lnTo>
                  <a:lnTo>
                    <a:pt x="322" y="822"/>
                  </a:lnTo>
                  <a:lnTo>
                    <a:pt x="296" y="834"/>
                  </a:lnTo>
                  <a:lnTo>
                    <a:pt x="267" y="840"/>
                  </a:lnTo>
                  <a:lnTo>
                    <a:pt x="239" y="844"/>
                  </a:lnTo>
                  <a:lnTo>
                    <a:pt x="210" y="842"/>
                  </a:lnTo>
                  <a:lnTo>
                    <a:pt x="182" y="834"/>
                  </a:lnTo>
                  <a:lnTo>
                    <a:pt x="155" y="824"/>
                  </a:lnTo>
                  <a:lnTo>
                    <a:pt x="104" y="798"/>
                  </a:lnTo>
                  <a:lnTo>
                    <a:pt x="122" y="756"/>
                  </a:lnTo>
                  <a:lnTo>
                    <a:pt x="141" y="715"/>
                  </a:lnTo>
                  <a:lnTo>
                    <a:pt x="184" y="638"/>
                  </a:lnTo>
                  <a:lnTo>
                    <a:pt x="230" y="567"/>
                  </a:lnTo>
                  <a:lnTo>
                    <a:pt x="282" y="498"/>
                  </a:lnTo>
                  <a:lnTo>
                    <a:pt x="336" y="432"/>
                  </a:lnTo>
                  <a:lnTo>
                    <a:pt x="395" y="372"/>
                  </a:lnTo>
                  <a:lnTo>
                    <a:pt x="458" y="315"/>
                  </a:lnTo>
                  <a:lnTo>
                    <a:pt x="524" y="262"/>
                  </a:lnTo>
                  <a:lnTo>
                    <a:pt x="593" y="214"/>
                  </a:lnTo>
                  <a:lnTo>
                    <a:pt x="665" y="170"/>
                  </a:lnTo>
                  <a:lnTo>
                    <a:pt x="739" y="132"/>
                  </a:lnTo>
                  <a:lnTo>
                    <a:pt x="817" y="97"/>
                  </a:lnTo>
                  <a:lnTo>
                    <a:pt x="896" y="67"/>
                  </a:lnTo>
                  <a:lnTo>
                    <a:pt x="978" y="44"/>
                  </a:lnTo>
                  <a:lnTo>
                    <a:pt x="1061" y="24"/>
                  </a:lnTo>
                  <a:lnTo>
                    <a:pt x="1147" y="10"/>
                  </a:lnTo>
                  <a:lnTo>
                    <a:pt x="1234" y="2"/>
                  </a:lnTo>
                  <a:lnTo>
                    <a:pt x="1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50"/>
            <p:cNvSpPr>
              <a:spLocks noEditPoints="1"/>
            </p:cNvSpPr>
            <p:nvPr/>
          </p:nvSpPr>
          <p:spPr bwMode="auto">
            <a:xfrm>
              <a:off x="9118600" y="4235450"/>
              <a:ext cx="342900" cy="350837"/>
            </a:xfrm>
            <a:custGeom>
              <a:avLst/>
              <a:gdLst>
                <a:gd name="T0" fmla="*/ 802 w 2162"/>
                <a:gd name="T1" fmla="*/ 348 h 2209"/>
                <a:gd name="T2" fmla="*/ 688 w 2162"/>
                <a:gd name="T3" fmla="*/ 498 h 2209"/>
                <a:gd name="T4" fmla="*/ 701 w 2162"/>
                <a:gd name="T5" fmla="*/ 691 h 2209"/>
                <a:gd name="T6" fmla="*/ 835 w 2162"/>
                <a:gd name="T7" fmla="*/ 825 h 2209"/>
                <a:gd name="T8" fmla="*/ 1032 w 2162"/>
                <a:gd name="T9" fmla="*/ 838 h 2209"/>
                <a:gd name="T10" fmla="*/ 1184 w 2162"/>
                <a:gd name="T11" fmla="*/ 725 h 2209"/>
                <a:gd name="T12" fmla="*/ 1226 w 2162"/>
                <a:gd name="T13" fmla="*/ 536 h 2209"/>
                <a:gd name="T14" fmla="*/ 1134 w 2162"/>
                <a:gd name="T15" fmla="*/ 370 h 2209"/>
                <a:gd name="T16" fmla="*/ 952 w 2162"/>
                <a:gd name="T17" fmla="*/ 303 h 2209"/>
                <a:gd name="T18" fmla="*/ 1445 w 2162"/>
                <a:gd name="T19" fmla="*/ 45 h 2209"/>
                <a:gd name="T20" fmla="*/ 1660 w 2162"/>
                <a:gd name="T21" fmla="*/ 250 h 2209"/>
                <a:gd name="T22" fmla="*/ 1650 w 2162"/>
                <a:gd name="T23" fmla="*/ 352 h 2209"/>
                <a:gd name="T24" fmla="*/ 1523 w 2162"/>
                <a:gd name="T25" fmla="*/ 379 h 2209"/>
                <a:gd name="T26" fmla="*/ 1422 w 2162"/>
                <a:gd name="T27" fmla="*/ 362 h 2209"/>
                <a:gd name="T28" fmla="*/ 1384 w 2162"/>
                <a:gd name="T29" fmla="*/ 371 h 2209"/>
                <a:gd name="T30" fmla="*/ 1352 w 2162"/>
                <a:gd name="T31" fmla="*/ 428 h 2209"/>
                <a:gd name="T32" fmla="*/ 1399 w 2162"/>
                <a:gd name="T33" fmla="*/ 484 h 2209"/>
                <a:gd name="T34" fmla="*/ 1481 w 2162"/>
                <a:gd name="T35" fmla="*/ 495 h 2209"/>
                <a:gd name="T36" fmla="*/ 1517 w 2162"/>
                <a:gd name="T37" fmla="*/ 549 h 2209"/>
                <a:gd name="T38" fmla="*/ 1417 w 2162"/>
                <a:gd name="T39" fmla="*/ 596 h 2209"/>
                <a:gd name="T40" fmla="*/ 1354 w 2162"/>
                <a:gd name="T41" fmla="*/ 702 h 2209"/>
                <a:gd name="T42" fmla="*/ 1394 w 2162"/>
                <a:gd name="T43" fmla="*/ 786 h 2209"/>
                <a:gd name="T44" fmla="*/ 1464 w 2162"/>
                <a:gd name="T45" fmla="*/ 762 h 2209"/>
                <a:gd name="T46" fmla="*/ 1493 w 2162"/>
                <a:gd name="T47" fmla="*/ 692 h 2209"/>
                <a:gd name="T48" fmla="*/ 1546 w 2162"/>
                <a:gd name="T49" fmla="*/ 667 h 2209"/>
                <a:gd name="T50" fmla="*/ 1661 w 2162"/>
                <a:gd name="T51" fmla="*/ 594 h 2209"/>
                <a:gd name="T52" fmla="*/ 1752 w 2162"/>
                <a:gd name="T53" fmla="*/ 446 h 2209"/>
                <a:gd name="T54" fmla="*/ 1781 w 2162"/>
                <a:gd name="T55" fmla="*/ 308 h 2209"/>
                <a:gd name="T56" fmla="*/ 1782 w 2162"/>
                <a:gd name="T57" fmla="*/ 243 h 2209"/>
                <a:gd name="T58" fmla="*/ 2001 w 2162"/>
                <a:gd name="T59" fmla="*/ 412 h 2209"/>
                <a:gd name="T60" fmla="*/ 2122 w 2162"/>
                <a:gd name="T61" fmla="*/ 667 h 2209"/>
                <a:gd name="T62" fmla="*/ 1671 w 2162"/>
                <a:gd name="T63" fmla="*/ 738 h 2209"/>
                <a:gd name="T64" fmla="*/ 1272 w 2162"/>
                <a:gd name="T65" fmla="*/ 938 h 2209"/>
                <a:gd name="T66" fmla="*/ 972 w 2162"/>
                <a:gd name="T67" fmla="*/ 1166 h 2209"/>
                <a:gd name="T68" fmla="*/ 774 w 2162"/>
                <a:gd name="T69" fmla="*/ 1179 h 2209"/>
                <a:gd name="T70" fmla="*/ 640 w 2162"/>
                <a:gd name="T71" fmla="*/ 1311 h 2209"/>
                <a:gd name="T72" fmla="*/ 627 w 2162"/>
                <a:gd name="T73" fmla="*/ 1507 h 2209"/>
                <a:gd name="T74" fmla="*/ 746 w 2162"/>
                <a:gd name="T75" fmla="*/ 1658 h 2209"/>
                <a:gd name="T76" fmla="*/ 678 w 2162"/>
                <a:gd name="T77" fmla="*/ 2026 h 2209"/>
                <a:gd name="T78" fmla="*/ 478 w 2162"/>
                <a:gd name="T79" fmla="*/ 2093 h 2209"/>
                <a:gd name="T80" fmla="*/ 209 w 2162"/>
                <a:gd name="T81" fmla="*/ 1819 h 2209"/>
                <a:gd name="T82" fmla="*/ 43 w 2162"/>
                <a:gd name="T83" fmla="*/ 1469 h 2209"/>
                <a:gd name="T84" fmla="*/ 2 w 2162"/>
                <a:gd name="T85" fmla="*/ 1087 h 2209"/>
                <a:gd name="T86" fmla="*/ 92 w 2162"/>
                <a:gd name="T87" fmla="*/ 1025 h 2209"/>
                <a:gd name="T88" fmla="*/ 186 w 2162"/>
                <a:gd name="T89" fmla="*/ 1082 h 2209"/>
                <a:gd name="T90" fmla="*/ 374 w 2162"/>
                <a:gd name="T91" fmla="*/ 1144 h 2209"/>
                <a:gd name="T92" fmla="*/ 464 w 2162"/>
                <a:gd name="T93" fmla="*/ 1143 h 2209"/>
                <a:gd name="T94" fmla="*/ 487 w 2162"/>
                <a:gd name="T95" fmla="*/ 1069 h 2209"/>
                <a:gd name="T96" fmla="*/ 425 w 2162"/>
                <a:gd name="T97" fmla="*/ 1030 h 2209"/>
                <a:gd name="T98" fmla="*/ 482 w 2162"/>
                <a:gd name="T99" fmla="*/ 918 h 2209"/>
                <a:gd name="T100" fmla="*/ 466 w 2162"/>
                <a:gd name="T101" fmla="*/ 800 h 2209"/>
                <a:gd name="T102" fmla="*/ 380 w 2162"/>
                <a:gd name="T103" fmla="*/ 814 h 2209"/>
                <a:gd name="T104" fmla="*/ 342 w 2162"/>
                <a:gd name="T105" fmla="*/ 925 h 2209"/>
                <a:gd name="T106" fmla="*/ 243 w 2162"/>
                <a:gd name="T107" fmla="*/ 972 h 2209"/>
                <a:gd name="T108" fmla="*/ 183 w 2162"/>
                <a:gd name="T109" fmla="*/ 940 h 2209"/>
                <a:gd name="T110" fmla="*/ 75 w 2162"/>
                <a:gd name="T111" fmla="*/ 742 h 2209"/>
                <a:gd name="T112" fmla="*/ 278 w 2162"/>
                <a:gd name="T113" fmla="*/ 397 h 2209"/>
                <a:gd name="T114" fmla="*/ 586 w 2162"/>
                <a:gd name="T115" fmla="*/ 145 h 2209"/>
                <a:gd name="T116" fmla="*/ 967 w 2162"/>
                <a:gd name="T117" fmla="*/ 12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62" h="2209">
                  <a:moveTo>
                    <a:pt x="952" y="303"/>
                  </a:moveTo>
                  <a:lnTo>
                    <a:pt x="911" y="306"/>
                  </a:lnTo>
                  <a:lnTo>
                    <a:pt x="873" y="315"/>
                  </a:lnTo>
                  <a:lnTo>
                    <a:pt x="835" y="329"/>
                  </a:lnTo>
                  <a:lnTo>
                    <a:pt x="802" y="348"/>
                  </a:lnTo>
                  <a:lnTo>
                    <a:pt x="771" y="370"/>
                  </a:lnTo>
                  <a:lnTo>
                    <a:pt x="743" y="397"/>
                  </a:lnTo>
                  <a:lnTo>
                    <a:pt x="721" y="428"/>
                  </a:lnTo>
                  <a:lnTo>
                    <a:pt x="701" y="462"/>
                  </a:lnTo>
                  <a:lnTo>
                    <a:pt x="688" y="498"/>
                  </a:lnTo>
                  <a:lnTo>
                    <a:pt x="679" y="536"/>
                  </a:lnTo>
                  <a:lnTo>
                    <a:pt x="676" y="576"/>
                  </a:lnTo>
                  <a:lnTo>
                    <a:pt x="679" y="617"/>
                  </a:lnTo>
                  <a:lnTo>
                    <a:pt x="688" y="655"/>
                  </a:lnTo>
                  <a:lnTo>
                    <a:pt x="701" y="691"/>
                  </a:lnTo>
                  <a:lnTo>
                    <a:pt x="721" y="725"/>
                  </a:lnTo>
                  <a:lnTo>
                    <a:pt x="743" y="756"/>
                  </a:lnTo>
                  <a:lnTo>
                    <a:pt x="771" y="782"/>
                  </a:lnTo>
                  <a:lnTo>
                    <a:pt x="802" y="806"/>
                  </a:lnTo>
                  <a:lnTo>
                    <a:pt x="835" y="825"/>
                  </a:lnTo>
                  <a:lnTo>
                    <a:pt x="873" y="838"/>
                  </a:lnTo>
                  <a:lnTo>
                    <a:pt x="911" y="847"/>
                  </a:lnTo>
                  <a:lnTo>
                    <a:pt x="952" y="850"/>
                  </a:lnTo>
                  <a:lnTo>
                    <a:pt x="993" y="847"/>
                  </a:lnTo>
                  <a:lnTo>
                    <a:pt x="1032" y="838"/>
                  </a:lnTo>
                  <a:lnTo>
                    <a:pt x="1069" y="825"/>
                  </a:lnTo>
                  <a:lnTo>
                    <a:pt x="1103" y="806"/>
                  </a:lnTo>
                  <a:lnTo>
                    <a:pt x="1134" y="782"/>
                  </a:lnTo>
                  <a:lnTo>
                    <a:pt x="1161" y="756"/>
                  </a:lnTo>
                  <a:lnTo>
                    <a:pt x="1184" y="725"/>
                  </a:lnTo>
                  <a:lnTo>
                    <a:pt x="1204" y="691"/>
                  </a:lnTo>
                  <a:lnTo>
                    <a:pt x="1218" y="655"/>
                  </a:lnTo>
                  <a:lnTo>
                    <a:pt x="1226" y="617"/>
                  </a:lnTo>
                  <a:lnTo>
                    <a:pt x="1229" y="576"/>
                  </a:lnTo>
                  <a:lnTo>
                    <a:pt x="1226" y="536"/>
                  </a:lnTo>
                  <a:lnTo>
                    <a:pt x="1218" y="498"/>
                  </a:lnTo>
                  <a:lnTo>
                    <a:pt x="1204" y="462"/>
                  </a:lnTo>
                  <a:lnTo>
                    <a:pt x="1184" y="428"/>
                  </a:lnTo>
                  <a:lnTo>
                    <a:pt x="1161" y="397"/>
                  </a:lnTo>
                  <a:lnTo>
                    <a:pt x="1134" y="370"/>
                  </a:lnTo>
                  <a:lnTo>
                    <a:pt x="1103" y="348"/>
                  </a:lnTo>
                  <a:lnTo>
                    <a:pt x="1069" y="329"/>
                  </a:lnTo>
                  <a:lnTo>
                    <a:pt x="1032" y="315"/>
                  </a:lnTo>
                  <a:lnTo>
                    <a:pt x="993" y="306"/>
                  </a:lnTo>
                  <a:lnTo>
                    <a:pt x="952" y="303"/>
                  </a:lnTo>
                  <a:close/>
                  <a:moveTo>
                    <a:pt x="1134" y="0"/>
                  </a:moveTo>
                  <a:lnTo>
                    <a:pt x="1213" y="3"/>
                  </a:lnTo>
                  <a:lnTo>
                    <a:pt x="1293" y="11"/>
                  </a:lnTo>
                  <a:lnTo>
                    <a:pt x="1370" y="25"/>
                  </a:lnTo>
                  <a:lnTo>
                    <a:pt x="1445" y="45"/>
                  </a:lnTo>
                  <a:lnTo>
                    <a:pt x="1519" y="70"/>
                  </a:lnTo>
                  <a:lnTo>
                    <a:pt x="1590" y="98"/>
                  </a:lnTo>
                  <a:lnTo>
                    <a:pt x="1659" y="133"/>
                  </a:lnTo>
                  <a:lnTo>
                    <a:pt x="1659" y="247"/>
                  </a:lnTo>
                  <a:lnTo>
                    <a:pt x="1660" y="250"/>
                  </a:lnTo>
                  <a:lnTo>
                    <a:pt x="1660" y="262"/>
                  </a:lnTo>
                  <a:lnTo>
                    <a:pt x="1659" y="278"/>
                  </a:lnTo>
                  <a:lnTo>
                    <a:pt x="1658" y="299"/>
                  </a:lnTo>
                  <a:lnTo>
                    <a:pt x="1655" y="324"/>
                  </a:lnTo>
                  <a:lnTo>
                    <a:pt x="1650" y="352"/>
                  </a:lnTo>
                  <a:lnTo>
                    <a:pt x="1643" y="383"/>
                  </a:lnTo>
                  <a:lnTo>
                    <a:pt x="1633" y="412"/>
                  </a:lnTo>
                  <a:lnTo>
                    <a:pt x="1591" y="400"/>
                  </a:lnTo>
                  <a:lnTo>
                    <a:pt x="1555" y="388"/>
                  </a:lnTo>
                  <a:lnTo>
                    <a:pt x="1523" y="379"/>
                  </a:lnTo>
                  <a:lnTo>
                    <a:pt x="1495" y="373"/>
                  </a:lnTo>
                  <a:lnTo>
                    <a:pt x="1472" y="368"/>
                  </a:lnTo>
                  <a:lnTo>
                    <a:pt x="1452" y="365"/>
                  </a:lnTo>
                  <a:lnTo>
                    <a:pt x="1436" y="362"/>
                  </a:lnTo>
                  <a:lnTo>
                    <a:pt x="1422" y="362"/>
                  </a:lnTo>
                  <a:lnTo>
                    <a:pt x="1412" y="362"/>
                  </a:lnTo>
                  <a:lnTo>
                    <a:pt x="1402" y="364"/>
                  </a:lnTo>
                  <a:lnTo>
                    <a:pt x="1395" y="366"/>
                  </a:lnTo>
                  <a:lnTo>
                    <a:pt x="1389" y="369"/>
                  </a:lnTo>
                  <a:lnTo>
                    <a:pt x="1384" y="371"/>
                  </a:lnTo>
                  <a:lnTo>
                    <a:pt x="1379" y="374"/>
                  </a:lnTo>
                  <a:lnTo>
                    <a:pt x="1367" y="385"/>
                  </a:lnTo>
                  <a:lnTo>
                    <a:pt x="1358" y="398"/>
                  </a:lnTo>
                  <a:lnTo>
                    <a:pt x="1353" y="413"/>
                  </a:lnTo>
                  <a:lnTo>
                    <a:pt x="1352" y="428"/>
                  </a:lnTo>
                  <a:lnTo>
                    <a:pt x="1355" y="444"/>
                  </a:lnTo>
                  <a:lnTo>
                    <a:pt x="1362" y="459"/>
                  </a:lnTo>
                  <a:lnTo>
                    <a:pt x="1373" y="470"/>
                  </a:lnTo>
                  <a:lnTo>
                    <a:pt x="1385" y="479"/>
                  </a:lnTo>
                  <a:lnTo>
                    <a:pt x="1399" y="484"/>
                  </a:lnTo>
                  <a:lnTo>
                    <a:pt x="1414" y="485"/>
                  </a:lnTo>
                  <a:lnTo>
                    <a:pt x="1429" y="483"/>
                  </a:lnTo>
                  <a:lnTo>
                    <a:pt x="1442" y="485"/>
                  </a:lnTo>
                  <a:lnTo>
                    <a:pt x="1460" y="489"/>
                  </a:lnTo>
                  <a:lnTo>
                    <a:pt x="1481" y="495"/>
                  </a:lnTo>
                  <a:lnTo>
                    <a:pt x="1507" y="502"/>
                  </a:lnTo>
                  <a:lnTo>
                    <a:pt x="1534" y="510"/>
                  </a:lnTo>
                  <a:lnTo>
                    <a:pt x="1563" y="518"/>
                  </a:lnTo>
                  <a:lnTo>
                    <a:pt x="1541" y="535"/>
                  </a:lnTo>
                  <a:lnTo>
                    <a:pt x="1517" y="549"/>
                  </a:lnTo>
                  <a:lnTo>
                    <a:pt x="1497" y="554"/>
                  </a:lnTo>
                  <a:lnTo>
                    <a:pt x="1477" y="561"/>
                  </a:lnTo>
                  <a:lnTo>
                    <a:pt x="1457" y="571"/>
                  </a:lnTo>
                  <a:lnTo>
                    <a:pt x="1436" y="582"/>
                  </a:lnTo>
                  <a:lnTo>
                    <a:pt x="1417" y="596"/>
                  </a:lnTo>
                  <a:lnTo>
                    <a:pt x="1399" y="613"/>
                  </a:lnTo>
                  <a:lnTo>
                    <a:pt x="1383" y="631"/>
                  </a:lnTo>
                  <a:lnTo>
                    <a:pt x="1370" y="652"/>
                  </a:lnTo>
                  <a:lnTo>
                    <a:pt x="1359" y="676"/>
                  </a:lnTo>
                  <a:lnTo>
                    <a:pt x="1354" y="702"/>
                  </a:lnTo>
                  <a:lnTo>
                    <a:pt x="1352" y="731"/>
                  </a:lnTo>
                  <a:lnTo>
                    <a:pt x="1356" y="750"/>
                  </a:lnTo>
                  <a:lnTo>
                    <a:pt x="1364" y="765"/>
                  </a:lnTo>
                  <a:lnTo>
                    <a:pt x="1378" y="778"/>
                  </a:lnTo>
                  <a:lnTo>
                    <a:pt x="1394" y="786"/>
                  </a:lnTo>
                  <a:lnTo>
                    <a:pt x="1414" y="789"/>
                  </a:lnTo>
                  <a:lnTo>
                    <a:pt x="1416" y="789"/>
                  </a:lnTo>
                  <a:lnTo>
                    <a:pt x="1435" y="784"/>
                  </a:lnTo>
                  <a:lnTo>
                    <a:pt x="1452" y="776"/>
                  </a:lnTo>
                  <a:lnTo>
                    <a:pt x="1464" y="762"/>
                  </a:lnTo>
                  <a:lnTo>
                    <a:pt x="1473" y="745"/>
                  </a:lnTo>
                  <a:lnTo>
                    <a:pt x="1475" y="725"/>
                  </a:lnTo>
                  <a:lnTo>
                    <a:pt x="1477" y="713"/>
                  </a:lnTo>
                  <a:lnTo>
                    <a:pt x="1483" y="702"/>
                  </a:lnTo>
                  <a:lnTo>
                    <a:pt x="1493" y="692"/>
                  </a:lnTo>
                  <a:lnTo>
                    <a:pt x="1505" y="684"/>
                  </a:lnTo>
                  <a:lnTo>
                    <a:pt x="1518" y="678"/>
                  </a:lnTo>
                  <a:lnTo>
                    <a:pt x="1529" y="672"/>
                  </a:lnTo>
                  <a:lnTo>
                    <a:pt x="1539" y="669"/>
                  </a:lnTo>
                  <a:lnTo>
                    <a:pt x="1546" y="667"/>
                  </a:lnTo>
                  <a:lnTo>
                    <a:pt x="1549" y="666"/>
                  </a:lnTo>
                  <a:lnTo>
                    <a:pt x="1561" y="662"/>
                  </a:lnTo>
                  <a:lnTo>
                    <a:pt x="1599" y="643"/>
                  </a:lnTo>
                  <a:lnTo>
                    <a:pt x="1632" y="619"/>
                  </a:lnTo>
                  <a:lnTo>
                    <a:pt x="1661" y="594"/>
                  </a:lnTo>
                  <a:lnTo>
                    <a:pt x="1686" y="567"/>
                  </a:lnTo>
                  <a:lnTo>
                    <a:pt x="1707" y="538"/>
                  </a:lnTo>
                  <a:lnTo>
                    <a:pt x="1725" y="507"/>
                  </a:lnTo>
                  <a:lnTo>
                    <a:pt x="1740" y="477"/>
                  </a:lnTo>
                  <a:lnTo>
                    <a:pt x="1752" y="446"/>
                  </a:lnTo>
                  <a:lnTo>
                    <a:pt x="1762" y="415"/>
                  </a:lnTo>
                  <a:lnTo>
                    <a:pt x="1769" y="386"/>
                  </a:lnTo>
                  <a:lnTo>
                    <a:pt x="1775" y="357"/>
                  </a:lnTo>
                  <a:lnTo>
                    <a:pt x="1779" y="332"/>
                  </a:lnTo>
                  <a:lnTo>
                    <a:pt x="1781" y="308"/>
                  </a:lnTo>
                  <a:lnTo>
                    <a:pt x="1782" y="286"/>
                  </a:lnTo>
                  <a:lnTo>
                    <a:pt x="1783" y="269"/>
                  </a:lnTo>
                  <a:lnTo>
                    <a:pt x="1782" y="256"/>
                  </a:lnTo>
                  <a:lnTo>
                    <a:pt x="1782" y="246"/>
                  </a:lnTo>
                  <a:lnTo>
                    <a:pt x="1782" y="243"/>
                  </a:lnTo>
                  <a:lnTo>
                    <a:pt x="1782" y="209"/>
                  </a:lnTo>
                  <a:lnTo>
                    <a:pt x="1841" y="255"/>
                  </a:lnTo>
                  <a:lnTo>
                    <a:pt x="1898" y="303"/>
                  </a:lnTo>
                  <a:lnTo>
                    <a:pt x="1951" y="356"/>
                  </a:lnTo>
                  <a:lnTo>
                    <a:pt x="2001" y="412"/>
                  </a:lnTo>
                  <a:lnTo>
                    <a:pt x="2047" y="471"/>
                  </a:lnTo>
                  <a:lnTo>
                    <a:pt x="2089" y="535"/>
                  </a:lnTo>
                  <a:lnTo>
                    <a:pt x="2128" y="600"/>
                  </a:lnTo>
                  <a:lnTo>
                    <a:pt x="2162" y="669"/>
                  </a:lnTo>
                  <a:lnTo>
                    <a:pt x="2122" y="667"/>
                  </a:lnTo>
                  <a:lnTo>
                    <a:pt x="2028" y="670"/>
                  </a:lnTo>
                  <a:lnTo>
                    <a:pt x="1936" y="679"/>
                  </a:lnTo>
                  <a:lnTo>
                    <a:pt x="1846" y="694"/>
                  </a:lnTo>
                  <a:lnTo>
                    <a:pt x="1757" y="713"/>
                  </a:lnTo>
                  <a:lnTo>
                    <a:pt x="1671" y="738"/>
                  </a:lnTo>
                  <a:lnTo>
                    <a:pt x="1586" y="768"/>
                  </a:lnTo>
                  <a:lnTo>
                    <a:pt x="1504" y="804"/>
                  </a:lnTo>
                  <a:lnTo>
                    <a:pt x="1423" y="844"/>
                  </a:lnTo>
                  <a:lnTo>
                    <a:pt x="1346" y="888"/>
                  </a:lnTo>
                  <a:lnTo>
                    <a:pt x="1272" y="938"/>
                  </a:lnTo>
                  <a:lnTo>
                    <a:pt x="1202" y="993"/>
                  </a:lnTo>
                  <a:lnTo>
                    <a:pt x="1134" y="1051"/>
                  </a:lnTo>
                  <a:lnTo>
                    <a:pt x="1071" y="1114"/>
                  </a:lnTo>
                  <a:lnTo>
                    <a:pt x="1011" y="1181"/>
                  </a:lnTo>
                  <a:lnTo>
                    <a:pt x="972" y="1166"/>
                  </a:lnTo>
                  <a:lnTo>
                    <a:pt x="933" y="1157"/>
                  </a:lnTo>
                  <a:lnTo>
                    <a:pt x="891" y="1153"/>
                  </a:lnTo>
                  <a:lnTo>
                    <a:pt x="850" y="1156"/>
                  </a:lnTo>
                  <a:lnTo>
                    <a:pt x="811" y="1164"/>
                  </a:lnTo>
                  <a:lnTo>
                    <a:pt x="774" y="1179"/>
                  </a:lnTo>
                  <a:lnTo>
                    <a:pt x="740" y="1197"/>
                  </a:lnTo>
                  <a:lnTo>
                    <a:pt x="710" y="1220"/>
                  </a:lnTo>
                  <a:lnTo>
                    <a:pt x="682" y="1247"/>
                  </a:lnTo>
                  <a:lnTo>
                    <a:pt x="659" y="1277"/>
                  </a:lnTo>
                  <a:lnTo>
                    <a:pt x="640" y="1311"/>
                  </a:lnTo>
                  <a:lnTo>
                    <a:pt x="627" y="1347"/>
                  </a:lnTo>
                  <a:lnTo>
                    <a:pt x="617" y="1386"/>
                  </a:lnTo>
                  <a:lnTo>
                    <a:pt x="615" y="1426"/>
                  </a:lnTo>
                  <a:lnTo>
                    <a:pt x="618" y="1468"/>
                  </a:lnTo>
                  <a:lnTo>
                    <a:pt x="627" y="1507"/>
                  </a:lnTo>
                  <a:lnTo>
                    <a:pt x="642" y="1544"/>
                  </a:lnTo>
                  <a:lnTo>
                    <a:pt x="661" y="1578"/>
                  </a:lnTo>
                  <a:lnTo>
                    <a:pt x="685" y="1608"/>
                  </a:lnTo>
                  <a:lnTo>
                    <a:pt x="714" y="1635"/>
                  </a:lnTo>
                  <a:lnTo>
                    <a:pt x="746" y="1658"/>
                  </a:lnTo>
                  <a:lnTo>
                    <a:pt x="744" y="1664"/>
                  </a:lnTo>
                  <a:lnTo>
                    <a:pt x="719" y="1754"/>
                  </a:lnTo>
                  <a:lnTo>
                    <a:pt x="698" y="1844"/>
                  </a:lnTo>
                  <a:lnTo>
                    <a:pt x="685" y="1935"/>
                  </a:lnTo>
                  <a:lnTo>
                    <a:pt x="678" y="2026"/>
                  </a:lnTo>
                  <a:lnTo>
                    <a:pt x="676" y="2117"/>
                  </a:lnTo>
                  <a:lnTo>
                    <a:pt x="680" y="2209"/>
                  </a:lnTo>
                  <a:lnTo>
                    <a:pt x="609" y="2174"/>
                  </a:lnTo>
                  <a:lnTo>
                    <a:pt x="542" y="2136"/>
                  </a:lnTo>
                  <a:lnTo>
                    <a:pt x="478" y="2093"/>
                  </a:lnTo>
                  <a:lnTo>
                    <a:pt x="417" y="2045"/>
                  </a:lnTo>
                  <a:lnTo>
                    <a:pt x="359" y="1994"/>
                  </a:lnTo>
                  <a:lnTo>
                    <a:pt x="305" y="1939"/>
                  </a:lnTo>
                  <a:lnTo>
                    <a:pt x="255" y="1880"/>
                  </a:lnTo>
                  <a:lnTo>
                    <a:pt x="209" y="1819"/>
                  </a:lnTo>
                  <a:lnTo>
                    <a:pt x="166" y="1754"/>
                  </a:lnTo>
                  <a:lnTo>
                    <a:pt x="129" y="1687"/>
                  </a:lnTo>
                  <a:lnTo>
                    <a:pt x="95" y="1617"/>
                  </a:lnTo>
                  <a:lnTo>
                    <a:pt x="67" y="1544"/>
                  </a:lnTo>
                  <a:lnTo>
                    <a:pt x="43" y="1469"/>
                  </a:lnTo>
                  <a:lnTo>
                    <a:pt x="25" y="1393"/>
                  </a:lnTo>
                  <a:lnTo>
                    <a:pt x="11" y="1314"/>
                  </a:lnTo>
                  <a:lnTo>
                    <a:pt x="2" y="1234"/>
                  </a:lnTo>
                  <a:lnTo>
                    <a:pt x="0" y="1153"/>
                  </a:lnTo>
                  <a:lnTo>
                    <a:pt x="2" y="1087"/>
                  </a:lnTo>
                  <a:lnTo>
                    <a:pt x="7" y="1021"/>
                  </a:lnTo>
                  <a:lnTo>
                    <a:pt x="17" y="958"/>
                  </a:lnTo>
                  <a:lnTo>
                    <a:pt x="81" y="1016"/>
                  </a:lnTo>
                  <a:lnTo>
                    <a:pt x="85" y="1019"/>
                  </a:lnTo>
                  <a:lnTo>
                    <a:pt x="92" y="1025"/>
                  </a:lnTo>
                  <a:lnTo>
                    <a:pt x="103" y="1033"/>
                  </a:lnTo>
                  <a:lnTo>
                    <a:pt x="118" y="1044"/>
                  </a:lnTo>
                  <a:lnTo>
                    <a:pt x="137" y="1055"/>
                  </a:lnTo>
                  <a:lnTo>
                    <a:pt x="160" y="1068"/>
                  </a:lnTo>
                  <a:lnTo>
                    <a:pt x="186" y="1082"/>
                  </a:lnTo>
                  <a:lnTo>
                    <a:pt x="216" y="1096"/>
                  </a:lnTo>
                  <a:lnTo>
                    <a:pt x="251" y="1110"/>
                  </a:lnTo>
                  <a:lnTo>
                    <a:pt x="288" y="1123"/>
                  </a:lnTo>
                  <a:lnTo>
                    <a:pt x="329" y="1135"/>
                  </a:lnTo>
                  <a:lnTo>
                    <a:pt x="374" y="1144"/>
                  </a:lnTo>
                  <a:lnTo>
                    <a:pt x="422" y="1153"/>
                  </a:lnTo>
                  <a:lnTo>
                    <a:pt x="426" y="1153"/>
                  </a:lnTo>
                  <a:lnTo>
                    <a:pt x="431" y="1153"/>
                  </a:lnTo>
                  <a:lnTo>
                    <a:pt x="448" y="1150"/>
                  </a:lnTo>
                  <a:lnTo>
                    <a:pt x="464" y="1143"/>
                  </a:lnTo>
                  <a:lnTo>
                    <a:pt x="477" y="1132"/>
                  </a:lnTo>
                  <a:lnTo>
                    <a:pt x="486" y="1118"/>
                  </a:lnTo>
                  <a:lnTo>
                    <a:pt x="492" y="1101"/>
                  </a:lnTo>
                  <a:lnTo>
                    <a:pt x="491" y="1085"/>
                  </a:lnTo>
                  <a:lnTo>
                    <a:pt x="487" y="1069"/>
                  </a:lnTo>
                  <a:lnTo>
                    <a:pt x="479" y="1055"/>
                  </a:lnTo>
                  <a:lnTo>
                    <a:pt x="468" y="1045"/>
                  </a:lnTo>
                  <a:lnTo>
                    <a:pt x="454" y="1036"/>
                  </a:lnTo>
                  <a:lnTo>
                    <a:pt x="438" y="1032"/>
                  </a:lnTo>
                  <a:lnTo>
                    <a:pt x="425" y="1030"/>
                  </a:lnTo>
                  <a:lnTo>
                    <a:pt x="411" y="1028"/>
                  </a:lnTo>
                  <a:lnTo>
                    <a:pt x="435" y="1003"/>
                  </a:lnTo>
                  <a:lnTo>
                    <a:pt x="454" y="977"/>
                  </a:lnTo>
                  <a:lnTo>
                    <a:pt x="470" y="948"/>
                  </a:lnTo>
                  <a:lnTo>
                    <a:pt x="482" y="918"/>
                  </a:lnTo>
                  <a:lnTo>
                    <a:pt x="488" y="884"/>
                  </a:lnTo>
                  <a:lnTo>
                    <a:pt x="492" y="850"/>
                  </a:lnTo>
                  <a:lnTo>
                    <a:pt x="488" y="830"/>
                  </a:lnTo>
                  <a:lnTo>
                    <a:pt x="480" y="814"/>
                  </a:lnTo>
                  <a:lnTo>
                    <a:pt x="466" y="800"/>
                  </a:lnTo>
                  <a:lnTo>
                    <a:pt x="450" y="792"/>
                  </a:lnTo>
                  <a:lnTo>
                    <a:pt x="431" y="789"/>
                  </a:lnTo>
                  <a:lnTo>
                    <a:pt x="410" y="792"/>
                  </a:lnTo>
                  <a:lnTo>
                    <a:pt x="394" y="800"/>
                  </a:lnTo>
                  <a:lnTo>
                    <a:pt x="380" y="814"/>
                  </a:lnTo>
                  <a:lnTo>
                    <a:pt x="372" y="830"/>
                  </a:lnTo>
                  <a:lnTo>
                    <a:pt x="368" y="850"/>
                  </a:lnTo>
                  <a:lnTo>
                    <a:pt x="365" y="878"/>
                  </a:lnTo>
                  <a:lnTo>
                    <a:pt x="356" y="903"/>
                  </a:lnTo>
                  <a:lnTo>
                    <a:pt x="342" y="925"/>
                  </a:lnTo>
                  <a:lnTo>
                    <a:pt x="322" y="944"/>
                  </a:lnTo>
                  <a:lnTo>
                    <a:pt x="300" y="959"/>
                  </a:lnTo>
                  <a:lnTo>
                    <a:pt x="274" y="967"/>
                  </a:lnTo>
                  <a:lnTo>
                    <a:pt x="245" y="971"/>
                  </a:lnTo>
                  <a:lnTo>
                    <a:pt x="243" y="972"/>
                  </a:lnTo>
                  <a:lnTo>
                    <a:pt x="241" y="972"/>
                  </a:lnTo>
                  <a:lnTo>
                    <a:pt x="239" y="973"/>
                  </a:lnTo>
                  <a:lnTo>
                    <a:pt x="216" y="960"/>
                  </a:lnTo>
                  <a:lnTo>
                    <a:pt x="198" y="949"/>
                  </a:lnTo>
                  <a:lnTo>
                    <a:pt x="183" y="940"/>
                  </a:lnTo>
                  <a:lnTo>
                    <a:pt x="173" y="934"/>
                  </a:lnTo>
                  <a:lnTo>
                    <a:pt x="167" y="928"/>
                  </a:lnTo>
                  <a:lnTo>
                    <a:pt x="165" y="926"/>
                  </a:lnTo>
                  <a:lnTo>
                    <a:pt x="48" y="820"/>
                  </a:lnTo>
                  <a:lnTo>
                    <a:pt x="75" y="742"/>
                  </a:lnTo>
                  <a:lnTo>
                    <a:pt x="106" y="667"/>
                  </a:lnTo>
                  <a:lnTo>
                    <a:pt x="142" y="595"/>
                  </a:lnTo>
                  <a:lnTo>
                    <a:pt x="183" y="525"/>
                  </a:lnTo>
                  <a:lnTo>
                    <a:pt x="229" y="460"/>
                  </a:lnTo>
                  <a:lnTo>
                    <a:pt x="278" y="397"/>
                  </a:lnTo>
                  <a:lnTo>
                    <a:pt x="333" y="338"/>
                  </a:lnTo>
                  <a:lnTo>
                    <a:pt x="391" y="283"/>
                  </a:lnTo>
                  <a:lnTo>
                    <a:pt x="452" y="232"/>
                  </a:lnTo>
                  <a:lnTo>
                    <a:pt x="517" y="186"/>
                  </a:lnTo>
                  <a:lnTo>
                    <a:pt x="586" y="145"/>
                  </a:lnTo>
                  <a:lnTo>
                    <a:pt x="657" y="108"/>
                  </a:lnTo>
                  <a:lnTo>
                    <a:pt x="730" y="76"/>
                  </a:lnTo>
                  <a:lnTo>
                    <a:pt x="808" y="48"/>
                  </a:lnTo>
                  <a:lnTo>
                    <a:pt x="886" y="27"/>
                  </a:lnTo>
                  <a:lnTo>
                    <a:pt x="967" y="12"/>
                  </a:lnTo>
                  <a:lnTo>
                    <a:pt x="1050" y="3"/>
                  </a:lnTo>
                  <a:lnTo>
                    <a:pt x="1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2" name="Freeform 351"/>
          <p:cNvSpPr>
            <a:spLocks/>
          </p:cNvSpPr>
          <p:nvPr/>
        </p:nvSpPr>
        <p:spPr bwMode="auto">
          <a:xfrm>
            <a:off x="10046303" y="4278313"/>
            <a:ext cx="509588" cy="460375"/>
          </a:xfrm>
          <a:custGeom>
            <a:avLst/>
            <a:gdLst>
              <a:gd name="connsiteX0" fmla="*/ 190147 w 509588"/>
              <a:gd name="connsiteY0" fmla="*/ 131762 h 460375"/>
              <a:gd name="connsiteX1" fmla="*/ 193794 w 509588"/>
              <a:gd name="connsiteY1" fmla="*/ 131762 h 460375"/>
              <a:gd name="connsiteX2" fmla="*/ 198421 w 509588"/>
              <a:gd name="connsiteY2" fmla="*/ 132657 h 460375"/>
              <a:gd name="connsiteX3" fmla="*/ 202348 w 509588"/>
              <a:gd name="connsiteY3" fmla="*/ 133998 h 460375"/>
              <a:gd name="connsiteX4" fmla="*/ 205854 w 509588"/>
              <a:gd name="connsiteY4" fmla="*/ 135787 h 460375"/>
              <a:gd name="connsiteX5" fmla="*/ 208799 w 509588"/>
              <a:gd name="connsiteY5" fmla="*/ 138023 h 460375"/>
              <a:gd name="connsiteX6" fmla="*/ 210903 w 509588"/>
              <a:gd name="connsiteY6" fmla="*/ 140259 h 460375"/>
              <a:gd name="connsiteX7" fmla="*/ 212165 w 509588"/>
              <a:gd name="connsiteY7" fmla="*/ 142942 h 460375"/>
              <a:gd name="connsiteX8" fmla="*/ 212726 w 509588"/>
              <a:gd name="connsiteY8" fmla="*/ 145774 h 460375"/>
              <a:gd name="connsiteX9" fmla="*/ 212586 w 509588"/>
              <a:gd name="connsiteY9" fmla="*/ 149053 h 460375"/>
              <a:gd name="connsiteX10" fmla="*/ 212586 w 509588"/>
              <a:gd name="connsiteY10" fmla="*/ 163512 h 460375"/>
              <a:gd name="connsiteX11" fmla="*/ 201086 w 509588"/>
              <a:gd name="connsiteY11" fmla="*/ 162767 h 460375"/>
              <a:gd name="connsiteX12" fmla="*/ 187202 w 509588"/>
              <a:gd name="connsiteY12" fmla="*/ 161724 h 460375"/>
              <a:gd name="connsiteX13" fmla="*/ 173038 w 509588"/>
              <a:gd name="connsiteY13" fmla="*/ 159935 h 460375"/>
              <a:gd name="connsiteX14" fmla="*/ 173038 w 509588"/>
              <a:gd name="connsiteY14" fmla="*/ 150246 h 460375"/>
              <a:gd name="connsiteX15" fmla="*/ 174160 w 509588"/>
              <a:gd name="connsiteY15" fmla="*/ 146221 h 460375"/>
              <a:gd name="connsiteX16" fmla="*/ 175703 w 509588"/>
              <a:gd name="connsiteY16" fmla="*/ 142197 h 460375"/>
              <a:gd name="connsiteX17" fmla="*/ 177806 w 509588"/>
              <a:gd name="connsiteY17" fmla="*/ 139066 h 460375"/>
              <a:gd name="connsiteX18" fmla="*/ 180471 w 509588"/>
              <a:gd name="connsiteY18" fmla="*/ 136085 h 460375"/>
              <a:gd name="connsiteX19" fmla="*/ 183416 w 509588"/>
              <a:gd name="connsiteY19" fmla="*/ 133998 h 460375"/>
              <a:gd name="connsiteX20" fmla="*/ 186641 w 509588"/>
              <a:gd name="connsiteY20" fmla="*/ 132508 h 460375"/>
              <a:gd name="connsiteX21" fmla="*/ 460375 w 509588"/>
              <a:gd name="connsiteY21" fmla="*/ 30162 h 460375"/>
              <a:gd name="connsiteX22" fmla="*/ 467708 w 509588"/>
              <a:gd name="connsiteY22" fmla="*/ 31307 h 460375"/>
              <a:gd name="connsiteX23" fmla="*/ 474476 w 509588"/>
              <a:gd name="connsiteY23" fmla="*/ 33311 h 460375"/>
              <a:gd name="connsiteX24" fmla="*/ 480822 w 509588"/>
              <a:gd name="connsiteY24" fmla="*/ 35887 h 460375"/>
              <a:gd name="connsiteX25" fmla="*/ 486603 w 509588"/>
              <a:gd name="connsiteY25" fmla="*/ 38892 h 460375"/>
              <a:gd name="connsiteX26" fmla="*/ 491821 w 509588"/>
              <a:gd name="connsiteY26" fmla="*/ 42470 h 460375"/>
              <a:gd name="connsiteX27" fmla="*/ 496192 w 509588"/>
              <a:gd name="connsiteY27" fmla="*/ 46764 h 460375"/>
              <a:gd name="connsiteX28" fmla="*/ 500281 w 509588"/>
              <a:gd name="connsiteY28" fmla="*/ 51344 h 460375"/>
              <a:gd name="connsiteX29" fmla="*/ 503525 w 509588"/>
              <a:gd name="connsiteY29" fmla="*/ 56639 h 460375"/>
              <a:gd name="connsiteX30" fmla="*/ 506063 w 509588"/>
              <a:gd name="connsiteY30" fmla="*/ 62221 h 460375"/>
              <a:gd name="connsiteX31" fmla="*/ 508037 w 509588"/>
              <a:gd name="connsiteY31" fmla="*/ 68375 h 460375"/>
              <a:gd name="connsiteX32" fmla="*/ 509165 w 509588"/>
              <a:gd name="connsiteY32" fmla="*/ 74815 h 460375"/>
              <a:gd name="connsiteX33" fmla="*/ 509588 w 509588"/>
              <a:gd name="connsiteY33" fmla="*/ 81685 h 460375"/>
              <a:gd name="connsiteX34" fmla="*/ 509165 w 509588"/>
              <a:gd name="connsiteY34" fmla="*/ 88554 h 460375"/>
              <a:gd name="connsiteX35" fmla="*/ 508037 w 509588"/>
              <a:gd name="connsiteY35" fmla="*/ 95138 h 460375"/>
              <a:gd name="connsiteX36" fmla="*/ 506063 w 509588"/>
              <a:gd name="connsiteY36" fmla="*/ 101149 h 460375"/>
              <a:gd name="connsiteX37" fmla="*/ 503525 w 509588"/>
              <a:gd name="connsiteY37" fmla="*/ 106730 h 460375"/>
              <a:gd name="connsiteX38" fmla="*/ 500281 w 509588"/>
              <a:gd name="connsiteY38" fmla="*/ 112026 h 460375"/>
              <a:gd name="connsiteX39" fmla="*/ 496192 w 509588"/>
              <a:gd name="connsiteY39" fmla="*/ 116605 h 460375"/>
              <a:gd name="connsiteX40" fmla="*/ 491821 w 509588"/>
              <a:gd name="connsiteY40" fmla="*/ 120899 h 460375"/>
              <a:gd name="connsiteX41" fmla="*/ 486603 w 509588"/>
              <a:gd name="connsiteY41" fmla="*/ 124477 h 460375"/>
              <a:gd name="connsiteX42" fmla="*/ 480822 w 509588"/>
              <a:gd name="connsiteY42" fmla="*/ 127482 h 460375"/>
              <a:gd name="connsiteX43" fmla="*/ 474476 w 509588"/>
              <a:gd name="connsiteY43" fmla="*/ 130059 h 460375"/>
              <a:gd name="connsiteX44" fmla="*/ 467708 w 509588"/>
              <a:gd name="connsiteY44" fmla="*/ 132062 h 460375"/>
              <a:gd name="connsiteX45" fmla="*/ 460375 w 509588"/>
              <a:gd name="connsiteY45" fmla="*/ 133350 h 460375"/>
              <a:gd name="connsiteX46" fmla="*/ 55563 w 509588"/>
              <a:gd name="connsiteY46" fmla="*/ 28575 h 460375"/>
              <a:gd name="connsiteX47" fmla="*/ 55563 w 509588"/>
              <a:gd name="connsiteY47" fmla="*/ 134938 h 460375"/>
              <a:gd name="connsiteX48" fmla="*/ 48058 w 509588"/>
              <a:gd name="connsiteY48" fmla="*/ 134064 h 460375"/>
              <a:gd name="connsiteX49" fmla="*/ 40842 w 509588"/>
              <a:gd name="connsiteY49" fmla="*/ 132607 h 460375"/>
              <a:gd name="connsiteX50" fmla="*/ 34204 w 509588"/>
              <a:gd name="connsiteY50" fmla="*/ 130567 h 460375"/>
              <a:gd name="connsiteX51" fmla="*/ 27854 w 509588"/>
              <a:gd name="connsiteY51" fmla="*/ 127799 h 460375"/>
              <a:gd name="connsiteX52" fmla="*/ 22370 w 509588"/>
              <a:gd name="connsiteY52" fmla="*/ 124593 h 460375"/>
              <a:gd name="connsiteX53" fmla="*/ 17463 w 509588"/>
              <a:gd name="connsiteY53" fmla="*/ 120805 h 460375"/>
              <a:gd name="connsiteX54" fmla="*/ 12844 w 509588"/>
              <a:gd name="connsiteY54" fmla="*/ 116580 h 460375"/>
              <a:gd name="connsiteX55" fmla="*/ 9092 w 509588"/>
              <a:gd name="connsiteY55" fmla="*/ 112063 h 460375"/>
              <a:gd name="connsiteX56" fmla="*/ 5773 w 509588"/>
              <a:gd name="connsiteY56" fmla="*/ 106818 h 460375"/>
              <a:gd name="connsiteX57" fmla="*/ 3319 w 509588"/>
              <a:gd name="connsiteY57" fmla="*/ 101135 h 460375"/>
              <a:gd name="connsiteX58" fmla="*/ 1588 w 509588"/>
              <a:gd name="connsiteY58" fmla="*/ 95016 h 460375"/>
              <a:gd name="connsiteX59" fmla="*/ 289 w 509588"/>
              <a:gd name="connsiteY59" fmla="*/ 88605 h 460375"/>
              <a:gd name="connsiteX60" fmla="*/ 0 w 509588"/>
              <a:gd name="connsiteY60" fmla="*/ 81757 h 460375"/>
              <a:gd name="connsiteX61" fmla="*/ 289 w 509588"/>
              <a:gd name="connsiteY61" fmla="*/ 74909 h 460375"/>
              <a:gd name="connsiteX62" fmla="*/ 1588 w 509588"/>
              <a:gd name="connsiteY62" fmla="*/ 68498 h 460375"/>
              <a:gd name="connsiteX63" fmla="*/ 3319 w 509588"/>
              <a:gd name="connsiteY63" fmla="*/ 62524 h 460375"/>
              <a:gd name="connsiteX64" fmla="*/ 5773 w 509588"/>
              <a:gd name="connsiteY64" fmla="*/ 56842 h 460375"/>
              <a:gd name="connsiteX65" fmla="*/ 9092 w 509588"/>
              <a:gd name="connsiteY65" fmla="*/ 51596 h 460375"/>
              <a:gd name="connsiteX66" fmla="*/ 12844 w 509588"/>
              <a:gd name="connsiteY66" fmla="*/ 46934 h 460375"/>
              <a:gd name="connsiteX67" fmla="*/ 17463 w 509588"/>
              <a:gd name="connsiteY67" fmla="*/ 42708 h 460375"/>
              <a:gd name="connsiteX68" fmla="*/ 22370 w 509588"/>
              <a:gd name="connsiteY68" fmla="*/ 38920 h 460375"/>
              <a:gd name="connsiteX69" fmla="*/ 27854 w 509588"/>
              <a:gd name="connsiteY69" fmla="*/ 35715 h 460375"/>
              <a:gd name="connsiteX70" fmla="*/ 34204 w 509588"/>
              <a:gd name="connsiteY70" fmla="*/ 33092 h 460375"/>
              <a:gd name="connsiteX71" fmla="*/ 40842 w 509588"/>
              <a:gd name="connsiteY71" fmla="*/ 31052 h 460375"/>
              <a:gd name="connsiteX72" fmla="*/ 48058 w 509588"/>
              <a:gd name="connsiteY72" fmla="*/ 29595 h 460375"/>
              <a:gd name="connsiteX73" fmla="*/ 407529 w 509588"/>
              <a:gd name="connsiteY73" fmla="*/ 17462 h 460375"/>
              <a:gd name="connsiteX74" fmla="*/ 413502 w 509588"/>
              <a:gd name="connsiteY74" fmla="*/ 18914 h 460375"/>
              <a:gd name="connsiteX75" fmla="*/ 419620 w 509588"/>
              <a:gd name="connsiteY75" fmla="*/ 20510 h 460375"/>
              <a:gd name="connsiteX76" fmla="*/ 441326 w 509588"/>
              <a:gd name="connsiteY76" fmla="*/ 26316 h 460375"/>
              <a:gd name="connsiteX77" fmla="*/ 441326 w 509588"/>
              <a:gd name="connsiteY77" fmla="*/ 137205 h 460375"/>
              <a:gd name="connsiteX78" fmla="*/ 414813 w 509588"/>
              <a:gd name="connsiteY78" fmla="*/ 144462 h 460375"/>
              <a:gd name="connsiteX79" fmla="*/ 402576 w 509588"/>
              <a:gd name="connsiteY79" fmla="*/ 129077 h 460375"/>
              <a:gd name="connsiteX80" fmla="*/ 396894 w 509588"/>
              <a:gd name="connsiteY80" fmla="*/ 121385 h 460375"/>
              <a:gd name="connsiteX81" fmla="*/ 392378 w 509588"/>
              <a:gd name="connsiteY81" fmla="*/ 113982 h 460375"/>
              <a:gd name="connsiteX82" fmla="*/ 388445 w 509588"/>
              <a:gd name="connsiteY82" fmla="*/ 106870 h 460375"/>
              <a:gd name="connsiteX83" fmla="*/ 385386 w 509588"/>
              <a:gd name="connsiteY83" fmla="*/ 100049 h 460375"/>
              <a:gd name="connsiteX84" fmla="*/ 383055 w 509588"/>
              <a:gd name="connsiteY84" fmla="*/ 93372 h 460375"/>
              <a:gd name="connsiteX85" fmla="*/ 381307 w 509588"/>
              <a:gd name="connsiteY85" fmla="*/ 87276 h 460375"/>
              <a:gd name="connsiteX86" fmla="*/ 380141 w 509588"/>
              <a:gd name="connsiteY86" fmla="*/ 81470 h 460375"/>
              <a:gd name="connsiteX87" fmla="*/ 379559 w 509588"/>
              <a:gd name="connsiteY87" fmla="*/ 75810 h 460375"/>
              <a:gd name="connsiteX88" fmla="*/ 379413 w 509588"/>
              <a:gd name="connsiteY88" fmla="*/ 70585 h 460375"/>
              <a:gd name="connsiteX89" fmla="*/ 379559 w 509588"/>
              <a:gd name="connsiteY89" fmla="*/ 65650 h 460375"/>
              <a:gd name="connsiteX90" fmla="*/ 380141 w 509588"/>
              <a:gd name="connsiteY90" fmla="*/ 61150 h 460375"/>
              <a:gd name="connsiteX91" fmla="*/ 381161 w 509588"/>
              <a:gd name="connsiteY91" fmla="*/ 56941 h 460375"/>
              <a:gd name="connsiteX92" fmla="*/ 382181 w 509588"/>
              <a:gd name="connsiteY92" fmla="*/ 52877 h 460375"/>
              <a:gd name="connsiteX93" fmla="*/ 383492 w 509588"/>
              <a:gd name="connsiteY93" fmla="*/ 49394 h 460375"/>
              <a:gd name="connsiteX94" fmla="*/ 384949 w 509588"/>
              <a:gd name="connsiteY94" fmla="*/ 46346 h 460375"/>
              <a:gd name="connsiteX95" fmla="*/ 386260 w 509588"/>
              <a:gd name="connsiteY95" fmla="*/ 43443 h 460375"/>
              <a:gd name="connsiteX96" fmla="*/ 387717 w 509588"/>
              <a:gd name="connsiteY96" fmla="*/ 41121 h 460375"/>
              <a:gd name="connsiteX97" fmla="*/ 389173 w 509588"/>
              <a:gd name="connsiteY97" fmla="*/ 39089 h 460375"/>
              <a:gd name="connsiteX98" fmla="*/ 390339 w 509588"/>
              <a:gd name="connsiteY98" fmla="*/ 37492 h 460375"/>
              <a:gd name="connsiteX99" fmla="*/ 391359 w 509588"/>
              <a:gd name="connsiteY99" fmla="*/ 36186 h 460375"/>
              <a:gd name="connsiteX100" fmla="*/ 392233 w 509588"/>
              <a:gd name="connsiteY100" fmla="*/ 35315 h 460375"/>
              <a:gd name="connsiteX101" fmla="*/ 392524 w 509588"/>
              <a:gd name="connsiteY101" fmla="*/ 34734 h 460375"/>
              <a:gd name="connsiteX102" fmla="*/ 161926 w 509588"/>
              <a:gd name="connsiteY102" fmla="*/ 4762 h 460375"/>
              <a:gd name="connsiteX103" fmla="*/ 161926 w 509588"/>
              <a:gd name="connsiteY103" fmla="*/ 19020 h 460375"/>
              <a:gd name="connsiteX104" fmla="*/ 161926 w 509588"/>
              <a:gd name="connsiteY104" fmla="*/ 22764 h 460375"/>
              <a:gd name="connsiteX105" fmla="*/ 161783 w 509588"/>
              <a:gd name="connsiteY105" fmla="*/ 26940 h 460375"/>
              <a:gd name="connsiteX106" fmla="*/ 161496 w 509588"/>
              <a:gd name="connsiteY106" fmla="*/ 31261 h 460375"/>
              <a:gd name="connsiteX107" fmla="*/ 160779 w 509588"/>
              <a:gd name="connsiteY107" fmla="*/ 35581 h 460375"/>
              <a:gd name="connsiteX108" fmla="*/ 159919 w 509588"/>
              <a:gd name="connsiteY108" fmla="*/ 39902 h 460375"/>
              <a:gd name="connsiteX109" fmla="*/ 158772 w 509588"/>
              <a:gd name="connsiteY109" fmla="*/ 44078 h 460375"/>
              <a:gd name="connsiteX110" fmla="*/ 157481 w 509588"/>
              <a:gd name="connsiteY110" fmla="*/ 47678 h 460375"/>
              <a:gd name="connsiteX111" fmla="*/ 156048 w 509588"/>
              <a:gd name="connsiteY111" fmla="*/ 50991 h 460375"/>
              <a:gd name="connsiteX112" fmla="*/ 154327 w 509588"/>
              <a:gd name="connsiteY112" fmla="*/ 53439 h 460375"/>
              <a:gd name="connsiteX113" fmla="*/ 152320 w 509588"/>
              <a:gd name="connsiteY113" fmla="*/ 55167 h 460375"/>
              <a:gd name="connsiteX114" fmla="*/ 150170 w 509588"/>
              <a:gd name="connsiteY114" fmla="*/ 55887 h 460375"/>
              <a:gd name="connsiteX115" fmla="*/ 147876 w 509588"/>
              <a:gd name="connsiteY115" fmla="*/ 55887 h 460375"/>
              <a:gd name="connsiteX116" fmla="*/ 145438 w 509588"/>
              <a:gd name="connsiteY116" fmla="*/ 55599 h 460375"/>
              <a:gd name="connsiteX117" fmla="*/ 142858 w 509588"/>
              <a:gd name="connsiteY117" fmla="*/ 54735 h 460375"/>
              <a:gd name="connsiteX118" fmla="*/ 140420 w 509588"/>
              <a:gd name="connsiteY118" fmla="*/ 53583 h 460375"/>
              <a:gd name="connsiteX119" fmla="*/ 138270 w 509588"/>
              <a:gd name="connsiteY119" fmla="*/ 52287 h 460375"/>
              <a:gd name="connsiteX120" fmla="*/ 134542 w 509588"/>
              <a:gd name="connsiteY120" fmla="*/ 50559 h 460375"/>
              <a:gd name="connsiteX121" fmla="*/ 130958 w 509588"/>
              <a:gd name="connsiteY121" fmla="*/ 49406 h 460375"/>
              <a:gd name="connsiteX122" fmla="*/ 127660 w 509588"/>
              <a:gd name="connsiteY122" fmla="*/ 48830 h 460375"/>
              <a:gd name="connsiteX123" fmla="*/ 124650 w 509588"/>
              <a:gd name="connsiteY123" fmla="*/ 48830 h 460375"/>
              <a:gd name="connsiteX124" fmla="*/ 122069 w 509588"/>
              <a:gd name="connsiteY124" fmla="*/ 49262 h 460375"/>
              <a:gd name="connsiteX125" fmla="*/ 119488 w 509588"/>
              <a:gd name="connsiteY125" fmla="*/ 49839 h 460375"/>
              <a:gd name="connsiteX126" fmla="*/ 117481 w 509588"/>
              <a:gd name="connsiteY126" fmla="*/ 50559 h 460375"/>
              <a:gd name="connsiteX127" fmla="*/ 113753 w 509588"/>
              <a:gd name="connsiteY127" fmla="*/ 52863 h 460375"/>
              <a:gd name="connsiteX128" fmla="*/ 110456 w 509588"/>
              <a:gd name="connsiteY128" fmla="*/ 55599 h 460375"/>
              <a:gd name="connsiteX129" fmla="*/ 107588 w 509588"/>
              <a:gd name="connsiteY129" fmla="*/ 59055 h 460375"/>
              <a:gd name="connsiteX130" fmla="*/ 104864 w 509588"/>
              <a:gd name="connsiteY130" fmla="*/ 63088 h 460375"/>
              <a:gd name="connsiteX131" fmla="*/ 102570 w 509588"/>
              <a:gd name="connsiteY131" fmla="*/ 67840 h 460375"/>
              <a:gd name="connsiteX132" fmla="*/ 100420 w 509588"/>
              <a:gd name="connsiteY132" fmla="*/ 73025 h 460375"/>
              <a:gd name="connsiteX133" fmla="*/ 98556 w 509588"/>
              <a:gd name="connsiteY133" fmla="*/ 78641 h 460375"/>
              <a:gd name="connsiteX134" fmla="*/ 96692 w 509588"/>
              <a:gd name="connsiteY134" fmla="*/ 84834 h 460375"/>
              <a:gd name="connsiteX135" fmla="*/ 95115 w 509588"/>
              <a:gd name="connsiteY135" fmla="*/ 91459 h 460375"/>
              <a:gd name="connsiteX136" fmla="*/ 93538 w 509588"/>
              <a:gd name="connsiteY136" fmla="*/ 98371 h 460375"/>
              <a:gd name="connsiteX137" fmla="*/ 92104 w 509588"/>
              <a:gd name="connsiteY137" fmla="*/ 105716 h 460375"/>
              <a:gd name="connsiteX138" fmla="*/ 90527 w 509588"/>
              <a:gd name="connsiteY138" fmla="*/ 113205 h 460375"/>
              <a:gd name="connsiteX139" fmla="*/ 89667 w 509588"/>
              <a:gd name="connsiteY139" fmla="*/ 118533 h 460375"/>
              <a:gd name="connsiteX140" fmla="*/ 88663 w 509588"/>
              <a:gd name="connsiteY140" fmla="*/ 123286 h 460375"/>
              <a:gd name="connsiteX141" fmla="*/ 87803 w 509588"/>
              <a:gd name="connsiteY141" fmla="*/ 127750 h 460375"/>
              <a:gd name="connsiteX142" fmla="*/ 86800 w 509588"/>
              <a:gd name="connsiteY142" fmla="*/ 131206 h 460375"/>
              <a:gd name="connsiteX143" fmla="*/ 86800 w 509588"/>
              <a:gd name="connsiteY143" fmla="*/ 141287 h 460375"/>
              <a:gd name="connsiteX144" fmla="*/ 82212 w 509588"/>
              <a:gd name="connsiteY144" fmla="*/ 140135 h 460375"/>
              <a:gd name="connsiteX145" fmla="*/ 77624 w 509588"/>
              <a:gd name="connsiteY145" fmla="*/ 138839 h 460375"/>
              <a:gd name="connsiteX146" fmla="*/ 74613 w 509588"/>
              <a:gd name="connsiteY146" fmla="*/ 137831 h 460375"/>
              <a:gd name="connsiteX147" fmla="*/ 74613 w 509588"/>
              <a:gd name="connsiteY147" fmla="*/ 24204 h 460375"/>
              <a:gd name="connsiteX148" fmla="*/ 77624 w 509588"/>
              <a:gd name="connsiteY148" fmla="*/ 23340 h 460375"/>
              <a:gd name="connsiteX149" fmla="*/ 99129 w 509588"/>
              <a:gd name="connsiteY149" fmla="*/ 17435 h 460375"/>
              <a:gd name="connsiteX150" fmla="*/ 120348 w 509588"/>
              <a:gd name="connsiteY150" fmla="*/ 12251 h 460375"/>
              <a:gd name="connsiteX151" fmla="*/ 141281 w 509588"/>
              <a:gd name="connsiteY151" fmla="*/ 8075 h 460375"/>
              <a:gd name="connsiteX152" fmla="*/ 201590 w 509588"/>
              <a:gd name="connsiteY152" fmla="*/ 1587 h 460375"/>
              <a:gd name="connsiteX153" fmla="*/ 202166 w 509588"/>
              <a:gd name="connsiteY153" fmla="*/ 1587 h 460375"/>
              <a:gd name="connsiteX154" fmla="*/ 202454 w 509588"/>
              <a:gd name="connsiteY154" fmla="*/ 1587 h 460375"/>
              <a:gd name="connsiteX155" fmla="*/ 202454 w 509588"/>
              <a:gd name="connsiteY155" fmla="*/ 19720 h 460375"/>
              <a:gd name="connsiteX156" fmla="*/ 202597 w 509588"/>
              <a:gd name="connsiteY156" fmla="*/ 20871 h 460375"/>
              <a:gd name="connsiteX157" fmla="*/ 203029 w 509588"/>
              <a:gd name="connsiteY157" fmla="*/ 24181 h 460375"/>
              <a:gd name="connsiteX158" fmla="*/ 204036 w 509588"/>
              <a:gd name="connsiteY158" fmla="*/ 27779 h 460375"/>
              <a:gd name="connsiteX159" fmla="*/ 205043 w 509588"/>
              <a:gd name="connsiteY159" fmla="*/ 31665 h 460375"/>
              <a:gd name="connsiteX160" fmla="*/ 206625 w 509588"/>
              <a:gd name="connsiteY160" fmla="*/ 35838 h 460375"/>
              <a:gd name="connsiteX161" fmla="*/ 208351 w 509588"/>
              <a:gd name="connsiteY161" fmla="*/ 39868 h 460375"/>
              <a:gd name="connsiteX162" fmla="*/ 210509 w 509588"/>
              <a:gd name="connsiteY162" fmla="*/ 44185 h 460375"/>
              <a:gd name="connsiteX163" fmla="*/ 213242 w 509588"/>
              <a:gd name="connsiteY163" fmla="*/ 48502 h 460375"/>
              <a:gd name="connsiteX164" fmla="*/ 215975 w 509588"/>
              <a:gd name="connsiteY164" fmla="*/ 52820 h 460375"/>
              <a:gd name="connsiteX165" fmla="*/ 219428 w 509588"/>
              <a:gd name="connsiteY165" fmla="*/ 56993 h 460375"/>
              <a:gd name="connsiteX166" fmla="*/ 223168 w 509588"/>
              <a:gd name="connsiteY166" fmla="*/ 61310 h 460375"/>
              <a:gd name="connsiteX167" fmla="*/ 227483 w 509588"/>
              <a:gd name="connsiteY167" fmla="*/ 65196 h 460375"/>
              <a:gd name="connsiteX168" fmla="*/ 232086 w 509588"/>
              <a:gd name="connsiteY168" fmla="*/ 69081 h 460375"/>
              <a:gd name="connsiteX169" fmla="*/ 237265 w 509588"/>
              <a:gd name="connsiteY169" fmla="*/ 72679 h 460375"/>
              <a:gd name="connsiteX170" fmla="*/ 242875 w 509588"/>
              <a:gd name="connsiteY170" fmla="*/ 75989 h 460375"/>
              <a:gd name="connsiteX171" fmla="*/ 249204 w 509588"/>
              <a:gd name="connsiteY171" fmla="*/ 78867 h 460375"/>
              <a:gd name="connsiteX172" fmla="*/ 255677 w 509588"/>
              <a:gd name="connsiteY172" fmla="*/ 81602 h 460375"/>
              <a:gd name="connsiteX173" fmla="*/ 262870 w 509588"/>
              <a:gd name="connsiteY173" fmla="*/ 83760 h 460375"/>
              <a:gd name="connsiteX174" fmla="*/ 270781 w 509588"/>
              <a:gd name="connsiteY174" fmla="*/ 85631 h 460375"/>
              <a:gd name="connsiteX175" fmla="*/ 279125 w 509588"/>
              <a:gd name="connsiteY175" fmla="*/ 86926 h 460375"/>
              <a:gd name="connsiteX176" fmla="*/ 279700 w 509588"/>
              <a:gd name="connsiteY176" fmla="*/ 86926 h 460375"/>
              <a:gd name="connsiteX177" fmla="*/ 280563 w 509588"/>
              <a:gd name="connsiteY177" fmla="*/ 86926 h 460375"/>
              <a:gd name="connsiteX178" fmla="*/ 282145 w 509588"/>
              <a:gd name="connsiteY178" fmla="*/ 87070 h 460375"/>
              <a:gd name="connsiteX179" fmla="*/ 284015 w 509588"/>
              <a:gd name="connsiteY179" fmla="*/ 87358 h 460375"/>
              <a:gd name="connsiteX180" fmla="*/ 286029 w 509588"/>
              <a:gd name="connsiteY180" fmla="*/ 87646 h 460375"/>
              <a:gd name="connsiteX181" fmla="*/ 288619 w 509588"/>
              <a:gd name="connsiteY181" fmla="*/ 88366 h 460375"/>
              <a:gd name="connsiteX182" fmla="*/ 291352 w 509588"/>
              <a:gd name="connsiteY182" fmla="*/ 89085 h 460375"/>
              <a:gd name="connsiteX183" fmla="*/ 294229 w 509588"/>
              <a:gd name="connsiteY183" fmla="*/ 90092 h 460375"/>
              <a:gd name="connsiteX184" fmla="*/ 297249 w 509588"/>
              <a:gd name="connsiteY184" fmla="*/ 91244 h 460375"/>
              <a:gd name="connsiteX185" fmla="*/ 300414 w 509588"/>
              <a:gd name="connsiteY185" fmla="*/ 92827 h 460375"/>
              <a:gd name="connsiteX186" fmla="*/ 303579 w 509588"/>
              <a:gd name="connsiteY186" fmla="*/ 94554 h 460375"/>
              <a:gd name="connsiteX187" fmla="*/ 306743 w 509588"/>
              <a:gd name="connsiteY187" fmla="*/ 96712 h 460375"/>
              <a:gd name="connsiteX188" fmla="*/ 309764 w 509588"/>
              <a:gd name="connsiteY188" fmla="*/ 99447 h 460375"/>
              <a:gd name="connsiteX189" fmla="*/ 312785 w 509588"/>
              <a:gd name="connsiteY189" fmla="*/ 102325 h 460375"/>
              <a:gd name="connsiteX190" fmla="*/ 315662 w 509588"/>
              <a:gd name="connsiteY190" fmla="*/ 105779 h 460375"/>
              <a:gd name="connsiteX191" fmla="*/ 318251 w 509588"/>
              <a:gd name="connsiteY191" fmla="*/ 109520 h 460375"/>
              <a:gd name="connsiteX192" fmla="*/ 320697 w 509588"/>
              <a:gd name="connsiteY192" fmla="*/ 113982 h 460375"/>
              <a:gd name="connsiteX193" fmla="*/ 322854 w 509588"/>
              <a:gd name="connsiteY193" fmla="*/ 118875 h 460375"/>
              <a:gd name="connsiteX194" fmla="*/ 324437 w 509588"/>
              <a:gd name="connsiteY194" fmla="*/ 124343 h 460375"/>
              <a:gd name="connsiteX195" fmla="*/ 325731 w 509588"/>
              <a:gd name="connsiteY195" fmla="*/ 130531 h 460375"/>
              <a:gd name="connsiteX196" fmla="*/ 326738 w 509588"/>
              <a:gd name="connsiteY196" fmla="*/ 137007 h 460375"/>
              <a:gd name="connsiteX197" fmla="*/ 327026 w 509588"/>
              <a:gd name="connsiteY197" fmla="*/ 144347 h 460375"/>
              <a:gd name="connsiteX198" fmla="*/ 327026 w 509588"/>
              <a:gd name="connsiteY198" fmla="*/ 160753 h 460375"/>
              <a:gd name="connsiteX199" fmla="*/ 304873 w 509588"/>
              <a:gd name="connsiteY199" fmla="*/ 162480 h 460375"/>
              <a:gd name="connsiteX200" fmla="*/ 282289 w 509588"/>
              <a:gd name="connsiteY200" fmla="*/ 163487 h 460375"/>
              <a:gd name="connsiteX201" fmla="*/ 259993 w 509588"/>
              <a:gd name="connsiteY201" fmla="*/ 163919 h 460375"/>
              <a:gd name="connsiteX202" fmla="*/ 259993 w 509588"/>
              <a:gd name="connsiteY202" fmla="*/ 195579 h 460375"/>
              <a:gd name="connsiteX203" fmla="*/ 266322 w 509588"/>
              <a:gd name="connsiteY203" fmla="*/ 198457 h 460375"/>
              <a:gd name="connsiteX204" fmla="*/ 271788 w 509588"/>
              <a:gd name="connsiteY204" fmla="*/ 201623 h 460375"/>
              <a:gd name="connsiteX205" fmla="*/ 276535 w 509588"/>
              <a:gd name="connsiteY205" fmla="*/ 204789 h 460375"/>
              <a:gd name="connsiteX206" fmla="*/ 280132 w 509588"/>
              <a:gd name="connsiteY206" fmla="*/ 207812 h 460375"/>
              <a:gd name="connsiteX207" fmla="*/ 283152 w 509588"/>
              <a:gd name="connsiteY207" fmla="*/ 211122 h 460375"/>
              <a:gd name="connsiteX208" fmla="*/ 285310 w 509588"/>
              <a:gd name="connsiteY208" fmla="*/ 214288 h 460375"/>
              <a:gd name="connsiteX209" fmla="*/ 286892 w 509588"/>
              <a:gd name="connsiteY209" fmla="*/ 217454 h 460375"/>
              <a:gd name="connsiteX210" fmla="*/ 287899 w 509588"/>
              <a:gd name="connsiteY210" fmla="*/ 220332 h 460375"/>
              <a:gd name="connsiteX211" fmla="*/ 288619 w 509588"/>
              <a:gd name="connsiteY211" fmla="*/ 223354 h 460375"/>
              <a:gd name="connsiteX212" fmla="*/ 288762 w 509588"/>
              <a:gd name="connsiteY212" fmla="*/ 225944 h 460375"/>
              <a:gd name="connsiteX213" fmla="*/ 288619 w 509588"/>
              <a:gd name="connsiteY213" fmla="*/ 228535 h 460375"/>
              <a:gd name="connsiteX214" fmla="*/ 288043 w 509588"/>
              <a:gd name="connsiteY214" fmla="*/ 230981 h 460375"/>
              <a:gd name="connsiteX215" fmla="*/ 287324 w 509588"/>
              <a:gd name="connsiteY215" fmla="*/ 233859 h 460375"/>
              <a:gd name="connsiteX216" fmla="*/ 286029 w 509588"/>
              <a:gd name="connsiteY216" fmla="*/ 236594 h 460375"/>
              <a:gd name="connsiteX217" fmla="*/ 284303 w 509588"/>
              <a:gd name="connsiteY217" fmla="*/ 239472 h 460375"/>
              <a:gd name="connsiteX218" fmla="*/ 282002 w 509588"/>
              <a:gd name="connsiteY218" fmla="*/ 242206 h 460375"/>
              <a:gd name="connsiteX219" fmla="*/ 278981 w 509588"/>
              <a:gd name="connsiteY219" fmla="*/ 245228 h 460375"/>
              <a:gd name="connsiteX220" fmla="*/ 275528 w 509588"/>
              <a:gd name="connsiteY220" fmla="*/ 247963 h 460375"/>
              <a:gd name="connsiteX221" fmla="*/ 271213 w 509588"/>
              <a:gd name="connsiteY221" fmla="*/ 250985 h 460375"/>
              <a:gd name="connsiteX222" fmla="*/ 266178 w 509588"/>
              <a:gd name="connsiteY222" fmla="*/ 253863 h 460375"/>
              <a:gd name="connsiteX223" fmla="*/ 260280 w 509588"/>
              <a:gd name="connsiteY223" fmla="*/ 256453 h 460375"/>
              <a:gd name="connsiteX224" fmla="*/ 253376 w 509588"/>
              <a:gd name="connsiteY224" fmla="*/ 258900 h 460375"/>
              <a:gd name="connsiteX225" fmla="*/ 247910 w 509588"/>
              <a:gd name="connsiteY225" fmla="*/ 261203 h 460375"/>
              <a:gd name="connsiteX226" fmla="*/ 243163 w 509588"/>
              <a:gd name="connsiteY226" fmla="*/ 263217 h 460375"/>
              <a:gd name="connsiteX227" fmla="*/ 239423 w 509588"/>
              <a:gd name="connsiteY227" fmla="*/ 265232 h 460375"/>
              <a:gd name="connsiteX228" fmla="*/ 236689 w 509588"/>
              <a:gd name="connsiteY228" fmla="*/ 267247 h 460375"/>
              <a:gd name="connsiteX229" fmla="*/ 234244 w 509588"/>
              <a:gd name="connsiteY229" fmla="*/ 268974 h 460375"/>
              <a:gd name="connsiteX230" fmla="*/ 232805 w 509588"/>
              <a:gd name="connsiteY230" fmla="*/ 270557 h 460375"/>
              <a:gd name="connsiteX231" fmla="*/ 231799 w 509588"/>
              <a:gd name="connsiteY231" fmla="*/ 271996 h 460375"/>
              <a:gd name="connsiteX232" fmla="*/ 231223 w 509588"/>
              <a:gd name="connsiteY232" fmla="*/ 273147 h 460375"/>
              <a:gd name="connsiteX233" fmla="*/ 231079 w 509588"/>
              <a:gd name="connsiteY233" fmla="*/ 274011 h 460375"/>
              <a:gd name="connsiteX234" fmla="*/ 231223 w 509588"/>
              <a:gd name="connsiteY234" fmla="*/ 274730 h 460375"/>
              <a:gd name="connsiteX235" fmla="*/ 231799 w 509588"/>
              <a:gd name="connsiteY235" fmla="*/ 275881 h 460375"/>
              <a:gd name="connsiteX236" fmla="*/ 232805 w 509588"/>
              <a:gd name="connsiteY236" fmla="*/ 277321 h 460375"/>
              <a:gd name="connsiteX237" fmla="*/ 234244 w 509588"/>
              <a:gd name="connsiteY237" fmla="*/ 279047 h 460375"/>
              <a:gd name="connsiteX238" fmla="*/ 236689 w 509588"/>
              <a:gd name="connsiteY238" fmla="*/ 280631 h 460375"/>
              <a:gd name="connsiteX239" fmla="*/ 239423 w 509588"/>
              <a:gd name="connsiteY239" fmla="*/ 282501 h 460375"/>
              <a:gd name="connsiteX240" fmla="*/ 243163 w 509588"/>
              <a:gd name="connsiteY240" fmla="*/ 284660 h 460375"/>
              <a:gd name="connsiteX241" fmla="*/ 247910 w 509588"/>
              <a:gd name="connsiteY241" fmla="*/ 286819 h 460375"/>
              <a:gd name="connsiteX242" fmla="*/ 253376 w 509588"/>
              <a:gd name="connsiteY242" fmla="*/ 288833 h 460375"/>
              <a:gd name="connsiteX243" fmla="*/ 260280 w 509588"/>
              <a:gd name="connsiteY243" fmla="*/ 291424 h 460375"/>
              <a:gd name="connsiteX244" fmla="*/ 266178 w 509588"/>
              <a:gd name="connsiteY244" fmla="*/ 294158 h 460375"/>
              <a:gd name="connsiteX245" fmla="*/ 271213 w 509588"/>
              <a:gd name="connsiteY245" fmla="*/ 296892 h 460375"/>
              <a:gd name="connsiteX246" fmla="*/ 275528 w 509588"/>
              <a:gd name="connsiteY246" fmla="*/ 299771 h 460375"/>
              <a:gd name="connsiteX247" fmla="*/ 278981 w 509588"/>
              <a:gd name="connsiteY247" fmla="*/ 302793 h 460375"/>
              <a:gd name="connsiteX248" fmla="*/ 282002 w 509588"/>
              <a:gd name="connsiteY248" fmla="*/ 305527 h 460375"/>
              <a:gd name="connsiteX249" fmla="*/ 284303 w 509588"/>
              <a:gd name="connsiteY249" fmla="*/ 308549 h 460375"/>
              <a:gd name="connsiteX250" fmla="*/ 286029 w 509588"/>
              <a:gd name="connsiteY250" fmla="*/ 311284 h 460375"/>
              <a:gd name="connsiteX251" fmla="*/ 287324 w 509588"/>
              <a:gd name="connsiteY251" fmla="*/ 314162 h 460375"/>
              <a:gd name="connsiteX252" fmla="*/ 288043 w 509588"/>
              <a:gd name="connsiteY252" fmla="*/ 316896 h 460375"/>
              <a:gd name="connsiteX253" fmla="*/ 288619 w 509588"/>
              <a:gd name="connsiteY253" fmla="*/ 319486 h 460375"/>
              <a:gd name="connsiteX254" fmla="*/ 288762 w 509588"/>
              <a:gd name="connsiteY254" fmla="*/ 321933 h 460375"/>
              <a:gd name="connsiteX255" fmla="*/ 288619 w 509588"/>
              <a:gd name="connsiteY255" fmla="*/ 324523 h 460375"/>
              <a:gd name="connsiteX256" fmla="*/ 288043 w 509588"/>
              <a:gd name="connsiteY256" fmla="*/ 326970 h 460375"/>
              <a:gd name="connsiteX257" fmla="*/ 287324 w 509588"/>
              <a:gd name="connsiteY257" fmla="*/ 329704 h 460375"/>
              <a:gd name="connsiteX258" fmla="*/ 286029 w 509588"/>
              <a:gd name="connsiteY258" fmla="*/ 332438 h 460375"/>
              <a:gd name="connsiteX259" fmla="*/ 284303 w 509588"/>
              <a:gd name="connsiteY259" fmla="*/ 335461 h 460375"/>
              <a:gd name="connsiteX260" fmla="*/ 282002 w 509588"/>
              <a:gd name="connsiteY260" fmla="*/ 338195 h 460375"/>
              <a:gd name="connsiteX261" fmla="*/ 278981 w 509588"/>
              <a:gd name="connsiteY261" fmla="*/ 341217 h 460375"/>
              <a:gd name="connsiteX262" fmla="*/ 275528 w 509588"/>
              <a:gd name="connsiteY262" fmla="*/ 343951 h 460375"/>
              <a:gd name="connsiteX263" fmla="*/ 271213 w 509588"/>
              <a:gd name="connsiteY263" fmla="*/ 346973 h 460375"/>
              <a:gd name="connsiteX264" fmla="*/ 266178 w 509588"/>
              <a:gd name="connsiteY264" fmla="*/ 349564 h 460375"/>
              <a:gd name="connsiteX265" fmla="*/ 260280 w 509588"/>
              <a:gd name="connsiteY265" fmla="*/ 352442 h 460375"/>
              <a:gd name="connsiteX266" fmla="*/ 253376 w 509588"/>
              <a:gd name="connsiteY266" fmla="*/ 354889 h 460375"/>
              <a:gd name="connsiteX267" fmla="*/ 247910 w 509588"/>
              <a:gd name="connsiteY267" fmla="*/ 357191 h 460375"/>
              <a:gd name="connsiteX268" fmla="*/ 243163 w 509588"/>
              <a:gd name="connsiteY268" fmla="*/ 359206 h 460375"/>
              <a:gd name="connsiteX269" fmla="*/ 239423 w 509588"/>
              <a:gd name="connsiteY269" fmla="*/ 361221 h 460375"/>
              <a:gd name="connsiteX270" fmla="*/ 236689 w 509588"/>
              <a:gd name="connsiteY270" fmla="*/ 363235 h 460375"/>
              <a:gd name="connsiteX271" fmla="*/ 234244 w 509588"/>
              <a:gd name="connsiteY271" fmla="*/ 364962 h 460375"/>
              <a:gd name="connsiteX272" fmla="*/ 232805 w 509588"/>
              <a:gd name="connsiteY272" fmla="*/ 366545 h 460375"/>
              <a:gd name="connsiteX273" fmla="*/ 231799 w 509588"/>
              <a:gd name="connsiteY273" fmla="*/ 367841 h 460375"/>
              <a:gd name="connsiteX274" fmla="*/ 231223 w 509588"/>
              <a:gd name="connsiteY274" fmla="*/ 369136 h 460375"/>
              <a:gd name="connsiteX275" fmla="*/ 231079 w 509588"/>
              <a:gd name="connsiteY275" fmla="*/ 369999 h 460375"/>
              <a:gd name="connsiteX276" fmla="*/ 231223 w 509588"/>
              <a:gd name="connsiteY276" fmla="*/ 370719 h 460375"/>
              <a:gd name="connsiteX277" fmla="*/ 231799 w 509588"/>
              <a:gd name="connsiteY277" fmla="*/ 371870 h 460375"/>
              <a:gd name="connsiteX278" fmla="*/ 232805 w 509588"/>
              <a:gd name="connsiteY278" fmla="*/ 373165 h 460375"/>
              <a:gd name="connsiteX279" fmla="*/ 234244 w 509588"/>
              <a:gd name="connsiteY279" fmla="*/ 374748 h 460375"/>
              <a:gd name="connsiteX280" fmla="*/ 236402 w 509588"/>
              <a:gd name="connsiteY280" fmla="*/ 376475 h 460375"/>
              <a:gd name="connsiteX281" fmla="*/ 239135 w 509588"/>
              <a:gd name="connsiteY281" fmla="*/ 378346 h 460375"/>
              <a:gd name="connsiteX282" fmla="*/ 242731 w 509588"/>
              <a:gd name="connsiteY282" fmla="*/ 380217 h 460375"/>
              <a:gd name="connsiteX283" fmla="*/ 247190 w 509588"/>
              <a:gd name="connsiteY283" fmla="*/ 382376 h 460375"/>
              <a:gd name="connsiteX284" fmla="*/ 252513 w 509588"/>
              <a:gd name="connsiteY284" fmla="*/ 384534 h 460375"/>
              <a:gd name="connsiteX285" fmla="*/ 253807 w 509588"/>
              <a:gd name="connsiteY285" fmla="*/ 384534 h 460375"/>
              <a:gd name="connsiteX286" fmla="*/ 255246 w 509588"/>
              <a:gd name="connsiteY286" fmla="*/ 384822 h 460375"/>
              <a:gd name="connsiteX287" fmla="*/ 260568 w 509588"/>
              <a:gd name="connsiteY287" fmla="*/ 386693 h 460375"/>
              <a:gd name="connsiteX288" fmla="*/ 265171 w 509588"/>
              <a:gd name="connsiteY288" fmla="*/ 388852 h 460375"/>
              <a:gd name="connsiteX289" fmla="*/ 269055 w 509588"/>
              <a:gd name="connsiteY289" fmla="*/ 391154 h 460375"/>
              <a:gd name="connsiteX290" fmla="*/ 272508 w 509588"/>
              <a:gd name="connsiteY290" fmla="*/ 393888 h 460375"/>
              <a:gd name="connsiteX291" fmla="*/ 275241 w 509588"/>
              <a:gd name="connsiteY291" fmla="*/ 396623 h 460375"/>
              <a:gd name="connsiteX292" fmla="*/ 277542 w 509588"/>
              <a:gd name="connsiteY292" fmla="*/ 399501 h 460375"/>
              <a:gd name="connsiteX293" fmla="*/ 279556 w 509588"/>
              <a:gd name="connsiteY293" fmla="*/ 402235 h 460375"/>
              <a:gd name="connsiteX294" fmla="*/ 280851 w 509588"/>
              <a:gd name="connsiteY294" fmla="*/ 405113 h 460375"/>
              <a:gd name="connsiteX295" fmla="*/ 282145 w 509588"/>
              <a:gd name="connsiteY295" fmla="*/ 407704 h 460375"/>
              <a:gd name="connsiteX296" fmla="*/ 283728 w 509588"/>
              <a:gd name="connsiteY296" fmla="*/ 412885 h 460375"/>
              <a:gd name="connsiteX297" fmla="*/ 284447 w 509588"/>
              <a:gd name="connsiteY297" fmla="*/ 418497 h 460375"/>
              <a:gd name="connsiteX298" fmla="*/ 284591 w 509588"/>
              <a:gd name="connsiteY298" fmla="*/ 424541 h 460375"/>
              <a:gd name="connsiteX299" fmla="*/ 284015 w 509588"/>
              <a:gd name="connsiteY299" fmla="*/ 430442 h 460375"/>
              <a:gd name="connsiteX300" fmla="*/ 282577 w 509588"/>
              <a:gd name="connsiteY300" fmla="*/ 436630 h 460375"/>
              <a:gd name="connsiteX301" fmla="*/ 280563 w 509588"/>
              <a:gd name="connsiteY301" fmla="*/ 443106 h 460375"/>
              <a:gd name="connsiteX302" fmla="*/ 277830 w 509588"/>
              <a:gd name="connsiteY302" fmla="*/ 449438 h 460375"/>
              <a:gd name="connsiteX303" fmla="*/ 274378 w 509588"/>
              <a:gd name="connsiteY303" fmla="*/ 455770 h 460375"/>
              <a:gd name="connsiteX304" fmla="*/ 272651 w 509588"/>
              <a:gd name="connsiteY304" fmla="*/ 457785 h 460375"/>
              <a:gd name="connsiteX305" fmla="*/ 270781 w 509588"/>
              <a:gd name="connsiteY305" fmla="*/ 459224 h 460375"/>
              <a:gd name="connsiteX306" fmla="*/ 268336 w 509588"/>
              <a:gd name="connsiteY306" fmla="*/ 460087 h 460375"/>
              <a:gd name="connsiteX307" fmla="*/ 266034 w 509588"/>
              <a:gd name="connsiteY307" fmla="*/ 460375 h 460375"/>
              <a:gd name="connsiteX308" fmla="*/ 263589 w 509588"/>
              <a:gd name="connsiteY308" fmla="*/ 460087 h 460375"/>
              <a:gd name="connsiteX309" fmla="*/ 261000 w 509588"/>
              <a:gd name="connsiteY309" fmla="*/ 459080 h 460375"/>
              <a:gd name="connsiteX310" fmla="*/ 258986 w 509588"/>
              <a:gd name="connsiteY310" fmla="*/ 457497 h 460375"/>
              <a:gd name="connsiteX311" fmla="*/ 257547 w 509588"/>
              <a:gd name="connsiteY311" fmla="*/ 455482 h 460375"/>
              <a:gd name="connsiteX312" fmla="*/ 256684 w 509588"/>
              <a:gd name="connsiteY312" fmla="*/ 453180 h 460375"/>
              <a:gd name="connsiteX313" fmla="*/ 256397 w 509588"/>
              <a:gd name="connsiteY313" fmla="*/ 450733 h 460375"/>
              <a:gd name="connsiteX314" fmla="*/ 256828 w 509588"/>
              <a:gd name="connsiteY314" fmla="*/ 448287 h 460375"/>
              <a:gd name="connsiteX315" fmla="*/ 257691 w 509588"/>
              <a:gd name="connsiteY315" fmla="*/ 445840 h 460375"/>
              <a:gd name="connsiteX316" fmla="*/ 260424 w 509588"/>
              <a:gd name="connsiteY316" fmla="*/ 440947 h 460375"/>
              <a:gd name="connsiteX317" fmla="*/ 262582 w 509588"/>
              <a:gd name="connsiteY317" fmla="*/ 435910 h 460375"/>
              <a:gd name="connsiteX318" fmla="*/ 264164 w 509588"/>
              <a:gd name="connsiteY318" fmla="*/ 431161 h 460375"/>
              <a:gd name="connsiteX319" fmla="*/ 265171 w 509588"/>
              <a:gd name="connsiteY319" fmla="*/ 426556 h 460375"/>
              <a:gd name="connsiteX320" fmla="*/ 265459 w 509588"/>
              <a:gd name="connsiteY320" fmla="*/ 422095 h 460375"/>
              <a:gd name="connsiteX321" fmla="*/ 265171 w 509588"/>
              <a:gd name="connsiteY321" fmla="*/ 418209 h 460375"/>
              <a:gd name="connsiteX322" fmla="*/ 264164 w 509588"/>
              <a:gd name="connsiteY322" fmla="*/ 414612 h 460375"/>
              <a:gd name="connsiteX323" fmla="*/ 262582 w 509588"/>
              <a:gd name="connsiteY323" fmla="*/ 411733 h 460375"/>
              <a:gd name="connsiteX324" fmla="*/ 260568 w 509588"/>
              <a:gd name="connsiteY324" fmla="*/ 409143 h 460375"/>
              <a:gd name="connsiteX325" fmla="*/ 257979 w 509588"/>
              <a:gd name="connsiteY325" fmla="*/ 406984 h 460375"/>
              <a:gd name="connsiteX326" fmla="*/ 254527 w 509588"/>
              <a:gd name="connsiteY326" fmla="*/ 404970 h 460375"/>
              <a:gd name="connsiteX327" fmla="*/ 250499 w 509588"/>
              <a:gd name="connsiteY327" fmla="*/ 403387 h 460375"/>
              <a:gd name="connsiteX328" fmla="*/ 250211 w 509588"/>
              <a:gd name="connsiteY328" fmla="*/ 403530 h 460375"/>
              <a:gd name="connsiteX329" fmla="*/ 248629 w 509588"/>
              <a:gd name="connsiteY329" fmla="*/ 403387 h 460375"/>
              <a:gd name="connsiteX330" fmla="*/ 247190 w 509588"/>
              <a:gd name="connsiteY330" fmla="*/ 402955 h 460375"/>
              <a:gd name="connsiteX331" fmla="*/ 240429 w 509588"/>
              <a:gd name="connsiteY331" fmla="*/ 400364 h 460375"/>
              <a:gd name="connsiteX332" fmla="*/ 234532 w 509588"/>
              <a:gd name="connsiteY332" fmla="*/ 397630 h 460375"/>
              <a:gd name="connsiteX333" fmla="*/ 229353 w 509588"/>
              <a:gd name="connsiteY333" fmla="*/ 394896 h 460375"/>
              <a:gd name="connsiteX334" fmla="*/ 225038 w 509588"/>
              <a:gd name="connsiteY334" fmla="*/ 392018 h 460375"/>
              <a:gd name="connsiteX335" fmla="*/ 221441 w 509588"/>
              <a:gd name="connsiteY335" fmla="*/ 389139 h 460375"/>
              <a:gd name="connsiteX336" fmla="*/ 218708 w 509588"/>
              <a:gd name="connsiteY336" fmla="*/ 386261 h 460375"/>
              <a:gd name="connsiteX337" fmla="*/ 216407 w 509588"/>
              <a:gd name="connsiteY337" fmla="*/ 383383 h 460375"/>
              <a:gd name="connsiteX338" fmla="*/ 214681 w 509588"/>
              <a:gd name="connsiteY338" fmla="*/ 380361 h 460375"/>
              <a:gd name="connsiteX339" fmla="*/ 213386 w 509588"/>
              <a:gd name="connsiteY339" fmla="*/ 377770 h 460375"/>
              <a:gd name="connsiteX340" fmla="*/ 212523 w 509588"/>
              <a:gd name="connsiteY340" fmla="*/ 374892 h 460375"/>
              <a:gd name="connsiteX341" fmla="*/ 212091 w 509588"/>
              <a:gd name="connsiteY341" fmla="*/ 372446 h 460375"/>
              <a:gd name="connsiteX342" fmla="*/ 211948 w 509588"/>
              <a:gd name="connsiteY342" fmla="*/ 369999 h 460375"/>
              <a:gd name="connsiteX343" fmla="*/ 212091 w 509588"/>
              <a:gd name="connsiteY343" fmla="*/ 367409 h 460375"/>
              <a:gd name="connsiteX344" fmla="*/ 212523 w 509588"/>
              <a:gd name="connsiteY344" fmla="*/ 364962 h 460375"/>
              <a:gd name="connsiteX345" fmla="*/ 213386 w 509588"/>
              <a:gd name="connsiteY345" fmla="*/ 362084 h 460375"/>
              <a:gd name="connsiteX346" fmla="*/ 214681 w 509588"/>
              <a:gd name="connsiteY346" fmla="*/ 359350 h 460375"/>
              <a:gd name="connsiteX347" fmla="*/ 216407 w 509588"/>
              <a:gd name="connsiteY347" fmla="*/ 356472 h 460375"/>
              <a:gd name="connsiteX348" fmla="*/ 218708 w 509588"/>
              <a:gd name="connsiteY348" fmla="*/ 353593 h 460375"/>
              <a:gd name="connsiteX349" fmla="*/ 221441 w 509588"/>
              <a:gd name="connsiteY349" fmla="*/ 350715 h 460375"/>
              <a:gd name="connsiteX350" fmla="*/ 225038 w 509588"/>
              <a:gd name="connsiteY350" fmla="*/ 347693 h 460375"/>
              <a:gd name="connsiteX351" fmla="*/ 229353 w 509588"/>
              <a:gd name="connsiteY351" fmla="*/ 344959 h 460375"/>
              <a:gd name="connsiteX352" fmla="*/ 234532 w 509588"/>
              <a:gd name="connsiteY352" fmla="*/ 342080 h 460375"/>
              <a:gd name="connsiteX353" fmla="*/ 240429 w 509588"/>
              <a:gd name="connsiteY353" fmla="*/ 339490 h 460375"/>
              <a:gd name="connsiteX354" fmla="*/ 247190 w 509588"/>
              <a:gd name="connsiteY354" fmla="*/ 336756 h 460375"/>
              <a:gd name="connsiteX355" fmla="*/ 252800 w 509588"/>
              <a:gd name="connsiteY355" fmla="*/ 334741 h 460375"/>
              <a:gd name="connsiteX356" fmla="*/ 257404 w 509588"/>
              <a:gd name="connsiteY356" fmla="*/ 332582 h 460375"/>
              <a:gd name="connsiteX357" fmla="*/ 261000 w 509588"/>
              <a:gd name="connsiteY357" fmla="*/ 330568 h 460375"/>
              <a:gd name="connsiteX358" fmla="*/ 264021 w 509588"/>
              <a:gd name="connsiteY358" fmla="*/ 328697 h 460375"/>
              <a:gd name="connsiteX359" fmla="*/ 266178 w 509588"/>
              <a:gd name="connsiteY359" fmla="*/ 326970 h 460375"/>
              <a:gd name="connsiteX360" fmla="*/ 267761 w 509588"/>
              <a:gd name="connsiteY360" fmla="*/ 325243 h 460375"/>
              <a:gd name="connsiteX361" fmla="*/ 268768 w 509588"/>
              <a:gd name="connsiteY361" fmla="*/ 323804 h 460375"/>
              <a:gd name="connsiteX362" fmla="*/ 269343 w 509588"/>
              <a:gd name="connsiteY362" fmla="*/ 322796 h 460375"/>
              <a:gd name="connsiteX363" fmla="*/ 269487 w 509588"/>
              <a:gd name="connsiteY363" fmla="*/ 321933 h 460375"/>
              <a:gd name="connsiteX364" fmla="*/ 269343 w 509588"/>
              <a:gd name="connsiteY364" fmla="*/ 321213 h 460375"/>
              <a:gd name="connsiteX365" fmla="*/ 268768 w 509588"/>
              <a:gd name="connsiteY365" fmla="*/ 319918 h 460375"/>
              <a:gd name="connsiteX366" fmla="*/ 267761 w 509588"/>
              <a:gd name="connsiteY366" fmla="*/ 318479 h 460375"/>
              <a:gd name="connsiteX367" fmla="*/ 266178 w 509588"/>
              <a:gd name="connsiteY367" fmla="*/ 316896 h 460375"/>
              <a:gd name="connsiteX368" fmla="*/ 264021 w 509588"/>
              <a:gd name="connsiteY368" fmla="*/ 315169 h 460375"/>
              <a:gd name="connsiteX369" fmla="*/ 261000 w 509588"/>
              <a:gd name="connsiteY369" fmla="*/ 313154 h 460375"/>
              <a:gd name="connsiteX370" fmla="*/ 257404 w 509588"/>
              <a:gd name="connsiteY370" fmla="*/ 311140 h 460375"/>
              <a:gd name="connsiteX371" fmla="*/ 252800 w 509588"/>
              <a:gd name="connsiteY371" fmla="*/ 309125 h 460375"/>
              <a:gd name="connsiteX372" fmla="*/ 247190 w 509588"/>
              <a:gd name="connsiteY372" fmla="*/ 306966 h 460375"/>
              <a:gd name="connsiteX373" fmla="*/ 240429 w 509588"/>
              <a:gd name="connsiteY373" fmla="*/ 304520 h 460375"/>
              <a:gd name="connsiteX374" fmla="*/ 234532 w 509588"/>
              <a:gd name="connsiteY374" fmla="*/ 301641 h 460375"/>
              <a:gd name="connsiteX375" fmla="*/ 229353 w 509588"/>
              <a:gd name="connsiteY375" fmla="*/ 299051 h 460375"/>
              <a:gd name="connsiteX376" fmla="*/ 225038 w 509588"/>
              <a:gd name="connsiteY376" fmla="*/ 296029 h 460375"/>
              <a:gd name="connsiteX377" fmla="*/ 221441 w 509588"/>
              <a:gd name="connsiteY377" fmla="*/ 293151 h 460375"/>
              <a:gd name="connsiteX378" fmla="*/ 218708 w 509588"/>
              <a:gd name="connsiteY378" fmla="*/ 290273 h 460375"/>
              <a:gd name="connsiteX379" fmla="*/ 216407 w 509588"/>
              <a:gd name="connsiteY379" fmla="*/ 287394 h 460375"/>
              <a:gd name="connsiteX380" fmla="*/ 214681 w 509588"/>
              <a:gd name="connsiteY380" fmla="*/ 284660 h 460375"/>
              <a:gd name="connsiteX381" fmla="*/ 213386 w 509588"/>
              <a:gd name="connsiteY381" fmla="*/ 281782 h 460375"/>
              <a:gd name="connsiteX382" fmla="*/ 212523 w 509588"/>
              <a:gd name="connsiteY382" fmla="*/ 279047 h 460375"/>
              <a:gd name="connsiteX383" fmla="*/ 212091 w 509588"/>
              <a:gd name="connsiteY383" fmla="*/ 276457 h 460375"/>
              <a:gd name="connsiteX384" fmla="*/ 211948 w 509588"/>
              <a:gd name="connsiteY384" fmla="*/ 274011 h 460375"/>
              <a:gd name="connsiteX385" fmla="*/ 212091 w 509588"/>
              <a:gd name="connsiteY385" fmla="*/ 271420 h 460375"/>
              <a:gd name="connsiteX386" fmla="*/ 212523 w 509588"/>
              <a:gd name="connsiteY386" fmla="*/ 268974 h 460375"/>
              <a:gd name="connsiteX387" fmla="*/ 213386 w 509588"/>
              <a:gd name="connsiteY387" fmla="*/ 266095 h 460375"/>
              <a:gd name="connsiteX388" fmla="*/ 214681 w 509588"/>
              <a:gd name="connsiteY388" fmla="*/ 263361 h 460375"/>
              <a:gd name="connsiteX389" fmla="*/ 216407 w 509588"/>
              <a:gd name="connsiteY389" fmla="*/ 260483 h 460375"/>
              <a:gd name="connsiteX390" fmla="*/ 218708 w 509588"/>
              <a:gd name="connsiteY390" fmla="*/ 257605 h 460375"/>
              <a:gd name="connsiteX391" fmla="*/ 221441 w 509588"/>
              <a:gd name="connsiteY391" fmla="*/ 254727 h 460375"/>
              <a:gd name="connsiteX392" fmla="*/ 225038 w 509588"/>
              <a:gd name="connsiteY392" fmla="*/ 251848 h 460375"/>
              <a:gd name="connsiteX393" fmla="*/ 229353 w 509588"/>
              <a:gd name="connsiteY393" fmla="*/ 248970 h 460375"/>
              <a:gd name="connsiteX394" fmla="*/ 234532 w 509588"/>
              <a:gd name="connsiteY394" fmla="*/ 246092 h 460375"/>
              <a:gd name="connsiteX395" fmla="*/ 240429 w 509588"/>
              <a:gd name="connsiteY395" fmla="*/ 243501 h 460375"/>
              <a:gd name="connsiteX396" fmla="*/ 247190 w 509588"/>
              <a:gd name="connsiteY396" fmla="*/ 240911 h 460375"/>
              <a:gd name="connsiteX397" fmla="*/ 252800 w 509588"/>
              <a:gd name="connsiteY397" fmla="*/ 238752 h 460375"/>
              <a:gd name="connsiteX398" fmla="*/ 257404 w 509588"/>
              <a:gd name="connsiteY398" fmla="*/ 236594 h 460375"/>
              <a:gd name="connsiteX399" fmla="*/ 261000 w 509588"/>
              <a:gd name="connsiteY399" fmla="*/ 234579 h 460375"/>
              <a:gd name="connsiteX400" fmla="*/ 264021 w 509588"/>
              <a:gd name="connsiteY400" fmla="*/ 232708 h 460375"/>
              <a:gd name="connsiteX401" fmla="*/ 266178 w 509588"/>
              <a:gd name="connsiteY401" fmla="*/ 230981 h 460375"/>
              <a:gd name="connsiteX402" fmla="*/ 267761 w 509588"/>
              <a:gd name="connsiteY402" fmla="*/ 229254 h 460375"/>
              <a:gd name="connsiteX403" fmla="*/ 268768 w 509588"/>
              <a:gd name="connsiteY403" fmla="*/ 227815 h 460375"/>
              <a:gd name="connsiteX404" fmla="*/ 269343 w 509588"/>
              <a:gd name="connsiteY404" fmla="*/ 226808 h 460375"/>
              <a:gd name="connsiteX405" fmla="*/ 269487 w 509588"/>
              <a:gd name="connsiteY405" fmla="*/ 225944 h 460375"/>
              <a:gd name="connsiteX406" fmla="*/ 269343 w 509588"/>
              <a:gd name="connsiteY406" fmla="*/ 225225 h 460375"/>
              <a:gd name="connsiteX407" fmla="*/ 268768 w 509588"/>
              <a:gd name="connsiteY407" fmla="*/ 223930 h 460375"/>
              <a:gd name="connsiteX408" fmla="*/ 267761 w 509588"/>
              <a:gd name="connsiteY408" fmla="*/ 222490 h 460375"/>
              <a:gd name="connsiteX409" fmla="*/ 266178 w 509588"/>
              <a:gd name="connsiteY409" fmla="*/ 221051 h 460375"/>
              <a:gd name="connsiteX410" fmla="*/ 264021 w 509588"/>
              <a:gd name="connsiteY410" fmla="*/ 219324 h 460375"/>
              <a:gd name="connsiteX411" fmla="*/ 261000 w 509588"/>
              <a:gd name="connsiteY411" fmla="*/ 217310 h 460375"/>
              <a:gd name="connsiteX412" fmla="*/ 257404 w 509588"/>
              <a:gd name="connsiteY412" fmla="*/ 215151 h 460375"/>
              <a:gd name="connsiteX413" fmla="*/ 252800 w 509588"/>
              <a:gd name="connsiteY413" fmla="*/ 213136 h 460375"/>
              <a:gd name="connsiteX414" fmla="*/ 247190 w 509588"/>
              <a:gd name="connsiteY414" fmla="*/ 210978 h 460375"/>
              <a:gd name="connsiteX415" fmla="*/ 247046 w 509588"/>
              <a:gd name="connsiteY415" fmla="*/ 210978 h 460375"/>
              <a:gd name="connsiteX416" fmla="*/ 247046 w 509588"/>
              <a:gd name="connsiteY416" fmla="*/ 210834 h 460375"/>
              <a:gd name="connsiteX417" fmla="*/ 246327 w 509588"/>
              <a:gd name="connsiteY417" fmla="*/ 210546 h 460375"/>
              <a:gd name="connsiteX418" fmla="*/ 245752 w 509588"/>
              <a:gd name="connsiteY418" fmla="*/ 210258 h 460375"/>
              <a:gd name="connsiteX419" fmla="*/ 245033 w 509588"/>
              <a:gd name="connsiteY419" fmla="*/ 209826 h 460375"/>
              <a:gd name="connsiteX420" fmla="*/ 244601 w 509588"/>
              <a:gd name="connsiteY420" fmla="*/ 209539 h 460375"/>
              <a:gd name="connsiteX421" fmla="*/ 244169 w 509588"/>
              <a:gd name="connsiteY421" fmla="*/ 209251 h 460375"/>
              <a:gd name="connsiteX422" fmla="*/ 243738 w 509588"/>
              <a:gd name="connsiteY422" fmla="*/ 208963 h 460375"/>
              <a:gd name="connsiteX423" fmla="*/ 243450 w 509588"/>
              <a:gd name="connsiteY423" fmla="*/ 208531 h 460375"/>
              <a:gd name="connsiteX424" fmla="*/ 242875 w 509588"/>
              <a:gd name="connsiteY424" fmla="*/ 207955 h 460375"/>
              <a:gd name="connsiteX425" fmla="*/ 242587 w 509588"/>
              <a:gd name="connsiteY425" fmla="*/ 207380 h 460375"/>
              <a:gd name="connsiteX426" fmla="*/ 242299 w 509588"/>
              <a:gd name="connsiteY426" fmla="*/ 206948 h 460375"/>
              <a:gd name="connsiteX427" fmla="*/ 242012 w 509588"/>
              <a:gd name="connsiteY427" fmla="*/ 206516 h 460375"/>
              <a:gd name="connsiteX428" fmla="*/ 241724 w 509588"/>
              <a:gd name="connsiteY428" fmla="*/ 205941 h 460375"/>
              <a:gd name="connsiteX429" fmla="*/ 241293 w 509588"/>
              <a:gd name="connsiteY429" fmla="*/ 205221 h 460375"/>
              <a:gd name="connsiteX430" fmla="*/ 241149 w 509588"/>
              <a:gd name="connsiteY430" fmla="*/ 204214 h 460375"/>
              <a:gd name="connsiteX431" fmla="*/ 241005 w 509588"/>
              <a:gd name="connsiteY431" fmla="*/ 203638 h 460375"/>
              <a:gd name="connsiteX432" fmla="*/ 240861 w 509588"/>
              <a:gd name="connsiteY432" fmla="*/ 203063 h 460375"/>
              <a:gd name="connsiteX433" fmla="*/ 240717 w 509588"/>
              <a:gd name="connsiteY433" fmla="*/ 202199 h 460375"/>
              <a:gd name="connsiteX434" fmla="*/ 240717 w 509588"/>
              <a:gd name="connsiteY434" fmla="*/ 202055 h 460375"/>
              <a:gd name="connsiteX435" fmla="*/ 240717 w 509588"/>
              <a:gd name="connsiteY435" fmla="*/ 163919 h 460375"/>
              <a:gd name="connsiteX436" fmla="*/ 232662 w 509588"/>
              <a:gd name="connsiteY436" fmla="*/ 163775 h 460375"/>
              <a:gd name="connsiteX437" fmla="*/ 232662 w 509588"/>
              <a:gd name="connsiteY437" fmla="*/ 151111 h 460375"/>
              <a:gd name="connsiteX438" fmla="*/ 232805 w 509588"/>
              <a:gd name="connsiteY438" fmla="*/ 145786 h 460375"/>
              <a:gd name="connsiteX439" fmla="*/ 232086 w 509588"/>
              <a:gd name="connsiteY439" fmla="*/ 140749 h 460375"/>
              <a:gd name="connsiteX440" fmla="*/ 230648 w 509588"/>
              <a:gd name="connsiteY440" fmla="*/ 136144 h 460375"/>
              <a:gd name="connsiteX441" fmla="*/ 228490 w 509588"/>
              <a:gd name="connsiteY441" fmla="*/ 131683 h 460375"/>
              <a:gd name="connsiteX442" fmla="*/ 225757 w 509588"/>
              <a:gd name="connsiteY442" fmla="*/ 127653 h 460375"/>
              <a:gd name="connsiteX443" fmla="*/ 222161 w 509588"/>
              <a:gd name="connsiteY443" fmla="*/ 123912 h 460375"/>
              <a:gd name="connsiteX444" fmla="*/ 217845 w 509588"/>
              <a:gd name="connsiteY444" fmla="*/ 120745 h 460375"/>
              <a:gd name="connsiteX445" fmla="*/ 213530 w 509588"/>
              <a:gd name="connsiteY445" fmla="*/ 118443 h 460375"/>
              <a:gd name="connsiteX446" fmla="*/ 208927 w 509588"/>
              <a:gd name="connsiteY446" fmla="*/ 116572 h 460375"/>
              <a:gd name="connsiteX447" fmla="*/ 204611 w 509588"/>
              <a:gd name="connsiteY447" fmla="*/ 115133 h 460375"/>
              <a:gd name="connsiteX448" fmla="*/ 200440 w 509588"/>
              <a:gd name="connsiteY448" fmla="*/ 114126 h 460375"/>
              <a:gd name="connsiteX449" fmla="*/ 196700 w 509588"/>
              <a:gd name="connsiteY449" fmla="*/ 113550 h 460375"/>
              <a:gd name="connsiteX450" fmla="*/ 190946 w 509588"/>
              <a:gd name="connsiteY450" fmla="*/ 113262 h 460375"/>
              <a:gd name="connsiteX451" fmla="*/ 185479 w 509588"/>
              <a:gd name="connsiteY451" fmla="*/ 113838 h 460375"/>
              <a:gd name="connsiteX452" fmla="*/ 180445 w 509588"/>
              <a:gd name="connsiteY452" fmla="*/ 115133 h 460375"/>
              <a:gd name="connsiteX453" fmla="*/ 175410 w 509588"/>
              <a:gd name="connsiteY453" fmla="*/ 117436 h 460375"/>
              <a:gd name="connsiteX454" fmla="*/ 170663 w 509588"/>
              <a:gd name="connsiteY454" fmla="*/ 120170 h 460375"/>
              <a:gd name="connsiteX455" fmla="*/ 166492 w 509588"/>
              <a:gd name="connsiteY455" fmla="*/ 123624 h 460375"/>
              <a:gd name="connsiteX456" fmla="*/ 162751 w 509588"/>
              <a:gd name="connsiteY456" fmla="*/ 127509 h 460375"/>
              <a:gd name="connsiteX457" fmla="*/ 159587 w 509588"/>
              <a:gd name="connsiteY457" fmla="*/ 132258 h 460375"/>
              <a:gd name="connsiteX458" fmla="*/ 156998 w 509588"/>
              <a:gd name="connsiteY458" fmla="*/ 137151 h 460375"/>
              <a:gd name="connsiteX459" fmla="*/ 155128 w 509588"/>
              <a:gd name="connsiteY459" fmla="*/ 142620 h 460375"/>
              <a:gd name="connsiteX460" fmla="*/ 153833 w 509588"/>
              <a:gd name="connsiteY460" fmla="*/ 148520 h 460375"/>
              <a:gd name="connsiteX461" fmla="*/ 153833 w 509588"/>
              <a:gd name="connsiteY461" fmla="*/ 156867 h 460375"/>
              <a:gd name="connsiteX462" fmla="*/ 138153 w 509588"/>
              <a:gd name="connsiteY462" fmla="*/ 154133 h 460375"/>
              <a:gd name="connsiteX463" fmla="*/ 122330 w 509588"/>
              <a:gd name="connsiteY463" fmla="*/ 150967 h 460375"/>
              <a:gd name="connsiteX464" fmla="*/ 106363 w 509588"/>
              <a:gd name="connsiteY464" fmla="*/ 147225 h 460375"/>
              <a:gd name="connsiteX465" fmla="*/ 106363 w 509588"/>
              <a:gd name="connsiteY465" fmla="*/ 136144 h 460375"/>
              <a:gd name="connsiteX466" fmla="*/ 107658 w 509588"/>
              <a:gd name="connsiteY466" fmla="*/ 130819 h 460375"/>
              <a:gd name="connsiteX467" fmla="*/ 108952 w 509588"/>
              <a:gd name="connsiteY467" fmla="*/ 124775 h 460375"/>
              <a:gd name="connsiteX468" fmla="*/ 110247 w 509588"/>
              <a:gd name="connsiteY468" fmla="*/ 117723 h 460375"/>
              <a:gd name="connsiteX469" fmla="*/ 110966 w 509588"/>
              <a:gd name="connsiteY469" fmla="*/ 113982 h 460375"/>
              <a:gd name="connsiteX470" fmla="*/ 111829 w 509588"/>
              <a:gd name="connsiteY470" fmla="*/ 109664 h 460375"/>
              <a:gd name="connsiteX471" fmla="*/ 112692 w 509588"/>
              <a:gd name="connsiteY471" fmla="*/ 104915 h 460375"/>
              <a:gd name="connsiteX472" fmla="*/ 113843 w 509588"/>
              <a:gd name="connsiteY472" fmla="*/ 99878 h 460375"/>
              <a:gd name="connsiteX473" fmla="*/ 114994 w 509588"/>
              <a:gd name="connsiteY473" fmla="*/ 94698 h 460375"/>
              <a:gd name="connsiteX474" fmla="*/ 116289 w 509588"/>
              <a:gd name="connsiteY474" fmla="*/ 89661 h 460375"/>
              <a:gd name="connsiteX475" fmla="*/ 117727 w 509588"/>
              <a:gd name="connsiteY475" fmla="*/ 84768 h 460375"/>
              <a:gd name="connsiteX476" fmla="*/ 119309 w 509588"/>
              <a:gd name="connsiteY476" fmla="*/ 80307 h 460375"/>
              <a:gd name="connsiteX477" fmla="*/ 120892 w 509588"/>
              <a:gd name="connsiteY477" fmla="*/ 76277 h 460375"/>
              <a:gd name="connsiteX478" fmla="*/ 122618 w 509588"/>
              <a:gd name="connsiteY478" fmla="*/ 72967 h 460375"/>
              <a:gd name="connsiteX479" fmla="*/ 124488 w 509588"/>
              <a:gd name="connsiteY479" fmla="*/ 70521 h 460375"/>
              <a:gd name="connsiteX480" fmla="*/ 126358 w 509588"/>
              <a:gd name="connsiteY480" fmla="*/ 69081 h 460375"/>
              <a:gd name="connsiteX481" fmla="*/ 127221 w 509588"/>
              <a:gd name="connsiteY481" fmla="*/ 69081 h 460375"/>
              <a:gd name="connsiteX482" fmla="*/ 128516 w 509588"/>
              <a:gd name="connsiteY482" fmla="*/ 69369 h 460375"/>
              <a:gd name="connsiteX483" fmla="*/ 129379 w 509588"/>
              <a:gd name="connsiteY483" fmla="*/ 69945 h 460375"/>
              <a:gd name="connsiteX484" fmla="*/ 134557 w 509588"/>
              <a:gd name="connsiteY484" fmla="*/ 72679 h 460375"/>
              <a:gd name="connsiteX485" fmla="*/ 139448 w 509588"/>
              <a:gd name="connsiteY485" fmla="*/ 74406 h 460375"/>
              <a:gd name="connsiteX486" fmla="*/ 143764 w 509588"/>
              <a:gd name="connsiteY486" fmla="*/ 75701 h 460375"/>
              <a:gd name="connsiteX487" fmla="*/ 147935 w 509588"/>
              <a:gd name="connsiteY487" fmla="*/ 76133 h 460375"/>
              <a:gd name="connsiteX488" fmla="*/ 151675 w 509588"/>
              <a:gd name="connsiteY488" fmla="*/ 76133 h 460375"/>
              <a:gd name="connsiteX489" fmla="*/ 155128 w 509588"/>
              <a:gd name="connsiteY489" fmla="*/ 75701 h 460375"/>
              <a:gd name="connsiteX490" fmla="*/ 158004 w 509588"/>
              <a:gd name="connsiteY490" fmla="*/ 74838 h 460375"/>
              <a:gd name="connsiteX491" fmla="*/ 160738 w 509588"/>
              <a:gd name="connsiteY491" fmla="*/ 73831 h 460375"/>
              <a:gd name="connsiteX492" fmla="*/ 163039 w 509588"/>
              <a:gd name="connsiteY492" fmla="*/ 72535 h 460375"/>
              <a:gd name="connsiteX493" fmla="*/ 166635 w 509588"/>
              <a:gd name="connsiteY493" fmla="*/ 69945 h 460375"/>
              <a:gd name="connsiteX494" fmla="*/ 169800 w 509588"/>
              <a:gd name="connsiteY494" fmla="*/ 66923 h 460375"/>
              <a:gd name="connsiteX495" fmla="*/ 172389 w 509588"/>
              <a:gd name="connsiteY495" fmla="*/ 63325 h 460375"/>
              <a:gd name="connsiteX496" fmla="*/ 174691 w 509588"/>
              <a:gd name="connsiteY496" fmla="*/ 59439 h 460375"/>
              <a:gd name="connsiteX497" fmla="*/ 176705 w 509588"/>
              <a:gd name="connsiteY497" fmla="*/ 55122 h 460375"/>
              <a:gd name="connsiteX498" fmla="*/ 178143 w 509588"/>
              <a:gd name="connsiteY498" fmla="*/ 50805 h 460375"/>
              <a:gd name="connsiteX499" fmla="*/ 179438 w 509588"/>
              <a:gd name="connsiteY499" fmla="*/ 46487 h 460375"/>
              <a:gd name="connsiteX500" fmla="*/ 180445 w 509588"/>
              <a:gd name="connsiteY500" fmla="*/ 42026 h 460375"/>
              <a:gd name="connsiteX501" fmla="*/ 181020 w 509588"/>
              <a:gd name="connsiteY501" fmla="*/ 37853 h 460375"/>
              <a:gd name="connsiteX502" fmla="*/ 181596 w 509588"/>
              <a:gd name="connsiteY502" fmla="*/ 33823 h 460375"/>
              <a:gd name="connsiteX503" fmla="*/ 181883 w 509588"/>
              <a:gd name="connsiteY503" fmla="*/ 29938 h 460375"/>
              <a:gd name="connsiteX504" fmla="*/ 182171 w 509588"/>
              <a:gd name="connsiteY504" fmla="*/ 26628 h 460375"/>
              <a:gd name="connsiteX505" fmla="*/ 182171 w 509588"/>
              <a:gd name="connsiteY505" fmla="*/ 23606 h 460375"/>
              <a:gd name="connsiteX506" fmla="*/ 182171 w 509588"/>
              <a:gd name="connsiteY506" fmla="*/ 21303 h 460375"/>
              <a:gd name="connsiteX507" fmla="*/ 182171 w 509588"/>
              <a:gd name="connsiteY507" fmla="*/ 19720 h 460375"/>
              <a:gd name="connsiteX508" fmla="*/ 182171 w 509588"/>
              <a:gd name="connsiteY508" fmla="*/ 3458 h 460375"/>
              <a:gd name="connsiteX509" fmla="*/ 191953 w 509588"/>
              <a:gd name="connsiteY509" fmla="*/ 2307 h 460375"/>
              <a:gd name="connsiteX510" fmla="*/ 248792 w 509588"/>
              <a:gd name="connsiteY510" fmla="*/ 0 h 460375"/>
              <a:gd name="connsiteX511" fmla="*/ 275335 w 509588"/>
              <a:gd name="connsiteY511" fmla="*/ 144 h 460375"/>
              <a:gd name="connsiteX512" fmla="*/ 301877 w 509588"/>
              <a:gd name="connsiteY512" fmla="*/ 1440 h 460375"/>
              <a:gd name="connsiteX513" fmla="*/ 318233 w 509588"/>
              <a:gd name="connsiteY513" fmla="*/ 2593 h 460375"/>
              <a:gd name="connsiteX514" fmla="*/ 334733 w 509588"/>
              <a:gd name="connsiteY514" fmla="*/ 4322 h 460375"/>
              <a:gd name="connsiteX515" fmla="*/ 351662 w 509588"/>
              <a:gd name="connsiteY515" fmla="*/ 6915 h 460375"/>
              <a:gd name="connsiteX516" fmla="*/ 368736 w 509588"/>
              <a:gd name="connsiteY516" fmla="*/ 9796 h 460375"/>
              <a:gd name="connsiteX517" fmla="*/ 385952 w 509588"/>
              <a:gd name="connsiteY517" fmla="*/ 13253 h 460375"/>
              <a:gd name="connsiteX518" fmla="*/ 378061 w 509588"/>
              <a:gd name="connsiteY518" fmla="*/ 22473 h 460375"/>
              <a:gd name="connsiteX519" fmla="*/ 377918 w 509588"/>
              <a:gd name="connsiteY519" fmla="*/ 22905 h 460375"/>
              <a:gd name="connsiteX520" fmla="*/ 377344 w 509588"/>
              <a:gd name="connsiteY520" fmla="*/ 23481 h 460375"/>
              <a:gd name="connsiteX521" fmla="*/ 376340 w 509588"/>
              <a:gd name="connsiteY521" fmla="*/ 24778 h 460375"/>
              <a:gd name="connsiteX522" fmla="*/ 375049 w 509588"/>
              <a:gd name="connsiteY522" fmla="*/ 26218 h 460375"/>
              <a:gd name="connsiteX523" fmla="*/ 373757 w 509588"/>
              <a:gd name="connsiteY523" fmla="*/ 28091 h 460375"/>
              <a:gd name="connsiteX524" fmla="*/ 372036 w 509588"/>
              <a:gd name="connsiteY524" fmla="*/ 30684 h 460375"/>
              <a:gd name="connsiteX525" fmla="*/ 370457 w 509588"/>
              <a:gd name="connsiteY525" fmla="*/ 33277 h 460375"/>
              <a:gd name="connsiteX526" fmla="*/ 368736 w 509588"/>
              <a:gd name="connsiteY526" fmla="*/ 36446 h 460375"/>
              <a:gd name="connsiteX527" fmla="*/ 367014 w 509588"/>
              <a:gd name="connsiteY527" fmla="*/ 40048 h 460375"/>
              <a:gd name="connsiteX528" fmla="*/ 365292 w 509588"/>
              <a:gd name="connsiteY528" fmla="*/ 43937 h 460375"/>
              <a:gd name="connsiteX529" fmla="*/ 363858 w 509588"/>
              <a:gd name="connsiteY529" fmla="*/ 48115 h 460375"/>
              <a:gd name="connsiteX530" fmla="*/ 362423 w 509588"/>
              <a:gd name="connsiteY530" fmla="*/ 52869 h 460375"/>
              <a:gd name="connsiteX531" fmla="*/ 361419 w 509588"/>
              <a:gd name="connsiteY531" fmla="*/ 57911 h 460375"/>
              <a:gd name="connsiteX532" fmla="*/ 360558 w 509588"/>
              <a:gd name="connsiteY532" fmla="*/ 63097 h 460375"/>
              <a:gd name="connsiteX533" fmla="*/ 360127 w 509588"/>
              <a:gd name="connsiteY533" fmla="*/ 68715 h 460375"/>
              <a:gd name="connsiteX534" fmla="*/ 360127 w 509588"/>
              <a:gd name="connsiteY534" fmla="*/ 74621 h 460375"/>
              <a:gd name="connsiteX535" fmla="*/ 360558 w 509588"/>
              <a:gd name="connsiteY535" fmla="*/ 80816 h 460375"/>
              <a:gd name="connsiteX536" fmla="*/ 361419 w 509588"/>
              <a:gd name="connsiteY536" fmla="*/ 87442 h 460375"/>
              <a:gd name="connsiteX537" fmla="*/ 362997 w 509588"/>
              <a:gd name="connsiteY537" fmla="*/ 94357 h 460375"/>
              <a:gd name="connsiteX538" fmla="*/ 365149 w 509588"/>
              <a:gd name="connsiteY538" fmla="*/ 101416 h 460375"/>
              <a:gd name="connsiteX539" fmla="*/ 367875 w 509588"/>
              <a:gd name="connsiteY539" fmla="*/ 108763 h 460375"/>
              <a:gd name="connsiteX540" fmla="*/ 371318 w 509588"/>
              <a:gd name="connsiteY540" fmla="*/ 116398 h 460375"/>
              <a:gd name="connsiteX541" fmla="*/ 375766 w 509588"/>
              <a:gd name="connsiteY541" fmla="*/ 124321 h 460375"/>
              <a:gd name="connsiteX542" fmla="*/ 380931 w 509588"/>
              <a:gd name="connsiteY542" fmla="*/ 132532 h 460375"/>
              <a:gd name="connsiteX543" fmla="*/ 386957 w 509588"/>
              <a:gd name="connsiteY543" fmla="*/ 140887 h 460375"/>
              <a:gd name="connsiteX544" fmla="*/ 393700 w 509588"/>
              <a:gd name="connsiteY544" fmla="*/ 149531 h 460375"/>
              <a:gd name="connsiteX545" fmla="*/ 377775 w 509588"/>
              <a:gd name="connsiteY545" fmla="*/ 153276 h 460375"/>
              <a:gd name="connsiteX546" fmla="*/ 361993 w 509588"/>
              <a:gd name="connsiteY546" fmla="*/ 156301 h 460375"/>
              <a:gd name="connsiteX547" fmla="*/ 346641 w 509588"/>
              <a:gd name="connsiteY547" fmla="*/ 158750 h 460375"/>
              <a:gd name="connsiteX548" fmla="*/ 346641 w 509588"/>
              <a:gd name="connsiteY548" fmla="*/ 144345 h 460375"/>
              <a:gd name="connsiteX549" fmla="*/ 346211 w 509588"/>
              <a:gd name="connsiteY549" fmla="*/ 136277 h 460375"/>
              <a:gd name="connsiteX550" fmla="*/ 345350 w 509588"/>
              <a:gd name="connsiteY550" fmla="*/ 128642 h 460375"/>
              <a:gd name="connsiteX551" fmla="*/ 343915 w 509588"/>
              <a:gd name="connsiteY551" fmla="*/ 121584 h 460375"/>
              <a:gd name="connsiteX552" fmla="*/ 342193 w 509588"/>
              <a:gd name="connsiteY552" fmla="*/ 115101 h 460375"/>
              <a:gd name="connsiteX553" fmla="*/ 340041 w 509588"/>
              <a:gd name="connsiteY553" fmla="*/ 109195 h 460375"/>
              <a:gd name="connsiteX554" fmla="*/ 337315 w 509588"/>
              <a:gd name="connsiteY554" fmla="*/ 103721 h 460375"/>
              <a:gd name="connsiteX555" fmla="*/ 334589 w 509588"/>
              <a:gd name="connsiteY555" fmla="*/ 98823 h 460375"/>
              <a:gd name="connsiteX556" fmla="*/ 331433 w 509588"/>
              <a:gd name="connsiteY556" fmla="*/ 94357 h 460375"/>
              <a:gd name="connsiteX557" fmla="*/ 328133 w 509588"/>
              <a:gd name="connsiteY557" fmla="*/ 90468 h 460375"/>
              <a:gd name="connsiteX558" fmla="*/ 324690 w 509588"/>
              <a:gd name="connsiteY558" fmla="*/ 86866 h 460375"/>
              <a:gd name="connsiteX559" fmla="*/ 321103 w 509588"/>
              <a:gd name="connsiteY559" fmla="*/ 83697 h 460375"/>
              <a:gd name="connsiteX560" fmla="*/ 317372 w 509588"/>
              <a:gd name="connsiteY560" fmla="*/ 80816 h 460375"/>
              <a:gd name="connsiteX561" fmla="*/ 313642 w 509588"/>
              <a:gd name="connsiteY561" fmla="*/ 78367 h 460375"/>
              <a:gd name="connsiteX562" fmla="*/ 310055 w 509588"/>
              <a:gd name="connsiteY562" fmla="*/ 76206 h 460375"/>
              <a:gd name="connsiteX563" fmla="*/ 306325 w 509588"/>
              <a:gd name="connsiteY563" fmla="*/ 74477 h 460375"/>
              <a:gd name="connsiteX564" fmla="*/ 302738 w 509588"/>
              <a:gd name="connsiteY564" fmla="*/ 72893 h 460375"/>
              <a:gd name="connsiteX565" fmla="*/ 299295 w 509588"/>
              <a:gd name="connsiteY565" fmla="*/ 71596 h 460375"/>
              <a:gd name="connsiteX566" fmla="*/ 295852 w 509588"/>
              <a:gd name="connsiteY566" fmla="*/ 70588 h 460375"/>
              <a:gd name="connsiteX567" fmla="*/ 292982 w 509588"/>
              <a:gd name="connsiteY567" fmla="*/ 69723 h 460375"/>
              <a:gd name="connsiteX568" fmla="*/ 289969 w 509588"/>
              <a:gd name="connsiteY568" fmla="*/ 69003 h 460375"/>
              <a:gd name="connsiteX569" fmla="*/ 287530 w 509588"/>
              <a:gd name="connsiteY569" fmla="*/ 68571 h 460375"/>
              <a:gd name="connsiteX570" fmla="*/ 285235 w 509588"/>
              <a:gd name="connsiteY570" fmla="*/ 68139 h 460375"/>
              <a:gd name="connsiteX571" fmla="*/ 283656 w 509588"/>
              <a:gd name="connsiteY571" fmla="*/ 67995 h 460375"/>
              <a:gd name="connsiteX572" fmla="*/ 282222 w 509588"/>
              <a:gd name="connsiteY572" fmla="*/ 67851 h 460375"/>
              <a:gd name="connsiteX573" fmla="*/ 281217 w 509588"/>
              <a:gd name="connsiteY573" fmla="*/ 67707 h 460375"/>
              <a:gd name="connsiteX574" fmla="*/ 280930 w 509588"/>
              <a:gd name="connsiteY574" fmla="*/ 67707 h 460375"/>
              <a:gd name="connsiteX575" fmla="*/ 273470 w 509588"/>
              <a:gd name="connsiteY575" fmla="*/ 66698 h 460375"/>
              <a:gd name="connsiteX576" fmla="*/ 266583 w 509588"/>
              <a:gd name="connsiteY576" fmla="*/ 65114 h 460375"/>
              <a:gd name="connsiteX577" fmla="*/ 260414 w 509588"/>
              <a:gd name="connsiteY577" fmla="*/ 62953 h 460375"/>
              <a:gd name="connsiteX578" fmla="*/ 254675 w 509588"/>
              <a:gd name="connsiteY578" fmla="*/ 60504 h 460375"/>
              <a:gd name="connsiteX579" fmla="*/ 249797 w 509588"/>
              <a:gd name="connsiteY579" fmla="*/ 57767 h 460375"/>
              <a:gd name="connsiteX580" fmla="*/ 245206 w 509588"/>
              <a:gd name="connsiteY580" fmla="*/ 54742 h 460375"/>
              <a:gd name="connsiteX581" fmla="*/ 241332 w 509588"/>
              <a:gd name="connsiteY581" fmla="*/ 51572 h 460375"/>
              <a:gd name="connsiteX582" fmla="*/ 237745 w 509588"/>
              <a:gd name="connsiteY582" fmla="*/ 48403 h 460375"/>
              <a:gd name="connsiteX583" fmla="*/ 234732 w 509588"/>
              <a:gd name="connsiteY583" fmla="*/ 44946 h 460375"/>
              <a:gd name="connsiteX584" fmla="*/ 232150 w 509588"/>
              <a:gd name="connsiteY584" fmla="*/ 41488 h 460375"/>
              <a:gd name="connsiteX585" fmla="*/ 229998 w 509588"/>
              <a:gd name="connsiteY585" fmla="*/ 38031 h 460375"/>
              <a:gd name="connsiteX586" fmla="*/ 227989 w 509588"/>
              <a:gd name="connsiteY586" fmla="*/ 34718 h 460375"/>
              <a:gd name="connsiteX587" fmla="*/ 226411 w 509588"/>
              <a:gd name="connsiteY587" fmla="*/ 31549 h 460375"/>
              <a:gd name="connsiteX588" fmla="*/ 225119 w 509588"/>
              <a:gd name="connsiteY588" fmla="*/ 28667 h 460375"/>
              <a:gd name="connsiteX589" fmla="*/ 224259 w 509588"/>
              <a:gd name="connsiteY589" fmla="*/ 25930 h 460375"/>
              <a:gd name="connsiteX590" fmla="*/ 223398 w 509588"/>
              <a:gd name="connsiteY590" fmla="*/ 23625 h 460375"/>
              <a:gd name="connsiteX591" fmla="*/ 222967 w 509588"/>
              <a:gd name="connsiteY591" fmla="*/ 21609 h 460375"/>
              <a:gd name="connsiteX592" fmla="*/ 222537 w 509588"/>
              <a:gd name="connsiteY592" fmla="*/ 20024 h 460375"/>
              <a:gd name="connsiteX593" fmla="*/ 222250 w 509588"/>
              <a:gd name="connsiteY593" fmla="*/ 18872 h 460375"/>
              <a:gd name="connsiteX594" fmla="*/ 222250 w 509588"/>
              <a:gd name="connsiteY594" fmla="*/ 576 h 46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</a:cxnLst>
            <a:rect l="l" t="t" r="r" b="b"/>
            <a:pathLst>
              <a:path w="509588" h="460375">
                <a:moveTo>
                  <a:pt x="190147" y="131762"/>
                </a:moveTo>
                <a:lnTo>
                  <a:pt x="193794" y="131762"/>
                </a:lnTo>
                <a:lnTo>
                  <a:pt x="198421" y="132657"/>
                </a:lnTo>
                <a:lnTo>
                  <a:pt x="202348" y="133998"/>
                </a:lnTo>
                <a:lnTo>
                  <a:pt x="205854" y="135787"/>
                </a:lnTo>
                <a:lnTo>
                  <a:pt x="208799" y="138023"/>
                </a:lnTo>
                <a:lnTo>
                  <a:pt x="210903" y="140259"/>
                </a:lnTo>
                <a:lnTo>
                  <a:pt x="212165" y="142942"/>
                </a:lnTo>
                <a:lnTo>
                  <a:pt x="212726" y="145774"/>
                </a:lnTo>
                <a:lnTo>
                  <a:pt x="212586" y="149053"/>
                </a:lnTo>
                <a:lnTo>
                  <a:pt x="212586" y="163512"/>
                </a:lnTo>
                <a:lnTo>
                  <a:pt x="201086" y="162767"/>
                </a:lnTo>
                <a:lnTo>
                  <a:pt x="187202" y="161724"/>
                </a:lnTo>
                <a:lnTo>
                  <a:pt x="173038" y="159935"/>
                </a:lnTo>
                <a:lnTo>
                  <a:pt x="173038" y="150246"/>
                </a:lnTo>
                <a:lnTo>
                  <a:pt x="174160" y="146221"/>
                </a:lnTo>
                <a:lnTo>
                  <a:pt x="175703" y="142197"/>
                </a:lnTo>
                <a:lnTo>
                  <a:pt x="177806" y="139066"/>
                </a:lnTo>
                <a:lnTo>
                  <a:pt x="180471" y="136085"/>
                </a:lnTo>
                <a:lnTo>
                  <a:pt x="183416" y="133998"/>
                </a:lnTo>
                <a:lnTo>
                  <a:pt x="186641" y="132508"/>
                </a:lnTo>
                <a:close/>
                <a:moveTo>
                  <a:pt x="460375" y="30162"/>
                </a:moveTo>
                <a:lnTo>
                  <a:pt x="467708" y="31307"/>
                </a:lnTo>
                <a:lnTo>
                  <a:pt x="474476" y="33311"/>
                </a:lnTo>
                <a:lnTo>
                  <a:pt x="480822" y="35887"/>
                </a:lnTo>
                <a:lnTo>
                  <a:pt x="486603" y="38892"/>
                </a:lnTo>
                <a:lnTo>
                  <a:pt x="491821" y="42470"/>
                </a:lnTo>
                <a:lnTo>
                  <a:pt x="496192" y="46764"/>
                </a:lnTo>
                <a:lnTo>
                  <a:pt x="500281" y="51344"/>
                </a:lnTo>
                <a:lnTo>
                  <a:pt x="503525" y="56639"/>
                </a:lnTo>
                <a:lnTo>
                  <a:pt x="506063" y="62221"/>
                </a:lnTo>
                <a:lnTo>
                  <a:pt x="508037" y="68375"/>
                </a:lnTo>
                <a:lnTo>
                  <a:pt x="509165" y="74815"/>
                </a:lnTo>
                <a:lnTo>
                  <a:pt x="509588" y="81685"/>
                </a:lnTo>
                <a:lnTo>
                  <a:pt x="509165" y="88554"/>
                </a:lnTo>
                <a:lnTo>
                  <a:pt x="508037" y="95138"/>
                </a:lnTo>
                <a:lnTo>
                  <a:pt x="506063" y="101149"/>
                </a:lnTo>
                <a:lnTo>
                  <a:pt x="503525" y="106730"/>
                </a:lnTo>
                <a:lnTo>
                  <a:pt x="500281" y="112026"/>
                </a:lnTo>
                <a:lnTo>
                  <a:pt x="496192" y="116605"/>
                </a:lnTo>
                <a:lnTo>
                  <a:pt x="491821" y="120899"/>
                </a:lnTo>
                <a:lnTo>
                  <a:pt x="486603" y="124477"/>
                </a:lnTo>
                <a:lnTo>
                  <a:pt x="480822" y="127482"/>
                </a:lnTo>
                <a:lnTo>
                  <a:pt x="474476" y="130059"/>
                </a:lnTo>
                <a:lnTo>
                  <a:pt x="467708" y="132062"/>
                </a:lnTo>
                <a:lnTo>
                  <a:pt x="460375" y="133350"/>
                </a:lnTo>
                <a:close/>
                <a:moveTo>
                  <a:pt x="55563" y="28575"/>
                </a:moveTo>
                <a:lnTo>
                  <a:pt x="55563" y="134938"/>
                </a:lnTo>
                <a:lnTo>
                  <a:pt x="48058" y="134064"/>
                </a:lnTo>
                <a:lnTo>
                  <a:pt x="40842" y="132607"/>
                </a:lnTo>
                <a:lnTo>
                  <a:pt x="34204" y="130567"/>
                </a:lnTo>
                <a:lnTo>
                  <a:pt x="27854" y="127799"/>
                </a:lnTo>
                <a:lnTo>
                  <a:pt x="22370" y="124593"/>
                </a:lnTo>
                <a:lnTo>
                  <a:pt x="17463" y="120805"/>
                </a:lnTo>
                <a:lnTo>
                  <a:pt x="12844" y="116580"/>
                </a:lnTo>
                <a:lnTo>
                  <a:pt x="9092" y="112063"/>
                </a:lnTo>
                <a:lnTo>
                  <a:pt x="5773" y="106818"/>
                </a:lnTo>
                <a:lnTo>
                  <a:pt x="3319" y="101135"/>
                </a:lnTo>
                <a:lnTo>
                  <a:pt x="1588" y="95016"/>
                </a:lnTo>
                <a:lnTo>
                  <a:pt x="289" y="88605"/>
                </a:lnTo>
                <a:lnTo>
                  <a:pt x="0" y="81757"/>
                </a:lnTo>
                <a:lnTo>
                  <a:pt x="289" y="74909"/>
                </a:lnTo>
                <a:lnTo>
                  <a:pt x="1588" y="68498"/>
                </a:lnTo>
                <a:lnTo>
                  <a:pt x="3319" y="62524"/>
                </a:lnTo>
                <a:lnTo>
                  <a:pt x="5773" y="56842"/>
                </a:lnTo>
                <a:lnTo>
                  <a:pt x="9092" y="51596"/>
                </a:lnTo>
                <a:lnTo>
                  <a:pt x="12844" y="46934"/>
                </a:lnTo>
                <a:lnTo>
                  <a:pt x="17463" y="42708"/>
                </a:lnTo>
                <a:lnTo>
                  <a:pt x="22370" y="38920"/>
                </a:lnTo>
                <a:lnTo>
                  <a:pt x="27854" y="35715"/>
                </a:lnTo>
                <a:lnTo>
                  <a:pt x="34204" y="33092"/>
                </a:lnTo>
                <a:lnTo>
                  <a:pt x="40842" y="31052"/>
                </a:lnTo>
                <a:lnTo>
                  <a:pt x="48058" y="29595"/>
                </a:lnTo>
                <a:close/>
                <a:moveTo>
                  <a:pt x="407529" y="17462"/>
                </a:moveTo>
                <a:lnTo>
                  <a:pt x="413502" y="18914"/>
                </a:lnTo>
                <a:lnTo>
                  <a:pt x="419620" y="20510"/>
                </a:lnTo>
                <a:lnTo>
                  <a:pt x="441326" y="26316"/>
                </a:lnTo>
                <a:lnTo>
                  <a:pt x="441326" y="137205"/>
                </a:lnTo>
                <a:lnTo>
                  <a:pt x="414813" y="144462"/>
                </a:lnTo>
                <a:lnTo>
                  <a:pt x="402576" y="129077"/>
                </a:lnTo>
                <a:lnTo>
                  <a:pt x="396894" y="121385"/>
                </a:lnTo>
                <a:lnTo>
                  <a:pt x="392378" y="113982"/>
                </a:lnTo>
                <a:lnTo>
                  <a:pt x="388445" y="106870"/>
                </a:lnTo>
                <a:lnTo>
                  <a:pt x="385386" y="100049"/>
                </a:lnTo>
                <a:lnTo>
                  <a:pt x="383055" y="93372"/>
                </a:lnTo>
                <a:lnTo>
                  <a:pt x="381307" y="87276"/>
                </a:lnTo>
                <a:lnTo>
                  <a:pt x="380141" y="81470"/>
                </a:lnTo>
                <a:lnTo>
                  <a:pt x="379559" y="75810"/>
                </a:lnTo>
                <a:lnTo>
                  <a:pt x="379413" y="70585"/>
                </a:lnTo>
                <a:lnTo>
                  <a:pt x="379559" y="65650"/>
                </a:lnTo>
                <a:lnTo>
                  <a:pt x="380141" y="61150"/>
                </a:lnTo>
                <a:lnTo>
                  <a:pt x="381161" y="56941"/>
                </a:lnTo>
                <a:lnTo>
                  <a:pt x="382181" y="52877"/>
                </a:lnTo>
                <a:lnTo>
                  <a:pt x="383492" y="49394"/>
                </a:lnTo>
                <a:lnTo>
                  <a:pt x="384949" y="46346"/>
                </a:lnTo>
                <a:lnTo>
                  <a:pt x="386260" y="43443"/>
                </a:lnTo>
                <a:lnTo>
                  <a:pt x="387717" y="41121"/>
                </a:lnTo>
                <a:lnTo>
                  <a:pt x="389173" y="39089"/>
                </a:lnTo>
                <a:lnTo>
                  <a:pt x="390339" y="37492"/>
                </a:lnTo>
                <a:lnTo>
                  <a:pt x="391359" y="36186"/>
                </a:lnTo>
                <a:lnTo>
                  <a:pt x="392233" y="35315"/>
                </a:lnTo>
                <a:lnTo>
                  <a:pt x="392524" y="34734"/>
                </a:lnTo>
                <a:close/>
                <a:moveTo>
                  <a:pt x="161926" y="4762"/>
                </a:moveTo>
                <a:lnTo>
                  <a:pt x="161926" y="19020"/>
                </a:lnTo>
                <a:lnTo>
                  <a:pt x="161926" y="22764"/>
                </a:lnTo>
                <a:lnTo>
                  <a:pt x="161783" y="26940"/>
                </a:lnTo>
                <a:lnTo>
                  <a:pt x="161496" y="31261"/>
                </a:lnTo>
                <a:lnTo>
                  <a:pt x="160779" y="35581"/>
                </a:lnTo>
                <a:lnTo>
                  <a:pt x="159919" y="39902"/>
                </a:lnTo>
                <a:lnTo>
                  <a:pt x="158772" y="44078"/>
                </a:lnTo>
                <a:lnTo>
                  <a:pt x="157481" y="47678"/>
                </a:lnTo>
                <a:lnTo>
                  <a:pt x="156048" y="50991"/>
                </a:lnTo>
                <a:lnTo>
                  <a:pt x="154327" y="53439"/>
                </a:lnTo>
                <a:lnTo>
                  <a:pt x="152320" y="55167"/>
                </a:lnTo>
                <a:lnTo>
                  <a:pt x="150170" y="55887"/>
                </a:lnTo>
                <a:lnTo>
                  <a:pt x="147876" y="55887"/>
                </a:lnTo>
                <a:lnTo>
                  <a:pt x="145438" y="55599"/>
                </a:lnTo>
                <a:lnTo>
                  <a:pt x="142858" y="54735"/>
                </a:lnTo>
                <a:lnTo>
                  <a:pt x="140420" y="53583"/>
                </a:lnTo>
                <a:lnTo>
                  <a:pt x="138270" y="52287"/>
                </a:lnTo>
                <a:lnTo>
                  <a:pt x="134542" y="50559"/>
                </a:lnTo>
                <a:lnTo>
                  <a:pt x="130958" y="49406"/>
                </a:lnTo>
                <a:lnTo>
                  <a:pt x="127660" y="48830"/>
                </a:lnTo>
                <a:lnTo>
                  <a:pt x="124650" y="48830"/>
                </a:lnTo>
                <a:lnTo>
                  <a:pt x="122069" y="49262"/>
                </a:lnTo>
                <a:lnTo>
                  <a:pt x="119488" y="49839"/>
                </a:lnTo>
                <a:lnTo>
                  <a:pt x="117481" y="50559"/>
                </a:lnTo>
                <a:lnTo>
                  <a:pt x="113753" y="52863"/>
                </a:lnTo>
                <a:lnTo>
                  <a:pt x="110456" y="55599"/>
                </a:lnTo>
                <a:lnTo>
                  <a:pt x="107588" y="59055"/>
                </a:lnTo>
                <a:lnTo>
                  <a:pt x="104864" y="63088"/>
                </a:lnTo>
                <a:lnTo>
                  <a:pt x="102570" y="67840"/>
                </a:lnTo>
                <a:lnTo>
                  <a:pt x="100420" y="73025"/>
                </a:lnTo>
                <a:lnTo>
                  <a:pt x="98556" y="78641"/>
                </a:lnTo>
                <a:lnTo>
                  <a:pt x="96692" y="84834"/>
                </a:lnTo>
                <a:lnTo>
                  <a:pt x="95115" y="91459"/>
                </a:lnTo>
                <a:lnTo>
                  <a:pt x="93538" y="98371"/>
                </a:lnTo>
                <a:lnTo>
                  <a:pt x="92104" y="105716"/>
                </a:lnTo>
                <a:lnTo>
                  <a:pt x="90527" y="113205"/>
                </a:lnTo>
                <a:lnTo>
                  <a:pt x="89667" y="118533"/>
                </a:lnTo>
                <a:lnTo>
                  <a:pt x="88663" y="123286"/>
                </a:lnTo>
                <a:lnTo>
                  <a:pt x="87803" y="127750"/>
                </a:lnTo>
                <a:lnTo>
                  <a:pt x="86800" y="131206"/>
                </a:lnTo>
                <a:lnTo>
                  <a:pt x="86800" y="141287"/>
                </a:lnTo>
                <a:lnTo>
                  <a:pt x="82212" y="140135"/>
                </a:lnTo>
                <a:lnTo>
                  <a:pt x="77624" y="138839"/>
                </a:lnTo>
                <a:lnTo>
                  <a:pt x="74613" y="137831"/>
                </a:lnTo>
                <a:lnTo>
                  <a:pt x="74613" y="24204"/>
                </a:lnTo>
                <a:lnTo>
                  <a:pt x="77624" y="23340"/>
                </a:lnTo>
                <a:lnTo>
                  <a:pt x="99129" y="17435"/>
                </a:lnTo>
                <a:lnTo>
                  <a:pt x="120348" y="12251"/>
                </a:lnTo>
                <a:lnTo>
                  <a:pt x="141281" y="8075"/>
                </a:lnTo>
                <a:close/>
                <a:moveTo>
                  <a:pt x="201590" y="1587"/>
                </a:moveTo>
                <a:lnTo>
                  <a:pt x="202166" y="1587"/>
                </a:lnTo>
                <a:lnTo>
                  <a:pt x="202454" y="1587"/>
                </a:lnTo>
                <a:lnTo>
                  <a:pt x="202454" y="19720"/>
                </a:lnTo>
                <a:lnTo>
                  <a:pt x="202597" y="20871"/>
                </a:lnTo>
                <a:lnTo>
                  <a:pt x="203029" y="24181"/>
                </a:lnTo>
                <a:lnTo>
                  <a:pt x="204036" y="27779"/>
                </a:lnTo>
                <a:lnTo>
                  <a:pt x="205043" y="31665"/>
                </a:lnTo>
                <a:lnTo>
                  <a:pt x="206625" y="35838"/>
                </a:lnTo>
                <a:lnTo>
                  <a:pt x="208351" y="39868"/>
                </a:lnTo>
                <a:lnTo>
                  <a:pt x="210509" y="44185"/>
                </a:lnTo>
                <a:lnTo>
                  <a:pt x="213242" y="48502"/>
                </a:lnTo>
                <a:lnTo>
                  <a:pt x="215975" y="52820"/>
                </a:lnTo>
                <a:lnTo>
                  <a:pt x="219428" y="56993"/>
                </a:lnTo>
                <a:lnTo>
                  <a:pt x="223168" y="61310"/>
                </a:lnTo>
                <a:lnTo>
                  <a:pt x="227483" y="65196"/>
                </a:lnTo>
                <a:lnTo>
                  <a:pt x="232086" y="69081"/>
                </a:lnTo>
                <a:lnTo>
                  <a:pt x="237265" y="72679"/>
                </a:lnTo>
                <a:lnTo>
                  <a:pt x="242875" y="75989"/>
                </a:lnTo>
                <a:lnTo>
                  <a:pt x="249204" y="78867"/>
                </a:lnTo>
                <a:lnTo>
                  <a:pt x="255677" y="81602"/>
                </a:lnTo>
                <a:lnTo>
                  <a:pt x="262870" y="83760"/>
                </a:lnTo>
                <a:lnTo>
                  <a:pt x="270781" y="85631"/>
                </a:lnTo>
                <a:lnTo>
                  <a:pt x="279125" y="86926"/>
                </a:lnTo>
                <a:lnTo>
                  <a:pt x="279700" y="86926"/>
                </a:lnTo>
                <a:lnTo>
                  <a:pt x="280563" y="86926"/>
                </a:lnTo>
                <a:lnTo>
                  <a:pt x="282145" y="87070"/>
                </a:lnTo>
                <a:lnTo>
                  <a:pt x="284015" y="87358"/>
                </a:lnTo>
                <a:lnTo>
                  <a:pt x="286029" y="87646"/>
                </a:lnTo>
                <a:lnTo>
                  <a:pt x="288619" y="88366"/>
                </a:lnTo>
                <a:lnTo>
                  <a:pt x="291352" y="89085"/>
                </a:lnTo>
                <a:lnTo>
                  <a:pt x="294229" y="90092"/>
                </a:lnTo>
                <a:lnTo>
                  <a:pt x="297249" y="91244"/>
                </a:lnTo>
                <a:lnTo>
                  <a:pt x="300414" y="92827"/>
                </a:lnTo>
                <a:lnTo>
                  <a:pt x="303579" y="94554"/>
                </a:lnTo>
                <a:lnTo>
                  <a:pt x="306743" y="96712"/>
                </a:lnTo>
                <a:lnTo>
                  <a:pt x="309764" y="99447"/>
                </a:lnTo>
                <a:lnTo>
                  <a:pt x="312785" y="102325"/>
                </a:lnTo>
                <a:lnTo>
                  <a:pt x="315662" y="105779"/>
                </a:lnTo>
                <a:lnTo>
                  <a:pt x="318251" y="109520"/>
                </a:lnTo>
                <a:lnTo>
                  <a:pt x="320697" y="113982"/>
                </a:lnTo>
                <a:lnTo>
                  <a:pt x="322854" y="118875"/>
                </a:lnTo>
                <a:lnTo>
                  <a:pt x="324437" y="124343"/>
                </a:lnTo>
                <a:lnTo>
                  <a:pt x="325731" y="130531"/>
                </a:lnTo>
                <a:lnTo>
                  <a:pt x="326738" y="137007"/>
                </a:lnTo>
                <a:lnTo>
                  <a:pt x="327026" y="144347"/>
                </a:lnTo>
                <a:lnTo>
                  <a:pt x="327026" y="160753"/>
                </a:lnTo>
                <a:lnTo>
                  <a:pt x="304873" y="162480"/>
                </a:lnTo>
                <a:lnTo>
                  <a:pt x="282289" y="163487"/>
                </a:lnTo>
                <a:lnTo>
                  <a:pt x="259993" y="163919"/>
                </a:lnTo>
                <a:lnTo>
                  <a:pt x="259993" y="195579"/>
                </a:lnTo>
                <a:lnTo>
                  <a:pt x="266322" y="198457"/>
                </a:lnTo>
                <a:lnTo>
                  <a:pt x="271788" y="201623"/>
                </a:lnTo>
                <a:lnTo>
                  <a:pt x="276535" y="204789"/>
                </a:lnTo>
                <a:lnTo>
                  <a:pt x="280132" y="207812"/>
                </a:lnTo>
                <a:lnTo>
                  <a:pt x="283152" y="211122"/>
                </a:lnTo>
                <a:lnTo>
                  <a:pt x="285310" y="214288"/>
                </a:lnTo>
                <a:lnTo>
                  <a:pt x="286892" y="217454"/>
                </a:lnTo>
                <a:lnTo>
                  <a:pt x="287899" y="220332"/>
                </a:lnTo>
                <a:lnTo>
                  <a:pt x="288619" y="223354"/>
                </a:lnTo>
                <a:lnTo>
                  <a:pt x="288762" y="225944"/>
                </a:lnTo>
                <a:lnTo>
                  <a:pt x="288619" y="228535"/>
                </a:lnTo>
                <a:lnTo>
                  <a:pt x="288043" y="230981"/>
                </a:lnTo>
                <a:lnTo>
                  <a:pt x="287324" y="233859"/>
                </a:lnTo>
                <a:lnTo>
                  <a:pt x="286029" y="236594"/>
                </a:lnTo>
                <a:lnTo>
                  <a:pt x="284303" y="239472"/>
                </a:lnTo>
                <a:lnTo>
                  <a:pt x="282002" y="242206"/>
                </a:lnTo>
                <a:lnTo>
                  <a:pt x="278981" y="245228"/>
                </a:lnTo>
                <a:lnTo>
                  <a:pt x="275528" y="247963"/>
                </a:lnTo>
                <a:lnTo>
                  <a:pt x="271213" y="250985"/>
                </a:lnTo>
                <a:lnTo>
                  <a:pt x="266178" y="253863"/>
                </a:lnTo>
                <a:lnTo>
                  <a:pt x="260280" y="256453"/>
                </a:lnTo>
                <a:lnTo>
                  <a:pt x="253376" y="258900"/>
                </a:lnTo>
                <a:lnTo>
                  <a:pt x="247910" y="261203"/>
                </a:lnTo>
                <a:lnTo>
                  <a:pt x="243163" y="263217"/>
                </a:lnTo>
                <a:lnTo>
                  <a:pt x="239423" y="265232"/>
                </a:lnTo>
                <a:lnTo>
                  <a:pt x="236689" y="267247"/>
                </a:lnTo>
                <a:lnTo>
                  <a:pt x="234244" y="268974"/>
                </a:lnTo>
                <a:lnTo>
                  <a:pt x="232805" y="270557"/>
                </a:lnTo>
                <a:lnTo>
                  <a:pt x="231799" y="271996"/>
                </a:lnTo>
                <a:lnTo>
                  <a:pt x="231223" y="273147"/>
                </a:lnTo>
                <a:lnTo>
                  <a:pt x="231079" y="274011"/>
                </a:lnTo>
                <a:lnTo>
                  <a:pt x="231223" y="274730"/>
                </a:lnTo>
                <a:lnTo>
                  <a:pt x="231799" y="275881"/>
                </a:lnTo>
                <a:lnTo>
                  <a:pt x="232805" y="277321"/>
                </a:lnTo>
                <a:lnTo>
                  <a:pt x="234244" y="279047"/>
                </a:lnTo>
                <a:lnTo>
                  <a:pt x="236689" y="280631"/>
                </a:lnTo>
                <a:lnTo>
                  <a:pt x="239423" y="282501"/>
                </a:lnTo>
                <a:lnTo>
                  <a:pt x="243163" y="284660"/>
                </a:lnTo>
                <a:lnTo>
                  <a:pt x="247910" y="286819"/>
                </a:lnTo>
                <a:lnTo>
                  <a:pt x="253376" y="288833"/>
                </a:lnTo>
                <a:lnTo>
                  <a:pt x="260280" y="291424"/>
                </a:lnTo>
                <a:lnTo>
                  <a:pt x="266178" y="294158"/>
                </a:lnTo>
                <a:lnTo>
                  <a:pt x="271213" y="296892"/>
                </a:lnTo>
                <a:lnTo>
                  <a:pt x="275528" y="299771"/>
                </a:lnTo>
                <a:lnTo>
                  <a:pt x="278981" y="302793"/>
                </a:lnTo>
                <a:lnTo>
                  <a:pt x="282002" y="305527"/>
                </a:lnTo>
                <a:lnTo>
                  <a:pt x="284303" y="308549"/>
                </a:lnTo>
                <a:lnTo>
                  <a:pt x="286029" y="311284"/>
                </a:lnTo>
                <a:lnTo>
                  <a:pt x="287324" y="314162"/>
                </a:lnTo>
                <a:lnTo>
                  <a:pt x="288043" y="316896"/>
                </a:lnTo>
                <a:lnTo>
                  <a:pt x="288619" y="319486"/>
                </a:lnTo>
                <a:lnTo>
                  <a:pt x="288762" y="321933"/>
                </a:lnTo>
                <a:lnTo>
                  <a:pt x="288619" y="324523"/>
                </a:lnTo>
                <a:lnTo>
                  <a:pt x="288043" y="326970"/>
                </a:lnTo>
                <a:lnTo>
                  <a:pt x="287324" y="329704"/>
                </a:lnTo>
                <a:lnTo>
                  <a:pt x="286029" y="332438"/>
                </a:lnTo>
                <a:lnTo>
                  <a:pt x="284303" y="335461"/>
                </a:lnTo>
                <a:lnTo>
                  <a:pt x="282002" y="338195"/>
                </a:lnTo>
                <a:lnTo>
                  <a:pt x="278981" y="341217"/>
                </a:lnTo>
                <a:lnTo>
                  <a:pt x="275528" y="343951"/>
                </a:lnTo>
                <a:lnTo>
                  <a:pt x="271213" y="346973"/>
                </a:lnTo>
                <a:lnTo>
                  <a:pt x="266178" y="349564"/>
                </a:lnTo>
                <a:lnTo>
                  <a:pt x="260280" y="352442"/>
                </a:lnTo>
                <a:lnTo>
                  <a:pt x="253376" y="354889"/>
                </a:lnTo>
                <a:lnTo>
                  <a:pt x="247910" y="357191"/>
                </a:lnTo>
                <a:lnTo>
                  <a:pt x="243163" y="359206"/>
                </a:lnTo>
                <a:lnTo>
                  <a:pt x="239423" y="361221"/>
                </a:lnTo>
                <a:lnTo>
                  <a:pt x="236689" y="363235"/>
                </a:lnTo>
                <a:lnTo>
                  <a:pt x="234244" y="364962"/>
                </a:lnTo>
                <a:lnTo>
                  <a:pt x="232805" y="366545"/>
                </a:lnTo>
                <a:lnTo>
                  <a:pt x="231799" y="367841"/>
                </a:lnTo>
                <a:lnTo>
                  <a:pt x="231223" y="369136"/>
                </a:lnTo>
                <a:lnTo>
                  <a:pt x="231079" y="369999"/>
                </a:lnTo>
                <a:lnTo>
                  <a:pt x="231223" y="370719"/>
                </a:lnTo>
                <a:lnTo>
                  <a:pt x="231799" y="371870"/>
                </a:lnTo>
                <a:lnTo>
                  <a:pt x="232805" y="373165"/>
                </a:lnTo>
                <a:lnTo>
                  <a:pt x="234244" y="374748"/>
                </a:lnTo>
                <a:lnTo>
                  <a:pt x="236402" y="376475"/>
                </a:lnTo>
                <a:lnTo>
                  <a:pt x="239135" y="378346"/>
                </a:lnTo>
                <a:lnTo>
                  <a:pt x="242731" y="380217"/>
                </a:lnTo>
                <a:lnTo>
                  <a:pt x="247190" y="382376"/>
                </a:lnTo>
                <a:lnTo>
                  <a:pt x="252513" y="384534"/>
                </a:lnTo>
                <a:lnTo>
                  <a:pt x="253807" y="384534"/>
                </a:lnTo>
                <a:lnTo>
                  <a:pt x="255246" y="384822"/>
                </a:lnTo>
                <a:lnTo>
                  <a:pt x="260568" y="386693"/>
                </a:lnTo>
                <a:lnTo>
                  <a:pt x="265171" y="388852"/>
                </a:lnTo>
                <a:lnTo>
                  <a:pt x="269055" y="391154"/>
                </a:lnTo>
                <a:lnTo>
                  <a:pt x="272508" y="393888"/>
                </a:lnTo>
                <a:lnTo>
                  <a:pt x="275241" y="396623"/>
                </a:lnTo>
                <a:lnTo>
                  <a:pt x="277542" y="399501"/>
                </a:lnTo>
                <a:lnTo>
                  <a:pt x="279556" y="402235"/>
                </a:lnTo>
                <a:lnTo>
                  <a:pt x="280851" y="405113"/>
                </a:lnTo>
                <a:lnTo>
                  <a:pt x="282145" y="407704"/>
                </a:lnTo>
                <a:lnTo>
                  <a:pt x="283728" y="412885"/>
                </a:lnTo>
                <a:lnTo>
                  <a:pt x="284447" y="418497"/>
                </a:lnTo>
                <a:lnTo>
                  <a:pt x="284591" y="424541"/>
                </a:lnTo>
                <a:lnTo>
                  <a:pt x="284015" y="430442"/>
                </a:lnTo>
                <a:lnTo>
                  <a:pt x="282577" y="436630"/>
                </a:lnTo>
                <a:lnTo>
                  <a:pt x="280563" y="443106"/>
                </a:lnTo>
                <a:lnTo>
                  <a:pt x="277830" y="449438"/>
                </a:lnTo>
                <a:lnTo>
                  <a:pt x="274378" y="455770"/>
                </a:lnTo>
                <a:lnTo>
                  <a:pt x="272651" y="457785"/>
                </a:lnTo>
                <a:lnTo>
                  <a:pt x="270781" y="459224"/>
                </a:lnTo>
                <a:lnTo>
                  <a:pt x="268336" y="460087"/>
                </a:lnTo>
                <a:lnTo>
                  <a:pt x="266034" y="460375"/>
                </a:lnTo>
                <a:lnTo>
                  <a:pt x="263589" y="460087"/>
                </a:lnTo>
                <a:lnTo>
                  <a:pt x="261000" y="459080"/>
                </a:lnTo>
                <a:lnTo>
                  <a:pt x="258986" y="457497"/>
                </a:lnTo>
                <a:lnTo>
                  <a:pt x="257547" y="455482"/>
                </a:lnTo>
                <a:lnTo>
                  <a:pt x="256684" y="453180"/>
                </a:lnTo>
                <a:lnTo>
                  <a:pt x="256397" y="450733"/>
                </a:lnTo>
                <a:lnTo>
                  <a:pt x="256828" y="448287"/>
                </a:lnTo>
                <a:lnTo>
                  <a:pt x="257691" y="445840"/>
                </a:lnTo>
                <a:lnTo>
                  <a:pt x="260424" y="440947"/>
                </a:lnTo>
                <a:lnTo>
                  <a:pt x="262582" y="435910"/>
                </a:lnTo>
                <a:lnTo>
                  <a:pt x="264164" y="431161"/>
                </a:lnTo>
                <a:lnTo>
                  <a:pt x="265171" y="426556"/>
                </a:lnTo>
                <a:lnTo>
                  <a:pt x="265459" y="422095"/>
                </a:lnTo>
                <a:lnTo>
                  <a:pt x="265171" y="418209"/>
                </a:lnTo>
                <a:lnTo>
                  <a:pt x="264164" y="414612"/>
                </a:lnTo>
                <a:lnTo>
                  <a:pt x="262582" y="411733"/>
                </a:lnTo>
                <a:lnTo>
                  <a:pt x="260568" y="409143"/>
                </a:lnTo>
                <a:lnTo>
                  <a:pt x="257979" y="406984"/>
                </a:lnTo>
                <a:lnTo>
                  <a:pt x="254527" y="404970"/>
                </a:lnTo>
                <a:lnTo>
                  <a:pt x="250499" y="403387"/>
                </a:lnTo>
                <a:lnTo>
                  <a:pt x="250211" y="403530"/>
                </a:lnTo>
                <a:lnTo>
                  <a:pt x="248629" y="403387"/>
                </a:lnTo>
                <a:lnTo>
                  <a:pt x="247190" y="402955"/>
                </a:lnTo>
                <a:lnTo>
                  <a:pt x="240429" y="400364"/>
                </a:lnTo>
                <a:lnTo>
                  <a:pt x="234532" y="397630"/>
                </a:lnTo>
                <a:lnTo>
                  <a:pt x="229353" y="394896"/>
                </a:lnTo>
                <a:lnTo>
                  <a:pt x="225038" y="392018"/>
                </a:lnTo>
                <a:lnTo>
                  <a:pt x="221441" y="389139"/>
                </a:lnTo>
                <a:lnTo>
                  <a:pt x="218708" y="386261"/>
                </a:lnTo>
                <a:lnTo>
                  <a:pt x="216407" y="383383"/>
                </a:lnTo>
                <a:lnTo>
                  <a:pt x="214681" y="380361"/>
                </a:lnTo>
                <a:lnTo>
                  <a:pt x="213386" y="377770"/>
                </a:lnTo>
                <a:lnTo>
                  <a:pt x="212523" y="374892"/>
                </a:lnTo>
                <a:lnTo>
                  <a:pt x="212091" y="372446"/>
                </a:lnTo>
                <a:lnTo>
                  <a:pt x="211948" y="369999"/>
                </a:lnTo>
                <a:lnTo>
                  <a:pt x="212091" y="367409"/>
                </a:lnTo>
                <a:lnTo>
                  <a:pt x="212523" y="364962"/>
                </a:lnTo>
                <a:lnTo>
                  <a:pt x="213386" y="362084"/>
                </a:lnTo>
                <a:lnTo>
                  <a:pt x="214681" y="359350"/>
                </a:lnTo>
                <a:lnTo>
                  <a:pt x="216407" y="356472"/>
                </a:lnTo>
                <a:lnTo>
                  <a:pt x="218708" y="353593"/>
                </a:lnTo>
                <a:lnTo>
                  <a:pt x="221441" y="350715"/>
                </a:lnTo>
                <a:lnTo>
                  <a:pt x="225038" y="347693"/>
                </a:lnTo>
                <a:lnTo>
                  <a:pt x="229353" y="344959"/>
                </a:lnTo>
                <a:lnTo>
                  <a:pt x="234532" y="342080"/>
                </a:lnTo>
                <a:lnTo>
                  <a:pt x="240429" y="339490"/>
                </a:lnTo>
                <a:lnTo>
                  <a:pt x="247190" y="336756"/>
                </a:lnTo>
                <a:lnTo>
                  <a:pt x="252800" y="334741"/>
                </a:lnTo>
                <a:lnTo>
                  <a:pt x="257404" y="332582"/>
                </a:lnTo>
                <a:lnTo>
                  <a:pt x="261000" y="330568"/>
                </a:lnTo>
                <a:lnTo>
                  <a:pt x="264021" y="328697"/>
                </a:lnTo>
                <a:lnTo>
                  <a:pt x="266178" y="326970"/>
                </a:lnTo>
                <a:lnTo>
                  <a:pt x="267761" y="325243"/>
                </a:lnTo>
                <a:lnTo>
                  <a:pt x="268768" y="323804"/>
                </a:lnTo>
                <a:lnTo>
                  <a:pt x="269343" y="322796"/>
                </a:lnTo>
                <a:lnTo>
                  <a:pt x="269487" y="321933"/>
                </a:lnTo>
                <a:lnTo>
                  <a:pt x="269343" y="321213"/>
                </a:lnTo>
                <a:lnTo>
                  <a:pt x="268768" y="319918"/>
                </a:lnTo>
                <a:lnTo>
                  <a:pt x="267761" y="318479"/>
                </a:lnTo>
                <a:lnTo>
                  <a:pt x="266178" y="316896"/>
                </a:lnTo>
                <a:lnTo>
                  <a:pt x="264021" y="315169"/>
                </a:lnTo>
                <a:lnTo>
                  <a:pt x="261000" y="313154"/>
                </a:lnTo>
                <a:lnTo>
                  <a:pt x="257404" y="311140"/>
                </a:lnTo>
                <a:lnTo>
                  <a:pt x="252800" y="309125"/>
                </a:lnTo>
                <a:lnTo>
                  <a:pt x="247190" y="306966"/>
                </a:lnTo>
                <a:lnTo>
                  <a:pt x="240429" y="304520"/>
                </a:lnTo>
                <a:lnTo>
                  <a:pt x="234532" y="301641"/>
                </a:lnTo>
                <a:lnTo>
                  <a:pt x="229353" y="299051"/>
                </a:lnTo>
                <a:lnTo>
                  <a:pt x="225038" y="296029"/>
                </a:lnTo>
                <a:lnTo>
                  <a:pt x="221441" y="293151"/>
                </a:lnTo>
                <a:lnTo>
                  <a:pt x="218708" y="290273"/>
                </a:lnTo>
                <a:lnTo>
                  <a:pt x="216407" y="287394"/>
                </a:lnTo>
                <a:lnTo>
                  <a:pt x="214681" y="284660"/>
                </a:lnTo>
                <a:lnTo>
                  <a:pt x="213386" y="281782"/>
                </a:lnTo>
                <a:lnTo>
                  <a:pt x="212523" y="279047"/>
                </a:lnTo>
                <a:lnTo>
                  <a:pt x="212091" y="276457"/>
                </a:lnTo>
                <a:lnTo>
                  <a:pt x="211948" y="274011"/>
                </a:lnTo>
                <a:lnTo>
                  <a:pt x="212091" y="271420"/>
                </a:lnTo>
                <a:lnTo>
                  <a:pt x="212523" y="268974"/>
                </a:lnTo>
                <a:lnTo>
                  <a:pt x="213386" y="266095"/>
                </a:lnTo>
                <a:lnTo>
                  <a:pt x="214681" y="263361"/>
                </a:lnTo>
                <a:lnTo>
                  <a:pt x="216407" y="260483"/>
                </a:lnTo>
                <a:lnTo>
                  <a:pt x="218708" y="257605"/>
                </a:lnTo>
                <a:lnTo>
                  <a:pt x="221441" y="254727"/>
                </a:lnTo>
                <a:lnTo>
                  <a:pt x="225038" y="251848"/>
                </a:lnTo>
                <a:lnTo>
                  <a:pt x="229353" y="248970"/>
                </a:lnTo>
                <a:lnTo>
                  <a:pt x="234532" y="246092"/>
                </a:lnTo>
                <a:lnTo>
                  <a:pt x="240429" y="243501"/>
                </a:lnTo>
                <a:lnTo>
                  <a:pt x="247190" y="240911"/>
                </a:lnTo>
                <a:lnTo>
                  <a:pt x="252800" y="238752"/>
                </a:lnTo>
                <a:lnTo>
                  <a:pt x="257404" y="236594"/>
                </a:lnTo>
                <a:lnTo>
                  <a:pt x="261000" y="234579"/>
                </a:lnTo>
                <a:lnTo>
                  <a:pt x="264021" y="232708"/>
                </a:lnTo>
                <a:lnTo>
                  <a:pt x="266178" y="230981"/>
                </a:lnTo>
                <a:lnTo>
                  <a:pt x="267761" y="229254"/>
                </a:lnTo>
                <a:lnTo>
                  <a:pt x="268768" y="227815"/>
                </a:lnTo>
                <a:lnTo>
                  <a:pt x="269343" y="226808"/>
                </a:lnTo>
                <a:lnTo>
                  <a:pt x="269487" y="225944"/>
                </a:lnTo>
                <a:lnTo>
                  <a:pt x="269343" y="225225"/>
                </a:lnTo>
                <a:lnTo>
                  <a:pt x="268768" y="223930"/>
                </a:lnTo>
                <a:lnTo>
                  <a:pt x="267761" y="222490"/>
                </a:lnTo>
                <a:lnTo>
                  <a:pt x="266178" y="221051"/>
                </a:lnTo>
                <a:lnTo>
                  <a:pt x="264021" y="219324"/>
                </a:lnTo>
                <a:lnTo>
                  <a:pt x="261000" y="217310"/>
                </a:lnTo>
                <a:lnTo>
                  <a:pt x="257404" y="215151"/>
                </a:lnTo>
                <a:lnTo>
                  <a:pt x="252800" y="213136"/>
                </a:lnTo>
                <a:lnTo>
                  <a:pt x="247190" y="210978"/>
                </a:lnTo>
                <a:lnTo>
                  <a:pt x="247046" y="210978"/>
                </a:lnTo>
                <a:lnTo>
                  <a:pt x="247046" y="210834"/>
                </a:lnTo>
                <a:lnTo>
                  <a:pt x="246327" y="210546"/>
                </a:lnTo>
                <a:lnTo>
                  <a:pt x="245752" y="210258"/>
                </a:lnTo>
                <a:lnTo>
                  <a:pt x="245033" y="209826"/>
                </a:lnTo>
                <a:lnTo>
                  <a:pt x="244601" y="209539"/>
                </a:lnTo>
                <a:lnTo>
                  <a:pt x="244169" y="209251"/>
                </a:lnTo>
                <a:lnTo>
                  <a:pt x="243738" y="208963"/>
                </a:lnTo>
                <a:lnTo>
                  <a:pt x="243450" y="208531"/>
                </a:lnTo>
                <a:lnTo>
                  <a:pt x="242875" y="207955"/>
                </a:lnTo>
                <a:lnTo>
                  <a:pt x="242587" y="207380"/>
                </a:lnTo>
                <a:lnTo>
                  <a:pt x="242299" y="206948"/>
                </a:lnTo>
                <a:lnTo>
                  <a:pt x="242012" y="206516"/>
                </a:lnTo>
                <a:lnTo>
                  <a:pt x="241724" y="205941"/>
                </a:lnTo>
                <a:lnTo>
                  <a:pt x="241293" y="205221"/>
                </a:lnTo>
                <a:lnTo>
                  <a:pt x="241149" y="204214"/>
                </a:lnTo>
                <a:lnTo>
                  <a:pt x="241005" y="203638"/>
                </a:lnTo>
                <a:lnTo>
                  <a:pt x="240861" y="203063"/>
                </a:lnTo>
                <a:lnTo>
                  <a:pt x="240717" y="202199"/>
                </a:lnTo>
                <a:lnTo>
                  <a:pt x="240717" y="202055"/>
                </a:lnTo>
                <a:lnTo>
                  <a:pt x="240717" y="163919"/>
                </a:lnTo>
                <a:lnTo>
                  <a:pt x="232662" y="163775"/>
                </a:lnTo>
                <a:lnTo>
                  <a:pt x="232662" y="151111"/>
                </a:lnTo>
                <a:lnTo>
                  <a:pt x="232805" y="145786"/>
                </a:lnTo>
                <a:lnTo>
                  <a:pt x="232086" y="140749"/>
                </a:lnTo>
                <a:lnTo>
                  <a:pt x="230648" y="136144"/>
                </a:lnTo>
                <a:lnTo>
                  <a:pt x="228490" y="131683"/>
                </a:lnTo>
                <a:lnTo>
                  <a:pt x="225757" y="127653"/>
                </a:lnTo>
                <a:lnTo>
                  <a:pt x="222161" y="123912"/>
                </a:lnTo>
                <a:lnTo>
                  <a:pt x="217845" y="120745"/>
                </a:lnTo>
                <a:lnTo>
                  <a:pt x="213530" y="118443"/>
                </a:lnTo>
                <a:lnTo>
                  <a:pt x="208927" y="116572"/>
                </a:lnTo>
                <a:lnTo>
                  <a:pt x="204611" y="115133"/>
                </a:lnTo>
                <a:lnTo>
                  <a:pt x="200440" y="114126"/>
                </a:lnTo>
                <a:lnTo>
                  <a:pt x="196700" y="113550"/>
                </a:lnTo>
                <a:lnTo>
                  <a:pt x="190946" y="113262"/>
                </a:lnTo>
                <a:lnTo>
                  <a:pt x="185479" y="113838"/>
                </a:lnTo>
                <a:lnTo>
                  <a:pt x="180445" y="115133"/>
                </a:lnTo>
                <a:lnTo>
                  <a:pt x="175410" y="117436"/>
                </a:lnTo>
                <a:lnTo>
                  <a:pt x="170663" y="120170"/>
                </a:lnTo>
                <a:lnTo>
                  <a:pt x="166492" y="123624"/>
                </a:lnTo>
                <a:lnTo>
                  <a:pt x="162751" y="127509"/>
                </a:lnTo>
                <a:lnTo>
                  <a:pt x="159587" y="132258"/>
                </a:lnTo>
                <a:lnTo>
                  <a:pt x="156998" y="137151"/>
                </a:lnTo>
                <a:lnTo>
                  <a:pt x="155128" y="142620"/>
                </a:lnTo>
                <a:lnTo>
                  <a:pt x="153833" y="148520"/>
                </a:lnTo>
                <a:lnTo>
                  <a:pt x="153833" y="156867"/>
                </a:lnTo>
                <a:lnTo>
                  <a:pt x="138153" y="154133"/>
                </a:lnTo>
                <a:lnTo>
                  <a:pt x="122330" y="150967"/>
                </a:lnTo>
                <a:lnTo>
                  <a:pt x="106363" y="147225"/>
                </a:lnTo>
                <a:lnTo>
                  <a:pt x="106363" y="136144"/>
                </a:lnTo>
                <a:lnTo>
                  <a:pt x="107658" y="130819"/>
                </a:lnTo>
                <a:lnTo>
                  <a:pt x="108952" y="124775"/>
                </a:lnTo>
                <a:lnTo>
                  <a:pt x="110247" y="117723"/>
                </a:lnTo>
                <a:lnTo>
                  <a:pt x="110966" y="113982"/>
                </a:lnTo>
                <a:lnTo>
                  <a:pt x="111829" y="109664"/>
                </a:lnTo>
                <a:lnTo>
                  <a:pt x="112692" y="104915"/>
                </a:lnTo>
                <a:lnTo>
                  <a:pt x="113843" y="99878"/>
                </a:lnTo>
                <a:lnTo>
                  <a:pt x="114994" y="94698"/>
                </a:lnTo>
                <a:lnTo>
                  <a:pt x="116289" y="89661"/>
                </a:lnTo>
                <a:lnTo>
                  <a:pt x="117727" y="84768"/>
                </a:lnTo>
                <a:lnTo>
                  <a:pt x="119309" y="80307"/>
                </a:lnTo>
                <a:lnTo>
                  <a:pt x="120892" y="76277"/>
                </a:lnTo>
                <a:lnTo>
                  <a:pt x="122618" y="72967"/>
                </a:lnTo>
                <a:lnTo>
                  <a:pt x="124488" y="70521"/>
                </a:lnTo>
                <a:lnTo>
                  <a:pt x="126358" y="69081"/>
                </a:lnTo>
                <a:lnTo>
                  <a:pt x="127221" y="69081"/>
                </a:lnTo>
                <a:lnTo>
                  <a:pt x="128516" y="69369"/>
                </a:lnTo>
                <a:lnTo>
                  <a:pt x="129379" y="69945"/>
                </a:lnTo>
                <a:lnTo>
                  <a:pt x="134557" y="72679"/>
                </a:lnTo>
                <a:lnTo>
                  <a:pt x="139448" y="74406"/>
                </a:lnTo>
                <a:lnTo>
                  <a:pt x="143764" y="75701"/>
                </a:lnTo>
                <a:lnTo>
                  <a:pt x="147935" y="76133"/>
                </a:lnTo>
                <a:lnTo>
                  <a:pt x="151675" y="76133"/>
                </a:lnTo>
                <a:lnTo>
                  <a:pt x="155128" y="75701"/>
                </a:lnTo>
                <a:lnTo>
                  <a:pt x="158004" y="74838"/>
                </a:lnTo>
                <a:lnTo>
                  <a:pt x="160738" y="73831"/>
                </a:lnTo>
                <a:lnTo>
                  <a:pt x="163039" y="72535"/>
                </a:lnTo>
                <a:lnTo>
                  <a:pt x="166635" y="69945"/>
                </a:lnTo>
                <a:lnTo>
                  <a:pt x="169800" y="66923"/>
                </a:lnTo>
                <a:lnTo>
                  <a:pt x="172389" y="63325"/>
                </a:lnTo>
                <a:lnTo>
                  <a:pt x="174691" y="59439"/>
                </a:lnTo>
                <a:lnTo>
                  <a:pt x="176705" y="55122"/>
                </a:lnTo>
                <a:lnTo>
                  <a:pt x="178143" y="50805"/>
                </a:lnTo>
                <a:lnTo>
                  <a:pt x="179438" y="46487"/>
                </a:lnTo>
                <a:lnTo>
                  <a:pt x="180445" y="42026"/>
                </a:lnTo>
                <a:lnTo>
                  <a:pt x="181020" y="37853"/>
                </a:lnTo>
                <a:lnTo>
                  <a:pt x="181596" y="33823"/>
                </a:lnTo>
                <a:lnTo>
                  <a:pt x="181883" y="29938"/>
                </a:lnTo>
                <a:lnTo>
                  <a:pt x="182171" y="26628"/>
                </a:lnTo>
                <a:lnTo>
                  <a:pt x="182171" y="23606"/>
                </a:lnTo>
                <a:lnTo>
                  <a:pt x="182171" y="21303"/>
                </a:lnTo>
                <a:lnTo>
                  <a:pt x="182171" y="19720"/>
                </a:lnTo>
                <a:lnTo>
                  <a:pt x="182171" y="3458"/>
                </a:lnTo>
                <a:lnTo>
                  <a:pt x="191953" y="2307"/>
                </a:lnTo>
                <a:close/>
                <a:moveTo>
                  <a:pt x="248792" y="0"/>
                </a:moveTo>
                <a:lnTo>
                  <a:pt x="275335" y="144"/>
                </a:lnTo>
                <a:lnTo>
                  <a:pt x="301877" y="1440"/>
                </a:lnTo>
                <a:lnTo>
                  <a:pt x="318233" y="2593"/>
                </a:lnTo>
                <a:lnTo>
                  <a:pt x="334733" y="4322"/>
                </a:lnTo>
                <a:lnTo>
                  <a:pt x="351662" y="6915"/>
                </a:lnTo>
                <a:lnTo>
                  <a:pt x="368736" y="9796"/>
                </a:lnTo>
                <a:lnTo>
                  <a:pt x="385952" y="13253"/>
                </a:lnTo>
                <a:lnTo>
                  <a:pt x="378061" y="22473"/>
                </a:lnTo>
                <a:lnTo>
                  <a:pt x="377918" y="22905"/>
                </a:lnTo>
                <a:lnTo>
                  <a:pt x="377344" y="23481"/>
                </a:lnTo>
                <a:lnTo>
                  <a:pt x="376340" y="24778"/>
                </a:lnTo>
                <a:lnTo>
                  <a:pt x="375049" y="26218"/>
                </a:lnTo>
                <a:lnTo>
                  <a:pt x="373757" y="28091"/>
                </a:lnTo>
                <a:lnTo>
                  <a:pt x="372036" y="30684"/>
                </a:lnTo>
                <a:lnTo>
                  <a:pt x="370457" y="33277"/>
                </a:lnTo>
                <a:lnTo>
                  <a:pt x="368736" y="36446"/>
                </a:lnTo>
                <a:lnTo>
                  <a:pt x="367014" y="40048"/>
                </a:lnTo>
                <a:lnTo>
                  <a:pt x="365292" y="43937"/>
                </a:lnTo>
                <a:lnTo>
                  <a:pt x="363858" y="48115"/>
                </a:lnTo>
                <a:lnTo>
                  <a:pt x="362423" y="52869"/>
                </a:lnTo>
                <a:lnTo>
                  <a:pt x="361419" y="57911"/>
                </a:lnTo>
                <a:lnTo>
                  <a:pt x="360558" y="63097"/>
                </a:lnTo>
                <a:lnTo>
                  <a:pt x="360127" y="68715"/>
                </a:lnTo>
                <a:lnTo>
                  <a:pt x="360127" y="74621"/>
                </a:lnTo>
                <a:lnTo>
                  <a:pt x="360558" y="80816"/>
                </a:lnTo>
                <a:lnTo>
                  <a:pt x="361419" y="87442"/>
                </a:lnTo>
                <a:lnTo>
                  <a:pt x="362997" y="94357"/>
                </a:lnTo>
                <a:lnTo>
                  <a:pt x="365149" y="101416"/>
                </a:lnTo>
                <a:lnTo>
                  <a:pt x="367875" y="108763"/>
                </a:lnTo>
                <a:lnTo>
                  <a:pt x="371318" y="116398"/>
                </a:lnTo>
                <a:lnTo>
                  <a:pt x="375766" y="124321"/>
                </a:lnTo>
                <a:lnTo>
                  <a:pt x="380931" y="132532"/>
                </a:lnTo>
                <a:lnTo>
                  <a:pt x="386957" y="140887"/>
                </a:lnTo>
                <a:lnTo>
                  <a:pt x="393700" y="149531"/>
                </a:lnTo>
                <a:lnTo>
                  <a:pt x="377775" y="153276"/>
                </a:lnTo>
                <a:lnTo>
                  <a:pt x="361993" y="156301"/>
                </a:lnTo>
                <a:lnTo>
                  <a:pt x="346641" y="158750"/>
                </a:lnTo>
                <a:lnTo>
                  <a:pt x="346641" y="144345"/>
                </a:lnTo>
                <a:lnTo>
                  <a:pt x="346211" y="136277"/>
                </a:lnTo>
                <a:lnTo>
                  <a:pt x="345350" y="128642"/>
                </a:lnTo>
                <a:lnTo>
                  <a:pt x="343915" y="121584"/>
                </a:lnTo>
                <a:lnTo>
                  <a:pt x="342193" y="115101"/>
                </a:lnTo>
                <a:lnTo>
                  <a:pt x="340041" y="109195"/>
                </a:lnTo>
                <a:lnTo>
                  <a:pt x="337315" y="103721"/>
                </a:lnTo>
                <a:lnTo>
                  <a:pt x="334589" y="98823"/>
                </a:lnTo>
                <a:lnTo>
                  <a:pt x="331433" y="94357"/>
                </a:lnTo>
                <a:lnTo>
                  <a:pt x="328133" y="90468"/>
                </a:lnTo>
                <a:lnTo>
                  <a:pt x="324690" y="86866"/>
                </a:lnTo>
                <a:lnTo>
                  <a:pt x="321103" y="83697"/>
                </a:lnTo>
                <a:lnTo>
                  <a:pt x="317372" y="80816"/>
                </a:lnTo>
                <a:lnTo>
                  <a:pt x="313642" y="78367"/>
                </a:lnTo>
                <a:lnTo>
                  <a:pt x="310055" y="76206"/>
                </a:lnTo>
                <a:lnTo>
                  <a:pt x="306325" y="74477"/>
                </a:lnTo>
                <a:lnTo>
                  <a:pt x="302738" y="72893"/>
                </a:lnTo>
                <a:lnTo>
                  <a:pt x="299295" y="71596"/>
                </a:lnTo>
                <a:lnTo>
                  <a:pt x="295852" y="70588"/>
                </a:lnTo>
                <a:lnTo>
                  <a:pt x="292982" y="69723"/>
                </a:lnTo>
                <a:lnTo>
                  <a:pt x="289969" y="69003"/>
                </a:lnTo>
                <a:lnTo>
                  <a:pt x="287530" y="68571"/>
                </a:lnTo>
                <a:lnTo>
                  <a:pt x="285235" y="68139"/>
                </a:lnTo>
                <a:lnTo>
                  <a:pt x="283656" y="67995"/>
                </a:lnTo>
                <a:lnTo>
                  <a:pt x="282222" y="67851"/>
                </a:lnTo>
                <a:lnTo>
                  <a:pt x="281217" y="67707"/>
                </a:lnTo>
                <a:lnTo>
                  <a:pt x="280930" y="67707"/>
                </a:lnTo>
                <a:lnTo>
                  <a:pt x="273470" y="66698"/>
                </a:lnTo>
                <a:lnTo>
                  <a:pt x="266583" y="65114"/>
                </a:lnTo>
                <a:lnTo>
                  <a:pt x="260414" y="62953"/>
                </a:lnTo>
                <a:lnTo>
                  <a:pt x="254675" y="60504"/>
                </a:lnTo>
                <a:lnTo>
                  <a:pt x="249797" y="57767"/>
                </a:lnTo>
                <a:lnTo>
                  <a:pt x="245206" y="54742"/>
                </a:lnTo>
                <a:lnTo>
                  <a:pt x="241332" y="51572"/>
                </a:lnTo>
                <a:lnTo>
                  <a:pt x="237745" y="48403"/>
                </a:lnTo>
                <a:lnTo>
                  <a:pt x="234732" y="44946"/>
                </a:lnTo>
                <a:lnTo>
                  <a:pt x="232150" y="41488"/>
                </a:lnTo>
                <a:lnTo>
                  <a:pt x="229998" y="38031"/>
                </a:lnTo>
                <a:lnTo>
                  <a:pt x="227989" y="34718"/>
                </a:lnTo>
                <a:lnTo>
                  <a:pt x="226411" y="31549"/>
                </a:lnTo>
                <a:lnTo>
                  <a:pt x="225119" y="28667"/>
                </a:lnTo>
                <a:lnTo>
                  <a:pt x="224259" y="25930"/>
                </a:lnTo>
                <a:lnTo>
                  <a:pt x="223398" y="23625"/>
                </a:lnTo>
                <a:lnTo>
                  <a:pt x="222967" y="21609"/>
                </a:lnTo>
                <a:lnTo>
                  <a:pt x="222537" y="20024"/>
                </a:lnTo>
                <a:lnTo>
                  <a:pt x="222250" y="18872"/>
                </a:lnTo>
                <a:lnTo>
                  <a:pt x="222250" y="5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54" name="Freeform 266"/>
          <p:cNvSpPr>
            <a:spLocks noEditPoints="1"/>
          </p:cNvSpPr>
          <p:nvPr/>
        </p:nvSpPr>
        <p:spPr bwMode="auto">
          <a:xfrm>
            <a:off x="11019902" y="4225925"/>
            <a:ext cx="433388" cy="566738"/>
          </a:xfrm>
          <a:custGeom>
            <a:avLst/>
            <a:gdLst>
              <a:gd name="T0" fmla="*/ 872 w 2454"/>
              <a:gd name="T1" fmla="*/ 2633 h 3216"/>
              <a:gd name="T2" fmla="*/ 914 w 2454"/>
              <a:gd name="T3" fmla="*/ 2810 h 3216"/>
              <a:gd name="T4" fmla="*/ 1074 w 2454"/>
              <a:gd name="T5" fmla="*/ 2965 h 3216"/>
              <a:gd name="T6" fmla="*/ 1229 w 2454"/>
              <a:gd name="T7" fmla="*/ 2989 h 3216"/>
              <a:gd name="T8" fmla="*/ 1223 w 2454"/>
              <a:gd name="T9" fmla="*/ 2894 h 3216"/>
              <a:gd name="T10" fmla="*/ 1044 w 2454"/>
              <a:gd name="T11" fmla="*/ 2811 h 3216"/>
              <a:gd name="T12" fmla="*/ 984 w 2454"/>
              <a:gd name="T13" fmla="*/ 2676 h 3216"/>
              <a:gd name="T14" fmla="*/ 972 w 2454"/>
              <a:gd name="T15" fmla="*/ 2587 h 3216"/>
              <a:gd name="T16" fmla="*/ 1619 w 2454"/>
              <a:gd name="T17" fmla="*/ 1528 h 3216"/>
              <a:gd name="T18" fmla="*/ 1478 w 2454"/>
              <a:gd name="T19" fmla="*/ 1685 h 3216"/>
              <a:gd name="T20" fmla="*/ 1470 w 2454"/>
              <a:gd name="T21" fmla="*/ 1849 h 3216"/>
              <a:gd name="T22" fmla="*/ 1527 w 2454"/>
              <a:gd name="T23" fmla="*/ 1908 h 3216"/>
              <a:gd name="T24" fmla="*/ 1579 w 2454"/>
              <a:gd name="T25" fmla="*/ 1842 h 3216"/>
              <a:gd name="T26" fmla="*/ 1583 w 2454"/>
              <a:gd name="T27" fmla="*/ 1711 h 3216"/>
              <a:gd name="T28" fmla="*/ 1696 w 2454"/>
              <a:gd name="T29" fmla="*/ 1625 h 3216"/>
              <a:gd name="T30" fmla="*/ 1845 w 2454"/>
              <a:gd name="T31" fmla="*/ 1608 h 3216"/>
              <a:gd name="T32" fmla="*/ 1766 w 2454"/>
              <a:gd name="T33" fmla="*/ 1519 h 3216"/>
              <a:gd name="T34" fmla="*/ 818 w 2454"/>
              <a:gd name="T35" fmla="*/ 1300 h 3216"/>
              <a:gd name="T36" fmla="*/ 871 w 2454"/>
              <a:gd name="T37" fmla="*/ 1364 h 3216"/>
              <a:gd name="T38" fmla="*/ 943 w 2454"/>
              <a:gd name="T39" fmla="*/ 1408 h 3216"/>
              <a:gd name="T40" fmla="*/ 1023 w 2454"/>
              <a:gd name="T41" fmla="*/ 1570 h 3216"/>
              <a:gd name="T42" fmla="*/ 1044 w 2454"/>
              <a:gd name="T43" fmla="*/ 1828 h 3216"/>
              <a:gd name="T44" fmla="*/ 1133 w 2454"/>
              <a:gd name="T45" fmla="*/ 1832 h 3216"/>
              <a:gd name="T46" fmla="*/ 1129 w 2454"/>
              <a:gd name="T47" fmla="*/ 1545 h 3216"/>
              <a:gd name="T48" fmla="*/ 1029 w 2454"/>
              <a:gd name="T49" fmla="*/ 1340 h 3216"/>
              <a:gd name="T50" fmla="*/ 918 w 2454"/>
              <a:gd name="T51" fmla="*/ 1264 h 3216"/>
              <a:gd name="T52" fmla="*/ 1528 w 2454"/>
              <a:gd name="T53" fmla="*/ 1290 h 3216"/>
              <a:gd name="T54" fmla="*/ 1528 w 2454"/>
              <a:gd name="T55" fmla="*/ 1199 h 3216"/>
              <a:gd name="T56" fmla="*/ 1343 w 2454"/>
              <a:gd name="T57" fmla="*/ 1339 h 3216"/>
              <a:gd name="T58" fmla="*/ 1669 w 2454"/>
              <a:gd name="T59" fmla="*/ 1089 h 3216"/>
              <a:gd name="T60" fmla="*/ 1419 w 2454"/>
              <a:gd name="T61" fmla="*/ 981 h 3216"/>
              <a:gd name="T62" fmla="*/ 1201 w 2454"/>
              <a:gd name="T63" fmla="*/ 981 h 3216"/>
              <a:gd name="T64" fmla="*/ 1293 w 2454"/>
              <a:gd name="T65" fmla="*/ 6 h 3216"/>
              <a:gd name="T66" fmla="*/ 1464 w 2454"/>
              <a:gd name="T67" fmla="*/ 80 h 3216"/>
              <a:gd name="T68" fmla="*/ 1650 w 2454"/>
              <a:gd name="T69" fmla="*/ 310 h 3216"/>
              <a:gd name="T70" fmla="*/ 1702 w 2454"/>
              <a:gd name="T71" fmla="*/ 487 h 3216"/>
              <a:gd name="T72" fmla="*/ 1764 w 2454"/>
              <a:gd name="T73" fmla="*/ 916 h 3216"/>
              <a:gd name="T74" fmla="*/ 1942 w 2454"/>
              <a:gd name="T75" fmla="*/ 1312 h 3216"/>
              <a:gd name="T76" fmla="*/ 2251 w 2454"/>
              <a:gd name="T77" fmla="*/ 1427 h 3216"/>
              <a:gd name="T78" fmla="*/ 2420 w 2454"/>
              <a:gd name="T79" fmla="*/ 1527 h 3216"/>
              <a:gd name="T80" fmla="*/ 2449 w 2454"/>
              <a:gd name="T81" fmla="*/ 1604 h 3216"/>
              <a:gd name="T82" fmla="*/ 2284 w 2454"/>
              <a:gd name="T83" fmla="*/ 1616 h 3216"/>
              <a:gd name="T84" fmla="*/ 2000 w 2454"/>
              <a:gd name="T85" fmla="*/ 1728 h 3216"/>
              <a:gd name="T86" fmla="*/ 1825 w 2454"/>
              <a:gd name="T87" fmla="*/ 2075 h 3216"/>
              <a:gd name="T88" fmla="*/ 1752 w 2454"/>
              <a:gd name="T89" fmla="*/ 2506 h 3216"/>
              <a:gd name="T90" fmla="*/ 1739 w 2454"/>
              <a:gd name="T91" fmla="*/ 2872 h 3216"/>
              <a:gd name="T92" fmla="*/ 1765 w 2454"/>
              <a:gd name="T93" fmla="*/ 3043 h 3216"/>
              <a:gd name="T94" fmla="*/ 1639 w 2454"/>
              <a:gd name="T95" fmla="*/ 3145 h 3216"/>
              <a:gd name="T96" fmla="*/ 1128 w 2454"/>
              <a:gd name="T97" fmla="*/ 3208 h 3216"/>
              <a:gd name="T98" fmla="*/ 833 w 2454"/>
              <a:gd name="T99" fmla="*/ 3065 h 3216"/>
              <a:gd name="T100" fmla="*/ 670 w 2454"/>
              <a:gd name="T101" fmla="*/ 2705 h 3216"/>
              <a:gd name="T102" fmla="*/ 635 w 2454"/>
              <a:gd name="T103" fmla="*/ 1644 h 3216"/>
              <a:gd name="T104" fmla="*/ 452 w 2454"/>
              <a:gd name="T105" fmla="*/ 1318 h 3216"/>
              <a:gd name="T106" fmla="*/ 112 w 2454"/>
              <a:gd name="T107" fmla="*/ 1165 h 3216"/>
              <a:gd name="T108" fmla="*/ 0 w 2454"/>
              <a:gd name="T109" fmla="*/ 1104 h 3216"/>
              <a:gd name="T110" fmla="*/ 64 w 2454"/>
              <a:gd name="T111" fmla="*/ 1047 h 3216"/>
              <a:gd name="T112" fmla="*/ 279 w 2454"/>
              <a:gd name="T113" fmla="*/ 980 h 3216"/>
              <a:gd name="T114" fmla="*/ 618 w 2454"/>
              <a:gd name="T115" fmla="*/ 927 h 3216"/>
              <a:gd name="T116" fmla="*/ 758 w 2454"/>
              <a:gd name="T117" fmla="*/ 581 h 3216"/>
              <a:gd name="T118" fmla="*/ 804 w 2454"/>
              <a:gd name="T119" fmla="*/ 370 h 3216"/>
              <a:gd name="T120" fmla="*/ 957 w 2454"/>
              <a:gd name="T121" fmla="*/ 127 h 3216"/>
              <a:gd name="T122" fmla="*/ 1144 w 2454"/>
              <a:gd name="T123" fmla="*/ 16 h 3216"/>
              <a:gd name="T124" fmla="*/ 1239 w 2454"/>
              <a:gd name="T125" fmla="*/ 0 h 3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54" h="3216">
                <a:moveTo>
                  <a:pt x="930" y="2562"/>
                </a:moveTo>
                <a:lnTo>
                  <a:pt x="912" y="2564"/>
                </a:lnTo>
                <a:lnTo>
                  <a:pt x="897" y="2571"/>
                </a:lnTo>
                <a:lnTo>
                  <a:pt x="885" y="2582"/>
                </a:lnTo>
                <a:lnTo>
                  <a:pt x="876" y="2596"/>
                </a:lnTo>
                <a:lnTo>
                  <a:pt x="872" y="2612"/>
                </a:lnTo>
                <a:lnTo>
                  <a:pt x="872" y="2633"/>
                </a:lnTo>
                <a:lnTo>
                  <a:pt x="872" y="2656"/>
                </a:lnTo>
                <a:lnTo>
                  <a:pt x="874" y="2680"/>
                </a:lnTo>
                <a:lnTo>
                  <a:pt x="878" y="2704"/>
                </a:lnTo>
                <a:lnTo>
                  <a:pt x="884" y="2731"/>
                </a:lnTo>
                <a:lnTo>
                  <a:pt x="891" y="2757"/>
                </a:lnTo>
                <a:lnTo>
                  <a:pt x="901" y="2783"/>
                </a:lnTo>
                <a:lnTo>
                  <a:pt x="914" y="2810"/>
                </a:lnTo>
                <a:lnTo>
                  <a:pt x="928" y="2836"/>
                </a:lnTo>
                <a:lnTo>
                  <a:pt x="945" y="2861"/>
                </a:lnTo>
                <a:lnTo>
                  <a:pt x="965" y="2885"/>
                </a:lnTo>
                <a:lnTo>
                  <a:pt x="987" y="2909"/>
                </a:lnTo>
                <a:lnTo>
                  <a:pt x="1013" y="2929"/>
                </a:lnTo>
                <a:lnTo>
                  <a:pt x="1042" y="2948"/>
                </a:lnTo>
                <a:lnTo>
                  <a:pt x="1074" y="2965"/>
                </a:lnTo>
                <a:lnTo>
                  <a:pt x="1110" y="2978"/>
                </a:lnTo>
                <a:lnTo>
                  <a:pt x="1149" y="2990"/>
                </a:lnTo>
                <a:lnTo>
                  <a:pt x="1192" y="2998"/>
                </a:lnTo>
                <a:lnTo>
                  <a:pt x="1196" y="2998"/>
                </a:lnTo>
                <a:lnTo>
                  <a:pt x="1199" y="2998"/>
                </a:lnTo>
                <a:lnTo>
                  <a:pt x="1215" y="2996"/>
                </a:lnTo>
                <a:lnTo>
                  <a:pt x="1229" y="2989"/>
                </a:lnTo>
                <a:lnTo>
                  <a:pt x="1240" y="2978"/>
                </a:lnTo>
                <a:lnTo>
                  <a:pt x="1248" y="2965"/>
                </a:lnTo>
                <a:lnTo>
                  <a:pt x="1253" y="2950"/>
                </a:lnTo>
                <a:lnTo>
                  <a:pt x="1252" y="2933"/>
                </a:lnTo>
                <a:lnTo>
                  <a:pt x="1246" y="2917"/>
                </a:lnTo>
                <a:lnTo>
                  <a:pt x="1236" y="2904"/>
                </a:lnTo>
                <a:lnTo>
                  <a:pt x="1223" y="2894"/>
                </a:lnTo>
                <a:lnTo>
                  <a:pt x="1206" y="2889"/>
                </a:lnTo>
                <a:lnTo>
                  <a:pt x="1169" y="2882"/>
                </a:lnTo>
                <a:lnTo>
                  <a:pt x="1137" y="2873"/>
                </a:lnTo>
                <a:lnTo>
                  <a:pt x="1109" y="2860"/>
                </a:lnTo>
                <a:lnTo>
                  <a:pt x="1083" y="2846"/>
                </a:lnTo>
                <a:lnTo>
                  <a:pt x="1062" y="2830"/>
                </a:lnTo>
                <a:lnTo>
                  <a:pt x="1044" y="2811"/>
                </a:lnTo>
                <a:lnTo>
                  <a:pt x="1029" y="2792"/>
                </a:lnTo>
                <a:lnTo>
                  <a:pt x="1017" y="2772"/>
                </a:lnTo>
                <a:lnTo>
                  <a:pt x="1007" y="2753"/>
                </a:lnTo>
                <a:lnTo>
                  <a:pt x="997" y="2733"/>
                </a:lnTo>
                <a:lnTo>
                  <a:pt x="991" y="2712"/>
                </a:lnTo>
                <a:lnTo>
                  <a:pt x="987" y="2694"/>
                </a:lnTo>
                <a:lnTo>
                  <a:pt x="984" y="2676"/>
                </a:lnTo>
                <a:lnTo>
                  <a:pt x="982" y="2660"/>
                </a:lnTo>
                <a:lnTo>
                  <a:pt x="981" y="2646"/>
                </a:lnTo>
                <a:lnTo>
                  <a:pt x="980" y="2634"/>
                </a:lnTo>
                <a:lnTo>
                  <a:pt x="981" y="2625"/>
                </a:lnTo>
                <a:lnTo>
                  <a:pt x="981" y="2619"/>
                </a:lnTo>
                <a:lnTo>
                  <a:pt x="979" y="2602"/>
                </a:lnTo>
                <a:lnTo>
                  <a:pt x="972" y="2587"/>
                </a:lnTo>
                <a:lnTo>
                  <a:pt x="961" y="2575"/>
                </a:lnTo>
                <a:lnTo>
                  <a:pt x="947" y="2566"/>
                </a:lnTo>
                <a:lnTo>
                  <a:pt x="930" y="2562"/>
                </a:lnTo>
                <a:close/>
                <a:moveTo>
                  <a:pt x="1726" y="1515"/>
                </a:moveTo>
                <a:lnTo>
                  <a:pt x="1687" y="1516"/>
                </a:lnTo>
                <a:lnTo>
                  <a:pt x="1652" y="1520"/>
                </a:lnTo>
                <a:lnTo>
                  <a:pt x="1619" y="1528"/>
                </a:lnTo>
                <a:lnTo>
                  <a:pt x="1588" y="1542"/>
                </a:lnTo>
                <a:lnTo>
                  <a:pt x="1562" y="1558"/>
                </a:lnTo>
                <a:lnTo>
                  <a:pt x="1538" y="1578"/>
                </a:lnTo>
                <a:lnTo>
                  <a:pt x="1516" y="1602"/>
                </a:lnTo>
                <a:lnTo>
                  <a:pt x="1499" y="1630"/>
                </a:lnTo>
                <a:lnTo>
                  <a:pt x="1487" y="1657"/>
                </a:lnTo>
                <a:lnTo>
                  <a:pt x="1478" y="1685"/>
                </a:lnTo>
                <a:lnTo>
                  <a:pt x="1471" y="1715"/>
                </a:lnTo>
                <a:lnTo>
                  <a:pt x="1468" y="1742"/>
                </a:lnTo>
                <a:lnTo>
                  <a:pt x="1466" y="1769"/>
                </a:lnTo>
                <a:lnTo>
                  <a:pt x="1466" y="1794"/>
                </a:lnTo>
                <a:lnTo>
                  <a:pt x="1467" y="1816"/>
                </a:lnTo>
                <a:lnTo>
                  <a:pt x="1468" y="1835"/>
                </a:lnTo>
                <a:lnTo>
                  <a:pt x="1470" y="1849"/>
                </a:lnTo>
                <a:lnTo>
                  <a:pt x="1472" y="1859"/>
                </a:lnTo>
                <a:lnTo>
                  <a:pt x="1473" y="1864"/>
                </a:lnTo>
                <a:lnTo>
                  <a:pt x="1478" y="1879"/>
                </a:lnTo>
                <a:lnTo>
                  <a:pt x="1486" y="1891"/>
                </a:lnTo>
                <a:lnTo>
                  <a:pt x="1498" y="1900"/>
                </a:lnTo>
                <a:lnTo>
                  <a:pt x="1511" y="1905"/>
                </a:lnTo>
                <a:lnTo>
                  <a:pt x="1527" y="1908"/>
                </a:lnTo>
                <a:lnTo>
                  <a:pt x="1532" y="1907"/>
                </a:lnTo>
                <a:lnTo>
                  <a:pt x="1537" y="1907"/>
                </a:lnTo>
                <a:lnTo>
                  <a:pt x="1553" y="1900"/>
                </a:lnTo>
                <a:lnTo>
                  <a:pt x="1566" y="1890"/>
                </a:lnTo>
                <a:lnTo>
                  <a:pt x="1575" y="1876"/>
                </a:lnTo>
                <a:lnTo>
                  <a:pt x="1580" y="1859"/>
                </a:lnTo>
                <a:lnTo>
                  <a:pt x="1579" y="1842"/>
                </a:lnTo>
                <a:lnTo>
                  <a:pt x="1577" y="1830"/>
                </a:lnTo>
                <a:lnTo>
                  <a:pt x="1576" y="1814"/>
                </a:lnTo>
                <a:lnTo>
                  <a:pt x="1574" y="1796"/>
                </a:lnTo>
                <a:lnTo>
                  <a:pt x="1574" y="1775"/>
                </a:lnTo>
                <a:lnTo>
                  <a:pt x="1576" y="1754"/>
                </a:lnTo>
                <a:lnTo>
                  <a:pt x="1579" y="1732"/>
                </a:lnTo>
                <a:lnTo>
                  <a:pt x="1583" y="1711"/>
                </a:lnTo>
                <a:lnTo>
                  <a:pt x="1591" y="1690"/>
                </a:lnTo>
                <a:lnTo>
                  <a:pt x="1601" y="1672"/>
                </a:lnTo>
                <a:lnTo>
                  <a:pt x="1615" y="1656"/>
                </a:lnTo>
                <a:lnTo>
                  <a:pt x="1630" y="1644"/>
                </a:lnTo>
                <a:lnTo>
                  <a:pt x="1649" y="1634"/>
                </a:lnTo>
                <a:lnTo>
                  <a:pt x="1670" y="1628"/>
                </a:lnTo>
                <a:lnTo>
                  <a:pt x="1696" y="1625"/>
                </a:lnTo>
                <a:lnTo>
                  <a:pt x="1723" y="1625"/>
                </a:lnTo>
                <a:lnTo>
                  <a:pt x="1753" y="1628"/>
                </a:lnTo>
                <a:lnTo>
                  <a:pt x="1787" y="1634"/>
                </a:lnTo>
                <a:lnTo>
                  <a:pt x="1805" y="1635"/>
                </a:lnTo>
                <a:lnTo>
                  <a:pt x="1821" y="1631"/>
                </a:lnTo>
                <a:lnTo>
                  <a:pt x="1835" y="1622"/>
                </a:lnTo>
                <a:lnTo>
                  <a:pt x="1845" y="1608"/>
                </a:lnTo>
                <a:lnTo>
                  <a:pt x="1852" y="1592"/>
                </a:lnTo>
                <a:lnTo>
                  <a:pt x="1852" y="1575"/>
                </a:lnTo>
                <a:lnTo>
                  <a:pt x="1848" y="1558"/>
                </a:lnTo>
                <a:lnTo>
                  <a:pt x="1839" y="1545"/>
                </a:lnTo>
                <a:lnTo>
                  <a:pt x="1826" y="1534"/>
                </a:lnTo>
                <a:lnTo>
                  <a:pt x="1810" y="1527"/>
                </a:lnTo>
                <a:lnTo>
                  <a:pt x="1766" y="1519"/>
                </a:lnTo>
                <a:lnTo>
                  <a:pt x="1726" y="1515"/>
                </a:lnTo>
                <a:close/>
                <a:moveTo>
                  <a:pt x="879" y="1253"/>
                </a:moveTo>
                <a:lnTo>
                  <a:pt x="862" y="1254"/>
                </a:lnTo>
                <a:lnTo>
                  <a:pt x="847" y="1259"/>
                </a:lnTo>
                <a:lnTo>
                  <a:pt x="834" y="1269"/>
                </a:lnTo>
                <a:lnTo>
                  <a:pt x="823" y="1284"/>
                </a:lnTo>
                <a:lnTo>
                  <a:pt x="818" y="1300"/>
                </a:lnTo>
                <a:lnTo>
                  <a:pt x="818" y="1317"/>
                </a:lnTo>
                <a:lnTo>
                  <a:pt x="824" y="1333"/>
                </a:lnTo>
                <a:lnTo>
                  <a:pt x="834" y="1346"/>
                </a:lnTo>
                <a:lnTo>
                  <a:pt x="848" y="1356"/>
                </a:lnTo>
                <a:lnTo>
                  <a:pt x="864" y="1362"/>
                </a:lnTo>
                <a:lnTo>
                  <a:pt x="866" y="1363"/>
                </a:lnTo>
                <a:lnTo>
                  <a:pt x="871" y="1364"/>
                </a:lnTo>
                <a:lnTo>
                  <a:pt x="877" y="1366"/>
                </a:lnTo>
                <a:lnTo>
                  <a:pt x="885" y="1369"/>
                </a:lnTo>
                <a:lnTo>
                  <a:pt x="895" y="1373"/>
                </a:lnTo>
                <a:lnTo>
                  <a:pt x="906" y="1379"/>
                </a:lnTo>
                <a:lnTo>
                  <a:pt x="918" y="1387"/>
                </a:lnTo>
                <a:lnTo>
                  <a:pt x="931" y="1397"/>
                </a:lnTo>
                <a:lnTo>
                  <a:pt x="943" y="1408"/>
                </a:lnTo>
                <a:lnTo>
                  <a:pt x="956" y="1423"/>
                </a:lnTo>
                <a:lnTo>
                  <a:pt x="969" y="1439"/>
                </a:lnTo>
                <a:lnTo>
                  <a:pt x="981" y="1460"/>
                </a:lnTo>
                <a:lnTo>
                  <a:pt x="993" y="1482"/>
                </a:lnTo>
                <a:lnTo>
                  <a:pt x="1005" y="1507"/>
                </a:lnTo>
                <a:lnTo>
                  <a:pt x="1015" y="1537"/>
                </a:lnTo>
                <a:lnTo>
                  <a:pt x="1023" y="1570"/>
                </a:lnTo>
                <a:lnTo>
                  <a:pt x="1030" y="1606"/>
                </a:lnTo>
                <a:lnTo>
                  <a:pt x="1035" y="1647"/>
                </a:lnTo>
                <a:lnTo>
                  <a:pt x="1038" y="1691"/>
                </a:lnTo>
                <a:lnTo>
                  <a:pt x="1038" y="1741"/>
                </a:lnTo>
                <a:lnTo>
                  <a:pt x="1036" y="1795"/>
                </a:lnTo>
                <a:lnTo>
                  <a:pt x="1037" y="1812"/>
                </a:lnTo>
                <a:lnTo>
                  <a:pt x="1044" y="1828"/>
                </a:lnTo>
                <a:lnTo>
                  <a:pt x="1055" y="1840"/>
                </a:lnTo>
                <a:lnTo>
                  <a:pt x="1069" y="1849"/>
                </a:lnTo>
                <a:lnTo>
                  <a:pt x="1086" y="1853"/>
                </a:lnTo>
                <a:lnTo>
                  <a:pt x="1091" y="1853"/>
                </a:lnTo>
                <a:lnTo>
                  <a:pt x="1107" y="1850"/>
                </a:lnTo>
                <a:lnTo>
                  <a:pt x="1121" y="1843"/>
                </a:lnTo>
                <a:lnTo>
                  <a:pt x="1133" y="1832"/>
                </a:lnTo>
                <a:lnTo>
                  <a:pt x="1141" y="1818"/>
                </a:lnTo>
                <a:lnTo>
                  <a:pt x="1144" y="1802"/>
                </a:lnTo>
                <a:lnTo>
                  <a:pt x="1147" y="1742"/>
                </a:lnTo>
                <a:lnTo>
                  <a:pt x="1146" y="1686"/>
                </a:lnTo>
                <a:lnTo>
                  <a:pt x="1143" y="1635"/>
                </a:lnTo>
                <a:lnTo>
                  <a:pt x="1137" y="1587"/>
                </a:lnTo>
                <a:lnTo>
                  <a:pt x="1129" y="1545"/>
                </a:lnTo>
                <a:lnTo>
                  <a:pt x="1119" y="1505"/>
                </a:lnTo>
                <a:lnTo>
                  <a:pt x="1107" y="1470"/>
                </a:lnTo>
                <a:lnTo>
                  <a:pt x="1094" y="1437"/>
                </a:lnTo>
                <a:lnTo>
                  <a:pt x="1078" y="1409"/>
                </a:lnTo>
                <a:lnTo>
                  <a:pt x="1063" y="1383"/>
                </a:lnTo>
                <a:lnTo>
                  <a:pt x="1046" y="1361"/>
                </a:lnTo>
                <a:lnTo>
                  <a:pt x="1029" y="1340"/>
                </a:lnTo>
                <a:lnTo>
                  <a:pt x="1012" y="1323"/>
                </a:lnTo>
                <a:lnTo>
                  <a:pt x="994" y="1308"/>
                </a:lnTo>
                <a:lnTo>
                  <a:pt x="977" y="1296"/>
                </a:lnTo>
                <a:lnTo>
                  <a:pt x="961" y="1286"/>
                </a:lnTo>
                <a:lnTo>
                  <a:pt x="945" y="1277"/>
                </a:lnTo>
                <a:lnTo>
                  <a:pt x="931" y="1269"/>
                </a:lnTo>
                <a:lnTo>
                  <a:pt x="918" y="1264"/>
                </a:lnTo>
                <a:lnTo>
                  <a:pt x="905" y="1260"/>
                </a:lnTo>
                <a:lnTo>
                  <a:pt x="895" y="1257"/>
                </a:lnTo>
                <a:lnTo>
                  <a:pt x="888" y="1255"/>
                </a:lnTo>
                <a:lnTo>
                  <a:pt x="882" y="1254"/>
                </a:lnTo>
                <a:lnTo>
                  <a:pt x="879" y="1253"/>
                </a:lnTo>
                <a:close/>
                <a:moveTo>
                  <a:pt x="1528" y="1199"/>
                </a:moveTo>
                <a:lnTo>
                  <a:pt x="1528" y="1290"/>
                </a:lnTo>
                <a:lnTo>
                  <a:pt x="1574" y="1285"/>
                </a:lnTo>
                <a:lnTo>
                  <a:pt x="1621" y="1284"/>
                </a:lnTo>
                <a:lnTo>
                  <a:pt x="1668" y="1286"/>
                </a:lnTo>
                <a:lnTo>
                  <a:pt x="1671" y="1286"/>
                </a:lnTo>
                <a:lnTo>
                  <a:pt x="1675" y="1285"/>
                </a:lnTo>
                <a:lnTo>
                  <a:pt x="1675" y="1199"/>
                </a:lnTo>
                <a:lnTo>
                  <a:pt x="1528" y="1199"/>
                </a:lnTo>
                <a:close/>
                <a:moveTo>
                  <a:pt x="1308" y="1199"/>
                </a:moveTo>
                <a:lnTo>
                  <a:pt x="1308" y="1308"/>
                </a:lnTo>
                <a:lnTo>
                  <a:pt x="1308" y="1309"/>
                </a:lnTo>
                <a:lnTo>
                  <a:pt x="1308" y="1311"/>
                </a:lnTo>
                <a:lnTo>
                  <a:pt x="1315" y="1330"/>
                </a:lnTo>
                <a:lnTo>
                  <a:pt x="1321" y="1350"/>
                </a:lnTo>
                <a:lnTo>
                  <a:pt x="1343" y="1339"/>
                </a:lnTo>
                <a:lnTo>
                  <a:pt x="1380" y="1324"/>
                </a:lnTo>
                <a:lnTo>
                  <a:pt x="1419" y="1312"/>
                </a:lnTo>
                <a:lnTo>
                  <a:pt x="1419" y="1199"/>
                </a:lnTo>
                <a:lnTo>
                  <a:pt x="1308" y="1199"/>
                </a:lnTo>
                <a:close/>
                <a:moveTo>
                  <a:pt x="1528" y="981"/>
                </a:moveTo>
                <a:lnTo>
                  <a:pt x="1528" y="1089"/>
                </a:lnTo>
                <a:lnTo>
                  <a:pt x="1669" y="1089"/>
                </a:lnTo>
                <a:lnTo>
                  <a:pt x="1665" y="1034"/>
                </a:lnTo>
                <a:lnTo>
                  <a:pt x="1660" y="981"/>
                </a:lnTo>
                <a:lnTo>
                  <a:pt x="1528" y="981"/>
                </a:lnTo>
                <a:close/>
                <a:moveTo>
                  <a:pt x="1310" y="981"/>
                </a:moveTo>
                <a:lnTo>
                  <a:pt x="1310" y="1089"/>
                </a:lnTo>
                <a:lnTo>
                  <a:pt x="1419" y="1089"/>
                </a:lnTo>
                <a:lnTo>
                  <a:pt x="1419" y="981"/>
                </a:lnTo>
                <a:lnTo>
                  <a:pt x="1310" y="981"/>
                </a:lnTo>
                <a:close/>
                <a:moveTo>
                  <a:pt x="1091" y="981"/>
                </a:moveTo>
                <a:lnTo>
                  <a:pt x="1091" y="1033"/>
                </a:lnTo>
                <a:lnTo>
                  <a:pt x="1128" y="1059"/>
                </a:lnTo>
                <a:lnTo>
                  <a:pt x="1162" y="1089"/>
                </a:lnTo>
                <a:lnTo>
                  <a:pt x="1201" y="1089"/>
                </a:lnTo>
                <a:lnTo>
                  <a:pt x="1201" y="981"/>
                </a:lnTo>
                <a:lnTo>
                  <a:pt x="1091" y="981"/>
                </a:lnTo>
                <a:close/>
                <a:moveTo>
                  <a:pt x="1239" y="0"/>
                </a:moveTo>
                <a:lnTo>
                  <a:pt x="1242" y="0"/>
                </a:lnTo>
                <a:lnTo>
                  <a:pt x="1250" y="0"/>
                </a:lnTo>
                <a:lnTo>
                  <a:pt x="1262" y="1"/>
                </a:lnTo>
                <a:lnTo>
                  <a:pt x="1276" y="3"/>
                </a:lnTo>
                <a:lnTo>
                  <a:pt x="1293" y="6"/>
                </a:lnTo>
                <a:lnTo>
                  <a:pt x="1312" y="10"/>
                </a:lnTo>
                <a:lnTo>
                  <a:pt x="1333" y="16"/>
                </a:lnTo>
                <a:lnTo>
                  <a:pt x="1358" y="24"/>
                </a:lnTo>
                <a:lnTo>
                  <a:pt x="1382" y="34"/>
                </a:lnTo>
                <a:lnTo>
                  <a:pt x="1409" y="46"/>
                </a:lnTo>
                <a:lnTo>
                  <a:pt x="1436" y="61"/>
                </a:lnTo>
                <a:lnTo>
                  <a:pt x="1464" y="80"/>
                </a:lnTo>
                <a:lnTo>
                  <a:pt x="1492" y="101"/>
                </a:lnTo>
                <a:lnTo>
                  <a:pt x="1520" y="125"/>
                </a:lnTo>
                <a:lnTo>
                  <a:pt x="1548" y="153"/>
                </a:lnTo>
                <a:lnTo>
                  <a:pt x="1575" y="186"/>
                </a:lnTo>
                <a:lnTo>
                  <a:pt x="1601" y="223"/>
                </a:lnTo>
                <a:lnTo>
                  <a:pt x="1627" y="264"/>
                </a:lnTo>
                <a:lnTo>
                  <a:pt x="1650" y="310"/>
                </a:lnTo>
                <a:lnTo>
                  <a:pt x="1671" y="361"/>
                </a:lnTo>
                <a:lnTo>
                  <a:pt x="1673" y="367"/>
                </a:lnTo>
                <a:lnTo>
                  <a:pt x="1676" y="379"/>
                </a:lnTo>
                <a:lnTo>
                  <a:pt x="1681" y="396"/>
                </a:lnTo>
                <a:lnTo>
                  <a:pt x="1687" y="421"/>
                </a:lnTo>
                <a:lnTo>
                  <a:pt x="1694" y="451"/>
                </a:lnTo>
                <a:lnTo>
                  <a:pt x="1702" y="487"/>
                </a:lnTo>
                <a:lnTo>
                  <a:pt x="1711" y="530"/>
                </a:lnTo>
                <a:lnTo>
                  <a:pt x="1720" y="578"/>
                </a:lnTo>
                <a:lnTo>
                  <a:pt x="1729" y="633"/>
                </a:lnTo>
                <a:lnTo>
                  <a:pt x="1738" y="694"/>
                </a:lnTo>
                <a:lnTo>
                  <a:pt x="1747" y="762"/>
                </a:lnTo>
                <a:lnTo>
                  <a:pt x="1756" y="835"/>
                </a:lnTo>
                <a:lnTo>
                  <a:pt x="1764" y="916"/>
                </a:lnTo>
                <a:lnTo>
                  <a:pt x="1771" y="1003"/>
                </a:lnTo>
                <a:lnTo>
                  <a:pt x="1778" y="1096"/>
                </a:lnTo>
                <a:lnTo>
                  <a:pt x="1784" y="1197"/>
                </a:lnTo>
                <a:lnTo>
                  <a:pt x="1785" y="1287"/>
                </a:lnTo>
                <a:lnTo>
                  <a:pt x="1838" y="1293"/>
                </a:lnTo>
                <a:lnTo>
                  <a:pt x="1891" y="1301"/>
                </a:lnTo>
                <a:lnTo>
                  <a:pt x="1942" y="1312"/>
                </a:lnTo>
                <a:lnTo>
                  <a:pt x="1993" y="1324"/>
                </a:lnTo>
                <a:lnTo>
                  <a:pt x="2041" y="1339"/>
                </a:lnTo>
                <a:lnTo>
                  <a:pt x="2088" y="1355"/>
                </a:lnTo>
                <a:lnTo>
                  <a:pt x="2132" y="1373"/>
                </a:lnTo>
                <a:lnTo>
                  <a:pt x="2174" y="1391"/>
                </a:lnTo>
                <a:lnTo>
                  <a:pt x="2213" y="1409"/>
                </a:lnTo>
                <a:lnTo>
                  <a:pt x="2251" y="1427"/>
                </a:lnTo>
                <a:lnTo>
                  <a:pt x="2285" y="1446"/>
                </a:lnTo>
                <a:lnTo>
                  <a:pt x="2317" y="1463"/>
                </a:lnTo>
                <a:lnTo>
                  <a:pt x="2344" y="1479"/>
                </a:lnTo>
                <a:lnTo>
                  <a:pt x="2368" y="1494"/>
                </a:lnTo>
                <a:lnTo>
                  <a:pt x="2389" y="1507"/>
                </a:lnTo>
                <a:lnTo>
                  <a:pt x="2407" y="1518"/>
                </a:lnTo>
                <a:lnTo>
                  <a:pt x="2420" y="1527"/>
                </a:lnTo>
                <a:lnTo>
                  <a:pt x="2428" y="1534"/>
                </a:lnTo>
                <a:lnTo>
                  <a:pt x="2433" y="1537"/>
                </a:lnTo>
                <a:lnTo>
                  <a:pt x="2443" y="1548"/>
                </a:lnTo>
                <a:lnTo>
                  <a:pt x="2450" y="1561"/>
                </a:lnTo>
                <a:lnTo>
                  <a:pt x="2454" y="1575"/>
                </a:lnTo>
                <a:lnTo>
                  <a:pt x="2453" y="1589"/>
                </a:lnTo>
                <a:lnTo>
                  <a:pt x="2449" y="1604"/>
                </a:lnTo>
                <a:lnTo>
                  <a:pt x="2440" y="1617"/>
                </a:lnTo>
                <a:lnTo>
                  <a:pt x="2429" y="1627"/>
                </a:lnTo>
                <a:lnTo>
                  <a:pt x="2416" y="1633"/>
                </a:lnTo>
                <a:lnTo>
                  <a:pt x="2401" y="1635"/>
                </a:lnTo>
                <a:lnTo>
                  <a:pt x="2385" y="1633"/>
                </a:lnTo>
                <a:lnTo>
                  <a:pt x="2334" y="1622"/>
                </a:lnTo>
                <a:lnTo>
                  <a:pt x="2284" y="1616"/>
                </a:lnTo>
                <a:lnTo>
                  <a:pt x="2238" y="1616"/>
                </a:lnTo>
                <a:lnTo>
                  <a:pt x="2193" y="1620"/>
                </a:lnTo>
                <a:lnTo>
                  <a:pt x="2150" y="1631"/>
                </a:lnTo>
                <a:lnTo>
                  <a:pt x="2109" y="1647"/>
                </a:lnTo>
                <a:lnTo>
                  <a:pt x="2071" y="1668"/>
                </a:lnTo>
                <a:lnTo>
                  <a:pt x="2034" y="1695"/>
                </a:lnTo>
                <a:lnTo>
                  <a:pt x="2000" y="1728"/>
                </a:lnTo>
                <a:lnTo>
                  <a:pt x="1968" y="1767"/>
                </a:lnTo>
                <a:lnTo>
                  <a:pt x="1937" y="1810"/>
                </a:lnTo>
                <a:lnTo>
                  <a:pt x="1910" y="1857"/>
                </a:lnTo>
                <a:lnTo>
                  <a:pt x="1886" y="1908"/>
                </a:lnTo>
                <a:lnTo>
                  <a:pt x="1863" y="1961"/>
                </a:lnTo>
                <a:lnTo>
                  <a:pt x="1843" y="2017"/>
                </a:lnTo>
                <a:lnTo>
                  <a:pt x="1825" y="2075"/>
                </a:lnTo>
                <a:lnTo>
                  <a:pt x="1810" y="2136"/>
                </a:lnTo>
                <a:lnTo>
                  <a:pt x="1796" y="2196"/>
                </a:lnTo>
                <a:lnTo>
                  <a:pt x="1784" y="2258"/>
                </a:lnTo>
                <a:lnTo>
                  <a:pt x="1773" y="2321"/>
                </a:lnTo>
                <a:lnTo>
                  <a:pt x="1765" y="2383"/>
                </a:lnTo>
                <a:lnTo>
                  <a:pt x="1758" y="2445"/>
                </a:lnTo>
                <a:lnTo>
                  <a:pt x="1752" y="2506"/>
                </a:lnTo>
                <a:lnTo>
                  <a:pt x="1748" y="2566"/>
                </a:lnTo>
                <a:lnTo>
                  <a:pt x="1744" y="2624"/>
                </a:lnTo>
                <a:lnTo>
                  <a:pt x="1742" y="2680"/>
                </a:lnTo>
                <a:lnTo>
                  <a:pt x="1740" y="2733"/>
                </a:lnTo>
                <a:lnTo>
                  <a:pt x="1739" y="2783"/>
                </a:lnTo>
                <a:lnTo>
                  <a:pt x="1739" y="2830"/>
                </a:lnTo>
                <a:lnTo>
                  <a:pt x="1739" y="2872"/>
                </a:lnTo>
                <a:lnTo>
                  <a:pt x="1740" y="2911"/>
                </a:lnTo>
                <a:lnTo>
                  <a:pt x="1740" y="2944"/>
                </a:lnTo>
                <a:lnTo>
                  <a:pt x="1741" y="2971"/>
                </a:lnTo>
                <a:lnTo>
                  <a:pt x="1742" y="2994"/>
                </a:lnTo>
                <a:lnTo>
                  <a:pt x="1754" y="3008"/>
                </a:lnTo>
                <a:lnTo>
                  <a:pt x="1761" y="3025"/>
                </a:lnTo>
                <a:lnTo>
                  <a:pt x="1765" y="3043"/>
                </a:lnTo>
                <a:lnTo>
                  <a:pt x="1765" y="3060"/>
                </a:lnTo>
                <a:lnTo>
                  <a:pt x="1760" y="3078"/>
                </a:lnTo>
                <a:lnTo>
                  <a:pt x="1752" y="3093"/>
                </a:lnTo>
                <a:lnTo>
                  <a:pt x="1741" y="3106"/>
                </a:lnTo>
                <a:lnTo>
                  <a:pt x="1728" y="3116"/>
                </a:lnTo>
                <a:lnTo>
                  <a:pt x="1712" y="3123"/>
                </a:lnTo>
                <a:lnTo>
                  <a:pt x="1639" y="3145"/>
                </a:lnTo>
                <a:lnTo>
                  <a:pt x="1563" y="3168"/>
                </a:lnTo>
                <a:lnTo>
                  <a:pt x="1484" y="3187"/>
                </a:lnTo>
                <a:lnTo>
                  <a:pt x="1402" y="3202"/>
                </a:lnTo>
                <a:lnTo>
                  <a:pt x="1320" y="3212"/>
                </a:lnTo>
                <a:lnTo>
                  <a:pt x="1237" y="3216"/>
                </a:lnTo>
                <a:lnTo>
                  <a:pt x="1182" y="3214"/>
                </a:lnTo>
                <a:lnTo>
                  <a:pt x="1128" y="3208"/>
                </a:lnTo>
                <a:lnTo>
                  <a:pt x="1077" y="3199"/>
                </a:lnTo>
                <a:lnTo>
                  <a:pt x="1030" y="3186"/>
                </a:lnTo>
                <a:lnTo>
                  <a:pt x="985" y="3169"/>
                </a:lnTo>
                <a:lnTo>
                  <a:pt x="943" y="3148"/>
                </a:lnTo>
                <a:lnTo>
                  <a:pt x="903" y="3124"/>
                </a:lnTo>
                <a:lnTo>
                  <a:pt x="867" y="3097"/>
                </a:lnTo>
                <a:lnTo>
                  <a:pt x="833" y="3065"/>
                </a:lnTo>
                <a:lnTo>
                  <a:pt x="799" y="3027"/>
                </a:lnTo>
                <a:lnTo>
                  <a:pt x="769" y="2983"/>
                </a:lnTo>
                <a:lnTo>
                  <a:pt x="742" y="2937"/>
                </a:lnTo>
                <a:lnTo>
                  <a:pt x="718" y="2885"/>
                </a:lnTo>
                <a:lnTo>
                  <a:pt x="699" y="2830"/>
                </a:lnTo>
                <a:lnTo>
                  <a:pt x="683" y="2770"/>
                </a:lnTo>
                <a:lnTo>
                  <a:pt x="670" y="2705"/>
                </a:lnTo>
                <a:lnTo>
                  <a:pt x="662" y="2637"/>
                </a:lnTo>
                <a:lnTo>
                  <a:pt x="656" y="2566"/>
                </a:lnTo>
                <a:lnTo>
                  <a:pt x="654" y="2489"/>
                </a:lnTo>
                <a:lnTo>
                  <a:pt x="654" y="1810"/>
                </a:lnTo>
                <a:lnTo>
                  <a:pt x="651" y="1753"/>
                </a:lnTo>
                <a:lnTo>
                  <a:pt x="645" y="1697"/>
                </a:lnTo>
                <a:lnTo>
                  <a:pt x="635" y="1644"/>
                </a:lnTo>
                <a:lnTo>
                  <a:pt x="621" y="1590"/>
                </a:lnTo>
                <a:lnTo>
                  <a:pt x="602" y="1540"/>
                </a:lnTo>
                <a:lnTo>
                  <a:pt x="580" y="1491"/>
                </a:lnTo>
                <a:lnTo>
                  <a:pt x="554" y="1445"/>
                </a:lnTo>
                <a:lnTo>
                  <a:pt x="525" y="1400"/>
                </a:lnTo>
                <a:lnTo>
                  <a:pt x="492" y="1359"/>
                </a:lnTo>
                <a:lnTo>
                  <a:pt x="452" y="1318"/>
                </a:lnTo>
                <a:lnTo>
                  <a:pt x="411" y="1282"/>
                </a:lnTo>
                <a:lnTo>
                  <a:pt x="366" y="1250"/>
                </a:lnTo>
                <a:lnTo>
                  <a:pt x="320" y="1224"/>
                </a:lnTo>
                <a:lnTo>
                  <a:pt x="271" y="1202"/>
                </a:lnTo>
                <a:lnTo>
                  <a:pt x="221" y="1184"/>
                </a:lnTo>
                <a:lnTo>
                  <a:pt x="167" y="1172"/>
                </a:lnTo>
                <a:lnTo>
                  <a:pt x="112" y="1165"/>
                </a:lnTo>
                <a:lnTo>
                  <a:pt x="55" y="1163"/>
                </a:lnTo>
                <a:lnTo>
                  <a:pt x="39" y="1161"/>
                </a:lnTo>
                <a:lnTo>
                  <a:pt x="26" y="1155"/>
                </a:lnTo>
                <a:lnTo>
                  <a:pt x="14" y="1145"/>
                </a:lnTo>
                <a:lnTo>
                  <a:pt x="6" y="1134"/>
                </a:lnTo>
                <a:lnTo>
                  <a:pt x="1" y="1119"/>
                </a:lnTo>
                <a:lnTo>
                  <a:pt x="0" y="1104"/>
                </a:lnTo>
                <a:lnTo>
                  <a:pt x="3" y="1089"/>
                </a:lnTo>
                <a:lnTo>
                  <a:pt x="10" y="1076"/>
                </a:lnTo>
                <a:lnTo>
                  <a:pt x="20" y="1066"/>
                </a:lnTo>
                <a:lnTo>
                  <a:pt x="33" y="1058"/>
                </a:lnTo>
                <a:lnTo>
                  <a:pt x="38" y="1056"/>
                </a:lnTo>
                <a:lnTo>
                  <a:pt x="49" y="1052"/>
                </a:lnTo>
                <a:lnTo>
                  <a:pt x="64" y="1047"/>
                </a:lnTo>
                <a:lnTo>
                  <a:pt x="83" y="1040"/>
                </a:lnTo>
                <a:lnTo>
                  <a:pt x="106" y="1031"/>
                </a:lnTo>
                <a:lnTo>
                  <a:pt x="135" y="1022"/>
                </a:lnTo>
                <a:lnTo>
                  <a:pt x="166" y="1011"/>
                </a:lnTo>
                <a:lnTo>
                  <a:pt x="200" y="1001"/>
                </a:lnTo>
                <a:lnTo>
                  <a:pt x="238" y="990"/>
                </a:lnTo>
                <a:lnTo>
                  <a:pt x="279" y="980"/>
                </a:lnTo>
                <a:lnTo>
                  <a:pt x="322" y="969"/>
                </a:lnTo>
                <a:lnTo>
                  <a:pt x="367" y="960"/>
                </a:lnTo>
                <a:lnTo>
                  <a:pt x="415" y="951"/>
                </a:lnTo>
                <a:lnTo>
                  <a:pt x="464" y="943"/>
                </a:lnTo>
                <a:lnTo>
                  <a:pt x="514" y="936"/>
                </a:lnTo>
                <a:lnTo>
                  <a:pt x="565" y="931"/>
                </a:lnTo>
                <a:lnTo>
                  <a:pt x="618" y="927"/>
                </a:lnTo>
                <a:lnTo>
                  <a:pt x="671" y="926"/>
                </a:lnTo>
                <a:lnTo>
                  <a:pt x="713" y="927"/>
                </a:lnTo>
                <a:lnTo>
                  <a:pt x="721" y="846"/>
                </a:lnTo>
                <a:lnTo>
                  <a:pt x="730" y="770"/>
                </a:lnTo>
                <a:lnTo>
                  <a:pt x="739" y="700"/>
                </a:lnTo>
                <a:lnTo>
                  <a:pt x="749" y="637"/>
                </a:lnTo>
                <a:lnTo>
                  <a:pt x="758" y="581"/>
                </a:lnTo>
                <a:lnTo>
                  <a:pt x="767" y="532"/>
                </a:lnTo>
                <a:lnTo>
                  <a:pt x="776" y="489"/>
                </a:lnTo>
                <a:lnTo>
                  <a:pt x="783" y="453"/>
                </a:lnTo>
                <a:lnTo>
                  <a:pt x="790" y="423"/>
                </a:lnTo>
                <a:lnTo>
                  <a:pt x="796" y="398"/>
                </a:lnTo>
                <a:lnTo>
                  <a:pt x="801" y="381"/>
                </a:lnTo>
                <a:lnTo>
                  <a:pt x="804" y="370"/>
                </a:lnTo>
                <a:lnTo>
                  <a:pt x="805" y="365"/>
                </a:lnTo>
                <a:lnTo>
                  <a:pt x="828" y="313"/>
                </a:lnTo>
                <a:lnTo>
                  <a:pt x="851" y="267"/>
                </a:lnTo>
                <a:lnTo>
                  <a:pt x="876" y="225"/>
                </a:lnTo>
                <a:lnTo>
                  <a:pt x="902" y="188"/>
                </a:lnTo>
                <a:lnTo>
                  <a:pt x="930" y="155"/>
                </a:lnTo>
                <a:lnTo>
                  <a:pt x="957" y="127"/>
                </a:lnTo>
                <a:lnTo>
                  <a:pt x="985" y="102"/>
                </a:lnTo>
                <a:lnTo>
                  <a:pt x="1014" y="81"/>
                </a:lnTo>
                <a:lnTo>
                  <a:pt x="1042" y="62"/>
                </a:lnTo>
                <a:lnTo>
                  <a:pt x="1069" y="46"/>
                </a:lnTo>
                <a:lnTo>
                  <a:pt x="1096" y="34"/>
                </a:lnTo>
                <a:lnTo>
                  <a:pt x="1121" y="24"/>
                </a:lnTo>
                <a:lnTo>
                  <a:pt x="1144" y="16"/>
                </a:lnTo>
                <a:lnTo>
                  <a:pt x="1166" y="10"/>
                </a:lnTo>
                <a:lnTo>
                  <a:pt x="1186" y="6"/>
                </a:lnTo>
                <a:lnTo>
                  <a:pt x="1203" y="3"/>
                </a:lnTo>
                <a:lnTo>
                  <a:pt x="1217" y="1"/>
                </a:lnTo>
                <a:lnTo>
                  <a:pt x="1228" y="0"/>
                </a:lnTo>
                <a:lnTo>
                  <a:pt x="1235" y="0"/>
                </a:lnTo>
                <a:lnTo>
                  <a:pt x="1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4" name="Group 363"/>
          <p:cNvGrpSpPr/>
          <p:nvPr/>
        </p:nvGrpSpPr>
        <p:grpSpPr>
          <a:xfrm>
            <a:off x="789788" y="3457576"/>
            <a:ext cx="312738" cy="554038"/>
            <a:chOff x="811213" y="3457576"/>
            <a:chExt cx="31273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71"/>
            <p:cNvSpPr>
              <a:spLocks noEditPoints="1"/>
            </p:cNvSpPr>
            <p:nvPr/>
          </p:nvSpPr>
          <p:spPr bwMode="auto">
            <a:xfrm>
              <a:off x="811213" y="3457576"/>
              <a:ext cx="312738" cy="301625"/>
            </a:xfrm>
            <a:custGeom>
              <a:avLst/>
              <a:gdLst>
                <a:gd name="T0" fmla="*/ 778 w 1970"/>
                <a:gd name="T1" fmla="*/ 991 h 1901"/>
                <a:gd name="T2" fmla="*/ 545 w 1970"/>
                <a:gd name="T3" fmla="*/ 1026 h 1901"/>
                <a:gd name="T4" fmla="*/ 355 w 1970"/>
                <a:gd name="T5" fmla="*/ 1082 h 1901"/>
                <a:gd name="T6" fmla="*/ 217 w 1970"/>
                <a:gd name="T7" fmla="*/ 1156 h 1901"/>
                <a:gd name="T8" fmla="*/ 139 w 1970"/>
                <a:gd name="T9" fmla="*/ 1235 h 1901"/>
                <a:gd name="T10" fmla="*/ 127 w 1970"/>
                <a:gd name="T11" fmla="*/ 1318 h 1901"/>
                <a:gd name="T12" fmla="*/ 184 w 1970"/>
                <a:gd name="T13" fmla="*/ 1399 h 1901"/>
                <a:gd name="T14" fmla="*/ 303 w 1970"/>
                <a:gd name="T15" fmla="*/ 1475 h 1901"/>
                <a:gd name="T16" fmla="*/ 476 w 1970"/>
                <a:gd name="T17" fmla="*/ 1538 h 1901"/>
                <a:gd name="T18" fmla="*/ 696 w 1970"/>
                <a:gd name="T19" fmla="*/ 1581 h 1901"/>
                <a:gd name="T20" fmla="*/ 954 w 1970"/>
                <a:gd name="T21" fmla="*/ 1596 h 1901"/>
                <a:gd name="T22" fmla="*/ 1064 w 1970"/>
                <a:gd name="T23" fmla="*/ 1594 h 1901"/>
                <a:gd name="T24" fmla="*/ 1180 w 1970"/>
                <a:gd name="T25" fmla="*/ 1584 h 1901"/>
                <a:gd name="T26" fmla="*/ 1422 w 1970"/>
                <a:gd name="T27" fmla="*/ 1540 h 1901"/>
                <a:gd name="T28" fmla="*/ 1610 w 1970"/>
                <a:gd name="T29" fmla="*/ 1472 h 1901"/>
                <a:gd name="T30" fmla="*/ 1734 w 1970"/>
                <a:gd name="T31" fmla="*/ 1389 h 1901"/>
                <a:gd name="T32" fmla="*/ 1669 w 1970"/>
                <a:gd name="T33" fmla="*/ 1361 h 1901"/>
                <a:gd name="T34" fmla="*/ 1609 w 1970"/>
                <a:gd name="T35" fmla="*/ 1328 h 1901"/>
                <a:gd name="T36" fmla="*/ 1533 w 1970"/>
                <a:gd name="T37" fmla="*/ 1281 h 1901"/>
                <a:gd name="T38" fmla="*/ 1466 w 1970"/>
                <a:gd name="T39" fmla="*/ 1235 h 1901"/>
                <a:gd name="T40" fmla="*/ 1387 w 1970"/>
                <a:gd name="T41" fmla="*/ 1175 h 1901"/>
                <a:gd name="T42" fmla="*/ 1254 w 1970"/>
                <a:gd name="T43" fmla="*/ 1065 h 1901"/>
                <a:gd name="T44" fmla="*/ 1065 w 1970"/>
                <a:gd name="T45" fmla="*/ 988 h 1901"/>
                <a:gd name="T46" fmla="*/ 709 w 1970"/>
                <a:gd name="T47" fmla="*/ 2 h 1901"/>
                <a:gd name="T48" fmla="*/ 816 w 1970"/>
                <a:gd name="T49" fmla="*/ 36 h 1901"/>
                <a:gd name="T50" fmla="*/ 941 w 1970"/>
                <a:gd name="T51" fmla="*/ 103 h 1901"/>
                <a:gd name="T52" fmla="*/ 1079 w 1970"/>
                <a:gd name="T53" fmla="*/ 197 h 1901"/>
                <a:gd name="T54" fmla="*/ 1221 w 1970"/>
                <a:gd name="T55" fmla="*/ 309 h 1901"/>
                <a:gd name="T56" fmla="*/ 1361 w 1970"/>
                <a:gd name="T57" fmla="*/ 432 h 1901"/>
                <a:gd name="T58" fmla="*/ 1513 w 1970"/>
                <a:gd name="T59" fmla="*/ 583 h 1901"/>
                <a:gd name="T60" fmla="*/ 1685 w 1970"/>
                <a:gd name="T61" fmla="*/ 775 h 1901"/>
                <a:gd name="T62" fmla="*/ 1825 w 1970"/>
                <a:gd name="T63" fmla="*/ 958 h 1901"/>
                <a:gd name="T64" fmla="*/ 1916 w 1970"/>
                <a:gd name="T65" fmla="*/ 1108 h 1901"/>
                <a:gd name="T66" fmla="*/ 1962 w 1970"/>
                <a:gd name="T67" fmla="*/ 1224 h 1901"/>
                <a:gd name="T68" fmla="*/ 1968 w 1970"/>
                <a:gd name="T69" fmla="*/ 1314 h 1901"/>
                <a:gd name="T70" fmla="*/ 1935 w 1970"/>
                <a:gd name="T71" fmla="*/ 1378 h 1901"/>
                <a:gd name="T72" fmla="*/ 1909 w 1970"/>
                <a:gd name="T73" fmla="*/ 1656 h 1901"/>
                <a:gd name="T74" fmla="*/ 1460 w 1970"/>
                <a:gd name="T75" fmla="*/ 1833 h 1901"/>
                <a:gd name="T76" fmla="*/ 1258 w 1970"/>
                <a:gd name="T77" fmla="*/ 1878 h 1901"/>
                <a:gd name="T78" fmla="*/ 1032 w 1970"/>
                <a:gd name="T79" fmla="*/ 1898 h 1901"/>
                <a:gd name="T80" fmla="*/ 797 w 1970"/>
                <a:gd name="T81" fmla="*/ 1894 h 1901"/>
                <a:gd name="T82" fmla="*/ 574 w 1970"/>
                <a:gd name="T83" fmla="*/ 1864 h 1901"/>
                <a:gd name="T84" fmla="*/ 379 w 1970"/>
                <a:gd name="T85" fmla="*/ 1809 h 1901"/>
                <a:gd name="T86" fmla="*/ 0 w 1970"/>
                <a:gd name="T87" fmla="*/ 1643 h 1901"/>
                <a:gd name="T88" fmla="*/ 15 w 1970"/>
                <a:gd name="T89" fmla="*/ 1211 h 1901"/>
                <a:gd name="T90" fmla="*/ 89 w 1970"/>
                <a:gd name="T91" fmla="*/ 1103 h 1901"/>
                <a:gd name="T92" fmla="*/ 219 w 1970"/>
                <a:gd name="T93" fmla="*/ 1010 h 1901"/>
                <a:gd name="T94" fmla="*/ 397 w 1970"/>
                <a:gd name="T95" fmla="*/ 938 h 1901"/>
                <a:gd name="T96" fmla="*/ 615 w 1970"/>
                <a:gd name="T97" fmla="*/ 887 h 1901"/>
                <a:gd name="T98" fmla="*/ 865 w 1970"/>
                <a:gd name="T99" fmla="*/ 863 h 1901"/>
                <a:gd name="T100" fmla="*/ 1041 w 1970"/>
                <a:gd name="T101" fmla="*/ 864 h 1901"/>
                <a:gd name="T102" fmla="*/ 822 w 1970"/>
                <a:gd name="T103" fmla="*/ 621 h 1901"/>
                <a:gd name="T104" fmla="*/ 693 w 1970"/>
                <a:gd name="T105" fmla="*/ 450 h 1901"/>
                <a:gd name="T106" fmla="*/ 617 w 1970"/>
                <a:gd name="T107" fmla="*/ 326 h 1901"/>
                <a:gd name="T108" fmla="*/ 563 w 1970"/>
                <a:gd name="T109" fmla="*/ 200 h 1901"/>
                <a:gd name="T110" fmla="*/ 552 w 1970"/>
                <a:gd name="T111" fmla="*/ 104 h 1901"/>
                <a:gd name="T112" fmla="*/ 585 w 1970"/>
                <a:gd name="T113" fmla="*/ 35 h 1901"/>
                <a:gd name="T114" fmla="*/ 620 w 1970"/>
                <a:gd name="T115" fmla="*/ 12 h 1901"/>
                <a:gd name="T116" fmla="*/ 678 w 1970"/>
                <a:gd name="T117" fmla="*/ 0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70" h="1901">
                  <a:moveTo>
                    <a:pt x="954" y="984"/>
                  </a:moveTo>
                  <a:lnTo>
                    <a:pt x="865" y="985"/>
                  </a:lnTo>
                  <a:lnTo>
                    <a:pt x="778" y="991"/>
                  </a:lnTo>
                  <a:lnTo>
                    <a:pt x="696" y="1000"/>
                  </a:lnTo>
                  <a:lnTo>
                    <a:pt x="618" y="1012"/>
                  </a:lnTo>
                  <a:lnTo>
                    <a:pt x="545" y="1026"/>
                  </a:lnTo>
                  <a:lnTo>
                    <a:pt x="476" y="1043"/>
                  </a:lnTo>
                  <a:lnTo>
                    <a:pt x="413" y="1062"/>
                  </a:lnTo>
                  <a:lnTo>
                    <a:pt x="355" y="1082"/>
                  </a:lnTo>
                  <a:lnTo>
                    <a:pt x="303" y="1105"/>
                  </a:lnTo>
                  <a:lnTo>
                    <a:pt x="257" y="1129"/>
                  </a:lnTo>
                  <a:lnTo>
                    <a:pt x="217" y="1156"/>
                  </a:lnTo>
                  <a:lnTo>
                    <a:pt x="184" y="1182"/>
                  </a:lnTo>
                  <a:lnTo>
                    <a:pt x="158" y="1208"/>
                  </a:lnTo>
                  <a:lnTo>
                    <a:pt x="139" y="1235"/>
                  </a:lnTo>
                  <a:lnTo>
                    <a:pt x="127" y="1264"/>
                  </a:lnTo>
                  <a:lnTo>
                    <a:pt x="123" y="1291"/>
                  </a:lnTo>
                  <a:lnTo>
                    <a:pt x="127" y="1318"/>
                  </a:lnTo>
                  <a:lnTo>
                    <a:pt x="139" y="1345"/>
                  </a:lnTo>
                  <a:lnTo>
                    <a:pt x="158" y="1373"/>
                  </a:lnTo>
                  <a:lnTo>
                    <a:pt x="184" y="1399"/>
                  </a:lnTo>
                  <a:lnTo>
                    <a:pt x="217" y="1426"/>
                  </a:lnTo>
                  <a:lnTo>
                    <a:pt x="257" y="1451"/>
                  </a:lnTo>
                  <a:lnTo>
                    <a:pt x="303" y="1475"/>
                  </a:lnTo>
                  <a:lnTo>
                    <a:pt x="355" y="1498"/>
                  </a:lnTo>
                  <a:lnTo>
                    <a:pt x="413" y="1519"/>
                  </a:lnTo>
                  <a:lnTo>
                    <a:pt x="476" y="1538"/>
                  </a:lnTo>
                  <a:lnTo>
                    <a:pt x="545" y="1555"/>
                  </a:lnTo>
                  <a:lnTo>
                    <a:pt x="618" y="1569"/>
                  </a:lnTo>
                  <a:lnTo>
                    <a:pt x="696" y="1581"/>
                  </a:lnTo>
                  <a:lnTo>
                    <a:pt x="778" y="1590"/>
                  </a:lnTo>
                  <a:lnTo>
                    <a:pt x="865" y="1595"/>
                  </a:lnTo>
                  <a:lnTo>
                    <a:pt x="954" y="1596"/>
                  </a:lnTo>
                  <a:lnTo>
                    <a:pt x="995" y="1596"/>
                  </a:lnTo>
                  <a:lnTo>
                    <a:pt x="1036" y="1595"/>
                  </a:lnTo>
                  <a:lnTo>
                    <a:pt x="1064" y="1594"/>
                  </a:lnTo>
                  <a:lnTo>
                    <a:pt x="1111" y="1591"/>
                  </a:lnTo>
                  <a:lnTo>
                    <a:pt x="1146" y="1589"/>
                  </a:lnTo>
                  <a:lnTo>
                    <a:pt x="1180" y="1584"/>
                  </a:lnTo>
                  <a:lnTo>
                    <a:pt x="1267" y="1572"/>
                  </a:lnTo>
                  <a:lnTo>
                    <a:pt x="1347" y="1558"/>
                  </a:lnTo>
                  <a:lnTo>
                    <a:pt x="1422" y="1540"/>
                  </a:lnTo>
                  <a:lnTo>
                    <a:pt x="1491" y="1519"/>
                  </a:lnTo>
                  <a:lnTo>
                    <a:pt x="1554" y="1497"/>
                  </a:lnTo>
                  <a:lnTo>
                    <a:pt x="1610" y="1472"/>
                  </a:lnTo>
                  <a:lnTo>
                    <a:pt x="1659" y="1446"/>
                  </a:lnTo>
                  <a:lnTo>
                    <a:pt x="1700" y="1417"/>
                  </a:lnTo>
                  <a:lnTo>
                    <a:pt x="1734" y="1389"/>
                  </a:lnTo>
                  <a:lnTo>
                    <a:pt x="1704" y="1377"/>
                  </a:lnTo>
                  <a:lnTo>
                    <a:pt x="1673" y="1362"/>
                  </a:lnTo>
                  <a:lnTo>
                    <a:pt x="1669" y="1361"/>
                  </a:lnTo>
                  <a:lnTo>
                    <a:pt x="1666" y="1358"/>
                  </a:lnTo>
                  <a:lnTo>
                    <a:pt x="1637" y="1343"/>
                  </a:lnTo>
                  <a:lnTo>
                    <a:pt x="1609" y="1328"/>
                  </a:lnTo>
                  <a:lnTo>
                    <a:pt x="1600" y="1322"/>
                  </a:lnTo>
                  <a:lnTo>
                    <a:pt x="1567" y="1303"/>
                  </a:lnTo>
                  <a:lnTo>
                    <a:pt x="1533" y="1281"/>
                  </a:lnTo>
                  <a:lnTo>
                    <a:pt x="1531" y="1280"/>
                  </a:lnTo>
                  <a:lnTo>
                    <a:pt x="1529" y="1278"/>
                  </a:lnTo>
                  <a:lnTo>
                    <a:pt x="1466" y="1235"/>
                  </a:lnTo>
                  <a:lnTo>
                    <a:pt x="1460" y="1231"/>
                  </a:lnTo>
                  <a:lnTo>
                    <a:pt x="1454" y="1226"/>
                  </a:lnTo>
                  <a:lnTo>
                    <a:pt x="1387" y="1175"/>
                  </a:lnTo>
                  <a:lnTo>
                    <a:pt x="1319" y="1121"/>
                  </a:lnTo>
                  <a:lnTo>
                    <a:pt x="1305" y="1110"/>
                  </a:lnTo>
                  <a:lnTo>
                    <a:pt x="1254" y="1065"/>
                  </a:lnTo>
                  <a:lnTo>
                    <a:pt x="1237" y="1051"/>
                  </a:lnTo>
                  <a:lnTo>
                    <a:pt x="1176" y="996"/>
                  </a:lnTo>
                  <a:lnTo>
                    <a:pt x="1065" y="988"/>
                  </a:lnTo>
                  <a:lnTo>
                    <a:pt x="954" y="984"/>
                  </a:lnTo>
                  <a:close/>
                  <a:moveTo>
                    <a:pt x="678" y="0"/>
                  </a:moveTo>
                  <a:lnTo>
                    <a:pt x="709" y="2"/>
                  </a:lnTo>
                  <a:lnTo>
                    <a:pt x="742" y="10"/>
                  </a:lnTo>
                  <a:lnTo>
                    <a:pt x="778" y="21"/>
                  </a:lnTo>
                  <a:lnTo>
                    <a:pt x="816" y="36"/>
                  </a:lnTo>
                  <a:lnTo>
                    <a:pt x="856" y="55"/>
                  </a:lnTo>
                  <a:lnTo>
                    <a:pt x="899" y="78"/>
                  </a:lnTo>
                  <a:lnTo>
                    <a:pt x="941" y="103"/>
                  </a:lnTo>
                  <a:lnTo>
                    <a:pt x="986" y="131"/>
                  </a:lnTo>
                  <a:lnTo>
                    <a:pt x="1032" y="163"/>
                  </a:lnTo>
                  <a:lnTo>
                    <a:pt x="1079" y="197"/>
                  </a:lnTo>
                  <a:lnTo>
                    <a:pt x="1126" y="232"/>
                  </a:lnTo>
                  <a:lnTo>
                    <a:pt x="1174" y="270"/>
                  </a:lnTo>
                  <a:lnTo>
                    <a:pt x="1221" y="309"/>
                  </a:lnTo>
                  <a:lnTo>
                    <a:pt x="1268" y="349"/>
                  </a:lnTo>
                  <a:lnTo>
                    <a:pt x="1315" y="391"/>
                  </a:lnTo>
                  <a:lnTo>
                    <a:pt x="1361" y="432"/>
                  </a:lnTo>
                  <a:lnTo>
                    <a:pt x="1406" y="475"/>
                  </a:lnTo>
                  <a:lnTo>
                    <a:pt x="1450" y="518"/>
                  </a:lnTo>
                  <a:lnTo>
                    <a:pt x="1513" y="583"/>
                  </a:lnTo>
                  <a:lnTo>
                    <a:pt x="1574" y="647"/>
                  </a:lnTo>
                  <a:lnTo>
                    <a:pt x="1631" y="712"/>
                  </a:lnTo>
                  <a:lnTo>
                    <a:pt x="1685" y="775"/>
                  </a:lnTo>
                  <a:lnTo>
                    <a:pt x="1736" y="837"/>
                  </a:lnTo>
                  <a:lnTo>
                    <a:pt x="1782" y="899"/>
                  </a:lnTo>
                  <a:lnTo>
                    <a:pt x="1825" y="958"/>
                  </a:lnTo>
                  <a:lnTo>
                    <a:pt x="1862" y="1016"/>
                  </a:lnTo>
                  <a:lnTo>
                    <a:pt x="1890" y="1064"/>
                  </a:lnTo>
                  <a:lnTo>
                    <a:pt x="1916" y="1108"/>
                  </a:lnTo>
                  <a:lnTo>
                    <a:pt x="1935" y="1150"/>
                  </a:lnTo>
                  <a:lnTo>
                    <a:pt x="1951" y="1188"/>
                  </a:lnTo>
                  <a:lnTo>
                    <a:pt x="1962" y="1224"/>
                  </a:lnTo>
                  <a:lnTo>
                    <a:pt x="1968" y="1257"/>
                  </a:lnTo>
                  <a:lnTo>
                    <a:pt x="1970" y="1286"/>
                  </a:lnTo>
                  <a:lnTo>
                    <a:pt x="1968" y="1314"/>
                  </a:lnTo>
                  <a:lnTo>
                    <a:pt x="1962" y="1338"/>
                  </a:lnTo>
                  <a:lnTo>
                    <a:pt x="1951" y="1360"/>
                  </a:lnTo>
                  <a:lnTo>
                    <a:pt x="1935" y="1378"/>
                  </a:lnTo>
                  <a:lnTo>
                    <a:pt x="1923" y="1388"/>
                  </a:lnTo>
                  <a:lnTo>
                    <a:pt x="1909" y="1398"/>
                  </a:lnTo>
                  <a:lnTo>
                    <a:pt x="1909" y="1656"/>
                  </a:lnTo>
                  <a:lnTo>
                    <a:pt x="1576" y="1790"/>
                  </a:lnTo>
                  <a:lnTo>
                    <a:pt x="1520" y="1813"/>
                  </a:lnTo>
                  <a:lnTo>
                    <a:pt x="1460" y="1833"/>
                  </a:lnTo>
                  <a:lnTo>
                    <a:pt x="1396" y="1850"/>
                  </a:lnTo>
                  <a:lnTo>
                    <a:pt x="1328" y="1865"/>
                  </a:lnTo>
                  <a:lnTo>
                    <a:pt x="1258" y="1878"/>
                  </a:lnTo>
                  <a:lnTo>
                    <a:pt x="1185" y="1888"/>
                  </a:lnTo>
                  <a:lnTo>
                    <a:pt x="1109" y="1894"/>
                  </a:lnTo>
                  <a:lnTo>
                    <a:pt x="1032" y="1898"/>
                  </a:lnTo>
                  <a:lnTo>
                    <a:pt x="954" y="1901"/>
                  </a:lnTo>
                  <a:lnTo>
                    <a:pt x="876" y="1898"/>
                  </a:lnTo>
                  <a:lnTo>
                    <a:pt x="797" y="1894"/>
                  </a:lnTo>
                  <a:lnTo>
                    <a:pt x="721" y="1886"/>
                  </a:lnTo>
                  <a:lnTo>
                    <a:pt x="646" y="1877"/>
                  </a:lnTo>
                  <a:lnTo>
                    <a:pt x="574" y="1864"/>
                  </a:lnTo>
                  <a:lnTo>
                    <a:pt x="506" y="1848"/>
                  </a:lnTo>
                  <a:lnTo>
                    <a:pt x="440" y="1830"/>
                  </a:lnTo>
                  <a:lnTo>
                    <a:pt x="379" y="1809"/>
                  </a:lnTo>
                  <a:lnTo>
                    <a:pt x="323" y="1786"/>
                  </a:lnTo>
                  <a:lnTo>
                    <a:pt x="271" y="1761"/>
                  </a:lnTo>
                  <a:lnTo>
                    <a:pt x="0" y="1643"/>
                  </a:lnTo>
                  <a:lnTo>
                    <a:pt x="0" y="1291"/>
                  </a:lnTo>
                  <a:lnTo>
                    <a:pt x="4" y="1250"/>
                  </a:lnTo>
                  <a:lnTo>
                    <a:pt x="15" y="1211"/>
                  </a:lnTo>
                  <a:lnTo>
                    <a:pt x="33" y="1174"/>
                  </a:lnTo>
                  <a:lnTo>
                    <a:pt x="58" y="1138"/>
                  </a:lnTo>
                  <a:lnTo>
                    <a:pt x="89" y="1103"/>
                  </a:lnTo>
                  <a:lnTo>
                    <a:pt x="127" y="1070"/>
                  </a:lnTo>
                  <a:lnTo>
                    <a:pt x="170" y="1040"/>
                  </a:lnTo>
                  <a:lnTo>
                    <a:pt x="219" y="1010"/>
                  </a:lnTo>
                  <a:lnTo>
                    <a:pt x="273" y="984"/>
                  </a:lnTo>
                  <a:lnTo>
                    <a:pt x="333" y="960"/>
                  </a:lnTo>
                  <a:lnTo>
                    <a:pt x="397" y="938"/>
                  </a:lnTo>
                  <a:lnTo>
                    <a:pt x="466" y="919"/>
                  </a:lnTo>
                  <a:lnTo>
                    <a:pt x="538" y="901"/>
                  </a:lnTo>
                  <a:lnTo>
                    <a:pt x="615" y="887"/>
                  </a:lnTo>
                  <a:lnTo>
                    <a:pt x="695" y="876"/>
                  </a:lnTo>
                  <a:lnTo>
                    <a:pt x="778" y="869"/>
                  </a:lnTo>
                  <a:lnTo>
                    <a:pt x="865" y="863"/>
                  </a:lnTo>
                  <a:lnTo>
                    <a:pt x="954" y="862"/>
                  </a:lnTo>
                  <a:lnTo>
                    <a:pt x="997" y="862"/>
                  </a:lnTo>
                  <a:lnTo>
                    <a:pt x="1041" y="864"/>
                  </a:lnTo>
                  <a:lnTo>
                    <a:pt x="964" y="784"/>
                  </a:lnTo>
                  <a:lnTo>
                    <a:pt x="891" y="703"/>
                  </a:lnTo>
                  <a:lnTo>
                    <a:pt x="822" y="621"/>
                  </a:lnTo>
                  <a:lnTo>
                    <a:pt x="791" y="584"/>
                  </a:lnTo>
                  <a:lnTo>
                    <a:pt x="873" y="475"/>
                  </a:lnTo>
                  <a:lnTo>
                    <a:pt x="693" y="450"/>
                  </a:lnTo>
                  <a:lnTo>
                    <a:pt x="677" y="427"/>
                  </a:lnTo>
                  <a:lnTo>
                    <a:pt x="645" y="374"/>
                  </a:lnTo>
                  <a:lnTo>
                    <a:pt x="617" y="326"/>
                  </a:lnTo>
                  <a:lnTo>
                    <a:pt x="594" y="281"/>
                  </a:lnTo>
                  <a:lnTo>
                    <a:pt x="576" y="239"/>
                  </a:lnTo>
                  <a:lnTo>
                    <a:pt x="563" y="200"/>
                  </a:lnTo>
                  <a:lnTo>
                    <a:pt x="554" y="165"/>
                  </a:lnTo>
                  <a:lnTo>
                    <a:pt x="551" y="132"/>
                  </a:lnTo>
                  <a:lnTo>
                    <a:pt x="552" y="104"/>
                  </a:lnTo>
                  <a:lnTo>
                    <a:pt x="559" y="78"/>
                  </a:lnTo>
                  <a:lnTo>
                    <a:pt x="570" y="55"/>
                  </a:lnTo>
                  <a:lnTo>
                    <a:pt x="585" y="35"/>
                  </a:lnTo>
                  <a:lnTo>
                    <a:pt x="595" y="28"/>
                  </a:lnTo>
                  <a:lnTo>
                    <a:pt x="606" y="19"/>
                  </a:lnTo>
                  <a:lnTo>
                    <a:pt x="620" y="12"/>
                  </a:lnTo>
                  <a:lnTo>
                    <a:pt x="637" y="6"/>
                  </a:lnTo>
                  <a:lnTo>
                    <a:pt x="656" y="2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72"/>
            <p:cNvSpPr>
              <a:spLocks noEditPoints="1"/>
            </p:cNvSpPr>
            <p:nvPr/>
          </p:nvSpPr>
          <p:spPr bwMode="auto">
            <a:xfrm>
              <a:off x="844551" y="3624263"/>
              <a:ext cx="206375" cy="84138"/>
            </a:xfrm>
            <a:custGeom>
              <a:avLst/>
              <a:gdLst>
                <a:gd name="T0" fmla="*/ 1223 w 1300"/>
                <a:gd name="T1" fmla="*/ 190 h 531"/>
                <a:gd name="T2" fmla="*/ 1300 w 1300"/>
                <a:gd name="T3" fmla="*/ 286 h 531"/>
                <a:gd name="T4" fmla="*/ 993 w 1300"/>
                <a:gd name="T5" fmla="*/ 530 h 531"/>
                <a:gd name="T6" fmla="*/ 915 w 1300"/>
                <a:gd name="T7" fmla="*/ 435 h 531"/>
                <a:gd name="T8" fmla="*/ 1223 w 1300"/>
                <a:gd name="T9" fmla="*/ 190 h 531"/>
                <a:gd name="T10" fmla="*/ 1040 w 1300"/>
                <a:gd name="T11" fmla="*/ 66 h 531"/>
                <a:gd name="T12" fmla="*/ 1114 w 1300"/>
                <a:gd name="T13" fmla="*/ 163 h 531"/>
                <a:gd name="T14" fmla="*/ 621 w 1300"/>
                <a:gd name="T15" fmla="*/ 531 h 531"/>
                <a:gd name="T16" fmla="*/ 548 w 1300"/>
                <a:gd name="T17" fmla="*/ 434 h 531"/>
                <a:gd name="T18" fmla="*/ 1040 w 1300"/>
                <a:gd name="T19" fmla="*/ 66 h 531"/>
                <a:gd name="T20" fmla="*/ 797 w 1300"/>
                <a:gd name="T21" fmla="*/ 3 h 531"/>
                <a:gd name="T22" fmla="*/ 864 w 1300"/>
                <a:gd name="T23" fmla="*/ 104 h 531"/>
                <a:gd name="T24" fmla="*/ 311 w 1300"/>
                <a:gd name="T25" fmla="*/ 472 h 531"/>
                <a:gd name="T26" fmla="*/ 242 w 1300"/>
                <a:gd name="T27" fmla="*/ 371 h 531"/>
                <a:gd name="T28" fmla="*/ 797 w 1300"/>
                <a:gd name="T29" fmla="*/ 3 h 531"/>
                <a:gd name="T30" fmla="*/ 430 w 1300"/>
                <a:gd name="T31" fmla="*/ 0 h 531"/>
                <a:gd name="T32" fmla="*/ 492 w 1300"/>
                <a:gd name="T33" fmla="*/ 107 h 531"/>
                <a:gd name="T34" fmla="*/ 61 w 1300"/>
                <a:gd name="T35" fmla="*/ 352 h 531"/>
                <a:gd name="T36" fmla="*/ 0 w 1300"/>
                <a:gd name="T37" fmla="*/ 245 h 531"/>
                <a:gd name="T38" fmla="*/ 430 w 1300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0" h="531">
                  <a:moveTo>
                    <a:pt x="1223" y="190"/>
                  </a:moveTo>
                  <a:lnTo>
                    <a:pt x="1300" y="286"/>
                  </a:lnTo>
                  <a:lnTo>
                    <a:pt x="993" y="530"/>
                  </a:lnTo>
                  <a:lnTo>
                    <a:pt x="915" y="435"/>
                  </a:lnTo>
                  <a:lnTo>
                    <a:pt x="1223" y="190"/>
                  </a:lnTo>
                  <a:close/>
                  <a:moveTo>
                    <a:pt x="1040" y="66"/>
                  </a:moveTo>
                  <a:lnTo>
                    <a:pt x="1114" y="163"/>
                  </a:lnTo>
                  <a:lnTo>
                    <a:pt x="621" y="531"/>
                  </a:lnTo>
                  <a:lnTo>
                    <a:pt x="548" y="434"/>
                  </a:lnTo>
                  <a:lnTo>
                    <a:pt x="1040" y="66"/>
                  </a:lnTo>
                  <a:close/>
                  <a:moveTo>
                    <a:pt x="797" y="3"/>
                  </a:moveTo>
                  <a:lnTo>
                    <a:pt x="864" y="104"/>
                  </a:lnTo>
                  <a:lnTo>
                    <a:pt x="311" y="472"/>
                  </a:lnTo>
                  <a:lnTo>
                    <a:pt x="242" y="371"/>
                  </a:lnTo>
                  <a:lnTo>
                    <a:pt x="797" y="3"/>
                  </a:lnTo>
                  <a:close/>
                  <a:moveTo>
                    <a:pt x="430" y="0"/>
                  </a:moveTo>
                  <a:lnTo>
                    <a:pt x="492" y="107"/>
                  </a:lnTo>
                  <a:lnTo>
                    <a:pt x="61" y="352"/>
                  </a:lnTo>
                  <a:lnTo>
                    <a:pt x="0" y="245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73"/>
            <p:cNvSpPr>
              <a:spLocks/>
            </p:cNvSpPr>
            <p:nvPr/>
          </p:nvSpPr>
          <p:spPr bwMode="auto">
            <a:xfrm>
              <a:off x="811213" y="3790951"/>
              <a:ext cx="127000" cy="109538"/>
            </a:xfrm>
            <a:custGeom>
              <a:avLst/>
              <a:gdLst>
                <a:gd name="T0" fmla="*/ 0 w 802"/>
                <a:gd name="T1" fmla="*/ 0 h 683"/>
                <a:gd name="T2" fmla="*/ 39 w 802"/>
                <a:gd name="T3" fmla="*/ 17 h 683"/>
                <a:gd name="T4" fmla="*/ 79 w 802"/>
                <a:gd name="T5" fmla="*/ 33 h 683"/>
                <a:gd name="T6" fmla="*/ 124 w 802"/>
                <a:gd name="T7" fmla="*/ 48 h 683"/>
                <a:gd name="T8" fmla="*/ 175 w 802"/>
                <a:gd name="T9" fmla="*/ 64 h 683"/>
                <a:gd name="T10" fmla="*/ 233 w 802"/>
                <a:gd name="T11" fmla="*/ 82 h 683"/>
                <a:gd name="T12" fmla="*/ 298 w 802"/>
                <a:gd name="T13" fmla="*/ 98 h 683"/>
                <a:gd name="T14" fmla="*/ 363 w 802"/>
                <a:gd name="T15" fmla="*/ 113 h 683"/>
                <a:gd name="T16" fmla="*/ 422 w 802"/>
                <a:gd name="T17" fmla="*/ 126 h 683"/>
                <a:gd name="T18" fmla="*/ 474 w 802"/>
                <a:gd name="T19" fmla="*/ 141 h 683"/>
                <a:gd name="T20" fmla="*/ 522 w 802"/>
                <a:gd name="T21" fmla="*/ 154 h 683"/>
                <a:gd name="T22" fmla="*/ 564 w 802"/>
                <a:gd name="T23" fmla="*/ 167 h 683"/>
                <a:gd name="T24" fmla="*/ 602 w 802"/>
                <a:gd name="T25" fmla="*/ 180 h 683"/>
                <a:gd name="T26" fmla="*/ 634 w 802"/>
                <a:gd name="T27" fmla="*/ 195 h 683"/>
                <a:gd name="T28" fmla="*/ 663 w 802"/>
                <a:gd name="T29" fmla="*/ 210 h 683"/>
                <a:gd name="T30" fmla="*/ 688 w 802"/>
                <a:gd name="T31" fmla="*/ 229 h 683"/>
                <a:gd name="T32" fmla="*/ 709 w 802"/>
                <a:gd name="T33" fmla="*/ 249 h 683"/>
                <a:gd name="T34" fmla="*/ 728 w 802"/>
                <a:gd name="T35" fmla="*/ 270 h 683"/>
                <a:gd name="T36" fmla="*/ 743 w 802"/>
                <a:gd name="T37" fmla="*/ 297 h 683"/>
                <a:gd name="T38" fmla="*/ 757 w 802"/>
                <a:gd name="T39" fmla="*/ 325 h 683"/>
                <a:gd name="T40" fmla="*/ 768 w 802"/>
                <a:gd name="T41" fmla="*/ 358 h 683"/>
                <a:gd name="T42" fmla="*/ 778 w 802"/>
                <a:gd name="T43" fmla="*/ 395 h 683"/>
                <a:gd name="T44" fmla="*/ 787 w 802"/>
                <a:gd name="T45" fmla="*/ 436 h 683"/>
                <a:gd name="T46" fmla="*/ 794 w 802"/>
                <a:gd name="T47" fmla="*/ 483 h 683"/>
                <a:gd name="T48" fmla="*/ 801 w 802"/>
                <a:gd name="T49" fmla="*/ 534 h 683"/>
                <a:gd name="T50" fmla="*/ 802 w 802"/>
                <a:gd name="T51" fmla="*/ 552 h 683"/>
                <a:gd name="T52" fmla="*/ 802 w 802"/>
                <a:gd name="T53" fmla="*/ 570 h 683"/>
                <a:gd name="T54" fmla="*/ 800 w 802"/>
                <a:gd name="T55" fmla="*/ 590 h 683"/>
                <a:gd name="T56" fmla="*/ 796 w 802"/>
                <a:gd name="T57" fmla="*/ 609 h 683"/>
                <a:gd name="T58" fmla="*/ 787 w 802"/>
                <a:gd name="T59" fmla="*/ 626 h 683"/>
                <a:gd name="T60" fmla="*/ 776 w 802"/>
                <a:gd name="T61" fmla="*/ 642 h 683"/>
                <a:gd name="T62" fmla="*/ 759 w 802"/>
                <a:gd name="T63" fmla="*/ 657 h 683"/>
                <a:gd name="T64" fmla="*/ 753 w 802"/>
                <a:gd name="T65" fmla="*/ 661 h 683"/>
                <a:gd name="T66" fmla="*/ 745 w 802"/>
                <a:gd name="T67" fmla="*/ 665 h 683"/>
                <a:gd name="T68" fmla="*/ 735 w 802"/>
                <a:gd name="T69" fmla="*/ 670 h 683"/>
                <a:gd name="T70" fmla="*/ 722 w 802"/>
                <a:gd name="T71" fmla="*/ 673 h 683"/>
                <a:gd name="T72" fmla="*/ 708 w 802"/>
                <a:gd name="T73" fmla="*/ 677 h 683"/>
                <a:gd name="T74" fmla="*/ 690 w 802"/>
                <a:gd name="T75" fmla="*/ 681 h 683"/>
                <a:gd name="T76" fmla="*/ 671 w 802"/>
                <a:gd name="T77" fmla="*/ 683 h 683"/>
                <a:gd name="T78" fmla="*/ 649 w 802"/>
                <a:gd name="T79" fmla="*/ 683 h 683"/>
                <a:gd name="T80" fmla="*/ 623 w 802"/>
                <a:gd name="T81" fmla="*/ 683 h 683"/>
                <a:gd name="T82" fmla="*/ 595 w 802"/>
                <a:gd name="T83" fmla="*/ 680 h 683"/>
                <a:gd name="T84" fmla="*/ 563 w 802"/>
                <a:gd name="T85" fmla="*/ 675 h 683"/>
                <a:gd name="T86" fmla="*/ 528 w 802"/>
                <a:gd name="T87" fmla="*/ 669 h 683"/>
                <a:gd name="T88" fmla="*/ 491 w 802"/>
                <a:gd name="T89" fmla="*/ 659 h 683"/>
                <a:gd name="T90" fmla="*/ 449 w 802"/>
                <a:gd name="T91" fmla="*/ 647 h 683"/>
                <a:gd name="T92" fmla="*/ 404 w 802"/>
                <a:gd name="T93" fmla="*/ 632 h 683"/>
                <a:gd name="T94" fmla="*/ 355 w 802"/>
                <a:gd name="T95" fmla="*/ 613 h 683"/>
                <a:gd name="T96" fmla="*/ 302 w 802"/>
                <a:gd name="T97" fmla="*/ 591 h 683"/>
                <a:gd name="T98" fmla="*/ 245 w 802"/>
                <a:gd name="T99" fmla="*/ 565 h 683"/>
                <a:gd name="T100" fmla="*/ 184 w 802"/>
                <a:gd name="T101" fmla="*/ 534 h 683"/>
                <a:gd name="T102" fmla="*/ 138 w 802"/>
                <a:gd name="T103" fmla="*/ 509 h 683"/>
                <a:gd name="T104" fmla="*/ 94 w 802"/>
                <a:gd name="T105" fmla="*/ 483 h 683"/>
                <a:gd name="T106" fmla="*/ 0 w 802"/>
                <a:gd name="T107" fmla="*/ 440 h 683"/>
                <a:gd name="T108" fmla="*/ 0 w 802"/>
                <a:gd name="T109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2" h="683">
                  <a:moveTo>
                    <a:pt x="0" y="0"/>
                  </a:moveTo>
                  <a:lnTo>
                    <a:pt x="39" y="17"/>
                  </a:lnTo>
                  <a:lnTo>
                    <a:pt x="79" y="33"/>
                  </a:lnTo>
                  <a:lnTo>
                    <a:pt x="124" y="48"/>
                  </a:lnTo>
                  <a:lnTo>
                    <a:pt x="175" y="64"/>
                  </a:lnTo>
                  <a:lnTo>
                    <a:pt x="233" y="82"/>
                  </a:lnTo>
                  <a:lnTo>
                    <a:pt x="298" y="98"/>
                  </a:lnTo>
                  <a:lnTo>
                    <a:pt x="363" y="113"/>
                  </a:lnTo>
                  <a:lnTo>
                    <a:pt x="422" y="126"/>
                  </a:lnTo>
                  <a:lnTo>
                    <a:pt x="474" y="141"/>
                  </a:lnTo>
                  <a:lnTo>
                    <a:pt x="522" y="154"/>
                  </a:lnTo>
                  <a:lnTo>
                    <a:pt x="564" y="167"/>
                  </a:lnTo>
                  <a:lnTo>
                    <a:pt x="602" y="180"/>
                  </a:lnTo>
                  <a:lnTo>
                    <a:pt x="634" y="195"/>
                  </a:lnTo>
                  <a:lnTo>
                    <a:pt x="663" y="210"/>
                  </a:lnTo>
                  <a:lnTo>
                    <a:pt x="688" y="229"/>
                  </a:lnTo>
                  <a:lnTo>
                    <a:pt x="709" y="249"/>
                  </a:lnTo>
                  <a:lnTo>
                    <a:pt x="728" y="270"/>
                  </a:lnTo>
                  <a:lnTo>
                    <a:pt x="743" y="297"/>
                  </a:lnTo>
                  <a:lnTo>
                    <a:pt x="757" y="325"/>
                  </a:lnTo>
                  <a:lnTo>
                    <a:pt x="768" y="358"/>
                  </a:lnTo>
                  <a:lnTo>
                    <a:pt x="778" y="395"/>
                  </a:lnTo>
                  <a:lnTo>
                    <a:pt x="787" y="436"/>
                  </a:lnTo>
                  <a:lnTo>
                    <a:pt x="794" y="483"/>
                  </a:lnTo>
                  <a:lnTo>
                    <a:pt x="801" y="534"/>
                  </a:lnTo>
                  <a:lnTo>
                    <a:pt x="802" y="552"/>
                  </a:lnTo>
                  <a:lnTo>
                    <a:pt x="802" y="570"/>
                  </a:lnTo>
                  <a:lnTo>
                    <a:pt x="800" y="590"/>
                  </a:lnTo>
                  <a:lnTo>
                    <a:pt x="796" y="609"/>
                  </a:lnTo>
                  <a:lnTo>
                    <a:pt x="787" y="626"/>
                  </a:lnTo>
                  <a:lnTo>
                    <a:pt x="776" y="642"/>
                  </a:lnTo>
                  <a:lnTo>
                    <a:pt x="759" y="657"/>
                  </a:lnTo>
                  <a:lnTo>
                    <a:pt x="753" y="661"/>
                  </a:lnTo>
                  <a:lnTo>
                    <a:pt x="745" y="665"/>
                  </a:lnTo>
                  <a:lnTo>
                    <a:pt x="735" y="670"/>
                  </a:lnTo>
                  <a:lnTo>
                    <a:pt x="722" y="673"/>
                  </a:lnTo>
                  <a:lnTo>
                    <a:pt x="708" y="677"/>
                  </a:lnTo>
                  <a:lnTo>
                    <a:pt x="690" y="681"/>
                  </a:lnTo>
                  <a:lnTo>
                    <a:pt x="671" y="683"/>
                  </a:lnTo>
                  <a:lnTo>
                    <a:pt x="649" y="683"/>
                  </a:lnTo>
                  <a:lnTo>
                    <a:pt x="623" y="683"/>
                  </a:lnTo>
                  <a:lnTo>
                    <a:pt x="595" y="680"/>
                  </a:lnTo>
                  <a:lnTo>
                    <a:pt x="563" y="675"/>
                  </a:lnTo>
                  <a:lnTo>
                    <a:pt x="528" y="669"/>
                  </a:lnTo>
                  <a:lnTo>
                    <a:pt x="491" y="659"/>
                  </a:lnTo>
                  <a:lnTo>
                    <a:pt x="449" y="647"/>
                  </a:lnTo>
                  <a:lnTo>
                    <a:pt x="404" y="632"/>
                  </a:lnTo>
                  <a:lnTo>
                    <a:pt x="355" y="613"/>
                  </a:lnTo>
                  <a:lnTo>
                    <a:pt x="302" y="591"/>
                  </a:lnTo>
                  <a:lnTo>
                    <a:pt x="245" y="565"/>
                  </a:lnTo>
                  <a:lnTo>
                    <a:pt x="184" y="534"/>
                  </a:lnTo>
                  <a:lnTo>
                    <a:pt x="138" y="509"/>
                  </a:lnTo>
                  <a:lnTo>
                    <a:pt x="94" y="483"/>
                  </a:lnTo>
                  <a:lnTo>
                    <a:pt x="0" y="4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74"/>
            <p:cNvSpPr>
              <a:spLocks/>
            </p:cNvSpPr>
            <p:nvPr/>
          </p:nvSpPr>
          <p:spPr bwMode="auto">
            <a:xfrm>
              <a:off x="811213" y="3738563"/>
              <a:ext cx="303213" cy="214313"/>
            </a:xfrm>
            <a:custGeom>
              <a:avLst/>
              <a:gdLst>
                <a:gd name="T0" fmla="*/ 217 w 1909"/>
                <a:gd name="T1" fmla="*/ 95 h 1349"/>
                <a:gd name="T2" fmla="*/ 335 w 1909"/>
                <a:gd name="T3" fmla="*/ 148 h 1349"/>
                <a:gd name="T4" fmla="*/ 471 w 1909"/>
                <a:gd name="T5" fmla="*/ 189 h 1349"/>
                <a:gd name="T6" fmla="*/ 621 w 1909"/>
                <a:gd name="T7" fmla="*/ 220 h 1349"/>
                <a:gd name="T8" fmla="*/ 783 w 1909"/>
                <a:gd name="T9" fmla="*/ 239 h 1349"/>
                <a:gd name="T10" fmla="*/ 954 w 1909"/>
                <a:gd name="T11" fmla="*/ 246 h 1349"/>
                <a:gd name="T12" fmla="*/ 1121 w 1909"/>
                <a:gd name="T13" fmla="*/ 239 h 1349"/>
                <a:gd name="T14" fmla="*/ 1280 w 1909"/>
                <a:gd name="T15" fmla="*/ 221 h 1349"/>
                <a:gd name="T16" fmla="*/ 1429 w 1909"/>
                <a:gd name="T17" fmla="*/ 191 h 1349"/>
                <a:gd name="T18" fmla="*/ 1563 w 1909"/>
                <a:gd name="T19" fmla="*/ 151 h 1349"/>
                <a:gd name="T20" fmla="*/ 1909 w 1909"/>
                <a:gd name="T21" fmla="*/ 11 h 1349"/>
                <a:gd name="T22" fmla="*/ 1576 w 1909"/>
                <a:gd name="T23" fmla="*/ 1240 h 1349"/>
                <a:gd name="T24" fmla="*/ 1460 w 1909"/>
                <a:gd name="T25" fmla="*/ 1281 h 1349"/>
                <a:gd name="T26" fmla="*/ 1328 w 1909"/>
                <a:gd name="T27" fmla="*/ 1314 h 1349"/>
                <a:gd name="T28" fmla="*/ 1185 w 1909"/>
                <a:gd name="T29" fmla="*/ 1336 h 1349"/>
                <a:gd name="T30" fmla="*/ 1032 w 1909"/>
                <a:gd name="T31" fmla="*/ 1348 h 1349"/>
                <a:gd name="T32" fmla="*/ 874 w 1909"/>
                <a:gd name="T33" fmla="*/ 1348 h 1349"/>
                <a:gd name="T34" fmla="*/ 721 w 1909"/>
                <a:gd name="T35" fmla="*/ 1336 h 1349"/>
                <a:gd name="T36" fmla="*/ 574 w 1909"/>
                <a:gd name="T37" fmla="*/ 1312 h 1349"/>
                <a:gd name="T38" fmla="*/ 440 w 1909"/>
                <a:gd name="T39" fmla="*/ 1279 h 1349"/>
                <a:gd name="T40" fmla="*/ 323 w 1909"/>
                <a:gd name="T41" fmla="*/ 1235 h 1349"/>
                <a:gd name="T42" fmla="*/ 0 w 1909"/>
                <a:gd name="T43" fmla="*/ 1091 h 1349"/>
                <a:gd name="T44" fmla="*/ 33 w 1909"/>
                <a:gd name="T45" fmla="*/ 920 h 1349"/>
                <a:gd name="T46" fmla="*/ 128 w 1909"/>
                <a:gd name="T47" fmla="*/ 975 h 1349"/>
                <a:gd name="T48" fmla="*/ 250 w 1909"/>
                <a:gd name="T49" fmla="*/ 1033 h 1349"/>
                <a:gd name="T50" fmla="*/ 359 w 1909"/>
                <a:gd name="T51" fmla="*/ 1077 h 1349"/>
                <a:gd name="T52" fmla="*/ 456 w 1909"/>
                <a:gd name="T53" fmla="*/ 1108 h 1349"/>
                <a:gd name="T54" fmla="*/ 541 w 1909"/>
                <a:gd name="T55" fmla="*/ 1127 h 1349"/>
                <a:gd name="T56" fmla="*/ 615 w 1909"/>
                <a:gd name="T57" fmla="*/ 1136 h 1349"/>
                <a:gd name="T58" fmla="*/ 688 w 1909"/>
                <a:gd name="T59" fmla="*/ 1135 h 1349"/>
                <a:gd name="T60" fmla="*/ 756 w 1909"/>
                <a:gd name="T61" fmla="*/ 1123 h 1349"/>
                <a:gd name="T62" fmla="*/ 809 w 1909"/>
                <a:gd name="T63" fmla="*/ 1101 h 1349"/>
                <a:gd name="T64" fmla="*/ 855 w 1909"/>
                <a:gd name="T65" fmla="*/ 1067 h 1349"/>
                <a:gd name="T66" fmla="*/ 894 w 1909"/>
                <a:gd name="T67" fmla="*/ 1018 h 1349"/>
                <a:gd name="T68" fmla="*/ 918 w 1909"/>
                <a:gd name="T69" fmla="*/ 958 h 1349"/>
                <a:gd name="T70" fmla="*/ 926 w 1909"/>
                <a:gd name="T71" fmla="*/ 888 h 1349"/>
                <a:gd name="T72" fmla="*/ 914 w 1909"/>
                <a:gd name="T73" fmla="*/ 786 h 1349"/>
                <a:gd name="T74" fmla="*/ 890 w 1909"/>
                <a:gd name="T75" fmla="*/ 673 h 1349"/>
                <a:gd name="T76" fmla="*/ 858 w 1909"/>
                <a:gd name="T77" fmla="*/ 585 h 1349"/>
                <a:gd name="T78" fmla="*/ 816 w 1909"/>
                <a:gd name="T79" fmla="*/ 515 h 1349"/>
                <a:gd name="T80" fmla="*/ 762 w 1909"/>
                <a:gd name="T81" fmla="*/ 462 h 1349"/>
                <a:gd name="T82" fmla="*/ 694 w 1909"/>
                <a:gd name="T83" fmla="*/ 419 h 1349"/>
                <a:gd name="T84" fmla="*/ 610 w 1909"/>
                <a:gd name="T85" fmla="*/ 384 h 1349"/>
                <a:gd name="T86" fmla="*/ 509 w 1909"/>
                <a:gd name="T87" fmla="*/ 354 h 1349"/>
                <a:gd name="T88" fmla="*/ 390 w 1909"/>
                <a:gd name="T89" fmla="*/ 324 h 1349"/>
                <a:gd name="T90" fmla="*/ 263 w 1909"/>
                <a:gd name="T91" fmla="*/ 294 h 1349"/>
                <a:gd name="T92" fmla="*/ 163 w 1909"/>
                <a:gd name="T93" fmla="*/ 263 h 1349"/>
                <a:gd name="T94" fmla="*/ 86 w 1909"/>
                <a:gd name="T95" fmla="*/ 236 h 1349"/>
                <a:gd name="T96" fmla="*/ 0 w 1909"/>
                <a:gd name="T9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09" h="1349">
                  <a:moveTo>
                    <a:pt x="0" y="0"/>
                  </a:moveTo>
                  <a:lnTo>
                    <a:pt x="217" y="95"/>
                  </a:lnTo>
                  <a:lnTo>
                    <a:pt x="274" y="123"/>
                  </a:lnTo>
                  <a:lnTo>
                    <a:pt x="335" y="148"/>
                  </a:lnTo>
                  <a:lnTo>
                    <a:pt x="401" y="169"/>
                  </a:lnTo>
                  <a:lnTo>
                    <a:pt x="471" y="189"/>
                  </a:lnTo>
                  <a:lnTo>
                    <a:pt x="545" y="207"/>
                  </a:lnTo>
                  <a:lnTo>
                    <a:pt x="621" y="220"/>
                  </a:lnTo>
                  <a:lnTo>
                    <a:pt x="701" y="231"/>
                  </a:lnTo>
                  <a:lnTo>
                    <a:pt x="783" y="239"/>
                  </a:lnTo>
                  <a:lnTo>
                    <a:pt x="868" y="244"/>
                  </a:lnTo>
                  <a:lnTo>
                    <a:pt x="954" y="246"/>
                  </a:lnTo>
                  <a:lnTo>
                    <a:pt x="1039" y="244"/>
                  </a:lnTo>
                  <a:lnTo>
                    <a:pt x="1121" y="239"/>
                  </a:lnTo>
                  <a:lnTo>
                    <a:pt x="1202" y="232"/>
                  </a:lnTo>
                  <a:lnTo>
                    <a:pt x="1280" y="221"/>
                  </a:lnTo>
                  <a:lnTo>
                    <a:pt x="1356" y="208"/>
                  </a:lnTo>
                  <a:lnTo>
                    <a:pt x="1429" y="191"/>
                  </a:lnTo>
                  <a:lnTo>
                    <a:pt x="1498" y="173"/>
                  </a:lnTo>
                  <a:lnTo>
                    <a:pt x="1563" y="151"/>
                  </a:lnTo>
                  <a:lnTo>
                    <a:pt x="1624" y="127"/>
                  </a:lnTo>
                  <a:lnTo>
                    <a:pt x="1909" y="11"/>
                  </a:lnTo>
                  <a:lnTo>
                    <a:pt x="1909" y="1104"/>
                  </a:lnTo>
                  <a:lnTo>
                    <a:pt x="1576" y="1240"/>
                  </a:lnTo>
                  <a:lnTo>
                    <a:pt x="1520" y="1261"/>
                  </a:lnTo>
                  <a:lnTo>
                    <a:pt x="1460" y="1281"/>
                  </a:lnTo>
                  <a:lnTo>
                    <a:pt x="1396" y="1299"/>
                  </a:lnTo>
                  <a:lnTo>
                    <a:pt x="1328" y="1314"/>
                  </a:lnTo>
                  <a:lnTo>
                    <a:pt x="1258" y="1326"/>
                  </a:lnTo>
                  <a:lnTo>
                    <a:pt x="1185" y="1336"/>
                  </a:lnTo>
                  <a:lnTo>
                    <a:pt x="1109" y="1343"/>
                  </a:lnTo>
                  <a:lnTo>
                    <a:pt x="1032" y="1348"/>
                  </a:lnTo>
                  <a:lnTo>
                    <a:pt x="954" y="1349"/>
                  </a:lnTo>
                  <a:lnTo>
                    <a:pt x="874" y="1348"/>
                  </a:lnTo>
                  <a:lnTo>
                    <a:pt x="797" y="1342"/>
                  </a:lnTo>
                  <a:lnTo>
                    <a:pt x="721" y="1336"/>
                  </a:lnTo>
                  <a:lnTo>
                    <a:pt x="646" y="1325"/>
                  </a:lnTo>
                  <a:lnTo>
                    <a:pt x="574" y="1312"/>
                  </a:lnTo>
                  <a:lnTo>
                    <a:pt x="506" y="1296"/>
                  </a:lnTo>
                  <a:lnTo>
                    <a:pt x="440" y="1279"/>
                  </a:lnTo>
                  <a:lnTo>
                    <a:pt x="379" y="1258"/>
                  </a:lnTo>
                  <a:lnTo>
                    <a:pt x="323" y="1235"/>
                  </a:lnTo>
                  <a:lnTo>
                    <a:pt x="271" y="1210"/>
                  </a:lnTo>
                  <a:lnTo>
                    <a:pt x="0" y="1091"/>
                  </a:lnTo>
                  <a:lnTo>
                    <a:pt x="0" y="905"/>
                  </a:lnTo>
                  <a:lnTo>
                    <a:pt x="33" y="920"/>
                  </a:lnTo>
                  <a:lnTo>
                    <a:pt x="81" y="949"/>
                  </a:lnTo>
                  <a:lnTo>
                    <a:pt x="128" y="975"/>
                  </a:lnTo>
                  <a:lnTo>
                    <a:pt x="191" y="1005"/>
                  </a:lnTo>
                  <a:lnTo>
                    <a:pt x="250" y="1033"/>
                  </a:lnTo>
                  <a:lnTo>
                    <a:pt x="307" y="1056"/>
                  </a:lnTo>
                  <a:lnTo>
                    <a:pt x="359" y="1077"/>
                  </a:lnTo>
                  <a:lnTo>
                    <a:pt x="410" y="1095"/>
                  </a:lnTo>
                  <a:lnTo>
                    <a:pt x="456" y="1108"/>
                  </a:lnTo>
                  <a:lnTo>
                    <a:pt x="500" y="1119"/>
                  </a:lnTo>
                  <a:lnTo>
                    <a:pt x="541" y="1127"/>
                  </a:lnTo>
                  <a:lnTo>
                    <a:pt x="580" y="1133"/>
                  </a:lnTo>
                  <a:lnTo>
                    <a:pt x="615" y="1136"/>
                  </a:lnTo>
                  <a:lnTo>
                    <a:pt x="648" y="1137"/>
                  </a:lnTo>
                  <a:lnTo>
                    <a:pt x="688" y="1135"/>
                  </a:lnTo>
                  <a:lnTo>
                    <a:pt x="723" y="1131"/>
                  </a:lnTo>
                  <a:lnTo>
                    <a:pt x="756" y="1123"/>
                  </a:lnTo>
                  <a:lnTo>
                    <a:pt x="783" y="1113"/>
                  </a:lnTo>
                  <a:lnTo>
                    <a:pt x="809" y="1101"/>
                  </a:lnTo>
                  <a:lnTo>
                    <a:pt x="829" y="1088"/>
                  </a:lnTo>
                  <a:lnTo>
                    <a:pt x="855" y="1067"/>
                  </a:lnTo>
                  <a:lnTo>
                    <a:pt x="877" y="1044"/>
                  </a:lnTo>
                  <a:lnTo>
                    <a:pt x="894" y="1018"/>
                  </a:lnTo>
                  <a:lnTo>
                    <a:pt x="908" y="989"/>
                  </a:lnTo>
                  <a:lnTo>
                    <a:pt x="918" y="958"/>
                  </a:lnTo>
                  <a:lnTo>
                    <a:pt x="924" y="924"/>
                  </a:lnTo>
                  <a:lnTo>
                    <a:pt x="926" y="888"/>
                  </a:lnTo>
                  <a:lnTo>
                    <a:pt x="923" y="851"/>
                  </a:lnTo>
                  <a:lnTo>
                    <a:pt x="914" y="786"/>
                  </a:lnTo>
                  <a:lnTo>
                    <a:pt x="903" y="727"/>
                  </a:lnTo>
                  <a:lnTo>
                    <a:pt x="890" y="673"/>
                  </a:lnTo>
                  <a:lnTo>
                    <a:pt x="876" y="627"/>
                  </a:lnTo>
                  <a:lnTo>
                    <a:pt x="858" y="585"/>
                  </a:lnTo>
                  <a:lnTo>
                    <a:pt x="838" y="548"/>
                  </a:lnTo>
                  <a:lnTo>
                    <a:pt x="816" y="515"/>
                  </a:lnTo>
                  <a:lnTo>
                    <a:pt x="790" y="487"/>
                  </a:lnTo>
                  <a:lnTo>
                    <a:pt x="762" y="462"/>
                  </a:lnTo>
                  <a:lnTo>
                    <a:pt x="730" y="439"/>
                  </a:lnTo>
                  <a:lnTo>
                    <a:pt x="694" y="419"/>
                  </a:lnTo>
                  <a:lnTo>
                    <a:pt x="654" y="401"/>
                  </a:lnTo>
                  <a:lnTo>
                    <a:pt x="610" y="384"/>
                  </a:lnTo>
                  <a:lnTo>
                    <a:pt x="562" y="369"/>
                  </a:lnTo>
                  <a:lnTo>
                    <a:pt x="509" y="354"/>
                  </a:lnTo>
                  <a:lnTo>
                    <a:pt x="453" y="340"/>
                  </a:lnTo>
                  <a:lnTo>
                    <a:pt x="390" y="324"/>
                  </a:lnTo>
                  <a:lnTo>
                    <a:pt x="322" y="308"/>
                  </a:lnTo>
                  <a:lnTo>
                    <a:pt x="263" y="294"/>
                  </a:lnTo>
                  <a:lnTo>
                    <a:pt x="210" y="279"/>
                  </a:lnTo>
                  <a:lnTo>
                    <a:pt x="163" y="263"/>
                  </a:lnTo>
                  <a:lnTo>
                    <a:pt x="123" y="249"/>
                  </a:lnTo>
                  <a:lnTo>
                    <a:pt x="86" y="236"/>
                  </a:lnTo>
                  <a:lnTo>
                    <a:pt x="0" y="1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75"/>
            <p:cNvSpPr>
              <a:spLocks/>
            </p:cNvSpPr>
            <p:nvPr/>
          </p:nvSpPr>
          <p:spPr bwMode="auto">
            <a:xfrm>
              <a:off x="811213" y="3933826"/>
              <a:ext cx="303213" cy="77788"/>
            </a:xfrm>
            <a:custGeom>
              <a:avLst/>
              <a:gdLst>
                <a:gd name="T0" fmla="*/ 0 w 1909"/>
                <a:gd name="T1" fmla="*/ 0 h 495"/>
                <a:gd name="T2" fmla="*/ 217 w 1909"/>
                <a:gd name="T3" fmla="*/ 95 h 495"/>
                <a:gd name="T4" fmla="*/ 274 w 1909"/>
                <a:gd name="T5" fmla="*/ 123 h 495"/>
                <a:gd name="T6" fmla="*/ 335 w 1909"/>
                <a:gd name="T7" fmla="*/ 148 h 495"/>
                <a:gd name="T8" fmla="*/ 401 w 1909"/>
                <a:gd name="T9" fmla="*/ 170 h 495"/>
                <a:gd name="T10" fmla="*/ 471 w 1909"/>
                <a:gd name="T11" fmla="*/ 189 h 495"/>
                <a:gd name="T12" fmla="*/ 545 w 1909"/>
                <a:gd name="T13" fmla="*/ 207 h 495"/>
                <a:gd name="T14" fmla="*/ 621 w 1909"/>
                <a:gd name="T15" fmla="*/ 221 h 495"/>
                <a:gd name="T16" fmla="*/ 701 w 1909"/>
                <a:gd name="T17" fmla="*/ 232 h 495"/>
                <a:gd name="T18" fmla="*/ 783 w 1909"/>
                <a:gd name="T19" fmla="*/ 239 h 495"/>
                <a:gd name="T20" fmla="*/ 868 w 1909"/>
                <a:gd name="T21" fmla="*/ 245 h 495"/>
                <a:gd name="T22" fmla="*/ 954 w 1909"/>
                <a:gd name="T23" fmla="*/ 246 h 495"/>
                <a:gd name="T24" fmla="*/ 1039 w 1909"/>
                <a:gd name="T25" fmla="*/ 245 h 495"/>
                <a:gd name="T26" fmla="*/ 1121 w 1909"/>
                <a:gd name="T27" fmla="*/ 240 h 495"/>
                <a:gd name="T28" fmla="*/ 1202 w 1909"/>
                <a:gd name="T29" fmla="*/ 233 h 495"/>
                <a:gd name="T30" fmla="*/ 1280 w 1909"/>
                <a:gd name="T31" fmla="*/ 222 h 495"/>
                <a:gd name="T32" fmla="*/ 1356 w 1909"/>
                <a:gd name="T33" fmla="*/ 209 h 495"/>
                <a:gd name="T34" fmla="*/ 1429 w 1909"/>
                <a:gd name="T35" fmla="*/ 192 h 495"/>
                <a:gd name="T36" fmla="*/ 1498 w 1909"/>
                <a:gd name="T37" fmla="*/ 173 h 495"/>
                <a:gd name="T38" fmla="*/ 1563 w 1909"/>
                <a:gd name="T39" fmla="*/ 152 h 495"/>
                <a:gd name="T40" fmla="*/ 1624 w 1909"/>
                <a:gd name="T41" fmla="*/ 128 h 495"/>
                <a:gd name="T42" fmla="*/ 1909 w 1909"/>
                <a:gd name="T43" fmla="*/ 12 h 495"/>
                <a:gd name="T44" fmla="*/ 1909 w 1909"/>
                <a:gd name="T45" fmla="*/ 65 h 495"/>
                <a:gd name="T46" fmla="*/ 1905 w 1909"/>
                <a:gd name="T47" fmla="*/ 105 h 495"/>
                <a:gd name="T48" fmla="*/ 1894 w 1909"/>
                <a:gd name="T49" fmla="*/ 144 h 495"/>
                <a:gd name="T50" fmla="*/ 1876 w 1909"/>
                <a:gd name="T51" fmla="*/ 183 h 495"/>
                <a:gd name="T52" fmla="*/ 1851 w 1909"/>
                <a:gd name="T53" fmla="*/ 219 h 495"/>
                <a:gd name="T54" fmla="*/ 1819 w 1909"/>
                <a:gd name="T55" fmla="*/ 252 h 495"/>
                <a:gd name="T56" fmla="*/ 1782 w 1909"/>
                <a:gd name="T57" fmla="*/ 285 h 495"/>
                <a:gd name="T58" fmla="*/ 1739 w 1909"/>
                <a:gd name="T59" fmla="*/ 316 h 495"/>
                <a:gd name="T60" fmla="*/ 1690 w 1909"/>
                <a:gd name="T61" fmla="*/ 345 h 495"/>
                <a:gd name="T62" fmla="*/ 1635 w 1909"/>
                <a:gd name="T63" fmla="*/ 371 h 495"/>
                <a:gd name="T64" fmla="*/ 1576 w 1909"/>
                <a:gd name="T65" fmla="*/ 396 h 495"/>
                <a:gd name="T66" fmla="*/ 1512 w 1909"/>
                <a:gd name="T67" fmla="*/ 418 h 495"/>
                <a:gd name="T68" fmla="*/ 1443 w 1909"/>
                <a:gd name="T69" fmla="*/ 438 h 495"/>
                <a:gd name="T70" fmla="*/ 1371 w 1909"/>
                <a:gd name="T71" fmla="*/ 454 h 495"/>
                <a:gd name="T72" fmla="*/ 1294 w 1909"/>
                <a:gd name="T73" fmla="*/ 468 h 495"/>
                <a:gd name="T74" fmla="*/ 1214 w 1909"/>
                <a:gd name="T75" fmla="*/ 479 h 495"/>
                <a:gd name="T76" fmla="*/ 1130 w 1909"/>
                <a:gd name="T77" fmla="*/ 488 h 495"/>
                <a:gd name="T78" fmla="*/ 1043 w 1909"/>
                <a:gd name="T79" fmla="*/ 492 h 495"/>
                <a:gd name="T80" fmla="*/ 954 w 1909"/>
                <a:gd name="T81" fmla="*/ 495 h 495"/>
                <a:gd name="T82" fmla="*/ 865 w 1909"/>
                <a:gd name="T83" fmla="*/ 492 h 495"/>
                <a:gd name="T84" fmla="*/ 778 w 1909"/>
                <a:gd name="T85" fmla="*/ 488 h 495"/>
                <a:gd name="T86" fmla="*/ 695 w 1909"/>
                <a:gd name="T87" fmla="*/ 479 h 495"/>
                <a:gd name="T88" fmla="*/ 615 w 1909"/>
                <a:gd name="T89" fmla="*/ 468 h 495"/>
                <a:gd name="T90" fmla="*/ 538 w 1909"/>
                <a:gd name="T91" fmla="*/ 454 h 495"/>
                <a:gd name="T92" fmla="*/ 466 w 1909"/>
                <a:gd name="T93" fmla="*/ 438 h 495"/>
                <a:gd name="T94" fmla="*/ 397 w 1909"/>
                <a:gd name="T95" fmla="*/ 418 h 495"/>
                <a:gd name="T96" fmla="*/ 333 w 1909"/>
                <a:gd name="T97" fmla="*/ 396 h 495"/>
                <a:gd name="T98" fmla="*/ 273 w 1909"/>
                <a:gd name="T99" fmla="*/ 371 h 495"/>
                <a:gd name="T100" fmla="*/ 219 w 1909"/>
                <a:gd name="T101" fmla="*/ 345 h 495"/>
                <a:gd name="T102" fmla="*/ 170 w 1909"/>
                <a:gd name="T103" fmla="*/ 316 h 495"/>
                <a:gd name="T104" fmla="*/ 127 w 1909"/>
                <a:gd name="T105" fmla="*/ 285 h 495"/>
                <a:gd name="T106" fmla="*/ 89 w 1909"/>
                <a:gd name="T107" fmla="*/ 252 h 495"/>
                <a:gd name="T108" fmla="*/ 58 w 1909"/>
                <a:gd name="T109" fmla="*/ 219 h 495"/>
                <a:gd name="T110" fmla="*/ 33 w 1909"/>
                <a:gd name="T111" fmla="*/ 183 h 495"/>
                <a:gd name="T112" fmla="*/ 15 w 1909"/>
                <a:gd name="T113" fmla="*/ 144 h 495"/>
                <a:gd name="T114" fmla="*/ 4 w 1909"/>
                <a:gd name="T115" fmla="*/ 105 h 495"/>
                <a:gd name="T116" fmla="*/ 0 w 1909"/>
                <a:gd name="T117" fmla="*/ 65 h 495"/>
                <a:gd name="T118" fmla="*/ 0 w 1909"/>
                <a:gd name="T119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9" h="495">
                  <a:moveTo>
                    <a:pt x="0" y="0"/>
                  </a:moveTo>
                  <a:lnTo>
                    <a:pt x="217" y="95"/>
                  </a:lnTo>
                  <a:lnTo>
                    <a:pt x="274" y="123"/>
                  </a:lnTo>
                  <a:lnTo>
                    <a:pt x="335" y="148"/>
                  </a:lnTo>
                  <a:lnTo>
                    <a:pt x="401" y="170"/>
                  </a:lnTo>
                  <a:lnTo>
                    <a:pt x="471" y="189"/>
                  </a:lnTo>
                  <a:lnTo>
                    <a:pt x="545" y="207"/>
                  </a:lnTo>
                  <a:lnTo>
                    <a:pt x="621" y="221"/>
                  </a:lnTo>
                  <a:lnTo>
                    <a:pt x="701" y="232"/>
                  </a:lnTo>
                  <a:lnTo>
                    <a:pt x="783" y="239"/>
                  </a:lnTo>
                  <a:lnTo>
                    <a:pt x="868" y="245"/>
                  </a:lnTo>
                  <a:lnTo>
                    <a:pt x="954" y="246"/>
                  </a:lnTo>
                  <a:lnTo>
                    <a:pt x="1039" y="245"/>
                  </a:lnTo>
                  <a:lnTo>
                    <a:pt x="1121" y="240"/>
                  </a:lnTo>
                  <a:lnTo>
                    <a:pt x="1202" y="233"/>
                  </a:lnTo>
                  <a:lnTo>
                    <a:pt x="1280" y="222"/>
                  </a:lnTo>
                  <a:lnTo>
                    <a:pt x="1356" y="209"/>
                  </a:lnTo>
                  <a:lnTo>
                    <a:pt x="1429" y="192"/>
                  </a:lnTo>
                  <a:lnTo>
                    <a:pt x="1498" y="173"/>
                  </a:lnTo>
                  <a:lnTo>
                    <a:pt x="1563" y="152"/>
                  </a:lnTo>
                  <a:lnTo>
                    <a:pt x="1624" y="128"/>
                  </a:lnTo>
                  <a:lnTo>
                    <a:pt x="1909" y="12"/>
                  </a:lnTo>
                  <a:lnTo>
                    <a:pt x="1909" y="65"/>
                  </a:lnTo>
                  <a:lnTo>
                    <a:pt x="1905" y="105"/>
                  </a:lnTo>
                  <a:lnTo>
                    <a:pt x="1894" y="144"/>
                  </a:lnTo>
                  <a:lnTo>
                    <a:pt x="1876" y="183"/>
                  </a:lnTo>
                  <a:lnTo>
                    <a:pt x="1851" y="219"/>
                  </a:lnTo>
                  <a:lnTo>
                    <a:pt x="1819" y="252"/>
                  </a:lnTo>
                  <a:lnTo>
                    <a:pt x="1782" y="285"/>
                  </a:lnTo>
                  <a:lnTo>
                    <a:pt x="1739" y="316"/>
                  </a:lnTo>
                  <a:lnTo>
                    <a:pt x="1690" y="345"/>
                  </a:lnTo>
                  <a:lnTo>
                    <a:pt x="1635" y="371"/>
                  </a:lnTo>
                  <a:lnTo>
                    <a:pt x="1576" y="396"/>
                  </a:lnTo>
                  <a:lnTo>
                    <a:pt x="1512" y="418"/>
                  </a:lnTo>
                  <a:lnTo>
                    <a:pt x="1443" y="438"/>
                  </a:lnTo>
                  <a:lnTo>
                    <a:pt x="1371" y="454"/>
                  </a:lnTo>
                  <a:lnTo>
                    <a:pt x="1294" y="468"/>
                  </a:lnTo>
                  <a:lnTo>
                    <a:pt x="1214" y="479"/>
                  </a:lnTo>
                  <a:lnTo>
                    <a:pt x="1130" y="488"/>
                  </a:lnTo>
                  <a:lnTo>
                    <a:pt x="1043" y="492"/>
                  </a:lnTo>
                  <a:lnTo>
                    <a:pt x="954" y="495"/>
                  </a:lnTo>
                  <a:lnTo>
                    <a:pt x="865" y="492"/>
                  </a:lnTo>
                  <a:lnTo>
                    <a:pt x="778" y="488"/>
                  </a:lnTo>
                  <a:lnTo>
                    <a:pt x="695" y="479"/>
                  </a:lnTo>
                  <a:lnTo>
                    <a:pt x="615" y="468"/>
                  </a:lnTo>
                  <a:lnTo>
                    <a:pt x="538" y="454"/>
                  </a:lnTo>
                  <a:lnTo>
                    <a:pt x="466" y="438"/>
                  </a:lnTo>
                  <a:lnTo>
                    <a:pt x="397" y="418"/>
                  </a:lnTo>
                  <a:lnTo>
                    <a:pt x="333" y="396"/>
                  </a:lnTo>
                  <a:lnTo>
                    <a:pt x="273" y="371"/>
                  </a:lnTo>
                  <a:lnTo>
                    <a:pt x="219" y="345"/>
                  </a:lnTo>
                  <a:lnTo>
                    <a:pt x="170" y="316"/>
                  </a:lnTo>
                  <a:lnTo>
                    <a:pt x="127" y="285"/>
                  </a:lnTo>
                  <a:lnTo>
                    <a:pt x="89" y="252"/>
                  </a:lnTo>
                  <a:lnTo>
                    <a:pt x="58" y="219"/>
                  </a:lnTo>
                  <a:lnTo>
                    <a:pt x="33" y="183"/>
                  </a:lnTo>
                  <a:lnTo>
                    <a:pt x="15" y="144"/>
                  </a:lnTo>
                  <a:lnTo>
                    <a:pt x="4" y="105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5" name="Group 364"/>
          <p:cNvGrpSpPr/>
          <p:nvPr/>
        </p:nvGrpSpPr>
        <p:grpSpPr>
          <a:xfrm>
            <a:off x="1614951" y="3465513"/>
            <a:ext cx="533400" cy="531812"/>
            <a:chOff x="1630363" y="3465513"/>
            <a:chExt cx="533400" cy="531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4" name="Freeform 280"/>
            <p:cNvSpPr>
              <a:spLocks noEditPoints="1"/>
            </p:cNvSpPr>
            <p:nvPr/>
          </p:nvSpPr>
          <p:spPr bwMode="auto">
            <a:xfrm>
              <a:off x="1770063" y="3613150"/>
              <a:ext cx="244475" cy="244475"/>
            </a:xfrm>
            <a:custGeom>
              <a:avLst/>
              <a:gdLst>
                <a:gd name="T0" fmla="*/ 720 w 1547"/>
                <a:gd name="T1" fmla="*/ 433 h 1539"/>
                <a:gd name="T2" fmla="*/ 636 w 1547"/>
                <a:gd name="T3" fmla="*/ 455 h 1539"/>
                <a:gd name="T4" fmla="*/ 559 w 1547"/>
                <a:gd name="T5" fmla="*/ 499 h 1539"/>
                <a:gd name="T6" fmla="*/ 499 w 1547"/>
                <a:gd name="T7" fmla="*/ 559 h 1539"/>
                <a:gd name="T8" fmla="*/ 456 w 1547"/>
                <a:gd name="T9" fmla="*/ 630 h 1539"/>
                <a:gd name="T10" fmla="*/ 433 w 1547"/>
                <a:gd name="T11" fmla="*/ 706 h 1539"/>
                <a:gd name="T12" fmla="*/ 429 w 1547"/>
                <a:gd name="T13" fmla="*/ 785 h 1539"/>
                <a:gd name="T14" fmla="*/ 442 w 1547"/>
                <a:gd name="T15" fmla="*/ 863 h 1539"/>
                <a:gd name="T16" fmla="*/ 475 w 1547"/>
                <a:gd name="T17" fmla="*/ 937 h 1539"/>
                <a:gd name="T18" fmla="*/ 526 w 1547"/>
                <a:gd name="T19" fmla="*/ 1002 h 1539"/>
                <a:gd name="T20" fmla="*/ 596 w 1547"/>
                <a:gd name="T21" fmla="*/ 1056 h 1539"/>
                <a:gd name="T22" fmla="*/ 676 w 1547"/>
                <a:gd name="T23" fmla="*/ 1090 h 1539"/>
                <a:gd name="T24" fmla="*/ 764 w 1547"/>
                <a:gd name="T25" fmla="*/ 1101 h 1539"/>
                <a:gd name="T26" fmla="*/ 852 w 1547"/>
                <a:gd name="T27" fmla="*/ 1090 h 1539"/>
                <a:gd name="T28" fmla="*/ 932 w 1547"/>
                <a:gd name="T29" fmla="*/ 1056 h 1539"/>
                <a:gd name="T30" fmla="*/ 1003 w 1547"/>
                <a:gd name="T31" fmla="*/ 1002 h 1539"/>
                <a:gd name="T32" fmla="*/ 1054 w 1547"/>
                <a:gd name="T33" fmla="*/ 937 h 1539"/>
                <a:gd name="T34" fmla="*/ 1087 w 1547"/>
                <a:gd name="T35" fmla="*/ 863 h 1539"/>
                <a:gd name="T36" fmla="*/ 1100 w 1547"/>
                <a:gd name="T37" fmla="*/ 785 h 1539"/>
                <a:gd name="T38" fmla="*/ 1096 w 1547"/>
                <a:gd name="T39" fmla="*/ 706 h 1539"/>
                <a:gd name="T40" fmla="*/ 1073 w 1547"/>
                <a:gd name="T41" fmla="*/ 630 h 1539"/>
                <a:gd name="T42" fmla="*/ 1030 w 1547"/>
                <a:gd name="T43" fmla="*/ 559 h 1539"/>
                <a:gd name="T44" fmla="*/ 970 w 1547"/>
                <a:gd name="T45" fmla="*/ 499 h 1539"/>
                <a:gd name="T46" fmla="*/ 894 w 1547"/>
                <a:gd name="T47" fmla="*/ 455 h 1539"/>
                <a:gd name="T48" fmla="*/ 808 w 1547"/>
                <a:gd name="T49" fmla="*/ 433 h 1539"/>
                <a:gd name="T50" fmla="*/ 472 w 1547"/>
                <a:gd name="T51" fmla="*/ 0 h 1539"/>
                <a:gd name="T52" fmla="*/ 804 w 1547"/>
                <a:gd name="T53" fmla="*/ 310 h 1539"/>
                <a:gd name="T54" fmla="*/ 895 w 1547"/>
                <a:gd name="T55" fmla="*/ 327 h 1539"/>
                <a:gd name="T56" fmla="*/ 979 w 1547"/>
                <a:gd name="T57" fmla="*/ 361 h 1539"/>
                <a:gd name="T58" fmla="*/ 1056 w 1547"/>
                <a:gd name="T59" fmla="*/ 411 h 1539"/>
                <a:gd name="T60" fmla="*/ 1120 w 1547"/>
                <a:gd name="T61" fmla="*/ 476 h 1539"/>
                <a:gd name="T62" fmla="*/ 1171 w 1547"/>
                <a:gd name="T63" fmla="*/ 552 h 1539"/>
                <a:gd name="T64" fmla="*/ 1205 w 1547"/>
                <a:gd name="T65" fmla="*/ 636 h 1539"/>
                <a:gd name="T66" fmla="*/ 1223 w 1547"/>
                <a:gd name="T67" fmla="*/ 726 h 1539"/>
                <a:gd name="T68" fmla="*/ 1547 w 1547"/>
                <a:gd name="T69" fmla="*/ 1069 h 1539"/>
                <a:gd name="T70" fmla="*/ 1456 w 1547"/>
                <a:gd name="T71" fmla="*/ 1201 h 1539"/>
                <a:gd name="T72" fmla="*/ 1346 w 1547"/>
                <a:gd name="T73" fmla="*/ 1323 h 1539"/>
                <a:gd name="T74" fmla="*/ 1210 w 1547"/>
                <a:gd name="T75" fmla="*/ 1442 h 1539"/>
                <a:gd name="T76" fmla="*/ 1065 w 1547"/>
                <a:gd name="T77" fmla="*/ 1539 h 1539"/>
                <a:gd name="T78" fmla="*/ 725 w 1547"/>
                <a:gd name="T79" fmla="*/ 1220 h 1539"/>
                <a:gd name="T80" fmla="*/ 635 w 1547"/>
                <a:gd name="T81" fmla="*/ 1204 h 1539"/>
                <a:gd name="T82" fmla="*/ 550 w 1547"/>
                <a:gd name="T83" fmla="*/ 1170 h 1539"/>
                <a:gd name="T84" fmla="*/ 474 w 1547"/>
                <a:gd name="T85" fmla="*/ 1120 h 1539"/>
                <a:gd name="T86" fmla="*/ 409 w 1547"/>
                <a:gd name="T87" fmla="*/ 1054 h 1539"/>
                <a:gd name="T88" fmla="*/ 358 w 1547"/>
                <a:gd name="T89" fmla="*/ 978 h 1539"/>
                <a:gd name="T90" fmla="*/ 324 w 1547"/>
                <a:gd name="T91" fmla="*/ 894 h 1539"/>
                <a:gd name="T92" fmla="*/ 307 w 1547"/>
                <a:gd name="T93" fmla="*/ 805 h 1539"/>
                <a:gd name="T94" fmla="*/ 0 w 1547"/>
                <a:gd name="T95" fmla="*/ 479 h 1539"/>
                <a:gd name="T96" fmla="*/ 76 w 1547"/>
                <a:gd name="T97" fmla="*/ 363 h 1539"/>
                <a:gd name="T98" fmla="*/ 166 w 1547"/>
                <a:gd name="T99" fmla="*/ 253 h 1539"/>
                <a:gd name="T100" fmla="*/ 277 w 1547"/>
                <a:gd name="T101" fmla="*/ 143 h 1539"/>
                <a:gd name="T102" fmla="*/ 405 w 1547"/>
                <a:gd name="T103" fmla="*/ 43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47" h="1539">
                  <a:moveTo>
                    <a:pt x="764" y="429"/>
                  </a:moveTo>
                  <a:lnTo>
                    <a:pt x="720" y="433"/>
                  </a:lnTo>
                  <a:lnTo>
                    <a:pt x="676" y="441"/>
                  </a:lnTo>
                  <a:lnTo>
                    <a:pt x="636" y="455"/>
                  </a:lnTo>
                  <a:lnTo>
                    <a:pt x="596" y="474"/>
                  </a:lnTo>
                  <a:lnTo>
                    <a:pt x="559" y="499"/>
                  </a:lnTo>
                  <a:lnTo>
                    <a:pt x="526" y="528"/>
                  </a:lnTo>
                  <a:lnTo>
                    <a:pt x="499" y="559"/>
                  </a:lnTo>
                  <a:lnTo>
                    <a:pt x="475" y="594"/>
                  </a:lnTo>
                  <a:lnTo>
                    <a:pt x="456" y="630"/>
                  </a:lnTo>
                  <a:lnTo>
                    <a:pt x="442" y="668"/>
                  </a:lnTo>
                  <a:lnTo>
                    <a:pt x="433" y="706"/>
                  </a:lnTo>
                  <a:lnTo>
                    <a:pt x="429" y="745"/>
                  </a:lnTo>
                  <a:lnTo>
                    <a:pt x="429" y="785"/>
                  </a:lnTo>
                  <a:lnTo>
                    <a:pt x="433" y="824"/>
                  </a:lnTo>
                  <a:lnTo>
                    <a:pt x="442" y="863"/>
                  </a:lnTo>
                  <a:lnTo>
                    <a:pt x="456" y="900"/>
                  </a:lnTo>
                  <a:lnTo>
                    <a:pt x="475" y="937"/>
                  </a:lnTo>
                  <a:lnTo>
                    <a:pt x="499" y="971"/>
                  </a:lnTo>
                  <a:lnTo>
                    <a:pt x="526" y="1002"/>
                  </a:lnTo>
                  <a:lnTo>
                    <a:pt x="559" y="1031"/>
                  </a:lnTo>
                  <a:lnTo>
                    <a:pt x="596" y="1056"/>
                  </a:lnTo>
                  <a:lnTo>
                    <a:pt x="636" y="1075"/>
                  </a:lnTo>
                  <a:lnTo>
                    <a:pt x="676" y="1090"/>
                  </a:lnTo>
                  <a:lnTo>
                    <a:pt x="720" y="1098"/>
                  </a:lnTo>
                  <a:lnTo>
                    <a:pt x="764" y="1101"/>
                  </a:lnTo>
                  <a:lnTo>
                    <a:pt x="808" y="1098"/>
                  </a:lnTo>
                  <a:lnTo>
                    <a:pt x="852" y="1090"/>
                  </a:lnTo>
                  <a:lnTo>
                    <a:pt x="894" y="1075"/>
                  </a:lnTo>
                  <a:lnTo>
                    <a:pt x="932" y="1056"/>
                  </a:lnTo>
                  <a:lnTo>
                    <a:pt x="970" y="1031"/>
                  </a:lnTo>
                  <a:lnTo>
                    <a:pt x="1003" y="1002"/>
                  </a:lnTo>
                  <a:lnTo>
                    <a:pt x="1030" y="971"/>
                  </a:lnTo>
                  <a:lnTo>
                    <a:pt x="1054" y="937"/>
                  </a:lnTo>
                  <a:lnTo>
                    <a:pt x="1073" y="900"/>
                  </a:lnTo>
                  <a:lnTo>
                    <a:pt x="1087" y="863"/>
                  </a:lnTo>
                  <a:lnTo>
                    <a:pt x="1096" y="824"/>
                  </a:lnTo>
                  <a:lnTo>
                    <a:pt x="1100" y="785"/>
                  </a:lnTo>
                  <a:lnTo>
                    <a:pt x="1100" y="745"/>
                  </a:lnTo>
                  <a:lnTo>
                    <a:pt x="1096" y="706"/>
                  </a:lnTo>
                  <a:lnTo>
                    <a:pt x="1087" y="668"/>
                  </a:lnTo>
                  <a:lnTo>
                    <a:pt x="1073" y="630"/>
                  </a:lnTo>
                  <a:lnTo>
                    <a:pt x="1054" y="594"/>
                  </a:lnTo>
                  <a:lnTo>
                    <a:pt x="1030" y="559"/>
                  </a:lnTo>
                  <a:lnTo>
                    <a:pt x="1003" y="528"/>
                  </a:lnTo>
                  <a:lnTo>
                    <a:pt x="970" y="499"/>
                  </a:lnTo>
                  <a:lnTo>
                    <a:pt x="932" y="474"/>
                  </a:lnTo>
                  <a:lnTo>
                    <a:pt x="894" y="455"/>
                  </a:lnTo>
                  <a:lnTo>
                    <a:pt x="852" y="441"/>
                  </a:lnTo>
                  <a:lnTo>
                    <a:pt x="808" y="433"/>
                  </a:lnTo>
                  <a:lnTo>
                    <a:pt x="764" y="429"/>
                  </a:lnTo>
                  <a:close/>
                  <a:moveTo>
                    <a:pt x="472" y="0"/>
                  </a:moveTo>
                  <a:lnTo>
                    <a:pt x="782" y="308"/>
                  </a:lnTo>
                  <a:lnTo>
                    <a:pt x="804" y="310"/>
                  </a:lnTo>
                  <a:lnTo>
                    <a:pt x="850" y="316"/>
                  </a:lnTo>
                  <a:lnTo>
                    <a:pt x="895" y="327"/>
                  </a:lnTo>
                  <a:lnTo>
                    <a:pt x="937" y="342"/>
                  </a:lnTo>
                  <a:lnTo>
                    <a:pt x="979" y="361"/>
                  </a:lnTo>
                  <a:lnTo>
                    <a:pt x="1018" y="384"/>
                  </a:lnTo>
                  <a:lnTo>
                    <a:pt x="1056" y="411"/>
                  </a:lnTo>
                  <a:lnTo>
                    <a:pt x="1090" y="442"/>
                  </a:lnTo>
                  <a:lnTo>
                    <a:pt x="1120" y="476"/>
                  </a:lnTo>
                  <a:lnTo>
                    <a:pt x="1147" y="513"/>
                  </a:lnTo>
                  <a:lnTo>
                    <a:pt x="1171" y="552"/>
                  </a:lnTo>
                  <a:lnTo>
                    <a:pt x="1190" y="593"/>
                  </a:lnTo>
                  <a:lnTo>
                    <a:pt x="1205" y="636"/>
                  </a:lnTo>
                  <a:lnTo>
                    <a:pt x="1216" y="681"/>
                  </a:lnTo>
                  <a:lnTo>
                    <a:pt x="1223" y="726"/>
                  </a:lnTo>
                  <a:lnTo>
                    <a:pt x="1224" y="749"/>
                  </a:lnTo>
                  <a:lnTo>
                    <a:pt x="1547" y="1069"/>
                  </a:lnTo>
                  <a:lnTo>
                    <a:pt x="1504" y="1135"/>
                  </a:lnTo>
                  <a:lnTo>
                    <a:pt x="1456" y="1201"/>
                  </a:lnTo>
                  <a:lnTo>
                    <a:pt x="1402" y="1263"/>
                  </a:lnTo>
                  <a:lnTo>
                    <a:pt x="1346" y="1323"/>
                  </a:lnTo>
                  <a:lnTo>
                    <a:pt x="1279" y="1386"/>
                  </a:lnTo>
                  <a:lnTo>
                    <a:pt x="1210" y="1442"/>
                  </a:lnTo>
                  <a:lnTo>
                    <a:pt x="1139" y="1493"/>
                  </a:lnTo>
                  <a:lnTo>
                    <a:pt x="1065" y="1539"/>
                  </a:lnTo>
                  <a:lnTo>
                    <a:pt x="747" y="1223"/>
                  </a:lnTo>
                  <a:lnTo>
                    <a:pt x="725" y="1220"/>
                  </a:lnTo>
                  <a:lnTo>
                    <a:pt x="679" y="1214"/>
                  </a:lnTo>
                  <a:lnTo>
                    <a:pt x="635" y="1204"/>
                  </a:lnTo>
                  <a:lnTo>
                    <a:pt x="592" y="1189"/>
                  </a:lnTo>
                  <a:lnTo>
                    <a:pt x="550" y="1170"/>
                  </a:lnTo>
                  <a:lnTo>
                    <a:pt x="510" y="1147"/>
                  </a:lnTo>
                  <a:lnTo>
                    <a:pt x="474" y="1120"/>
                  </a:lnTo>
                  <a:lnTo>
                    <a:pt x="439" y="1088"/>
                  </a:lnTo>
                  <a:lnTo>
                    <a:pt x="409" y="1054"/>
                  </a:lnTo>
                  <a:lnTo>
                    <a:pt x="382" y="1018"/>
                  </a:lnTo>
                  <a:lnTo>
                    <a:pt x="358" y="978"/>
                  </a:lnTo>
                  <a:lnTo>
                    <a:pt x="339" y="938"/>
                  </a:lnTo>
                  <a:lnTo>
                    <a:pt x="324" y="894"/>
                  </a:lnTo>
                  <a:lnTo>
                    <a:pt x="313" y="850"/>
                  </a:lnTo>
                  <a:lnTo>
                    <a:pt x="307" y="805"/>
                  </a:lnTo>
                  <a:lnTo>
                    <a:pt x="304" y="783"/>
                  </a:lnTo>
                  <a:lnTo>
                    <a:pt x="0" y="479"/>
                  </a:lnTo>
                  <a:lnTo>
                    <a:pt x="36" y="420"/>
                  </a:lnTo>
                  <a:lnTo>
                    <a:pt x="76" y="363"/>
                  </a:lnTo>
                  <a:lnTo>
                    <a:pt x="120" y="307"/>
                  </a:lnTo>
                  <a:lnTo>
                    <a:pt x="166" y="253"/>
                  </a:lnTo>
                  <a:lnTo>
                    <a:pt x="217" y="200"/>
                  </a:lnTo>
                  <a:lnTo>
                    <a:pt x="277" y="143"/>
                  </a:lnTo>
                  <a:lnTo>
                    <a:pt x="340" y="91"/>
                  </a:lnTo>
                  <a:lnTo>
                    <a:pt x="405" y="43"/>
                  </a:lnTo>
                  <a:lnTo>
                    <a:pt x="4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81"/>
            <p:cNvSpPr>
              <a:spLocks noEditPoints="1"/>
            </p:cNvSpPr>
            <p:nvPr/>
          </p:nvSpPr>
          <p:spPr bwMode="auto">
            <a:xfrm>
              <a:off x="1862138" y="3465513"/>
              <a:ext cx="301625" cy="300037"/>
            </a:xfrm>
            <a:custGeom>
              <a:avLst/>
              <a:gdLst>
                <a:gd name="T0" fmla="*/ 1002 w 1905"/>
                <a:gd name="T1" fmla="*/ 495 h 1884"/>
                <a:gd name="T2" fmla="*/ 993 w 1905"/>
                <a:gd name="T3" fmla="*/ 582 h 1884"/>
                <a:gd name="T4" fmla="*/ 960 w 1905"/>
                <a:gd name="T5" fmla="*/ 751 h 1884"/>
                <a:gd name="T6" fmla="*/ 870 w 1905"/>
                <a:gd name="T7" fmla="*/ 889 h 1884"/>
                <a:gd name="T8" fmla="*/ 785 w 1905"/>
                <a:gd name="T9" fmla="*/ 957 h 1884"/>
                <a:gd name="T10" fmla="*/ 784 w 1905"/>
                <a:gd name="T11" fmla="*/ 1018 h 1884"/>
                <a:gd name="T12" fmla="*/ 830 w 1905"/>
                <a:gd name="T13" fmla="*/ 1048 h 1884"/>
                <a:gd name="T14" fmla="*/ 860 w 1905"/>
                <a:gd name="T15" fmla="*/ 1086 h 1884"/>
                <a:gd name="T16" fmla="*/ 921 w 1905"/>
                <a:gd name="T17" fmla="*/ 1083 h 1884"/>
                <a:gd name="T18" fmla="*/ 989 w 1905"/>
                <a:gd name="T19" fmla="*/ 1024 h 1884"/>
                <a:gd name="T20" fmla="*/ 1070 w 1905"/>
                <a:gd name="T21" fmla="*/ 1006 h 1884"/>
                <a:gd name="T22" fmla="*/ 1193 w 1905"/>
                <a:gd name="T23" fmla="*/ 998 h 1884"/>
                <a:gd name="T24" fmla="*/ 1242 w 1905"/>
                <a:gd name="T25" fmla="*/ 962 h 1884"/>
                <a:gd name="T26" fmla="*/ 1235 w 1905"/>
                <a:gd name="T27" fmla="*/ 901 h 1884"/>
                <a:gd name="T28" fmla="*/ 1179 w 1905"/>
                <a:gd name="T29" fmla="*/ 877 h 1884"/>
                <a:gd name="T30" fmla="*/ 1060 w 1905"/>
                <a:gd name="T31" fmla="*/ 885 h 1884"/>
                <a:gd name="T32" fmla="*/ 1093 w 1905"/>
                <a:gd name="T33" fmla="*/ 741 h 1884"/>
                <a:gd name="T34" fmla="*/ 1111 w 1905"/>
                <a:gd name="T35" fmla="*/ 524 h 1884"/>
                <a:gd name="T36" fmla="*/ 1074 w 1905"/>
                <a:gd name="T37" fmla="*/ 476 h 1884"/>
                <a:gd name="T38" fmla="*/ 1114 w 1905"/>
                <a:gd name="T39" fmla="*/ 0 h 1884"/>
                <a:gd name="T40" fmla="*/ 1185 w 1905"/>
                <a:gd name="T41" fmla="*/ 39 h 1884"/>
                <a:gd name="T42" fmla="*/ 1200 w 1905"/>
                <a:gd name="T43" fmla="*/ 127 h 1884"/>
                <a:gd name="T44" fmla="*/ 1302 w 1905"/>
                <a:gd name="T45" fmla="*/ 158 h 1884"/>
                <a:gd name="T46" fmla="*/ 1371 w 1905"/>
                <a:gd name="T47" fmla="*/ 197 h 1884"/>
                <a:gd name="T48" fmla="*/ 1386 w 1905"/>
                <a:gd name="T49" fmla="*/ 285 h 1884"/>
                <a:gd name="T50" fmla="*/ 1482 w 1905"/>
                <a:gd name="T51" fmla="*/ 337 h 1884"/>
                <a:gd name="T52" fmla="*/ 1551 w 1905"/>
                <a:gd name="T53" fmla="*/ 376 h 1884"/>
                <a:gd name="T54" fmla="*/ 1566 w 1905"/>
                <a:gd name="T55" fmla="*/ 464 h 1884"/>
                <a:gd name="T56" fmla="*/ 1662 w 1905"/>
                <a:gd name="T57" fmla="*/ 516 h 1884"/>
                <a:gd name="T58" fmla="*/ 1731 w 1905"/>
                <a:gd name="T59" fmla="*/ 555 h 1884"/>
                <a:gd name="T60" fmla="*/ 1746 w 1905"/>
                <a:gd name="T61" fmla="*/ 642 h 1884"/>
                <a:gd name="T62" fmla="*/ 1819 w 1905"/>
                <a:gd name="T63" fmla="*/ 704 h 1884"/>
                <a:gd name="T64" fmla="*/ 1892 w 1905"/>
                <a:gd name="T65" fmla="*/ 754 h 1884"/>
                <a:gd name="T66" fmla="*/ 1901 w 1905"/>
                <a:gd name="T67" fmla="*/ 836 h 1884"/>
                <a:gd name="T68" fmla="*/ 1812 w 1905"/>
                <a:gd name="T69" fmla="*/ 975 h 1884"/>
                <a:gd name="T70" fmla="*/ 1731 w 1905"/>
                <a:gd name="T71" fmla="*/ 1069 h 1884"/>
                <a:gd name="T72" fmla="*/ 1677 w 1905"/>
                <a:gd name="T73" fmla="*/ 1109 h 1884"/>
                <a:gd name="T74" fmla="*/ 1644 w 1905"/>
                <a:gd name="T75" fmla="*/ 1123 h 1884"/>
                <a:gd name="T76" fmla="*/ 1130 w 1905"/>
                <a:gd name="T77" fmla="*/ 1420 h 1884"/>
                <a:gd name="T78" fmla="*/ 1097 w 1905"/>
                <a:gd name="T79" fmla="*/ 1685 h 1884"/>
                <a:gd name="T80" fmla="*/ 758 w 1905"/>
                <a:gd name="T81" fmla="*/ 1619 h 1884"/>
                <a:gd name="T82" fmla="*/ 691 w 1905"/>
                <a:gd name="T83" fmla="*/ 1413 h 1884"/>
                <a:gd name="T84" fmla="*/ 551 w 1905"/>
                <a:gd name="T85" fmla="*/ 1244 h 1884"/>
                <a:gd name="T86" fmla="*/ 361 w 1905"/>
                <a:gd name="T87" fmla="*/ 1140 h 1884"/>
                <a:gd name="T88" fmla="*/ 74 w 1905"/>
                <a:gd name="T89" fmla="*/ 834 h 1884"/>
                <a:gd name="T90" fmla="*/ 371 w 1905"/>
                <a:gd name="T91" fmla="*/ 762 h 1884"/>
                <a:gd name="T92" fmla="*/ 618 w 1905"/>
                <a:gd name="T93" fmla="*/ 778 h 1884"/>
                <a:gd name="T94" fmla="*/ 814 w 1905"/>
                <a:gd name="T95" fmla="*/ 199 h 1884"/>
                <a:gd name="T96" fmla="*/ 951 w 1905"/>
                <a:gd name="T97" fmla="*/ 79 h 1884"/>
                <a:gd name="T98" fmla="*/ 1094 w 1905"/>
                <a:gd name="T99" fmla="*/ 0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05" h="1884">
                  <a:moveTo>
                    <a:pt x="1043" y="471"/>
                  </a:moveTo>
                  <a:lnTo>
                    <a:pt x="1026" y="475"/>
                  </a:lnTo>
                  <a:lnTo>
                    <a:pt x="1013" y="483"/>
                  </a:lnTo>
                  <a:lnTo>
                    <a:pt x="1002" y="495"/>
                  </a:lnTo>
                  <a:lnTo>
                    <a:pt x="994" y="508"/>
                  </a:lnTo>
                  <a:lnTo>
                    <a:pt x="990" y="523"/>
                  </a:lnTo>
                  <a:lnTo>
                    <a:pt x="990" y="540"/>
                  </a:lnTo>
                  <a:lnTo>
                    <a:pt x="993" y="582"/>
                  </a:lnTo>
                  <a:lnTo>
                    <a:pt x="991" y="626"/>
                  </a:lnTo>
                  <a:lnTo>
                    <a:pt x="984" y="668"/>
                  </a:lnTo>
                  <a:lnTo>
                    <a:pt x="975" y="710"/>
                  </a:lnTo>
                  <a:lnTo>
                    <a:pt x="960" y="751"/>
                  </a:lnTo>
                  <a:lnTo>
                    <a:pt x="943" y="789"/>
                  </a:lnTo>
                  <a:lnTo>
                    <a:pt x="922" y="825"/>
                  </a:lnTo>
                  <a:lnTo>
                    <a:pt x="898" y="859"/>
                  </a:lnTo>
                  <a:lnTo>
                    <a:pt x="870" y="889"/>
                  </a:lnTo>
                  <a:lnTo>
                    <a:pt x="840" y="914"/>
                  </a:lnTo>
                  <a:lnTo>
                    <a:pt x="808" y="936"/>
                  </a:lnTo>
                  <a:lnTo>
                    <a:pt x="794" y="945"/>
                  </a:lnTo>
                  <a:lnTo>
                    <a:pt x="785" y="957"/>
                  </a:lnTo>
                  <a:lnTo>
                    <a:pt x="779" y="972"/>
                  </a:lnTo>
                  <a:lnTo>
                    <a:pt x="777" y="988"/>
                  </a:lnTo>
                  <a:lnTo>
                    <a:pt x="778" y="1003"/>
                  </a:lnTo>
                  <a:lnTo>
                    <a:pt x="784" y="1018"/>
                  </a:lnTo>
                  <a:lnTo>
                    <a:pt x="792" y="1030"/>
                  </a:lnTo>
                  <a:lnTo>
                    <a:pt x="804" y="1038"/>
                  </a:lnTo>
                  <a:lnTo>
                    <a:pt x="816" y="1045"/>
                  </a:lnTo>
                  <a:lnTo>
                    <a:pt x="830" y="1048"/>
                  </a:lnTo>
                  <a:lnTo>
                    <a:pt x="834" y="1059"/>
                  </a:lnTo>
                  <a:lnTo>
                    <a:pt x="839" y="1070"/>
                  </a:lnTo>
                  <a:lnTo>
                    <a:pt x="848" y="1079"/>
                  </a:lnTo>
                  <a:lnTo>
                    <a:pt x="860" y="1086"/>
                  </a:lnTo>
                  <a:lnTo>
                    <a:pt x="874" y="1091"/>
                  </a:lnTo>
                  <a:lnTo>
                    <a:pt x="887" y="1093"/>
                  </a:lnTo>
                  <a:lnTo>
                    <a:pt x="905" y="1090"/>
                  </a:lnTo>
                  <a:lnTo>
                    <a:pt x="921" y="1083"/>
                  </a:lnTo>
                  <a:lnTo>
                    <a:pt x="934" y="1072"/>
                  </a:lnTo>
                  <a:lnTo>
                    <a:pt x="953" y="1051"/>
                  </a:lnTo>
                  <a:lnTo>
                    <a:pt x="971" y="1035"/>
                  </a:lnTo>
                  <a:lnTo>
                    <a:pt x="989" y="1024"/>
                  </a:lnTo>
                  <a:lnTo>
                    <a:pt x="1006" y="1016"/>
                  </a:lnTo>
                  <a:lnTo>
                    <a:pt x="1025" y="1010"/>
                  </a:lnTo>
                  <a:lnTo>
                    <a:pt x="1046" y="1008"/>
                  </a:lnTo>
                  <a:lnTo>
                    <a:pt x="1070" y="1006"/>
                  </a:lnTo>
                  <a:lnTo>
                    <a:pt x="1097" y="1005"/>
                  </a:lnTo>
                  <a:lnTo>
                    <a:pt x="1127" y="1004"/>
                  </a:lnTo>
                  <a:lnTo>
                    <a:pt x="1159" y="1002"/>
                  </a:lnTo>
                  <a:lnTo>
                    <a:pt x="1193" y="998"/>
                  </a:lnTo>
                  <a:lnTo>
                    <a:pt x="1210" y="994"/>
                  </a:lnTo>
                  <a:lnTo>
                    <a:pt x="1224" y="987"/>
                  </a:lnTo>
                  <a:lnTo>
                    <a:pt x="1234" y="975"/>
                  </a:lnTo>
                  <a:lnTo>
                    <a:pt x="1242" y="962"/>
                  </a:lnTo>
                  <a:lnTo>
                    <a:pt x="1247" y="947"/>
                  </a:lnTo>
                  <a:lnTo>
                    <a:pt x="1247" y="930"/>
                  </a:lnTo>
                  <a:lnTo>
                    <a:pt x="1242" y="915"/>
                  </a:lnTo>
                  <a:lnTo>
                    <a:pt x="1235" y="901"/>
                  </a:lnTo>
                  <a:lnTo>
                    <a:pt x="1224" y="890"/>
                  </a:lnTo>
                  <a:lnTo>
                    <a:pt x="1210" y="883"/>
                  </a:lnTo>
                  <a:lnTo>
                    <a:pt x="1194" y="877"/>
                  </a:lnTo>
                  <a:lnTo>
                    <a:pt x="1179" y="877"/>
                  </a:lnTo>
                  <a:lnTo>
                    <a:pt x="1148" y="880"/>
                  </a:lnTo>
                  <a:lnTo>
                    <a:pt x="1120" y="883"/>
                  </a:lnTo>
                  <a:lnTo>
                    <a:pt x="1093" y="884"/>
                  </a:lnTo>
                  <a:lnTo>
                    <a:pt x="1060" y="885"/>
                  </a:lnTo>
                  <a:lnTo>
                    <a:pt x="1027" y="888"/>
                  </a:lnTo>
                  <a:lnTo>
                    <a:pt x="1053" y="841"/>
                  </a:lnTo>
                  <a:lnTo>
                    <a:pt x="1075" y="792"/>
                  </a:lnTo>
                  <a:lnTo>
                    <a:pt x="1093" y="741"/>
                  </a:lnTo>
                  <a:lnTo>
                    <a:pt x="1106" y="688"/>
                  </a:lnTo>
                  <a:lnTo>
                    <a:pt x="1113" y="634"/>
                  </a:lnTo>
                  <a:lnTo>
                    <a:pt x="1115" y="579"/>
                  </a:lnTo>
                  <a:lnTo>
                    <a:pt x="1111" y="524"/>
                  </a:lnTo>
                  <a:lnTo>
                    <a:pt x="1107" y="508"/>
                  </a:lnTo>
                  <a:lnTo>
                    <a:pt x="1098" y="495"/>
                  </a:lnTo>
                  <a:lnTo>
                    <a:pt x="1088" y="484"/>
                  </a:lnTo>
                  <a:lnTo>
                    <a:pt x="1074" y="476"/>
                  </a:lnTo>
                  <a:lnTo>
                    <a:pt x="1059" y="472"/>
                  </a:lnTo>
                  <a:lnTo>
                    <a:pt x="1043" y="471"/>
                  </a:lnTo>
                  <a:close/>
                  <a:moveTo>
                    <a:pt x="1094" y="0"/>
                  </a:moveTo>
                  <a:lnTo>
                    <a:pt x="1114" y="0"/>
                  </a:lnTo>
                  <a:lnTo>
                    <a:pt x="1135" y="4"/>
                  </a:lnTo>
                  <a:lnTo>
                    <a:pt x="1154" y="12"/>
                  </a:lnTo>
                  <a:lnTo>
                    <a:pt x="1170" y="24"/>
                  </a:lnTo>
                  <a:lnTo>
                    <a:pt x="1185" y="39"/>
                  </a:lnTo>
                  <a:lnTo>
                    <a:pt x="1197" y="59"/>
                  </a:lnTo>
                  <a:lnTo>
                    <a:pt x="1203" y="81"/>
                  </a:lnTo>
                  <a:lnTo>
                    <a:pt x="1204" y="104"/>
                  </a:lnTo>
                  <a:lnTo>
                    <a:pt x="1200" y="127"/>
                  </a:lnTo>
                  <a:lnTo>
                    <a:pt x="1181" y="186"/>
                  </a:lnTo>
                  <a:lnTo>
                    <a:pt x="1261" y="161"/>
                  </a:lnTo>
                  <a:lnTo>
                    <a:pt x="1281" y="157"/>
                  </a:lnTo>
                  <a:lnTo>
                    <a:pt x="1302" y="158"/>
                  </a:lnTo>
                  <a:lnTo>
                    <a:pt x="1322" y="162"/>
                  </a:lnTo>
                  <a:lnTo>
                    <a:pt x="1341" y="171"/>
                  </a:lnTo>
                  <a:lnTo>
                    <a:pt x="1357" y="182"/>
                  </a:lnTo>
                  <a:lnTo>
                    <a:pt x="1371" y="197"/>
                  </a:lnTo>
                  <a:lnTo>
                    <a:pt x="1382" y="217"/>
                  </a:lnTo>
                  <a:lnTo>
                    <a:pt x="1389" y="239"/>
                  </a:lnTo>
                  <a:lnTo>
                    <a:pt x="1390" y="262"/>
                  </a:lnTo>
                  <a:lnTo>
                    <a:pt x="1386" y="285"/>
                  </a:lnTo>
                  <a:lnTo>
                    <a:pt x="1361" y="365"/>
                  </a:lnTo>
                  <a:lnTo>
                    <a:pt x="1441" y="340"/>
                  </a:lnTo>
                  <a:lnTo>
                    <a:pt x="1462" y="337"/>
                  </a:lnTo>
                  <a:lnTo>
                    <a:pt x="1482" y="337"/>
                  </a:lnTo>
                  <a:lnTo>
                    <a:pt x="1502" y="341"/>
                  </a:lnTo>
                  <a:lnTo>
                    <a:pt x="1520" y="349"/>
                  </a:lnTo>
                  <a:lnTo>
                    <a:pt x="1537" y="361"/>
                  </a:lnTo>
                  <a:lnTo>
                    <a:pt x="1551" y="376"/>
                  </a:lnTo>
                  <a:lnTo>
                    <a:pt x="1562" y="396"/>
                  </a:lnTo>
                  <a:lnTo>
                    <a:pt x="1569" y="418"/>
                  </a:lnTo>
                  <a:lnTo>
                    <a:pt x="1570" y="441"/>
                  </a:lnTo>
                  <a:lnTo>
                    <a:pt x="1566" y="464"/>
                  </a:lnTo>
                  <a:lnTo>
                    <a:pt x="1540" y="545"/>
                  </a:lnTo>
                  <a:lnTo>
                    <a:pt x="1622" y="519"/>
                  </a:lnTo>
                  <a:lnTo>
                    <a:pt x="1642" y="516"/>
                  </a:lnTo>
                  <a:lnTo>
                    <a:pt x="1662" y="516"/>
                  </a:lnTo>
                  <a:lnTo>
                    <a:pt x="1682" y="520"/>
                  </a:lnTo>
                  <a:lnTo>
                    <a:pt x="1700" y="528"/>
                  </a:lnTo>
                  <a:lnTo>
                    <a:pt x="1717" y="540"/>
                  </a:lnTo>
                  <a:lnTo>
                    <a:pt x="1731" y="555"/>
                  </a:lnTo>
                  <a:lnTo>
                    <a:pt x="1743" y="575"/>
                  </a:lnTo>
                  <a:lnTo>
                    <a:pt x="1749" y="598"/>
                  </a:lnTo>
                  <a:lnTo>
                    <a:pt x="1750" y="620"/>
                  </a:lnTo>
                  <a:lnTo>
                    <a:pt x="1746" y="642"/>
                  </a:lnTo>
                  <a:lnTo>
                    <a:pt x="1721" y="724"/>
                  </a:lnTo>
                  <a:lnTo>
                    <a:pt x="1773" y="707"/>
                  </a:lnTo>
                  <a:lnTo>
                    <a:pt x="1796" y="703"/>
                  </a:lnTo>
                  <a:lnTo>
                    <a:pt x="1819" y="704"/>
                  </a:lnTo>
                  <a:lnTo>
                    <a:pt x="1841" y="710"/>
                  </a:lnTo>
                  <a:lnTo>
                    <a:pt x="1861" y="720"/>
                  </a:lnTo>
                  <a:lnTo>
                    <a:pt x="1879" y="735"/>
                  </a:lnTo>
                  <a:lnTo>
                    <a:pt x="1892" y="754"/>
                  </a:lnTo>
                  <a:lnTo>
                    <a:pt x="1901" y="773"/>
                  </a:lnTo>
                  <a:lnTo>
                    <a:pt x="1905" y="794"/>
                  </a:lnTo>
                  <a:lnTo>
                    <a:pt x="1905" y="815"/>
                  </a:lnTo>
                  <a:lnTo>
                    <a:pt x="1901" y="836"/>
                  </a:lnTo>
                  <a:lnTo>
                    <a:pt x="1891" y="856"/>
                  </a:lnTo>
                  <a:lnTo>
                    <a:pt x="1863" y="901"/>
                  </a:lnTo>
                  <a:lnTo>
                    <a:pt x="1837" y="941"/>
                  </a:lnTo>
                  <a:lnTo>
                    <a:pt x="1812" y="975"/>
                  </a:lnTo>
                  <a:lnTo>
                    <a:pt x="1790" y="1004"/>
                  </a:lnTo>
                  <a:lnTo>
                    <a:pt x="1768" y="1029"/>
                  </a:lnTo>
                  <a:lnTo>
                    <a:pt x="1749" y="1051"/>
                  </a:lnTo>
                  <a:lnTo>
                    <a:pt x="1731" y="1069"/>
                  </a:lnTo>
                  <a:lnTo>
                    <a:pt x="1715" y="1082"/>
                  </a:lnTo>
                  <a:lnTo>
                    <a:pt x="1701" y="1094"/>
                  </a:lnTo>
                  <a:lnTo>
                    <a:pt x="1687" y="1102"/>
                  </a:lnTo>
                  <a:lnTo>
                    <a:pt x="1677" y="1109"/>
                  </a:lnTo>
                  <a:lnTo>
                    <a:pt x="1668" y="1113"/>
                  </a:lnTo>
                  <a:lnTo>
                    <a:pt x="1659" y="1117"/>
                  </a:lnTo>
                  <a:lnTo>
                    <a:pt x="1653" y="1120"/>
                  </a:lnTo>
                  <a:lnTo>
                    <a:pt x="1644" y="1123"/>
                  </a:lnTo>
                  <a:lnTo>
                    <a:pt x="1102" y="1233"/>
                  </a:lnTo>
                  <a:lnTo>
                    <a:pt x="1117" y="1293"/>
                  </a:lnTo>
                  <a:lnTo>
                    <a:pt x="1125" y="1357"/>
                  </a:lnTo>
                  <a:lnTo>
                    <a:pt x="1130" y="1420"/>
                  </a:lnTo>
                  <a:lnTo>
                    <a:pt x="1130" y="1485"/>
                  </a:lnTo>
                  <a:lnTo>
                    <a:pt x="1123" y="1551"/>
                  </a:lnTo>
                  <a:lnTo>
                    <a:pt x="1113" y="1617"/>
                  </a:lnTo>
                  <a:lnTo>
                    <a:pt x="1097" y="1685"/>
                  </a:lnTo>
                  <a:lnTo>
                    <a:pt x="1077" y="1751"/>
                  </a:lnTo>
                  <a:lnTo>
                    <a:pt x="1052" y="1818"/>
                  </a:lnTo>
                  <a:lnTo>
                    <a:pt x="1024" y="1884"/>
                  </a:lnTo>
                  <a:lnTo>
                    <a:pt x="758" y="1619"/>
                  </a:lnTo>
                  <a:lnTo>
                    <a:pt x="748" y="1565"/>
                  </a:lnTo>
                  <a:lnTo>
                    <a:pt x="734" y="1512"/>
                  </a:lnTo>
                  <a:lnTo>
                    <a:pt x="715" y="1462"/>
                  </a:lnTo>
                  <a:lnTo>
                    <a:pt x="691" y="1413"/>
                  </a:lnTo>
                  <a:lnTo>
                    <a:pt x="663" y="1366"/>
                  </a:lnTo>
                  <a:lnTo>
                    <a:pt x="629" y="1322"/>
                  </a:lnTo>
                  <a:lnTo>
                    <a:pt x="592" y="1282"/>
                  </a:lnTo>
                  <a:lnTo>
                    <a:pt x="551" y="1244"/>
                  </a:lnTo>
                  <a:lnTo>
                    <a:pt x="507" y="1212"/>
                  </a:lnTo>
                  <a:lnTo>
                    <a:pt x="461" y="1184"/>
                  </a:lnTo>
                  <a:lnTo>
                    <a:pt x="412" y="1160"/>
                  </a:lnTo>
                  <a:lnTo>
                    <a:pt x="361" y="1140"/>
                  </a:lnTo>
                  <a:lnTo>
                    <a:pt x="308" y="1126"/>
                  </a:lnTo>
                  <a:lnTo>
                    <a:pt x="253" y="1116"/>
                  </a:lnTo>
                  <a:lnTo>
                    <a:pt x="0" y="865"/>
                  </a:lnTo>
                  <a:lnTo>
                    <a:pt x="74" y="834"/>
                  </a:lnTo>
                  <a:lnTo>
                    <a:pt x="147" y="808"/>
                  </a:lnTo>
                  <a:lnTo>
                    <a:pt x="222" y="787"/>
                  </a:lnTo>
                  <a:lnTo>
                    <a:pt x="296" y="771"/>
                  </a:lnTo>
                  <a:lnTo>
                    <a:pt x="371" y="762"/>
                  </a:lnTo>
                  <a:lnTo>
                    <a:pt x="445" y="759"/>
                  </a:lnTo>
                  <a:lnTo>
                    <a:pt x="505" y="761"/>
                  </a:lnTo>
                  <a:lnTo>
                    <a:pt x="562" y="767"/>
                  </a:lnTo>
                  <a:lnTo>
                    <a:pt x="618" y="778"/>
                  </a:lnTo>
                  <a:lnTo>
                    <a:pt x="672" y="791"/>
                  </a:lnTo>
                  <a:lnTo>
                    <a:pt x="782" y="253"/>
                  </a:lnTo>
                  <a:lnTo>
                    <a:pt x="795" y="227"/>
                  </a:lnTo>
                  <a:lnTo>
                    <a:pt x="814" y="199"/>
                  </a:lnTo>
                  <a:lnTo>
                    <a:pt x="839" y="171"/>
                  </a:lnTo>
                  <a:lnTo>
                    <a:pt x="871" y="140"/>
                  </a:lnTo>
                  <a:lnTo>
                    <a:pt x="907" y="110"/>
                  </a:lnTo>
                  <a:lnTo>
                    <a:pt x="951" y="79"/>
                  </a:lnTo>
                  <a:lnTo>
                    <a:pt x="999" y="46"/>
                  </a:lnTo>
                  <a:lnTo>
                    <a:pt x="1054" y="13"/>
                  </a:lnTo>
                  <a:lnTo>
                    <a:pt x="1073" y="4"/>
                  </a:lnTo>
                  <a:lnTo>
                    <a:pt x="10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82"/>
            <p:cNvSpPr>
              <a:spLocks noEditPoints="1"/>
            </p:cNvSpPr>
            <p:nvPr/>
          </p:nvSpPr>
          <p:spPr bwMode="auto">
            <a:xfrm>
              <a:off x="1630363" y="3706813"/>
              <a:ext cx="290512" cy="290512"/>
            </a:xfrm>
            <a:custGeom>
              <a:avLst/>
              <a:gdLst>
                <a:gd name="T0" fmla="*/ 894 w 1826"/>
                <a:gd name="T1" fmla="*/ 803 h 1832"/>
                <a:gd name="T2" fmla="*/ 822 w 1826"/>
                <a:gd name="T3" fmla="*/ 859 h 1832"/>
                <a:gd name="T4" fmla="*/ 732 w 1826"/>
                <a:gd name="T5" fmla="*/ 870 h 1832"/>
                <a:gd name="T6" fmla="*/ 619 w 1826"/>
                <a:gd name="T7" fmla="*/ 880 h 1832"/>
                <a:gd name="T8" fmla="*/ 582 w 1826"/>
                <a:gd name="T9" fmla="*/ 928 h 1832"/>
                <a:gd name="T10" fmla="*/ 609 w 1826"/>
                <a:gd name="T11" fmla="*/ 987 h 1832"/>
                <a:gd name="T12" fmla="*/ 651 w 1826"/>
                <a:gd name="T13" fmla="*/ 996 h 1832"/>
                <a:gd name="T14" fmla="*/ 769 w 1826"/>
                <a:gd name="T15" fmla="*/ 990 h 1832"/>
                <a:gd name="T16" fmla="*/ 735 w 1826"/>
                <a:gd name="T17" fmla="*/ 1134 h 1832"/>
                <a:gd name="T18" fmla="*/ 718 w 1826"/>
                <a:gd name="T19" fmla="*/ 1350 h 1832"/>
                <a:gd name="T20" fmla="*/ 762 w 1826"/>
                <a:gd name="T21" fmla="*/ 1401 h 1832"/>
                <a:gd name="T22" fmla="*/ 802 w 1826"/>
                <a:gd name="T23" fmla="*/ 1399 h 1832"/>
                <a:gd name="T24" fmla="*/ 840 w 1826"/>
                <a:gd name="T25" fmla="*/ 1351 h 1832"/>
                <a:gd name="T26" fmla="*/ 844 w 1826"/>
                <a:gd name="T27" fmla="*/ 1205 h 1832"/>
                <a:gd name="T28" fmla="*/ 907 w 1826"/>
                <a:gd name="T29" fmla="*/ 1048 h 1832"/>
                <a:gd name="T30" fmla="*/ 1022 w 1826"/>
                <a:gd name="T31" fmla="*/ 939 h 1832"/>
                <a:gd name="T32" fmla="*/ 1053 w 1826"/>
                <a:gd name="T33" fmla="*/ 887 h 1832"/>
                <a:gd name="T34" fmla="*/ 1026 w 1826"/>
                <a:gd name="T35" fmla="*/ 836 h 1832"/>
                <a:gd name="T36" fmla="*/ 989 w 1826"/>
                <a:gd name="T37" fmla="*/ 805 h 1832"/>
                <a:gd name="T38" fmla="*/ 936 w 1826"/>
                <a:gd name="T39" fmla="*/ 781 h 1832"/>
                <a:gd name="T40" fmla="*/ 1086 w 1826"/>
                <a:gd name="T41" fmla="*/ 351 h 1832"/>
                <a:gd name="T42" fmla="*/ 1192 w 1826"/>
                <a:gd name="T43" fmla="*/ 541 h 1832"/>
                <a:gd name="T44" fmla="*/ 1360 w 1826"/>
                <a:gd name="T45" fmla="*/ 679 h 1832"/>
                <a:gd name="T46" fmla="*/ 1568 w 1826"/>
                <a:gd name="T47" fmla="*/ 747 h 1832"/>
                <a:gd name="T48" fmla="*/ 1618 w 1826"/>
                <a:gd name="T49" fmla="*/ 1073 h 1832"/>
                <a:gd name="T50" fmla="*/ 1339 w 1826"/>
                <a:gd name="T51" fmla="*/ 1094 h 1832"/>
                <a:gd name="T52" fmla="*/ 1116 w 1826"/>
                <a:gd name="T53" fmla="*/ 1593 h 1832"/>
                <a:gd name="T54" fmla="*/ 1002 w 1826"/>
                <a:gd name="T55" fmla="*/ 1715 h 1832"/>
                <a:gd name="T56" fmla="*/ 839 w 1826"/>
                <a:gd name="T57" fmla="*/ 1825 h 1832"/>
                <a:gd name="T58" fmla="*/ 758 w 1826"/>
                <a:gd name="T59" fmla="*/ 1821 h 1832"/>
                <a:gd name="T60" fmla="*/ 704 w 1826"/>
                <a:gd name="T61" fmla="*/ 1749 h 1832"/>
                <a:gd name="T62" fmla="*/ 645 w 1826"/>
                <a:gd name="T63" fmla="*/ 1672 h 1832"/>
                <a:gd name="T64" fmla="*/ 565 w 1826"/>
                <a:gd name="T65" fmla="*/ 1664 h 1832"/>
                <a:gd name="T66" fmla="*/ 517 w 1826"/>
                <a:gd name="T67" fmla="*/ 1594 h 1832"/>
                <a:gd name="T68" fmla="*/ 465 w 1826"/>
                <a:gd name="T69" fmla="*/ 1493 h 1832"/>
                <a:gd name="T70" fmla="*/ 385 w 1826"/>
                <a:gd name="T71" fmla="*/ 1484 h 1832"/>
                <a:gd name="T72" fmla="*/ 336 w 1826"/>
                <a:gd name="T73" fmla="*/ 1415 h 1832"/>
                <a:gd name="T74" fmla="*/ 284 w 1826"/>
                <a:gd name="T75" fmla="*/ 1315 h 1832"/>
                <a:gd name="T76" fmla="*/ 206 w 1826"/>
                <a:gd name="T77" fmla="*/ 1305 h 1832"/>
                <a:gd name="T78" fmla="*/ 157 w 1826"/>
                <a:gd name="T79" fmla="*/ 1237 h 1832"/>
                <a:gd name="T80" fmla="*/ 130 w 1826"/>
                <a:gd name="T81" fmla="*/ 1127 h 1832"/>
                <a:gd name="T82" fmla="*/ 43 w 1826"/>
                <a:gd name="T83" fmla="*/ 1114 h 1832"/>
                <a:gd name="T84" fmla="*/ 0 w 1826"/>
                <a:gd name="T85" fmla="*/ 1041 h 1832"/>
                <a:gd name="T86" fmla="*/ 50 w 1826"/>
                <a:gd name="T87" fmla="*/ 926 h 1832"/>
                <a:gd name="T88" fmla="*/ 181 w 1826"/>
                <a:gd name="T89" fmla="*/ 767 h 1832"/>
                <a:gd name="T90" fmla="*/ 281 w 1826"/>
                <a:gd name="T91" fmla="*/ 704 h 1832"/>
                <a:gd name="T92" fmla="*/ 724 w 1826"/>
                <a:gd name="T93" fmla="*/ 452 h 1832"/>
                <a:gd name="T94" fmla="*/ 750 w 1826"/>
                <a:gd name="T95" fmla="*/ 195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6" h="1832">
                  <a:moveTo>
                    <a:pt x="936" y="781"/>
                  </a:moveTo>
                  <a:lnTo>
                    <a:pt x="921" y="784"/>
                  </a:lnTo>
                  <a:lnTo>
                    <a:pt x="907" y="792"/>
                  </a:lnTo>
                  <a:lnTo>
                    <a:pt x="894" y="803"/>
                  </a:lnTo>
                  <a:lnTo>
                    <a:pt x="875" y="824"/>
                  </a:lnTo>
                  <a:lnTo>
                    <a:pt x="858" y="840"/>
                  </a:lnTo>
                  <a:lnTo>
                    <a:pt x="841" y="851"/>
                  </a:lnTo>
                  <a:lnTo>
                    <a:pt x="822" y="859"/>
                  </a:lnTo>
                  <a:lnTo>
                    <a:pt x="803" y="863"/>
                  </a:lnTo>
                  <a:lnTo>
                    <a:pt x="782" y="867"/>
                  </a:lnTo>
                  <a:lnTo>
                    <a:pt x="759" y="869"/>
                  </a:lnTo>
                  <a:lnTo>
                    <a:pt x="732" y="870"/>
                  </a:lnTo>
                  <a:lnTo>
                    <a:pt x="703" y="871"/>
                  </a:lnTo>
                  <a:lnTo>
                    <a:pt x="671" y="873"/>
                  </a:lnTo>
                  <a:lnTo>
                    <a:pt x="635" y="876"/>
                  </a:lnTo>
                  <a:lnTo>
                    <a:pt x="619" y="880"/>
                  </a:lnTo>
                  <a:lnTo>
                    <a:pt x="606" y="888"/>
                  </a:lnTo>
                  <a:lnTo>
                    <a:pt x="594" y="899"/>
                  </a:lnTo>
                  <a:lnTo>
                    <a:pt x="586" y="912"/>
                  </a:lnTo>
                  <a:lnTo>
                    <a:pt x="582" y="928"/>
                  </a:lnTo>
                  <a:lnTo>
                    <a:pt x="582" y="943"/>
                  </a:lnTo>
                  <a:lnTo>
                    <a:pt x="587" y="961"/>
                  </a:lnTo>
                  <a:lnTo>
                    <a:pt x="596" y="976"/>
                  </a:lnTo>
                  <a:lnTo>
                    <a:pt x="609" y="987"/>
                  </a:lnTo>
                  <a:lnTo>
                    <a:pt x="625" y="995"/>
                  </a:lnTo>
                  <a:lnTo>
                    <a:pt x="642" y="997"/>
                  </a:lnTo>
                  <a:lnTo>
                    <a:pt x="647" y="997"/>
                  </a:lnTo>
                  <a:lnTo>
                    <a:pt x="651" y="996"/>
                  </a:lnTo>
                  <a:lnTo>
                    <a:pt x="681" y="994"/>
                  </a:lnTo>
                  <a:lnTo>
                    <a:pt x="709" y="992"/>
                  </a:lnTo>
                  <a:lnTo>
                    <a:pt x="736" y="991"/>
                  </a:lnTo>
                  <a:lnTo>
                    <a:pt x="769" y="990"/>
                  </a:lnTo>
                  <a:lnTo>
                    <a:pt x="802" y="987"/>
                  </a:lnTo>
                  <a:lnTo>
                    <a:pt x="775" y="1033"/>
                  </a:lnTo>
                  <a:lnTo>
                    <a:pt x="753" y="1082"/>
                  </a:lnTo>
                  <a:lnTo>
                    <a:pt x="735" y="1134"/>
                  </a:lnTo>
                  <a:lnTo>
                    <a:pt x="723" y="1187"/>
                  </a:lnTo>
                  <a:lnTo>
                    <a:pt x="716" y="1241"/>
                  </a:lnTo>
                  <a:lnTo>
                    <a:pt x="715" y="1295"/>
                  </a:lnTo>
                  <a:lnTo>
                    <a:pt x="718" y="1350"/>
                  </a:lnTo>
                  <a:lnTo>
                    <a:pt x="723" y="1368"/>
                  </a:lnTo>
                  <a:lnTo>
                    <a:pt x="732" y="1382"/>
                  </a:lnTo>
                  <a:lnTo>
                    <a:pt x="746" y="1394"/>
                  </a:lnTo>
                  <a:lnTo>
                    <a:pt x="762" y="1401"/>
                  </a:lnTo>
                  <a:lnTo>
                    <a:pt x="779" y="1403"/>
                  </a:lnTo>
                  <a:lnTo>
                    <a:pt x="782" y="1403"/>
                  </a:lnTo>
                  <a:lnTo>
                    <a:pt x="787" y="1403"/>
                  </a:lnTo>
                  <a:lnTo>
                    <a:pt x="802" y="1399"/>
                  </a:lnTo>
                  <a:lnTo>
                    <a:pt x="816" y="1391"/>
                  </a:lnTo>
                  <a:lnTo>
                    <a:pt x="827" y="1380"/>
                  </a:lnTo>
                  <a:lnTo>
                    <a:pt x="836" y="1366"/>
                  </a:lnTo>
                  <a:lnTo>
                    <a:pt x="840" y="1351"/>
                  </a:lnTo>
                  <a:lnTo>
                    <a:pt x="840" y="1335"/>
                  </a:lnTo>
                  <a:lnTo>
                    <a:pt x="837" y="1292"/>
                  </a:lnTo>
                  <a:lnTo>
                    <a:pt x="838" y="1249"/>
                  </a:lnTo>
                  <a:lnTo>
                    <a:pt x="844" y="1205"/>
                  </a:lnTo>
                  <a:lnTo>
                    <a:pt x="855" y="1164"/>
                  </a:lnTo>
                  <a:lnTo>
                    <a:pt x="868" y="1123"/>
                  </a:lnTo>
                  <a:lnTo>
                    <a:pt x="886" y="1085"/>
                  </a:lnTo>
                  <a:lnTo>
                    <a:pt x="907" y="1048"/>
                  </a:lnTo>
                  <a:lnTo>
                    <a:pt x="932" y="1016"/>
                  </a:lnTo>
                  <a:lnTo>
                    <a:pt x="959" y="986"/>
                  </a:lnTo>
                  <a:lnTo>
                    <a:pt x="989" y="960"/>
                  </a:lnTo>
                  <a:lnTo>
                    <a:pt x="1022" y="939"/>
                  </a:lnTo>
                  <a:lnTo>
                    <a:pt x="1034" y="929"/>
                  </a:lnTo>
                  <a:lnTo>
                    <a:pt x="1045" y="916"/>
                  </a:lnTo>
                  <a:lnTo>
                    <a:pt x="1051" y="903"/>
                  </a:lnTo>
                  <a:lnTo>
                    <a:pt x="1053" y="887"/>
                  </a:lnTo>
                  <a:lnTo>
                    <a:pt x="1051" y="872"/>
                  </a:lnTo>
                  <a:lnTo>
                    <a:pt x="1045" y="856"/>
                  </a:lnTo>
                  <a:lnTo>
                    <a:pt x="1036" y="845"/>
                  </a:lnTo>
                  <a:lnTo>
                    <a:pt x="1026" y="836"/>
                  </a:lnTo>
                  <a:lnTo>
                    <a:pt x="1013" y="830"/>
                  </a:lnTo>
                  <a:lnTo>
                    <a:pt x="1000" y="827"/>
                  </a:lnTo>
                  <a:lnTo>
                    <a:pt x="996" y="816"/>
                  </a:lnTo>
                  <a:lnTo>
                    <a:pt x="989" y="805"/>
                  </a:lnTo>
                  <a:lnTo>
                    <a:pt x="981" y="796"/>
                  </a:lnTo>
                  <a:lnTo>
                    <a:pt x="967" y="786"/>
                  </a:lnTo>
                  <a:lnTo>
                    <a:pt x="952" y="782"/>
                  </a:lnTo>
                  <a:lnTo>
                    <a:pt x="936" y="781"/>
                  </a:lnTo>
                  <a:close/>
                  <a:moveTo>
                    <a:pt x="817" y="0"/>
                  </a:moveTo>
                  <a:lnTo>
                    <a:pt x="1062" y="245"/>
                  </a:lnTo>
                  <a:lnTo>
                    <a:pt x="1073" y="299"/>
                  </a:lnTo>
                  <a:lnTo>
                    <a:pt x="1086" y="351"/>
                  </a:lnTo>
                  <a:lnTo>
                    <a:pt x="1106" y="402"/>
                  </a:lnTo>
                  <a:lnTo>
                    <a:pt x="1130" y="451"/>
                  </a:lnTo>
                  <a:lnTo>
                    <a:pt x="1159" y="498"/>
                  </a:lnTo>
                  <a:lnTo>
                    <a:pt x="1192" y="541"/>
                  </a:lnTo>
                  <a:lnTo>
                    <a:pt x="1228" y="582"/>
                  </a:lnTo>
                  <a:lnTo>
                    <a:pt x="1269" y="619"/>
                  </a:lnTo>
                  <a:lnTo>
                    <a:pt x="1313" y="651"/>
                  </a:lnTo>
                  <a:lnTo>
                    <a:pt x="1360" y="679"/>
                  </a:lnTo>
                  <a:lnTo>
                    <a:pt x="1409" y="703"/>
                  </a:lnTo>
                  <a:lnTo>
                    <a:pt x="1460" y="723"/>
                  </a:lnTo>
                  <a:lnTo>
                    <a:pt x="1514" y="738"/>
                  </a:lnTo>
                  <a:lnTo>
                    <a:pt x="1568" y="747"/>
                  </a:lnTo>
                  <a:lnTo>
                    <a:pt x="1826" y="1004"/>
                  </a:lnTo>
                  <a:lnTo>
                    <a:pt x="1757" y="1032"/>
                  </a:lnTo>
                  <a:lnTo>
                    <a:pt x="1688" y="1055"/>
                  </a:lnTo>
                  <a:lnTo>
                    <a:pt x="1618" y="1073"/>
                  </a:lnTo>
                  <a:lnTo>
                    <a:pt x="1548" y="1086"/>
                  </a:lnTo>
                  <a:lnTo>
                    <a:pt x="1478" y="1094"/>
                  </a:lnTo>
                  <a:lnTo>
                    <a:pt x="1408" y="1096"/>
                  </a:lnTo>
                  <a:lnTo>
                    <a:pt x="1339" y="1094"/>
                  </a:lnTo>
                  <a:lnTo>
                    <a:pt x="1271" y="1086"/>
                  </a:lnTo>
                  <a:lnTo>
                    <a:pt x="1206" y="1071"/>
                  </a:lnTo>
                  <a:lnTo>
                    <a:pt x="1129" y="1565"/>
                  </a:lnTo>
                  <a:lnTo>
                    <a:pt x="1116" y="1593"/>
                  </a:lnTo>
                  <a:lnTo>
                    <a:pt x="1096" y="1622"/>
                  </a:lnTo>
                  <a:lnTo>
                    <a:pt x="1071" y="1652"/>
                  </a:lnTo>
                  <a:lnTo>
                    <a:pt x="1039" y="1683"/>
                  </a:lnTo>
                  <a:lnTo>
                    <a:pt x="1002" y="1715"/>
                  </a:lnTo>
                  <a:lnTo>
                    <a:pt x="959" y="1748"/>
                  </a:lnTo>
                  <a:lnTo>
                    <a:pt x="910" y="1782"/>
                  </a:lnTo>
                  <a:lnTo>
                    <a:pt x="856" y="1817"/>
                  </a:lnTo>
                  <a:lnTo>
                    <a:pt x="839" y="1825"/>
                  </a:lnTo>
                  <a:lnTo>
                    <a:pt x="821" y="1830"/>
                  </a:lnTo>
                  <a:lnTo>
                    <a:pt x="803" y="1832"/>
                  </a:lnTo>
                  <a:lnTo>
                    <a:pt x="779" y="1829"/>
                  </a:lnTo>
                  <a:lnTo>
                    <a:pt x="758" y="1821"/>
                  </a:lnTo>
                  <a:lnTo>
                    <a:pt x="739" y="1808"/>
                  </a:lnTo>
                  <a:lnTo>
                    <a:pt x="722" y="1791"/>
                  </a:lnTo>
                  <a:lnTo>
                    <a:pt x="710" y="1771"/>
                  </a:lnTo>
                  <a:lnTo>
                    <a:pt x="704" y="1749"/>
                  </a:lnTo>
                  <a:lnTo>
                    <a:pt x="703" y="1726"/>
                  </a:lnTo>
                  <a:lnTo>
                    <a:pt x="708" y="1703"/>
                  </a:lnTo>
                  <a:lnTo>
                    <a:pt x="725" y="1647"/>
                  </a:lnTo>
                  <a:lnTo>
                    <a:pt x="645" y="1672"/>
                  </a:lnTo>
                  <a:lnTo>
                    <a:pt x="625" y="1676"/>
                  </a:lnTo>
                  <a:lnTo>
                    <a:pt x="604" y="1676"/>
                  </a:lnTo>
                  <a:lnTo>
                    <a:pt x="584" y="1671"/>
                  </a:lnTo>
                  <a:lnTo>
                    <a:pt x="565" y="1664"/>
                  </a:lnTo>
                  <a:lnTo>
                    <a:pt x="548" y="1651"/>
                  </a:lnTo>
                  <a:lnTo>
                    <a:pt x="535" y="1637"/>
                  </a:lnTo>
                  <a:lnTo>
                    <a:pt x="523" y="1616"/>
                  </a:lnTo>
                  <a:lnTo>
                    <a:pt x="517" y="1594"/>
                  </a:lnTo>
                  <a:lnTo>
                    <a:pt x="516" y="1571"/>
                  </a:lnTo>
                  <a:lnTo>
                    <a:pt x="520" y="1548"/>
                  </a:lnTo>
                  <a:lnTo>
                    <a:pt x="545" y="1468"/>
                  </a:lnTo>
                  <a:lnTo>
                    <a:pt x="465" y="1493"/>
                  </a:lnTo>
                  <a:lnTo>
                    <a:pt x="444" y="1497"/>
                  </a:lnTo>
                  <a:lnTo>
                    <a:pt x="424" y="1496"/>
                  </a:lnTo>
                  <a:lnTo>
                    <a:pt x="404" y="1492"/>
                  </a:lnTo>
                  <a:lnTo>
                    <a:pt x="385" y="1484"/>
                  </a:lnTo>
                  <a:lnTo>
                    <a:pt x="369" y="1472"/>
                  </a:lnTo>
                  <a:lnTo>
                    <a:pt x="355" y="1457"/>
                  </a:lnTo>
                  <a:lnTo>
                    <a:pt x="344" y="1437"/>
                  </a:lnTo>
                  <a:lnTo>
                    <a:pt x="336" y="1415"/>
                  </a:lnTo>
                  <a:lnTo>
                    <a:pt x="335" y="1392"/>
                  </a:lnTo>
                  <a:lnTo>
                    <a:pt x="341" y="1370"/>
                  </a:lnTo>
                  <a:lnTo>
                    <a:pt x="366" y="1289"/>
                  </a:lnTo>
                  <a:lnTo>
                    <a:pt x="284" y="1315"/>
                  </a:lnTo>
                  <a:lnTo>
                    <a:pt x="264" y="1318"/>
                  </a:lnTo>
                  <a:lnTo>
                    <a:pt x="243" y="1318"/>
                  </a:lnTo>
                  <a:lnTo>
                    <a:pt x="224" y="1313"/>
                  </a:lnTo>
                  <a:lnTo>
                    <a:pt x="206" y="1305"/>
                  </a:lnTo>
                  <a:lnTo>
                    <a:pt x="189" y="1294"/>
                  </a:lnTo>
                  <a:lnTo>
                    <a:pt x="175" y="1278"/>
                  </a:lnTo>
                  <a:lnTo>
                    <a:pt x="163" y="1258"/>
                  </a:lnTo>
                  <a:lnTo>
                    <a:pt x="157" y="1237"/>
                  </a:lnTo>
                  <a:lnTo>
                    <a:pt x="156" y="1214"/>
                  </a:lnTo>
                  <a:lnTo>
                    <a:pt x="160" y="1191"/>
                  </a:lnTo>
                  <a:lnTo>
                    <a:pt x="185" y="1110"/>
                  </a:lnTo>
                  <a:lnTo>
                    <a:pt x="130" y="1127"/>
                  </a:lnTo>
                  <a:lnTo>
                    <a:pt x="107" y="1132"/>
                  </a:lnTo>
                  <a:lnTo>
                    <a:pt x="84" y="1131"/>
                  </a:lnTo>
                  <a:lnTo>
                    <a:pt x="63" y="1124"/>
                  </a:lnTo>
                  <a:lnTo>
                    <a:pt x="43" y="1114"/>
                  </a:lnTo>
                  <a:lnTo>
                    <a:pt x="26" y="1099"/>
                  </a:lnTo>
                  <a:lnTo>
                    <a:pt x="13" y="1081"/>
                  </a:lnTo>
                  <a:lnTo>
                    <a:pt x="4" y="1061"/>
                  </a:lnTo>
                  <a:lnTo>
                    <a:pt x="0" y="1041"/>
                  </a:lnTo>
                  <a:lnTo>
                    <a:pt x="0" y="1020"/>
                  </a:lnTo>
                  <a:lnTo>
                    <a:pt x="5" y="1000"/>
                  </a:lnTo>
                  <a:lnTo>
                    <a:pt x="15" y="981"/>
                  </a:lnTo>
                  <a:lnTo>
                    <a:pt x="50" y="926"/>
                  </a:lnTo>
                  <a:lnTo>
                    <a:pt x="84" y="878"/>
                  </a:lnTo>
                  <a:lnTo>
                    <a:pt x="117" y="834"/>
                  </a:lnTo>
                  <a:lnTo>
                    <a:pt x="149" y="798"/>
                  </a:lnTo>
                  <a:lnTo>
                    <a:pt x="181" y="767"/>
                  </a:lnTo>
                  <a:lnTo>
                    <a:pt x="211" y="741"/>
                  </a:lnTo>
                  <a:lnTo>
                    <a:pt x="240" y="721"/>
                  </a:lnTo>
                  <a:lnTo>
                    <a:pt x="268" y="708"/>
                  </a:lnTo>
                  <a:lnTo>
                    <a:pt x="281" y="704"/>
                  </a:lnTo>
                  <a:lnTo>
                    <a:pt x="754" y="635"/>
                  </a:lnTo>
                  <a:lnTo>
                    <a:pt x="739" y="575"/>
                  </a:lnTo>
                  <a:lnTo>
                    <a:pt x="729" y="514"/>
                  </a:lnTo>
                  <a:lnTo>
                    <a:pt x="724" y="452"/>
                  </a:lnTo>
                  <a:lnTo>
                    <a:pt x="723" y="388"/>
                  </a:lnTo>
                  <a:lnTo>
                    <a:pt x="728" y="325"/>
                  </a:lnTo>
                  <a:lnTo>
                    <a:pt x="736" y="260"/>
                  </a:lnTo>
                  <a:lnTo>
                    <a:pt x="750" y="195"/>
                  </a:lnTo>
                  <a:lnTo>
                    <a:pt x="768" y="130"/>
                  </a:lnTo>
                  <a:lnTo>
                    <a:pt x="791" y="65"/>
                  </a:lnTo>
                  <a:lnTo>
                    <a:pt x="8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2547270" y="3467101"/>
            <a:ext cx="539751" cy="534988"/>
            <a:chOff x="2559050" y="3467101"/>
            <a:chExt cx="539751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287"/>
            <p:cNvSpPr>
              <a:spLocks noEditPoints="1"/>
            </p:cNvSpPr>
            <p:nvPr/>
          </p:nvSpPr>
          <p:spPr bwMode="auto">
            <a:xfrm>
              <a:off x="2670175" y="3625851"/>
              <a:ext cx="317500" cy="212725"/>
            </a:xfrm>
            <a:custGeom>
              <a:avLst/>
              <a:gdLst>
                <a:gd name="T0" fmla="*/ 1001 w 2002"/>
                <a:gd name="T1" fmla="*/ 296 h 1345"/>
                <a:gd name="T2" fmla="*/ 915 w 2002"/>
                <a:gd name="T3" fmla="*/ 315 h 1345"/>
                <a:gd name="T4" fmla="*/ 835 w 2002"/>
                <a:gd name="T5" fmla="*/ 353 h 1345"/>
                <a:gd name="T6" fmla="*/ 765 w 2002"/>
                <a:gd name="T7" fmla="*/ 408 h 1345"/>
                <a:gd name="T8" fmla="*/ 709 w 2002"/>
                <a:gd name="T9" fmla="*/ 479 h 1345"/>
                <a:gd name="T10" fmla="*/ 671 w 2002"/>
                <a:gd name="T11" fmla="*/ 559 h 1345"/>
                <a:gd name="T12" fmla="*/ 651 w 2002"/>
                <a:gd name="T13" fmla="*/ 644 h 1345"/>
                <a:gd name="T14" fmla="*/ 651 w 2002"/>
                <a:gd name="T15" fmla="*/ 730 h 1345"/>
                <a:gd name="T16" fmla="*/ 671 w 2002"/>
                <a:gd name="T17" fmla="*/ 814 h 1345"/>
                <a:gd name="T18" fmla="*/ 709 w 2002"/>
                <a:gd name="T19" fmla="*/ 893 h 1345"/>
                <a:gd name="T20" fmla="*/ 765 w 2002"/>
                <a:gd name="T21" fmla="*/ 964 h 1345"/>
                <a:gd name="T22" fmla="*/ 835 w 2002"/>
                <a:gd name="T23" fmla="*/ 1020 h 1345"/>
                <a:gd name="T24" fmla="*/ 915 w 2002"/>
                <a:gd name="T25" fmla="*/ 1058 h 1345"/>
                <a:gd name="T26" fmla="*/ 1001 w 2002"/>
                <a:gd name="T27" fmla="*/ 1077 h 1345"/>
                <a:gd name="T28" fmla="*/ 1090 w 2002"/>
                <a:gd name="T29" fmla="*/ 1077 h 1345"/>
                <a:gd name="T30" fmla="*/ 1176 w 2002"/>
                <a:gd name="T31" fmla="*/ 1058 h 1345"/>
                <a:gd name="T32" fmla="*/ 1256 w 2002"/>
                <a:gd name="T33" fmla="*/ 1020 h 1345"/>
                <a:gd name="T34" fmla="*/ 1326 w 2002"/>
                <a:gd name="T35" fmla="*/ 964 h 1345"/>
                <a:gd name="T36" fmla="*/ 1381 w 2002"/>
                <a:gd name="T37" fmla="*/ 896 h 1345"/>
                <a:gd name="T38" fmla="*/ 1420 w 2002"/>
                <a:gd name="T39" fmla="*/ 817 h 1345"/>
                <a:gd name="T40" fmla="*/ 1440 w 2002"/>
                <a:gd name="T41" fmla="*/ 731 h 1345"/>
                <a:gd name="T42" fmla="*/ 1440 w 2002"/>
                <a:gd name="T43" fmla="*/ 641 h 1345"/>
                <a:gd name="T44" fmla="*/ 1420 w 2002"/>
                <a:gd name="T45" fmla="*/ 556 h 1345"/>
                <a:gd name="T46" fmla="*/ 1381 w 2002"/>
                <a:gd name="T47" fmla="*/ 478 h 1345"/>
                <a:gd name="T48" fmla="*/ 1326 w 2002"/>
                <a:gd name="T49" fmla="*/ 408 h 1345"/>
                <a:gd name="T50" fmla="*/ 1256 w 2002"/>
                <a:gd name="T51" fmla="*/ 353 h 1345"/>
                <a:gd name="T52" fmla="*/ 1176 w 2002"/>
                <a:gd name="T53" fmla="*/ 315 h 1345"/>
                <a:gd name="T54" fmla="*/ 1090 w 2002"/>
                <a:gd name="T55" fmla="*/ 296 h 1345"/>
                <a:gd name="T56" fmla="*/ 824 w 2002"/>
                <a:gd name="T57" fmla="*/ 0 h 1345"/>
                <a:gd name="T58" fmla="*/ 1837 w 2002"/>
                <a:gd name="T59" fmla="*/ 731 h 1345"/>
                <a:gd name="T60" fmla="*/ 1517 w 2002"/>
                <a:gd name="T61" fmla="*/ 1033 h 1345"/>
                <a:gd name="T62" fmla="*/ 1207 w 2002"/>
                <a:gd name="T63" fmla="*/ 1345 h 1345"/>
                <a:gd name="T64" fmla="*/ 170 w 2002"/>
                <a:gd name="T65" fmla="*/ 638 h 1345"/>
                <a:gd name="T66" fmla="*/ 503 w 2002"/>
                <a:gd name="T67" fmla="*/ 325 h 1345"/>
                <a:gd name="T68" fmla="*/ 824 w 2002"/>
                <a:gd name="T69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2" h="1345">
                  <a:moveTo>
                    <a:pt x="1046" y="293"/>
                  </a:moveTo>
                  <a:lnTo>
                    <a:pt x="1001" y="296"/>
                  </a:lnTo>
                  <a:lnTo>
                    <a:pt x="956" y="303"/>
                  </a:lnTo>
                  <a:lnTo>
                    <a:pt x="915" y="315"/>
                  </a:lnTo>
                  <a:lnTo>
                    <a:pt x="873" y="331"/>
                  </a:lnTo>
                  <a:lnTo>
                    <a:pt x="835" y="353"/>
                  </a:lnTo>
                  <a:lnTo>
                    <a:pt x="799" y="379"/>
                  </a:lnTo>
                  <a:lnTo>
                    <a:pt x="765" y="408"/>
                  </a:lnTo>
                  <a:lnTo>
                    <a:pt x="734" y="442"/>
                  </a:lnTo>
                  <a:lnTo>
                    <a:pt x="709" y="479"/>
                  </a:lnTo>
                  <a:lnTo>
                    <a:pt x="688" y="518"/>
                  </a:lnTo>
                  <a:lnTo>
                    <a:pt x="671" y="559"/>
                  </a:lnTo>
                  <a:lnTo>
                    <a:pt x="659" y="600"/>
                  </a:lnTo>
                  <a:lnTo>
                    <a:pt x="651" y="644"/>
                  </a:lnTo>
                  <a:lnTo>
                    <a:pt x="649" y="687"/>
                  </a:lnTo>
                  <a:lnTo>
                    <a:pt x="651" y="730"/>
                  </a:lnTo>
                  <a:lnTo>
                    <a:pt x="659" y="772"/>
                  </a:lnTo>
                  <a:lnTo>
                    <a:pt x="671" y="814"/>
                  </a:lnTo>
                  <a:lnTo>
                    <a:pt x="688" y="854"/>
                  </a:lnTo>
                  <a:lnTo>
                    <a:pt x="709" y="893"/>
                  </a:lnTo>
                  <a:lnTo>
                    <a:pt x="734" y="930"/>
                  </a:lnTo>
                  <a:lnTo>
                    <a:pt x="765" y="964"/>
                  </a:lnTo>
                  <a:lnTo>
                    <a:pt x="799" y="995"/>
                  </a:lnTo>
                  <a:lnTo>
                    <a:pt x="835" y="1020"/>
                  </a:lnTo>
                  <a:lnTo>
                    <a:pt x="873" y="1041"/>
                  </a:lnTo>
                  <a:lnTo>
                    <a:pt x="915" y="1058"/>
                  </a:lnTo>
                  <a:lnTo>
                    <a:pt x="956" y="1070"/>
                  </a:lnTo>
                  <a:lnTo>
                    <a:pt x="1001" y="1077"/>
                  </a:lnTo>
                  <a:lnTo>
                    <a:pt x="1046" y="1080"/>
                  </a:lnTo>
                  <a:lnTo>
                    <a:pt x="1090" y="1077"/>
                  </a:lnTo>
                  <a:lnTo>
                    <a:pt x="1134" y="1070"/>
                  </a:lnTo>
                  <a:lnTo>
                    <a:pt x="1176" y="1058"/>
                  </a:lnTo>
                  <a:lnTo>
                    <a:pt x="1218" y="1041"/>
                  </a:lnTo>
                  <a:lnTo>
                    <a:pt x="1256" y="1020"/>
                  </a:lnTo>
                  <a:lnTo>
                    <a:pt x="1292" y="995"/>
                  </a:lnTo>
                  <a:lnTo>
                    <a:pt x="1326" y="964"/>
                  </a:lnTo>
                  <a:lnTo>
                    <a:pt x="1356" y="931"/>
                  </a:lnTo>
                  <a:lnTo>
                    <a:pt x="1381" y="896"/>
                  </a:lnTo>
                  <a:lnTo>
                    <a:pt x="1403" y="857"/>
                  </a:lnTo>
                  <a:lnTo>
                    <a:pt x="1420" y="817"/>
                  </a:lnTo>
                  <a:lnTo>
                    <a:pt x="1432" y="774"/>
                  </a:lnTo>
                  <a:lnTo>
                    <a:pt x="1440" y="731"/>
                  </a:lnTo>
                  <a:lnTo>
                    <a:pt x="1442" y="687"/>
                  </a:lnTo>
                  <a:lnTo>
                    <a:pt x="1440" y="641"/>
                  </a:lnTo>
                  <a:lnTo>
                    <a:pt x="1432" y="598"/>
                  </a:lnTo>
                  <a:lnTo>
                    <a:pt x="1420" y="556"/>
                  </a:lnTo>
                  <a:lnTo>
                    <a:pt x="1403" y="516"/>
                  </a:lnTo>
                  <a:lnTo>
                    <a:pt x="1381" y="478"/>
                  </a:lnTo>
                  <a:lnTo>
                    <a:pt x="1356" y="441"/>
                  </a:lnTo>
                  <a:lnTo>
                    <a:pt x="1326" y="408"/>
                  </a:lnTo>
                  <a:lnTo>
                    <a:pt x="1292" y="379"/>
                  </a:lnTo>
                  <a:lnTo>
                    <a:pt x="1256" y="353"/>
                  </a:lnTo>
                  <a:lnTo>
                    <a:pt x="1218" y="331"/>
                  </a:lnTo>
                  <a:lnTo>
                    <a:pt x="1176" y="315"/>
                  </a:lnTo>
                  <a:lnTo>
                    <a:pt x="1134" y="303"/>
                  </a:lnTo>
                  <a:lnTo>
                    <a:pt x="1090" y="296"/>
                  </a:lnTo>
                  <a:lnTo>
                    <a:pt x="1046" y="293"/>
                  </a:lnTo>
                  <a:close/>
                  <a:moveTo>
                    <a:pt x="824" y="0"/>
                  </a:moveTo>
                  <a:lnTo>
                    <a:pt x="2002" y="585"/>
                  </a:lnTo>
                  <a:lnTo>
                    <a:pt x="1837" y="731"/>
                  </a:lnTo>
                  <a:lnTo>
                    <a:pt x="1677" y="881"/>
                  </a:lnTo>
                  <a:lnTo>
                    <a:pt x="1517" y="1033"/>
                  </a:lnTo>
                  <a:lnTo>
                    <a:pt x="1361" y="1188"/>
                  </a:lnTo>
                  <a:lnTo>
                    <a:pt x="1207" y="1345"/>
                  </a:lnTo>
                  <a:lnTo>
                    <a:pt x="0" y="791"/>
                  </a:lnTo>
                  <a:lnTo>
                    <a:pt x="170" y="638"/>
                  </a:lnTo>
                  <a:lnTo>
                    <a:pt x="338" y="483"/>
                  </a:lnTo>
                  <a:lnTo>
                    <a:pt x="503" y="325"/>
                  </a:lnTo>
                  <a:lnTo>
                    <a:pt x="664" y="164"/>
                  </a:lnTo>
                  <a:lnTo>
                    <a:pt x="8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88"/>
            <p:cNvSpPr>
              <a:spLocks noEditPoints="1"/>
            </p:cNvSpPr>
            <p:nvPr/>
          </p:nvSpPr>
          <p:spPr bwMode="auto">
            <a:xfrm>
              <a:off x="2814638" y="3467101"/>
              <a:ext cx="284163" cy="238125"/>
            </a:xfrm>
            <a:custGeom>
              <a:avLst/>
              <a:gdLst>
                <a:gd name="T0" fmla="*/ 1268 w 1791"/>
                <a:gd name="T1" fmla="*/ 949 h 1498"/>
                <a:gd name="T2" fmla="*/ 1160 w 1791"/>
                <a:gd name="T3" fmla="*/ 1057 h 1498"/>
                <a:gd name="T4" fmla="*/ 1154 w 1791"/>
                <a:gd name="T5" fmla="*/ 1103 h 1498"/>
                <a:gd name="T6" fmla="*/ 1182 w 1791"/>
                <a:gd name="T7" fmla="*/ 1139 h 1498"/>
                <a:gd name="T8" fmla="*/ 1228 w 1791"/>
                <a:gd name="T9" fmla="*/ 1146 h 1498"/>
                <a:gd name="T10" fmla="*/ 1342 w 1791"/>
                <a:gd name="T11" fmla="*/ 1045 h 1498"/>
                <a:gd name="T12" fmla="*/ 1360 w 1791"/>
                <a:gd name="T13" fmla="*/ 1001 h 1498"/>
                <a:gd name="T14" fmla="*/ 1342 w 1791"/>
                <a:gd name="T15" fmla="*/ 959 h 1498"/>
                <a:gd name="T16" fmla="*/ 1299 w 1791"/>
                <a:gd name="T17" fmla="*/ 941 h 1498"/>
                <a:gd name="T18" fmla="*/ 1096 w 1791"/>
                <a:gd name="T19" fmla="*/ 778 h 1498"/>
                <a:gd name="T20" fmla="*/ 987 w 1791"/>
                <a:gd name="T21" fmla="*/ 886 h 1498"/>
                <a:gd name="T22" fmla="*/ 982 w 1791"/>
                <a:gd name="T23" fmla="*/ 932 h 1498"/>
                <a:gd name="T24" fmla="*/ 1010 w 1791"/>
                <a:gd name="T25" fmla="*/ 969 h 1498"/>
                <a:gd name="T26" fmla="*/ 1056 w 1791"/>
                <a:gd name="T27" fmla="*/ 975 h 1498"/>
                <a:gd name="T28" fmla="*/ 1170 w 1791"/>
                <a:gd name="T29" fmla="*/ 873 h 1498"/>
                <a:gd name="T30" fmla="*/ 1188 w 1791"/>
                <a:gd name="T31" fmla="*/ 831 h 1498"/>
                <a:gd name="T32" fmla="*/ 1170 w 1791"/>
                <a:gd name="T33" fmla="*/ 788 h 1498"/>
                <a:gd name="T34" fmla="*/ 1126 w 1791"/>
                <a:gd name="T35" fmla="*/ 770 h 1498"/>
                <a:gd name="T36" fmla="*/ 924 w 1791"/>
                <a:gd name="T37" fmla="*/ 607 h 1498"/>
                <a:gd name="T38" fmla="*/ 815 w 1791"/>
                <a:gd name="T39" fmla="*/ 715 h 1498"/>
                <a:gd name="T40" fmla="*/ 808 w 1791"/>
                <a:gd name="T41" fmla="*/ 760 h 1498"/>
                <a:gd name="T42" fmla="*/ 838 w 1791"/>
                <a:gd name="T43" fmla="*/ 798 h 1498"/>
                <a:gd name="T44" fmla="*/ 883 w 1791"/>
                <a:gd name="T45" fmla="*/ 803 h 1498"/>
                <a:gd name="T46" fmla="*/ 997 w 1791"/>
                <a:gd name="T47" fmla="*/ 702 h 1498"/>
                <a:gd name="T48" fmla="*/ 1014 w 1791"/>
                <a:gd name="T49" fmla="*/ 660 h 1498"/>
                <a:gd name="T50" fmla="*/ 997 w 1791"/>
                <a:gd name="T51" fmla="*/ 616 h 1498"/>
                <a:gd name="T52" fmla="*/ 954 w 1791"/>
                <a:gd name="T53" fmla="*/ 599 h 1498"/>
                <a:gd name="T54" fmla="*/ 751 w 1791"/>
                <a:gd name="T55" fmla="*/ 435 h 1498"/>
                <a:gd name="T56" fmla="*/ 643 w 1791"/>
                <a:gd name="T57" fmla="*/ 544 h 1498"/>
                <a:gd name="T58" fmla="*/ 636 w 1791"/>
                <a:gd name="T59" fmla="*/ 589 h 1498"/>
                <a:gd name="T60" fmla="*/ 665 w 1791"/>
                <a:gd name="T61" fmla="*/ 626 h 1498"/>
                <a:gd name="T62" fmla="*/ 711 w 1791"/>
                <a:gd name="T63" fmla="*/ 632 h 1498"/>
                <a:gd name="T64" fmla="*/ 824 w 1791"/>
                <a:gd name="T65" fmla="*/ 531 h 1498"/>
                <a:gd name="T66" fmla="*/ 842 w 1791"/>
                <a:gd name="T67" fmla="*/ 488 h 1498"/>
                <a:gd name="T68" fmla="*/ 824 w 1791"/>
                <a:gd name="T69" fmla="*/ 446 h 1498"/>
                <a:gd name="T70" fmla="*/ 782 w 1791"/>
                <a:gd name="T71" fmla="*/ 428 h 1498"/>
                <a:gd name="T72" fmla="*/ 902 w 1791"/>
                <a:gd name="T73" fmla="*/ 3 h 1498"/>
                <a:gd name="T74" fmla="*/ 973 w 1791"/>
                <a:gd name="T75" fmla="*/ 41 h 1498"/>
                <a:gd name="T76" fmla="*/ 1012 w 1791"/>
                <a:gd name="T77" fmla="*/ 111 h 1498"/>
                <a:gd name="T78" fmla="*/ 1018 w 1791"/>
                <a:gd name="T79" fmla="*/ 247 h 1498"/>
                <a:gd name="T80" fmla="*/ 1132 w 1791"/>
                <a:gd name="T81" fmla="*/ 257 h 1498"/>
                <a:gd name="T82" fmla="*/ 1211 w 1791"/>
                <a:gd name="T83" fmla="*/ 280 h 1498"/>
                <a:gd name="T84" fmla="*/ 1262 w 1791"/>
                <a:gd name="T85" fmla="*/ 342 h 1498"/>
                <a:gd name="T86" fmla="*/ 1274 w 1791"/>
                <a:gd name="T87" fmla="*/ 494 h 1498"/>
                <a:gd name="T88" fmla="*/ 1293 w 1791"/>
                <a:gd name="T89" fmla="*/ 513 h 1498"/>
                <a:gd name="T90" fmla="*/ 1446 w 1791"/>
                <a:gd name="T91" fmla="*/ 525 h 1498"/>
                <a:gd name="T92" fmla="*/ 1509 w 1791"/>
                <a:gd name="T93" fmla="*/ 575 h 1498"/>
                <a:gd name="T94" fmla="*/ 1532 w 1791"/>
                <a:gd name="T95" fmla="*/ 653 h 1498"/>
                <a:gd name="T96" fmla="*/ 1541 w 1791"/>
                <a:gd name="T97" fmla="*/ 767 h 1498"/>
                <a:gd name="T98" fmla="*/ 1679 w 1791"/>
                <a:gd name="T99" fmla="*/ 773 h 1498"/>
                <a:gd name="T100" fmla="*/ 1750 w 1791"/>
                <a:gd name="T101" fmla="*/ 810 h 1498"/>
                <a:gd name="T102" fmla="*/ 1788 w 1791"/>
                <a:gd name="T103" fmla="*/ 882 h 1498"/>
                <a:gd name="T104" fmla="*/ 1788 w 1791"/>
                <a:gd name="T105" fmla="*/ 1063 h 1498"/>
                <a:gd name="T106" fmla="*/ 1751 w 1791"/>
                <a:gd name="T107" fmla="*/ 1133 h 1498"/>
                <a:gd name="T108" fmla="*/ 1461 w 1791"/>
                <a:gd name="T109" fmla="*/ 1268 h 1498"/>
                <a:gd name="T110" fmla="*/ 0 w 1791"/>
                <a:gd name="T111" fmla="*/ 907 h 1498"/>
                <a:gd name="T112" fmla="*/ 513 w 1791"/>
                <a:gd name="T113" fmla="*/ 327 h 1498"/>
                <a:gd name="T114" fmla="*/ 649 w 1791"/>
                <a:gd name="T115" fmla="*/ 40 h 1498"/>
                <a:gd name="T116" fmla="*/ 720 w 1791"/>
                <a:gd name="T117" fmla="*/ 3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91" h="1498">
                  <a:moveTo>
                    <a:pt x="1299" y="941"/>
                  </a:moveTo>
                  <a:lnTo>
                    <a:pt x="1283" y="943"/>
                  </a:lnTo>
                  <a:lnTo>
                    <a:pt x="1268" y="949"/>
                  </a:lnTo>
                  <a:lnTo>
                    <a:pt x="1256" y="959"/>
                  </a:lnTo>
                  <a:lnTo>
                    <a:pt x="1170" y="1045"/>
                  </a:lnTo>
                  <a:lnTo>
                    <a:pt x="1160" y="1057"/>
                  </a:lnTo>
                  <a:lnTo>
                    <a:pt x="1154" y="1072"/>
                  </a:lnTo>
                  <a:lnTo>
                    <a:pt x="1152" y="1088"/>
                  </a:lnTo>
                  <a:lnTo>
                    <a:pt x="1154" y="1103"/>
                  </a:lnTo>
                  <a:lnTo>
                    <a:pt x="1160" y="1117"/>
                  </a:lnTo>
                  <a:lnTo>
                    <a:pt x="1170" y="1130"/>
                  </a:lnTo>
                  <a:lnTo>
                    <a:pt x="1182" y="1139"/>
                  </a:lnTo>
                  <a:lnTo>
                    <a:pt x="1197" y="1146"/>
                  </a:lnTo>
                  <a:lnTo>
                    <a:pt x="1213" y="1148"/>
                  </a:lnTo>
                  <a:lnTo>
                    <a:pt x="1228" y="1146"/>
                  </a:lnTo>
                  <a:lnTo>
                    <a:pt x="1243" y="1139"/>
                  </a:lnTo>
                  <a:lnTo>
                    <a:pt x="1256" y="1130"/>
                  </a:lnTo>
                  <a:lnTo>
                    <a:pt x="1342" y="1045"/>
                  </a:lnTo>
                  <a:lnTo>
                    <a:pt x="1351" y="1032"/>
                  </a:lnTo>
                  <a:lnTo>
                    <a:pt x="1358" y="1017"/>
                  </a:lnTo>
                  <a:lnTo>
                    <a:pt x="1360" y="1001"/>
                  </a:lnTo>
                  <a:lnTo>
                    <a:pt x="1358" y="987"/>
                  </a:lnTo>
                  <a:lnTo>
                    <a:pt x="1351" y="972"/>
                  </a:lnTo>
                  <a:lnTo>
                    <a:pt x="1342" y="959"/>
                  </a:lnTo>
                  <a:lnTo>
                    <a:pt x="1329" y="949"/>
                  </a:lnTo>
                  <a:lnTo>
                    <a:pt x="1314" y="943"/>
                  </a:lnTo>
                  <a:lnTo>
                    <a:pt x="1299" y="941"/>
                  </a:lnTo>
                  <a:close/>
                  <a:moveTo>
                    <a:pt x="1126" y="770"/>
                  </a:moveTo>
                  <a:lnTo>
                    <a:pt x="1111" y="773"/>
                  </a:lnTo>
                  <a:lnTo>
                    <a:pt x="1096" y="778"/>
                  </a:lnTo>
                  <a:lnTo>
                    <a:pt x="1084" y="788"/>
                  </a:lnTo>
                  <a:lnTo>
                    <a:pt x="997" y="873"/>
                  </a:lnTo>
                  <a:lnTo>
                    <a:pt x="987" y="886"/>
                  </a:lnTo>
                  <a:lnTo>
                    <a:pt x="982" y="901"/>
                  </a:lnTo>
                  <a:lnTo>
                    <a:pt x="979" y="916"/>
                  </a:lnTo>
                  <a:lnTo>
                    <a:pt x="982" y="932"/>
                  </a:lnTo>
                  <a:lnTo>
                    <a:pt x="987" y="945"/>
                  </a:lnTo>
                  <a:lnTo>
                    <a:pt x="997" y="959"/>
                  </a:lnTo>
                  <a:lnTo>
                    <a:pt x="1010" y="969"/>
                  </a:lnTo>
                  <a:lnTo>
                    <a:pt x="1025" y="975"/>
                  </a:lnTo>
                  <a:lnTo>
                    <a:pt x="1040" y="977"/>
                  </a:lnTo>
                  <a:lnTo>
                    <a:pt x="1056" y="975"/>
                  </a:lnTo>
                  <a:lnTo>
                    <a:pt x="1071" y="969"/>
                  </a:lnTo>
                  <a:lnTo>
                    <a:pt x="1084" y="959"/>
                  </a:lnTo>
                  <a:lnTo>
                    <a:pt x="1170" y="873"/>
                  </a:lnTo>
                  <a:lnTo>
                    <a:pt x="1179" y="860"/>
                  </a:lnTo>
                  <a:lnTo>
                    <a:pt x="1186" y="845"/>
                  </a:lnTo>
                  <a:lnTo>
                    <a:pt x="1188" y="831"/>
                  </a:lnTo>
                  <a:lnTo>
                    <a:pt x="1186" y="815"/>
                  </a:lnTo>
                  <a:lnTo>
                    <a:pt x="1179" y="801"/>
                  </a:lnTo>
                  <a:lnTo>
                    <a:pt x="1170" y="788"/>
                  </a:lnTo>
                  <a:lnTo>
                    <a:pt x="1157" y="778"/>
                  </a:lnTo>
                  <a:lnTo>
                    <a:pt x="1142" y="773"/>
                  </a:lnTo>
                  <a:lnTo>
                    <a:pt x="1126" y="770"/>
                  </a:lnTo>
                  <a:close/>
                  <a:moveTo>
                    <a:pt x="954" y="599"/>
                  </a:moveTo>
                  <a:lnTo>
                    <a:pt x="938" y="601"/>
                  </a:lnTo>
                  <a:lnTo>
                    <a:pt x="924" y="607"/>
                  </a:lnTo>
                  <a:lnTo>
                    <a:pt x="910" y="616"/>
                  </a:lnTo>
                  <a:lnTo>
                    <a:pt x="824" y="702"/>
                  </a:lnTo>
                  <a:lnTo>
                    <a:pt x="815" y="715"/>
                  </a:lnTo>
                  <a:lnTo>
                    <a:pt x="808" y="729"/>
                  </a:lnTo>
                  <a:lnTo>
                    <a:pt x="807" y="745"/>
                  </a:lnTo>
                  <a:lnTo>
                    <a:pt x="808" y="760"/>
                  </a:lnTo>
                  <a:lnTo>
                    <a:pt x="815" y="775"/>
                  </a:lnTo>
                  <a:lnTo>
                    <a:pt x="824" y="788"/>
                  </a:lnTo>
                  <a:lnTo>
                    <a:pt x="838" y="798"/>
                  </a:lnTo>
                  <a:lnTo>
                    <a:pt x="852" y="803"/>
                  </a:lnTo>
                  <a:lnTo>
                    <a:pt x="868" y="805"/>
                  </a:lnTo>
                  <a:lnTo>
                    <a:pt x="883" y="803"/>
                  </a:lnTo>
                  <a:lnTo>
                    <a:pt x="898" y="798"/>
                  </a:lnTo>
                  <a:lnTo>
                    <a:pt x="910" y="788"/>
                  </a:lnTo>
                  <a:lnTo>
                    <a:pt x="997" y="702"/>
                  </a:lnTo>
                  <a:lnTo>
                    <a:pt x="1007" y="689"/>
                  </a:lnTo>
                  <a:lnTo>
                    <a:pt x="1013" y="674"/>
                  </a:lnTo>
                  <a:lnTo>
                    <a:pt x="1014" y="660"/>
                  </a:lnTo>
                  <a:lnTo>
                    <a:pt x="1013" y="644"/>
                  </a:lnTo>
                  <a:lnTo>
                    <a:pt x="1007" y="629"/>
                  </a:lnTo>
                  <a:lnTo>
                    <a:pt x="997" y="616"/>
                  </a:lnTo>
                  <a:lnTo>
                    <a:pt x="984" y="607"/>
                  </a:lnTo>
                  <a:lnTo>
                    <a:pt x="970" y="601"/>
                  </a:lnTo>
                  <a:lnTo>
                    <a:pt x="954" y="599"/>
                  </a:lnTo>
                  <a:close/>
                  <a:moveTo>
                    <a:pt x="782" y="428"/>
                  </a:moveTo>
                  <a:lnTo>
                    <a:pt x="766" y="430"/>
                  </a:lnTo>
                  <a:lnTo>
                    <a:pt x="751" y="435"/>
                  </a:lnTo>
                  <a:lnTo>
                    <a:pt x="738" y="446"/>
                  </a:lnTo>
                  <a:lnTo>
                    <a:pt x="652" y="531"/>
                  </a:lnTo>
                  <a:lnTo>
                    <a:pt x="643" y="544"/>
                  </a:lnTo>
                  <a:lnTo>
                    <a:pt x="636" y="558"/>
                  </a:lnTo>
                  <a:lnTo>
                    <a:pt x="634" y="573"/>
                  </a:lnTo>
                  <a:lnTo>
                    <a:pt x="636" y="589"/>
                  </a:lnTo>
                  <a:lnTo>
                    <a:pt x="643" y="604"/>
                  </a:lnTo>
                  <a:lnTo>
                    <a:pt x="652" y="616"/>
                  </a:lnTo>
                  <a:lnTo>
                    <a:pt x="665" y="626"/>
                  </a:lnTo>
                  <a:lnTo>
                    <a:pt x="680" y="632"/>
                  </a:lnTo>
                  <a:lnTo>
                    <a:pt x="695" y="634"/>
                  </a:lnTo>
                  <a:lnTo>
                    <a:pt x="711" y="632"/>
                  </a:lnTo>
                  <a:lnTo>
                    <a:pt x="725" y="626"/>
                  </a:lnTo>
                  <a:lnTo>
                    <a:pt x="738" y="616"/>
                  </a:lnTo>
                  <a:lnTo>
                    <a:pt x="824" y="531"/>
                  </a:lnTo>
                  <a:lnTo>
                    <a:pt x="835" y="518"/>
                  </a:lnTo>
                  <a:lnTo>
                    <a:pt x="840" y="504"/>
                  </a:lnTo>
                  <a:lnTo>
                    <a:pt x="842" y="488"/>
                  </a:lnTo>
                  <a:lnTo>
                    <a:pt x="840" y="473"/>
                  </a:lnTo>
                  <a:lnTo>
                    <a:pt x="835" y="458"/>
                  </a:lnTo>
                  <a:lnTo>
                    <a:pt x="824" y="446"/>
                  </a:lnTo>
                  <a:lnTo>
                    <a:pt x="811" y="435"/>
                  </a:lnTo>
                  <a:lnTo>
                    <a:pt x="797" y="430"/>
                  </a:lnTo>
                  <a:lnTo>
                    <a:pt x="782" y="428"/>
                  </a:lnTo>
                  <a:close/>
                  <a:moveTo>
                    <a:pt x="748" y="0"/>
                  </a:moveTo>
                  <a:lnTo>
                    <a:pt x="874" y="0"/>
                  </a:lnTo>
                  <a:lnTo>
                    <a:pt x="902" y="3"/>
                  </a:lnTo>
                  <a:lnTo>
                    <a:pt x="928" y="11"/>
                  </a:lnTo>
                  <a:lnTo>
                    <a:pt x="953" y="24"/>
                  </a:lnTo>
                  <a:lnTo>
                    <a:pt x="973" y="41"/>
                  </a:lnTo>
                  <a:lnTo>
                    <a:pt x="991" y="62"/>
                  </a:lnTo>
                  <a:lnTo>
                    <a:pt x="1004" y="85"/>
                  </a:lnTo>
                  <a:lnTo>
                    <a:pt x="1012" y="111"/>
                  </a:lnTo>
                  <a:lnTo>
                    <a:pt x="1014" y="140"/>
                  </a:lnTo>
                  <a:lnTo>
                    <a:pt x="1014" y="238"/>
                  </a:lnTo>
                  <a:lnTo>
                    <a:pt x="1018" y="247"/>
                  </a:lnTo>
                  <a:lnTo>
                    <a:pt x="1024" y="254"/>
                  </a:lnTo>
                  <a:lnTo>
                    <a:pt x="1034" y="257"/>
                  </a:lnTo>
                  <a:lnTo>
                    <a:pt x="1132" y="257"/>
                  </a:lnTo>
                  <a:lnTo>
                    <a:pt x="1161" y="259"/>
                  </a:lnTo>
                  <a:lnTo>
                    <a:pt x="1188" y="267"/>
                  </a:lnTo>
                  <a:lnTo>
                    <a:pt x="1211" y="280"/>
                  </a:lnTo>
                  <a:lnTo>
                    <a:pt x="1232" y="298"/>
                  </a:lnTo>
                  <a:lnTo>
                    <a:pt x="1249" y="318"/>
                  </a:lnTo>
                  <a:lnTo>
                    <a:pt x="1262" y="342"/>
                  </a:lnTo>
                  <a:lnTo>
                    <a:pt x="1271" y="369"/>
                  </a:lnTo>
                  <a:lnTo>
                    <a:pt x="1274" y="396"/>
                  </a:lnTo>
                  <a:lnTo>
                    <a:pt x="1274" y="494"/>
                  </a:lnTo>
                  <a:lnTo>
                    <a:pt x="1276" y="504"/>
                  </a:lnTo>
                  <a:lnTo>
                    <a:pt x="1283" y="511"/>
                  </a:lnTo>
                  <a:lnTo>
                    <a:pt x="1293" y="513"/>
                  </a:lnTo>
                  <a:lnTo>
                    <a:pt x="1392" y="513"/>
                  </a:lnTo>
                  <a:lnTo>
                    <a:pt x="1419" y="516"/>
                  </a:lnTo>
                  <a:lnTo>
                    <a:pt x="1446" y="525"/>
                  </a:lnTo>
                  <a:lnTo>
                    <a:pt x="1470" y="537"/>
                  </a:lnTo>
                  <a:lnTo>
                    <a:pt x="1490" y="554"/>
                  </a:lnTo>
                  <a:lnTo>
                    <a:pt x="1509" y="575"/>
                  </a:lnTo>
                  <a:lnTo>
                    <a:pt x="1521" y="599"/>
                  </a:lnTo>
                  <a:lnTo>
                    <a:pt x="1530" y="625"/>
                  </a:lnTo>
                  <a:lnTo>
                    <a:pt x="1532" y="653"/>
                  </a:lnTo>
                  <a:lnTo>
                    <a:pt x="1532" y="751"/>
                  </a:lnTo>
                  <a:lnTo>
                    <a:pt x="1535" y="761"/>
                  </a:lnTo>
                  <a:lnTo>
                    <a:pt x="1541" y="767"/>
                  </a:lnTo>
                  <a:lnTo>
                    <a:pt x="1551" y="770"/>
                  </a:lnTo>
                  <a:lnTo>
                    <a:pt x="1650" y="770"/>
                  </a:lnTo>
                  <a:lnTo>
                    <a:pt x="1679" y="773"/>
                  </a:lnTo>
                  <a:lnTo>
                    <a:pt x="1705" y="781"/>
                  </a:lnTo>
                  <a:lnTo>
                    <a:pt x="1728" y="794"/>
                  </a:lnTo>
                  <a:lnTo>
                    <a:pt x="1750" y="810"/>
                  </a:lnTo>
                  <a:lnTo>
                    <a:pt x="1767" y="832"/>
                  </a:lnTo>
                  <a:lnTo>
                    <a:pt x="1779" y="856"/>
                  </a:lnTo>
                  <a:lnTo>
                    <a:pt x="1788" y="882"/>
                  </a:lnTo>
                  <a:lnTo>
                    <a:pt x="1791" y="910"/>
                  </a:lnTo>
                  <a:lnTo>
                    <a:pt x="1791" y="1035"/>
                  </a:lnTo>
                  <a:lnTo>
                    <a:pt x="1788" y="1063"/>
                  </a:lnTo>
                  <a:lnTo>
                    <a:pt x="1781" y="1088"/>
                  </a:lnTo>
                  <a:lnTo>
                    <a:pt x="1768" y="1112"/>
                  </a:lnTo>
                  <a:lnTo>
                    <a:pt x="1751" y="1133"/>
                  </a:lnTo>
                  <a:lnTo>
                    <a:pt x="1730" y="1150"/>
                  </a:lnTo>
                  <a:lnTo>
                    <a:pt x="1706" y="1164"/>
                  </a:lnTo>
                  <a:lnTo>
                    <a:pt x="1461" y="1268"/>
                  </a:lnTo>
                  <a:lnTo>
                    <a:pt x="1324" y="1382"/>
                  </a:lnTo>
                  <a:lnTo>
                    <a:pt x="1189" y="1498"/>
                  </a:lnTo>
                  <a:lnTo>
                    <a:pt x="0" y="907"/>
                  </a:lnTo>
                  <a:lnTo>
                    <a:pt x="175" y="718"/>
                  </a:lnTo>
                  <a:lnTo>
                    <a:pt x="346" y="525"/>
                  </a:lnTo>
                  <a:lnTo>
                    <a:pt x="513" y="327"/>
                  </a:lnTo>
                  <a:lnTo>
                    <a:pt x="618" y="85"/>
                  </a:lnTo>
                  <a:lnTo>
                    <a:pt x="632" y="61"/>
                  </a:lnTo>
                  <a:lnTo>
                    <a:pt x="649" y="40"/>
                  </a:lnTo>
                  <a:lnTo>
                    <a:pt x="670" y="23"/>
                  </a:lnTo>
                  <a:lnTo>
                    <a:pt x="695" y="10"/>
                  </a:lnTo>
                  <a:lnTo>
                    <a:pt x="720" y="3"/>
                  </a:lnTo>
                  <a:lnTo>
                    <a:pt x="7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89"/>
            <p:cNvSpPr>
              <a:spLocks noEditPoints="1"/>
            </p:cNvSpPr>
            <p:nvPr/>
          </p:nvSpPr>
          <p:spPr bwMode="auto">
            <a:xfrm>
              <a:off x="2559050" y="3765551"/>
              <a:ext cx="288925" cy="236538"/>
            </a:xfrm>
            <a:custGeom>
              <a:avLst/>
              <a:gdLst>
                <a:gd name="T0" fmla="*/ 1066 w 1817"/>
                <a:gd name="T1" fmla="*/ 868 h 1494"/>
                <a:gd name="T2" fmla="*/ 956 w 1817"/>
                <a:gd name="T3" fmla="*/ 976 h 1494"/>
                <a:gd name="T4" fmla="*/ 951 w 1817"/>
                <a:gd name="T5" fmla="*/ 1021 h 1494"/>
                <a:gd name="T6" fmla="*/ 980 w 1817"/>
                <a:gd name="T7" fmla="*/ 1058 h 1494"/>
                <a:gd name="T8" fmla="*/ 1025 w 1817"/>
                <a:gd name="T9" fmla="*/ 1064 h 1494"/>
                <a:gd name="T10" fmla="*/ 1139 w 1817"/>
                <a:gd name="T11" fmla="*/ 963 h 1494"/>
                <a:gd name="T12" fmla="*/ 1157 w 1817"/>
                <a:gd name="T13" fmla="*/ 920 h 1494"/>
                <a:gd name="T14" fmla="*/ 1139 w 1817"/>
                <a:gd name="T15" fmla="*/ 877 h 1494"/>
                <a:gd name="T16" fmla="*/ 1096 w 1817"/>
                <a:gd name="T17" fmla="*/ 859 h 1494"/>
                <a:gd name="T18" fmla="*/ 893 w 1817"/>
                <a:gd name="T19" fmla="*/ 696 h 1494"/>
                <a:gd name="T20" fmla="*/ 784 w 1817"/>
                <a:gd name="T21" fmla="*/ 804 h 1494"/>
                <a:gd name="T22" fmla="*/ 778 w 1817"/>
                <a:gd name="T23" fmla="*/ 850 h 1494"/>
                <a:gd name="T24" fmla="*/ 806 w 1817"/>
                <a:gd name="T25" fmla="*/ 887 h 1494"/>
                <a:gd name="T26" fmla="*/ 852 w 1817"/>
                <a:gd name="T27" fmla="*/ 893 h 1494"/>
                <a:gd name="T28" fmla="*/ 967 w 1817"/>
                <a:gd name="T29" fmla="*/ 792 h 1494"/>
                <a:gd name="T30" fmla="*/ 984 w 1817"/>
                <a:gd name="T31" fmla="*/ 748 h 1494"/>
                <a:gd name="T32" fmla="*/ 967 w 1817"/>
                <a:gd name="T33" fmla="*/ 706 h 1494"/>
                <a:gd name="T34" fmla="*/ 923 w 1817"/>
                <a:gd name="T35" fmla="*/ 688 h 1494"/>
                <a:gd name="T36" fmla="*/ 720 w 1817"/>
                <a:gd name="T37" fmla="*/ 525 h 1494"/>
                <a:gd name="T38" fmla="*/ 611 w 1817"/>
                <a:gd name="T39" fmla="*/ 634 h 1494"/>
                <a:gd name="T40" fmla="*/ 606 w 1817"/>
                <a:gd name="T41" fmla="*/ 679 h 1494"/>
                <a:gd name="T42" fmla="*/ 634 w 1817"/>
                <a:gd name="T43" fmla="*/ 716 h 1494"/>
                <a:gd name="T44" fmla="*/ 680 w 1817"/>
                <a:gd name="T45" fmla="*/ 722 h 1494"/>
                <a:gd name="T46" fmla="*/ 794 w 1817"/>
                <a:gd name="T47" fmla="*/ 621 h 1494"/>
                <a:gd name="T48" fmla="*/ 812 w 1817"/>
                <a:gd name="T49" fmla="*/ 578 h 1494"/>
                <a:gd name="T50" fmla="*/ 794 w 1817"/>
                <a:gd name="T51" fmla="*/ 535 h 1494"/>
                <a:gd name="T52" fmla="*/ 750 w 1817"/>
                <a:gd name="T53" fmla="*/ 518 h 1494"/>
                <a:gd name="T54" fmla="*/ 548 w 1817"/>
                <a:gd name="T55" fmla="*/ 354 h 1494"/>
                <a:gd name="T56" fmla="*/ 439 w 1817"/>
                <a:gd name="T57" fmla="*/ 463 h 1494"/>
                <a:gd name="T58" fmla="*/ 434 w 1817"/>
                <a:gd name="T59" fmla="*/ 508 h 1494"/>
                <a:gd name="T60" fmla="*/ 462 w 1817"/>
                <a:gd name="T61" fmla="*/ 545 h 1494"/>
                <a:gd name="T62" fmla="*/ 508 w 1817"/>
                <a:gd name="T63" fmla="*/ 551 h 1494"/>
                <a:gd name="T64" fmla="*/ 622 w 1817"/>
                <a:gd name="T65" fmla="*/ 449 h 1494"/>
                <a:gd name="T66" fmla="*/ 640 w 1817"/>
                <a:gd name="T67" fmla="*/ 407 h 1494"/>
                <a:gd name="T68" fmla="*/ 622 w 1817"/>
                <a:gd name="T69" fmla="*/ 364 h 1494"/>
                <a:gd name="T70" fmla="*/ 578 w 1817"/>
                <a:gd name="T71" fmla="*/ 346 h 1494"/>
                <a:gd name="T72" fmla="*/ 1679 w 1817"/>
                <a:gd name="T73" fmla="*/ 708 h 1494"/>
                <a:gd name="T74" fmla="*/ 1278 w 1817"/>
                <a:gd name="T75" fmla="*/ 1166 h 1494"/>
                <a:gd name="T76" fmla="*/ 1141 w 1817"/>
                <a:gd name="T77" fmla="*/ 1455 h 1494"/>
                <a:gd name="T78" fmla="*/ 1072 w 1817"/>
                <a:gd name="T79" fmla="*/ 1492 h 1494"/>
                <a:gd name="T80" fmla="*/ 886 w 1817"/>
                <a:gd name="T81" fmla="*/ 1492 h 1494"/>
                <a:gd name="T82" fmla="*/ 817 w 1817"/>
                <a:gd name="T83" fmla="*/ 1454 h 1494"/>
                <a:gd name="T84" fmla="*/ 779 w 1817"/>
                <a:gd name="T85" fmla="*/ 1385 h 1494"/>
                <a:gd name="T86" fmla="*/ 776 w 1817"/>
                <a:gd name="T87" fmla="*/ 1248 h 1494"/>
                <a:gd name="T88" fmla="*/ 765 w 1817"/>
                <a:gd name="T89" fmla="*/ 1238 h 1494"/>
                <a:gd name="T90" fmla="*/ 628 w 1817"/>
                <a:gd name="T91" fmla="*/ 1235 h 1494"/>
                <a:gd name="T92" fmla="*/ 558 w 1817"/>
                <a:gd name="T93" fmla="*/ 1198 h 1494"/>
                <a:gd name="T94" fmla="*/ 521 w 1817"/>
                <a:gd name="T95" fmla="*/ 1128 h 1494"/>
                <a:gd name="T96" fmla="*/ 516 w 1817"/>
                <a:gd name="T97" fmla="*/ 991 h 1494"/>
                <a:gd name="T98" fmla="*/ 507 w 1817"/>
                <a:gd name="T99" fmla="*/ 982 h 1494"/>
                <a:gd name="T100" fmla="*/ 369 w 1817"/>
                <a:gd name="T101" fmla="*/ 978 h 1494"/>
                <a:gd name="T102" fmla="*/ 299 w 1817"/>
                <a:gd name="T103" fmla="*/ 940 h 1494"/>
                <a:gd name="T104" fmla="*/ 261 w 1817"/>
                <a:gd name="T105" fmla="*/ 872 h 1494"/>
                <a:gd name="T106" fmla="*/ 258 w 1817"/>
                <a:gd name="T107" fmla="*/ 735 h 1494"/>
                <a:gd name="T108" fmla="*/ 248 w 1817"/>
                <a:gd name="T109" fmla="*/ 724 h 1494"/>
                <a:gd name="T110" fmla="*/ 111 w 1817"/>
                <a:gd name="T111" fmla="*/ 721 h 1494"/>
                <a:gd name="T112" fmla="*/ 40 w 1817"/>
                <a:gd name="T113" fmla="*/ 684 h 1494"/>
                <a:gd name="T114" fmla="*/ 3 w 1817"/>
                <a:gd name="T115" fmla="*/ 615 h 1494"/>
                <a:gd name="T116" fmla="*/ 2 w 1817"/>
                <a:gd name="T117" fmla="*/ 430 h 1494"/>
                <a:gd name="T118" fmla="*/ 39 w 1817"/>
                <a:gd name="T119" fmla="*/ 361 h 1494"/>
                <a:gd name="T120" fmla="*/ 330 w 1817"/>
                <a:gd name="T121" fmla="*/ 225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7" h="1494">
                  <a:moveTo>
                    <a:pt x="1096" y="859"/>
                  </a:moveTo>
                  <a:lnTo>
                    <a:pt x="1081" y="861"/>
                  </a:lnTo>
                  <a:lnTo>
                    <a:pt x="1066" y="868"/>
                  </a:lnTo>
                  <a:lnTo>
                    <a:pt x="1053" y="877"/>
                  </a:lnTo>
                  <a:lnTo>
                    <a:pt x="967" y="963"/>
                  </a:lnTo>
                  <a:lnTo>
                    <a:pt x="956" y="976"/>
                  </a:lnTo>
                  <a:lnTo>
                    <a:pt x="951" y="990"/>
                  </a:lnTo>
                  <a:lnTo>
                    <a:pt x="949" y="1006"/>
                  </a:lnTo>
                  <a:lnTo>
                    <a:pt x="951" y="1021"/>
                  </a:lnTo>
                  <a:lnTo>
                    <a:pt x="956" y="1035"/>
                  </a:lnTo>
                  <a:lnTo>
                    <a:pt x="967" y="1048"/>
                  </a:lnTo>
                  <a:lnTo>
                    <a:pt x="980" y="1058"/>
                  </a:lnTo>
                  <a:lnTo>
                    <a:pt x="994" y="1064"/>
                  </a:lnTo>
                  <a:lnTo>
                    <a:pt x="1009" y="1066"/>
                  </a:lnTo>
                  <a:lnTo>
                    <a:pt x="1025" y="1064"/>
                  </a:lnTo>
                  <a:lnTo>
                    <a:pt x="1039" y="1058"/>
                  </a:lnTo>
                  <a:lnTo>
                    <a:pt x="1053" y="1048"/>
                  </a:lnTo>
                  <a:lnTo>
                    <a:pt x="1139" y="963"/>
                  </a:lnTo>
                  <a:lnTo>
                    <a:pt x="1149" y="950"/>
                  </a:lnTo>
                  <a:lnTo>
                    <a:pt x="1155" y="935"/>
                  </a:lnTo>
                  <a:lnTo>
                    <a:pt x="1157" y="920"/>
                  </a:lnTo>
                  <a:lnTo>
                    <a:pt x="1155" y="905"/>
                  </a:lnTo>
                  <a:lnTo>
                    <a:pt x="1149" y="890"/>
                  </a:lnTo>
                  <a:lnTo>
                    <a:pt x="1139" y="877"/>
                  </a:lnTo>
                  <a:lnTo>
                    <a:pt x="1126" y="868"/>
                  </a:lnTo>
                  <a:lnTo>
                    <a:pt x="1111" y="861"/>
                  </a:lnTo>
                  <a:lnTo>
                    <a:pt x="1096" y="859"/>
                  </a:lnTo>
                  <a:close/>
                  <a:moveTo>
                    <a:pt x="923" y="688"/>
                  </a:moveTo>
                  <a:lnTo>
                    <a:pt x="907" y="690"/>
                  </a:lnTo>
                  <a:lnTo>
                    <a:pt x="893" y="696"/>
                  </a:lnTo>
                  <a:lnTo>
                    <a:pt x="880" y="706"/>
                  </a:lnTo>
                  <a:lnTo>
                    <a:pt x="794" y="792"/>
                  </a:lnTo>
                  <a:lnTo>
                    <a:pt x="784" y="804"/>
                  </a:lnTo>
                  <a:lnTo>
                    <a:pt x="778" y="819"/>
                  </a:lnTo>
                  <a:lnTo>
                    <a:pt x="776" y="835"/>
                  </a:lnTo>
                  <a:lnTo>
                    <a:pt x="778" y="850"/>
                  </a:lnTo>
                  <a:lnTo>
                    <a:pt x="784" y="864"/>
                  </a:lnTo>
                  <a:lnTo>
                    <a:pt x="794" y="877"/>
                  </a:lnTo>
                  <a:lnTo>
                    <a:pt x="806" y="887"/>
                  </a:lnTo>
                  <a:lnTo>
                    <a:pt x="821" y="893"/>
                  </a:lnTo>
                  <a:lnTo>
                    <a:pt x="837" y="895"/>
                  </a:lnTo>
                  <a:lnTo>
                    <a:pt x="852" y="893"/>
                  </a:lnTo>
                  <a:lnTo>
                    <a:pt x="867" y="887"/>
                  </a:lnTo>
                  <a:lnTo>
                    <a:pt x="880" y="877"/>
                  </a:lnTo>
                  <a:lnTo>
                    <a:pt x="967" y="792"/>
                  </a:lnTo>
                  <a:lnTo>
                    <a:pt x="977" y="779"/>
                  </a:lnTo>
                  <a:lnTo>
                    <a:pt x="982" y="764"/>
                  </a:lnTo>
                  <a:lnTo>
                    <a:pt x="984" y="748"/>
                  </a:lnTo>
                  <a:lnTo>
                    <a:pt x="982" y="734"/>
                  </a:lnTo>
                  <a:lnTo>
                    <a:pt x="977" y="719"/>
                  </a:lnTo>
                  <a:lnTo>
                    <a:pt x="967" y="706"/>
                  </a:lnTo>
                  <a:lnTo>
                    <a:pt x="953" y="696"/>
                  </a:lnTo>
                  <a:lnTo>
                    <a:pt x="938" y="690"/>
                  </a:lnTo>
                  <a:lnTo>
                    <a:pt x="923" y="688"/>
                  </a:lnTo>
                  <a:close/>
                  <a:moveTo>
                    <a:pt x="750" y="518"/>
                  </a:moveTo>
                  <a:lnTo>
                    <a:pt x="735" y="520"/>
                  </a:lnTo>
                  <a:lnTo>
                    <a:pt x="720" y="525"/>
                  </a:lnTo>
                  <a:lnTo>
                    <a:pt x="708" y="535"/>
                  </a:lnTo>
                  <a:lnTo>
                    <a:pt x="622" y="621"/>
                  </a:lnTo>
                  <a:lnTo>
                    <a:pt x="611" y="634"/>
                  </a:lnTo>
                  <a:lnTo>
                    <a:pt x="606" y="648"/>
                  </a:lnTo>
                  <a:lnTo>
                    <a:pt x="604" y="663"/>
                  </a:lnTo>
                  <a:lnTo>
                    <a:pt x="606" y="679"/>
                  </a:lnTo>
                  <a:lnTo>
                    <a:pt x="611" y="694"/>
                  </a:lnTo>
                  <a:lnTo>
                    <a:pt x="622" y="706"/>
                  </a:lnTo>
                  <a:lnTo>
                    <a:pt x="634" y="716"/>
                  </a:lnTo>
                  <a:lnTo>
                    <a:pt x="649" y="722"/>
                  </a:lnTo>
                  <a:lnTo>
                    <a:pt x="664" y="724"/>
                  </a:lnTo>
                  <a:lnTo>
                    <a:pt x="680" y="722"/>
                  </a:lnTo>
                  <a:lnTo>
                    <a:pt x="695" y="716"/>
                  </a:lnTo>
                  <a:lnTo>
                    <a:pt x="708" y="706"/>
                  </a:lnTo>
                  <a:lnTo>
                    <a:pt x="794" y="621"/>
                  </a:lnTo>
                  <a:lnTo>
                    <a:pt x="803" y="607"/>
                  </a:lnTo>
                  <a:lnTo>
                    <a:pt x="810" y="593"/>
                  </a:lnTo>
                  <a:lnTo>
                    <a:pt x="812" y="578"/>
                  </a:lnTo>
                  <a:lnTo>
                    <a:pt x="810" y="563"/>
                  </a:lnTo>
                  <a:lnTo>
                    <a:pt x="803" y="548"/>
                  </a:lnTo>
                  <a:lnTo>
                    <a:pt x="794" y="535"/>
                  </a:lnTo>
                  <a:lnTo>
                    <a:pt x="781" y="525"/>
                  </a:lnTo>
                  <a:lnTo>
                    <a:pt x="766" y="520"/>
                  </a:lnTo>
                  <a:lnTo>
                    <a:pt x="750" y="518"/>
                  </a:lnTo>
                  <a:close/>
                  <a:moveTo>
                    <a:pt x="578" y="346"/>
                  </a:moveTo>
                  <a:lnTo>
                    <a:pt x="563" y="348"/>
                  </a:lnTo>
                  <a:lnTo>
                    <a:pt x="548" y="354"/>
                  </a:lnTo>
                  <a:lnTo>
                    <a:pt x="536" y="364"/>
                  </a:lnTo>
                  <a:lnTo>
                    <a:pt x="448" y="449"/>
                  </a:lnTo>
                  <a:lnTo>
                    <a:pt x="439" y="463"/>
                  </a:lnTo>
                  <a:lnTo>
                    <a:pt x="434" y="476"/>
                  </a:lnTo>
                  <a:lnTo>
                    <a:pt x="431" y="492"/>
                  </a:lnTo>
                  <a:lnTo>
                    <a:pt x="434" y="508"/>
                  </a:lnTo>
                  <a:lnTo>
                    <a:pt x="439" y="522"/>
                  </a:lnTo>
                  <a:lnTo>
                    <a:pt x="448" y="535"/>
                  </a:lnTo>
                  <a:lnTo>
                    <a:pt x="462" y="545"/>
                  </a:lnTo>
                  <a:lnTo>
                    <a:pt x="477" y="551"/>
                  </a:lnTo>
                  <a:lnTo>
                    <a:pt x="492" y="552"/>
                  </a:lnTo>
                  <a:lnTo>
                    <a:pt x="508" y="551"/>
                  </a:lnTo>
                  <a:lnTo>
                    <a:pt x="522" y="545"/>
                  </a:lnTo>
                  <a:lnTo>
                    <a:pt x="536" y="535"/>
                  </a:lnTo>
                  <a:lnTo>
                    <a:pt x="622" y="449"/>
                  </a:lnTo>
                  <a:lnTo>
                    <a:pt x="631" y="436"/>
                  </a:lnTo>
                  <a:lnTo>
                    <a:pt x="638" y="422"/>
                  </a:lnTo>
                  <a:lnTo>
                    <a:pt x="640" y="407"/>
                  </a:lnTo>
                  <a:lnTo>
                    <a:pt x="638" y="391"/>
                  </a:lnTo>
                  <a:lnTo>
                    <a:pt x="631" y="377"/>
                  </a:lnTo>
                  <a:lnTo>
                    <a:pt x="622" y="364"/>
                  </a:lnTo>
                  <a:lnTo>
                    <a:pt x="608" y="354"/>
                  </a:lnTo>
                  <a:lnTo>
                    <a:pt x="594" y="348"/>
                  </a:lnTo>
                  <a:lnTo>
                    <a:pt x="578" y="346"/>
                  </a:lnTo>
                  <a:close/>
                  <a:moveTo>
                    <a:pt x="598" y="0"/>
                  </a:moveTo>
                  <a:lnTo>
                    <a:pt x="1817" y="560"/>
                  </a:lnTo>
                  <a:lnTo>
                    <a:pt x="1679" y="708"/>
                  </a:lnTo>
                  <a:lnTo>
                    <a:pt x="1543" y="859"/>
                  </a:lnTo>
                  <a:lnTo>
                    <a:pt x="1409" y="1011"/>
                  </a:lnTo>
                  <a:lnTo>
                    <a:pt x="1278" y="1166"/>
                  </a:lnTo>
                  <a:lnTo>
                    <a:pt x="1172" y="1412"/>
                  </a:lnTo>
                  <a:lnTo>
                    <a:pt x="1159" y="1435"/>
                  </a:lnTo>
                  <a:lnTo>
                    <a:pt x="1141" y="1455"/>
                  </a:lnTo>
                  <a:lnTo>
                    <a:pt x="1121" y="1472"/>
                  </a:lnTo>
                  <a:lnTo>
                    <a:pt x="1098" y="1483"/>
                  </a:lnTo>
                  <a:lnTo>
                    <a:pt x="1072" y="1492"/>
                  </a:lnTo>
                  <a:lnTo>
                    <a:pt x="1046" y="1494"/>
                  </a:lnTo>
                  <a:lnTo>
                    <a:pt x="914" y="1494"/>
                  </a:lnTo>
                  <a:lnTo>
                    <a:pt x="886" y="1492"/>
                  </a:lnTo>
                  <a:lnTo>
                    <a:pt x="861" y="1483"/>
                  </a:lnTo>
                  <a:lnTo>
                    <a:pt x="837" y="1471"/>
                  </a:lnTo>
                  <a:lnTo>
                    <a:pt x="817" y="1454"/>
                  </a:lnTo>
                  <a:lnTo>
                    <a:pt x="800" y="1434"/>
                  </a:lnTo>
                  <a:lnTo>
                    <a:pt x="787" y="1411"/>
                  </a:lnTo>
                  <a:lnTo>
                    <a:pt x="779" y="1385"/>
                  </a:lnTo>
                  <a:lnTo>
                    <a:pt x="776" y="1357"/>
                  </a:lnTo>
                  <a:lnTo>
                    <a:pt x="776" y="1254"/>
                  </a:lnTo>
                  <a:lnTo>
                    <a:pt x="776" y="1248"/>
                  </a:lnTo>
                  <a:lnTo>
                    <a:pt x="774" y="1244"/>
                  </a:lnTo>
                  <a:lnTo>
                    <a:pt x="769" y="1241"/>
                  </a:lnTo>
                  <a:lnTo>
                    <a:pt x="765" y="1238"/>
                  </a:lnTo>
                  <a:lnTo>
                    <a:pt x="761" y="1238"/>
                  </a:lnTo>
                  <a:lnTo>
                    <a:pt x="656" y="1238"/>
                  </a:lnTo>
                  <a:lnTo>
                    <a:pt x="628" y="1235"/>
                  </a:lnTo>
                  <a:lnTo>
                    <a:pt x="601" y="1227"/>
                  </a:lnTo>
                  <a:lnTo>
                    <a:pt x="578" y="1215"/>
                  </a:lnTo>
                  <a:lnTo>
                    <a:pt x="558" y="1198"/>
                  </a:lnTo>
                  <a:lnTo>
                    <a:pt x="541" y="1178"/>
                  </a:lnTo>
                  <a:lnTo>
                    <a:pt x="528" y="1153"/>
                  </a:lnTo>
                  <a:lnTo>
                    <a:pt x="521" y="1128"/>
                  </a:lnTo>
                  <a:lnTo>
                    <a:pt x="517" y="1101"/>
                  </a:lnTo>
                  <a:lnTo>
                    <a:pt x="517" y="996"/>
                  </a:lnTo>
                  <a:lnTo>
                    <a:pt x="516" y="991"/>
                  </a:lnTo>
                  <a:lnTo>
                    <a:pt x="514" y="987"/>
                  </a:lnTo>
                  <a:lnTo>
                    <a:pt x="511" y="984"/>
                  </a:lnTo>
                  <a:lnTo>
                    <a:pt x="507" y="982"/>
                  </a:lnTo>
                  <a:lnTo>
                    <a:pt x="502" y="980"/>
                  </a:lnTo>
                  <a:lnTo>
                    <a:pt x="396" y="980"/>
                  </a:lnTo>
                  <a:lnTo>
                    <a:pt x="369" y="978"/>
                  </a:lnTo>
                  <a:lnTo>
                    <a:pt x="343" y="970"/>
                  </a:lnTo>
                  <a:lnTo>
                    <a:pt x="320" y="957"/>
                  </a:lnTo>
                  <a:lnTo>
                    <a:pt x="299" y="940"/>
                  </a:lnTo>
                  <a:lnTo>
                    <a:pt x="283" y="920"/>
                  </a:lnTo>
                  <a:lnTo>
                    <a:pt x="270" y="897"/>
                  </a:lnTo>
                  <a:lnTo>
                    <a:pt x="261" y="872"/>
                  </a:lnTo>
                  <a:lnTo>
                    <a:pt x="258" y="843"/>
                  </a:lnTo>
                  <a:lnTo>
                    <a:pt x="258" y="740"/>
                  </a:lnTo>
                  <a:lnTo>
                    <a:pt x="258" y="735"/>
                  </a:lnTo>
                  <a:lnTo>
                    <a:pt x="256" y="731"/>
                  </a:lnTo>
                  <a:lnTo>
                    <a:pt x="252" y="727"/>
                  </a:lnTo>
                  <a:lnTo>
                    <a:pt x="248" y="724"/>
                  </a:lnTo>
                  <a:lnTo>
                    <a:pt x="243" y="724"/>
                  </a:lnTo>
                  <a:lnTo>
                    <a:pt x="138" y="724"/>
                  </a:lnTo>
                  <a:lnTo>
                    <a:pt x="111" y="721"/>
                  </a:lnTo>
                  <a:lnTo>
                    <a:pt x="84" y="713"/>
                  </a:lnTo>
                  <a:lnTo>
                    <a:pt x="61" y="700"/>
                  </a:lnTo>
                  <a:lnTo>
                    <a:pt x="40" y="684"/>
                  </a:lnTo>
                  <a:lnTo>
                    <a:pt x="23" y="663"/>
                  </a:lnTo>
                  <a:lnTo>
                    <a:pt x="11" y="640"/>
                  </a:lnTo>
                  <a:lnTo>
                    <a:pt x="3" y="615"/>
                  </a:lnTo>
                  <a:lnTo>
                    <a:pt x="0" y="587"/>
                  </a:lnTo>
                  <a:lnTo>
                    <a:pt x="0" y="456"/>
                  </a:lnTo>
                  <a:lnTo>
                    <a:pt x="2" y="430"/>
                  </a:lnTo>
                  <a:lnTo>
                    <a:pt x="11" y="405"/>
                  </a:lnTo>
                  <a:lnTo>
                    <a:pt x="22" y="381"/>
                  </a:lnTo>
                  <a:lnTo>
                    <a:pt x="39" y="361"/>
                  </a:lnTo>
                  <a:lnTo>
                    <a:pt x="60" y="345"/>
                  </a:lnTo>
                  <a:lnTo>
                    <a:pt x="83" y="331"/>
                  </a:lnTo>
                  <a:lnTo>
                    <a:pt x="330" y="225"/>
                  </a:lnTo>
                  <a:lnTo>
                    <a:pt x="465" y="114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7" name="Group 366"/>
          <p:cNvGrpSpPr/>
          <p:nvPr/>
        </p:nvGrpSpPr>
        <p:grpSpPr>
          <a:xfrm>
            <a:off x="3466889" y="3451225"/>
            <a:ext cx="571500" cy="565150"/>
            <a:chOff x="3455988" y="3451225"/>
            <a:chExt cx="57150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6" name="Freeform 294"/>
            <p:cNvSpPr>
              <a:spLocks/>
            </p:cNvSpPr>
            <p:nvPr/>
          </p:nvSpPr>
          <p:spPr bwMode="auto">
            <a:xfrm>
              <a:off x="3868738" y="3616325"/>
              <a:ext cx="158750" cy="104775"/>
            </a:xfrm>
            <a:custGeom>
              <a:avLst/>
              <a:gdLst>
                <a:gd name="T0" fmla="*/ 680 w 1004"/>
                <a:gd name="T1" fmla="*/ 0 h 656"/>
                <a:gd name="T2" fmla="*/ 727 w 1004"/>
                <a:gd name="T3" fmla="*/ 21 h 656"/>
                <a:gd name="T4" fmla="*/ 770 w 1004"/>
                <a:gd name="T5" fmla="*/ 45 h 656"/>
                <a:gd name="T6" fmla="*/ 812 w 1004"/>
                <a:gd name="T7" fmla="*/ 73 h 656"/>
                <a:gd name="T8" fmla="*/ 852 w 1004"/>
                <a:gd name="T9" fmla="*/ 105 h 656"/>
                <a:gd name="T10" fmla="*/ 889 w 1004"/>
                <a:gd name="T11" fmla="*/ 141 h 656"/>
                <a:gd name="T12" fmla="*/ 923 w 1004"/>
                <a:gd name="T13" fmla="*/ 181 h 656"/>
                <a:gd name="T14" fmla="*/ 955 w 1004"/>
                <a:gd name="T15" fmla="*/ 226 h 656"/>
                <a:gd name="T16" fmla="*/ 966 w 1004"/>
                <a:gd name="T17" fmla="*/ 240 h 656"/>
                <a:gd name="T18" fmla="*/ 976 w 1004"/>
                <a:gd name="T19" fmla="*/ 259 h 656"/>
                <a:gd name="T20" fmla="*/ 986 w 1004"/>
                <a:gd name="T21" fmla="*/ 281 h 656"/>
                <a:gd name="T22" fmla="*/ 994 w 1004"/>
                <a:gd name="T23" fmla="*/ 307 h 656"/>
                <a:gd name="T24" fmla="*/ 1001 w 1004"/>
                <a:gd name="T25" fmla="*/ 334 h 656"/>
                <a:gd name="T26" fmla="*/ 1004 w 1004"/>
                <a:gd name="T27" fmla="*/ 366 h 656"/>
                <a:gd name="T28" fmla="*/ 1003 w 1004"/>
                <a:gd name="T29" fmla="*/ 399 h 656"/>
                <a:gd name="T30" fmla="*/ 1000 w 1004"/>
                <a:gd name="T31" fmla="*/ 433 h 656"/>
                <a:gd name="T32" fmla="*/ 990 w 1004"/>
                <a:gd name="T33" fmla="*/ 470 h 656"/>
                <a:gd name="T34" fmla="*/ 975 w 1004"/>
                <a:gd name="T35" fmla="*/ 507 h 656"/>
                <a:gd name="T36" fmla="*/ 954 w 1004"/>
                <a:gd name="T37" fmla="*/ 546 h 656"/>
                <a:gd name="T38" fmla="*/ 928 w 1004"/>
                <a:gd name="T39" fmla="*/ 586 h 656"/>
                <a:gd name="T40" fmla="*/ 912 w 1004"/>
                <a:gd name="T41" fmla="*/ 604 h 656"/>
                <a:gd name="T42" fmla="*/ 895 w 1004"/>
                <a:gd name="T43" fmla="*/ 622 h 656"/>
                <a:gd name="T44" fmla="*/ 875 w 1004"/>
                <a:gd name="T45" fmla="*/ 641 h 656"/>
                <a:gd name="T46" fmla="*/ 863 w 1004"/>
                <a:gd name="T47" fmla="*/ 649 h 656"/>
                <a:gd name="T48" fmla="*/ 849 w 1004"/>
                <a:gd name="T49" fmla="*/ 655 h 656"/>
                <a:gd name="T50" fmla="*/ 834 w 1004"/>
                <a:gd name="T51" fmla="*/ 656 h 656"/>
                <a:gd name="T52" fmla="*/ 831 w 1004"/>
                <a:gd name="T53" fmla="*/ 656 h 656"/>
                <a:gd name="T54" fmla="*/ 828 w 1004"/>
                <a:gd name="T55" fmla="*/ 656 h 656"/>
                <a:gd name="T56" fmla="*/ 812 w 1004"/>
                <a:gd name="T57" fmla="*/ 652 h 656"/>
                <a:gd name="T58" fmla="*/ 797 w 1004"/>
                <a:gd name="T59" fmla="*/ 644 h 656"/>
                <a:gd name="T60" fmla="*/ 786 w 1004"/>
                <a:gd name="T61" fmla="*/ 632 h 656"/>
                <a:gd name="T62" fmla="*/ 777 w 1004"/>
                <a:gd name="T63" fmla="*/ 621 h 656"/>
                <a:gd name="T64" fmla="*/ 732 w 1004"/>
                <a:gd name="T65" fmla="*/ 566 h 656"/>
                <a:gd name="T66" fmla="*/ 686 w 1004"/>
                <a:gd name="T67" fmla="*/ 516 h 656"/>
                <a:gd name="T68" fmla="*/ 637 w 1004"/>
                <a:gd name="T69" fmla="*/ 473 h 656"/>
                <a:gd name="T70" fmla="*/ 586 w 1004"/>
                <a:gd name="T71" fmla="*/ 433 h 656"/>
                <a:gd name="T72" fmla="*/ 532 w 1004"/>
                <a:gd name="T73" fmla="*/ 400 h 656"/>
                <a:gd name="T74" fmla="*/ 476 w 1004"/>
                <a:gd name="T75" fmla="*/ 371 h 656"/>
                <a:gd name="T76" fmla="*/ 419 w 1004"/>
                <a:gd name="T77" fmla="*/ 348 h 656"/>
                <a:gd name="T78" fmla="*/ 358 w 1004"/>
                <a:gd name="T79" fmla="*/ 330 h 656"/>
                <a:gd name="T80" fmla="*/ 295 w 1004"/>
                <a:gd name="T81" fmla="*/ 317 h 656"/>
                <a:gd name="T82" fmla="*/ 230 w 1004"/>
                <a:gd name="T83" fmla="*/ 309 h 656"/>
                <a:gd name="T84" fmla="*/ 163 w 1004"/>
                <a:gd name="T85" fmla="*/ 307 h 656"/>
                <a:gd name="T86" fmla="*/ 107 w 1004"/>
                <a:gd name="T87" fmla="*/ 308 h 656"/>
                <a:gd name="T88" fmla="*/ 53 w 1004"/>
                <a:gd name="T89" fmla="*/ 313 h 656"/>
                <a:gd name="T90" fmla="*/ 0 w 1004"/>
                <a:gd name="T91" fmla="*/ 320 h 656"/>
                <a:gd name="T92" fmla="*/ 68 w 1004"/>
                <a:gd name="T93" fmla="*/ 291 h 656"/>
                <a:gd name="T94" fmla="*/ 140 w 1004"/>
                <a:gd name="T95" fmla="*/ 262 h 656"/>
                <a:gd name="T96" fmla="*/ 216 w 1004"/>
                <a:gd name="T97" fmla="*/ 238 h 656"/>
                <a:gd name="T98" fmla="*/ 293 w 1004"/>
                <a:gd name="T99" fmla="*/ 219 h 656"/>
                <a:gd name="T100" fmla="*/ 371 w 1004"/>
                <a:gd name="T101" fmla="*/ 207 h 656"/>
                <a:gd name="T102" fmla="*/ 413 w 1004"/>
                <a:gd name="T103" fmla="*/ 202 h 656"/>
                <a:gd name="T104" fmla="*/ 448 w 1004"/>
                <a:gd name="T105" fmla="*/ 179 h 656"/>
                <a:gd name="T106" fmla="*/ 509 w 1004"/>
                <a:gd name="T107" fmla="*/ 139 h 656"/>
                <a:gd name="T108" fmla="*/ 567 w 1004"/>
                <a:gd name="T109" fmla="*/ 98 h 656"/>
                <a:gd name="T110" fmla="*/ 619 w 1004"/>
                <a:gd name="T111" fmla="*/ 55 h 656"/>
                <a:gd name="T112" fmla="*/ 668 w 1004"/>
                <a:gd name="T113" fmla="*/ 13 h 656"/>
                <a:gd name="T114" fmla="*/ 674 w 1004"/>
                <a:gd name="T115" fmla="*/ 6 h 656"/>
                <a:gd name="T116" fmla="*/ 680 w 1004"/>
                <a:gd name="T11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4" h="656">
                  <a:moveTo>
                    <a:pt x="680" y="0"/>
                  </a:moveTo>
                  <a:lnTo>
                    <a:pt x="727" y="21"/>
                  </a:lnTo>
                  <a:lnTo>
                    <a:pt x="770" y="45"/>
                  </a:lnTo>
                  <a:lnTo>
                    <a:pt x="812" y="73"/>
                  </a:lnTo>
                  <a:lnTo>
                    <a:pt x="852" y="105"/>
                  </a:lnTo>
                  <a:lnTo>
                    <a:pt x="889" y="141"/>
                  </a:lnTo>
                  <a:lnTo>
                    <a:pt x="923" y="181"/>
                  </a:lnTo>
                  <a:lnTo>
                    <a:pt x="955" y="226"/>
                  </a:lnTo>
                  <a:lnTo>
                    <a:pt x="966" y="240"/>
                  </a:lnTo>
                  <a:lnTo>
                    <a:pt x="976" y="259"/>
                  </a:lnTo>
                  <a:lnTo>
                    <a:pt x="986" y="281"/>
                  </a:lnTo>
                  <a:lnTo>
                    <a:pt x="994" y="307"/>
                  </a:lnTo>
                  <a:lnTo>
                    <a:pt x="1001" y="334"/>
                  </a:lnTo>
                  <a:lnTo>
                    <a:pt x="1004" y="366"/>
                  </a:lnTo>
                  <a:lnTo>
                    <a:pt x="1003" y="399"/>
                  </a:lnTo>
                  <a:lnTo>
                    <a:pt x="1000" y="433"/>
                  </a:lnTo>
                  <a:lnTo>
                    <a:pt x="990" y="470"/>
                  </a:lnTo>
                  <a:lnTo>
                    <a:pt x="975" y="507"/>
                  </a:lnTo>
                  <a:lnTo>
                    <a:pt x="954" y="546"/>
                  </a:lnTo>
                  <a:lnTo>
                    <a:pt x="928" y="586"/>
                  </a:lnTo>
                  <a:lnTo>
                    <a:pt x="912" y="604"/>
                  </a:lnTo>
                  <a:lnTo>
                    <a:pt x="895" y="622"/>
                  </a:lnTo>
                  <a:lnTo>
                    <a:pt x="875" y="641"/>
                  </a:lnTo>
                  <a:lnTo>
                    <a:pt x="863" y="649"/>
                  </a:lnTo>
                  <a:lnTo>
                    <a:pt x="849" y="655"/>
                  </a:lnTo>
                  <a:lnTo>
                    <a:pt x="834" y="656"/>
                  </a:lnTo>
                  <a:lnTo>
                    <a:pt x="831" y="656"/>
                  </a:lnTo>
                  <a:lnTo>
                    <a:pt x="828" y="656"/>
                  </a:lnTo>
                  <a:lnTo>
                    <a:pt x="812" y="652"/>
                  </a:lnTo>
                  <a:lnTo>
                    <a:pt x="797" y="644"/>
                  </a:lnTo>
                  <a:lnTo>
                    <a:pt x="786" y="632"/>
                  </a:lnTo>
                  <a:lnTo>
                    <a:pt x="777" y="621"/>
                  </a:lnTo>
                  <a:lnTo>
                    <a:pt x="732" y="566"/>
                  </a:lnTo>
                  <a:lnTo>
                    <a:pt x="686" y="516"/>
                  </a:lnTo>
                  <a:lnTo>
                    <a:pt x="637" y="473"/>
                  </a:lnTo>
                  <a:lnTo>
                    <a:pt x="586" y="433"/>
                  </a:lnTo>
                  <a:lnTo>
                    <a:pt x="532" y="400"/>
                  </a:lnTo>
                  <a:lnTo>
                    <a:pt x="476" y="371"/>
                  </a:lnTo>
                  <a:lnTo>
                    <a:pt x="419" y="348"/>
                  </a:lnTo>
                  <a:lnTo>
                    <a:pt x="358" y="330"/>
                  </a:lnTo>
                  <a:lnTo>
                    <a:pt x="295" y="317"/>
                  </a:lnTo>
                  <a:lnTo>
                    <a:pt x="230" y="309"/>
                  </a:lnTo>
                  <a:lnTo>
                    <a:pt x="163" y="307"/>
                  </a:lnTo>
                  <a:lnTo>
                    <a:pt x="107" y="308"/>
                  </a:lnTo>
                  <a:lnTo>
                    <a:pt x="53" y="313"/>
                  </a:lnTo>
                  <a:lnTo>
                    <a:pt x="0" y="320"/>
                  </a:lnTo>
                  <a:lnTo>
                    <a:pt x="68" y="291"/>
                  </a:lnTo>
                  <a:lnTo>
                    <a:pt x="140" y="262"/>
                  </a:lnTo>
                  <a:lnTo>
                    <a:pt x="216" y="238"/>
                  </a:lnTo>
                  <a:lnTo>
                    <a:pt x="293" y="219"/>
                  </a:lnTo>
                  <a:lnTo>
                    <a:pt x="371" y="207"/>
                  </a:lnTo>
                  <a:lnTo>
                    <a:pt x="413" y="202"/>
                  </a:lnTo>
                  <a:lnTo>
                    <a:pt x="448" y="179"/>
                  </a:lnTo>
                  <a:lnTo>
                    <a:pt x="509" y="139"/>
                  </a:lnTo>
                  <a:lnTo>
                    <a:pt x="567" y="98"/>
                  </a:lnTo>
                  <a:lnTo>
                    <a:pt x="619" y="55"/>
                  </a:lnTo>
                  <a:lnTo>
                    <a:pt x="668" y="13"/>
                  </a:lnTo>
                  <a:lnTo>
                    <a:pt x="674" y="6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95"/>
            <p:cNvSpPr>
              <a:spLocks/>
            </p:cNvSpPr>
            <p:nvPr/>
          </p:nvSpPr>
          <p:spPr bwMode="auto">
            <a:xfrm>
              <a:off x="3746501" y="3451225"/>
              <a:ext cx="115888" cy="138113"/>
            </a:xfrm>
            <a:custGeom>
              <a:avLst/>
              <a:gdLst>
                <a:gd name="T0" fmla="*/ 331 w 734"/>
                <a:gd name="T1" fmla="*/ 1 h 864"/>
                <a:gd name="T2" fmla="*/ 403 w 734"/>
                <a:gd name="T3" fmla="*/ 17 h 864"/>
                <a:gd name="T4" fmla="*/ 463 w 734"/>
                <a:gd name="T5" fmla="*/ 39 h 864"/>
                <a:gd name="T6" fmla="*/ 511 w 734"/>
                <a:gd name="T7" fmla="*/ 64 h 864"/>
                <a:gd name="T8" fmla="*/ 541 w 734"/>
                <a:gd name="T9" fmla="*/ 84 h 864"/>
                <a:gd name="T10" fmla="*/ 597 w 734"/>
                <a:gd name="T11" fmla="*/ 125 h 864"/>
                <a:gd name="T12" fmla="*/ 676 w 734"/>
                <a:gd name="T13" fmla="*/ 204 h 864"/>
                <a:gd name="T14" fmla="*/ 734 w 734"/>
                <a:gd name="T15" fmla="*/ 296 h 864"/>
                <a:gd name="T16" fmla="*/ 728 w 734"/>
                <a:gd name="T17" fmla="*/ 301 h 864"/>
                <a:gd name="T18" fmla="*/ 652 w 734"/>
                <a:gd name="T19" fmla="*/ 387 h 864"/>
                <a:gd name="T20" fmla="*/ 567 w 734"/>
                <a:gd name="T21" fmla="*/ 516 h 864"/>
                <a:gd name="T22" fmla="*/ 543 w 734"/>
                <a:gd name="T23" fmla="*/ 595 h 864"/>
                <a:gd name="T24" fmla="*/ 525 w 734"/>
                <a:gd name="T25" fmla="*/ 703 h 864"/>
                <a:gd name="T26" fmla="*/ 493 w 734"/>
                <a:gd name="T27" fmla="*/ 812 h 864"/>
                <a:gd name="T28" fmla="*/ 473 w 734"/>
                <a:gd name="T29" fmla="*/ 816 h 864"/>
                <a:gd name="T30" fmla="*/ 462 w 734"/>
                <a:gd name="T31" fmla="*/ 720 h 864"/>
                <a:gd name="T32" fmla="*/ 437 w 734"/>
                <a:gd name="T33" fmla="*/ 623 h 864"/>
                <a:gd name="T34" fmla="*/ 393 w 734"/>
                <a:gd name="T35" fmla="*/ 529 h 864"/>
                <a:gd name="T36" fmla="*/ 331 w 734"/>
                <a:gd name="T37" fmla="*/ 438 h 864"/>
                <a:gd name="T38" fmla="*/ 248 w 734"/>
                <a:gd name="T39" fmla="*/ 353 h 864"/>
                <a:gd name="T40" fmla="*/ 194 w 734"/>
                <a:gd name="T41" fmla="*/ 308 h 864"/>
                <a:gd name="T42" fmla="*/ 173 w 734"/>
                <a:gd name="T43" fmla="*/ 293 h 864"/>
                <a:gd name="T44" fmla="*/ 139 w 734"/>
                <a:gd name="T45" fmla="*/ 268 h 864"/>
                <a:gd name="T46" fmla="*/ 93 w 734"/>
                <a:gd name="T47" fmla="*/ 242 h 864"/>
                <a:gd name="T48" fmla="*/ 39 w 734"/>
                <a:gd name="T49" fmla="*/ 217 h 864"/>
                <a:gd name="T50" fmla="*/ 15 w 734"/>
                <a:gd name="T51" fmla="*/ 201 h 864"/>
                <a:gd name="T52" fmla="*/ 1 w 734"/>
                <a:gd name="T53" fmla="*/ 173 h 864"/>
                <a:gd name="T54" fmla="*/ 2 w 734"/>
                <a:gd name="T55" fmla="*/ 143 h 864"/>
                <a:gd name="T56" fmla="*/ 17 w 734"/>
                <a:gd name="T57" fmla="*/ 118 h 864"/>
                <a:gd name="T58" fmla="*/ 83 w 734"/>
                <a:gd name="T59" fmla="*/ 63 h 864"/>
                <a:gd name="T60" fmla="*/ 161 w 734"/>
                <a:gd name="T61" fmla="*/ 23 h 864"/>
                <a:gd name="T62" fmla="*/ 247 w 734"/>
                <a:gd name="T63" fmla="*/ 2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4" h="864">
                  <a:moveTo>
                    <a:pt x="291" y="0"/>
                  </a:moveTo>
                  <a:lnTo>
                    <a:pt x="331" y="1"/>
                  </a:lnTo>
                  <a:lnTo>
                    <a:pt x="368" y="8"/>
                  </a:lnTo>
                  <a:lnTo>
                    <a:pt x="403" y="17"/>
                  </a:lnTo>
                  <a:lnTo>
                    <a:pt x="435" y="27"/>
                  </a:lnTo>
                  <a:lnTo>
                    <a:pt x="463" y="39"/>
                  </a:lnTo>
                  <a:lnTo>
                    <a:pt x="489" y="52"/>
                  </a:lnTo>
                  <a:lnTo>
                    <a:pt x="511" y="64"/>
                  </a:lnTo>
                  <a:lnTo>
                    <a:pt x="527" y="75"/>
                  </a:lnTo>
                  <a:lnTo>
                    <a:pt x="541" y="84"/>
                  </a:lnTo>
                  <a:lnTo>
                    <a:pt x="550" y="91"/>
                  </a:lnTo>
                  <a:lnTo>
                    <a:pt x="597" y="125"/>
                  </a:lnTo>
                  <a:lnTo>
                    <a:pt x="638" y="163"/>
                  </a:lnTo>
                  <a:lnTo>
                    <a:pt x="676" y="204"/>
                  </a:lnTo>
                  <a:lnTo>
                    <a:pt x="707" y="249"/>
                  </a:lnTo>
                  <a:lnTo>
                    <a:pt x="734" y="296"/>
                  </a:lnTo>
                  <a:lnTo>
                    <a:pt x="730" y="298"/>
                  </a:lnTo>
                  <a:lnTo>
                    <a:pt x="728" y="301"/>
                  </a:lnTo>
                  <a:lnTo>
                    <a:pt x="696" y="332"/>
                  </a:lnTo>
                  <a:lnTo>
                    <a:pt x="652" y="387"/>
                  </a:lnTo>
                  <a:lnTo>
                    <a:pt x="610" y="449"/>
                  </a:lnTo>
                  <a:lnTo>
                    <a:pt x="567" y="516"/>
                  </a:lnTo>
                  <a:lnTo>
                    <a:pt x="546" y="552"/>
                  </a:lnTo>
                  <a:lnTo>
                    <a:pt x="543" y="595"/>
                  </a:lnTo>
                  <a:lnTo>
                    <a:pt x="536" y="648"/>
                  </a:lnTo>
                  <a:lnTo>
                    <a:pt x="525" y="703"/>
                  </a:lnTo>
                  <a:lnTo>
                    <a:pt x="511" y="758"/>
                  </a:lnTo>
                  <a:lnTo>
                    <a:pt x="493" y="812"/>
                  </a:lnTo>
                  <a:lnTo>
                    <a:pt x="474" y="864"/>
                  </a:lnTo>
                  <a:lnTo>
                    <a:pt x="473" y="816"/>
                  </a:lnTo>
                  <a:lnTo>
                    <a:pt x="469" y="769"/>
                  </a:lnTo>
                  <a:lnTo>
                    <a:pt x="462" y="720"/>
                  </a:lnTo>
                  <a:lnTo>
                    <a:pt x="451" y="671"/>
                  </a:lnTo>
                  <a:lnTo>
                    <a:pt x="437" y="623"/>
                  </a:lnTo>
                  <a:lnTo>
                    <a:pt x="417" y="576"/>
                  </a:lnTo>
                  <a:lnTo>
                    <a:pt x="393" y="529"/>
                  </a:lnTo>
                  <a:lnTo>
                    <a:pt x="364" y="484"/>
                  </a:lnTo>
                  <a:lnTo>
                    <a:pt x="331" y="438"/>
                  </a:lnTo>
                  <a:lnTo>
                    <a:pt x="292" y="395"/>
                  </a:lnTo>
                  <a:lnTo>
                    <a:pt x="248" y="353"/>
                  </a:lnTo>
                  <a:lnTo>
                    <a:pt x="197" y="312"/>
                  </a:lnTo>
                  <a:lnTo>
                    <a:pt x="194" y="308"/>
                  </a:lnTo>
                  <a:lnTo>
                    <a:pt x="185" y="302"/>
                  </a:lnTo>
                  <a:lnTo>
                    <a:pt x="173" y="293"/>
                  </a:lnTo>
                  <a:lnTo>
                    <a:pt x="157" y="281"/>
                  </a:lnTo>
                  <a:lnTo>
                    <a:pt x="139" y="268"/>
                  </a:lnTo>
                  <a:lnTo>
                    <a:pt x="117" y="255"/>
                  </a:lnTo>
                  <a:lnTo>
                    <a:pt x="93" y="242"/>
                  </a:lnTo>
                  <a:lnTo>
                    <a:pt x="67" y="229"/>
                  </a:lnTo>
                  <a:lnTo>
                    <a:pt x="39" y="217"/>
                  </a:lnTo>
                  <a:lnTo>
                    <a:pt x="26" y="211"/>
                  </a:lnTo>
                  <a:lnTo>
                    <a:pt x="15" y="201"/>
                  </a:lnTo>
                  <a:lnTo>
                    <a:pt x="6" y="188"/>
                  </a:lnTo>
                  <a:lnTo>
                    <a:pt x="1" y="173"/>
                  </a:lnTo>
                  <a:lnTo>
                    <a:pt x="0" y="159"/>
                  </a:lnTo>
                  <a:lnTo>
                    <a:pt x="2" y="143"/>
                  </a:lnTo>
                  <a:lnTo>
                    <a:pt x="7" y="130"/>
                  </a:lnTo>
                  <a:lnTo>
                    <a:pt x="17" y="118"/>
                  </a:lnTo>
                  <a:lnTo>
                    <a:pt x="48" y="89"/>
                  </a:lnTo>
                  <a:lnTo>
                    <a:pt x="83" y="63"/>
                  </a:lnTo>
                  <a:lnTo>
                    <a:pt x="120" y="41"/>
                  </a:lnTo>
                  <a:lnTo>
                    <a:pt x="161" y="23"/>
                  </a:lnTo>
                  <a:lnTo>
                    <a:pt x="204" y="10"/>
                  </a:lnTo>
                  <a:lnTo>
                    <a:pt x="247" y="2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96"/>
            <p:cNvSpPr>
              <a:spLocks noEditPoints="1"/>
            </p:cNvSpPr>
            <p:nvPr/>
          </p:nvSpPr>
          <p:spPr bwMode="auto">
            <a:xfrm>
              <a:off x="3455988" y="3463925"/>
              <a:ext cx="563563" cy="552450"/>
            </a:xfrm>
            <a:custGeom>
              <a:avLst/>
              <a:gdLst>
                <a:gd name="T0" fmla="*/ 362 w 3546"/>
                <a:gd name="T1" fmla="*/ 2815 h 3482"/>
                <a:gd name="T2" fmla="*/ 550 w 3546"/>
                <a:gd name="T3" fmla="*/ 2943 h 3482"/>
                <a:gd name="T4" fmla="*/ 601 w 3546"/>
                <a:gd name="T5" fmla="*/ 2848 h 3482"/>
                <a:gd name="T6" fmla="*/ 2077 w 3546"/>
                <a:gd name="T7" fmla="*/ 1391 h 3482"/>
                <a:gd name="T8" fmla="*/ 2017 w 3546"/>
                <a:gd name="T9" fmla="*/ 1477 h 3482"/>
                <a:gd name="T10" fmla="*/ 2420 w 3546"/>
                <a:gd name="T11" fmla="*/ 1780 h 3482"/>
                <a:gd name="T12" fmla="*/ 2502 w 3546"/>
                <a:gd name="T13" fmla="*/ 1713 h 3482"/>
                <a:gd name="T14" fmla="*/ 2227 w 3546"/>
                <a:gd name="T15" fmla="*/ 1522 h 3482"/>
                <a:gd name="T16" fmla="*/ 1705 w 3546"/>
                <a:gd name="T17" fmla="*/ 59 h 3482"/>
                <a:gd name="T18" fmla="*/ 1823 w 3546"/>
                <a:gd name="T19" fmla="*/ 252 h 3482"/>
                <a:gd name="T20" fmla="*/ 1951 w 3546"/>
                <a:gd name="T21" fmla="*/ 330 h 3482"/>
                <a:gd name="T22" fmla="*/ 2176 w 3546"/>
                <a:gd name="T23" fmla="*/ 721 h 3482"/>
                <a:gd name="T24" fmla="*/ 2238 w 3546"/>
                <a:gd name="T25" fmla="*/ 1170 h 3482"/>
                <a:gd name="T26" fmla="*/ 2408 w 3546"/>
                <a:gd name="T27" fmla="*/ 843 h 3482"/>
                <a:gd name="T28" fmla="*/ 2490 w 3546"/>
                <a:gd name="T29" fmla="*/ 525 h 3482"/>
                <a:gd name="T30" fmla="*/ 2640 w 3546"/>
                <a:gd name="T31" fmla="*/ 309 h 3482"/>
                <a:gd name="T32" fmla="*/ 2838 w 3546"/>
                <a:gd name="T33" fmla="*/ 221 h 3482"/>
                <a:gd name="T34" fmla="*/ 3172 w 3546"/>
                <a:gd name="T35" fmla="*/ 274 h 3482"/>
                <a:gd name="T36" fmla="*/ 3278 w 3546"/>
                <a:gd name="T37" fmla="*/ 395 h 3482"/>
                <a:gd name="T38" fmla="*/ 3308 w 3546"/>
                <a:gd name="T39" fmla="*/ 705 h 3482"/>
                <a:gd name="T40" fmla="*/ 2968 w 3546"/>
                <a:gd name="T41" fmla="*/ 1046 h 3482"/>
                <a:gd name="T42" fmla="*/ 2561 w 3546"/>
                <a:gd name="T43" fmla="*/ 1164 h 3482"/>
                <a:gd name="T44" fmla="*/ 2342 w 3546"/>
                <a:gd name="T45" fmla="*/ 1281 h 3482"/>
                <a:gd name="T46" fmla="*/ 2616 w 3546"/>
                <a:gd name="T47" fmla="*/ 1403 h 3482"/>
                <a:gd name="T48" fmla="*/ 3094 w 3546"/>
                <a:gd name="T49" fmla="*/ 1483 h 3482"/>
                <a:gd name="T50" fmla="*/ 3353 w 3546"/>
                <a:gd name="T51" fmla="*/ 1723 h 3482"/>
                <a:gd name="T52" fmla="*/ 3546 w 3546"/>
                <a:gd name="T53" fmla="*/ 1730 h 3482"/>
                <a:gd name="T54" fmla="*/ 3387 w 3546"/>
                <a:gd name="T55" fmla="*/ 1952 h 3482"/>
                <a:gd name="T56" fmla="*/ 3084 w 3546"/>
                <a:gd name="T57" fmla="*/ 1912 h 3482"/>
                <a:gd name="T58" fmla="*/ 2848 w 3546"/>
                <a:gd name="T59" fmla="*/ 1690 h 3482"/>
                <a:gd name="T60" fmla="*/ 2643 w 3546"/>
                <a:gd name="T61" fmla="*/ 1778 h 3482"/>
                <a:gd name="T62" fmla="*/ 2353 w 3546"/>
                <a:gd name="T63" fmla="*/ 2067 h 3482"/>
                <a:gd name="T64" fmla="*/ 1823 w 3546"/>
                <a:gd name="T65" fmla="*/ 2166 h 3482"/>
                <a:gd name="T66" fmla="*/ 1635 w 3546"/>
                <a:gd name="T67" fmla="*/ 2027 h 3482"/>
                <a:gd name="T68" fmla="*/ 1567 w 3546"/>
                <a:gd name="T69" fmla="*/ 2108 h 3482"/>
                <a:gd name="T70" fmla="*/ 1837 w 3546"/>
                <a:gd name="T71" fmla="*/ 2301 h 3482"/>
                <a:gd name="T72" fmla="*/ 1785 w 3546"/>
                <a:gd name="T73" fmla="*/ 2503 h 3482"/>
                <a:gd name="T74" fmla="*/ 1138 w 3546"/>
                <a:gd name="T75" fmla="*/ 2707 h 3482"/>
                <a:gd name="T76" fmla="*/ 973 w 3546"/>
                <a:gd name="T77" fmla="*/ 2600 h 3482"/>
                <a:gd name="T78" fmla="*/ 905 w 3546"/>
                <a:gd name="T79" fmla="*/ 2681 h 3482"/>
                <a:gd name="T80" fmla="*/ 1118 w 3546"/>
                <a:gd name="T81" fmla="*/ 2828 h 3482"/>
                <a:gd name="T82" fmla="*/ 861 w 3546"/>
                <a:gd name="T83" fmla="*/ 3110 h 3482"/>
                <a:gd name="T84" fmla="*/ 318 w 3546"/>
                <a:gd name="T85" fmla="*/ 3409 h 3482"/>
                <a:gd name="T86" fmla="*/ 53 w 3546"/>
                <a:gd name="T87" fmla="*/ 3464 h 3482"/>
                <a:gd name="T88" fmla="*/ 28 w 3546"/>
                <a:gd name="T89" fmla="*/ 3268 h 3482"/>
                <a:gd name="T90" fmla="*/ 283 w 3546"/>
                <a:gd name="T91" fmla="*/ 2777 h 3482"/>
                <a:gd name="T92" fmla="*/ 674 w 3546"/>
                <a:gd name="T93" fmla="*/ 2153 h 3482"/>
                <a:gd name="T94" fmla="*/ 922 w 3546"/>
                <a:gd name="T95" fmla="*/ 1982 h 3482"/>
                <a:gd name="T96" fmla="*/ 1080 w 3546"/>
                <a:gd name="T97" fmla="*/ 2169 h 3482"/>
                <a:gd name="T98" fmla="*/ 1136 w 3546"/>
                <a:gd name="T99" fmla="*/ 2084 h 3482"/>
                <a:gd name="T100" fmla="*/ 1026 w 3546"/>
                <a:gd name="T101" fmla="*/ 1904 h 3482"/>
                <a:gd name="T102" fmla="*/ 1370 w 3546"/>
                <a:gd name="T103" fmla="*/ 1201 h 3482"/>
                <a:gd name="T104" fmla="*/ 1491 w 3546"/>
                <a:gd name="T105" fmla="*/ 1532 h 3482"/>
                <a:gd name="T106" fmla="*/ 1664 w 3546"/>
                <a:gd name="T107" fmla="*/ 1627 h 3482"/>
                <a:gd name="T108" fmla="*/ 1630 w 3546"/>
                <a:gd name="T109" fmla="*/ 1507 h 3482"/>
                <a:gd name="T110" fmla="*/ 1506 w 3546"/>
                <a:gd name="T111" fmla="*/ 1238 h 3482"/>
                <a:gd name="T112" fmla="*/ 1654 w 3546"/>
                <a:gd name="T113" fmla="*/ 897 h 3482"/>
                <a:gd name="T114" fmla="*/ 1926 w 3546"/>
                <a:gd name="T115" fmla="*/ 803 h 3482"/>
                <a:gd name="T116" fmla="*/ 1643 w 3546"/>
                <a:gd name="T117" fmla="*/ 495 h 3482"/>
                <a:gd name="T118" fmla="*/ 1504 w 3546"/>
                <a:gd name="T119" fmla="*/ 228 h 3482"/>
                <a:gd name="T120" fmla="*/ 1669 w 3546"/>
                <a:gd name="T121" fmla="*/ 13 h 3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46" h="3482">
                  <a:moveTo>
                    <a:pt x="428" y="2745"/>
                  </a:moveTo>
                  <a:lnTo>
                    <a:pt x="413" y="2745"/>
                  </a:lnTo>
                  <a:lnTo>
                    <a:pt x="398" y="2749"/>
                  </a:lnTo>
                  <a:lnTo>
                    <a:pt x="384" y="2757"/>
                  </a:lnTo>
                  <a:lnTo>
                    <a:pt x="373" y="2769"/>
                  </a:lnTo>
                  <a:lnTo>
                    <a:pt x="365" y="2784"/>
                  </a:lnTo>
                  <a:lnTo>
                    <a:pt x="362" y="2799"/>
                  </a:lnTo>
                  <a:lnTo>
                    <a:pt x="362" y="2815"/>
                  </a:lnTo>
                  <a:lnTo>
                    <a:pt x="366" y="2829"/>
                  </a:lnTo>
                  <a:lnTo>
                    <a:pt x="374" y="2844"/>
                  </a:lnTo>
                  <a:lnTo>
                    <a:pt x="386" y="2855"/>
                  </a:lnTo>
                  <a:lnTo>
                    <a:pt x="430" y="2885"/>
                  </a:lnTo>
                  <a:lnTo>
                    <a:pt x="477" y="2912"/>
                  </a:lnTo>
                  <a:lnTo>
                    <a:pt x="525" y="2938"/>
                  </a:lnTo>
                  <a:lnTo>
                    <a:pt x="537" y="2942"/>
                  </a:lnTo>
                  <a:lnTo>
                    <a:pt x="550" y="2943"/>
                  </a:lnTo>
                  <a:lnTo>
                    <a:pt x="567" y="2941"/>
                  </a:lnTo>
                  <a:lnTo>
                    <a:pt x="582" y="2935"/>
                  </a:lnTo>
                  <a:lnTo>
                    <a:pt x="596" y="2923"/>
                  </a:lnTo>
                  <a:lnTo>
                    <a:pt x="606" y="2909"/>
                  </a:lnTo>
                  <a:lnTo>
                    <a:pt x="611" y="2894"/>
                  </a:lnTo>
                  <a:lnTo>
                    <a:pt x="611" y="2877"/>
                  </a:lnTo>
                  <a:lnTo>
                    <a:pt x="608" y="2862"/>
                  </a:lnTo>
                  <a:lnTo>
                    <a:pt x="601" y="2848"/>
                  </a:lnTo>
                  <a:lnTo>
                    <a:pt x="591" y="2836"/>
                  </a:lnTo>
                  <a:lnTo>
                    <a:pt x="577" y="2827"/>
                  </a:lnTo>
                  <a:lnTo>
                    <a:pt x="536" y="2806"/>
                  </a:lnTo>
                  <a:lnTo>
                    <a:pt x="497" y="2783"/>
                  </a:lnTo>
                  <a:lnTo>
                    <a:pt x="458" y="2756"/>
                  </a:lnTo>
                  <a:lnTo>
                    <a:pt x="444" y="2748"/>
                  </a:lnTo>
                  <a:lnTo>
                    <a:pt x="428" y="2745"/>
                  </a:lnTo>
                  <a:close/>
                  <a:moveTo>
                    <a:pt x="2077" y="1391"/>
                  </a:moveTo>
                  <a:lnTo>
                    <a:pt x="2062" y="1392"/>
                  </a:lnTo>
                  <a:lnTo>
                    <a:pt x="2047" y="1396"/>
                  </a:lnTo>
                  <a:lnTo>
                    <a:pt x="2033" y="1405"/>
                  </a:lnTo>
                  <a:lnTo>
                    <a:pt x="2022" y="1417"/>
                  </a:lnTo>
                  <a:lnTo>
                    <a:pt x="2015" y="1432"/>
                  </a:lnTo>
                  <a:lnTo>
                    <a:pt x="2012" y="1447"/>
                  </a:lnTo>
                  <a:lnTo>
                    <a:pt x="2013" y="1463"/>
                  </a:lnTo>
                  <a:lnTo>
                    <a:pt x="2017" y="1477"/>
                  </a:lnTo>
                  <a:lnTo>
                    <a:pt x="2026" y="1492"/>
                  </a:lnTo>
                  <a:lnTo>
                    <a:pt x="2077" y="1547"/>
                  </a:lnTo>
                  <a:lnTo>
                    <a:pt x="2131" y="1599"/>
                  </a:lnTo>
                  <a:lnTo>
                    <a:pt x="2185" y="1646"/>
                  </a:lnTo>
                  <a:lnTo>
                    <a:pt x="2241" y="1687"/>
                  </a:lnTo>
                  <a:lnTo>
                    <a:pt x="2299" y="1723"/>
                  </a:lnTo>
                  <a:lnTo>
                    <a:pt x="2359" y="1755"/>
                  </a:lnTo>
                  <a:lnTo>
                    <a:pt x="2420" y="1780"/>
                  </a:lnTo>
                  <a:lnTo>
                    <a:pt x="2431" y="1783"/>
                  </a:lnTo>
                  <a:lnTo>
                    <a:pt x="2441" y="1784"/>
                  </a:lnTo>
                  <a:lnTo>
                    <a:pt x="2460" y="1782"/>
                  </a:lnTo>
                  <a:lnTo>
                    <a:pt x="2475" y="1773"/>
                  </a:lnTo>
                  <a:lnTo>
                    <a:pt x="2489" y="1761"/>
                  </a:lnTo>
                  <a:lnTo>
                    <a:pt x="2499" y="1746"/>
                  </a:lnTo>
                  <a:lnTo>
                    <a:pt x="2502" y="1729"/>
                  </a:lnTo>
                  <a:lnTo>
                    <a:pt x="2502" y="1713"/>
                  </a:lnTo>
                  <a:lnTo>
                    <a:pt x="2498" y="1698"/>
                  </a:lnTo>
                  <a:lnTo>
                    <a:pt x="2489" y="1685"/>
                  </a:lnTo>
                  <a:lnTo>
                    <a:pt x="2478" y="1675"/>
                  </a:lnTo>
                  <a:lnTo>
                    <a:pt x="2463" y="1667"/>
                  </a:lnTo>
                  <a:lnTo>
                    <a:pt x="2401" y="1639"/>
                  </a:lnTo>
                  <a:lnTo>
                    <a:pt x="2341" y="1606"/>
                  </a:lnTo>
                  <a:lnTo>
                    <a:pt x="2284" y="1567"/>
                  </a:lnTo>
                  <a:lnTo>
                    <a:pt x="2227" y="1522"/>
                  </a:lnTo>
                  <a:lnTo>
                    <a:pt x="2172" y="1469"/>
                  </a:lnTo>
                  <a:lnTo>
                    <a:pt x="2119" y="1412"/>
                  </a:lnTo>
                  <a:lnTo>
                    <a:pt x="2107" y="1401"/>
                  </a:lnTo>
                  <a:lnTo>
                    <a:pt x="2093" y="1394"/>
                  </a:lnTo>
                  <a:lnTo>
                    <a:pt x="2077" y="1391"/>
                  </a:lnTo>
                  <a:close/>
                  <a:moveTo>
                    <a:pt x="1724" y="0"/>
                  </a:moveTo>
                  <a:lnTo>
                    <a:pt x="1711" y="29"/>
                  </a:lnTo>
                  <a:lnTo>
                    <a:pt x="1705" y="59"/>
                  </a:lnTo>
                  <a:lnTo>
                    <a:pt x="1704" y="90"/>
                  </a:lnTo>
                  <a:lnTo>
                    <a:pt x="1708" y="121"/>
                  </a:lnTo>
                  <a:lnTo>
                    <a:pt x="1718" y="150"/>
                  </a:lnTo>
                  <a:lnTo>
                    <a:pt x="1731" y="177"/>
                  </a:lnTo>
                  <a:lnTo>
                    <a:pt x="1749" y="201"/>
                  </a:lnTo>
                  <a:lnTo>
                    <a:pt x="1771" y="222"/>
                  </a:lnTo>
                  <a:lnTo>
                    <a:pt x="1796" y="238"/>
                  </a:lnTo>
                  <a:lnTo>
                    <a:pt x="1823" y="252"/>
                  </a:lnTo>
                  <a:lnTo>
                    <a:pt x="1847" y="262"/>
                  </a:lnTo>
                  <a:lnTo>
                    <a:pt x="1870" y="273"/>
                  </a:lnTo>
                  <a:lnTo>
                    <a:pt x="1890" y="285"/>
                  </a:lnTo>
                  <a:lnTo>
                    <a:pt x="1909" y="297"/>
                  </a:lnTo>
                  <a:lnTo>
                    <a:pt x="1924" y="309"/>
                  </a:lnTo>
                  <a:lnTo>
                    <a:pt x="1936" y="319"/>
                  </a:lnTo>
                  <a:lnTo>
                    <a:pt x="1945" y="326"/>
                  </a:lnTo>
                  <a:lnTo>
                    <a:pt x="1951" y="330"/>
                  </a:lnTo>
                  <a:lnTo>
                    <a:pt x="2000" y="370"/>
                  </a:lnTo>
                  <a:lnTo>
                    <a:pt x="2042" y="411"/>
                  </a:lnTo>
                  <a:lnTo>
                    <a:pt x="2080" y="457"/>
                  </a:lnTo>
                  <a:lnTo>
                    <a:pt x="2111" y="503"/>
                  </a:lnTo>
                  <a:lnTo>
                    <a:pt x="2135" y="554"/>
                  </a:lnTo>
                  <a:lnTo>
                    <a:pt x="2155" y="607"/>
                  </a:lnTo>
                  <a:lnTo>
                    <a:pt x="2168" y="662"/>
                  </a:lnTo>
                  <a:lnTo>
                    <a:pt x="2176" y="721"/>
                  </a:lnTo>
                  <a:lnTo>
                    <a:pt x="2177" y="783"/>
                  </a:lnTo>
                  <a:lnTo>
                    <a:pt x="2174" y="1069"/>
                  </a:lnTo>
                  <a:lnTo>
                    <a:pt x="2198" y="1149"/>
                  </a:lnTo>
                  <a:lnTo>
                    <a:pt x="2222" y="1232"/>
                  </a:lnTo>
                  <a:lnTo>
                    <a:pt x="2226" y="1212"/>
                  </a:lnTo>
                  <a:lnTo>
                    <a:pt x="2230" y="1189"/>
                  </a:lnTo>
                  <a:lnTo>
                    <a:pt x="2234" y="1179"/>
                  </a:lnTo>
                  <a:lnTo>
                    <a:pt x="2238" y="1170"/>
                  </a:lnTo>
                  <a:lnTo>
                    <a:pt x="2255" y="1143"/>
                  </a:lnTo>
                  <a:lnTo>
                    <a:pt x="2274" y="1112"/>
                  </a:lnTo>
                  <a:lnTo>
                    <a:pt x="2295" y="1076"/>
                  </a:lnTo>
                  <a:lnTo>
                    <a:pt x="2317" y="1036"/>
                  </a:lnTo>
                  <a:lnTo>
                    <a:pt x="2340" y="991"/>
                  </a:lnTo>
                  <a:lnTo>
                    <a:pt x="2363" y="945"/>
                  </a:lnTo>
                  <a:lnTo>
                    <a:pt x="2386" y="895"/>
                  </a:lnTo>
                  <a:lnTo>
                    <a:pt x="2408" y="843"/>
                  </a:lnTo>
                  <a:lnTo>
                    <a:pt x="2413" y="828"/>
                  </a:lnTo>
                  <a:lnTo>
                    <a:pt x="2416" y="821"/>
                  </a:lnTo>
                  <a:lnTo>
                    <a:pt x="2419" y="813"/>
                  </a:lnTo>
                  <a:lnTo>
                    <a:pt x="2419" y="815"/>
                  </a:lnTo>
                  <a:lnTo>
                    <a:pt x="2443" y="744"/>
                  </a:lnTo>
                  <a:lnTo>
                    <a:pt x="2464" y="671"/>
                  </a:lnTo>
                  <a:lnTo>
                    <a:pt x="2481" y="598"/>
                  </a:lnTo>
                  <a:lnTo>
                    <a:pt x="2490" y="525"/>
                  </a:lnTo>
                  <a:lnTo>
                    <a:pt x="2491" y="510"/>
                  </a:lnTo>
                  <a:lnTo>
                    <a:pt x="2499" y="498"/>
                  </a:lnTo>
                  <a:lnTo>
                    <a:pt x="2538" y="437"/>
                  </a:lnTo>
                  <a:lnTo>
                    <a:pt x="2576" y="380"/>
                  </a:lnTo>
                  <a:lnTo>
                    <a:pt x="2616" y="328"/>
                  </a:lnTo>
                  <a:lnTo>
                    <a:pt x="2627" y="318"/>
                  </a:lnTo>
                  <a:lnTo>
                    <a:pt x="2631" y="315"/>
                  </a:lnTo>
                  <a:lnTo>
                    <a:pt x="2640" y="309"/>
                  </a:lnTo>
                  <a:lnTo>
                    <a:pt x="2652" y="302"/>
                  </a:lnTo>
                  <a:lnTo>
                    <a:pt x="2668" y="291"/>
                  </a:lnTo>
                  <a:lnTo>
                    <a:pt x="2690" y="279"/>
                  </a:lnTo>
                  <a:lnTo>
                    <a:pt x="2714" y="267"/>
                  </a:lnTo>
                  <a:lnTo>
                    <a:pt x="2741" y="254"/>
                  </a:lnTo>
                  <a:lnTo>
                    <a:pt x="2771" y="242"/>
                  </a:lnTo>
                  <a:lnTo>
                    <a:pt x="2803" y="231"/>
                  </a:lnTo>
                  <a:lnTo>
                    <a:pt x="2838" y="221"/>
                  </a:lnTo>
                  <a:lnTo>
                    <a:pt x="2875" y="214"/>
                  </a:lnTo>
                  <a:lnTo>
                    <a:pt x="2912" y="208"/>
                  </a:lnTo>
                  <a:lnTo>
                    <a:pt x="2952" y="206"/>
                  </a:lnTo>
                  <a:lnTo>
                    <a:pt x="3000" y="210"/>
                  </a:lnTo>
                  <a:lnTo>
                    <a:pt x="3046" y="217"/>
                  </a:lnTo>
                  <a:lnTo>
                    <a:pt x="3090" y="231"/>
                  </a:lnTo>
                  <a:lnTo>
                    <a:pt x="3132" y="249"/>
                  </a:lnTo>
                  <a:lnTo>
                    <a:pt x="3172" y="274"/>
                  </a:lnTo>
                  <a:lnTo>
                    <a:pt x="3176" y="277"/>
                  </a:lnTo>
                  <a:lnTo>
                    <a:pt x="3185" y="284"/>
                  </a:lnTo>
                  <a:lnTo>
                    <a:pt x="3196" y="294"/>
                  </a:lnTo>
                  <a:lnTo>
                    <a:pt x="3211" y="308"/>
                  </a:lnTo>
                  <a:lnTo>
                    <a:pt x="3226" y="325"/>
                  </a:lnTo>
                  <a:lnTo>
                    <a:pt x="3244" y="345"/>
                  </a:lnTo>
                  <a:lnTo>
                    <a:pt x="3261" y="368"/>
                  </a:lnTo>
                  <a:lnTo>
                    <a:pt x="3278" y="395"/>
                  </a:lnTo>
                  <a:lnTo>
                    <a:pt x="3294" y="424"/>
                  </a:lnTo>
                  <a:lnTo>
                    <a:pt x="3308" y="455"/>
                  </a:lnTo>
                  <a:lnTo>
                    <a:pt x="3320" y="489"/>
                  </a:lnTo>
                  <a:lnTo>
                    <a:pt x="3328" y="525"/>
                  </a:lnTo>
                  <a:lnTo>
                    <a:pt x="3333" y="563"/>
                  </a:lnTo>
                  <a:lnTo>
                    <a:pt x="3332" y="611"/>
                  </a:lnTo>
                  <a:lnTo>
                    <a:pt x="3324" y="659"/>
                  </a:lnTo>
                  <a:lnTo>
                    <a:pt x="3308" y="705"/>
                  </a:lnTo>
                  <a:lnTo>
                    <a:pt x="3286" y="752"/>
                  </a:lnTo>
                  <a:lnTo>
                    <a:pt x="3259" y="797"/>
                  </a:lnTo>
                  <a:lnTo>
                    <a:pt x="3222" y="842"/>
                  </a:lnTo>
                  <a:lnTo>
                    <a:pt x="3180" y="886"/>
                  </a:lnTo>
                  <a:lnTo>
                    <a:pt x="3121" y="938"/>
                  </a:lnTo>
                  <a:lnTo>
                    <a:pt x="3053" y="989"/>
                  </a:lnTo>
                  <a:lnTo>
                    <a:pt x="2980" y="1038"/>
                  </a:lnTo>
                  <a:lnTo>
                    <a:pt x="2968" y="1046"/>
                  </a:lnTo>
                  <a:lnTo>
                    <a:pt x="2954" y="1048"/>
                  </a:lnTo>
                  <a:lnTo>
                    <a:pt x="2870" y="1060"/>
                  </a:lnTo>
                  <a:lnTo>
                    <a:pt x="2788" y="1080"/>
                  </a:lnTo>
                  <a:lnTo>
                    <a:pt x="2708" y="1106"/>
                  </a:lnTo>
                  <a:lnTo>
                    <a:pt x="2632" y="1135"/>
                  </a:lnTo>
                  <a:lnTo>
                    <a:pt x="2560" y="1166"/>
                  </a:lnTo>
                  <a:lnTo>
                    <a:pt x="2561" y="1166"/>
                  </a:lnTo>
                  <a:lnTo>
                    <a:pt x="2561" y="1164"/>
                  </a:lnTo>
                  <a:lnTo>
                    <a:pt x="2555" y="1167"/>
                  </a:lnTo>
                  <a:lnTo>
                    <a:pt x="2551" y="1169"/>
                  </a:lnTo>
                  <a:lnTo>
                    <a:pt x="2508" y="1190"/>
                  </a:lnTo>
                  <a:lnTo>
                    <a:pt x="2467" y="1210"/>
                  </a:lnTo>
                  <a:lnTo>
                    <a:pt x="2430" y="1230"/>
                  </a:lnTo>
                  <a:lnTo>
                    <a:pt x="2397" y="1249"/>
                  </a:lnTo>
                  <a:lnTo>
                    <a:pt x="2367" y="1265"/>
                  </a:lnTo>
                  <a:lnTo>
                    <a:pt x="2342" y="1281"/>
                  </a:lnTo>
                  <a:lnTo>
                    <a:pt x="2321" y="1293"/>
                  </a:lnTo>
                  <a:lnTo>
                    <a:pt x="2326" y="1304"/>
                  </a:lnTo>
                  <a:lnTo>
                    <a:pt x="2329" y="1316"/>
                  </a:lnTo>
                  <a:lnTo>
                    <a:pt x="2327" y="1334"/>
                  </a:lnTo>
                  <a:lnTo>
                    <a:pt x="2410" y="1360"/>
                  </a:lnTo>
                  <a:lnTo>
                    <a:pt x="2488" y="1385"/>
                  </a:lnTo>
                  <a:lnTo>
                    <a:pt x="2563" y="1412"/>
                  </a:lnTo>
                  <a:lnTo>
                    <a:pt x="2616" y="1403"/>
                  </a:lnTo>
                  <a:lnTo>
                    <a:pt x="2685" y="1394"/>
                  </a:lnTo>
                  <a:lnTo>
                    <a:pt x="2752" y="1390"/>
                  </a:lnTo>
                  <a:lnTo>
                    <a:pt x="2815" y="1392"/>
                  </a:lnTo>
                  <a:lnTo>
                    <a:pt x="2876" y="1400"/>
                  </a:lnTo>
                  <a:lnTo>
                    <a:pt x="2934" y="1412"/>
                  </a:lnTo>
                  <a:lnTo>
                    <a:pt x="2990" y="1431"/>
                  </a:lnTo>
                  <a:lnTo>
                    <a:pt x="3043" y="1454"/>
                  </a:lnTo>
                  <a:lnTo>
                    <a:pt x="3094" y="1483"/>
                  </a:lnTo>
                  <a:lnTo>
                    <a:pt x="3143" y="1518"/>
                  </a:lnTo>
                  <a:lnTo>
                    <a:pt x="3189" y="1558"/>
                  </a:lnTo>
                  <a:lnTo>
                    <a:pt x="3233" y="1605"/>
                  </a:lnTo>
                  <a:lnTo>
                    <a:pt x="3275" y="1656"/>
                  </a:lnTo>
                  <a:lnTo>
                    <a:pt x="3283" y="1666"/>
                  </a:lnTo>
                  <a:lnTo>
                    <a:pt x="3303" y="1688"/>
                  </a:lnTo>
                  <a:lnTo>
                    <a:pt x="3326" y="1708"/>
                  </a:lnTo>
                  <a:lnTo>
                    <a:pt x="3353" y="1723"/>
                  </a:lnTo>
                  <a:lnTo>
                    <a:pt x="3382" y="1733"/>
                  </a:lnTo>
                  <a:lnTo>
                    <a:pt x="3413" y="1739"/>
                  </a:lnTo>
                  <a:lnTo>
                    <a:pt x="3430" y="1740"/>
                  </a:lnTo>
                  <a:lnTo>
                    <a:pt x="3461" y="1737"/>
                  </a:lnTo>
                  <a:lnTo>
                    <a:pt x="3491" y="1729"/>
                  </a:lnTo>
                  <a:lnTo>
                    <a:pt x="3520" y="1716"/>
                  </a:lnTo>
                  <a:lnTo>
                    <a:pt x="3546" y="1698"/>
                  </a:lnTo>
                  <a:lnTo>
                    <a:pt x="3546" y="1730"/>
                  </a:lnTo>
                  <a:lnTo>
                    <a:pt x="3541" y="1762"/>
                  </a:lnTo>
                  <a:lnTo>
                    <a:pt x="3532" y="1794"/>
                  </a:lnTo>
                  <a:lnTo>
                    <a:pt x="3519" y="1828"/>
                  </a:lnTo>
                  <a:lnTo>
                    <a:pt x="3499" y="1860"/>
                  </a:lnTo>
                  <a:lnTo>
                    <a:pt x="3477" y="1889"/>
                  </a:lnTo>
                  <a:lnTo>
                    <a:pt x="3449" y="1914"/>
                  </a:lnTo>
                  <a:lnTo>
                    <a:pt x="3420" y="1935"/>
                  </a:lnTo>
                  <a:lnTo>
                    <a:pt x="3387" y="1952"/>
                  </a:lnTo>
                  <a:lnTo>
                    <a:pt x="3353" y="1964"/>
                  </a:lnTo>
                  <a:lnTo>
                    <a:pt x="3315" y="1971"/>
                  </a:lnTo>
                  <a:lnTo>
                    <a:pt x="3277" y="1973"/>
                  </a:lnTo>
                  <a:lnTo>
                    <a:pt x="3236" y="1971"/>
                  </a:lnTo>
                  <a:lnTo>
                    <a:pt x="3196" y="1963"/>
                  </a:lnTo>
                  <a:lnTo>
                    <a:pt x="3158" y="1951"/>
                  </a:lnTo>
                  <a:lnTo>
                    <a:pt x="3120" y="1933"/>
                  </a:lnTo>
                  <a:lnTo>
                    <a:pt x="3084" y="1912"/>
                  </a:lnTo>
                  <a:lnTo>
                    <a:pt x="3051" y="1886"/>
                  </a:lnTo>
                  <a:lnTo>
                    <a:pt x="3020" y="1858"/>
                  </a:lnTo>
                  <a:lnTo>
                    <a:pt x="2993" y="1824"/>
                  </a:lnTo>
                  <a:lnTo>
                    <a:pt x="2975" y="1800"/>
                  </a:lnTo>
                  <a:lnTo>
                    <a:pt x="2950" y="1774"/>
                  </a:lnTo>
                  <a:lnTo>
                    <a:pt x="2921" y="1747"/>
                  </a:lnTo>
                  <a:lnTo>
                    <a:pt x="2888" y="1719"/>
                  </a:lnTo>
                  <a:lnTo>
                    <a:pt x="2848" y="1690"/>
                  </a:lnTo>
                  <a:lnTo>
                    <a:pt x="2803" y="1660"/>
                  </a:lnTo>
                  <a:lnTo>
                    <a:pt x="2751" y="1630"/>
                  </a:lnTo>
                  <a:lnTo>
                    <a:pt x="2692" y="1599"/>
                  </a:lnTo>
                  <a:lnTo>
                    <a:pt x="2688" y="1644"/>
                  </a:lnTo>
                  <a:lnTo>
                    <a:pt x="2682" y="1688"/>
                  </a:lnTo>
                  <a:lnTo>
                    <a:pt x="2668" y="1730"/>
                  </a:lnTo>
                  <a:lnTo>
                    <a:pt x="2658" y="1752"/>
                  </a:lnTo>
                  <a:lnTo>
                    <a:pt x="2643" y="1778"/>
                  </a:lnTo>
                  <a:lnTo>
                    <a:pt x="2622" y="1807"/>
                  </a:lnTo>
                  <a:lnTo>
                    <a:pt x="2596" y="1837"/>
                  </a:lnTo>
                  <a:lnTo>
                    <a:pt x="2566" y="1870"/>
                  </a:lnTo>
                  <a:lnTo>
                    <a:pt x="2532" y="1905"/>
                  </a:lnTo>
                  <a:lnTo>
                    <a:pt x="2493" y="1943"/>
                  </a:lnTo>
                  <a:lnTo>
                    <a:pt x="2450" y="1983"/>
                  </a:lnTo>
                  <a:lnTo>
                    <a:pt x="2403" y="2024"/>
                  </a:lnTo>
                  <a:lnTo>
                    <a:pt x="2353" y="2067"/>
                  </a:lnTo>
                  <a:lnTo>
                    <a:pt x="2300" y="2112"/>
                  </a:lnTo>
                  <a:lnTo>
                    <a:pt x="2244" y="2157"/>
                  </a:lnTo>
                  <a:lnTo>
                    <a:pt x="2185" y="2205"/>
                  </a:lnTo>
                  <a:lnTo>
                    <a:pt x="1963" y="2205"/>
                  </a:lnTo>
                  <a:lnTo>
                    <a:pt x="1930" y="2199"/>
                  </a:lnTo>
                  <a:lnTo>
                    <a:pt x="1894" y="2191"/>
                  </a:lnTo>
                  <a:lnTo>
                    <a:pt x="1859" y="2180"/>
                  </a:lnTo>
                  <a:lnTo>
                    <a:pt x="1823" y="2166"/>
                  </a:lnTo>
                  <a:lnTo>
                    <a:pt x="1788" y="2149"/>
                  </a:lnTo>
                  <a:lnTo>
                    <a:pt x="1756" y="2129"/>
                  </a:lnTo>
                  <a:lnTo>
                    <a:pt x="1725" y="2106"/>
                  </a:lnTo>
                  <a:lnTo>
                    <a:pt x="1698" y="2081"/>
                  </a:lnTo>
                  <a:lnTo>
                    <a:pt x="1675" y="2053"/>
                  </a:lnTo>
                  <a:lnTo>
                    <a:pt x="1664" y="2041"/>
                  </a:lnTo>
                  <a:lnTo>
                    <a:pt x="1649" y="2032"/>
                  </a:lnTo>
                  <a:lnTo>
                    <a:pt x="1635" y="2027"/>
                  </a:lnTo>
                  <a:lnTo>
                    <a:pt x="1619" y="2026"/>
                  </a:lnTo>
                  <a:lnTo>
                    <a:pt x="1604" y="2030"/>
                  </a:lnTo>
                  <a:lnTo>
                    <a:pt x="1589" y="2037"/>
                  </a:lnTo>
                  <a:lnTo>
                    <a:pt x="1577" y="2048"/>
                  </a:lnTo>
                  <a:lnTo>
                    <a:pt x="1568" y="2062"/>
                  </a:lnTo>
                  <a:lnTo>
                    <a:pt x="1564" y="2077"/>
                  </a:lnTo>
                  <a:lnTo>
                    <a:pt x="1564" y="2093"/>
                  </a:lnTo>
                  <a:lnTo>
                    <a:pt x="1567" y="2108"/>
                  </a:lnTo>
                  <a:lnTo>
                    <a:pt x="1575" y="2123"/>
                  </a:lnTo>
                  <a:lnTo>
                    <a:pt x="1604" y="2159"/>
                  </a:lnTo>
                  <a:lnTo>
                    <a:pt x="1638" y="2193"/>
                  </a:lnTo>
                  <a:lnTo>
                    <a:pt x="1675" y="2221"/>
                  </a:lnTo>
                  <a:lnTo>
                    <a:pt x="1714" y="2247"/>
                  </a:lnTo>
                  <a:lnTo>
                    <a:pt x="1755" y="2268"/>
                  </a:lnTo>
                  <a:lnTo>
                    <a:pt x="1796" y="2287"/>
                  </a:lnTo>
                  <a:lnTo>
                    <a:pt x="1837" y="2301"/>
                  </a:lnTo>
                  <a:lnTo>
                    <a:pt x="1878" y="2312"/>
                  </a:lnTo>
                  <a:lnTo>
                    <a:pt x="1917" y="2321"/>
                  </a:lnTo>
                  <a:lnTo>
                    <a:pt x="1953" y="2327"/>
                  </a:lnTo>
                  <a:lnTo>
                    <a:pt x="1956" y="2327"/>
                  </a:lnTo>
                  <a:lnTo>
                    <a:pt x="1960" y="2327"/>
                  </a:lnTo>
                  <a:lnTo>
                    <a:pt x="2025" y="2327"/>
                  </a:lnTo>
                  <a:lnTo>
                    <a:pt x="1908" y="2414"/>
                  </a:lnTo>
                  <a:lnTo>
                    <a:pt x="1785" y="2503"/>
                  </a:lnTo>
                  <a:lnTo>
                    <a:pt x="1657" y="2593"/>
                  </a:lnTo>
                  <a:lnTo>
                    <a:pt x="1527" y="2682"/>
                  </a:lnTo>
                  <a:lnTo>
                    <a:pt x="1395" y="2770"/>
                  </a:lnTo>
                  <a:lnTo>
                    <a:pt x="1203" y="2721"/>
                  </a:lnTo>
                  <a:lnTo>
                    <a:pt x="1199" y="2719"/>
                  </a:lnTo>
                  <a:lnTo>
                    <a:pt x="1194" y="2718"/>
                  </a:lnTo>
                  <a:lnTo>
                    <a:pt x="1167" y="2714"/>
                  </a:lnTo>
                  <a:lnTo>
                    <a:pt x="1138" y="2707"/>
                  </a:lnTo>
                  <a:lnTo>
                    <a:pt x="1109" y="2696"/>
                  </a:lnTo>
                  <a:lnTo>
                    <a:pt x="1081" y="2683"/>
                  </a:lnTo>
                  <a:lnTo>
                    <a:pt x="1055" y="2666"/>
                  </a:lnTo>
                  <a:lnTo>
                    <a:pt x="1031" y="2646"/>
                  </a:lnTo>
                  <a:lnTo>
                    <a:pt x="1013" y="2624"/>
                  </a:lnTo>
                  <a:lnTo>
                    <a:pt x="1002" y="2612"/>
                  </a:lnTo>
                  <a:lnTo>
                    <a:pt x="987" y="2604"/>
                  </a:lnTo>
                  <a:lnTo>
                    <a:pt x="973" y="2600"/>
                  </a:lnTo>
                  <a:lnTo>
                    <a:pt x="957" y="2599"/>
                  </a:lnTo>
                  <a:lnTo>
                    <a:pt x="942" y="2602"/>
                  </a:lnTo>
                  <a:lnTo>
                    <a:pt x="927" y="2610"/>
                  </a:lnTo>
                  <a:lnTo>
                    <a:pt x="915" y="2621"/>
                  </a:lnTo>
                  <a:lnTo>
                    <a:pt x="907" y="2634"/>
                  </a:lnTo>
                  <a:lnTo>
                    <a:pt x="903" y="2650"/>
                  </a:lnTo>
                  <a:lnTo>
                    <a:pt x="902" y="2665"/>
                  </a:lnTo>
                  <a:lnTo>
                    <a:pt x="905" y="2681"/>
                  </a:lnTo>
                  <a:lnTo>
                    <a:pt x="913" y="2695"/>
                  </a:lnTo>
                  <a:lnTo>
                    <a:pt x="936" y="2723"/>
                  </a:lnTo>
                  <a:lnTo>
                    <a:pt x="963" y="2748"/>
                  </a:lnTo>
                  <a:lnTo>
                    <a:pt x="992" y="2770"/>
                  </a:lnTo>
                  <a:lnTo>
                    <a:pt x="1021" y="2789"/>
                  </a:lnTo>
                  <a:lnTo>
                    <a:pt x="1054" y="2805"/>
                  </a:lnTo>
                  <a:lnTo>
                    <a:pt x="1086" y="2818"/>
                  </a:lnTo>
                  <a:lnTo>
                    <a:pt x="1118" y="2828"/>
                  </a:lnTo>
                  <a:lnTo>
                    <a:pt x="1148" y="2835"/>
                  </a:lnTo>
                  <a:lnTo>
                    <a:pt x="1177" y="2839"/>
                  </a:lnTo>
                  <a:lnTo>
                    <a:pt x="1259" y="2861"/>
                  </a:lnTo>
                  <a:lnTo>
                    <a:pt x="1177" y="2914"/>
                  </a:lnTo>
                  <a:lnTo>
                    <a:pt x="1097" y="2965"/>
                  </a:lnTo>
                  <a:lnTo>
                    <a:pt x="1017" y="3014"/>
                  </a:lnTo>
                  <a:lnTo>
                    <a:pt x="938" y="3063"/>
                  </a:lnTo>
                  <a:lnTo>
                    <a:pt x="861" y="3110"/>
                  </a:lnTo>
                  <a:lnTo>
                    <a:pt x="784" y="3155"/>
                  </a:lnTo>
                  <a:lnTo>
                    <a:pt x="710" y="3199"/>
                  </a:lnTo>
                  <a:lnTo>
                    <a:pt x="638" y="3241"/>
                  </a:lnTo>
                  <a:lnTo>
                    <a:pt x="568" y="3280"/>
                  </a:lnTo>
                  <a:lnTo>
                    <a:pt x="501" y="3316"/>
                  </a:lnTo>
                  <a:lnTo>
                    <a:pt x="437" y="3349"/>
                  </a:lnTo>
                  <a:lnTo>
                    <a:pt x="376" y="3380"/>
                  </a:lnTo>
                  <a:lnTo>
                    <a:pt x="318" y="3409"/>
                  </a:lnTo>
                  <a:lnTo>
                    <a:pt x="264" y="3434"/>
                  </a:lnTo>
                  <a:lnTo>
                    <a:pt x="214" y="3456"/>
                  </a:lnTo>
                  <a:lnTo>
                    <a:pt x="169" y="3474"/>
                  </a:lnTo>
                  <a:lnTo>
                    <a:pt x="144" y="3480"/>
                  </a:lnTo>
                  <a:lnTo>
                    <a:pt x="119" y="3482"/>
                  </a:lnTo>
                  <a:lnTo>
                    <a:pt x="95" y="3480"/>
                  </a:lnTo>
                  <a:lnTo>
                    <a:pt x="73" y="3475"/>
                  </a:lnTo>
                  <a:lnTo>
                    <a:pt x="53" y="3464"/>
                  </a:lnTo>
                  <a:lnTo>
                    <a:pt x="35" y="3450"/>
                  </a:lnTo>
                  <a:lnTo>
                    <a:pt x="21" y="3433"/>
                  </a:lnTo>
                  <a:lnTo>
                    <a:pt x="10" y="3411"/>
                  </a:lnTo>
                  <a:lnTo>
                    <a:pt x="2" y="3388"/>
                  </a:lnTo>
                  <a:lnTo>
                    <a:pt x="0" y="3365"/>
                  </a:lnTo>
                  <a:lnTo>
                    <a:pt x="2" y="3339"/>
                  </a:lnTo>
                  <a:lnTo>
                    <a:pt x="9" y="3314"/>
                  </a:lnTo>
                  <a:lnTo>
                    <a:pt x="28" y="3268"/>
                  </a:lnTo>
                  <a:lnTo>
                    <a:pt x="49" y="3220"/>
                  </a:lnTo>
                  <a:lnTo>
                    <a:pt x="73" y="3165"/>
                  </a:lnTo>
                  <a:lnTo>
                    <a:pt x="101" y="3109"/>
                  </a:lnTo>
                  <a:lnTo>
                    <a:pt x="132" y="3048"/>
                  </a:lnTo>
                  <a:lnTo>
                    <a:pt x="166" y="2984"/>
                  </a:lnTo>
                  <a:lnTo>
                    <a:pt x="203" y="2918"/>
                  </a:lnTo>
                  <a:lnTo>
                    <a:pt x="242" y="2849"/>
                  </a:lnTo>
                  <a:lnTo>
                    <a:pt x="283" y="2777"/>
                  </a:lnTo>
                  <a:lnTo>
                    <a:pt x="326" y="2704"/>
                  </a:lnTo>
                  <a:lnTo>
                    <a:pt x="372" y="2628"/>
                  </a:lnTo>
                  <a:lnTo>
                    <a:pt x="418" y="2551"/>
                  </a:lnTo>
                  <a:lnTo>
                    <a:pt x="467" y="2473"/>
                  </a:lnTo>
                  <a:lnTo>
                    <a:pt x="517" y="2393"/>
                  </a:lnTo>
                  <a:lnTo>
                    <a:pt x="569" y="2313"/>
                  </a:lnTo>
                  <a:lnTo>
                    <a:pt x="621" y="2234"/>
                  </a:lnTo>
                  <a:lnTo>
                    <a:pt x="674" y="2153"/>
                  </a:lnTo>
                  <a:lnTo>
                    <a:pt x="729" y="2072"/>
                  </a:lnTo>
                  <a:lnTo>
                    <a:pt x="783" y="1991"/>
                  </a:lnTo>
                  <a:lnTo>
                    <a:pt x="838" y="1911"/>
                  </a:lnTo>
                  <a:lnTo>
                    <a:pt x="893" y="1832"/>
                  </a:lnTo>
                  <a:lnTo>
                    <a:pt x="901" y="1890"/>
                  </a:lnTo>
                  <a:lnTo>
                    <a:pt x="904" y="1919"/>
                  </a:lnTo>
                  <a:lnTo>
                    <a:pt x="912" y="1950"/>
                  </a:lnTo>
                  <a:lnTo>
                    <a:pt x="922" y="1982"/>
                  </a:lnTo>
                  <a:lnTo>
                    <a:pt x="934" y="2014"/>
                  </a:lnTo>
                  <a:lnTo>
                    <a:pt x="949" y="2047"/>
                  </a:lnTo>
                  <a:lnTo>
                    <a:pt x="968" y="2078"/>
                  </a:lnTo>
                  <a:lnTo>
                    <a:pt x="990" y="2108"/>
                  </a:lnTo>
                  <a:lnTo>
                    <a:pt x="1016" y="2135"/>
                  </a:lnTo>
                  <a:lnTo>
                    <a:pt x="1046" y="2159"/>
                  </a:lnTo>
                  <a:lnTo>
                    <a:pt x="1063" y="2167"/>
                  </a:lnTo>
                  <a:lnTo>
                    <a:pt x="1080" y="2169"/>
                  </a:lnTo>
                  <a:lnTo>
                    <a:pt x="1095" y="2168"/>
                  </a:lnTo>
                  <a:lnTo>
                    <a:pt x="1108" y="2164"/>
                  </a:lnTo>
                  <a:lnTo>
                    <a:pt x="1120" y="2155"/>
                  </a:lnTo>
                  <a:lnTo>
                    <a:pt x="1130" y="2144"/>
                  </a:lnTo>
                  <a:lnTo>
                    <a:pt x="1138" y="2129"/>
                  </a:lnTo>
                  <a:lnTo>
                    <a:pt x="1141" y="2114"/>
                  </a:lnTo>
                  <a:lnTo>
                    <a:pt x="1141" y="2098"/>
                  </a:lnTo>
                  <a:lnTo>
                    <a:pt x="1136" y="2084"/>
                  </a:lnTo>
                  <a:lnTo>
                    <a:pt x="1128" y="2071"/>
                  </a:lnTo>
                  <a:lnTo>
                    <a:pt x="1116" y="2060"/>
                  </a:lnTo>
                  <a:lnTo>
                    <a:pt x="1094" y="2040"/>
                  </a:lnTo>
                  <a:lnTo>
                    <a:pt x="1074" y="2016"/>
                  </a:lnTo>
                  <a:lnTo>
                    <a:pt x="1057" y="1991"/>
                  </a:lnTo>
                  <a:lnTo>
                    <a:pt x="1044" y="1962"/>
                  </a:lnTo>
                  <a:lnTo>
                    <a:pt x="1034" y="1933"/>
                  </a:lnTo>
                  <a:lnTo>
                    <a:pt x="1026" y="1904"/>
                  </a:lnTo>
                  <a:lnTo>
                    <a:pt x="1021" y="1877"/>
                  </a:lnTo>
                  <a:lnTo>
                    <a:pt x="999" y="1684"/>
                  </a:lnTo>
                  <a:lnTo>
                    <a:pt x="1064" y="1595"/>
                  </a:lnTo>
                  <a:lnTo>
                    <a:pt x="1127" y="1509"/>
                  </a:lnTo>
                  <a:lnTo>
                    <a:pt x="1190" y="1427"/>
                  </a:lnTo>
                  <a:lnTo>
                    <a:pt x="1251" y="1347"/>
                  </a:lnTo>
                  <a:lnTo>
                    <a:pt x="1311" y="1272"/>
                  </a:lnTo>
                  <a:lnTo>
                    <a:pt x="1370" y="1201"/>
                  </a:lnTo>
                  <a:lnTo>
                    <a:pt x="1385" y="1257"/>
                  </a:lnTo>
                  <a:lnTo>
                    <a:pt x="1391" y="1293"/>
                  </a:lnTo>
                  <a:lnTo>
                    <a:pt x="1400" y="1332"/>
                  </a:lnTo>
                  <a:lnTo>
                    <a:pt x="1412" y="1372"/>
                  </a:lnTo>
                  <a:lnTo>
                    <a:pt x="1426" y="1413"/>
                  </a:lnTo>
                  <a:lnTo>
                    <a:pt x="1444" y="1454"/>
                  </a:lnTo>
                  <a:lnTo>
                    <a:pt x="1466" y="1494"/>
                  </a:lnTo>
                  <a:lnTo>
                    <a:pt x="1491" y="1532"/>
                  </a:lnTo>
                  <a:lnTo>
                    <a:pt x="1519" y="1568"/>
                  </a:lnTo>
                  <a:lnTo>
                    <a:pt x="1552" y="1600"/>
                  </a:lnTo>
                  <a:lnTo>
                    <a:pt x="1588" y="1630"/>
                  </a:lnTo>
                  <a:lnTo>
                    <a:pt x="1606" y="1638"/>
                  </a:lnTo>
                  <a:lnTo>
                    <a:pt x="1624" y="1641"/>
                  </a:lnTo>
                  <a:lnTo>
                    <a:pt x="1638" y="1639"/>
                  </a:lnTo>
                  <a:lnTo>
                    <a:pt x="1651" y="1635"/>
                  </a:lnTo>
                  <a:lnTo>
                    <a:pt x="1664" y="1627"/>
                  </a:lnTo>
                  <a:lnTo>
                    <a:pt x="1674" y="1615"/>
                  </a:lnTo>
                  <a:lnTo>
                    <a:pt x="1681" y="1600"/>
                  </a:lnTo>
                  <a:lnTo>
                    <a:pt x="1685" y="1585"/>
                  </a:lnTo>
                  <a:lnTo>
                    <a:pt x="1684" y="1569"/>
                  </a:lnTo>
                  <a:lnTo>
                    <a:pt x="1679" y="1555"/>
                  </a:lnTo>
                  <a:lnTo>
                    <a:pt x="1670" y="1542"/>
                  </a:lnTo>
                  <a:lnTo>
                    <a:pt x="1659" y="1530"/>
                  </a:lnTo>
                  <a:lnTo>
                    <a:pt x="1630" y="1507"/>
                  </a:lnTo>
                  <a:lnTo>
                    <a:pt x="1605" y="1479"/>
                  </a:lnTo>
                  <a:lnTo>
                    <a:pt x="1582" y="1448"/>
                  </a:lnTo>
                  <a:lnTo>
                    <a:pt x="1562" y="1415"/>
                  </a:lnTo>
                  <a:lnTo>
                    <a:pt x="1545" y="1380"/>
                  </a:lnTo>
                  <a:lnTo>
                    <a:pt x="1531" y="1344"/>
                  </a:lnTo>
                  <a:lnTo>
                    <a:pt x="1519" y="1308"/>
                  </a:lnTo>
                  <a:lnTo>
                    <a:pt x="1511" y="1272"/>
                  </a:lnTo>
                  <a:lnTo>
                    <a:pt x="1506" y="1238"/>
                  </a:lnTo>
                  <a:lnTo>
                    <a:pt x="1505" y="1233"/>
                  </a:lnTo>
                  <a:lnTo>
                    <a:pt x="1504" y="1228"/>
                  </a:lnTo>
                  <a:lnTo>
                    <a:pt x="1464" y="1090"/>
                  </a:lnTo>
                  <a:lnTo>
                    <a:pt x="1506" y="1044"/>
                  </a:lnTo>
                  <a:lnTo>
                    <a:pt x="1546" y="1000"/>
                  </a:lnTo>
                  <a:lnTo>
                    <a:pt x="1584" y="962"/>
                  </a:lnTo>
                  <a:lnTo>
                    <a:pt x="1619" y="927"/>
                  </a:lnTo>
                  <a:lnTo>
                    <a:pt x="1654" y="897"/>
                  </a:lnTo>
                  <a:lnTo>
                    <a:pt x="1685" y="871"/>
                  </a:lnTo>
                  <a:lnTo>
                    <a:pt x="1714" y="851"/>
                  </a:lnTo>
                  <a:lnTo>
                    <a:pt x="1739" y="834"/>
                  </a:lnTo>
                  <a:lnTo>
                    <a:pt x="1762" y="824"/>
                  </a:lnTo>
                  <a:lnTo>
                    <a:pt x="1802" y="812"/>
                  </a:lnTo>
                  <a:lnTo>
                    <a:pt x="1842" y="805"/>
                  </a:lnTo>
                  <a:lnTo>
                    <a:pt x="1884" y="802"/>
                  </a:lnTo>
                  <a:lnTo>
                    <a:pt x="1926" y="803"/>
                  </a:lnTo>
                  <a:lnTo>
                    <a:pt x="1890" y="744"/>
                  </a:lnTo>
                  <a:lnTo>
                    <a:pt x="1853" y="691"/>
                  </a:lnTo>
                  <a:lnTo>
                    <a:pt x="1817" y="645"/>
                  </a:lnTo>
                  <a:lnTo>
                    <a:pt x="1780" y="604"/>
                  </a:lnTo>
                  <a:lnTo>
                    <a:pt x="1745" y="570"/>
                  </a:lnTo>
                  <a:lnTo>
                    <a:pt x="1709" y="540"/>
                  </a:lnTo>
                  <a:lnTo>
                    <a:pt x="1675" y="516"/>
                  </a:lnTo>
                  <a:lnTo>
                    <a:pt x="1643" y="495"/>
                  </a:lnTo>
                  <a:lnTo>
                    <a:pt x="1608" y="472"/>
                  </a:lnTo>
                  <a:lnTo>
                    <a:pt x="1579" y="446"/>
                  </a:lnTo>
                  <a:lnTo>
                    <a:pt x="1554" y="416"/>
                  </a:lnTo>
                  <a:lnTo>
                    <a:pt x="1534" y="383"/>
                  </a:lnTo>
                  <a:lnTo>
                    <a:pt x="1518" y="346"/>
                  </a:lnTo>
                  <a:lnTo>
                    <a:pt x="1508" y="308"/>
                  </a:lnTo>
                  <a:lnTo>
                    <a:pt x="1503" y="269"/>
                  </a:lnTo>
                  <a:lnTo>
                    <a:pt x="1504" y="228"/>
                  </a:lnTo>
                  <a:lnTo>
                    <a:pt x="1509" y="192"/>
                  </a:lnTo>
                  <a:lnTo>
                    <a:pt x="1519" y="157"/>
                  </a:lnTo>
                  <a:lnTo>
                    <a:pt x="1535" y="125"/>
                  </a:lnTo>
                  <a:lnTo>
                    <a:pt x="1554" y="95"/>
                  </a:lnTo>
                  <a:lnTo>
                    <a:pt x="1577" y="70"/>
                  </a:lnTo>
                  <a:lnTo>
                    <a:pt x="1605" y="47"/>
                  </a:lnTo>
                  <a:lnTo>
                    <a:pt x="1635" y="28"/>
                  </a:lnTo>
                  <a:lnTo>
                    <a:pt x="1669" y="13"/>
                  </a:lnTo>
                  <a:lnTo>
                    <a:pt x="1696" y="5"/>
                  </a:lnTo>
                  <a:lnTo>
                    <a:pt x="1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8" name="Group 367"/>
          <p:cNvGrpSpPr/>
          <p:nvPr/>
        </p:nvGrpSpPr>
        <p:grpSpPr>
          <a:xfrm>
            <a:off x="4419846" y="3484563"/>
            <a:ext cx="536575" cy="500063"/>
            <a:chOff x="4387850" y="3484563"/>
            <a:chExt cx="536575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2" name="Freeform 301"/>
            <p:cNvSpPr>
              <a:spLocks/>
            </p:cNvSpPr>
            <p:nvPr/>
          </p:nvSpPr>
          <p:spPr bwMode="auto">
            <a:xfrm>
              <a:off x="4549775" y="3776663"/>
              <a:ext cx="215900" cy="207963"/>
            </a:xfrm>
            <a:custGeom>
              <a:avLst/>
              <a:gdLst>
                <a:gd name="T0" fmla="*/ 1210 w 1359"/>
                <a:gd name="T1" fmla="*/ 1 h 1313"/>
                <a:gd name="T2" fmla="*/ 1256 w 1359"/>
                <a:gd name="T3" fmla="*/ 4 h 1313"/>
                <a:gd name="T4" fmla="*/ 1303 w 1359"/>
                <a:gd name="T5" fmla="*/ 6 h 1313"/>
                <a:gd name="T6" fmla="*/ 1344 w 1359"/>
                <a:gd name="T7" fmla="*/ 4 h 1313"/>
                <a:gd name="T8" fmla="*/ 1039 w 1359"/>
                <a:gd name="T9" fmla="*/ 1008 h 1313"/>
                <a:gd name="T10" fmla="*/ 1010 w 1359"/>
                <a:gd name="T11" fmla="*/ 1122 h 1313"/>
                <a:gd name="T12" fmla="*/ 990 w 1359"/>
                <a:gd name="T13" fmla="*/ 1202 h 1313"/>
                <a:gd name="T14" fmla="*/ 956 w 1359"/>
                <a:gd name="T15" fmla="*/ 1253 h 1313"/>
                <a:gd name="T16" fmla="*/ 909 w 1359"/>
                <a:gd name="T17" fmla="*/ 1290 h 1313"/>
                <a:gd name="T18" fmla="*/ 850 w 1359"/>
                <a:gd name="T19" fmla="*/ 1310 h 1313"/>
                <a:gd name="T20" fmla="*/ 574 w 1359"/>
                <a:gd name="T21" fmla="*/ 1313 h 1313"/>
                <a:gd name="T22" fmla="*/ 513 w 1359"/>
                <a:gd name="T23" fmla="*/ 1302 h 1313"/>
                <a:gd name="T24" fmla="*/ 460 w 1359"/>
                <a:gd name="T25" fmla="*/ 1273 h 1313"/>
                <a:gd name="T26" fmla="*/ 419 w 1359"/>
                <a:gd name="T27" fmla="*/ 1228 h 1313"/>
                <a:gd name="T28" fmla="*/ 395 w 1359"/>
                <a:gd name="T29" fmla="*/ 1172 h 1313"/>
                <a:gd name="T30" fmla="*/ 373 w 1359"/>
                <a:gd name="T31" fmla="*/ 1082 h 1313"/>
                <a:gd name="T32" fmla="*/ 0 w 1359"/>
                <a:gd name="T33" fmla="*/ 18 h 1313"/>
                <a:gd name="T34" fmla="*/ 79 w 1359"/>
                <a:gd name="T35" fmla="*/ 35 h 1313"/>
                <a:gd name="T36" fmla="*/ 162 w 1359"/>
                <a:gd name="T37" fmla="*/ 39 h 1313"/>
                <a:gd name="T38" fmla="*/ 515 w 1359"/>
                <a:gd name="T39" fmla="*/ 908 h 1313"/>
                <a:gd name="T40" fmla="*/ 535 w 1359"/>
                <a:gd name="T41" fmla="*/ 935 h 1313"/>
                <a:gd name="T42" fmla="*/ 566 w 1359"/>
                <a:gd name="T43" fmla="*/ 948 h 1313"/>
                <a:gd name="T44" fmla="*/ 596 w 1359"/>
                <a:gd name="T45" fmla="*/ 944 h 1313"/>
                <a:gd name="T46" fmla="*/ 613 w 1359"/>
                <a:gd name="T47" fmla="*/ 928 h 1313"/>
                <a:gd name="T48" fmla="*/ 620 w 1359"/>
                <a:gd name="T49" fmla="*/ 904 h 1313"/>
                <a:gd name="T50" fmla="*/ 621 w 1359"/>
                <a:gd name="T51" fmla="*/ 98 h 1313"/>
                <a:gd name="T52" fmla="*/ 650 w 1359"/>
                <a:gd name="T53" fmla="*/ 99 h 1313"/>
                <a:gd name="T54" fmla="*/ 684 w 1359"/>
                <a:gd name="T55" fmla="*/ 100 h 1313"/>
                <a:gd name="T56" fmla="*/ 698 w 1359"/>
                <a:gd name="T57" fmla="*/ 100 h 1313"/>
                <a:gd name="T58" fmla="*/ 709 w 1359"/>
                <a:gd name="T59" fmla="*/ 98 h 1313"/>
                <a:gd name="T60" fmla="*/ 737 w 1359"/>
                <a:gd name="T61" fmla="*/ 88 h 1313"/>
                <a:gd name="T62" fmla="*/ 768 w 1359"/>
                <a:gd name="T63" fmla="*/ 74 h 1313"/>
                <a:gd name="T64" fmla="*/ 796 w 1359"/>
                <a:gd name="T65" fmla="*/ 64 h 1313"/>
                <a:gd name="T66" fmla="*/ 805 w 1359"/>
                <a:gd name="T67" fmla="*/ 671 h 1313"/>
                <a:gd name="T68" fmla="*/ 815 w 1359"/>
                <a:gd name="T69" fmla="*/ 703 h 1313"/>
                <a:gd name="T70" fmla="*/ 837 w 1359"/>
                <a:gd name="T71" fmla="*/ 724 h 1313"/>
                <a:gd name="T72" fmla="*/ 869 w 1359"/>
                <a:gd name="T73" fmla="*/ 732 h 1313"/>
                <a:gd name="T74" fmla="*/ 899 w 1359"/>
                <a:gd name="T75" fmla="*/ 724 h 1313"/>
                <a:gd name="T76" fmla="*/ 921 w 1359"/>
                <a:gd name="T77" fmla="*/ 701 h 1313"/>
                <a:gd name="T78" fmla="*/ 1190 w 1359"/>
                <a:gd name="T79" fmla="*/ 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9" h="1313">
                  <a:moveTo>
                    <a:pt x="1190" y="0"/>
                  </a:moveTo>
                  <a:lnTo>
                    <a:pt x="1210" y="1"/>
                  </a:lnTo>
                  <a:lnTo>
                    <a:pt x="1232" y="2"/>
                  </a:lnTo>
                  <a:lnTo>
                    <a:pt x="1256" y="4"/>
                  </a:lnTo>
                  <a:lnTo>
                    <a:pt x="1280" y="5"/>
                  </a:lnTo>
                  <a:lnTo>
                    <a:pt x="1303" y="6"/>
                  </a:lnTo>
                  <a:lnTo>
                    <a:pt x="1325" y="5"/>
                  </a:lnTo>
                  <a:lnTo>
                    <a:pt x="1344" y="4"/>
                  </a:lnTo>
                  <a:lnTo>
                    <a:pt x="1359" y="0"/>
                  </a:lnTo>
                  <a:lnTo>
                    <a:pt x="1039" y="1008"/>
                  </a:lnTo>
                  <a:lnTo>
                    <a:pt x="1023" y="1066"/>
                  </a:lnTo>
                  <a:lnTo>
                    <a:pt x="1010" y="1122"/>
                  </a:lnTo>
                  <a:lnTo>
                    <a:pt x="999" y="1172"/>
                  </a:lnTo>
                  <a:lnTo>
                    <a:pt x="990" y="1202"/>
                  </a:lnTo>
                  <a:lnTo>
                    <a:pt x="974" y="1228"/>
                  </a:lnTo>
                  <a:lnTo>
                    <a:pt x="956" y="1253"/>
                  </a:lnTo>
                  <a:lnTo>
                    <a:pt x="933" y="1273"/>
                  </a:lnTo>
                  <a:lnTo>
                    <a:pt x="909" y="1290"/>
                  </a:lnTo>
                  <a:lnTo>
                    <a:pt x="881" y="1302"/>
                  </a:lnTo>
                  <a:lnTo>
                    <a:pt x="850" y="1310"/>
                  </a:lnTo>
                  <a:lnTo>
                    <a:pt x="820" y="1313"/>
                  </a:lnTo>
                  <a:lnTo>
                    <a:pt x="574" y="1313"/>
                  </a:lnTo>
                  <a:lnTo>
                    <a:pt x="543" y="1310"/>
                  </a:lnTo>
                  <a:lnTo>
                    <a:pt x="513" y="1302"/>
                  </a:lnTo>
                  <a:lnTo>
                    <a:pt x="485" y="1290"/>
                  </a:lnTo>
                  <a:lnTo>
                    <a:pt x="460" y="1273"/>
                  </a:lnTo>
                  <a:lnTo>
                    <a:pt x="438" y="1253"/>
                  </a:lnTo>
                  <a:lnTo>
                    <a:pt x="419" y="1228"/>
                  </a:lnTo>
                  <a:lnTo>
                    <a:pt x="404" y="1202"/>
                  </a:lnTo>
                  <a:lnTo>
                    <a:pt x="395" y="1172"/>
                  </a:lnTo>
                  <a:lnTo>
                    <a:pt x="387" y="1142"/>
                  </a:lnTo>
                  <a:lnTo>
                    <a:pt x="373" y="1082"/>
                  </a:lnTo>
                  <a:lnTo>
                    <a:pt x="354" y="1020"/>
                  </a:lnTo>
                  <a:lnTo>
                    <a:pt x="0" y="18"/>
                  </a:lnTo>
                  <a:lnTo>
                    <a:pt x="40" y="28"/>
                  </a:lnTo>
                  <a:lnTo>
                    <a:pt x="79" y="35"/>
                  </a:lnTo>
                  <a:lnTo>
                    <a:pt x="120" y="39"/>
                  </a:lnTo>
                  <a:lnTo>
                    <a:pt x="162" y="39"/>
                  </a:lnTo>
                  <a:lnTo>
                    <a:pt x="204" y="34"/>
                  </a:lnTo>
                  <a:lnTo>
                    <a:pt x="515" y="908"/>
                  </a:lnTo>
                  <a:lnTo>
                    <a:pt x="524" y="923"/>
                  </a:lnTo>
                  <a:lnTo>
                    <a:pt x="535" y="935"/>
                  </a:lnTo>
                  <a:lnTo>
                    <a:pt x="550" y="944"/>
                  </a:lnTo>
                  <a:lnTo>
                    <a:pt x="566" y="948"/>
                  </a:lnTo>
                  <a:lnTo>
                    <a:pt x="583" y="948"/>
                  </a:lnTo>
                  <a:lnTo>
                    <a:pt x="596" y="944"/>
                  </a:lnTo>
                  <a:lnTo>
                    <a:pt x="607" y="937"/>
                  </a:lnTo>
                  <a:lnTo>
                    <a:pt x="613" y="928"/>
                  </a:lnTo>
                  <a:lnTo>
                    <a:pt x="618" y="917"/>
                  </a:lnTo>
                  <a:lnTo>
                    <a:pt x="620" y="904"/>
                  </a:lnTo>
                  <a:lnTo>
                    <a:pt x="621" y="890"/>
                  </a:lnTo>
                  <a:lnTo>
                    <a:pt x="621" y="98"/>
                  </a:lnTo>
                  <a:lnTo>
                    <a:pt x="633" y="98"/>
                  </a:lnTo>
                  <a:lnTo>
                    <a:pt x="650" y="99"/>
                  </a:lnTo>
                  <a:lnTo>
                    <a:pt x="668" y="99"/>
                  </a:lnTo>
                  <a:lnTo>
                    <a:pt x="684" y="100"/>
                  </a:lnTo>
                  <a:lnTo>
                    <a:pt x="697" y="100"/>
                  </a:lnTo>
                  <a:lnTo>
                    <a:pt x="698" y="100"/>
                  </a:lnTo>
                  <a:lnTo>
                    <a:pt x="700" y="99"/>
                  </a:lnTo>
                  <a:lnTo>
                    <a:pt x="709" y="98"/>
                  </a:lnTo>
                  <a:lnTo>
                    <a:pt x="722" y="94"/>
                  </a:lnTo>
                  <a:lnTo>
                    <a:pt x="737" y="88"/>
                  </a:lnTo>
                  <a:lnTo>
                    <a:pt x="753" y="81"/>
                  </a:lnTo>
                  <a:lnTo>
                    <a:pt x="768" y="74"/>
                  </a:lnTo>
                  <a:lnTo>
                    <a:pt x="784" y="68"/>
                  </a:lnTo>
                  <a:lnTo>
                    <a:pt x="796" y="64"/>
                  </a:lnTo>
                  <a:lnTo>
                    <a:pt x="805" y="62"/>
                  </a:lnTo>
                  <a:lnTo>
                    <a:pt x="805" y="671"/>
                  </a:lnTo>
                  <a:lnTo>
                    <a:pt x="807" y="687"/>
                  </a:lnTo>
                  <a:lnTo>
                    <a:pt x="815" y="703"/>
                  </a:lnTo>
                  <a:lnTo>
                    <a:pt x="824" y="715"/>
                  </a:lnTo>
                  <a:lnTo>
                    <a:pt x="837" y="724"/>
                  </a:lnTo>
                  <a:lnTo>
                    <a:pt x="852" y="730"/>
                  </a:lnTo>
                  <a:lnTo>
                    <a:pt x="869" y="732"/>
                  </a:lnTo>
                  <a:lnTo>
                    <a:pt x="884" y="730"/>
                  </a:lnTo>
                  <a:lnTo>
                    <a:pt x="899" y="724"/>
                  </a:lnTo>
                  <a:lnTo>
                    <a:pt x="911" y="714"/>
                  </a:lnTo>
                  <a:lnTo>
                    <a:pt x="921" y="701"/>
                  </a:lnTo>
                  <a:lnTo>
                    <a:pt x="1174" y="0"/>
                  </a:lnTo>
                  <a:lnTo>
                    <a:pt x="1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02"/>
            <p:cNvSpPr>
              <a:spLocks noEditPoints="1"/>
            </p:cNvSpPr>
            <p:nvPr/>
          </p:nvSpPr>
          <p:spPr bwMode="auto">
            <a:xfrm>
              <a:off x="4387850" y="3484563"/>
              <a:ext cx="536575" cy="288925"/>
            </a:xfrm>
            <a:custGeom>
              <a:avLst/>
              <a:gdLst>
                <a:gd name="T0" fmla="*/ 1402 w 3380"/>
                <a:gd name="T1" fmla="*/ 1259 h 1819"/>
                <a:gd name="T2" fmla="*/ 1114 w 3380"/>
                <a:gd name="T3" fmla="*/ 1437 h 1819"/>
                <a:gd name="T4" fmla="*/ 909 w 3380"/>
                <a:gd name="T5" fmla="*/ 1215 h 1819"/>
                <a:gd name="T6" fmla="*/ 812 w 3380"/>
                <a:gd name="T7" fmla="*/ 1307 h 1819"/>
                <a:gd name="T8" fmla="*/ 1164 w 3380"/>
                <a:gd name="T9" fmla="*/ 1563 h 1819"/>
                <a:gd name="T10" fmla="*/ 1516 w 3380"/>
                <a:gd name="T11" fmla="*/ 1307 h 1819"/>
                <a:gd name="T12" fmla="*/ 1908 w 3380"/>
                <a:gd name="T13" fmla="*/ 1048 h 1819"/>
                <a:gd name="T14" fmla="*/ 1908 w 3380"/>
                <a:gd name="T15" fmla="*/ 1431 h 1819"/>
                <a:gd name="T16" fmla="*/ 2295 w 3380"/>
                <a:gd name="T17" fmla="*/ 1579 h 1819"/>
                <a:gd name="T18" fmla="*/ 2551 w 3380"/>
                <a:gd name="T19" fmla="*/ 1325 h 1819"/>
                <a:gd name="T20" fmla="*/ 2400 w 3380"/>
                <a:gd name="T21" fmla="*/ 1382 h 1819"/>
                <a:gd name="T22" fmla="*/ 2059 w 3380"/>
                <a:gd name="T23" fmla="*/ 1415 h 1819"/>
                <a:gd name="T24" fmla="*/ 1992 w 3380"/>
                <a:gd name="T25" fmla="*/ 1097 h 1819"/>
                <a:gd name="T26" fmla="*/ 3007 w 3380"/>
                <a:gd name="T27" fmla="*/ 572 h 1819"/>
                <a:gd name="T28" fmla="*/ 3072 w 3380"/>
                <a:gd name="T29" fmla="*/ 822 h 1819"/>
                <a:gd name="T30" fmla="*/ 2827 w 3380"/>
                <a:gd name="T31" fmla="*/ 1048 h 1819"/>
                <a:gd name="T32" fmla="*/ 2569 w 3380"/>
                <a:gd name="T33" fmla="*/ 950 h 1819"/>
                <a:gd name="T34" fmla="*/ 2676 w 3380"/>
                <a:gd name="T35" fmla="*/ 1138 h 1819"/>
                <a:gd name="T36" fmla="*/ 3099 w 3380"/>
                <a:gd name="T37" fmla="*/ 1051 h 1819"/>
                <a:gd name="T38" fmla="*/ 3153 w 3380"/>
                <a:gd name="T39" fmla="*/ 634 h 1819"/>
                <a:gd name="T40" fmla="*/ 207 w 3380"/>
                <a:gd name="T41" fmla="*/ 618 h 1819"/>
                <a:gd name="T42" fmla="*/ 316 w 3380"/>
                <a:gd name="T43" fmla="*/ 1021 h 1819"/>
                <a:gd name="T44" fmla="*/ 744 w 3380"/>
                <a:gd name="T45" fmla="*/ 1054 h 1819"/>
                <a:gd name="T46" fmla="*/ 855 w 3380"/>
                <a:gd name="T47" fmla="*/ 824 h 1819"/>
                <a:gd name="T48" fmla="*/ 646 w 3380"/>
                <a:gd name="T49" fmla="*/ 967 h 1819"/>
                <a:gd name="T50" fmla="*/ 326 w 3380"/>
                <a:gd name="T51" fmla="*/ 834 h 1819"/>
                <a:gd name="T52" fmla="*/ 320 w 3380"/>
                <a:gd name="T53" fmla="*/ 561 h 1819"/>
                <a:gd name="T54" fmla="*/ 2407 w 3380"/>
                <a:gd name="T55" fmla="*/ 433 h 1819"/>
                <a:gd name="T56" fmla="*/ 2314 w 3380"/>
                <a:gd name="T57" fmla="*/ 753 h 1819"/>
                <a:gd name="T58" fmla="*/ 1978 w 3380"/>
                <a:gd name="T59" fmla="*/ 675 h 1819"/>
                <a:gd name="T60" fmla="*/ 1844 w 3380"/>
                <a:gd name="T61" fmla="*/ 660 h 1819"/>
                <a:gd name="T62" fmla="*/ 2145 w 3380"/>
                <a:gd name="T63" fmla="*/ 907 h 1819"/>
                <a:gd name="T64" fmla="*/ 2512 w 3380"/>
                <a:gd name="T65" fmla="*/ 716 h 1819"/>
                <a:gd name="T66" fmla="*/ 2476 w 3380"/>
                <a:gd name="T67" fmla="*/ 364 h 1819"/>
                <a:gd name="T68" fmla="*/ 1520 w 3380"/>
                <a:gd name="T69" fmla="*/ 475 h 1819"/>
                <a:gd name="T70" fmla="*/ 1404 w 3380"/>
                <a:gd name="T71" fmla="*/ 778 h 1819"/>
                <a:gd name="T72" fmla="*/ 1081 w 3380"/>
                <a:gd name="T73" fmla="*/ 693 h 1819"/>
                <a:gd name="T74" fmla="*/ 992 w 3380"/>
                <a:gd name="T75" fmla="*/ 776 h 1819"/>
                <a:gd name="T76" fmla="*/ 1403 w 3380"/>
                <a:gd name="T77" fmla="*/ 909 h 1819"/>
                <a:gd name="T78" fmla="*/ 1659 w 3380"/>
                <a:gd name="T79" fmla="*/ 578 h 1819"/>
                <a:gd name="T80" fmla="*/ 1689 w 3380"/>
                <a:gd name="T81" fmla="*/ 0 h 1819"/>
                <a:gd name="T82" fmla="*/ 1836 w 3380"/>
                <a:gd name="T83" fmla="*/ 33 h 1819"/>
                <a:gd name="T84" fmla="*/ 1951 w 3380"/>
                <a:gd name="T85" fmla="*/ 122 h 1819"/>
                <a:gd name="T86" fmla="*/ 2407 w 3380"/>
                <a:gd name="T87" fmla="*/ 102 h 1819"/>
                <a:gd name="T88" fmla="*/ 2871 w 3380"/>
                <a:gd name="T89" fmla="*/ 266 h 1819"/>
                <a:gd name="T90" fmla="*/ 3351 w 3380"/>
                <a:gd name="T91" fmla="*/ 679 h 1819"/>
                <a:gd name="T92" fmla="*/ 3226 w 3380"/>
                <a:gd name="T93" fmla="*/ 1225 h 1819"/>
                <a:gd name="T94" fmla="*/ 2949 w 3380"/>
                <a:gd name="T95" fmla="*/ 1607 h 1819"/>
                <a:gd name="T96" fmla="*/ 2492 w 3380"/>
                <a:gd name="T97" fmla="*/ 1635 h 1819"/>
                <a:gd name="T98" fmla="*/ 2240 w 3380"/>
                <a:gd name="T99" fmla="*/ 1756 h 1819"/>
                <a:gd name="T100" fmla="*/ 1835 w 3380"/>
                <a:gd name="T101" fmla="*/ 1801 h 1819"/>
                <a:gd name="T102" fmla="*/ 1517 w 3380"/>
                <a:gd name="T103" fmla="*/ 1758 h 1819"/>
                <a:gd name="T104" fmla="*/ 1102 w 3380"/>
                <a:gd name="T105" fmla="*/ 1751 h 1819"/>
                <a:gd name="T106" fmla="*/ 849 w 3380"/>
                <a:gd name="T107" fmla="*/ 1655 h 1819"/>
                <a:gd name="T108" fmla="*/ 400 w 3380"/>
                <a:gd name="T109" fmla="*/ 1575 h 1819"/>
                <a:gd name="T110" fmla="*/ 119 w 3380"/>
                <a:gd name="T111" fmla="*/ 1185 h 1819"/>
                <a:gd name="T112" fmla="*/ 49 w 3380"/>
                <a:gd name="T113" fmla="*/ 626 h 1819"/>
                <a:gd name="T114" fmla="*/ 573 w 3380"/>
                <a:gd name="T115" fmla="*/ 253 h 1819"/>
                <a:gd name="T116" fmla="*/ 1011 w 3380"/>
                <a:gd name="T117" fmla="*/ 84 h 1819"/>
                <a:gd name="T118" fmla="*/ 1441 w 3380"/>
                <a:gd name="T119" fmla="*/ 108 h 1819"/>
                <a:gd name="T120" fmla="*/ 1582 w 3380"/>
                <a:gd name="T121" fmla="*/ 18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0" h="1819">
                  <a:moveTo>
                    <a:pt x="1472" y="1083"/>
                  </a:moveTo>
                  <a:lnTo>
                    <a:pt x="1454" y="1083"/>
                  </a:lnTo>
                  <a:lnTo>
                    <a:pt x="1439" y="1089"/>
                  </a:lnTo>
                  <a:lnTo>
                    <a:pt x="1426" y="1097"/>
                  </a:lnTo>
                  <a:lnTo>
                    <a:pt x="1416" y="1109"/>
                  </a:lnTo>
                  <a:lnTo>
                    <a:pt x="1408" y="1122"/>
                  </a:lnTo>
                  <a:lnTo>
                    <a:pt x="1405" y="1138"/>
                  </a:lnTo>
                  <a:lnTo>
                    <a:pt x="1406" y="1155"/>
                  </a:lnTo>
                  <a:lnTo>
                    <a:pt x="1410" y="1190"/>
                  </a:lnTo>
                  <a:lnTo>
                    <a:pt x="1408" y="1224"/>
                  </a:lnTo>
                  <a:lnTo>
                    <a:pt x="1402" y="1259"/>
                  </a:lnTo>
                  <a:lnTo>
                    <a:pt x="1392" y="1291"/>
                  </a:lnTo>
                  <a:lnTo>
                    <a:pt x="1377" y="1322"/>
                  </a:lnTo>
                  <a:lnTo>
                    <a:pt x="1357" y="1350"/>
                  </a:lnTo>
                  <a:lnTo>
                    <a:pt x="1334" y="1375"/>
                  </a:lnTo>
                  <a:lnTo>
                    <a:pt x="1307" y="1396"/>
                  </a:lnTo>
                  <a:lnTo>
                    <a:pt x="1277" y="1415"/>
                  </a:lnTo>
                  <a:lnTo>
                    <a:pt x="1245" y="1429"/>
                  </a:lnTo>
                  <a:lnTo>
                    <a:pt x="1210" y="1438"/>
                  </a:lnTo>
                  <a:lnTo>
                    <a:pt x="1178" y="1442"/>
                  </a:lnTo>
                  <a:lnTo>
                    <a:pt x="1145" y="1441"/>
                  </a:lnTo>
                  <a:lnTo>
                    <a:pt x="1114" y="1437"/>
                  </a:lnTo>
                  <a:lnTo>
                    <a:pt x="1084" y="1429"/>
                  </a:lnTo>
                  <a:lnTo>
                    <a:pt x="1054" y="1416"/>
                  </a:lnTo>
                  <a:lnTo>
                    <a:pt x="1026" y="1399"/>
                  </a:lnTo>
                  <a:lnTo>
                    <a:pt x="1001" y="1380"/>
                  </a:lnTo>
                  <a:lnTo>
                    <a:pt x="978" y="1357"/>
                  </a:lnTo>
                  <a:lnTo>
                    <a:pt x="959" y="1332"/>
                  </a:lnTo>
                  <a:lnTo>
                    <a:pt x="943" y="1304"/>
                  </a:lnTo>
                  <a:lnTo>
                    <a:pt x="931" y="1275"/>
                  </a:lnTo>
                  <a:lnTo>
                    <a:pt x="923" y="1245"/>
                  </a:lnTo>
                  <a:lnTo>
                    <a:pt x="918" y="1229"/>
                  </a:lnTo>
                  <a:lnTo>
                    <a:pt x="909" y="1215"/>
                  </a:lnTo>
                  <a:lnTo>
                    <a:pt x="897" y="1205"/>
                  </a:lnTo>
                  <a:lnTo>
                    <a:pt x="883" y="1198"/>
                  </a:lnTo>
                  <a:lnTo>
                    <a:pt x="868" y="1195"/>
                  </a:lnTo>
                  <a:lnTo>
                    <a:pt x="851" y="1196"/>
                  </a:lnTo>
                  <a:lnTo>
                    <a:pt x="836" y="1201"/>
                  </a:lnTo>
                  <a:lnTo>
                    <a:pt x="822" y="1209"/>
                  </a:lnTo>
                  <a:lnTo>
                    <a:pt x="811" y="1221"/>
                  </a:lnTo>
                  <a:lnTo>
                    <a:pt x="805" y="1236"/>
                  </a:lnTo>
                  <a:lnTo>
                    <a:pt x="801" y="1251"/>
                  </a:lnTo>
                  <a:lnTo>
                    <a:pt x="802" y="1267"/>
                  </a:lnTo>
                  <a:lnTo>
                    <a:pt x="812" y="1307"/>
                  </a:lnTo>
                  <a:lnTo>
                    <a:pt x="827" y="1345"/>
                  </a:lnTo>
                  <a:lnTo>
                    <a:pt x="845" y="1381"/>
                  </a:lnTo>
                  <a:lnTo>
                    <a:pt x="868" y="1416"/>
                  </a:lnTo>
                  <a:lnTo>
                    <a:pt x="893" y="1447"/>
                  </a:lnTo>
                  <a:lnTo>
                    <a:pt x="924" y="1475"/>
                  </a:lnTo>
                  <a:lnTo>
                    <a:pt x="957" y="1499"/>
                  </a:lnTo>
                  <a:lnTo>
                    <a:pt x="995" y="1523"/>
                  </a:lnTo>
                  <a:lnTo>
                    <a:pt x="1036" y="1540"/>
                  </a:lnTo>
                  <a:lnTo>
                    <a:pt x="1076" y="1553"/>
                  </a:lnTo>
                  <a:lnTo>
                    <a:pt x="1119" y="1561"/>
                  </a:lnTo>
                  <a:lnTo>
                    <a:pt x="1164" y="1563"/>
                  </a:lnTo>
                  <a:lnTo>
                    <a:pt x="1198" y="1562"/>
                  </a:lnTo>
                  <a:lnTo>
                    <a:pt x="1233" y="1557"/>
                  </a:lnTo>
                  <a:lnTo>
                    <a:pt x="1277" y="1546"/>
                  </a:lnTo>
                  <a:lnTo>
                    <a:pt x="1319" y="1530"/>
                  </a:lnTo>
                  <a:lnTo>
                    <a:pt x="1359" y="1509"/>
                  </a:lnTo>
                  <a:lnTo>
                    <a:pt x="1395" y="1483"/>
                  </a:lnTo>
                  <a:lnTo>
                    <a:pt x="1428" y="1454"/>
                  </a:lnTo>
                  <a:lnTo>
                    <a:pt x="1455" y="1422"/>
                  </a:lnTo>
                  <a:lnTo>
                    <a:pt x="1480" y="1386"/>
                  </a:lnTo>
                  <a:lnTo>
                    <a:pt x="1501" y="1348"/>
                  </a:lnTo>
                  <a:lnTo>
                    <a:pt x="1516" y="1307"/>
                  </a:lnTo>
                  <a:lnTo>
                    <a:pt x="1527" y="1265"/>
                  </a:lnTo>
                  <a:lnTo>
                    <a:pt x="1532" y="1221"/>
                  </a:lnTo>
                  <a:lnTo>
                    <a:pt x="1532" y="1177"/>
                  </a:lnTo>
                  <a:lnTo>
                    <a:pt x="1527" y="1131"/>
                  </a:lnTo>
                  <a:lnTo>
                    <a:pt x="1522" y="1116"/>
                  </a:lnTo>
                  <a:lnTo>
                    <a:pt x="1513" y="1103"/>
                  </a:lnTo>
                  <a:lnTo>
                    <a:pt x="1501" y="1093"/>
                  </a:lnTo>
                  <a:lnTo>
                    <a:pt x="1487" y="1086"/>
                  </a:lnTo>
                  <a:lnTo>
                    <a:pt x="1472" y="1083"/>
                  </a:lnTo>
                  <a:close/>
                  <a:moveTo>
                    <a:pt x="1924" y="1044"/>
                  </a:moveTo>
                  <a:lnTo>
                    <a:pt x="1908" y="1048"/>
                  </a:lnTo>
                  <a:lnTo>
                    <a:pt x="1895" y="1055"/>
                  </a:lnTo>
                  <a:lnTo>
                    <a:pt x="1883" y="1066"/>
                  </a:lnTo>
                  <a:lnTo>
                    <a:pt x="1874" y="1079"/>
                  </a:lnTo>
                  <a:lnTo>
                    <a:pt x="1858" y="1124"/>
                  </a:lnTo>
                  <a:lnTo>
                    <a:pt x="1848" y="1171"/>
                  </a:lnTo>
                  <a:lnTo>
                    <a:pt x="1844" y="1218"/>
                  </a:lnTo>
                  <a:lnTo>
                    <a:pt x="1846" y="1265"/>
                  </a:lnTo>
                  <a:lnTo>
                    <a:pt x="1854" y="1312"/>
                  </a:lnTo>
                  <a:lnTo>
                    <a:pt x="1869" y="1358"/>
                  </a:lnTo>
                  <a:lnTo>
                    <a:pt x="1887" y="1395"/>
                  </a:lnTo>
                  <a:lnTo>
                    <a:pt x="1908" y="1431"/>
                  </a:lnTo>
                  <a:lnTo>
                    <a:pt x="1933" y="1463"/>
                  </a:lnTo>
                  <a:lnTo>
                    <a:pt x="1961" y="1492"/>
                  </a:lnTo>
                  <a:lnTo>
                    <a:pt x="1993" y="1518"/>
                  </a:lnTo>
                  <a:lnTo>
                    <a:pt x="2027" y="1540"/>
                  </a:lnTo>
                  <a:lnTo>
                    <a:pt x="2065" y="1559"/>
                  </a:lnTo>
                  <a:lnTo>
                    <a:pt x="2101" y="1572"/>
                  </a:lnTo>
                  <a:lnTo>
                    <a:pt x="2138" y="1581"/>
                  </a:lnTo>
                  <a:lnTo>
                    <a:pt x="2174" y="1587"/>
                  </a:lnTo>
                  <a:lnTo>
                    <a:pt x="2211" y="1589"/>
                  </a:lnTo>
                  <a:lnTo>
                    <a:pt x="2254" y="1586"/>
                  </a:lnTo>
                  <a:lnTo>
                    <a:pt x="2295" y="1579"/>
                  </a:lnTo>
                  <a:lnTo>
                    <a:pt x="2336" y="1568"/>
                  </a:lnTo>
                  <a:lnTo>
                    <a:pt x="2375" y="1552"/>
                  </a:lnTo>
                  <a:lnTo>
                    <a:pt x="2412" y="1532"/>
                  </a:lnTo>
                  <a:lnTo>
                    <a:pt x="2446" y="1506"/>
                  </a:lnTo>
                  <a:lnTo>
                    <a:pt x="2478" y="1478"/>
                  </a:lnTo>
                  <a:lnTo>
                    <a:pt x="2505" y="1446"/>
                  </a:lnTo>
                  <a:lnTo>
                    <a:pt x="2530" y="1410"/>
                  </a:lnTo>
                  <a:lnTo>
                    <a:pt x="2550" y="1371"/>
                  </a:lnTo>
                  <a:lnTo>
                    <a:pt x="2554" y="1355"/>
                  </a:lnTo>
                  <a:lnTo>
                    <a:pt x="2555" y="1340"/>
                  </a:lnTo>
                  <a:lnTo>
                    <a:pt x="2551" y="1325"/>
                  </a:lnTo>
                  <a:lnTo>
                    <a:pt x="2543" y="1311"/>
                  </a:lnTo>
                  <a:lnTo>
                    <a:pt x="2533" y="1299"/>
                  </a:lnTo>
                  <a:lnTo>
                    <a:pt x="2519" y="1291"/>
                  </a:lnTo>
                  <a:lnTo>
                    <a:pt x="2502" y="1287"/>
                  </a:lnTo>
                  <a:lnTo>
                    <a:pt x="2487" y="1286"/>
                  </a:lnTo>
                  <a:lnTo>
                    <a:pt x="2471" y="1290"/>
                  </a:lnTo>
                  <a:lnTo>
                    <a:pt x="2458" y="1297"/>
                  </a:lnTo>
                  <a:lnTo>
                    <a:pt x="2446" y="1308"/>
                  </a:lnTo>
                  <a:lnTo>
                    <a:pt x="2438" y="1323"/>
                  </a:lnTo>
                  <a:lnTo>
                    <a:pt x="2420" y="1354"/>
                  </a:lnTo>
                  <a:lnTo>
                    <a:pt x="2400" y="1382"/>
                  </a:lnTo>
                  <a:lnTo>
                    <a:pt x="2375" y="1407"/>
                  </a:lnTo>
                  <a:lnTo>
                    <a:pt x="2348" y="1428"/>
                  </a:lnTo>
                  <a:lnTo>
                    <a:pt x="2318" y="1444"/>
                  </a:lnTo>
                  <a:lnTo>
                    <a:pt x="2286" y="1457"/>
                  </a:lnTo>
                  <a:lnTo>
                    <a:pt x="2252" y="1465"/>
                  </a:lnTo>
                  <a:lnTo>
                    <a:pt x="2219" y="1468"/>
                  </a:lnTo>
                  <a:lnTo>
                    <a:pt x="2184" y="1466"/>
                  </a:lnTo>
                  <a:lnTo>
                    <a:pt x="2149" y="1460"/>
                  </a:lnTo>
                  <a:lnTo>
                    <a:pt x="2114" y="1448"/>
                  </a:lnTo>
                  <a:lnTo>
                    <a:pt x="2085" y="1433"/>
                  </a:lnTo>
                  <a:lnTo>
                    <a:pt x="2059" y="1415"/>
                  </a:lnTo>
                  <a:lnTo>
                    <a:pt x="2035" y="1393"/>
                  </a:lnTo>
                  <a:lnTo>
                    <a:pt x="2015" y="1369"/>
                  </a:lnTo>
                  <a:lnTo>
                    <a:pt x="1997" y="1343"/>
                  </a:lnTo>
                  <a:lnTo>
                    <a:pt x="1984" y="1313"/>
                  </a:lnTo>
                  <a:lnTo>
                    <a:pt x="1972" y="1277"/>
                  </a:lnTo>
                  <a:lnTo>
                    <a:pt x="1967" y="1240"/>
                  </a:lnTo>
                  <a:lnTo>
                    <a:pt x="1968" y="1201"/>
                  </a:lnTo>
                  <a:lnTo>
                    <a:pt x="1975" y="1165"/>
                  </a:lnTo>
                  <a:lnTo>
                    <a:pt x="1987" y="1128"/>
                  </a:lnTo>
                  <a:lnTo>
                    <a:pt x="1991" y="1112"/>
                  </a:lnTo>
                  <a:lnTo>
                    <a:pt x="1992" y="1097"/>
                  </a:lnTo>
                  <a:lnTo>
                    <a:pt x="1988" y="1082"/>
                  </a:lnTo>
                  <a:lnTo>
                    <a:pt x="1981" y="1068"/>
                  </a:lnTo>
                  <a:lnTo>
                    <a:pt x="1970" y="1057"/>
                  </a:lnTo>
                  <a:lnTo>
                    <a:pt x="1955" y="1049"/>
                  </a:lnTo>
                  <a:lnTo>
                    <a:pt x="1940" y="1044"/>
                  </a:lnTo>
                  <a:lnTo>
                    <a:pt x="1924" y="1044"/>
                  </a:lnTo>
                  <a:close/>
                  <a:moveTo>
                    <a:pt x="3062" y="546"/>
                  </a:moveTo>
                  <a:lnTo>
                    <a:pt x="3047" y="547"/>
                  </a:lnTo>
                  <a:lnTo>
                    <a:pt x="3032" y="551"/>
                  </a:lnTo>
                  <a:lnTo>
                    <a:pt x="3018" y="560"/>
                  </a:lnTo>
                  <a:lnTo>
                    <a:pt x="3007" y="572"/>
                  </a:lnTo>
                  <a:lnTo>
                    <a:pt x="3000" y="587"/>
                  </a:lnTo>
                  <a:lnTo>
                    <a:pt x="2997" y="602"/>
                  </a:lnTo>
                  <a:lnTo>
                    <a:pt x="2998" y="618"/>
                  </a:lnTo>
                  <a:lnTo>
                    <a:pt x="3003" y="633"/>
                  </a:lnTo>
                  <a:lnTo>
                    <a:pt x="3012" y="646"/>
                  </a:lnTo>
                  <a:lnTo>
                    <a:pt x="3032" y="672"/>
                  </a:lnTo>
                  <a:lnTo>
                    <a:pt x="3048" y="699"/>
                  </a:lnTo>
                  <a:lnTo>
                    <a:pt x="3060" y="728"/>
                  </a:lnTo>
                  <a:lnTo>
                    <a:pt x="3069" y="758"/>
                  </a:lnTo>
                  <a:lnTo>
                    <a:pt x="3073" y="790"/>
                  </a:lnTo>
                  <a:lnTo>
                    <a:pt x="3072" y="822"/>
                  </a:lnTo>
                  <a:lnTo>
                    <a:pt x="3068" y="854"/>
                  </a:lnTo>
                  <a:lnTo>
                    <a:pt x="3059" y="885"/>
                  </a:lnTo>
                  <a:lnTo>
                    <a:pt x="3047" y="913"/>
                  </a:lnTo>
                  <a:lnTo>
                    <a:pt x="3031" y="940"/>
                  </a:lnTo>
                  <a:lnTo>
                    <a:pt x="3011" y="966"/>
                  </a:lnTo>
                  <a:lnTo>
                    <a:pt x="2989" y="988"/>
                  </a:lnTo>
                  <a:lnTo>
                    <a:pt x="2959" y="1010"/>
                  </a:lnTo>
                  <a:lnTo>
                    <a:pt x="2928" y="1026"/>
                  </a:lnTo>
                  <a:lnTo>
                    <a:pt x="2896" y="1038"/>
                  </a:lnTo>
                  <a:lnTo>
                    <a:pt x="2862" y="1046"/>
                  </a:lnTo>
                  <a:lnTo>
                    <a:pt x="2827" y="1048"/>
                  </a:lnTo>
                  <a:lnTo>
                    <a:pt x="2793" y="1046"/>
                  </a:lnTo>
                  <a:lnTo>
                    <a:pt x="2759" y="1038"/>
                  </a:lnTo>
                  <a:lnTo>
                    <a:pt x="2727" y="1027"/>
                  </a:lnTo>
                  <a:lnTo>
                    <a:pt x="2696" y="1011"/>
                  </a:lnTo>
                  <a:lnTo>
                    <a:pt x="2667" y="990"/>
                  </a:lnTo>
                  <a:lnTo>
                    <a:pt x="2642" y="965"/>
                  </a:lnTo>
                  <a:lnTo>
                    <a:pt x="2629" y="954"/>
                  </a:lnTo>
                  <a:lnTo>
                    <a:pt x="2615" y="947"/>
                  </a:lnTo>
                  <a:lnTo>
                    <a:pt x="2600" y="944"/>
                  </a:lnTo>
                  <a:lnTo>
                    <a:pt x="2583" y="944"/>
                  </a:lnTo>
                  <a:lnTo>
                    <a:pt x="2569" y="950"/>
                  </a:lnTo>
                  <a:lnTo>
                    <a:pt x="2554" y="959"/>
                  </a:lnTo>
                  <a:lnTo>
                    <a:pt x="2544" y="971"/>
                  </a:lnTo>
                  <a:lnTo>
                    <a:pt x="2537" y="985"/>
                  </a:lnTo>
                  <a:lnTo>
                    <a:pt x="2534" y="1000"/>
                  </a:lnTo>
                  <a:lnTo>
                    <a:pt x="2535" y="1016"/>
                  </a:lnTo>
                  <a:lnTo>
                    <a:pt x="2540" y="1030"/>
                  </a:lnTo>
                  <a:lnTo>
                    <a:pt x="2549" y="1045"/>
                  </a:lnTo>
                  <a:lnTo>
                    <a:pt x="2577" y="1074"/>
                  </a:lnTo>
                  <a:lnTo>
                    <a:pt x="2609" y="1099"/>
                  </a:lnTo>
                  <a:lnTo>
                    <a:pt x="2642" y="1120"/>
                  </a:lnTo>
                  <a:lnTo>
                    <a:pt x="2676" y="1138"/>
                  </a:lnTo>
                  <a:lnTo>
                    <a:pt x="2713" y="1152"/>
                  </a:lnTo>
                  <a:lnTo>
                    <a:pt x="2750" y="1162"/>
                  </a:lnTo>
                  <a:lnTo>
                    <a:pt x="2788" y="1167"/>
                  </a:lnTo>
                  <a:lnTo>
                    <a:pt x="2827" y="1169"/>
                  </a:lnTo>
                  <a:lnTo>
                    <a:pt x="2870" y="1167"/>
                  </a:lnTo>
                  <a:lnTo>
                    <a:pt x="2913" y="1160"/>
                  </a:lnTo>
                  <a:lnTo>
                    <a:pt x="2954" y="1147"/>
                  </a:lnTo>
                  <a:lnTo>
                    <a:pt x="2995" y="1129"/>
                  </a:lnTo>
                  <a:lnTo>
                    <a:pt x="3033" y="1107"/>
                  </a:lnTo>
                  <a:lnTo>
                    <a:pt x="3069" y="1080"/>
                  </a:lnTo>
                  <a:lnTo>
                    <a:pt x="3099" y="1051"/>
                  </a:lnTo>
                  <a:lnTo>
                    <a:pt x="3125" y="1019"/>
                  </a:lnTo>
                  <a:lnTo>
                    <a:pt x="3147" y="986"/>
                  </a:lnTo>
                  <a:lnTo>
                    <a:pt x="3166" y="950"/>
                  </a:lnTo>
                  <a:lnTo>
                    <a:pt x="3180" y="911"/>
                  </a:lnTo>
                  <a:lnTo>
                    <a:pt x="3189" y="872"/>
                  </a:lnTo>
                  <a:lnTo>
                    <a:pt x="3195" y="830"/>
                  </a:lnTo>
                  <a:lnTo>
                    <a:pt x="3196" y="789"/>
                  </a:lnTo>
                  <a:lnTo>
                    <a:pt x="3192" y="748"/>
                  </a:lnTo>
                  <a:lnTo>
                    <a:pt x="3182" y="709"/>
                  </a:lnTo>
                  <a:lnTo>
                    <a:pt x="3170" y="671"/>
                  </a:lnTo>
                  <a:lnTo>
                    <a:pt x="3153" y="634"/>
                  </a:lnTo>
                  <a:lnTo>
                    <a:pt x="3130" y="599"/>
                  </a:lnTo>
                  <a:lnTo>
                    <a:pt x="3104" y="566"/>
                  </a:lnTo>
                  <a:lnTo>
                    <a:pt x="3092" y="555"/>
                  </a:lnTo>
                  <a:lnTo>
                    <a:pt x="3078" y="549"/>
                  </a:lnTo>
                  <a:lnTo>
                    <a:pt x="3062" y="546"/>
                  </a:lnTo>
                  <a:close/>
                  <a:moveTo>
                    <a:pt x="274" y="546"/>
                  </a:moveTo>
                  <a:lnTo>
                    <a:pt x="259" y="549"/>
                  </a:lnTo>
                  <a:lnTo>
                    <a:pt x="245" y="555"/>
                  </a:lnTo>
                  <a:lnTo>
                    <a:pt x="233" y="565"/>
                  </a:lnTo>
                  <a:lnTo>
                    <a:pt x="223" y="580"/>
                  </a:lnTo>
                  <a:lnTo>
                    <a:pt x="207" y="618"/>
                  </a:lnTo>
                  <a:lnTo>
                    <a:pt x="195" y="658"/>
                  </a:lnTo>
                  <a:lnTo>
                    <a:pt x="187" y="698"/>
                  </a:lnTo>
                  <a:lnTo>
                    <a:pt x="184" y="738"/>
                  </a:lnTo>
                  <a:lnTo>
                    <a:pt x="186" y="779"/>
                  </a:lnTo>
                  <a:lnTo>
                    <a:pt x="193" y="818"/>
                  </a:lnTo>
                  <a:lnTo>
                    <a:pt x="203" y="857"/>
                  </a:lnTo>
                  <a:lnTo>
                    <a:pt x="218" y="894"/>
                  </a:lnTo>
                  <a:lnTo>
                    <a:pt x="237" y="929"/>
                  </a:lnTo>
                  <a:lnTo>
                    <a:pt x="259" y="963"/>
                  </a:lnTo>
                  <a:lnTo>
                    <a:pt x="286" y="994"/>
                  </a:lnTo>
                  <a:lnTo>
                    <a:pt x="316" y="1021"/>
                  </a:lnTo>
                  <a:lnTo>
                    <a:pt x="350" y="1047"/>
                  </a:lnTo>
                  <a:lnTo>
                    <a:pt x="387" y="1068"/>
                  </a:lnTo>
                  <a:lnTo>
                    <a:pt x="428" y="1085"/>
                  </a:lnTo>
                  <a:lnTo>
                    <a:pt x="469" y="1097"/>
                  </a:lnTo>
                  <a:lnTo>
                    <a:pt x="511" y="1104"/>
                  </a:lnTo>
                  <a:lnTo>
                    <a:pt x="552" y="1106"/>
                  </a:lnTo>
                  <a:lnTo>
                    <a:pt x="593" y="1104"/>
                  </a:lnTo>
                  <a:lnTo>
                    <a:pt x="633" y="1098"/>
                  </a:lnTo>
                  <a:lnTo>
                    <a:pt x="671" y="1087"/>
                  </a:lnTo>
                  <a:lnTo>
                    <a:pt x="709" y="1073"/>
                  </a:lnTo>
                  <a:lnTo>
                    <a:pt x="744" y="1054"/>
                  </a:lnTo>
                  <a:lnTo>
                    <a:pt x="777" y="1031"/>
                  </a:lnTo>
                  <a:lnTo>
                    <a:pt x="808" y="1005"/>
                  </a:lnTo>
                  <a:lnTo>
                    <a:pt x="837" y="976"/>
                  </a:lnTo>
                  <a:lnTo>
                    <a:pt x="861" y="942"/>
                  </a:lnTo>
                  <a:lnTo>
                    <a:pt x="883" y="906"/>
                  </a:lnTo>
                  <a:lnTo>
                    <a:pt x="888" y="891"/>
                  </a:lnTo>
                  <a:lnTo>
                    <a:pt x="889" y="875"/>
                  </a:lnTo>
                  <a:lnTo>
                    <a:pt x="886" y="860"/>
                  </a:lnTo>
                  <a:lnTo>
                    <a:pt x="879" y="845"/>
                  </a:lnTo>
                  <a:lnTo>
                    <a:pt x="869" y="833"/>
                  </a:lnTo>
                  <a:lnTo>
                    <a:pt x="855" y="824"/>
                  </a:lnTo>
                  <a:lnTo>
                    <a:pt x="840" y="819"/>
                  </a:lnTo>
                  <a:lnTo>
                    <a:pt x="823" y="818"/>
                  </a:lnTo>
                  <a:lnTo>
                    <a:pt x="808" y="821"/>
                  </a:lnTo>
                  <a:lnTo>
                    <a:pt x="794" y="828"/>
                  </a:lnTo>
                  <a:lnTo>
                    <a:pt x="783" y="838"/>
                  </a:lnTo>
                  <a:lnTo>
                    <a:pt x="772" y="851"/>
                  </a:lnTo>
                  <a:lnTo>
                    <a:pt x="754" y="882"/>
                  </a:lnTo>
                  <a:lnTo>
                    <a:pt x="731" y="909"/>
                  </a:lnTo>
                  <a:lnTo>
                    <a:pt x="706" y="932"/>
                  </a:lnTo>
                  <a:lnTo>
                    <a:pt x="677" y="952"/>
                  </a:lnTo>
                  <a:lnTo>
                    <a:pt x="646" y="967"/>
                  </a:lnTo>
                  <a:lnTo>
                    <a:pt x="614" y="978"/>
                  </a:lnTo>
                  <a:lnTo>
                    <a:pt x="580" y="984"/>
                  </a:lnTo>
                  <a:lnTo>
                    <a:pt x="546" y="985"/>
                  </a:lnTo>
                  <a:lnTo>
                    <a:pt x="511" y="982"/>
                  </a:lnTo>
                  <a:lnTo>
                    <a:pt x="476" y="973"/>
                  </a:lnTo>
                  <a:lnTo>
                    <a:pt x="442" y="960"/>
                  </a:lnTo>
                  <a:lnTo>
                    <a:pt x="412" y="940"/>
                  </a:lnTo>
                  <a:lnTo>
                    <a:pt x="384" y="919"/>
                  </a:lnTo>
                  <a:lnTo>
                    <a:pt x="361" y="893"/>
                  </a:lnTo>
                  <a:lnTo>
                    <a:pt x="341" y="865"/>
                  </a:lnTo>
                  <a:lnTo>
                    <a:pt x="326" y="834"/>
                  </a:lnTo>
                  <a:lnTo>
                    <a:pt x="315" y="803"/>
                  </a:lnTo>
                  <a:lnTo>
                    <a:pt x="308" y="770"/>
                  </a:lnTo>
                  <a:lnTo>
                    <a:pt x="307" y="735"/>
                  </a:lnTo>
                  <a:lnTo>
                    <a:pt x="310" y="701"/>
                  </a:lnTo>
                  <a:lnTo>
                    <a:pt x="320" y="666"/>
                  </a:lnTo>
                  <a:lnTo>
                    <a:pt x="333" y="633"/>
                  </a:lnTo>
                  <a:lnTo>
                    <a:pt x="339" y="618"/>
                  </a:lnTo>
                  <a:lnTo>
                    <a:pt x="340" y="603"/>
                  </a:lnTo>
                  <a:lnTo>
                    <a:pt x="337" y="588"/>
                  </a:lnTo>
                  <a:lnTo>
                    <a:pt x="330" y="573"/>
                  </a:lnTo>
                  <a:lnTo>
                    <a:pt x="320" y="561"/>
                  </a:lnTo>
                  <a:lnTo>
                    <a:pt x="306" y="552"/>
                  </a:lnTo>
                  <a:lnTo>
                    <a:pt x="291" y="547"/>
                  </a:lnTo>
                  <a:lnTo>
                    <a:pt x="274" y="546"/>
                  </a:lnTo>
                  <a:close/>
                  <a:moveTo>
                    <a:pt x="2476" y="364"/>
                  </a:moveTo>
                  <a:lnTo>
                    <a:pt x="2459" y="364"/>
                  </a:lnTo>
                  <a:lnTo>
                    <a:pt x="2443" y="368"/>
                  </a:lnTo>
                  <a:lnTo>
                    <a:pt x="2430" y="377"/>
                  </a:lnTo>
                  <a:lnTo>
                    <a:pt x="2418" y="388"/>
                  </a:lnTo>
                  <a:lnTo>
                    <a:pt x="2411" y="402"/>
                  </a:lnTo>
                  <a:lnTo>
                    <a:pt x="2407" y="417"/>
                  </a:lnTo>
                  <a:lnTo>
                    <a:pt x="2407" y="433"/>
                  </a:lnTo>
                  <a:lnTo>
                    <a:pt x="2412" y="448"/>
                  </a:lnTo>
                  <a:lnTo>
                    <a:pt x="2424" y="485"/>
                  </a:lnTo>
                  <a:lnTo>
                    <a:pt x="2432" y="522"/>
                  </a:lnTo>
                  <a:lnTo>
                    <a:pt x="2433" y="559"/>
                  </a:lnTo>
                  <a:lnTo>
                    <a:pt x="2426" y="597"/>
                  </a:lnTo>
                  <a:lnTo>
                    <a:pt x="2415" y="634"/>
                  </a:lnTo>
                  <a:lnTo>
                    <a:pt x="2402" y="662"/>
                  </a:lnTo>
                  <a:lnTo>
                    <a:pt x="2384" y="690"/>
                  </a:lnTo>
                  <a:lnTo>
                    <a:pt x="2364" y="714"/>
                  </a:lnTo>
                  <a:lnTo>
                    <a:pt x="2340" y="735"/>
                  </a:lnTo>
                  <a:lnTo>
                    <a:pt x="2314" y="753"/>
                  </a:lnTo>
                  <a:lnTo>
                    <a:pt x="2285" y="768"/>
                  </a:lnTo>
                  <a:lnTo>
                    <a:pt x="2251" y="780"/>
                  </a:lnTo>
                  <a:lnTo>
                    <a:pt x="2216" y="787"/>
                  </a:lnTo>
                  <a:lnTo>
                    <a:pt x="2182" y="788"/>
                  </a:lnTo>
                  <a:lnTo>
                    <a:pt x="2147" y="785"/>
                  </a:lnTo>
                  <a:lnTo>
                    <a:pt x="2113" y="778"/>
                  </a:lnTo>
                  <a:lnTo>
                    <a:pt x="2081" y="765"/>
                  </a:lnTo>
                  <a:lnTo>
                    <a:pt x="2052" y="748"/>
                  </a:lnTo>
                  <a:lnTo>
                    <a:pt x="2024" y="727"/>
                  </a:lnTo>
                  <a:lnTo>
                    <a:pt x="1999" y="703"/>
                  </a:lnTo>
                  <a:lnTo>
                    <a:pt x="1978" y="675"/>
                  </a:lnTo>
                  <a:lnTo>
                    <a:pt x="1961" y="643"/>
                  </a:lnTo>
                  <a:lnTo>
                    <a:pt x="1953" y="629"/>
                  </a:lnTo>
                  <a:lnTo>
                    <a:pt x="1941" y="618"/>
                  </a:lnTo>
                  <a:lnTo>
                    <a:pt x="1928" y="611"/>
                  </a:lnTo>
                  <a:lnTo>
                    <a:pt x="1912" y="607"/>
                  </a:lnTo>
                  <a:lnTo>
                    <a:pt x="1897" y="607"/>
                  </a:lnTo>
                  <a:lnTo>
                    <a:pt x="1881" y="612"/>
                  </a:lnTo>
                  <a:lnTo>
                    <a:pt x="1866" y="620"/>
                  </a:lnTo>
                  <a:lnTo>
                    <a:pt x="1856" y="631"/>
                  </a:lnTo>
                  <a:lnTo>
                    <a:pt x="1848" y="645"/>
                  </a:lnTo>
                  <a:lnTo>
                    <a:pt x="1844" y="660"/>
                  </a:lnTo>
                  <a:lnTo>
                    <a:pt x="1845" y="676"/>
                  </a:lnTo>
                  <a:lnTo>
                    <a:pt x="1849" y="692"/>
                  </a:lnTo>
                  <a:lnTo>
                    <a:pt x="1869" y="731"/>
                  </a:lnTo>
                  <a:lnTo>
                    <a:pt x="1894" y="767"/>
                  </a:lnTo>
                  <a:lnTo>
                    <a:pt x="1921" y="799"/>
                  </a:lnTo>
                  <a:lnTo>
                    <a:pt x="1953" y="827"/>
                  </a:lnTo>
                  <a:lnTo>
                    <a:pt x="1987" y="851"/>
                  </a:lnTo>
                  <a:lnTo>
                    <a:pt x="2024" y="873"/>
                  </a:lnTo>
                  <a:lnTo>
                    <a:pt x="2063" y="888"/>
                  </a:lnTo>
                  <a:lnTo>
                    <a:pt x="2103" y="900"/>
                  </a:lnTo>
                  <a:lnTo>
                    <a:pt x="2145" y="907"/>
                  </a:lnTo>
                  <a:lnTo>
                    <a:pt x="2187" y="910"/>
                  </a:lnTo>
                  <a:lnTo>
                    <a:pt x="2225" y="908"/>
                  </a:lnTo>
                  <a:lnTo>
                    <a:pt x="2262" y="902"/>
                  </a:lnTo>
                  <a:lnTo>
                    <a:pt x="2298" y="893"/>
                  </a:lnTo>
                  <a:lnTo>
                    <a:pt x="2334" y="879"/>
                  </a:lnTo>
                  <a:lnTo>
                    <a:pt x="2372" y="861"/>
                  </a:lnTo>
                  <a:lnTo>
                    <a:pt x="2406" y="838"/>
                  </a:lnTo>
                  <a:lnTo>
                    <a:pt x="2438" y="812"/>
                  </a:lnTo>
                  <a:lnTo>
                    <a:pt x="2466" y="783"/>
                  </a:lnTo>
                  <a:lnTo>
                    <a:pt x="2491" y="750"/>
                  </a:lnTo>
                  <a:lnTo>
                    <a:pt x="2512" y="716"/>
                  </a:lnTo>
                  <a:lnTo>
                    <a:pt x="2530" y="678"/>
                  </a:lnTo>
                  <a:lnTo>
                    <a:pt x="2545" y="632"/>
                  </a:lnTo>
                  <a:lnTo>
                    <a:pt x="2553" y="586"/>
                  </a:lnTo>
                  <a:lnTo>
                    <a:pt x="2555" y="538"/>
                  </a:lnTo>
                  <a:lnTo>
                    <a:pt x="2551" y="492"/>
                  </a:lnTo>
                  <a:lnTo>
                    <a:pt x="2541" y="445"/>
                  </a:lnTo>
                  <a:lnTo>
                    <a:pt x="2524" y="400"/>
                  </a:lnTo>
                  <a:lnTo>
                    <a:pt x="2516" y="385"/>
                  </a:lnTo>
                  <a:lnTo>
                    <a:pt x="2504" y="375"/>
                  </a:lnTo>
                  <a:lnTo>
                    <a:pt x="2491" y="367"/>
                  </a:lnTo>
                  <a:lnTo>
                    <a:pt x="2476" y="364"/>
                  </a:lnTo>
                  <a:close/>
                  <a:moveTo>
                    <a:pt x="1533" y="324"/>
                  </a:moveTo>
                  <a:lnTo>
                    <a:pt x="1518" y="327"/>
                  </a:lnTo>
                  <a:lnTo>
                    <a:pt x="1503" y="335"/>
                  </a:lnTo>
                  <a:lnTo>
                    <a:pt x="1491" y="346"/>
                  </a:lnTo>
                  <a:lnTo>
                    <a:pt x="1483" y="359"/>
                  </a:lnTo>
                  <a:lnTo>
                    <a:pt x="1478" y="374"/>
                  </a:lnTo>
                  <a:lnTo>
                    <a:pt x="1478" y="390"/>
                  </a:lnTo>
                  <a:lnTo>
                    <a:pt x="1482" y="406"/>
                  </a:lnTo>
                  <a:lnTo>
                    <a:pt x="1489" y="420"/>
                  </a:lnTo>
                  <a:lnTo>
                    <a:pt x="1507" y="446"/>
                  </a:lnTo>
                  <a:lnTo>
                    <a:pt x="1520" y="475"/>
                  </a:lnTo>
                  <a:lnTo>
                    <a:pt x="1530" y="506"/>
                  </a:lnTo>
                  <a:lnTo>
                    <a:pt x="1535" y="536"/>
                  </a:lnTo>
                  <a:lnTo>
                    <a:pt x="1536" y="568"/>
                  </a:lnTo>
                  <a:lnTo>
                    <a:pt x="1533" y="600"/>
                  </a:lnTo>
                  <a:lnTo>
                    <a:pt x="1526" y="631"/>
                  </a:lnTo>
                  <a:lnTo>
                    <a:pt x="1515" y="661"/>
                  </a:lnTo>
                  <a:lnTo>
                    <a:pt x="1501" y="689"/>
                  </a:lnTo>
                  <a:lnTo>
                    <a:pt x="1482" y="715"/>
                  </a:lnTo>
                  <a:lnTo>
                    <a:pt x="1460" y="738"/>
                  </a:lnTo>
                  <a:lnTo>
                    <a:pt x="1435" y="758"/>
                  </a:lnTo>
                  <a:lnTo>
                    <a:pt x="1404" y="778"/>
                  </a:lnTo>
                  <a:lnTo>
                    <a:pt x="1371" y="791"/>
                  </a:lnTo>
                  <a:lnTo>
                    <a:pt x="1338" y="800"/>
                  </a:lnTo>
                  <a:lnTo>
                    <a:pt x="1304" y="804"/>
                  </a:lnTo>
                  <a:lnTo>
                    <a:pt x="1269" y="804"/>
                  </a:lnTo>
                  <a:lnTo>
                    <a:pt x="1235" y="799"/>
                  </a:lnTo>
                  <a:lnTo>
                    <a:pt x="1202" y="789"/>
                  </a:lnTo>
                  <a:lnTo>
                    <a:pt x="1171" y="775"/>
                  </a:lnTo>
                  <a:lnTo>
                    <a:pt x="1142" y="755"/>
                  </a:lnTo>
                  <a:lnTo>
                    <a:pt x="1115" y="732"/>
                  </a:lnTo>
                  <a:lnTo>
                    <a:pt x="1092" y="705"/>
                  </a:lnTo>
                  <a:lnTo>
                    <a:pt x="1081" y="693"/>
                  </a:lnTo>
                  <a:lnTo>
                    <a:pt x="1066" y="685"/>
                  </a:lnTo>
                  <a:lnTo>
                    <a:pt x="1052" y="681"/>
                  </a:lnTo>
                  <a:lnTo>
                    <a:pt x="1036" y="680"/>
                  </a:lnTo>
                  <a:lnTo>
                    <a:pt x="1020" y="684"/>
                  </a:lnTo>
                  <a:lnTo>
                    <a:pt x="1006" y="692"/>
                  </a:lnTo>
                  <a:lnTo>
                    <a:pt x="994" y="703"/>
                  </a:lnTo>
                  <a:lnTo>
                    <a:pt x="985" y="716"/>
                  </a:lnTo>
                  <a:lnTo>
                    <a:pt x="981" y="731"/>
                  </a:lnTo>
                  <a:lnTo>
                    <a:pt x="981" y="746"/>
                  </a:lnTo>
                  <a:lnTo>
                    <a:pt x="984" y="761"/>
                  </a:lnTo>
                  <a:lnTo>
                    <a:pt x="992" y="776"/>
                  </a:lnTo>
                  <a:lnTo>
                    <a:pt x="1021" y="811"/>
                  </a:lnTo>
                  <a:lnTo>
                    <a:pt x="1053" y="840"/>
                  </a:lnTo>
                  <a:lnTo>
                    <a:pt x="1089" y="867"/>
                  </a:lnTo>
                  <a:lnTo>
                    <a:pt x="1126" y="888"/>
                  </a:lnTo>
                  <a:lnTo>
                    <a:pt x="1166" y="904"/>
                  </a:lnTo>
                  <a:lnTo>
                    <a:pt x="1207" y="916"/>
                  </a:lnTo>
                  <a:lnTo>
                    <a:pt x="1249" y="923"/>
                  </a:lnTo>
                  <a:lnTo>
                    <a:pt x="1291" y="926"/>
                  </a:lnTo>
                  <a:lnTo>
                    <a:pt x="1328" y="924"/>
                  </a:lnTo>
                  <a:lnTo>
                    <a:pt x="1366" y="918"/>
                  </a:lnTo>
                  <a:lnTo>
                    <a:pt x="1403" y="909"/>
                  </a:lnTo>
                  <a:lnTo>
                    <a:pt x="1439" y="895"/>
                  </a:lnTo>
                  <a:lnTo>
                    <a:pt x="1474" y="878"/>
                  </a:lnTo>
                  <a:lnTo>
                    <a:pt x="1508" y="857"/>
                  </a:lnTo>
                  <a:lnTo>
                    <a:pt x="1539" y="830"/>
                  </a:lnTo>
                  <a:lnTo>
                    <a:pt x="1569" y="801"/>
                  </a:lnTo>
                  <a:lnTo>
                    <a:pt x="1594" y="770"/>
                  </a:lnTo>
                  <a:lnTo>
                    <a:pt x="1615" y="735"/>
                  </a:lnTo>
                  <a:lnTo>
                    <a:pt x="1633" y="698"/>
                  </a:lnTo>
                  <a:lnTo>
                    <a:pt x="1646" y="659"/>
                  </a:lnTo>
                  <a:lnTo>
                    <a:pt x="1654" y="619"/>
                  </a:lnTo>
                  <a:lnTo>
                    <a:pt x="1659" y="578"/>
                  </a:lnTo>
                  <a:lnTo>
                    <a:pt x="1658" y="537"/>
                  </a:lnTo>
                  <a:lnTo>
                    <a:pt x="1653" y="497"/>
                  </a:lnTo>
                  <a:lnTo>
                    <a:pt x="1644" y="457"/>
                  </a:lnTo>
                  <a:lnTo>
                    <a:pt x="1630" y="420"/>
                  </a:lnTo>
                  <a:lnTo>
                    <a:pt x="1611" y="382"/>
                  </a:lnTo>
                  <a:lnTo>
                    <a:pt x="1589" y="348"/>
                  </a:lnTo>
                  <a:lnTo>
                    <a:pt x="1577" y="336"/>
                  </a:lnTo>
                  <a:lnTo>
                    <a:pt x="1564" y="328"/>
                  </a:lnTo>
                  <a:lnTo>
                    <a:pt x="1549" y="324"/>
                  </a:lnTo>
                  <a:lnTo>
                    <a:pt x="1533" y="324"/>
                  </a:lnTo>
                  <a:close/>
                  <a:moveTo>
                    <a:pt x="1689" y="0"/>
                  </a:moveTo>
                  <a:lnTo>
                    <a:pt x="1708" y="0"/>
                  </a:lnTo>
                  <a:lnTo>
                    <a:pt x="1732" y="2"/>
                  </a:lnTo>
                  <a:lnTo>
                    <a:pt x="1738" y="3"/>
                  </a:lnTo>
                  <a:lnTo>
                    <a:pt x="1750" y="5"/>
                  </a:lnTo>
                  <a:lnTo>
                    <a:pt x="1763" y="7"/>
                  </a:lnTo>
                  <a:lnTo>
                    <a:pt x="1776" y="11"/>
                  </a:lnTo>
                  <a:lnTo>
                    <a:pt x="1797" y="18"/>
                  </a:lnTo>
                  <a:lnTo>
                    <a:pt x="1804" y="20"/>
                  </a:lnTo>
                  <a:lnTo>
                    <a:pt x="1811" y="22"/>
                  </a:lnTo>
                  <a:lnTo>
                    <a:pt x="1830" y="30"/>
                  </a:lnTo>
                  <a:lnTo>
                    <a:pt x="1836" y="33"/>
                  </a:lnTo>
                  <a:lnTo>
                    <a:pt x="1843" y="37"/>
                  </a:lnTo>
                  <a:lnTo>
                    <a:pt x="1862" y="46"/>
                  </a:lnTo>
                  <a:lnTo>
                    <a:pt x="1867" y="50"/>
                  </a:lnTo>
                  <a:lnTo>
                    <a:pt x="1873" y="54"/>
                  </a:lnTo>
                  <a:lnTo>
                    <a:pt x="1879" y="58"/>
                  </a:lnTo>
                  <a:lnTo>
                    <a:pt x="1887" y="62"/>
                  </a:lnTo>
                  <a:lnTo>
                    <a:pt x="1895" y="68"/>
                  </a:lnTo>
                  <a:lnTo>
                    <a:pt x="1901" y="73"/>
                  </a:lnTo>
                  <a:lnTo>
                    <a:pt x="1919" y="89"/>
                  </a:lnTo>
                  <a:lnTo>
                    <a:pt x="1928" y="96"/>
                  </a:lnTo>
                  <a:lnTo>
                    <a:pt x="1951" y="122"/>
                  </a:lnTo>
                  <a:lnTo>
                    <a:pt x="1989" y="167"/>
                  </a:lnTo>
                  <a:lnTo>
                    <a:pt x="2036" y="131"/>
                  </a:lnTo>
                  <a:lnTo>
                    <a:pt x="2073" y="105"/>
                  </a:lnTo>
                  <a:lnTo>
                    <a:pt x="2113" y="86"/>
                  </a:lnTo>
                  <a:lnTo>
                    <a:pt x="2155" y="72"/>
                  </a:lnTo>
                  <a:lnTo>
                    <a:pt x="2198" y="63"/>
                  </a:lnTo>
                  <a:lnTo>
                    <a:pt x="2243" y="61"/>
                  </a:lnTo>
                  <a:lnTo>
                    <a:pt x="2286" y="63"/>
                  </a:lnTo>
                  <a:lnTo>
                    <a:pt x="2329" y="71"/>
                  </a:lnTo>
                  <a:lnTo>
                    <a:pt x="2369" y="84"/>
                  </a:lnTo>
                  <a:lnTo>
                    <a:pt x="2407" y="102"/>
                  </a:lnTo>
                  <a:lnTo>
                    <a:pt x="2443" y="126"/>
                  </a:lnTo>
                  <a:lnTo>
                    <a:pt x="2476" y="152"/>
                  </a:lnTo>
                  <a:lnTo>
                    <a:pt x="2505" y="183"/>
                  </a:lnTo>
                  <a:lnTo>
                    <a:pt x="2530" y="219"/>
                  </a:lnTo>
                  <a:lnTo>
                    <a:pt x="2550" y="251"/>
                  </a:lnTo>
                  <a:lnTo>
                    <a:pt x="2588" y="247"/>
                  </a:lnTo>
                  <a:lnTo>
                    <a:pt x="2633" y="244"/>
                  </a:lnTo>
                  <a:lnTo>
                    <a:pt x="2673" y="242"/>
                  </a:lnTo>
                  <a:lnTo>
                    <a:pt x="2741" y="245"/>
                  </a:lnTo>
                  <a:lnTo>
                    <a:pt x="2807" y="253"/>
                  </a:lnTo>
                  <a:lnTo>
                    <a:pt x="2871" y="266"/>
                  </a:lnTo>
                  <a:lnTo>
                    <a:pt x="2933" y="284"/>
                  </a:lnTo>
                  <a:lnTo>
                    <a:pt x="2992" y="308"/>
                  </a:lnTo>
                  <a:lnTo>
                    <a:pt x="3048" y="335"/>
                  </a:lnTo>
                  <a:lnTo>
                    <a:pt x="3100" y="366"/>
                  </a:lnTo>
                  <a:lnTo>
                    <a:pt x="3150" y="402"/>
                  </a:lnTo>
                  <a:lnTo>
                    <a:pt x="3195" y="440"/>
                  </a:lnTo>
                  <a:lnTo>
                    <a:pt x="3236" y="483"/>
                  </a:lnTo>
                  <a:lnTo>
                    <a:pt x="3272" y="527"/>
                  </a:lnTo>
                  <a:lnTo>
                    <a:pt x="3304" y="576"/>
                  </a:lnTo>
                  <a:lnTo>
                    <a:pt x="3331" y="626"/>
                  </a:lnTo>
                  <a:lnTo>
                    <a:pt x="3351" y="679"/>
                  </a:lnTo>
                  <a:lnTo>
                    <a:pt x="3368" y="734"/>
                  </a:lnTo>
                  <a:lnTo>
                    <a:pt x="3377" y="791"/>
                  </a:lnTo>
                  <a:lnTo>
                    <a:pt x="3380" y="848"/>
                  </a:lnTo>
                  <a:lnTo>
                    <a:pt x="3378" y="901"/>
                  </a:lnTo>
                  <a:lnTo>
                    <a:pt x="3370" y="952"/>
                  </a:lnTo>
                  <a:lnTo>
                    <a:pt x="3357" y="1001"/>
                  </a:lnTo>
                  <a:lnTo>
                    <a:pt x="3340" y="1050"/>
                  </a:lnTo>
                  <a:lnTo>
                    <a:pt x="3319" y="1096"/>
                  </a:lnTo>
                  <a:lnTo>
                    <a:pt x="3292" y="1142"/>
                  </a:lnTo>
                  <a:lnTo>
                    <a:pt x="3261" y="1185"/>
                  </a:lnTo>
                  <a:lnTo>
                    <a:pt x="3226" y="1225"/>
                  </a:lnTo>
                  <a:lnTo>
                    <a:pt x="3187" y="1264"/>
                  </a:lnTo>
                  <a:lnTo>
                    <a:pt x="3144" y="1300"/>
                  </a:lnTo>
                  <a:lnTo>
                    <a:pt x="3097" y="1333"/>
                  </a:lnTo>
                  <a:lnTo>
                    <a:pt x="3074" y="1349"/>
                  </a:lnTo>
                  <a:lnTo>
                    <a:pt x="3070" y="1377"/>
                  </a:lnTo>
                  <a:lnTo>
                    <a:pt x="3061" y="1422"/>
                  </a:lnTo>
                  <a:lnTo>
                    <a:pt x="3048" y="1464"/>
                  </a:lnTo>
                  <a:lnTo>
                    <a:pt x="3030" y="1504"/>
                  </a:lnTo>
                  <a:lnTo>
                    <a:pt x="3007" y="1542"/>
                  </a:lnTo>
                  <a:lnTo>
                    <a:pt x="2980" y="1575"/>
                  </a:lnTo>
                  <a:lnTo>
                    <a:pt x="2949" y="1607"/>
                  </a:lnTo>
                  <a:lnTo>
                    <a:pt x="2915" y="1633"/>
                  </a:lnTo>
                  <a:lnTo>
                    <a:pt x="2877" y="1655"/>
                  </a:lnTo>
                  <a:lnTo>
                    <a:pt x="2837" y="1673"/>
                  </a:lnTo>
                  <a:lnTo>
                    <a:pt x="2794" y="1686"/>
                  </a:lnTo>
                  <a:lnTo>
                    <a:pt x="2750" y="1696"/>
                  </a:lnTo>
                  <a:lnTo>
                    <a:pt x="2704" y="1698"/>
                  </a:lnTo>
                  <a:lnTo>
                    <a:pt x="2659" y="1696"/>
                  </a:lnTo>
                  <a:lnTo>
                    <a:pt x="2615" y="1687"/>
                  </a:lnTo>
                  <a:lnTo>
                    <a:pt x="2572" y="1673"/>
                  </a:lnTo>
                  <a:lnTo>
                    <a:pt x="2530" y="1655"/>
                  </a:lnTo>
                  <a:lnTo>
                    <a:pt x="2492" y="1635"/>
                  </a:lnTo>
                  <a:lnTo>
                    <a:pt x="2460" y="1663"/>
                  </a:lnTo>
                  <a:lnTo>
                    <a:pt x="2442" y="1678"/>
                  </a:lnTo>
                  <a:lnTo>
                    <a:pt x="2423" y="1691"/>
                  </a:lnTo>
                  <a:lnTo>
                    <a:pt x="2403" y="1705"/>
                  </a:lnTo>
                  <a:lnTo>
                    <a:pt x="2385" y="1715"/>
                  </a:lnTo>
                  <a:lnTo>
                    <a:pt x="2368" y="1723"/>
                  </a:lnTo>
                  <a:lnTo>
                    <a:pt x="2364" y="1725"/>
                  </a:lnTo>
                  <a:lnTo>
                    <a:pt x="2360" y="1727"/>
                  </a:lnTo>
                  <a:lnTo>
                    <a:pt x="2321" y="1741"/>
                  </a:lnTo>
                  <a:lnTo>
                    <a:pt x="2281" y="1751"/>
                  </a:lnTo>
                  <a:lnTo>
                    <a:pt x="2240" y="1756"/>
                  </a:lnTo>
                  <a:lnTo>
                    <a:pt x="2199" y="1757"/>
                  </a:lnTo>
                  <a:lnTo>
                    <a:pt x="2158" y="1754"/>
                  </a:lnTo>
                  <a:lnTo>
                    <a:pt x="2117" y="1746"/>
                  </a:lnTo>
                  <a:lnTo>
                    <a:pt x="2077" y="1733"/>
                  </a:lnTo>
                  <a:lnTo>
                    <a:pt x="2039" y="1716"/>
                  </a:lnTo>
                  <a:lnTo>
                    <a:pt x="2000" y="1696"/>
                  </a:lnTo>
                  <a:lnTo>
                    <a:pt x="1969" y="1724"/>
                  </a:lnTo>
                  <a:lnTo>
                    <a:pt x="1938" y="1749"/>
                  </a:lnTo>
                  <a:lnTo>
                    <a:pt x="1906" y="1769"/>
                  </a:lnTo>
                  <a:lnTo>
                    <a:pt x="1871" y="1787"/>
                  </a:lnTo>
                  <a:lnTo>
                    <a:pt x="1835" y="1801"/>
                  </a:lnTo>
                  <a:lnTo>
                    <a:pt x="1798" y="1811"/>
                  </a:lnTo>
                  <a:lnTo>
                    <a:pt x="1791" y="1812"/>
                  </a:lnTo>
                  <a:lnTo>
                    <a:pt x="1785" y="1814"/>
                  </a:lnTo>
                  <a:lnTo>
                    <a:pt x="1755" y="1818"/>
                  </a:lnTo>
                  <a:lnTo>
                    <a:pt x="1725" y="1819"/>
                  </a:lnTo>
                  <a:lnTo>
                    <a:pt x="1678" y="1817"/>
                  </a:lnTo>
                  <a:lnTo>
                    <a:pt x="1631" y="1808"/>
                  </a:lnTo>
                  <a:lnTo>
                    <a:pt x="1630" y="1808"/>
                  </a:lnTo>
                  <a:lnTo>
                    <a:pt x="1591" y="1796"/>
                  </a:lnTo>
                  <a:lnTo>
                    <a:pt x="1553" y="1779"/>
                  </a:lnTo>
                  <a:lnTo>
                    <a:pt x="1517" y="1758"/>
                  </a:lnTo>
                  <a:lnTo>
                    <a:pt x="1483" y="1734"/>
                  </a:lnTo>
                  <a:lnTo>
                    <a:pt x="1452" y="1705"/>
                  </a:lnTo>
                  <a:lnTo>
                    <a:pt x="1417" y="1667"/>
                  </a:lnTo>
                  <a:lnTo>
                    <a:pt x="1374" y="1697"/>
                  </a:lnTo>
                  <a:lnTo>
                    <a:pt x="1338" y="1717"/>
                  </a:lnTo>
                  <a:lnTo>
                    <a:pt x="1301" y="1733"/>
                  </a:lnTo>
                  <a:lnTo>
                    <a:pt x="1262" y="1745"/>
                  </a:lnTo>
                  <a:lnTo>
                    <a:pt x="1223" y="1753"/>
                  </a:lnTo>
                  <a:lnTo>
                    <a:pt x="1182" y="1756"/>
                  </a:lnTo>
                  <a:lnTo>
                    <a:pt x="1142" y="1756"/>
                  </a:lnTo>
                  <a:lnTo>
                    <a:pt x="1102" y="1751"/>
                  </a:lnTo>
                  <a:lnTo>
                    <a:pt x="1063" y="1742"/>
                  </a:lnTo>
                  <a:lnTo>
                    <a:pt x="1024" y="1729"/>
                  </a:lnTo>
                  <a:lnTo>
                    <a:pt x="1023" y="1728"/>
                  </a:lnTo>
                  <a:lnTo>
                    <a:pt x="1022" y="1728"/>
                  </a:lnTo>
                  <a:lnTo>
                    <a:pt x="1002" y="1718"/>
                  </a:lnTo>
                  <a:lnTo>
                    <a:pt x="981" y="1707"/>
                  </a:lnTo>
                  <a:lnTo>
                    <a:pt x="962" y="1695"/>
                  </a:lnTo>
                  <a:lnTo>
                    <a:pt x="940" y="1680"/>
                  </a:lnTo>
                  <a:lnTo>
                    <a:pt x="920" y="1663"/>
                  </a:lnTo>
                  <a:lnTo>
                    <a:pt x="888" y="1635"/>
                  </a:lnTo>
                  <a:lnTo>
                    <a:pt x="849" y="1655"/>
                  </a:lnTo>
                  <a:lnTo>
                    <a:pt x="808" y="1673"/>
                  </a:lnTo>
                  <a:lnTo>
                    <a:pt x="765" y="1687"/>
                  </a:lnTo>
                  <a:lnTo>
                    <a:pt x="721" y="1696"/>
                  </a:lnTo>
                  <a:lnTo>
                    <a:pt x="676" y="1698"/>
                  </a:lnTo>
                  <a:lnTo>
                    <a:pt x="630" y="1696"/>
                  </a:lnTo>
                  <a:lnTo>
                    <a:pt x="586" y="1686"/>
                  </a:lnTo>
                  <a:lnTo>
                    <a:pt x="543" y="1673"/>
                  </a:lnTo>
                  <a:lnTo>
                    <a:pt x="503" y="1655"/>
                  </a:lnTo>
                  <a:lnTo>
                    <a:pt x="465" y="1633"/>
                  </a:lnTo>
                  <a:lnTo>
                    <a:pt x="431" y="1607"/>
                  </a:lnTo>
                  <a:lnTo>
                    <a:pt x="400" y="1575"/>
                  </a:lnTo>
                  <a:lnTo>
                    <a:pt x="373" y="1542"/>
                  </a:lnTo>
                  <a:lnTo>
                    <a:pt x="350" y="1504"/>
                  </a:lnTo>
                  <a:lnTo>
                    <a:pt x="332" y="1464"/>
                  </a:lnTo>
                  <a:lnTo>
                    <a:pt x="319" y="1422"/>
                  </a:lnTo>
                  <a:lnTo>
                    <a:pt x="310" y="1377"/>
                  </a:lnTo>
                  <a:lnTo>
                    <a:pt x="306" y="1349"/>
                  </a:lnTo>
                  <a:lnTo>
                    <a:pt x="283" y="1333"/>
                  </a:lnTo>
                  <a:lnTo>
                    <a:pt x="236" y="1300"/>
                  </a:lnTo>
                  <a:lnTo>
                    <a:pt x="193" y="1264"/>
                  </a:lnTo>
                  <a:lnTo>
                    <a:pt x="154" y="1225"/>
                  </a:lnTo>
                  <a:lnTo>
                    <a:pt x="119" y="1185"/>
                  </a:lnTo>
                  <a:lnTo>
                    <a:pt x="88" y="1142"/>
                  </a:lnTo>
                  <a:lnTo>
                    <a:pt x="61" y="1096"/>
                  </a:lnTo>
                  <a:lnTo>
                    <a:pt x="40" y="1050"/>
                  </a:lnTo>
                  <a:lnTo>
                    <a:pt x="23" y="1001"/>
                  </a:lnTo>
                  <a:lnTo>
                    <a:pt x="10" y="952"/>
                  </a:lnTo>
                  <a:lnTo>
                    <a:pt x="2" y="901"/>
                  </a:lnTo>
                  <a:lnTo>
                    <a:pt x="0" y="848"/>
                  </a:lnTo>
                  <a:lnTo>
                    <a:pt x="3" y="791"/>
                  </a:lnTo>
                  <a:lnTo>
                    <a:pt x="12" y="734"/>
                  </a:lnTo>
                  <a:lnTo>
                    <a:pt x="29" y="679"/>
                  </a:lnTo>
                  <a:lnTo>
                    <a:pt x="49" y="626"/>
                  </a:lnTo>
                  <a:lnTo>
                    <a:pt x="76" y="576"/>
                  </a:lnTo>
                  <a:lnTo>
                    <a:pt x="108" y="527"/>
                  </a:lnTo>
                  <a:lnTo>
                    <a:pt x="144" y="483"/>
                  </a:lnTo>
                  <a:lnTo>
                    <a:pt x="185" y="440"/>
                  </a:lnTo>
                  <a:lnTo>
                    <a:pt x="230" y="402"/>
                  </a:lnTo>
                  <a:lnTo>
                    <a:pt x="280" y="366"/>
                  </a:lnTo>
                  <a:lnTo>
                    <a:pt x="332" y="335"/>
                  </a:lnTo>
                  <a:lnTo>
                    <a:pt x="388" y="308"/>
                  </a:lnTo>
                  <a:lnTo>
                    <a:pt x="447" y="284"/>
                  </a:lnTo>
                  <a:lnTo>
                    <a:pt x="509" y="266"/>
                  </a:lnTo>
                  <a:lnTo>
                    <a:pt x="573" y="253"/>
                  </a:lnTo>
                  <a:lnTo>
                    <a:pt x="639" y="245"/>
                  </a:lnTo>
                  <a:lnTo>
                    <a:pt x="707" y="242"/>
                  </a:lnTo>
                  <a:lnTo>
                    <a:pt x="747" y="244"/>
                  </a:lnTo>
                  <a:lnTo>
                    <a:pt x="792" y="247"/>
                  </a:lnTo>
                  <a:lnTo>
                    <a:pt x="830" y="251"/>
                  </a:lnTo>
                  <a:lnTo>
                    <a:pt x="850" y="219"/>
                  </a:lnTo>
                  <a:lnTo>
                    <a:pt x="875" y="183"/>
                  </a:lnTo>
                  <a:lnTo>
                    <a:pt x="904" y="152"/>
                  </a:lnTo>
                  <a:lnTo>
                    <a:pt x="937" y="126"/>
                  </a:lnTo>
                  <a:lnTo>
                    <a:pt x="973" y="102"/>
                  </a:lnTo>
                  <a:lnTo>
                    <a:pt x="1011" y="84"/>
                  </a:lnTo>
                  <a:lnTo>
                    <a:pt x="1051" y="71"/>
                  </a:lnTo>
                  <a:lnTo>
                    <a:pt x="1094" y="63"/>
                  </a:lnTo>
                  <a:lnTo>
                    <a:pt x="1137" y="61"/>
                  </a:lnTo>
                  <a:lnTo>
                    <a:pt x="1182" y="63"/>
                  </a:lnTo>
                  <a:lnTo>
                    <a:pt x="1225" y="72"/>
                  </a:lnTo>
                  <a:lnTo>
                    <a:pt x="1267" y="86"/>
                  </a:lnTo>
                  <a:lnTo>
                    <a:pt x="1307" y="106"/>
                  </a:lnTo>
                  <a:lnTo>
                    <a:pt x="1344" y="131"/>
                  </a:lnTo>
                  <a:lnTo>
                    <a:pt x="1391" y="167"/>
                  </a:lnTo>
                  <a:lnTo>
                    <a:pt x="1429" y="122"/>
                  </a:lnTo>
                  <a:lnTo>
                    <a:pt x="1441" y="108"/>
                  </a:lnTo>
                  <a:lnTo>
                    <a:pt x="1455" y="94"/>
                  </a:lnTo>
                  <a:lnTo>
                    <a:pt x="1461" y="89"/>
                  </a:lnTo>
                  <a:lnTo>
                    <a:pt x="1478" y="74"/>
                  </a:lnTo>
                  <a:lnTo>
                    <a:pt x="1489" y="66"/>
                  </a:lnTo>
                  <a:lnTo>
                    <a:pt x="1507" y="54"/>
                  </a:lnTo>
                  <a:lnTo>
                    <a:pt x="1519" y="46"/>
                  </a:lnTo>
                  <a:lnTo>
                    <a:pt x="1537" y="37"/>
                  </a:lnTo>
                  <a:lnTo>
                    <a:pt x="1551" y="30"/>
                  </a:lnTo>
                  <a:lnTo>
                    <a:pt x="1570" y="22"/>
                  </a:lnTo>
                  <a:lnTo>
                    <a:pt x="1576" y="20"/>
                  </a:lnTo>
                  <a:lnTo>
                    <a:pt x="1582" y="18"/>
                  </a:lnTo>
                  <a:lnTo>
                    <a:pt x="1594" y="13"/>
                  </a:lnTo>
                  <a:lnTo>
                    <a:pt x="1608" y="10"/>
                  </a:lnTo>
                  <a:lnTo>
                    <a:pt x="1617" y="7"/>
                  </a:lnTo>
                  <a:lnTo>
                    <a:pt x="1641" y="3"/>
                  </a:lnTo>
                  <a:lnTo>
                    <a:pt x="1653" y="2"/>
                  </a:lnTo>
                  <a:lnTo>
                    <a:pt x="1671" y="0"/>
                  </a:lnTo>
                  <a:lnTo>
                    <a:pt x="1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5356928" y="3476625"/>
            <a:ext cx="533399" cy="520700"/>
            <a:chOff x="5418138" y="3476625"/>
            <a:chExt cx="533399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1" name="Freeform 307"/>
            <p:cNvSpPr>
              <a:spLocks/>
            </p:cNvSpPr>
            <p:nvPr/>
          </p:nvSpPr>
          <p:spPr bwMode="auto">
            <a:xfrm>
              <a:off x="5670550" y="3795713"/>
              <a:ext cx="57150" cy="28575"/>
            </a:xfrm>
            <a:custGeom>
              <a:avLst/>
              <a:gdLst>
                <a:gd name="T0" fmla="*/ 183 w 366"/>
                <a:gd name="T1" fmla="*/ 0 h 183"/>
                <a:gd name="T2" fmla="*/ 216 w 366"/>
                <a:gd name="T3" fmla="*/ 3 h 183"/>
                <a:gd name="T4" fmla="*/ 247 w 366"/>
                <a:gd name="T5" fmla="*/ 11 h 183"/>
                <a:gd name="T6" fmla="*/ 276 w 366"/>
                <a:gd name="T7" fmla="*/ 25 h 183"/>
                <a:gd name="T8" fmla="*/ 302 w 366"/>
                <a:gd name="T9" fmla="*/ 43 h 183"/>
                <a:gd name="T10" fmla="*/ 323 w 366"/>
                <a:gd name="T11" fmla="*/ 65 h 183"/>
                <a:gd name="T12" fmla="*/ 341 w 366"/>
                <a:gd name="T13" fmla="*/ 90 h 183"/>
                <a:gd name="T14" fmla="*/ 355 w 366"/>
                <a:gd name="T15" fmla="*/ 119 h 183"/>
                <a:gd name="T16" fmla="*/ 364 w 366"/>
                <a:gd name="T17" fmla="*/ 151 h 183"/>
                <a:gd name="T18" fmla="*/ 366 w 366"/>
                <a:gd name="T19" fmla="*/ 183 h 183"/>
                <a:gd name="T20" fmla="*/ 244 w 366"/>
                <a:gd name="T21" fmla="*/ 183 h 183"/>
                <a:gd name="T22" fmla="*/ 241 w 366"/>
                <a:gd name="T23" fmla="*/ 164 h 183"/>
                <a:gd name="T24" fmla="*/ 233 w 366"/>
                <a:gd name="T25" fmla="*/ 147 h 183"/>
                <a:gd name="T26" fmla="*/ 219 w 366"/>
                <a:gd name="T27" fmla="*/ 134 h 183"/>
                <a:gd name="T28" fmla="*/ 203 w 366"/>
                <a:gd name="T29" fmla="*/ 126 h 183"/>
                <a:gd name="T30" fmla="*/ 183 w 366"/>
                <a:gd name="T31" fmla="*/ 122 h 183"/>
                <a:gd name="T32" fmla="*/ 164 w 366"/>
                <a:gd name="T33" fmla="*/ 126 h 183"/>
                <a:gd name="T34" fmla="*/ 148 w 366"/>
                <a:gd name="T35" fmla="*/ 134 h 183"/>
                <a:gd name="T36" fmla="*/ 134 w 366"/>
                <a:gd name="T37" fmla="*/ 147 h 183"/>
                <a:gd name="T38" fmla="*/ 126 w 366"/>
                <a:gd name="T39" fmla="*/ 164 h 183"/>
                <a:gd name="T40" fmla="*/ 123 w 366"/>
                <a:gd name="T41" fmla="*/ 183 h 183"/>
                <a:gd name="T42" fmla="*/ 0 w 366"/>
                <a:gd name="T43" fmla="*/ 183 h 183"/>
                <a:gd name="T44" fmla="*/ 3 w 366"/>
                <a:gd name="T45" fmla="*/ 151 h 183"/>
                <a:gd name="T46" fmla="*/ 12 w 366"/>
                <a:gd name="T47" fmla="*/ 119 h 183"/>
                <a:gd name="T48" fmla="*/ 25 w 366"/>
                <a:gd name="T49" fmla="*/ 90 h 183"/>
                <a:gd name="T50" fmla="*/ 44 w 366"/>
                <a:gd name="T51" fmla="*/ 65 h 183"/>
                <a:gd name="T52" fmla="*/ 66 w 366"/>
                <a:gd name="T53" fmla="*/ 43 h 183"/>
                <a:gd name="T54" fmla="*/ 92 w 366"/>
                <a:gd name="T55" fmla="*/ 25 h 183"/>
                <a:gd name="T56" fmla="*/ 120 w 366"/>
                <a:gd name="T57" fmla="*/ 11 h 183"/>
                <a:gd name="T58" fmla="*/ 151 w 366"/>
                <a:gd name="T59" fmla="*/ 3 h 183"/>
                <a:gd name="T60" fmla="*/ 183 w 366"/>
                <a:gd name="T6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6" h="183">
                  <a:moveTo>
                    <a:pt x="183" y="0"/>
                  </a:moveTo>
                  <a:lnTo>
                    <a:pt x="216" y="3"/>
                  </a:lnTo>
                  <a:lnTo>
                    <a:pt x="247" y="11"/>
                  </a:lnTo>
                  <a:lnTo>
                    <a:pt x="276" y="25"/>
                  </a:lnTo>
                  <a:lnTo>
                    <a:pt x="302" y="43"/>
                  </a:lnTo>
                  <a:lnTo>
                    <a:pt x="323" y="65"/>
                  </a:lnTo>
                  <a:lnTo>
                    <a:pt x="341" y="90"/>
                  </a:lnTo>
                  <a:lnTo>
                    <a:pt x="355" y="119"/>
                  </a:lnTo>
                  <a:lnTo>
                    <a:pt x="364" y="151"/>
                  </a:lnTo>
                  <a:lnTo>
                    <a:pt x="366" y="183"/>
                  </a:lnTo>
                  <a:lnTo>
                    <a:pt x="244" y="183"/>
                  </a:lnTo>
                  <a:lnTo>
                    <a:pt x="241" y="164"/>
                  </a:lnTo>
                  <a:lnTo>
                    <a:pt x="233" y="147"/>
                  </a:lnTo>
                  <a:lnTo>
                    <a:pt x="219" y="134"/>
                  </a:lnTo>
                  <a:lnTo>
                    <a:pt x="203" y="126"/>
                  </a:lnTo>
                  <a:lnTo>
                    <a:pt x="183" y="122"/>
                  </a:lnTo>
                  <a:lnTo>
                    <a:pt x="164" y="126"/>
                  </a:lnTo>
                  <a:lnTo>
                    <a:pt x="148" y="134"/>
                  </a:lnTo>
                  <a:lnTo>
                    <a:pt x="134" y="147"/>
                  </a:lnTo>
                  <a:lnTo>
                    <a:pt x="126" y="164"/>
                  </a:lnTo>
                  <a:lnTo>
                    <a:pt x="123" y="183"/>
                  </a:lnTo>
                  <a:lnTo>
                    <a:pt x="0" y="183"/>
                  </a:lnTo>
                  <a:lnTo>
                    <a:pt x="3" y="151"/>
                  </a:lnTo>
                  <a:lnTo>
                    <a:pt x="12" y="119"/>
                  </a:lnTo>
                  <a:lnTo>
                    <a:pt x="25" y="90"/>
                  </a:lnTo>
                  <a:lnTo>
                    <a:pt x="44" y="65"/>
                  </a:lnTo>
                  <a:lnTo>
                    <a:pt x="66" y="43"/>
                  </a:lnTo>
                  <a:lnTo>
                    <a:pt x="92" y="25"/>
                  </a:lnTo>
                  <a:lnTo>
                    <a:pt x="120" y="11"/>
                  </a:lnTo>
                  <a:lnTo>
                    <a:pt x="151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308"/>
            <p:cNvSpPr>
              <a:spLocks/>
            </p:cNvSpPr>
            <p:nvPr/>
          </p:nvSpPr>
          <p:spPr bwMode="auto">
            <a:xfrm>
              <a:off x="5746750" y="3805238"/>
              <a:ext cx="58737" cy="28575"/>
            </a:xfrm>
            <a:custGeom>
              <a:avLst/>
              <a:gdLst>
                <a:gd name="T0" fmla="*/ 183 w 365"/>
                <a:gd name="T1" fmla="*/ 0 h 183"/>
                <a:gd name="T2" fmla="*/ 215 w 365"/>
                <a:gd name="T3" fmla="*/ 3 h 183"/>
                <a:gd name="T4" fmla="*/ 246 w 365"/>
                <a:gd name="T5" fmla="*/ 12 h 183"/>
                <a:gd name="T6" fmla="*/ 274 w 365"/>
                <a:gd name="T7" fmla="*/ 25 h 183"/>
                <a:gd name="T8" fmla="*/ 300 w 365"/>
                <a:gd name="T9" fmla="*/ 43 h 183"/>
                <a:gd name="T10" fmla="*/ 322 w 365"/>
                <a:gd name="T11" fmla="*/ 66 h 183"/>
                <a:gd name="T12" fmla="*/ 341 w 365"/>
                <a:gd name="T13" fmla="*/ 91 h 183"/>
                <a:gd name="T14" fmla="*/ 354 w 365"/>
                <a:gd name="T15" fmla="*/ 120 h 183"/>
                <a:gd name="T16" fmla="*/ 362 w 365"/>
                <a:gd name="T17" fmla="*/ 150 h 183"/>
                <a:gd name="T18" fmla="*/ 365 w 365"/>
                <a:gd name="T19" fmla="*/ 183 h 183"/>
                <a:gd name="T20" fmla="*/ 243 w 365"/>
                <a:gd name="T21" fmla="*/ 183 h 183"/>
                <a:gd name="T22" fmla="*/ 240 w 365"/>
                <a:gd name="T23" fmla="*/ 163 h 183"/>
                <a:gd name="T24" fmla="*/ 231 w 365"/>
                <a:gd name="T25" fmla="*/ 147 h 183"/>
                <a:gd name="T26" fmla="*/ 218 w 365"/>
                <a:gd name="T27" fmla="*/ 134 h 183"/>
                <a:gd name="T28" fmla="*/ 201 w 365"/>
                <a:gd name="T29" fmla="*/ 125 h 183"/>
                <a:gd name="T30" fmla="*/ 183 w 365"/>
                <a:gd name="T31" fmla="*/ 122 h 183"/>
                <a:gd name="T32" fmla="*/ 163 w 365"/>
                <a:gd name="T33" fmla="*/ 125 h 183"/>
                <a:gd name="T34" fmla="*/ 146 w 365"/>
                <a:gd name="T35" fmla="*/ 134 h 183"/>
                <a:gd name="T36" fmla="*/ 133 w 365"/>
                <a:gd name="T37" fmla="*/ 147 h 183"/>
                <a:gd name="T38" fmla="*/ 124 w 365"/>
                <a:gd name="T39" fmla="*/ 163 h 183"/>
                <a:gd name="T40" fmla="*/ 121 w 365"/>
                <a:gd name="T41" fmla="*/ 183 h 183"/>
                <a:gd name="T42" fmla="*/ 0 w 365"/>
                <a:gd name="T43" fmla="*/ 183 h 183"/>
                <a:gd name="T44" fmla="*/ 2 w 365"/>
                <a:gd name="T45" fmla="*/ 150 h 183"/>
                <a:gd name="T46" fmla="*/ 11 w 365"/>
                <a:gd name="T47" fmla="*/ 120 h 183"/>
                <a:gd name="T48" fmla="*/ 25 w 365"/>
                <a:gd name="T49" fmla="*/ 91 h 183"/>
                <a:gd name="T50" fmla="*/ 42 w 365"/>
                <a:gd name="T51" fmla="*/ 66 h 183"/>
                <a:gd name="T52" fmla="*/ 64 w 365"/>
                <a:gd name="T53" fmla="*/ 43 h 183"/>
                <a:gd name="T54" fmla="*/ 90 w 365"/>
                <a:gd name="T55" fmla="*/ 25 h 183"/>
                <a:gd name="T56" fmla="*/ 118 w 365"/>
                <a:gd name="T57" fmla="*/ 12 h 183"/>
                <a:gd name="T58" fmla="*/ 149 w 365"/>
                <a:gd name="T59" fmla="*/ 3 h 183"/>
                <a:gd name="T60" fmla="*/ 183 w 365"/>
                <a:gd name="T6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5" h="183">
                  <a:moveTo>
                    <a:pt x="183" y="0"/>
                  </a:moveTo>
                  <a:lnTo>
                    <a:pt x="215" y="3"/>
                  </a:lnTo>
                  <a:lnTo>
                    <a:pt x="246" y="12"/>
                  </a:lnTo>
                  <a:lnTo>
                    <a:pt x="274" y="25"/>
                  </a:lnTo>
                  <a:lnTo>
                    <a:pt x="300" y="43"/>
                  </a:lnTo>
                  <a:lnTo>
                    <a:pt x="322" y="66"/>
                  </a:lnTo>
                  <a:lnTo>
                    <a:pt x="341" y="91"/>
                  </a:lnTo>
                  <a:lnTo>
                    <a:pt x="354" y="120"/>
                  </a:lnTo>
                  <a:lnTo>
                    <a:pt x="362" y="150"/>
                  </a:lnTo>
                  <a:lnTo>
                    <a:pt x="365" y="183"/>
                  </a:lnTo>
                  <a:lnTo>
                    <a:pt x="243" y="183"/>
                  </a:lnTo>
                  <a:lnTo>
                    <a:pt x="240" y="163"/>
                  </a:lnTo>
                  <a:lnTo>
                    <a:pt x="231" y="147"/>
                  </a:lnTo>
                  <a:lnTo>
                    <a:pt x="218" y="134"/>
                  </a:lnTo>
                  <a:lnTo>
                    <a:pt x="201" y="125"/>
                  </a:lnTo>
                  <a:lnTo>
                    <a:pt x="183" y="122"/>
                  </a:lnTo>
                  <a:lnTo>
                    <a:pt x="163" y="125"/>
                  </a:lnTo>
                  <a:lnTo>
                    <a:pt x="146" y="134"/>
                  </a:lnTo>
                  <a:lnTo>
                    <a:pt x="133" y="147"/>
                  </a:lnTo>
                  <a:lnTo>
                    <a:pt x="124" y="163"/>
                  </a:lnTo>
                  <a:lnTo>
                    <a:pt x="121" y="183"/>
                  </a:lnTo>
                  <a:lnTo>
                    <a:pt x="0" y="183"/>
                  </a:lnTo>
                  <a:lnTo>
                    <a:pt x="2" y="150"/>
                  </a:lnTo>
                  <a:lnTo>
                    <a:pt x="11" y="120"/>
                  </a:lnTo>
                  <a:lnTo>
                    <a:pt x="25" y="91"/>
                  </a:lnTo>
                  <a:lnTo>
                    <a:pt x="42" y="66"/>
                  </a:lnTo>
                  <a:lnTo>
                    <a:pt x="64" y="43"/>
                  </a:lnTo>
                  <a:lnTo>
                    <a:pt x="90" y="25"/>
                  </a:lnTo>
                  <a:lnTo>
                    <a:pt x="118" y="12"/>
                  </a:lnTo>
                  <a:lnTo>
                    <a:pt x="149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309"/>
            <p:cNvSpPr>
              <a:spLocks noEditPoints="1"/>
            </p:cNvSpPr>
            <p:nvPr/>
          </p:nvSpPr>
          <p:spPr bwMode="auto">
            <a:xfrm>
              <a:off x="5514975" y="3476625"/>
              <a:ext cx="436562" cy="520700"/>
            </a:xfrm>
            <a:custGeom>
              <a:avLst/>
              <a:gdLst>
                <a:gd name="T0" fmla="*/ 627 w 2749"/>
                <a:gd name="T1" fmla="*/ 2443 h 3287"/>
                <a:gd name="T2" fmla="*/ 720 w 2749"/>
                <a:gd name="T3" fmla="*/ 2656 h 3287"/>
                <a:gd name="T4" fmla="*/ 816 w 2749"/>
                <a:gd name="T5" fmla="*/ 2792 h 3287"/>
                <a:gd name="T6" fmla="*/ 916 w 2749"/>
                <a:gd name="T7" fmla="*/ 2898 h 3287"/>
                <a:gd name="T8" fmla="*/ 1167 w 2749"/>
                <a:gd name="T9" fmla="*/ 3067 h 3287"/>
                <a:gd name="T10" fmla="*/ 1604 w 2749"/>
                <a:gd name="T11" fmla="*/ 3164 h 3287"/>
                <a:gd name="T12" fmla="*/ 2054 w 2749"/>
                <a:gd name="T13" fmla="*/ 3061 h 3287"/>
                <a:gd name="T14" fmla="*/ 2402 w 2749"/>
                <a:gd name="T15" fmla="*/ 2781 h 3287"/>
                <a:gd name="T16" fmla="*/ 2600 w 2749"/>
                <a:gd name="T17" fmla="*/ 2376 h 3287"/>
                <a:gd name="T18" fmla="*/ 2335 w 2749"/>
                <a:gd name="T19" fmla="*/ 2390 h 3287"/>
                <a:gd name="T20" fmla="*/ 1921 w 2749"/>
                <a:gd name="T21" fmla="*/ 2445 h 3287"/>
                <a:gd name="T22" fmla="*/ 1547 w 2749"/>
                <a:gd name="T23" fmla="*/ 2457 h 3287"/>
                <a:gd name="T24" fmla="*/ 1148 w 2749"/>
                <a:gd name="T25" fmla="*/ 2433 h 3287"/>
                <a:gd name="T26" fmla="*/ 750 w 2749"/>
                <a:gd name="T27" fmla="*/ 2359 h 3287"/>
                <a:gd name="T28" fmla="*/ 2071 w 2749"/>
                <a:gd name="T29" fmla="*/ 1052 h 3287"/>
                <a:gd name="T30" fmla="*/ 1773 w 2749"/>
                <a:gd name="T31" fmla="*/ 2055 h 3287"/>
                <a:gd name="T32" fmla="*/ 1706 w 2749"/>
                <a:gd name="T33" fmla="*/ 2028 h 3287"/>
                <a:gd name="T34" fmla="*/ 1604 w 2749"/>
                <a:gd name="T35" fmla="*/ 1934 h 3287"/>
                <a:gd name="T36" fmla="*/ 1063 w 2749"/>
                <a:gd name="T37" fmla="*/ 1969 h 3287"/>
                <a:gd name="T38" fmla="*/ 721 w 2749"/>
                <a:gd name="T39" fmla="*/ 2047 h 3287"/>
                <a:gd name="T40" fmla="*/ 583 w 2749"/>
                <a:gd name="T41" fmla="*/ 2125 h 3287"/>
                <a:gd name="T42" fmla="*/ 653 w 2749"/>
                <a:gd name="T43" fmla="*/ 2195 h 3287"/>
                <a:gd name="T44" fmla="*/ 927 w 2749"/>
                <a:gd name="T45" fmla="*/ 2278 h 3287"/>
                <a:gd name="T46" fmla="*/ 1402 w 2749"/>
                <a:gd name="T47" fmla="*/ 2332 h 3287"/>
                <a:gd name="T48" fmla="*/ 1987 w 2749"/>
                <a:gd name="T49" fmla="*/ 2319 h 3287"/>
                <a:gd name="T50" fmla="*/ 2396 w 2749"/>
                <a:gd name="T51" fmla="*/ 2251 h 3287"/>
                <a:gd name="T52" fmla="*/ 2602 w 2749"/>
                <a:gd name="T53" fmla="*/ 2169 h 3287"/>
                <a:gd name="T54" fmla="*/ 2612 w 2749"/>
                <a:gd name="T55" fmla="*/ 2113 h 3287"/>
                <a:gd name="T56" fmla="*/ 2472 w 2749"/>
                <a:gd name="T57" fmla="*/ 2042 h 3287"/>
                <a:gd name="T58" fmla="*/ 2148 w 2749"/>
                <a:gd name="T59" fmla="*/ 1970 h 3287"/>
                <a:gd name="T60" fmla="*/ 2007 w 2749"/>
                <a:gd name="T61" fmla="*/ 2092 h 3287"/>
                <a:gd name="T62" fmla="*/ 1939 w 2749"/>
                <a:gd name="T63" fmla="*/ 2064 h 3287"/>
                <a:gd name="T64" fmla="*/ 2193 w 2749"/>
                <a:gd name="T65" fmla="*/ 1037 h 3287"/>
                <a:gd name="T66" fmla="*/ 1380 w 2749"/>
                <a:gd name="T67" fmla="*/ 972 h 3287"/>
                <a:gd name="T68" fmla="*/ 1231 w 2749"/>
                <a:gd name="T69" fmla="*/ 1168 h 3287"/>
                <a:gd name="T70" fmla="*/ 1529 w 2749"/>
                <a:gd name="T71" fmla="*/ 1465 h 3287"/>
                <a:gd name="T72" fmla="*/ 1723 w 2749"/>
                <a:gd name="T73" fmla="*/ 1315 h 3287"/>
                <a:gd name="T74" fmla="*/ 1545 w 2749"/>
                <a:gd name="T75" fmla="*/ 929 h 3287"/>
                <a:gd name="T76" fmla="*/ 288 w 2749"/>
                <a:gd name="T77" fmla="*/ 1315 h 3287"/>
                <a:gd name="T78" fmla="*/ 482 w 2749"/>
                <a:gd name="T79" fmla="*/ 1465 h 3287"/>
                <a:gd name="T80" fmla="*/ 781 w 2749"/>
                <a:gd name="T81" fmla="*/ 1168 h 3287"/>
                <a:gd name="T82" fmla="*/ 631 w 2749"/>
                <a:gd name="T83" fmla="*/ 972 h 3287"/>
                <a:gd name="T84" fmla="*/ 975 w 2749"/>
                <a:gd name="T85" fmla="*/ 427 h 3287"/>
                <a:gd name="T86" fmla="*/ 727 w 2749"/>
                <a:gd name="T87" fmla="*/ 757 h 3287"/>
                <a:gd name="T88" fmla="*/ 767 w 2749"/>
                <a:gd name="T89" fmla="*/ 981 h 3287"/>
                <a:gd name="T90" fmla="*/ 1182 w 2749"/>
                <a:gd name="T91" fmla="*/ 981 h 3287"/>
                <a:gd name="T92" fmla="*/ 1222 w 2749"/>
                <a:gd name="T93" fmla="*/ 757 h 3287"/>
                <a:gd name="T94" fmla="*/ 975 w 2749"/>
                <a:gd name="T95" fmla="*/ 427 h 3287"/>
                <a:gd name="T96" fmla="*/ 2009 w 2749"/>
                <a:gd name="T97" fmla="*/ 41 h 3287"/>
                <a:gd name="T98" fmla="*/ 2195 w 2749"/>
                <a:gd name="T99" fmla="*/ 914 h 3287"/>
                <a:gd name="T100" fmla="*/ 2314 w 2749"/>
                <a:gd name="T101" fmla="*/ 1009 h 3287"/>
                <a:gd name="T102" fmla="*/ 2192 w 2749"/>
                <a:gd name="T103" fmla="*/ 1853 h 3287"/>
                <a:gd name="T104" fmla="*/ 2466 w 2749"/>
                <a:gd name="T105" fmla="*/ 1912 h 3287"/>
                <a:gd name="T106" fmla="*/ 2681 w 2749"/>
                <a:gd name="T107" fmla="*/ 2012 h 3287"/>
                <a:gd name="T108" fmla="*/ 2749 w 2749"/>
                <a:gd name="T109" fmla="*/ 2142 h 3287"/>
                <a:gd name="T110" fmla="*/ 2643 w 2749"/>
                <a:gd name="T111" fmla="*/ 2624 h 3287"/>
                <a:gd name="T112" fmla="*/ 2355 w 2749"/>
                <a:gd name="T113" fmla="*/ 3005 h 3287"/>
                <a:gd name="T114" fmla="*/ 1934 w 2749"/>
                <a:gd name="T115" fmla="*/ 3238 h 3287"/>
                <a:gd name="T116" fmla="*/ 1440 w 2749"/>
                <a:gd name="T117" fmla="*/ 3275 h 3287"/>
                <a:gd name="T118" fmla="*/ 995 w 2749"/>
                <a:gd name="T119" fmla="*/ 3109 h 3287"/>
                <a:gd name="T120" fmla="*/ 0 w 2749"/>
                <a:gd name="T121" fmla="*/ 3049 h 3287"/>
                <a:gd name="T122" fmla="*/ 61 w 2749"/>
                <a:gd name="T123" fmla="*/ 0 h 3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9" h="3287">
                  <a:moveTo>
                    <a:pt x="594" y="2299"/>
                  </a:moveTo>
                  <a:lnTo>
                    <a:pt x="601" y="2341"/>
                  </a:lnTo>
                  <a:lnTo>
                    <a:pt x="604" y="2358"/>
                  </a:lnTo>
                  <a:lnTo>
                    <a:pt x="613" y="2397"/>
                  </a:lnTo>
                  <a:lnTo>
                    <a:pt x="625" y="2437"/>
                  </a:lnTo>
                  <a:lnTo>
                    <a:pt x="627" y="2443"/>
                  </a:lnTo>
                  <a:lnTo>
                    <a:pt x="628" y="2448"/>
                  </a:lnTo>
                  <a:lnTo>
                    <a:pt x="642" y="2491"/>
                  </a:lnTo>
                  <a:lnTo>
                    <a:pt x="659" y="2533"/>
                  </a:lnTo>
                  <a:lnTo>
                    <a:pt x="665" y="2547"/>
                  </a:lnTo>
                  <a:lnTo>
                    <a:pt x="691" y="2602"/>
                  </a:lnTo>
                  <a:lnTo>
                    <a:pt x="720" y="2656"/>
                  </a:lnTo>
                  <a:lnTo>
                    <a:pt x="753" y="2708"/>
                  </a:lnTo>
                  <a:lnTo>
                    <a:pt x="756" y="2712"/>
                  </a:lnTo>
                  <a:lnTo>
                    <a:pt x="759" y="2718"/>
                  </a:lnTo>
                  <a:lnTo>
                    <a:pt x="786" y="2755"/>
                  </a:lnTo>
                  <a:lnTo>
                    <a:pt x="814" y="2790"/>
                  </a:lnTo>
                  <a:lnTo>
                    <a:pt x="816" y="2792"/>
                  </a:lnTo>
                  <a:lnTo>
                    <a:pt x="817" y="2794"/>
                  </a:lnTo>
                  <a:lnTo>
                    <a:pt x="845" y="2827"/>
                  </a:lnTo>
                  <a:lnTo>
                    <a:pt x="874" y="2858"/>
                  </a:lnTo>
                  <a:lnTo>
                    <a:pt x="879" y="2863"/>
                  </a:lnTo>
                  <a:lnTo>
                    <a:pt x="886" y="2869"/>
                  </a:lnTo>
                  <a:lnTo>
                    <a:pt x="916" y="2898"/>
                  </a:lnTo>
                  <a:lnTo>
                    <a:pt x="948" y="2926"/>
                  </a:lnTo>
                  <a:lnTo>
                    <a:pt x="966" y="2940"/>
                  </a:lnTo>
                  <a:lnTo>
                    <a:pt x="1018" y="2978"/>
                  </a:lnTo>
                  <a:lnTo>
                    <a:pt x="1041" y="2994"/>
                  </a:lnTo>
                  <a:lnTo>
                    <a:pt x="1102" y="3032"/>
                  </a:lnTo>
                  <a:lnTo>
                    <a:pt x="1167" y="3067"/>
                  </a:lnTo>
                  <a:lnTo>
                    <a:pt x="1235" y="3096"/>
                  </a:lnTo>
                  <a:lnTo>
                    <a:pt x="1305" y="3120"/>
                  </a:lnTo>
                  <a:lnTo>
                    <a:pt x="1377" y="3140"/>
                  </a:lnTo>
                  <a:lnTo>
                    <a:pt x="1451" y="3153"/>
                  </a:lnTo>
                  <a:lnTo>
                    <a:pt x="1527" y="3161"/>
                  </a:lnTo>
                  <a:lnTo>
                    <a:pt x="1604" y="3164"/>
                  </a:lnTo>
                  <a:lnTo>
                    <a:pt x="1684" y="3161"/>
                  </a:lnTo>
                  <a:lnTo>
                    <a:pt x="1762" y="3153"/>
                  </a:lnTo>
                  <a:lnTo>
                    <a:pt x="1839" y="3137"/>
                  </a:lnTo>
                  <a:lnTo>
                    <a:pt x="1913" y="3118"/>
                  </a:lnTo>
                  <a:lnTo>
                    <a:pt x="1984" y="3092"/>
                  </a:lnTo>
                  <a:lnTo>
                    <a:pt x="2054" y="3061"/>
                  </a:lnTo>
                  <a:lnTo>
                    <a:pt x="2119" y="3025"/>
                  </a:lnTo>
                  <a:lnTo>
                    <a:pt x="2183" y="2985"/>
                  </a:lnTo>
                  <a:lnTo>
                    <a:pt x="2243" y="2940"/>
                  </a:lnTo>
                  <a:lnTo>
                    <a:pt x="2300" y="2890"/>
                  </a:lnTo>
                  <a:lnTo>
                    <a:pt x="2352" y="2837"/>
                  </a:lnTo>
                  <a:lnTo>
                    <a:pt x="2402" y="2781"/>
                  </a:lnTo>
                  <a:lnTo>
                    <a:pt x="2447" y="2721"/>
                  </a:lnTo>
                  <a:lnTo>
                    <a:pt x="2486" y="2657"/>
                  </a:lnTo>
                  <a:lnTo>
                    <a:pt x="2523" y="2591"/>
                  </a:lnTo>
                  <a:lnTo>
                    <a:pt x="2553" y="2521"/>
                  </a:lnTo>
                  <a:lnTo>
                    <a:pt x="2579" y="2449"/>
                  </a:lnTo>
                  <a:lnTo>
                    <a:pt x="2600" y="2376"/>
                  </a:lnTo>
                  <a:lnTo>
                    <a:pt x="2614" y="2299"/>
                  </a:lnTo>
                  <a:lnTo>
                    <a:pt x="2567" y="2322"/>
                  </a:lnTo>
                  <a:lnTo>
                    <a:pt x="2515" y="2341"/>
                  </a:lnTo>
                  <a:lnTo>
                    <a:pt x="2459" y="2359"/>
                  </a:lnTo>
                  <a:lnTo>
                    <a:pt x="2399" y="2376"/>
                  </a:lnTo>
                  <a:lnTo>
                    <a:pt x="2335" y="2390"/>
                  </a:lnTo>
                  <a:lnTo>
                    <a:pt x="2269" y="2403"/>
                  </a:lnTo>
                  <a:lnTo>
                    <a:pt x="2201" y="2414"/>
                  </a:lnTo>
                  <a:lnTo>
                    <a:pt x="2131" y="2424"/>
                  </a:lnTo>
                  <a:lnTo>
                    <a:pt x="2060" y="2433"/>
                  </a:lnTo>
                  <a:lnTo>
                    <a:pt x="1991" y="2440"/>
                  </a:lnTo>
                  <a:lnTo>
                    <a:pt x="1921" y="2445"/>
                  </a:lnTo>
                  <a:lnTo>
                    <a:pt x="1852" y="2450"/>
                  </a:lnTo>
                  <a:lnTo>
                    <a:pt x="1786" y="2454"/>
                  </a:lnTo>
                  <a:lnTo>
                    <a:pt x="1721" y="2456"/>
                  </a:lnTo>
                  <a:lnTo>
                    <a:pt x="1661" y="2457"/>
                  </a:lnTo>
                  <a:lnTo>
                    <a:pt x="1604" y="2458"/>
                  </a:lnTo>
                  <a:lnTo>
                    <a:pt x="1547" y="2457"/>
                  </a:lnTo>
                  <a:lnTo>
                    <a:pt x="1486" y="2456"/>
                  </a:lnTo>
                  <a:lnTo>
                    <a:pt x="1423" y="2454"/>
                  </a:lnTo>
                  <a:lnTo>
                    <a:pt x="1357" y="2450"/>
                  </a:lnTo>
                  <a:lnTo>
                    <a:pt x="1288" y="2445"/>
                  </a:lnTo>
                  <a:lnTo>
                    <a:pt x="1218" y="2440"/>
                  </a:lnTo>
                  <a:lnTo>
                    <a:pt x="1148" y="2433"/>
                  </a:lnTo>
                  <a:lnTo>
                    <a:pt x="1078" y="2424"/>
                  </a:lnTo>
                  <a:lnTo>
                    <a:pt x="1008" y="2414"/>
                  </a:lnTo>
                  <a:lnTo>
                    <a:pt x="940" y="2403"/>
                  </a:lnTo>
                  <a:lnTo>
                    <a:pt x="873" y="2390"/>
                  </a:lnTo>
                  <a:lnTo>
                    <a:pt x="810" y="2376"/>
                  </a:lnTo>
                  <a:lnTo>
                    <a:pt x="750" y="2359"/>
                  </a:lnTo>
                  <a:lnTo>
                    <a:pt x="692" y="2341"/>
                  </a:lnTo>
                  <a:lnTo>
                    <a:pt x="640" y="2322"/>
                  </a:lnTo>
                  <a:lnTo>
                    <a:pt x="594" y="2299"/>
                  </a:lnTo>
                  <a:close/>
                  <a:moveTo>
                    <a:pt x="2073" y="1037"/>
                  </a:moveTo>
                  <a:lnTo>
                    <a:pt x="2073" y="1044"/>
                  </a:lnTo>
                  <a:lnTo>
                    <a:pt x="2071" y="1052"/>
                  </a:lnTo>
                  <a:lnTo>
                    <a:pt x="1847" y="1893"/>
                  </a:lnTo>
                  <a:lnTo>
                    <a:pt x="1817" y="2012"/>
                  </a:lnTo>
                  <a:lnTo>
                    <a:pt x="1811" y="2027"/>
                  </a:lnTo>
                  <a:lnTo>
                    <a:pt x="1800" y="2040"/>
                  </a:lnTo>
                  <a:lnTo>
                    <a:pt x="1788" y="2049"/>
                  </a:lnTo>
                  <a:lnTo>
                    <a:pt x="1773" y="2055"/>
                  </a:lnTo>
                  <a:lnTo>
                    <a:pt x="1758" y="2058"/>
                  </a:lnTo>
                  <a:lnTo>
                    <a:pt x="1750" y="2058"/>
                  </a:lnTo>
                  <a:lnTo>
                    <a:pt x="1743" y="2055"/>
                  </a:lnTo>
                  <a:lnTo>
                    <a:pt x="1728" y="2050"/>
                  </a:lnTo>
                  <a:lnTo>
                    <a:pt x="1715" y="2040"/>
                  </a:lnTo>
                  <a:lnTo>
                    <a:pt x="1706" y="2028"/>
                  </a:lnTo>
                  <a:lnTo>
                    <a:pt x="1700" y="2014"/>
                  </a:lnTo>
                  <a:lnTo>
                    <a:pt x="1696" y="1998"/>
                  </a:lnTo>
                  <a:lnTo>
                    <a:pt x="1698" y="1982"/>
                  </a:lnTo>
                  <a:lnTo>
                    <a:pt x="1710" y="1937"/>
                  </a:lnTo>
                  <a:lnTo>
                    <a:pt x="1658" y="1935"/>
                  </a:lnTo>
                  <a:lnTo>
                    <a:pt x="1604" y="1934"/>
                  </a:lnTo>
                  <a:lnTo>
                    <a:pt x="1500" y="1935"/>
                  </a:lnTo>
                  <a:lnTo>
                    <a:pt x="1402" y="1939"/>
                  </a:lnTo>
                  <a:lnTo>
                    <a:pt x="1309" y="1944"/>
                  </a:lnTo>
                  <a:lnTo>
                    <a:pt x="1221" y="1950"/>
                  </a:lnTo>
                  <a:lnTo>
                    <a:pt x="1139" y="1960"/>
                  </a:lnTo>
                  <a:lnTo>
                    <a:pt x="1063" y="1969"/>
                  </a:lnTo>
                  <a:lnTo>
                    <a:pt x="992" y="1981"/>
                  </a:lnTo>
                  <a:lnTo>
                    <a:pt x="927" y="1992"/>
                  </a:lnTo>
                  <a:lnTo>
                    <a:pt x="867" y="2006"/>
                  </a:lnTo>
                  <a:lnTo>
                    <a:pt x="813" y="2019"/>
                  </a:lnTo>
                  <a:lnTo>
                    <a:pt x="764" y="2033"/>
                  </a:lnTo>
                  <a:lnTo>
                    <a:pt x="721" y="2047"/>
                  </a:lnTo>
                  <a:lnTo>
                    <a:pt x="684" y="2061"/>
                  </a:lnTo>
                  <a:lnTo>
                    <a:pt x="653" y="2075"/>
                  </a:lnTo>
                  <a:lnTo>
                    <a:pt x="627" y="2089"/>
                  </a:lnTo>
                  <a:lnTo>
                    <a:pt x="607" y="2101"/>
                  </a:lnTo>
                  <a:lnTo>
                    <a:pt x="593" y="2114"/>
                  </a:lnTo>
                  <a:lnTo>
                    <a:pt x="583" y="2125"/>
                  </a:lnTo>
                  <a:lnTo>
                    <a:pt x="581" y="2135"/>
                  </a:lnTo>
                  <a:lnTo>
                    <a:pt x="583" y="2145"/>
                  </a:lnTo>
                  <a:lnTo>
                    <a:pt x="593" y="2156"/>
                  </a:lnTo>
                  <a:lnTo>
                    <a:pt x="607" y="2169"/>
                  </a:lnTo>
                  <a:lnTo>
                    <a:pt x="627" y="2181"/>
                  </a:lnTo>
                  <a:lnTo>
                    <a:pt x="653" y="2195"/>
                  </a:lnTo>
                  <a:lnTo>
                    <a:pt x="684" y="2209"/>
                  </a:lnTo>
                  <a:lnTo>
                    <a:pt x="721" y="2223"/>
                  </a:lnTo>
                  <a:lnTo>
                    <a:pt x="764" y="2237"/>
                  </a:lnTo>
                  <a:lnTo>
                    <a:pt x="813" y="2251"/>
                  </a:lnTo>
                  <a:lnTo>
                    <a:pt x="867" y="2264"/>
                  </a:lnTo>
                  <a:lnTo>
                    <a:pt x="927" y="2278"/>
                  </a:lnTo>
                  <a:lnTo>
                    <a:pt x="992" y="2289"/>
                  </a:lnTo>
                  <a:lnTo>
                    <a:pt x="1063" y="2301"/>
                  </a:lnTo>
                  <a:lnTo>
                    <a:pt x="1139" y="2310"/>
                  </a:lnTo>
                  <a:lnTo>
                    <a:pt x="1221" y="2319"/>
                  </a:lnTo>
                  <a:lnTo>
                    <a:pt x="1309" y="2326"/>
                  </a:lnTo>
                  <a:lnTo>
                    <a:pt x="1402" y="2332"/>
                  </a:lnTo>
                  <a:lnTo>
                    <a:pt x="1500" y="2335"/>
                  </a:lnTo>
                  <a:lnTo>
                    <a:pt x="1604" y="2336"/>
                  </a:lnTo>
                  <a:lnTo>
                    <a:pt x="1708" y="2335"/>
                  </a:lnTo>
                  <a:lnTo>
                    <a:pt x="1807" y="2332"/>
                  </a:lnTo>
                  <a:lnTo>
                    <a:pt x="1900" y="2326"/>
                  </a:lnTo>
                  <a:lnTo>
                    <a:pt x="1987" y="2319"/>
                  </a:lnTo>
                  <a:lnTo>
                    <a:pt x="2070" y="2310"/>
                  </a:lnTo>
                  <a:lnTo>
                    <a:pt x="2145" y="2301"/>
                  </a:lnTo>
                  <a:lnTo>
                    <a:pt x="2216" y="2289"/>
                  </a:lnTo>
                  <a:lnTo>
                    <a:pt x="2282" y="2278"/>
                  </a:lnTo>
                  <a:lnTo>
                    <a:pt x="2342" y="2264"/>
                  </a:lnTo>
                  <a:lnTo>
                    <a:pt x="2396" y="2251"/>
                  </a:lnTo>
                  <a:lnTo>
                    <a:pt x="2444" y="2237"/>
                  </a:lnTo>
                  <a:lnTo>
                    <a:pt x="2487" y="2223"/>
                  </a:lnTo>
                  <a:lnTo>
                    <a:pt x="2524" y="2209"/>
                  </a:lnTo>
                  <a:lnTo>
                    <a:pt x="2556" y="2195"/>
                  </a:lnTo>
                  <a:lnTo>
                    <a:pt x="2582" y="2181"/>
                  </a:lnTo>
                  <a:lnTo>
                    <a:pt x="2602" y="2169"/>
                  </a:lnTo>
                  <a:lnTo>
                    <a:pt x="2616" y="2156"/>
                  </a:lnTo>
                  <a:lnTo>
                    <a:pt x="2625" y="2145"/>
                  </a:lnTo>
                  <a:lnTo>
                    <a:pt x="2628" y="2135"/>
                  </a:lnTo>
                  <a:lnTo>
                    <a:pt x="2626" y="2129"/>
                  </a:lnTo>
                  <a:lnTo>
                    <a:pt x="2620" y="2121"/>
                  </a:lnTo>
                  <a:lnTo>
                    <a:pt x="2612" y="2113"/>
                  </a:lnTo>
                  <a:lnTo>
                    <a:pt x="2600" y="2102"/>
                  </a:lnTo>
                  <a:lnTo>
                    <a:pt x="2583" y="2092"/>
                  </a:lnTo>
                  <a:lnTo>
                    <a:pt x="2562" y="2080"/>
                  </a:lnTo>
                  <a:lnTo>
                    <a:pt x="2536" y="2068"/>
                  </a:lnTo>
                  <a:lnTo>
                    <a:pt x="2506" y="2055"/>
                  </a:lnTo>
                  <a:lnTo>
                    <a:pt x="2472" y="2042"/>
                  </a:lnTo>
                  <a:lnTo>
                    <a:pt x="2431" y="2029"/>
                  </a:lnTo>
                  <a:lnTo>
                    <a:pt x="2387" y="2017"/>
                  </a:lnTo>
                  <a:lnTo>
                    <a:pt x="2336" y="2005"/>
                  </a:lnTo>
                  <a:lnTo>
                    <a:pt x="2278" y="1992"/>
                  </a:lnTo>
                  <a:lnTo>
                    <a:pt x="2216" y="1981"/>
                  </a:lnTo>
                  <a:lnTo>
                    <a:pt x="2148" y="1970"/>
                  </a:lnTo>
                  <a:lnTo>
                    <a:pt x="2073" y="1961"/>
                  </a:lnTo>
                  <a:lnTo>
                    <a:pt x="2050" y="2049"/>
                  </a:lnTo>
                  <a:lnTo>
                    <a:pt x="2044" y="2064"/>
                  </a:lnTo>
                  <a:lnTo>
                    <a:pt x="2034" y="2076"/>
                  </a:lnTo>
                  <a:lnTo>
                    <a:pt x="2022" y="2087"/>
                  </a:lnTo>
                  <a:lnTo>
                    <a:pt x="2007" y="2092"/>
                  </a:lnTo>
                  <a:lnTo>
                    <a:pt x="1992" y="2094"/>
                  </a:lnTo>
                  <a:lnTo>
                    <a:pt x="1983" y="2094"/>
                  </a:lnTo>
                  <a:lnTo>
                    <a:pt x="1976" y="2093"/>
                  </a:lnTo>
                  <a:lnTo>
                    <a:pt x="1960" y="2087"/>
                  </a:lnTo>
                  <a:lnTo>
                    <a:pt x="1948" y="2076"/>
                  </a:lnTo>
                  <a:lnTo>
                    <a:pt x="1939" y="2064"/>
                  </a:lnTo>
                  <a:lnTo>
                    <a:pt x="1932" y="2050"/>
                  </a:lnTo>
                  <a:lnTo>
                    <a:pt x="1930" y="2035"/>
                  </a:lnTo>
                  <a:lnTo>
                    <a:pt x="1932" y="2018"/>
                  </a:lnTo>
                  <a:lnTo>
                    <a:pt x="1969" y="1879"/>
                  </a:lnTo>
                  <a:lnTo>
                    <a:pt x="1969" y="1878"/>
                  </a:lnTo>
                  <a:lnTo>
                    <a:pt x="2193" y="1037"/>
                  </a:lnTo>
                  <a:lnTo>
                    <a:pt x="2073" y="1037"/>
                  </a:lnTo>
                  <a:close/>
                  <a:moveTo>
                    <a:pt x="1545" y="929"/>
                  </a:moveTo>
                  <a:lnTo>
                    <a:pt x="1501" y="932"/>
                  </a:lnTo>
                  <a:lnTo>
                    <a:pt x="1458" y="940"/>
                  </a:lnTo>
                  <a:lnTo>
                    <a:pt x="1418" y="954"/>
                  </a:lnTo>
                  <a:lnTo>
                    <a:pt x="1380" y="972"/>
                  </a:lnTo>
                  <a:lnTo>
                    <a:pt x="1346" y="996"/>
                  </a:lnTo>
                  <a:lnTo>
                    <a:pt x="1315" y="1023"/>
                  </a:lnTo>
                  <a:lnTo>
                    <a:pt x="1287" y="1055"/>
                  </a:lnTo>
                  <a:lnTo>
                    <a:pt x="1264" y="1090"/>
                  </a:lnTo>
                  <a:lnTo>
                    <a:pt x="1245" y="1127"/>
                  </a:lnTo>
                  <a:lnTo>
                    <a:pt x="1231" y="1168"/>
                  </a:lnTo>
                  <a:lnTo>
                    <a:pt x="1222" y="1209"/>
                  </a:lnTo>
                  <a:lnTo>
                    <a:pt x="1219" y="1254"/>
                  </a:lnTo>
                  <a:lnTo>
                    <a:pt x="1219" y="1478"/>
                  </a:lnTo>
                  <a:lnTo>
                    <a:pt x="1443" y="1478"/>
                  </a:lnTo>
                  <a:lnTo>
                    <a:pt x="1486" y="1474"/>
                  </a:lnTo>
                  <a:lnTo>
                    <a:pt x="1529" y="1465"/>
                  </a:lnTo>
                  <a:lnTo>
                    <a:pt x="1570" y="1452"/>
                  </a:lnTo>
                  <a:lnTo>
                    <a:pt x="1607" y="1433"/>
                  </a:lnTo>
                  <a:lnTo>
                    <a:pt x="1641" y="1409"/>
                  </a:lnTo>
                  <a:lnTo>
                    <a:pt x="1673" y="1382"/>
                  </a:lnTo>
                  <a:lnTo>
                    <a:pt x="1701" y="1351"/>
                  </a:lnTo>
                  <a:lnTo>
                    <a:pt x="1723" y="1315"/>
                  </a:lnTo>
                  <a:lnTo>
                    <a:pt x="1742" y="1278"/>
                  </a:lnTo>
                  <a:lnTo>
                    <a:pt x="1757" y="1238"/>
                  </a:lnTo>
                  <a:lnTo>
                    <a:pt x="1765" y="1196"/>
                  </a:lnTo>
                  <a:lnTo>
                    <a:pt x="1768" y="1151"/>
                  </a:lnTo>
                  <a:lnTo>
                    <a:pt x="1768" y="929"/>
                  </a:lnTo>
                  <a:lnTo>
                    <a:pt x="1545" y="929"/>
                  </a:lnTo>
                  <a:close/>
                  <a:moveTo>
                    <a:pt x="243" y="929"/>
                  </a:moveTo>
                  <a:lnTo>
                    <a:pt x="243" y="1151"/>
                  </a:lnTo>
                  <a:lnTo>
                    <a:pt x="246" y="1196"/>
                  </a:lnTo>
                  <a:lnTo>
                    <a:pt x="255" y="1238"/>
                  </a:lnTo>
                  <a:lnTo>
                    <a:pt x="269" y="1278"/>
                  </a:lnTo>
                  <a:lnTo>
                    <a:pt x="288" y="1315"/>
                  </a:lnTo>
                  <a:lnTo>
                    <a:pt x="312" y="1351"/>
                  </a:lnTo>
                  <a:lnTo>
                    <a:pt x="339" y="1382"/>
                  </a:lnTo>
                  <a:lnTo>
                    <a:pt x="370" y="1409"/>
                  </a:lnTo>
                  <a:lnTo>
                    <a:pt x="405" y="1433"/>
                  </a:lnTo>
                  <a:lnTo>
                    <a:pt x="443" y="1452"/>
                  </a:lnTo>
                  <a:lnTo>
                    <a:pt x="482" y="1465"/>
                  </a:lnTo>
                  <a:lnTo>
                    <a:pt x="525" y="1474"/>
                  </a:lnTo>
                  <a:lnTo>
                    <a:pt x="570" y="1478"/>
                  </a:lnTo>
                  <a:lnTo>
                    <a:pt x="792" y="1478"/>
                  </a:lnTo>
                  <a:lnTo>
                    <a:pt x="792" y="1254"/>
                  </a:lnTo>
                  <a:lnTo>
                    <a:pt x="789" y="1209"/>
                  </a:lnTo>
                  <a:lnTo>
                    <a:pt x="781" y="1168"/>
                  </a:lnTo>
                  <a:lnTo>
                    <a:pt x="767" y="1127"/>
                  </a:lnTo>
                  <a:lnTo>
                    <a:pt x="747" y="1090"/>
                  </a:lnTo>
                  <a:lnTo>
                    <a:pt x="725" y="1055"/>
                  </a:lnTo>
                  <a:lnTo>
                    <a:pt x="697" y="1023"/>
                  </a:lnTo>
                  <a:lnTo>
                    <a:pt x="665" y="996"/>
                  </a:lnTo>
                  <a:lnTo>
                    <a:pt x="631" y="972"/>
                  </a:lnTo>
                  <a:lnTo>
                    <a:pt x="594" y="954"/>
                  </a:lnTo>
                  <a:lnTo>
                    <a:pt x="553" y="940"/>
                  </a:lnTo>
                  <a:lnTo>
                    <a:pt x="510" y="932"/>
                  </a:lnTo>
                  <a:lnTo>
                    <a:pt x="467" y="929"/>
                  </a:lnTo>
                  <a:lnTo>
                    <a:pt x="243" y="929"/>
                  </a:lnTo>
                  <a:close/>
                  <a:moveTo>
                    <a:pt x="975" y="427"/>
                  </a:moveTo>
                  <a:lnTo>
                    <a:pt x="817" y="584"/>
                  </a:lnTo>
                  <a:lnTo>
                    <a:pt x="790" y="615"/>
                  </a:lnTo>
                  <a:lnTo>
                    <a:pt x="767" y="648"/>
                  </a:lnTo>
                  <a:lnTo>
                    <a:pt x="750" y="683"/>
                  </a:lnTo>
                  <a:lnTo>
                    <a:pt x="736" y="720"/>
                  </a:lnTo>
                  <a:lnTo>
                    <a:pt x="727" y="757"/>
                  </a:lnTo>
                  <a:lnTo>
                    <a:pt x="723" y="796"/>
                  </a:lnTo>
                  <a:lnTo>
                    <a:pt x="723" y="834"/>
                  </a:lnTo>
                  <a:lnTo>
                    <a:pt x="727" y="872"/>
                  </a:lnTo>
                  <a:lnTo>
                    <a:pt x="736" y="910"/>
                  </a:lnTo>
                  <a:lnTo>
                    <a:pt x="750" y="946"/>
                  </a:lnTo>
                  <a:lnTo>
                    <a:pt x="767" y="981"/>
                  </a:lnTo>
                  <a:lnTo>
                    <a:pt x="790" y="1014"/>
                  </a:lnTo>
                  <a:lnTo>
                    <a:pt x="817" y="1045"/>
                  </a:lnTo>
                  <a:lnTo>
                    <a:pt x="975" y="1202"/>
                  </a:lnTo>
                  <a:lnTo>
                    <a:pt x="1133" y="1045"/>
                  </a:lnTo>
                  <a:lnTo>
                    <a:pt x="1160" y="1014"/>
                  </a:lnTo>
                  <a:lnTo>
                    <a:pt x="1182" y="981"/>
                  </a:lnTo>
                  <a:lnTo>
                    <a:pt x="1201" y="946"/>
                  </a:lnTo>
                  <a:lnTo>
                    <a:pt x="1214" y="910"/>
                  </a:lnTo>
                  <a:lnTo>
                    <a:pt x="1222" y="872"/>
                  </a:lnTo>
                  <a:lnTo>
                    <a:pt x="1228" y="834"/>
                  </a:lnTo>
                  <a:lnTo>
                    <a:pt x="1228" y="796"/>
                  </a:lnTo>
                  <a:lnTo>
                    <a:pt x="1222" y="757"/>
                  </a:lnTo>
                  <a:lnTo>
                    <a:pt x="1214" y="720"/>
                  </a:lnTo>
                  <a:lnTo>
                    <a:pt x="1201" y="683"/>
                  </a:lnTo>
                  <a:lnTo>
                    <a:pt x="1182" y="648"/>
                  </a:lnTo>
                  <a:lnTo>
                    <a:pt x="1160" y="615"/>
                  </a:lnTo>
                  <a:lnTo>
                    <a:pt x="1133" y="584"/>
                  </a:lnTo>
                  <a:lnTo>
                    <a:pt x="975" y="427"/>
                  </a:lnTo>
                  <a:close/>
                  <a:moveTo>
                    <a:pt x="61" y="0"/>
                  </a:moveTo>
                  <a:lnTo>
                    <a:pt x="1951" y="0"/>
                  </a:lnTo>
                  <a:lnTo>
                    <a:pt x="1971" y="3"/>
                  </a:lnTo>
                  <a:lnTo>
                    <a:pt x="1987" y="12"/>
                  </a:lnTo>
                  <a:lnTo>
                    <a:pt x="2000" y="24"/>
                  </a:lnTo>
                  <a:lnTo>
                    <a:pt x="2009" y="41"/>
                  </a:lnTo>
                  <a:lnTo>
                    <a:pt x="2012" y="61"/>
                  </a:lnTo>
                  <a:lnTo>
                    <a:pt x="2012" y="931"/>
                  </a:lnTo>
                  <a:lnTo>
                    <a:pt x="2031" y="923"/>
                  </a:lnTo>
                  <a:lnTo>
                    <a:pt x="2051" y="916"/>
                  </a:lnTo>
                  <a:lnTo>
                    <a:pt x="2073" y="914"/>
                  </a:lnTo>
                  <a:lnTo>
                    <a:pt x="2195" y="914"/>
                  </a:lnTo>
                  <a:lnTo>
                    <a:pt x="2223" y="917"/>
                  </a:lnTo>
                  <a:lnTo>
                    <a:pt x="2248" y="927"/>
                  </a:lnTo>
                  <a:lnTo>
                    <a:pt x="2271" y="941"/>
                  </a:lnTo>
                  <a:lnTo>
                    <a:pt x="2290" y="960"/>
                  </a:lnTo>
                  <a:lnTo>
                    <a:pt x="2304" y="983"/>
                  </a:lnTo>
                  <a:lnTo>
                    <a:pt x="2314" y="1009"/>
                  </a:lnTo>
                  <a:lnTo>
                    <a:pt x="2317" y="1037"/>
                  </a:lnTo>
                  <a:lnTo>
                    <a:pt x="2316" y="1044"/>
                  </a:lnTo>
                  <a:lnTo>
                    <a:pt x="2315" y="1052"/>
                  </a:lnTo>
                  <a:lnTo>
                    <a:pt x="2105" y="1841"/>
                  </a:lnTo>
                  <a:lnTo>
                    <a:pt x="2148" y="1847"/>
                  </a:lnTo>
                  <a:lnTo>
                    <a:pt x="2192" y="1853"/>
                  </a:lnTo>
                  <a:lnTo>
                    <a:pt x="2238" y="1860"/>
                  </a:lnTo>
                  <a:lnTo>
                    <a:pt x="2284" y="1868"/>
                  </a:lnTo>
                  <a:lnTo>
                    <a:pt x="2330" y="1878"/>
                  </a:lnTo>
                  <a:lnTo>
                    <a:pt x="2376" y="1888"/>
                  </a:lnTo>
                  <a:lnTo>
                    <a:pt x="2421" y="1900"/>
                  </a:lnTo>
                  <a:lnTo>
                    <a:pt x="2466" y="1912"/>
                  </a:lnTo>
                  <a:lnTo>
                    <a:pt x="2507" y="1926"/>
                  </a:lnTo>
                  <a:lnTo>
                    <a:pt x="2548" y="1940"/>
                  </a:lnTo>
                  <a:lnTo>
                    <a:pt x="2586" y="1956"/>
                  </a:lnTo>
                  <a:lnTo>
                    <a:pt x="2620" y="1973"/>
                  </a:lnTo>
                  <a:lnTo>
                    <a:pt x="2653" y="1992"/>
                  </a:lnTo>
                  <a:lnTo>
                    <a:pt x="2681" y="2012"/>
                  </a:lnTo>
                  <a:lnTo>
                    <a:pt x="2705" y="2034"/>
                  </a:lnTo>
                  <a:lnTo>
                    <a:pt x="2723" y="2056"/>
                  </a:lnTo>
                  <a:lnTo>
                    <a:pt x="2738" y="2080"/>
                  </a:lnTo>
                  <a:lnTo>
                    <a:pt x="2746" y="2107"/>
                  </a:lnTo>
                  <a:lnTo>
                    <a:pt x="2749" y="2134"/>
                  </a:lnTo>
                  <a:lnTo>
                    <a:pt x="2749" y="2142"/>
                  </a:lnTo>
                  <a:lnTo>
                    <a:pt x="2746" y="2227"/>
                  </a:lnTo>
                  <a:lnTo>
                    <a:pt x="2737" y="2310"/>
                  </a:lnTo>
                  <a:lnTo>
                    <a:pt x="2722" y="2392"/>
                  </a:lnTo>
                  <a:lnTo>
                    <a:pt x="2702" y="2472"/>
                  </a:lnTo>
                  <a:lnTo>
                    <a:pt x="2674" y="2549"/>
                  </a:lnTo>
                  <a:lnTo>
                    <a:pt x="2643" y="2624"/>
                  </a:lnTo>
                  <a:lnTo>
                    <a:pt x="2607" y="2696"/>
                  </a:lnTo>
                  <a:lnTo>
                    <a:pt x="2565" y="2764"/>
                  </a:lnTo>
                  <a:lnTo>
                    <a:pt x="2519" y="2830"/>
                  </a:lnTo>
                  <a:lnTo>
                    <a:pt x="2469" y="2892"/>
                  </a:lnTo>
                  <a:lnTo>
                    <a:pt x="2414" y="2951"/>
                  </a:lnTo>
                  <a:lnTo>
                    <a:pt x="2355" y="3005"/>
                  </a:lnTo>
                  <a:lnTo>
                    <a:pt x="2293" y="3056"/>
                  </a:lnTo>
                  <a:lnTo>
                    <a:pt x="2228" y="3102"/>
                  </a:lnTo>
                  <a:lnTo>
                    <a:pt x="2159" y="3144"/>
                  </a:lnTo>
                  <a:lnTo>
                    <a:pt x="2087" y="3180"/>
                  </a:lnTo>
                  <a:lnTo>
                    <a:pt x="2012" y="3212"/>
                  </a:lnTo>
                  <a:lnTo>
                    <a:pt x="1934" y="3238"/>
                  </a:lnTo>
                  <a:lnTo>
                    <a:pt x="1855" y="3259"/>
                  </a:lnTo>
                  <a:lnTo>
                    <a:pt x="1773" y="3275"/>
                  </a:lnTo>
                  <a:lnTo>
                    <a:pt x="1690" y="3284"/>
                  </a:lnTo>
                  <a:lnTo>
                    <a:pt x="1604" y="3287"/>
                  </a:lnTo>
                  <a:lnTo>
                    <a:pt x="1521" y="3284"/>
                  </a:lnTo>
                  <a:lnTo>
                    <a:pt x="1440" y="3275"/>
                  </a:lnTo>
                  <a:lnTo>
                    <a:pt x="1360" y="3260"/>
                  </a:lnTo>
                  <a:lnTo>
                    <a:pt x="1282" y="3240"/>
                  </a:lnTo>
                  <a:lnTo>
                    <a:pt x="1206" y="3214"/>
                  </a:lnTo>
                  <a:lnTo>
                    <a:pt x="1133" y="3184"/>
                  </a:lnTo>
                  <a:lnTo>
                    <a:pt x="1062" y="3149"/>
                  </a:lnTo>
                  <a:lnTo>
                    <a:pt x="995" y="3109"/>
                  </a:lnTo>
                  <a:lnTo>
                    <a:pt x="61" y="3109"/>
                  </a:lnTo>
                  <a:lnTo>
                    <a:pt x="42" y="3106"/>
                  </a:lnTo>
                  <a:lnTo>
                    <a:pt x="25" y="3098"/>
                  </a:lnTo>
                  <a:lnTo>
                    <a:pt x="12" y="3084"/>
                  </a:lnTo>
                  <a:lnTo>
                    <a:pt x="3" y="3068"/>
                  </a:lnTo>
                  <a:lnTo>
                    <a:pt x="0" y="3049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310"/>
            <p:cNvSpPr>
              <a:spLocks/>
            </p:cNvSpPr>
            <p:nvPr/>
          </p:nvSpPr>
          <p:spPr bwMode="auto">
            <a:xfrm>
              <a:off x="5418138" y="3476625"/>
              <a:ext cx="87312" cy="493712"/>
            </a:xfrm>
            <a:custGeom>
              <a:avLst/>
              <a:gdLst>
                <a:gd name="T0" fmla="*/ 61 w 548"/>
                <a:gd name="T1" fmla="*/ 0 h 3109"/>
                <a:gd name="T2" fmla="*/ 486 w 548"/>
                <a:gd name="T3" fmla="*/ 0 h 3109"/>
                <a:gd name="T4" fmla="*/ 505 w 548"/>
                <a:gd name="T5" fmla="*/ 3 h 3109"/>
                <a:gd name="T6" fmla="*/ 523 w 548"/>
                <a:gd name="T7" fmla="*/ 12 h 3109"/>
                <a:gd name="T8" fmla="*/ 535 w 548"/>
                <a:gd name="T9" fmla="*/ 24 h 3109"/>
                <a:gd name="T10" fmla="*/ 545 w 548"/>
                <a:gd name="T11" fmla="*/ 41 h 3109"/>
                <a:gd name="T12" fmla="*/ 548 w 548"/>
                <a:gd name="T13" fmla="*/ 61 h 3109"/>
                <a:gd name="T14" fmla="*/ 548 w 548"/>
                <a:gd name="T15" fmla="*/ 3049 h 3109"/>
                <a:gd name="T16" fmla="*/ 546 w 548"/>
                <a:gd name="T17" fmla="*/ 3064 h 3109"/>
                <a:gd name="T18" fmla="*/ 540 w 548"/>
                <a:gd name="T19" fmla="*/ 3077 h 3109"/>
                <a:gd name="T20" fmla="*/ 531 w 548"/>
                <a:gd name="T21" fmla="*/ 3090 h 3109"/>
                <a:gd name="T22" fmla="*/ 520 w 548"/>
                <a:gd name="T23" fmla="*/ 3099 h 3109"/>
                <a:gd name="T24" fmla="*/ 504 w 548"/>
                <a:gd name="T25" fmla="*/ 3107 h 3109"/>
                <a:gd name="T26" fmla="*/ 486 w 548"/>
                <a:gd name="T27" fmla="*/ 3109 h 3109"/>
                <a:gd name="T28" fmla="*/ 474 w 548"/>
                <a:gd name="T29" fmla="*/ 3108 h 3109"/>
                <a:gd name="T30" fmla="*/ 463 w 548"/>
                <a:gd name="T31" fmla="*/ 3104 h 3109"/>
                <a:gd name="T32" fmla="*/ 36 w 548"/>
                <a:gd name="T33" fmla="*/ 2921 h 3109"/>
                <a:gd name="T34" fmla="*/ 22 w 548"/>
                <a:gd name="T35" fmla="*/ 2912 h 3109"/>
                <a:gd name="T36" fmla="*/ 10 w 548"/>
                <a:gd name="T37" fmla="*/ 2899 h 3109"/>
                <a:gd name="T38" fmla="*/ 3 w 548"/>
                <a:gd name="T39" fmla="*/ 2884 h 3109"/>
                <a:gd name="T40" fmla="*/ 0 w 548"/>
                <a:gd name="T41" fmla="*/ 2866 h 3109"/>
                <a:gd name="T42" fmla="*/ 0 w 548"/>
                <a:gd name="T43" fmla="*/ 61 h 3109"/>
                <a:gd name="T44" fmla="*/ 3 w 548"/>
                <a:gd name="T45" fmla="*/ 41 h 3109"/>
                <a:gd name="T46" fmla="*/ 11 w 548"/>
                <a:gd name="T47" fmla="*/ 24 h 3109"/>
                <a:gd name="T48" fmla="*/ 25 w 548"/>
                <a:gd name="T49" fmla="*/ 12 h 3109"/>
                <a:gd name="T50" fmla="*/ 42 w 548"/>
                <a:gd name="T51" fmla="*/ 3 h 3109"/>
                <a:gd name="T52" fmla="*/ 61 w 548"/>
                <a:gd name="T53" fmla="*/ 0 h 3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8" h="3109">
                  <a:moveTo>
                    <a:pt x="61" y="0"/>
                  </a:moveTo>
                  <a:lnTo>
                    <a:pt x="486" y="0"/>
                  </a:lnTo>
                  <a:lnTo>
                    <a:pt x="505" y="3"/>
                  </a:lnTo>
                  <a:lnTo>
                    <a:pt x="523" y="12"/>
                  </a:lnTo>
                  <a:lnTo>
                    <a:pt x="535" y="24"/>
                  </a:lnTo>
                  <a:lnTo>
                    <a:pt x="545" y="41"/>
                  </a:lnTo>
                  <a:lnTo>
                    <a:pt x="548" y="61"/>
                  </a:lnTo>
                  <a:lnTo>
                    <a:pt x="548" y="3049"/>
                  </a:lnTo>
                  <a:lnTo>
                    <a:pt x="546" y="3064"/>
                  </a:lnTo>
                  <a:lnTo>
                    <a:pt x="540" y="3077"/>
                  </a:lnTo>
                  <a:lnTo>
                    <a:pt x="531" y="3090"/>
                  </a:lnTo>
                  <a:lnTo>
                    <a:pt x="520" y="3099"/>
                  </a:lnTo>
                  <a:lnTo>
                    <a:pt x="504" y="3107"/>
                  </a:lnTo>
                  <a:lnTo>
                    <a:pt x="486" y="3109"/>
                  </a:lnTo>
                  <a:lnTo>
                    <a:pt x="474" y="3108"/>
                  </a:lnTo>
                  <a:lnTo>
                    <a:pt x="463" y="3104"/>
                  </a:lnTo>
                  <a:lnTo>
                    <a:pt x="36" y="2921"/>
                  </a:lnTo>
                  <a:lnTo>
                    <a:pt x="22" y="2912"/>
                  </a:lnTo>
                  <a:lnTo>
                    <a:pt x="10" y="2899"/>
                  </a:lnTo>
                  <a:lnTo>
                    <a:pt x="3" y="2884"/>
                  </a:lnTo>
                  <a:lnTo>
                    <a:pt x="0" y="2866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8" name="Freeform 315"/>
          <p:cNvSpPr>
            <a:spLocks noEditPoints="1"/>
          </p:cNvSpPr>
          <p:nvPr/>
        </p:nvSpPr>
        <p:spPr bwMode="auto">
          <a:xfrm>
            <a:off x="6276546" y="3527425"/>
            <a:ext cx="565150" cy="415925"/>
          </a:xfrm>
          <a:custGeom>
            <a:avLst/>
            <a:gdLst>
              <a:gd name="T0" fmla="*/ 2206 w 3557"/>
              <a:gd name="T1" fmla="*/ 1391 h 2620"/>
              <a:gd name="T2" fmla="*/ 2415 w 3557"/>
              <a:gd name="T3" fmla="*/ 1304 h 2620"/>
              <a:gd name="T4" fmla="*/ 2863 w 3557"/>
              <a:gd name="T5" fmla="*/ 1276 h 2620"/>
              <a:gd name="T6" fmla="*/ 2948 w 3557"/>
              <a:gd name="T7" fmla="*/ 1206 h 2620"/>
              <a:gd name="T8" fmla="*/ 3050 w 3557"/>
              <a:gd name="T9" fmla="*/ 722 h 2620"/>
              <a:gd name="T10" fmla="*/ 2919 w 3557"/>
              <a:gd name="T11" fmla="*/ 823 h 2620"/>
              <a:gd name="T12" fmla="*/ 3050 w 3557"/>
              <a:gd name="T13" fmla="*/ 722 h 2620"/>
              <a:gd name="T14" fmla="*/ 1648 w 3557"/>
              <a:gd name="T15" fmla="*/ 888 h 2620"/>
              <a:gd name="T16" fmla="*/ 1654 w 3557"/>
              <a:gd name="T17" fmla="*/ 906 h 2620"/>
              <a:gd name="T18" fmla="*/ 1655 w 3557"/>
              <a:gd name="T19" fmla="*/ 915 h 2620"/>
              <a:gd name="T20" fmla="*/ 1716 w 3557"/>
              <a:gd name="T21" fmla="*/ 1499 h 2620"/>
              <a:gd name="T22" fmla="*/ 1853 w 3557"/>
              <a:gd name="T23" fmla="*/ 1544 h 2620"/>
              <a:gd name="T24" fmla="*/ 1900 w 3557"/>
              <a:gd name="T25" fmla="*/ 1011 h 2620"/>
              <a:gd name="T26" fmla="*/ 1905 w 3557"/>
              <a:gd name="T27" fmla="*/ 993 h 2620"/>
              <a:gd name="T28" fmla="*/ 1909 w 3557"/>
              <a:gd name="T29" fmla="*/ 984 h 2620"/>
              <a:gd name="T30" fmla="*/ 1921 w 3557"/>
              <a:gd name="T31" fmla="*/ 971 h 2620"/>
              <a:gd name="T32" fmla="*/ 1936 w 3557"/>
              <a:gd name="T33" fmla="*/ 961 h 2620"/>
              <a:gd name="T34" fmla="*/ 1944 w 3557"/>
              <a:gd name="T35" fmla="*/ 958 h 2620"/>
              <a:gd name="T36" fmla="*/ 2758 w 3557"/>
              <a:gd name="T37" fmla="*/ 1058 h 2620"/>
              <a:gd name="T38" fmla="*/ 1680 w 3557"/>
              <a:gd name="T39" fmla="*/ 2 h 2620"/>
              <a:gd name="T40" fmla="*/ 2051 w 3557"/>
              <a:gd name="T41" fmla="*/ 23 h 2620"/>
              <a:gd name="T42" fmla="*/ 2403 w 3557"/>
              <a:gd name="T43" fmla="*/ 72 h 2620"/>
              <a:gd name="T44" fmla="*/ 2714 w 3557"/>
              <a:gd name="T45" fmla="*/ 145 h 2620"/>
              <a:gd name="T46" fmla="*/ 2961 w 3557"/>
              <a:gd name="T47" fmla="*/ 240 h 2620"/>
              <a:gd name="T48" fmla="*/ 3121 w 3557"/>
              <a:gd name="T49" fmla="*/ 354 h 2620"/>
              <a:gd name="T50" fmla="*/ 3168 w 3557"/>
              <a:gd name="T51" fmla="*/ 441 h 2620"/>
              <a:gd name="T52" fmla="*/ 3172 w 3557"/>
              <a:gd name="T53" fmla="*/ 471 h 2620"/>
              <a:gd name="T54" fmla="*/ 3504 w 3557"/>
              <a:gd name="T55" fmla="*/ 1156 h 2620"/>
              <a:gd name="T56" fmla="*/ 3554 w 3557"/>
              <a:gd name="T57" fmla="*/ 1199 h 2620"/>
              <a:gd name="T58" fmla="*/ 3550 w 3557"/>
              <a:gd name="T59" fmla="*/ 2437 h 2620"/>
              <a:gd name="T60" fmla="*/ 3446 w 3557"/>
              <a:gd name="T61" fmla="*/ 2487 h 2620"/>
              <a:gd name="T62" fmla="*/ 3115 w 3557"/>
              <a:gd name="T63" fmla="*/ 2557 h 2620"/>
              <a:gd name="T64" fmla="*/ 2713 w 3557"/>
              <a:gd name="T65" fmla="*/ 2603 h 2620"/>
              <a:gd name="T66" fmla="*/ 2267 w 3557"/>
              <a:gd name="T67" fmla="*/ 2620 h 2620"/>
              <a:gd name="T68" fmla="*/ 2240 w 3557"/>
              <a:gd name="T69" fmla="*/ 2613 h 2620"/>
              <a:gd name="T70" fmla="*/ 2224 w 3557"/>
              <a:gd name="T71" fmla="*/ 2602 h 2620"/>
              <a:gd name="T72" fmla="*/ 2220 w 3557"/>
              <a:gd name="T73" fmla="*/ 2597 h 2620"/>
              <a:gd name="T74" fmla="*/ 1899 w 3557"/>
              <a:gd name="T75" fmla="*/ 2193 h 2620"/>
              <a:gd name="T76" fmla="*/ 1771 w 3557"/>
              <a:gd name="T77" fmla="*/ 1646 h 2620"/>
              <a:gd name="T78" fmla="*/ 1654 w 3557"/>
              <a:gd name="T79" fmla="*/ 2017 h 2620"/>
              <a:gd name="T80" fmla="*/ 1613 w 3557"/>
              <a:gd name="T81" fmla="*/ 2075 h 2620"/>
              <a:gd name="T82" fmla="*/ 1347 w 3557"/>
              <a:gd name="T83" fmla="*/ 2073 h 2620"/>
              <a:gd name="T84" fmla="*/ 943 w 3557"/>
              <a:gd name="T85" fmla="*/ 2035 h 2620"/>
              <a:gd name="T86" fmla="*/ 586 w 3557"/>
              <a:gd name="T87" fmla="*/ 1964 h 2620"/>
              <a:gd name="T88" fmla="*/ 298 w 3557"/>
              <a:gd name="T89" fmla="*/ 1867 h 2620"/>
              <a:gd name="T90" fmla="*/ 97 w 3557"/>
              <a:gd name="T91" fmla="*/ 1749 h 2620"/>
              <a:gd name="T92" fmla="*/ 4 w 3557"/>
              <a:gd name="T93" fmla="*/ 1618 h 2620"/>
              <a:gd name="T94" fmla="*/ 0 w 3557"/>
              <a:gd name="T95" fmla="*/ 474 h 2620"/>
              <a:gd name="T96" fmla="*/ 55 w 3557"/>
              <a:gd name="T97" fmla="*/ 351 h 2620"/>
              <a:gd name="T98" fmla="*/ 207 w 3557"/>
              <a:gd name="T99" fmla="*/ 242 h 2620"/>
              <a:gd name="T100" fmla="*/ 439 w 3557"/>
              <a:gd name="T101" fmla="*/ 151 h 2620"/>
              <a:gd name="T102" fmla="*/ 728 w 3557"/>
              <a:gd name="T103" fmla="*/ 80 h 2620"/>
              <a:gd name="T104" fmla="*/ 1058 w 3557"/>
              <a:gd name="T105" fmla="*/ 30 h 2620"/>
              <a:gd name="T106" fmla="*/ 1409 w 3557"/>
              <a:gd name="T107" fmla="*/ 4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57" h="2620">
                <a:moveTo>
                  <a:pt x="2021" y="1179"/>
                </a:moveTo>
                <a:lnTo>
                  <a:pt x="2021" y="2171"/>
                </a:lnTo>
                <a:lnTo>
                  <a:pt x="2206" y="2390"/>
                </a:lnTo>
                <a:lnTo>
                  <a:pt x="2206" y="1391"/>
                </a:lnTo>
                <a:lnTo>
                  <a:pt x="2021" y="1179"/>
                </a:lnTo>
                <a:close/>
                <a:moveTo>
                  <a:pt x="2132" y="1115"/>
                </a:moveTo>
                <a:lnTo>
                  <a:pt x="2297" y="1307"/>
                </a:lnTo>
                <a:lnTo>
                  <a:pt x="2415" y="1304"/>
                </a:lnTo>
                <a:lnTo>
                  <a:pt x="2532" y="1299"/>
                </a:lnTo>
                <a:lnTo>
                  <a:pt x="2645" y="1294"/>
                </a:lnTo>
                <a:lnTo>
                  <a:pt x="2756" y="1285"/>
                </a:lnTo>
                <a:lnTo>
                  <a:pt x="2863" y="1276"/>
                </a:lnTo>
                <a:lnTo>
                  <a:pt x="2966" y="1264"/>
                </a:lnTo>
                <a:lnTo>
                  <a:pt x="3065" y="1250"/>
                </a:lnTo>
                <a:lnTo>
                  <a:pt x="3159" y="1234"/>
                </a:lnTo>
                <a:lnTo>
                  <a:pt x="2948" y="1206"/>
                </a:lnTo>
                <a:lnTo>
                  <a:pt x="2810" y="1189"/>
                </a:lnTo>
                <a:lnTo>
                  <a:pt x="2810" y="1189"/>
                </a:lnTo>
                <a:lnTo>
                  <a:pt x="2132" y="1115"/>
                </a:lnTo>
                <a:close/>
                <a:moveTo>
                  <a:pt x="3050" y="722"/>
                </a:moveTo>
                <a:lnTo>
                  <a:pt x="3021" y="751"/>
                </a:lnTo>
                <a:lnTo>
                  <a:pt x="2989" y="778"/>
                </a:lnTo>
                <a:lnTo>
                  <a:pt x="2955" y="802"/>
                </a:lnTo>
                <a:lnTo>
                  <a:pt x="2919" y="823"/>
                </a:lnTo>
                <a:lnTo>
                  <a:pt x="2880" y="841"/>
                </a:lnTo>
                <a:lnTo>
                  <a:pt x="2880" y="1074"/>
                </a:lnTo>
                <a:lnTo>
                  <a:pt x="3050" y="1097"/>
                </a:lnTo>
                <a:lnTo>
                  <a:pt x="3050" y="722"/>
                </a:lnTo>
                <a:close/>
                <a:moveTo>
                  <a:pt x="1437" y="564"/>
                </a:moveTo>
                <a:lnTo>
                  <a:pt x="1645" y="881"/>
                </a:lnTo>
                <a:lnTo>
                  <a:pt x="1646" y="884"/>
                </a:lnTo>
                <a:lnTo>
                  <a:pt x="1648" y="888"/>
                </a:lnTo>
                <a:lnTo>
                  <a:pt x="1649" y="892"/>
                </a:lnTo>
                <a:lnTo>
                  <a:pt x="1652" y="896"/>
                </a:lnTo>
                <a:lnTo>
                  <a:pt x="1653" y="900"/>
                </a:lnTo>
                <a:lnTo>
                  <a:pt x="1654" y="906"/>
                </a:lnTo>
                <a:lnTo>
                  <a:pt x="1654" y="909"/>
                </a:lnTo>
                <a:lnTo>
                  <a:pt x="1654" y="912"/>
                </a:lnTo>
                <a:lnTo>
                  <a:pt x="1655" y="913"/>
                </a:lnTo>
                <a:lnTo>
                  <a:pt x="1655" y="915"/>
                </a:lnTo>
                <a:lnTo>
                  <a:pt x="1655" y="1479"/>
                </a:lnTo>
                <a:lnTo>
                  <a:pt x="1671" y="1485"/>
                </a:lnTo>
                <a:lnTo>
                  <a:pt x="1692" y="1491"/>
                </a:lnTo>
                <a:lnTo>
                  <a:pt x="1716" y="1499"/>
                </a:lnTo>
                <a:lnTo>
                  <a:pt x="1743" y="1509"/>
                </a:lnTo>
                <a:lnTo>
                  <a:pt x="1775" y="1518"/>
                </a:lnTo>
                <a:lnTo>
                  <a:pt x="1812" y="1531"/>
                </a:lnTo>
                <a:lnTo>
                  <a:pt x="1853" y="1544"/>
                </a:lnTo>
                <a:lnTo>
                  <a:pt x="1899" y="1561"/>
                </a:lnTo>
                <a:lnTo>
                  <a:pt x="1899" y="1016"/>
                </a:lnTo>
                <a:lnTo>
                  <a:pt x="1900" y="1013"/>
                </a:lnTo>
                <a:lnTo>
                  <a:pt x="1900" y="1011"/>
                </a:lnTo>
                <a:lnTo>
                  <a:pt x="1900" y="1006"/>
                </a:lnTo>
                <a:lnTo>
                  <a:pt x="1901" y="1001"/>
                </a:lnTo>
                <a:lnTo>
                  <a:pt x="1904" y="997"/>
                </a:lnTo>
                <a:lnTo>
                  <a:pt x="1905" y="993"/>
                </a:lnTo>
                <a:lnTo>
                  <a:pt x="1906" y="989"/>
                </a:lnTo>
                <a:lnTo>
                  <a:pt x="1907" y="987"/>
                </a:lnTo>
                <a:lnTo>
                  <a:pt x="1908" y="986"/>
                </a:lnTo>
                <a:lnTo>
                  <a:pt x="1909" y="984"/>
                </a:lnTo>
                <a:lnTo>
                  <a:pt x="1911" y="981"/>
                </a:lnTo>
                <a:lnTo>
                  <a:pt x="1915" y="977"/>
                </a:lnTo>
                <a:lnTo>
                  <a:pt x="1918" y="973"/>
                </a:lnTo>
                <a:lnTo>
                  <a:pt x="1921" y="971"/>
                </a:lnTo>
                <a:lnTo>
                  <a:pt x="1924" y="968"/>
                </a:lnTo>
                <a:lnTo>
                  <a:pt x="1928" y="965"/>
                </a:lnTo>
                <a:lnTo>
                  <a:pt x="1932" y="962"/>
                </a:lnTo>
                <a:lnTo>
                  <a:pt x="1936" y="961"/>
                </a:lnTo>
                <a:lnTo>
                  <a:pt x="1937" y="960"/>
                </a:lnTo>
                <a:lnTo>
                  <a:pt x="1940" y="959"/>
                </a:lnTo>
                <a:lnTo>
                  <a:pt x="1942" y="958"/>
                </a:lnTo>
                <a:lnTo>
                  <a:pt x="1944" y="958"/>
                </a:lnTo>
                <a:lnTo>
                  <a:pt x="1955" y="956"/>
                </a:lnTo>
                <a:lnTo>
                  <a:pt x="1963" y="956"/>
                </a:lnTo>
                <a:lnTo>
                  <a:pt x="1971" y="956"/>
                </a:lnTo>
                <a:lnTo>
                  <a:pt x="2758" y="1058"/>
                </a:lnTo>
                <a:lnTo>
                  <a:pt x="2758" y="842"/>
                </a:lnTo>
                <a:lnTo>
                  <a:pt x="1437" y="564"/>
                </a:lnTo>
                <a:close/>
                <a:moveTo>
                  <a:pt x="1586" y="0"/>
                </a:moveTo>
                <a:lnTo>
                  <a:pt x="1680" y="2"/>
                </a:lnTo>
                <a:lnTo>
                  <a:pt x="1773" y="5"/>
                </a:lnTo>
                <a:lnTo>
                  <a:pt x="1867" y="9"/>
                </a:lnTo>
                <a:lnTo>
                  <a:pt x="1959" y="16"/>
                </a:lnTo>
                <a:lnTo>
                  <a:pt x="2051" y="23"/>
                </a:lnTo>
                <a:lnTo>
                  <a:pt x="2143" y="33"/>
                </a:lnTo>
                <a:lnTo>
                  <a:pt x="2231" y="44"/>
                </a:lnTo>
                <a:lnTo>
                  <a:pt x="2318" y="57"/>
                </a:lnTo>
                <a:lnTo>
                  <a:pt x="2403" y="72"/>
                </a:lnTo>
                <a:lnTo>
                  <a:pt x="2486" y="88"/>
                </a:lnTo>
                <a:lnTo>
                  <a:pt x="2566" y="106"/>
                </a:lnTo>
                <a:lnTo>
                  <a:pt x="2641" y="124"/>
                </a:lnTo>
                <a:lnTo>
                  <a:pt x="2714" y="145"/>
                </a:lnTo>
                <a:lnTo>
                  <a:pt x="2783" y="166"/>
                </a:lnTo>
                <a:lnTo>
                  <a:pt x="2846" y="190"/>
                </a:lnTo>
                <a:lnTo>
                  <a:pt x="2906" y="214"/>
                </a:lnTo>
                <a:lnTo>
                  <a:pt x="2961" y="240"/>
                </a:lnTo>
                <a:lnTo>
                  <a:pt x="3010" y="266"/>
                </a:lnTo>
                <a:lnTo>
                  <a:pt x="3052" y="294"/>
                </a:lnTo>
                <a:lnTo>
                  <a:pt x="3089" y="324"/>
                </a:lnTo>
                <a:lnTo>
                  <a:pt x="3121" y="354"/>
                </a:lnTo>
                <a:lnTo>
                  <a:pt x="3144" y="385"/>
                </a:lnTo>
                <a:lnTo>
                  <a:pt x="3161" y="418"/>
                </a:lnTo>
                <a:lnTo>
                  <a:pt x="3161" y="419"/>
                </a:lnTo>
                <a:lnTo>
                  <a:pt x="3168" y="441"/>
                </a:lnTo>
                <a:lnTo>
                  <a:pt x="3169" y="443"/>
                </a:lnTo>
                <a:lnTo>
                  <a:pt x="3170" y="445"/>
                </a:lnTo>
                <a:lnTo>
                  <a:pt x="3172" y="466"/>
                </a:lnTo>
                <a:lnTo>
                  <a:pt x="3172" y="471"/>
                </a:lnTo>
                <a:lnTo>
                  <a:pt x="3172" y="1113"/>
                </a:lnTo>
                <a:lnTo>
                  <a:pt x="3500" y="1155"/>
                </a:lnTo>
                <a:lnTo>
                  <a:pt x="3502" y="1155"/>
                </a:lnTo>
                <a:lnTo>
                  <a:pt x="3504" y="1156"/>
                </a:lnTo>
                <a:lnTo>
                  <a:pt x="3521" y="1161"/>
                </a:lnTo>
                <a:lnTo>
                  <a:pt x="3536" y="1170"/>
                </a:lnTo>
                <a:lnTo>
                  <a:pt x="3547" y="1183"/>
                </a:lnTo>
                <a:lnTo>
                  <a:pt x="3554" y="1199"/>
                </a:lnTo>
                <a:lnTo>
                  <a:pt x="3557" y="1216"/>
                </a:lnTo>
                <a:lnTo>
                  <a:pt x="3557" y="2408"/>
                </a:lnTo>
                <a:lnTo>
                  <a:pt x="3555" y="2423"/>
                </a:lnTo>
                <a:lnTo>
                  <a:pt x="3550" y="2437"/>
                </a:lnTo>
                <a:lnTo>
                  <a:pt x="3540" y="2449"/>
                </a:lnTo>
                <a:lnTo>
                  <a:pt x="3529" y="2459"/>
                </a:lnTo>
                <a:lnTo>
                  <a:pt x="3515" y="2465"/>
                </a:lnTo>
                <a:lnTo>
                  <a:pt x="3446" y="2487"/>
                </a:lnTo>
                <a:lnTo>
                  <a:pt x="3372" y="2506"/>
                </a:lnTo>
                <a:lnTo>
                  <a:pt x="3291" y="2525"/>
                </a:lnTo>
                <a:lnTo>
                  <a:pt x="3205" y="2541"/>
                </a:lnTo>
                <a:lnTo>
                  <a:pt x="3115" y="2557"/>
                </a:lnTo>
                <a:lnTo>
                  <a:pt x="3020" y="2570"/>
                </a:lnTo>
                <a:lnTo>
                  <a:pt x="2921" y="2583"/>
                </a:lnTo>
                <a:lnTo>
                  <a:pt x="2819" y="2593"/>
                </a:lnTo>
                <a:lnTo>
                  <a:pt x="2713" y="2603"/>
                </a:lnTo>
                <a:lnTo>
                  <a:pt x="2605" y="2609"/>
                </a:lnTo>
                <a:lnTo>
                  <a:pt x="2494" y="2615"/>
                </a:lnTo>
                <a:lnTo>
                  <a:pt x="2381" y="2618"/>
                </a:lnTo>
                <a:lnTo>
                  <a:pt x="2267" y="2620"/>
                </a:lnTo>
                <a:lnTo>
                  <a:pt x="2267" y="2620"/>
                </a:lnTo>
                <a:lnTo>
                  <a:pt x="2255" y="2618"/>
                </a:lnTo>
                <a:lnTo>
                  <a:pt x="2243" y="2615"/>
                </a:lnTo>
                <a:lnTo>
                  <a:pt x="2240" y="2613"/>
                </a:lnTo>
                <a:lnTo>
                  <a:pt x="2236" y="2610"/>
                </a:lnTo>
                <a:lnTo>
                  <a:pt x="2232" y="2607"/>
                </a:lnTo>
                <a:lnTo>
                  <a:pt x="2228" y="2605"/>
                </a:lnTo>
                <a:lnTo>
                  <a:pt x="2224" y="2602"/>
                </a:lnTo>
                <a:lnTo>
                  <a:pt x="2223" y="2601"/>
                </a:lnTo>
                <a:lnTo>
                  <a:pt x="2222" y="2599"/>
                </a:lnTo>
                <a:lnTo>
                  <a:pt x="2221" y="2598"/>
                </a:lnTo>
                <a:lnTo>
                  <a:pt x="2220" y="2597"/>
                </a:lnTo>
                <a:lnTo>
                  <a:pt x="1913" y="2232"/>
                </a:lnTo>
                <a:lnTo>
                  <a:pt x="1906" y="2220"/>
                </a:lnTo>
                <a:lnTo>
                  <a:pt x="1901" y="2207"/>
                </a:lnTo>
                <a:lnTo>
                  <a:pt x="1899" y="2193"/>
                </a:lnTo>
                <a:lnTo>
                  <a:pt x="1899" y="1689"/>
                </a:lnTo>
                <a:lnTo>
                  <a:pt x="1858" y="1675"/>
                </a:lnTo>
                <a:lnTo>
                  <a:pt x="1814" y="1661"/>
                </a:lnTo>
                <a:lnTo>
                  <a:pt x="1771" y="1646"/>
                </a:lnTo>
                <a:lnTo>
                  <a:pt x="1729" y="1632"/>
                </a:lnTo>
                <a:lnTo>
                  <a:pt x="1690" y="1619"/>
                </a:lnTo>
                <a:lnTo>
                  <a:pt x="1654" y="1607"/>
                </a:lnTo>
                <a:lnTo>
                  <a:pt x="1654" y="2017"/>
                </a:lnTo>
                <a:lnTo>
                  <a:pt x="1652" y="2037"/>
                </a:lnTo>
                <a:lnTo>
                  <a:pt x="1643" y="2053"/>
                </a:lnTo>
                <a:lnTo>
                  <a:pt x="1630" y="2066"/>
                </a:lnTo>
                <a:lnTo>
                  <a:pt x="1613" y="2075"/>
                </a:lnTo>
                <a:lnTo>
                  <a:pt x="1594" y="2078"/>
                </a:lnTo>
                <a:lnTo>
                  <a:pt x="1561" y="2078"/>
                </a:lnTo>
                <a:lnTo>
                  <a:pt x="1454" y="2077"/>
                </a:lnTo>
                <a:lnTo>
                  <a:pt x="1347" y="2073"/>
                </a:lnTo>
                <a:lnTo>
                  <a:pt x="1243" y="2067"/>
                </a:lnTo>
                <a:lnTo>
                  <a:pt x="1140" y="2058"/>
                </a:lnTo>
                <a:lnTo>
                  <a:pt x="1040" y="2048"/>
                </a:lnTo>
                <a:lnTo>
                  <a:pt x="943" y="2035"/>
                </a:lnTo>
                <a:lnTo>
                  <a:pt x="848" y="2019"/>
                </a:lnTo>
                <a:lnTo>
                  <a:pt x="757" y="2003"/>
                </a:lnTo>
                <a:lnTo>
                  <a:pt x="670" y="1984"/>
                </a:lnTo>
                <a:lnTo>
                  <a:pt x="586" y="1964"/>
                </a:lnTo>
                <a:lnTo>
                  <a:pt x="507" y="1941"/>
                </a:lnTo>
                <a:lnTo>
                  <a:pt x="432" y="1917"/>
                </a:lnTo>
                <a:lnTo>
                  <a:pt x="362" y="1893"/>
                </a:lnTo>
                <a:lnTo>
                  <a:pt x="298" y="1867"/>
                </a:lnTo>
                <a:lnTo>
                  <a:pt x="239" y="1838"/>
                </a:lnTo>
                <a:lnTo>
                  <a:pt x="185" y="1810"/>
                </a:lnTo>
                <a:lnTo>
                  <a:pt x="137" y="1780"/>
                </a:lnTo>
                <a:lnTo>
                  <a:pt x="97" y="1749"/>
                </a:lnTo>
                <a:lnTo>
                  <a:pt x="63" y="1718"/>
                </a:lnTo>
                <a:lnTo>
                  <a:pt x="36" y="1685"/>
                </a:lnTo>
                <a:lnTo>
                  <a:pt x="16" y="1652"/>
                </a:lnTo>
                <a:lnTo>
                  <a:pt x="4" y="1618"/>
                </a:lnTo>
                <a:lnTo>
                  <a:pt x="0" y="1585"/>
                </a:lnTo>
                <a:lnTo>
                  <a:pt x="0" y="478"/>
                </a:lnTo>
                <a:lnTo>
                  <a:pt x="0" y="475"/>
                </a:lnTo>
                <a:lnTo>
                  <a:pt x="0" y="474"/>
                </a:lnTo>
                <a:lnTo>
                  <a:pt x="3" y="442"/>
                </a:lnTo>
                <a:lnTo>
                  <a:pt x="14" y="410"/>
                </a:lnTo>
                <a:lnTo>
                  <a:pt x="32" y="380"/>
                </a:lnTo>
                <a:lnTo>
                  <a:pt x="55" y="351"/>
                </a:lnTo>
                <a:lnTo>
                  <a:pt x="85" y="321"/>
                </a:lnTo>
                <a:lnTo>
                  <a:pt x="120" y="294"/>
                </a:lnTo>
                <a:lnTo>
                  <a:pt x="161" y="267"/>
                </a:lnTo>
                <a:lnTo>
                  <a:pt x="207" y="242"/>
                </a:lnTo>
                <a:lnTo>
                  <a:pt x="259" y="217"/>
                </a:lnTo>
                <a:lnTo>
                  <a:pt x="314" y="195"/>
                </a:lnTo>
                <a:lnTo>
                  <a:pt x="374" y="172"/>
                </a:lnTo>
                <a:lnTo>
                  <a:pt x="439" y="151"/>
                </a:lnTo>
                <a:lnTo>
                  <a:pt x="506" y="132"/>
                </a:lnTo>
                <a:lnTo>
                  <a:pt x="577" y="113"/>
                </a:lnTo>
                <a:lnTo>
                  <a:pt x="651" y="96"/>
                </a:lnTo>
                <a:lnTo>
                  <a:pt x="728" y="80"/>
                </a:lnTo>
                <a:lnTo>
                  <a:pt x="807" y="66"/>
                </a:lnTo>
                <a:lnTo>
                  <a:pt x="889" y="51"/>
                </a:lnTo>
                <a:lnTo>
                  <a:pt x="973" y="41"/>
                </a:lnTo>
                <a:lnTo>
                  <a:pt x="1058" y="30"/>
                </a:lnTo>
                <a:lnTo>
                  <a:pt x="1144" y="21"/>
                </a:lnTo>
                <a:lnTo>
                  <a:pt x="1232" y="13"/>
                </a:lnTo>
                <a:lnTo>
                  <a:pt x="1320" y="8"/>
                </a:lnTo>
                <a:lnTo>
                  <a:pt x="1409" y="4"/>
                </a:lnTo>
                <a:lnTo>
                  <a:pt x="1498" y="2"/>
                </a:lnTo>
                <a:lnTo>
                  <a:pt x="15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0" name="Group 369"/>
          <p:cNvGrpSpPr/>
          <p:nvPr/>
        </p:nvGrpSpPr>
        <p:grpSpPr>
          <a:xfrm>
            <a:off x="7239821" y="3471863"/>
            <a:ext cx="509588" cy="522288"/>
            <a:chOff x="7246938" y="3471863"/>
            <a:chExt cx="509588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2" name="Freeform 320"/>
            <p:cNvSpPr>
              <a:spLocks/>
            </p:cNvSpPr>
            <p:nvPr/>
          </p:nvSpPr>
          <p:spPr bwMode="auto">
            <a:xfrm>
              <a:off x="7440613" y="3784600"/>
              <a:ext cx="53975" cy="28575"/>
            </a:xfrm>
            <a:custGeom>
              <a:avLst/>
              <a:gdLst>
                <a:gd name="T0" fmla="*/ 0 w 348"/>
                <a:gd name="T1" fmla="*/ 0 h 177"/>
                <a:gd name="T2" fmla="*/ 33 w 348"/>
                <a:gd name="T3" fmla="*/ 28 h 177"/>
                <a:gd name="T4" fmla="*/ 69 w 348"/>
                <a:gd name="T5" fmla="*/ 51 h 177"/>
                <a:gd name="T6" fmla="*/ 106 w 348"/>
                <a:gd name="T7" fmla="*/ 71 h 177"/>
                <a:gd name="T8" fmla="*/ 145 w 348"/>
                <a:gd name="T9" fmla="*/ 85 h 177"/>
                <a:gd name="T10" fmla="*/ 175 w 348"/>
                <a:gd name="T11" fmla="*/ 93 h 177"/>
                <a:gd name="T12" fmla="*/ 205 w 348"/>
                <a:gd name="T13" fmla="*/ 98 h 177"/>
                <a:gd name="T14" fmla="*/ 236 w 348"/>
                <a:gd name="T15" fmla="*/ 99 h 177"/>
                <a:gd name="T16" fmla="*/ 266 w 348"/>
                <a:gd name="T17" fmla="*/ 97 h 177"/>
                <a:gd name="T18" fmla="*/ 294 w 348"/>
                <a:gd name="T19" fmla="*/ 92 h 177"/>
                <a:gd name="T20" fmla="*/ 323 w 348"/>
                <a:gd name="T21" fmla="*/ 84 h 177"/>
                <a:gd name="T22" fmla="*/ 348 w 348"/>
                <a:gd name="T23" fmla="*/ 72 h 177"/>
                <a:gd name="T24" fmla="*/ 343 w 348"/>
                <a:gd name="T25" fmla="*/ 98 h 177"/>
                <a:gd name="T26" fmla="*/ 334 w 348"/>
                <a:gd name="T27" fmla="*/ 122 h 177"/>
                <a:gd name="T28" fmla="*/ 322 w 348"/>
                <a:gd name="T29" fmla="*/ 140 h 177"/>
                <a:gd name="T30" fmla="*/ 304 w 348"/>
                <a:gd name="T31" fmla="*/ 157 h 177"/>
                <a:gd name="T32" fmla="*/ 285 w 348"/>
                <a:gd name="T33" fmla="*/ 168 h 177"/>
                <a:gd name="T34" fmla="*/ 262 w 348"/>
                <a:gd name="T35" fmla="*/ 175 h 177"/>
                <a:gd name="T36" fmla="*/ 236 w 348"/>
                <a:gd name="T37" fmla="*/ 177 h 177"/>
                <a:gd name="T38" fmla="*/ 208 w 348"/>
                <a:gd name="T39" fmla="*/ 175 h 177"/>
                <a:gd name="T40" fmla="*/ 180 w 348"/>
                <a:gd name="T41" fmla="*/ 168 h 177"/>
                <a:gd name="T42" fmla="*/ 148 w 348"/>
                <a:gd name="T43" fmla="*/ 156 h 177"/>
                <a:gd name="T44" fmla="*/ 116 w 348"/>
                <a:gd name="T45" fmla="*/ 137 h 177"/>
                <a:gd name="T46" fmla="*/ 88 w 348"/>
                <a:gd name="T47" fmla="*/ 116 h 177"/>
                <a:gd name="T48" fmla="*/ 61 w 348"/>
                <a:gd name="T49" fmla="*/ 91 h 177"/>
                <a:gd name="T50" fmla="*/ 37 w 348"/>
                <a:gd name="T51" fmla="*/ 62 h 177"/>
                <a:gd name="T52" fmla="*/ 17 w 348"/>
                <a:gd name="T53" fmla="*/ 32 h 177"/>
                <a:gd name="T54" fmla="*/ 0 w 348"/>
                <a:gd name="T5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8" h="177">
                  <a:moveTo>
                    <a:pt x="0" y="0"/>
                  </a:moveTo>
                  <a:lnTo>
                    <a:pt x="33" y="28"/>
                  </a:lnTo>
                  <a:lnTo>
                    <a:pt x="69" y="51"/>
                  </a:lnTo>
                  <a:lnTo>
                    <a:pt x="106" y="71"/>
                  </a:lnTo>
                  <a:lnTo>
                    <a:pt x="145" y="85"/>
                  </a:lnTo>
                  <a:lnTo>
                    <a:pt x="175" y="93"/>
                  </a:lnTo>
                  <a:lnTo>
                    <a:pt x="205" y="98"/>
                  </a:lnTo>
                  <a:lnTo>
                    <a:pt x="236" y="99"/>
                  </a:lnTo>
                  <a:lnTo>
                    <a:pt x="266" y="97"/>
                  </a:lnTo>
                  <a:lnTo>
                    <a:pt x="294" y="92"/>
                  </a:lnTo>
                  <a:lnTo>
                    <a:pt x="323" y="84"/>
                  </a:lnTo>
                  <a:lnTo>
                    <a:pt x="348" y="72"/>
                  </a:lnTo>
                  <a:lnTo>
                    <a:pt x="343" y="98"/>
                  </a:lnTo>
                  <a:lnTo>
                    <a:pt x="334" y="122"/>
                  </a:lnTo>
                  <a:lnTo>
                    <a:pt x="322" y="140"/>
                  </a:lnTo>
                  <a:lnTo>
                    <a:pt x="304" y="157"/>
                  </a:lnTo>
                  <a:lnTo>
                    <a:pt x="285" y="168"/>
                  </a:lnTo>
                  <a:lnTo>
                    <a:pt x="262" y="175"/>
                  </a:lnTo>
                  <a:lnTo>
                    <a:pt x="236" y="177"/>
                  </a:lnTo>
                  <a:lnTo>
                    <a:pt x="208" y="175"/>
                  </a:lnTo>
                  <a:lnTo>
                    <a:pt x="180" y="168"/>
                  </a:lnTo>
                  <a:lnTo>
                    <a:pt x="148" y="156"/>
                  </a:lnTo>
                  <a:lnTo>
                    <a:pt x="116" y="137"/>
                  </a:lnTo>
                  <a:lnTo>
                    <a:pt x="88" y="116"/>
                  </a:lnTo>
                  <a:lnTo>
                    <a:pt x="61" y="91"/>
                  </a:lnTo>
                  <a:lnTo>
                    <a:pt x="37" y="62"/>
                  </a:lnTo>
                  <a:lnTo>
                    <a:pt x="17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21"/>
            <p:cNvSpPr>
              <a:spLocks/>
            </p:cNvSpPr>
            <p:nvPr/>
          </p:nvSpPr>
          <p:spPr bwMode="auto">
            <a:xfrm>
              <a:off x="7440613" y="3749675"/>
              <a:ext cx="50800" cy="31750"/>
            </a:xfrm>
            <a:custGeom>
              <a:avLst/>
              <a:gdLst>
                <a:gd name="T0" fmla="*/ 95 w 315"/>
                <a:gd name="T1" fmla="*/ 0 h 200"/>
                <a:gd name="T2" fmla="*/ 102 w 315"/>
                <a:gd name="T3" fmla="*/ 1 h 200"/>
                <a:gd name="T4" fmla="*/ 121 w 315"/>
                <a:gd name="T5" fmla="*/ 3 h 200"/>
                <a:gd name="T6" fmla="*/ 141 w 315"/>
                <a:gd name="T7" fmla="*/ 8 h 200"/>
                <a:gd name="T8" fmla="*/ 159 w 315"/>
                <a:gd name="T9" fmla="*/ 15 h 200"/>
                <a:gd name="T10" fmla="*/ 177 w 315"/>
                <a:gd name="T11" fmla="*/ 23 h 200"/>
                <a:gd name="T12" fmla="*/ 184 w 315"/>
                <a:gd name="T13" fmla="*/ 27 h 200"/>
                <a:gd name="T14" fmla="*/ 208 w 315"/>
                <a:gd name="T15" fmla="*/ 42 h 200"/>
                <a:gd name="T16" fmla="*/ 231 w 315"/>
                <a:gd name="T17" fmla="*/ 59 h 200"/>
                <a:gd name="T18" fmla="*/ 252 w 315"/>
                <a:gd name="T19" fmla="*/ 77 h 200"/>
                <a:gd name="T20" fmla="*/ 254 w 315"/>
                <a:gd name="T21" fmla="*/ 80 h 200"/>
                <a:gd name="T22" fmla="*/ 256 w 315"/>
                <a:gd name="T23" fmla="*/ 81 h 200"/>
                <a:gd name="T24" fmla="*/ 283 w 315"/>
                <a:gd name="T25" fmla="*/ 112 h 200"/>
                <a:gd name="T26" fmla="*/ 306 w 315"/>
                <a:gd name="T27" fmla="*/ 147 h 200"/>
                <a:gd name="T28" fmla="*/ 309 w 315"/>
                <a:gd name="T29" fmla="*/ 152 h 200"/>
                <a:gd name="T30" fmla="*/ 312 w 315"/>
                <a:gd name="T31" fmla="*/ 158 h 200"/>
                <a:gd name="T32" fmla="*/ 314 w 315"/>
                <a:gd name="T33" fmla="*/ 162 h 200"/>
                <a:gd name="T34" fmla="*/ 315 w 315"/>
                <a:gd name="T35" fmla="*/ 166 h 200"/>
                <a:gd name="T36" fmla="*/ 299 w 315"/>
                <a:gd name="T37" fmla="*/ 181 h 200"/>
                <a:gd name="T38" fmla="*/ 279 w 315"/>
                <a:gd name="T39" fmla="*/ 192 h 200"/>
                <a:gd name="T40" fmla="*/ 257 w 315"/>
                <a:gd name="T41" fmla="*/ 198 h 200"/>
                <a:gd name="T42" fmla="*/ 232 w 315"/>
                <a:gd name="T43" fmla="*/ 200 h 200"/>
                <a:gd name="T44" fmla="*/ 204 w 315"/>
                <a:gd name="T45" fmla="*/ 198 h 200"/>
                <a:gd name="T46" fmla="*/ 176 w 315"/>
                <a:gd name="T47" fmla="*/ 192 h 200"/>
                <a:gd name="T48" fmla="*/ 141 w 315"/>
                <a:gd name="T49" fmla="*/ 177 h 200"/>
                <a:gd name="T50" fmla="*/ 107 w 315"/>
                <a:gd name="T51" fmla="*/ 157 h 200"/>
                <a:gd name="T52" fmla="*/ 75 w 315"/>
                <a:gd name="T53" fmla="*/ 133 h 200"/>
                <a:gd name="T54" fmla="*/ 47 w 315"/>
                <a:gd name="T55" fmla="*/ 103 h 200"/>
                <a:gd name="T56" fmla="*/ 21 w 315"/>
                <a:gd name="T57" fmla="*/ 70 h 200"/>
                <a:gd name="T58" fmla="*/ 0 w 315"/>
                <a:gd name="T59" fmla="*/ 34 h 200"/>
                <a:gd name="T60" fmla="*/ 12 w 315"/>
                <a:gd name="T61" fmla="*/ 23 h 200"/>
                <a:gd name="T62" fmla="*/ 26 w 315"/>
                <a:gd name="T63" fmla="*/ 14 h 200"/>
                <a:gd name="T64" fmla="*/ 27 w 315"/>
                <a:gd name="T65" fmla="*/ 13 h 200"/>
                <a:gd name="T66" fmla="*/ 28 w 315"/>
                <a:gd name="T67" fmla="*/ 13 h 200"/>
                <a:gd name="T68" fmla="*/ 49 w 315"/>
                <a:gd name="T69" fmla="*/ 5 h 200"/>
                <a:gd name="T70" fmla="*/ 71 w 315"/>
                <a:gd name="T71" fmla="*/ 1 h 200"/>
                <a:gd name="T72" fmla="*/ 95 w 315"/>
                <a:gd name="T7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5" h="200">
                  <a:moveTo>
                    <a:pt x="95" y="0"/>
                  </a:moveTo>
                  <a:lnTo>
                    <a:pt x="102" y="1"/>
                  </a:lnTo>
                  <a:lnTo>
                    <a:pt x="121" y="3"/>
                  </a:lnTo>
                  <a:lnTo>
                    <a:pt x="141" y="8"/>
                  </a:lnTo>
                  <a:lnTo>
                    <a:pt x="159" y="15"/>
                  </a:lnTo>
                  <a:lnTo>
                    <a:pt x="177" y="23"/>
                  </a:lnTo>
                  <a:lnTo>
                    <a:pt x="184" y="27"/>
                  </a:lnTo>
                  <a:lnTo>
                    <a:pt x="208" y="42"/>
                  </a:lnTo>
                  <a:lnTo>
                    <a:pt x="231" y="59"/>
                  </a:lnTo>
                  <a:lnTo>
                    <a:pt x="252" y="77"/>
                  </a:lnTo>
                  <a:lnTo>
                    <a:pt x="254" y="80"/>
                  </a:lnTo>
                  <a:lnTo>
                    <a:pt x="256" y="81"/>
                  </a:lnTo>
                  <a:lnTo>
                    <a:pt x="283" y="112"/>
                  </a:lnTo>
                  <a:lnTo>
                    <a:pt x="306" y="147"/>
                  </a:lnTo>
                  <a:lnTo>
                    <a:pt x="309" y="152"/>
                  </a:lnTo>
                  <a:lnTo>
                    <a:pt x="312" y="158"/>
                  </a:lnTo>
                  <a:lnTo>
                    <a:pt x="314" y="162"/>
                  </a:lnTo>
                  <a:lnTo>
                    <a:pt x="315" y="166"/>
                  </a:lnTo>
                  <a:lnTo>
                    <a:pt x="299" y="181"/>
                  </a:lnTo>
                  <a:lnTo>
                    <a:pt x="279" y="192"/>
                  </a:lnTo>
                  <a:lnTo>
                    <a:pt x="257" y="198"/>
                  </a:lnTo>
                  <a:lnTo>
                    <a:pt x="232" y="200"/>
                  </a:lnTo>
                  <a:lnTo>
                    <a:pt x="204" y="198"/>
                  </a:lnTo>
                  <a:lnTo>
                    <a:pt x="176" y="192"/>
                  </a:lnTo>
                  <a:lnTo>
                    <a:pt x="141" y="177"/>
                  </a:lnTo>
                  <a:lnTo>
                    <a:pt x="107" y="157"/>
                  </a:lnTo>
                  <a:lnTo>
                    <a:pt x="75" y="133"/>
                  </a:lnTo>
                  <a:lnTo>
                    <a:pt x="47" y="103"/>
                  </a:lnTo>
                  <a:lnTo>
                    <a:pt x="21" y="70"/>
                  </a:lnTo>
                  <a:lnTo>
                    <a:pt x="0" y="34"/>
                  </a:lnTo>
                  <a:lnTo>
                    <a:pt x="12" y="23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49" y="5"/>
                  </a:lnTo>
                  <a:lnTo>
                    <a:pt x="71" y="1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322"/>
            <p:cNvSpPr>
              <a:spLocks noEditPoints="1"/>
            </p:cNvSpPr>
            <p:nvPr/>
          </p:nvSpPr>
          <p:spPr bwMode="auto">
            <a:xfrm>
              <a:off x="7246938" y="3471863"/>
              <a:ext cx="509588" cy="522288"/>
            </a:xfrm>
            <a:custGeom>
              <a:avLst/>
              <a:gdLst>
                <a:gd name="T0" fmla="*/ 1881 w 3216"/>
                <a:gd name="T1" fmla="*/ 2644 h 3295"/>
                <a:gd name="T2" fmla="*/ 2062 w 3216"/>
                <a:gd name="T3" fmla="*/ 2858 h 3295"/>
                <a:gd name="T4" fmla="*/ 2227 w 3216"/>
                <a:gd name="T5" fmla="*/ 2714 h 3295"/>
                <a:gd name="T6" fmla="*/ 2046 w 3216"/>
                <a:gd name="T7" fmla="*/ 2500 h 3295"/>
                <a:gd name="T8" fmla="*/ 2255 w 3216"/>
                <a:gd name="T9" fmla="*/ 2191 h 3295"/>
                <a:gd name="T10" fmla="*/ 2360 w 3216"/>
                <a:gd name="T11" fmla="*/ 2493 h 3295"/>
                <a:gd name="T12" fmla="*/ 2649 w 3216"/>
                <a:gd name="T13" fmla="*/ 2517 h 3295"/>
                <a:gd name="T14" fmla="*/ 2672 w 3216"/>
                <a:gd name="T15" fmla="*/ 2225 h 3295"/>
                <a:gd name="T16" fmla="*/ 729 w 3216"/>
                <a:gd name="T17" fmla="*/ 1946 h 3295"/>
                <a:gd name="T18" fmla="*/ 546 w 3216"/>
                <a:gd name="T19" fmla="*/ 2137 h 3295"/>
                <a:gd name="T20" fmla="*/ 727 w 3216"/>
                <a:gd name="T21" fmla="*/ 2412 h 3295"/>
                <a:gd name="T22" fmla="*/ 991 w 3216"/>
                <a:gd name="T23" fmla="*/ 2345 h 3295"/>
                <a:gd name="T24" fmla="*/ 927 w 3216"/>
                <a:gd name="T25" fmla="*/ 2039 h 3295"/>
                <a:gd name="T26" fmla="*/ 1922 w 3216"/>
                <a:gd name="T27" fmla="*/ 1778 h 3295"/>
                <a:gd name="T28" fmla="*/ 1864 w 3216"/>
                <a:gd name="T29" fmla="*/ 2011 h 3295"/>
                <a:gd name="T30" fmla="*/ 2100 w 3216"/>
                <a:gd name="T31" fmla="*/ 2118 h 3295"/>
                <a:gd name="T32" fmla="*/ 2158 w 3216"/>
                <a:gd name="T33" fmla="*/ 1886 h 3295"/>
                <a:gd name="T34" fmla="*/ 1273 w 3216"/>
                <a:gd name="T35" fmla="*/ 1630 h 3295"/>
                <a:gd name="T36" fmla="*/ 1130 w 3216"/>
                <a:gd name="T37" fmla="*/ 1707 h 3295"/>
                <a:gd name="T38" fmla="*/ 1079 w 3216"/>
                <a:gd name="T39" fmla="*/ 1812 h 3295"/>
                <a:gd name="T40" fmla="*/ 1203 w 3216"/>
                <a:gd name="T41" fmla="*/ 2163 h 3295"/>
                <a:gd name="T42" fmla="*/ 1523 w 3216"/>
                <a:gd name="T43" fmla="*/ 2265 h 3295"/>
                <a:gd name="T44" fmla="*/ 1687 w 3216"/>
                <a:gd name="T45" fmla="*/ 2028 h 3295"/>
                <a:gd name="T46" fmla="*/ 1593 w 3216"/>
                <a:gd name="T47" fmla="*/ 1779 h 3295"/>
                <a:gd name="T48" fmla="*/ 1423 w 3216"/>
                <a:gd name="T49" fmla="*/ 1651 h 3295"/>
                <a:gd name="T50" fmla="*/ 1525 w 3216"/>
                <a:gd name="T51" fmla="*/ 1222 h 3295"/>
                <a:gd name="T52" fmla="*/ 1526 w 3216"/>
                <a:gd name="T53" fmla="*/ 1322 h 3295"/>
                <a:gd name="T54" fmla="*/ 1689 w 3216"/>
                <a:gd name="T55" fmla="*/ 1453 h 3295"/>
                <a:gd name="T56" fmla="*/ 1744 w 3216"/>
                <a:gd name="T57" fmla="*/ 1425 h 3295"/>
                <a:gd name="T58" fmla="*/ 1749 w 3216"/>
                <a:gd name="T59" fmla="*/ 1334 h 3295"/>
                <a:gd name="T60" fmla="*/ 447 w 3216"/>
                <a:gd name="T61" fmla="*/ 1107 h 3295"/>
                <a:gd name="T62" fmla="*/ 299 w 3216"/>
                <a:gd name="T63" fmla="*/ 1261 h 3295"/>
                <a:gd name="T64" fmla="*/ 465 w 3216"/>
                <a:gd name="T65" fmla="*/ 1483 h 3295"/>
                <a:gd name="T66" fmla="*/ 659 w 3216"/>
                <a:gd name="T67" fmla="*/ 1394 h 3295"/>
                <a:gd name="T68" fmla="*/ 560 w 3216"/>
                <a:gd name="T69" fmla="*/ 1144 h 3295"/>
                <a:gd name="T70" fmla="*/ 219 w 3216"/>
                <a:gd name="T71" fmla="*/ 579 h 3295"/>
                <a:gd name="T72" fmla="*/ 129 w 3216"/>
                <a:gd name="T73" fmla="*/ 749 h 3295"/>
                <a:gd name="T74" fmla="*/ 1468 w 3216"/>
                <a:gd name="T75" fmla="*/ 1105 h 3295"/>
                <a:gd name="T76" fmla="*/ 1760 w 3216"/>
                <a:gd name="T77" fmla="*/ 1140 h 3295"/>
                <a:gd name="T78" fmla="*/ 1891 w 3216"/>
                <a:gd name="T79" fmla="*/ 715 h 3295"/>
                <a:gd name="T80" fmla="*/ 1620 w 3216"/>
                <a:gd name="T81" fmla="*/ 554 h 3295"/>
                <a:gd name="T82" fmla="*/ 1358 w 3216"/>
                <a:gd name="T83" fmla="*/ 162 h 3295"/>
                <a:gd name="T84" fmla="*/ 1377 w 3216"/>
                <a:gd name="T85" fmla="*/ 37 h 3295"/>
                <a:gd name="T86" fmla="*/ 1714 w 3216"/>
                <a:gd name="T87" fmla="*/ 333 h 3295"/>
                <a:gd name="T88" fmla="*/ 1761 w 3216"/>
                <a:gd name="T89" fmla="*/ 539 h 3295"/>
                <a:gd name="T90" fmla="*/ 1932 w 3216"/>
                <a:gd name="T91" fmla="*/ 569 h 3295"/>
                <a:gd name="T92" fmla="*/ 3162 w 3216"/>
                <a:gd name="T93" fmla="*/ 1723 h 3295"/>
                <a:gd name="T94" fmla="*/ 3198 w 3216"/>
                <a:gd name="T95" fmla="*/ 2111 h 3295"/>
                <a:gd name="T96" fmla="*/ 3058 w 3216"/>
                <a:gd name="T97" fmla="*/ 2108 h 3295"/>
                <a:gd name="T98" fmla="*/ 2973 w 3216"/>
                <a:gd name="T99" fmla="*/ 2233 h 3295"/>
                <a:gd name="T100" fmla="*/ 3181 w 3216"/>
                <a:gd name="T101" fmla="*/ 2440 h 3295"/>
                <a:gd name="T102" fmla="*/ 3177 w 3216"/>
                <a:gd name="T103" fmla="*/ 3153 h 3295"/>
                <a:gd name="T104" fmla="*/ 2897 w 3216"/>
                <a:gd name="T105" fmla="*/ 3293 h 3295"/>
                <a:gd name="T106" fmla="*/ 23 w 3216"/>
                <a:gd name="T107" fmla="*/ 2330 h 3295"/>
                <a:gd name="T108" fmla="*/ 52 w 3216"/>
                <a:gd name="T109" fmla="*/ 2024 h 3295"/>
                <a:gd name="T110" fmla="*/ 240 w 3216"/>
                <a:gd name="T111" fmla="*/ 2081 h 3295"/>
                <a:gd name="T112" fmla="*/ 280 w 3216"/>
                <a:gd name="T113" fmla="*/ 1897 h 3295"/>
                <a:gd name="T114" fmla="*/ 72 w 3216"/>
                <a:gd name="T115" fmla="*/ 1763 h 3295"/>
                <a:gd name="T116" fmla="*/ 10 w 3216"/>
                <a:gd name="T117" fmla="*/ 659 h 3295"/>
                <a:gd name="T118" fmla="*/ 1107 w 3216"/>
                <a:gd name="T119" fmla="*/ 14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16" h="3295">
                  <a:moveTo>
                    <a:pt x="2021" y="2498"/>
                  </a:moveTo>
                  <a:lnTo>
                    <a:pt x="1991" y="2501"/>
                  </a:lnTo>
                  <a:lnTo>
                    <a:pt x="1964" y="2509"/>
                  </a:lnTo>
                  <a:lnTo>
                    <a:pt x="1941" y="2522"/>
                  </a:lnTo>
                  <a:lnTo>
                    <a:pt x="1921" y="2539"/>
                  </a:lnTo>
                  <a:lnTo>
                    <a:pt x="1903" y="2561"/>
                  </a:lnTo>
                  <a:lnTo>
                    <a:pt x="1891" y="2585"/>
                  </a:lnTo>
                  <a:lnTo>
                    <a:pt x="1883" y="2613"/>
                  </a:lnTo>
                  <a:lnTo>
                    <a:pt x="1881" y="2644"/>
                  </a:lnTo>
                  <a:lnTo>
                    <a:pt x="1884" y="2678"/>
                  </a:lnTo>
                  <a:lnTo>
                    <a:pt x="1892" y="2710"/>
                  </a:lnTo>
                  <a:lnTo>
                    <a:pt x="1906" y="2742"/>
                  </a:lnTo>
                  <a:lnTo>
                    <a:pt x="1926" y="2771"/>
                  </a:lnTo>
                  <a:lnTo>
                    <a:pt x="1949" y="2797"/>
                  </a:lnTo>
                  <a:lnTo>
                    <a:pt x="1975" y="2820"/>
                  </a:lnTo>
                  <a:lnTo>
                    <a:pt x="2005" y="2838"/>
                  </a:lnTo>
                  <a:lnTo>
                    <a:pt x="2036" y="2852"/>
                  </a:lnTo>
                  <a:lnTo>
                    <a:pt x="2062" y="2858"/>
                  </a:lnTo>
                  <a:lnTo>
                    <a:pt x="2087" y="2860"/>
                  </a:lnTo>
                  <a:lnTo>
                    <a:pt x="2117" y="2857"/>
                  </a:lnTo>
                  <a:lnTo>
                    <a:pt x="2143" y="2849"/>
                  </a:lnTo>
                  <a:lnTo>
                    <a:pt x="2167" y="2836"/>
                  </a:lnTo>
                  <a:lnTo>
                    <a:pt x="2187" y="2819"/>
                  </a:lnTo>
                  <a:lnTo>
                    <a:pt x="2205" y="2797"/>
                  </a:lnTo>
                  <a:lnTo>
                    <a:pt x="2217" y="2773"/>
                  </a:lnTo>
                  <a:lnTo>
                    <a:pt x="2225" y="2745"/>
                  </a:lnTo>
                  <a:lnTo>
                    <a:pt x="2227" y="2714"/>
                  </a:lnTo>
                  <a:lnTo>
                    <a:pt x="2224" y="2681"/>
                  </a:lnTo>
                  <a:lnTo>
                    <a:pt x="2215" y="2648"/>
                  </a:lnTo>
                  <a:lnTo>
                    <a:pt x="2201" y="2616"/>
                  </a:lnTo>
                  <a:lnTo>
                    <a:pt x="2182" y="2587"/>
                  </a:lnTo>
                  <a:lnTo>
                    <a:pt x="2159" y="2561"/>
                  </a:lnTo>
                  <a:lnTo>
                    <a:pt x="2133" y="2537"/>
                  </a:lnTo>
                  <a:lnTo>
                    <a:pt x="2104" y="2520"/>
                  </a:lnTo>
                  <a:lnTo>
                    <a:pt x="2072" y="2507"/>
                  </a:lnTo>
                  <a:lnTo>
                    <a:pt x="2046" y="2500"/>
                  </a:lnTo>
                  <a:lnTo>
                    <a:pt x="2021" y="2498"/>
                  </a:lnTo>
                  <a:close/>
                  <a:moveTo>
                    <a:pt x="2427" y="2069"/>
                  </a:moveTo>
                  <a:lnTo>
                    <a:pt x="2393" y="2072"/>
                  </a:lnTo>
                  <a:lnTo>
                    <a:pt x="2361" y="2080"/>
                  </a:lnTo>
                  <a:lnTo>
                    <a:pt x="2333" y="2094"/>
                  </a:lnTo>
                  <a:lnTo>
                    <a:pt x="2308" y="2112"/>
                  </a:lnTo>
                  <a:lnTo>
                    <a:pt x="2286" y="2135"/>
                  </a:lnTo>
                  <a:lnTo>
                    <a:pt x="2268" y="2161"/>
                  </a:lnTo>
                  <a:lnTo>
                    <a:pt x="2255" y="2191"/>
                  </a:lnTo>
                  <a:lnTo>
                    <a:pt x="2247" y="2225"/>
                  </a:lnTo>
                  <a:lnTo>
                    <a:pt x="2244" y="2261"/>
                  </a:lnTo>
                  <a:lnTo>
                    <a:pt x="2247" y="2298"/>
                  </a:lnTo>
                  <a:lnTo>
                    <a:pt x="2255" y="2334"/>
                  </a:lnTo>
                  <a:lnTo>
                    <a:pt x="2268" y="2370"/>
                  </a:lnTo>
                  <a:lnTo>
                    <a:pt x="2286" y="2404"/>
                  </a:lnTo>
                  <a:lnTo>
                    <a:pt x="2307" y="2437"/>
                  </a:lnTo>
                  <a:lnTo>
                    <a:pt x="2332" y="2467"/>
                  </a:lnTo>
                  <a:lnTo>
                    <a:pt x="2360" y="2493"/>
                  </a:lnTo>
                  <a:lnTo>
                    <a:pt x="2392" y="2516"/>
                  </a:lnTo>
                  <a:lnTo>
                    <a:pt x="2425" y="2534"/>
                  </a:lnTo>
                  <a:lnTo>
                    <a:pt x="2460" y="2549"/>
                  </a:lnTo>
                  <a:lnTo>
                    <a:pt x="2496" y="2557"/>
                  </a:lnTo>
                  <a:lnTo>
                    <a:pt x="2530" y="2560"/>
                  </a:lnTo>
                  <a:lnTo>
                    <a:pt x="2564" y="2557"/>
                  </a:lnTo>
                  <a:lnTo>
                    <a:pt x="2596" y="2549"/>
                  </a:lnTo>
                  <a:lnTo>
                    <a:pt x="2624" y="2535"/>
                  </a:lnTo>
                  <a:lnTo>
                    <a:pt x="2649" y="2517"/>
                  </a:lnTo>
                  <a:lnTo>
                    <a:pt x="2671" y="2494"/>
                  </a:lnTo>
                  <a:lnTo>
                    <a:pt x="2689" y="2468"/>
                  </a:lnTo>
                  <a:lnTo>
                    <a:pt x="2702" y="2438"/>
                  </a:lnTo>
                  <a:lnTo>
                    <a:pt x="2710" y="2404"/>
                  </a:lnTo>
                  <a:lnTo>
                    <a:pt x="2712" y="2369"/>
                  </a:lnTo>
                  <a:lnTo>
                    <a:pt x="2710" y="2331"/>
                  </a:lnTo>
                  <a:lnTo>
                    <a:pt x="2702" y="2294"/>
                  </a:lnTo>
                  <a:lnTo>
                    <a:pt x="2689" y="2259"/>
                  </a:lnTo>
                  <a:lnTo>
                    <a:pt x="2672" y="2225"/>
                  </a:lnTo>
                  <a:lnTo>
                    <a:pt x="2649" y="2192"/>
                  </a:lnTo>
                  <a:lnTo>
                    <a:pt x="2625" y="2162"/>
                  </a:lnTo>
                  <a:lnTo>
                    <a:pt x="2597" y="2136"/>
                  </a:lnTo>
                  <a:lnTo>
                    <a:pt x="2566" y="2113"/>
                  </a:lnTo>
                  <a:lnTo>
                    <a:pt x="2532" y="2094"/>
                  </a:lnTo>
                  <a:lnTo>
                    <a:pt x="2497" y="2080"/>
                  </a:lnTo>
                  <a:lnTo>
                    <a:pt x="2461" y="2072"/>
                  </a:lnTo>
                  <a:lnTo>
                    <a:pt x="2427" y="2069"/>
                  </a:lnTo>
                  <a:close/>
                  <a:moveTo>
                    <a:pt x="729" y="1946"/>
                  </a:moveTo>
                  <a:lnTo>
                    <a:pt x="694" y="1949"/>
                  </a:lnTo>
                  <a:lnTo>
                    <a:pt x="663" y="1958"/>
                  </a:lnTo>
                  <a:lnTo>
                    <a:pt x="635" y="1971"/>
                  </a:lnTo>
                  <a:lnTo>
                    <a:pt x="610" y="1989"/>
                  </a:lnTo>
                  <a:lnTo>
                    <a:pt x="587" y="2012"/>
                  </a:lnTo>
                  <a:lnTo>
                    <a:pt x="570" y="2038"/>
                  </a:lnTo>
                  <a:lnTo>
                    <a:pt x="557" y="2068"/>
                  </a:lnTo>
                  <a:lnTo>
                    <a:pt x="549" y="2102"/>
                  </a:lnTo>
                  <a:lnTo>
                    <a:pt x="546" y="2137"/>
                  </a:lnTo>
                  <a:lnTo>
                    <a:pt x="549" y="2175"/>
                  </a:lnTo>
                  <a:lnTo>
                    <a:pt x="557" y="2212"/>
                  </a:lnTo>
                  <a:lnTo>
                    <a:pt x="570" y="2247"/>
                  </a:lnTo>
                  <a:lnTo>
                    <a:pt x="587" y="2281"/>
                  </a:lnTo>
                  <a:lnTo>
                    <a:pt x="609" y="2314"/>
                  </a:lnTo>
                  <a:lnTo>
                    <a:pt x="634" y="2344"/>
                  </a:lnTo>
                  <a:lnTo>
                    <a:pt x="662" y="2370"/>
                  </a:lnTo>
                  <a:lnTo>
                    <a:pt x="693" y="2393"/>
                  </a:lnTo>
                  <a:lnTo>
                    <a:pt x="727" y="2412"/>
                  </a:lnTo>
                  <a:lnTo>
                    <a:pt x="762" y="2426"/>
                  </a:lnTo>
                  <a:lnTo>
                    <a:pt x="798" y="2434"/>
                  </a:lnTo>
                  <a:lnTo>
                    <a:pt x="832" y="2437"/>
                  </a:lnTo>
                  <a:lnTo>
                    <a:pt x="865" y="2434"/>
                  </a:lnTo>
                  <a:lnTo>
                    <a:pt x="898" y="2426"/>
                  </a:lnTo>
                  <a:lnTo>
                    <a:pt x="926" y="2412"/>
                  </a:lnTo>
                  <a:lnTo>
                    <a:pt x="951" y="2394"/>
                  </a:lnTo>
                  <a:lnTo>
                    <a:pt x="972" y="2371"/>
                  </a:lnTo>
                  <a:lnTo>
                    <a:pt x="991" y="2345"/>
                  </a:lnTo>
                  <a:lnTo>
                    <a:pt x="1004" y="2315"/>
                  </a:lnTo>
                  <a:lnTo>
                    <a:pt x="1012" y="2281"/>
                  </a:lnTo>
                  <a:lnTo>
                    <a:pt x="1014" y="2245"/>
                  </a:lnTo>
                  <a:lnTo>
                    <a:pt x="1012" y="2208"/>
                  </a:lnTo>
                  <a:lnTo>
                    <a:pt x="1004" y="2172"/>
                  </a:lnTo>
                  <a:lnTo>
                    <a:pt x="991" y="2136"/>
                  </a:lnTo>
                  <a:lnTo>
                    <a:pt x="973" y="2102"/>
                  </a:lnTo>
                  <a:lnTo>
                    <a:pt x="951" y="2069"/>
                  </a:lnTo>
                  <a:lnTo>
                    <a:pt x="927" y="2039"/>
                  </a:lnTo>
                  <a:lnTo>
                    <a:pt x="899" y="2013"/>
                  </a:lnTo>
                  <a:lnTo>
                    <a:pt x="867" y="1990"/>
                  </a:lnTo>
                  <a:lnTo>
                    <a:pt x="834" y="1971"/>
                  </a:lnTo>
                  <a:lnTo>
                    <a:pt x="799" y="1958"/>
                  </a:lnTo>
                  <a:lnTo>
                    <a:pt x="763" y="1949"/>
                  </a:lnTo>
                  <a:lnTo>
                    <a:pt x="729" y="1946"/>
                  </a:lnTo>
                  <a:close/>
                  <a:moveTo>
                    <a:pt x="1977" y="1767"/>
                  </a:moveTo>
                  <a:lnTo>
                    <a:pt x="1948" y="1770"/>
                  </a:lnTo>
                  <a:lnTo>
                    <a:pt x="1922" y="1778"/>
                  </a:lnTo>
                  <a:lnTo>
                    <a:pt x="1897" y="1792"/>
                  </a:lnTo>
                  <a:lnTo>
                    <a:pt x="1877" y="1809"/>
                  </a:lnTo>
                  <a:lnTo>
                    <a:pt x="1860" y="1831"/>
                  </a:lnTo>
                  <a:lnTo>
                    <a:pt x="1848" y="1855"/>
                  </a:lnTo>
                  <a:lnTo>
                    <a:pt x="1840" y="1883"/>
                  </a:lnTo>
                  <a:lnTo>
                    <a:pt x="1838" y="1913"/>
                  </a:lnTo>
                  <a:lnTo>
                    <a:pt x="1841" y="1947"/>
                  </a:lnTo>
                  <a:lnTo>
                    <a:pt x="1850" y="1980"/>
                  </a:lnTo>
                  <a:lnTo>
                    <a:pt x="1864" y="2011"/>
                  </a:lnTo>
                  <a:lnTo>
                    <a:pt x="1882" y="2040"/>
                  </a:lnTo>
                  <a:lnTo>
                    <a:pt x="1905" y="2067"/>
                  </a:lnTo>
                  <a:lnTo>
                    <a:pt x="1932" y="2090"/>
                  </a:lnTo>
                  <a:lnTo>
                    <a:pt x="1961" y="2108"/>
                  </a:lnTo>
                  <a:lnTo>
                    <a:pt x="1992" y="2121"/>
                  </a:lnTo>
                  <a:lnTo>
                    <a:pt x="2019" y="2128"/>
                  </a:lnTo>
                  <a:lnTo>
                    <a:pt x="2044" y="2130"/>
                  </a:lnTo>
                  <a:lnTo>
                    <a:pt x="2073" y="2127"/>
                  </a:lnTo>
                  <a:lnTo>
                    <a:pt x="2100" y="2118"/>
                  </a:lnTo>
                  <a:lnTo>
                    <a:pt x="2124" y="2106"/>
                  </a:lnTo>
                  <a:lnTo>
                    <a:pt x="2144" y="2089"/>
                  </a:lnTo>
                  <a:lnTo>
                    <a:pt x="2161" y="2067"/>
                  </a:lnTo>
                  <a:lnTo>
                    <a:pt x="2173" y="2043"/>
                  </a:lnTo>
                  <a:lnTo>
                    <a:pt x="2181" y="2014"/>
                  </a:lnTo>
                  <a:lnTo>
                    <a:pt x="2184" y="1984"/>
                  </a:lnTo>
                  <a:lnTo>
                    <a:pt x="2180" y="1950"/>
                  </a:lnTo>
                  <a:lnTo>
                    <a:pt x="2172" y="1918"/>
                  </a:lnTo>
                  <a:lnTo>
                    <a:pt x="2158" y="1886"/>
                  </a:lnTo>
                  <a:lnTo>
                    <a:pt x="2139" y="1856"/>
                  </a:lnTo>
                  <a:lnTo>
                    <a:pt x="2116" y="1831"/>
                  </a:lnTo>
                  <a:lnTo>
                    <a:pt x="2089" y="1807"/>
                  </a:lnTo>
                  <a:lnTo>
                    <a:pt x="2060" y="1789"/>
                  </a:lnTo>
                  <a:lnTo>
                    <a:pt x="2029" y="1776"/>
                  </a:lnTo>
                  <a:lnTo>
                    <a:pt x="2002" y="1770"/>
                  </a:lnTo>
                  <a:lnTo>
                    <a:pt x="1977" y="1767"/>
                  </a:lnTo>
                  <a:close/>
                  <a:moveTo>
                    <a:pt x="1306" y="1627"/>
                  </a:moveTo>
                  <a:lnTo>
                    <a:pt x="1273" y="1630"/>
                  </a:lnTo>
                  <a:lnTo>
                    <a:pt x="1242" y="1636"/>
                  </a:lnTo>
                  <a:lnTo>
                    <a:pt x="1213" y="1646"/>
                  </a:lnTo>
                  <a:lnTo>
                    <a:pt x="1186" y="1660"/>
                  </a:lnTo>
                  <a:lnTo>
                    <a:pt x="1182" y="1662"/>
                  </a:lnTo>
                  <a:lnTo>
                    <a:pt x="1157" y="1680"/>
                  </a:lnTo>
                  <a:lnTo>
                    <a:pt x="1151" y="1685"/>
                  </a:lnTo>
                  <a:lnTo>
                    <a:pt x="1145" y="1690"/>
                  </a:lnTo>
                  <a:lnTo>
                    <a:pt x="1137" y="1698"/>
                  </a:lnTo>
                  <a:lnTo>
                    <a:pt x="1130" y="1707"/>
                  </a:lnTo>
                  <a:lnTo>
                    <a:pt x="1115" y="1726"/>
                  </a:lnTo>
                  <a:lnTo>
                    <a:pt x="1110" y="1733"/>
                  </a:lnTo>
                  <a:lnTo>
                    <a:pt x="1106" y="1740"/>
                  </a:lnTo>
                  <a:lnTo>
                    <a:pt x="1102" y="1747"/>
                  </a:lnTo>
                  <a:lnTo>
                    <a:pt x="1099" y="1752"/>
                  </a:lnTo>
                  <a:lnTo>
                    <a:pt x="1098" y="1755"/>
                  </a:lnTo>
                  <a:lnTo>
                    <a:pt x="1097" y="1758"/>
                  </a:lnTo>
                  <a:lnTo>
                    <a:pt x="1087" y="1784"/>
                  </a:lnTo>
                  <a:lnTo>
                    <a:pt x="1079" y="1812"/>
                  </a:lnTo>
                  <a:lnTo>
                    <a:pt x="1074" y="1842"/>
                  </a:lnTo>
                  <a:lnTo>
                    <a:pt x="1071" y="1874"/>
                  </a:lnTo>
                  <a:lnTo>
                    <a:pt x="1075" y="1919"/>
                  </a:lnTo>
                  <a:lnTo>
                    <a:pt x="1084" y="1964"/>
                  </a:lnTo>
                  <a:lnTo>
                    <a:pt x="1098" y="2008"/>
                  </a:lnTo>
                  <a:lnTo>
                    <a:pt x="1117" y="2050"/>
                  </a:lnTo>
                  <a:lnTo>
                    <a:pt x="1141" y="2091"/>
                  </a:lnTo>
                  <a:lnTo>
                    <a:pt x="1171" y="2129"/>
                  </a:lnTo>
                  <a:lnTo>
                    <a:pt x="1203" y="2163"/>
                  </a:lnTo>
                  <a:lnTo>
                    <a:pt x="1238" y="2195"/>
                  </a:lnTo>
                  <a:lnTo>
                    <a:pt x="1277" y="2222"/>
                  </a:lnTo>
                  <a:lnTo>
                    <a:pt x="1318" y="2244"/>
                  </a:lnTo>
                  <a:lnTo>
                    <a:pt x="1362" y="2261"/>
                  </a:lnTo>
                  <a:lnTo>
                    <a:pt x="1392" y="2269"/>
                  </a:lnTo>
                  <a:lnTo>
                    <a:pt x="1422" y="2274"/>
                  </a:lnTo>
                  <a:lnTo>
                    <a:pt x="1453" y="2275"/>
                  </a:lnTo>
                  <a:lnTo>
                    <a:pt x="1489" y="2273"/>
                  </a:lnTo>
                  <a:lnTo>
                    <a:pt x="1523" y="2265"/>
                  </a:lnTo>
                  <a:lnTo>
                    <a:pt x="1555" y="2254"/>
                  </a:lnTo>
                  <a:lnTo>
                    <a:pt x="1583" y="2237"/>
                  </a:lnTo>
                  <a:lnTo>
                    <a:pt x="1609" y="2217"/>
                  </a:lnTo>
                  <a:lnTo>
                    <a:pt x="1633" y="2193"/>
                  </a:lnTo>
                  <a:lnTo>
                    <a:pt x="1652" y="2165"/>
                  </a:lnTo>
                  <a:lnTo>
                    <a:pt x="1667" y="2136"/>
                  </a:lnTo>
                  <a:lnTo>
                    <a:pt x="1678" y="2102"/>
                  </a:lnTo>
                  <a:lnTo>
                    <a:pt x="1685" y="2066"/>
                  </a:lnTo>
                  <a:lnTo>
                    <a:pt x="1687" y="2028"/>
                  </a:lnTo>
                  <a:lnTo>
                    <a:pt x="1684" y="1985"/>
                  </a:lnTo>
                  <a:lnTo>
                    <a:pt x="1676" y="1942"/>
                  </a:lnTo>
                  <a:lnTo>
                    <a:pt x="1663" y="1900"/>
                  </a:lnTo>
                  <a:lnTo>
                    <a:pt x="1653" y="1877"/>
                  </a:lnTo>
                  <a:lnTo>
                    <a:pt x="1642" y="1854"/>
                  </a:lnTo>
                  <a:lnTo>
                    <a:pt x="1635" y="1841"/>
                  </a:lnTo>
                  <a:lnTo>
                    <a:pt x="1625" y="1826"/>
                  </a:lnTo>
                  <a:lnTo>
                    <a:pt x="1612" y="1807"/>
                  </a:lnTo>
                  <a:lnTo>
                    <a:pt x="1593" y="1779"/>
                  </a:lnTo>
                  <a:lnTo>
                    <a:pt x="1586" y="1771"/>
                  </a:lnTo>
                  <a:lnTo>
                    <a:pt x="1579" y="1764"/>
                  </a:lnTo>
                  <a:lnTo>
                    <a:pt x="1559" y="1742"/>
                  </a:lnTo>
                  <a:lnTo>
                    <a:pt x="1536" y="1723"/>
                  </a:lnTo>
                  <a:lnTo>
                    <a:pt x="1518" y="1707"/>
                  </a:lnTo>
                  <a:lnTo>
                    <a:pt x="1496" y="1690"/>
                  </a:lnTo>
                  <a:lnTo>
                    <a:pt x="1468" y="1673"/>
                  </a:lnTo>
                  <a:lnTo>
                    <a:pt x="1449" y="1663"/>
                  </a:lnTo>
                  <a:lnTo>
                    <a:pt x="1423" y="1651"/>
                  </a:lnTo>
                  <a:lnTo>
                    <a:pt x="1397" y="1641"/>
                  </a:lnTo>
                  <a:lnTo>
                    <a:pt x="1367" y="1634"/>
                  </a:lnTo>
                  <a:lnTo>
                    <a:pt x="1336" y="1629"/>
                  </a:lnTo>
                  <a:lnTo>
                    <a:pt x="1306" y="1627"/>
                  </a:lnTo>
                  <a:close/>
                  <a:moveTo>
                    <a:pt x="1582" y="1190"/>
                  </a:moveTo>
                  <a:lnTo>
                    <a:pt x="1564" y="1192"/>
                  </a:lnTo>
                  <a:lnTo>
                    <a:pt x="1548" y="1199"/>
                  </a:lnTo>
                  <a:lnTo>
                    <a:pt x="1535" y="1209"/>
                  </a:lnTo>
                  <a:lnTo>
                    <a:pt x="1525" y="1222"/>
                  </a:lnTo>
                  <a:lnTo>
                    <a:pt x="1518" y="1239"/>
                  </a:lnTo>
                  <a:lnTo>
                    <a:pt x="1515" y="1258"/>
                  </a:lnTo>
                  <a:lnTo>
                    <a:pt x="1515" y="1260"/>
                  </a:lnTo>
                  <a:lnTo>
                    <a:pt x="1515" y="1262"/>
                  </a:lnTo>
                  <a:lnTo>
                    <a:pt x="1515" y="1264"/>
                  </a:lnTo>
                  <a:lnTo>
                    <a:pt x="1514" y="1266"/>
                  </a:lnTo>
                  <a:lnTo>
                    <a:pt x="1515" y="1279"/>
                  </a:lnTo>
                  <a:lnTo>
                    <a:pt x="1517" y="1294"/>
                  </a:lnTo>
                  <a:lnTo>
                    <a:pt x="1526" y="1322"/>
                  </a:lnTo>
                  <a:lnTo>
                    <a:pt x="1539" y="1350"/>
                  </a:lnTo>
                  <a:lnTo>
                    <a:pt x="1556" y="1376"/>
                  </a:lnTo>
                  <a:lnTo>
                    <a:pt x="1577" y="1399"/>
                  </a:lnTo>
                  <a:lnTo>
                    <a:pt x="1600" y="1420"/>
                  </a:lnTo>
                  <a:lnTo>
                    <a:pt x="1626" y="1436"/>
                  </a:lnTo>
                  <a:lnTo>
                    <a:pt x="1654" y="1447"/>
                  </a:lnTo>
                  <a:lnTo>
                    <a:pt x="1669" y="1452"/>
                  </a:lnTo>
                  <a:lnTo>
                    <a:pt x="1685" y="1453"/>
                  </a:lnTo>
                  <a:lnTo>
                    <a:pt x="1689" y="1453"/>
                  </a:lnTo>
                  <a:lnTo>
                    <a:pt x="1692" y="1453"/>
                  </a:lnTo>
                  <a:lnTo>
                    <a:pt x="1702" y="1452"/>
                  </a:lnTo>
                  <a:lnTo>
                    <a:pt x="1712" y="1449"/>
                  </a:lnTo>
                  <a:lnTo>
                    <a:pt x="1718" y="1447"/>
                  </a:lnTo>
                  <a:lnTo>
                    <a:pt x="1725" y="1444"/>
                  </a:lnTo>
                  <a:lnTo>
                    <a:pt x="1730" y="1440"/>
                  </a:lnTo>
                  <a:lnTo>
                    <a:pt x="1736" y="1435"/>
                  </a:lnTo>
                  <a:lnTo>
                    <a:pt x="1741" y="1430"/>
                  </a:lnTo>
                  <a:lnTo>
                    <a:pt x="1744" y="1425"/>
                  </a:lnTo>
                  <a:lnTo>
                    <a:pt x="1747" y="1420"/>
                  </a:lnTo>
                  <a:lnTo>
                    <a:pt x="1750" y="1415"/>
                  </a:lnTo>
                  <a:lnTo>
                    <a:pt x="1752" y="1411"/>
                  </a:lnTo>
                  <a:lnTo>
                    <a:pt x="1753" y="1406"/>
                  </a:lnTo>
                  <a:lnTo>
                    <a:pt x="1756" y="1393"/>
                  </a:lnTo>
                  <a:lnTo>
                    <a:pt x="1757" y="1379"/>
                  </a:lnTo>
                  <a:lnTo>
                    <a:pt x="1755" y="1366"/>
                  </a:lnTo>
                  <a:lnTo>
                    <a:pt x="1755" y="1364"/>
                  </a:lnTo>
                  <a:lnTo>
                    <a:pt x="1749" y="1334"/>
                  </a:lnTo>
                  <a:lnTo>
                    <a:pt x="1737" y="1304"/>
                  </a:lnTo>
                  <a:lnTo>
                    <a:pt x="1720" y="1275"/>
                  </a:lnTo>
                  <a:lnTo>
                    <a:pt x="1699" y="1250"/>
                  </a:lnTo>
                  <a:lnTo>
                    <a:pt x="1675" y="1227"/>
                  </a:lnTo>
                  <a:lnTo>
                    <a:pt x="1648" y="1209"/>
                  </a:lnTo>
                  <a:lnTo>
                    <a:pt x="1617" y="1197"/>
                  </a:lnTo>
                  <a:lnTo>
                    <a:pt x="1599" y="1192"/>
                  </a:lnTo>
                  <a:lnTo>
                    <a:pt x="1582" y="1190"/>
                  </a:lnTo>
                  <a:close/>
                  <a:moveTo>
                    <a:pt x="447" y="1107"/>
                  </a:moveTo>
                  <a:lnTo>
                    <a:pt x="419" y="1109"/>
                  </a:lnTo>
                  <a:lnTo>
                    <a:pt x="393" y="1117"/>
                  </a:lnTo>
                  <a:lnTo>
                    <a:pt x="370" y="1127"/>
                  </a:lnTo>
                  <a:lnTo>
                    <a:pt x="350" y="1142"/>
                  </a:lnTo>
                  <a:lnTo>
                    <a:pt x="333" y="1160"/>
                  </a:lnTo>
                  <a:lnTo>
                    <a:pt x="318" y="1181"/>
                  </a:lnTo>
                  <a:lnTo>
                    <a:pt x="307" y="1206"/>
                  </a:lnTo>
                  <a:lnTo>
                    <a:pt x="301" y="1232"/>
                  </a:lnTo>
                  <a:lnTo>
                    <a:pt x="299" y="1261"/>
                  </a:lnTo>
                  <a:lnTo>
                    <a:pt x="301" y="1293"/>
                  </a:lnTo>
                  <a:lnTo>
                    <a:pt x="309" y="1325"/>
                  </a:lnTo>
                  <a:lnTo>
                    <a:pt x="321" y="1354"/>
                  </a:lnTo>
                  <a:lnTo>
                    <a:pt x="338" y="1384"/>
                  </a:lnTo>
                  <a:lnTo>
                    <a:pt x="358" y="1411"/>
                  </a:lnTo>
                  <a:lnTo>
                    <a:pt x="381" y="1434"/>
                  </a:lnTo>
                  <a:lnTo>
                    <a:pt x="406" y="1455"/>
                  </a:lnTo>
                  <a:lnTo>
                    <a:pt x="435" y="1471"/>
                  </a:lnTo>
                  <a:lnTo>
                    <a:pt x="465" y="1483"/>
                  </a:lnTo>
                  <a:lnTo>
                    <a:pt x="492" y="1490"/>
                  </a:lnTo>
                  <a:lnTo>
                    <a:pt x="520" y="1493"/>
                  </a:lnTo>
                  <a:lnTo>
                    <a:pt x="548" y="1490"/>
                  </a:lnTo>
                  <a:lnTo>
                    <a:pt x="573" y="1483"/>
                  </a:lnTo>
                  <a:lnTo>
                    <a:pt x="596" y="1472"/>
                  </a:lnTo>
                  <a:lnTo>
                    <a:pt x="617" y="1458"/>
                  </a:lnTo>
                  <a:lnTo>
                    <a:pt x="634" y="1439"/>
                  </a:lnTo>
                  <a:lnTo>
                    <a:pt x="648" y="1418"/>
                  </a:lnTo>
                  <a:lnTo>
                    <a:pt x="659" y="1394"/>
                  </a:lnTo>
                  <a:lnTo>
                    <a:pt x="665" y="1368"/>
                  </a:lnTo>
                  <a:lnTo>
                    <a:pt x="668" y="1339"/>
                  </a:lnTo>
                  <a:lnTo>
                    <a:pt x="665" y="1307"/>
                  </a:lnTo>
                  <a:lnTo>
                    <a:pt x="657" y="1275"/>
                  </a:lnTo>
                  <a:lnTo>
                    <a:pt x="645" y="1245"/>
                  </a:lnTo>
                  <a:lnTo>
                    <a:pt x="629" y="1216"/>
                  </a:lnTo>
                  <a:lnTo>
                    <a:pt x="610" y="1189"/>
                  </a:lnTo>
                  <a:lnTo>
                    <a:pt x="586" y="1165"/>
                  </a:lnTo>
                  <a:lnTo>
                    <a:pt x="560" y="1144"/>
                  </a:lnTo>
                  <a:lnTo>
                    <a:pt x="532" y="1128"/>
                  </a:lnTo>
                  <a:lnTo>
                    <a:pt x="501" y="1116"/>
                  </a:lnTo>
                  <a:lnTo>
                    <a:pt x="474" y="1109"/>
                  </a:lnTo>
                  <a:lnTo>
                    <a:pt x="447" y="1107"/>
                  </a:lnTo>
                  <a:close/>
                  <a:moveTo>
                    <a:pt x="1203" y="123"/>
                  </a:moveTo>
                  <a:lnTo>
                    <a:pt x="1172" y="125"/>
                  </a:lnTo>
                  <a:lnTo>
                    <a:pt x="1143" y="130"/>
                  </a:lnTo>
                  <a:lnTo>
                    <a:pt x="1116" y="139"/>
                  </a:lnTo>
                  <a:lnTo>
                    <a:pt x="219" y="579"/>
                  </a:lnTo>
                  <a:lnTo>
                    <a:pt x="193" y="593"/>
                  </a:lnTo>
                  <a:lnTo>
                    <a:pt x="171" y="612"/>
                  </a:lnTo>
                  <a:lnTo>
                    <a:pt x="153" y="634"/>
                  </a:lnTo>
                  <a:lnTo>
                    <a:pt x="138" y="659"/>
                  </a:lnTo>
                  <a:lnTo>
                    <a:pt x="128" y="687"/>
                  </a:lnTo>
                  <a:lnTo>
                    <a:pt x="122" y="717"/>
                  </a:lnTo>
                  <a:lnTo>
                    <a:pt x="124" y="722"/>
                  </a:lnTo>
                  <a:lnTo>
                    <a:pt x="125" y="728"/>
                  </a:lnTo>
                  <a:lnTo>
                    <a:pt x="129" y="749"/>
                  </a:lnTo>
                  <a:lnTo>
                    <a:pt x="136" y="766"/>
                  </a:lnTo>
                  <a:lnTo>
                    <a:pt x="146" y="781"/>
                  </a:lnTo>
                  <a:lnTo>
                    <a:pt x="158" y="792"/>
                  </a:lnTo>
                  <a:lnTo>
                    <a:pt x="173" y="801"/>
                  </a:lnTo>
                  <a:lnTo>
                    <a:pt x="190" y="806"/>
                  </a:lnTo>
                  <a:lnTo>
                    <a:pt x="1413" y="1175"/>
                  </a:lnTo>
                  <a:lnTo>
                    <a:pt x="1427" y="1148"/>
                  </a:lnTo>
                  <a:lnTo>
                    <a:pt x="1446" y="1125"/>
                  </a:lnTo>
                  <a:lnTo>
                    <a:pt x="1468" y="1105"/>
                  </a:lnTo>
                  <a:lnTo>
                    <a:pt x="1492" y="1090"/>
                  </a:lnTo>
                  <a:lnTo>
                    <a:pt x="1519" y="1078"/>
                  </a:lnTo>
                  <a:lnTo>
                    <a:pt x="1550" y="1071"/>
                  </a:lnTo>
                  <a:lnTo>
                    <a:pt x="1582" y="1068"/>
                  </a:lnTo>
                  <a:lnTo>
                    <a:pt x="1617" y="1071"/>
                  </a:lnTo>
                  <a:lnTo>
                    <a:pt x="1654" y="1080"/>
                  </a:lnTo>
                  <a:lnTo>
                    <a:pt x="1691" y="1094"/>
                  </a:lnTo>
                  <a:lnTo>
                    <a:pt x="1728" y="1115"/>
                  </a:lnTo>
                  <a:lnTo>
                    <a:pt x="1760" y="1140"/>
                  </a:lnTo>
                  <a:lnTo>
                    <a:pt x="1790" y="1169"/>
                  </a:lnTo>
                  <a:lnTo>
                    <a:pt x="1816" y="1201"/>
                  </a:lnTo>
                  <a:lnTo>
                    <a:pt x="1838" y="1236"/>
                  </a:lnTo>
                  <a:lnTo>
                    <a:pt x="1856" y="1273"/>
                  </a:lnTo>
                  <a:lnTo>
                    <a:pt x="1868" y="1312"/>
                  </a:lnTo>
                  <a:lnTo>
                    <a:pt x="2911" y="1627"/>
                  </a:lnTo>
                  <a:lnTo>
                    <a:pt x="1947" y="702"/>
                  </a:lnTo>
                  <a:lnTo>
                    <a:pt x="1920" y="710"/>
                  </a:lnTo>
                  <a:lnTo>
                    <a:pt x="1891" y="715"/>
                  </a:lnTo>
                  <a:lnTo>
                    <a:pt x="1862" y="715"/>
                  </a:lnTo>
                  <a:lnTo>
                    <a:pt x="1833" y="712"/>
                  </a:lnTo>
                  <a:lnTo>
                    <a:pt x="1802" y="705"/>
                  </a:lnTo>
                  <a:lnTo>
                    <a:pt x="1765" y="691"/>
                  </a:lnTo>
                  <a:lnTo>
                    <a:pt x="1731" y="671"/>
                  </a:lnTo>
                  <a:lnTo>
                    <a:pt x="1698" y="646"/>
                  </a:lnTo>
                  <a:lnTo>
                    <a:pt x="1669" y="619"/>
                  </a:lnTo>
                  <a:lnTo>
                    <a:pt x="1643" y="588"/>
                  </a:lnTo>
                  <a:lnTo>
                    <a:pt x="1620" y="554"/>
                  </a:lnTo>
                  <a:lnTo>
                    <a:pt x="1602" y="518"/>
                  </a:lnTo>
                  <a:lnTo>
                    <a:pt x="1589" y="482"/>
                  </a:lnTo>
                  <a:lnTo>
                    <a:pt x="1580" y="444"/>
                  </a:lnTo>
                  <a:lnTo>
                    <a:pt x="1578" y="405"/>
                  </a:lnTo>
                  <a:lnTo>
                    <a:pt x="1579" y="378"/>
                  </a:lnTo>
                  <a:lnTo>
                    <a:pt x="1583" y="354"/>
                  </a:lnTo>
                  <a:lnTo>
                    <a:pt x="1433" y="210"/>
                  </a:lnTo>
                  <a:lnTo>
                    <a:pt x="1396" y="184"/>
                  </a:lnTo>
                  <a:lnTo>
                    <a:pt x="1358" y="162"/>
                  </a:lnTo>
                  <a:lnTo>
                    <a:pt x="1319" y="146"/>
                  </a:lnTo>
                  <a:lnTo>
                    <a:pt x="1280" y="133"/>
                  </a:lnTo>
                  <a:lnTo>
                    <a:pt x="1241" y="125"/>
                  </a:lnTo>
                  <a:lnTo>
                    <a:pt x="1203" y="123"/>
                  </a:lnTo>
                  <a:close/>
                  <a:moveTo>
                    <a:pt x="1194" y="0"/>
                  </a:moveTo>
                  <a:lnTo>
                    <a:pt x="1238" y="2"/>
                  </a:lnTo>
                  <a:lnTo>
                    <a:pt x="1285" y="8"/>
                  </a:lnTo>
                  <a:lnTo>
                    <a:pt x="1330" y="21"/>
                  </a:lnTo>
                  <a:lnTo>
                    <a:pt x="1377" y="37"/>
                  </a:lnTo>
                  <a:lnTo>
                    <a:pt x="1422" y="58"/>
                  </a:lnTo>
                  <a:lnTo>
                    <a:pt x="1467" y="84"/>
                  </a:lnTo>
                  <a:lnTo>
                    <a:pt x="1509" y="114"/>
                  </a:lnTo>
                  <a:lnTo>
                    <a:pt x="1512" y="116"/>
                  </a:lnTo>
                  <a:lnTo>
                    <a:pt x="1514" y="118"/>
                  </a:lnTo>
                  <a:lnTo>
                    <a:pt x="1695" y="291"/>
                  </a:lnTo>
                  <a:lnTo>
                    <a:pt x="1705" y="303"/>
                  </a:lnTo>
                  <a:lnTo>
                    <a:pt x="1711" y="318"/>
                  </a:lnTo>
                  <a:lnTo>
                    <a:pt x="1714" y="333"/>
                  </a:lnTo>
                  <a:lnTo>
                    <a:pt x="1712" y="348"/>
                  </a:lnTo>
                  <a:lnTo>
                    <a:pt x="1707" y="364"/>
                  </a:lnTo>
                  <a:lnTo>
                    <a:pt x="1701" y="383"/>
                  </a:lnTo>
                  <a:lnTo>
                    <a:pt x="1698" y="405"/>
                  </a:lnTo>
                  <a:lnTo>
                    <a:pt x="1701" y="433"/>
                  </a:lnTo>
                  <a:lnTo>
                    <a:pt x="1709" y="462"/>
                  </a:lnTo>
                  <a:lnTo>
                    <a:pt x="1722" y="490"/>
                  </a:lnTo>
                  <a:lnTo>
                    <a:pt x="1740" y="515"/>
                  </a:lnTo>
                  <a:lnTo>
                    <a:pt x="1761" y="539"/>
                  </a:lnTo>
                  <a:lnTo>
                    <a:pt x="1784" y="559"/>
                  </a:lnTo>
                  <a:lnTo>
                    <a:pt x="1810" y="576"/>
                  </a:lnTo>
                  <a:lnTo>
                    <a:pt x="1838" y="587"/>
                  </a:lnTo>
                  <a:lnTo>
                    <a:pt x="1856" y="591"/>
                  </a:lnTo>
                  <a:lnTo>
                    <a:pt x="1874" y="593"/>
                  </a:lnTo>
                  <a:lnTo>
                    <a:pt x="1890" y="591"/>
                  </a:lnTo>
                  <a:lnTo>
                    <a:pt x="1904" y="586"/>
                  </a:lnTo>
                  <a:lnTo>
                    <a:pt x="1917" y="578"/>
                  </a:lnTo>
                  <a:lnTo>
                    <a:pt x="1932" y="569"/>
                  </a:lnTo>
                  <a:lnTo>
                    <a:pt x="1949" y="565"/>
                  </a:lnTo>
                  <a:lnTo>
                    <a:pt x="1966" y="566"/>
                  </a:lnTo>
                  <a:lnTo>
                    <a:pt x="1982" y="571"/>
                  </a:lnTo>
                  <a:lnTo>
                    <a:pt x="1997" y="581"/>
                  </a:lnTo>
                  <a:lnTo>
                    <a:pt x="3051" y="1591"/>
                  </a:lnTo>
                  <a:lnTo>
                    <a:pt x="3083" y="1620"/>
                  </a:lnTo>
                  <a:lnTo>
                    <a:pt x="3113" y="1651"/>
                  </a:lnTo>
                  <a:lnTo>
                    <a:pt x="3139" y="1686"/>
                  </a:lnTo>
                  <a:lnTo>
                    <a:pt x="3162" y="1723"/>
                  </a:lnTo>
                  <a:lnTo>
                    <a:pt x="3180" y="1762"/>
                  </a:lnTo>
                  <a:lnTo>
                    <a:pt x="3195" y="1803"/>
                  </a:lnTo>
                  <a:lnTo>
                    <a:pt x="3206" y="1845"/>
                  </a:lnTo>
                  <a:lnTo>
                    <a:pt x="3212" y="1888"/>
                  </a:lnTo>
                  <a:lnTo>
                    <a:pt x="3215" y="1932"/>
                  </a:lnTo>
                  <a:lnTo>
                    <a:pt x="3215" y="2069"/>
                  </a:lnTo>
                  <a:lnTo>
                    <a:pt x="3212" y="2085"/>
                  </a:lnTo>
                  <a:lnTo>
                    <a:pt x="3207" y="2099"/>
                  </a:lnTo>
                  <a:lnTo>
                    <a:pt x="3198" y="2111"/>
                  </a:lnTo>
                  <a:lnTo>
                    <a:pt x="3187" y="2121"/>
                  </a:lnTo>
                  <a:lnTo>
                    <a:pt x="3173" y="2128"/>
                  </a:lnTo>
                  <a:lnTo>
                    <a:pt x="3159" y="2131"/>
                  </a:lnTo>
                  <a:lnTo>
                    <a:pt x="3144" y="2130"/>
                  </a:lnTo>
                  <a:lnTo>
                    <a:pt x="3130" y="2125"/>
                  </a:lnTo>
                  <a:lnTo>
                    <a:pt x="3111" y="2117"/>
                  </a:lnTo>
                  <a:lnTo>
                    <a:pt x="3094" y="2112"/>
                  </a:lnTo>
                  <a:lnTo>
                    <a:pt x="3079" y="2109"/>
                  </a:lnTo>
                  <a:lnTo>
                    <a:pt x="3058" y="2108"/>
                  </a:lnTo>
                  <a:lnTo>
                    <a:pt x="3038" y="2110"/>
                  </a:lnTo>
                  <a:lnTo>
                    <a:pt x="3020" y="2115"/>
                  </a:lnTo>
                  <a:lnTo>
                    <a:pt x="3005" y="2124"/>
                  </a:lnTo>
                  <a:lnTo>
                    <a:pt x="2993" y="2136"/>
                  </a:lnTo>
                  <a:lnTo>
                    <a:pt x="2983" y="2151"/>
                  </a:lnTo>
                  <a:lnTo>
                    <a:pt x="2976" y="2169"/>
                  </a:lnTo>
                  <a:lnTo>
                    <a:pt x="2972" y="2188"/>
                  </a:lnTo>
                  <a:lnTo>
                    <a:pt x="2971" y="2209"/>
                  </a:lnTo>
                  <a:lnTo>
                    <a:pt x="2973" y="2233"/>
                  </a:lnTo>
                  <a:lnTo>
                    <a:pt x="2982" y="2268"/>
                  </a:lnTo>
                  <a:lnTo>
                    <a:pt x="2997" y="2303"/>
                  </a:lnTo>
                  <a:lnTo>
                    <a:pt x="3017" y="2334"/>
                  </a:lnTo>
                  <a:lnTo>
                    <a:pt x="3042" y="2364"/>
                  </a:lnTo>
                  <a:lnTo>
                    <a:pt x="3069" y="2390"/>
                  </a:lnTo>
                  <a:lnTo>
                    <a:pt x="3099" y="2410"/>
                  </a:lnTo>
                  <a:lnTo>
                    <a:pt x="3132" y="2426"/>
                  </a:lnTo>
                  <a:lnTo>
                    <a:pt x="3164" y="2435"/>
                  </a:lnTo>
                  <a:lnTo>
                    <a:pt x="3181" y="2440"/>
                  </a:lnTo>
                  <a:lnTo>
                    <a:pt x="3195" y="2449"/>
                  </a:lnTo>
                  <a:lnTo>
                    <a:pt x="3205" y="2462"/>
                  </a:lnTo>
                  <a:lnTo>
                    <a:pt x="3212" y="2478"/>
                  </a:lnTo>
                  <a:lnTo>
                    <a:pt x="3216" y="2495"/>
                  </a:lnTo>
                  <a:lnTo>
                    <a:pt x="3216" y="3007"/>
                  </a:lnTo>
                  <a:lnTo>
                    <a:pt x="3212" y="3046"/>
                  </a:lnTo>
                  <a:lnTo>
                    <a:pt x="3205" y="3083"/>
                  </a:lnTo>
                  <a:lnTo>
                    <a:pt x="3193" y="3119"/>
                  </a:lnTo>
                  <a:lnTo>
                    <a:pt x="3177" y="3153"/>
                  </a:lnTo>
                  <a:lnTo>
                    <a:pt x="3156" y="3184"/>
                  </a:lnTo>
                  <a:lnTo>
                    <a:pt x="3131" y="3212"/>
                  </a:lnTo>
                  <a:lnTo>
                    <a:pt x="3102" y="3237"/>
                  </a:lnTo>
                  <a:lnTo>
                    <a:pt x="3072" y="3257"/>
                  </a:lnTo>
                  <a:lnTo>
                    <a:pt x="3039" y="3274"/>
                  </a:lnTo>
                  <a:lnTo>
                    <a:pt x="3004" y="3286"/>
                  </a:lnTo>
                  <a:lnTo>
                    <a:pt x="2969" y="3293"/>
                  </a:lnTo>
                  <a:lnTo>
                    <a:pt x="2931" y="3295"/>
                  </a:lnTo>
                  <a:lnTo>
                    <a:pt x="2897" y="3293"/>
                  </a:lnTo>
                  <a:lnTo>
                    <a:pt x="2863" y="3286"/>
                  </a:lnTo>
                  <a:lnTo>
                    <a:pt x="213" y="2495"/>
                  </a:lnTo>
                  <a:lnTo>
                    <a:pt x="177" y="2484"/>
                  </a:lnTo>
                  <a:lnTo>
                    <a:pt x="144" y="2468"/>
                  </a:lnTo>
                  <a:lnTo>
                    <a:pt x="112" y="2447"/>
                  </a:lnTo>
                  <a:lnTo>
                    <a:pt x="85" y="2423"/>
                  </a:lnTo>
                  <a:lnTo>
                    <a:pt x="61" y="2395"/>
                  </a:lnTo>
                  <a:lnTo>
                    <a:pt x="39" y="2363"/>
                  </a:lnTo>
                  <a:lnTo>
                    <a:pt x="23" y="2330"/>
                  </a:lnTo>
                  <a:lnTo>
                    <a:pt x="11" y="2294"/>
                  </a:lnTo>
                  <a:lnTo>
                    <a:pt x="3" y="2257"/>
                  </a:lnTo>
                  <a:lnTo>
                    <a:pt x="0" y="2218"/>
                  </a:lnTo>
                  <a:lnTo>
                    <a:pt x="0" y="2085"/>
                  </a:lnTo>
                  <a:lnTo>
                    <a:pt x="3" y="2067"/>
                  </a:lnTo>
                  <a:lnTo>
                    <a:pt x="10" y="2052"/>
                  </a:lnTo>
                  <a:lnTo>
                    <a:pt x="20" y="2038"/>
                  </a:lnTo>
                  <a:lnTo>
                    <a:pt x="34" y="2029"/>
                  </a:lnTo>
                  <a:lnTo>
                    <a:pt x="52" y="2024"/>
                  </a:lnTo>
                  <a:lnTo>
                    <a:pt x="68" y="2023"/>
                  </a:lnTo>
                  <a:lnTo>
                    <a:pt x="84" y="2028"/>
                  </a:lnTo>
                  <a:lnTo>
                    <a:pt x="99" y="2036"/>
                  </a:lnTo>
                  <a:lnTo>
                    <a:pt x="123" y="2054"/>
                  </a:lnTo>
                  <a:lnTo>
                    <a:pt x="148" y="2068"/>
                  </a:lnTo>
                  <a:lnTo>
                    <a:pt x="172" y="2077"/>
                  </a:lnTo>
                  <a:lnTo>
                    <a:pt x="196" y="2084"/>
                  </a:lnTo>
                  <a:lnTo>
                    <a:pt x="219" y="2085"/>
                  </a:lnTo>
                  <a:lnTo>
                    <a:pt x="240" y="2081"/>
                  </a:lnTo>
                  <a:lnTo>
                    <a:pt x="258" y="2075"/>
                  </a:lnTo>
                  <a:lnTo>
                    <a:pt x="274" y="2065"/>
                  </a:lnTo>
                  <a:lnTo>
                    <a:pt x="286" y="2051"/>
                  </a:lnTo>
                  <a:lnTo>
                    <a:pt x="296" y="2033"/>
                  </a:lnTo>
                  <a:lnTo>
                    <a:pt x="302" y="2013"/>
                  </a:lnTo>
                  <a:lnTo>
                    <a:pt x="303" y="1989"/>
                  </a:lnTo>
                  <a:lnTo>
                    <a:pt x="301" y="1959"/>
                  </a:lnTo>
                  <a:lnTo>
                    <a:pt x="293" y="1928"/>
                  </a:lnTo>
                  <a:lnTo>
                    <a:pt x="280" y="1897"/>
                  </a:lnTo>
                  <a:lnTo>
                    <a:pt x="264" y="1868"/>
                  </a:lnTo>
                  <a:lnTo>
                    <a:pt x="244" y="1842"/>
                  </a:lnTo>
                  <a:lnTo>
                    <a:pt x="219" y="1818"/>
                  </a:lnTo>
                  <a:lnTo>
                    <a:pt x="194" y="1797"/>
                  </a:lnTo>
                  <a:lnTo>
                    <a:pt x="166" y="1780"/>
                  </a:lnTo>
                  <a:lnTo>
                    <a:pt x="135" y="1768"/>
                  </a:lnTo>
                  <a:lnTo>
                    <a:pt x="114" y="1763"/>
                  </a:lnTo>
                  <a:lnTo>
                    <a:pt x="92" y="1762"/>
                  </a:lnTo>
                  <a:lnTo>
                    <a:pt x="72" y="1763"/>
                  </a:lnTo>
                  <a:lnTo>
                    <a:pt x="55" y="1764"/>
                  </a:lnTo>
                  <a:lnTo>
                    <a:pt x="37" y="1760"/>
                  </a:lnTo>
                  <a:lnTo>
                    <a:pt x="22" y="1750"/>
                  </a:lnTo>
                  <a:lnTo>
                    <a:pt x="10" y="1736"/>
                  </a:lnTo>
                  <a:lnTo>
                    <a:pt x="3" y="1721"/>
                  </a:lnTo>
                  <a:lnTo>
                    <a:pt x="0" y="1702"/>
                  </a:lnTo>
                  <a:lnTo>
                    <a:pt x="0" y="735"/>
                  </a:lnTo>
                  <a:lnTo>
                    <a:pt x="3" y="696"/>
                  </a:lnTo>
                  <a:lnTo>
                    <a:pt x="10" y="659"/>
                  </a:lnTo>
                  <a:lnTo>
                    <a:pt x="21" y="623"/>
                  </a:lnTo>
                  <a:lnTo>
                    <a:pt x="37" y="589"/>
                  </a:lnTo>
                  <a:lnTo>
                    <a:pt x="57" y="558"/>
                  </a:lnTo>
                  <a:lnTo>
                    <a:pt x="80" y="530"/>
                  </a:lnTo>
                  <a:lnTo>
                    <a:pt x="106" y="505"/>
                  </a:lnTo>
                  <a:lnTo>
                    <a:pt x="136" y="484"/>
                  </a:lnTo>
                  <a:lnTo>
                    <a:pt x="169" y="467"/>
                  </a:lnTo>
                  <a:lnTo>
                    <a:pt x="1066" y="28"/>
                  </a:lnTo>
                  <a:lnTo>
                    <a:pt x="1107" y="14"/>
                  </a:lnTo>
                  <a:lnTo>
                    <a:pt x="1149" y="4"/>
                  </a:lnTo>
                  <a:lnTo>
                    <a:pt x="1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1" name="Group 370"/>
          <p:cNvGrpSpPr/>
          <p:nvPr/>
        </p:nvGrpSpPr>
        <p:grpSpPr>
          <a:xfrm>
            <a:off x="8148328" y="3465513"/>
            <a:ext cx="563563" cy="536575"/>
            <a:chOff x="8175625" y="3465513"/>
            <a:chExt cx="563563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8" name="Freeform 327"/>
            <p:cNvSpPr>
              <a:spLocks noEditPoints="1"/>
            </p:cNvSpPr>
            <p:nvPr/>
          </p:nvSpPr>
          <p:spPr bwMode="auto">
            <a:xfrm>
              <a:off x="8175625" y="3465513"/>
              <a:ext cx="563563" cy="471488"/>
            </a:xfrm>
            <a:custGeom>
              <a:avLst/>
              <a:gdLst>
                <a:gd name="T0" fmla="*/ 1899 w 3554"/>
                <a:gd name="T1" fmla="*/ 2240 h 2966"/>
                <a:gd name="T2" fmla="*/ 1961 w 3554"/>
                <a:gd name="T3" fmla="*/ 2785 h 2966"/>
                <a:gd name="T4" fmla="*/ 2021 w 3554"/>
                <a:gd name="T5" fmla="*/ 2240 h 2966"/>
                <a:gd name="T6" fmla="*/ 1593 w 3554"/>
                <a:gd name="T7" fmla="*/ 2180 h 2966"/>
                <a:gd name="T8" fmla="*/ 1532 w 3554"/>
                <a:gd name="T9" fmla="*/ 2724 h 2966"/>
                <a:gd name="T10" fmla="*/ 1612 w 3554"/>
                <a:gd name="T11" fmla="*/ 2782 h 2966"/>
                <a:gd name="T12" fmla="*/ 1652 w 3554"/>
                <a:gd name="T13" fmla="*/ 2221 h 2966"/>
                <a:gd name="T14" fmla="*/ 2381 w 3554"/>
                <a:gd name="T15" fmla="*/ 2059 h 2966"/>
                <a:gd name="T16" fmla="*/ 2268 w 3554"/>
                <a:gd name="T17" fmla="*/ 2596 h 2966"/>
                <a:gd name="T18" fmla="*/ 2325 w 3554"/>
                <a:gd name="T19" fmla="*/ 2663 h 2966"/>
                <a:gd name="T20" fmla="*/ 2389 w 3554"/>
                <a:gd name="T21" fmla="*/ 2611 h 2966"/>
                <a:gd name="T22" fmla="*/ 2413 w 3554"/>
                <a:gd name="T23" fmla="*/ 2063 h 2966"/>
                <a:gd name="T24" fmla="*/ 1108 w 3554"/>
                <a:gd name="T25" fmla="*/ 2096 h 2966"/>
                <a:gd name="T26" fmla="*/ 1192 w 3554"/>
                <a:gd name="T27" fmla="*/ 2654 h 2966"/>
                <a:gd name="T28" fmla="*/ 1263 w 3554"/>
                <a:gd name="T29" fmla="*/ 2652 h 2966"/>
                <a:gd name="T30" fmla="*/ 1221 w 3554"/>
                <a:gd name="T31" fmla="*/ 2096 h 2966"/>
                <a:gd name="T32" fmla="*/ 981 w 3554"/>
                <a:gd name="T33" fmla="*/ 605 h 2966"/>
                <a:gd name="T34" fmla="*/ 670 w 3554"/>
                <a:gd name="T35" fmla="*/ 668 h 2966"/>
                <a:gd name="T36" fmla="*/ 483 w 3554"/>
                <a:gd name="T37" fmla="*/ 808 h 2966"/>
                <a:gd name="T38" fmla="*/ 393 w 3554"/>
                <a:gd name="T39" fmla="*/ 950 h 2966"/>
                <a:gd name="T40" fmla="*/ 369 w 3554"/>
                <a:gd name="T41" fmla="*/ 1017 h 2966"/>
                <a:gd name="T42" fmla="*/ 416 w 3554"/>
                <a:gd name="T43" fmla="*/ 1089 h 2966"/>
                <a:gd name="T44" fmla="*/ 482 w 3554"/>
                <a:gd name="T45" fmla="*/ 1058 h 2966"/>
                <a:gd name="T46" fmla="*/ 504 w 3554"/>
                <a:gd name="T47" fmla="*/ 998 h 2966"/>
                <a:gd name="T48" fmla="*/ 578 w 3554"/>
                <a:gd name="T49" fmla="*/ 881 h 2966"/>
                <a:gd name="T50" fmla="*/ 745 w 3554"/>
                <a:gd name="T51" fmla="*/ 765 h 2966"/>
                <a:gd name="T52" fmla="*/ 996 w 3554"/>
                <a:gd name="T53" fmla="*/ 724 h 2966"/>
                <a:gd name="T54" fmla="*/ 1039 w 3554"/>
                <a:gd name="T55" fmla="*/ 647 h 2966"/>
                <a:gd name="T56" fmla="*/ 1737 w 3554"/>
                <a:gd name="T57" fmla="*/ 267 h 2966"/>
                <a:gd name="T58" fmla="*/ 1487 w 3554"/>
                <a:gd name="T59" fmla="*/ 341 h 2966"/>
                <a:gd name="T60" fmla="*/ 1409 w 3554"/>
                <a:gd name="T61" fmla="*/ 431 h 2966"/>
                <a:gd name="T62" fmla="*/ 1478 w 3554"/>
                <a:gd name="T63" fmla="*/ 484 h 2966"/>
                <a:gd name="T64" fmla="*/ 1545 w 3554"/>
                <a:gd name="T65" fmla="*/ 449 h 2966"/>
                <a:gd name="T66" fmla="*/ 1708 w 3554"/>
                <a:gd name="T67" fmla="*/ 393 h 2966"/>
                <a:gd name="T68" fmla="*/ 1956 w 3554"/>
                <a:gd name="T69" fmla="*/ 422 h 2966"/>
                <a:gd name="T70" fmla="*/ 2111 w 3554"/>
                <a:gd name="T71" fmla="*/ 478 h 2966"/>
                <a:gd name="T72" fmla="*/ 2139 w 3554"/>
                <a:gd name="T73" fmla="*/ 398 h 2966"/>
                <a:gd name="T74" fmla="*/ 1894 w 3554"/>
                <a:gd name="T75" fmla="*/ 277 h 2966"/>
                <a:gd name="T76" fmla="*/ 1975 w 3554"/>
                <a:gd name="T77" fmla="*/ 23 h 2966"/>
                <a:gd name="T78" fmla="*/ 2324 w 3554"/>
                <a:gd name="T79" fmla="*/ 194 h 2966"/>
                <a:gd name="T80" fmla="*/ 2666 w 3554"/>
                <a:gd name="T81" fmla="*/ 303 h 2966"/>
                <a:gd name="T82" fmla="*/ 3084 w 3554"/>
                <a:gd name="T83" fmla="*/ 395 h 2966"/>
                <a:gd name="T84" fmla="*/ 3403 w 3554"/>
                <a:gd name="T85" fmla="*/ 672 h 2966"/>
                <a:gd name="T86" fmla="*/ 3550 w 3554"/>
                <a:gd name="T87" fmla="*/ 1070 h 2966"/>
                <a:gd name="T88" fmla="*/ 3482 w 3554"/>
                <a:gd name="T89" fmla="*/ 1491 h 2966"/>
                <a:gd name="T90" fmla="*/ 3227 w 3554"/>
                <a:gd name="T91" fmla="*/ 1817 h 2966"/>
                <a:gd name="T92" fmla="*/ 2871 w 3554"/>
                <a:gd name="T93" fmla="*/ 1983 h 2966"/>
                <a:gd name="T94" fmla="*/ 2741 w 3554"/>
                <a:gd name="T95" fmla="*/ 2132 h 2966"/>
                <a:gd name="T96" fmla="*/ 2290 w 3554"/>
                <a:gd name="T97" fmla="*/ 2883 h 2966"/>
                <a:gd name="T98" fmla="*/ 1672 w 3554"/>
                <a:gd name="T99" fmla="*/ 2963 h 2966"/>
                <a:gd name="T100" fmla="*/ 1068 w 3554"/>
                <a:gd name="T101" fmla="*/ 2805 h 2966"/>
                <a:gd name="T102" fmla="*/ 785 w 3554"/>
                <a:gd name="T103" fmla="*/ 2070 h 2966"/>
                <a:gd name="T104" fmla="*/ 579 w 3554"/>
                <a:gd name="T105" fmla="*/ 1952 h 2966"/>
                <a:gd name="T106" fmla="*/ 225 w 3554"/>
                <a:gd name="T107" fmla="*/ 1723 h 2966"/>
                <a:gd name="T108" fmla="*/ 26 w 3554"/>
                <a:gd name="T109" fmla="*/ 1357 h 2966"/>
                <a:gd name="T110" fmla="*/ 31 w 3554"/>
                <a:gd name="T111" fmla="*/ 927 h 2966"/>
                <a:gd name="T112" fmla="*/ 241 w 3554"/>
                <a:gd name="T113" fmla="*/ 563 h 2966"/>
                <a:gd name="T114" fmla="*/ 604 w 3554"/>
                <a:gd name="T115" fmla="*/ 341 h 2966"/>
                <a:gd name="T116" fmla="*/ 1025 w 3554"/>
                <a:gd name="T117" fmla="*/ 319 h 2966"/>
                <a:gd name="T118" fmla="*/ 1337 w 3554"/>
                <a:gd name="T119" fmla="*/ 120 h 2966"/>
                <a:gd name="T120" fmla="*/ 1709 w 3554"/>
                <a:gd name="T121" fmla="*/ 3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54" h="2966">
                  <a:moveTo>
                    <a:pt x="1961" y="2180"/>
                  </a:moveTo>
                  <a:lnTo>
                    <a:pt x="1942" y="2183"/>
                  </a:lnTo>
                  <a:lnTo>
                    <a:pt x="1924" y="2191"/>
                  </a:lnTo>
                  <a:lnTo>
                    <a:pt x="1911" y="2204"/>
                  </a:lnTo>
                  <a:lnTo>
                    <a:pt x="1903" y="2221"/>
                  </a:lnTo>
                  <a:lnTo>
                    <a:pt x="1899" y="2240"/>
                  </a:lnTo>
                  <a:lnTo>
                    <a:pt x="1899" y="2724"/>
                  </a:lnTo>
                  <a:lnTo>
                    <a:pt x="1903" y="2743"/>
                  </a:lnTo>
                  <a:lnTo>
                    <a:pt x="1911" y="2760"/>
                  </a:lnTo>
                  <a:lnTo>
                    <a:pt x="1924" y="2773"/>
                  </a:lnTo>
                  <a:lnTo>
                    <a:pt x="1942" y="2782"/>
                  </a:lnTo>
                  <a:lnTo>
                    <a:pt x="1961" y="2785"/>
                  </a:lnTo>
                  <a:lnTo>
                    <a:pt x="1980" y="2782"/>
                  </a:lnTo>
                  <a:lnTo>
                    <a:pt x="1997" y="2773"/>
                  </a:lnTo>
                  <a:lnTo>
                    <a:pt x="2011" y="2760"/>
                  </a:lnTo>
                  <a:lnTo>
                    <a:pt x="2019" y="2743"/>
                  </a:lnTo>
                  <a:lnTo>
                    <a:pt x="2021" y="2724"/>
                  </a:lnTo>
                  <a:lnTo>
                    <a:pt x="2021" y="2240"/>
                  </a:lnTo>
                  <a:lnTo>
                    <a:pt x="2019" y="2221"/>
                  </a:lnTo>
                  <a:lnTo>
                    <a:pt x="2011" y="2204"/>
                  </a:lnTo>
                  <a:lnTo>
                    <a:pt x="1997" y="2191"/>
                  </a:lnTo>
                  <a:lnTo>
                    <a:pt x="1980" y="2183"/>
                  </a:lnTo>
                  <a:lnTo>
                    <a:pt x="1961" y="2180"/>
                  </a:lnTo>
                  <a:close/>
                  <a:moveTo>
                    <a:pt x="1593" y="2180"/>
                  </a:moveTo>
                  <a:lnTo>
                    <a:pt x="1574" y="2183"/>
                  </a:lnTo>
                  <a:lnTo>
                    <a:pt x="1557" y="2191"/>
                  </a:lnTo>
                  <a:lnTo>
                    <a:pt x="1544" y="2204"/>
                  </a:lnTo>
                  <a:lnTo>
                    <a:pt x="1535" y="2221"/>
                  </a:lnTo>
                  <a:lnTo>
                    <a:pt x="1532" y="2240"/>
                  </a:lnTo>
                  <a:lnTo>
                    <a:pt x="1532" y="2724"/>
                  </a:lnTo>
                  <a:lnTo>
                    <a:pt x="1535" y="2743"/>
                  </a:lnTo>
                  <a:lnTo>
                    <a:pt x="1544" y="2760"/>
                  </a:lnTo>
                  <a:lnTo>
                    <a:pt x="1557" y="2773"/>
                  </a:lnTo>
                  <a:lnTo>
                    <a:pt x="1574" y="2782"/>
                  </a:lnTo>
                  <a:lnTo>
                    <a:pt x="1593" y="2785"/>
                  </a:lnTo>
                  <a:lnTo>
                    <a:pt x="1612" y="2782"/>
                  </a:lnTo>
                  <a:lnTo>
                    <a:pt x="1630" y="2773"/>
                  </a:lnTo>
                  <a:lnTo>
                    <a:pt x="1643" y="2760"/>
                  </a:lnTo>
                  <a:lnTo>
                    <a:pt x="1652" y="2743"/>
                  </a:lnTo>
                  <a:lnTo>
                    <a:pt x="1655" y="2724"/>
                  </a:lnTo>
                  <a:lnTo>
                    <a:pt x="1655" y="2240"/>
                  </a:lnTo>
                  <a:lnTo>
                    <a:pt x="1652" y="2221"/>
                  </a:lnTo>
                  <a:lnTo>
                    <a:pt x="1643" y="2204"/>
                  </a:lnTo>
                  <a:lnTo>
                    <a:pt x="1630" y="2191"/>
                  </a:lnTo>
                  <a:lnTo>
                    <a:pt x="1612" y="2183"/>
                  </a:lnTo>
                  <a:lnTo>
                    <a:pt x="1593" y="2180"/>
                  </a:lnTo>
                  <a:close/>
                  <a:moveTo>
                    <a:pt x="2397" y="2059"/>
                  </a:moveTo>
                  <a:lnTo>
                    <a:pt x="2381" y="2059"/>
                  </a:lnTo>
                  <a:lnTo>
                    <a:pt x="2366" y="2063"/>
                  </a:lnTo>
                  <a:lnTo>
                    <a:pt x="2352" y="2072"/>
                  </a:lnTo>
                  <a:lnTo>
                    <a:pt x="2341" y="2083"/>
                  </a:lnTo>
                  <a:lnTo>
                    <a:pt x="2333" y="2096"/>
                  </a:lnTo>
                  <a:lnTo>
                    <a:pt x="2329" y="2112"/>
                  </a:lnTo>
                  <a:lnTo>
                    <a:pt x="2268" y="2596"/>
                  </a:lnTo>
                  <a:lnTo>
                    <a:pt x="2268" y="2615"/>
                  </a:lnTo>
                  <a:lnTo>
                    <a:pt x="2275" y="2632"/>
                  </a:lnTo>
                  <a:lnTo>
                    <a:pt x="2287" y="2647"/>
                  </a:lnTo>
                  <a:lnTo>
                    <a:pt x="2302" y="2658"/>
                  </a:lnTo>
                  <a:lnTo>
                    <a:pt x="2321" y="2663"/>
                  </a:lnTo>
                  <a:lnTo>
                    <a:pt x="2325" y="2663"/>
                  </a:lnTo>
                  <a:lnTo>
                    <a:pt x="2329" y="2663"/>
                  </a:lnTo>
                  <a:lnTo>
                    <a:pt x="2347" y="2661"/>
                  </a:lnTo>
                  <a:lnTo>
                    <a:pt x="2362" y="2654"/>
                  </a:lnTo>
                  <a:lnTo>
                    <a:pt x="2375" y="2643"/>
                  </a:lnTo>
                  <a:lnTo>
                    <a:pt x="2385" y="2628"/>
                  </a:lnTo>
                  <a:lnTo>
                    <a:pt x="2389" y="2611"/>
                  </a:lnTo>
                  <a:lnTo>
                    <a:pt x="2450" y="2127"/>
                  </a:lnTo>
                  <a:lnTo>
                    <a:pt x="2450" y="2111"/>
                  </a:lnTo>
                  <a:lnTo>
                    <a:pt x="2446" y="2096"/>
                  </a:lnTo>
                  <a:lnTo>
                    <a:pt x="2438" y="2082"/>
                  </a:lnTo>
                  <a:lnTo>
                    <a:pt x="2427" y="2071"/>
                  </a:lnTo>
                  <a:lnTo>
                    <a:pt x="2413" y="2063"/>
                  </a:lnTo>
                  <a:lnTo>
                    <a:pt x="2397" y="2059"/>
                  </a:lnTo>
                  <a:close/>
                  <a:moveTo>
                    <a:pt x="1156" y="2059"/>
                  </a:moveTo>
                  <a:lnTo>
                    <a:pt x="1141" y="2063"/>
                  </a:lnTo>
                  <a:lnTo>
                    <a:pt x="1127" y="2071"/>
                  </a:lnTo>
                  <a:lnTo>
                    <a:pt x="1116" y="2082"/>
                  </a:lnTo>
                  <a:lnTo>
                    <a:pt x="1108" y="2096"/>
                  </a:lnTo>
                  <a:lnTo>
                    <a:pt x="1104" y="2111"/>
                  </a:lnTo>
                  <a:lnTo>
                    <a:pt x="1103" y="2127"/>
                  </a:lnTo>
                  <a:lnTo>
                    <a:pt x="1165" y="2611"/>
                  </a:lnTo>
                  <a:lnTo>
                    <a:pt x="1169" y="2628"/>
                  </a:lnTo>
                  <a:lnTo>
                    <a:pt x="1179" y="2643"/>
                  </a:lnTo>
                  <a:lnTo>
                    <a:pt x="1192" y="2654"/>
                  </a:lnTo>
                  <a:lnTo>
                    <a:pt x="1208" y="2661"/>
                  </a:lnTo>
                  <a:lnTo>
                    <a:pt x="1225" y="2663"/>
                  </a:lnTo>
                  <a:lnTo>
                    <a:pt x="1229" y="2663"/>
                  </a:lnTo>
                  <a:lnTo>
                    <a:pt x="1233" y="2663"/>
                  </a:lnTo>
                  <a:lnTo>
                    <a:pt x="1249" y="2659"/>
                  </a:lnTo>
                  <a:lnTo>
                    <a:pt x="1263" y="2652"/>
                  </a:lnTo>
                  <a:lnTo>
                    <a:pt x="1274" y="2641"/>
                  </a:lnTo>
                  <a:lnTo>
                    <a:pt x="1282" y="2627"/>
                  </a:lnTo>
                  <a:lnTo>
                    <a:pt x="1286" y="2612"/>
                  </a:lnTo>
                  <a:lnTo>
                    <a:pt x="1286" y="2596"/>
                  </a:lnTo>
                  <a:lnTo>
                    <a:pt x="1225" y="2112"/>
                  </a:lnTo>
                  <a:lnTo>
                    <a:pt x="1221" y="2096"/>
                  </a:lnTo>
                  <a:lnTo>
                    <a:pt x="1213" y="2083"/>
                  </a:lnTo>
                  <a:lnTo>
                    <a:pt x="1202" y="2072"/>
                  </a:lnTo>
                  <a:lnTo>
                    <a:pt x="1188" y="2063"/>
                  </a:lnTo>
                  <a:lnTo>
                    <a:pt x="1173" y="2059"/>
                  </a:lnTo>
                  <a:lnTo>
                    <a:pt x="1156" y="2059"/>
                  </a:lnTo>
                  <a:close/>
                  <a:moveTo>
                    <a:pt x="981" y="605"/>
                  </a:moveTo>
                  <a:lnTo>
                    <a:pt x="920" y="607"/>
                  </a:lnTo>
                  <a:lnTo>
                    <a:pt x="862" y="613"/>
                  </a:lnTo>
                  <a:lnTo>
                    <a:pt x="808" y="622"/>
                  </a:lnTo>
                  <a:lnTo>
                    <a:pt x="758" y="634"/>
                  </a:lnTo>
                  <a:lnTo>
                    <a:pt x="712" y="649"/>
                  </a:lnTo>
                  <a:lnTo>
                    <a:pt x="670" y="668"/>
                  </a:lnTo>
                  <a:lnTo>
                    <a:pt x="631" y="687"/>
                  </a:lnTo>
                  <a:lnTo>
                    <a:pt x="596" y="710"/>
                  </a:lnTo>
                  <a:lnTo>
                    <a:pt x="563" y="732"/>
                  </a:lnTo>
                  <a:lnTo>
                    <a:pt x="533" y="757"/>
                  </a:lnTo>
                  <a:lnTo>
                    <a:pt x="507" y="782"/>
                  </a:lnTo>
                  <a:lnTo>
                    <a:pt x="483" y="808"/>
                  </a:lnTo>
                  <a:lnTo>
                    <a:pt x="463" y="833"/>
                  </a:lnTo>
                  <a:lnTo>
                    <a:pt x="444" y="858"/>
                  </a:lnTo>
                  <a:lnTo>
                    <a:pt x="428" y="883"/>
                  </a:lnTo>
                  <a:lnTo>
                    <a:pt x="415" y="907"/>
                  </a:lnTo>
                  <a:lnTo>
                    <a:pt x="403" y="929"/>
                  </a:lnTo>
                  <a:lnTo>
                    <a:pt x="393" y="950"/>
                  </a:lnTo>
                  <a:lnTo>
                    <a:pt x="385" y="968"/>
                  </a:lnTo>
                  <a:lnTo>
                    <a:pt x="379" y="984"/>
                  </a:lnTo>
                  <a:lnTo>
                    <a:pt x="374" y="997"/>
                  </a:lnTo>
                  <a:lnTo>
                    <a:pt x="371" y="1007"/>
                  </a:lnTo>
                  <a:lnTo>
                    <a:pt x="370" y="1013"/>
                  </a:lnTo>
                  <a:lnTo>
                    <a:pt x="369" y="1017"/>
                  </a:lnTo>
                  <a:lnTo>
                    <a:pt x="368" y="1033"/>
                  </a:lnTo>
                  <a:lnTo>
                    <a:pt x="371" y="1048"/>
                  </a:lnTo>
                  <a:lnTo>
                    <a:pt x="377" y="1062"/>
                  </a:lnTo>
                  <a:lnTo>
                    <a:pt x="387" y="1074"/>
                  </a:lnTo>
                  <a:lnTo>
                    <a:pt x="400" y="1082"/>
                  </a:lnTo>
                  <a:lnTo>
                    <a:pt x="416" y="1089"/>
                  </a:lnTo>
                  <a:lnTo>
                    <a:pt x="422" y="1089"/>
                  </a:lnTo>
                  <a:lnTo>
                    <a:pt x="429" y="1090"/>
                  </a:lnTo>
                  <a:lnTo>
                    <a:pt x="445" y="1088"/>
                  </a:lnTo>
                  <a:lnTo>
                    <a:pt x="460" y="1081"/>
                  </a:lnTo>
                  <a:lnTo>
                    <a:pt x="473" y="1071"/>
                  </a:lnTo>
                  <a:lnTo>
                    <a:pt x="482" y="1058"/>
                  </a:lnTo>
                  <a:lnTo>
                    <a:pt x="489" y="1043"/>
                  </a:lnTo>
                  <a:lnTo>
                    <a:pt x="489" y="1039"/>
                  </a:lnTo>
                  <a:lnTo>
                    <a:pt x="491" y="1034"/>
                  </a:lnTo>
                  <a:lnTo>
                    <a:pt x="494" y="1025"/>
                  </a:lnTo>
                  <a:lnTo>
                    <a:pt x="497" y="1013"/>
                  </a:lnTo>
                  <a:lnTo>
                    <a:pt x="504" y="998"/>
                  </a:lnTo>
                  <a:lnTo>
                    <a:pt x="511" y="982"/>
                  </a:lnTo>
                  <a:lnTo>
                    <a:pt x="520" y="964"/>
                  </a:lnTo>
                  <a:lnTo>
                    <a:pt x="531" y="944"/>
                  </a:lnTo>
                  <a:lnTo>
                    <a:pt x="544" y="924"/>
                  </a:lnTo>
                  <a:lnTo>
                    <a:pt x="560" y="902"/>
                  </a:lnTo>
                  <a:lnTo>
                    <a:pt x="578" y="881"/>
                  </a:lnTo>
                  <a:lnTo>
                    <a:pt x="599" y="859"/>
                  </a:lnTo>
                  <a:lnTo>
                    <a:pt x="622" y="838"/>
                  </a:lnTo>
                  <a:lnTo>
                    <a:pt x="648" y="817"/>
                  </a:lnTo>
                  <a:lnTo>
                    <a:pt x="677" y="798"/>
                  </a:lnTo>
                  <a:lnTo>
                    <a:pt x="710" y="781"/>
                  </a:lnTo>
                  <a:lnTo>
                    <a:pt x="745" y="765"/>
                  </a:lnTo>
                  <a:lnTo>
                    <a:pt x="784" y="752"/>
                  </a:lnTo>
                  <a:lnTo>
                    <a:pt x="828" y="741"/>
                  </a:lnTo>
                  <a:lnTo>
                    <a:pt x="874" y="732"/>
                  </a:lnTo>
                  <a:lnTo>
                    <a:pt x="925" y="728"/>
                  </a:lnTo>
                  <a:lnTo>
                    <a:pt x="980" y="727"/>
                  </a:lnTo>
                  <a:lnTo>
                    <a:pt x="996" y="724"/>
                  </a:lnTo>
                  <a:lnTo>
                    <a:pt x="1010" y="717"/>
                  </a:lnTo>
                  <a:lnTo>
                    <a:pt x="1023" y="708"/>
                  </a:lnTo>
                  <a:lnTo>
                    <a:pt x="1033" y="697"/>
                  </a:lnTo>
                  <a:lnTo>
                    <a:pt x="1040" y="683"/>
                  </a:lnTo>
                  <a:lnTo>
                    <a:pt x="1042" y="666"/>
                  </a:lnTo>
                  <a:lnTo>
                    <a:pt x="1039" y="647"/>
                  </a:lnTo>
                  <a:lnTo>
                    <a:pt x="1030" y="631"/>
                  </a:lnTo>
                  <a:lnTo>
                    <a:pt x="1017" y="618"/>
                  </a:lnTo>
                  <a:lnTo>
                    <a:pt x="1000" y="609"/>
                  </a:lnTo>
                  <a:lnTo>
                    <a:pt x="981" y="605"/>
                  </a:lnTo>
                  <a:close/>
                  <a:moveTo>
                    <a:pt x="1787" y="266"/>
                  </a:moveTo>
                  <a:lnTo>
                    <a:pt x="1737" y="267"/>
                  </a:lnTo>
                  <a:lnTo>
                    <a:pt x="1688" y="273"/>
                  </a:lnTo>
                  <a:lnTo>
                    <a:pt x="1642" y="282"/>
                  </a:lnTo>
                  <a:lnTo>
                    <a:pt x="1598" y="294"/>
                  </a:lnTo>
                  <a:lnTo>
                    <a:pt x="1558" y="308"/>
                  </a:lnTo>
                  <a:lnTo>
                    <a:pt x="1521" y="324"/>
                  </a:lnTo>
                  <a:lnTo>
                    <a:pt x="1487" y="341"/>
                  </a:lnTo>
                  <a:lnTo>
                    <a:pt x="1459" y="358"/>
                  </a:lnTo>
                  <a:lnTo>
                    <a:pt x="1433" y="375"/>
                  </a:lnTo>
                  <a:lnTo>
                    <a:pt x="1421" y="387"/>
                  </a:lnTo>
                  <a:lnTo>
                    <a:pt x="1414" y="401"/>
                  </a:lnTo>
                  <a:lnTo>
                    <a:pt x="1409" y="416"/>
                  </a:lnTo>
                  <a:lnTo>
                    <a:pt x="1409" y="431"/>
                  </a:lnTo>
                  <a:lnTo>
                    <a:pt x="1414" y="447"/>
                  </a:lnTo>
                  <a:lnTo>
                    <a:pt x="1423" y="461"/>
                  </a:lnTo>
                  <a:lnTo>
                    <a:pt x="1433" y="472"/>
                  </a:lnTo>
                  <a:lnTo>
                    <a:pt x="1448" y="480"/>
                  </a:lnTo>
                  <a:lnTo>
                    <a:pt x="1463" y="484"/>
                  </a:lnTo>
                  <a:lnTo>
                    <a:pt x="1478" y="484"/>
                  </a:lnTo>
                  <a:lnTo>
                    <a:pt x="1493" y="480"/>
                  </a:lnTo>
                  <a:lnTo>
                    <a:pt x="1508" y="471"/>
                  </a:lnTo>
                  <a:lnTo>
                    <a:pt x="1511" y="470"/>
                  </a:lnTo>
                  <a:lnTo>
                    <a:pt x="1517" y="465"/>
                  </a:lnTo>
                  <a:lnTo>
                    <a:pt x="1529" y="457"/>
                  </a:lnTo>
                  <a:lnTo>
                    <a:pt x="1545" y="449"/>
                  </a:lnTo>
                  <a:lnTo>
                    <a:pt x="1564" y="439"/>
                  </a:lnTo>
                  <a:lnTo>
                    <a:pt x="1586" y="428"/>
                  </a:lnTo>
                  <a:lnTo>
                    <a:pt x="1612" y="417"/>
                  </a:lnTo>
                  <a:lnTo>
                    <a:pt x="1642" y="408"/>
                  </a:lnTo>
                  <a:lnTo>
                    <a:pt x="1673" y="399"/>
                  </a:lnTo>
                  <a:lnTo>
                    <a:pt x="1708" y="393"/>
                  </a:lnTo>
                  <a:lnTo>
                    <a:pt x="1744" y="387"/>
                  </a:lnTo>
                  <a:lnTo>
                    <a:pt x="1784" y="386"/>
                  </a:lnTo>
                  <a:lnTo>
                    <a:pt x="1824" y="388"/>
                  </a:lnTo>
                  <a:lnTo>
                    <a:pt x="1867" y="395"/>
                  </a:lnTo>
                  <a:lnTo>
                    <a:pt x="1910" y="406"/>
                  </a:lnTo>
                  <a:lnTo>
                    <a:pt x="1956" y="422"/>
                  </a:lnTo>
                  <a:lnTo>
                    <a:pt x="2002" y="444"/>
                  </a:lnTo>
                  <a:lnTo>
                    <a:pt x="2049" y="474"/>
                  </a:lnTo>
                  <a:lnTo>
                    <a:pt x="2065" y="482"/>
                  </a:lnTo>
                  <a:lnTo>
                    <a:pt x="2084" y="484"/>
                  </a:lnTo>
                  <a:lnTo>
                    <a:pt x="2098" y="483"/>
                  </a:lnTo>
                  <a:lnTo>
                    <a:pt x="2111" y="478"/>
                  </a:lnTo>
                  <a:lnTo>
                    <a:pt x="2123" y="470"/>
                  </a:lnTo>
                  <a:lnTo>
                    <a:pt x="2134" y="458"/>
                  </a:lnTo>
                  <a:lnTo>
                    <a:pt x="2141" y="444"/>
                  </a:lnTo>
                  <a:lnTo>
                    <a:pt x="2145" y="428"/>
                  </a:lnTo>
                  <a:lnTo>
                    <a:pt x="2144" y="413"/>
                  </a:lnTo>
                  <a:lnTo>
                    <a:pt x="2139" y="398"/>
                  </a:lnTo>
                  <a:lnTo>
                    <a:pt x="2131" y="385"/>
                  </a:lnTo>
                  <a:lnTo>
                    <a:pt x="2119" y="374"/>
                  </a:lnTo>
                  <a:lnTo>
                    <a:pt x="2062" y="339"/>
                  </a:lnTo>
                  <a:lnTo>
                    <a:pt x="2005" y="312"/>
                  </a:lnTo>
                  <a:lnTo>
                    <a:pt x="1949" y="291"/>
                  </a:lnTo>
                  <a:lnTo>
                    <a:pt x="1894" y="277"/>
                  </a:lnTo>
                  <a:lnTo>
                    <a:pt x="1839" y="269"/>
                  </a:lnTo>
                  <a:lnTo>
                    <a:pt x="1787" y="266"/>
                  </a:lnTo>
                  <a:close/>
                  <a:moveTo>
                    <a:pt x="1777" y="0"/>
                  </a:moveTo>
                  <a:lnTo>
                    <a:pt x="1844" y="3"/>
                  </a:lnTo>
                  <a:lnTo>
                    <a:pt x="1910" y="10"/>
                  </a:lnTo>
                  <a:lnTo>
                    <a:pt x="1975" y="23"/>
                  </a:lnTo>
                  <a:lnTo>
                    <a:pt x="2038" y="40"/>
                  </a:lnTo>
                  <a:lnTo>
                    <a:pt x="2100" y="62"/>
                  </a:lnTo>
                  <a:lnTo>
                    <a:pt x="2159" y="89"/>
                  </a:lnTo>
                  <a:lnTo>
                    <a:pt x="2217" y="120"/>
                  </a:lnTo>
                  <a:lnTo>
                    <a:pt x="2271" y="156"/>
                  </a:lnTo>
                  <a:lnTo>
                    <a:pt x="2324" y="194"/>
                  </a:lnTo>
                  <a:lnTo>
                    <a:pt x="2373" y="238"/>
                  </a:lnTo>
                  <a:lnTo>
                    <a:pt x="2419" y="285"/>
                  </a:lnTo>
                  <a:lnTo>
                    <a:pt x="2461" y="336"/>
                  </a:lnTo>
                  <a:lnTo>
                    <a:pt x="2529" y="319"/>
                  </a:lnTo>
                  <a:lnTo>
                    <a:pt x="2597" y="309"/>
                  </a:lnTo>
                  <a:lnTo>
                    <a:pt x="2666" y="303"/>
                  </a:lnTo>
                  <a:lnTo>
                    <a:pt x="2735" y="303"/>
                  </a:lnTo>
                  <a:lnTo>
                    <a:pt x="2805" y="310"/>
                  </a:lnTo>
                  <a:lnTo>
                    <a:pt x="2878" y="323"/>
                  </a:lnTo>
                  <a:lnTo>
                    <a:pt x="2950" y="341"/>
                  </a:lnTo>
                  <a:lnTo>
                    <a:pt x="3019" y="366"/>
                  </a:lnTo>
                  <a:lnTo>
                    <a:pt x="3084" y="395"/>
                  </a:lnTo>
                  <a:lnTo>
                    <a:pt x="3146" y="430"/>
                  </a:lnTo>
                  <a:lnTo>
                    <a:pt x="3205" y="470"/>
                  </a:lnTo>
                  <a:lnTo>
                    <a:pt x="3261" y="514"/>
                  </a:lnTo>
                  <a:lnTo>
                    <a:pt x="3312" y="563"/>
                  </a:lnTo>
                  <a:lnTo>
                    <a:pt x="3360" y="616"/>
                  </a:lnTo>
                  <a:lnTo>
                    <a:pt x="3403" y="672"/>
                  </a:lnTo>
                  <a:lnTo>
                    <a:pt x="3441" y="731"/>
                  </a:lnTo>
                  <a:lnTo>
                    <a:pt x="3473" y="794"/>
                  </a:lnTo>
                  <a:lnTo>
                    <a:pt x="3502" y="859"/>
                  </a:lnTo>
                  <a:lnTo>
                    <a:pt x="3524" y="927"/>
                  </a:lnTo>
                  <a:lnTo>
                    <a:pt x="3540" y="997"/>
                  </a:lnTo>
                  <a:lnTo>
                    <a:pt x="3550" y="1070"/>
                  </a:lnTo>
                  <a:lnTo>
                    <a:pt x="3554" y="1143"/>
                  </a:lnTo>
                  <a:lnTo>
                    <a:pt x="3551" y="1216"/>
                  </a:lnTo>
                  <a:lnTo>
                    <a:pt x="3543" y="1287"/>
                  </a:lnTo>
                  <a:lnTo>
                    <a:pt x="3528" y="1357"/>
                  </a:lnTo>
                  <a:lnTo>
                    <a:pt x="3508" y="1425"/>
                  </a:lnTo>
                  <a:lnTo>
                    <a:pt x="3482" y="1491"/>
                  </a:lnTo>
                  <a:lnTo>
                    <a:pt x="3452" y="1553"/>
                  </a:lnTo>
                  <a:lnTo>
                    <a:pt x="3416" y="1614"/>
                  </a:lnTo>
                  <a:lnTo>
                    <a:pt x="3375" y="1670"/>
                  </a:lnTo>
                  <a:lnTo>
                    <a:pt x="3329" y="1723"/>
                  </a:lnTo>
                  <a:lnTo>
                    <a:pt x="3280" y="1772"/>
                  </a:lnTo>
                  <a:lnTo>
                    <a:pt x="3227" y="1817"/>
                  </a:lnTo>
                  <a:lnTo>
                    <a:pt x="3169" y="1858"/>
                  </a:lnTo>
                  <a:lnTo>
                    <a:pt x="3108" y="1895"/>
                  </a:lnTo>
                  <a:lnTo>
                    <a:pt x="3043" y="1926"/>
                  </a:lnTo>
                  <a:lnTo>
                    <a:pt x="2975" y="1952"/>
                  </a:lnTo>
                  <a:lnTo>
                    <a:pt x="2904" y="1973"/>
                  </a:lnTo>
                  <a:lnTo>
                    <a:pt x="2871" y="1983"/>
                  </a:lnTo>
                  <a:lnTo>
                    <a:pt x="2841" y="2000"/>
                  </a:lnTo>
                  <a:lnTo>
                    <a:pt x="2812" y="2019"/>
                  </a:lnTo>
                  <a:lnTo>
                    <a:pt x="2788" y="2043"/>
                  </a:lnTo>
                  <a:lnTo>
                    <a:pt x="2769" y="2070"/>
                  </a:lnTo>
                  <a:lnTo>
                    <a:pt x="2752" y="2100"/>
                  </a:lnTo>
                  <a:lnTo>
                    <a:pt x="2741" y="2132"/>
                  </a:lnTo>
                  <a:lnTo>
                    <a:pt x="2736" y="2166"/>
                  </a:lnTo>
                  <a:lnTo>
                    <a:pt x="2685" y="2693"/>
                  </a:lnTo>
                  <a:lnTo>
                    <a:pt x="2582" y="2755"/>
                  </a:lnTo>
                  <a:lnTo>
                    <a:pt x="2486" y="2805"/>
                  </a:lnTo>
                  <a:lnTo>
                    <a:pt x="2389" y="2848"/>
                  </a:lnTo>
                  <a:lnTo>
                    <a:pt x="2290" y="2883"/>
                  </a:lnTo>
                  <a:lnTo>
                    <a:pt x="2191" y="2914"/>
                  </a:lnTo>
                  <a:lnTo>
                    <a:pt x="2089" y="2936"/>
                  </a:lnTo>
                  <a:lnTo>
                    <a:pt x="1985" y="2953"/>
                  </a:lnTo>
                  <a:lnTo>
                    <a:pt x="1882" y="2963"/>
                  </a:lnTo>
                  <a:lnTo>
                    <a:pt x="1777" y="2966"/>
                  </a:lnTo>
                  <a:lnTo>
                    <a:pt x="1672" y="2963"/>
                  </a:lnTo>
                  <a:lnTo>
                    <a:pt x="1569" y="2953"/>
                  </a:lnTo>
                  <a:lnTo>
                    <a:pt x="1465" y="2936"/>
                  </a:lnTo>
                  <a:lnTo>
                    <a:pt x="1365" y="2914"/>
                  </a:lnTo>
                  <a:lnTo>
                    <a:pt x="1264" y="2883"/>
                  </a:lnTo>
                  <a:lnTo>
                    <a:pt x="1165" y="2848"/>
                  </a:lnTo>
                  <a:lnTo>
                    <a:pt x="1068" y="2805"/>
                  </a:lnTo>
                  <a:lnTo>
                    <a:pt x="973" y="2756"/>
                  </a:lnTo>
                  <a:lnTo>
                    <a:pt x="869" y="2696"/>
                  </a:lnTo>
                  <a:lnTo>
                    <a:pt x="818" y="2166"/>
                  </a:lnTo>
                  <a:lnTo>
                    <a:pt x="813" y="2132"/>
                  </a:lnTo>
                  <a:lnTo>
                    <a:pt x="801" y="2100"/>
                  </a:lnTo>
                  <a:lnTo>
                    <a:pt x="785" y="2070"/>
                  </a:lnTo>
                  <a:lnTo>
                    <a:pt x="765" y="2043"/>
                  </a:lnTo>
                  <a:lnTo>
                    <a:pt x="741" y="2019"/>
                  </a:lnTo>
                  <a:lnTo>
                    <a:pt x="713" y="2000"/>
                  </a:lnTo>
                  <a:lnTo>
                    <a:pt x="683" y="1983"/>
                  </a:lnTo>
                  <a:lnTo>
                    <a:pt x="650" y="1973"/>
                  </a:lnTo>
                  <a:lnTo>
                    <a:pt x="579" y="1952"/>
                  </a:lnTo>
                  <a:lnTo>
                    <a:pt x="512" y="1926"/>
                  </a:lnTo>
                  <a:lnTo>
                    <a:pt x="446" y="1895"/>
                  </a:lnTo>
                  <a:lnTo>
                    <a:pt x="385" y="1858"/>
                  </a:lnTo>
                  <a:lnTo>
                    <a:pt x="327" y="1817"/>
                  </a:lnTo>
                  <a:lnTo>
                    <a:pt x="274" y="1772"/>
                  </a:lnTo>
                  <a:lnTo>
                    <a:pt x="225" y="1723"/>
                  </a:lnTo>
                  <a:lnTo>
                    <a:pt x="179" y="1670"/>
                  </a:lnTo>
                  <a:lnTo>
                    <a:pt x="139" y="1614"/>
                  </a:lnTo>
                  <a:lnTo>
                    <a:pt x="103" y="1553"/>
                  </a:lnTo>
                  <a:lnTo>
                    <a:pt x="72" y="1491"/>
                  </a:lnTo>
                  <a:lnTo>
                    <a:pt x="46" y="1425"/>
                  </a:lnTo>
                  <a:lnTo>
                    <a:pt x="26" y="1357"/>
                  </a:lnTo>
                  <a:lnTo>
                    <a:pt x="11" y="1287"/>
                  </a:lnTo>
                  <a:lnTo>
                    <a:pt x="2" y="1216"/>
                  </a:lnTo>
                  <a:lnTo>
                    <a:pt x="0" y="1143"/>
                  </a:lnTo>
                  <a:lnTo>
                    <a:pt x="4" y="1070"/>
                  </a:lnTo>
                  <a:lnTo>
                    <a:pt x="14" y="997"/>
                  </a:lnTo>
                  <a:lnTo>
                    <a:pt x="31" y="927"/>
                  </a:lnTo>
                  <a:lnTo>
                    <a:pt x="52" y="859"/>
                  </a:lnTo>
                  <a:lnTo>
                    <a:pt x="81" y="794"/>
                  </a:lnTo>
                  <a:lnTo>
                    <a:pt x="113" y="731"/>
                  </a:lnTo>
                  <a:lnTo>
                    <a:pt x="152" y="672"/>
                  </a:lnTo>
                  <a:lnTo>
                    <a:pt x="194" y="616"/>
                  </a:lnTo>
                  <a:lnTo>
                    <a:pt x="241" y="563"/>
                  </a:lnTo>
                  <a:lnTo>
                    <a:pt x="292" y="514"/>
                  </a:lnTo>
                  <a:lnTo>
                    <a:pt x="348" y="470"/>
                  </a:lnTo>
                  <a:lnTo>
                    <a:pt x="408" y="430"/>
                  </a:lnTo>
                  <a:lnTo>
                    <a:pt x="470" y="395"/>
                  </a:lnTo>
                  <a:lnTo>
                    <a:pt x="536" y="366"/>
                  </a:lnTo>
                  <a:lnTo>
                    <a:pt x="604" y="341"/>
                  </a:lnTo>
                  <a:lnTo>
                    <a:pt x="676" y="323"/>
                  </a:lnTo>
                  <a:lnTo>
                    <a:pt x="749" y="310"/>
                  </a:lnTo>
                  <a:lnTo>
                    <a:pt x="818" y="303"/>
                  </a:lnTo>
                  <a:lnTo>
                    <a:pt x="888" y="303"/>
                  </a:lnTo>
                  <a:lnTo>
                    <a:pt x="957" y="309"/>
                  </a:lnTo>
                  <a:lnTo>
                    <a:pt x="1025" y="319"/>
                  </a:lnTo>
                  <a:lnTo>
                    <a:pt x="1093" y="336"/>
                  </a:lnTo>
                  <a:lnTo>
                    <a:pt x="1136" y="285"/>
                  </a:lnTo>
                  <a:lnTo>
                    <a:pt x="1181" y="238"/>
                  </a:lnTo>
                  <a:lnTo>
                    <a:pt x="1231" y="194"/>
                  </a:lnTo>
                  <a:lnTo>
                    <a:pt x="1283" y="156"/>
                  </a:lnTo>
                  <a:lnTo>
                    <a:pt x="1337" y="120"/>
                  </a:lnTo>
                  <a:lnTo>
                    <a:pt x="1395" y="89"/>
                  </a:lnTo>
                  <a:lnTo>
                    <a:pt x="1454" y="62"/>
                  </a:lnTo>
                  <a:lnTo>
                    <a:pt x="1516" y="40"/>
                  </a:lnTo>
                  <a:lnTo>
                    <a:pt x="1580" y="23"/>
                  </a:lnTo>
                  <a:lnTo>
                    <a:pt x="1644" y="10"/>
                  </a:lnTo>
                  <a:lnTo>
                    <a:pt x="1709" y="3"/>
                  </a:lnTo>
                  <a:lnTo>
                    <a:pt x="17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328"/>
            <p:cNvSpPr>
              <a:spLocks/>
            </p:cNvSpPr>
            <p:nvPr/>
          </p:nvSpPr>
          <p:spPr bwMode="auto">
            <a:xfrm>
              <a:off x="8315325" y="3916363"/>
              <a:ext cx="284163" cy="85725"/>
            </a:xfrm>
            <a:custGeom>
              <a:avLst/>
              <a:gdLst>
                <a:gd name="T0" fmla="*/ 1787 w 1787"/>
                <a:gd name="T1" fmla="*/ 0 h 543"/>
                <a:gd name="T2" fmla="*/ 1771 w 1787"/>
                <a:gd name="T3" fmla="*/ 160 h 543"/>
                <a:gd name="T4" fmla="*/ 1764 w 1787"/>
                <a:gd name="T5" fmla="*/ 194 h 543"/>
                <a:gd name="T6" fmla="*/ 1749 w 1787"/>
                <a:gd name="T7" fmla="*/ 228 h 543"/>
                <a:gd name="T8" fmla="*/ 1729 w 1787"/>
                <a:gd name="T9" fmla="*/ 261 h 543"/>
                <a:gd name="T10" fmla="*/ 1700 w 1787"/>
                <a:gd name="T11" fmla="*/ 293 h 543"/>
                <a:gd name="T12" fmla="*/ 1664 w 1787"/>
                <a:gd name="T13" fmla="*/ 325 h 543"/>
                <a:gd name="T14" fmla="*/ 1622 w 1787"/>
                <a:gd name="T15" fmla="*/ 355 h 543"/>
                <a:gd name="T16" fmla="*/ 1599 w 1787"/>
                <a:gd name="T17" fmla="*/ 370 h 543"/>
                <a:gd name="T18" fmla="*/ 1577 w 1787"/>
                <a:gd name="T19" fmla="*/ 383 h 543"/>
                <a:gd name="T20" fmla="*/ 1556 w 1787"/>
                <a:gd name="T21" fmla="*/ 394 h 543"/>
                <a:gd name="T22" fmla="*/ 1537 w 1787"/>
                <a:gd name="T23" fmla="*/ 404 h 543"/>
                <a:gd name="T24" fmla="*/ 1521 w 1787"/>
                <a:gd name="T25" fmla="*/ 411 h 543"/>
                <a:gd name="T26" fmla="*/ 1509 w 1787"/>
                <a:gd name="T27" fmla="*/ 418 h 543"/>
                <a:gd name="T28" fmla="*/ 1501 w 1787"/>
                <a:gd name="T29" fmla="*/ 421 h 543"/>
                <a:gd name="T30" fmla="*/ 1499 w 1787"/>
                <a:gd name="T31" fmla="*/ 422 h 543"/>
                <a:gd name="T32" fmla="*/ 1401 w 1787"/>
                <a:gd name="T33" fmla="*/ 458 h 543"/>
                <a:gd name="T34" fmla="*/ 1302 w 1787"/>
                <a:gd name="T35" fmla="*/ 489 h 543"/>
                <a:gd name="T36" fmla="*/ 1202 w 1787"/>
                <a:gd name="T37" fmla="*/ 511 h 543"/>
                <a:gd name="T38" fmla="*/ 1100 w 1787"/>
                <a:gd name="T39" fmla="*/ 529 h 543"/>
                <a:gd name="T40" fmla="*/ 997 w 1787"/>
                <a:gd name="T41" fmla="*/ 539 h 543"/>
                <a:gd name="T42" fmla="*/ 893 w 1787"/>
                <a:gd name="T43" fmla="*/ 543 h 543"/>
                <a:gd name="T44" fmla="*/ 788 w 1787"/>
                <a:gd name="T45" fmla="*/ 539 h 543"/>
                <a:gd name="T46" fmla="*/ 686 w 1787"/>
                <a:gd name="T47" fmla="*/ 529 h 543"/>
                <a:gd name="T48" fmla="*/ 584 w 1787"/>
                <a:gd name="T49" fmla="*/ 511 h 543"/>
                <a:gd name="T50" fmla="*/ 484 w 1787"/>
                <a:gd name="T51" fmla="*/ 489 h 543"/>
                <a:gd name="T52" fmla="*/ 385 w 1787"/>
                <a:gd name="T53" fmla="*/ 458 h 543"/>
                <a:gd name="T54" fmla="*/ 288 w 1787"/>
                <a:gd name="T55" fmla="*/ 421 h 543"/>
                <a:gd name="T56" fmla="*/ 284 w 1787"/>
                <a:gd name="T57" fmla="*/ 420 h 543"/>
                <a:gd name="T58" fmla="*/ 277 w 1787"/>
                <a:gd name="T59" fmla="*/ 416 h 543"/>
                <a:gd name="T60" fmla="*/ 265 w 1787"/>
                <a:gd name="T61" fmla="*/ 411 h 543"/>
                <a:gd name="T62" fmla="*/ 249 w 1787"/>
                <a:gd name="T63" fmla="*/ 404 h 543"/>
                <a:gd name="T64" fmla="*/ 230 w 1787"/>
                <a:gd name="T65" fmla="*/ 394 h 543"/>
                <a:gd name="T66" fmla="*/ 209 w 1787"/>
                <a:gd name="T67" fmla="*/ 383 h 543"/>
                <a:gd name="T68" fmla="*/ 187 w 1787"/>
                <a:gd name="T69" fmla="*/ 370 h 543"/>
                <a:gd name="T70" fmla="*/ 164 w 1787"/>
                <a:gd name="T71" fmla="*/ 355 h 543"/>
                <a:gd name="T72" fmla="*/ 122 w 1787"/>
                <a:gd name="T73" fmla="*/ 325 h 543"/>
                <a:gd name="T74" fmla="*/ 86 w 1787"/>
                <a:gd name="T75" fmla="*/ 293 h 543"/>
                <a:gd name="T76" fmla="*/ 57 w 1787"/>
                <a:gd name="T77" fmla="*/ 261 h 543"/>
                <a:gd name="T78" fmla="*/ 36 w 1787"/>
                <a:gd name="T79" fmla="*/ 228 h 543"/>
                <a:gd name="T80" fmla="*/ 21 w 1787"/>
                <a:gd name="T81" fmla="*/ 194 h 543"/>
                <a:gd name="T82" fmla="*/ 15 w 1787"/>
                <a:gd name="T83" fmla="*/ 160 h 543"/>
                <a:gd name="T84" fmla="*/ 0 w 1787"/>
                <a:gd name="T85" fmla="*/ 2 h 543"/>
                <a:gd name="T86" fmla="*/ 28 w 1787"/>
                <a:gd name="T87" fmla="*/ 18 h 543"/>
                <a:gd name="T88" fmla="*/ 120 w 1787"/>
                <a:gd name="T89" fmla="*/ 65 h 543"/>
                <a:gd name="T90" fmla="*/ 212 w 1787"/>
                <a:gd name="T91" fmla="*/ 107 h 543"/>
                <a:gd name="T92" fmla="*/ 306 w 1787"/>
                <a:gd name="T93" fmla="*/ 144 h 543"/>
                <a:gd name="T94" fmla="*/ 401 w 1787"/>
                <a:gd name="T95" fmla="*/ 174 h 543"/>
                <a:gd name="T96" fmla="*/ 497 w 1787"/>
                <a:gd name="T97" fmla="*/ 200 h 543"/>
                <a:gd name="T98" fmla="*/ 595 w 1787"/>
                <a:gd name="T99" fmla="*/ 219 h 543"/>
                <a:gd name="T100" fmla="*/ 693 w 1787"/>
                <a:gd name="T101" fmla="*/ 233 h 543"/>
                <a:gd name="T102" fmla="*/ 793 w 1787"/>
                <a:gd name="T103" fmla="*/ 242 h 543"/>
                <a:gd name="T104" fmla="*/ 893 w 1787"/>
                <a:gd name="T105" fmla="*/ 244 h 543"/>
                <a:gd name="T106" fmla="*/ 993 w 1787"/>
                <a:gd name="T107" fmla="*/ 242 h 543"/>
                <a:gd name="T108" fmla="*/ 1093 w 1787"/>
                <a:gd name="T109" fmla="*/ 233 h 543"/>
                <a:gd name="T110" fmla="*/ 1191 w 1787"/>
                <a:gd name="T111" fmla="*/ 219 h 543"/>
                <a:gd name="T112" fmla="*/ 1289 w 1787"/>
                <a:gd name="T113" fmla="*/ 200 h 543"/>
                <a:gd name="T114" fmla="*/ 1385 w 1787"/>
                <a:gd name="T115" fmla="*/ 174 h 543"/>
                <a:gd name="T116" fmla="*/ 1481 w 1787"/>
                <a:gd name="T117" fmla="*/ 143 h 543"/>
                <a:gd name="T118" fmla="*/ 1575 w 1787"/>
                <a:gd name="T119" fmla="*/ 106 h 543"/>
                <a:gd name="T120" fmla="*/ 1669 w 1787"/>
                <a:gd name="T121" fmla="*/ 64 h 543"/>
                <a:gd name="T122" fmla="*/ 1760 w 1787"/>
                <a:gd name="T123" fmla="*/ 17 h 543"/>
                <a:gd name="T124" fmla="*/ 1787 w 1787"/>
                <a:gd name="T125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87" h="543">
                  <a:moveTo>
                    <a:pt x="1787" y="0"/>
                  </a:moveTo>
                  <a:lnTo>
                    <a:pt x="1771" y="160"/>
                  </a:lnTo>
                  <a:lnTo>
                    <a:pt x="1764" y="194"/>
                  </a:lnTo>
                  <a:lnTo>
                    <a:pt x="1749" y="228"/>
                  </a:lnTo>
                  <a:lnTo>
                    <a:pt x="1729" y="261"/>
                  </a:lnTo>
                  <a:lnTo>
                    <a:pt x="1700" y="293"/>
                  </a:lnTo>
                  <a:lnTo>
                    <a:pt x="1664" y="325"/>
                  </a:lnTo>
                  <a:lnTo>
                    <a:pt x="1622" y="355"/>
                  </a:lnTo>
                  <a:lnTo>
                    <a:pt x="1599" y="370"/>
                  </a:lnTo>
                  <a:lnTo>
                    <a:pt x="1577" y="383"/>
                  </a:lnTo>
                  <a:lnTo>
                    <a:pt x="1556" y="394"/>
                  </a:lnTo>
                  <a:lnTo>
                    <a:pt x="1537" y="404"/>
                  </a:lnTo>
                  <a:lnTo>
                    <a:pt x="1521" y="411"/>
                  </a:lnTo>
                  <a:lnTo>
                    <a:pt x="1509" y="418"/>
                  </a:lnTo>
                  <a:lnTo>
                    <a:pt x="1501" y="421"/>
                  </a:lnTo>
                  <a:lnTo>
                    <a:pt x="1499" y="422"/>
                  </a:lnTo>
                  <a:lnTo>
                    <a:pt x="1401" y="458"/>
                  </a:lnTo>
                  <a:lnTo>
                    <a:pt x="1302" y="489"/>
                  </a:lnTo>
                  <a:lnTo>
                    <a:pt x="1202" y="511"/>
                  </a:lnTo>
                  <a:lnTo>
                    <a:pt x="1100" y="529"/>
                  </a:lnTo>
                  <a:lnTo>
                    <a:pt x="997" y="539"/>
                  </a:lnTo>
                  <a:lnTo>
                    <a:pt x="893" y="543"/>
                  </a:lnTo>
                  <a:lnTo>
                    <a:pt x="788" y="539"/>
                  </a:lnTo>
                  <a:lnTo>
                    <a:pt x="686" y="529"/>
                  </a:lnTo>
                  <a:lnTo>
                    <a:pt x="584" y="511"/>
                  </a:lnTo>
                  <a:lnTo>
                    <a:pt x="484" y="489"/>
                  </a:lnTo>
                  <a:lnTo>
                    <a:pt x="385" y="458"/>
                  </a:lnTo>
                  <a:lnTo>
                    <a:pt x="288" y="421"/>
                  </a:lnTo>
                  <a:lnTo>
                    <a:pt x="284" y="420"/>
                  </a:lnTo>
                  <a:lnTo>
                    <a:pt x="277" y="416"/>
                  </a:lnTo>
                  <a:lnTo>
                    <a:pt x="265" y="411"/>
                  </a:lnTo>
                  <a:lnTo>
                    <a:pt x="249" y="404"/>
                  </a:lnTo>
                  <a:lnTo>
                    <a:pt x="230" y="394"/>
                  </a:lnTo>
                  <a:lnTo>
                    <a:pt x="209" y="383"/>
                  </a:lnTo>
                  <a:lnTo>
                    <a:pt x="187" y="370"/>
                  </a:lnTo>
                  <a:lnTo>
                    <a:pt x="164" y="355"/>
                  </a:lnTo>
                  <a:lnTo>
                    <a:pt x="122" y="325"/>
                  </a:lnTo>
                  <a:lnTo>
                    <a:pt x="86" y="293"/>
                  </a:lnTo>
                  <a:lnTo>
                    <a:pt x="57" y="261"/>
                  </a:lnTo>
                  <a:lnTo>
                    <a:pt x="36" y="228"/>
                  </a:lnTo>
                  <a:lnTo>
                    <a:pt x="21" y="194"/>
                  </a:lnTo>
                  <a:lnTo>
                    <a:pt x="15" y="160"/>
                  </a:lnTo>
                  <a:lnTo>
                    <a:pt x="0" y="2"/>
                  </a:lnTo>
                  <a:lnTo>
                    <a:pt x="28" y="18"/>
                  </a:lnTo>
                  <a:lnTo>
                    <a:pt x="120" y="65"/>
                  </a:lnTo>
                  <a:lnTo>
                    <a:pt x="212" y="107"/>
                  </a:lnTo>
                  <a:lnTo>
                    <a:pt x="306" y="144"/>
                  </a:lnTo>
                  <a:lnTo>
                    <a:pt x="401" y="174"/>
                  </a:lnTo>
                  <a:lnTo>
                    <a:pt x="497" y="200"/>
                  </a:lnTo>
                  <a:lnTo>
                    <a:pt x="595" y="219"/>
                  </a:lnTo>
                  <a:lnTo>
                    <a:pt x="693" y="233"/>
                  </a:lnTo>
                  <a:lnTo>
                    <a:pt x="793" y="242"/>
                  </a:lnTo>
                  <a:lnTo>
                    <a:pt x="893" y="244"/>
                  </a:lnTo>
                  <a:lnTo>
                    <a:pt x="993" y="242"/>
                  </a:lnTo>
                  <a:lnTo>
                    <a:pt x="1093" y="233"/>
                  </a:lnTo>
                  <a:lnTo>
                    <a:pt x="1191" y="219"/>
                  </a:lnTo>
                  <a:lnTo>
                    <a:pt x="1289" y="200"/>
                  </a:lnTo>
                  <a:lnTo>
                    <a:pt x="1385" y="174"/>
                  </a:lnTo>
                  <a:lnTo>
                    <a:pt x="1481" y="143"/>
                  </a:lnTo>
                  <a:lnTo>
                    <a:pt x="1575" y="106"/>
                  </a:lnTo>
                  <a:lnTo>
                    <a:pt x="1669" y="64"/>
                  </a:lnTo>
                  <a:lnTo>
                    <a:pt x="1760" y="17"/>
                  </a:lnTo>
                  <a:lnTo>
                    <a:pt x="1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3" name="Freeform 333"/>
          <p:cNvSpPr>
            <a:spLocks noEditPoints="1"/>
          </p:cNvSpPr>
          <p:nvPr/>
        </p:nvSpPr>
        <p:spPr bwMode="auto">
          <a:xfrm>
            <a:off x="9102872" y="3446463"/>
            <a:ext cx="525462" cy="574675"/>
          </a:xfrm>
          <a:custGeom>
            <a:avLst/>
            <a:gdLst>
              <a:gd name="T0" fmla="*/ 1657 w 2979"/>
              <a:gd name="T1" fmla="*/ 2675 h 3259"/>
              <a:gd name="T2" fmla="*/ 1923 w 2979"/>
              <a:gd name="T3" fmla="*/ 2988 h 3259"/>
              <a:gd name="T4" fmla="*/ 2126 w 2979"/>
              <a:gd name="T5" fmla="*/ 3030 h 3259"/>
              <a:gd name="T6" fmla="*/ 2052 w 2979"/>
              <a:gd name="T7" fmla="*/ 2925 h 3259"/>
              <a:gd name="T8" fmla="*/ 1779 w 2979"/>
              <a:gd name="T9" fmla="*/ 2684 h 3259"/>
              <a:gd name="T10" fmla="*/ 267 w 2979"/>
              <a:gd name="T11" fmla="*/ 2204 h 3259"/>
              <a:gd name="T12" fmla="*/ 274 w 2979"/>
              <a:gd name="T13" fmla="*/ 2369 h 3259"/>
              <a:gd name="T14" fmla="*/ 596 w 2979"/>
              <a:gd name="T15" fmla="*/ 2629 h 3259"/>
              <a:gd name="T16" fmla="*/ 713 w 2979"/>
              <a:gd name="T17" fmla="*/ 2602 h 3259"/>
              <a:gd name="T18" fmla="*/ 581 w 2979"/>
              <a:gd name="T19" fmla="*/ 2506 h 3259"/>
              <a:gd name="T20" fmla="*/ 337 w 2979"/>
              <a:gd name="T21" fmla="*/ 2239 h 3259"/>
              <a:gd name="T22" fmla="*/ 2229 w 2979"/>
              <a:gd name="T23" fmla="*/ 1903 h 3259"/>
              <a:gd name="T24" fmla="*/ 2275 w 2979"/>
              <a:gd name="T25" fmla="*/ 2147 h 3259"/>
              <a:gd name="T26" fmla="*/ 2555 w 2979"/>
              <a:gd name="T27" fmla="*/ 2272 h 3259"/>
              <a:gd name="T28" fmla="*/ 2555 w 2979"/>
              <a:gd name="T29" fmla="*/ 2168 h 3259"/>
              <a:gd name="T30" fmla="*/ 2341 w 2979"/>
              <a:gd name="T31" fmla="*/ 2048 h 3259"/>
              <a:gd name="T32" fmla="*/ 2261 w 2979"/>
              <a:gd name="T33" fmla="*/ 1892 h 3259"/>
              <a:gd name="T34" fmla="*/ 231 w 2979"/>
              <a:gd name="T35" fmla="*/ 1914 h 3259"/>
              <a:gd name="T36" fmla="*/ 272 w 2979"/>
              <a:gd name="T37" fmla="*/ 2034 h 3259"/>
              <a:gd name="T38" fmla="*/ 372 w 2979"/>
              <a:gd name="T39" fmla="*/ 1859 h 3259"/>
              <a:gd name="T40" fmla="*/ 361 w 2979"/>
              <a:gd name="T41" fmla="*/ 1737 h 3259"/>
              <a:gd name="T42" fmla="*/ 885 w 2979"/>
              <a:gd name="T43" fmla="*/ 1608 h 3259"/>
              <a:gd name="T44" fmla="*/ 1085 w 2979"/>
              <a:gd name="T45" fmla="*/ 1866 h 3259"/>
              <a:gd name="T46" fmla="*/ 1269 w 2979"/>
              <a:gd name="T47" fmla="*/ 1838 h 3259"/>
              <a:gd name="T48" fmla="*/ 1113 w 2979"/>
              <a:gd name="T49" fmla="*/ 1759 h 3259"/>
              <a:gd name="T50" fmla="*/ 991 w 2979"/>
              <a:gd name="T51" fmla="*/ 1546 h 3259"/>
              <a:gd name="T52" fmla="*/ 2155 w 2979"/>
              <a:gd name="T53" fmla="*/ 882 h 3259"/>
              <a:gd name="T54" fmla="*/ 1798 w 2979"/>
              <a:gd name="T55" fmla="*/ 1420 h 3259"/>
              <a:gd name="T56" fmla="*/ 1484 w 2979"/>
              <a:gd name="T57" fmla="*/ 1787 h 3259"/>
              <a:gd name="T58" fmla="*/ 1699 w 2979"/>
              <a:gd name="T59" fmla="*/ 1858 h 3259"/>
              <a:gd name="T60" fmla="*/ 2152 w 2979"/>
              <a:gd name="T61" fmla="*/ 1673 h 3259"/>
              <a:gd name="T62" fmla="*/ 2522 w 2979"/>
              <a:gd name="T63" fmla="*/ 1538 h 3259"/>
              <a:gd name="T64" fmla="*/ 2423 w 2979"/>
              <a:gd name="T65" fmla="*/ 1024 h 3259"/>
              <a:gd name="T66" fmla="*/ 1743 w 2979"/>
              <a:gd name="T67" fmla="*/ 11 h 3259"/>
              <a:gd name="T68" fmla="*/ 2120 w 2979"/>
              <a:gd name="T69" fmla="*/ 243 h 3259"/>
              <a:gd name="T70" fmla="*/ 2487 w 2979"/>
              <a:gd name="T71" fmla="*/ 173 h 3259"/>
              <a:gd name="T72" fmla="*/ 2906 w 2979"/>
              <a:gd name="T73" fmla="*/ 254 h 3259"/>
              <a:gd name="T74" fmla="*/ 2645 w 2979"/>
              <a:gd name="T75" fmla="*/ 537 h 3259"/>
              <a:gd name="T76" fmla="*/ 2353 w 2979"/>
              <a:gd name="T77" fmla="*/ 652 h 3259"/>
              <a:gd name="T78" fmla="*/ 2618 w 2979"/>
              <a:gd name="T79" fmla="*/ 1295 h 3259"/>
              <a:gd name="T80" fmla="*/ 2689 w 2979"/>
              <a:gd name="T81" fmla="*/ 1837 h 3259"/>
              <a:gd name="T82" fmla="*/ 2954 w 2979"/>
              <a:gd name="T83" fmla="*/ 2281 h 3259"/>
              <a:gd name="T84" fmla="*/ 2904 w 2979"/>
              <a:gd name="T85" fmla="*/ 2821 h 3259"/>
              <a:gd name="T86" fmla="*/ 2538 w 2979"/>
              <a:gd name="T87" fmla="*/ 3185 h 3259"/>
              <a:gd name="T88" fmla="*/ 2003 w 2979"/>
              <a:gd name="T89" fmla="*/ 3232 h 3259"/>
              <a:gd name="T90" fmla="*/ 1578 w 2979"/>
              <a:gd name="T91" fmla="*/ 2938 h 3259"/>
              <a:gd name="T92" fmla="*/ 1398 w 2979"/>
              <a:gd name="T93" fmla="*/ 2557 h 3259"/>
              <a:gd name="T94" fmla="*/ 975 w 2979"/>
              <a:gd name="T95" fmla="*/ 2849 h 3259"/>
              <a:gd name="T96" fmla="*/ 442 w 2979"/>
              <a:gd name="T97" fmla="*/ 2802 h 3259"/>
              <a:gd name="T98" fmla="*/ 75 w 2979"/>
              <a:gd name="T99" fmla="*/ 2438 h 3259"/>
              <a:gd name="T100" fmla="*/ 24 w 2979"/>
              <a:gd name="T101" fmla="*/ 1904 h 3259"/>
              <a:gd name="T102" fmla="*/ 275 w 2979"/>
              <a:gd name="T103" fmla="*/ 1465 h 3259"/>
              <a:gd name="T104" fmla="*/ 718 w 2979"/>
              <a:gd name="T105" fmla="*/ 1291 h 3259"/>
              <a:gd name="T106" fmla="*/ 1232 w 2979"/>
              <a:gd name="T107" fmla="*/ 1435 h 3259"/>
              <a:gd name="T108" fmla="*/ 1677 w 2979"/>
              <a:gd name="T109" fmla="*/ 1380 h 3259"/>
              <a:gd name="T110" fmla="*/ 2046 w 2979"/>
              <a:gd name="T111" fmla="*/ 852 h 3259"/>
              <a:gd name="T112" fmla="*/ 1909 w 2979"/>
              <a:gd name="T113" fmla="*/ 503 h 3259"/>
              <a:gd name="T114" fmla="*/ 1565 w 2979"/>
              <a:gd name="T115" fmla="*/ 259 h 3259"/>
              <a:gd name="T116" fmla="*/ 1624 w 2979"/>
              <a:gd name="T117" fmla="*/ 0 h 3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79" h="3259">
                <a:moveTo>
                  <a:pt x="1707" y="2603"/>
                </a:moveTo>
                <a:lnTo>
                  <a:pt x="1693" y="2606"/>
                </a:lnTo>
                <a:lnTo>
                  <a:pt x="1680" y="2612"/>
                </a:lnTo>
                <a:lnTo>
                  <a:pt x="1668" y="2621"/>
                </a:lnTo>
                <a:lnTo>
                  <a:pt x="1661" y="2632"/>
                </a:lnTo>
                <a:lnTo>
                  <a:pt x="1656" y="2645"/>
                </a:lnTo>
                <a:lnTo>
                  <a:pt x="1655" y="2659"/>
                </a:lnTo>
                <a:lnTo>
                  <a:pt x="1657" y="2675"/>
                </a:lnTo>
                <a:lnTo>
                  <a:pt x="1677" y="2723"/>
                </a:lnTo>
                <a:lnTo>
                  <a:pt x="1700" y="2771"/>
                </a:lnTo>
                <a:lnTo>
                  <a:pt x="1728" y="2815"/>
                </a:lnTo>
                <a:lnTo>
                  <a:pt x="1760" y="2856"/>
                </a:lnTo>
                <a:lnTo>
                  <a:pt x="1795" y="2895"/>
                </a:lnTo>
                <a:lnTo>
                  <a:pt x="1835" y="2930"/>
                </a:lnTo>
                <a:lnTo>
                  <a:pt x="1877" y="2961"/>
                </a:lnTo>
                <a:lnTo>
                  <a:pt x="1923" y="2988"/>
                </a:lnTo>
                <a:lnTo>
                  <a:pt x="1970" y="3011"/>
                </a:lnTo>
                <a:lnTo>
                  <a:pt x="2022" y="3031"/>
                </a:lnTo>
                <a:lnTo>
                  <a:pt x="2074" y="3045"/>
                </a:lnTo>
                <a:lnTo>
                  <a:pt x="2080" y="3046"/>
                </a:lnTo>
                <a:lnTo>
                  <a:pt x="2086" y="3046"/>
                </a:lnTo>
                <a:lnTo>
                  <a:pt x="2100" y="3044"/>
                </a:lnTo>
                <a:lnTo>
                  <a:pt x="2114" y="3039"/>
                </a:lnTo>
                <a:lnTo>
                  <a:pt x="2126" y="3030"/>
                </a:lnTo>
                <a:lnTo>
                  <a:pt x="2134" y="3018"/>
                </a:lnTo>
                <a:lnTo>
                  <a:pt x="2139" y="3003"/>
                </a:lnTo>
                <a:lnTo>
                  <a:pt x="2140" y="2986"/>
                </a:lnTo>
                <a:lnTo>
                  <a:pt x="2136" y="2970"/>
                </a:lnTo>
                <a:lnTo>
                  <a:pt x="2127" y="2956"/>
                </a:lnTo>
                <a:lnTo>
                  <a:pt x="2115" y="2945"/>
                </a:lnTo>
                <a:lnTo>
                  <a:pt x="2098" y="2938"/>
                </a:lnTo>
                <a:lnTo>
                  <a:pt x="2052" y="2925"/>
                </a:lnTo>
                <a:lnTo>
                  <a:pt x="2008" y="2908"/>
                </a:lnTo>
                <a:lnTo>
                  <a:pt x="1966" y="2887"/>
                </a:lnTo>
                <a:lnTo>
                  <a:pt x="1926" y="2860"/>
                </a:lnTo>
                <a:lnTo>
                  <a:pt x="1890" y="2831"/>
                </a:lnTo>
                <a:lnTo>
                  <a:pt x="1857" y="2798"/>
                </a:lnTo>
                <a:lnTo>
                  <a:pt x="1827" y="2763"/>
                </a:lnTo>
                <a:lnTo>
                  <a:pt x="1801" y="2724"/>
                </a:lnTo>
                <a:lnTo>
                  <a:pt x="1779" y="2684"/>
                </a:lnTo>
                <a:lnTo>
                  <a:pt x="1763" y="2640"/>
                </a:lnTo>
                <a:lnTo>
                  <a:pt x="1757" y="2627"/>
                </a:lnTo>
                <a:lnTo>
                  <a:pt x="1747" y="2617"/>
                </a:lnTo>
                <a:lnTo>
                  <a:pt x="1735" y="2609"/>
                </a:lnTo>
                <a:lnTo>
                  <a:pt x="1722" y="2604"/>
                </a:lnTo>
                <a:lnTo>
                  <a:pt x="1707" y="2603"/>
                </a:lnTo>
                <a:close/>
                <a:moveTo>
                  <a:pt x="281" y="2201"/>
                </a:moveTo>
                <a:lnTo>
                  <a:pt x="267" y="2204"/>
                </a:lnTo>
                <a:lnTo>
                  <a:pt x="254" y="2210"/>
                </a:lnTo>
                <a:lnTo>
                  <a:pt x="243" y="2219"/>
                </a:lnTo>
                <a:lnTo>
                  <a:pt x="234" y="2231"/>
                </a:lnTo>
                <a:lnTo>
                  <a:pt x="230" y="2244"/>
                </a:lnTo>
                <a:lnTo>
                  <a:pt x="229" y="2259"/>
                </a:lnTo>
                <a:lnTo>
                  <a:pt x="231" y="2273"/>
                </a:lnTo>
                <a:lnTo>
                  <a:pt x="251" y="2323"/>
                </a:lnTo>
                <a:lnTo>
                  <a:pt x="274" y="2369"/>
                </a:lnTo>
                <a:lnTo>
                  <a:pt x="302" y="2414"/>
                </a:lnTo>
                <a:lnTo>
                  <a:pt x="334" y="2456"/>
                </a:lnTo>
                <a:lnTo>
                  <a:pt x="370" y="2493"/>
                </a:lnTo>
                <a:lnTo>
                  <a:pt x="408" y="2529"/>
                </a:lnTo>
                <a:lnTo>
                  <a:pt x="451" y="2560"/>
                </a:lnTo>
                <a:lnTo>
                  <a:pt x="496" y="2587"/>
                </a:lnTo>
                <a:lnTo>
                  <a:pt x="545" y="2611"/>
                </a:lnTo>
                <a:lnTo>
                  <a:pt x="596" y="2629"/>
                </a:lnTo>
                <a:lnTo>
                  <a:pt x="648" y="2643"/>
                </a:lnTo>
                <a:lnTo>
                  <a:pt x="654" y="2644"/>
                </a:lnTo>
                <a:lnTo>
                  <a:pt x="660" y="2645"/>
                </a:lnTo>
                <a:lnTo>
                  <a:pt x="675" y="2643"/>
                </a:lnTo>
                <a:lnTo>
                  <a:pt x="688" y="2637"/>
                </a:lnTo>
                <a:lnTo>
                  <a:pt x="699" y="2628"/>
                </a:lnTo>
                <a:lnTo>
                  <a:pt x="708" y="2617"/>
                </a:lnTo>
                <a:lnTo>
                  <a:pt x="713" y="2602"/>
                </a:lnTo>
                <a:lnTo>
                  <a:pt x="714" y="2587"/>
                </a:lnTo>
                <a:lnTo>
                  <a:pt x="712" y="2573"/>
                </a:lnTo>
                <a:lnTo>
                  <a:pt x="706" y="2561"/>
                </a:lnTo>
                <a:lnTo>
                  <a:pt x="697" y="2550"/>
                </a:lnTo>
                <a:lnTo>
                  <a:pt x="686" y="2542"/>
                </a:lnTo>
                <a:lnTo>
                  <a:pt x="671" y="2537"/>
                </a:lnTo>
                <a:lnTo>
                  <a:pt x="626" y="2524"/>
                </a:lnTo>
                <a:lnTo>
                  <a:pt x="581" y="2506"/>
                </a:lnTo>
                <a:lnTo>
                  <a:pt x="539" y="2485"/>
                </a:lnTo>
                <a:lnTo>
                  <a:pt x="501" y="2460"/>
                </a:lnTo>
                <a:lnTo>
                  <a:pt x="464" y="2430"/>
                </a:lnTo>
                <a:lnTo>
                  <a:pt x="430" y="2397"/>
                </a:lnTo>
                <a:lnTo>
                  <a:pt x="400" y="2361"/>
                </a:lnTo>
                <a:lnTo>
                  <a:pt x="375" y="2323"/>
                </a:lnTo>
                <a:lnTo>
                  <a:pt x="353" y="2282"/>
                </a:lnTo>
                <a:lnTo>
                  <a:pt x="337" y="2239"/>
                </a:lnTo>
                <a:lnTo>
                  <a:pt x="330" y="2226"/>
                </a:lnTo>
                <a:lnTo>
                  <a:pt x="320" y="2215"/>
                </a:lnTo>
                <a:lnTo>
                  <a:pt x="309" y="2207"/>
                </a:lnTo>
                <a:lnTo>
                  <a:pt x="296" y="2203"/>
                </a:lnTo>
                <a:lnTo>
                  <a:pt x="281" y="2201"/>
                </a:lnTo>
                <a:close/>
                <a:moveTo>
                  <a:pt x="2261" y="1892"/>
                </a:moveTo>
                <a:lnTo>
                  <a:pt x="2244" y="1894"/>
                </a:lnTo>
                <a:lnTo>
                  <a:pt x="2229" y="1903"/>
                </a:lnTo>
                <a:lnTo>
                  <a:pt x="2217" y="1915"/>
                </a:lnTo>
                <a:lnTo>
                  <a:pt x="2209" y="1930"/>
                </a:lnTo>
                <a:lnTo>
                  <a:pt x="2206" y="1947"/>
                </a:lnTo>
                <a:lnTo>
                  <a:pt x="2209" y="1991"/>
                </a:lnTo>
                <a:lnTo>
                  <a:pt x="2218" y="2033"/>
                </a:lnTo>
                <a:lnTo>
                  <a:pt x="2233" y="2074"/>
                </a:lnTo>
                <a:lnTo>
                  <a:pt x="2252" y="2113"/>
                </a:lnTo>
                <a:lnTo>
                  <a:pt x="2275" y="2147"/>
                </a:lnTo>
                <a:lnTo>
                  <a:pt x="2303" y="2179"/>
                </a:lnTo>
                <a:lnTo>
                  <a:pt x="2335" y="2206"/>
                </a:lnTo>
                <a:lnTo>
                  <a:pt x="2371" y="2230"/>
                </a:lnTo>
                <a:lnTo>
                  <a:pt x="2409" y="2249"/>
                </a:lnTo>
                <a:lnTo>
                  <a:pt x="2450" y="2263"/>
                </a:lnTo>
                <a:lnTo>
                  <a:pt x="2493" y="2272"/>
                </a:lnTo>
                <a:lnTo>
                  <a:pt x="2538" y="2275"/>
                </a:lnTo>
                <a:lnTo>
                  <a:pt x="2555" y="2272"/>
                </a:lnTo>
                <a:lnTo>
                  <a:pt x="2570" y="2265"/>
                </a:lnTo>
                <a:lnTo>
                  <a:pt x="2582" y="2253"/>
                </a:lnTo>
                <a:lnTo>
                  <a:pt x="2590" y="2237"/>
                </a:lnTo>
                <a:lnTo>
                  <a:pt x="2593" y="2220"/>
                </a:lnTo>
                <a:lnTo>
                  <a:pt x="2590" y="2203"/>
                </a:lnTo>
                <a:lnTo>
                  <a:pt x="2582" y="2188"/>
                </a:lnTo>
                <a:lnTo>
                  <a:pt x="2570" y="2175"/>
                </a:lnTo>
                <a:lnTo>
                  <a:pt x="2555" y="2168"/>
                </a:lnTo>
                <a:lnTo>
                  <a:pt x="2538" y="2165"/>
                </a:lnTo>
                <a:lnTo>
                  <a:pt x="2502" y="2162"/>
                </a:lnTo>
                <a:lnTo>
                  <a:pt x="2468" y="2154"/>
                </a:lnTo>
                <a:lnTo>
                  <a:pt x="2436" y="2141"/>
                </a:lnTo>
                <a:lnTo>
                  <a:pt x="2408" y="2123"/>
                </a:lnTo>
                <a:lnTo>
                  <a:pt x="2381" y="2101"/>
                </a:lnTo>
                <a:lnTo>
                  <a:pt x="2359" y="2076"/>
                </a:lnTo>
                <a:lnTo>
                  <a:pt x="2341" y="2048"/>
                </a:lnTo>
                <a:lnTo>
                  <a:pt x="2328" y="2016"/>
                </a:lnTo>
                <a:lnTo>
                  <a:pt x="2320" y="1983"/>
                </a:lnTo>
                <a:lnTo>
                  <a:pt x="2316" y="1947"/>
                </a:lnTo>
                <a:lnTo>
                  <a:pt x="2314" y="1930"/>
                </a:lnTo>
                <a:lnTo>
                  <a:pt x="2306" y="1915"/>
                </a:lnTo>
                <a:lnTo>
                  <a:pt x="2294" y="1903"/>
                </a:lnTo>
                <a:lnTo>
                  <a:pt x="2279" y="1894"/>
                </a:lnTo>
                <a:lnTo>
                  <a:pt x="2261" y="1892"/>
                </a:lnTo>
                <a:close/>
                <a:moveTo>
                  <a:pt x="348" y="1735"/>
                </a:moveTo>
                <a:lnTo>
                  <a:pt x="334" y="1737"/>
                </a:lnTo>
                <a:lnTo>
                  <a:pt x="320" y="1742"/>
                </a:lnTo>
                <a:lnTo>
                  <a:pt x="309" y="1750"/>
                </a:lnTo>
                <a:lnTo>
                  <a:pt x="300" y="1762"/>
                </a:lnTo>
                <a:lnTo>
                  <a:pt x="272" y="1810"/>
                </a:lnTo>
                <a:lnTo>
                  <a:pt x="250" y="1861"/>
                </a:lnTo>
                <a:lnTo>
                  <a:pt x="231" y="1914"/>
                </a:lnTo>
                <a:lnTo>
                  <a:pt x="218" y="1969"/>
                </a:lnTo>
                <a:lnTo>
                  <a:pt x="217" y="1986"/>
                </a:lnTo>
                <a:lnTo>
                  <a:pt x="222" y="2002"/>
                </a:lnTo>
                <a:lnTo>
                  <a:pt x="231" y="2016"/>
                </a:lnTo>
                <a:lnTo>
                  <a:pt x="245" y="2027"/>
                </a:lnTo>
                <a:lnTo>
                  <a:pt x="261" y="2033"/>
                </a:lnTo>
                <a:lnTo>
                  <a:pt x="267" y="2033"/>
                </a:lnTo>
                <a:lnTo>
                  <a:pt x="272" y="2034"/>
                </a:lnTo>
                <a:lnTo>
                  <a:pt x="288" y="2032"/>
                </a:lnTo>
                <a:lnTo>
                  <a:pt x="301" y="2026"/>
                </a:lnTo>
                <a:lnTo>
                  <a:pt x="312" y="2017"/>
                </a:lnTo>
                <a:lnTo>
                  <a:pt x="321" y="2005"/>
                </a:lnTo>
                <a:lnTo>
                  <a:pt x="327" y="1990"/>
                </a:lnTo>
                <a:lnTo>
                  <a:pt x="338" y="1945"/>
                </a:lnTo>
                <a:lnTo>
                  <a:pt x="352" y="1901"/>
                </a:lnTo>
                <a:lnTo>
                  <a:pt x="372" y="1859"/>
                </a:lnTo>
                <a:lnTo>
                  <a:pt x="394" y="1818"/>
                </a:lnTo>
                <a:lnTo>
                  <a:pt x="399" y="1805"/>
                </a:lnTo>
                <a:lnTo>
                  <a:pt x="401" y="1791"/>
                </a:lnTo>
                <a:lnTo>
                  <a:pt x="400" y="1777"/>
                </a:lnTo>
                <a:lnTo>
                  <a:pt x="395" y="1765"/>
                </a:lnTo>
                <a:lnTo>
                  <a:pt x="387" y="1752"/>
                </a:lnTo>
                <a:lnTo>
                  <a:pt x="376" y="1743"/>
                </a:lnTo>
                <a:lnTo>
                  <a:pt x="361" y="1737"/>
                </a:lnTo>
                <a:lnTo>
                  <a:pt x="348" y="1735"/>
                </a:lnTo>
                <a:close/>
                <a:moveTo>
                  <a:pt x="938" y="1509"/>
                </a:moveTo>
                <a:lnTo>
                  <a:pt x="920" y="1512"/>
                </a:lnTo>
                <a:lnTo>
                  <a:pt x="906" y="1520"/>
                </a:lnTo>
                <a:lnTo>
                  <a:pt x="894" y="1532"/>
                </a:lnTo>
                <a:lnTo>
                  <a:pt x="885" y="1546"/>
                </a:lnTo>
                <a:lnTo>
                  <a:pt x="882" y="1564"/>
                </a:lnTo>
                <a:lnTo>
                  <a:pt x="885" y="1608"/>
                </a:lnTo>
                <a:lnTo>
                  <a:pt x="895" y="1651"/>
                </a:lnTo>
                <a:lnTo>
                  <a:pt x="909" y="1692"/>
                </a:lnTo>
                <a:lnTo>
                  <a:pt x="928" y="1729"/>
                </a:lnTo>
                <a:lnTo>
                  <a:pt x="952" y="1765"/>
                </a:lnTo>
                <a:lnTo>
                  <a:pt x="980" y="1796"/>
                </a:lnTo>
                <a:lnTo>
                  <a:pt x="1011" y="1823"/>
                </a:lnTo>
                <a:lnTo>
                  <a:pt x="1047" y="1847"/>
                </a:lnTo>
                <a:lnTo>
                  <a:pt x="1085" y="1866"/>
                </a:lnTo>
                <a:lnTo>
                  <a:pt x="1126" y="1880"/>
                </a:lnTo>
                <a:lnTo>
                  <a:pt x="1169" y="1889"/>
                </a:lnTo>
                <a:lnTo>
                  <a:pt x="1214" y="1892"/>
                </a:lnTo>
                <a:lnTo>
                  <a:pt x="1231" y="1889"/>
                </a:lnTo>
                <a:lnTo>
                  <a:pt x="1247" y="1881"/>
                </a:lnTo>
                <a:lnTo>
                  <a:pt x="1258" y="1870"/>
                </a:lnTo>
                <a:lnTo>
                  <a:pt x="1266" y="1855"/>
                </a:lnTo>
                <a:lnTo>
                  <a:pt x="1269" y="1838"/>
                </a:lnTo>
                <a:lnTo>
                  <a:pt x="1266" y="1820"/>
                </a:lnTo>
                <a:lnTo>
                  <a:pt x="1258" y="1805"/>
                </a:lnTo>
                <a:lnTo>
                  <a:pt x="1247" y="1793"/>
                </a:lnTo>
                <a:lnTo>
                  <a:pt x="1231" y="1786"/>
                </a:lnTo>
                <a:lnTo>
                  <a:pt x="1214" y="1783"/>
                </a:lnTo>
                <a:lnTo>
                  <a:pt x="1178" y="1780"/>
                </a:lnTo>
                <a:lnTo>
                  <a:pt x="1144" y="1772"/>
                </a:lnTo>
                <a:lnTo>
                  <a:pt x="1113" y="1759"/>
                </a:lnTo>
                <a:lnTo>
                  <a:pt x="1084" y="1740"/>
                </a:lnTo>
                <a:lnTo>
                  <a:pt x="1057" y="1719"/>
                </a:lnTo>
                <a:lnTo>
                  <a:pt x="1036" y="1694"/>
                </a:lnTo>
                <a:lnTo>
                  <a:pt x="1017" y="1664"/>
                </a:lnTo>
                <a:lnTo>
                  <a:pt x="1004" y="1633"/>
                </a:lnTo>
                <a:lnTo>
                  <a:pt x="996" y="1599"/>
                </a:lnTo>
                <a:lnTo>
                  <a:pt x="993" y="1564"/>
                </a:lnTo>
                <a:lnTo>
                  <a:pt x="991" y="1546"/>
                </a:lnTo>
                <a:lnTo>
                  <a:pt x="983" y="1532"/>
                </a:lnTo>
                <a:lnTo>
                  <a:pt x="970" y="1520"/>
                </a:lnTo>
                <a:lnTo>
                  <a:pt x="955" y="1512"/>
                </a:lnTo>
                <a:lnTo>
                  <a:pt x="938" y="1509"/>
                </a:lnTo>
                <a:close/>
                <a:moveTo>
                  <a:pt x="2216" y="637"/>
                </a:moveTo>
                <a:lnTo>
                  <a:pt x="2201" y="721"/>
                </a:lnTo>
                <a:lnTo>
                  <a:pt x="2180" y="802"/>
                </a:lnTo>
                <a:lnTo>
                  <a:pt x="2155" y="882"/>
                </a:lnTo>
                <a:lnTo>
                  <a:pt x="2124" y="959"/>
                </a:lnTo>
                <a:lnTo>
                  <a:pt x="2088" y="1033"/>
                </a:lnTo>
                <a:lnTo>
                  <a:pt x="2048" y="1106"/>
                </a:lnTo>
                <a:lnTo>
                  <a:pt x="2005" y="1175"/>
                </a:lnTo>
                <a:lnTo>
                  <a:pt x="1958" y="1241"/>
                </a:lnTo>
                <a:lnTo>
                  <a:pt x="1908" y="1304"/>
                </a:lnTo>
                <a:lnTo>
                  <a:pt x="1855" y="1364"/>
                </a:lnTo>
                <a:lnTo>
                  <a:pt x="1798" y="1420"/>
                </a:lnTo>
                <a:lnTo>
                  <a:pt x="1740" y="1471"/>
                </a:lnTo>
                <a:lnTo>
                  <a:pt x="1681" y="1519"/>
                </a:lnTo>
                <a:lnTo>
                  <a:pt x="1618" y="1563"/>
                </a:lnTo>
                <a:lnTo>
                  <a:pt x="1556" y="1601"/>
                </a:lnTo>
                <a:lnTo>
                  <a:pt x="1491" y="1636"/>
                </a:lnTo>
                <a:lnTo>
                  <a:pt x="1427" y="1664"/>
                </a:lnTo>
                <a:lnTo>
                  <a:pt x="1458" y="1724"/>
                </a:lnTo>
                <a:lnTo>
                  <a:pt x="1484" y="1787"/>
                </a:lnTo>
                <a:lnTo>
                  <a:pt x="1507" y="1852"/>
                </a:lnTo>
                <a:lnTo>
                  <a:pt x="1524" y="1920"/>
                </a:lnTo>
                <a:lnTo>
                  <a:pt x="1536" y="1990"/>
                </a:lnTo>
                <a:lnTo>
                  <a:pt x="1543" y="2063"/>
                </a:lnTo>
                <a:lnTo>
                  <a:pt x="1576" y="2006"/>
                </a:lnTo>
                <a:lnTo>
                  <a:pt x="1614" y="1952"/>
                </a:lnTo>
                <a:lnTo>
                  <a:pt x="1655" y="1904"/>
                </a:lnTo>
                <a:lnTo>
                  <a:pt x="1699" y="1858"/>
                </a:lnTo>
                <a:lnTo>
                  <a:pt x="1747" y="1817"/>
                </a:lnTo>
                <a:lnTo>
                  <a:pt x="1798" y="1781"/>
                </a:lnTo>
                <a:lnTo>
                  <a:pt x="1852" y="1749"/>
                </a:lnTo>
                <a:lnTo>
                  <a:pt x="1907" y="1723"/>
                </a:lnTo>
                <a:lnTo>
                  <a:pt x="1965" y="1702"/>
                </a:lnTo>
                <a:lnTo>
                  <a:pt x="2026" y="1686"/>
                </a:lnTo>
                <a:lnTo>
                  <a:pt x="2087" y="1676"/>
                </a:lnTo>
                <a:lnTo>
                  <a:pt x="2152" y="1673"/>
                </a:lnTo>
                <a:lnTo>
                  <a:pt x="2261" y="1673"/>
                </a:lnTo>
                <a:lnTo>
                  <a:pt x="2321" y="1676"/>
                </a:lnTo>
                <a:lnTo>
                  <a:pt x="2379" y="1684"/>
                </a:lnTo>
                <a:lnTo>
                  <a:pt x="2435" y="1699"/>
                </a:lnTo>
                <a:lnTo>
                  <a:pt x="2489" y="1717"/>
                </a:lnTo>
                <a:lnTo>
                  <a:pt x="2505" y="1657"/>
                </a:lnTo>
                <a:lnTo>
                  <a:pt x="2515" y="1598"/>
                </a:lnTo>
                <a:lnTo>
                  <a:pt x="2522" y="1538"/>
                </a:lnTo>
                <a:lnTo>
                  <a:pt x="2525" y="1477"/>
                </a:lnTo>
                <a:lnTo>
                  <a:pt x="2523" y="1417"/>
                </a:lnTo>
                <a:lnTo>
                  <a:pt x="2517" y="1355"/>
                </a:lnTo>
                <a:lnTo>
                  <a:pt x="2507" y="1292"/>
                </a:lnTo>
                <a:lnTo>
                  <a:pt x="2493" y="1227"/>
                </a:lnTo>
                <a:lnTo>
                  <a:pt x="2474" y="1161"/>
                </a:lnTo>
                <a:lnTo>
                  <a:pt x="2451" y="1093"/>
                </a:lnTo>
                <a:lnTo>
                  <a:pt x="2423" y="1024"/>
                </a:lnTo>
                <a:lnTo>
                  <a:pt x="2390" y="952"/>
                </a:lnTo>
                <a:lnTo>
                  <a:pt x="2353" y="877"/>
                </a:lnTo>
                <a:lnTo>
                  <a:pt x="2312" y="800"/>
                </a:lnTo>
                <a:lnTo>
                  <a:pt x="2266" y="721"/>
                </a:lnTo>
                <a:lnTo>
                  <a:pt x="2216" y="637"/>
                </a:lnTo>
                <a:close/>
                <a:moveTo>
                  <a:pt x="1624" y="0"/>
                </a:moveTo>
                <a:lnTo>
                  <a:pt x="1685" y="3"/>
                </a:lnTo>
                <a:lnTo>
                  <a:pt x="1743" y="11"/>
                </a:lnTo>
                <a:lnTo>
                  <a:pt x="1800" y="25"/>
                </a:lnTo>
                <a:lnTo>
                  <a:pt x="1855" y="44"/>
                </a:lnTo>
                <a:lnTo>
                  <a:pt x="1907" y="66"/>
                </a:lnTo>
                <a:lnTo>
                  <a:pt x="1957" y="95"/>
                </a:lnTo>
                <a:lnTo>
                  <a:pt x="2003" y="126"/>
                </a:lnTo>
                <a:lnTo>
                  <a:pt x="2046" y="162"/>
                </a:lnTo>
                <a:lnTo>
                  <a:pt x="2085" y="200"/>
                </a:lnTo>
                <a:lnTo>
                  <a:pt x="2120" y="243"/>
                </a:lnTo>
                <a:lnTo>
                  <a:pt x="2150" y="287"/>
                </a:lnTo>
                <a:lnTo>
                  <a:pt x="2174" y="335"/>
                </a:lnTo>
                <a:lnTo>
                  <a:pt x="2219" y="297"/>
                </a:lnTo>
                <a:lnTo>
                  <a:pt x="2267" y="262"/>
                </a:lnTo>
                <a:lnTo>
                  <a:pt x="2320" y="232"/>
                </a:lnTo>
                <a:lnTo>
                  <a:pt x="2373" y="207"/>
                </a:lnTo>
                <a:lnTo>
                  <a:pt x="2429" y="187"/>
                </a:lnTo>
                <a:lnTo>
                  <a:pt x="2487" y="173"/>
                </a:lnTo>
                <a:lnTo>
                  <a:pt x="2546" y="164"/>
                </a:lnTo>
                <a:lnTo>
                  <a:pt x="2606" y="161"/>
                </a:lnTo>
                <a:lnTo>
                  <a:pt x="2661" y="164"/>
                </a:lnTo>
                <a:lnTo>
                  <a:pt x="2715" y="172"/>
                </a:lnTo>
                <a:lnTo>
                  <a:pt x="2766" y="185"/>
                </a:lnTo>
                <a:lnTo>
                  <a:pt x="2815" y="203"/>
                </a:lnTo>
                <a:lnTo>
                  <a:pt x="2862" y="227"/>
                </a:lnTo>
                <a:lnTo>
                  <a:pt x="2906" y="254"/>
                </a:lnTo>
                <a:lnTo>
                  <a:pt x="2950" y="286"/>
                </a:lnTo>
                <a:lnTo>
                  <a:pt x="2917" y="331"/>
                </a:lnTo>
                <a:lnTo>
                  <a:pt x="2881" y="375"/>
                </a:lnTo>
                <a:lnTo>
                  <a:pt x="2841" y="416"/>
                </a:lnTo>
                <a:lnTo>
                  <a:pt x="2797" y="453"/>
                </a:lnTo>
                <a:lnTo>
                  <a:pt x="2748" y="485"/>
                </a:lnTo>
                <a:lnTo>
                  <a:pt x="2698" y="514"/>
                </a:lnTo>
                <a:lnTo>
                  <a:pt x="2645" y="537"/>
                </a:lnTo>
                <a:lnTo>
                  <a:pt x="2590" y="555"/>
                </a:lnTo>
                <a:lnTo>
                  <a:pt x="2533" y="569"/>
                </a:lnTo>
                <a:lnTo>
                  <a:pt x="2476" y="578"/>
                </a:lnTo>
                <a:lnTo>
                  <a:pt x="2418" y="581"/>
                </a:lnTo>
                <a:lnTo>
                  <a:pt x="2378" y="579"/>
                </a:lnTo>
                <a:lnTo>
                  <a:pt x="2339" y="574"/>
                </a:lnTo>
                <a:lnTo>
                  <a:pt x="2300" y="565"/>
                </a:lnTo>
                <a:lnTo>
                  <a:pt x="2353" y="652"/>
                </a:lnTo>
                <a:lnTo>
                  <a:pt x="2402" y="737"/>
                </a:lnTo>
                <a:lnTo>
                  <a:pt x="2448" y="819"/>
                </a:lnTo>
                <a:lnTo>
                  <a:pt x="2488" y="901"/>
                </a:lnTo>
                <a:lnTo>
                  <a:pt x="2524" y="981"/>
                </a:lnTo>
                <a:lnTo>
                  <a:pt x="2556" y="1061"/>
                </a:lnTo>
                <a:lnTo>
                  <a:pt x="2583" y="1140"/>
                </a:lnTo>
                <a:lnTo>
                  <a:pt x="2603" y="1218"/>
                </a:lnTo>
                <a:lnTo>
                  <a:pt x="2618" y="1295"/>
                </a:lnTo>
                <a:lnTo>
                  <a:pt x="2629" y="1373"/>
                </a:lnTo>
                <a:lnTo>
                  <a:pt x="2633" y="1450"/>
                </a:lnTo>
                <a:lnTo>
                  <a:pt x="2632" y="1528"/>
                </a:lnTo>
                <a:lnTo>
                  <a:pt x="2624" y="1606"/>
                </a:lnTo>
                <a:lnTo>
                  <a:pt x="2609" y="1685"/>
                </a:lnTo>
                <a:lnTo>
                  <a:pt x="2589" y="1765"/>
                </a:lnTo>
                <a:lnTo>
                  <a:pt x="2640" y="1798"/>
                </a:lnTo>
                <a:lnTo>
                  <a:pt x="2689" y="1837"/>
                </a:lnTo>
                <a:lnTo>
                  <a:pt x="2736" y="1880"/>
                </a:lnTo>
                <a:lnTo>
                  <a:pt x="2779" y="1927"/>
                </a:lnTo>
                <a:lnTo>
                  <a:pt x="2818" y="1978"/>
                </a:lnTo>
                <a:lnTo>
                  <a:pt x="2854" y="2032"/>
                </a:lnTo>
                <a:lnTo>
                  <a:pt x="2886" y="2090"/>
                </a:lnTo>
                <a:lnTo>
                  <a:pt x="2913" y="2151"/>
                </a:lnTo>
                <a:lnTo>
                  <a:pt x="2936" y="2215"/>
                </a:lnTo>
                <a:lnTo>
                  <a:pt x="2954" y="2281"/>
                </a:lnTo>
                <a:lnTo>
                  <a:pt x="2967" y="2350"/>
                </a:lnTo>
                <a:lnTo>
                  <a:pt x="2976" y="2421"/>
                </a:lnTo>
                <a:lnTo>
                  <a:pt x="2979" y="2493"/>
                </a:lnTo>
                <a:lnTo>
                  <a:pt x="2976" y="2563"/>
                </a:lnTo>
                <a:lnTo>
                  <a:pt x="2966" y="2631"/>
                </a:lnTo>
                <a:lnTo>
                  <a:pt x="2951" y="2697"/>
                </a:lnTo>
                <a:lnTo>
                  <a:pt x="2930" y="2760"/>
                </a:lnTo>
                <a:lnTo>
                  <a:pt x="2904" y="2821"/>
                </a:lnTo>
                <a:lnTo>
                  <a:pt x="2873" y="2880"/>
                </a:lnTo>
                <a:lnTo>
                  <a:pt x="2837" y="2934"/>
                </a:lnTo>
                <a:lnTo>
                  <a:pt x="2797" y="2986"/>
                </a:lnTo>
                <a:lnTo>
                  <a:pt x="2753" y="3034"/>
                </a:lnTo>
                <a:lnTo>
                  <a:pt x="2703" y="3078"/>
                </a:lnTo>
                <a:lnTo>
                  <a:pt x="2651" y="3118"/>
                </a:lnTo>
                <a:lnTo>
                  <a:pt x="2596" y="3154"/>
                </a:lnTo>
                <a:lnTo>
                  <a:pt x="2538" y="3185"/>
                </a:lnTo>
                <a:lnTo>
                  <a:pt x="2475" y="3210"/>
                </a:lnTo>
                <a:lnTo>
                  <a:pt x="2412" y="3232"/>
                </a:lnTo>
                <a:lnTo>
                  <a:pt x="2345" y="3246"/>
                </a:lnTo>
                <a:lnTo>
                  <a:pt x="2277" y="3255"/>
                </a:lnTo>
                <a:lnTo>
                  <a:pt x="2206" y="3259"/>
                </a:lnTo>
                <a:lnTo>
                  <a:pt x="2136" y="3256"/>
                </a:lnTo>
                <a:lnTo>
                  <a:pt x="2069" y="3247"/>
                </a:lnTo>
                <a:lnTo>
                  <a:pt x="2003" y="3232"/>
                </a:lnTo>
                <a:lnTo>
                  <a:pt x="1939" y="3211"/>
                </a:lnTo>
                <a:lnTo>
                  <a:pt x="1878" y="3186"/>
                </a:lnTo>
                <a:lnTo>
                  <a:pt x="1819" y="3156"/>
                </a:lnTo>
                <a:lnTo>
                  <a:pt x="1764" y="3120"/>
                </a:lnTo>
                <a:lnTo>
                  <a:pt x="1713" y="3080"/>
                </a:lnTo>
                <a:lnTo>
                  <a:pt x="1663" y="3037"/>
                </a:lnTo>
                <a:lnTo>
                  <a:pt x="1619" y="2989"/>
                </a:lnTo>
                <a:lnTo>
                  <a:pt x="1578" y="2938"/>
                </a:lnTo>
                <a:lnTo>
                  <a:pt x="1543" y="2884"/>
                </a:lnTo>
                <a:lnTo>
                  <a:pt x="1512" y="2827"/>
                </a:lnTo>
                <a:lnTo>
                  <a:pt x="1485" y="2766"/>
                </a:lnTo>
                <a:lnTo>
                  <a:pt x="1464" y="2703"/>
                </a:lnTo>
                <a:lnTo>
                  <a:pt x="1448" y="2638"/>
                </a:lnTo>
                <a:lnTo>
                  <a:pt x="1438" y="2571"/>
                </a:lnTo>
                <a:lnTo>
                  <a:pt x="1435" y="2502"/>
                </a:lnTo>
                <a:lnTo>
                  <a:pt x="1398" y="2557"/>
                </a:lnTo>
                <a:lnTo>
                  <a:pt x="1358" y="2608"/>
                </a:lnTo>
                <a:lnTo>
                  <a:pt x="1313" y="2655"/>
                </a:lnTo>
                <a:lnTo>
                  <a:pt x="1265" y="2698"/>
                </a:lnTo>
                <a:lnTo>
                  <a:pt x="1214" y="2738"/>
                </a:lnTo>
                <a:lnTo>
                  <a:pt x="1159" y="2773"/>
                </a:lnTo>
                <a:lnTo>
                  <a:pt x="1100" y="2803"/>
                </a:lnTo>
                <a:lnTo>
                  <a:pt x="1039" y="2829"/>
                </a:lnTo>
                <a:lnTo>
                  <a:pt x="975" y="2849"/>
                </a:lnTo>
                <a:lnTo>
                  <a:pt x="910" y="2864"/>
                </a:lnTo>
                <a:lnTo>
                  <a:pt x="842" y="2873"/>
                </a:lnTo>
                <a:lnTo>
                  <a:pt x="773" y="2877"/>
                </a:lnTo>
                <a:lnTo>
                  <a:pt x="702" y="2873"/>
                </a:lnTo>
                <a:lnTo>
                  <a:pt x="634" y="2863"/>
                </a:lnTo>
                <a:lnTo>
                  <a:pt x="567" y="2849"/>
                </a:lnTo>
                <a:lnTo>
                  <a:pt x="504" y="2828"/>
                </a:lnTo>
                <a:lnTo>
                  <a:pt x="442" y="2802"/>
                </a:lnTo>
                <a:lnTo>
                  <a:pt x="383" y="2771"/>
                </a:lnTo>
                <a:lnTo>
                  <a:pt x="328" y="2736"/>
                </a:lnTo>
                <a:lnTo>
                  <a:pt x="275" y="2696"/>
                </a:lnTo>
                <a:lnTo>
                  <a:pt x="227" y="2651"/>
                </a:lnTo>
                <a:lnTo>
                  <a:pt x="182" y="2604"/>
                </a:lnTo>
                <a:lnTo>
                  <a:pt x="142" y="2552"/>
                </a:lnTo>
                <a:lnTo>
                  <a:pt x="105" y="2497"/>
                </a:lnTo>
                <a:lnTo>
                  <a:pt x="75" y="2438"/>
                </a:lnTo>
                <a:lnTo>
                  <a:pt x="49" y="2377"/>
                </a:lnTo>
                <a:lnTo>
                  <a:pt x="28" y="2313"/>
                </a:lnTo>
                <a:lnTo>
                  <a:pt x="13" y="2249"/>
                </a:lnTo>
                <a:lnTo>
                  <a:pt x="3" y="2181"/>
                </a:lnTo>
                <a:lnTo>
                  <a:pt x="0" y="2111"/>
                </a:lnTo>
                <a:lnTo>
                  <a:pt x="3" y="2041"/>
                </a:lnTo>
                <a:lnTo>
                  <a:pt x="11" y="1972"/>
                </a:lnTo>
                <a:lnTo>
                  <a:pt x="24" y="1904"/>
                </a:lnTo>
                <a:lnTo>
                  <a:pt x="41" y="1839"/>
                </a:lnTo>
                <a:lnTo>
                  <a:pt x="62" y="1777"/>
                </a:lnTo>
                <a:lnTo>
                  <a:pt x="89" y="1717"/>
                </a:lnTo>
                <a:lnTo>
                  <a:pt x="119" y="1659"/>
                </a:lnTo>
                <a:lnTo>
                  <a:pt x="152" y="1605"/>
                </a:lnTo>
                <a:lnTo>
                  <a:pt x="190" y="1555"/>
                </a:lnTo>
                <a:lnTo>
                  <a:pt x="231" y="1508"/>
                </a:lnTo>
                <a:lnTo>
                  <a:pt x="275" y="1465"/>
                </a:lnTo>
                <a:lnTo>
                  <a:pt x="322" y="1427"/>
                </a:lnTo>
                <a:lnTo>
                  <a:pt x="373" y="1392"/>
                </a:lnTo>
                <a:lnTo>
                  <a:pt x="425" y="1362"/>
                </a:lnTo>
                <a:lnTo>
                  <a:pt x="480" y="1337"/>
                </a:lnTo>
                <a:lnTo>
                  <a:pt x="536" y="1317"/>
                </a:lnTo>
                <a:lnTo>
                  <a:pt x="595" y="1303"/>
                </a:lnTo>
                <a:lnTo>
                  <a:pt x="655" y="1294"/>
                </a:lnTo>
                <a:lnTo>
                  <a:pt x="718" y="1291"/>
                </a:lnTo>
                <a:lnTo>
                  <a:pt x="828" y="1291"/>
                </a:lnTo>
                <a:lnTo>
                  <a:pt x="892" y="1294"/>
                </a:lnTo>
                <a:lnTo>
                  <a:pt x="953" y="1303"/>
                </a:lnTo>
                <a:lnTo>
                  <a:pt x="1013" y="1319"/>
                </a:lnTo>
                <a:lnTo>
                  <a:pt x="1072" y="1340"/>
                </a:lnTo>
                <a:lnTo>
                  <a:pt x="1128" y="1367"/>
                </a:lnTo>
                <a:lnTo>
                  <a:pt x="1181" y="1398"/>
                </a:lnTo>
                <a:lnTo>
                  <a:pt x="1232" y="1435"/>
                </a:lnTo>
                <a:lnTo>
                  <a:pt x="1281" y="1475"/>
                </a:lnTo>
                <a:lnTo>
                  <a:pt x="1325" y="1521"/>
                </a:lnTo>
                <a:lnTo>
                  <a:pt x="1367" y="1571"/>
                </a:lnTo>
                <a:lnTo>
                  <a:pt x="1430" y="1543"/>
                </a:lnTo>
                <a:lnTo>
                  <a:pt x="1493" y="1511"/>
                </a:lnTo>
                <a:lnTo>
                  <a:pt x="1556" y="1472"/>
                </a:lnTo>
                <a:lnTo>
                  <a:pt x="1617" y="1429"/>
                </a:lnTo>
                <a:lnTo>
                  <a:pt x="1677" y="1380"/>
                </a:lnTo>
                <a:lnTo>
                  <a:pt x="1735" y="1327"/>
                </a:lnTo>
                <a:lnTo>
                  <a:pt x="1790" y="1270"/>
                </a:lnTo>
                <a:lnTo>
                  <a:pt x="1843" y="1209"/>
                </a:lnTo>
                <a:lnTo>
                  <a:pt x="1892" y="1144"/>
                </a:lnTo>
                <a:lnTo>
                  <a:pt x="1937" y="1075"/>
                </a:lnTo>
                <a:lnTo>
                  <a:pt x="1978" y="1003"/>
                </a:lnTo>
                <a:lnTo>
                  <a:pt x="2014" y="929"/>
                </a:lnTo>
                <a:lnTo>
                  <a:pt x="2046" y="852"/>
                </a:lnTo>
                <a:lnTo>
                  <a:pt x="2073" y="772"/>
                </a:lnTo>
                <a:lnTo>
                  <a:pt x="2093" y="691"/>
                </a:lnTo>
                <a:lnTo>
                  <a:pt x="2108" y="608"/>
                </a:lnTo>
                <a:lnTo>
                  <a:pt x="2116" y="524"/>
                </a:lnTo>
                <a:lnTo>
                  <a:pt x="2078" y="526"/>
                </a:lnTo>
                <a:lnTo>
                  <a:pt x="2021" y="523"/>
                </a:lnTo>
                <a:lnTo>
                  <a:pt x="1964" y="516"/>
                </a:lnTo>
                <a:lnTo>
                  <a:pt x="1909" y="503"/>
                </a:lnTo>
                <a:lnTo>
                  <a:pt x="1856" y="485"/>
                </a:lnTo>
                <a:lnTo>
                  <a:pt x="1806" y="464"/>
                </a:lnTo>
                <a:lnTo>
                  <a:pt x="1758" y="439"/>
                </a:lnTo>
                <a:lnTo>
                  <a:pt x="1711" y="409"/>
                </a:lnTo>
                <a:lnTo>
                  <a:pt x="1670" y="377"/>
                </a:lnTo>
                <a:lnTo>
                  <a:pt x="1631" y="340"/>
                </a:lnTo>
                <a:lnTo>
                  <a:pt x="1596" y="302"/>
                </a:lnTo>
                <a:lnTo>
                  <a:pt x="1565" y="259"/>
                </a:lnTo>
                <a:lnTo>
                  <a:pt x="1538" y="214"/>
                </a:lnTo>
                <a:lnTo>
                  <a:pt x="1517" y="168"/>
                </a:lnTo>
                <a:lnTo>
                  <a:pt x="1501" y="119"/>
                </a:lnTo>
                <a:lnTo>
                  <a:pt x="1490" y="69"/>
                </a:lnTo>
                <a:lnTo>
                  <a:pt x="1482" y="15"/>
                </a:lnTo>
                <a:lnTo>
                  <a:pt x="1536" y="6"/>
                </a:lnTo>
                <a:lnTo>
                  <a:pt x="1580" y="1"/>
                </a:lnTo>
                <a:lnTo>
                  <a:pt x="16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2" name="Group 371"/>
          <p:cNvGrpSpPr/>
          <p:nvPr/>
        </p:nvGrpSpPr>
        <p:grpSpPr>
          <a:xfrm>
            <a:off x="10055828" y="3489326"/>
            <a:ext cx="490538" cy="490537"/>
            <a:chOff x="10061575" y="3489326"/>
            <a:chExt cx="490538" cy="490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8" name="Freeform 338"/>
            <p:cNvSpPr>
              <a:spLocks/>
            </p:cNvSpPr>
            <p:nvPr/>
          </p:nvSpPr>
          <p:spPr bwMode="auto">
            <a:xfrm>
              <a:off x="10375900" y="3489326"/>
              <a:ext cx="176213" cy="165100"/>
            </a:xfrm>
            <a:custGeom>
              <a:avLst/>
              <a:gdLst>
                <a:gd name="T0" fmla="*/ 818 w 1219"/>
                <a:gd name="T1" fmla="*/ 19 h 1151"/>
                <a:gd name="T2" fmla="*/ 900 w 1219"/>
                <a:gd name="T3" fmla="*/ 77 h 1151"/>
                <a:gd name="T4" fmla="*/ 944 w 1219"/>
                <a:gd name="T5" fmla="*/ 140 h 1151"/>
                <a:gd name="T6" fmla="*/ 962 w 1219"/>
                <a:gd name="T7" fmla="*/ 215 h 1151"/>
                <a:gd name="T8" fmla="*/ 944 w 1219"/>
                <a:gd name="T9" fmla="*/ 330 h 1151"/>
                <a:gd name="T10" fmla="*/ 878 w 1219"/>
                <a:gd name="T11" fmla="*/ 450 h 1151"/>
                <a:gd name="T12" fmla="*/ 906 w 1219"/>
                <a:gd name="T13" fmla="*/ 461 h 1151"/>
                <a:gd name="T14" fmla="*/ 1033 w 1219"/>
                <a:gd name="T15" fmla="*/ 517 h 1151"/>
                <a:gd name="T16" fmla="*/ 1127 w 1219"/>
                <a:gd name="T17" fmla="*/ 605 h 1151"/>
                <a:gd name="T18" fmla="*/ 1190 w 1219"/>
                <a:gd name="T19" fmla="*/ 724 h 1151"/>
                <a:gd name="T20" fmla="*/ 1217 w 1219"/>
                <a:gd name="T21" fmla="*/ 865 h 1151"/>
                <a:gd name="T22" fmla="*/ 1215 w 1219"/>
                <a:gd name="T23" fmla="*/ 1014 h 1151"/>
                <a:gd name="T24" fmla="*/ 1052 w 1219"/>
                <a:gd name="T25" fmla="*/ 1132 h 1151"/>
                <a:gd name="T26" fmla="*/ 1011 w 1219"/>
                <a:gd name="T27" fmla="*/ 1066 h 1151"/>
                <a:gd name="T28" fmla="*/ 973 w 1219"/>
                <a:gd name="T29" fmla="*/ 960 h 1151"/>
                <a:gd name="T30" fmla="*/ 923 w 1219"/>
                <a:gd name="T31" fmla="*/ 880 h 1151"/>
                <a:gd name="T32" fmla="*/ 880 w 1219"/>
                <a:gd name="T33" fmla="*/ 829 h 1151"/>
                <a:gd name="T34" fmla="*/ 859 w 1219"/>
                <a:gd name="T35" fmla="*/ 808 h 1151"/>
                <a:gd name="T36" fmla="*/ 750 w 1219"/>
                <a:gd name="T37" fmla="*/ 894 h 1151"/>
                <a:gd name="T38" fmla="*/ 730 w 1219"/>
                <a:gd name="T39" fmla="*/ 960 h 1151"/>
                <a:gd name="T40" fmla="*/ 686 w 1219"/>
                <a:gd name="T41" fmla="*/ 1006 h 1151"/>
                <a:gd name="T42" fmla="*/ 634 w 1219"/>
                <a:gd name="T43" fmla="*/ 1036 h 1151"/>
                <a:gd name="T44" fmla="*/ 623 w 1219"/>
                <a:gd name="T45" fmla="*/ 927 h 1151"/>
                <a:gd name="T46" fmla="*/ 592 w 1219"/>
                <a:gd name="T47" fmla="*/ 840 h 1151"/>
                <a:gd name="T48" fmla="*/ 554 w 1219"/>
                <a:gd name="T49" fmla="*/ 780 h 1151"/>
                <a:gd name="T50" fmla="*/ 529 w 1219"/>
                <a:gd name="T51" fmla="*/ 749 h 1151"/>
                <a:gd name="T52" fmla="*/ 424 w 1219"/>
                <a:gd name="T53" fmla="*/ 754 h 1151"/>
                <a:gd name="T54" fmla="*/ 383 w 1219"/>
                <a:gd name="T55" fmla="*/ 785 h 1151"/>
                <a:gd name="T56" fmla="*/ 299 w 1219"/>
                <a:gd name="T57" fmla="*/ 815 h 1151"/>
                <a:gd name="T58" fmla="*/ 167 w 1219"/>
                <a:gd name="T59" fmla="*/ 840 h 1151"/>
                <a:gd name="T60" fmla="*/ 0 w 1219"/>
                <a:gd name="T61" fmla="*/ 854 h 1151"/>
                <a:gd name="T62" fmla="*/ 65 w 1219"/>
                <a:gd name="T63" fmla="*/ 689 h 1151"/>
                <a:gd name="T64" fmla="*/ 148 w 1219"/>
                <a:gd name="T65" fmla="*/ 566 h 1151"/>
                <a:gd name="T66" fmla="*/ 243 w 1219"/>
                <a:gd name="T67" fmla="*/ 482 h 1151"/>
                <a:gd name="T68" fmla="*/ 344 w 1219"/>
                <a:gd name="T69" fmla="*/ 429 h 1151"/>
                <a:gd name="T70" fmla="*/ 443 w 1219"/>
                <a:gd name="T71" fmla="*/ 400 h 1151"/>
                <a:gd name="T72" fmla="*/ 534 w 1219"/>
                <a:gd name="T73" fmla="*/ 389 h 1151"/>
                <a:gd name="T74" fmla="*/ 684 w 1219"/>
                <a:gd name="T75" fmla="*/ 398 h 1151"/>
                <a:gd name="T76" fmla="*/ 781 w 1219"/>
                <a:gd name="T77" fmla="*/ 355 h 1151"/>
                <a:gd name="T78" fmla="*/ 820 w 1219"/>
                <a:gd name="T79" fmla="*/ 276 h 1151"/>
                <a:gd name="T80" fmla="*/ 826 w 1219"/>
                <a:gd name="T81" fmla="*/ 210 h 1151"/>
                <a:gd name="T82" fmla="*/ 787 w 1219"/>
                <a:gd name="T83" fmla="*/ 156 h 1151"/>
                <a:gd name="T84" fmla="*/ 717 w 1219"/>
                <a:gd name="T85" fmla="*/ 120 h 1151"/>
                <a:gd name="T86" fmla="*/ 691 w 1219"/>
                <a:gd name="T87" fmla="*/ 78 h 1151"/>
                <a:gd name="T88" fmla="*/ 702 w 1219"/>
                <a:gd name="T89" fmla="*/ 28 h 1151"/>
                <a:gd name="T90" fmla="*/ 745 w 1219"/>
                <a:gd name="T91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151">
                  <a:moveTo>
                    <a:pt x="762" y="0"/>
                  </a:moveTo>
                  <a:lnTo>
                    <a:pt x="780" y="3"/>
                  </a:lnTo>
                  <a:lnTo>
                    <a:pt x="818" y="19"/>
                  </a:lnTo>
                  <a:lnTo>
                    <a:pt x="850" y="37"/>
                  </a:lnTo>
                  <a:lnTo>
                    <a:pt x="877" y="56"/>
                  </a:lnTo>
                  <a:lnTo>
                    <a:pt x="900" y="77"/>
                  </a:lnTo>
                  <a:lnTo>
                    <a:pt x="918" y="98"/>
                  </a:lnTo>
                  <a:lnTo>
                    <a:pt x="933" y="119"/>
                  </a:lnTo>
                  <a:lnTo>
                    <a:pt x="944" y="140"/>
                  </a:lnTo>
                  <a:lnTo>
                    <a:pt x="951" y="160"/>
                  </a:lnTo>
                  <a:lnTo>
                    <a:pt x="957" y="179"/>
                  </a:lnTo>
                  <a:lnTo>
                    <a:pt x="962" y="215"/>
                  </a:lnTo>
                  <a:lnTo>
                    <a:pt x="962" y="253"/>
                  </a:lnTo>
                  <a:lnTo>
                    <a:pt x="955" y="291"/>
                  </a:lnTo>
                  <a:lnTo>
                    <a:pt x="944" y="330"/>
                  </a:lnTo>
                  <a:lnTo>
                    <a:pt x="926" y="370"/>
                  </a:lnTo>
                  <a:lnTo>
                    <a:pt x="905" y="410"/>
                  </a:lnTo>
                  <a:lnTo>
                    <a:pt x="878" y="450"/>
                  </a:lnTo>
                  <a:lnTo>
                    <a:pt x="889" y="454"/>
                  </a:lnTo>
                  <a:lnTo>
                    <a:pt x="899" y="457"/>
                  </a:lnTo>
                  <a:lnTo>
                    <a:pt x="906" y="461"/>
                  </a:lnTo>
                  <a:lnTo>
                    <a:pt x="951" y="476"/>
                  </a:lnTo>
                  <a:lnTo>
                    <a:pt x="993" y="495"/>
                  </a:lnTo>
                  <a:lnTo>
                    <a:pt x="1033" y="517"/>
                  </a:lnTo>
                  <a:lnTo>
                    <a:pt x="1067" y="543"/>
                  </a:lnTo>
                  <a:lnTo>
                    <a:pt x="1099" y="572"/>
                  </a:lnTo>
                  <a:lnTo>
                    <a:pt x="1127" y="605"/>
                  </a:lnTo>
                  <a:lnTo>
                    <a:pt x="1152" y="641"/>
                  </a:lnTo>
                  <a:lnTo>
                    <a:pt x="1173" y="680"/>
                  </a:lnTo>
                  <a:lnTo>
                    <a:pt x="1190" y="724"/>
                  </a:lnTo>
                  <a:lnTo>
                    <a:pt x="1203" y="769"/>
                  </a:lnTo>
                  <a:lnTo>
                    <a:pt x="1212" y="817"/>
                  </a:lnTo>
                  <a:lnTo>
                    <a:pt x="1217" y="865"/>
                  </a:lnTo>
                  <a:lnTo>
                    <a:pt x="1219" y="914"/>
                  </a:lnTo>
                  <a:lnTo>
                    <a:pt x="1219" y="964"/>
                  </a:lnTo>
                  <a:lnTo>
                    <a:pt x="1215" y="1014"/>
                  </a:lnTo>
                  <a:lnTo>
                    <a:pt x="1086" y="1104"/>
                  </a:lnTo>
                  <a:lnTo>
                    <a:pt x="1080" y="1108"/>
                  </a:lnTo>
                  <a:lnTo>
                    <a:pt x="1052" y="1132"/>
                  </a:lnTo>
                  <a:lnTo>
                    <a:pt x="1024" y="1151"/>
                  </a:lnTo>
                  <a:lnTo>
                    <a:pt x="1020" y="1107"/>
                  </a:lnTo>
                  <a:lnTo>
                    <a:pt x="1011" y="1066"/>
                  </a:lnTo>
                  <a:lnTo>
                    <a:pt x="1000" y="1028"/>
                  </a:lnTo>
                  <a:lnTo>
                    <a:pt x="988" y="993"/>
                  </a:lnTo>
                  <a:lnTo>
                    <a:pt x="973" y="960"/>
                  </a:lnTo>
                  <a:lnTo>
                    <a:pt x="957" y="930"/>
                  </a:lnTo>
                  <a:lnTo>
                    <a:pt x="939" y="903"/>
                  </a:lnTo>
                  <a:lnTo>
                    <a:pt x="923" y="880"/>
                  </a:lnTo>
                  <a:lnTo>
                    <a:pt x="907" y="860"/>
                  </a:lnTo>
                  <a:lnTo>
                    <a:pt x="893" y="842"/>
                  </a:lnTo>
                  <a:lnTo>
                    <a:pt x="880" y="829"/>
                  </a:lnTo>
                  <a:lnTo>
                    <a:pt x="870" y="818"/>
                  </a:lnTo>
                  <a:lnTo>
                    <a:pt x="863" y="812"/>
                  </a:lnTo>
                  <a:lnTo>
                    <a:pt x="859" y="808"/>
                  </a:lnTo>
                  <a:lnTo>
                    <a:pt x="730" y="698"/>
                  </a:lnTo>
                  <a:lnTo>
                    <a:pt x="748" y="867"/>
                  </a:lnTo>
                  <a:lnTo>
                    <a:pt x="750" y="894"/>
                  </a:lnTo>
                  <a:lnTo>
                    <a:pt x="746" y="918"/>
                  </a:lnTo>
                  <a:lnTo>
                    <a:pt x="740" y="940"/>
                  </a:lnTo>
                  <a:lnTo>
                    <a:pt x="730" y="960"/>
                  </a:lnTo>
                  <a:lnTo>
                    <a:pt x="717" y="977"/>
                  </a:lnTo>
                  <a:lnTo>
                    <a:pt x="702" y="992"/>
                  </a:lnTo>
                  <a:lnTo>
                    <a:pt x="686" y="1006"/>
                  </a:lnTo>
                  <a:lnTo>
                    <a:pt x="669" y="1017"/>
                  </a:lnTo>
                  <a:lnTo>
                    <a:pt x="652" y="1027"/>
                  </a:lnTo>
                  <a:lnTo>
                    <a:pt x="634" y="1036"/>
                  </a:lnTo>
                  <a:lnTo>
                    <a:pt x="634" y="997"/>
                  </a:lnTo>
                  <a:lnTo>
                    <a:pt x="631" y="961"/>
                  </a:lnTo>
                  <a:lnTo>
                    <a:pt x="623" y="927"/>
                  </a:lnTo>
                  <a:lnTo>
                    <a:pt x="614" y="895"/>
                  </a:lnTo>
                  <a:lnTo>
                    <a:pt x="604" y="866"/>
                  </a:lnTo>
                  <a:lnTo>
                    <a:pt x="592" y="840"/>
                  </a:lnTo>
                  <a:lnTo>
                    <a:pt x="579" y="817"/>
                  </a:lnTo>
                  <a:lnTo>
                    <a:pt x="566" y="797"/>
                  </a:lnTo>
                  <a:lnTo>
                    <a:pt x="554" y="780"/>
                  </a:lnTo>
                  <a:lnTo>
                    <a:pt x="544" y="766"/>
                  </a:lnTo>
                  <a:lnTo>
                    <a:pt x="535" y="755"/>
                  </a:lnTo>
                  <a:lnTo>
                    <a:pt x="529" y="749"/>
                  </a:lnTo>
                  <a:lnTo>
                    <a:pt x="525" y="745"/>
                  </a:lnTo>
                  <a:lnTo>
                    <a:pt x="470" y="688"/>
                  </a:lnTo>
                  <a:lnTo>
                    <a:pt x="424" y="754"/>
                  </a:lnTo>
                  <a:lnTo>
                    <a:pt x="414" y="764"/>
                  </a:lnTo>
                  <a:lnTo>
                    <a:pt x="401" y="774"/>
                  </a:lnTo>
                  <a:lnTo>
                    <a:pt x="383" y="785"/>
                  </a:lnTo>
                  <a:lnTo>
                    <a:pt x="359" y="794"/>
                  </a:lnTo>
                  <a:lnTo>
                    <a:pt x="331" y="805"/>
                  </a:lnTo>
                  <a:lnTo>
                    <a:pt x="299" y="815"/>
                  </a:lnTo>
                  <a:lnTo>
                    <a:pt x="261" y="824"/>
                  </a:lnTo>
                  <a:lnTo>
                    <a:pt x="217" y="833"/>
                  </a:lnTo>
                  <a:lnTo>
                    <a:pt x="167" y="840"/>
                  </a:lnTo>
                  <a:lnTo>
                    <a:pt x="112" y="847"/>
                  </a:lnTo>
                  <a:lnTo>
                    <a:pt x="50" y="852"/>
                  </a:lnTo>
                  <a:lnTo>
                    <a:pt x="0" y="854"/>
                  </a:lnTo>
                  <a:lnTo>
                    <a:pt x="19" y="794"/>
                  </a:lnTo>
                  <a:lnTo>
                    <a:pt x="41" y="739"/>
                  </a:lnTo>
                  <a:lnTo>
                    <a:pt x="65" y="689"/>
                  </a:lnTo>
                  <a:lnTo>
                    <a:pt x="91" y="644"/>
                  </a:lnTo>
                  <a:lnTo>
                    <a:pt x="119" y="602"/>
                  </a:lnTo>
                  <a:lnTo>
                    <a:pt x="148" y="566"/>
                  </a:lnTo>
                  <a:lnTo>
                    <a:pt x="179" y="534"/>
                  </a:lnTo>
                  <a:lnTo>
                    <a:pt x="210" y="506"/>
                  </a:lnTo>
                  <a:lnTo>
                    <a:pt x="243" y="482"/>
                  </a:lnTo>
                  <a:lnTo>
                    <a:pt x="277" y="461"/>
                  </a:lnTo>
                  <a:lnTo>
                    <a:pt x="310" y="444"/>
                  </a:lnTo>
                  <a:lnTo>
                    <a:pt x="344" y="429"/>
                  </a:lnTo>
                  <a:lnTo>
                    <a:pt x="377" y="416"/>
                  </a:lnTo>
                  <a:lnTo>
                    <a:pt x="411" y="406"/>
                  </a:lnTo>
                  <a:lnTo>
                    <a:pt x="443" y="400"/>
                  </a:lnTo>
                  <a:lnTo>
                    <a:pt x="475" y="394"/>
                  </a:lnTo>
                  <a:lnTo>
                    <a:pt x="505" y="390"/>
                  </a:lnTo>
                  <a:lnTo>
                    <a:pt x="534" y="389"/>
                  </a:lnTo>
                  <a:lnTo>
                    <a:pt x="562" y="388"/>
                  </a:lnTo>
                  <a:lnTo>
                    <a:pt x="625" y="391"/>
                  </a:lnTo>
                  <a:lnTo>
                    <a:pt x="684" y="398"/>
                  </a:lnTo>
                  <a:lnTo>
                    <a:pt x="738" y="408"/>
                  </a:lnTo>
                  <a:lnTo>
                    <a:pt x="761" y="382"/>
                  </a:lnTo>
                  <a:lnTo>
                    <a:pt x="781" y="355"/>
                  </a:lnTo>
                  <a:lnTo>
                    <a:pt x="798" y="328"/>
                  </a:lnTo>
                  <a:lnTo>
                    <a:pt x="811" y="302"/>
                  </a:lnTo>
                  <a:lnTo>
                    <a:pt x="820" y="276"/>
                  </a:lnTo>
                  <a:lnTo>
                    <a:pt x="826" y="253"/>
                  </a:lnTo>
                  <a:lnTo>
                    <a:pt x="828" y="230"/>
                  </a:lnTo>
                  <a:lnTo>
                    <a:pt x="826" y="210"/>
                  </a:lnTo>
                  <a:lnTo>
                    <a:pt x="818" y="190"/>
                  </a:lnTo>
                  <a:lnTo>
                    <a:pt x="805" y="173"/>
                  </a:lnTo>
                  <a:lnTo>
                    <a:pt x="787" y="156"/>
                  </a:lnTo>
                  <a:lnTo>
                    <a:pt x="763" y="142"/>
                  </a:lnTo>
                  <a:lnTo>
                    <a:pt x="733" y="129"/>
                  </a:lnTo>
                  <a:lnTo>
                    <a:pt x="717" y="120"/>
                  </a:lnTo>
                  <a:lnTo>
                    <a:pt x="705" y="109"/>
                  </a:lnTo>
                  <a:lnTo>
                    <a:pt x="696" y="95"/>
                  </a:lnTo>
                  <a:lnTo>
                    <a:pt x="691" y="78"/>
                  </a:lnTo>
                  <a:lnTo>
                    <a:pt x="690" y="61"/>
                  </a:lnTo>
                  <a:lnTo>
                    <a:pt x="694" y="44"/>
                  </a:lnTo>
                  <a:lnTo>
                    <a:pt x="702" y="28"/>
                  </a:lnTo>
                  <a:lnTo>
                    <a:pt x="714" y="15"/>
                  </a:lnTo>
                  <a:lnTo>
                    <a:pt x="728" y="5"/>
                  </a:lnTo>
                  <a:lnTo>
                    <a:pt x="745" y="0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39"/>
            <p:cNvSpPr>
              <a:spLocks noEditPoints="1"/>
            </p:cNvSpPr>
            <p:nvPr/>
          </p:nvSpPr>
          <p:spPr bwMode="auto">
            <a:xfrm>
              <a:off x="10061575" y="3617913"/>
              <a:ext cx="485775" cy="361950"/>
            </a:xfrm>
            <a:custGeom>
              <a:avLst/>
              <a:gdLst>
                <a:gd name="T0" fmla="*/ 2653 w 3364"/>
                <a:gd name="T1" fmla="*/ 572 h 2516"/>
                <a:gd name="T2" fmla="*/ 2640 w 3364"/>
                <a:gd name="T3" fmla="*/ 627 h 2516"/>
                <a:gd name="T4" fmla="*/ 2599 w 3364"/>
                <a:gd name="T5" fmla="*/ 758 h 2516"/>
                <a:gd name="T6" fmla="*/ 2507 w 3364"/>
                <a:gd name="T7" fmla="*/ 958 h 2516"/>
                <a:gd name="T8" fmla="*/ 2345 w 3364"/>
                <a:gd name="T9" fmla="*/ 1205 h 2516"/>
                <a:gd name="T10" fmla="*/ 2095 w 3364"/>
                <a:gd name="T11" fmla="*/ 1473 h 2516"/>
                <a:gd name="T12" fmla="*/ 1738 w 3364"/>
                <a:gd name="T13" fmla="*/ 1739 h 2516"/>
                <a:gd name="T14" fmla="*/ 1258 w 3364"/>
                <a:gd name="T15" fmla="*/ 1977 h 2516"/>
                <a:gd name="T16" fmla="*/ 986 w 3364"/>
                <a:gd name="T17" fmla="*/ 2093 h 2516"/>
                <a:gd name="T18" fmla="*/ 1001 w 3364"/>
                <a:gd name="T19" fmla="*/ 2173 h 2516"/>
                <a:gd name="T20" fmla="*/ 1068 w 3364"/>
                <a:gd name="T21" fmla="*/ 2188 h 2516"/>
                <a:gd name="T22" fmla="*/ 1619 w 3364"/>
                <a:gd name="T23" fmla="*/ 1961 h 2516"/>
                <a:gd name="T24" fmla="*/ 2038 w 3364"/>
                <a:gd name="T25" fmla="*/ 1698 h 2516"/>
                <a:gd name="T26" fmla="*/ 2344 w 3364"/>
                <a:gd name="T27" fmla="*/ 1420 h 2516"/>
                <a:gd name="T28" fmla="*/ 2553 w 3364"/>
                <a:gd name="T29" fmla="*/ 1152 h 2516"/>
                <a:gd name="T30" fmla="*/ 2683 w 3364"/>
                <a:gd name="T31" fmla="*/ 914 h 2516"/>
                <a:gd name="T32" fmla="*/ 2753 w 3364"/>
                <a:gd name="T33" fmla="*/ 730 h 2516"/>
                <a:gd name="T34" fmla="*/ 2779 w 3364"/>
                <a:gd name="T35" fmla="*/ 625 h 2516"/>
                <a:gd name="T36" fmla="*/ 2769 w 3364"/>
                <a:gd name="T37" fmla="*/ 558 h 2516"/>
                <a:gd name="T38" fmla="*/ 2648 w 3364"/>
                <a:gd name="T39" fmla="*/ 0 h 2516"/>
                <a:gd name="T40" fmla="*/ 2679 w 3364"/>
                <a:gd name="T41" fmla="*/ 117 h 2516"/>
                <a:gd name="T42" fmla="*/ 2733 w 3364"/>
                <a:gd name="T43" fmla="*/ 302 h 2516"/>
                <a:gd name="T44" fmla="*/ 2877 w 3364"/>
                <a:gd name="T45" fmla="*/ 262 h 2516"/>
                <a:gd name="T46" fmla="*/ 3012 w 3364"/>
                <a:gd name="T47" fmla="*/ 157 h 2516"/>
                <a:gd name="T48" fmla="*/ 3068 w 3364"/>
                <a:gd name="T49" fmla="*/ 246 h 2516"/>
                <a:gd name="T50" fmla="*/ 3149 w 3364"/>
                <a:gd name="T51" fmla="*/ 434 h 2516"/>
                <a:gd name="T52" fmla="*/ 3214 w 3364"/>
                <a:gd name="T53" fmla="*/ 407 h 2516"/>
                <a:gd name="T54" fmla="*/ 3346 w 3364"/>
                <a:gd name="T55" fmla="*/ 320 h 2516"/>
                <a:gd name="T56" fmla="*/ 3317 w 3364"/>
                <a:gd name="T57" fmla="*/ 470 h 2516"/>
                <a:gd name="T58" fmla="*/ 3261 w 3364"/>
                <a:gd name="T59" fmla="*/ 617 h 2516"/>
                <a:gd name="T60" fmla="*/ 3185 w 3364"/>
                <a:gd name="T61" fmla="*/ 787 h 2516"/>
                <a:gd name="T62" fmla="*/ 2879 w 3364"/>
                <a:gd name="T63" fmla="*/ 1310 h 2516"/>
                <a:gd name="T64" fmla="*/ 2530 w 3364"/>
                <a:gd name="T65" fmla="*/ 1710 h 2516"/>
                <a:gd name="T66" fmla="*/ 2151 w 3364"/>
                <a:gd name="T67" fmla="*/ 2004 h 2516"/>
                <a:gd name="T68" fmla="*/ 1759 w 3364"/>
                <a:gd name="T69" fmla="*/ 2209 h 2516"/>
                <a:gd name="T70" fmla="*/ 1368 w 3364"/>
                <a:gd name="T71" fmla="*/ 2342 h 2516"/>
                <a:gd name="T72" fmla="*/ 994 w 3364"/>
                <a:gd name="T73" fmla="*/ 2421 h 2516"/>
                <a:gd name="T74" fmla="*/ 653 w 3364"/>
                <a:gd name="T75" fmla="*/ 2464 h 2516"/>
                <a:gd name="T76" fmla="*/ 344 w 3364"/>
                <a:gd name="T77" fmla="*/ 2490 h 2516"/>
                <a:gd name="T78" fmla="*/ 92 w 3364"/>
                <a:gd name="T79" fmla="*/ 2516 h 2516"/>
                <a:gd name="T80" fmla="*/ 12 w 3364"/>
                <a:gd name="T81" fmla="*/ 2466 h 2516"/>
                <a:gd name="T82" fmla="*/ 18 w 3364"/>
                <a:gd name="T83" fmla="*/ 2349 h 2516"/>
                <a:gd name="T84" fmla="*/ 281 w 3364"/>
                <a:gd name="T85" fmla="*/ 2179 h 2516"/>
                <a:gd name="T86" fmla="*/ 776 w 3364"/>
                <a:gd name="T87" fmla="*/ 1882 h 2516"/>
                <a:gd name="T88" fmla="*/ 1220 w 3364"/>
                <a:gd name="T89" fmla="*/ 1565 h 2516"/>
                <a:gd name="T90" fmla="*/ 1599 w 3364"/>
                <a:gd name="T91" fmla="*/ 1211 h 2516"/>
                <a:gd name="T92" fmla="*/ 1895 w 3364"/>
                <a:gd name="T93" fmla="*/ 804 h 2516"/>
                <a:gd name="T94" fmla="*/ 2094 w 3364"/>
                <a:gd name="T95" fmla="*/ 326 h 2516"/>
                <a:gd name="T96" fmla="*/ 2151 w 3364"/>
                <a:gd name="T97" fmla="*/ 99 h 2516"/>
                <a:gd name="T98" fmla="*/ 2464 w 3364"/>
                <a:gd name="T99" fmla="*/ 64 h 2516"/>
                <a:gd name="T100" fmla="*/ 2627 w 3364"/>
                <a:gd name="T101" fmla="*/ 10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4" h="2516">
                  <a:moveTo>
                    <a:pt x="2707" y="532"/>
                  </a:moveTo>
                  <a:lnTo>
                    <a:pt x="2689" y="536"/>
                  </a:lnTo>
                  <a:lnTo>
                    <a:pt x="2674" y="545"/>
                  </a:lnTo>
                  <a:lnTo>
                    <a:pt x="2663" y="557"/>
                  </a:lnTo>
                  <a:lnTo>
                    <a:pt x="2653" y="572"/>
                  </a:lnTo>
                  <a:lnTo>
                    <a:pt x="2649" y="589"/>
                  </a:lnTo>
                  <a:lnTo>
                    <a:pt x="2648" y="593"/>
                  </a:lnTo>
                  <a:lnTo>
                    <a:pt x="2646" y="600"/>
                  </a:lnTo>
                  <a:lnTo>
                    <a:pt x="2644" y="612"/>
                  </a:lnTo>
                  <a:lnTo>
                    <a:pt x="2640" y="627"/>
                  </a:lnTo>
                  <a:lnTo>
                    <a:pt x="2636" y="646"/>
                  </a:lnTo>
                  <a:lnTo>
                    <a:pt x="2629" y="669"/>
                  </a:lnTo>
                  <a:lnTo>
                    <a:pt x="2621" y="695"/>
                  </a:lnTo>
                  <a:lnTo>
                    <a:pt x="2611" y="725"/>
                  </a:lnTo>
                  <a:lnTo>
                    <a:pt x="2599" y="758"/>
                  </a:lnTo>
                  <a:lnTo>
                    <a:pt x="2585" y="793"/>
                  </a:lnTo>
                  <a:lnTo>
                    <a:pt x="2569" y="830"/>
                  </a:lnTo>
                  <a:lnTo>
                    <a:pt x="2551" y="871"/>
                  </a:lnTo>
                  <a:lnTo>
                    <a:pt x="2531" y="914"/>
                  </a:lnTo>
                  <a:lnTo>
                    <a:pt x="2507" y="958"/>
                  </a:lnTo>
                  <a:lnTo>
                    <a:pt x="2481" y="1004"/>
                  </a:lnTo>
                  <a:lnTo>
                    <a:pt x="2451" y="1052"/>
                  </a:lnTo>
                  <a:lnTo>
                    <a:pt x="2419" y="1102"/>
                  </a:lnTo>
                  <a:lnTo>
                    <a:pt x="2384" y="1153"/>
                  </a:lnTo>
                  <a:lnTo>
                    <a:pt x="2345" y="1205"/>
                  </a:lnTo>
                  <a:lnTo>
                    <a:pt x="2302" y="1257"/>
                  </a:lnTo>
                  <a:lnTo>
                    <a:pt x="2257" y="1310"/>
                  </a:lnTo>
                  <a:lnTo>
                    <a:pt x="2207" y="1365"/>
                  </a:lnTo>
                  <a:lnTo>
                    <a:pt x="2153" y="1419"/>
                  </a:lnTo>
                  <a:lnTo>
                    <a:pt x="2095" y="1473"/>
                  </a:lnTo>
                  <a:lnTo>
                    <a:pt x="2033" y="1527"/>
                  </a:lnTo>
                  <a:lnTo>
                    <a:pt x="1967" y="1581"/>
                  </a:lnTo>
                  <a:lnTo>
                    <a:pt x="1895" y="1635"/>
                  </a:lnTo>
                  <a:lnTo>
                    <a:pt x="1820" y="1687"/>
                  </a:lnTo>
                  <a:lnTo>
                    <a:pt x="1738" y="1739"/>
                  </a:lnTo>
                  <a:lnTo>
                    <a:pt x="1653" y="1789"/>
                  </a:lnTo>
                  <a:lnTo>
                    <a:pt x="1562" y="1838"/>
                  </a:lnTo>
                  <a:lnTo>
                    <a:pt x="1466" y="1886"/>
                  </a:lnTo>
                  <a:lnTo>
                    <a:pt x="1365" y="1933"/>
                  </a:lnTo>
                  <a:lnTo>
                    <a:pt x="1258" y="1977"/>
                  </a:lnTo>
                  <a:lnTo>
                    <a:pt x="1145" y="2020"/>
                  </a:lnTo>
                  <a:lnTo>
                    <a:pt x="1026" y="2060"/>
                  </a:lnTo>
                  <a:lnTo>
                    <a:pt x="1010" y="2068"/>
                  </a:lnTo>
                  <a:lnTo>
                    <a:pt x="996" y="2080"/>
                  </a:lnTo>
                  <a:lnTo>
                    <a:pt x="986" y="2093"/>
                  </a:lnTo>
                  <a:lnTo>
                    <a:pt x="981" y="2109"/>
                  </a:lnTo>
                  <a:lnTo>
                    <a:pt x="979" y="2128"/>
                  </a:lnTo>
                  <a:lnTo>
                    <a:pt x="982" y="2145"/>
                  </a:lnTo>
                  <a:lnTo>
                    <a:pt x="990" y="2161"/>
                  </a:lnTo>
                  <a:lnTo>
                    <a:pt x="1001" y="2173"/>
                  </a:lnTo>
                  <a:lnTo>
                    <a:pt x="1014" y="2183"/>
                  </a:lnTo>
                  <a:lnTo>
                    <a:pt x="1030" y="2189"/>
                  </a:lnTo>
                  <a:lnTo>
                    <a:pt x="1047" y="2192"/>
                  </a:lnTo>
                  <a:lnTo>
                    <a:pt x="1057" y="2190"/>
                  </a:lnTo>
                  <a:lnTo>
                    <a:pt x="1068" y="2188"/>
                  </a:lnTo>
                  <a:lnTo>
                    <a:pt x="1189" y="2147"/>
                  </a:lnTo>
                  <a:lnTo>
                    <a:pt x="1305" y="2103"/>
                  </a:lnTo>
                  <a:lnTo>
                    <a:pt x="1415" y="2058"/>
                  </a:lnTo>
                  <a:lnTo>
                    <a:pt x="1521" y="2010"/>
                  </a:lnTo>
                  <a:lnTo>
                    <a:pt x="1619" y="1961"/>
                  </a:lnTo>
                  <a:lnTo>
                    <a:pt x="1714" y="1911"/>
                  </a:lnTo>
                  <a:lnTo>
                    <a:pt x="1803" y="1860"/>
                  </a:lnTo>
                  <a:lnTo>
                    <a:pt x="1886" y="1806"/>
                  </a:lnTo>
                  <a:lnTo>
                    <a:pt x="1964" y="1753"/>
                  </a:lnTo>
                  <a:lnTo>
                    <a:pt x="2038" y="1698"/>
                  </a:lnTo>
                  <a:lnTo>
                    <a:pt x="2108" y="1643"/>
                  </a:lnTo>
                  <a:lnTo>
                    <a:pt x="2174" y="1588"/>
                  </a:lnTo>
                  <a:lnTo>
                    <a:pt x="2235" y="1531"/>
                  </a:lnTo>
                  <a:lnTo>
                    <a:pt x="2292" y="1476"/>
                  </a:lnTo>
                  <a:lnTo>
                    <a:pt x="2344" y="1420"/>
                  </a:lnTo>
                  <a:lnTo>
                    <a:pt x="2393" y="1365"/>
                  </a:lnTo>
                  <a:lnTo>
                    <a:pt x="2438" y="1310"/>
                  </a:lnTo>
                  <a:lnTo>
                    <a:pt x="2480" y="1256"/>
                  </a:lnTo>
                  <a:lnTo>
                    <a:pt x="2518" y="1203"/>
                  </a:lnTo>
                  <a:lnTo>
                    <a:pt x="2553" y="1152"/>
                  </a:lnTo>
                  <a:lnTo>
                    <a:pt x="2584" y="1100"/>
                  </a:lnTo>
                  <a:lnTo>
                    <a:pt x="2613" y="1051"/>
                  </a:lnTo>
                  <a:lnTo>
                    <a:pt x="2639" y="1003"/>
                  </a:lnTo>
                  <a:lnTo>
                    <a:pt x="2663" y="957"/>
                  </a:lnTo>
                  <a:lnTo>
                    <a:pt x="2683" y="914"/>
                  </a:lnTo>
                  <a:lnTo>
                    <a:pt x="2701" y="872"/>
                  </a:lnTo>
                  <a:lnTo>
                    <a:pt x="2717" y="833"/>
                  </a:lnTo>
                  <a:lnTo>
                    <a:pt x="2731" y="795"/>
                  </a:lnTo>
                  <a:lnTo>
                    <a:pt x="2743" y="761"/>
                  </a:lnTo>
                  <a:lnTo>
                    <a:pt x="2753" y="730"/>
                  </a:lnTo>
                  <a:lnTo>
                    <a:pt x="2760" y="702"/>
                  </a:lnTo>
                  <a:lnTo>
                    <a:pt x="2768" y="677"/>
                  </a:lnTo>
                  <a:lnTo>
                    <a:pt x="2772" y="656"/>
                  </a:lnTo>
                  <a:lnTo>
                    <a:pt x="2776" y="638"/>
                  </a:lnTo>
                  <a:lnTo>
                    <a:pt x="2779" y="625"/>
                  </a:lnTo>
                  <a:lnTo>
                    <a:pt x="2780" y="614"/>
                  </a:lnTo>
                  <a:lnTo>
                    <a:pt x="2782" y="609"/>
                  </a:lnTo>
                  <a:lnTo>
                    <a:pt x="2782" y="590"/>
                  </a:lnTo>
                  <a:lnTo>
                    <a:pt x="2777" y="573"/>
                  </a:lnTo>
                  <a:lnTo>
                    <a:pt x="2769" y="558"/>
                  </a:lnTo>
                  <a:lnTo>
                    <a:pt x="2757" y="547"/>
                  </a:lnTo>
                  <a:lnTo>
                    <a:pt x="2742" y="537"/>
                  </a:lnTo>
                  <a:lnTo>
                    <a:pt x="2725" y="533"/>
                  </a:lnTo>
                  <a:lnTo>
                    <a:pt x="2707" y="532"/>
                  </a:lnTo>
                  <a:close/>
                  <a:moveTo>
                    <a:pt x="2648" y="0"/>
                  </a:moveTo>
                  <a:lnTo>
                    <a:pt x="2656" y="18"/>
                  </a:lnTo>
                  <a:lnTo>
                    <a:pt x="2665" y="39"/>
                  </a:lnTo>
                  <a:lnTo>
                    <a:pt x="2671" y="64"/>
                  </a:lnTo>
                  <a:lnTo>
                    <a:pt x="2676" y="89"/>
                  </a:lnTo>
                  <a:lnTo>
                    <a:pt x="2679" y="117"/>
                  </a:lnTo>
                  <a:lnTo>
                    <a:pt x="2678" y="148"/>
                  </a:lnTo>
                  <a:lnTo>
                    <a:pt x="2672" y="180"/>
                  </a:lnTo>
                  <a:lnTo>
                    <a:pt x="2663" y="213"/>
                  </a:lnTo>
                  <a:lnTo>
                    <a:pt x="2625" y="314"/>
                  </a:lnTo>
                  <a:lnTo>
                    <a:pt x="2733" y="302"/>
                  </a:lnTo>
                  <a:lnTo>
                    <a:pt x="2759" y="298"/>
                  </a:lnTo>
                  <a:lnTo>
                    <a:pt x="2787" y="293"/>
                  </a:lnTo>
                  <a:lnTo>
                    <a:pt x="2817" y="284"/>
                  </a:lnTo>
                  <a:lnTo>
                    <a:pt x="2847" y="274"/>
                  </a:lnTo>
                  <a:lnTo>
                    <a:pt x="2877" y="262"/>
                  </a:lnTo>
                  <a:lnTo>
                    <a:pt x="2907" y="246"/>
                  </a:lnTo>
                  <a:lnTo>
                    <a:pt x="2936" y="228"/>
                  </a:lnTo>
                  <a:lnTo>
                    <a:pt x="2964" y="208"/>
                  </a:lnTo>
                  <a:lnTo>
                    <a:pt x="2990" y="184"/>
                  </a:lnTo>
                  <a:lnTo>
                    <a:pt x="3012" y="157"/>
                  </a:lnTo>
                  <a:lnTo>
                    <a:pt x="3031" y="128"/>
                  </a:lnTo>
                  <a:lnTo>
                    <a:pt x="3043" y="153"/>
                  </a:lnTo>
                  <a:lnTo>
                    <a:pt x="3054" y="182"/>
                  </a:lnTo>
                  <a:lnTo>
                    <a:pt x="3063" y="213"/>
                  </a:lnTo>
                  <a:lnTo>
                    <a:pt x="3068" y="246"/>
                  </a:lnTo>
                  <a:lnTo>
                    <a:pt x="3070" y="281"/>
                  </a:lnTo>
                  <a:lnTo>
                    <a:pt x="3069" y="318"/>
                  </a:lnTo>
                  <a:lnTo>
                    <a:pt x="3064" y="358"/>
                  </a:lnTo>
                  <a:lnTo>
                    <a:pt x="3043" y="466"/>
                  </a:lnTo>
                  <a:lnTo>
                    <a:pt x="3149" y="434"/>
                  </a:lnTo>
                  <a:lnTo>
                    <a:pt x="3154" y="433"/>
                  </a:lnTo>
                  <a:lnTo>
                    <a:pt x="3162" y="429"/>
                  </a:lnTo>
                  <a:lnTo>
                    <a:pt x="3176" y="424"/>
                  </a:lnTo>
                  <a:lnTo>
                    <a:pt x="3193" y="417"/>
                  </a:lnTo>
                  <a:lnTo>
                    <a:pt x="3214" y="407"/>
                  </a:lnTo>
                  <a:lnTo>
                    <a:pt x="3237" y="395"/>
                  </a:lnTo>
                  <a:lnTo>
                    <a:pt x="3262" y="380"/>
                  </a:lnTo>
                  <a:lnTo>
                    <a:pt x="3289" y="363"/>
                  </a:lnTo>
                  <a:lnTo>
                    <a:pt x="3318" y="343"/>
                  </a:lnTo>
                  <a:lnTo>
                    <a:pt x="3346" y="320"/>
                  </a:lnTo>
                  <a:lnTo>
                    <a:pt x="3364" y="307"/>
                  </a:lnTo>
                  <a:lnTo>
                    <a:pt x="3353" y="350"/>
                  </a:lnTo>
                  <a:lnTo>
                    <a:pt x="3341" y="392"/>
                  </a:lnTo>
                  <a:lnTo>
                    <a:pt x="3328" y="433"/>
                  </a:lnTo>
                  <a:lnTo>
                    <a:pt x="3317" y="470"/>
                  </a:lnTo>
                  <a:lnTo>
                    <a:pt x="3304" y="506"/>
                  </a:lnTo>
                  <a:lnTo>
                    <a:pt x="3292" y="538"/>
                  </a:lnTo>
                  <a:lnTo>
                    <a:pt x="3281" y="568"/>
                  </a:lnTo>
                  <a:lnTo>
                    <a:pt x="3271" y="595"/>
                  </a:lnTo>
                  <a:lnTo>
                    <a:pt x="3261" y="617"/>
                  </a:lnTo>
                  <a:lnTo>
                    <a:pt x="3252" y="635"/>
                  </a:lnTo>
                  <a:lnTo>
                    <a:pt x="3246" y="650"/>
                  </a:lnTo>
                  <a:lnTo>
                    <a:pt x="3242" y="660"/>
                  </a:lnTo>
                  <a:lnTo>
                    <a:pt x="3238" y="665"/>
                  </a:lnTo>
                  <a:lnTo>
                    <a:pt x="3185" y="787"/>
                  </a:lnTo>
                  <a:lnTo>
                    <a:pt x="3128" y="902"/>
                  </a:lnTo>
                  <a:lnTo>
                    <a:pt x="3069" y="1012"/>
                  </a:lnTo>
                  <a:lnTo>
                    <a:pt x="3007" y="1117"/>
                  </a:lnTo>
                  <a:lnTo>
                    <a:pt x="2943" y="1217"/>
                  </a:lnTo>
                  <a:lnTo>
                    <a:pt x="2879" y="1310"/>
                  </a:lnTo>
                  <a:lnTo>
                    <a:pt x="2812" y="1400"/>
                  </a:lnTo>
                  <a:lnTo>
                    <a:pt x="2743" y="1484"/>
                  </a:lnTo>
                  <a:lnTo>
                    <a:pt x="2673" y="1564"/>
                  </a:lnTo>
                  <a:lnTo>
                    <a:pt x="2602" y="1640"/>
                  </a:lnTo>
                  <a:lnTo>
                    <a:pt x="2530" y="1710"/>
                  </a:lnTo>
                  <a:lnTo>
                    <a:pt x="2456" y="1778"/>
                  </a:lnTo>
                  <a:lnTo>
                    <a:pt x="2381" y="1840"/>
                  </a:lnTo>
                  <a:lnTo>
                    <a:pt x="2304" y="1898"/>
                  </a:lnTo>
                  <a:lnTo>
                    <a:pt x="2228" y="1953"/>
                  </a:lnTo>
                  <a:lnTo>
                    <a:pt x="2151" y="2004"/>
                  </a:lnTo>
                  <a:lnTo>
                    <a:pt x="2073" y="2052"/>
                  </a:lnTo>
                  <a:lnTo>
                    <a:pt x="1994" y="2096"/>
                  </a:lnTo>
                  <a:lnTo>
                    <a:pt x="1916" y="2136"/>
                  </a:lnTo>
                  <a:lnTo>
                    <a:pt x="1837" y="2173"/>
                  </a:lnTo>
                  <a:lnTo>
                    <a:pt x="1759" y="2209"/>
                  </a:lnTo>
                  <a:lnTo>
                    <a:pt x="1680" y="2241"/>
                  </a:lnTo>
                  <a:lnTo>
                    <a:pt x="1601" y="2269"/>
                  </a:lnTo>
                  <a:lnTo>
                    <a:pt x="1523" y="2296"/>
                  </a:lnTo>
                  <a:lnTo>
                    <a:pt x="1445" y="2320"/>
                  </a:lnTo>
                  <a:lnTo>
                    <a:pt x="1368" y="2342"/>
                  </a:lnTo>
                  <a:lnTo>
                    <a:pt x="1291" y="2361"/>
                  </a:lnTo>
                  <a:lnTo>
                    <a:pt x="1216" y="2379"/>
                  </a:lnTo>
                  <a:lnTo>
                    <a:pt x="1141" y="2394"/>
                  </a:lnTo>
                  <a:lnTo>
                    <a:pt x="1067" y="2408"/>
                  </a:lnTo>
                  <a:lnTo>
                    <a:pt x="994" y="2421"/>
                  </a:lnTo>
                  <a:lnTo>
                    <a:pt x="923" y="2432"/>
                  </a:lnTo>
                  <a:lnTo>
                    <a:pt x="854" y="2441"/>
                  </a:lnTo>
                  <a:lnTo>
                    <a:pt x="785" y="2450"/>
                  </a:lnTo>
                  <a:lnTo>
                    <a:pt x="718" y="2457"/>
                  </a:lnTo>
                  <a:lnTo>
                    <a:pt x="653" y="2464"/>
                  </a:lnTo>
                  <a:lnTo>
                    <a:pt x="590" y="2470"/>
                  </a:lnTo>
                  <a:lnTo>
                    <a:pt x="529" y="2475"/>
                  </a:lnTo>
                  <a:lnTo>
                    <a:pt x="470" y="2480"/>
                  </a:lnTo>
                  <a:lnTo>
                    <a:pt x="413" y="2484"/>
                  </a:lnTo>
                  <a:lnTo>
                    <a:pt x="344" y="2490"/>
                  </a:lnTo>
                  <a:lnTo>
                    <a:pt x="279" y="2496"/>
                  </a:lnTo>
                  <a:lnTo>
                    <a:pt x="218" y="2501"/>
                  </a:lnTo>
                  <a:lnTo>
                    <a:pt x="161" y="2507"/>
                  </a:lnTo>
                  <a:lnTo>
                    <a:pt x="108" y="2514"/>
                  </a:lnTo>
                  <a:lnTo>
                    <a:pt x="92" y="2516"/>
                  </a:lnTo>
                  <a:lnTo>
                    <a:pt x="72" y="2513"/>
                  </a:lnTo>
                  <a:lnTo>
                    <a:pt x="52" y="2506"/>
                  </a:lnTo>
                  <a:lnTo>
                    <a:pt x="36" y="2497"/>
                  </a:lnTo>
                  <a:lnTo>
                    <a:pt x="22" y="2483"/>
                  </a:lnTo>
                  <a:lnTo>
                    <a:pt x="12" y="2466"/>
                  </a:lnTo>
                  <a:lnTo>
                    <a:pt x="4" y="2445"/>
                  </a:lnTo>
                  <a:lnTo>
                    <a:pt x="0" y="2421"/>
                  </a:lnTo>
                  <a:lnTo>
                    <a:pt x="2" y="2396"/>
                  </a:lnTo>
                  <a:lnTo>
                    <a:pt x="9" y="2372"/>
                  </a:lnTo>
                  <a:lnTo>
                    <a:pt x="18" y="2349"/>
                  </a:lnTo>
                  <a:lnTo>
                    <a:pt x="33" y="2328"/>
                  </a:lnTo>
                  <a:lnTo>
                    <a:pt x="51" y="2310"/>
                  </a:lnTo>
                  <a:lnTo>
                    <a:pt x="72" y="2295"/>
                  </a:lnTo>
                  <a:lnTo>
                    <a:pt x="177" y="2236"/>
                  </a:lnTo>
                  <a:lnTo>
                    <a:pt x="281" y="2179"/>
                  </a:lnTo>
                  <a:lnTo>
                    <a:pt x="383" y="2120"/>
                  </a:lnTo>
                  <a:lnTo>
                    <a:pt x="484" y="2061"/>
                  </a:lnTo>
                  <a:lnTo>
                    <a:pt x="583" y="2003"/>
                  </a:lnTo>
                  <a:lnTo>
                    <a:pt x="681" y="1943"/>
                  </a:lnTo>
                  <a:lnTo>
                    <a:pt x="776" y="1882"/>
                  </a:lnTo>
                  <a:lnTo>
                    <a:pt x="870" y="1821"/>
                  </a:lnTo>
                  <a:lnTo>
                    <a:pt x="961" y="1758"/>
                  </a:lnTo>
                  <a:lnTo>
                    <a:pt x="1050" y="1696"/>
                  </a:lnTo>
                  <a:lnTo>
                    <a:pt x="1137" y="1632"/>
                  </a:lnTo>
                  <a:lnTo>
                    <a:pt x="1220" y="1565"/>
                  </a:lnTo>
                  <a:lnTo>
                    <a:pt x="1302" y="1498"/>
                  </a:lnTo>
                  <a:lnTo>
                    <a:pt x="1380" y="1429"/>
                  </a:lnTo>
                  <a:lnTo>
                    <a:pt x="1456" y="1358"/>
                  </a:lnTo>
                  <a:lnTo>
                    <a:pt x="1529" y="1286"/>
                  </a:lnTo>
                  <a:lnTo>
                    <a:pt x="1599" y="1211"/>
                  </a:lnTo>
                  <a:lnTo>
                    <a:pt x="1665" y="1134"/>
                  </a:lnTo>
                  <a:lnTo>
                    <a:pt x="1727" y="1056"/>
                  </a:lnTo>
                  <a:lnTo>
                    <a:pt x="1788" y="974"/>
                  </a:lnTo>
                  <a:lnTo>
                    <a:pt x="1843" y="890"/>
                  </a:lnTo>
                  <a:lnTo>
                    <a:pt x="1895" y="804"/>
                  </a:lnTo>
                  <a:lnTo>
                    <a:pt x="1943" y="714"/>
                  </a:lnTo>
                  <a:lnTo>
                    <a:pt x="1987" y="622"/>
                  </a:lnTo>
                  <a:lnTo>
                    <a:pt x="2027" y="526"/>
                  </a:lnTo>
                  <a:lnTo>
                    <a:pt x="2063" y="428"/>
                  </a:lnTo>
                  <a:lnTo>
                    <a:pt x="2094" y="326"/>
                  </a:lnTo>
                  <a:lnTo>
                    <a:pt x="2121" y="220"/>
                  </a:lnTo>
                  <a:lnTo>
                    <a:pt x="2134" y="168"/>
                  </a:lnTo>
                  <a:lnTo>
                    <a:pt x="2148" y="119"/>
                  </a:lnTo>
                  <a:lnTo>
                    <a:pt x="2149" y="108"/>
                  </a:lnTo>
                  <a:lnTo>
                    <a:pt x="2151" y="99"/>
                  </a:lnTo>
                  <a:lnTo>
                    <a:pt x="2238" y="94"/>
                  </a:lnTo>
                  <a:lnTo>
                    <a:pt x="2304" y="88"/>
                  </a:lnTo>
                  <a:lnTo>
                    <a:pt x="2363" y="81"/>
                  </a:lnTo>
                  <a:lnTo>
                    <a:pt x="2417" y="73"/>
                  </a:lnTo>
                  <a:lnTo>
                    <a:pt x="2464" y="64"/>
                  </a:lnTo>
                  <a:lnTo>
                    <a:pt x="2506" y="54"/>
                  </a:lnTo>
                  <a:lnTo>
                    <a:pt x="2542" y="43"/>
                  </a:lnTo>
                  <a:lnTo>
                    <a:pt x="2576" y="33"/>
                  </a:lnTo>
                  <a:lnTo>
                    <a:pt x="2602" y="22"/>
                  </a:lnTo>
                  <a:lnTo>
                    <a:pt x="2627" y="10"/>
                  </a:lnTo>
                  <a:lnTo>
                    <a:pt x="2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3" name="Group 372"/>
          <p:cNvGrpSpPr/>
          <p:nvPr/>
        </p:nvGrpSpPr>
        <p:grpSpPr>
          <a:xfrm>
            <a:off x="11004821" y="3498850"/>
            <a:ext cx="463550" cy="466725"/>
            <a:chOff x="11036300" y="3498850"/>
            <a:chExt cx="463550" cy="466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4" name="Freeform 344"/>
            <p:cNvSpPr>
              <a:spLocks/>
            </p:cNvSpPr>
            <p:nvPr/>
          </p:nvSpPr>
          <p:spPr bwMode="auto">
            <a:xfrm>
              <a:off x="11364913" y="3857625"/>
              <a:ext cx="57150" cy="60325"/>
            </a:xfrm>
            <a:custGeom>
              <a:avLst/>
              <a:gdLst>
                <a:gd name="T0" fmla="*/ 147 w 396"/>
                <a:gd name="T1" fmla="*/ 0 h 417"/>
                <a:gd name="T2" fmla="*/ 167 w 396"/>
                <a:gd name="T3" fmla="*/ 1 h 417"/>
                <a:gd name="T4" fmla="*/ 188 w 396"/>
                <a:gd name="T5" fmla="*/ 7 h 417"/>
                <a:gd name="T6" fmla="*/ 207 w 396"/>
                <a:gd name="T7" fmla="*/ 17 h 417"/>
                <a:gd name="T8" fmla="*/ 347 w 396"/>
                <a:gd name="T9" fmla="*/ 110 h 417"/>
                <a:gd name="T10" fmla="*/ 366 w 396"/>
                <a:gd name="T11" fmla="*/ 126 h 417"/>
                <a:gd name="T12" fmla="*/ 381 w 396"/>
                <a:gd name="T13" fmla="*/ 144 h 417"/>
                <a:gd name="T14" fmla="*/ 391 w 396"/>
                <a:gd name="T15" fmla="*/ 165 h 417"/>
                <a:gd name="T16" fmla="*/ 396 w 396"/>
                <a:gd name="T17" fmla="*/ 189 h 417"/>
                <a:gd name="T18" fmla="*/ 396 w 396"/>
                <a:gd name="T19" fmla="*/ 212 h 417"/>
                <a:gd name="T20" fmla="*/ 391 w 396"/>
                <a:gd name="T21" fmla="*/ 235 h 417"/>
                <a:gd name="T22" fmla="*/ 355 w 396"/>
                <a:gd name="T23" fmla="*/ 343 h 417"/>
                <a:gd name="T24" fmla="*/ 345 w 396"/>
                <a:gd name="T25" fmla="*/ 363 h 417"/>
                <a:gd name="T26" fmla="*/ 332 w 396"/>
                <a:gd name="T27" fmla="*/ 381 h 417"/>
                <a:gd name="T28" fmla="*/ 315 w 396"/>
                <a:gd name="T29" fmla="*/ 397 h 417"/>
                <a:gd name="T30" fmla="*/ 295 w 396"/>
                <a:gd name="T31" fmla="*/ 408 h 417"/>
                <a:gd name="T32" fmla="*/ 274 w 396"/>
                <a:gd name="T33" fmla="*/ 415 h 417"/>
                <a:gd name="T34" fmla="*/ 251 w 396"/>
                <a:gd name="T35" fmla="*/ 417 h 417"/>
                <a:gd name="T36" fmla="*/ 230 w 396"/>
                <a:gd name="T37" fmla="*/ 415 h 417"/>
                <a:gd name="T38" fmla="*/ 211 w 396"/>
                <a:gd name="T39" fmla="*/ 410 h 417"/>
                <a:gd name="T40" fmla="*/ 193 w 396"/>
                <a:gd name="T41" fmla="*/ 401 h 417"/>
                <a:gd name="T42" fmla="*/ 177 w 396"/>
                <a:gd name="T43" fmla="*/ 388 h 417"/>
                <a:gd name="T44" fmla="*/ 146 w 396"/>
                <a:gd name="T45" fmla="*/ 360 h 417"/>
                <a:gd name="T46" fmla="*/ 121 w 396"/>
                <a:gd name="T47" fmla="*/ 336 h 417"/>
                <a:gd name="T48" fmla="*/ 98 w 396"/>
                <a:gd name="T49" fmla="*/ 314 h 417"/>
                <a:gd name="T50" fmla="*/ 79 w 396"/>
                <a:gd name="T51" fmla="*/ 296 h 417"/>
                <a:gd name="T52" fmla="*/ 64 w 396"/>
                <a:gd name="T53" fmla="*/ 279 h 417"/>
                <a:gd name="T54" fmla="*/ 51 w 396"/>
                <a:gd name="T55" fmla="*/ 265 h 417"/>
                <a:gd name="T56" fmla="*/ 39 w 396"/>
                <a:gd name="T57" fmla="*/ 254 h 417"/>
                <a:gd name="T58" fmla="*/ 31 w 396"/>
                <a:gd name="T59" fmla="*/ 244 h 417"/>
                <a:gd name="T60" fmla="*/ 24 w 396"/>
                <a:gd name="T61" fmla="*/ 236 h 417"/>
                <a:gd name="T62" fmla="*/ 19 w 396"/>
                <a:gd name="T63" fmla="*/ 230 h 417"/>
                <a:gd name="T64" fmla="*/ 16 w 396"/>
                <a:gd name="T65" fmla="*/ 224 h 417"/>
                <a:gd name="T66" fmla="*/ 13 w 396"/>
                <a:gd name="T67" fmla="*/ 220 h 417"/>
                <a:gd name="T68" fmla="*/ 11 w 396"/>
                <a:gd name="T69" fmla="*/ 217 h 417"/>
                <a:gd name="T70" fmla="*/ 9 w 396"/>
                <a:gd name="T71" fmla="*/ 214 h 417"/>
                <a:gd name="T72" fmla="*/ 3 w 396"/>
                <a:gd name="T73" fmla="*/ 195 h 417"/>
                <a:gd name="T74" fmla="*/ 0 w 396"/>
                <a:gd name="T75" fmla="*/ 174 h 417"/>
                <a:gd name="T76" fmla="*/ 2 w 396"/>
                <a:gd name="T77" fmla="*/ 152 h 417"/>
                <a:gd name="T78" fmla="*/ 8 w 396"/>
                <a:gd name="T79" fmla="*/ 129 h 417"/>
                <a:gd name="T80" fmla="*/ 19 w 396"/>
                <a:gd name="T81" fmla="*/ 104 h 417"/>
                <a:gd name="T82" fmla="*/ 35 w 396"/>
                <a:gd name="T83" fmla="*/ 75 h 417"/>
                <a:gd name="T84" fmla="*/ 57 w 396"/>
                <a:gd name="T85" fmla="*/ 44 h 417"/>
                <a:gd name="T86" fmla="*/ 71 w 396"/>
                <a:gd name="T87" fmla="*/ 28 h 417"/>
                <a:gd name="T88" fmla="*/ 87 w 396"/>
                <a:gd name="T89" fmla="*/ 16 h 417"/>
                <a:gd name="T90" fmla="*/ 106 w 396"/>
                <a:gd name="T91" fmla="*/ 7 h 417"/>
                <a:gd name="T92" fmla="*/ 127 w 396"/>
                <a:gd name="T93" fmla="*/ 2 h 417"/>
                <a:gd name="T94" fmla="*/ 147 w 396"/>
                <a:gd name="T9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6" h="417">
                  <a:moveTo>
                    <a:pt x="147" y="0"/>
                  </a:moveTo>
                  <a:lnTo>
                    <a:pt x="167" y="1"/>
                  </a:lnTo>
                  <a:lnTo>
                    <a:pt x="188" y="7"/>
                  </a:lnTo>
                  <a:lnTo>
                    <a:pt x="207" y="17"/>
                  </a:lnTo>
                  <a:lnTo>
                    <a:pt x="347" y="110"/>
                  </a:lnTo>
                  <a:lnTo>
                    <a:pt x="366" y="126"/>
                  </a:lnTo>
                  <a:lnTo>
                    <a:pt x="381" y="144"/>
                  </a:lnTo>
                  <a:lnTo>
                    <a:pt x="391" y="165"/>
                  </a:lnTo>
                  <a:lnTo>
                    <a:pt x="396" y="189"/>
                  </a:lnTo>
                  <a:lnTo>
                    <a:pt x="396" y="212"/>
                  </a:lnTo>
                  <a:lnTo>
                    <a:pt x="391" y="235"/>
                  </a:lnTo>
                  <a:lnTo>
                    <a:pt x="355" y="343"/>
                  </a:lnTo>
                  <a:lnTo>
                    <a:pt x="345" y="363"/>
                  </a:lnTo>
                  <a:lnTo>
                    <a:pt x="332" y="381"/>
                  </a:lnTo>
                  <a:lnTo>
                    <a:pt x="315" y="397"/>
                  </a:lnTo>
                  <a:lnTo>
                    <a:pt x="295" y="408"/>
                  </a:lnTo>
                  <a:lnTo>
                    <a:pt x="274" y="415"/>
                  </a:lnTo>
                  <a:lnTo>
                    <a:pt x="251" y="417"/>
                  </a:lnTo>
                  <a:lnTo>
                    <a:pt x="230" y="415"/>
                  </a:lnTo>
                  <a:lnTo>
                    <a:pt x="211" y="410"/>
                  </a:lnTo>
                  <a:lnTo>
                    <a:pt x="193" y="401"/>
                  </a:lnTo>
                  <a:lnTo>
                    <a:pt x="177" y="388"/>
                  </a:lnTo>
                  <a:lnTo>
                    <a:pt x="146" y="360"/>
                  </a:lnTo>
                  <a:lnTo>
                    <a:pt x="121" y="336"/>
                  </a:lnTo>
                  <a:lnTo>
                    <a:pt x="98" y="314"/>
                  </a:lnTo>
                  <a:lnTo>
                    <a:pt x="79" y="296"/>
                  </a:lnTo>
                  <a:lnTo>
                    <a:pt x="64" y="279"/>
                  </a:lnTo>
                  <a:lnTo>
                    <a:pt x="51" y="265"/>
                  </a:lnTo>
                  <a:lnTo>
                    <a:pt x="39" y="254"/>
                  </a:lnTo>
                  <a:lnTo>
                    <a:pt x="31" y="244"/>
                  </a:lnTo>
                  <a:lnTo>
                    <a:pt x="24" y="236"/>
                  </a:lnTo>
                  <a:lnTo>
                    <a:pt x="19" y="230"/>
                  </a:lnTo>
                  <a:lnTo>
                    <a:pt x="16" y="224"/>
                  </a:lnTo>
                  <a:lnTo>
                    <a:pt x="13" y="220"/>
                  </a:lnTo>
                  <a:lnTo>
                    <a:pt x="11" y="217"/>
                  </a:lnTo>
                  <a:lnTo>
                    <a:pt x="9" y="214"/>
                  </a:lnTo>
                  <a:lnTo>
                    <a:pt x="3" y="195"/>
                  </a:lnTo>
                  <a:lnTo>
                    <a:pt x="0" y="174"/>
                  </a:lnTo>
                  <a:lnTo>
                    <a:pt x="2" y="152"/>
                  </a:lnTo>
                  <a:lnTo>
                    <a:pt x="8" y="129"/>
                  </a:lnTo>
                  <a:lnTo>
                    <a:pt x="19" y="104"/>
                  </a:lnTo>
                  <a:lnTo>
                    <a:pt x="35" y="75"/>
                  </a:lnTo>
                  <a:lnTo>
                    <a:pt x="57" y="44"/>
                  </a:lnTo>
                  <a:lnTo>
                    <a:pt x="71" y="28"/>
                  </a:lnTo>
                  <a:lnTo>
                    <a:pt x="87" y="16"/>
                  </a:lnTo>
                  <a:lnTo>
                    <a:pt x="106" y="7"/>
                  </a:lnTo>
                  <a:lnTo>
                    <a:pt x="127" y="2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345"/>
            <p:cNvSpPr>
              <a:spLocks/>
            </p:cNvSpPr>
            <p:nvPr/>
          </p:nvSpPr>
          <p:spPr bwMode="auto">
            <a:xfrm>
              <a:off x="11436350" y="3914775"/>
              <a:ext cx="63500" cy="50800"/>
            </a:xfrm>
            <a:custGeom>
              <a:avLst/>
              <a:gdLst>
                <a:gd name="T0" fmla="*/ 274 w 441"/>
                <a:gd name="T1" fmla="*/ 0 h 361"/>
                <a:gd name="T2" fmla="*/ 300 w 441"/>
                <a:gd name="T3" fmla="*/ 2 h 361"/>
                <a:gd name="T4" fmla="*/ 324 w 441"/>
                <a:gd name="T5" fmla="*/ 9 h 361"/>
                <a:gd name="T6" fmla="*/ 348 w 441"/>
                <a:gd name="T7" fmla="*/ 20 h 361"/>
                <a:gd name="T8" fmla="*/ 369 w 441"/>
                <a:gd name="T9" fmla="*/ 36 h 361"/>
                <a:gd name="T10" fmla="*/ 377 w 441"/>
                <a:gd name="T11" fmla="*/ 43 h 361"/>
                <a:gd name="T12" fmla="*/ 387 w 441"/>
                <a:gd name="T13" fmla="*/ 54 h 361"/>
                <a:gd name="T14" fmla="*/ 400 w 441"/>
                <a:gd name="T15" fmla="*/ 66 h 361"/>
                <a:gd name="T16" fmla="*/ 411 w 441"/>
                <a:gd name="T17" fmla="*/ 79 h 361"/>
                <a:gd name="T18" fmla="*/ 422 w 441"/>
                <a:gd name="T19" fmla="*/ 95 h 361"/>
                <a:gd name="T20" fmla="*/ 431 w 441"/>
                <a:gd name="T21" fmla="*/ 112 h 361"/>
                <a:gd name="T22" fmla="*/ 438 w 441"/>
                <a:gd name="T23" fmla="*/ 129 h 361"/>
                <a:gd name="T24" fmla="*/ 441 w 441"/>
                <a:gd name="T25" fmla="*/ 147 h 361"/>
                <a:gd name="T26" fmla="*/ 441 w 441"/>
                <a:gd name="T27" fmla="*/ 165 h 361"/>
                <a:gd name="T28" fmla="*/ 435 w 441"/>
                <a:gd name="T29" fmla="*/ 184 h 361"/>
                <a:gd name="T30" fmla="*/ 424 w 441"/>
                <a:gd name="T31" fmla="*/ 203 h 361"/>
                <a:gd name="T32" fmla="*/ 422 w 441"/>
                <a:gd name="T33" fmla="*/ 206 h 361"/>
                <a:gd name="T34" fmla="*/ 420 w 441"/>
                <a:gd name="T35" fmla="*/ 209 h 361"/>
                <a:gd name="T36" fmla="*/ 416 w 441"/>
                <a:gd name="T37" fmla="*/ 212 h 361"/>
                <a:gd name="T38" fmla="*/ 412 w 441"/>
                <a:gd name="T39" fmla="*/ 217 h 361"/>
                <a:gd name="T40" fmla="*/ 406 w 441"/>
                <a:gd name="T41" fmla="*/ 222 h 361"/>
                <a:gd name="T42" fmla="*/ 398 w 441"/>
                <a:gd name="T43" fmla="*/ 228 h 361"/>
                <a:gd name="T44" fmla="*/ 387 w 441"/>
                <a:gd name="T45" fmla="*/ 236 h 361"/>
                <a:gd name="T46" fmla="*/ 374 w 441"/>
                <a:gd name="T47" fmla="*/ 245 h 361"/>
                <a:gd name="T48" fmla="*/ 358 w 441"/>
                <a:gd name="T49" fmla="*/ 256 h 361"/>
                <a:gd name="T50" fmla="*/ 339 w 441"/>
                <a:gd name="T51" fmla="*/ 268 h 361"/>
                <a:gd name="T52" fmla="*/ 316 w 441"/>
                <a:gd name="T53" fmla="*/ 283 h 361"/>
                <a:gd name="T54" fmla="*/ 289 w 441"/>
                <a:gd name="T55" fmla="*/ 300 h 361"/>
                <a:gd name="T56" fmla="*/ 257 w 441"/>
                <a:gd name="T57" fmla="*/ 320 h 361"/>
                <a:gd name="T58" fmla="*/ 222 w 441"/>
                <a:gd name="T59" fmla="*/ 341 h 361"/>
                <a:gd name="T60" fmla="*/ 199 w 441"/>
                <a:gd name="T61" fmla="*/ 352 h 361"/>
                <a:gd name="T62" fmla="*/ 176 w 441"/>
                <a:gd name="T63" fmla="*/ 358 h 361"/>
                <a:gd name="T64" fmla="*/ 152 w 441"/>
                <a:gd name="T65" fmla="*/ 361 h 361"/>
                <a:gd name="T66" fmla="*/ 126 w 441"/>
                <a:gd name="T67" fmla="*/ 358 h 361"/>
                <a:gd name="T68" fmla="*/ 102 w 441"/>
                <a:gd name="T69" fmla="*/ 352 h 361"/>
                <a:gd name="T70" fmla="*/ 81 w 441"/>
                <a:gd name="T71" fmla="*/ 341 h 361"/>
                <a:gd name="T72" fmla="*/ 61 w 441"/>
                <a:gd name="T73" fmla="*/ 327 h 361"/>
                <a:gd name="T74" fmla="*/ 44 w 441"/>
                <a:gd name="T75" fmla="*/ 309 h 361"/>
                <a:gd name="T76" fmla="*/ 31 w 441"/>
                <a:gd name="T77" fmla="*/ 287 h 361"/>
                <a:gd name="T78" fmla="*/ 15 w 441"/>
                <a:gd name="T79" fmla="*/ 257 h 361"/>
                <a:gd name="T80" fmla="*/ 5 w 441"/>
                <a:gd name="T81" fmla="*/ 231 h 361"/>
                <a:gd name="T82" fmla="*/ 0 w 441"/>
                <a:gd name="T83" fmla="*/ 205 h 361"/>
                <a:gd name="T84" fmla="*/ 1 w 441"/>
                <a:gd name="T85" fmla="*/ 176 h 361"/>
                <a:gd name="T86" fmla="*/ 8 w 441"/>
                <a:gd name="T87" fmla="*/ 150 h 361"/>
                <a:gd name="T88" fmla="*/ 20 w 441"/>
                <a:gd name="T89" fmla="*/ 125 h 361"/>
                <a:gd name="T90" fmla="*/ 37 w 441"/>
                <a:gd name="T91" fmla="*/ 104 h 361"/>
                <a:gd name="T92" fmla="*/ 57 w 441"/>
                <a:gd name="T93" fmla="*/ 85 h 361"/>
                <a:gd name="T94" fmla="*/ 82 w 441"/>
                <a:gd name="T95" fmla="*/ 71 h 361"/>
                <a:gd name="T96" fmla="*/ 223 w 441"/>
                <a:gd name="T97" fmla="*/ 11 h 361"/>
                <a:gd name="T98" fmla="*/ 248 w 441"/>
                <a:gd name="T99" fmla="*/ 3 h 361"/>
                <a:gd name="T100" fmla="*/ 274 w 441"/>
                <a:gd name="T10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1" h="361">
                  <a:moveTo>
                    <a:pt x="274" y="0"/>
                  </a:moveTo>
                  <a:lnTo>
                    <a:pt x="300" y="2"/>
                  </a:lnTo>
                  <a:lnTo>
                    <a:pt x="324" y="9"/>
                  </a:lnTo>
                  <a:lnTo>
                    <a:pt x="348" y="20"/>
                  </a:lnTo>
                  <a:lnTo>
                    <a:pt x="369" y="36"/>
                  </a:lnTo>
                  <a:lnTo>
                    <a:pt x="377" y="43"/>
                  </a:lnTo>
                  <a:lnTo>
                    <a:pt x="387" y="54"/>
                  </a:lnTo>
                  <a:lnTo>
                    <a:pt x="400" y="66"/>
                  </a:lnTo>
                  <a:lnTo>
                    <a:pt x="411" y="79"/>
                  </a:lnTo>
                  <a:lnTo>
                    <a:pt x="422" y="95"/>
                  </a:lnTo>
                  <a:lnTo>
                    <a:pt x="431" y="112"/>
                  </a:lnTo>
                  <a:lnTo>
                    <a:pt x="438" y="129"/>
                  </a:lnTo>
                  <a:lnTo>
                    <a:pt x="441" y="147"/>
                  </a:lnTo>
                  <a:lnTo>
                    <a:pt x="441" y="165"/>
                  </a:lnTo>
                  <a:lnTo>
                    <a:pt x="435" y="184"/>
                  </a:lnTo>
                  <a:lnTo>
                    <a:pt x="424" y="203"/>
                  </a:lnTo>
                  <a:lnTo>
                    <a:pt x="422" y="206"/>
                  </a:lnTo>
                  <a:lnTo>
                    <a:pt x="420" y="209"/>
                  </a:lnTo>
                  <a:lnTo>
                    <a:pt x="416" y="212"/>
                  </a:lnTo>
                  <a:lnTo>
                    <a:pt x="412" y="217"/>
                  </a:lnTo>
                  <a:lnTo>
                    <a:pt x="406" y="222"/>
                  </a:lnTo>
                  <a:lnTo>
                    <a:pt x="398" y="228"/>
                  </a:lnTo>
                  <a:lnTo>
                    <a:pt x="387" y="236"/>
                  </a:lnTo>
                  <a:lnTo>
                    <a:pt x="374" y="245"/>
                  </a:lnTo>
                  <a:lnTo>
                    <a:pt x="358" y="256"/>
                  </a:lnTo>
                  <a:lnTo>
                    <a:pt x="339" y="268"/>
                  </a:lnTo>
                  <a:lnTo>
                    <a:pt x="316" y="283"/>
                  </a:lnTo>
                  <a:lnTo>
                    <a:pt x="289" y="300"/>
                  </a:lnTo>
                  <a:lnTo>
                    <a:pt x="257" y="320"/>
                  </a:lnTo>
                  <a:lnTo>
                    <a:pt x="222" y="341"/>
                  </a:lnTo>
                  <a:lnTo>
                    <a:pt x="199" y="352"/>
                  </a:lnTo>
                  <a:lnTo>
                    <a:pt x="176" y="358"/>
                  </a:lnTo>
                  <a:lnTo>
                    <a:pt x="152" y="361"/>
                  </a:lnTo>
                  <a:lnTo>
                    <a:pt x="126" y="358"/>
                  </a:lnTo>
                  <a:lnTo>
                    <a:pt x="102" y="352"/>
                  </a:lnTo>
                  <a:lnTo>
                    <a:pt x="81" y="341"/>
                  </a:lnTo>
                  <a:lnTo>
                    <a:pt x="61" y="327"/>
                  </a:lnTo>
                  <a:lnTo>
                    <a:pt x="44" y="309"/>
                  </a:lnTo>
                  <a:lnTo>
                    <a:pt x="31" y="287"/>
                  </a:lnTo>
                  <a:lnTo>
                    <a:pt x="15" y="257"/>
                  </a:lnTo>
                  <a:lnTo>
                    <a:pt x="5" y="231"/>
                  </a:lnTo>
                  <a:lnTo>
                    <a:pt x="0" y="205"/>
                  </a:lnTo>
                  <a:lnTo>
                    <a:pt x="1" y="176"/>
                  </a:lnTo>
                  <a:lnTo>
                    <a:pt x="8" y="150"/>
                  </a:lnTo>
                  <a:lnTo>
                    <a:pt x="20" y="125"/>
                  </a:lnTo>
                  <a:lnTo>
                    <a:pt x="37" y="104"/>
                  </a:lnTo>
                  <a:lnTo>
                    <a:pt x="57" y="85"/>
                  </a:lnTo>
                  <a:lnTo>
                    <a:pt x="82" y="71"/>
                  </a:lnTo>
                  <a:lnTo>
                    <a:pt x="223" y="11"/>
                  </a:lnTo>
                  <a:lnTo>
                    <a:pt x="248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346"/>
            <p:cNvSpPr>
              <a:spLocks/>
            </p:cNvSpPr>
            <p:nvPr/>
          </p:nvSpPr>
          <p:spPr bwMode="auto">
            <a:xfrm>
              <a:off x="11431588" y="3792538"/>
              <a:ext cx="60325" cy="52387"/>
            </a:xfrm>
            <a:custGeom>
              <a:avLst/>
              <a:gdLst>
                <a:gd name="T0" fmla="*/ 292 w 428"/>
                <a:gd name="T1" fmla="*/ 0 h 369"/>
                <a:gd name="T2" fmla="*/ 316 w 428"/>
                <a:gd name="T3" fmla="*/ 0 h 369"/>
                <a:gd name="T4" fmla="*/ 338 w 428"/>
                <a:gd name="T5" fmla="*/ 5 h 369"/>
                <a:gd name="T6" fmla="*/ 359 w 428"/>
                <a:gd name="T7" fmla="*/ 13 h 369"/>
                <a:gd name="T8" fmla="*/ 379 w 428"/>
                <a:gd name="T9" fmla="*/ 26 h 369"/>
                <a:gd name="T10" fmla="*/ 396 w 428"/>
                <a:gd name="T11" fmla="*/ 42 h 369"/>
                <a:gd name="T12" fmla="*/ 410 w 428"/>
                <a:gd name="T13" fmla="*/ 60 h 369"/>
                <a:gd name="T14" fmla="*/ 421 w 428"/>
                <a:gd name="T15" fmla="*/ 84 h 369"/>
                <a:gd name="T16" fmla="*/ 427 w 428"/>
                <a:gd name="T17" fmla="*/ 109 h 369"/>
                <a:gd name="T18" fmla="*/ 428 w 428"/>
                <a:gd name="T19" fmla="*/ 135 h 369"/>
                <a:gd name="T20" fmla="*/ 424 w 428"/>
                <a:gd name="T21" fmla="*/ 161 h 369"/>
                <a:gd name="T22" fmla="*/ 415 w 428"/>
                <a:gd name="T23" fmla="*/ 185 h 369"/>
                <a:gd name="T24" fmla="*/ 358 w 428"/>
                <a:gd name="T25" fmla="*/ 298 h 369"/>
                <a:gd name="T26" fmla="*/ 346 w 428"/>
                <a:gd name="T27" fmla="*/ 318 h 369"/>
                <a:gd name="T28" fmla="*/ 330 w 428"/>
                <a:gd name="T29" fmla="*/ 336 h 369"/>
                <a:gd name="T30" fmla="*/ 311 w 428"/>
                <a:gd name="T31" fmla="*/ 350 h 369"/>
                <a:gd name="T32" fmla="*/ 290 w 428"/>
                <a:gd name="T33" fmla="*/ 360 h 369"/>
                <a:gd name="T34" fmla="*/ 267 w 428"/>
                <a:gd name="T35" fmla="*/ 367 h 369"/>
                <a:gd name="T36" fmla="*/ 244 w 428"/>
                <a:gd name="T37" fmla="*/ 369 h 369"/>
                <a:gd name="T38" fmla="*/ 129 w 428"/>
                <a:gd name="T39" fmla="*/ 369 h 369"/>
                <a:gd name="T40" fmla="*/ 105 w 428"/>
                <a:gd name="T41" fmla="*/ 367 h 369"/>
                <a:gd name="T42" fmla="*/ 83 w 428"/>
                <a:gd name="T43" fmla="*/ 361 h 369"/>
                <a:gd name="T44" fmla="*/ 63 w 428"/>
                <a:gd name="T45" fmla="*/ 351 h 369"/>
                <a:gd name="T46" fmla="*/ 45 w 428"/>
                <a:gd name="T47" fmla="*/ 338 h 369"/>
                <a:gd name="T48" fmla="*/ 28 w 428"/>
                <a:gd name="T49" fmla="*/ 320 h 369"/>
                <a:gd name="T50" fmla="*/ 15 w 428"/>
                <a:gd name="T51" fmla="*/ 301 h 369"/>
                <a:gd name="T52" fmla="*/ 6 w 428"/>
                <a:gd name="T53" fmla="*/ 280 h 369"/>
                <a:gd name="T54" fmla="*/ 1 w 428"/>
                <a:gd name="T55" fmla="*/ 258 h 369"/>
                <a:gd name="T56" fmla="*/ 0 w 428"/>
                <a:gd name="T57" fmla="*/ 235 h 369"/>
                <a:gd name="T58" fmla="*/ 3 w 428"/>
                <a:gd name="T59" fmla="*/ 212 h 369"/>
                <a:gd name="T60" fmla="*/ 10 w 428"/>
                <a:gd name="T61" fmla="*/ 190 h 369"/>
                <a:gd name="T62" fmla="*/ 21 w 428"/>
                <a:gd name="T63" fmla="*/ 170 h 369"/>
                <a:gd name="T64" fmla="*/ 78 w 428"/>
                <a:gd name="T65" fmla="*/ 85 h 369"/>
                <a:gd name="T66" fmla="*/ 93 w 428"/>
                <a:gd name="T67" fmla="*/ 67 h 369"/>
                <a:gd name="T68" fmla="*/ 112 w 428"/>
                <a:gd name="T69" fmla="*/ 52 h 369"/>
                <a:gd name="T70" fmla="*/ 132 w 428"/>
                <a:gd name="T71" fmla="*/ 40 h 369"/>
                <a:gd name="T72" fmla="*/ 154 w 428"/>
                <a:gd name="T73" fmla="*/ 32 h 369"/>
                <a:gd name="T74" fmla="*/ 269 w 428"/>
                <a:gd name="T75" fmla="*/ 3 h 369"/>
                <a:gd name="T76" fmla="*/ 292 w 428"/>
                <a:gd name="T7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8" h="369">
                  <a:moveTo>
                    <a:pt x="292" y="0"/>
                  </a:moveTo>
                  <a:lnTo>
                    <a:pt x="316" y="0"/>
                  </a:lnTo>
                  <a:lnTo>
                    <a:pt x="338" y="5"/>
                  </a:lnTo>
                  <a:lnTo>
                    <a:pt x="359" y="13"/>
                  </a:lnTo>
                  <a:lnTo>
                    <a:pt x="379" y="26"/>
                  </a:lnTo>
                  <a:lnTo>
                    <a:pt x="396" y="42"/>
                  </a:lnTo>
                  <a:lnTo>
                    <a:pt x="410" y="60"/>
                  </a:lnTo>
                  <a:lnTo>
                    <a:pt x="421" y="84"/>
                  </a:lnTo>
                  <a:lnTo>
                    <a:pt x="427" y="109"/>
                  </a:lnTo>
                  <a:lnTo>
                    <a:pt x="428" y="135"/>
                  </a:lnTo>
                  <a:lnTo>
                    <a:pt x="424" y="161"/>
                  </a:lnTo>
                  <a:lnTo>
                    <a:pt x="415" y="185"/>
                  </a:lnTo>
                  <a:lnTo>
                    <a:pt x="358" y="298"/>
                  </a:lnTo>
                  <a:lnTo>
                    <a:pt x="346" y="318"/>
                  </a:lnTo>
                  <a:lnTo>
                    <a:pt x="330" y="336"/>
                  </a:lnTo>
                  <a:lnTo>
                    <a:pt x="311" y="350"/>
                  </a:lnTo>
                  <a:lnTo>
                    <a:pt x="290" y="360"/>
                  </a:lnTo>
                  <a:lnTo>
                    <a:pt x="267" y="367"/>
                  </a:lnTo>
                  <a:lnTo>
                    <a:pt x="244" y="369"/>
                  </a:lnTo>
                  <a:lnTo>
                    <a:pt x="129" y="369"/>
                  </a:lnTo>
                  <a:lnTo>
                    <a:pt x="105" y="367"/>
                  </a:lnTo>
                  <a:lnTo>
                    <a:pt x="83" y="361"/>
                  </a:lnTo>
                  <a:lnTo>
                    <a:pt x="63" y="351"/>
                  </a:lnTo>
                  <a:lnTo>
                    <a:pt x="45" y="338"/>
                  </a:lnTo>
                  <a:lnTo>
                    <a:pt x="28" y="320"/>
                  </a:lnTo>
                  <a:lnTo>
                    <a:pt x="15" y="301"/>
                  </a:lnTo>
                  <a:lnTo>
                    <a:pt x="6" y="280"/>
                  </a:lnTo>
                  <a:lnTo>
                    <a:pt x="1" y="258"/>
                  </a:lnTo>
                  <a:lnTo>
                    <a:pt x="0" y="235"/>
                  </a:lnTo>
                  <a:lnTo>
                    <a:pt x="3" y="212"/>
                  </a:lnTo>
                  <a:lnTo>
                    <a:pt x="10" y="190"/>
                  </a:lnTo>
                  <a:lnTo>
                    <a:pt x="21" y="170"/>
                  </a:lnTo>
                  <a:lnTo>
                    <a:pt x="78" y="85"/>
                  </a:lnTo>
                  <a:lnTo>
                    <a:pt x="93" y="67"/>
                  </a:lnTo>
                  <a:lnTo>
                    <a:pt x="112" y="52"/>
                  </a:lnTo>
                  <a:lnTo>
                    <a:pt x="132" y="40"/>
                  </a:lnTo>
                  <a:lnTo>
                    <a:pt x="154" y="32"/>
                  </a:lnTo>
                  <a:lnTo>
                    <a:pt x="26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347"/>
            <p:cNvSpPr>
              <a:spLocks/>
            </p:cNvSpPr>
            <p:nvPr/>
          </p:nvSpPr>
          <p:spPr bwMode="auto">
            <a:xfrm>
              <a:off x="11104563" y="3546475"/>
              <a:ext cx="28575" cy="28575"/>
            </a:xfrm>
            <a:custGeom>
              <a:avLst/>
              <a:gdLst>
                <a:gd name="T0" fmla="*/ 101 w 201"/>
                <a:gd name="T1" fmla="*/ 0 h 200"/>
                <a:gd name="T2" fmla="*/ 124 w 201"/>
                <a:gd name="T3" fmla="*/ 3 h 200"/>
                <a:gd name="T4" fmla="*/ 145 w 201"/>
                <a:gd name="T5" fmla="*/ 11 h 200"/>
                <a:gd name="T6" fmla="*/ 164 w 201"/>
                <a:gd name="T7" fmla="*/ 23 h 200"/>
                <a:gd name="T8" fmla="*/ 179 w 201"/>
                <a:gd name="T9" fmla="*/ 38 h 200"/>
                <a:gd name="T10" fmla="*/ 191 w 201"/>
                <a:gd name="T11" fmla="*/ 56 h 200"/>
                <a:gd name="T12" fmla="*/ 199 w 201"/>
                <a:gd name="T13" fmla="*/ 77 h 200"/>
                <a:gd name="T14" fmla="*/ 201 w 201"/>
                <a:gd name="T15" fmla="*/ 100 h 200"/>
                <a:gd name="T16" fmla="*/ 199 w 201"/>
                <a:gd name="T17" fmla="*/ 124 h 200"/>
                <a:gd name="T18" fmla="*/ 191 w 201"/>
                <a:gd name="T19" fmla="*/ 144 h 200"/>
                <a:gd name="T20" fmla="*/ 179 w 201"/>
                <a:gd name="T21" fmla="*/ 163 h 200"/>
                <a:gd name="T22" fmla="*/ 164 w 201"/>
                <a:gd name="T23" fmla="*/ 178 h 200"/>
                <a:gd name="T24" fmla="*/ 145 w 201"/>
                <a:gd name="T25" fmla="*/ 190 h 200"/>
                <a:gd name="T26" fmla="*/ 124 w 201"/>
                <a:gd name="T27" fmla="*/ 197 h 200"/>
                <a:gd name="T28" fmla="*/ 101 w 201"/>
                <a:gd name="T29" fmla="*/ 200 h 200"/>
                <a:gd name="T30" fmla="*/ 78 w 201"/>
                <a:gd name="T31" fmla="*/ 197 h 200"/>
                <a:gd name="T32" fmla="*/ 57 w 201"/>
                <a:gd name="T33" fmla="*/ 190 h 200"/>
                <a:gd name="T34" fmla="*/ 38 w 201"/>
                <a:gd name="T35" fmla="*/ 178 h 200"/>
                <a:gd name="T36" fmla="*/ 23 w 201"/>
                <a:gd name="T37" fmla="*/ 163 h 200"/>
                <a:gd name="T38" fmla="*/ 10 w 201"/>
                <a:gd name="T39" fmla="*/ 144 h 200"/>
                <a:gd name="T40" fmla="*/ 3 w 201"/>
                <a:gd name="T41" fmla="*/ 124 h 200"/>
                <a:gd name="T42" fmla="*/ 0 w 201"/>
                <a:gd name="T43" fmla="*/ 100 h 200"/>
                <a:gd name="T44" fmla="*/ 3 w 201"/>
                <a:gd name="T45" fmla="*/ 77 h 200"/>
                <a:gd name="T46" fmla="*/ 10 w 201"/>
                <a:gd name="T47" fmla="*/ 56 h 200"/>
                <a:gd name="T48" fmla="*/ 23 w 201"/>
                <a:gd name="T49" fmla="*/ 38 h 200"/>
                <a:gd name="T50" fmla="*/ 38 w 201"/>
                <a:gd name="T51" fmla="*/ 23 h 200"/>
                <a:gd name="T52" fmla="*/ 57 w 201"/>
                <a:gd name="T53" fmla="*/ 11 h 200"/>
                <a:gd name="T54" fmla="*/ 78 w 201"/>
                <a:gd name="T55" fmla="*/ 3 h 200"/>
                <a:gd name="T56" fmla="*/ 101 w 201"/>
                <a:gd name="T5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200">
                  <a:moveTo>
                    <a:pt x="101" y="0"/>
                  </a:moveTo>
                  <a:lnTo>
                    <a:pt x="124" y="3"/>
                  </a:lnTo>
                  <a:lnTo>
                    <a:pt x="145" y="11"/>
                  </a:lnTo>
                  <a:lnTo>
                    <a:pt x="164" y="23"/>
                  </a:lnTo>
                  <a:lnTo>
                    <a:pt x="179" y="38"/>
                  </a:lnTo>
                  <a:lnTo>
                    <a:pt x="191" y="56"/>
                  </a:lnTo>
                  <a:lnTo>
                    <a:pt x="199" y="77"/>
                  </a:lnTo>
                  <a:lnTo>
                    <a:pt x="201" y="100"/>
                  </a:lnTo>
                  <a:lnTo>
                    <a:pt x="199" y="124"/>
                  </a:lnTo>
                  <a:lnTo>
                    <a:pt x="191" y="144"/>
                  </a:lnTo>
                  <a:lnTo>
                    <a:pt x="179" y="163"/>
                  </a:lnTo>
                  <a:lnTo>
                    <a:pt x="164" y="178"/>
                  </a:lnTo>
                  <a:lnTo>
                    <a:pt x="145" y="190"/>
                  </a:lnTo>
                  <a:lnTo>
                    <a:pt x="124" y="197"/>
                  </a:lnTo>
                  <a:lnTo>
                    <a:pt x="101" y="200"/>
                  </a:lnTo>
                  <a:lnTo>
                    <a:pt x="78" y="197"/>
                  </a:lnTo>
                  <a:lnTo>
                    <a:pt x="57" y="190"/>
                  </a:lnTo>
                  <a:lnTo>
                    <a:pt x="38" y="178"/>
                  </a:lnTo>
                  <a:lnTo>
                    <a:pt x="23" y="163"/>
                  </a:lnTo>
                  <a:lnTo>
                    <a:pt x="10" y="144"/>
                  </a:lnTo>
                  <a:lnTo>
                    <a:pt x="3" y="124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348"/>
            <p:cNvSpPr>
              <a:spLocks/>
            </p:cNvSpPr>
            <p:nvPr/>
          </p:nvSpPr>
          <p:spPr bwMode="auto">
            <a:xfrm>
              <a:off x="11037888" y="3824288"/>
              <a:ext cx="268288" cy="104775"/>
            </a:xfrm>
            <a:custGeom>
              <a:avLst/>
              <a:gdLst>
                <a:gd name="T0" fmla="*/ 1 w 1859"/>
                <a:gd name="T1" fmla="*/ 1 h 721"/>
                <a:gd name="T2" fmla="*/ 83 w 1859"/>
                <a:gd name="T3" fmla="*/ 113 h 721"/>
                <a:gd name="T4" fmla="*/ 181 w 1859"/>
                <a:gd name="T5" fmla="*/ 211 h 721"/>
                <a:gd name="T6" fmla="*/ 294 w 1859"/>
                <a:gd name="T7" fmla="*/ 295 h 721"/>
                <a:gd name="T8" fmla="*/ 421 w 1859"/>
                <a:gd name="T9" fmla="*/ 364 h 721"/>
                <a:gd name="T10" fmla="*/ 560 w 1859"/>
                <a:gd name="T11" fmla="*/ 417 h 721"/>
                <a:gd name="T12" fmla="*/ 660 w 1859"/>
                <a:gd name="T13" fmla="*/ 443 h 721"/>
                <a:gd name="T14" fmla="*/ 799 w 1859"/>
                <a:gd name="T15" fmla="*/ 465 h 721"/>
                <a:gd name="T16" fmla="*/ 880 w 1859"/>
                <a:gd name="T17" fmla="*/ 470 h 721"/>
                <a:gd name="T18" fmla="*/ 979 w 1859"/>
                <a:gd name="T19" fmla="*/ 470 h 721"/>
                <a:gd name="T20" fmla="*/ 1060 w 1859"/>
                <a:gd name="T21" fmla="*/ 465 h 721"/>
                <a:gd name="T22" fmla="*/ 1164 w 1859"/>
                <a:gd name="T23" fmla="*/ 450 h 721"/>
                <a:gd name="T24" fmla="*/ 1226 w 1859"/>
                <a:gd name="T25" fmla="*/ 437 h 721"/>
                <a:gd name="T26" fmla="*/ 1371 w 1859"/>
                <a:gd name="T27" fmla="*/ 392 h 721"/>
                <a:gd name="T28" fmla="*/ 1503 w 1859"/>
                <a:gd name="T29" fmla="*/ 332 h 721"/>
                <a:gd name="T30" fmla="*/ 1623 w 1859"/>
                <a:gd name="T31" fmla="*/ 255 h 721"/>
                <a:gd name="T32" fmla="*/ 1729 w 1859"/>
                <a:gd name="T33" fmla="*/ 163 h 721"/>
                <a:gd name="T34" fmla="*/ 1819 w 1859"/>
                <a:gd name="T35" fmla="*/ 59 h 721"/>
                <a:gd name="T36" fmla="*/ 1859 w 1859"/>
                <a:gd name="T37" fmla="*/ 0 h 721"/>
                <a:gd name="T38" fmla="*/ 1846 w 1859"/>
                <a:gd name="T39" fmla="*/ 66 h 721"/>
                <a:gd name="T40" fmla="*/ 1807 w 1859"/>
                <a:gd name="T41" fmla="*/ 191 h 721"/>
                <a:gd name="T42" fmla="*/ 1749 w 1859"/>
                <a:gd name="T43" fmla="*/ 305 h 721"/>
                <a:gd name="T44" fmla="*/ 1674 w 1859"/>
                <a:gd name="T45" fmla="*/ 408 h 721"/>
                <a:gd name="T46" fmla="*/ 1582 w 1859"/>
                <a:gd name="T47" fmla="*/ 499 h 721"/>
                <a:gd name="T48" fmla="*/ 1476 w 1859"/>
                <a:gd name="T49" fmla="*/ 576 h 721"/>
                <a:gd name="T50" fmla="*/ 1356 w 1859"/>
                <a:gd name="T51" fmla="*/ 638 h 721"/>
                <a:gd name="T52" fmla="*/ 1224 w 1859"/>
                <a:gd name="T53" fmla="*/ 683 h 721"/>
                <a:gd name="T54" fmla="*/ 1082 w 1859"/>
                <a:gd name="T55" fmla="*/ 711 h 721"/>
                <a:gd name="T56" fmla="*/ 929 w 1859"/>
                <a:gd name="T57" fmla="*/ 721 h 721"/>
                <a:gd name="T58" fmla="*/ 777 w 1859"/>
                <a:gd name="T59" fmla="*/ 711 h 721"/>
                <a:gd name="T60" fmla="*/ 635 w 1859"/>
                <a:gd name="T61" fmla="*/ 683 h 721"/>
                <a:gd name="T62" fmla="*/ 503 w 1859"/>
                <a:gd name="T63" fmla="*/ 638 h 721"/>
                <a:gd name="T64" fmla="*/ 383 w 1859"/>
                <a:gd name="T65" fmla="*/ 576 h 721"/>
                <a:gd name="T66" fmla="*/ 277 w 1859"/>
                <a:gd name="T67" fmla="*/ 499 h 721"/>
                <a:gd name="T68" fmla="*/ 186 w 1859"/>
                <a:gd name="T69" fmla="*/ 408 h 721"/>
                <a:gd name="T70" fmla="*/ 110 w 1859"/>
                <a:gd name="T71" fmla="*/ 305 h 721"/>
                <a:gd name="T72" fmla="*/ 52 w 1859"/>
                <a:gd name="T73" fmla="*/ 191 h 721"/>
                <a:gd name="T74" fmla="*/ 12 w 1859"/>
                <a:gd name="T75" fmla="*/ 66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59" h="721">
                  <a:moveTo>
                    <a:pt x="0" y="0"/>
                  </a:moveTo>
                  <a:lnTo>
                    <a:pt x="1" y="1"/>
                  </a:lnTo>
                  <a:lnTo>
                    <a:pt x="41" y="59"/>
                  </a:lnTo>
                  <a:lnTo>
                    <a:pt x="83" y="113"/>
                  </a:lnTo>
                  <a:lnTo>
                    <a:pt x="130" y="163"/>
                  </a:lnTo>
                  <a:lnTo>
                    <a:pt x="181" y="211"/>
                  </a:lnTo>
                  <a:lnTo>
                    <a:pt x="236" y="255"/>
                  </a:lnTo>
                  <a:lnTo>
                    <a:pt x="294" y="295"/>
                  </a:lnTo>
                  <a:lnTo>
                    <a:pt x="356" y="332"/>
                  </a:lnTo>
                  <a:lnTo>
                    <a:pt x="421" y="364"/>
                  </a:lnTo>
                  <a:lnTo>
                    <a:pt x="489" y="392"/>
                  </a:lnTo>
                  <a:lnTo>
                    <a:pt x="560" y="417"/>
                  </a:lnTo>
                  <a:lnTo>
                    <a:pt x="634" y="437"/>
                  </a:lnTo>
                  <a:lnTo>
                    <a:pt x="660" y="443"/>
                  </a:lnTo>
                  <a:lnTo>
                    <a:pt x="731" y="456"/>
                  </a:lnTo>
                  <a:lnTo>
                    <a:pt x="799" y="465"/>
                  </a:lnTo>
                  <a:lnTo>
                    <a:pt x="831" y="467"/>
                  </a:lnTo>
                  <a:lnTo>
                    <a:pt x="880" y="470"/>
                  </a:lnTo>
                  <a:lnTo>
                    <a:pt x="929" y="471"/>
                  </a:lnTo>
                  <a:lnTo>
                    <a:pt x="979" y="470"/>
                  </a:lnTo>
                  <a:lnTo>
                    <a:pt x="1029" y="467"/>
                  </a:lnTo>
                  <a:lnTo>
                    <a:pt x="1060" y="465"/>
                  </a:lnTo>
                  <a:lnTo>
                    <a:pt x="1127" y="456"/>
                  </a:lnTo>
                  <a:lnTo>
                    <a:pt x="1164" y="450"/>
                  </a:lnTo>
                  <a:lnTo>
                    <a:pt x="1198" y="443"/>
                  </a:lnTo>
                  <a:lnTo>
                    <a:pt x="1226" y="437"/>
                  </a:lnTo>
                  <a:lnTo>
                    <a:pt x="1300" y="417"/>
                  </a:lnTo>
                  <a:lnTo>
                    <a:pt x="1371" y="392"/>
                  </a:lnTo>
                  <a:lnTo>
                    <a:pt x="1438" y="364"/>
                  </a:lnTo>
                  <a:lnTo>
                    <a:pt x="1503" y="332"/>
                  </a:lnTo>
                  <a:lnTo>
                    <a:pt x="1565" y="295"/>
                  </a:lnTo>
                  <a:lnTo>
                    <a:pt x="1623" y="255"/>
                  </a:lnTo>
                  <a:lnTo>
                    <a:pt x="1678" y="211"/>
                  </a:lnTo>
                  <a:lnTo>
                    <a:pt x="1729" y="163"/>
                  </a:lnTo>
                  <a:lnTo>
                    <a:pt x="1775" y="113"/>
                  </a:lnTo>
                  <a:lnTo>
                    <a:pt x="1819" y="59"/>
                  </a:lnTo>
                  <a:lnTo>
                    <a:pt x="1858" y="1"/>
                  </a:lnTo>
                  <a:lnTo>
                    <a:pt x="1859" y="0"/>
                  </a:lnTo>
                  <a:lnTo>
                    <a:pt x="1859" y="0"/>
                  </a:lnTo>
                  <a:lnTo>
                    <a:pt x="1846" y="66"/>
                  </a:lnTo>
                  <a:lnTo>
                    <a:pt x="1829" y="130"/>
                  </a:lnTo>
                  <a:lnTo>
                    <a:pt x="1807" y="191"/>
                  </a:lnTo>
                  <a:lnTo>
                    <a:pt x="1780" y="250"/>
                  </a:lnTo>
                  <a:lnTo>
                    <a:pt x="1749" y="305"/>
                  </a:lnTo>
                  <a:lnTo>
                    <a:pt x="1713" y="359"/>
                  </a:lnTo>
                  <a:lnTo>
                    <a:pt x="1674" y="408"/>
                  </a:lnTo>
                  <a:lnTo>
                    <a:pt x="1630" y="456"/>
                  </a:lnTo>
                  <a:lnTo>
                    <a:pt x="1582" y="499"/>
                  </a:lnTo>
                  <a:lnTo>
                    <a:pt x="1531" y="540"/>
                  </a:lnTo>
                  <a:lnTo>
                    <a:pt x="1476" y="576"/>
                  </a:lnTo>
                  <a:lnTo>
                    <a:pt x="1418" y="608"/>
                  </a:lnTo>
                  <a:lnTo>
                    <a:pt x="1356" y="638"/>
                  </a:lnTo>
                  <a:lnTo>
                    <a:pt x="1292" y="663"/>
                  </a:lnTo>
                  <a:lnTo>
                    <a:pt x="1224" y="683"/>
                  </a:lnTo>
                  <a:lnTo>
                    <a:pt x="1154" y="699"/>
                  </a:lnTo>
                  <a:lnTo>
                    <a:pt x="1082" y="711"/>
                  </a:lnTo>
                  <a:lnTo>
                    <a:pt x="1007" y="719"/>
                  </a:lnTo>
                  <a:lnTo>
                    <a:pt x="929" y="721"/>
                  </a:lnTo>
                  <a:lnTo>
                    <a:pt x="852" y="719"/>
                  </a:lnTo>
                  <a:lnTo>
                    <a:pt x="777" y="711"/>
                  </a:lnTo>
                  <a:lnTo>
                    <a:pt x="705" y="699"/>
                  </a:lnTo>
                  <a:lnTo>
                    <a:pt x="635" y="683"/>
                  </a:lnTo>
                  <a:lnTo>
                    <a:pt x="568" y="663"/>
                  </a:lnTo>
                  <a:lnTo>
                    <a:pt x="503" y="638"/>
                  </a:lnTo>
                  <a:lnTo>
                    <a:pt x="442" y="608"/>
                  </a:lnTo>
                  <a:lnTo>
                    <a:pt x="383" y="576"/>
                  </a:lnTo>
                  <a:lnTo>
                    <a:pt x="328" y="540"/>
                  </a:lnTo>
                  <a:lnTo>
                    <a:pt x="277" y="499"/>
                  </a:lnTo>
                  <a:lnTo>
                    <a:pt x="230" y="456"/>
                  </a:lnTo>
                  <a:lnTo>
                    <a:pt x="186" y="408"/>
                  </a:lnTo>
                  <a:lnTo>
                    <a:pt x="146" y="359"/>
                  </a:lnTo>
                  <a:lnTo>
                    <a:pt x="110" y="305"/>
                  </a:lnTo>
                  <a:lnTo>
                    <a:pt x="79" y="250"/>
                  </a:lnTo>
                  <a:lnTo>
                    <a:pt x="52" y="191"/>
                  </a:lnTo>
                  <a:lnTo>
                    <a:pt x="30" y="130"/>
                  </a:lnTo>
                  <a:lnTo>
                    <a:pt x="12" y="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49"/>
            <p:cNvSpPr>
              <a:spLocks noEditPoints="1"/>
            </p:cNvSpPr>
            <p:nvPr/>
          </p:nvSpPr>
          <p:spPr bwMode="auto">
            <a:xfrm>
              <a:off x="11036300" y="3498850"/>
              <a:ext cx="271463" cy="157162"/>
            </a:xfrm>
            <a:custGeom>
              <a:avLst/>
              <a:gdLst>
                <a:gd name="T0" fmla="*/ 813 w 1877"/>
                <a:gd name="T1" fmla="*/ 833 h 1089"/>
                <a:gd name="T2" fmla="*/ 825 w 1877"/>
                <a:gd name="T3" fmla="*/ 914 h 1089"/>
                <a:gd name="T4" fmla="*/ 905 w 1877"/>
                <a:gd name="T5" fmla="*/ 924 h 1089"/>
                <a:gd name="T6" fmla="*/ 936 w 1877"/>
                <a:gd name="T7" fmla="*/ 849 h 1089"/>
                <a:gd name="T8" fmla="*/ 871 w 1877"/>
                <a:gd name="T9" fmla="*/ 800 h 1089"/>
                <a:gd name="T10" fmla="*/ 1162 w 1877"/>
                <a:gd name="T11" fmla="*/ 637 h 1089"/>
                <a:gd name="T12" fmla="*/ 1150 w 1877"/>
                <a:gd name="T13" fmla="*/ 743 h 1089"/>
                <a:gd name="T14" fmla="*/ 1240 w 1877"/>
                <a:gd name="T15" fmla="*/ 800 h 1089"/>
                <a:gd name="T16" fmla="*/ 1330 w 1877"/>
                <a:gd name="T17" fmla="*/ 743 h 1089"/>
                <a:gd name="T18" fmla="*/ 1318 w 1877"/>
                <a:gd name="T19" fmla="*/ 637 h 1089"/>
                <a:gd name="T20" fmla="*/ 1408 w 1877"/>
                <a:gd name="T21" fmla="*/ 267 h 1089"/>
                <a:gd name="T22" fmla="*/ 1344 w 1877"/>
                <a:gd name="T23" fmla="*/ 315 h 1089"/>
                <a:gd name="T24" fmla="*/ 1374 w 1877"/>
                <a:gd name="T25" fmla="*/ 391 h 1089"/>
                <a:gd name="T26" fmla="*/ 1455 w 1877"/>
                <a:gd name="T27" fmla="*/ 381 h 1089"/>
                <a:gd name="T28" fmla="*/ 1465 w 1877"/>
                <a:gd name="T29" fmla="*/ 300 h 1089"/>
                <a:gd name="T30" fmla="*/ 570 w 1877"/>
                <a:gd name="T31" fmla="*/ 200 h 1089"/>
                <a:gd name="T32" fmla="*/ 404 w 1877"/>
                <a:gd name="T33" fmla="*/ 269 h 1089"/>
                <a:gd name="T34" fmla="*/ 335 w 1877"/>
                <a:gd name="T35" fmla="*/ 433 h 1089"/>
                <a:gd name="T36" fmla="*/ 404 w 1877"/>
                <a:gd name="T37" fmla="*/ 598 h 1089"/>
                <a:gd name="T38" fmla="*/ 570 w 1877"/>
                <a:gd name="T39" fmla="*/ 667 h 1089"/>
                <a:gd name="T40" fmla="*/ 736 w 1877"/>
                <a:gd name="T41" fmla="*/ 598 h 1089"/>
                <a:gd name="T42" fmla="*/ 804 w 1877"/>
                <a:gd name="T43" fmla="*/ 433 h 1089"/>
                <a:gd name="T44" fmla="*/ 736 w 1877"/>
                <a:gd name="T45" fmla="*/ 269 h 1089"/>
                <a:gd name="T46" fmla="*/ 570 w 1877"/>
                <a:gd name="T47" fmla="*/ 200 h 1089"/>
                <a:gd name="T48" fmla="*/ 143 w 1877"/>
                <a:gd name="T49" fmla="*/ 167 h 1089"/>
                <a:gd name="T50" fmla="*/ 154 w 1877"/>
                <a:gd name="T51" fmla="*/ 248 h 1089"/>
                <a:gd name="T52" fmla="*/ 235 w 1877"/>
                <a:gd name="T53" fmla="*/ 258 h 1089"/>
                <a:gd name="T54" fmla="*/ 266 w 1877"/>
                <a:gd name="T55" fmla="*/ 182 h 1089"/>
                <a:gd name="T56" fmla="*/ 201 w 1877"/>
                <a:gd name="T57" fmla="*/ 133 h 1089"/>
                <a:gd name="T58" fmla="*/ 330 w 1877"/>
                <a:gd name="T59" fmla="*/ 22 h 1089"/>
                <a:gd name="T60" fmla="*/ 637 w 1877"/>
                <a:gd name="T61" fmla="*/ 87 h 1089"/>
                <a:gd name="T62" fmla="*/ 1018 w 1877"/>
                <a:gd name="T63" fmla="*/ 113 h 1089"/>
                <a:gd name="T64" fmla="*/ 1378 w 1877"/>
                <a:gd name="T65" fmla="*/ 60 h 1089"/>
                <a:gd name="T66" fmla="*/ 1639 w 1877"/>
                <a:gd name="T67" fmla="*/ 6 h 1089"/>
                <a:gd name="T68" fmla="*/ 1768 w 1877"/>
                <a:gd name="T69" fmla="*/ 4 h 1089"/>
                <a:gd name="T70" fmla="*/ 1836 w 1877"/>
                <a:gd name="T71" fmla="*/ 44 h 1089"/>
                <a:gd name="T72" fmla="*/ 1874 w 1877"/>
                <a:gd name="T73" fmla="*/ 162 h 1089"/>
                <a:gd name="T74" fmla="*/ 1857 w 1877"/>
                <a:gd name="T75" fmla="*/ 428 h 1089"/>
                <a:gd name="T76" fmla="*/ 1760 w 1877"/>
                <a:gd name="T77" fmla="*/ 670 h 1089"/>
                <a:gd name="T78" fmla="*/ 1646 w 1877"/>
                <a:gd name="T79" fmla="*/ 814 h 1089"/>
                <a:gd name="T80" fmla="*/ 1593 w 1877"/>
                <a:gd name="T81" fmla="*/ 864 h 1089"/>
                <a:gd name="T82" fmla="*/ 1330 w 1877"/>
                <a:gd name="T83" fmla="*/ 1018 h 1089"/>
                <a:gd name="T84" fmla="*/ 1170 w 1877"/>
                <a:gd name="T85" fmla="*/ 1065 h 1089"/>
                <a:gd name="T86" fmla="*/ 938 w 1877"/>
                <a:gd name="T87" fmla="*/ 1089 h 1089"/>
                <a:gd name="T88" fmla="*/ 761 w 1877"/>
                <a:gd name="T89" fmla="*/ 1075 h 1089"/>
                <a:gd name="T90" fmla="*/ 613 w 1877"/>
                <a:gd name="T91" fmla="*/ 1041 h 1089"/>
                <a:gd name="T92" fmla="*/ 381 w 1877"/>
                <a:gd name="T93" fmla="*/ 935 h 1089"/>
                <a:gd name="T94" fmla="*/ 260 w 1877"/>
                <a:gd name="T95" fmla="*/ 842 h 1089"/>
                <a:gd name="T96" fmla="*/ 169 w 1877"/>
                <a:gd name="T97" fmla="*/ 743 h 1089"/>
                <a:gd name="T98" fmla="*/ 56 w 1877"/>
                <a:gd name="T99" fmla="*/ 543 h 1089"/>
                <a:gd name="T100" fmla="*/ 0 w 1877"/>
                <a:gd name="T101" fmla="*/ 240 h 1089"/>
                <a:gd name="T102" fmla="*/ 22 w 1877"/>
                <a:gd name="T103" fmla="*/ 80 h 1089"/>
                <a:gd name="T104" fmla="*/ 79 w 1877"/>
                <a:gd name="T105" fmla="*/ 13 h 1089"/>
                <a:gd name="T106" fmla="*/ 159 w 1877"/>
                <a:gd name="T10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7" h="1089">
                  <a:moveTo>
                    <a:pt x="871" y="800"/>
                  </a:moveTo>
                  <a:lnTo>
                    <a:pt x="854" y="802"/>
                  </a:lnTo>
                  <a:lnTo>
                    <a:pt x="838" y="809"/>
                  </a:lnTo>
                  <a:lnTo>
                    <a:pt x="825" y="819"/>
                  </a:lnTo>
                  <a:lnTo>
                    <a:pt x="813" y="833"/>
                  </a:lnTo>
                  <a:lnTo>
                    <a:pt x="807" y="849"/>
                  </a:lnTo>
                  <a:lnTo>
                    <a:pt x="804" y="867"/>
                  </a:lnTo>
                  <a:lnTo>
                    <a:pt x="807" y="884"/>
                  </a:lnTo>
                  <a:lnTo>
                    <a:pt x="813" y="900"/>
                  </a:lnTo>
                  <a:lnTo>
                    <a:pt x="825" y="914"/>
                  </a:lnTo>
                  <a:lnTo>
                    <a:pt x="838" y="924"/>
                  </a:lnTo>
                  <a:lnTo>
                    <a:pt x="854" y="931"/>
                  </a:lnTo>
                  <a:lnTo>
                    <a:pt x="871" y="933"/>
                  </a:lnTo>
                  <a:lnTo>
                    <a:pt x="890" y="931"/>
                  </a:lnTo>
                  <a:lnTo>
                    <a:pt x="905" y="924"/>
                  </a:lnTo>
                  <a:lnTo>
                    <a:pt x="919" y="914"/>
                  </a:lnTo>
                  <a:lnTo>
                    <a:pt x="929" y="900"/>
                  </a:lnTo>
                  <a:lnTo>
                    <a:pt x="936" y="884"/>
                  </a:lnTo>
                  <a:lnTo>
                    <a:pt x="938" y="867"/>
                  </a:lnTo>
                  <a:lnTo>
                    <a:pt x="936" y="849"/>
                  </a:lnTo>
                  <a:lnTo>
                    <a:pt x="929" y="833"/>
                  </a:lnTo>
                  <a:lnTo>
                    <a:pt x="919" y="819"/>
                  </a:lnTo>
                  <a:lnTo>
                    <a:pt x="905" y="809"/>
                  </a:lnTo>
                  <a:lnTo>
                    <a:pt x="890" y="802"/>
                  </a:lnTo>
                  <a:lnTo>
                    <a:pt x="871" y="800"/>
                  </a:lnTo>
                  <a:close/>
                  <a:moveTo>
                    <a:pt x="1240" y="600"/>
                  </a:moveTo>
                  <a:lnTo>
                    <a:pt x="1218" y="603"/>
                  </a:lnTo>
                  <a:lnTo>
                    <a:pt x="1196" y="610"/>
                  </a:lnTo>
                  <a:lnTo>
                    <a:pt x="1177" y="622"/>
                  </a:lnTo>
                  <a:lnTo>
                    <a:pt x="1162" y="637"/>
                  </a:lnTo>
                  <a:lnTo>
                    <a:pt x="1150" y="656"/>
                  </a:lnTo>
                  <a:lnTo>
                    <a:pt x="1142" y="677"/>
                  </a:lnTo>
                  <a:lnTo>
                    <a:pt x="1139" y="700"/>
                  </a:lnTo>
                  <a:lnTo>
                    <a:pt x="1142" y="723"/>
                  </a:lnTo>
                  <a:lnTo>
                    <a:pt x="1150" y="743"/>
                  </a:lnTo>
                  <a:lnTo>
                    <a:pt x="1162" y="763"/>
                  </a:lnTo>
                  <a:lnTo>
                    <a:pt x="1177" y="778"/>
                  </a:lnTo>
                  <a:lnTo>
                    <a:pt x="1196" y="790"/>
                  </a:lnTo>
                  <a:lnTo>
                    <a:pt x="1218" y="797"/>
                  </a:lnTo>
                  <a:lnTo>
                    <a:pt x="1240" y="800"/>
                  </a:lnTo>
                  <a:lnTo>
                    <a:pt x="1263" y="797"/>
                  </a:lnTo>
                  <a:lnTo>
                    <a:pt x="1285" y="790"/>
                  </a:lnTo>
                  <a:lnTo>
                    <a:pt x="1303" y="778"/>
                  </a:lnTo>
                  <a:lnTo>
                    <a:pt x="1318" y="763"/>
                  </a:lnTo>
                  <a:lnTo>
                    <a:pt x="1330" y="743"/>
                  </a:lnTo>
                  <a:lnTo>
                    <a:pt x="1338" y="723"/>
                  </a:lnTo>
                  <a:lnTo>
                    <a:pt x="1341" y="700"/>
                  </a:lnTo>
                  <a:lnTo>
                    <a:pt x="1338" y="677"/>
                  </a:lnTo>
                  <a:lnTo>
                    <a:pt x="1330" y="656"/>
                  </a:lnTo>
                  <a:lnTo>
                    <a:pt x="1318" y="637"/>
                  </a:lnTo>
                  <a:lnTo>
                    <a:pt x="1303" y="622"/>
                  </a:lnTo>
                  <a:lnTo>
                    <a:pt x="1285" y="610"/>
                  </a:lnTo>
                  <a:lnTo>
                    <a:pt x="1263" y="603"/>
                  </a:lnTo>
                  <a:lnTo>
                    <a:pt x="1240" y="600"/>
                  </a:lnTo>
                  <a:close/>
                  <a:moveTo>
                    <a:pt x="1408" y="267"/>
                  </a:moveTo>
                  <a:lnTo>
                    <a:pt x="1390" y="269"/>
                  </a:lnTo>
                  <a:lnTo>
                    <a:pt x="1374" y="276"/>
                  </a:lnTo>
                  <a:lnTo>
                    <a:pt x="1361" y="286"/>
                  </a:lnTo>
                  <a:lnTo>
                    <a:pt x="1350" y="300"/>
                  </a:lnTo>
                  <a:lnTo>
                    <a:pt x="1344" y="315"/>
                  </a:lnTo>
                  <a:lnTo>
                    <a:pt x="1341" y="333"/>
                  </a:lnTo>
                  <a:lnTo>
                    <a:pt x="1344" y="352"/>
                  </a:lnTo>
                  <a:lnTo>
                    <a:pt x="1350" y="367"/>
                  </a:lnTo>
                  <a:lnTo>
                    <a:pt x="1361" y="381"/>
                  </a:lnTo>
                  <a:lnTo>
                    <a:pt x="1374" y="391"/>
                  </a:lnTo>
                  <a:lnTo>
                    <a:pt x="1390" y="398"/>
                  </a:lnTo>
                  <a:lnTo>
                    <a:pt x="1408" y="400"/>
                  </a:lnTo>
                  <a:lnTo>
                    <a:pt x="1426" y="398"/>
                  </a:lnTo>
                  <a:lnTo>
                    <a:pt x="1442" y="391"/>
                  </a:lnTo>
                  <a:lnTo>
                    <a:pt x="1455" y="381"/>
                  </a:lnTo>
                  <a:lnTo>
                    <a:pt x="1465" y="367"/>
                  </a:lnTo>
                  <a:lnTo>
                    <a:pt x="1473" y="352"/>
                  </a:lnTo>
                  <a:lnTo>
                    <a:pt x="1475" y="333"/>
                  </a:lnTo>
                  <a:lnTo>
                    <a:pt x="1473" y="315"/>
                  </a:lnTo>
                  <a:lnTo>
                    <a:pt x="1465" y="300"/>
                  </a:lnTo>
                  <a:lnTo>
                    <a:pt x="1455" y="286"/>
                  </a:lnTo>
                  <a:lnTo>
                    <a:pt x="1442" y="276"/>
                  </a:lnTo>
                  <a:lnTo>
                    <a:pt x="1426" y="269"/>
                  </a:lnTo>
                  <a:lnTo>
                    <a:pt x="1408" y="267"/>
                  </a:lnTo>
                  <a:close/>
                  <a:moveTo>
                    <a:pt x="570" y="200"/>
                  </a:moveTo>
                  <a:lnTo>
                    <a:pt x="532" y="203"/>
                  </a:lnTo>
                  <a:lnTo>
                    <a:pt x="496" y="212"/>
                  </a:lnTo>
                  <a:lnTo>
                    <a:pt x="462" y="226"/>
                  </a:lnTo>
                  <a:lnTo>
                    <a:pt x="432" y="245"/>
                  </a:lnTo>
                  <a:lnTo>
                    <a:pt x="404" y="269"/>
                  </a:lnTo>
                  <a:lnTo>
                    <a:pt x="381" y="296"/>
                  </a:lnTo>
                  <a:lnTo>
                    <a:pt x="362" y="326"/>
                  </a:lnTo>
                  <a:lnTo>
                    <a:pt x="347" y="360"/>
                  </a:lnTo>
                  <a:lnTo>
                    <a:pt x="338" y="395"/>
                  </a:lnTo>
                  <a:lnTo>
                    <a:pt x="335" y="433"/>
                  </a:lnTo>
                  <a:lnTo>
                    <a:pt x="338" y="471"/>
                  </a:lnTo>
                  <a:lnTo>
                    <a:pt x="347" y="507"/>
                  </a:lnTo>
                  <a:lnTo>
                    <a:pt x="362" y="540"/>
                  </a:lnTo>
                  <a:lnTo>
                    <a:pt x="381" y="571"/>
                  </a:lnTo>
                  <a:lnTo>
                    <a:pt x="404" y="598"/>
                  </a:lnTo>
                  <a:lnTo>
                    <a:pt x="432" y="621"/>
                  </a:lnTo>
                  <a:lnTo>
                    <a:pt x="462" y="640"/>
                  </a:lnTo>
                  <a:lnTo>
                    <a:pt x="496" y="655"/>
                  </a:lnTo>
                  <a:lnTo>
                    <a:pt x="532" y="664"/>
                  </a:lnTo>
                  <a:lnTo>
                    <a:pt x="570" y="667"/>
                  </a:lnTo>
                  <a:lnTo>
                    <a:pt x="608" y="664"/>
                  </a:lnTo>
                  <a:lnTo>
                    <a:pt x="644" y="655"/>
                  </a:lnTo>
                  <a:lnTo>
                    <a:pt x="677" y="640"/>
                  </a:lnTo>
                  <a:lnTo>
                    <a:pt x="709" y="621"/>
                  </a:lnTo>
                  <a:lnTo>
                    <a:pt x="736" y="598"/>
                  </a:lnTo>
                  <a:lnTo>
                    <a:pt x="760" y="571"/>
                  </a:lnTo>
                  <a:lnTo>
                    <a:pt x="779" y="540"/>
                  </a:lnTo>
                  <a:lnTo>
                    <a:pt x="793" y="507"/>
                  </a:lnTo>
                  <a:lnTo>
                    <a:pt x="801" y="471"/>
                  </a:lnTo>
                  <a:lnTo>
                    <a:pt x="804" y="433"/>
                  </a:lnTo>
                  <a:lnTo>
                    <a:pt x="801" y="395"/>
                  </a:lnTo>
                  <a:lnTo>
                    <a:pt x="793" y="360"/>
                  </a:lnTo>
                  <a:lnTo>
                    <a:pt x="779" y="326"/>
                  </a:lnTo>
                  <a:lnTo>
                    <a:pt x="760" y="296"/>
                  </a:lnTo>
                  <a:lnTo>
                    <a:pt x="736" y="269"/>
                  </a:lnTo>
                  <a:lnTo>
                    <a:pt x="709" y="245"/>
                  </a:lnTo>
                  <a:lnTo>
                    <a:pt x="677" y="226"/>
                  </a:lnTo>
                  <a:lnTo>
                    <a:pt x="644" y="212"/>
                  </a:lnTo>
                  <a:lnTo>
                    <a:pt x="608" y="203"/>
                  </a:lnTo>
                  <a:lnTo>
                    <a:pt x="570" y="200"/>
                  </a:lnTo>
                  <a:close/>
                  <a:moveTo>
                    <a:pt x="201" y="133"/>
                  </a:moveTo>
                  <a:lnTo>
                    <a:pt x="184" y="135"/>
                  </a:lnTo>
                  <a:lnTo>
                    <a:pt x="168" y="143"/>
                  </a:lnTo>
                  <a:lnTo>
                    <a:pt x="154" y="153"/>
                  </a:lnTo>
                  <a:lnTo>
                    <a:pt x="143" y="167"/>
                  </a:lnTo>
                  <a:lnTo>
                    <a:pt x="137" y="182"/>
                  </a:lnTo>
                  <a:lnTo>
                    <a:pt x="134" y="200"/>
                  </a:lnTo>
                  <a:lnTo>
                    <a:pt x="137" y="217"/>
                  </a:lnTo>
                  <a:lnTo>
                    <a:pt x="143" y="233"/>
                  </a:lnTo>
                  <a:lnTo>
                    <a:pt x="154" y="248"/>
                  </a:lnTo>
                  <a:lnTo>
                    <a:pt x="168" y="258"/>
                  </a:lnTo>
                  <a:lnTo>
                    <a:pt x="184" y="265"/>
                  </a:lnTo>
                  <a:lnTo>
                    <a:pt x="201" y="267"/>
                  </a:lnTo>
                  <a:lnTo>
                    <a:pt x="219" y="265"/>
                  </a:lnTo>
                  <a:lnTo>
                    <a:pt x="235" y="258"/>
                  </a:lnTo>
                  <a:lnTo>
                    <a:pt x="249" y="248"/>
                  </a:lnTo>
                  <a:lnTo>
                    <a:pt x="259" y="233"/>
                  </a:lnTo>
                  <a:lnTo>
                    <a:pt x="266" y="217"/>
                  </a:lnTo>
                  <a:lnTo>
                    <a:pt x="268" y="200"/>
                  </a:lnTo>
                  <a:lnTo>
                    <a:pt x="266" y="182"/>
                  </a:lnTo>
                  <a:lnTo>
                    <a:pt x="259" y="167"/>
                  </a:lnTo>
                  <a:lnTo>
                    <a:pt x="249" y="153"/>
                  </a:lnTo>
                  <a:lnTo>
                    <a:pt x="235" y="143"/>
                  </a:lnTo>
                  <a:lnTo>
                    <a:pt x="219" y="135"/>
                  </a:lnTo>
                  <a:lnTo>
                    <a:pt x="201" y="133"/>
                  </a:lnTo>
                  <a:close/>
                  <a:moveTo>
                    <a:pt x="159" y="0"/>
                  </a:moveTo>
                  <a:lnTo>
                    <a:pt x="197" y="2"/>
                  </a:lnTo>
                  <a:lnTo>
                    <a:pt x="239" y="6"/>
                  </a:lnTo>
                  <a:lnTo>
                    <a:pt x="282" y="13"/>
                  </a:lnTo>
                  <a:lnTo>
                    <a:pt x="330" y="22"/>
                  </a:lnTo>
                  <a:lnTo>
                    <a:pt x="381" y="33"/>
                  </a:lnTo>
                  <a:lnTo>
                    <a:pt x="434" y="45"/>
                  </a:lnTo>
                  <a:lnTo>
                    <a:pt x="499" y="60"/>
                  </a:lnTo>
                  <a:lnTo>
                    <a:pt x="567" y="74"/>
                  </a:lnTo>
                  <a:lnTo>
                    <a:pt x="637" y="87"/>
                  </a:lnTo>
                  <a:lnTo>
                    <a:pt x="709" y="98"/>
                  </a:lnTo>
                  <a:lnTo>
                    <a:pt x="783" y="107"/>
                  </a:lnTo>
                  <a:lnTo>
                    <a:pt x="860" y="113"/>
                  </a:lnTo>
                  <a:lnTo>
                    <a:pt x="938" y="116"/>
                  </a:lnTo>
                  <a:lnTo>
                    <a:pt x="1018" y="113"/>
                  </a:lnTo>
                  <a:lnTo>
                    <a:pt x="1094" y="107"/>
                  </a:lnTo>
                  <a:lnTo>
                    <a:pt x="1168" y="98"/>
                  </a:lnTo>
                  <a:lnTo>
                    <a:pt x="1240" y="87"/>
                  </a:lnTo>
                  <a:lnTo>
                    <a:pt x="1311" y="74"/>
                  </a:lnTo>
                  <a:lnTo>
                    <a:pt x="1378" y="60"/>
                  </a:lnTo>
                  <a:lnTo>
                    <a:pt x="1444" y="45"/>
                  </a:lnTo>
                  <a:lnTo>
                    <a:pt x="1497" y="33"/>
                  </a:lnTo>
                  <a:lnTo>
                    <a:pt x="1547" y="22"/>
                  </a:lnTo>
                  <a:lnTo>
                    <a:pt x="1594" y="13"/>
                  </a:lnTo>
                  <a:lnTo>
                    <a:pt x="1639" y="6"/>
                  </a:lnTo>
                  <a:lnTo>
                    <a:pt x="1681" y="2"/>
                  </a:lnTo>
                  <a:lnTo>
                    <a:pt x="1718" y="0"/>
                  </a:lnTo>
                  <a:lnTo>
                    <a:pt x="1736" y="0"/>
                  </a:lnTo>
                  <a:lnTo>
                    <a:pt x="1752" y="1"/>
                  </a:lnTo>
                  <a:lnTo>
                    <a:pt x="1768" y="4"/>
                  </a:lnTo>
                  <a:lnTo>
                    <a:pt x="1783" y="7"/>
                  </a:lnTo>
                  <a:lnTo>
                    <a:pt x="1799" y="13"/>
                  </a:lnTo>
                  <a:lnTo>
                    <a:pt x="1812" y="20"/>
                  </a:lnTo>
                  <a:lnTo>
                    <a:pt x="1824" y="30"/>
                  </a:lnTo>
                  <a:lnTo>
                    <a:pt x="1836" y="44"/>
                  </a:lnTo>
                  <a:lnTo>
                    <a:pt x="1846" y="60"/>
                  </a:lnTo>
                  <a:lnTo>
                    <a:pt x="1855" y="80"/>
                  </a:lnTo>
                  <a:lnTo>
                    <a:pt x="1862" y="103"/>
                  </a:lnTo>
                  <a:lnTo>
                    <a:pt x="1869" y="130"/>
                  </a:lnTo>
                  <a:lnTo>
                    <a:pt x="1874" y="162"/>
                  </a:lnTo>
                  <a:lnTo>
                    <a:pt x="1876" y="199"/>
                  </a:lnTo>
                  <a:lnTo>
                    <a:pt x="1877" y="240"/>
                  </a:lnTo>
                  <a:lnTo>
                    <a:pt x="1875" y="305"/>
                  </a:lnTo>
                  <a:lnTo>
                    <a:pt x="1869" y="368"/>
                  </a:lnTo>
                  <a:lnTo>
                    <a:pt x="1857" y="428"/>
                  </a:lnTo>
                  <a:lnTo>
                    <a:pt x="1841" y="487"/>
                  </a:lnTo>
                  <a:lnTo>
                    <a:pt x="1822" y="543"/>
                  </a:lnTo>
                  <a:lnTo>
                    <a:pt x="1799" y="598"/>
                  </a:lnTo>
                  <a:lnTo>
                    <a:pt x="1771" y="651"/>
                  </a:lnTo>
                  <a:lnTo>
                    <a:pt x="1760" y="670"/>
                  </a:lnTo>
                  <a:lnTo>
                    <a:pt x="1730" y="713"/>
                  </a:lnTo>
                  <a:lnTo>
                    <a:pt x="1709" y="743"/>
                  </a:lnTo>
                  <a:lnTo>
                    <a:pt x="1687" y="771"/>
                  </a:lnTo>
                  <a:lnTo>
                    <a:pt x="1653" y="807"/>
                  </a:lnTo>
                  <a:lnTo>
                    <a:pt x="1646" y="814"/>
                  </a:lnTo>
                  <a:lnTo>
                    <a:pt x="1639" y="822"/>
                  </a:lnTo>
                  <a:lnTo>
                    <a:pt x="1617" y="842"/>
                  </a:lnTo>
                  <a:lnTo>
                    <a:pt x="1594" y="864"/>
                  </a:lnTo>
                  <a:lnTo>
                    <a:pt x="1594" y="864"/>
                  </a:lnTo>
                  <a:lnTo>
                    <a:pt x="1593" y="864"/>
                  </a:lnTo>
                  <a:lnTo>
                    <a:pt x="1547" y="901"/>
                  </a:lnTo>
                  <a:lnTo>
                    <a:pt x="1497" y="935"/>
                  </a:lnTo>
                  <a:lnTo>
                    <a:pt x="1444" y="966"/>
                  </a:lnTo>
                  <a:lnTo>
                    <a:pt x="1388" y="994"/>
                  </a:lnTo>
                  <a:lnTo>
                    <a:pt x="1330" y="1018"/>
                  </a:lnTo>
                  <a:lnTo>
                    <a:pt x="1270" y="1039"/>
                  </a:lnTo>
                  <a:lnTo>
                    <a:pt x="1264" y="1041"/>
                  </a:lnTo>
                  <a:lnTo>
                    <a:pt x="1258" y="1043"/>
                  </a:lnTo>
                  <a:lnTo>
                    <a:pt x="1197" y="1060"/>
                  </a:lnTo>
                  <a:lnTo>
                    <a:pt x="1170" y="1065"/>
                  </a:lnTo>
                  <a:lnTo>
                    <a:pt x="1117" y="1075"/>
                  </a:lnTo>
                  <a:lnTo>
                    <a:pt x="1071" y="1081"/>
                  </a:lnTo>
                  <a:lnTo>
                    <a:pt x="1031" y="1085"/>
                  </a:lnTo>
                  <a:lnTo>
                    <a:pt x="985" y="1088"/>
                  </a:lnTo>
                  <a:lnTo>
                    <a:pt x="938" y="1089"/>
                  </a:lnTo>
                  <a:lnTo>
                    <a:pt x="893" y="1088"/>
                  </a:lnTo>
                  <a:lnTo>
                    <a:pt x="847" y="1085"/>
                  </a:lnTo>
                  <a:lnTo>
                    <a:pt x="827" y="1083"/>
                  </a:lnTo>
                  <a:lnTo>
                    <a:pt x="806" y="1081"/>
                  </a:lnTo>
                  <a:lnTo>
                    <a:pt x="761" y="1075"/>
                  </a:lnTo>
                  <a:lnTo>
                    <a:pt x="708" y="1065"/>
                  </a:lnTo>
                  <a:lnTo>
                    <a:pt x="680" y="1060"/>
                  </a:lnTo>
                  <a:lnTo>
                    <a:pt x="650" y="1052"/>
                  </a:lnTo>
                  <a:lnTo>
                    <a:pt x="619" y="1043"/>
                  </a:lnTo>
                  <a:lnTo>
                    <a:pt x="613" y="1041"/>
                  </a:lnTo>
                  <a:lnTo>
                    <a:pt x="606" y="1039"/>
                  </a:lnTo>
                  <a:lnTo>
                    <a:pt x="546" y="1018"/>
                  </a:lnTo>
                  <a:lnTo>
                    <a:pt x="488" y="994"/>
                  </a:lnTo>
                  <a:lnTo>
                    <a:pt x="434" y="966"/>
                  </a:lnTo>
                  <a:lnTo>
                    <a:pt x="381" y="935"/>
                  </a:lnTo>
                  <a:lnTo>
                    <a:pt x="331" y="901"/>
                  </a:lnTo>
                  <a:lnTo>
                    <a:pt x="283" y="864"/>
                  </a:lnTo>
                  <a:lnTo>
                    <a:pt x="283" y="864"/>
                  </a:lnTo>
                  <a:lnTo>
                    <a:pt x="283" y="864"/>
                  </a:lnTo>
                  <a:lnTo>
                    <a:pt x="260" y="842"/>
                  </a:lnTo>
                  <a:lnTo>
                    <a:pt x="239" y="822"/>
                  </a:lnTo>
                  <a:lnTo>
                    <a:pt x="223" y="807"/>
                  </a:lnTo>
                  <a:lnTo>
                    <a:pt x="207" y="789"/>
                  </a:lnTo>
                  <a:lnTo>
                    <a:pt x="191" y="771"/>
                  </a:lnTo>
                  <a:lnTo>
                    <a:pt x="169" y="743"/>
                  </a:lnTo>
                  <a:lnTo>
                    <a:pt x="146" y="713"/>
                  </a:lnTo>
                  <a:lnTo>
                    <a:pt x="118" y="670"/>
                  </a:lnTo>
                  <a:lnTo>
                    <a:pt x="106" y="651"/>
                  </a:lnTo>
                  <a:lnTo>
                    <a:pt x="79" y="598"/>
                  </a:lnTo>
                  <a:lnTo>
                    <a:pt x="56" y="543"/>
                  </a:lnTo>
                  <a:lnTo>
                    <a:pt x="36" y="487"/>
                  </a:lnTo>
                  <a:lnTo>
                    <a:pt x="20" y="428"/>
                  </a:lnTo>
                  <a:lnTo>
                    <a:pt x="9" y="368"/>
                  </a:lnTo>
                  <a:lnTo>
                    <a:pt x="3" y="305"/>
                  </a:lnTo>
                  <a:lnTo>
                    <a:pt x="0" y="240"/>
                  </a:lnTo>
                  <a:lnTo>
                    <a:pt x="1" y="199"/>
                  </a:lnTo>
                  <a:lnTo>
                    <a:pt x="4" y="162"/>
                  </a:lnTo>
                  <a:lnTo>
                    <a:pt x="8" y="130"/>
                  </a:lnTo>
                  <a:lnTo>
                    <a:pt x="14" y="103"/>
                  </a:lnTo>
                  <a:lnTo>
                    <a:pt x="22" y="80"/>
                  </a:lnTo>
                  <a:lnTo>
                    <a:pt x="31" y="60"/>
                  </a:lnTo>
                  <a:lnTo>
                    <a:pt x="42" y="44"/>
                  </a:lnTo>
                  <a:lnTo>
                    <a:pt x="53" y="30"/>
                  </a:lnTo>
                  <a:lnTo>
                    <a:pt x="66" y="20"/>
                  </a:lnTo>
                  <a:lnTo>
                    <a:pt x="79" y="13"/>
                  </a:lnTo>
                  <a:lnTo>
                    <a:pt x="93" y="7"/>
                  </a:lnTo>
                  <a:lnTo>
                    <a:pt x="110" y="4"/>
                  </a:lnTo>
                  <a:lnTo>
                    <a:pt x="125" y="1"/>
                  </a:lnTo>
                  <a:lnTo>
                    <a:pt x="142" y="0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350"/>
            <p:cNvSpPr>
              <a:spLocks/>
            </p:cNvSpPr>
            <p:nvPr/>
          </p:nvSpPr>
          <p:spPr bwMode="auto">
            <a:xfrm>
              <a:off x="11037888" y="3662363"/>
              <a:ext cx="268288" cy="104775"/>
            </a:xfrm>
            <a:custGeom>
              <a:avLst/>
              <a:gdLst>
                <a:gd name="T0" fmla="*/ 1 w 1859"/>
                <a:gd name="T1" fmla="*/ 1 h 721"/>
                <a:gd name="T2" fmla="*/ 40 w 1859"/>
                <a:gd name="T3" fmla="*/ 59 h 721"/>
                <a:gd name="T4" fmla="*/ 130 w 1859"/>
                <a:gd name="T5" fmla="*/ 164 h 721"/>
                <a:gd name="T6" fmla="*/ 236 w 1859"/>
                <a:gd name="T7" fmla="*/ 255 h 721"/>
                <a:gd name="T8" fmla="*/ 356 w 1859"/>
                <a:gd name="T9" fmla="*/ 332 h 721"/>
                <a:gd name="T10" fmla="*/ 489 w 1859"/>
                <a:gd name="T11" fmla="*/ 393 h 721"/>
                <a:gd name="T12" fmla="*/ 634 w 1859"/>
                <a:gd name="T13" fmla="*/ 438 h 721"/>
                <a:gd name="T14" fmla="*/ 731 w 1859"/>
                <a:gd name="T15" fmla="*/ 457 h 721"/>
                <a:gd name="T16" fmla="*/ 831 w 1859"/>
                <a:gd name="T17" fmla="*/ 468 h 721"/>
                <a:gd name="T18" fmla="*/ 929 w 1859"/>
                <a:gd name="T19" fmla="*/ 472 h 721"/>
                <a:gd name="T20" fmla="*/ 1029 w 1859"/>
                <a:gd name="T21" fmla="*/ 468 h 721"/>
                <a:gd name="T22" fmla="*/ 1127 w 1859"/>
                <a:gd name="T23" fmla="*/ 457 h 721"/>
                <a:gd name="T24" fmla="*/ 1199 w 1859"/>
                <a:gd name="T25" fmla="*/ 444 h 721"/>
                <a:gd name="T26" fmla="*/ 1300 w 1859"/>
                <a:gd name="T27" fmla="*/ 417 h 721"/>
                <a:gd name="T28" fmla="*/ 1439 w 1859"/>
                <a:gd name="T29" fmla="*/ 365 h 721"/>
                <a:gd name="T30" fmla="*/ 1565 w 1859"/>
                <a:gd name="T31" fmla="*/ 295 h 721"/>
                <a:gd name="T32" fmla="*/ 1679 w 1859"/>
                <a:gd name="T33" fmla="*/ 211 h 721"/>
                <a:gd name="T34" fmla="*/ 1776 w 1859"/>
                <a:gd name="T35" fmla="*/ 112 h 721"/>
                <a:gd name="T36" fmla="*/ 1859 w 1859"/>
                <a:gd name="T37" fmla="*/ 1 h 721"/>
                <a:gd name="T38" fmla="*/ 1859 w 1859"/>
                <a:gd name="T39" fmla="*/ 0 h 721"/>
                <a:gd name="T40" fmla="*/ 1844 w 1859"/>
                <a:gd name="T41" fmla="*/ 76 h 721"/>
                <a:gd name="T42" fmla="*/ 1840 w 1859"/>
                <a:gd name="T43" fmla="*/ 88 h 721"/>
                <a:gd name="T44" fmla="*/ 1822 w 1859"/>
                <a:gd name="T45" fmla="*/ 152 h 721"/>
                <a:gd name="T46" fmla="*/ 1818 w 1859"/>
                <a:gd name="T47" fmla="*/ 161 h 721"/>
                <a:gd name="T48" fmla="*/ 1795 w 1859"/>
                <a:gd name="T49" fmla="*/ 222 h 721"/>
                <a:gd name="T50" fmla="*/ 1761 w 1859"/>
                <a:gd name="T51" fmla="*/ 285 h 721"/>
                <a:gd name="T52" fmla="*/ 1722 w 1859"/>
                <a:gd name="T53" fmla="*/ 345 h 721"/>
                <a:gd name="T54" fmla="*/ 1681 w 1859"/>
                <a:gd name="T55" fmla="*/ 399 h 721"/>
                <a:gd name="T56" fmla="*/ 1634 w 1859"/>
                <a:gd name="T57" fmla="*/ 451 h 721"/>
                <a:gd name="T58" fmla="*/ 1583 w 1859"/>
                <a:gd name="T59" fmla="*/ 497 h 721"/>
                <a:gd name="T60" fmla="*/ 1482 w 1859"/>
                <a:gd name="T61" fmla="*/ 571 h 721"/>
                <a:gd name="T62" fmla="*/ 1368 w 1859"/>
                <a:gd name="T63" fmla="*/ 632 h 721"/>
                <a:gd name="T64" fmla="*/ 1244 w 1859"/>
                <a:gd name="T65" fmla="*/ 678 h 721"/>
                <a:gd name="T66" fmla="*/ 1173 w 1859"/>
                <a:gd name="T67" fmla="*/ 695 h 721"/>
                <a:gd name="T68" fmla="*/ 1099 w 1859"/>
                <a:gd name="T69" fmla="*/ 709 h 721"/>
                <a:gd name="T70" fmla="*/ 1017 w 1859"/>
                <a:gd name="T71" fmla="*/ 718 h 721"/>
                <a:gd name="T72" fmla="*/ 929 w 1859"/>
                <a:gd name="T73" fmla="*/ 721 h 721"/>
                <a:gd name="T74" fmla="*/ 842 w 1859"/>
                <a:gd name="T75" fmla="*/ 718 h 721"/>
                <a:gd name="T76" fmla="*/ 760 w 1859"/>
                <a:gd name="T77" fmla="*/ 709 h 721"/>
                <a:gd name="T78" fmla="*/ 682 w 1859"/>
                <a:gd name="T79" fmla="*/ 694 h 721"/>
                <a:gd name="T80" fmla="*/ 552 w 1859"/>
                <a:gd name="T81" fmla="*/ 657 h 721"/>
                <a:gd name="T82" fmla="*/ 433 w 1859"/>
                <a:gd name="T83" fmla="*/ 603 h 721"/>
                <a:gd name="T84" fmla="*/ 325 w 1859"/>
                <a:gd name="T85" fmla="*/ 536 h 721"/>
                <a:gd name="T86" fmla="*/ 272 w 1859"/>
                <a:gd name="T87" fmla="*/ 495 h 721"/>
                <a:gd name="T88" fmla="*/ 214 w 1859"/>
                <a:gd name="T89" fmla="*/ 440 h 721"/>
                <a:gd name="T90" fmla="*/ 161 w 1859"/>
                <a:gd name="T91" fmla="*/ 378 h 721"/>
                <a:gd name="T92" fmla="*/ 113 w 1859"/>
                <a:gd name="T93" fmla="*/ 309 h 721"/>
                <a:gd name="T94" fmla="*/ 85 w 1859"/>
                <a:gd name="T95" fmla="*/ 261 h 721"/>
                <a:gd name="T96" fmla="*/ 69 w 1859"/>
                <a:gd name="T97" fmla="*/ 229 h 721"/>
                <a:gd name="T98" fmla="*/ 41 w 1859"/>
                <a:gd name="T99" fmla="*/ 161 h 721"/>
                <a:gd name="T100" fmla="*/ 38 w 1859"/>
                <a:gd name="T101" fmla="*/ 152 h 721"/>
                <a:gd name="T102" fmla="*/ 18 w 1859"/>
                <a:gd name="T103" fmla="*/ 88 h 721"/>
                <a:gd name="T104" fmla="*/ 15 w 1859"/>
                <a:gd name="T105" fmla="*/ 76 h 721"/>
                <a:gd name="T106" fmla="*/ 0 w 1859"/>
                <a:gd name="T107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59" h="72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" y="59"/>
                  </a:lnTo>
                  <a:lnTo>
                    <a:pt x="82" y="112"/>
                  </a:lnTo>
                  <a:lnTo>
                    <a:pt x="130" y="164"/>
                  </a:lnTo>
                  <a:lnTo>
                    <a:pt x="181" y="211"/>
                  </a:lnTo>
                  <a:lnTo>
                    <a:pt x="236" y="255"/>
                  </a:lnTo>
                  <a:lnTo>
                    <a:pt x="294" y="295"/>
                  </a:lnTo>
                  <a:lnTo>
                    <a:pt x="356" y="332"/>
                  </a:lnTo>
                  <a:lnTo>
                    <a:pt x="421" y="365"/>
                  </a:lnTo>
                  <a:lnTo>
                    <a:pt x="489" y="393"/>
                  </a:lnTo>
                  <a:lnTo>
                    <a:pt x="560" y="417"/>
                  </a:lnTo>
                  <a:lnTo>
                    <a:pt x="634" y="438"/>
                  </a:lnTo>
                  <a:lnTo>
                    <a:pt x="660" y="444"/>
                  </a:lnTo>
                  <a:lnTo>
                    <a:pt x="731" y="457"/>
                  </a:lnTo>
                  <a:lnTo>
                    <a:pt x="799" y="465"/>
                  </a:lnTo>
                  <a:lnTo>
                    <a:pt x="831" y="468"/>
                  </a:lnTo>
                  <a:lnTo>
                    <a:pt x="880" y="471"/>
                  </a:lnTo>
                  <a:lnTo>
                    <a:pt x="929" y="472"/>
                  </a:lnTo>
                  <a:lnTo>
                    <a:pt x="979" y="471"/>
                  </a:lnTo>
                  <a:lnTo>
                    <a:pt x="1029" y="468"/>
                  </a:lnTo>
                  <a:lnTo>
                    <a:pt x="1060" y="465"/>
                  </a:lnTo>
                  <a:lnTo>
                    <a:pt x="1127" y="457"/>
                  </a:lnTo>
                  <a:lnTo>
                    <a:pt x="1164" y="451"/>
                  </a:lnTo>
                  <a:lnTo>
                    <a:pt x="1199" y="444"/>
                  </a:lnTo>
                  <a:lnTo>
                    <a:pt x="1226" y="438"/>
                  </a:lnTo>
                  <a:lnTo>
                    <a:pt x="1300" y="417"/>
                  </a:lnTo>
                  <a:lnTo>
                    <a:pt x="1371" y="393"/>
                  </a:lnTo>
                  <a:lnTo>
                    <a:pt x="1439" y="365"/>
                  </a:lnTo>
                  <a:lnTo>
                    <a:pt x="1504" y="332"/>
                  </a:lnTo>
                  <a:lnTo>
                    <a:pt x="1565" y="295"/>
                  </a:lnTo>
                  <a:lnTo>
                    <a:pt x="1624" y="255"/>
                  </a:lnTo>
                  <a:lnTo>
                    <a:pt x="1679" y="211"/>
                  </a:lnTo>
                  <a:lnTo>
                    <a:pt x="1730" y="164"/>
                  </a:lnTo>
                  <a:lnTo>
                    <a:pt x="1776" y="112"/>
                  </a:lnTo>
                  <a:lnTo>
                    <a:pt x="1820" y="58"/>
                  </a:lnTo>
                  <a:lnTo>
                    <a:pt x="1859" y="1"/>
                  </a:lnTo>
                  <a:lnTo>
                    <a:pt x="1859" y="1"/>
                  </a:lnTo>
                  <a:lnTo>
                    <a:pt x="1859" y="0"/>
                  </a:lnTo>
                  <a:lnTo>
                    <a:pt x="1852" y="39"/>
                  </a:lnTo>
                  <a:lnTo>
                    <a:pt x="1844" y="76"/>
                  </a:lnTo>
                  <a:lnTo>
                    <a:pt x="1842" y="82"/>
                  </a:lnTo>
                  <a:lnTo>
                    <a:pt x="1840" y="88"/>
                  </a:lnTo>
                  <a:lnTo>
                    <a:pt x="1832" y="121"/>
                  </a:lnTo>
                  <a:lnTo>
                    <a:pt x="1822" y="152"/>
                  </a:lnTo>
                  <a:lnTo>
                    <a:pt x="1820" y="156"/>
                  </a:lnTo>
                  <a:lnTo>
                    <a:pt x="1818" y="161"/>
                  </a:lnTo>
                  <a:lnTo>
                    <a:pt x="1807" y="191"/>
                  </a:lnTo>
                  <a:lnTo>
                    <a:pt x="1795" y="222"/>
                  </a:lnTo>
                  <a:lnTo>
                    <a:pt x="1786" y="236"/>
                  </a:lnTo>
                  <a:lnTo>
                    <a:pt x="1761" y="285"/>
                  </a:lnTo>
                  <a:lnTo>
                    <a:pt x="1746" y="309"/>
                  </a:lnTo>
                  <a:lnTo>
                    <a:pt x="1722" y="345"/>
                  </a:lnTo>
                  <a:lnTo>
                    <a:pt x="1698" y="378"/>
                  </a:lnTo>
                  <a:lnTo>
                    <a:pt x="1681" y="399"/>
                  </a:lnTo>
                  <a:lnTo>
                    <a:pt x="1644" y="440"/>
                  </a:lnTo>
                  <a:lnTo>
                    <a:pt x="1634" y="451"/>
                  </a:lnTo>
                  <a:lnTo>
                    <a:pt x="1586" y="495"/>
                  </a:lnTo>
                  <a:lnTo>
                    <a:pt x="1583" y="497"/>
                  </a:lnTo>
                  <a:lnTo>
                    <a:pt x="1535" y="536"/>
                  </a:lnTo>
                  <a:lnTo>
                    <a:pt x="1482" y="571"/>
                  </a:lnTo>
                  <a:lnTo>
                    <a:pt x="1427" y="603"/>
                  </a:lnTo>
                  <a:lnTo>
                    <a:pt x="1368" y="632"/>
                  </a:lnTo>
                  <a:lnTo>
                    <a:pt x="1307" y="657"/>
                  </a:lnTo>
                  <a:lnTo>
                    <a:pt x="1244" y="678"/>
                  </a:lnTo>
                  <a:lnTo>
                    <a:pt x="1178" y="694"/>
                  </a:lnTo>
                  <a:lnTo>
                    <a:pt x="1173" y="695"/>
                  </a:lnTo>
                  <a:lnTo>
                    <a:pt x="1137" y="703"/>
                  </a:lnTo>
                  <a:lnTo>
                    <a:pt x="1099" y="709"/>
                  </a:lnTo>
                  <a:lnTo>
                    <a:pt x="1074" y="712"/>
                  </a:lnTo>
                  <a:lnTo>
                    <a:pt x="1017" y="718"/>
                  </a:lnTo>
                  <a:lnTo>
                    <a:pt x="973" y="720"/>
                  </a:lnTo>
                  <a:lnTo>
                    <a:pt x="929" y="721"/>
                  </a:lnTo>
                  <a:lnTo>
                    <a:pt x="886" y="720"/>
                  </a:lnTo>
                  <a:lnTo>
                    <a:pt x="842" y="718"/>
                  </a:lnTo>
                  <a:lnTo>
                    <a:pt x="786" y="712"/>
                  </a:lnTo>
                  <a:lnTo>
                    <a:pt x="760" y="709"/>
                  </a:lnTo>
                  <a:lnTo>
                    <a:pt x="686" y="695"/>
                  </a:lnTo>
                  <a:lnTo>
                    <a:pt x="682" y="694"/>
                  </a:lnTo>
                  <a:lnTo>
                    <a:pt x="616" y="678"/>
                  </a:lnTo>
                  <a:lnTo>
                    <a:pt x="552" y="657"/>
                  </a:lnTo>
                  <a:lnTo>
                    <a:pt x="491" y="632"/>
                  </a:lnTo>
                  <a:lnTo>
                    <a:pt x="433" y="603"/>
                  </a:lnTo>
                  <a:lnTo>
                    <a:pt x="377" y="571"/>
                  </a:lnTo>
                  <a:lnTo>
                    <a:pt x="325" y="536"/>
                  </a:lnTo>
                  <a:lnTo>
                    <a:pt x="275" y="497"/>
                  </a:lnTo>
                  <a:lnTo>
                    <a:pt x="272" y="495"/>
                  </a:lnTo>
                  <a:lnTo>
                    <a:pt x="225" y="451"/>
                  </a:lnTo>
                  <a:lnTo>
                    <a:pt x="214" y="440"/>
                  </a:lnTo>
                  <a:lnTo>
                    <a:pt x="179" y="400"/>
                  </a:lnTo>
                  <a:lnTo>
                    <a:pt x="161" y="378"/>
                  </a:lnTo>
                  <a:lnTo>
                    <a:pt x="136" y="345"/>
                  </a:lnTo>
                  <a:lnTo>
                    <a:pt x="113" y="309"/>
                  </a:lnTo>
                  <a:lnTo>
                    <a:pt x="99" y="285"/>
                  </a:lnTo>
                  <a:lnTo>
                    <a:pt x="85" y="261"/>
                  </a:lnTo>
                  <a:lnTo>
                    <a:pt x="73" y="236"/>
                  </a:lnTo>
                  <a:lnTo>
                    <a:pt x="69" y="229"/>
                  </a:lnTo>
                  <a:lnTo>
                    <a:pt x="65" y="222"/>
                  </a:lnTo>
                  <a:lnTo>
                    <a:pt x="41" y="161"/>
                  </a:lnTo>
                  <a:lnTo>
                    <a:pt x="39" y="156"/>
                  </a:lnTo>
                  <a:lnTo>
                    <a:pt x="38" y="152"/>
                  </a:lnTo>
                  <a:lnTo>
                    <a:pt x="28" y="121"/>
                  </a:lnTo>
                  <a:lnTo>
                    <a:pt x="18" y="88"/>
                  </a:lnTo>
                  <a:lnTo>
                    <a:pt x="16" y="83"/>
                  </a:lnTo>
                  <a:lnTo>
                    <a:pt x="15" y="76"/>
                  </a:lnTo>
                  <a:lnTo>
                    <a:pt x="7" y="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351"/>
            <p:cNvSpPr>
              <a:spLocks/>
            </p:cNvSpPr>
            <p:nvPr/>
          </p:nvSpPr>
          <p:spPr bwMode="auto">
            <a:xfrm>
              <a:off x="11037888" y="3606800"/>
              <a:ext cx="268288" cy="104775"/>
            </a:xfrm>
            <a:custGeom>
              <a:avLst/>
              <a:gdLst>
                <a:gd name="T0" fmla="*/ 1 w 1859"/>
                <a:gd name="T1" fmla="*/ 1 h 721"/>
                <a:gd name="T2" fmla="*/ 41 w 1859"/>
                <a:gd name="T3" fmla="*/ 59 h 721"/>
                <a:gd name="T4" fmla="*/ 131 w 1859"/>
                <a:gd name="T5" fmla="*/ 163 h 721"/>
                <a:gd name="T6" fmla="*/ 236 w 1859"/>
                <a:gd name="T7" fmla="*/ 255 h 721"/>
                <a:gd name="T8" fmla="*/ 356 w 1859"/>
                <a:gd name="T9" fmla="*/ 332 h 721"/>
                <a:gd name="T10" fmla="*/ 489 w 1859"/>
                <a:gd name="T11" fmla="*/ 392 h 721"/>
                <a:gd name="T12" fmla="*/ 634 w 1859"/>
                <a:gd name="T13" fmla="*/ 437 h 721"/>
                <a:gd name="T14" fmla="*/ 696 w 1859"/>
                <a:gd name="T15" fmla="*/ 450 h 721"/>
                <a:gd name="T16" fmla="*/ 799 w 1859"/>
                <a:gd name="T17" fmla="*/ 464 h 721"/>
                <a:gd name="T18" fmla="*/ 880 w 1859"/>
                <a:gd name="T19" fmla="*/ 470 h 721"/>
                <a:gd name="T20" fmla="*/ 979 w 1859"/>
                <a:gd name="T21" fmla="*/ 470 h 721"/>
                <a:gd name="T22" fmla="*/ 1060 w 1859"/>
                <a:gd name="T23" fmla="*/ 464 h 721"/>
                <a:gd name="T24" fmla="*/ 1164 w 1859"/>
                <a:gd name="T25" fmla="*/ 450 h 721"/>
                <a:gd name="T26" fmla="*/ 1226 w 1859"/>
                <a:gd name="T27" fmla="*/ 437 h 721"/>
                <a:gd name="T28" fmla="*/ 1370 w 1859"/>
                <a:gd name="T29" fmla="*/ 392 h 721"/>
                <a:gd name="T30" fmla="*/ 1503 w 1859"/>
                <a:gd name="T31" fmla="*/ 332 h 721"/>
                <a:gd name="T32" fmla="*/ 1623 w 1859"/>
                <a:gd name="T33" fmla="*/ 255 h 721"/>
                <a:gd name="T34" fmla="*/ 1729 w 1859"/>
                <a:gd name="T35" fmla="*/ 163 h 721"/>
                <a:gd name="T36" fmla="*/ 1819 w 1859"/>
                <a:gd name="T37" fmla="*/ 59 h 721"/>
                <a:gd name="T38" fmla="*/ 1859 w 1859"/>
                <a:gd name="T39" fmla="*/ 0 h 721"/>
                <a:gd name="T40" fmla="*/ 1844 w 1859"/>
                <a:gd name="T41" fmla="*/ 75 h 721"/>
                <a:gd name="T42" fmla="*/ 1840 w 1859"/>
                <a:gd name="T43" fmla="*/ 88 h 721"/>
                <a:gd name="T44" fmla="*/ 1822 w 1859"/>
                <a:gd name="T45" fmla="*/ 150 h 721"/>
                <a:gd name="T46" fmla="*/ 1818 w 1859"/>
                <a:gd name="T47" fmla="*/ 161 h 721"/>
                <a:gd name="T48" fmla="*/ 1795 w 1859"/>
                <a:gd name="T49" fmla="*/ 220 h 721"/>
                <a:gd name="T50" fmla="*/ 1786 w 1859"/>
                <a:gd name="T51" fmla="*/ 236 h 721"/>
                <a:gd name="T52" fmla="*/ 1746 w 1859"/>
                <a:gd name="T53" fmla="*/ 310 h 721"/>
                <a:gd name="T54" fmla="*/ 1697 w 1859"/>
                <a:gd name="T55" fmla="*/ 378 h 721"/>
                <a:gd name="T56" fmla="*/ 1643 w 1859"/>
                <a:gd name="T57" fmla="*/ 440 h 721"/>
                <a:gd name="T58" fmla="*/ 1635 w 1859"/>
                <a:gd name="T59" fmla="*/ 449 h 721"/>
                <a:gd name="T60" fmla="*/ 1584 w 1859"/>
                <a:gd name="T61" fmla="*/ 495 h 721"/>
                <a:gd name="T62" fmla="*/ 1483 w 1859"/>
                <a:gd name="T63" fmla="*/ 570 h 721"/>
                <a:gd name="T64" fmla="*/ 1368 w 1859"/>
                <a:gd name="T65" fmla="*/ 631 h 721"/>
                <a:gd name="T66" fmla="*/ 1243 w 1859"/>
                <a:gd name="T67" fmla="*/ 677 h 721"/>
                <a:gd name="T68" fmla="*/ 1176 w 1859"/>
                <a:gd name="T69" fmla="*/ 694 h 721"/>
                <a:gd name="T70" fmla="*/ 1137 w 1859"/>
                <a:gd name="T71" fmla="*/ 703 h 721"/>
                <a:gd name="T72" fmla="*/ 1075 w 1859"/>
                <a:gd name="T73" fmla="*/ 712 h 721"/>
                <a:gd name="T74" fmla="*/ 973 w 1859"/>
                <a:gd name="T75" fmla="*/ 720 h 721"/>
                <a:gd name="T76" fmla="*/ 886 w 1859"/>
                <a:gd name="T77" fmla="*/ 720 h 721"/>
                <a:gd name="T78" fmla="*/ 785 w 1859"/>
                <a:gd name="T79" fmla="*/ 712 h 721"/>
                <a:gd name="T80" fmla="*/ 685 w 1859"/>
                <a:gd name="T81" fmla="*/ 694 h 721"/>
                <a:gd name="T82" fmla="*/ 682 w 1859"/>
                <a:gd name="T83" fmla="*/ 694 h 721"/>
                <a:gd name="T84" fmla="*/ 552 w 1859"/>
                <a:gd name="T85" fmla="*/ 656 h 721"/>
                <a:gd name="T86" fmla="*/ 432 w 1859"/>
                <a:gd name="T87" fmla="*/ 603 h 721"/>
                <a:gd name="T88" fmla="*/ 324 w 1859"/>
                <a:gd name="T89" fmla="*/ 535 h 721"/>
                <a:gd name="T90" fmla="*/ 273 w 1859"/>
                <a:gd name="T91" fmla="*/ 494 h 721"/>
                <a:gd name="T92" fmla="*/ 215 w 1859"/>
                <a:gd name="T93" fmla="*/ 440 h 721"/>
                <a:gd name="T94" fmla="*/ 178 w 1859"/>
                <a:gd name="T95" fmla="*/ 398 h 721"/>
                <a:gd name="T96" fmla="*/ 136 w 1859"/>
                <a:gd name="T97" fmla="*/ 344 h 721"/>
                <a:gd name="T98" fmla="*/ 99 w 1859"/>
                <a:gd name="T99" fmla="*/ 284 h 721"/>
                <a:gd name="T100" fmla="*/ 69 w 1859"/>
                <a:gd name="T101" fmla="*/ 228 h 721"/>
                <a:gd name="T102" fmla="*/ 41 w 1859"/>
                <a:gd name="T103" fmla="*/ 161 h 721"/>
                <a:gd name="T104" fmla="*/ 37 w 1859"/>
                <a:gd name="T105" fmla="*/ 150 h 721"/>
                <a:gd name="T106" fmla="*/ 17 w 1859"/>
                <a:gd name="T107" fmla="*/ 82 h 721"/>
                <a:gd name="T108" fmla="*/ 7 w 1859"/>
                <a:gd name="T109" fmla="*/ 38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9" h="721">
                  <a:moveTo>
                    <a:pt x="0" y="0"/>
                  </a:moveTo>
                  <a:lnTo>
                    <a:pt x="1" y="1"/>
                  </a:lnTo>
                  <a:lnTo>
                    <a:pt x="2" y="2"/>
                  </a:lnTo>
                  <a:lnTo>
                    <a:pt x="41" y="59"/>
                  </a:lnTo>
                  <a:lnTo>
                    <a:pt x="83" y="113"/>
                  </a:lnTo>
                  <a:lnTo>
                    <a:pt x="131" y="163"/>
                  </a:lnTo>
                  <a:lnTo>
                    <a:pt x="182" y="211"/>
                  </a:lnTo>
                  <a:lnTo>
                    <a:pt x="236" y="255"/>
                  </a:lnTo>
                  <a:lnTo>
                    <a:pt x="295" y="294"/>
                  </a:lnTo>
                  <a:lnTo>
                    <a:pt x="356" y="332"/>
                  </a:lnTo>
                  <a:lnTo>
                    <a:pt x="421" y="364"/>
                  </a:lnTo>
                  <a:lnTo>
                    <a:pt x="489" y="392"/>
                  </a:lnTo>
                  <a:lnTo>
                    <a:pt x="560" y="417"/>
                  </a:lnTo>
                  <a:lnTo>
                    <a:pt x="634" y="437"/>
                  </a:lnTo>
                  <a:lnTo>
                    <a:pt x="660" y="442"/>
                  </a:lnTo>
                  <a:lnTo>
                    <a:pt x="696" y="450"/>
                  </a:lnTo>
                  <a:lnTo>
                    <a:pt x="731" y="456"/>
                  </a:lnTo>
                  <a:lnTo>
                    <a:pt x="799" y="464"/>
                  </a:lnTo>
                  <a:lnTo>
                    <a:pt x="831" y="467"/>
                  </a:lnTo>
                  <a:lnTo>
                    <a:pt x="880" y="470"/>
                  </a:lnTo>
                  <a:lnTo>
                    <a:pt x="929" y="471"/>
                  </a:lnTo>
                  <a:lnTo>
                    <a:pt x="979" y="470"/>
                  </a:lnTo>
                  <a:lnTo>
                    <a:pt x="1029" y="467"/>
                  </a:lnTo>
                  <a:lnTo>
                    <a:pt x="1060" y="464"/>
                  </a:lnTo>
                  <a:lnTo>
                    <a:pt x="1127" y="456"/>
                  </a:lnTo>
                  <a:lnTo>
                    <a:pt x="1164" y="450"/>
                  </a:lnTo>
                  <a:lnTo>
                    <a:pt x="1199" y="442"/>
                  </a:lnTo>
                  <a:lnTo>
                    <a:pt x="1226" y="437"/>
                  </a:lnTo>
                  <a:lnTo>
                    <a:pt x="1299" y="417"/>
                  </a:lnTo>
                  <a:lnTo>
                    <a:pt x="1370" y="392"/>
                  </a:lnTo>
                  <a:lnTo>
                    <a:pt x="1438" y="364"/>
                  </a:lnTo>
                  <a:lnTo>
                    <a:pt x="1503" y="332"/>
                  </a:lnTo>
                  <a:lnTo>
                    <a:pt x="1565" y="294"/>
                  </a:lnTo>
                  <a:lnTo>
                    <a:pt x="1623" y="255"/>
                  </a:lnTo>
                  <a:lnTo>
                    <a:pt x="1678" y="211"/>
                  </a:lnTo>
                  <a:lnTo>
                    <a:pt x="1729" y="163"/>
                  </a:lnTo>
                  <a:lnTo>
                    <a:pt x="1775" y="113"/>
                  </a:lnTo>
                  <a:lnTo>
                    <a:pt x="1819" y="59"/>
                  </a:lnTo>
                  <a:lnTo>
                    <a:pt x="1858" y="2"/>
                  </a:lnTo>
                  <a:lnTo>
                    <a:pt x="1859" y="0"/>
                  </a:lnTo>
                  <a:lnTo>
                    <a:pt x="1852" y="38"/>
                  </a:lnTo>
                  <a:lnTo>
                    <a:pt x="1844" y="75"/>
                  </a:lnTo>
                  <a:lnTo>
                    <a:pt x="1842" y="82"/>
                  </a:lnTo>
                  <a:lnTo>
                    <a:pt x="1840" y="88"/>
                  </a:lnTo>
                  <a:lnTo>
                    <a:pt x="1832" y="120"/>
                  </a:lnTo>
                  <a:lnTo>
                    <a:pt x="1822" y="150"/>
                  </a:lnTo>
                  <a:lnTo>
                    <a:pt x="1820" y="156"/>
                  </a:lnTo>
                  <a:lnTo>
                    <a:pt x="1818" y="161"/>
                  </a:lnTo>
                  <a:lnTo>
                    <a:pt x="1807" y="190"/>
                  </a:lnTo>
                  <a:lnTo>
                    <a:pt x="1795" y="220"/>
                  </a:lnTo>
                  <a:lnTo>
                    <a:pt x="1791" y="228"/>
                  </a:lnTo>
                  <a:lnTo>
                    <a:pt x="1786" y="236"/>
                  </a:lnTo>
                  <a:lnTo>
                    <a:pt x="1761" y="284"/>
                  </a:lnTo>
                  <a:lnTo>
                    <a:pt x="1746" y="310"/>
                  </a:lnTo>
                  <a:lnTo>
                    <a:pt x="1723" y="344"/>
                  </a:lnTo>
                  <a:lnTo>
                    <a:pt x="1697" y="378"/>
                  </a:lnTo>
                  <a:lnTo>
                    <a:pt x="1681" y="398"/>
                  </a:lnTo>
                  <a:lnTo>
                    <a:pt x="1643" y="440"/>
                  </a:lnTo>
                  <a:lnTo>
                    <a:pt x="1639" y="445"/>
                  </a:lnTo>
                  <a:lnTo>
                    <a:pt x="1635" y="449"/>
                  </a:lnTo>
                  <a:lnTo>
                    <a:pt x="1585" y="494"/>
                  </a:lnTo>
                  <a:lnTo>
                    <a:pt x="1584" y="495"/>
                  </a:lnTo>
                  <a:lnTo>
                    <a:pt x="1535" y="535"/>
                  </a:lnTo>
                  <a:lnTo>
                    <a:pt x="1483" y="570"/>
                  </a:lnTo>
                  <a:lnTo>
                    <a:pt x="1427" y="603"/>
                  </a:lnTo>
                  <a:lnTo>
                    <a:pt x="1368" y="631"/>
                  </a:lnTo>
                  <a:lnTo>
                    <a:pt x="1307" y="656"/>
                  </a:lnTo>
                  <a:lnTo>
                    <a:pt x="1243" y="677"/>
                  </a:lnTo>
                  <a:lnTo>
                    <a:pt x="1177" y="694"/>
                  </a:lnTo>
                  <a:lnTo>
                    <a:pt x="1176" y="694"/>
                  </a:lnTo>
                  <a:lnTo>
                    <a:pt x="1174" y="694"/>
                  </a:lnTo>
                  <a:lnTo>
                    <a:pt x="1137" y="703"/>
                  </a:lnTo>
                  <a:lnTo>
                    <a:pt x="1099" y="709"/>
                  </a:lnTo>
                  <a:lnTo>
                    <a:pt x="1075" y="712"/>
                  </a:lnTo>
                  <a:lnTo>
                    <a:pt x="1017" y="718"/>
                  </a:lnTo>
                  <a:lnTo>
                    <a:pt x="973" y="720"/>
                  </a:lnTo>
                  <a:lnTo>
                    <a:pt x="929" y="721"/>
                  </a:lnTo>
                  <a:lnTo>
                    <a:pt x="886" y="720"/>
                  </a:lnTo>
                  <a:lnTo>
                    <a:pt x="842" y="718"/>
                  </a:lnTo>
                  <a:lnTo>
                    <a:pt x="785" y="712"/>
                  </a:lnTo>
                  <a:lnTo>
                    <a:pt x="760" y="709"/>
                  </a:lnTo>
                  <a:lnTo>
                    <a:pt x="685" y="694"/>
                  </a:lnTo>
                  <a:lnTo>
                    <a:pt x="684" y="694"/>
                  </a:lnTo>
                  <a:lnTo>
                    <a:pt x="682" y="694"/>
                  </a:lnTo>
                  <a:lnTo>
                    <a:pt x="616" y="677"/>
                  </a:lnTo>
                  <a:lnTo>
                    <a:pt x="552" y="656"/>
                  </a:lnTo>
                  <a:lnTo>
                    <a:pt x="491" y="631"/>
                  </a:lnTo>
                  <a:lnTo>
                    <a:pt x="432" y="603"/>
                  </a:lnTo>
                  <a:lnTo>
                    <a:pt x="377" y="570"/>
                  </a:lnTo>
                  <a:lnTo>
                    <a:pt x="324" y="535"/>
                  </a:lnTo>
                  <a:lnTo>
                    <a:pt x="274" y="495"/>
                  </a:lnTo>
                  <a:lnTo>
                    <a:pt x="273" y="494"/>
                  </a:lnTo>
                  <a:lnTo>
                    <a:pt x="225" y="449"/>
                  </a:lnTo>
                  <a:lnTo>
                    <a:pt x="215" y="440"/>
                  </a:lnTo>
                  <a:lnTo>
                    <a:pt x="196" y="420"/>
                  </a:lnTo>
                  <a:lnTo>
                    <a:pt x="178" y="398"/>
                  </a:lnTo>
                  <a:lnTo>
                    <a:pt x="162" y="378"/>
                  </a:lnTo>
                  <a:lnTo>
                    <a:pt x="136" y="344"/>
                  </a:lnTo>
                  <a:lnTo>
                    <a:pt x="114" y="310"/>
                  </a:lnTo>
                  <a:lnTo>
                    <a:pt x="99" y="284"/>
                  </a:lnTo>
                  <a:lnTo>
                    <a:pt x="73" y="236"/>
                  </a:lnTo>
                  <a:lnTo>
                    <a:pt x="69" y="228"/>
                  </a:lnTo>
                  <a:lnTo>
                    <a:pt x="65" y="220"/>
                  </a:lnTo>
                  <a:lnTo>
                    <a:pt x="41" y="161"/>
                  </a:lnTo>
                  <a:lnTo>
                    <a:pt x="39" y="155"/>
                  </a:lnTo>
                  <a:lnTo>
                    <a:pt x="37" y="150"/>
                  </a:lnTo>
                  <a:lnTo>
                    <a:pt x="18" y="88"/>
                  </a:lnTo>
                  <a:lnTo>
                    <a:pt x="17" y="82"/>
                  </a:lnTo>
                  <a:lnTo>
                    <a:pt x="15" y="75"/>
                  </a:lnTo>
                  <a:lnTo>
                    <a:pt x="7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352"/>
            <p:cNvSpPr>
              <a:spLocks/>
            </p:cNvSpPr>
            <p:nvPr/>
          </p:nvSpPr>
          <p:spPr bwMode="auto">
            <a:xfrm>
              <a:off x="11037888" y="3717925"/>
              <a:ext cx="268288" cy="103187"/>
            </a:xfrm>
            <a:custGeom>
              <a:avLst/>
              <a:gdLst>
                <a:gd name="T0" fmla="*/ 0 w 1859"/>
                <a:gd name="T1" fmla="*/ 0 h 721"/>
                <a:gd name="T2" fmla="*/ 40 w 1859"/>
                <a:gd name="T3" fmla="*/ 58 h 721"/>
                <a:gd name="T4" fmla="*/ 130 w 1859"/>
                <a:gd name="T5" fmla="*/ 163 h 721"/>
                <a:gd name="T6" fmla="*/ 236 w 1859"/>
                <a:gd name="T7" fmla="*/ 255 h 721"/>
                <a:gd name="T8" fmla="*/ 356 w 1859"/>
                <a:gd name="T9" fmla="*/ 331 h 721"/>
                <a:gd name="T10" fmla="*/ 489 w 1859"/>
                <a:gd name="T11" fmla="*/ 392 h 721"/>
                <a:gd name="T12" fmla="*/ 634 w 1859"/>
                <a:gd name="T13" fmla="*/ 436 h 721"/>
                <a:gd name="T14" fmla="*/ 731 w 1859"/>
                <a:gd name="T15" fmla="*/ 456 h 721"/>
                <a:gd name="T16" fmla="*/ 831 w 1859"/>
                <a:gd name="T17" fmla="*/ 467 h 721"/>
                <a:gd name="T18" fmla="*/ 929 w 1859"/>
                <a:gd name="T19" fmla="*/ 471 h 721"/>
                <a:gd name="T20" fmla="*/ 1028 w 1859"/>
                <a:gd name="T21" fmla="*/ 467 h 721"/>
                <a:gd name="T22" fmla="*/ 1127 w 1859"/>
                <a:gd name="T23" fmla="*/ 456 h 721"/>
                <a:gd name="T24" fmla="*/ 1199 w 1859"/>
                <a:gd name="T25" fmla="*/ 443 h 721"/>
                <a:gd name="T26" fmla="*/ 1300 w 1859"/>
                <a:gd name="T27" fmla="*/ 416 h 721"/>
                <a:gd name="T28" fmla="*/ 1439 w 1859"/>
                <a:gd name="T29" fmla="*/ 364 h 721"/>
                <a:gd name="T30" fmla="*/ 1565 w 1859"/>
                <a:gd name="T31" fmla="*/ 295 h 721"/>
                <a:gd name="T32" fmla="*/ 1678 w 1859"/>
                <a:gd name="T33" fmla="*/ 210 h 721"/>
                <a:gd name="T34" fmla="*/ 1776 w 1859"/>
                <a:gd name="T35" fmla="*/ 112 h 721"/>
                <a:gd name="T36" fmla="*/ 1858 w 1859"/>
                <a:gd name="T37" fmla="*/ 0 h 721"/>
                <a:gd name="T38" fmla="*/ 1852 w 1859"/>
                <a:gd name="T39" fmla="*/ 33 h 721"/>
                <a:gd name="T40" fmla="*/ 1839 w 1859"/>
                <a:gd name="T41" fmla="*/ 94 h 721"/>
                <a:gd name="T42" fmla="*/ 1824 w 1859"/>
                <a:gd name="T43" fmla="*/ 145 h 721"/>
                <a:gd name="T44" fmla="*/ 1796 w 1859"/>
                <a:gd name="T45" fmla="*/ 216 h 721"/>
                <a:gd name="T46" fmla="*/ 1762 w 1859"/>
                <a:gd name="T47" fmla="*/ 282 h 721"/>
                <a:gd name="T48" fmla="*/ 1723 w 1859"/>
                <a:gd name="T49" fmla="*/ 344 h 721"/>
                <a:gd name="T50" fmla="*/ 1680 w 1859"/>
                <a:gd name="T51" fmla="*/ 400 h 721"/>
                <a:gd name="T52" fmla="*/ 1632 w 1859"/>
                <a:gd name="T53" fmla="*/ 452 h 721"/>
                <a:gd name="T54" fmla="*/ 1580 w 1859"/>
                <a:gd name="T55" fmla="*/ 499 h 721"/>
                <a:gd name="T56" fmla="*/ 1532 w 1859"/>
                <a:gd name="T57" fmla="*/ 537 h 721"/>
                <a:gd name="T58" fmla="*/ 1475 w 1859"/>
                <a:gd name="T59" fmla="*/ 576 h 721"/>
                <a:gd name="T60" fmla="*/ 1465 w 1859"/>
                <a:gd name="T61" fmla="*/ 582 h 721"/>
                <a:gd name="T62" fmla="*/ 1403 w 1859"/>
                <a:gd name="T63" fmla="*/ 615 h 721"/>
                <a:gd name="T64" fmla="*/ 1367 w 1859"/>
                <a:gd name="T65" fmla="*/ 631 h 721"/>
                <a:gd name="T66" fmla="*/ 1332 w 1859"/>
                <a:gd name="T67" fmla="*/ 647 h 721"/>
                <a:gd name="T68" fmla="*/ 1295 w 1859"/>
                <a:gd name="T69" fmla="*/ 661 h 721"/>
                <a:gd name="T70" fmla="*/ 1255 w 1859"/>
                <a:gd name="T71" fmla="*/ 673 h 721"/>
                <a:gd name="T72" fmla="*/ 1183 w 1859"/>
                <a:gd name="T73" fmla="*/ 693 h 721"/>
                <a:gd name="T74" fmla="*/ 1102 w 1859"/>
                <a:gd name="T75" fmla="*/ 708 h 721"/>
                <a:gd name="T76" fmla="*/ 1068 w 1859"/>
                <a:gd name="T77" fmla="*/ 712 h 721"/>
                <a:gd name="T78" fmla="*/ 1018 w 1859"/>
                <a:gd name="T79" fmla="*/ 717 h 721"/>
                <a:gd name="T80" fmla="*/ 929 w 1859"/>
                <a:gd name="T81" fmla="*/ 721 h 721"/>
                <a:gd name="T82" fmla="*/ 841 w 1859"/>
                <a:gd name="T83" fmla="*/ 717 h 721"/>
                <a:gd name="T84" fmla="*/ 790 w 1859"/>
                <a:gd name="T85" fmla="*/ 712 h 721"/>
                <a:gd name="T86" fmla="*/ 725 w 1859"/>
                <a:gd name="T87" fmla="*/ 702 h 721"/>
                <a:gd name="T88" fmla="*/ 676 w 1859"/>
                <a:gd name="T89" fmla="*/ 693 h 721"/>
                <a:gd name="T90" fmla="*/ 607 w 1859"/>
                <a:gd name="T91" fmla="*/ 674 h 721"/>
                <a:gd name="T92" fmla="*/ 598 w 1859"/>
                <a:gd name="T93" fmla="*/ 672 h 721"/>
                <a:gd name="T94" fmla="*/ 531 w 1859"/>
                <a:gd name="T95" fmla="*/ 648 h 721"/>
                <a:gd name="T96" fmla="*/ 524 w 1859"/>
                <a:gd name="T97" fmla="*/ 646 h 721"/>
                <a:gd name="T98" fmla="*/ 460 w 1859"/>
                <a:gd name="T99" fmla="*/ 616 h 721"/>
                <a:gd name="T100" fmla="*/ 453 w 1859"/>
                <a:gd name="T101" fmla="*/ 613 h 721"/>
                <a:gd name="T102" fmla="*/ 390 w 1859"/>
                <a:gd name="T103" fmla="*/ 579 h 721"/>
                <a:gd name="T104" fmla="*/ 334 w 1859"/>
                <a:gd name="T105" fmla="*/ 543 h 721"/>
                <a:gd name="T106" fmla="*/ 320 w 1859"/>
                <a:gd name="T107" fmla="*/ 532 h 721"/>
                <a:gd name="T108" fmla="*/ 259 w 1859"/>
                <a:gd name="T109" fmla="*/ 482 h 721"/>
                <a:gd name="T110" fmla="*/ 203 w 1859"/>
                <a:gd name="T111" fmla="*/ 427 h 721"/>
                <a:gd name="T112" fmla="*/ 152 w 1859"/>
                <a:gd name="T113" fmla="*/ 367 h 721"/>
                <a:gd name="T114" fmla="*/ 109 w 1859"/>
                <a:gd name="T115" fmla="*/ 302 h 721"/>
                <a:gd name="T116" fmla="*/ 72 w 1859"/>
                <a:gd name="T117" fmla="*/ 233 h 721"/>
                <a:gd name="T118" fmla="*/ 42 w 1859"/>
                <a:gd name="T119" fmla="*/ 164 h 721"/>
                <a:gd name="T120" fmla="*/ 20 w 1859"/>
                <a:gd name="T121" fmla="*/ 94 h 721"/>
                <a:gd name="T122" fmla="*/ 6 w 1859"/>
                <a:gd name="T123" fmla="*/ 33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9" h="72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40" y="58"/>
                  </a:lnTo>
                  <a:lnTo>
                    <a:pt x="82" y="112"/>
                  </a:lnTo>
                  <a:lnTo>
                    <a:pt x="130" y="163"/>
                  </a:lnTo>
                  <a:lnTo>
                    <a:pt x="181" y="210"/>
                  </a:lnTo>
                  <a:lnTo>
                    <a:pt x="236" y="255"/>
                  </a:lnTo>
                  <a:lnTo>
                    <a:pt x="294" y="295"/>
                  </a:lnTo>
                  <a:lnTo>
                    <a:pt x="356" y="331"/>
                  </a:lnTo>
                  <a:lnTo>
                    <a:pt x="421" y="364"/>
                  </a:lnTo>
                  <a:lnTo>
                    <a:pt x="489" y="392"/>
                  </a:lnTo>
                  <a:lnTo>
                    <a:pt x="560" y="416"/>
                  </a:lnTo>
                  <a:lnTo>
                    <a:pt x="634" y="436"/>
                  </a:lnTo>
                  <a:lnTo>
                    <a:pt x="660" y="443"/>
                  </a:lnTo>
                  <a:lnTo>
                    <a:pt x="731" y="456"/>
                  </a:lnTo>
                  <a:lnTo>
                    <a:pt x="799" y="465"/>
                  </a:lnTo>
                  <a:lnTo>
                    <a:pt x="831" y="467"/>
                  </a:lnTo>
                  <a:lnTo>
                    <a:pt x="880" y="470"/>
                  </a:lnTo>
                  <a:lnTo>
                    <a:pt x="929" y="471"/>
                  </a:lnTo>
                  <a:lnTo>
                    <a:pt x="979" y="470"/>
                  </a:lnTo>
                  <a:lnTo>
                    <a:pt x="1028" y="467"/>
                  </a:lnTo>
                  <a:lnTo>
                    <a:pt x="1060" y="465"/>
                  </a:lnTo>
                  <a:lnTo>
                    <a:pt x="1127" y="456"/>
                  </a:lnTo>
                  <a:lnTo>
                    <a:pt x="1164" y="450"/>
                  </a:lnTo>
                  <a:lnTo>
                    <a:pt x="1199" y="443"/>
                  </a:lnTo>
                  <a:lnTo>
                    <a:pt x="1226" y="436"/>
                  </a:lnTo>
                  <a:lnTo>
                    <a:pt x="1300" y="416"/>
                  </a:lnTo>
                  <a:lnTo>
                    <a:pt x="1371" y="392"/>
                  </a:lnTo>
                  <a:lnTo>
                    <a:pt x="1439" y="364"/>
                  </a:lnTo>
                  <a:lnTo>
                    <a:pt x="1504" y="331"/>
                  </a:lnTo>
                  <a:lnTo>
                    <a:pt x="1565" y="295"/>
                  </a:lnTo>
                  <a:lnTo>
                    <a:pt x="1624" y="255"/>
                  </a:lnTo>
                  <a:lnTo>
                    <a:pt x="1678" y="210"/>
                  </a:lnTo>
                  <a:lnTo>
                    <a:pt x="1730" y="163"/>
                  </a:lnTo>
                  <a:lnTo>
                    <a:pt x="1776" y="112"/>
                  </a:lnTo>
                  <a:lnTo>
                    <a:pt x="1819" y="58"/>
                  </a:lnTo>
                  <a:lnTo>
                    <a:pt x="1858" y="0"/>
                  </a:lnTo>
                  <a:lnTo>
                    <a:pt x="1859" y="0"/>
                  </a:lnTo>
                  <a:lnTo>
                    <a:pt x="1852" y="33"/>
                  </a:lnTo>
                  <a:lnTo>
                    <a:pt x="1845" y="67"/>
                  </a:lnTo>
                  <a:lnTo>
                    <a:pt x="1839" y="94"/>
                  </a:lnTo>
                  <a:lnTo>
                    <a:pt x="1832" y="119"/>
                  </a:lnTo>
                  <a:lnTo>
                    <a:pt x="1824" y="145"/>
                  </a:lnTo>
                  <a:lnTo>
                    <a:pt x="1817" y="164"/>
                  </a:lnTo>
                  <a:lnTo>
                    <a:pt x="1796" y="216"/>
                  </a:lnTo>
                  <a:lnTo>
                    <a:pt x="1787" y="233"/>
                  </a:lnTo>
                  <a:lnTo>
                    <a:pt x="1762" y="282"/>
                  </a:lnTo>
                  <a:lnTo>
                    <a:pt x="1750" y="302"/>
                  </a:lnTo>
                  <a:lnTo>
                    <a:pt x="1723" y="344"/>
                  </a:lnTo>
                  <a:lnTo>
                    <a:pt x="1706" y="367"/>
                  </a:lnTo>
                  <a:lnTo>
                    <a:pt x="1680" y="400"/>
                  </a:lnTo>
                  <a:lnTo>
                    <a:pt x="1655" y="427"/>
                  </a:lnTo>
                  <a:lnTo>
                    <a:pt x="1632" y="452"/>
                  </a:lnTo>
                  <a:lnTo>
                    <a:pt x="1600" y="482"/>
                  </a:lnTo>
                  <a:lnTo>
                    <a:pt x="1580" y="499"/>
                  </a:lnTo>
                  <a:lnTo>
                    <a:pt x="1540" y="532"/>
                  </a:lnTo>
                  <a:lnTo>
                    <a:pt x="1532" y="537"/>
                  </a:lnTo>
                  <a:lnTo>
                    <a:pt x="1524" y="543"/>
                  </a:lnTo>
                  <a:lnTo>
                    <a:pt x="1475" y="576"/>
                  </a:lnTo>
                  <a:lnTo>
                    <a:pt x="1470" y="579"/>
                  </a:lnTo>
                  <a:lnTo>
                    <a:pt x="1465" y="582"/>
                  </a:lnTo>
                  <a:lnTo>
                    <a:pt x="1407" y="613"/>
                  </a:lnTo>
                  <a:lnTo>
                    <a:pt x="1403" y="615"/>
                  </a:lnTo>
                  <a:lnTo>
                    <a:pt x="1399" y="616"/>
                  </a:lnTo>
                  <a:lnTo>
                    <a:pt x="1367" y="631"/>
                  </a:lnTo>
                  <a:lnTo>
                    <a:pt x="1335" y="646"/>
                  </a:lnTo>
                  <a:lnTo>
                    <a:pt x="1332" y="647"/>
                  </a:lnTo>
                  <a:lnTo>
                    <a:pt x="1328" y="648"/>
                  </a:lnTo>
                  <a:lnTo>
                    <a:pt x="1295" y="661"/>
                  </a:lnTo>
                  <a:lnTo>
                    <a:pt x="1260" y="672"/>
                  </a:lnTo>
                  <a:lnTo>
                    <a:pt x="1255" y="673"/>
                  </a:lnTo>
                  <a:lnTo>
                    <a:pt x="1251" y="674"/>
                  </a:lnTo>
                  <a:lnTo>
                    <a:pt x="1183" y="693"/>
                  </a:lnTo>
                  <a:lnTo>
                    <a:pt x="1166" y="696"/>
                  </a:lnTo>
                  <a:lnTo>
                    <a:pt x="1102" y="708"/>
                  </a:lnTo>
                  <a:lnTo>
                    <a:pt x="1086" y="710"/>
                  </a:lnTo>
                  <a:lnTo>
                    <a:pt x="1068" y="712"/>
                  </a:lnTo>
                  <a:lnTo>
                    <a:pt x="1043" y="715"/>
                  </a:lnTo>
                  <a:lnTo>
                    <a:pt x="1018" y="717"/>
                  </a:lnTo>
                  <a:lnTo>
                    <a:pt x="974" y="720"/>
                  </a:lnTo>
                  <a:lnTo>
                    <a:pt x="929" y="721"/>
                  </a:lnTo>
                  <a:lnTo>
                    <a:pt x="885" y="720"/>
                  </a:lnTo>
                  <a:lnTo>
                    <a:pt x="841" y="717"/>
                  </a:lnTo>
                  <a:lnTo>
                    <a:pt x="816" y="715"/>
                  </a:lnTo>
                  <a:lnTo>
                    <a:pt x="790" y="712"/>
                  </a:lnTo>
                  <a:lnTo>
                    <a:pt x="757" y="708"/>
                  </a:lnTo>
                  <a:lnTo>
                    <a:pt x="725" y="702"/>
                  </a:lnTo>
                  <a:lnTo>
                    <a:pt x="693" y="696"/>
                  </a:lnTo>
                  <a:lnTo>
                    <a:pt x="676" y="693"/>
                  </a:lnTo>
                  <a:lnTo>
                    <a:pt x="642" y="684"/>
                  </a:lnTo>
                  <a:lnTo>
                    <a:pt x="607" y="674"/>
                  </a:lnTo>
                  <a:lnTo>
                    <a:pt x="603" y="673"/>
                  </a:lnTo>
                  <a:lnTo>
                    <a:pt x="598" y="672"/>
                  </a:lnTo>
                  <a:lnTo>
                    <a:pt x="565" y="661"/>
                  </a:lnTo>
                  <a:lnTo>
                    <a:pt x="531" y="648"/>
                  </a:lnTo>
                  <a:lnTo>
                    <a:pt x="527" y="647"/>
                  </a:lnTo>
                  <a:lnTo>
                    <a:pt x="524" y="646"/>
                  </a:lnTo>
                  <a:lnTo>
                    <a:pt x="492" y="631"/>
                  </a:lnTo>
                  <a:lnTo>
                    <a:pt x="460" y="616"/>
                  </a:lnTo>
                  <a:lnTo>
                    <a:pt x="456" y="615"/>
                  </a:lnTo>
                  <a:lnTo>
                    <a:pt x="453" y="613"/>
                  </a:lnTo>
                  <a:lnTo>
                    <a:pt x="395" y="582"/>
                  </a:lnTo>
                  <a:lnTo>
                    <a:pt x="390" y="579"/>
                  </a:lnTo>
                  <a:lnTo>
                    <a:pt x="385" y="576"/>
                  </a:lnTo>
                  <a:lnTo>
                    <a:pt x="334" y="543"/>
                  </a:lnTo>
                  <a:lnTo>
                    <a:pt x="327" y="537"/>
                  </a:lnTo>
                  <a:lnTo>
                    <a:pt x="320" y="532"/>
                  </a:lnTo>
                  <a:lnTo>
                    <a:pt x="278" y="499"/>
                  </a:lnTo>
                  <a:lnTo>
                    <a:pt x="259" y="482"/>
                  </a:lnTo>
                  <a:lnTo>
                    <a:pt x="227" y="452"/>
                  </a:lnTo>
                  <a:lnTo>
                    <a:pt x="203" y="427"/>
                  </a:lnTo>
                  <a:lnTo>
                    <a:pt x="179" y="400"/>
                  </a:lnTo>
                  <a:lnTo>
                    <a:pt x="152" y="367"/>
                  </a:lnTo>
                  <a:lnTo>
                    <a:pt x="136" y="344"/>
                  </a:lnTo>
                  <a:lnTo>
                    <a:pt x="109" y="302"/>
                  </a:lnTo>
                  <a:lnTo>
                    <a:pt x="98" y="282"/>
                  </a:lnTo>
                  <a:lnTo>
                    <a:pt x="72" y="233"/>
                  </a:lnTo>
                  <a:lnTo>
                    <a:pt x="63" y="216"/>
                  </a:lnTo>
                  <a:lnTo>
                    <a:pt x="42" y="164"/>
                  </a:lnTo>
                  <a:lnTo>
                    <a:pt x="36" y="145"/>
                  </a:lnTo>
                  <a:lnTo>
                    <a:pt x="20" y="94"/>
                  </a:lnTo>
                  <a:lnTo>
                    <a:pt x="13" y="67"/>
                  </a:lnTo>
                  <a:lnTo>
                    <a:pt x="6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353"/>
            <p:cNvSpPr>
              <a:spLocks/>
            </p:cNvSpPr>
            <p:nvPr/>
          </p:nvSpPr>
          <p:spPr bwMode="auto">
            <a:xfrm>
              <a:off x="11037888" y="3775075"/>
              <a:ext cx="266700" cy="98425"/>
            </a:xfrm>
            <a:custGeom>
              <a:avLst/>
              <a:gdLst>
                <a:gd name="T0" fmla="*/ 5 w 1845"/>
                <a:gd name="T1" fmla="*/ 8 h 683"/>
                <a:gd name="T2" fmla="*/ 91 w 1845"/>
                <a:gd name="T3" fmla="*/ 119 h 683"/>
                <a:gd name="T4" fmla="*/ 192 w 1845"/>
                <a:gd name="T5" fmla="*/ 216 h 683"/>
                <a:gd name="T6" fmla="*/ 309 w 1845"/>
                <a:gd name="T7" fmla="*/ 298 h 683"/>
                <a:gd name="T8" fmla="*/ 440 w 1845"/>
                <a:gd name="T9" fmla="*/ 366 h 683"/>
                <a:gd name="T10" fmla="*/ 441 w 1845"/>
                <a:gd name="T11" fmla="*/ 366 h 683"/>
                <a:gd name="T12" fmla="*/ 558 w 1845"/>
                <a:gd name="T13" fmla="*/ 408 h 683"/>
                <a:gd name="T14" fmla="*/ 622 w 1845"/>
                <a:gd name="T15" fmla="*/ 425 h 683"/>
                <a:gd name="T16" fmla="*/ 712 w 1845"/>
                <a:gd name="T17" fmla="*/ 444 h 683"/>
                <a:gd name="T18" fmla="*/ 823 w 1845"/>
                <a:gd name="T19" fmla="*/ 457 h 683"/>
                <a:gd name="T20" fmla="*/ 922 w 1845"/>
                <a:gd name="T21" fmla="*/ 461 h 683"/>
                <a:gd name="T22" fmla="*/ 1023 w 1845"/>
                <a:gd name="T23" fmla="*/ 457 h 683"/>
                <a:gd name="T24" fmla="*/ 1134 w 1845"/>
                <a:gd name="T25" fmla="*/ 444 h 683"/>
                <a:gd name="T26" fmla="*/ 1224 w 1845"/>
                <a:gd name="T27" fmla="*/ 425 h 683"/>
                <a:gd name="T28" fmla="*/ 1281 w 1845"/>
                <a:gd name="T29" fmla="*/ 410 h 683"/>
                <a:gd name="T30" fmla="*/ 1347 w 1845"/>
                <a:gd name="T31" fmla="*/ 389 h 683"/>
                <a:gd name="T32" fmla="*/ 1405 w 1845"/>
                <a:gd name="T33" fmla="*/ 366 h 683"/>
                <a:gd name="T34" fmla="*/ 1473 w 1845"/>
                <a:gd name="T35" fmla="*/ 333 h 683"/>
                <a:gd name="T36" fmla="*/ 1597 w 1845"/>
                <a:gd name="T37" fmla="*/ 259 h 683"/>
                <a:gd name="T38" fmla="*/ 1705 w 1845"/>
                <a:gd name="T39" fmla="*/ 169 h 683"/>
                <a:gd name="T40" fmla="*/ 1800 w 1845"/>
                <a:gd name="T41" fmla="*/ 65 h 683"/>
                <a:gd name="T42" fmla="*/ 1842 w 1845"/>
                <a:gd name="T43" fmla="*/ 4 h 683"/>
                <a:gd name="T44" fmla="*/ 1838 w 1845"/>
                <a:gd name="T45" fmla="*/ 31 h 683"/>
                <a:gd name="T46" fmla="*/ 1825 w 1845"/>
                <a:gd name="T47" fmla="*/ 82 h 683"/>
                <a:gd name="T48" fmla="*/ 1801 w 1845"/>
                <a:gd name="T49" fmla="*/ 152 h 683"/>
                <a:gd name="T50" fmla="*/ 1768 w 1845"/>
                <a:gd name="T51" fmla="*/ 220 h 683"/>
                <a:gd name="T52" fmla="*/ 1730 w 1845"/>
                <a:gd name="T53" fmla="*/ 287 h 683"/>
                <a:gd name="T54" fmla="*/ 1697 w 1845"/>
                <a:gd name="T55" fmla="*/ 331 h 683"/>
                <a:gd name="T56" fmla="*/ 1678 w 1845"/>
                <a:gd name="T57" fmla="*/ 357 h 683"/>
                <a:gd name="T58" fmla="*/ 1653 w 1845"/>
                <a:gd name="T59" fmla="*/ 386 h 683"/>
                <a:gd name="T60" fmla="*/ 1630 w 1845"/>
                <a:gd name="T61" fmla="*/ 409 h 683"/>
                <a:gd name="T62" fmla="*/ 1531 w 1845"/>
                <a:gd name="T63" fmla="*/ 495 h 683"/>
                <a:gd name="T64" fmla="*/ 1417 w 1845"/>
                <a:gd name="T65" fmla="*/ 566 h 683"/>
                <a:gd name="T66" fmla="*/ 1291 w 1845"/>
                <a:gd name="T67" fmla="*/ 621 h 683"/>
                <a:gd name="T68" fmla="*/ 1155 w 1845"/>
                <a:gd name="T69" fmla="*/ 660 h 683"/>
                <a:gd name="T70" fmla="*/ 1009 w 1845"/>
                <a:gd name="T71" fmla="*/ 680 h 683"/>
                <a:gd name="T72" fmla="*/ 922 w 1845"/>
                <a:gd name="T73" fmla="*/ 683 h 683"/>
                <a:gd name="T74" fmla="*/ 837 w 1845"/>
                <a:gd name="T75" fmla="*/ 680 h 683"/>
                <a:gd name="T76" fmla="*/ 691 w 1845"/>
                <a:gd name="T77" fmla="*/ 660 h 683"/>
                <a:gd name="T78" fmla="*/ 554 w 1845"/>
                <a:gd name="T79" fmla="*/ 621 h 683"/>
                <a:gd name="T80" fmla="*/ 428 w 1845"/>
                <a:gd name="T81" fmla="*/ 566 h 683"/>
                <a:gd name="T82" fmla="*/ 314 w 1845"/>
                <a:gd name="T83" fmla="*/ 495 h 683"/>
                <a:gd name="T84" fmla="*/ 215 w 1845"/>
                <a:gd name="T85" fmla="*/ 409 h 683"/>
                <a:gd name="T86" fmla="*/ 193 w 1845"/>
                <a:gd name="T87" fmla="*/ 386 h 683"/>
                <a:gd name="T88" fmla="*/ 168 w 1845"/>
                <a:gd name="T89" fmla="*/ 357 h 683"/>
                <a:gd name="T90" fmla="*/ 135 w 1845"/>
                <a:gd name="T91" fmla="*/ 314 h 683"/>
                <a:gd name="T92" fmla="*/ 116 w 1845"/>
                <a:gd name="T93" fmla="*/ 287 h 683"/>
                <a:gd name="T94" fmla="*/ 99 w 1845"/>
                <a:gd name="T95" fmla="*/ 260 h 683"/>
                <a:gd name="T96" fmla="*/ 67 w 1845"/>
                <a:gd name="T97" fmla="*/ 201 h 683"/>
                <a:gd name="T98" fmla="*/ 39 w 1845"/>
                <a:gd name="T99" fmla="*/ 134 h 683"/>
                <a:gd name="T100" fmla="*/ 21 w 1845"/>
                <a:gd name="T101" fmla="*/ 82 h 683"/>
                <a:gd name="T102" fmla="*/ 6 w 1845"/>
                <a:gd name="T103" fmla="*/ 31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45" h="683">
                  <a:moveTo>
                    <a:pt x="0" y="0"/>
                  </a:moveTo>
                  <a:lnTo>
                    <a:pt x="5" y="8"/>
                  </a:lnTo>
                  <a:lnTo>
                    <a:pt x="46" y="65"/>
                  </a:lnTo>
                  <a:lnTo>
                    <a:pt x="91" y="119"/>
                  </a:lnTo>
                  <a:lnTo>
                    <a:pt x="139" y="169"/>
                  </a:lnTo>
                  <a:lnTo>
                    <a:pt x="192" y="216"/>
                  </a:lnTo>
                  <a:lnTo>
                    <a:pt x="249" y="259"/>
                  </a:lnTo>
                  <a:lnTo>
                    <a:pt x="309" y="298"/>
                  </a:lnTo>
                  <a:lnTo>
                    <a:pt x="373" y="333"/>
                  </a:lnTo>
                  <a:lnTo>
                    <a:pt x="440" y="366"/>
                  </a:lnTo>
                  <a:lnTo>
                    <a:pt x="441" y="366"/>
                  </a:lnTo>
                  <a:lnTo>
                    <a:pt x="441" y="366"/>
                  </a:lnTo>
                  <a:lnTo>
                    <a:pt x="499" y="389"/>
                  </a:lnTo>
                  <a:lnTo>
                    <a:pt x="558" y="408"/>
                  </a:lnTo>
                  <a:lnTo>
                    <a:pt x="570" y="412"/>
                  </a:lnTo>
                  <a:lnTo>
                    <a:pt x="622" y="425"/>
                  </a:lnTo>
                  <a:lnTo>
                    <a:pt x="667" y="435"/>
                  </a:lnTo>
                  <a:lnTo>
                    <a:pt x="712" y="444"/>
                  </a:lnTo>
                  <a:lnTo>
                    <a:pt x="794" y="455"/>
                  </a:lnTo>
                  <a:lnTo>
                    <a:pt x="823" y="457"/>
                  </a:lnTo>
                  <a:lnTo>
                    <a:pt x="873" y="460"/>
                  </a:lnTo>
                  <a:lnTo>
                    <a:pt x="922" y="461"/>
                  </a:lnTo>
                  <a:lnTo>
                    <a:pt x="973" y="460"/>
                  </a:lnTo>
                  <a:lnTo>
                    <a:pt x="1023" y="457"/>
                  </a:lnTo>
                  <a:lnTo>
                    <a:pt x="1050" y="455"/>
                  </a:lnTo>
                  <a:lnTo>
                    <a:pt x="1134" y="444"/>
                  </a:lnTo>
                  <a:lnTo>
                    <a:pt x="1177" y="435"/>
                  </a:lnTo>
                  <a:lnTo>
                    <a:pt x="1224" y="425"/>
                  </a:lnTo>
                  <a:lnTo>
                    <a:pt x="1275" y="412"/>
                  </a:lnTo>
                  <a:lnTo>
                    <a:pt x="1281" y="410"/>
                  </a:lnTo>
                  <a:lnTo>
                    <a:pt x="1288" y="408"/>
                  </a:lnTo>
                  <a:lnTo>
                    <a:pt x="1347" y="389"/>
                  </a:lnTo>
                  <a:lnTo>
                    <a:pt x="1404" y="366"/>
                  </a:lnTo>
                  <a:lnTo>
                    <a:pt x="1405" y="366"/>
                  </a:lnTo>
                  <a:lnTo>
                    <a:pt x="1406" y="366"/>
                  </a:lnTo>
                  <a:lnTo>
                    <a:pt x="1473" y="333"/>
                  </a:lnTo>
                  <a:lnTo>
                    <a:pt x="1536" y="298"/>
                  </a:lnTo>
                  <a:lnTo>
                    <a:pt x="1597" y="259"/>
                  </a:lnTo>
                  <a:lnTo>
                    <a:pt x="1653" y="216"/>
                  </a:lnTo>
                  <a:lnTo>
                    <a:pt x="1705" y="169"/>
                  </a:lnTo>
                  <a:lnTo>
                    <a:pt x="1755" y="118"/>
                  </a:lnTo>
                  <a:lnTo>
                    <a:pt x="1800" y="65"/>
                  </a:lnTo>
                  <a:lnTo>
                    <a:pt x="1840" y="8"/>
                  </a:lnTo>
                  <a:lnTo>
                    <a:pt x="1842" y="4"/>
                  </a:lnTo>
                  <a:lnTo>
                    <a:pt x="1845" y="0"/>
                  </a:lnTo>
                  <a:lnTo>
                    <a:pt x="1838" y="31"/>
                  </a:lnTo>
                  <a:lnTo>
                    <a:pt x="1830" y="62"/>
                  </a:lnTo>
                  <a:lnTo>
                    <a:pt x="1825" y="82"/>
                  </a:lnTo>
                  <a:lnTo>
                    <a:pt x="1807" y="134"/>
                  </a:lnTo>
                  <a:lnTo>
                    <a:pt x="1801" y="152"/>
                  </a:lnTo>
                  <a:lnTo>
                    <a:pt x="1778" y="201"/>
                  </a:lnTo>
                  <a:lnTo>
                    <a:pt x="1768" y="220"/>
                  </a:lnTo>
                  <a:lnTo>
                    <a:pt x="1746" y="260"/>
                  </a:lnTo>
                  <a:lnTo>
                    <a:pt x="1730" y="287"/>
                  </a:lnTo>
                  <a:lnTo>
                    <a:pt x="1710" y="314"/>
                  </a:lnTo>
                  <a:lnTo>
                    <a:pt x="1697" y="331"/>
                  </a:lnTo>
                  <a:lnTo>
                    <a:pt x="1683" y="349"/>
                  </a:lnTo>
                  <a:lnTo>
                    <a:pt x="1678" y="357"/>
                  </a:lnTo>
                  <a:lnTo>
                    <a:pt x="1672" y="364"/>
                  </a:lnTo>
                  <a:lnTo>
                    <a:pt x="1653" y="386"/>
                  </a:lnTo>
                  <a:lnTo>
                    <a:pt x="1632" y="407"/>
                  </a:lnTo>
                  <a:lnTo>
                    <a:pt x="1630" y="409"/>
                  </a:lnTo>
                  <a:lnTo>
                    <a:pt x="1582" y="454"/>
                  </a:lnTo>
                  <a:lnTo>
                    <a:pt x="1531" y="495"/>
                  </a:lnTo>
                  <a:lnTo>
                    <a:pt x="1476" y="532"/>
                  </a:lnTo>
                  <a:lnTo>
                    <a:pt x="1417" y="566"/>
                  </a:lnTo>
                  <a:lnTo>
                    <a:pt x="1356" y="596"/>
                  </a:lnTo>
                  <a:lnTo>
                    <a:pt x="1291" y="621"/>
                  </a:lnTo>
                  <a:lnTo>
                    <a:pt x="1224" y="642"/>
                  </a:lnTo>
                  <a:lnTo>
                    <a:pt x="1155" y="660"/>
                  </a:lnTo>
                  <a:lnTo>
                    <a:pt x="1083" y="672"/>
                  </a:lnTo>
                  <a:lnTo>
                    <a:pt x="1009" y="680"/>
                  </a:lnTo>
                  <a:lnTo>
                    <a:pt x="966" y="682"/>
                  </a:lnTo>
                  <a:lnTo>
                    <a:pt x="922" y="683"/>
                  </a:lnTo>
                  <a:lnTo>
                    <a:pt x="880" y="682"/>
                  </a:lnTo>
                  <a:lnTo>
                    <a:pt x="837" y="680"/>
                  </a:lnTo>
                  <a:lnTo>
                    <a:pt x="763" y="672"/>
                  </a:lnTo>
                  <a:lnTo>
                    <a:pt x="691" y="660"/>
                  </a:lnTo>
                  <a:lnTo>
                    <a:pt x="621" y="642"/>
                  </a:lnTo>
                  <a:lnTo>
                    <a:pt x="554" y="621"/>
                  </a:lnTo>
                  <a:lnTo>
                    <a:pt x="489" y="596"/>
                  </a:lnTo>
                  <a:lnTo>
                    <a:pt x="428" y="566"/>
                  </a:lnTo>
                  <a:lnTo>
                    <a:pt x="369" y="532"/>
                  </a:lnTo>
                  <a:lnTo>
                    <a:pt x="314" y="495"/>
                  </a:lnTo>
                  <a:lnTo>
                    <a:pt x="263" y="454"/>
                  </a:lnTo>
                  <a:lnTo>
                    <a:pt x="215" y="409"/>
                  </a:lnTo>
                  <a:lnTo>
                    <a:pt x="212" y="407"/>
                  </a:lnTo>
                  <a:lnTo>
                    <a:pt x="193" y="386"/>
                  </a:lnTo>
                  <a:lnTo>
                    <a:pt x="174" y="364"/>
                  </a:lnTo>
                  <a:lnTo>
                    <a:pt x="168" y="357"/>
                  </a:lnTo>
                  <a:lnTo>
                    <a:pt x="162" y="349"/>
                  </a:lnTo>
                  <a:lnTo>
                    <a:pt x="135" y="314"/>
                  </a:lnTo>
                  <a:lnTo>
                    <a:pt x="125" y="300"/>
                  </a:lnTo>
                  <a:lnTo>
                    <a:pt x="116" y="287"/>
                  </a:lnTo>
                  <a:lnTo>
                    <a:pt x="107" y="274"/>
                  </a:lnTo>
                  <a:lnTo>
                    <a:pt x="99" y="260"/>
                  </a:lnTo>
                  <a:lnTo>
                    <a:pt x="76" y="220"/>
                  </a:lnTo>
                  <a:lnTo>
                    <a:pt x="67" y="201"/>
                  </a:lnTo>
                  <a:lnTo>
                    <a:pt x="45" y="152"/>
                  </a:lnTo>
                  <a:lnTo>
                    <a:pt x="39" y="134"/>
                  </a:lnTo>
                  <a:lnTo>
                    <a:pt x="29" y="108"/>
                  </a:lnTo>
                  <a:lnTo>
                    <a:pt x="21" y="82"/>
                  </a:lnTo>
                  <a:lnTo>
                    <a:pt x="14" y="62"/>
                  </a:lnTo>
                  <a:lnTo>
                    <a:pt x="6" y="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7" name="Freeform 358"/>
          <p:cNvSpPr>
            <a:spLocks noEditPoints="1"/>
          </p:cNvSpPr>
          <p:nvPr/>
        </p:nvSpPr>
        <p:spPr bwMode="auto">
          <a:xfrm>
            <a:off x="683426" y="2711450"/>
            <a:ext cx="525463" cy="500063"/>
          </a:xfrm>
          <a:custGeom>
            <a:avLst/>
            <a:gdLst>
              <a:gd name="T0" fmla="*/ 655 w 3309"/>
              <a:gd name="T1" fmla="*/ 2475 h 3158"/>
              <a:gd name="T2" fmla="*/ 801 w 3309"/>
              <a:gd name="T3" fmla="*/ 2636 h 3158"/>
              <a:gd name="T4" fmla="*/ 1255 w 3309"/>
              <a:gd name="T5" fmla="*/ 2860 h 3158"/>
              <a:gd name="T6" fmla="*/ 1628 w 3309"/>
              <a:gd name="T7" fmla="*/ 2928 h 3158"/>
              <a:gd name="T8" fmla="*/ 1666 w 3309"/>
              <a:gd name="T9" fmla="*/ 2845 h 3158"/>
              <a:gd name="T10" fmla="*/ 1437 w 3309"/>
              <a:gd name="T11" fmla="*/ 2783 h 3158"/>
              <a:gd name="T12" fmla="*/ 955 w 3309"/>
              <a:gd name="T13" fmla="*/ 2593 h 3158"/>
              <a:gd name="T14" fmla="*/ 713 w 3309"/>
              <a:gd name="T15" fmla="*/ 2428 h 3158"/>
              <a:gd name="T16" fmla="*/ 390 w 3309"/>
              <a:gd name="T17" fmla="*/ 2217 h 3158"/>
              <a:gd name="T18" fmla="*/ 487 w 3309"/>
              <a:gd name="T19" fmla="*/ 2349 h 3158"/>
              <a:gd name="T20" fmla="*/ 571 w 3309"/>
              <a:gd name="T21" fmla="*/ 2323 h 3158"/>
              <a:gd name="T22" fmla="*/ 527 w 3309"/>
              <a:gd name="T23" fmla="*/ 2222 h 3158"/>
              <a:gd name="T24" fmla="*/ 167 w 3309"/>
              <a:gd name="T25" fmla="*/ 1465 h 3158"/>
              <a:gd name="T26" fmla="*/ 131 w 3309"/>
              <a:gd name="T27" fmla="*/ 1629 h 3158"/>
              <a:gd name="T28" fmla="*/ 1509 w 3309"/>
              <a:gd name="T29" fmla="*/ 1685 h 3158"/>
              <a:gd name="T30" fmla="*/ 1544 w 3309"/>
              <a:gd name="T31" fmla="*/ 2033 h 3158"/>
              <a:gd name="T32" fmla="*/ 1698 w 3309"/>
              <a:gd name="T33" fmla="*/ 2230 h 3158"/>
              <a:gd name="T34" fmla="*/ 1952 w 3309"/>
              <a:gd name="T35" fmla="*/ 2266 h 3158"/>
              <a:gd name="T36" fmla="*/ 2145 w 3309"/>
              <a:gd name="T37" fmla="*/ 2135 h 3158"/>
              <a:gd name="T38" fmla="*/ 2215 w 3309"/>
              <a:gd name="T39" fmla="*/ 2496 h 3158"/>
              <a:gd name="T40" fmla="*/ 2436 w 3309"/>
              <a:gd name="T41" fmla="*/ 2622 h 3158"/>
              <a:gd name="T42" fmla="*/ 2688 w 3309"/>
              <a:gd name="T43" fmla="*/ 2557 h 3158"/>
              <a:gd name="T44" fmla="*/ 2815 w 3309"/>
              <a:gd name="T45" fmla="*/ 2339 h 3158"/>
              <a:gd name="T46" fmla="*/ 2857 w 3309"/>
              <a:gd name="T47" fmla="*/ 1670 h 3158"/>
              <a:gd name="T48" fmla="*/ 3184 w 3309"/>
              <a:gd name="T49" fmla="*/ 1606 h 3158"/>
              <a:gd name="T50" fmla="*/ 2696 w 3309"/>
              <a:gd name="T51" fmla="*/ 1466 h 3158"/>
              <a:gd name="T52" fmla="*/ 2633 w 3309"/>
              <a:gd name="T53" fmla="*/ 2443 h 3158"/>
              <a:gd name="T54" fmla="*/ 2447 w 3309"/>
              <a:gd name="T55" fmla="*/ 2502 h 3158"/>
              <a:gd name="T56" fmla="*/ 2292 w 3309"/>
              <a:gd name="T57" fmla="*/ 2392 h 3158"/>
              <a:gd name="T58" fmla="*/ 2258 w 3309"/>
              <a:gd name="T59" fmla="*/ 1756 h 3158"/>
              <a:gd name="T60" fmla="*/ 2154 w 3309"/>
              <a:gd name="T61" fmla="*/ 1707 h 3158"/>
              <a:gd name="T62" fmla="*/ 2083 w 3309"/>
              <a:gd name="T63" fmla="*/ 1795 h 3158"/>
              <a:gd name="T64" fmla="*/ 2020 w 3309"/>
              <a:gd name="T65" fmla="*/ 2093 h 3158"/>
              <a:gd name="T66" fmla="*/ 1834 w 3309"/>
              <a:gd name="T67" fmla="*/ 2153 h 3158"/>
              <a:gd name="T68" fmla="*/ 1679 w 3309"/>
              <a:gd name="T69" fmla="*/ 2041 h 3158"/>
              <a:gd name="T70" fmla="*/ 261 w 3309"/>
              <a:gd name="T71" fmla="*/ 0 h 3158"/>
              <a:gd name="T72" fmla="*/ 1670 w 3309"/>
              <a:gd name="T73" fmla="*/ 1344 h 3158"/>
              <a:gd name="T74" fmla="*/ 3242 w 3309"/>
              <a:gd name="T75" fmla="*/ 1357 h 3158"/>
              <a:gd name="T76" fmla="*/ 3309 w 3309"/>
              <a:gd name="T77" fmla="*/ 1466 h 3158"/>
              <a:gd name="T78" fmla="*/ 3230 w 3309"/>
              <a:gd name="T79" fmla="*/ 2145 h 3158"/>
              <a:gd name="T80" fmla="*/ 2953 w 3309"/>
              <a:gd name="T81" fmla="*/ 2599 h 3158"/>
              <a:gd name="T82" fmla="*/ 2519 w 3309"/>
              <a:gd name="T83" fmla="*/ 2943 h 3158"/>
              <a:gd name="T84" fmla="*/ 1971 w 3309"/>
              <a:gd name="T85" fmla="*/ 3133 h 3158"/>
              <a:gd name="T86" fmla="*/ 1363 w 3309"/>
              <a:gd name="T87" fmla="*/ 3133 h 3158"/>
              <a:gd name="T88" fmla="*/ 813 w 3309"/>
              <a:gd name="T89" fmla="*/ 2943 h 3158"/>
              <a:gd name="T90" fmla="*/ 375 w 3309"/>
              <a:gd name="T91" fmla="*/ 2601 h 3158"/>
              <a:gd name="T92" fmla="*/ 94 w 3309"/>
              <a:gd name="T93" fmla="*/ 2148 h 3158"/>
              <a:gd name="T94" fmla="*/ 4 w 3309"/>
              <a:gd name="T95" fmla="*/ 1627 h 3158"/>
              <a:gd name="T96" fmla="*/ 0 w 3309"/>
              <a:gd name="T97" fmla="*/ 1586 h 3158"/>
              <a:gd name="T98" fmla="*/ 49 w 3309"/>
              <a:gd name="T99" fmla="*/ 1367 h 3158"/>
              <a:gd name="T100" fmla="*/ 169 w 3309"/>
              <a:gd name="T101" fmla="*/ 1344 h 3158"/>
              <a:gd name="T102" fmla="*/ 88 w 3309"/>
              <a:gd name="T103" fmla="*/ 224 h 3158"/>
              <a:gd name="T104" fmla="*/ 118 w 3309"/>
              <a:gd name="T105" fmla="*/ 69 h 3158"/>
              <a:gd name="T106" fmla="*/ 233 w 3309"/>
              <a:gd name="T107" fmla="*/ 1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09" h="3158">
                <a:moveTo>
                  <a:pt x="713" y="2428"/>
                </a:moveTo>
                <a:lnTo>
                  <a:pt x="697" y="2431"/>
                </a:lnTo>
                <a:lnTo>
                  <a:pt x="682" y="2437"/>
                </a:lnTo>
                <a:lnTo>
                  <a:pt x="670" y="2447"/>
                </a:lnTo>
                <a:lnTo>
                  <a:pt x="661" y="2460"/>
                </a:lnTo>
                <a:lnTo>
                  <a:pt x="655" y="2475"/>
                </a:lnTo>
                <a:lnTo>
                  <a:pt x="654" y="2490"/>
                </a:lnTo>
                <a:lnTo>
                  <a:pt x="657" y="2505"/>
                </a:lnTo>
                <a:lnTo>
                  <a:pt x="663" y="2521"/>
                </a:lnTo>
                <a:lnTo>
                  <a:pt x="673" y="2533"/>
                </a:lnTo>
                <a:lnTo>
                  <a:pt x="735" y="2586"/>
                </a:lnTo>
                <a:lnTo>
                  <a:pt x="801" y="2636"/>
                </a:lnTo>
                <a:lnTo>
                  <a:pt x="869" y="2683"/>
                </a:lnTo>
                <a:lnTo>
                  <a:pt x="941" y="2725"/>
                </a:lnTo>
                <a:lnTo>
                  <a:pt x="1016" y="2764"/>
                </a:lnTo>
                <a:lnTo>
                  <a:pt x="1093" y="2801"/>
                </a:lnTo>
                <a:lnTo>
                  <a:pt x="1173" y="2832"/>
                </a:lnTo>
                <a:lnTo>
                  <a:pt x="1255" y="2860"/>
                </a:lnTo>
                <a:lnTo>
                  <a:pt x="1340" y="2883"/>
                </a:lnTo>
                <a:lnTo>
                  <a:pt x="1426" y="2903"/>
                </a:lnTo>
                <a:lnTo>
                  <a:pt x="1514" y="2919"/>
                </a:lnTo>
                <a:lnTo>
                  <a:pt x="1603" y="2931"/>
                </a:lnTo>
                <a:lnTo>
                  <a:pt x="1609" y="2931"/>
                </a:lnTo>
                <a:lnTo>
                  <a:pt x="1628" y="2928"/>
                </a:lnTo>
                <a:lnTo>
                  <a:pt x="1643" y="2921"/>
                </a:lnTo>
                <a:lnTo>
                  <a:pt x="1656" y="2908"/>
                </a:lnTo>
                <a:lnTo>
                  <a:pt x="1666" y="2893"/>
                </a:lnTo>
                <a:lnTo>
                  <a:pt x="1671" y="2876"/>
                </a:lnTo>
                <a:lnTo>
                  <a:pt x="1670" y="2860"/>
                </a:lnTo>
                <a:lnTo>
                  <a:pt x="1666" y="2845"/>
                </a:lnTo>
                <a:lnTo>
                  <a:pt x="1657" y="2832"/>
                </a:lnTo>
                <a:lnTo>
                  <a:pt x="1646" y="2821"/>
                </a:lnTo>
                <a:lnTo>
                  <a:pt x="1632" y="2814"/>
                </a:lnTo>
                <a:lnTo>
                  <a:pt x="1616" y="2810"/>
                </a:lnTo>
                <a:lnTo>
                  <a:pt x="1526" y="2799"/>
                </a:lnTo>
                <a:lnTo>
                  <a:pt x="1437" y="2783"/>
                </a:lnTo>
                <a:lnTo>
                  <a:pt x="1350" y="2761"/>
                </a:lnTo>
                <a:lnTo>
                  <a:pt x="1265" y="2736"/>
                </a:lnTo>
                <a:lnTo>
                  <a:pt x="1184" y="2707"/>
                </a:lnTo>
                <a:lnTo>
                  <a:pt x="1104" y="2673"/>
                </a:lnTo>
                <a:lnTo>
                  <a:pt x="1027" y="2634"/>
                </a:lnTo>
                <a:lnTo>
                  <a:pt x="955" y="2593"/>
                </a:lnTo>
                <a:lnTo>
                  <a:pt x="884" y="2547"/>
                </a:lnTo>
                <a:lnTo>
                  <a:pt x="819" y="2497"/>
                </a:lnTo>
                <a:lnTo>
                  <a:pt x="757" y="2444"/>
                </a:lnTo>
                <a:lnTo>
                  <a:pt x="743" y="2435"/>
                </a:lnTo>
                <a:lnTo>
                  <a:pt x="728" y="2430"/>
                </a:lnTo>
                <a:lnTo>
                  <a:pt x="713" y="2428"/>
                </a:lnTo>
                <a:close/>
                <a:moveTo>
                  <a:pt x="444" y="2166"/>
                </a:moveTo>
                <a:lnTo>
                  <a:pt x="429" y="2170"/>
                </a:lnTo>
                <a:lnTo>
                  <a:pt x="415" y="2178"/>
                </a:lnTo>
                <a:lnTo>
                  <a:pt x="402" y="2189"/>
                </a:lnTo>
                <a:lnTo>
                  <a:pt x="394" y="2203"/>
                </a:lnTo>
                <a:lnTo>
                  <a:pt x="390" y="2217"/>
                </a:lnTo>
                <a:lnTo>
                  <a:pt x="390" y="2233"/>
                </a:lnTo>
                <a:lnTo>
                  <a:pt x="394" y="2248"/>
                </a:lnTo>
                <a:lnTo>
                  <a:pt x="401" y="2263"/>
                </a:lnTo>
                <a:lnTo>
                  <a:pt x="436" y="2304"/>
                </a:lnTo>
                <a:lnTo>
                  <a:pt x="475" y="2341"/>
                </a:lnTo>
                <a:lnTo>
                  <a:pt x="487" y="2349"/>
                </a:lnTo>
                <a:lnTo>
                  <a:pt x="501" y="2355"/>
                </a:lnTo>
                <a:lnTo>
                  <a:pt x="516" y="2356"/>
                </a:lnTo>
                <a:lnTo>
                  <a:pt x="532" y="2354"/>
                </a:lnTo>
                <a:lnTo>
                  <a:pt x="547" y="2348"/>
                </a:lnTo>
                <a:lnTo>
                  <a:pt x="562" y="2337"/>
                </a:lnTo>
                <a:lnTo>
                  <a:pt x="571" y="2323"/>
                </a:lnTo>
                <a:lnTo>
                  <a:pt x="576" y="2308"/>
                </a:lnTo>
                <a:lnTo>
                  <a:pt x="577" y="2293"/>
                </a:lnTo>
                <a:lnTo>
                  <a:pt x="574" y="2278"/>
                </a:lnTo>
                <a:lnTo>
                  <a:pt x="568" y="2264"/>
                </a:lnTo>
                <a:lnTo>
                  <a:pt x="557" y="2251"/>
                </a:lnTo>
                <a:lnTo>
                  <a:pt x="527" y="2222"/>
                </a:lnTo>
                <a:lnTo>
                  <a:pt x="500" y="2190"/>
                </a:lnTo>
                <a:lnTo>
                  <a:pt x="489" y="2178"/>
                </a:lnTo>
                <a:lnTo>
                  <a:pt x="475" y="2171"/>
                </a:lnTo>
                <a:lnTo>
                  <a:pt x="460" y="2167"/>
                </a:lnTo>
                <a:lnTo>
                  <a:pt x="444" y="2166"/>
                </a:lnTo>
                <a:close/>
                <a:moveTo>
                  <a:pt x="167" y="1465"/>
                </a:moveTo>
                <a:lnTo>
                  <a:pt x="152" y="1465"/>
                </a:lnTo>
                <a:lnTo>
                  <a:pt x="136" y="1466"/>
                </a:lnTo>
                <a:lnTo>
                  <a:pt x="123" y="1466"/>
                </a:lnTo>
                <a:lnTo>
                  <a:pt x="123" y="1583"/>
                </a:lnTo>
                <a:lnTo>
                  <a:pt x="126" y="1609"/>
                </a:lnTo>
                <a:lnTo>
                  <a:pt x="131" y="1629"/>
                </a:lnTo>
                <a:lnTo>
                  <a:pt x="137" y="1647"/>
                </a:lnTo>
                <a:lnTo>
                  <a:pt x="1429" y="1647"/>
                </a:lnTo>
                <a:lnTo>
                  <a:pt x="1452" y="1650"/>
                </a:lnTo>
                <a:lnTo>
                  <a:pt x="1474" y="1658"/>
                </a:lnTo>
                <a:lnTo>
                  <a:pt x="1493" y="1670"/>
                </a:lnTo>
                <a:lnTo>
                  <a:pt x="1509" y="1685"/>
                </a:lnTo>
                <a:lnTo>
                  <a:pt x="1522" y="1704"/>
                </a:lnTo>
                <a:lnTo>
                  <a:pt x="1529" y="1726"/>
                </a:lnTo>
                <a:lnTo>
                  <a:pt x="1532" y="1750"/>
                </a:lnTo>
                <a:lnTo>
                  <a:pt x="1532" y="1944"/>
                </a:lnTo>
                <a:lnTo>
                  <a:pt x="1535" y="1989"/>
                </a:lnTo>
                <a:lnTo>
                  <a:pt x="1544" y="2033"/>
                </a:lnTo>
                <a:lnTo>
                  <a:pt x="1558" y="2073"/>
                </a:lnTo>
                <a:lnTo>
                  <a:pt x="1578" y="2111"/>
                </a:lnTo>
                <a:lnTo>
                  <a:pt x="1602" y="2147"/>
                </a:lnTo>
                <a:lnTo>
                  <a:pt x="1631" y="2179"/>
                </a:lnTo>
                <a:lnTo>
                  <a:pt x="1663" y="2207"/>
                </a:lnTo>
                <a:lnTo>
                  <a:pt x="1698" y="2230"/>
                </a:lnTo>
                <a:lnTo>
                  <a:pt x="1738" y="2249"/>
                </a:lnTo>
                <a:lnTo>
                  <a:pt x="1779" y="2264"/>
                </a:lnTo>
                <a:lnTo>
                  <a:pt x="1823" y="2273"/>
                </a:lnTo>
                <a:lnTo>
                  <a:pt x="1869" y="2276"/>
                </a:lnTo>
                <a:lnTo>
                  <a:pt x="1911" y="2274"/>
                </a:lnTo>
                <a:lnTo>
                  <a:pt x="1952" y="2266"/>
                </a:lnTo>
                <a:lnTo>
                  <a:pt x="1990" y="2253"/>
                </a:lnTo>
                <a:lnTo>
                  <a:pt x="2026" y="2237"/>
                </a:lnTo>
                <a:lnTo>
                  <a:pt x="2061" y="2217"/>
                </a:lnTo>
                <a:lnTo>
                  <a:pt x="2091" y="2193"/>
                </a:lnTo>
                <a:lnTo>
                  <a:pt x="2120" y="2166"/>
                </a:lnTo>
                <a:lnTo>
                  <a:pt x="2145" y="2135"/>
                </a:lnTo>
                <a:lnTo>
                  <a:pt x="2145" y="2295"/>
                </a:lnTo>
                <a:lnTo>
                  <a:pt x="2148" y="2339"/>
                </a:lnTo>
                <a:lnTo>
                  <a:pt x="2157" y="2382"/>
                </a:lnTo>
                <a:lnTo>
                  <a:pt x="2171" y="2423"/>
                </a:lnTo>
                <a:lnTo>
                  <a:pt x="2191" y="2461"/>
                </a:lnTo>
                <a:lnTo>
                  <a:pt x="2215" y="2496"/>
                </a:lnTo>
                <a:lnTo>
                  <a:pt x="2244" y="2529"/>
                </a:lnTo>
                <a:lnTo>
                  <a:pt x="2275" y="2557"/>
                </a:lnTo>
                <a:lnTo>
                  <a:pt x="2311" y="2580"/>
                </a:lnTo>
                <a:lnTo>
                  <a:pt x="2351" y="2599"/>
                </a:lnTo>
                <a:lnTo>
                  <a:pt x="2392" y="2614"/>
                </a:lnTo>
                <a:lnTo>
                  <a:pt x="2436" y="2622"/>
                </a:lnTo>
                <a:lnTo>
                  <a:pt x="2482" y="2625"/>
                </a:lnTo>
                <a:lnTo>
                  <a:pt x="2528" y="2622"/>
                </a:lnTo>
                <a:lnTo>
                  <a:pt x="2571" y="2614"/>
                </a:lnTo>
                <a:lnTo>
                  <a:pt x="2612" y="2599"/>
                </a:lnTo>
                <a:lnTo>
                  <a:pt x="2651" y="2580"/>
                </a:lnTo>
                <a:lnTo>
                  <a:pt x="2688" y="2557"/>
                </a:lnTo>
                <a:lnTo>
                  <a:pt x="2719" y="2529"/>
                </a:lnTo>
                <a:lnTo>
                  <a:pt x="2748" y="2496"/>
                </a:lnTo>
                <a:lnTo>
                  <a:pt x="2773" y="2461"/>
                </a:lnTo>
                <a:lnTo>
                  <a:pt x="2792" y="2423"/>
                </a:lnTo>
                <a:lnTo>
                  <a:pt x="2806" y="2382"/>
                </a:lnTo>
                <a:lnTo>
                  <a:pt x="2815" y="2339"/>
                </a:lnTo>
                <a:lnTo>
                  <a:pt x="2819" y="2295"/>
                </a:lnTo>
                <a:lnTo>
                  <a:pt x="2819" y="1750"/>
                </a:lnTo>
                <a:lnTo>
                  <a:pt x="2822" y="1726"/>
                </a:lnTo>
                <a:lnTo>
                  <a:pt x="2829" y="1704"/>
                </a:lnTo>
                <a:lnTo>
                  <a:pt x="2841" y="1685"/>
                </a:lnTo>
                <a:lnTo>
                  <a:pt x="2857" y="1670"/>
                </a:lnTo>
                <a:lnTo>
                  <a:pt x="2877" y="1658"/>
                </a:lnTo>
                <a:lnTo>
                  <a:pt x="2898" y="1650"/>
                </a:lnTo>
                <a:lnTo>
                  <a:pt x="2922" y="1647"/>
                </a:lnTo>
                <a:lnTo>
                  <a:pt x="3171" y="1647"/>
                </a:lnTo>
                <a:lnTo>
                  <a:pt x="3179" y="1627"/>
                </a:lnTo>
                <a:lnTo>
                  <a:pt x="3184" y="1606"/>
                </a:lnTo>
                <a:lnTo>
                  <a:pt x="3186" y="1586"/>
                </a:lnTo>
                <a:lnTo>
                  <a:pt x="3186" y="1466"/>
                </a:lnTo>
                <a:lnTo>
                  <a:pt x="3173" y="1466"/>
                </a:lnTo>
                <a:lnTo>
                  <a:pt x="3157" y="1465"/>
                </a:lnTo>
                <a:lnTo>
                  <a:pt x="3142" y="1466"/>
                </a:lnTo>
                <a:lnTo>
                  <a:pt x="2696" y="1466"/>
                </a:lnTo>
                <a:lnTo>
                  <a:pt x="2696" y="2295"/>
                </a:lnTo>
                <a:lnTo>
                  <a:pt x="2693" y="2328"/>
                </a:lnTo>
                <a:lnTo>
                  <a:pt x="2685" y="2361"/>
                </a:lnTo>
                <a:lnTo>
                  <a:pt x="2671" y="2392"/>
                </a:lnTo>
                <a:lnTo>
                  <a:pt x="2654" y="2419"/>
                </a:lnTo>
                <a:lnTo>
                  <a:pt x="2633" y="2443"/>
                </a:lnTo>
                <a:lnTo>
                  <a:pt x="2608" y="2464"/>
                </a:lnTo>
                <a:lnTo>
                  <a:pt x="2580" y="2481"/>
                </a:lnTo>
                <a:lnTo>
                  <a:pt x="2549" y="2494"/>
                </a:lnTo>
                <a:lnTo>
                  <a:pt x="2516" y="2502"/>
                </a:lnTo>
                <a:lnTo>
                  <a:pt x="2482" y="2505"/>
                </a:lnTo>
                <a:lnTo>
                  <a:pt x="2447" y="2502"/>
                </a:lnTo>
                <a:lnTo>
                  <a:pt x="2414" y="2494"/>
                </a:lnTo>
                <a:lnTo>
                  <a:pt x="2384" y="2481"/>
                </a:lnTo>
                <a:lnTo>
                  <a:pt x="2355" y="2464"/>
                </a:lnTo>
                <a:lnTo>
                  <a:pt x="2330" y="2443"/>
                </a:lnTo>
                <a:lnTo>
                  <a:pt x="2309" y="2419"/>
                </a:lnTo>
                <a:lnTo>
                  <a:pt x="2292" y="2392"/>
                </a:lnTo>
                <a:lnTo>
                  <a:pt x="2278" y="2361"/>
                </a:lnTo>
                <a:lnTo>
                  <a:pt x="2270" y="2328"/>
                </a:lnTo>
                <a:lnTo>
                  <a:pt x="2267" y="2295"/>
                </a:lnTo>
                <a:lnTo>
                  <a:pt x="2267" y="1795"/>
                </a:lnTo>
                <a:lnTo>
                  <a:pt x="2265" y="1774"/>
                </a:lnTo>
                <a:lnTo>
                  <a:pt x="2258" y="1756"/>
                </a:lnTo>
                <a:lnTo>
                  <a:pt x="2247" y="1738"/>
                </a:lnTo>
                <a:lnTo>
                  <a:pt x="2232" y="1724"/>
                </a:lnTo>
                <a:lnTo>
                  <a:pt x="2216" y="1714"/>
                </a:lnTo>
                <a:lnTo>
                  <a:pt x="2197" y="1707"/>
                </a:lnTo>
                <a:lnTo>
                  <a:pt x="2175" y="1705"/>
                </a:lnTo>
                <a:lnTo>
                  <a:pt x="2154" y="1707"/>
                </a:lnTo>
                <a:lnTo>
                  <a:pt x="2134" y="1714"/>
                </a:lnTo>
                <a:lnTo>
                  <a:pt x="2118" y="1724"/>
                </a:lnTo>
                <a:lnTo>
                  <a:pt x="2104" y="1738"/>
                </a:lnTo>
                <a:lnTo>
                  <a:pt x="2092" y="1756"/>
                </a:lnTo>
                <a:lnTo>
                  <a:pt x="2085" y="1774"/>
                </a:lnTo>
                <a:lnTo>
                  <a:pt x="2083" y="1795"/>
                </a:lnTo>
                <a:lnTo>
                  <a:pt x="2083" y="1944"/>
                </a:lnTo>
                <a:lnTo>
                  <a:pt x="2080" y="1978"/>
                </a:lnTo>
                <a:lnTo>
                  <a:pt x="2072" y="2011"/>
                </a:lnTo>
                <a:lnTo>
                  <a:pt x="2059" y="2041"/>
                </a:lnTo>
                <a:lnTo>
                  <a:pt x="2041" y="2069"/>
                </a:lnTo>
                <a:lnTo>
                  <a:pt x="2020" y="2093"/>
                </a:lnTo>
                <a:lnTo>
                  <a:pt x="1995" y="2114"/>
                </a:lnTo>
                <a:lnTo>
                  <a:pt x="1967" y="2132"/>
                </a:lnTo>
                <a:lnTo>
                  <a:pt x="1936" y="2145"/>
                </a:lnTo>
                <a:lnTo>
                  <a:pt x="1904" y="2153"/>
                </a:lnTo>
                <a:lnTo>
                  <a:pt x="1869" y="2155"/>
                </a:lnTo>
                <a:lnTo>
                  <a:pt x="1834" y="2153"/>
                </a:lnTo>
                <a:lnTo>
                  <a:pt x="1801" y="2145"/>
                </a:lnTo>
                <a:lnTo>
                  <a:pt x="1771" y="2132"/>
                </a:lnTo>
                <a:lnTo>
                  <a:pt x="1742" y="2114"/>
                </a:lnTo>
                <a:lnTo>
                  <a:pt x="1718" y="2093"/>
                </a:lnTo>
                <a:lnTo>
                  <a:pt x="1696" y="2069"/>
                </a:lnTo>
                <a:lnTo>
                  <a:pt x="1679" y="2041"/>
                </a:lnTo>
                <a:lnTo>
                  <a:pt x="1666" y="2011"/>
                </a:lnTo>
                <a:lnTo>
                  <a:pt x="1657" y="1978"/>
                </a:lnTo>
                <a:lnTo>
                  <a:pt x="1654" y="1944"/>
                </a:lnTo>
                <a:lnTo>
                  <a:pt x="1654" y="1465"/>
                </a:lnTo>
                <a:lnTo>
                  <a:pt x="167" y="1465"/>
                </a:lnTo>
                <a:close/>
                <a:moveTo>
                  <a:pt x="261" y="0"/>
                </a:moveTo>
                <a:lnTo>
                  <a:pt x="290" y="3"/>
                </a:lnTo>
                <a:lnTo>
                  <a:pt x="319" y="10"/>
                </a:lnTo>
                <a:lnTo>
                  <a:pt x="346" y="22"/>
                </a:lnTo>
                <a:lnTo>
                  <a:pt x="372" y="37"/>
                </a:lnTo>
                <a:lnTo>
                  <a:pt x="395" y="58"/>
                </a:lnTo>
                <a:lnTo>
                  <a:pt x="1670" y="1344"/>
                </a:lnTo>
                <a:lnTo>
                  <a:pt x="3140" y="1344"/>
                </a:lnTo>
                <a:lnTo>
                  <a:pt x="3162" y="1344"/>
                </a:lnTo>
                <a:lnTo>
                  <a:pt x="3182" y="1345"/>
                </a:lnTo>
                <a:lnTo>
                  <a:pt x="3203" y="1346"/>
                </a:lnTo>
                <a:lnTo>
                  <a:pt x="3223" y="1351"/>
                </a:lnTo>
                <a:lnTo>
                  <a:pt x="3242" y="1357"/>
                </a:lnTo>
                <a:lnTo>
                  <a:pt x="3260" y="1367"/>
                </a:lnTo>
                <a:lnTo>
                  <a:pt x="3276" y="1380"/>
                </a:lnTo>
                <a:lnTo>
                  <a:pt x="3290" y="1397"/>
                </a:lnTo>
                <a:lnTo>
                  <a:pt x="3301" y="1417"/>
                </a:lnTo>
                <a:lnTo>
                  <a:pt x="3307" y="1440"/>
                </a:lnTo>
                <a:lnTo>
                  <a:pt x="3309" y="1466"/>
                </a:lnTo>
                <a:lnTo>
                  <a:pt x="3309" y="1708"/>
                </a:lnTo>
                <a:lnTo>
                  <a:pt x="3306" y="1798"/>
                </a:lnTo>
                <a:lnTo>
                  <a:pt x="3295" y="1887"/>
                </a:lnTo>
                <a:lnTo>
                  <a:pt x="3280" y="1974"/>
                </a:lnTo>
                <a:lnTo>
                  <a:pt x="3258" y="2060"/>
                </a:lnTo>
                <a:lnTo>
                  <a:pt x="3230" y="2145"/>
                </a:lnTo>
                <a:lnTo>
                  <a:pt x="3197" y="2226"/>
                </a:lnTo>
                <a:lnTo>
                  <a:pt x="3159" y="2306"/>
                </a:lnTo>
                <a:lnTo>
                  <a:pt x="3115" y="2383"/>
                </a:lnTo>
                <a:lnTo>
                  <a:pt x="3066" y="2458"/>
                </a:lnTo>
                <a:lnTo>
                  <a:pt x="3012" y="2531"/>
                </a:lnTo>
                <a:lnTo>
                  <a:pt x="2953" y="2599"/>
                </a:lnTo>
                <a:lnTo>
                  <a:pt x="2891" y="2666"/>
                </a:lnTo>
                <a:lnTo>
                  <a:pt x="2825" y="2728"/>
                </a:lnTo>
                <a:lnTo>
                  <a:pt x="2753" y="2788"/>
                </a:lnTo>
                <a:lnTo>
                  <a:pt x="2679" y="2843"/>
                </a:lnTo>
                <a:lnTo>
                  <a:pt x="2601" y="2894"/>
                </a:lnTo>
                <a:lnTo>
                  <a:pt x="2519" y="2943"/>
                </a:lnTo>
                <a:lnTo>
                  <a:pt x="2435" y="2986"/>
                </a:lnTo>
                <a:lnTo>
                  <a:pt x="2347" y="3025"/>
                </a:lnTo>
                <a:lnTo>
                  <a:pt x="2257" y="3060"/>
                </a:lnTo>
                <a:lnTo>
                  <a:pt x="2164" y="3089"/>
                </a:lnTo>
                <a:lnTo>
                  <a:pt x="2068" y="3114"/>
                </a:lnTo>
                <a:lnTo>
                  <a:pt x="1971" y="3133"/>
                </a:lnTo>
                <a:lnTo>
                  <a:pt x="1871" y="3147"/>
                </a:lnTo>
                <a:lnTo>
                  <a:pt x="1770" y="3156"/>
                </a:lnTo>
                <a:lnTo>
                  <a:pt x="1667" y="3158"/>
                </a:lnTo>
                <a:lnTo>
                  <a:pt x="1564" y="3156"/>
                </a:lnTo>
                <a:lnTo>
                  <a:pt x="1463" y="3147"/>
                </a:lnTo>
                <a:lnTo>
                  <a:pt x="1363" y="3133"/>
                </a:lnTo>
                <a:lnTo>
                  <a:pt x="1266" y="3114"/>
                </a:lnTo>
                <a:lnTo>
                  <a:pt x="1170" y="3089"/>
                </a:lnTo>
                <a:lnTo>
                  <a:pt x="1077" y="3060"/>
                </a:lnTo>
                <a:lnTo>
                  <a:pt x="986" y="3025"/>
                </a:lnTo>
                <a:lnTo>
                  <a:pt x="898" y="2986"/>
                </a:lnTo>
                <a:lnTo>
                  <a:pt x="813" y="2943"/>
                </a:lnTo>
                <a:lnTo>
                  <a:pt x="731" y="2895"/>
                </a:lnTo>
                <a:lnTo>
                  <a:pt x="652" y="2844"/>
                </a:lnTo>
                <a:lnTo>
                  <a:pt x="577" y="2789"/>
                </a:lnTo>
                <a:lnTo>
                  <a:pt x="506" y="2730"/>
                </a:lnTo>
                <a:lnTo>
                  <a:pt x="438" y="2668"/>
                </a:lnTo>
                <a:lnTo>
                  <a:pt x="375" y="2601"/>
                </a:lnTo>
                <a:lnTo>
                  <a:pt x="316" y="2533"/>
                </a:lnTo>
                <a:lnTo>
                  <a:pt x="261" y="2461"/>
                </a:lnTo>
                <a:lnTo>
                  <a:pt x="211" y="2385"/>
                </a:lnTo>
                <a:lnTo>
                  <a:pt x="166" y="2309"/>
                </a:lnTo>
                <a:lnTo>
                  <a:pt x="128" y="2229"/>
                </a:lnTo>
                <a:lnTo>
                  <a:pt x="94" y="2148"/>
                </a:lnTo>
                <a:lnTo>
                  <a:pt x="65" y="2064"/>
                </a:lnTo>
                <a:lnTo>
                  <a:pt x="43" y="1978"/>
                </a:lnTo>
                <a:lnTo>
                  <a:pt x="27" y="1891"/>
                </a:lnTo>
                <a:lnTo>
                  <a:pt x="16" y="1802"/>
                </a:lnTo>
                <a:lnTo>
                  <a:pt x="13" y="1712"/>
                </a:lnTo>
                <a:lnTo>
                  <a:pt x="4" y="1627"/>
                </a:lnTo>
                <a:lnTo>
                  <a:pt x="3" y="1617"/>
                </a:lnTo>
                <a:lnTo>
                  <a:pt x="2" y="1606"/>
                </a:lnTo>
                <a:lnTo>
                  <a:pt x="0" y="1593"/>
                </a:lnTo>
                <a:lnTo>
                  <a:pt x="1" y="1593"/>
                </a:lnTo>
                <a:lnTo>
                  <a:pt x="0" y="1590"/>
                </a:lnTo>
                <a:lnTo>
                  <a:pt x="0" y="1586"/>
                </a:lnTo>
                <a:lnTo>
                  <a:pt x="0" y="1466"/>
                </a:lnTo>
                <a:lnTo>
                  <a:pt x="2" y="1440"/>
                </a:lnTo>
                <a:lnTo>
                  <a:pt x="8" y="1417"/>
                </a:lnTo>
                <a:lnTo>
                  <a:pt x="18" y="1397"/>
                </a:lnTo>
                <a:lnTo>
                  <a:pt x="33" y="1380"/>
                </a:lnTo>
                <a:lnTo>
                  <a:pt x="49" y="1367"/>
                </a:lnTo>
                <a:lnTo>
                  <a:pt x="66" y="1358"/>
                </a:lnTo>
                <a:lnTo>
                  <a:pt x="86" y="1351"/>
                </a:lnTo>
                <a:lnTo>
                  <a:pt x="106" y="1347"/>
                </a:lnTo>
                <a:lnTo>
                  <a:pt x="127" y="1345"/>
                </a:lnTo>
                <a:lnTo>
                  <a:pt x="147" y="1344"/>
                </a:lnTo>
                <a:lnTo>
                  <a:pt x="169" y="1344"/>
                </a:lnTo>
                <a:lnTo>
                  <a:pt x="1152" y="1344"/>
                </a:lnTo>
                <a:lnTo>
                  <a:pt x="135" y="318"/>
                </a:lnTo>
                <a:lnTo>
                  <a:pt x="118" y="297"/>
                </a:lnTo>
                <a:lnTo>
                  <a:pt x="105" y="275"/>
                </a:lnTo>
                <a:lnTo>
                  <a:pt x="95" y="250"/>
                </a:lnTo>
                <a:lnTo>
                  <a:pt x="88" y="224"/>
                </a:lnTo>
                <a:lnTo>
                  <a:pt x="85" y="197"/>
                </a:lnTo>
                <a:lnTo>
                  <a:pt x="85" y="169"/>
                </a:lnTo>
                <a:lnTo>
                  <a:pt x="88" y="142"/>
                </a:lnTo>
                <a:lnTo>
                  <a:pt x="95" y="116"/>
                </a:lnTo>
                <a:lnTo>
                  <a:pt x="105" y="91"/>
                </a:lnTo>
                <a:lnTo>
                  <a:pt x="118" y="69"/>
                </a:lnTo>
                <a:lnTo>
                  <a:pt x="135" y="48"/>
                </a:lnTo>
                <a:lnTo>
                  <a:pt x="143" y="41"/>
                </a:lnTo>
                <a:lnTo>
                  <a:pt x="158" y="34"/>
                </a:lnTo>
                <a:lnTo>
                  <a:pt x="181" y="18"/>
                </a:lnTo>
                <a:lnTo>
                  <a:pt x="206" y="8"/>
                </a:lnTo>
                <a:lnTo>
                  <a:pt x="233" y="1"/>
                </a:lnTo>
                <a:lnTo>
                  <a:pt x="2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1" name="Freeform 363"/>
          <p:cNvSpPr>
            <a:spLocks noEditPoints="1"/>
          </p:cNvSpPr>
          <p:nvPr/>
        </p:nvSpPr>
        <p:spPr bwMode="auto">
          <a:xfrm>
            <a:off x="1627651" y="2801938"/>
            <a:ext cx="508000" cy="328612"/>
          </a:xfrm>
          <a:custGeom>
            <a:avLst/>
            <a:gdLst>
              <a:gd name="T0" fmla="*/ 1375 w 3522"/>
              <a:gd name="T1" fmla="*/ 132 h 2078"/>
              <a:gd name="T2" fmla="*/ 931 w 3522"/>
              <a:gd name="T3" fmla="*/ 173 h 2078"/>
              <a:gd name="T4" fmla="*/ 574 w 3522"/>
              <a:gd name="T5" fmla="*/ 233 h 2078"/>
              <a:gd name="T6" fmla="*/ 317 w 3522"/>
              <a:gd name="T7" fmla="*/ 307 h 2078"/>
              <a:gd name="T8" fmla="*/ 168 w 3522"/>
              <a:gd name="T9" fmla="*/ 384 h 2078"/>
              <a:gd name="T10" fmla="*/ 138 w 3522"/>
              <a:gd name="T11" fmla="*/ 458 h 2078"/>
              <a:gd name="T12" fmla="*/ 229 w 3522"/>
              <a:gd name="T13" fmla="*/ 534 h 2078"/>
              <a:gd name="T14" fmla="*/ 432 w 3522"/>
              <a:gd name="T15" fmla="*/ 611 h 2078"/>
              <a:gd name="T16" fmla="*/ 741 w 3522"/>
              <a:gd name="T17" fmla="*/ 679 h 2078"/>
              <a:gd name="T18" fmla="*/ 1143 w 3522"/>
              <a:gd name="T19" fmla="*/ 730 h 2078"/>
              <a:gd name="T20" fmla="*/ 1627 w 3522"/>
              <a:gd name="T21" fmla="*/ 755 h 2078"/>
              <a:gd name="T22" fmla="*/ 2147 w 3522"/>
              <a:gd name="T23" fmla="*/ 747 h 2078"/>
              <a:gd name="T24" fmla="*/ 2591 w 3522"/>
              <a:gd name="T25" fmla="*/ 708 h 2078"/>
              <a:gd name="T26" fmla="*/ 2948 w 3522"/>
              <a:gd name="T27" fmla="*/ 647 h 2078"/>
              <a:gd name="T28" fmla="*/ 3205 w 3522"/>
              <a:gd name="T29" fmla="*/ 572 h 2078"/>
              <a:gd name="T30" fmla="*/ 3354 w 3522"/>
              <a:gd name="T31" fmla="*/ 495 h 2078"/>
              <a:gd name="T32" fmla="*/ 3384 w 3522"/>
              <a:gd name="T33" fmla="*/ 422 h 2078"/>
              <a:gd name="T34" fmla="*/ 3293 w 3522"/>
              <a:gd name="T35" fmla="*/ 346 h 2078"/>
              <a:gd name="T36" fmla="*/ 3089 w 3522"/>
              <a:gd name="T37" fmla="*/ 269 h 2078"/>
              <a:gd name="T38" fmla="*/ 2781 w 3522"/>
              <a:gd name="T39" fmla="*/ 201 h 2078"/>
              <a:gd name="T40" fmla="*/ 2379 w 3522"/>
              <a:gd name="T41" fmla="*/ 150 h 2078"/>
              <a:gd name="T42" fmla="*/ 1894 w 3522"/>
              <a:gd name="T43" fmla="*/ 124 h 2078"/>
              <a:gd name="T44" fmla="*/ 1955 w 3522"/>
              <a:gd name="T45" fmla="*/ 2 h 2078"/>
              <a:gd name="T46" fmla="*/ 2336 w 3522"/>
              <a:gd name="T47" fmla="*/ 22 h 2078"/>
              <a:gd name="T48" fmla="*/ 2692 w 3522"/>
              <a:gd name="T49" fmla="*/ 61 h 2078"/>
              <a:gd name="T50" fmla="*/ 3005 w 3522"/>
              <a:gd name="T51" fmla="*/ 119 h 2078"/>
              <a:gd name="T52" fmla="*/ 3260 w 3522"/>
              <a:gd name="T53" fmla="*/ 198 h 2078"/>
              <a:gd name="T54" fmla="*/ 3436 w 3522"/>
              <a:gd name="T55" fmla="*/ 294 h 2078"/>
              <a:gd name="T56" fmla="*/ 3518 w 3522"/>
              <a:gd name="T57" fmla="*/ 408 h 2078"/>
              <a:gd name="T58" fmla="*/ 3508 w 3522"/>
              <a:gd name="T59" fmla="*/ 653 h 2078"/>
              <a:gd name="T60" fmla="*/ 3403 w 3522"/>
              <a:gd name="T61" fmla="*/ 1037 h 2078"/>
              <a:gd name="T62" fmla="*/ 3206 w 3522"/>
              <a:gd name="T63" fmla="*/ 1379 h 2078"/>
              <a:gd name="T64" fmla="*/ 2929 w 3522"/>
              <a:gd name="T65" fmla="*/ 1666 h 2078"/>
              <a:gd name="T66" fmla="*/ 2588 w 3522"/>
              <a:gd name="T67" fmla="*/ 1886 h 2078"/>
              <a:gd name="T68" fmla="*/ 2194 w 3522"/>
              <a:gd name="T69" fmla="*/ 2028 h 2078"/>
              <a:gd name="T70" fmla="*/ 1760 w 3522"/>
              <a:gd name="T71" fmla="*/ 2078 h 2078"/>
              <a:gd name="T72" fmla="*/ 1328 w 3522"/>
              <a:gd name="T73" fmla="*/ 2028 h 2078"/>
              <a:gd name="T74" fmla="*/ 934 w 3522"/>
              <a:gd name="T75" fmla="*/ 1886 h 2078"/>
              <a:gd name="T76" fmla="*/ 592 w 3522"/>
              <a:gd name="T77" fmla="*/ 1666 h 2078"/>
              <a:gd name="T78" fmla="*/ 316 w 3522"/>
              <a:gd name="T79" fmla="*/ 1379 h 2078"/>
              <a:gd name="T80" fmla="*/ 119 w 3522"/>
              <a:gd name="T81" fmla="*/ 1037 h 2078"/>
              <a:gd name="T82" fmla="*/ 14 w 3522"/>
              <a:gd name="T83" fmla="*/ 653 h 2078"/>
              <a:gd name="T84" fmla="*/ 3 w 3522"/>
              <a:gd name="T85" fmla="*/ 408 h 2078"/>
              <a:gd name="T86" fmla="*/ 86 w 3522"/>
              <a:gd name="T87" fmla="*/ 294 h 2078"/>
              <a:gd name="T88" fmla="*/ 262 w 3522"/>
              <a:gd name="T89" fmla="*/ 198 h 2078"/>
              <a:gd name="T90" fmla="*/ 516 w 3522"/>
              <a:gd name="T91" fmla="*/ 119 h 2078"/>
              <a:gd name="T92" fmla="*/ 830 w 3522"/>
              <a:gd name="T93" fmla="*/ 61 h 2078"/>
              <a:gd name="T94" fmla="*/ 1186 w 3522"/>
              <a:gd name="T95" fmla="*/ 22 h 2078"/>
              <a:gd name="T96" fmla="*/ 1567 w 3522"/>
              <a:gd name="T97" fmla="*/ 2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22" h="2078">
                <a:moveTo>
                  <a:pt x="1760" y="123"/>
                </a:moveTo>
                <a:lnTo>
                  <a:pt x="1627" y="124"/>
                </a:lnTo>
                <a:lnTo>
                  <a:pt x="1499" y="127"/>
                </a:lnTo>
                <a:lnTo>
                  <a:pt x="1375" y="132"/>
                </a:lnTo>
                <a:lnTo>
                  <a:pt x="1257" y="140"/>
                </a:lnTo>
                <a:lnTo>
                  <a:pt x="1142" y="150"/>
                </a:lnTo>
                <a:lnTo>
                  <a:pt x="1034" y="160"/>
                </a:lnTo>
                <a:lnTo>
                  <a:pt x="931" y="173"/>
                </a:lnTo>
                <a:lnTo>
                  <a:pt x="833" y="186"/>
                </a:lnTo>
                <a:lnTo>
                  <a:pt x="741" y="201"/>
                </a:lnTo>
                <a:lnTo>
                  <a:pt x="654" y="217"/>
                </a:lnTo>
                <a:lnTo>
                  <a:pt x="574" y="233"/>
                </a:lnTo>
                <a:lnTo>
                  <a:pt x="501" y="251"/>
                </a:lnTo>
                <a:lnTo>
                  <a:pt x="432" y="269"/>
                </a:lnTo>
                <a:lnTo>
                  <a:pt x="372" y="288"/>
                </a:lnTo>
                <a:lnTo>
                  <a:pt x="317" y="307"/>
                </a:lnTo>
                <a:lnTo>
                  <a:pt x="269" y="326"/>
                </a:lnTo>
                <a:lnTo>
                  <a:pt x="229" y="346"/>
                </a:lnTo>
                <a:lnTo>
                  <a:pt x="194" y="365"/>
                </a:lnTo>
                <a:lnTo>
                  <a:pt x="168" y="384"/>
                </a:lnTo>
                <a:lnTo>
                  <a:pt x="148" y="403"/>
                </a:lnTo>
                <a:lnTo>
                  <a:pt x="138" y="422"/>
                </a:lnTo>
                <a:lnTo>
                  <a:pt x="133" y="440"/>
                </a:lnTo>
                <a:lnTo>
                  <a:pt x="138" y="458"/>
                </a:lnTo>
                <a:lnTo>
                  <a:pt x="148" y="476"/>
                </a:lnTo>
                <a:lnTo>
                  <a:pt x="168" y="495"/>
                </a:lnTo>
                <a:lnTo>
                  <a:pt x="194" y="514"/>
                </a:lnTo>
                <a:lnTo>
                  <a:pt x="229" y="534"/>
                </a:lnTo>
                <a:lnTo>
                  <a:pt x="269" y="553"/>
                </a:lnTo>
                <a:lnTo>
                  <a:pt x="317" y="572"/>
                </a:lnTo>
                <a:lnTo>
                  <a:pt x="372" y="592"/>
                </a:lnTo>
                <a:lnTo>
                  <a:pt x="432" y="611"/>
                </a:lnTo>
                <a:lnTo>
                  <a:pt x="501" y="629"/>
                </a:lnTo>
                <a:lnTo>
                  <a:pt x="574" y="647"/>
                </a:lnTo>
                <a:lnTo>
                  <a:pt x="654" y="664"/>
                </a:lnTo>
                <a:lnTo>
                  <a:pt x="741" y="679"/>
                </a:lnTo>
                <a:lnTo>
                  <a:pt x="833" y="694"/>
                </a:lnTo>
                <a:lnTo>
                  <a:pt x="931" y="708"/>
                </a:lnTo>
                <a:lnTo>
                  <a:pt x="1034" y="720"/>
                </a:lnTo>
                <a:lnTo>
                  <a:pt x="1143" y="730"/>
                </a:lnTo>
                <a:lnTo>
                  <a:pt x="1257" y="740"/>
                </a:lnTo>
                <a:lnTo>
                  <a:pt x="1375" y="747"/>
                </a:lnTo>
                <a:lnTo>
                  <a:pt x="1499" y="752"/>
                </a:lnTo>
                <a:lnTo>
                  <a:pt x="1627" y="755"/>
                </a:lnTo>
                <a:lnTo>
                  <a:pt x="1760" y="757"/>
                </a:lnTo>
                <a:lnTo>
                  <a:pt x="1894" y="755"/>
                </a:lnTo>
                <a:lnTo>
                  <a:pt x="2023" y="752"/>
                </a:lnTo>
                <a:lnTo>
                  <a:pt x="2147" y="747"/>
                </a:lnTo>
                <a:lnTo>
                  <a:pt x="2265" y="740"/>
                </a:lnTo>
                <a:lnTo>
                  <a:pt x="2379" y="730"/>
                </a:lnTo>
                <a:lnTo>
                  <a:pt x="2488" y="720"/>
                </a:lnTo>
                <a:lnTo>
                  <a:pt x="2591" y="708"/>
                </a:lnTo>
                <a:lnTo>
                  <a:pt x="2689" y="694"/>
                </a:lnTo>
                <a:lnTo>
                  <a:pt x="2781" y="679"/>
                </a:lnTo>
                <a:lnTo>
                  <a:pt x="2868" y="664"/>
                </a:lnTo>
                <a:lnTo>
                  <a:pt x="2948" y="647"/>
                </a:lnTo>
                <a:lnTo>
                  <a:pt x="3021" y="629"/>
                </a:lnTo>
                <a:lnTo>
                  <a:pt x="3089" y="611"/>
                </a:lnTo>
                <a:lnTo>
                  <a:pt x="3150" y="592"/>
                </a:lnTo>
                <a:lnTo>
                  <a:pt x="3205" y="572"/>
                </a:lnTo>
                <a:lnTo>
                  <a:pt x="3252" y="553"/>
                </a:lnTo>
                <a:lnTo>
                  <a:pt x="3293" y="534"/>
                </a:lnTo>
                <a:lnTo>
                  <a:pt x="3327" y="514"/>
                </a:lnTo>
                <a:lnTo>
                  <a:pt x="3354" y="495"/>
                </a:lnTo>
                <a:lnTo>
                  <a:pt x="3374" y="476"/>
                </a:lnTo>
                <a:lnTo>
                  <a:pt x="3384" y="458"/>
                </a:lnTo>
                <a:lnTo>
                  <a:pt x="3389" y="440"/>
                </a:lnTo>
                <a:lnTo>
                  <a:pt x="3384" y="422"/>
                </a:lnTo>
                <a:lnTo>
                  <a:pt x="3374" y="403"/>
                </a:lnTo>
                <a:lnTo>
                  <a:pt x="3354" y="384"/>
                </a:lnTo>
                <a:lnTo>
                  <a:pt x="3327" y="365"/>
                </a:lnTo>
                <a:lnTo>
                  <a:pt x="3293" y="346"/>
                </a:lnTo>
                <a:lnTo>
                  <a:pt x="3252" y="326"/>
                </a:lnTo>
                <a:lnTo>
                  <a:pt x="3205" y="307"/>
                </a:lnTo>
                <a:lnTo>
                  <a:pt x="3150" y="288"/>
                </a:lnTo>
                <a:lnTo>
                  <a:pt x="3089" y="269"/>
                </a:lnTo>
                <a:lnTo>
                  <a:pt x="3021" y="251"/>
                </a:lnTo>
                <a:lnTo>
                  <a:pt x="2948" y="233"/>
                </a:lnTo>
                <a:lnTo>
                  <a:pt x="2868" y="217"/>
                </a:lnTo>
                <a:lnTo>
                  <a:pt x="2781" y="201"/>
                </a:lnTo>
                <a:lnTo>
                  <a:pt x="2689" y="186"/>
                </a:lnTo>
                <a:lnTo>
                  <a:pt x="2591" y="173"/>
                </a:lnTo>
                <a:lnTo>
                  <a:pt x="2488" y="160"/>
                </a:lnTo>
                <a:lnTo>
                  <a:pt x="2379" y="150"/>
                </a:lnTo>
                <a:lnTo>
                  <a:pt x="2265" y="140"/>
                </a:lnTo>
                <a:lnTo>
                  <a:pt x="2146" y="132"/>
                </a:lnTo>
                <a:lnTo>
                  <a:pt x="2023" y="127"/>
                </a:lnTo>
                <a:lnTo>
                  <a:pt x="1894" y="124"/>
                </a:lnTo>
                <a:lnTo>
                  <a:pt x="1760" y="123"/>
                </a:lnTo>
                <a:close/>
                <a:moveTo>
                  <a:pt x="1760" y="0"/>
                </a:moveTo>
                <a:lnTo>
                  <a:pt x="1858" y="0"/>
                </a:lnTo>
                <a:lnTo>
                  <a:pt x="1955" y="2"/>
                </a:lnTo>
                <a:lnTo>
                  <a:pt x="2052" y="5"/>
                </a:lnTo>
                <a:lnTo>
                  <a:pt x="2147" y="10"/>
                </a:lnTo>
                <a:lnTo>
                  <a:pt x="2243" y="15"/>
                </a:lnTo>
                <a:lnTo>
                  <a:pt x="2336" y="22"/>
                </a:lnTo>
                <a:lnTo>
                  <a:pt x="2428" y="30"/>
                </a:lnTo>
                <a:lnTo>
                  <a:pt x="2518" y="39"/>
                </a:lnTo>
                <a:lnTo>
                  <a:pt x="2607" y="49"/>
                </a:lnTo>
                <a:lnTo>
                  <a:pt x="2692" y="61"/>
                </a:lnTo>
                <a:lnTo>
                  <a:pt x="2774" y="74"/>
                </a:lnTo>
                <a:lnTo>
                  <a:pt x="2855" y="88"/>
                </a:lnTo>
                <a:lnTo>
                  <a:pt x="2933" y="103"/>
                </a:lnTo>
                <a:lnTo>
                  <a:pt x="3005" y="119"/>
                </a:lnTo>
                <a:lnTo>
                  <a:pt x="3076" y="137"/>
                </a:lnTo>
                <a:lnTo>
                  <a:pt x="3141" y="157"/>
                </a:lnTo>
                <a:lnTo>
                  <a:pt x="3202" y="177"/>
                </a:lnTo>
                <a:lnTo>
                  <a:pt x="3260" y="198"/>
                </a:lnTo>
                <a:lnTo>
                  <a:pt x="3312" y="220"/>
                </a:lnTo>
                <a:lnTo>
                  <a:pt x="3358" y="243"/>
                </a:lnTo>
                <a:lnTo>
                  <a:pt x="3401" y="268"/>
                </a:lnTo>
                <a:lnTo>
                  <a:pt x="3436" y="294"/>
                </a:lnTo>
                <a:lnTo>
                  <a:pt x="3467" y="321"/>
                </a:lnTo>
                <a:lnTo>
                  <a:pt x="3491" y="349"/>
                </a:lnTo>
                <a:lnTo>
                  <a:pt x="3508" y="378"/>
                </a:lnTo>
                <a:lnTo>
                  <a:pt x="3518" y="408"/>
                </a:lnTo>
                <a:lnTo>
                  <a:pt x="3522" y="440"/>
                </a:lnTo>
                <a:lnTo>
                  <a:pt x="3522" y="449"/>
                </a:lnTo>
                <a:lnTo>
                  <a:pt x="3519" y="551"/>
                </a:lnTo>
                <a:lnTo>
                  <a:pt x="3508" y="653"/>
                </a:lnTo>
                <a:lnTo>
                  <a:pt x="3492" y="752"/>
                </a:lnTo>
                <a:lnTo>
                  <a:pt x="3468" y="849"/>
                </a:lnTo>
                <a:lnTo>
                  <a:pt x="3439" y="944"/>
                </a:lnTo>
                <a:lnTo>
                  <a:pt x="3403" y="1037"/>
                </a:lnTo>
                <a:lnTo>
                  <a:pt x="3362" y="1127"/>
                </a:lnTo>
                <a:lnTo>
                  <a:pt x="3315" y="1214"/>
                </a:lnTo>
                <a:lnTo>
                  <a:pt x="3263" y="1298"/>
                </a:lnTo>
                <a:lnTo>
                  <a:pt x="3206" y="1379"/>
                </a:lnTo>
                <a:lnTo>
                  <a:pt x="3144" y="1456"/>
                </a:lnTo>
                <a:lnTo>
                  <a:pt x="3077" y="1531"/>
                </a:lnTo>
                <a:lnTo>
                  <a:pt x="3005" y="1600"/>
                </a:lnTo>
                <a:lnTo>
                  <a:pt x="2929" y="1666"/>
                </a:lnTo>
                <a:lnTo>
                  <a:pt x="2850" y="1728"/>
                </a:lnTo>
                <a:lnTo>
                  <a:pt x="2766" y="1785"/>
                </a:lnTo>
                <a:lnTo>
                  <a:pt x="2679" y="1838"/>
                </a:lnTo>
                <a:lnTo>
                  <a:pt x="2588" y="1886"/>
                </a:lnTo>
                <a:lnTo>
                  <a:pt x="2494" y="1929"/>
                </a:lnTo>
                <a:lnTo>
                  <a:pt x="2396" y="1968"/>
                </a:lnTo>
                <a:lnTo>
                  <a:pt x="2297" y="2001"/>
                </a:lnTo>
                <a:lnTo>
                  <a:pt x="2194" y="2028"/>
                </a:lnTo>
                <a:lnTo>
                  <a:pt x="2089" y="2050"/>
                </a:lnTo>
                <a:lnTo>
                  <a:pt x="1981" y="2065"/>
                </a:lnTo>
                <a:lnTo>
                  <a:pt x="1872" y="2075"/>
                </a:lnTo>
                <a:lnTo>
                  <a:pt x="1760" y="2078"/>
                </a:lnTo>
                <a:lnTo>
                  <a:pt x="1650" y="2075"/>
                </a:lnTo>
                <a:lnTo>
                  <a:pt x="1541" y="2065"/>
                </a:lnTo>
                <a:lnTo>
                  <a:pt x="1433" y="2050"/>
                </a:lnTo>
                <a:lnTo>
                  <a:pt x="1328" y="2028"/>
                </a:lnTo>
                <a:lnTo>
                  <a:pt x="1225" y="2001"/>
                </a:lnTo>
                <a:lnTo>
                  <a:pt x="1126" y="1968"/>
                </a:lnTo>
                <a:lnTo>
                  <a:pt x="1028" y="1929"/>
                </a:lnTo>
                <a:lnTo>
                  <a:pt x="934" y="1886"/>
                </a:lnTo>
                <a:lnTo>
                  <a:pt x="843" y="1838"/>
                </a:lnTo>
                <a:lnTo>
                  <a:pt x="755" y="1785"/>
                </a:lnTo>
                <a:lnTo>
                  <a:pt x="672" y="1728"/>
                </a:lnTo>
                <a:lnTo>
                  <a:pt x="592" y="1666"/>
                </a:lnTo>
                <a:lnTo>
                  <a:pt x="517" y="1600"/>
                </a:lnTo>
                <a:lnTo>
                  <a:pt x="445" y="1531"/>
                </a:lnTo>
                <a:lnTo>
                  <a:pt x="378" y="1456"/>
                </a:lnTo>
                <a:lnTo>
                  <a:pt x="316" y="1379"/>
                </a:lnTo>
                <a:lnTo>
                  <a:pt x="259" y="1298"/>
                </a:lnTo>
                <a:lnTo>
                  <a:pt x="207" y="1214"/>
                </a:lnTo>
                <a:lnTo>
                  <a:pt x="160" y="1127"/>
                </a:lnTo>
                <a:lnTo>
                  <a:pt x="119" y="1037"/>
                </a:lnTo>
                <a:lnTo>
                  <a:pt x="83" y="944"/>
                </a:lnTo>
                <a:lnTo>
                  <a:pt x="54" y="849"/>
                </a:lnTo>
                <a:lnTo>
                  <a:pt x="30" y="752"/>
                </a:lnTo>
                <a:lnTo>
                  <a:pt x="14" y="653"/>
                </a:lnTo>
                <a:lnTo>
                  <a:pt x="3" y="551"/>
                </a:lnTo>
                <a:lnTo>
                  <a:pt x="0" y="449"/>
                </a:lnTo>
                <a:lnTo>
                  <a:pt x="0" y="440"/>
                </a:lnTo>
                <a:lnTo>
                  <a:pt x="3" y="408"/>
                </a:lnTo>
                <a:lnTo>
                  <a:pt x="14" y="378"/>
                </a:lnTo>
                <a:lnTo>
                  <a:pt x="31" y="349"/>
                </a:lnTo>
                <a:lnTo>
                  <a:pt x="55" y="321"/>
                </a:lnTo>
                <a:lnTo>
                  <a:pt x="86" y="294"/>
                </a:lnTo>
                <a:lnTo>
                  <a:pt x="121" y="268"/>
                </a:lnTo>
                <a:lnTo>
                  <a:pt x="163" y="243"/>
                </a:lnTo>
                <a:lnTo>
                  <a:pt x="210" y="220"/>
                </a:lnTo>
                <a:lnTo>
                  <a:pt x="262" y="198"/>
                </a:lnTo>
                <a:lnTo>
                  <a:pt x="319" y="177"/>
                </a:lnTo>
                <a:lnTo>
                  <a:pt x="380" y="157"/>
                </a:lnTo>
                <a:lnTo>
                  <a:pt x="446" y="137"/>
                </a:lnTo>
                <a:lnTo>
                  <a:pt x="516" y="119"/>
                </a:lnTo>
                <a:lnTo>
                  <a:pt x="589" y="103"/>
                </a:lnTo>
                <a:lnTo>
                  <a:pt x="666" y="88"/>
                </a:lnTo>
                <a:lnTo>
                  <a:pt x="746" y="74"/>
                </a:lnTo>
                <a:lnTo>
                  <a:pt x="830" y="61"/>
                </a:lnTo>
                <a:lnTo>
                  <a:pt x="915" y="49"/>
                </a:lnTo>
                <a:lnTo>
                  <a:pt x="1003" y="39"/>
                </a:lnTo>
                <a:lnTo>
                  <a:pt x="1094" y="30"/>
                </a:lnTo>
                <a:lnTo>
                  <a:pt x="1186" y="22"/>
                </a:lnTo>
                <a:lnTo>
                  <a:pt x="1279" y="15"/>
                </a:lnTo>
                <a:lnTo>
                  <a:pt x="1375" y="10"/>
                </a:lnTo>
                <a:lnTo>
                  <a:pt x="1470" y="5"/>
                </a:lnTo>
                <a:lnTo>
                  <a:pt x="1567" y="2"/>
                </a:lnTo>
                <a:lnTo>
                  <a:pt x="1664" y="0"/>
                </a:lnTo>
                <a:lnTo>
                  <a:pt x="17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7" name="Freeform 368"/>
          <p:cNvSpPr>
            <a:spLocks noEditPoints="1"/>
          </p:cNvSpPr>
          <p:nvPr/>
        </p:nvSpPr>
        <p:spPr bwMode="auto">
          <a:xfrm>
            <a:off x="2543302" y="2686050"/>
            <a:ext cx="547687" cy="557213"/>
          </a:xfrm>
          <a:custGeom>
            <a:avLst/>
            <a:gdLst>
              <a:gd name="T0" fmla="*/ 1571 w 3449"/>
              <a:gd name="T1" fmla="*/ 2843 h 3511"/>
              <a:gd name="T2" fmla="*/ 1969 w 3449"/>
              <a:gd name="T3" fmla="*/ 2891 h 3511"/>
              <a:gd name="T4" fmla="*/ 2032 w 3449"/>
              <a:gd name="T5" fmla="*/ 2729 h 3511"/>
              <a:gd name="T6" fmla="*/ 567 w 3449"/>
              <a:gd name="T7" fmla="*/ 2590 h 3511"/>
              <a:gd name="T8" fmla="*/ 581 w 3449"/>
              <a:gd name="T9" fmla="*/ 2719 h 3511"/>
              <a:gd name="T10" fmla="*/ 1031 w 3449"/>
              <a:gd name="T11" fmla="*/ 2793 h 3511"/>
              <a:gd name="T12" fmla="*/ 1009 w 3449"/>
              <a:gd name="T13" fmla="*/ 2668 h 3511"/>
              <a:gd name="T14" fmla="*/ 960 w 3449"/>
              <a:gd name="T15" fmla="*/ 2211 h 3511"/>
              <a:gd name="T16" fmla="*/ 930 w 3449"/>
              <a:gd name="T17" fmla="*/ 2365 h 3511"/>
              <a:gd name="T18" fmla="*/ 1371 w 3449"/>
              <a:gd name="T19" fmla="*/ 2431 h 3511"/>
              <a:gd name="T20" fmla="*/ 1402 w 3449"/>
              <a:gd name="T21" fmla="*/ 2279 h 3511"/>
              <a:gd name="T22" fmla="*/ 2104 w 3449"/>
              <a:gd name="T23" fmla="*/ 2149 h 3511"/>
              <a:gd name="T24" fmla="*/ 2073 w 3449"/>
              <a:gd name="T25" fmla="*/ 2298 h 3511"/>
              <a:gd name="T26" fmla="*/ 2536 w 3449"/>
              <a:gd name="T27" fmla="*/ 2323 h 3511"/>
              <a:gd name="T28" fmla="*/ 2420 w 3449"/>
              <a:gd name="T29" fmla="*/ 2242 h 3511"/>
              <a:gd name="T30" fmla="*/ 1245 w 3449"/>
              <a:gd name="T31" fmla="*/ 1881 h 3511"/>
              <a:gd name="T32" fmla="*/ 1372 w 3449"/>
              <a:gd name="T33" fmla="*/ 1954 h 3511"/>
              <a:gd name="T34" fmla="*/ 1833 w 3449"/>
              <a:gd name="T35" fmla="*/ 2015 h 3511"/>
              <a:gd name="T36" fmla="*/ 1703 w 3449"/>
              <a:gd name="T37" fmla="*/ 1943 h 3511"/>
              <a:gd name="T38" fmla="*/ 2566 w 3449"/>
              <a:gd name="T39" fmla="*/ 1734 h 3511"/>
              <a:gd name="T40" fmla="*/ 2636 w 3449"/>
              <a:gd name="T41" fmla="*/ 1836 h 3511"/>
              <a:gd name="T42" fmla="*/ 3089 w 3449"/>
              <a:gd name="T43" fmla="*/ 1860 h 3511"/>
              <a:gd name="T44" fmla="*/ 2924 w 3449"/>
              <a:gd name="T45" fmla="*/ 1806 h 3511"/>
              <a:gd name="T46" fmla="*/ 402 w 3449"/>
              <a:gd name="T47" fmla="*/ 1634 h 3511"/>
              <a:gd name="T48" fmla="*/ 599 w 3449"/>
              <a:gd name="T49" fmla="*/ 1677 h 3511"/>
              <a:gd name="T50" fmla="*/ 1004 w 3449"/>
              <a:gd name="T51" fmla="*/ 1679 h 3511"/>
              <a:gd name="T52" fmla="*/ 764 w 3449"/>
              <a:gd name="T53" fmla="*/ 1637 h 3511"/>
              <a:gd name="T54" fmla="*/ 1570 w 3449"/>
              <a:gd name="T55" fmla="*/ 1576 h 3511"/>
              <a:gd name="T56" fmla="*/ 1845 w 3449"/>
              <a:gd name="T57" fmla="*/ 1603 h 3511"/>
              <a:gd name="T58" fmla="*/ 2248 w 3449"/>
              <a:gd name="T59" fmla="*/ 1576 h 3511"/>
              <a:gd name="T60" fmla="*/ 1973 w 3449"/>
              <a:gd name="T61" fmla="*/ 1551 h 3511"/>
              <a:gd name="T62" fmla="*/ 1941 w 3449"/>
              <a:gd name="T63" fmla="*/ 1205 h 3511"/>
              <a:gd name="T64" fmla="*/ 2216 w 3449"/>
              <a:gd name="T65" fmla="*/ 1230 h 3511"/>
              <a:gd name="T66" fmla="*/ 2620 w 3449"/>
              <a:gd name="T67" fmla="*/ 1205 h 3511"/>
              <a:gd name="T68" fmla="*/ 2344 w 3449"/>
              <a:gd name="T69" fmla="*/ 1178 h 3511"/>
              <a:gd name="T70" fmla="*/ 855 w 3449"/>
              <a:gd name="T71" fmla="*/ 1122 h 3511"/>
              <a:gd name="T72" fmla="*/ 1096 w 3449"/>
              <a:gd name="T73" fmla="*/ 1164 h 3511"/>
              <a:gd name="T74" fmla="*/ 1467 w 3449"/>
              <a:gd name="T75" fmla="*/ 1137 h 3511"/>
              <a:gd name="T76" fmla="*/ 1203 w 3449"/>
              <a:gd name="T77" fmla="*/ 1094 h 3511"/>
              <a:gd name="T78" fmla="*/ 2321 w 3449"/>
              <a:gd name="T79" fmla="*/ 862 h 3511"/>
              <a:gd name="T80" fmla="*/ 2620 w 3449"/>
              <a:gd name="T81" fmla="*/ 917 h 3511"/>
              <a:gd name="T82" fmla="*/ 2853 w 3449"/>
              <a:gd name="T83" fmla="*/ 773 h 3511"/>
              <a:gd name="T84" fmla="*/ 2490 w 3449"/>
              <a:gd name="T85" fmla="*/ 723 h 3511"/>
              <a:gd name="T86" fmla="*/ 1455 w 3449"/>
              <a:gd name="T87" fmla="*/ 758 h 3511"/>
              <a:gd name="T88" fmla="*/ 1844 w 3449"/>
              <a:gd name="T89" fmla="*/ 809 h 3511"/>
              <a:gd name="T90" fmla="*/ 1888 w 3449"/>
              <a:gd name="T91" fmla="*/ 656 h 3511"/>
              <a:gd name="T92" fmla="*/ 2198 w 3449"/>
              <a:gd name="T93" fmla="*/ 2 h 3511"/>
              <a:gd name="T94" fmla="*/ 2373 w 3449"/>
              <a:gd name="T95" fmla="*/ 476 h 3511"/>
              <a:gd name="T96" fmla="*/ 3025 w 3449"/>
              <a:gd name="T97" fmla="*/ 336 h 3511"/>
              <a:gd name="T98" fmla="*/ 3111 w 3449"/>
              <a:gd name="T99" fmla="*/ 861 h 3511"/>
              <a:gd name="T100" fmla="*/ 3246 w 3449"/>
              <a:gd name="T101" fmla="*/ 1053 h 3511"/>
              <a:gd name="T102" fmla="*/ 3320 w 3449"/>
              <a:gd name="T103" fmla="*/ 1698 h 3511"/>
              <a:gd name="T104" fmla="*/ 2509 w 3449"/>
              <a:gd name="T105" fmla="*/ 2676 h 3511"/>
              <a:gd name="T106" fmla="*/ 1500 w 3449"/>
              <a:gd name="T107" fmla="*/ 3456 h 3511"/>
              <a:gd name="T108" fmla="*/ 1032 w 3449"/>
              <a:gd name="T109" fmla="*/ 3246 h 3511"/>
              <a:gd name="T110" fmla="*/ 562 w 3449"/>
              <a:gd name="T111" fmla="*/ 3338 h 3511"/>
              <a:gd name="T112" fmla="*/ 198 w 3449"/>
              <a:gd name="T113" fmla="*/ 2942 h 3511"/>
              <a:gd name="T114" fmla="*/ 260 w 3449"/>
              <a:gd name="T115" fmla="*/ 2481 h 3511"/>
              <a:gd name="T116" fmla="*/ 31 w 3449"/>
              <a:gd name="T117" fmla="*/ 2005 h 3511"/>
              <a:gd name="T118" fmla="*/ 518 w 3449"/>
              <a:gd name="T119" fmla="*/ 1317 h 3511"/>
              <a:gd name="T120" fmla="*/ 1743 w 3449"/>
              <a:gd name="T121" fmla="*/ 180 h 3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49" h="3511">
                <a:moveTo>
                  <a:pt x="1710" y="2671"/>
                </a:moveTo>
                <a:lnTo>
                  <a:pt x="1677" y="2671"/>
                </a:lnTo>
                <a:lnTo>
                  <a:pt x="1645" y="2676"/>
                </a:lnTo>
                <a:lnTo>
                  <a:pt x="1613" y="2684"/>
                </a:lnTo>
                <a:lnTo>
                  <a:pt x="1582" y="2698"/>
                </a:lnTo>
                <a:lnTo>
                  <a:pt x="1553" y="2717"/>
                </a:lnTo>
                <a:lnTo>
                  <a:pt x="1528" y="2739"/>
                </a:lnTo>
                <a:lnTo>
                  <a:pt x="1518" y="2752"/>
                </a:lnTo>
                <a:lnTo>
                  <a:pt x="1511" y="2766"/>
                </a:lnTo>
                <a:lnTo>
                  <a:pt x="1509" y="2782"/>
                </a:lnTo>
                <a:lnTo>
                  <a:pt x="1511" y="2797"/>
                </a:lnTo>
                <a:lnTo>
                  <a:pt x="1518" y="2812"/>
                </a:lnTo>
                <a:lnTo>
                  <a:pt x="1528" y="2825"/>
                </a:lnTo>
                <a:lnTo>
                  <a:pt x="1540" y="2835"/>
                </a:lnTo>
                <a:lnTo>
                  <a:pt x="1555" y="2840"/>
                </a:lnTo>
                <a:lnTo>
                  <a:pt x="1571" y="2843"/>
                </a:lnTo>
                <a:lnTo>
                  <a:pt x="1586" y="2840"/>
                </a:lnTo>
                <a:lnTo>
                  <a:pt x="1600" y="2835"/>
                </a:lnTo>
                <a:lnTo>
                  <a:pt x="1614" y="2825"/>
                </a:lnTo>
                <a:lnTo>
                  <a:pt x="1634" y="2808"/>
                </a:lnTo>
                <a:lnTo>
                  <a:pt x="1657" y="2798"/>
                </a:lnTo>
                <a:lnTo>
                  <a:pt x="1681" y="2793"/>
                </a:lnTo>
                <a:lnTo>
                  <a:pt x="1705" y="2793"/>
                </a:lnTo>
                <a:lnTo>
                  <a:pt x="1730" y="2798"/>
                </a:lnTo>
                <a:lnTo>
                  <a:pt x="1753" y="2808"/>
                </a:lnTo>
                <a:lnTo>
                  <a:pt x="1774" y="2825"/>
                </a:lnTo>
                <a:lnTo>
                  <a:pt x="1802" y="2849"/>
                </a:lnTo>
                <a:lnTo>
                  <a:pt x="1834" y="2869"/>
                </a:lnTo>
                <a:lnTo>
                  <a:pt x="1868" y="2882"/>
                </a:lnTo>
                <a:lnTo>
                  <a:pt x="1903" y="2891"/>
                </a:lnTo>
                <a:lnTo>
                  <a:pt x="1939" y="2894"/>
                </a:lnTo>
                <a:lnTo>
                  <a:pt x="1969" y="2891"/>
                </a:lnTo>
                <a:lnTo>
                  <a:pt x="1998" y="2886"/>
                </a:lnTo>
                <a:lnTo>
                  <a:pt x="2028" y="2876"/>
                </a:lnTo>
                <a:lnTo>
                  <a:pt x="2055" y="2863"/>
                </a:lnTo>
                <a:lnTo>
                  <a:pt x="2081" y="2846"/>
                </a:lnTo>
                <a:lnTo>
                  <a:pt x="2105" y="2825"/>
                </a:lnTo>
                <a:lnTo>
                  <a:pt x="2115" y="2812"/>
                </a:lnTo>
                <a:lnTo>
                  <a:pt x="2120" y="2797"/>
                </a:lnTo>
                <a:lnTo>
                  <a:pt x="2122" y="2782"/>
                </a:lnTo>
                <a:lnTo>
                  <a:pt x="2120" y="2766"/>
                </a:lnTo>
                <a:lnTo>
                  <a:pt x="2115" y="2752"/>
                </a:lnTo>
                <a:lnTo>
                  <a:pt x="2105" y="2739"/>
                </a:lnTo>
                <a:lnTo>
                  <a:pt x="2092" y="2729"/>
                </a:lnTo>
                <a:lnTo>
                  <a:pt x="2077" y="2723"/>
                </a:lnTo>
                <a:lnTo>
                  <a:pt x="2062" y="2721"/>
                </a:lnTo>
                <a:lnTo>
                  <a:pt x="2046" y="2723"/>
                </a:lnTo>
                <a:lnTo>
                  <a:pt x="2032" y="2729"/>
                </a:lnTo>
                <a:lnTo>
                  <a:pt x="2019" y="2739"/>
                </a:lnTo>
                <a:lnTo>
                  <a:pt x="1999" y="2755"/>
                </a:lnTo>
                <a:lnTo>
                  <a:pt x="1976" y="2766"/>
                </a:lnTo>
                <a:lnTo>
                  <a:pt x="1951" y="2772"/>
                </a:lnTo>
                <a:lnTo>
                  <a:pt x="1926" y="2772"/>
                </a:lnTo>
                <a:lnTo>
                  <a:pt x="1902" y="2766"/>
                </a:lnTo>
                <a:lnTo>
                  <a:pt x="1880" y="2755"/>
                </a:lnTo>
                <a:lnTo>
                  <a:pt x="1859" y="2739"/>
                </a:lnTo>
                <a:lnTo>
                  <a:pt x="1832" y="2717"/>
                </a:lnTo>
                <a:lnTo>
                  <a:pt x="1803" y="2698"/>
                </a:lnTo>
                <a:lnTo>
                  <a:pt x="1774" y="2684"/>
                </a:lnTo>
                <a:lnTo>
                  <a:pt x="1742" y="2676"/>
                </a:lnTo>
                <a:lnTo>
                  <a:pt x="1710" y="2671"/>
                </a:lnTo>
                <a:close/>
                <a:moveTo>
                  <a:pt x="637" y="2576"/>
                </a:moveTo>
                <a:lnTo>
                  <a:pt x="602" y="2580"/>
                </a:lnTo>
                <a:lnTo>
                  <a:pt x="567" y="2590"/>
                </a:lnTo>
                <a:lnTo>
                  <a:pt x="533" y="2606"/>
                </a:lnTo>
                <a:lnTo>
                  <a:pt x="502" y="2626"/>
                </a:lnTo>
                <a:lnTo>
                  <a:pt x="474" y="2650"/>
                </a:lnTo>
                <a:lnTo>
                  <a:pt x="464" y="2663"/>
                </a:lnTo>
                <a:lnTo>
                  <a:pt x="457" y="2678"/>
                </a:lnTo>
                <a:lnTo>
                  <a:pt x="456" y="2693"/>
                </a:lnTo>
                <a:lnTo>
                  <a:pt x="457" y="2709"/>
                </a:lnTo>
                <a:lnTo>
                  <a:pt x="464" y="2723"/>
                </a:lnTo>
                <a:lnTo>
                  <a:pt x="474" y="2736"/>
                </a:lnTo>
                <a:lnTo>
                  <a:pt x="486" y="2746"/>
                </a:lnTo>
                <a:lnTo>
                  <a:pt x="501" y="2752"/>
                </a:lnTo>
                <a:lnTo>
                  <a:pt x="517" y="2754"/>
                </a:lnTo>
                <a:lnTo>
                  <a:pt x="532" y="2752"/>
                </a:lnTo>
                <a:lnTo>
                  <a:pt x="546" y="2746"/>
                </a:lnTo>
                <a:lnTo>
                  <a:pt x="560" y="2736"/>
                </a:lnTo>
                <a:lnTo>
                  <a:pt x="581" y="2719"/>
                </a:lnTo>
                <a:lnTo>
                  <a:pt x="604" y="2707"/>
                </a:lnTo>
                <a:lnTo>
                  <a:pt x="629" y="2699"/>
                </a:lnTo>
                <a:lnTo>
                  <a:pt x="656" y="2697"/>
                </a:lnTo>
                <a:lnTo>
                  <a:pt x="681" y="2699"/>
                </a:lnTo>
                <a:lnTo>
                  <a:pt x="706" y="2707"/>
                </a:lnTo>
                <a:lnTo>
                  <a:pt x="731" y="2719"/>
                </a:lnTo>
                <a:lnTo>
                  <a:pt x="752" y="2736"/>
                </a:lnTo>
                <a:lnTo>
                  <a:pt x="778" y="2760"/>
                </a:lnTo>
                <a:lnTo>
                  <a:pt x="807" y="2778"/>
                </a:lnTo>
                <a:lnTo>
                  <a:pt x="837" y="2793"/>
                </a:lnTo>
                <a:lnTo>
                  <a:pt x="869" y="2804"/>
                </a:lnTo>
                <a:lnTo>
                  <a:pt x="901" y="2809"/>
                </a:lnTo>
                <a:lnTo>
                  <a:pt x="934" y="2812"/>
                </a:lnTo>
                <a:lnTo>
                  <a:pt x="967" y="2809"/>
                </a:lnTo>
                <a:lnTo>
                  <a:pt x="999" y="2804"/>
                </a:lnTo>
                <a:lnTo>
                  <a:pt x="1031" y="2793"/>
                </a:lnTo>
                <a:lnTo>
                  <a:pt x="1062" y="2778"/>
                </a:lnTo>
                <a:lnTo>
                  <a:pt x="1089" y="2760"/>
                </a:lnTo>
                <a:lnTo>
                  <a:pt x="1116" y="2736"/>
                </a:lnTo>
                <a:lnTo>
                  <a:pt x="1126" y="2723"/>
                </a:lnTo>
                <a:lnTo>
                  <a:pt x="1132" y="2709"/>
                </a:lnTo>
                <a:lnTo>
                  <a:pt x="1134" y="2693"/>
                </a:lnTo>
                <a:lnTo>
                  <a:pt x="1132" y="2678"/>
                </a:lnTo>
                <a:lnTo>
                  <a:pt x="1126" y="2663"/>
                </a:lnTo>
                <a:lnTo>
                  <a:pt x="1116" y="2650"/>
                </a:lnTo>
                <a:lnTo>
                  <a:pt x="1104" y="2640"/>
                </a:lnTo>
                <a:lnTo>
                  <a:pt x="1088" y="2635"/>
                </a:lnTo>
                <a:lnTo>
                  <a:pt x="1073" y="2632"/>
                </a:lnTo>
                <a:lnTo>
                  <a:pt x="1057" y="2635"/>
                </a:lnTo>
                <a:lnTo>
                  <a:pt x="1043" y="2640"/>
                </a:lnTo>
                <a:lnTo>
                  <a:pt x="1031" y="2650"/>
                </a:lnTo>
                <a:lnTo>
                  <a:pt x="1009" y="2668"/>
                </a:lnTo>
                <a:lnTo>
                  <a:pt x="986" y="2680"/>
                </a:lnTo>
                <a:lnTo>
                  <a:pt x="960" y="2688"/>
                </a:lnTo>
                <a:lnTo>
                  <a:pt x="934" y="2690"/>
                </a:lnTo>
                <a:lnTo>
                  <a:pt x="908" y="2688"/>
                </a:lnTo>
                <a:lnTo>
                  <a:pt x="883" y="2680"/>
                </a:lnTo>
                <a:lnTo>
                  <a:pt x="859" y="2668"/>
                </a:lnTo>
                <a:lnTo>
                  <a:pt x="838" y="2650"/>
                </a:lnTo>
                <a:lnTo>
                  <a:pt x="809" y="2626"/>
                </a:lnTo>
                <a:lnTo>
                  <a:pt x="777" y="2606"/>
                </a:lnTo>
                <a:lnTo>
                  <a:pt x="744" y="2590"/>
                </a:lnTo>
                <a:lnTo>
                  <a:pt x="709" y="2580"/>
                </a:lnTo>
                <a:lnTo>
                  <a:pt x="673" y="2576"/>
                </a:lnTo>
                <a:lnTo>
                  <a:pt x="637" y="2576"/>
                </a:lnTo>
                <a:close/>
                <a:moveTo>
                  <a:pt x="1026" y="2202"/>
                </a:moveTo>
                <a:lnTo>
                  <a:pt x="992" y="2204"/>
                </a:lnTo>
                <a:lnTo>
                  <a:pt x="960" y="2211"/>
                </a:lnTo>
                <a:lnTo>
                  <a:pt x="928" y="2222"/>
                </a:lnTo>
                <a:lnTo>
                  <a:pt x="898" y="2237"/>
                </a:lnTo>
                <a:lnTo>
                  <a:pt x="871" y="2255"/>
                </a:lnTo>
                <a:lnTo>
                  <a:pt x="844" y="2279"/>
                </a:lnTo>
                <a:lnTo>
                  <a:pt x="834" y="2291"/>
                </a:lnTo>
                <a:lnTo>
                  <a:pt x="829" y="2306"/>
                </a:lnTo>
                <a:lnTo>
                  <a:pt x="827" y="2322"/>
                </a:lnTo>
                <a:lnTo>
                  <a:pt x="829" y="2337"/>
                </a:lnTo>
                <a:lnTo>
                  <a:pt x="834" y="2352"/>
                </a:lnTo>
                <a:lnTo>
                  <a:pt x="844" y="2365"/>
                </a:lnTo>
                <a:lnTo>
                  <a:pt x="858" y="2375"/>
                </a:lnTo>
                <a:lnTo>
                  <a:pt x="872" y="2380"/>
                </a:lnTo>
                <a:lnTo>
                  <a:pt x="887" y="2383"/>
                </a:lnTo>
                <a:lnTo>
                  <a:pt x="903" y="2380"/>
                </a:lnTo>
                <a:lnTo>
                  <a:pt x="917" y="2375"/>
                </a:lnTo>
                <a:lnTo>
                  <a:pt x="930" y="2365"/>
                </a:lnTo>
                <a:lnTo>
                  <a:pt x="951" y="2347"/>
                </a:lnTo>
                <a:lnTo>
                  <a:pt x="975" y="2335"/>
                </a:lnTo>
                <a:lnTo>
                  <a:pt x="1000" y="2328"/>
                </a:lnTo>
                <a:lnTo>
                  <a:pt x="1026" y="2325"/>
                </a:lnTo>
                <a:lnTo>
                  <a:pt x="1053" y="2328"/>
                </a:lnTo>
                <a:lnTo>
                  <a:pt x="1078" y="2335"/>
                </a:lnTo>
                <a:lnTo>
                  <a:pt x="1103" y="2347"/>
                </a:lnTo>
                <a:lnTo>
                  <a:pt x="1124" y="2365"/>
                </a:lnTo>
                <a:lnTo>
                  <a:pt x="1150" y="2387"/>
                </a:lnTo>
                <a:lnTo>
                  <a:pt x="1178" y="2406"/>
                </a:lnTo>
                <a:lnTo>
                  <a:pt x="1209" y="2421"/>
                </a:lnTo>
                <a:lnTo>
                  <a:pt x="1241" y="2431"/>
                </a:lnTo>
                <a:lnTo>
                  <a:pt x="1273" y="2438"/>
                </a:lnTo>
                <a:lnTo>
                  <a:pt x="1306" y="2440"/>
                </a:lnTo>
                <a:lnTo>
                  <a:pt x="1339" y="2438"/>
                </a:lnTo>
                <a:lnTo>
                  <a:pt x="1371" y="2431"/>
                </a:lnTo>
                <a:lnTo>
                  <a:pt x="1403" y="2421"/>
                </a:lnTo>
                <a:lnTo>
                  <a:pt x="1433" y="2406"/>
                </a:lnTo>
                <a:lnTo>
                  <a:pt x="1461" y="2387"/>
                </a:lnTo>
                <a:lnTo>
                  <a:pt x="1488" y="2365"/>
                </a:lnTo>
                <a:lnTo>
                  <a:pt x="1498" y="2352"/>
                </a:lnTo>
                <a:lnTo>
                  <a:pt x="1503" y="2337"/>
                </a:lnTo>
                <a:lnTo>
                  <a:pt x="1505" y="2322"/>
                </a:lnTo>
                <a:lnTo>
                  <a:pt x="1503" y="2306"/>
                </a:lnTo>
                <a:lnTo>
                  <a:pt x="1498" y="2291"/>
                </a:lnTo>
                <a:lnTo>
                  <a:pt x="1488" y="2279"/>
                </a:lnTo>
                <a:lnTo>
                  <a:pt x="1475" y="2269"/>
                </a:lnTo>
                <a:lnTo>
                  <a:pt x="1460" y="2262"/>
                </a:lnTo>
                <a:lnTo>
                  <a:pt x="1445" y="2261"/>
                </a:lnTo>
                <a:lnTo>
                  <a:pt x="1429" y="2262"/>
                </a:lnTo>
                <a:lnTo>
                  <a:pt x="1415" y="2269"/>
                </a:lnTo>
                <a:lnTo>
                  <a:pt x="1402" y="2279"/>
                </a:lnTo>
                <a:lnTo>
                  <a:pt x="1381" y="2295"/>
                </a:lnTo>
                <a:lnTo>
                  <a:pt x="1356" y="2308"/>
                </a:lnTo>
                <a:lnTo>
                  <a:pt x="1331" y="2315"/>
                </a:lnTo>
                <a:lnTo>
                  <a:pt x="1306" y="2318"/>
                </a:lnTo>
                <a:lnTo>
                  <a:pt x="1279" y="2315"/>
                </a:lnTo>
                <a:lnTo>
                  <a:pt x="1254" y="2308"/>
                </a:lnTo>
                <a:lnTo>
                  <a:pt x="1231" y="2295"/>
                </a:lnTo>
                <a:lnTo>
                  <a:pt x="1209" y="2279"/>
                </a:lnTo>
                <a:lnTo>
                  <a:pt x="1183" y="2255"/>
                </a:lnTo>
                <a:lnTo>
                  <a:pt x="1156" y="2237"/>
                </a:lnTo>
                <a:lnTo>
                  <a:pt x="1126" y="2222"/>
                </a:lnTo>
                <a:lnTo>
                  <a:pt x="1094" y="2211"/>
                </a:lnTo>
                <a:lnTo>
                  <a:pt x="1061" y="2204"/>
                </a:lnTo>
                <a:lnTo>
                  <a:pt x="1026" y="2202"/>
                </a:lnTo>
                <a:close/>
                <a:moveTo>
                  <a:pt x="2137" y="2145"/>
                </a:moveTo>
                <a:lnTo>
                  <a:pt x="2104" y="2149"/>
                </a:lnTo>
                <a:lnTo>
                  <a:pt x="2072" y="2158"/>
                </a:lnTo>
                <a:lnTo>
                  <a:pt x="2042" y="2171"/>
                </a:lnTo>
                <a:lnTo>
                  <a:pt x="2013" y="2190"/>
                </a:lnTo>
                <a:lnTo>
                  <a:pt x="1987" y="2212"/>
                </a:lnTo>
                <a:lnTo>
                  <a:pt x="1977" y="2225"/>
                </a:lnTo>
                <a:lnTo>
                  <a:pt x="1971" y="2240"/>
                </a:lnTo>
                <a:lnTo>
                  <a:pt x="1969" y="2255"/>
                </a:lnTo>
                <a:lnTo>
                  <a:pt x="1971" y="2271"/>
                </a:lnTo>
                <a:lnTo>
                  <a:pt x="1977" y="2285"/>
                </a:lnTo>
                <a:lnTo>
                  <a:pt x="1987" y="2298"/>
                </a:lnTo>
                <a:lnTo>
                  <a:pt x="2000" y="2308"/>
                </a:lnTo>
                <a:lnTo>
                  <a:pt x="2014" y="2314"/>
                </a:lnTo>
                <a:lnTo>
                  <a:pt x="2030" y="2316"/>
                </a:lnTo>
                <a:lnTo>
                  <a:pt x="2045" y="2314"/>
                </a:lnTo>
                <a:lnTo>
                  <a:pt x="2060" y="2308"/>
                </a:lnTo>
                <a:lnTo>
                  <a:pt x="2073" y="2298"/>
                </a:lnTo>
                <a:lnTo>
                  <a:pt x="2094" y="2282"/>
                </a:lnTo>
                <a:lnTo>
                  <a:pt x="2116" y="2271"/>
                </a:lnTo>
                <a:lnTo>
                  <a:pt x="2140" y="2266"/>
                </a:lnTo>
                <a:lnTo>
                  <a:pt x="2166" y="2266"/>
                </a:lnTo>
                <a:lnTo>
                  <a:pt x="2190" y="2271"/>
                </a:lnTo>
                <a:lnTo>
                  <a:pt x="2213" y="2282"/>
                </a:lnTo>
                <a:lnTo>
                  <a:pt x="2233" y="2298"/>
                </a:lnTo>
                <a:lnTo>
                  <a:pt x="2262" y="2323"/>
                </a:lnTo>
                <a:lnTo>
                  <a:pt x="2292" y="2342"/>
                </a:lnTo>
                <a:lnTo>
                  <a:pt x="2326" y="2356"/>
                </a:lnTo>
                <a:lnTo>
                  <a:pt x="2362" y="2365"/>
                </a:lnTo>
                <a:lnTo>
                  <a:pt x="2398" y="2367"/>
                </a:lnTo>
                <a:lnTo>
                  <a:pt x="2436" y="2365"/>
                </a:lnTo>
                <a:lnTo>
                  <a:pt x="2471" y="2356"/>
                </a:lnTo>
                <a:lnTo>
                  <a:pt x="2504" y="2342"/>
                </a:lnTo>
                <a:lnTo>
                  <a:pt x="2536" y="2323"/>
                </a:lnTo>
                <a:lnTo>
                  <a:pt x="2564" y="2298"/>
                </a:lnTo>
                <a:lnTo>
                  <a:pt x="2574" y="2285"/>
                </a:lnTo>
                <a:lnTo>
                  <a:pt x="2581" y="2271"/>
                </a:lnTo>
                <a:lnTo>
                  <a:pt x="2582" y="2255"/>
                </a:lnTo>
                <a:lnTo>
                  <a:pt x="2581" y="2240"/>
                </a:lnTo>
                <a:lnTo>
                  <a:pt x="2574" y="2225"/>
                </a:lnTo>
                <a:lnTo>
                  <a:pt x="2564" y="2212"/>
                </a:lnTo>
                <a:lnTo>
                  <a:pt x="2552" y="2202"/>
                </a:lnTo>
                <a:lnTo>
                  <a:pt x="2536" y="2197"/>
                </a:lnTo>
                <a:lnTo>
                  <a:pt x="2521" y="2194"/>
                </a:lnTo>
                <a:lnTo>
                  <a:pt x="2507" y="2197"/>
                </a:lnTo>
                <a:lnTo>
                  <a:pt x="2491" y="2202"/>
                </a:lnTo>
                <a:lnTo>
                  <a:pt x="2479" y="2212"/>
                </a:lnTo>
                <a:lnTo>
                  <a:pt x="2461" y="2227"/>
                </a:lnTo>
                <a:lnTo>
                  <a:pt x="2441" y="2237"/>
                </a:lnTo>
                <a:lnTo>
                  <a:pt x="2420" y="2242"/>
                </a:lnTo>
                <a:lnTo>
                  <a:pt x="2398" y="2244"/>
                </a:lnTo>
                <a:lnTo>
                  <a:pt x="2376" y="2242"/>
                </a:lnTo>
                <a:lnTo>
                  <a:pt x="2355" y="2237"/>
                </a:lnTo>
                <a:lnTo>
                  <a:pt x="2335" y="2227"/>
                </a:lnTo>
                <a:lnTo>
                  <a:pt x="2319" y="2212"/>
                </a:lnTo>
                <a:lnTo>
                  <a:pt x="2292" y="2190"/>
                </a:lnTo>
                <a:lnTo>
                  <a:pt x="2264" y="2171"/>
                </a:lnTo>
                <a:lnTo>
                  <a:pt x="2233" y="2158"/>
                </a:lnTo>
                <a:lnTo>
                  <a:pt x="2202" y="2149"/>
                </a:lnTo>
                <a:lnTo>
                  <a:pt x="2169" y="2145"/>
                </a:lnTo>
                <a:lnTo>
                  <a:pt x="2137" y="2145"/>
                </a:lnTo>
                <a:close/>
                <a:moveTo>
                  <a:pt x="1381" y="1831"/>
                </a:moveTo>
                <a:lnTo>
                  <a:pt x="1344" y="1836"/>
                </a:lnTo>
                <a:lnTo>
                  <a:pt x="1310" y="1846"/>
                </a:lnTo>
                <a:lnTo>
                  <a:pt x="1277" y="1862"/>
                </a:lnTo>
                <a:lnTo>
                  <a:pt x="1245" y="1881"/>
                </a:lnTo>
                <a:lnTo>
                  <a:pt x="1216" y="1906"/>
                </a:lnTo>
                <a:lnTo>
                  <a:pt x="1206" y="1919"/>
                </a:lnTo>
                <a:lnTo>
                  <a:pt x="1201" y="1933"/>
                </a:lnTo>
                <a:lnTo>
                  <a:pt x="1199" y="1949"/>
                </a:lnTo>
                <a:lnTo>
                  <a:pt x="1201" y="1964"/>
                </a:lnTo>
                <a:lnTo>
                  <a:pt x="1206" y="1979"/>
                </a:lnTo>
                <a:lnTo>
                  <a:pt x="1216" y="1992"/>
                </a:lnTo>
                <a:lnTo>
                  <a:pt x="1230" y="2002"/>
                </a:lnTo>
                <a:lnTo>
                  <a:pt x="1244" y="2008"/>
                </a:lnTo>
                <a:lnTo>
                  <a:pt x="1259" y="2010"/>
                </a:lnTo>
                <a:lnTo>
                  <a:pt x="1275" y="2008"/>
                </a:lnTo>
                <a:lnTo>
                  <a:pt x="1289" y="2002"/>
                </a:lnTo>
                <a:lnTo>
                  <a:pt x="1302" y="1992"/>
                </a:lnTo>
                <a:lnTo>
                  <a:pt x="1323" y="1974"/>
                </a:lnTo>
                <a:lnTo>
                  <a:pt x="1347" y="1962"/>
                </a:lnTo>
                <a:lnTo>
                  <a:pt x="1372" y="1954"/>
                </a:lnTo>
                <a:lnTo>
                  <a:pt x="1398" y="1952"/>
                </a:lnTo>
                <a:lnTo>
                  <a:pt x="1425" y="1954"/>
                </a:lnTo>
                <a:lnTo>
                  <a:pt x="1450" y="1962"/>
                </a:lnTo>
                <a:lnTo>
                  <a:pt x="1473" y="1974"/>
                </a:lnTo>
                <a:lnTo>
                  <a:pt x="1494" y="1992"/>
                </a:lnTo>
                <a:lnTo>
                  <a:pt x="1521" y="2015"/>
                </a:lnTo>
                <a:lnTo>
                  <a:pt x="1550" y="2034"/>
                </a:lnTo>
                <a:lnTo>
                  <a:pt x="1579" y="2048"/>
                </a:lnTo>
                <a:lnTo>
                  <a:pt x="1611" y="2060"/>
                </a:lnTo>
                <a:lnTo>
                  <a:pt x="1645" y="2065"/>
                </a:lnTo>
                <a:lnTo>
                  <a:pt x="1677" y="2067"/>
                </a:lnTo>
                <a:lnTo>
                  <a:pt x="1710" y="2065"/>
                </a:lnTo>
                <a:lnTo>
                  <a:pt x="1743" y="2060"/>
                </a:lnTo>
                <a:lnTo>
                  <a:pt x="1774" y="2048"/>
                </a:lnTo>
                <a:lnTo>
                  <a:pt x="1805" y="2034"/>
                </a:lnTo>
                <a:lnTo>
                  <a:pt x="1833" y="2015"/>
                </a:lnTo>
                <a:lnTo>
                  <a:pt x="1859" y="1992"/>
                </a:lnTo>
                <a:lnTo>
                  <a:pt x="1869" y="1979"/>
                </a:lnTo>
                <a:lnTo>
                  <a:pt x="1875" y="1964"/>
                </a:lnTo>
                <a:lnTo>
                  <a:pt x="1877" y="1949"/>
                </a:lnTo>
                <a:lnTo>
                  <a:pt x="1875" y="1933"/>
                </a:lnTo>
                <a:lnTo>
                  <a:pt x="1869" y="1919"/>
                </a:lnTo>
                <a:lnTo>
                  <a:pt x="1859" y="1906"/>
                </a:lnTo>
                <a:lnTo>
                  <a:pt x="1847" y="1896"/>
                </a:lnTo>
                <a:lnTo>
                  <a:pt x="1831" y="1890"/>
                </a:lnTo>
                <a:lnTo>
                  <a:pt x="1817" y="1888"/>
                </a:lnTo>
                <a:lnTo>
                  <a:pt x="1801" y="1890"/>
                </a:lnTo>
                <a:lnTo>
                  <a:pt x="1787" y="1896"/>
                </a:lnTo>
                <a:lnTo>
                  <a:pt x="1774" y="1906"/>
                </a:lnTo>
                <a:lnTo>
                  <a:pt x="1752" y="1923"/>
                </a:lnTo>
                <a:lnTo>
                  <a:pt x="1728" y="1936"/>
                </a:lnTo>
                <a:lnTo>
                  <a:pt x="1703" y="1943"/>
                </a:lnTo>
                <a:lnTo>
                  <a:pt x="1677" y="1946"/>
                </a:lnTo>
                <a:lnTo>
                  <a:pt x="1651" y="1943"/>
                </a:lnTo>
                <a:lnTo>
                  <a:pt x="1626" y="1936"/>
                </a:lnTo>
                <a:lnTo>
                  <a:pt x="1602" y="1923"/>
                </a:lnTo>
                <a:lnTo>
                  <a:pt x="1581" y="1906"/>
                </a:lnTo>
                <a:lnTo>
                  <a:pt x="1552" y="1881"/>
                </a:lnTo>
                <a:lnTo>
                  <a:pt x="1520" y="1862"/>
                </a:lnTo>
                <a:lnTo>
                  <a:pt x="1487" y="1846"/>
                </a:lnTo>
                <a:lnTo>
                  <a:pt x="1453" y="1836"/>
                </a:lnTo>
                <a:lnTo>
                  <a:pt x="1416" y="1831"/>
                </a:lnTo>
                <a:lnTo>
                  <a:pt x="1381" y="1831"/>
                </a:lnTo>
                <a:close/>
                <a:moveTo>
                  <a:pt x="2694" y="1708"/>
                </a:moveTo>
                <a:lnTo>
                  <a:pt x="2661" y="1708"/>
                </a:lnTo>
                <a:lnTo>
                  <a:pt x="2629" y="1712"/>
                </a:lnTo>
                <a:lnTo>
                  <a:pt x="2597" y="1721"/>
                </a:lnTo>
                <a:lnTo>
                  <a:pt x="2566" y="1734"/>
                </a:lnTo>
                <a:lnTo>
                  <a:pt x="2537" y="1752"/>
                </a:lnTo>
                <a:lnTo>
                  <a:pt x="2512" y="1774"/>
                </a:lnTo>
                <a:lnTo>
                  <a:pt x="2502" y="1787"/>
                </a:lnTo>
                <a:lnTo>
                  <a:pt x="2497" y="1802"/>
                </a:lnTo>
                <a:lnTo>
                  <a:pt x="2494" y="1817"/>
                </a:lnTo>
                <a:lnTo>
                  <a:pt x="2497" y="1833"/>
                </a:lnTo>
                <a:lnTo>
                  <a:pt x="2502" y="1847"/>
                </a:lnTo>
                <a:lnTo>
                  <a:pt x="2512" y="1860"/>
                </a:lnTo>
                <a:lnTo>
                  <a:pt x="2525" y="1870"/>
                </a:lnTo>
                <a:lnTo>
                  <a:pt x="2540" y="1876"/>
                </a:lnTo>
                <a:lnTo>
                  <a:pt x="2555" y="1878"/>
                </a:lnTo>
                <a:lnTo>
                  <a:pt x="2571" y="1876"/>
                </a:lnTo>
                <a:lnTo>
                  <a:pt x="2585" y="1870"/>
                </a:lnTo>
                <a:lnTo>
                  <a:pt x="2598" y="1860"/>
                </a:lnTo>
                <a:lnTo>
                  <a:pt x="2616" y="1846"/>
                </a:lnTo>
                <a:lnTo>
                  <a:pt x="2636" y="1836"/>
                </a:lnTo>
                <a:lnTo>
                  <a:pt x="2657" y="1831"/>
                </a:lnTo>
                <a:lnTo>
                  <a:pt x="2679" y="1828"/>
                </a:lnTo>
                <a:lnTo>
                  <a:pt x="2700" y="1831"/>
                </a:lnTo>
                <a:lnTo>
                  <a:pt x="2721" y="1836"/>
                </a:lnTo>
                <a:lnTo>
                  <a:pt x="2741" y="1846"/>
                </a:lnTo>
                <a:lnTo>
                  <a:pt x="2758" y="1860"/>
                </a:lnTo>
                <a:lnTo>
                  <a:pt x="2786" y="1885"/>
                </a:lnTo>
                <a:lnTo>
                  <a:pt x="2818" y="1904"/>
                </a:lnTo>
                <a:lnTo>
                  <a:pt x="2851" y="1918"/>
                </a:lnTo>
                <a:lnTo>
                  <a:pt x="2887" y="1927"/>
                </a:lnTo>
                <a:lnTo>
                  <a:pt x="2924" y="1929"/>
                </a:lnTo>
                <a:lnTo>
                  <a:pt x="2961" y="1927"/>
                </a:lnTo>
                <a:lnTo>
                  <a:pt x="2997" y="1918"/>
                </a:lnTo>
                <a:lnTo>
                  <a:pt x="3030" y="1904"/>
                </a:lnTo>
                <a:lnTo>
                  <a:pt x="3062" y="1885"/>
                </a:lnTo>
                <a:lnTo>
                  <a:pt x="3089" y="1860"/>
                </a:lnTo>
                <a:lnTo>
                  <a:pt x="3099" y="1847"/>
                </a:lnTo>
                <a:lnTo>
                  <a:pt x="3106" y="1833"/>
                </a:lnTo>
                <a:lnTo>
                  <a:pt x="3108" y="1817"/>
                </a:lnTo>
                <a:lnTo>
                  <a:pt x="3106" y="1802"/>
                </a:lnTo>
                <a:lnTo>
                  <a:pt x="3099" y="1787"/>
                </a:lnTo>
                <a:lnTo>
                  <a:pt x="3089" y="1774"/>
                </a:lnTo>
                <a:lnTo>
                  <a:pt x="3077" y="1764"/>
                </a:lnTo>
                <a:lnTo>
                  <a:pt x="3062" y="1759"/>
                </a:lnTo>
                <a:lnTo>
                  <a:pt x="3046" y="1756"/>
                </a:lnTo>
                <a:lnTo>
                  <a:pt x="3032" y="1759"/>
                </a:lnTo>
                <a:lnTo>
                  <a:pt x="3016" y="1764"/>
                </a:lnTo>
                <a:lnTo>
                  <a:pt x="3004" y="1774"/>
                </a:lnTo>
                <a:lnTo>
                  <a:pt x="2987" y="1789"/>
                </a:lnTo>
                <a:lnTo>
                  <a:pt x="2967" y="1799"/>
                </a:lnTo>
                <a:lnTo>
                  <a:pt x="2946" y="1804"/>
                </a:lnTo>
                <a:lnTo>
                  <a:pt x="2924" y="1806"/>
                </a:lnTo>
                <a:lnTo>
                  <a:pt x="2902" y="1804"/>
                </a:lnTo>
                <a:lnTo>
                  <a:pt x="2881" y="1799"/>
                </a:lnTo>
                <a:lnTo>
                  <a:pt x="2861" y="1789"/>
                </a:lnTo>
                <a:lnTo>
                  <a:pt x="2844" y="1774"/>
                </a:lnTo>
                <a:lnTo>
                  <a:pt x="2818" y="1752"/>
                </a:lnTo>
                <a:lnTo>
                  <a:pt x="2790" y="1734"/>
                </a:lnTo>
                <a:lnTo>
                  <a:pt x="2759" y="1721"/>
                </a:lnTo>
                <a:lnTo>
                  <a:pt x="2727" y="1712"/>
                </a:lnTo>
                <a:lnTo>
                  <a:pt x="2694" y="1708"/>
                </a:lnTo>
                <a:close/>
                <a:moveTo>
                  <a:pt x="561" y="1555"/>
                </a:moveTo>
                <a:lnTo>
                  <a:pt x="528" y="1560"/>
                </a:lnTo>
                <a:lnTo>
                  <a:pt x="496" y="1567"/>
                </a:lnTo>
                <a:lnTo>
                  <a:pt x="466" y="1581"/>
                </a:lnTo>
                <a:lnTo>
                  <a:pt x="437" y="1598"/>
                </a:lnTo>
                <a:lnTo>
                  <a:pt x="412" y="1620"/>
                </a:lnTo>
                <a:lnTo>
                  <a:pt x="402" y="1634"/>
                </a:lnTo>
                <a:lnTo>
                  <a:pt x="395" y="1648"/>
                </a:lnTo>
                <a:lnTo>
                  <a:pt x="394" y="1664"/>
                </a:lnTo>
                <a:lnTo>
                  <a:pt x="395" y="1679"/>
                </a:lnTo>
                <a:lnTo>
                  <a:pt x="402" y="1693"/>
                </a:lnTo>
                <a:lnTo>
                  <a:pt x="412" y="1707"/>
                </a:lnTo>
                <a:lnTo>
                  <a:pt x="425" y="1717"/>
                </a:lnTo>
                <a:lnTo>
                  <a:pt x="439" y="1722"/>
                </a:lnTo>
                <a:lnTo>
                  <a:pt x="455" y="1724"/>
                </a:lnTo>
                <a:lnTo>
                  <a:pt x="470" y="1722"/>
                </a:lnTo>
                <a:lnTo>
                  <a:pt x="485" y="1717"/>
                </a:lnTo>
                <a:lnTo>
                  <a:pt x="498" y="1707"/>
                </a:lnTo>
                <a:lnTo>
                  <a:pt x="514" y="1692"/>
                </a:lnTo>
                <a:lnTo>
                  <a:pt x="534" y="1682"/>
                </a:lnTo>
                <a:lnTo>
                  <a:pt x="555" y="1677"/>
                </a:lnTo>
                <a:lnTo>
                  <a:pt x="577" y="1675"/>
                </a:lnTo>
                <a:lnTo>
                  <a:pt x="599" y="1677"/>
                </a:lnTo>
                <a:lnTo>
                  <a:pt x="620" y="1682"/>
                </a:lnTo>
                <a:lnTo>
                  <a:pt x="640" y="1692"/>
                </a:lnTo>
                <a:lnTo>
                  <a:pt x="657" y="1707"/>
                </a:lnTo>
                <a:lnTo>
                  <a:pt x="687" y="1731"/>
                </a:lnTo>
                <a:lnTo>
                  <a:pt x="719" y="1751"/>
                </a:lnTo>
                <a:lnTo>
                  <a:pt x="752" y="1764"/>
                </a:lnTo>
                <a:lnTo>
                  <a:pt x="787" y="1773"/>
                </a:lnTo>
                <a:lnTo>
                  <a:pt x="823" y="1775"/>
                </a:lnTo>
                <a:lnTo>
                  <a:pt x="853" y="1773"/>
                </a:lnTo>
                <a:lnTo>
                  <a:pt x="883" y="1768"/>
                </a:lnTo>
                <a:lnTo>
                  <a:pt x="912" y="1759"/>
                </a:lnTo>
                <a:lnTo>
                  <a:pt x="939" y="1744"/>
                </a:lnTo>
                <a:lnTo>
                  <a:pt x="965" y="1728"/>
                </a:lnTo>
                <a:lnTo>
                  <a:pt x="989" y="1707"/>
                </a:lnTo>
                <a:lnTo>
                  <a:pt x="999" y="1693"/>
                </a:lnTo>
                <a:lnTo>
                  <a:pt x="1004" y="1679"/>
                </a:lnTo>
                <a:lnTo>
                  <a:pt x="1007" y="1664"/>
                </a:lnTo>
                <a:lnTo>
                  <a:pt x="1004" y="1648"/>
                </a:lnTo>
                <a:lnTo>
                  <a:pt x="999" y="1634"/>
                </a:lnTo>
                <a:lnTo>
                  <a:pt x="989" y="1620"/>
                </a:lnTo>
                <a:lnTo>
                  <a:pt x="976" y="1610"/>
                </a:lnTo>
                <a:lnTo>
                  <a:pt x="961" y="1605"/>
                </a:lnTo>
                <a:lnTo>
                  <a:pt x="946" y="1603"/>
                </a:lnTo>
                <a:lnTo>
                  <a:pt x="930" y="1605"/>
                </a:lnTo>
                <a:lnTo>
                  <a:pt x="916" y="1610"/>
                </a:lnTo>
                <a:lnTo>
                  <a:pt x="903" y="1620"/>
                </a:lnTo>
                <a:lnTo>
                  <a:pt x="883" y="1637"/>
                </a:lnTo>
                <a:lnTo>
                  <a:pt x="860" y="1648"/>
                </a:lnTo>
                <a:lnTo>
                  <a:pt x="836" y="1654"/>
                </a:lnTo>
                <a:lnTo>
                  <a:pt x="811" y="1654"/>
                </a:lnTo>
                <a:lnTo>
                  <a:pt x="787" y="1648"/>
                </a:lnTo>
                <a:lnTo>
                  <a:pt x="764" y="1637"/>
                </a:lnTo>
                <a:lnTo>
                  <a:pt x="743" y="1620"/>
                </a:lnTo>
                <a:lnTo>
                  <a:pt x="717" y="1598"/>
                </a:lnTo>
                <a:lnTo>
                  <a:pt x="689" y="1582"/>
                </a:lnTo>
                <a:lnTo>
                  <a:pt x="659" y="1568"/>
                </a:lnTo>
                <a:lnTo>
                  <a:pt x="627" y="1560"/>
                </a:lnTo>
                <a:lnTo>
                  <a:pt x="594" y="1555"/>
                </a:lnTo>
                <a:lnTo>
                  <a:pt x="561" y="1555"/>
                </a:lnTo>
                <a:close/>
                <a:moveTo>
                  <a:pt x="1752" y="1459"/>
                </a:moveTo>
                <a:lnTo>
                  <a:pt x="1716" y="1463"/>
                </a:lnTo>
                <a:lnTo>
                  <a:pt x="1681" y="1473"/>
                </a:lnTo>
                <a:lnTo>
                  <a:pt x="1648" y="1489"/>
                </a:lnTo>
                <a:lnTo>
                  <a:pt x="1617" y="1509"/>
                </a:lnTo>
                <a:lnTo>
                  <a:pt x="1587" y="1533"/>
                </a:lnTo>
                <a:lnTo>
                  <a:pt x="1577" y="1546"/>
                </a:lnTo>
                <a:lnTo>
                  <a:pt x="1572" y="1561"/>
                </a:lnTo>
                <a:lnTo>
                  <a:pt x="1570" y="1576"/>
                </a:lnTo>
                <a:lnTo>
                  <a:pt x="1572" y="1592"/>
                </a:lnTo>
                <a:lnTo>
                  <a:pt x="1577" y="1607"/>
                </a:lnTo>
                <a:lnTo>
                  <a:pt x="1587" y="1619"/>
                </a:lnTo>
                <a:lnTo>
                  <a:pt x="1600" y="1629"/>
                </a:lnTo>
                <a:lnTo>
                  <a:pt x="1615" y="1636"/>
                </a:lnTo>
                <a:lnTo>
                  <a:pt x="1630" y="1637"/>
                </a:lnTo>
                <a:lnTo>
                  <a:pt x="1646" y="1636"/>
                </a:lnTo>
                <a:lnTo>
                  <a:pt x="1660" y="1629"/>
                </a:lnTo>
                <a:lnTo>
                  <a:pt x="1673" y="1619"/>
                </a:lnTo>
                <a:lnTo>
                  <a:pt x="1695" y="1603"/>
                </a:lnTo>
                <a:lnTo>
                  <a:pt x="1719" y="1589"/>
                </a:lnTo>
                <a:lnTo>
                  <a:pt x="1744" y="1583"/>
                </a:lnTo>
                <a:lnTo>
                  <a:pt x="1770" y="1580"/>
                </a:lnTo>
                <a:lnTo>
                  <a:pt x="1796" y="1583"/>
                </a:lnTo>
                <a:lnTo>
                  <a:pt x="1821" y="1589"/>
                </a:lnTo>
                <a:lnTo>
                  <a:pt x="1845" y="1603"/>
                </a:lnTo>
                <a:lnTo>
                  <a:pt x="1866" y="1619"/>
                </a:lnTo>
                <a:lnTo>
                  <a:pt x="1893" y="1643"/>
                </a:lnTo>
                <a:lnTo>
                  <a:pt x="1922" y="1661"/>
                </a:lnTo>
                <a:lnTo>
                  <a:pt x="1951" y="1677"/>
                </a:lnTo>
                <a:lnTo>
                  <a:pt x="1983" y="1687"/>
                </a:lnTo>
                <a:lnTo>
                  <a:pt x="2015" y="1693"/>
                </a:lnTo>
                <a:lnTo>
                  <a:pt x="2049" y="1696"/>
                </a:lnTo>
                <a:lnTo>
                  <a:pt x="2082" y="1693"/>
                </a:lnTo>
                <a:lnTo>
                  <a:pt x="2114" y="1687"/>
                </a:lnTo>
                <a:lnTo>
                  <a:pt x="2146" y="1677"/>
                </a:lnTo>
                <a:lnTo>
                  <a:pt x="2175" y="1661"/>
                </a:lnTo>
                <a:lnTo>
                  <a:pt x="2204" y="1643"/>
                </a:lnTo>
                <a:lnTo>
                  <a:pt x="2231" y="1619"/>
                </a:lnTo>
                <a:lnTo>
                  <a:pt x="2241" y="1607"/>
                </a:lnTo>
                <a:lnTo>
                  <a:pt x="2246" y="1592"/>
                </a:lnTo>
                <a:lnTo>
                  <a:pt x="2248" y="1576"/>
                </a:lnTo>
                <a:lnTo>
                  <a:pt x="2246" y="1561"/>
                </a:lnTo>
                <a:lnTo>
                  <a:pt x="2241" y="1546"/>
                </a:lnTo>
                <a:lnTo>
                  <a:pt x="2231" y="1533"/>
                </a:lnTo>
                <a:lnTo>
                  <a:pt x="2217" y="1523"/>
                </a:lnTo>
                <a:lnTo>
                  <a:pt x="2203" y="1518"/>
                </a:lnTo>
                <a:lnTo>
                  <a:pt x="2188" y="1515"/>
                </a:lnTo>
                <a:lnTo>
                  <a:pt x="2172" y="1518"/>
                </a:lnTo>
                <a:lnTo>
                  <a:pt x="2158" y="1523"/>
                </a:lnTo>
                <a:lnTo>
                  <a:pt x="2145" y="1533"/>
                </a:lnTo>
                <a:lnTo>
                  <a:pt x="2124" y="1551"/>
                </a:lnTo>
                <a:lnTo>
                  <a:pt x="2099" y="1564"/>
                </a:lnTo>
                <a:lnTo>
                  <a:pt x="2075" y="1571"/>
                </a:lnTo>
                <a:lnTo>
                  <a:pt x="2049" y="1574"/>
                </a:lnTo>
                <a:lnTo>
                  <a:pt x="2022" y="1571"/>
                </a:lnTo>
                <a:lnTo>
                  <a:pt x="1998" y="1564"/>
                </a:lnTo>
                <a:lnTo>
                  <a:pt x="1973" y="1551"/>
                </a:lnTo>
                <a:lnTo>
                  <a:pt x="1953" y="1533"/>
                </a:lnTo>
                <a:lnTo>
                  <a:pt x="1924" y="1509"/>
                </a:lnTo>
                <a:lnTo>
                  <a:pt x="1892" y="1489"/>
                </a:lnTo>
                <a:lnTo>
                  <a:pt x="1859" y="1473"/>
                </a:lnTo>
                <a:lnTo>
                  <a:pt x="1823" y="1463"/>
                </a:lnTo>
                <a:lnTo>
                  <a:pt x="1788" y="1459"/>
                </a:lnTo>
                <a:lnTo>
                  <a:pt x="1752" y="1459"/>
                </a:lnTo>
                <a:close/>
                <a:moveTo>
                  <a:pt x="2124" y="1086"/>
                </a:moveTo>
                <a:lnTo>
                  <a:pt x="2087" y="1092"/>
                </a:lnTo>
                <a:lnTo>
                  <a:pt x="2053" y="1102"/>
                </a:lnTo>
                <a:lnTo>
                  <a:pt x="2020" y="1116"/>
                </a:lnTo>
                <a:lnTo>
                  <a:pt x="1988" y="1136"/>
                </a:lnTo>
                <a:lnTo>
                  <a:pt x="1959" y="1161"/>
                </a:lnTo>
                <a:lnTo>
                  <a:pt x="1949" y="1175"/>
                </a:lnTo>
                <a:lnTo>
                  <a:pt x="1944" y="1189"/>
                </a:lnTo>
                <a:lnTo>
                  <a:pt x="1941" y="1205"/>
                </a:lnTo>
                <a:lnTo>
                  <a:pt x="1944" y="1220"/>
                </a:lnTo>
                <a:lnTo>
                  <a:pt x="1949" y="1234"/>
                </a:lnTo>
                <a:lnTo>
                  <a:pt x="1959" y="1248"/>
                </a:lnTo>
                <a:lnTo>
                  <a:pt x="1972" y="1258"/>
                </a:lnTo>
                <a:lnTo>
                  <a:pt x="1987" y="1263"/>
                </a:lnTo>
                <a:lnTo>
                  <a:pt x="2002" y="1265"/>
                </a:lnTo>
                <a:lnTo>
                  <a:pt x="2018" y="1263"/>
                </a:lnTo>
                <a:lnTo>
                  <a:pt x="2032" y="1258"/>
                </a:lnTo>
                <a:lnTo>
                  <a:pt x="2045" y="1248"/>
                </a:lnTo>
                <a:lnTo>
                  <a:pt x="2066" y="1230"/>
                </a:lnTo>
                <a:lnTo>
                  <a:pt x="2090" y="1218"/>
                </a:lnTo>
                <a:lnTo>
                  <a:pt x="2115" y="1210"/>
                </a:lnTo>
                <a:lnTo>
                  <a:pt x="2141" y="1208"/>
                </a:lnTo>
                <a:lnTo>
                  <a:pt x="2168" y="1210"/>
                </a:lnTo>
                <a:lnTo>
                  <a:pt x="2193" y="1218"/>
                </a:lnTo>
                <a:lnTo>
                  <a:pt x="2216" y="1230"/>
                </a:lnTo>
                <a:lnTo>
                  <a:pt x="2237" y="1248"/>
                </a:lnTo>
                <a:lnTo>
                  <a:pt x="2264" y="1270"/>
                </a:lnTo>
                <a:lnTo>
                  <a:pt x="2291" y="1289"/>
                </a:lnTo>
                <a:lnTo>
                  <a:pt x="2321" y="1304"/>
                </a:lnTo>
                <a:lnTo>
                  <a:pt x="2353" y="1314"/>
                </a:lnTo>
                <a:lnTo>
                  <a:pt x="2386" y="1321"/>
                </a:lnTo>
                <a:lnTo>
                  <a:pt x="2420" y="1323"/>
                </a:lnTo>
                <a:lnTo>
                  <a:pt x="2454" y="1321"/>
                </a:lnTo>
                <a:lnTo>
                  <a:pt x="2487" y="1314"/>
                </a:lnTo>
                <a:lnTo>
                  <a:pt x="2519" y="1304"/>
                </a:lnTo>
                <a:lnTo>
                  <a:pt x="2549" y="1289"/>
                </a:lnTo>
                <a:lnTo>
                  <a:pt x="2576" y="1270"/>
                </a:lnTo>
                <a:lnTo>
                  <a:pt x="2603" y="1248"/>
                </a:lnTo>
                <a:lnTo>
                  <a:pt x="2613" y="1234"/>
                </a:lnTo>
                <a:lnTo>
                  <a:pt x="2618" y="1220"/>
                </a:lnTo>
                <a:lnTo>
                  <a:pt x="2620" y="1205"/>
                </a:lnTo>
                <a:lnTo>
                  <a:pt x="2618" y="1189"/>
                </a:lnTo>
                <a:lnTo>
                  <a:pt x="2613" y="1175"/>
                </a:lnTo>
                <a:lnTo>
                  <a:pt x="2603" y="1161"/>
                </a:lnTo>
                <a:lnTo>
                  <a:pt x="2589" y="1151"/>
                </a:lnTo>
                <a:lnTo>
                  <a:pt x="2575" y="1146"/>
                </a:lnTo>
                <a:lnTo>
                  <a:pt x="2560" y="1144"/>
                </a:lnTo>
                <a:lnTo>
                  <a:pt x="2544" y="1146"/>
                </a:lnTo>
                <a:lnTo>
                  <a:pt x="2530" y="1151"/>
                </a:lnTo>
                <a:lnTo>
                  <a:pt x="2517" y="1161"/>
                </a:lnTo>
                <a:lnTo>
                  <a:pt x="2496" y="1178"/>
                </a:lnTo>
                <a:lnTo>
                  <a:pt x="2471" y="1190"/>
                </a:lnTo>
                <a:lnTo>
                  <a:pt x="2446" y="1198"/>
                </a:lnTo>
                <a:lnTo>
                  <a:pt x="2419" y="1200"/>
                </a:lnTo>
                <a:lnTo>
                  <a:pt x="2394" y="1198"/>
                </a:lnTo>
                <a:lnTo>
                  <a:pt x="2369" y="1190"/>
                </a:lnTo>
                <a:lnTo>
                  <a:pt x="2344" y="1178"/>
                </a:lnTo>
                <a:lnTo>
                  <a:pt x="2323" y="1161"/>
                </a:lnTo>
                <a:lnTo>
                  <a:pt x="2295" y="1136"/>
                </a:lnTo>
                <a:lnTo>
                  <a:pt x="2264" y="1116"/>
                </a:lnTo>
                <a:lnTo>
                  <a:pt x="2230" y="1102"/>
                </a:lnTo>
                <a:lnTo>
                  <a:pt x="2195" y="1092"/>
                </a:lnTo>
                <a:lnTo>
                  <a:pt x="2159" y="1086"/>
                </a:lnTo>
                <a:lnTo>
                  <a:pt x="2124" y="1086"/>
                </a:lnTo>
                <a:close/>
                <a:moveTo>
                  <a:pt x="1053" y="1026"/>
                </a:moveTo>
                <a:lnTo>
                  <a:pt x="1021" y="1026"/>
                </a:lnTo>
                <a:lnTo>
                  <a:pt x="988" y="1031"/>
                </a:lnTo>
                <a:lnTo>
                  <a:pt x="956" y="1040"/>
                </a:lnTo>
                <a:lnTo>
                  <a:pt x="926" y="1053"/>
                </a:lnTo>
                <a:lnTo>
                  <a:pt x="897" y="1072"/>
                </a:lnTo>
                <a:lnTo>
                  <a:pt x="871" y="1094"/>
                </a:lnTo>
                <a:lnTo>
                  <a:pt x="861" y="1107"/>
                </a:lnTo>
                <a:lnTo>
                  <a:pt x="855" y="1122"/>
                </a:lnTo>
                <a:lnTo>
                  <a:pt x="853" y="1137"/>
                </a:lnTo>
                <a:lnTo>
                  <a:pt x="855" y="1153"/>
                </a:lnTo>
                <a:lnTo>
                  <a:pt x="861" y="1167"/>
                </a:lnTo>
                <a:lnTo>
                  <a:pt x="871" y="1180"/>
                </a:lnTo>
                <a:lnTo>
                  <a:pt x="884" y="1190"/>
                </a:lnTo>
                <a:lnTo>
                  <a:pt x="898" y="1196"/>
                </a:lnTo>
                <a:lnTo>
                  <a:pt x="914" y="1198"/>
                </a:lnTo>
                <a:lnTo>
                  <a:pt x="929" y="1196"/>
                </a:lnTo>
                <a:lnTo>
                  <a:pt x="944" y="1190"/>
                </a:lnTo>
                <a:lnTo>
                  <a:pt x="957" y="1180"/>
                </a:lnTo>
                <a:lnTo>
                  <a:pt x="978" y="1164"/>
                </a:lnTo>
                <a:lnTo>
                  <a:pt x="1000" y="1154"/>
                </a:lnTo>
                <a:lnTo>
                  <a:pt x="1024" y="1148"/>
                </a:lnTo>
                <a:lnTo>
                  <a:pt x="1050" y="1148"/>
                </a:lnTo>
                <a:lnTo>
                  <a:pt x="1074" y="1154"/>
                </a:lnTo>
                <a:lnTo>
                  <a:pt x="1096" y="1164"/>
                </a:lnTo>
                <a:lnTo>
                  <a:pt x="1117" y="1180"/>
                </a:lnTo>
                <a:lnTo>
                  <a:pt x="1141" y="1201"/>
                </a:lnTo>
                <a:lnTo>
                  <a:pt x="1167" y="1219"/>
                </a:lnTo>
                <a:lnTo>
                  <a:pt x="1194" y="1232"/>
                </a:lnTo>
                <a:lnTo>
                  <a:pt x="1223" y="1241"/>
                </a:lnTo>
                <a:lnTo>
                  <a:pt x="1253" y="1247"/>
                </a:lnTo>
                <a:lnTo>
                  <a:pt x="1283" y="1249"/>
                </a:lnTo>
                <a:lnTo>
                  <a:pt x="1312" y="1247"/>
                </a:lnTo>
                <a:lnTo>
                  <a:pt x="1342" y="1241"/>
                </a:lnTo>
                <a:lnTo>
                  <a:pt x="1371" y="1232"/>
                </a:lnTo>
                <a:lnTo>
                  <a:pt x="1398" y="1219"/>
                </a:lnTo>
                <a:lnTo>
                  <a:pt x="1425" y="1201"/>
                </a:lnTo>
                <a:lnTo>
                  <a:pt x="1448" y="1180"/>
                </a:lnTo>
                <a:lnTo>
                  <a:pt x="1458" y="1167"/>
                </a:lnTo>
                <a:lnTo>
                  <a:pt x="1465" y="1153"/>
                </a:lnTo>
                <a:lnTo>
                  <a:pt x="1467" y="1137"/>
                </a:lnTo>
                <a:lnTo>
                  <a:pt x="1465" y="1122"/>
                </a:lnTo>
                <a:lnTo>
                  <a:pt x="1458" y="1107"/>
                </a:lnTo>
                <a:lnTo>
                  <a:pt x="1448" y="1094"/>
                </a:lnTo>
                <a:lnTo>
                  <a:pt x="1436" y="1084"/>
                </a:lnTo>
                <a:lnTo>
                  <a:pt x="1421" y="1078"/>
                </a:lnTo>
                <a:lnTo>
                  <a:pt x="1405" y="1076"/>
                </a:lnTo>
                <a:lnTo>
                  <a:pt x="1391" y="1078"/>
                </a:lnTo>
                <a:lnTo>
                  <a:pt x="1375" y="1084"/>
                </a:lnTo>
                <a:lnTo>
                  <a:pt x="1363" y="1094"/>
                </a:lnTo>
                <a:lnTo>
                  <a:pt x="1342" y="1111"/>
                </a:lnTo>
                <a:lnTo>
                  <a:pt x="1319" y="1122"/>
                </a:lnTo>
                <a:lnTo>
                  <a:pt x="1295" y="1127"/>
                </a:lnTo>
                <a:lnTo>
                  <a:pt x="1270" y="1127"/>
                </a:lnTo>
                <a:lnTo>
                  <a:pt x="1246" y="1122"/>
                </a:lnTo>
                <a:lnTo>
                  <a:pt x="1223" y="1111"/>
                </a:lnTo>
                <a:lnTo>
                  <a:pt x="1203" y="1094"/>
                </a:lnTo>
                <a:lnTo>
                  <a:pt x="1177" y="1072"/>
                </a:lnTo>
                <a:lnTo>
                  <a:pt x="1148" y="1053"/>
                </a:lnTo>
                <a:lnTo>
                  <a:pt x="1117" y="1040"/>
                </a:lnTo>
                <a:lnTo>
                  <a:pt x="1086" y="1031"/>
                </a:lnTo>
                <a:lnTo>
                  <a:pt x="1053" y="1026"/>
                </a:lnTo>
                <a:close/>
                <a:moveTo>
                  <a:pt x="2490" y="723"/>
                </a:moveTo>
                <a:lnTo>
                  <a:pt x="2456" y="726"/>
                </a:lnTo>
                <a:lnTo>
                  <a:pt x="2422" y="733"/>
                </a:lnTo>
                <a:lnTo>
                  <a:pt x="2390" y="747"/>
                </a:lnTo>
                <a:lnTo>
                  <a:pt x="2359" y="765"/>
                </a:lnTo>
                <a:lnTo>
                  <a:pt x="2331" y="789"/>
                </a:lnTo>
                <a:lnTo>
                  <a:pt x="2321" y="802"/>
                </a:lnTo>
                <a:lnTo>
                  <a:pt x="2315" y="816"/>
                </a:lnTo>
                <a:lnTo>
                  <a:pt x="2312" y="832"/>
                </a:lnTo>
                <a:lnTo>
                  <a:pt x="2315" y="847"/>
                </a:lnTo>
                <a:lnTo>
                  <a:pt x="2321" y="862"/>
                </a:lnTo>
                <a:lnTo>
                  <a:pt x="2331" y="875"/>
                </a:lnTo>
                <a:lnTo>
                  <a:pt x="2343" y="885"/>
                </a:lnTo>
                <a:lnTo>
                  <a:pt x="2359" y="892"/>
                </a:lnTo>
                <a:lnTo>
                  <a:pt x="2373" y="893"/>
                </a:lnTo>
                <a:lnTo>
                  <a:pt x="2388" y="892"/>
                </a:lnTo>
                <a:lnTo>
                  <a:pt x="2404" y="885"/>
                </a:lnTo>
                <a:lnTo>
                  <a:pt x="2416" y="875"/>
                </a:lnTo>
                <a:lnTo>
                  <a:pt x="2435" y="861"/>
                </a:lnTo>
                <a:lnTo>
                  <a:pt x="2456" y="851"/>
                </a:lnTo>
                <a:lnTo>
                  <a:pt x="2478" y="845"/>
                </a:lnTo>
                <a:lnTo>
                  <a:pt x="2501" y="845"/>
                </a:lnTo>
                <a:lnTo>
                  <a:pt x="2523" y="851"/>
                </a:lnTo>
                <a:lnTo>
                  <a:pt x="2544" y="861"/>
                </a:lnTo>
                <a:lnTo>
                  <a:pt x="2563" y="875"/>
                </a:lnTo>
                <a:lnTo>
                  <a:pt x="2589" y="898"/>
                </a:lnTo>
                <a:lnTo>
                  <a:pt x="2620" y="917"/>
                </a:lnTo>
                <a:lnTo>
                  <a:pt x="2652" y="930"/>
                </a:lnTo>
                <a:lnTo>
                  <a:pt x="2686" y="938"/>
                </a:lnTo>
                <a:lnTo>
                  <a:pt x="2722" y="941"/>
                </a:lnTo>
                <a:lnTo>
                  <a:pt x="2757" y="938"/>
                </a:lnTo>
                <a:lnTo>
                  <a:pt x="2791" y="930"/>
                </a:lnTo>
                <a:lnTo>
                  <a:pt x="2823" y="917"/>
                </a:lnTo>
                <a:lnTo>
                  <a:pt x="2853" y="898"/>
                </a:lnTo>
                <a:lnTo>
                  <a:pt x="2881" y="875"/>
                </a:lnTo>
                <a:lnTo>
                  <a:pt x="2891" y="862"/>
                </a:lnTo>
                <a:lnTo>
                  <a:pt x="2896" y="847"/>
                </a:lnTo>
                <a:lnTo>
                  <a:pt x="2898" y="832"/>
                </a:lnTo>
                <a:lnTo>
                  <a:pt x="2896" y="816"/>
                </a:lnTo>
                <a:lnTo>
                  <a:pt x="2891" y="802"/>
                </a:lnTo>
                <a:lnTo>
                  <a:pt x="2881" y="789"/>
                </a:lnTo>
                <a:lnTo>
                  <a:pt x="2867" y="779"/>
                </a:lnTo>
                <a:lnTo>
                  <a:pt x="2853" y="773"/>
                </a:lnTo>
                <a:lnTo>
                  <a:pt x="2838" y="771"/>
                </a:lnTo>
                <a:lnTo>
                  <a:pt x="2822" y="773"/>
                </a:lnTo>
                <a:lnTo>
                  <a:pt x="2808" y="779"/>
                </a:lnTo>
                <a:lnTo>
                  <a:pt x="2795" y="789"/>
                </a:lnTo>
                <a:lnTo>
                  <a:pt x="2777" y="803"/>
                </a:lnTo>
                <a:lnTo>
                  <a:pt x="2756" y="813"/>
                </a:lnTo>
                <a:lnTo>
                  <a:pt x="2733" y="817"/>
                </a:lnTo>
                <a:lnTo>
                  <a:pt x="2711" y="817"/>
                </a:lnTo>
                <a:lnTo>
                  <a:pt x="2688" y="813"/>
                </a:lnTo>
                <a:lnTo>
                  <a:pt x="2667" y="803"/>
                </a:lnTo>
                <a:lnTo>
                  <a:pt x="2649" y="789"/>
                </a:lnTo>
                <a:lnTo>
                  <a:pt x="2620" y="765"/>
                </a:lnTo>
                <a:lnTo>
                  <a:pt x="2590" y="747"/>
                </a:lnTo>
                <a:lnTo>
                  <a:pt x="2557" y="733"/>
                </a:lnTo>
                <a:lnTo>
                  <a:pt x="2524" y="726"/>
                </a:lnTo>
                <a:lnTo>
                  <a:pt x="2490" y="723"/>
                </a:lnTo>
                <a:close/>
                <a:moveTo>
                  <a:pt x="1546" y="588"/>
                </a:moveTo>
                <a:lnTo>
                  <a:pt x="1513" y="593"/>
                </a:lnTo>
                <a:lnTo>
                  <a:pt x="1482" y="602"/>
                </a:lnTo>
                <a:lnTo>
                  <a:pt x="1451" y="615"/>
                </a:lnTo>
                <a:lnTo>
                  <a:pt x="1423" y="634"/>
                </a:lnTo>
                <a:lnTo>
                  <a:pt x="1396" y="656"/>
                </a:lnTo>
                <a:lnTo>
                  <a:pt x="1386" y="669"/>
                </a:lnTo>
                <a:lnTo>
                  <a:pt x="1381" y="684"/>
                </a:lnTo>
                <a:lnTo>
                  <a:pt x="1379" y="699"/>
                </a:lnTo>
                <a:lnTo>
                  <a:pt x="1381" y="715"/>
                </a:lnTo>
                <a:lnTo>
                  <a:pt x="1386" y="729"/>
                </a:lnTo>
                <a:lnTo>
                  <a:pt x="1396" y="742"/>
                </a:lnTo>
                <a:lnTo>
                  <a:pt x="1409" y="752"/>
                </a:lnTo>
                <a:lnTo>
                  <a:pt x="1424" y="758"/>
                </a:lnTo>
                <a:lnTo>
                  <a:pt x="1439" y="760"/>
                </a:lnTo>
                <a:lnTo>
                  <a:pt x="1455" y="758"/>
                </a:lnTo>
                <a:lnTo>
                  <a:pt x="1469" y="752"/>
                </a:lnTo>
                <a:lnTo>
                  <a:pt x="1482" y="742"/>
                </a:lnTo>
                <a:lnTo>
                  <a:pt x="1503" y="726"/>
                </a:lnTo>
                <a:lnTo>
                  <a:pt x="1525" y="715"/>
                </a:lnTo>
                <a:lnTo>
                  <a:pt x="1550" y="710"/>
                </a:lnTo>
                <a:lnTo>
                  <a:pt x="1575" y="710"/>
                </a:lnTo>
                <a:lnTo>
                  <a:pt x="1599" y="715"/>
                </a:lnTo>
                <a:lnTo>
                  <a:pt x="1622" y="726"/>
                </a:lnTo>
                <a:lnTo>
                  <a:pt x="1642" y="742"/>
                </a:lnTo>
                <a:lnTo>
                  <a:pt x="1667" y="763"/>
                </a:lnTo>
                <a:lnTo>
                  <a:pt x="1692" y="781"/>
                </a:lnTo>
                <a:lnTo>
                  <a:pt x="1720" y="794"/>
                </a:lnTo>
                <a:lnTo>
                  <a:pt x="1748" y="803"/>
                </a:lnTo>
                <a:lnTo>
                  <a:pt x="1778" y="810"/>
                </a:lnTo>
                <a:lnTo>
                  <a:pt x="1808" y="811"/>
                </a:lnTo>
                <a:lnTo>
                  <a:pt x="1844" y="809"/>
                </a:lnTo>
                <a:lnTo>
                  <a:pt x="1880" y="800"/>
                </a:lnTo>
                <a:lnTo>
                  <a:pt x="1913" y="786"/>
                </a:lnTo>
                <a:lnTo>
                  <a:pt x="1945" y="767"/>
                </a:lnTo>
                <a:lnTo>
                  <a:pt x="1975" y="742"/>
                </a:lnTo>
                <a:lnTo>
                  <a:pt x="1985" y="729"/>
                </a:lnTo>
                <a:lnTo>
                  <a:pt x="1990" y="715"/>
                </a:lnTo>
                <a:lnTo>
                  <a:pt x="1992" y="699"/>
                </a:lnTo>
                <a:lnTo>
                  <a:pt x="1990" y="684"/>
                </a:lnTo>
                <a:lnTo>
                  <a:pt x="1985" y="669"/>
                </a:lnTo>
                <a:lnTo>
                  <a:pt x="1975" y="656"/>
                </a:lnTo>
                <a:lnTo>
                  <a:pt x="1961" y="646"/>
                </a:lnTo>
                <a:lnTo>
                  <a:pt x="1947" y="640"/>
                </a:lnTo>
                <a:lnTo>
                  <a:pt x="1932" y="638"/>
                </a:lnTo>
                <a:lnTo>
                  <a:pt x="1916" y="640"/>
                </a:lnTo>
                <a:lnTo>
                  <a:pt x="1901" y="646"/>
                </a:lnTo>
                <a:lnTo>
                  <a:pt x="1888" y="656"/>
                </a:lnTo>
                <a:lnTo>
                  <a:pt x="1868" y="673"/>
                </a:lnTo>
                <a:lnTo>
                  <a:pt x="1844" y="684"/>
                </a:lnTo>
                <a:lnTo>
                  <a:pt x="1820" y="689"/>
                </a:lnTo>
                <a:lnTo>
                  <a:pt x="1796" y="689"/>
                </a:lnTo>
                <a:lnTo>
                  <a:pt x="1771" y="684"/>
                </a:lnTo>
                <a:lnTo>
                  <a:pt x="1748" y="673"/>
                </a:lnTo>
                <a:lnTo>
                  <a:pt x="1728" y="656"/>
                </a:lnTo>
                <a:lnTo>
                  <a:pt x="1702" y="634"/>
                </a:lnTo>
                <a:lnTo>
                  <a:pt x="1673" y="615"/>
                </a:lnTo>
                <a:lnTo>
                  <a:pt x="1642" y="602"/>
                </a:lnTo>
                <a:lnTo>
                  <a:pt x="1611" y="593"/>
                </a:lnTo>
                <a:lnTo>
                  <a:pt x="1578" y="588"/>
                </a:lnTo>
                <a:lnTo>
                  <a:pt x="1546" y="588"/>
                </a:lnTo>
                <a:close/>
                <a:moveTo>
                  <a:pt x="2151" y="0"/>
                </a:moveTo>
                <a:lnTo>
                  <a:pt x="2158" y="0"/>
                </a:lnTo>
                <a:lnTo>
                  <a:pt x="2198" y="2"/>
                </a:lnTo>
                <a:lnTo>
                  <a:pt x="2234" y="10"/>
                </a:lnTo>
                <a:lnTo>
                  <a:pt x="2269" y="22"/>
                </a:lnTo>
                <a:lnTo>
                  <a:pt x="2300" y="39"/>
                </a:lnTo>
                <a:lnTo>
                  <a:pt x="2329" y="60"/>
                </a:lnTo>
                <a:lnTo>
                  <a:pt x="2353" y="85"/>
                </a:lnTo>
                <a:lnTo>
                  <a:pt x="2374" y="115"/>
                </a:lnTo>
                <a:lnTo>
                  <a:pt x="2392" y="149"/>
                </a:lnTo>
                <a:lnTo>
                  <a:pt x="2404" y="185"/>
                </a:lnTo>
                <a:lnTo>
                  <a:pt x="2413" y="222"/>
                </a:lnTo>
                <a:lnTo>
                  <a:pt x="2417" y="261"/>
                </a:lnTo>
                <a:lnTo>
                  <a:pt x="2417" y="300"/>
                </a:lnTo>
                <a:lnTo>
                  <a:pt x="2414" y="339"/>
                </a:lnTo>
                <a:lnTo>
                  <a:pt x="2407" y="376"/>
                </a:lnTo>
                <a:lnTo>
                  <a:pt x="2398" y="412"/>
                </a:lnTo>
                <a:lnTo>
                  <a:pt x="2386" y="446"/>
                </a:lnTo>
                <a:lnTo>
                  <a:pt x="2373" y="476"/>
                </a:lnTo>
                <a:lnTo>
                  <a:pt x="2354" y="511"/>
                </a:lnTo>
                <a:lnTo>
                  <a:pt x="2409" y="472"/>
                </a:lnTo>
                <a:lnTo>
                  <a:pt x="2465" y="436"/>
                </a:lnTo>
                <a:lnTo>
                  <a:pt x="2521" y="403"/>
                </a:lnTo>
                <a:lnTo>
                  <a:pt x="2577" y="372"/>
                </a:lnTo>
                <a:lnTo>
                  <a:pt x="2632" y="345"/>
                </a:lnTo>
                <a:lnTo>
                  <a:pt x="2688" y="324"/>
                </a:lnTo>
                <a:lnTo>
                  <a:pt x="2743" y="308"/>
                </a:lnTo>
                <a:lnTo>
                  <a:pt x="2797" y="296"/>
                </a:lnTo>
                <a:lnTo>
                  <a:pt x="2850" y="292"/>
                </a:lnTo>
                <a:lnTo>
                  <a:pt x="2858" y="292"/>
                </a:lnTo>
                <a:lnTo>
                  <a:pt x="2898" y="294"/>
                </a:lnTo>
                <a:lnTo>
                  <a:pt x="2936" y="300"/>
                </a:lnTo>
                <a:lnTo>
                  <a:pt x="2969" y="310"/>
                </a:lnTo>
                <a:lnTo>
                  <a:pt x="2999" y="322"/>
                </a:lnTo>
                <a:lnTo>
                  <a:pt x="3025" y="336"/>
                </a:lnTo>
                <a:lnTo>
                  <a:pt x="3049" y="353"/>
                </a:lnTo>
                <a:lnTo>
                  <a:pt x="3069" y="371"/>
                </a:lnTo>
                <a:lnTo>
                  <a:pt x="3086" y="389"/>
                </a:lnTo>
                <a:lnTo>
                  <a:pt x="3101" y="408"/>
                </a:lnTo>
                <a:lnTo>
                  <a:pt x="3114" y="427"/>
                </a:lnTo>
                <a:lnTo>
                  <a:pt x="3132" y="463"/>
                </a:lnTo>
                <a:lnTo>
                  <a:pt x="3147" y="503"/>
                </a:lnTo>
                <a:lnTo>
                  <a:pt x="3157" y="544"/>
                </a:lnTo>
                <a:lnTo>
                  <a:pt x="3163" y="585"/>
                </a:lnTo>
                <a:lnTo>
                  <a:pt x="3166" y="628"/>
                </a:lnTo>
                <a:lnTo>
                  <a:pt x="3163" y="670"/>
                </a:lnTo>
                <a:lnTo>
                  <a:pt x="3159" y="711"/>
                </a:lnTo>
                <a:lnTo>
                  <a:pt x="3150" y="752"/>
                </a:lnTo>
                <a:lnTo>
                  <a:pt x="3140" y="791"/>
                </a:lnTo>
                <a:lnTo>
                  <a:pt x="3127" y="826"/>
                </a:lnTo>
                <a:lnTo>
                  <a:pt x="3111" y="861"/>
                </a:lnTo>
                <a:lnTo>
                  <a:pt x="3047" y="977"/>
                </a:lnTo>
                <a:lnTo>
                  <a:pt x="2979" y="1093"/>
                </a:lnTo>
                <a:lnTo>
                  <a:pt x="3011" y="1076"/>
                </a:lnTo>
                <a:lnTo>
                  <a:pt x="3040" y="1063"/>
                </a:lnTo>
                <a:lnTo>
                  <a:pt x="3065" y="1052"/>
                </a:lnTo>
                <a:lnTo>
                  <a:pt x="3088" y="1043"/>
                </a:lnTo>
                <a:lnTo>
                  <a:pt x="3108" y="1038"/>
                </a:lnTo>
                <a:lnTo>
                  <a:pt x="3126" y="1033"/>
                </a:lnTo>
                <a:lnTo>
                  <a:pt x="3141" y="1030"/>
                </a:lnTo>
                <a:lnTo>
                  <a:pt x="3156" y="1029"/>
                </a:lnTo>
                <a:lnTo>
                  <a:pt x="3168" y="1029"/>
                </a:lnTo>
                <a:lnTo>
                  <a:pt x="3189" y="1030"/>
                </a:lnTo>
                <a:lnTo>
                  <a:pt x="3206" y="1034"/>
                </a:lnTo>
                <a:lnTo>
                  <a:pt x="3222" y="1040"/>
                </a:lnTo>
                <a:lnTo>
                  <a:pt x="3235" y="1046"/>
                </a:lnTo>
                <a:lnTo>
                  <a:pt x="3246" y="1053"/>
                </a:lnTo>
                <a:lnTo>
                  <a:pt x="3290" y="1077"/>
                </a:lnTo>
                <a:lnTo>
                  <a:pt x="3329" y="1104"/>
                </a:lnTo>
                <a:lnTo>
                  <a:pt x="3362" y="1133"/>
                </a:lnTo>
                <a:lnTo>
                  <a:pt x="3390" y="1165"/>
                </a:lnTo>
                <a:lnTo>
                  <a:pt x="3413" y="1199"/>
                </a:lnTo>
                <a:lnTo>
                  <a:pt x="3430" y="1237"/>
                </a:lnTo>
                <a:lnTo>
                  <a:pt x="3441" y="1276"/>
                </a:lnTo>
                <a:lnTo>
                  <a:pt x="3448" y="1320"/>
                </a:lnTo>
                <a:lnTo>
                  <a:pt x="3449" y="1365"/>
                </a:lnTo>
                <a:lnTo>
                  <a:pt x="3444" y="1411"/>
                </a:lnTo>
                <a:lnTo>
                  <a:pt x="3433" y="1458"/>
                </a:lnTo>
                <a:lnTo>
                  <a:pt x="3418" y="1505"/>
                </a:lnTo>
                <a:lnTo>
                  <a:pt x="3398" y="1554"/>
                </a:lnTo>
                <a:lnTo>
                  <a:pt x="3375" y="1602"/>
                </a:lnTo>
                <a:lnTo>
                  <a:pt x="3349" y="1650"/>
                </a:lnTo>
                <a:lnTo>
                  <a:pt x="3320" y="1698"/>
                </a:lnTo>
                <a:lnTo>
                  <a:pt x="3288" y="1747"/>
                </a:lnTo>
                <a:lnTo>
                  <a:pt x="3255" y="1793"/>
                </a:lnTo>
                <a:lnTo>
                  <a:pt x="3220" y="1841"/>
                </a:lnTo>
                <a:lnTo>
                  <a:pt x="3184" y="1886"/>
                </a:lnTo>
                <a:lnTo>
                  <a:pt x="3149" y="1931"/>
                </a:lnTo>
                <a:lnTo>
                  <a:pt x="3113" y="1974"/>
                </a:lnTo>
                <a:lnTo>
                  <a:pt x="3077" y="2016"/>
                </a:lnTo>
                <a:lnTo>
                  <a:pt x="3042" y="2057"/>
                </a:lnTo>
                <a:lnTo>
                  <a:pt x="3010" y="2096"/>
                </a:lnTo>
                <a:lnTo>
                  <a:pt x="2980" y="2131"/>
                </a:lnTo>
                <a:lnTo>
                  <a:pt x="2954" y="2165"/>
                </a:lnTo>
                <a:lnTo>
                  <a:pt x="2930" y="2193"/>
                </a:lnTo>
                <a:lnTo>
                  <a:pt x="2832" y="2319"/>
                </a:lnTo>
                <a:lnTo>
                  <a:pt x="2730" y="2443"/>
                </a:lnTo>
                <a:lnTo>
                  <a:pt x="2621" y="2562"/>
                </a:lnTo>
                <a:lnTo>
                  <a:pt x="2509" y="2676"/>
                </a:lnTo>
                <a:lnTo>
                  <a:pt x="2394" y="2786"/>
                </a:lnTo>
                <a:lnTo>
                  <a:pt x="2275" y="2890"/>
                </a:lnTo>
                <a:lnTo>
                  <a:pt x="2153" y="2990"/>
                </a:lnTo>
                <a:lnTo>
                  <a:pt x="2029" y="3083"/>
                </a:lnTo>
                <a:lnTo>
                  <a:pt x="2000" y="3104"/>
                </a:lnTo>
                <a:lnTo>
                  <a:pt x="1968" y="3128"/>
                </a:lnTo>
                <a:lnTo>
                  <a:pt x="1935" y="3155"/>
                </a:lnTo>
                <a:lnTo>
                  <a:pt x="1901" y="3182"/>
                </a:lnTo>
                <a:lnTo>
                  <a:pt x="1854" y="3219"/>
                </a:lnTo>
                <a:lnTo>
                  <a:pt x="1806" y="3256"/>
                </a:lnTo>
                <a:lnTo>
                  <a:pt x="1757" y="3294"/>
                </a:lnTo>
                <a:lnTo>
                  <a:pt x="1706" y="3330"/>
                </a:lnTo>
                <a:lnTo>
                  <a:pt x="1656" y="3366"/>
                </a:lnTo>
                <a:lnTo>
                  <a:pt x="1604" y="3399"/>
                </a:lnTo>
                <a:lnTo>
                  <a:pt x="1552" y="3430"/>
                </a:lnTo>
                <a:lnTo>
                  <a:pt x="1500" y="3456"/>
                </a:lnTo>
                <a:lnTo>
                  <a:pt x="1448" y="3479"/>
                </a:lnTo>
                <a:lnTo>
                  <a:pt x="1397" y="3495"/>
                </a:lnTo>
                <a:lnTo>
                  <a:pt x="1347" y="3506"/>
                </a:lnTo>
                <a:lnTo>
                  <a:pt x="1298" y="3511"/>
                </a:lnTo>
                <a:lnTo>
                  <a:pt x="1291" y="3511"/>
                </a:lnTo>
                <a:lnTo>
                  <a:pt x="1252" y="3508"/>
                </a:lnTo>
                <a:lnTo>
                  <a:pt x="1214" y="3501"/>
                </a:lnTo>
                <a:lnTo>
                  <a:pt x="1180" y="3489"/>
                </a:lnTo>
                <a:lnTo>
                  <a:pt x="1149" y="3472"/>
                </a:lnTo>
                <a:lnTo>
                  <a:pt x="1120" y="3451"/>
                </a:lnTo>
                <a:lnTo>
                  <a:pt x="1096" y="3426"/>
                </a:lnTo>
                <a:lnTo>
                  <a:pt x="1075" y="3397"/>
                </a:lnTo>
                <a:lnTo>
                  <a:pt x="1056" y="3361"/>
                </a:lnTo>
                <a:lnTo>
                  <a:pt x="1044" y="3324"/>
                </a:lnTo>
                <a:lnTo>
                  <a:pt x="1036" y="3286"/>
                </a:lnTo>
                <a:lnTo>
                  <a:pt x="1032" y="3246"/>
                </a:lnTo>
                <a:lnTo>
                  <a:pt x="1032" y="3207"/>
                </a:lnTo>
                <a:lnTo>
                  <a:pt x="1035" y="3168"/>
                </a:lnTo>
                <a:lnTo>
                  <a:pt x="1043" y="3129"/>
                </a:lnTo>
                <a:lnTo>
                  <a:pt x="1053" y="3094"/>
                </a:lnTo>
                <a:lnTo>
                  <a:pt x="1065" y="3059"/>
                </a:lnTo>
                <a:lnTo>
                  <a:pt x="1010" y="3099"/>
                </a:lnTo>
                <a:lnTo>
                  <a:pt x="956" y="3138"/>
                </a:lnTo>
                <a:lnTo>
                  <a:pt x="904" y="3173"/>
                </a:lnTo>
                <a:lnTo>
                  <a:pt x="853" y="3205"/>
                </a:lnTo>
                <a:lnTo>
                  <a:pt x="805" y="3235"/>
                </a:lnTo>
                <a:lnTo>
                  <a:pt x="757" y="3262"/>
                </a:lnTo>
                <a:lnTo>
                  <a:pt x="713" y="3285"/>
                </a:lnTo>
                <a:lnTo>
                  <a:pt x="671" y="3304"/>
                </a:lnTo>
                <a:lnTo>
                  <a:pt x="631" y="3319"/>
                </a:lnTo>
                <a:lnTo>
                  <a:pt x="595" y="3330"/>
                </a:lnTo>
                <a:lnTo>
                  <a:pt x="562" y="3338"/>
                </a:lnTo>
                <a:lnTo>
                  <a:pt x="532" y="3340"/>
                </a:lnTo>
                <a:lnTo>
                  <a:pt x="508" y="3338"/>
                </a:lnTo>
                <a:lnTo>
                  <a:pt x="487" y="3334"/>
                </a:lnTo>
                <a:lnTo>
                  <a:pt x="469" y="3328"/>
                </a:lnTo>
                <a:lnTo>
                  <a:pt x="455" y="3319"/>
                </a:lnTo>
                <a:lnTo>
                  <a:pt x="443" y="3312"/>
                </a:lnTo>
                <a:lnTo>
                  <a:pt x="395" y="3286"/>
                </a:lnTo>
                <a:lnTo>
                  <a:pt x="353" y="3260"/>
                </a:lnTo>
                <a:lnTo>
                  <a:pt x="316" y="3230"/>
                </a:lnTo>
                <a:lnTo>
                  <a:pt x="284" y="3198"/>
                </a:lnTo>
                <a:lnTo>
                  <a:pt x="257" y="3163"/>
                </a:lnTo>
                <a:lnTo>
                  <a:pt x="235" y="3126"/>
                </a:lnTo>
                <a:lnTo>
                  <a:pt x="217" y="3086"/>
                </a:lnTo>
                <a:lnTo>
                  <a:pt x="205" y="3045"/>
                </a:lnTo>
                <a:lnTo>
                  <a:pt x="198" y="2994"/>
                </a:lnTo>
                <a:lnTo>
                  <a:pt x="198" y="2942"/>
                </a:lnTo>
                <a:lnTo>
                  <a:pt x="202" y="2889"/>
                </a:lnTo>
                <a:lnTo>
                  <a:pt x="214" y="2836"/>
                </a:lnTo>
                <a:lnTo>
                  <a:pt x="231" y="2781"/>
                </a:lnTo>
                <a:lnTo>
                  <a:pt x="252" y="2725"/>
                </a:lnTo>
                <a:lnTo>
                  <a:pt x="277" y="2670"/>
                </a:lnTo>
                <a:lnTo>
                  <a:pt x="306" y="2615"/>
                </a:lnTo>
                <a:lnTo>
                  <a:pt x="339" y="2558"/>
                </a:lnTo>
                <a:lnTo>
                  <a:pt x="374" y="2503"/>
                </a:lnTo>
                <a:lnTo>
                  <a:pt x="412" y="2448"/>
                </a:lnTo>
                <a:lnTo>
                  <a:pt x="382" y="2461"/>
                </a:lnTo>
                <a:lnTo>
                  <a:pt x="355" y="2470"/>
                </a:lnTo>
                <a:lnTo>
                  <a:pt x="332" y="2477"/>
                </a:lnTo>
                <a:lnTo>
                  <a:pt x="312" y="2480"/>
                </a:lnTo>
                <a:lnTo>
                  <a:pt x="296" y="2482"/>
                </a:lnTo>
                <a:lnTo>
                  <a:pt x="281" y="2482"/>
                </a:lnTo>
                <a:lnTo>
                  <a:pt x="260" y="2481"/>
                </a:lnTo>
                <a:lnTo>
                  <a:pt x="243" y="2478"/>
                </a:lnTo>
                <a:lnTo>
                  <a:pt x="227" y="2472"/>
                </a:lnTo>
                <a:lnTo>
                  <a:pt x="214" y="2465"/>
                </a:lnTo>
                <a:lnTo>
                  <a:pt x="203" y="2458"/>
                </a:lnTo>
                <a:lnTo>
                  <a:pt x="159" y="2434"/>
                </a:lnTo>
                <a:lnTo>
                  <a:pt x="120" y="2408"/>
                </a:lnTo>
                <a:lnTo>
                  <a:pt x="87" y="2378"/>
                </a:lnTo>
                <a:lnTo>
                  <a:pt x="58" y="2347"/>
                </a:lnTo>
                <a:lnTo>
                  <a:pt x="36" y="2312"/>
                </a:lnTo>
                <a:lnTo>
                  <a:pt x="19" y="2275"/>
                </a:lnTo>
                <a:lnTo>
                  <a:pt x="7" y="2235"/>
                </a:lnTo>
                <a:lnTo>
                  <a:pt x="1" y="2191"/>
                </a:lnTo>
                <a:lnTo>
                  <a:pt x="0" y="2146"/>
                </a:lnTo>
                <a:lnTo>
                  <a:pt x="6" y="2099"/>
                </a:lnTo>
                <a:lnTo>
                  <a:pt x="17" y="2053"/>
                </a:lnTo>
                <a:lnTo>
                  <a:pt x="31" y="2005"/>
                </a:lnTo>
                <a:lnTo>
                  <a:pt x="51" y="1958"/>
                </a:lnTo>
                <a:lnTo>
                  <a:pt x="74" y="1909"/>
                </a:lnTo>
                <a:lnTo>
                  <a:pt x="100" y="1860"/>
                </a:lnTo>
                <a:lnTo>
                  <a:pt x="129" y="1813"/>
                </a:lnTo>
                <a:lnTo>
                  <a:pt x="161" y="1765"/>
                </a:lnTo>
                <a:lnTo>
                  <a:pt x="194" y="1718"/>
                </a:lnTo>
                <a:lnTo>
                  <a:pt x="228" y="1671"/>
                </a:lnTo>
                <a:lnTo>
                  <a:pt x="265" y="1625"/>
                </a:lnTo>
                <a:lnTo>
                  <a:pt x="300" y="1581"/>
                </a:lnTo>
                <a:lnTo>
                  <a:pt x="337" y="1536"/>
                </a:lnTo>
                <a:lnTo>
                  <a:pt x="372" y="1494"/>
                </a:lnTo>
                <a:lnTo>
                  <a:pt x="406" y="1453"/>
                </a:lnTo>
                <a:lnTo>
                  <a:pt x="439" y="1415"/>
                </a:lnTo>
                <a:lnTo>
                  <a:pt x="469" y="1379"/>
                </a:lnTo>
                <a:lnTo>
                  <a:pt x="496" y="1347"/>
                </a:lnTo>
                <a:lnTo>
                  <a:pt x="518" y="1317"/>
                </a:lnTo>
                <a:lnTo>
                  <a:pt x="617" y="1191"/>
                </a:lnTo>
                <a:lnTo>
                  <a:pt x="720" y="1069"/>
                </a:lnTo>
                <a:lnTo>
                  <a:pt x="828" y="949"/>
                </a:lnTo>
                <a:lnTo>
                  <a:pt x="939" y="835"/>
                </a:lnTo>
                <a:lnTo>
                  <a:pt x="1055" y="726"/>
                </a:lnTo>
                <a:lnTo>
                  <a:pt x="1174" y="621"/>
                </a:lnTo>
                <a:lnTo>
                  <a:pt x="1296" y="522"/>
                </a:lnTo>
                <a:lnTo>
                  <a:pt x="1421" y="429"/>
                </a:lnTo>
                <a:lnTo>
                  <a:pt x="1449" y="407"/>
                </a:lnTo>
                <a:lnTo>
                  <a:pt x="1480" y="383"/>
                </a:lnTo>
                <a:lnTo>
                  <a:pt x="1513" y="357"/>
                </a:lnTo>
                <a:lnTo>
                  <a:pt x="1549" y="330"/>
                </a:lnTo>
                <a:lnTo>
                  <a:pt x="1595" y="292"/>
                </a:lnTo>
                <a:lnTo>
                  <a:pt x="1642" y="254"/>
                </a:lnTo>
                <a:lnTo>
                  <a:pt x="1692" y="217"/>
                </a:lnTo>
                <a:lnTo>
                  <a:pt x="1743" y="180"/>
                </a:lnTo>
                <a:lnTo>
                  <a:pt x="1794" y="145"/>
                </a:lnTo>
                <a:lnTo>
                  <a:pt x="1845" y="112"/>
                </a:lnTo>
                <a:lnTo>
                  <a:pt x="1897" y="82"/>
                </a:lnTo>
                <a:lnTo>
                  <a:pt x="1949" y="55"/>
                </a:lnTo>
                <a:lnTo>
                  <a:pt x="2001" y="33"/>
                </a:lnTo>
                <a:lnTo>
                  <a:pt x="2052" y="16"/>
                </a:lnTo>
                <a:lnTo>
                  <a:pt x="2102" y="4"/>
                </a:lnTo>
                <a:lnTo>
                  <a:pt x="21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54" name="Group 953"/>
          <p:cNvGrpSpPr/>
          <p:nvPr/>
        </p:nvGrpSpPr>
        <p:grpSpPr>
          <a:xfrm>
            <a:off x="3478002" y="2767013"/>
            <a:ext cx="549275" cy="385762"/>
            <a:chOff x="3492500" y="2767013"/>
            <a:chExt cx="549275" cy="385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373"/>
            <p:cNvSpPr>
              <a:spLocks noEditPoints="1"/>
            </p:cNvSpPr>
            <p:nvPr/>
          </p:nvSpPr>
          <p:spPr bwMode="auto">
            <a:xfrm>
              <a:off x="3492500" y="2767013"/>
              <a:ext cx="298450" cy="385762"/>
            </a:xfrm>
            <a:custGeom>
              <a:avLst/>
              <a:gdLst>
                <a:gd name="T0" fmla="*/ 639 w 1881"/>
                <a:gd name="T1" fmla="*/ 1954 h 2435"/>
                <a:gd name="T2" fmla="*/ 639 w 1881"/>
                <a:gd name="T3" fmla="*/ 2029 h 2435"/>
                <a:gd name="T4" fmla="*/ 789 w 1881"/>
                <a:gd name="T5" fmla="*/ 2130 h 2435"/>
                <a:gd name="T6" fmla="*/ 845 w 1881"/>
                <a:gd name="T7" fmla="*/ 2092 h 2435"/>
                <a:gd name="T8" fmla="*/ 826 w 1881"/>
                <a:gd name="T9" fmla="*/ 2021 h 2435"/>
                <a:gd name="T10" fmla="*/ 1207 w 1881"/>
                <a:gd name="T11" fmla="*/ 1727 h 2435"/>
                <a:gd name="T12" fmla="*/ 1042 w 1881"/>
                <a:gd name="T13" fmla="*/ 1808 h 2435"/>
                <a:gd name="T14" fmla="*/ 1071 w 1881"/>
                <a:gd name="T15" fmla="*/ 1876 h 2435"/>
                <a:gd name="T16" fmla="*/ 1256 w 1881"/>
                <a:gd name="T17" fmla="*/ 1838 h 2435"/>
                <a:gd name="T18" fmla="*/ 1283 w 1881"/>
                <a:gd name="T19" fmla="*/ 1769 h 2435"/>
                <a:gd name="T20" fmla="*/ 1224 w 1881"/>
                <a:gd name="T21" fmla="*/ 1725 h 2435"/>
                <a:gd name="T22" fmla="*/ 594 w 1881"/>
                <a:gd name="T23" fmla="*/ 1570 h 2435"/>
                <a:gd name="T24" fmla="*/ 585 w 1881"/>
                <a:gd name="T25" fmla="*/ 1644 h 2435"/>
                <a:gd name="T26" fmla="*/ 653 w 1881"/>
                <a:gd name="T27" fmla="*/ 1672 h 2435"/>
                <a:gd name="T28" fmla="*/ 787 w 1881"/>
                <a:gd name="T29" fmla="*/ 1538 h 2435"/>
                <a:gd name="T30" fmla="*/ 758 w 1881"/>
                <a:gd name="T31" fmla="*/ 1469 h 2435"/>
                <a:gd name="T32" fmla="*/ 1003 w 1881"/>
                <a:gd name="T33" fmla="*/ 1046 h 2435"/>
                <a:gd name="T34" fmla="*/ 966 w 1881"/>
                <a:gd name="T35" fmla="*/ 1110 h 2435"/>
                <a:gd name="T36" fmla="*/ 1103 w 1881"/>
                <a:gd name="T37" fmla="*/ 1236 h 2435"/>
                <a:gd name="T38" fmla="*/ 1167 w 1881"/>
                <a:gd name="T39" fmla="*/ 1228 h 2435"/>
                <a:gd name="T40" fmla="*/ 1184 w 1881"/>
                <a:gd name="T41" fmla="*/ 1157 h 2435"/>
                <a:gd name="T42" fmla="*/ 1033 w 1881"/>
                <a:gd name="T43" fmla="*/ 1042 h 2435"/>
                <a:gd name="T44" fmla="*/ 385 w 1881"/>
                <a:gd name="T45" fmla="*/ 859 h 2435"/>
                <a:gd name="T46" fmla="*/ 385 w 1881"/>
                <a:gd name="T47" fmla="*/ 933 h 2435"/>
                <a:gd name="T48" fmla="*/ 536 w 1881"/>
                <a:gd name="T49" fmla="*/ 1035 h 2435"/>
                <a:gd name="T50" fmla="*/ 592 w 1881"/>
                <a:gd name="T51" fmla="*/ 997 h 2435"/>
                <a:gd name="T52" fmla="*/ 572 w 1881"/>
                <a:gd name="T53" fmla="*/ 926 h 2435"/>
                <a:gd name="T54" fmla="*/ 954 w 1881"/>
                <a:gd name="T55" fmla="*/ 632 h 2435"/>
                <a:gd name="T56" fmla="*/ 789 w 1881"/>
                <a:gd name="T57" fmla="*/ 713 h 2435"/>
                <a:gd name="T58" fmla="*/ 819 w 1881"/>
                <a:gd name="T59" fmla="*/ 780 h 2435"/>
                <a:gd name="T60" fmla="*/ 1004 w 1881"/>
                <a:gd name="T61" fmla="*/ 742 h 2435"/>
                <a:gd name="T62" fmla="*/ 1029 w 1881"/>
                <a:gd name="T63" fmla="*/ 673 h 2435"/>
                <a:gd name="T64" fmla="*/ 970 w 1881"/>
                <a:gd name="T65" fmla="*/ 630 h 2435"/>
                <a:gd name="T66" fmla="*/ 1165 w 1881"/>
                <a:gd name="T67" fmla="*/ 390 h 2435"/>
                <a:gd name="T68" fmla="*/ 1167 w 1881"/>
                <a:gd name="T69" fmla="*/ 464 h 2435"/>
                <a:gd name="T70" fmla="*/ 1334 w 1881"/>
                <a:gd name="T71" fmla="*/ 534 h 2435"/>
                <a:gd name="T72" fmla="*/ 1391 w 1881"/>
                <a:gd name="T73" fmla="*/ 495 h 2435"/>
                <a:gd name="T74" fmla="*/ 1370 w 1881"/>
                <a:gd name="T75" fmla="*/ 424 h 2435"/>
                <a:gd name="T76" fmla="*/ 460 w 1881"/>
                <a:gd name="T77" fmla="*/ 368 h 2435"/>
                <a:gd name="T78" fmla="*/ 326 w 1881"/>
                <a:gd name="T79" fmla="*/ 503 h 2435"/>
                <a:gd name="T80" fmla="*/ 354 w 1881"/>
                <a:gd name="T81" fmla="*/ 570 h 2435"/>
                <a:gd name="T82" fmla="*/ 427 w 1881"/>
                <a:gd name="T83" fmla="*/ 561 h 2435"/>
                <a:gd name="T84" fmla="*/ 534 w 1881"/>
                <a:gd name="T85" fmla="*/ 411 h 2435"/>
                <a:gd name="T86" fmla="*/ 475 w 1881"/>
                <a:gd name="T87" fmla="*/ 366 h 2435"/>
                <a:gd name="T88" fmla="*/ 1591 w 1881"/>
                <a:gd name="T89" fmla="*/ 26 h 2435"/>
                <a:gd name="T90" fmla="*/ 1785 w 1881"/>
                <a:gd name="T91" fmla="*/ 165 h 2435"/>
                <a:gd name="T92" fmla="*/ 1878 w 1881"/>
                <a:gd name="T93" fmla="*/ 389 h 2435"/>
                <a:gd name="T94" fmla="*/ 1858 w 1881"/>
                <a:gd name="T95" fmla="*/ 1073 h 2435"/>
                <a:gd name="T96" fmla="*/ 1720 w 1881"/>
                <a:gd name="T97" fmla="*/ 1301 h 2435"/>
                <a:gd name="T98" fmla="*/ 1641 w 1881"/>
                <a:gd name="T99" fmla="*/ 1451 h 2435"/>
                <a:gd name="T100" fmla="*/ 1613 w 1881"/>
                <a:gd name="T101" fmla="*/ 2135 h 2435"/>
                <a:gd name="T102" fmla="*/ 1469 w 1881"/>
                <a:gd name="T103" fmla="*/ 2335 h 2435"/>
                <a:gd name="T104" fmla="*/ 1239 w 1881"/>
                <a:gd name="T105" fmla="*/ 2431 h 2435"/>
                <a:gd name="T106" fmla="*/ 566 w 1881"/>
                <a:gd name="T107" fmla="*/ 2406 h 2435"/>
                <a:gd name="T108" fmla="*/ 350 w 1881"/>
                <a:gd name="T109" fmla="*/ 2251 h 2435"/>
                <a:gd name="T110" fmla="*/ 246 w 1881"/>
                <a:gd name="T111" fmla="*/ 2003 h 2435"/>
                <a:gd name="T112" fmla="*/ 221 w 1881"/>
                <a:gd name="T113" fmla="*/ 1394 h 2435"/>
                <a:gd name="T114" fmla="*/ 92 w 1881"/>
                <a:gd name="T115" fmla="*/ 1217 h 2435"/>
                <a:gd name="T116" fmla="*/ 3 w 1881"/>
                <a:gd name="T117" fmla="*/ 968 h 2435"/>
                <a:gd name="T118" fmla="*/ 27 w 1881"/>
                <a:gd name="T119" fmla="*/ 375 h 2435"/>
                <a:gd name="T120" fmla="*/ 181 w 1881"/>
                <a:gd name="T121" fmla="*/ 142 h 2435"/>
                <a:gd name="T122" fmla="*/ 429 w 1881"/>
                <a:gd name="T123" fmla="*/ 13 h 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1" h="2435">
                  <a:moveTo>
                    <a:pt x="694" y="1931"/>
                  </a:moveTo>
                  <a:lnTo>
                    <a:pt x="679" y="1931"/>
                  </a:lnTo>
                  <a:lnTo>
                    <a:pt x="663" y="1935"/>
                  </a:lnTo>
                  <a:lnTo>
                    <a:pt x="649" y="1943"/>
                  </a:lnTo>
                  <a:lnTo>
                    <a:pt x="639" y="1954"/>
                  </a:lnTo>
                  <a:lnTo>
                    <a:pt x="630" y="1969"/>
                  </a:lnTo>
                  <a:lnTo>
                    <a:pt x="626" y="1984"/>
                  </a:lnTo>
                  <a:lnTo>
                    <a:pt x="626" y="2000"/>
                  </a:lnTo>
                  <a:lnTo>
                    <a:pt x="630" y="2015"/>
                  </a:lnTo>
                  <a:lnTo>
                    <a:pt x="639" y="2029"/>
                  </a:lnTo>
                  <a:lnTo>
                    <a:pt x="650" y="2040"/>
                  </a:lnTo>
                  <a:lnTo>
                    <a:pt x="752" y="2118"/>
                  </a:lnTo>
                  <a:lnTo>
                    <a:pt x="764" y="2125"/>
                  </a:lnTo>
                  <a:lnTo>
                    <a:pt x="776" y="2129"/>
                  </a:lnTo>
                  <a:lnTo>
                    <a:pt x="789" y="2130"/>
                  </a:lnTo>
                  <a:lnTo>
                    <a:pt x="803" y="2129"/>
                  </a:lnTo>
                  <a:lnTo>
                    <a:pt x="815" y="2124"/>
                  </a:lnTo>
                  <a:lnTo>
                    <a:pt x="827" y="2117"/>
                  </a:lnTo>
                  <a:lnTo>
                    <a:pt x="838" y="2106"/>
                  </a:lnTo>
                  <a:lnTo>
                    <a:pt x="845" y="2092"/>
                  </a:lnTo>
                  <a:lnTo>
                    <a:pt x="849" y="2077"/>
                  </a:lnTo>
                  <a:lnTo>
                    <a:pt x="849" y="2061"/>
                  </a:lnTo>
                  <a:lnTo>
                    <a:pt x="845" y="2047"/>
                  </a:lnTo>
                  <a:lnTo>
                    <a:pt x="838" y="2033"/>
                  </a:lnTo>
                  <a:lnTo>
                    <a:pt x="826" y="2021"/>
                  </a:lnTo>
                  <a:lnTo>
                    <a:pt x="723" y="1943"/>
                  </a:lnTo>
                  <a:lnTo>
                    <a:pt x="710" y="1935"/>
                  </a:lnTo>
                  <a:lnTo>
                    <a:pt x="694" y="1931"/>
                  </a:lnTo>
                  <a:close/>
                  <a:moveTo>
                    <a:pt x="1224" y="1725"/>
                  </a:moveTo>
                  <a:lnTo>
                    <a:pt x="1207" y="1727"/>
                  </a:lnTo>
                  <a:lnTo>
                    <a:pt x="1084" y="1764"/>
                  </a:lnTo>
                  <a:lnTo>
                    <a:pt x="1069" y="1771"/>
                  </a:lnTo>
                  <a:lnTo>
                    <a:pt x="1057" y="1781"/>
                  </a:lnTo>
                  <a:lnTo>
                    <a:pt x="1048" y="1794"/>
                  </a:lnTo>
                  <a:lnTo>
                    <a:pt x="1042" y="1808"/>
                  </a:lnTo>
                  <a:lnTo>
                    <a:pt x="1041" y="1824"/>
                  </a:lnTo>
                  <a:lnTo>
                    <a:pt x="1043" y="1840"/>
                  </a:lnTo>
                  <a:lnTo>
                    <a:pt x="1049" y="1855"/>
                  </a:lnTo>
                  <a:lnTo>
                    <a:pt x="1060" y="1867"/>
                  </a:lnTo>
                  <a:lnTo>
                    <a:pt x="1071" y="1876"/>
                  </a:lnTo>
                  <a:lnTo>
                    <a:pt x="1086" y="1882"/>
                  </a:lnTo>
                  <a:lnTo>
                    <a:pt x="1101" y="1883"/>
                  </a:lnTo>
                  <a:lnTo>
                    <a:pt x="1118" y="1881"/>
                  </a:lnTo>
                  <a:lnTo>
                    <a:pt x="1242" y="1844"/>
                  </a:lnTo>
                  <a:lnTo>
                    <a:pt x="1256" y="1838"/>
                  </a:lnTo>
                  <a:lnTo>
                    <a:pt x="1269" y="1827"/>
                  </a:lnTo>
                  <a:lnTo>
                    <a:pt x="1278" y="1815"/>
                  </a:lnTo>
                  <a:lnTo>
                    <a:pt x="1284" y="1801"/>
                  </a:lnTo>
                  <a:lnTo>
                    <a:pt x="1285" y="1785"/>
                  </a:lnTo>
                  <a:lnTo>
                    <a:pt x="1283" y="1769"/>
                  </a:lnTo>
                  <a:lnTo>
                    <a:pt x="1275" y="1754"/>
                  </a:lnTo>
                  <a:lnTo>
                    <a:pt x="1266" y="1741"/>
                  </a:lnTo>
                  <a:lnTo>
                    <a:pt x="1253" y="1733"/>
                  </a:lnTo>
                  <a:lnTo>
                    <a:pt x="1238" y="1727"/>
                  </a:lnTo>
                  <a:lnTo>
                    <a:pt x="1224" y="1725"/>
                  </a:lnTo>
                  <a:close/>
                  <a:moveTo>
                    <a:pt x="729" y="1461"/>
                  </a:moveTo>
                  <a:lnTo>
                    <a:pt x="713" y="1463"/>
                  </a:lnTo>
                  <a:lnTo>
                    <a:pt x="698" y="1469"/>
                  </a:lnTo>
                  <a:lnTo>
                    <a:pt x="685" y="1478"/>
                  </a:lnTo>
                  <a:lnTo>
                    <a:pt x="594" y="1570"/>
                  </a:lnTo>
                  <a:lnTo>
                    <a:pt x="585" y="1583"/>
                  </a:lnTo>
                  <a:lnTo>
                    <a:pt x="578" y="1598"/>
                  </a:lnTo>
                  <a:lnTo>
                    <a:pt x="576" y="1613"/>
                  </a:lnTo>
                  <a:lnTo>
                    <a:pt x="578" y="1629"/>
                  </a:lnTo>
                  <a:lnTo>
                    <a:pt x="585" y="1644"/>
                  </a:lnTo>
                  <a:lnTo>
                    <a:pt x="594" y="1656"/>
                  </a:lnTo>
                  <a:lnTo>
                    <a:pt x="607" y="1666"/>
                  </a:lnTo>
                  <a:lnTo>
                    <a:pt x="622" y="1672"/>
                  </a:lnTo>
                  <a:lnTo>
                    <a:pt x="637" y="1674"/>
                  </a:lnTo>
                  <a:lnTo>
                    <a:pt x="653" y="1672"/>
                  </a:lnTo>
                  <a:lnTo>
                    <a:pt x="667" y="1666"/>
                  </a:lnTo>
                  <a:lnTo>
                    <a:pt x="680" y="1656"/>
                  </a:lnTo>
                  <a:lnTo>
                    <a:pt x="771" y="1565"/>
                  </a:lnTo>
                  <a:lnTo>
                    <a:pt x="782" y="1552"/>
                  </a:lnTo>
                  <a:lnTo>
                    <a:pt x="787" y="1538"/>
                  </a:lnTo>
                  <a:lnTo>
                    <a:pt x="789" y="1522"/>
                  </a:lnTo>
                  <a:lnTo>
                    <a:pt x="787" y="1507"/>
                  </a:lnTo>
                  <a:lnTo>
                    <a:pt x="782" y="1492"/>
                  </a:lnTo>
                  <a:lnTo>
                    <a:pt x="771" y="1478"/>
                  </a:lnTo>
                  <a:lnTo>
                    <a:pt x="758" y="1469"/>
                  </a:lnTo>
                  <a:lnTo>
                    <a:pt x="743" y="1463"/>
                  </a:lnTo>
                  <a:lnTo>
                    <a:pt x="729" y="1461"/>
                  </a:lnTo>
                  <a:close/>
                  <a:moveTo>
                    <a:pt x="1033" y="1042"/>
                  </a:moveTo>
                  <a:lnTo>
                    <a:pt x="1018" y="1042"/>
                  </a:lnTo>
                  <a:lnTo>
                    <a:pt x="1003" y="1046"/>
                  </a:lnTo>
                  <a:lnTo>
                    <a:pt x="990" y="1054"/>
                  </a:lnTo>
                  <a:lnTo>
                    <a:pt x="978" y="1066"/>
                  </a:lnTo>
                  <a:lnTo>
                    <a:pt x="970" y="1079"/>
                  </a:lnTo>
                  <a:lnTo>
                    <a:pt x="966" y="1095"/>
                  </a:lnTo>
                  <a:lnTo>
                    <a:pt x="966" y="1110"/>
                  </a:lnTo>
                  <a:lnTo>
                    <a:pt x="970" y="1125"/>
                  </a:lnTo>
                  <a:lnTo>
                    <a:pt x="978" y="1139"/>
                  </a:lnTo>
                  <a:lnTo>
                    <a:pt x="989" y="1150"/>
                  </a:lnTo>
                  <a:lnTo>
                    <a:pt x="1091" y="1229"/>
                  </a:lnTo>
                  <a:lnTo>
                    <a:pt x="1103" y="1236"/>
                  </a:lnTo>
                  <a:lnTo>
                    <a:pt x="1116" y="1240"/>
                  </a:lnTo>
                  <a:lnTo>
                    <a:pt x="1128" y="1242"/>
                  </a:lnTo>
                  <a:lnTo>
                    <a:pt x="1142" y="1240"/>
                  </a:lnTo>
                  <a:lnTo>
                    <a:pt x="1155" y="1235"/>
                  </a:lnTo>
                  <a:lnTo>
                    <a:pt x="1167" y="1228"/>
                  </a:lnTo>
                  <a:lnTo>
                    <a:pt x="1177" y="1217"/>
                  </a:lnTo>
                  <a:lnTo>
                    <a:pt x="1184" y="1204"/>
                  </a:lnTo>
                  <a:lnTo>
                    <a:pt x="1189" y="1188"/>
                  </a:lnTo>
                  <a:lnTo>
                    <a:pt x="1189" y="1173"/>
                  </a:lnTo>
                  <a:lnTo>
                    <a:pt x="1184" y="1157"/>
                  </a:lnTo>
                  <a:lnTo>
                    <a:pt x="1177" y="1144"/>
                  </a:lnTo>
                  <a:lnTo>
                    <a:pt x="1165" y="1132"/>
                  </a:lnTo>
                  <a:lnTo>
                    <a:pt x="1063" y="1054"/>
                  </a:lnTo>
                  <a:lnTo>
                    <a:pt x="1049" y="1046"/>
                  </a:lnTo>
                  <a:lnTo>
                    <a:pt x="1033" y="1042"/>
                  </a:lnTo>
                  <a:close/>
                  <a:moveTo>
                    <a:pt x="441" y="836"/>
                  </a:moveTo>
                  <a:lnTo>
                    <a:pt x="425" y="836"/>
                  </a:lnTo>
                  <a:lnTo>
                    <a:pt x="410" y="840"/>
                  </a:lnTo>
                  <a:lnTo>
                    <a:pt x="397" y="847"/>
                  </a:lnTo>
                  <a:lnTo>
                    <a:pt x="385" y="859"/>
                  </a:lnTo>
                  <a:lnTo>
                    <a:pt x="376" y="874"/>
                  </a:lnTo>
                  <a:lnTo>
                    <a:pt x="373" y="889"/>
                  </a:lnTo>
                  <a:lnTo>
                    <a:pt x="373" y="904"/>
                  </a:lnTo>
                  <a:lnTo>
                    <a:pt x="378" y="919"/>
                  </a:lnTo>
                  <a:lnTo>
                    <a:pt x="385" y="933"/>
                  </a:lnTo>
                  <a:lnTo>
                    <a:pt x="397" y="945"/>
                  </a:lnTo>
                  <a:lnTo>
                    <a:pt x="499" y="1022"/>
                  </a:lnTo>
                  <a:lnTo>
                    <a:pt x="511" y="1030"/>
                  </a:lnTo>
                  <a:lnTo>
                    <a:pt x="522" y="1034"/>
                  </a:lnTo>
                  <a:lnTo>
                    <a:pt x="536" y="1035"/>
                  </a:lnTo>
                  <a:lnTo>
                    <a:pt x="549" y="1034"/>
                  </a:lnTo>
                  <a:lnTo>
                    <a:pt x="563" y="1029"/>
                  </a:lnTo>
                  <a:lnTo>
                    <a:pt x="574" y="1021"/>
                  </a:lnTo>
                  <a:lnTo>
                    <a:pt x="584" y="1011"/>
                  </a:lnTo>
                  <a:lnTo>
                    <a:pt x="592" y="997"/>
                  </a:lnTo>
                  <a:lnTo>
                    <a:pt x="596" y="982"/>
                  </a:lnTo>
                  <a:lnTo>
                    <a:pt x="595" y="966"/>
                  </a:lnTo>
                  <a:lnTo>
                    <a:pt x="592" y="951"/>
                  </a:lnTo>
                  <a:lnTo>
                    <a:pt x="584" y="937"/>
                  </a:lnTo>
                  <a:lnTo>
                    <a:pt x="572" y="926"/>
                  </a:lnTo>
                  <a:lnTo>
                    <a:pt x="470" y="847"/>
                  </a:lnTo>
                  <a:lnTo>
                    <a:pt x="456" y="840"/>
                  </a:lnTo>
                  <a:lnTo>
                    <a:pt x="441" y="836"/>
                  </a:lnTo>
                  <a:close/>
                  <a:moveTo>
                    <a:pt x="970" y="630"/>
                  </a:moveTo>
                  <a:lnTo>
                    <a:pt x="954" y="632"/>
                  </a:lnTo>
                  <a:lnTo>
                    <a:pt x="830" y="669"/>
                  </a:lnTo>
                  <a:lnTo>
                    <a:pt x="815" y="675"/>
                  </a:lnTo>
                  <a:lnTo>
                    <a:pt x="804" y="686"/>
                  </a:lnTo>
                  <a:lnTo>
                    <a:pt x="794" y="699"/>
                  </a:lnTo>
                  <a:lnTo>
                    <a:pt x="789" y="713"/>
                  </a:lnTo>
                  <a:lnTo>
                    <a:pt x="787" y="728"/>
                  </a:lnTo>
                  <a:lnTo>
                    <a:pt x="790" y="744"/>
                  </a:lnTo>
                  <a:lnTo>
                    <a:pt x="796" y="759"/>
                  </a:lnTo>
                  <a:lnTo>
                    <a:pt x="806" y="772"/>
                  </a:lnTo>
                  <a:lnTo>
                    <a:pt x="819" y="780"/>
                  </a:lnTo>
                  <a:lnTo>
                    <a:pt x="832" y="786"/>
                  </a:lnTo>
                  <a:lnTo>
                    <a:pt x="847" y="788"/>
                  </a:lnTo>
                  <a:lnTo>
                    <a:pt x="865" y="786"/>
                  </a:lnTo>
                  <a:lnTo>
                    <a:pt x="989" y="749"/>
                  </a:lnTo>
                  <a:lnTo>
                    <a:pt x="1004" y="742"/>
                  </a:lnTo>
                  <a:lnTo>
                    <a:pt x="1015" y="733"/>
                  </a:lnTo>
                  <a:lnTo>
                    <a:pt x="1025" y="720"/>
                  </a:lnTo>
                  <a:lnTo>
                    <a:pt x="1030" y="705"/>
                  </a:lnTo>
                  <a:lnTo>
                    <a:pt x="1032" y="689"/>
                  </a:lnTo>
                  <a:lnTo>
                    <a:pt x="1029" y="673"/>
                  </a:lnTo>
                  <a:lnTo>
                    <a:pt x="1023" y="658"/>
                  </a:lnTo>
                  <a:lnTo>
                    <a:pt x="1012" y="646"/>
                  </a:lnTo>
                  <a:lnTo>
                    <a:pt x="1000" y="637"/>
                  </a:lnTo>
                  <a:lnTo>
                    <a:pt x="986" y="632"/>
                  </a:lnTo>
                  <a:lnTo>
                    <a:pt x="970" y="630"/>
                  </a:lnTo>
                  <a:close/>
                  <a:moveTo>
                    <a:pt x="1220" y="366"/>
                  </a:moveTo>
                  <a:lnTo>
                    <a:pt x="1205" y="366"/>
                  </a:lnTo>
                  <a:lnTo>
                    <a:pt x="1190" y="371"/>
                  </a:lnTo>
                  <a:lnTo>
                    <a:pt x="1176" y="379"/>
                  </a:lnTo>
                  <a:lnTo>
                    <a:pt x="1165" y="390"/>
                  </a:lnTo>
                  <a:lnTo>
                    <a:pt x="1157" y="404"/>
                  </a:lnTo>
                  <a:lnTo>
                    <a:pt x="1154" y="420"/>
                  </a:lnTo>
                  <a:lnTo>
                    <a:pt x="1154" y="436"/>
                  </a:lnTo>
                  <a:lnTo>
                    <a:pt x="1158" y="451"/>
                  </a:lnTo>
                  <a:lnTo>
                    <a:pt x="1167" y="464"/>
                  </a:lnTo>
                  <a:lnTo>
                    <a:pt x="1178" y="475"/>
                  </a:lnTo>
                  <a:lnTo>
                    <a:pt x="1192" y="483"/>
                  </a:lnTo>
                  <a:lnTo>
                    <a:pt x="1312" y="530"/>
                  </a:lnTo>
                  <a:lnTo>
                    <a:pt x="1323" y="533"/>
                  </a:lnTo>
                  <a:lnTo>
                    <a:pt x="1334" y="534"/>
                  </a:lnTo>
                  <a:lnTo>
                    <a:pt x="1348" y="532"/>
                  </a:lnTo>
                  <a:lnTo>
                    <a:pt x="1362" y="527"/>
                  </a:lnTo>
                  <a:lnTo>
                    <a:pt x="1374" y="520"/>
                  </a:lnTo>
                  <a:lnTo>
                    <a:pt x="1383" y="508"/>
                  </a:lnTo>
                  <a:lnTo>
                    <a:pt x="1391" y="495"/>
                  </a:lnTo>
                  <a:lnTo>
                    <a:pt x="1394" y="479"/>
                  </a:lnTo>
                  <a:lnTo>
                    <a:pt x="1394" y="463"/>
                  </a:lnTo>
                  <a:lnTo>
                    <a:pt x="1390" y="448"/>
                  </a:lnTo>
                  <a:lnTo>
                    <a:pt x="1381" y="435"/>
                  </a:lnTo>
                  <a:lnTo>
                    <a:pt x="1370" y="424"/>
                  </a:lnTo>
                  <a:lnTo>
                    <a:pt x="1356" y="417"/>
                  </a:lnTo>
                  <a:lnTo>
                    <a:pt x="1236" y="370"/>
                  </a:lnTo>
                  <a:lnTo>
                    <a:pt x="1220" y="366"/>
                  </a:lnTo>
                  <a:close/>
                  <a:moveTo>
                    <a:pt x="475" y="366"/>
                  </a:moveTo>
                  <a:lnTo>
                    <a:pt x="460" y="368"/>
                  </a:lnTo>
                  <a:lnTo>
                    <a:pt x="445" y="373"/>
                  </a:lnTo>
                  <a:lnTo>
                    <a:pt x="433" y="384"/>
                  </a:lnTo>
                  <a:lnTo>
                    <a:pt x="342" y="475"/>
                  </a:lnTo>
                  <a:lnTo>
                    <a:pt x="331" y="488"/>
                  </a:lnTo>
                  <a:lnTo>
                    <a:pt x="326" y="503"/>
                  </a:lnTo>
                  <a:lnTo>
                    <a:pt x="324" y="517"/>
                  </a:lnTo>
                  <a:lnTo>
                    <a:pt x="326" y="533"/>
                  </a:lnTo>
                  <a:lnTo>
                    <a:pt x="331" y="548"/>
                  </a:lnTo>
                  <a:lnTo>
                    <a:pt x="342" y="561"/>
                  </a:lnTo>
                  <a:lnTo>
                    <a:pt x="354" y="570"/>
                  </a:lnTo>
                  <a:lnTo>
                    <a:pt x="369" y="577"/>
                  </a:lnTo>
                  <a:lnTo>
                    <a:pt x="384" y="579"/>
                  </a:lnTo>
                  <a:lnTo>
                    <a:pt x="400" y="577"/>
                  </a:lnTo>
                  <a:lnTo>
                    <a:pt x="415" y="570"/>
                  </a:lnTo>
                  <a:lnTo>
                    <a:pt x="427" y="561"/>
                  </a:lnTo>
                  <a:lnTo>
                    <a:pt x="518" y="470"/>
                  </a:lnTo>
                  <a:lnTo>
                    <a:pt x="528" y="456"/>
                  </a:lnTo>
                  <a:lnTo>
                    <a:pt x="534" y="442"/>
                  </a:lnTo>
                  <a:lnTo>
                    <a:pt x="536" y="426"/>
                  </a:lnTo>
                  <a:lnTo>
                    <a:pt x="534" y="411"/>
                  </a:lnTo>
                  <a:lnTo>
                    <a:pt x="528" y="397"/>
                  </a:lnTo>
                  <a:lnTo>
                    <a:pt x="518" y="384"/>
                  </a:lnTo>
                  <a:lnTo>
                    <a:pt x="506" y="373"/>
                  </a:lnTo>
                  <a:lnTo>
                    <a:pt x="491" y="368"/>
                  </a:lnTo>
                  <a:lnTo>
                    <a:pt x="475" y="366"/>
                  </a:lnTo>
                  <a:close/>
                  <a:moveTo>
                    <a:pt x="546" y="0"/>
                  </a:moveTo>
                  <a:lnTo>
                    <a:pt x="1443" y="0"/>
                  </a:lnTo>
                  <a:lnTo>
                    <a:pt x="1493" y="3"/>
                  </a:lnTo>
                  <a:lnTo>
                    <a:pt x="1543" y="12"/>
                  </a:lnTo>
                  <a:lnTo>
                    <a:pt x="1591" y="26"/>
                  </a:lnTo>
                  <a:lnTo>
                    <a:pt x="1635" y="46"/>
                  </a:lnTo>
                  <a:lnTo>
                    <a:pt x="1677" y="69"/>
                  </a:lnTo>
                  <a:lnTo>
                    <a:pt x="1716" y="97"/>
                  </a:lnTo>
                  <a:lnTo>
                    <a:pt x="1752" y="129"/>
                  </a:lnTo>
                  <a:lnTo>
                    <a:pt x="1785" y="165"/>
                  </a:lnTo>
                  <a:lnTo>
                    <a:pt x="1813" y="205"/>
                  </a:lnTo>
                  <a:lnTo>
                    <a:pt x="1837" y="247"/>
                  </a:lnTo>
                  <a:lnTo>
                    <a:pt x="1856" y="293"/>
                  </a:lnTo>
                  <a:lnTo>
                    <a:pt x="1870" y="340"/>
                  </a:lnTo>
                  <a:lnTo>
                    <a:pt x="1878" y="389"/>
                  </a:lnTo>
                  <a:lnTo>
                    <a:pt x="1881" y="441"/>
                  </a:lnTo>
                  <a:lnTo>
                    <a:pt x="1881" y="913"/>
                  </a:lnTo>
                  <a:lnTo>
                    <a:pt x="1879" y="968"/>
                  </a:lnTo>
                  <a:lnTo>
                    <a:pt x="1871" y="1021"/>
                  </a:lnTo>
                  <a:lnTo>
                    <a:pt x="1858" y="1073"/>
                  </a:lnTo>
                  <a:lnTo>
                    <a:pt x="1840" y="1123"/>
                  </a:lnTo>
                  <a:lnTo>
                    <a:pt x="1817" y="1171"/>
                  </a:lnTo>
                  <a:lnTo>
                    <a:pt x="1789" y="1217"/>
                  </a:lnTo>
                  <a:lnTo>
                    <a:pt x="1757" y="1261"/>
                  </a:lnTo>
                  <a:lnTo>
                    <a:pt x="1720" y="1301"/>
                  </a:lnTo>
                  <a:lnTo>
                    <a:pt x="1695" y="1328"/>
                  </a:lnTo>
                  <a:lnTo>
                    <a:pt x="1675" y="1356"/>
                  </a:lnTo>
                  <a:lnTo>
                    <a:pt x="1659" y="1387"/>
                  </a:lnTo>
                  <a:lnTo>
                    <a:pt x="1649" y="1418"/>
                  </a:lnTo>
                  <a:lnTo>
                    <a:pt x="1641" y="1451"/>
                  </a:lnTo>
                  <a:lnTo>
                    <a:pt x="1639" y="1482"/>
                  </a:lnTo>
                  <a:lnTo>
                    <a:pt x="1639" y="1982"/>
                  </a:lnTo>
                  <a:lnTo>
                    <a:pt x="1636" y="2035"/>
                  </a:lnTo>
                  <a:lnTo>
                    <a:pt x="1627" y="2086"/>
                  </a:lnTo>
                  <a:lnTo>
                    <a:pt x="1613" y="2135"/>
                  </a:lnTo>
                  <a:lnTo>
                    <a:pt x="1593" y="2181"/>
                  </a:lnTo>
                  <a:lnTo>
                    <a:pt x="1568" y="2225"/>
                  </a:lnTo>
                  <a:lnTo>
                    <a:pt x="1540" y="2265"/>
                  </a:lnTo>
                  <a:lnTo>
                    <a:pt x="1506" y="2302"/>
                  </a:lnTo>
                  <a:lnTo>
                    <a:pt x="1469" y="2335"/>
                  </a:lnTo>
                  <a:lnTo>
                    <a:pt x="1429" y="2364"/>
                  </a:lnTo>
                  <a:lnTo>
                    <a:pt x="1385" y="2389"/>
                  </a:lnTo>
                  <a:lnTo>
                    <a:pt x="1339" y="2408"/>
                  </a:lnTo>
                  <a:lnTo>
                    <a:pt x="1290" y="2423"/>
                  </a:lnTo>
                  <a:lnTo>
                    <a:pt x="1239" y="2431"/>
                  </a:lnTo>
                  <a:lnTo>
                    <a:pt x="1187" y="2435"/>
                  </a:lnTo>
                  <a:lnTo>
                    <a:pt x="730" y="2435"/>
                  </a:lnTo>
                  <a:lnTo>
                    <a:pt x="674" y="2431"/>
                  </a:lnTo>
                  <a:lnTo>
                    <a:pt x="619" y="2422"/>
                  </a:lnTo>
                  <a:lnTo>
                    <a:pt x="566" y="2406"/>
                  </a:lnTo>
                  <a:lnTo>
                    <a:pt x="516" y="2385"/>
                  </a:lnTo>
                  <a:lnTo>
                    <a:pt x="469" y="2358"/>
                  </a:lnTo>
                  <a:lnTo>
                    <a:pt x="425" y="2328"/>
                  </a:lnTo>
                  <a:lnTo>
                    <a:pt x="386" y="2291"/>
                  </a:lnTo>
                  <a:lnTo>
                    <a:pt x="350" y="2251"/>
                  </a:lnTo>
                  <a:lnTo>
                    <a:pt x="318" y="2208"/>
                  </a:lnTo>
                  <a:lnTo>
                    <a:pt x="292" y="2161"/>
                  </a:lnTo>
                  <a:lnTo>
                    <a:pt x="271" y="2111"/>
                  </a:lnTo>
                  <a:lnTo>
                    <a:pt x="256" y="2058"/>
                  </a:lnTo>
                  <a:lnTo>
                    <a:pt x="246" y="2003"/>
                  </a:lnTo>
                  <a:lnTo>
                    <a:pt x="242" y="1946"/>
                  </a:lnTo>
                  <a:lnTo>
                    <a:pt x="242" y="1511"/>
                  </a:lnTo>
                  <a:lnTo>
                    <a:pt x="240" y="1471"/>
                  </a:lnTo>
                  <a:lnTo>
                    <a:pt x="233" y="1431"/>
                  </a:lnTo>
                  <a:lnTo>
                    <a:pt x="221" y="1394"/>
                  </a:lnTo>
                  <a:lnTo>
                    <a:pt x="205" y="1359"/>
                  </a:lnTo>
                  <a:lnTo>
                    <a:pt x="186" y="1329"/>
                  </a:lnTo>
                  <a:lnTo>
                    <a:pt x="162" y="1301"/>
                  </a:lnTo>
                  <a:lnTo>
                    <a:pt x="125" y="1261"/>
                  </a:lnTo>
                  <a:lnTo>
                    <a:pt x="92" y="1217"/>
                  </a:lnTo>
                  <a:lnTo>
                    <a:pt x="65" y="1171"/>
                  </a:lnTo>
                  <a:lnTo>
                    <a:pt x="42" y="1123"/>
                  </a:lnTo>
                  <a:lnTo>
                    <a:pt x="23" y="1073"/>
                  </a:lnTo>
                  <a:lnTo>
                    <a:pt x="11" y="1021"/>
                  </a:lnTo>
                  <a:lnTo>
                    <a:pt x="3" y="968"/>
                  </a:lnTo>
                  <a:lnTo>
                    <a:pt x="0" y="913"/>
                  </a:lnTo>
                  <a:lnTo>
                    <a:pt x="0" y="548"/>
                  </a:lnTo>
                  <a:lnTo>
                    <a:pt x="3" y="489"/>
                  </a:lnTo>
                  <a:lnTo>
                    <a:pt x="13" y="430"/>
                  </a:lnTo>
                  <a:lnTo>
                    <a:pt x="27" y="375"/>
                  </a:lnTo>
                  <a:lnTo>
                    <a:pt x="49" y="322"/>
                  </a:lnTo>
                  <a:lnTo>
                    <a:pt x="75" y="271"/>
                  </a:lnTo>
                  <a:lnTo>
                    <a:pt x="106" y="225"/>
                  </a:lnTo>
                  <a:lnTo>
                    <a:pt x="141" y="181"/>
                  </a:lnTo>
                  <a:lnTo>
                    <a:pt x="181" y="142"/>
                  </a:lnTo>
                  <a:lnTo>
                    <a:pt x="224" y="106"/>
                  </a:lnTo>
                  <a:lnTo>
                    <a:pt x="271" y="75"/>
                  </a:lnTo>
                  <a:lnTo>
                    <a:pt x="320" y="49"/>
                  </a:lnTo>
                  <a:lnTo>
                    <a:pt x="373" y="29"/>
                  </a:lnTo>
                  <a:lnTo>
                    <a:pt x="429" y="13"/>
                  </a:lnTo>
                  <a:lnTo>
                    <a:pt x="486" y="3"/>
                  </a:lnTo>
                  <a:lnTo>
                    <a:pt x="5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74"/>
            <p:cNvSpPr>
              <a:spLocks noEditPoints="1"/>
            </p:cNvSpPr>
            <p:nvPr/>
          </p:nvSpPr>
          <p:spPr bwMode="auto">
            <a:xfrm>
              <a:off x="3736975" y="2767013"/>
              <a:ext cx="304800" cy="385762"/>
            </a:xfrm>
            <a:custGeom>
              <a:avLst/>
              <a:gdLst>
                <a:gd name="T0" fmla="*/ 779 w 1920"/>
                <a:gd name="T1" fmla="*/ 1303 h 2435"/>
                <a:gd name="T2" fmla="*/ 779 w 1920"/>
                <a:gd name="T3" fmla="*/ 1375 h 2435"/>
                <a:gd name="T4" fmla="*/ 1375 w 1920"/>
                <a:gd name="T5" fmla="*/ 1400 h 2435"/>
                <a:gd name="T6" fmla="*/ 1433 w 1920"/>
                <a:gd name="T7" fmla="*/ 1358 h 2435"/>
                <a:gd name="T8" fmla="*/ 1411 w 1920"/>
                <a:gd name="T9" fmla="*/ 1290 h 2435"/>
                <a:gd name="T10" fmla="*/ 1230 w 1920"/>
                <a:gd name="T11" fmla="*/ 109 h 2435"/>
                <a:gd name="T12" fmla="*/ 1140 w 1920"/>
                <a:gd name="T13" fmla="*/ 144 h 2435"/>
                <a:gd name="T14" fmla="*/ 1096 w 1920"/>
                <a:gd name="T15" fmla="*/ 230 h 2435"/>
                <a:gd name="T16" fmla="*/ 1121 w 1920"/>
                <a:gd name="T17" fmla="*/ 323 h 2435"/>
                <a:gd name="T18" fmla="*/ 1213 w 1920"/>
                <a:gd name="T19" fmla="*/ 510 h 2435"/>
                <a:gd name="T20" fmla="*/ 1271 w 1920"/>
                <a:gd name="T21" fmla="*/ 588 h 2435"/>
                <a:gd name="T22" fmla="*/ 1370 w 1920"/>
                <a:gd name="T23" fmla="*/ 606 h 2435"/>
                <a:gd name="T24" fmla="*/ 1457 w 1920"/>
                <a:gd name="T25" fmla="*/ 545 h 2435"/>
                <a:gd name="T26" fmla="*/ 1496 w 1920"/>
                <a:gd name="T27" fmla="*/ 374 h 2435"/>
                <a:gd name="T28" fmla="*/ 1450 w 1920"/>
                <a:gd name="T29" fmla="*/ 210 h 2435"/>
                <a:gd name="T30" fmla="*/ 1351 w 1920"/>
                <a:gd name="T31" fmla="*/ 118 h 2435"/>
                <a:gd name="T32" fmla="*/ 660 w 1920"/>
                <a:gd name="T33" fmla="*/ 109 h 2435"/>
                <a:gd name="T34" fmla="*/ 570 w 1920"/>
                <a:gd name="T35" fmla="*/ 144 h 2435"/>
                <a:gd name="T36" fmla="*/ 525 w 1920"/>
                <a:gd name="T37" fmla="*/ 230 h 2435"/>
                <a:gd name="T38" fmla="*/ 551 w 1920"/>
                <a:gd name="T39" fmla="*/ 323 h 2435"/>
                <a:gd name="T40" fmla="*/ 643 w 1920"/>
                <a:gd name="T41" fmla="*/ 510 h 2435"/>
                <a:gd name="T42" fmla="*/ 701 w 1920"/>
                <a:gd name="T43" fmla="*/ 588 h 2435"/>
                <a:gd name="T44" fmla="*/ 800 w 1920"/>
                <a:gd name="T45" fmla="*/ 606 h 2435"/>
                <a:gd name="T46" fmla="*/ 887 w 1920"/>
                <a:gd name="T47" fmla="*/ 545 h 2435"/>
                <a:gd name="T48" fmla="*/ 925 w 1920"/>
                <a:gd name="T49" fmla="*/ 388 h 2435"/>
                <a:gd name="T50" fmla="*/ 894 w 1920"/>
                <a:gd name="T51" fmla="*/ 236 h 2435"/>
                <a:gd name="T52" fmla="*/ 802 w 1920"/>
                <a:gd name="T53" fmla="*/ 128 h 2435"/>
                <a:gd name="T54" fmla="*/ 660 w 1920"/>
                <a:gd name="T55" fmla="*/ 109 h 2435"/>
                <a:gd name="T56" fmla="*/ 1491 w 1920"/>
                <a:gd name="T57" fmla="*/ 13 h 2435"/>
                <a:gd name="T58" fmla="*/ 1697 w 1920"/>
                <a:gd name="T59" fmla="*/ 106 h 2435"/>
                <a:gd name="T60" fmla="*/ 1846 w 1920"/>
                <a:gd name="T61" fmla="*/ 271 h 2435"/>
                <a:gd name="T62" fmla="*/ 1917 w 1920"/>
                <a:gd name="T63" fmla="*/ 489 h 2435"/>
                <a:gd name="T64" fmla="*/ 1911 w 1920"/>
                <a:gd name="T65" fmla="*/ 1017 h 2435"/>
                <a:gd name="T66" fmla="*/ 1835 w 1920"/>
                <a:gd name="T67" fmla="*/ 1208 h 2435"/>
                <a:gd name="T68" fmla="*/ 1719 w 1920"/>
                <a:gd name="T69" fmla="*/ 1358 h 2435"/>
                <a:gd name="T70" fmla="*/ 1678 w 1920"/>
                <a:gd name="T71" fmla="*/ 1525 h 2435"/>
                <a:gd name="T72" fmla="*/ 1653 w 1920"/>
                <a:gd name="T73" fmla="*/ 2146 h 2435"/>
                <a:gd name="T74" fmla="*/ 1550 w 1920"/>
                <a:gd name="T75" fmla="*/ 2307 h 2435"/>
                <a:gd name="T76" fmla="*/ 1389 w 1920"/>
                <a:gd name="T77" fmla="*/ 2409 h 2435"/>
                <a:gd name="T78" fmla="*/ 0 w 1920"/>
                <a:gd name="T79" fmla="*/ 2435 h 2435"/>
                <a:gd name="T80" fmla="*/ 148 w 1920"/>
                <a:gd name="T81" fmla="*/ 2263 h 2435"/>
                <a:gd name="T82" fmla="*/ 218 w 1920"/>
                <a:gd name="T83" fmla="*/ 2042 h 2435"/>
                <a:gd name="T84" fmla="*/ 230 w 1920"/>
                <a:gd name="T85" fmla="*/ 1441 h 2435"/>
                <a:gd name="T86" fmla="*/ 543 w 1920"/>
                <a:gd name="T87" fmla="*/ 1397 h 2435"/>
                <a:gd name="T88" fmla="*/ 586 w 1920"/>
                <a:gd name="T89" fmla="*/ 1339 h 2435"/>
                <a:gd name="T90" fmla="*/ 543 w 1920"/>
                <a:gd name="T91" fmla="*/ 1282 h 2435"/>
                <a:gd name="T92" fmla="*/ 414 w 1920"/>
                <a:gd name="T93" fmla="*/ 1165 h 2435"/>
                <a:gd name="T94" fmla="*/ 464 w 1920"/>
                <a:gd name="T95" fmla="*/ 913 h 2435"/>
                <a:gd name="T96" fmla="*/ 438 w 1920"/>
                <a:gd name="T97" fmla="*/ 270 h 2435"/>
                <a:gd name="T98" fmla="*/ 330 w 1920"/>
                <a:gd name="T99" fmla="*/ 77 h 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0" h="2435">
                  <a:moveTo>
                    <a:pt x="829" y="1279"/>
                  </a:moveTo>
                  <a:lnTo>
                    <a:pt x="810" y="1282"/>
                  </a:lnTo>
                  <a:lnTo>
                    <a:pt x="793" y="1290"/>
                  </a:lnTo>
                  <a:lnTo>
                    <a:pt x="779" y="1303"/>
                  </a:lnTo>
                  <a:lnTo>
                    <a:pt x="771" y="1320"/>
                  </a:lnTo>
                  <a:lnTo>
                    <a:pt x="768" y="1339"/>
                  </a:lnTo>
                  <a:lnTo>
                    <a:pt x="771" y="1358"/>
                  </a:lnTo>
                  <a:lnTo>
                    <a:pt x="779" y="1375"/>
                  </a:lnTo>
                  <a:lnTo>
                    <a:pt x="793" y="1388"/>
                  </a:lnTo>
                  <a:lnTo>
                    <a:pt x="810" y="1397"/>
                  </a:lnTo>
                  <a:lnTo>
                    <a:pt x="829" y="1400"/>
                  </a:lnTo>
                  <a:lnTo>
                    <a:pt x="1375" y="1400"/>
                  </a:lnTo>
                  <a:lnTo>
                    <a:pt x="1394" y="1397"/>
                  </a:lnTo>
                  <a:lnTo>
                    <a:pt x="1411" y="1388"/>
                  </a:lnTo>
                  <a:lnTo>
                    <a:pt x="1424" y="1375"/>
                  </a:lnTo>
                  <a:lnTo>
                    <a:pt x="1433" y="1358"/>
                  </a:lnTo>
                  <a:lnTo>
                    <a:pt x="1436" y="1339"/>
                  </a:lnTo>
                  <a:lnTo>
                    <a:pt x="1433" y="1320"/>
                  </a:lnTo>
                  <a:lnTo>
                    <a:pt x="1424" y="1303"/>
                  </a:lnTo>
                  <a:lnTo>
                    <a:pt x="1411" y="1290"/>
                  </a:lnTo>
                  <a:lnTo>
                    <a:pt x="1394" y="1282"/>
                  </a:lnTo>
                  <a:lnTo>
                    <a:pt x="1375" y="1279"/>
                  </a:lnTo>
                  <a:lnTo>
                    <a:pt x="829" y="1279"/>
                  </a:lnTo>
                  <a:close/>
                  <a:moveTo>
                    <a:pt x="1230" y="109"/>
                  </a:moveTo>
                  <a:lnTo>
                    <a:pt x="1205" y="112"/>
                  </a:lnTo>
                  <a:lnTo>
                    <a:pt x="1181" y="119"/>
                  </a:lnTo>
                  <a:lnTo>
                    <a:pt x="1160" y="129"/>
                  </a:lnTo>
                  <a:lnTo>
                    <a:pt x="1140" y="144"/>
                  </a:lnTo>
                  <a:lnTo>
                    <a:pt x="1124" y="162"/>
                  </a:lnTo>
                  <a:lnTo>
                    <a:pt x="1110" y="183"/>
                  </a:lnTo>
                  <a:lnTo>
                    <a:pt x="1101" y="207"/>
                  </a:lnTo>
                  <a:lnTo>
                    <a:pt x="1096" y="230"/>
                  </a:lnTo>
                  <a:lnTo>
                    <a:pt x="1095" y="254"/>
                  </a:lnTo>
                  <a:lnTo>
                    <a:pt x="1100" y="279"/>
                  </a:lnTo>
                  <a:lnTo>
                    <a:pt x="1108" y="301"/>
                  </a:lnTo>
                  <a:lnTo>
                    <a:pt x="1121" y="323"/>
                  </a:lnTo>
                  <a:lnTo>
                    <a:pt x="1151" y="369"/>
                  </a:lnTo>
                  <a:lnTo>
                    <a:pt x="1177" y="416"/>
                  </a:lnTo>
                  <a:lnTo>
                    <a:pt x="1197" y="463"/>
                  </a:lnTo>
                  <a:lnTo>
                    <a:pt x="1213" y="510"/>
                  </a:lnTo>
                  <a:lnTo>
                    <a:pt x="1222" y="534"/>
                  </a:lnTo>
                  <a:lnTo>
                    <a:pt x="1235" y="556"/>
                  </a:lnTo>
                  <a:lnTo>
                    <a:pt x="1251" y="574"/>
                  </a:lnTo>
                  <a:lnTo>
                    <a:pt x="1271" y="588"/>
                  </a:lnTo>
                  <a:lnTo>
                    <a:pt x="1293" y="600"/>
                  </a:lnTo>
                  <a:lnTo>
                    <a:pt x="1316" y="606"/>
                  </a:lnTo>
                  <a:lnTo>
                    <a:pt x="1343" y="609"/>
                  </a:lnTo>
                  <a:lnTo>
                    <a:pt x="1370" y="606"/>
                  </a:lnTo>
                  <a:lnTo>
                    <a:pt x="1397" y="598"/>
                  </a:lnTo>
                  <a:lnTo>
                    <a:pt x="1420" y="584"/>
                  </a:lnTo>
                  <a:lnTo>
                    <a:pt x="1440" y="566"/>
                  </a:lnTo>
                  <a:lnTo>
                    <a:pt x="1457" y="545"/>
                  </a:lnTo>
                  <a:lnTo>
                    <a:pt x="1469" y="520"/>
                  </a:lnTo>
                  <a:lnTo>
                    <a:pt x="1484" y="469"/>
                  </a:lnTo>
                  <a:lnTo>
                    <a:pt x="1493" y="421"/>
                  </a:lnTo>
                  <a:lnTo>
                    <a:pt x="1496" y="374"/>
                  </a:lnTo>
                  <a:lnTo>
                    <a:pt x="1493" y="330"/>
                  </a:lnTo>
                  <a:lnTo>
                    <a:pt x="1485" y="287"/>
                  </a:lnTo>
                  <a:lnTo>
                    <a:pt x="1470" y="247"/>
                  </a:lnTo>
                  <a:lnTo>
                    <a:pt x="1450" y="210"/>
                  </a:lnTo>
                  <a:lnTo>
                    <a:pt x="1423" y="175"/>
                  </a:lnTo>
                  <a:lnTo>
                    <a:pt x="1392" y="142"/>
                  </a:lnTo>
                  <a:lnTo>
                    <a:pt x="1373" y="128"/>
                  </a:lnTo>
                  <a:lnTo>
                    <a:pt x="1351" y="118"/>
                  </a:lnTo>
                  <a:lnTo>
                    <a:pt x="1328" y="111"/>
                  </a:lnTo>
                  <a:lnTo>
                    <a:pt x="1304" y="109"/>
                  </a:lnTo>
                  <a:lnTo>
                    <a:pt x="1230" y="109"/>
                  </a:lnTo>
                  <a:close/>
                  <a:moveTo>
                    <a:pt x="660" y="109"/>
                  </a:moveTo>
                  <a:lnTo>
                    <a:pt x="635" y="112"/>
                  </a:lnTo>
                  <a:lnTo>
                    <a:pt x="611" y="119"/>
                  </a:lnTo>
                  <a:lnTo>
                    <a:pt x="590" y="129"/>
                  </a:lnTo>
                  <a:lnTo>
                    <a:pt x="570" y="144"/>
                  </a:lnTo>
                  <a:lnTo>
                    <a:pt x="553" y="162"/>
                  </a:lnTo>
                  <a:lnTo>
                    <a:pt x="540" y="183"/>
                  </a:lnTo>
                  <a:lnTo>
                    <a:pt x="531" y="207"/>
                  </a:lnTo>
                  <a:lnTo>
                    <a:pt x="525" y="230"/>
                  </a:lnTo>
                  <a:lnTo>
                    <a:pt x="525" y="254"/>
                  </a:lnTo>
                  <a:lnTo>
                    <a:pt x="530" y="279"/>
                  </a:lnTo>
                  <a:lnTo>
                    <a:pt x="538" y="301"/>
                  </a:lnTo>
                  <a:lnTo>
                    <a:pt x="551" y="323"/>
                  </a:lnTo>
                  <a:lnTo>
                    <a:pt x="580" y="369"/>
                  </a:lnTo>
                  <a:lnTo>
                    <a:pt x="607" y="416"/>
                  </a:lnTo>
                  <a:lnTo>
                    <a:pt x="627" y="463"/>
                  </a:lnTo>
                  <a:lnTo>
                    <a:pt x="643" y="510"/>
                  </a:lnTo>
                  <a:lnTo>
                    <a:pt x="651" y="534"/>
                  </a:lnTo>
                  <a:lnTo>
                    <a:pt x="665" y="556"/>
                  </a:lnTo>
                  <a:lnTo>
                    <a:pt x="681" y="574"/>
                  </a:lnTo>
                  <a:lnTo>
                    <a:pt x="701" y="588"/>
                  </a:lnTo>
                  <a:lnTo>
                    <a:pt x="723" y="600"/>
                  </a:lnTo>
                  <a:lnTo>
                    <a:pt x="746" y="606"/>
                  </a:lnTo>
                  <a:lnTo>
                    <a:pt x="773" y="609"/>
                  </a:lnTo>
                  <a:lnTo>
                    <a:pt x="800" y="606"/>
                  </a:lnTo>
                  <a:lnTo>
                    <a:pt x="827" y="598"/>
                  </a:lnTo>
                  <a:lnTo>
                    <a:pt x="850" y="584"/>
                  </a:lnTo>
                  <a:lnTo>
                    <a:pt x="870" y="566"/>
                  </a:lnTo>
                  <a:lnTo>
                    <a:pt x="887" y="545"/>
                  </a:lnTo>
                  <a:lnTo>
                    <a:pt x="899" y="520"/>
                  </a:lnTo>
                  <a:lnTo>
                    <a:pt x="912" y="474"/>
                  </a:lnTo>
                  <a:lnTo>
                    <a:pt x="922" y="430"/>
                  </a:lnTo>
                  <a:lnTo>
                    <a:pt x="925" y="388"/>
                  </a:lnTo>
                  <a:lnTo>
                    <a:pt x="925" y="348"/>
                  </a:lnTo>
                  <a:lnTo>
                    <a:pt x="920" y="309"/>
                  </a:lnTo>
                  <a:lnTo>
                    <a:pt x="909" y="271"/>
                  </a:lnTo>
                  <a:lnTo>
                    <a:pt x="894" y="236"/>
                  </a:lnTo>
                  <a:lnTo>
                    <a:pt x="874" y="202"/>
                  </a:lnTo>
                  <a:lnTo>
                    <a:pt x="850" y="172"/>
                  </a:lnTo>
                  <a:lnTo>
                    <a:pt x="822" y="142"/>
                  </a:lnTo>
                  <a:lnTo>
                    <a:pt x="802" y="128"/>
                  </a:lnTo>
                  <a:lnTo>
                    <a:pt x="781" y="118"/>
                  </a:lnTo>
                  <a:lnTo>
                    <a:pt x="758" y="111"/>
                  </a:lnTo>
                  <a:lnTo>
                    <a:pt x="734" y="109"/>
                  </a:lnTo>
                  <a:lnTo>
                    <a:pt x="660" y="109"/>
                  </a:lnTo>
                  <a:close/>
                  <a:moveTo>
                    <a:pt x="250" y="0"/>
                  </a:moveTo>
                  <a:lnTo>
                    <a:pt x="1375" y="0"/>
                  </a:lnTo>
                  <a:lnTo>
                    <a:pt x="1434" y="3"/>
                  </a:lnTo>
                  <a:lnTo>
                    <a:pt x="1491" y="13"/>
                  </a:lnTo>
                  <a:lnTo>
                    <a:pt x="1547" y="29"/>
                  </a:lnTo>
                  <a:lnTo>
                    <a:pt x="1600" y="49"/>
                  </a:lnTo>
                  <a:lnTo>
                    <a:pt x="1650" y="75"/>
                  </a:lnTo>
                  <a:lnTo>
                    <a:pt x="1697" y="106"/>
                  </a:lnTo>
                  <a:lnTo>
                    <a:pt x="1741" y="142"/>
                  </a:lnTo>
                  <a:lnTo>
                    <a:pt x="1780" y="181"/>
                  </a:lnTo>
                  <a:lnTo>
                    <a:pt x="1816" y="225"/>
                  </a:lnTo>
                  <a:lnTo>
                    <a:pt x="1846" y="271"/>
                  </a:lnTo>
                  <a:lnTo>
                    <a:pt x="1872" y="322"/>
                  </a:lnTo>
                  <a:lnTo>
                    <a:pt x="1893" y="375"/>
                  </a:lnTo>
                  <a:lnTo>
                    <a:pt x="1909" y="430"/>
                  </a:lnTo>
                  <a:lnTo>
                    <a:pt x="1917" y="489"/>
                  </a:lnTo>
                  <a:lnTo>
                    <a:pt x="1920" y="548"/>
                  </a:lnTo>
                  <a:lnTo>
                    <a:pt x="1920" y="913"/>
                  </a:lnTo>
                  <a:lnTo>
                    <a:pt x="1918" y="966"/>
                  </a:lnTo>
                  <a:lnTo>
                    <a:pt x="1911" y="1017"/>
                  </a:lnTo>
                  <a:lnTo>
                    <a:pt x="1899" y="1067"/>
                  </a:lnTo>
                  <a:lnTo>
                    <a:pt x="1882" y="1115"/>
                  </a:lnTo>
                  <a:lnTo>
                    <a:pt x="1860" y="1162"/>
                  </a:lnTo>
                  <a:lnTo>
                    <a:pt x="1835" y="1208"/>
                  </a:lnTo>
                  <a:lnTo>
                    <a:pt x="1804" y="1250"/>
                  </a:lnTo>
                  <a:lnTo>
                    <a:pt x="1770" y="1289"/>
                  </a:lnTo>
                  <a:lnTo>
                    <a:pt x="1743" y="1322"/>
                  </a:lnTo>
                  <a:lnTo>
                    <a:pt x="1719" y="1358"/>
                  </a:lnTo>
                  <a:lnTo>
                    <a:pt x="1701" y="1398"/>
                  </a:lnTo>
                  <a:lnTo>
                    <a:pt x="1689" y="1438"/>
                  </a:lnTo>
                  <a:lnTo>
                    <a:pt x="1680" y="1480"/>
                  </a:lnTo>
                  <a:lnTo>
                    <a:pt x="1678" y="1525"/>
                  </a:lnTo>
                  <a:lnTo>
                    <a:pt x="1678" y="1999"/>
                  </a:lnTo>
                  <a:lnTo>
                    <a:pt x="1675" y="2050"/>
                  </a:lnTo>
                  <a:lnTo>
                    <a:pt x="1667" y="2098"/>
                  </a:lnTo>
                  <a:lnTo>
                    <a:pt x="1653" y="2146"/>
                  </a:lnTo>
                  <a:lnTo>
                    <a:pt x="1634" y="2191"/>
                  </a:lnTo>
                  <a:lnTo>
                    <a:pt x="1610" y="2232"/>
                  </a:lnTo>
                  <a:lnTo>
                    <a:pt x="1582" y="2271"/>
                  </a:lnTo>
                  <a:lnTo>
                    <a:pt x="1550" y="2307"/>
                  </a:lnTo>
                  <a:lnTo>
                    <a:pt x="1515" y="2339"/>
                  </a:lnTo>
                  <a:lnTo>
                    <a:pt x="1476" y="2367"/>
                  </a:lnTo>
                  <a:lnTo>
                    <a:pt x="1434" y="2390"/>
                  </a:lnTo>
                  <a:lnTo>
                    <a:pt x="1389" y="2409"/>
                  </a:lnTo>
                  <a:lnTo>
                    <a:pt x="1343" y="2423"/>
                  </a:lnTo>
                  <a:lnTo>
                    <a:pt x="1294" y="2431"/>
                  </a:lnTo>
                  <a:lnTo>
                    <a:pt x="1243" y="2435"/>
                  </a:lnTo>
                  <a:lnTo>
                    <a:pt x="0" y="2435"/>
                  </a:lnTo>
                  <a:lnTo>
                    <a:pt x="42" y="2398"/>
                  </a:lnTo>
                  <a:lnTo>
                    <a:pt x="82" y="2356"/>
                  </a:lnTo>
                  <a:lnTo>
                    <a:pt x="117" y="2312"/>
                  </a:lnTo>
                  <a:lnTo>
                    <a:pt x="148" y="2263"/>
                  </a:lnTo>
                  <a:lnTo>
                    <a:pt x="173" y="2212"/>
                  </a:lnTo>
                  <a:lnTo>
                    <a:pt x="193" y="2158"/>
                  </a:lnTo>
                  <a:lnTo>
                    <a:pt x="209" y="2101"/>
                  </a:lnTo>
                  <a:lnTo>
                    <a:pt x="218" y="2042"/>
                  </a:lnTo>
                  <a:lnTo>
                    <a:pt x="221" y="1982"/>
                  </a:lnTo>
                  <a:lnTo>
                    <a:pt x="221" y="1482"/>
                  </a:lnTo>
                  <a:lnTo>
                    <a:pt x="223" y="1461"/>
                  </a:lnTo>
                  <a:lnTo>
                    <a:pt x="230" y="1441"/>
                  </a:lnTo>
                  <a:lnTo>
                    <a:pt x="241" y="1420"/>
                  </a:lnTo>
                  <a:lnTo>
                    <a:pt x="256" y="1400"/>
                  </a:lnTo>
                  <a:lnTo>
                    <a:pt x="524" y="1400"/>
                  </a:lnTo>
                  <a:lnTo>
                    <a:pt x="543" y="1397"/>
                  </a:lnTo>
                  <a:lnTo>
                    <a:pt x="560" y="1388"/>
                  </a:lnTo>
                  <a:lnTo>
                    <a:pt x="574" y="1375"/>
                  </a:lnTo>
                  <a:lnTo>
                    <a:pt x="582" y="1358"/>
                  </a:lnTo>
                  <a:lnTo>
                    <a:pt x="586" y="1339"/>
                  </a:lnTo>
                  <a:lnTo>
                    <a:pt x="582" y="1320"/>
                  </a:lnTo>
                  <a:lnTo>
                    <a:pt x="574" y="1303"/>
                  </a:lnTo>
                  <a:lnTo>
                    <a:pt x="560" y="1290"/>
                  </a:lnTo>
                  <a:lnTo>
                    <a:pt x="543" y="1282"/>
                  </a:lnTo>
                  <a:lnTo>
                    <a:pt x="524" y="1279"/>
                  </a:lnTo>
                  <a:lnTo>
                    <a:pt x="355" y="1279"/>
                  </a:lnTo>
                  <a:lnTo>
                    <a:pt x="388" y="1223"/>
                  </a:lnTo>
                  <a:lnTo>
                    <a:pt x="414" y="1165"/>
                  </a:lnTo>
                  <a:lnTo>
                    <a:pt x="435" y="1105"/>
                  </a:lnTo>
                  <a:lnTo>
                    <a:pt x="451" y="1042"/>
                  </a:lnTo>
                  <a:lnTo>
                    <a:pt x="461" y="979"/>
                  </a:lnTo>
                  <a:lnTo>
                    <a:pt x="464" y="913"/>
                  </a:lnTo>
                  <a:lnTo>
                    <a:pt x="464" y="441"/>
                  </a:lnTo>
                  <a:lnTo>
                    <a:pt x="461" y="382"/>
                  </a:lnTo>
                  <a:lnTo>
                    <a:pt x="451" y="325"/>
                  </a:lnTo>
                  <a:lnTo>
                    <a:pt x="438" y="270"/>
                  </a:lnTo>
                  <a:lnTo>
                    <a:pt x="418" y="217"/>
                  </a:lnTo>
                  <a:lnTo>
                    <a:pt x="393" y="167"/>
                  </a:lnTo>
                  <a:lnTo>
                    <a:pt x="364" y="121"/>
                  </a:lnTo>
                  <a:lnTo>
                    <a:pt x="330" y="77"/>
                  </a:lnTo>
                  <a:lnTo>
                    <a:pt x="292" y="37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06" name="Freeform 379"/>
          <p:cNvSpPr>
            <a:spLocks noEditPoints="1"/>
          </p:cNvSpPr>
          <p:nvPr/>
        </p:nvSpPr>
        <p:spPr bwMode="auto">
          <a:xfrm>
            <a:off x="4417465" y="2679700"/>
            <a:ext cx="541337" cy="563563"/>
          </a:xfrm>
          <a:custGeom>
            <a:avLst/>
            <a:gdLst>
              <a:gd name="T0" fmla="*/ 2304 w 3415"/>
              <a:gd name="T1" fmla="*/ 977 h 3559"/>
              <a:gd name="T2" fmla="*/ 2315 w 3415"/>
              <a:gd name="T3" fmla="*/ 1069 h 3559"/>
              <a:gd name="T4" fmla="*/ 2407 w 3415"/>
              <a:gd name="T5" fmla="*/ 1081 h 3559"/>
              <a:gd name="T6" fmla="*/ 2443 w 3415"/>
              <a:gd name="T7" fmla="*/ 995 h 3559"/>
              <a:gd name="T8" fmla="*/ 2370 w 3415"/>
              <a:gd name="T9" fmla="*/ 940 h 3559"/>
              <a:gd name="T10" fmla="*/ 2949 w 3415"/>
              <a:gd name="T11" fmla="*/ 405 h 3559"/>
              <a:gd name="T12" fmla="*/ 2961 w 3415"/>
              <a:gd name="T13" fmla="*/ 497 h 3559"/>
              <a:gd name="T14" fmla="*/ 3053 w 3415"/>
              <a:gd name="T15" fmla="*/ 509 h 3559"/>
              <a:gd name="T16" fmla="*/ 3087 w 3415"/>
              <a:gd name="T17" fmla="*/ 424 h 3559"/>
              <a:gd name="T18" fmla="*/ 3014 w 3415"/>
              <a:gd name="T19" fmla="*/ 368 h 3559"/>
              <a:gd name="T20" fmla="*/ 3338 w 3415"/>
              <a:gd name="T21" fmla="*/ 306 h 3559"/>
              <a:gd name="T22" fmla="*/ 3410 w 3415"/>
              <a:gd name="T23" fmla="*/ 464 h 3559"/>
              <a:gd name="T24" fmla="*/ 3410 w 3415"/>
              <a:gd name="T25" fmla="*/ 569 h 3559"/>
              <a:gd name="T26" fmla="*/ 3392 w 3415"/>
              <a:gd name="T27" fmla="*/ 615 h 3559"/>
              <a:gd name="T28" fmla="*/ 3266 w 3415"/>
              <a:gd name="T29" fmla="*/ 640 h 3559"/>
              <a:gd name="T30" fmla="*/ 3215 w 3415"/>
              <a:gd name="T31" fmla="*/ 669 h 3559"/>
              <a:gd name="T32" fmla="*/ 3094 w 3415"/>
              <a:gd name="T33" fmla="*/ 834 h 3559"/>
              <a:gd name="T34" fmla="*/ 2773 w 3415"/>
              <a:gd name="T35" fmla="*/ 1102 h 3559"/>
              <a:gd name="T36" fmla="*/ 2441 w 3415"/>
              <a:gd name="T37" fmla="*/ 1269 h 3559"/>
              <a:gd name="T38" fmla="*/ 2435 w 3415"/>
              <a:gd name="T39" fmla="*/ 1459 h 3559"/>
              <a:gd name="T40" fmla="*/ 2492 w 3415"/>
              <a:gd name="T41" fmla="*/ 1601 h 3559"/>
              <a:gd name="T42" fmla="*/ 2422 w 3415"/>
              <a:gd name="T43" fmla="*/ 1722 h 3559"/>
              <a:gd name="T44" fmla="*/ 2264 w 3415"/>
              <a:gd name="T45" fmla="*/ 1737 h 3559"/>
              <a:gd name="T46" fmla="*/ 2204 w 3415"/>
              <a:gd name="T47" fmla="*/ 1737 h 3559"/>
              <a:gd name="T48" fmla="*/ 2197 w 3415"/>
              <a:gd name="T49" fmla="*/ 1804 h 3559"/>
              <a:gd name="T50" fmla="*/ 2189 w 3415"/>
              <a:gd name="T51" fmla="*/ 1950 h 3559"/>
              <a:gd name="T52" fmla="*/ 2077 w 3415"/>
              <a:gd name="T53" fmla="*/ 2029 h 3559"/>
              <a:gd name="T54" fmla="*/ 1943 w 3415"/>
              <a:gd name="T55" fmla="*/ 2017 h 3559"/>
              <a:gd name="T56" fmla="*/ 1906 w 3415"/>
              <a:gd name="T57" fmla="*/ 2039 h 3559"/>
              <a:gd name="T58" fmla="*/ 1919 w 3415"/>
              <a:gd name="T59" fmla="*/ 2154 h 3559"/>
              <a:gd name="T60" fmla="*/ 1868 w 3415"/>
              <a:gd name="T61" fmla="*/ 2280 h 3559"/>
              <a:gd name="T62" fmla="*/ 1727 w 3415"/>
              <a:gd name="T63" fmla="*/ 2315 h 3559"/>
              <a:gd name="T64" fmla="*/ 1639 w 3415"/>
              <a:gd name="T65" fmla="*/ 2304 h 3559"/>
              <a:gd name="T66" fmla="*/ 1619 w 3415"/>
              <a:gd name="T67" fmla="*/ 2356 h 3559"/>
              <a:gd name="T68" fmla="*/ 1626 w 3415"/>
              <a:gd name="T69" fmla="*/ 2497 h 3559"/>
              <a:gd name="T70" fmla="*/ 1532 w 3415"/>
              <a:gd name="T71" fmla="*/ 2593 h 3559"/>
              <a:gd name="T72" fmla="*/ 1386 w 3415"/>
              <a:gd name="T73" fmla="*/ 2590 h 3559"/>
              <a:gd name="T74" fmla="*/ 1338 w 3415"/>
              <a:gd name="T75" fmla="*/ 2600 h 3559"/>
              <a:gd name="T76" fmla="*/ 1344 w 3415"/>
              <a:gd name="T77" fmla="*/ 2695 h 3559"/>
              <a:gd name="T78" fmla="*/ 1315 w 3415"/>
              <a:gd name="T79" fmla="*/ 2831 h 3559"/>
              <a:gd name="T80" fmla="*/ 1186 w 3415"/>
              <a:gd name="T81" fmla="*/ 2890 h 3559"/>
              <a:gd name="T82" fmla="*/ 1074 w 3415"/>
              <a:gd name="T83" fmla="*/ 2875 h 3559"/>
              <a:gd name="T84" fmla="*/ 1045 w 3415"/>
              <a:gd name="T85" fmla="*/ 2911 h 3559"/>
              <a:gd name="T86" fmla="*/ 1058 w 3415"/>
              <a:gd name="T87" fmla="*/ 3041 h 3559"/>
              <a:gd name="T88" fmla="*/ 986 w 3415"/>
              <a:gd name="T89" fmla="*/ 3154 h 3559"/>
              <a:gd name="T90" fmla="*/ 832 w 3415"/>
              <a:gd name="T91" fmla="*/ 3166 h 3559"/>
              <a:gd name="T92" fmla="*/ 772 w 3415"/>
              <a:gd name="T93" fmla="*/ 3166 h 3559"/>
              <a:gd name="T94" fmla="*/ 763 w 3415"/>
              <a:gd name="T95" fmla="*/ 3234 h 3559"/>
              <a:gd name="T96" fmla="*/ 770 w 3415"/>
              <a:gd name="T97" fmla="*/ 3323 h 3559"/>
              <a:gd name="T98" fmla="*/ 709 w 3415"/>
              <a:gd name="T99" fmla="*/ 3419 h 3559"/>
              <a:gd name="T100" fmla="*/ 570 w 3415"/>
              <a:gd name="T101" fmla="*/ 3496 h 3559"/>
              <a:gd name="T102" fmla="*/ 364 w 3415"/>
              <a:gd name="T103" fmla="*/ 3559 h 3559"/>
              <a:gd name="T104" fmla="*/ 165 w 3415"/>
              <a:gd name="T105" fmla="*/ 3501 h 3559"/>
              <a:gd name="T106" fmla="*/ 28 w 3415"/>
              <a:gd name="T107" fmla="*/ 3340 h 3559"/>
              <a:gd name="T108" fmla="*/ 8 w 3415"/>
              <a:gd name="T109" fmla="*/ 3125 h 3559"/>
              <a:gd name="T110" fmla="*/ 113 w 3415"/>
              <a:gd name="T111" fmla="*/ 2929 h 3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15" h="3559">
                <a:moveTo>
                  <a:pt x="2370" y="940"/>
                </a:moveTo>
                <a:lnTo>
                  <a:pt x="2350" y="942"/>
                </a:lnTo>
                <a:lnTo>
                  <a:pt x="2331" y="949"/>
                </a:lnTo>
                <a:lnTo>
                  <a:pt x="2315" y="962"/>
                </a:lnTo>
                <a:lnTo>
                  <a:pt x="2304" y="977"/>
                </a:lnTo>
                <a:lnTo>
                  <a:pt x="2297" y="995"/>
                </a:lnTo>
                <a:lnTo>
                  <a:pt x="2293" y="1015"/>
                </a:lnTo>
                <a:lnTo>
                  <a:pt x="2297" y="1036"/>
                </a:lnTo>
                <a:lnTo>
                  <a:pt x="2304" y="1053"/>
                </a:lnTo>
                <a:lnTo>
                  <a:pt x="2315" y="1069"/>
                </a:lnTo>
                <a:lnTo>
                  <a:pt x="2331" y="1081"/>
                </a:lnTo>
                <a:lnTo>
                  <a:pt x="2350" y="1089"/>
                </a:lnTo>
                <a:lnTo>
                  <a:pt x="2370" y="1091"/>
                </a:lnTo>
                <a:lnTo>
                  <a:pt x="2390" y="1089"/>
                </a:lnTo>
                <a:lnTo>
                  <a:pt x="2407" y="1081"/>
                </a:lnTo>
                <a:lnTo>
                  <a:pt x="2423" y="1069"/>
                </a:lnTo>
                <a:lnTo>
                  <a:pt x="2435" y="1053"/>
                </a:lnTo>
                <a:lnTo>
                  <a:pt x="2443" y="1036"/>
                </a:lnTo>
                <a:lnTo>
                  <a:pt x="2445" y="1015"/>
                </a:lnTo>
                <a:lnTo>
                  <a:pt x="2443" y="995"/>
                </a:lnTo>
                <a:lnTo>
                  <a:pt x="2435" y="977"/>
                </a:lnTo>
                <a:lnTo>
                  <a:pt x="2423" y="962"/>
                </a:lnTo>
                <a:lnTo>
                  <a:pt x="2407" y="949"/>
                </a:lnTo>
                <a:lnTo>
                  <a:pt x="2390" y="942"/>
                </a:lnTo>
                <a:lnTo>
                  <a:pt x="2370" y="940"/>
                </a:lnTo>
                <a:close/>
                <a:moveTo>
                  <a:pt x="3014" y="368"/>
                </a:moveTo>
                <a:lnTo>
                  <a:pt x="2994" y="370"/>
                </a:lnTo>
                <a:lnTo>
                  <a:pt x="2976" y="378"/>
                </a:lnTo>
                <a:lnTo>
                  <a:pt x="2961" y="390"/>
                </a:lnTo>
                <a:lnTo>
                  <a:pt x="2949" y="405"/>
                </a:lnTo>
                <a:lnTo>
                  <a:pt x="2941" y="424"/>
                </a:lnTo>
                <a:lnTo>
                  <a:pt x="2939" y="444"/>
                </a:lnTo>
                <a:lnTo>
                  <a:pt x="2941" y="464"/>
                </a:lnTo>
                <a:lnTo>
                  <a:pt x="2949" y="482"/>
                </a:lnTo>
                <a:lnTo>
                  <a:pt x="2961" y="497"/>
                </a:lnTo>
                <a:lnTo>
                  <a:pt x="2976" y="509"/>
                </a:lnTo>
                <a:lnTo>
                  <a:pt x="2994" y="517"/>
                </a:lnTo>
                <a:lnTo>
                  <a:pt x="3014" y="519"/>
                </a:lnTo>
                <a:lnTo>
                  <a:pt x="3034" y="517"/>
                </a:lnTo>
                <a:lnTo>
                  <a:pt x="3053" y="509"/>
                </a:lnTo>
                <a:lnTo>
                  <a:pt x="3068" y="497"/>
                </a:lnTo>
                <a:lnTo>
                  <a:pt x="3081" y="482"/>
                </a:lnTo>
                <a:lnTo>
                  <a:pt x="3087" y="464"/>
                </a:lnTo>
                <a:lnTo>
                  <a:pt x="3091" y="444"/>
                </a:lnTo>
                <a:lnTo>
                  <a:pt x="3087" y="424"/>
                </a:lnTo>
                <a:lnTo>
                  <a:pt x="3081" y="405"/>
                </a:lnTo>
                <a:lnTo>
                  <a:pt x="3068" y="390"/>
                </a:lnTo>
                <a:lnTo>
                  <a:pt x="3053" y="378"/>
                </a:lnTo>
                <a:lnTo>
                  <a:pt x="3034" y="370"/>
                </a:lnTo>
                <a:lnTo>
                  <a:pt x="3014" y="368"/>
                </a:lnTo>
                <a:close/>
                <a:moveTo>
                  <a:pt x="3051" y="0"/>
                </a:moveTo>
                <a:lnTo>
                  <a:pt x="3238" y="189"/>
                </a:lnTo>
                <a:lnTo>
                  <a:pt x="3278" y="229"/>
                </a:lnTo>
                <a:lnTo>
                  <a:pt x="3310" y="268"/>
                </a:lnTo>
                <a:lnTo>
                  <a:pt x="3338" y="306"/>
                </a:lnTo>
                <a:lnTo>
                  <a:pt x="3361" y="341"/>
                </a:lnTo>
                <a:lnTo>
                  <a:pt x="3379" y="375"/>
                </a:lnTo>
                <a:lnTo>
                  <a:pt x="3393" y="406"/>
                </a:lnTo>
                <a:lnTo>
                  <a:pt x="3403" y="436"/>
                </a:lnTo>
                <a:lnTo>
                  <a:pt x="3410" y="464"/>
                </a:lnTo>
                <a:lnTo>
                  <a:pt x="3414" y="489"/>
                </a:lnTo>
                <a:lnTo>
                  <a:pt x="3415" y="513"/>
                </a:lnTo>
                <a:lnTo>
                  <a:pt x="3415" y="534"/>
                </a:lnTo>
                <a:lnTo>
                  <a:pt x="3413" y="552"/>
                </a:lnTo>
                <a:lnTo>
                  <a:pt x="3410" y="569"/>
                </a:lnTo>
                <a:lnTo>
                  <a:pt x="3405" y="583"/>
                </a:lnTo>
                <a:lnTo>
                  <a:pt x="3402" y="596"/>
                </a:lnTo>
                <a:lnTo>
                  <a:pt x="3398" y="604"/>
                </a:lnTo>
                <a:lnTo>
                  <a:pt x="3394" y="611"/>
                </a:lnTo>
                <a:lnTo>
                  <a:pt x="3392" y="615"/>
                </a:lnTo>
                <a:lnTo>
                  <a:pt x="3370" y="651"/>
                </a:lnTo>
                <a:lnTo>
                  <a:pt x="3328" y="643"/>
                </a:lnTo>
                <a:lnTo>
                  <a:pt x="3307" y="640"/>
                </a:lnTo>
                <a:lnTo>
                  <a:pt x="3287" y="639"/>
                </a:lnTo>
                <a:lnTo>
                  <a:pt x="3266" y="640"/>
                </a:lnTo>
                <a:lnTo>
                  <a:pt x="3248" y="644"/>
                </a:lnTo>
                <a:lnTo>
                  <a:pt x="3236" y="650"/>
                </a:lnTo>
                <a:lnTo>
                  <a:pt x="3226" y="656"/>
                </a:lnTo>
                <a:lnTo>
                  <a:pt x="3219" y="663"/>
                </a:lnTo>
                <a:lnTo>
                  <a:pt x="3215" y="669"/>
                </a:lnTo>
                <a:lnTo>
                  <a:pt x="3213" y="673"/>
                </a:lnTo>
                <a:lnTo>
                  <a:pt x="3209" y="681"/>
                </a:lnTo>
                <a:lnTo>
                  <a:pt x="3176" y="732"/>
                </a:lnTo>
                <a:lnTo>
                  <a:pt x="3137" y="782"/>
                </a:lnTo>
                <a:lnTo>
                  <a:pt x="3094" y="834"/>
                </a:lnTo>
                <a:lnTo>
                  <a:pt x="3045" y="885"/>
                </a:lnTo>
                <a:lnTo>
                  <a:pt x="2983" y="945"/>
                </a:lnTo>
                <a:lnTo>
                  <a:pt x="2916" y="1000"/>
                </a:lnTo>
                <a:lnTo>
                  <a:pt x="2847" y="1053"/>
                </a:lnTo>
                <a:lnTo>
                  <a:pt x="2773" y="1102"/>
                </a:lnTo>
                <a:lnTo>
                  <a:pt x="2697" y="1147"/>
                </a:lnTo>
                <a:lnTo>
                  <a:pt x="2616" y="1188"/>
                </a:lnTo>
                <a:lnTo>
                  <a:pt x="2532" y="1227"/>
                </a:lnTo>
                <a:lnTo>
                  <a:pt x="2484" y="1248"/>
                </a:lnTo>
                <a:lnTo>
                  <a:pt x="2441" y="1269"/>
                </a:lnTo>
                <a:lnTo>
                  <a:pt x="2403" y="1290"/>
                </a:lnTo>
                <a:lnTo>
                  <a:pt x="2370" y="1309"/>
                </a:lnTo>
                <a:lnTo>
                  <a:pt x="2342" y="1327"/>
                </a:lnTo>
                <a:lnTo>
                  <a:pt x="2318" y="1343"/>
                </a:lnTo>
                <a:lnTo>
                  <a:pt x="2435" y="1459"/>
                </a:lnTo>
                <a:lnTo>
                  <a:pt x="2456" y="1484"/>
                </a:lnTo>
                <a:lnTo>
                  <a:pt x="2473" y="1511"/>
                </a:lnTo>
                <a:lnTo>
                  <a:pt x="2484" y="1540"/>
                </a:lnTo>
                <a:lnTo>
                  <a:pt x="2491" y="1571"/>
                </a:lnTo>
                <a:lnTo>
                  <a:pt x="2492" y="1601"/>
                </a:lnTo>
                <a:lnTo>
                  <a:pt x="2487" y="1631"/>
                </a:lnTo>
                <a:lnTo>
                  <a:pt x="2477" y="1660"/>
                </a:lnTo>
                <a:lnTo>
                  <a:pt x="2463" y="1684"/>
                </a:lnTo>
                <a:lnTo>
                  <a:pt x="2444" y="1705"/>
                </a:lnTo>
                <a:lnTo>
                  <a:pt x="2422" y="1722"/>
                </a:lnTo>
                <a:lnTo>
                  <a:pt x="2395" y="1735"/>
                </a:lnTo>
                <a:lnTo>
                  <a:pt x="2366" y="1743"/>
                </a:lnTo>
                <a:lnTo>
                  <a:pt x="2334" y="1746"/>
                </a:lnTo>
                <a:lnTo>
                  <a:pt x="2300" y="1744"/>
                </a:lnTo>
                <a:lnTo>
                  <a:pt x="2264" y="1737"/>
                </a:lnTo>
                <a:lnTo>
                  <a:pt x="2247" y="1733"/>
                </a:lnTo>
                <a:lnTo>
                  <a:pt x="2230" y="1731"/>
                </a:lnTo>
                <a:lnTo>
                  <a:pt x="2221" y="1731"/>
                </a:lnTo>
                <a:lnTo>
                  <a:pt x="2212" y="1734"/>
                </a:lnTo>
                <a:lnTo>
                  <a:pt x="2204" y="1737"/>
                </a:lnTo>
                <a:lnTo>
                  <a:pt x="2198" y="1743"/>
                </a:lnTo>
                <a:lnTo>
                  <a:pt x="2193" y="1752"/>
                </a:lnTo>
                <a:lnTo>
                  <a:pt x="2191" y="1767"/>
                </a:lnTo>
                <a:lnTo>
                  <a:pt x="2192" y="1785"/>
                </a:lnTo>
                <a:lnTo>
                  <a:pt x="2197" y="1804"/>
                </a:lnTo>
                <a:lnTo>
                  <a:pt x="2203" y="1837"/>
                </a:lnTo>
                <a:lnTo>
                  <a:pt x="2207" y="1868"/>
                </a:lnTo>
                <a:lnTo>
                  <a:pt x="2204" y="1897"/>
                </a:lnTo>
                <a:lnTo>
                  <a:pt x="2199" y="1925"/>
                </a:lnTo>
                <a:lnTo>
                  <a:pt x="2189" y="1950"/>
                </a:lnTo>
                <a:lnTo>
                  <a:pt x="2175" y="1973"/>
                </a:lnTo>
                <a:lnTo>
                  <a:pt x="2155" y="1994"/>
                </a:lnTo>
                <a:lnTo>
                  <a:pt x="2132" y="2010"/>
                </a:lnTo>
                <a:lnTo>
                  <a:pt x="2106" y="2021"/>
                </a:lnTo>
                <a:lnTo>
                  <a:pt x="2077" y="2029"/>
                </a:lnTo>
                <a:lnTo>
                  <a:pt x="2046" y="2031"/>
                </a:lnTo>
                <a:lnTo>
                  <a:pt x="2013" y="2029"/>
                </a:lnTo>
                <a:lnTo>
                  <a:pt x="1978" y="2022"/>
                </a:lnTo>
                <a:lnTo>
                  <a:pt x="1959" y="2018"/>
                </a:lnTo>
                <a:lnTo>
                  <a:pt x="1943" y="2017"/>
                </a:lnTo>
                <a:lnTo>
                  <a:pt x="1935" y="2017"/>
                </a:lnTo>
                <a:lnTo>
                  <a:pt x="1926" y="2019"/>
                </a:lnTo>
                <a:lnTo>
                  <a:pt x="1918" y="2022"/>
                </a:lnTo>
                <a:lnTo>
                  <a:pt x="1912" y="2028"/>
                </a:lnTo>
                <a:lnTo>
                  <a:pt x="1906" y="2039"/>
                </a:lnTo>
                <a:lnTo>
                  <a:pt x="1904" y="2053"/>
                </a:lnTo>
                <a:lnTo>
                  <a:pt x="1906" y="2070"/>
                </a:lnTo>
                <a:lnTo>
                  <a:pt x="1910" y="2090"/>
                </a:lnTo>
                <a:lnTo>
                  <a:pt x="1917" y="2123"/>
                </a:lnTo>
                <a:lnTo>
                  <a:pt x="1919" y="2154"/>
                </a:lnTo>
                <a:lnTo>
                  <a:pt x="1918" y="2183"/>
                </a:lnTo>
                <a:lnTo>
                  <a:pt x="1912" y="2210"/>
                </a:lnTo>
                <a:lnTo>
                  <a:pt x="1902" y="2236"/>
                </a:lnTo>
                <a:lnTo>
                  <a:pt x="1888" y="2259"/>
                </a:lnTo>
                <a:lnTo>
                  <a:pt x="1868" y="2280"/>
                </a:lnTo>
                <a:lnTo>
                  <a:pt x="1845" y="2296"/>
                </a:lnTo>
                <a:lnTo>
                  <a:pt x="1820" y="2308"/>
                </a:lnTo>
                <a:lnTo>
                  <a:pt x="1791" y="2315"/>
                </a:lnTo>
                <a:lnTo>
                  <a:pt x="1760" y="2318"/>
                </a:lnTo>
                <a:lnTo>
                  <a:pt x="1727" y="2315"/>
                </a:lnTo>
                <a:lnTo>
                  <a:pt x="1692" y="2308"/>
                </a:lnTo>
                <a:lnTo>
                  <a:pt x="1673" y="2304"/>
                </a:lnTo>
                <a:lnTo>
                  <a:pt x="1657" y="2303"/>
                </a:lnTo>
                <a:lnTo>
                  <a:pt x="1648" y="2303"/>
                </a:lnTo>
                <a:lnTo>
                  <a:pt x="1639" y="2304"/>
                </a:lnTo>
                <a:lnTo>
                  <a:pt x="1631" y="2309"/>
                </a:lnTo>
                <a:lnTo>
                  <a:pt x="1625" y="2314"/>
                </a:lnTo>
                <a:lnTo>
                  <a:pt x="1620" y="2324"/>
                </a:lnTo>
                <a:lnTo>
                  <a:pt x="1618" y="2339"/>
                </a:lnTo>
                <a:lnTo>
                  <a:pt x="1619" y="2356"/>
                </a:lnTo>
                <a:lnTo>
                  <a:pt x="1623" y="2376"/>
                </a:lnTo>
                <a:lnTo>
                  <a:pt x="1630" y="2408"/>
                </a:lnTo>
                <a:lnTo>
                  <a:pt x="1633" y="2439"/>
                </a:lnTo>
                <a:lnTo>
                  <a:pt x="1631" y="2469"/>
                </a:lnTo>
                <a:lnTo>
                  <a:pt x="1626" y="2497"/>
                </a:lnTo>
                <a:lnTo>
                  <a:pt x="1616" y="2522"/>
                </a:lnTo>
                <a:lnTo>
                  <a:pt x="1601" y="2544"/>
                </a:lnTo>
                <a:lnTo>
                  <a:pt x="1581" y="2565"/>
                </a:lnTo>
                <a:lnTo>
                  <a:pt x="1559" y="2582"/>
                </a:lnTo>
                <a:lnTo>
                  <a:pt x="1532" y="2593"/>
                </a:lnTo>
                <a:lnTo>
                  <a:pt x="1504" y="2601"/>
                </a:lnTo>
                <a:lnTo>
                  <a:pt x="1473" y="2603"/>
                </a:lnTo>
                <a:lnTo>
                  <a:pt x="1439" y="2601"/>
                </a:lnTo>
                <a:lnTo>
                  <a:pt x="1405" y="2594"/>
                </a:lnTo>
                <a:lnTo>
                  <a:pt x="1386" y="2590"/>
                </a:lnTo>
                <a:lnTo>
                  <a:pt x="1369" y="2589"/>
                </a:lnTo>
                <a:lnTo>
                  <a:pt x="1362" y="2589"/>
                </a:lnTo>
                <a:lnTo>
                  <a:pt x="1353" y="2591"/>
                </a:lnTo>
                <a:lnTo>
                  <a:pt x="1345" y="2594"/>
                </a:lnTo>
                <a:lnTo>
                  <a:pt x="1338" y="2600"/>
                </a:lnTo>
                <a:lnTo>
                  <a:pt x="1333" y="2611"/>
                </a:lnTo>
                <a:lnTo>
                  <a:pt x="1332" y="2625"/>
                </a:lnTo>
                <a:lnTo>
                  <a:pt x="1333" y="2642"/>
                </a:lnTo>
                <a:lnTo>
                  <a:pt x="1336" y="2662"/>
                </a:lnTo>
                <a:lnTo>
                  <a:pt x="1344" y="2695"/>
                </a:lnTo>
                <a:lnTo>
                  <a:pt x="1346" y="2726"/>
                </a:lnTo>
                <a:lnTo>
                  <a:pt x="1345" y="2755"/>
                </a:lnTo>
                <a:lnTo>
                  <a:pt x="1338" y="2782"/>
                </a:lnTo>
                <a:lnTo>
                  <a:pt x="1328" y="2808"/>
                </a:lnTo>
                <a:lnTo>
                  <a:pt x="1315" y="2831"/>
                </a:lnTo>
                <a:lnTo>
                  <a:pt x="1295" y="2852"/>
                </a:lnTo>
                <a:lnTo>
                  <a:pt x="1272" y="2867"/>
                </a:lnTo>
                <a:lnTo>
                  <a:pt x="1246" y="2880"/>
                </a:lnTo>
                <a:lnTo>
                  <a:pt x="1218" y="2887"/>
                </a:lnTo>
                <a:lnTo>
                  <a:pt x="1186" y="2890"/>
                </a:lnTo>
                <a:lnTo>
                  <a:pt x="1153" y="2887"/>
                </a:lnTo>
                <a:lnTo>
                  <a:pt x="1119" y="2880"/>
                </a:lnTo>
                <a:lnTo>
                  <a:pt x="1100" y="2876"/>
                </a:lnTo>
                <a:lnTo>
                  <a:pt x="1083" y="2874"/>
                </a:lnTo>
                <a:lnTo>
                  <a:pt x="1074" y="2875"/>
                </a:lnTo>
                <a:lnTo>
                  <a:pt x="1066" y="2876"/>
                </a:lnTo>
                <a:lnTo>
                  <a:pt x="1058" y="2880"/>
                </a:lnTo>
                <a:lnTo>
                  <a:pt x="1051" y="2885"/>
                </a:lnTo>
                <a:lnTo>
                  <a:pt x="1047" y="2896"/>
                </a:lnTo>
                <a:lnTo>
                  <a:pt x="1045" y="2911"/>
                </a:lnTo>
                <a:lnTo>
                  <a:pt x="1046" y="2928"/>
                </a:lnTo>
                <a:lnTo>
                  <a:pt x="1050" y="2948"/>
                </a:lnTo>
                <a:lnTo>
                  <a:pt x="1057" y="2980"/>
                </a:lnTo>
                <a:lnTo>
                  <a:pt x="1060" y="3011"/>
                </a:lnTo>
                <a:lnTo>
                  <a:pt x="1058" y="3041"/>
                </a:lnTo>
                <a:lnTo>
                  <a:pt x="1052" y="3069"/>
                </a:lnTo>
                <a:lnTo>
                  <a:pt x="1042" y="3094"/>
                </a:lnTo>
                <a:lnTo>
                  <a:pt x="1028" y="3116"/>
                </a:lnTo>
                <a:lnTo>
                  <a:pt x="1009" y="3137"/>
                </a:lnTo>
                <a:lnTo>
                  <a:pt x="986" y="3154"/>
                </a:lnTo>
                <a:lnTo>
                  <a:pt x="959" y="3165"/>
                </a:lnTo>
                <a:lnTo>
                  <a:pt x="930" y="3173"/>
                </a:lnTo>
                <a:lnTo>
                  <a:pt x="899" y="3175"/>
                </a:lnTo>
                <a:lnTo>
                  <a:pt x="866" y="3173"/>
                </a:lnTo>
                <a:lnTo>
                  <a:pt x="832" y="3166"/>
                </a:lnTo>
                <a:lnTo>
                  <a:pt x="813" y="3162"/>
                </a:lnTo>
                <a:lnTo>
                  <a:pt x="796" y="3161"/>
                </a:lnTo>
                <a:lnTo>
                  <a:pt x="788" y="3161"/>
                </a:lnTo>
                <a:lnTo>
                  <a:pt x="779" y="3163"/>
                </a:lnTo>
                <a:lnTo>
                  <a:pt x="772" y="3166"/>
                </a:lnTo>
                <a:lnTo>
                  <a:pt x="765" y="3172"/>
                </a:lnTo>
                <a:lnTo>
                  <a:pt x="761" y="3182"/>
                </a:lnTo>
                <a:lnTo>
                  <a:pt x="758" y="3197"/>
                </a:lnTo>
                <a:lnTo>
                  <a:pt x="760" y="3214"/>
                </a:lnTo>
                <a:lnTo>
                  <a:pt x="763" y="3234"/>
                </a:lnTo>
                <a:lnTo>
                  <a:pt x="767" y="3249"/>
                </a:lnTo>
                <a:lnTo>
                  <a:pt x="770" y="3267"/>
                </a:lnTo>
                <a:lnTo>
                  <a:pt x="772" y="3284"/>
                </a:lnTo>
                <a:lnTo>
                  <a:pt x="772" y="3304"/>
                </a:lnTo>
                <a:lnTo>
                  <a:pt x="770" y="3323"/>
                </a:lnTo>
                <a:lnTo>
                  <a:pt x="764" y="3344"/>
                </a:lnTo>
                <a:lnTo>
                  <a:pt x="756" y="3364"/>
                </a:lnTo>
                <a:lnTo>
                  <a:pt x="744" y="3383"/>
                </a:lnTo>
                <a:lnTo>
                  <a:pt x="728" y="3402"/>
                </a:lnTo>
                <a:lnTo>
                  <a:pt x="709" y="3419"/>
                </a:lnTo>
                <a:lnTo>
                  <a:pt x="683" y="3436"/>
                </a:lnTo>
                <a:lnTo>
                  <a:pt x="653" y="3450"/>
                </a:lnTo>
                <a:lnTo>
                  <a:pt x="626" y="3461"/>
                </a:lnTo>
                <a:lnTo>
                  <a:pt x="599" y="3477"/>
                </a:lnTo>
                <a:lnTo>
                  <a:pt x="570" y="3496"/>
                </a:lnTo>
                <a:lnTo>
                  <a:pt x="532" y="3518"/>
                </a:lnTo>
                <a:lnTo>
                  <a:pt x="492" y="3535"/>
                </a:lnTo>
                <a:lnTo>
                  <a:pt x="450" y="3549"/>
                </a:lnTo>
                <a:lnTo>
                  <a:pt x="407" y="3556"/>
                </a:lnTo>
                <a:lnTo>
                  <a:pt x="364" y="3559"/>
                </a:lnTo>
                <a:lnTo>
                  <a:pt x="320" y="3556"/>
                </a:lnTo>
                <a:lnTo>
                  <a:pt x="279" y="3550"/>
                </a:lnTo>
                <a:lnTo>
                  <a:pt x="239" y="3538"/>
                </a:lnTo>
                <a:lnTo>
                  <a:pt x="201" y="3521"/>
                </a:lnTo>
                <a:lnTo>
                  <a:pt x="165" y="3501"/>
                </a:lnTo>
                <a:lnTo>
                  <a:pt x="132" y="3477"/>
                </a:lnTo>
                <a:lnTo>
                  <a:pt x="101" y="3448"/>
                </a:lnTo>
                <a:lnTo>
                  <a:pt x="73" y="3416"/>
                </a:lnTo>
                <a:lnTo>
                  <a:pt x="48" y="3378"/>
                </a:lnTo>
                <a:lnTo>
                  <a:pt x="28" y="3340"/>
                </a:lnTo>
                <a:lnTo>
                  <a:pt x="13" y="3298"/>
                </a:lnTo>
                <a:lnTo>
                  <a:pt x="4" y="3256"/>
                </a:lnTo>
                <a:lnTo>
                  <a:pt x="0" y="3212"/>
                </a:lnTo>
                <a:lnTo>
                  <a:pt x="1" y="3168"/>
                </a:lnTo>
                <a:lnTo>
                  <a:pt x="8" y="3125"/>
                </a:lnTo>
                <a:lnTo>
                  <a:pt x="19" y="3083"/>
                </a:lnTo>
                <a:lnTo>
                  <a:pt x="34" y="3042"/>
                </a:lnTo>
                <a:lnTo>
                  <a:pt x="55" y="3002"/>
                </a:lnTo>
                <a:lnTo>
                  <a:pt x="82" y="2965"/>
                </a:lnTo>
                <a:lnTo>
                  <a:pt x="113" y="2929"/>
                </a:lnTo>
                <a:lnTo>
                  <a:pt x="2012" y="1037"/>
                </a:lnTo>
                <a:lnTo>
                  <a:pt x="30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0" name="Freeform 384"/>
          <p:cNvSpPr>
            <a:spLocks noEditPoints="1"/>
          </p:cNvSpPr>
          <p:nvPr/>
        </p:nvSpPr>
        <p:spPr bwMode="auto">
          <a:xfrm>
            <a:off x="5339465" y="2690813"/>
            <a:ext cx="568325" cy="549275"/>
          </a:xfrm>
          <a:custGeom>
            <a:avLst/>
            <a:gdLst>
              <a:gd name="T0" fmla="*/ 2246 w 3585"/>
              <a:gd name="T1" fmla="*/ 1557 h 3119"/>
              <a:gd name="T2" fmla="*/ 209 w 3585"/>
              <a:gd name="T3" fmla="*/ 1225 h 3119"/>
              <a:gd name="T4" fmla="*/ 649 w 3585"/>
              <a:gd name="T5" fmla="*/ 1386 h 3119"/>
              <a:gd name="T6" fmla="*/ 693 w 3585"/>
              <a:gd name="T7" fmla="*/ 1182 h 3119"/>
              <a:gd name="T8" fmla="*/ 377 w 3585"/>
              <a:gd name="T9" fmla="*/ 1270 h 3119"/>
              <a:gd name="T10" fmla="*/ 283 w 3585"/>
              <a:gd name="T11" fmla="*/ 1016 h 3119"/>
              <a:gd name="T12" fmla="*/ 1325 w 3585"/>
              <a:gd name="T13" fmla="*/ 1199 h 3119"/>
              <a:gd name="T14" fmla="*/ 1798 w 3585"/>
              <a:gd name="T15" fmla="*/ 1153 h 3119"/>
              <a:gd name="T16" fmla="*/ 1691 w 3585"/>
              <a:gd name="T17" fmla="*/ 1099 h 3119"/>
              <a:gd name="T18" fmla="*/ 1366 w 3585"/>
              <a:gd name="T19" fmla="*/ 1031 h 3119"/>
              <a:gd name="T20" fmla="*/ 2397 w 3585"/>
              <a:gd name="T21" fmla="*/ 846 h 3119"/>
              <a:gd name="T22" fmla="*/ 2350 w 3585"/>
              <a:gd name="T23" fmla="*/ 1109 h 3119"/>
              <a:gd name="T24" fmla="*/ 2043 w 3585"/>
              <a:gd name="T25" fmla="*/ 1059 h 3119"/>
              <a:gd name="T26" fmla="*/ 2071 w 3585"/>
              <a:gd name="T27" fmla="*/ 1236 h 3119"/>
              <a:gd name="T28" fmla="*/ 2508 w 3585"/>
              <a:gd name="T29" fmla="*/ 1073 h 3119"/>
              <a:gd name="T30" fmla="*/ 1746 w 3585"/>
              <a:gd name="T31" fmla="*/ 572 h 3119"/>
              <a:gd name="T32" fmla="*/ 1919 w 3585"/>
              <a:gd name="T33" fmla="*/ 962 h 3119"/>
              <a:gd name="T34" fmla="*/ 2278 w 3585"/>
              <a:gd name="T35" fmla="*/ 778 h 3119"/>
              <a:gd name="T36" fmla="*/ 2050 w 3585"/>
              <a:gd name="T37" fmla="*/ 857 h 3119"/>
              <a:gd name="T38" fmla="*/ 1852 w 3585"/>
              <a:gd name="T39" fmla="*/ 618 h 3119"/>
              <a:gd name="T40" fmla="*/ 1365 w 3585"/>
              <a:gd name="T41" fmla="*/ 384 h 3119"/>
              <a:gd name="T42" fmla="*/ 1433 w 3585"/>
              <a:gd name="T43" fmla="*/ 810 h 3119"/>
              <a:gd name="T44" fmla="*/ 1486 w 3585"/>
              <a:gd name="T45" fmla="*/ 709 h 3119"/>
              <a:gd name="T46" fmla="*/ 1552 w 3585"/>
              <a:gd name="T47" fmla="*/ 415 h 3119"/>
              <a:gd name="T48" fmla="*/ 1702 w 3585"/>
              <a:gd name="T49" fmla="*/ 328 h 3119"/>
              <a:gd name="T50" fmla="*/ 2357 w 3585"/>
              <a:gd name="T51" fmla="*/ 307 h 3119"/>
              <a:gd name="T52" fmla="*/ 2204 w 3585"/>
              <a:gd name="T53" fmla="*/ 568 h 3119"/>
              <a:gd name="T54" fmla="*/ 1975 w 3585"/>
              <a:gd name="T55" fmla="*/ 541 h 3119"/>
              <a:gd name="T56" fmla="*/ 2377 w 3585"/>
              <a:gd name="T57" fmla="*/ 640 h 3119"/>
              <a:gd name="T58" fmla="*/ 2439 w 3585"/>
              <a:gd name="T59" fmla="*/ 227 h 3119"/>
              <a:gd name="T60" fmla="*/ 2446 w 3585"/>
              <a:gd name="T61" fmla="*/ 87 h 3119"/>
              <a:gd name="T62" fmla="*/ 2818 w 3585"/>
              <a:gd name="T63" fmla="*/ 560 h 3119"/>
              <a:gd name="T64" fmla="*/ 2828 w 3585"/>
              <a:gd name="T65" fmla="*/ 1000 h 3119"/>
              <a:gd name="T66" fmla="*/ 2637 w 3585"/>
              <a:gd name="T67" fmla="*/ 1446 h 3119"/>
              <a:gd name="T68" fmla="*/ 2509 w 3585"/>
              <a:gd name="T69" fmla="*/ 1646 h 3119"/>
              <a:gd name="T70" fmla="*/ 2846 w 3585"/>
              <a:gd name="T71" fmla="*/ 1240 h 3119"/>
              <a:gd name="T72" fmla="*/ 2997 w 3585"/>
              <a:gd name="T73" fmla="*/ 694 h 3119"/>
              <a:gd name="T74" fmla="*/ 3184 w 3585"/>
              <a:gd name="T75" fmla="*/ 627 h 3119"/>
              <a:gd name="T76" fmla="*/ 3505 w 3585"/>
              <a:gd name="T77" fmla="*/ 969 h 3119"/>
              <a:gd name="T78" fmla="*/ 3464 w 3585"/>
              <a:gd name="T79" fmla="*/ 1428 h 3119"/>
              <a:gd name="T80" fmla="*/ 3127 w 3585"/>
              <a:gd name="T81" fmla="*/ 1745 h 3119"/>
              <a:gd name="T82" fmla="*/ 2649 w 3585"/>
              <a:gd name="T83" fmla="*/ 1881 h 3119"/>
              <a:gd name="T84" fmla="*/ 2239 w 3585"/>
              <a:gd name="T85" fmla="*/ 2312 h 3119"/>
              <a:gd name="T86" fmla="*/ 2006 w 3585"/>
              <a:gd name="T87" fmla="*/ 3110 h 3119"/>
              <a:gd name="T88" fmla="*/ 1457 w 3585"/>
              <a:gd name="T89" fmla="*/ 2747 h 3119"/>
              <a:gd name="T90" fmla="*/ 1008 w 3585"/>
              <a:gd name="T91" fmla="*/ 1954 h 3119"/>
              <a:gd name="T92" fmla="*/ 562 w 3585"/>
              <a:gd name="T93" fmla="*/ 1792 h 3119"/>
              <a:gd name="T94" fmla="*/ 199 w 3585"/>
              <a:gd name="T95" fmla="*/ 1437 h 3119"/>
              <a:gd name="T96" fmla="*/ 22 w 3585"/>
              <a:gd name="T97" fmla="*/ 1055 h 3119"/>
              <a:gd name="T98" fmla="*/ 346 w 3585"/>
              <a:gd name="T99" fmla="*/ 663 h 3119"/>
              <a:gd name="T100" fmla="*/ 791 w 3585"/>
              <a:gd name="T101" fmla="*/ 601 h 3119"/>
              <a:gd name="T102" fmla="*/ 841 w 3585"/>
              <a:gd name="T103" fmla="*/ 1209 h 3119"/>
              <a:gd name="T104" fmla="*/ 1200 w 3585"/>
              <a:gd name="T105" fmla="*/ 1604 h 3119"/>
              <a:gd name="T106" fmla="*/ 1332 w 3585"/>
              <a:gd name="T107" fmla="*/ 1679 h 3119"/>
              <a:gd name="T108" fmla="*/ 1645 w 3585"/>
              <a:gd name="T109" fmla="*/ 1756 h 3119"/>
              <a:gd name="T110" fmla="*/ 1146 w 3585"/>
              <a:gd name="T111" fmla="*/ 1493 h 3119"/>
              <a:gd name="T112" fmla="*/ 939 w 3585"/>
              <a:gd name="T113" fmla="*/ 996 h 3119"/>
              <a:gd name="T114" fmla="*/ 1064 w 3585"/>
              <a:gd name="T115" fmla="*/ 476 h 3119"/>
              <a:gd name="T116" fmla="*/ 1467 w 3585"/>
              <a:gd name="T117" fmla="*/ 87 h 3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119">
                <a:moveTo>
                  <a:pt x="2144" y="1499"/>
                </a:moveTo>
                <a:lnTo>
                  <a:pt x="2117" y="1522"/>
                </a:lnTo>
                <a:lnTo>
                  <a:pt x="2088" y="1542"/>
                </a:lnTo>
                <a:lnTo>
                  <a:pt x="2058" y="1561"/>
                </a:lnTo>
                <a:lnTo>
                  <a:pt x="2065" y="1625"/>
                </a:lnTo>
                <a:lnTo>
                  <a:pt x="2071" y="1694"/>
                </a:lnTo>
                <a:lnTo>
                  <a:pt x="2073" y="1768"/>
                </a:lnTo>
                <a:lnTo>
                  <a:pt x="2072" y="1846"/>
                </a:lnTo>
                <a:lnTo>
                  <a:pt x="2108" y="1788"/>
                </a:lnTo>
                <a:lnTo>
                  <a:pt x="2148" y="1730"/>
                </a:lnTo>
                <a:lnTo>
                  <a:pt x="2192" y="1674"/>
                </a:lnTo>
                <a:lnTo>
                  <a:pt x="2236" y="1619"/>
                </a:lnTo>
                <a:lnTo>
                  <a:pt x="2284" y="1568"/>
                </a:lnTo>
                <a:lnTo>
                  <a:pt x="2246" y="1557"/>
                </a:lnTo>
                <a:lnTo>
                  <a:pt x="2209" y="1541"/>
                </a:lnTo>
                <a:lnTo>
                  <a:pt x="2175" y="1522"/>
                </a:lnTo>
                <a:lnTo>
                  <a:pt x="2144" y="1499"/>
                </a:lnTo>
                <a:close/>
                <a:moveTo>
                  <a:pt x="283" y="1016"/>
                </a:moveTo>
                <a:lnTo>
                  <a:pt x="267" y="1016"/>
                </a:lnTo>
                <a:lnTo>
                  <a:pt x="253" y="1020"/>
                </a:lnTo>
                <a:lnTo>
                  <a:pt x="238" y="1027"/>
                </a:lnTo>
                <a:lnTo>
                  <a:pt x="227" y="1037"/>
                </a:lnTo>
                <a:lnTo>
                  <a:pt x="220" y="1050"/>
                </a:lnTo>
                <a:lnTo>
                  <a:pt x="206" y="1085"/>
                </a:lnTo>
                <a:lnTo>
                  <a:pt x="200" y="1121"/>
                </a:lnTo>
                <a:lnTo>
                  <a:pt x="197" y="1156"/>
                </a:lnTo>
                <a:lnTo>
                  <a:pt x="201" y="1191"/>
                </a:lnTo>
                <a:lnTo>
                  <a:pt x="209" y="1225"/>
                </a:lnTo>
                <a:lnTo>
                  <a:pt x="222" y="1257"/>
                </a:lnTo>
                <a:lnTo>
                  <a:pt x="238" y="1288"/>
                </a:lnTo>
                <a:lnTo>
                  <a:pt x="260" y="1318"/>
                </a:lnTo>
                <a:lnTo>
                  <a:pt x="285" y="1344"/>
                </a:lnTo>
                <a:lnTo>
                  <a:pt x="315" y="1367"/>
                </a:lnTo>
                <a:lnTo>
                  <a:pt x="347" y="1387"/>
                </a:lnTo>
                <a:lnTo>
                  <a:pt x="384" y="1403"/>
                </a:lnTo>
                <a:lnTo>
                  <a:pt x="421" y="1414"/>
                </a:lnTo>
                <a:lnTo>
                  <a:pt x="459" y="1421"/>
                </a:lnTo>
                <a:lnTo>
                  <a:pt x="497" y="1423"/>
                </a:lnTo>
                <a:lnTo>
                  <a:pt x="536" y="1421"/>
                </a:lnTo>
                <a:lnTo>
                  <a:pt x="575" y="1414"/>
                </a:lnTo>
                <a:lnTo>
                  <a:pt x="613" y="1402"/>
                </a:lnTo>
                <a:lnTo>
                  <a:pt x="649" y="1386"/>
                </a:lnTo>
                <a:lnTo>
                  <a:pt x="681" y="1366"/>
                </a:lnTo>
                <a:lnTo>
                  <a:pt x="710" y="1343"/>
                </a:lnTo>
                <a:lnTo>
                  <a:pt x="735" y="1316"/>
                </a:lnTo>
                <a:lnTo>
                  <a:pt x="756" y="1286"/>
                </a:lnTo>
                <a:lnTo>
                  <a:pt x="774" y="1254"/>
                </a:lnTo>
                <a:lnTo>
                  <a:pt x="777" y="1239"/>
                </a:lnTo>
                <a:lnTo>
                  <a:pt x="777" y="1225"/>
                </a:lnTo>
                <a:lnTo>
                  <a:pt x="773" y="1212"/>
                </a:lnTo>
                <a:lnTo>
                  <a:pt x="765" y="1199"/>
                </a:lnTo>
                <a:lnTo>
                  <a:pt x="754" y="1189"/>
                </a:lnTo>
                <a:lnTo>
                  <a:pt x="740" y="1182"/>
                </a:lnTo>
                <a:lnTo>
                  <a:pt x="724" y="1178"/>
                </a:lnTo>
                <a:lnTo>
                  <a:pt x="709" y="1179"/>
                </a:lnTo>
                <a:lnTo>
                  <a:pt x="693" y="1182"/>
                </a:lnTo>
                <a:lnTo>
                  <a:pt x="680" y="1189"/>
                </a:lnTo>
                <a:lnTo>
                  <a:pt x="669" y="1199"/>
                </a:lnTo>
                <a:lnTo>
                  <a:pt x="661" y="1212"/>
                </a:lnTo>
                <a:lnTo>
                  <a:pt x="647" y="1238"/>
                </a:lnTo>
                <a:lnTo>
                  <a:pt x="628" y="1260"/>
                </a:lnTo>
                <a:lnTo>
                  <a:pt x="604" y="1279"/>
                </a:lnTo>
                <a:lnTo>
                  <a:pt x="579" y="1294"/>
                </a:lnTo>
                <a:lnTo>
                  <a:pt x="551" y="1305"/>
                </a:lnTo>
                <a:lnTo>
                  <a:pt x="522" y="1311"/>
                </a:lnTo>
                <a:lnTo>
                  <a:pt x="491" y="1313"/>
                </a:lnTo>
                <a:lnTo>
                  <a:pt x="460" y="1310"/>
                </a:lnTo>
                <a:lnTo>
                  <a:pt x="430" y="1301"/>
                </a:lnTo>
                <a:lnTo>
                  <a:pt x="401" y="1287"/>
                </a:lnTo>
                <a:lnTo>
                  <a:pt x="377" y="1270"/>
                </a:lnTo>
                <a:lnTo>
                  <a:pt x="357" y="1250"/>
                </a:lnTo>
                <a:lnTo>
                  <a:pt x="340" y="1227"/>
                </a:lnTo>
                <a:lnTo>
                  <a:pt x="328" y="1202"/>
                </a:lnTo>
                <a:lnTo>
                  <a:pt x="322" y="1175"/>
                </a:lnTo>
                <a:lnTo>
                  <a:pt x="319" y="1148"/>
                </a:lnTo>
                <a:lnTo>
                  <a:pt x="324" y="1120"/>
                </a:lnTo>
                <a:lnTo>
                  <a:pt x="333" y="1091"/>
                </a:lnTo>
                <a:lnTo>
                  <a:pt x="337" y="1077"/>
                </a:lnTo>
                <a:lnTo>
                  <a:pt x="336" y="1063"/>
                </a:lnTo>
                <a:lnTo>
                  <a:pt x="333" y="1049"/>
                </a:lnTo>
                <a:lnTo>
                  <a:pt x="325" y="1037"/>
                </a:lnTo>
                <a:lnTo>
                  <a:pt x="313" y="1027"/>
                </a:lnTo>
                <a:lnTo>
                  <a:pt x="299" y="1020"/>
                </a:lnTo>
                <a:lnTo>
                  <a:pt x="283" y="1016"/>
                </a:lnTo>
                <a:close/>
                <a:moveTo>
                  <a:pt x="1316" y="871"/>
                </a:moveTo>
                <a:lnTo>
                  <a:pt x="1302" y="874"/>
                </a:lnTo>
                <a:lnTo>
                  <a:pt x="1288" y="881"/>
                </a:lnTo>
                <a:lnTo>
                  <a:pt x="1277" y="891"/>
                </a:lnTo>
                <a:lnTo>
                  <a:pt x="1269" y="903"/>
                </a:lnTo>
                <a:lnTo>
                  <a:pt x="1254" y="939"/>
                </a:lnTo>
                <a:lnTo>
                  <a:pt x="1247" y="974"/>
                </a:lnTo>
                <a:lnTo>
                  <a:pt x="1243" y="1009"/>
                </a:lnTo>
                <a:lnTo>
                  <a:pt x="1246" y="1044"/>
                </a:lnTo>
                <a:lnTo>
                  <a:pt x="1252" y="1078"/>
                </a:lnTo>
                <a:lnTo>
                  <a:pt x="1264" y="1111"/>
                </a:lnTo>
                <a:lnTo>
                  <a:pt x="1280" y="1143"/>
                </a:lnTo>
                <a:lnTo>
                  <a:pt x="1301" y="1172"/>
                </a:lnTo>
                <a:lnTo>
                  <a:pt x="1325" y="1199"/>
                </a:lnTo>
                <a:lnTo>
                  <a:pt x="1354" y="1223"/>
                </a:lnTo>
                <a:lnTo>
                  <a:pt x="1386" y="1244"/>
                </a:lnTo>
                <a:lnTo>
                  <a:pt x="1422" y="1260"/>
                </a:lnTo>
                <a:lnTo>
                  <a:pt x="1462" y="1273"/>
                </a:lnTo>
                <a:lnTo>
                  <a:pt x="1502" y="1281"/>
                </a:lnTo>
                <a:lnTo>
                  <a:pt x="1542" y="1283"/>
                </a:lnTo>
                <a:lnTo>
                  <a:pt x="1579" y="1281"/>
                </a:lnTo>
                <a:lnTo>
                  <a:pt x="1615" y="1275"/>
                </a:lnTo>
                <a:lnTo>
                  <a:pt x="1651" y="1265"/>
                </a:lnTo>
                <a:lnTo>
                  <a:pt x="1687" y="1249"/>
                </a:lnTo>
                <a:lnTo>
                  <a:pt x="1720" y="1230"/>
                </a:lnTo>
                <a:lnTo>
                  <a:pt x="1750" y="1208"/>
                </a:lnTo>
                <a:lnTo>
                  <a:pt x="1776" y="1182"/>
                </a:lnTo>
                <a:lnTo>
                  <a:pt x="1798" y="1153"/>
                </a:lnTo>
                <a:lnTo>
                  <a:pt x="1816" y="1121"/>
                </a:lnTo>
                <a:lnTo>
                  <a:pt x="1820" y="1106"/>
                </a:lnTo>
                <a:lnTo>
                  <a:pt x="1821" y="1092"/>
                </a:lnTo>
                <a:lnTo>
                  <a:pt x="1817" y="1078"/>
                </a:lnTo>
                <a:lnTo>
                  <a:pt x="1810" y="1066"/>
                </a:lnTo>
                <a:lnTo>
                  <a:pt x="1799" y="1056"/>
                </a:lnTo>
                <a:lnTo>
                  <a:pt x="1785" y="1048"/>
                </a:lnTo>
                <a:lnTo>
                  <a:pt x="1769" y="1044"/>
                </a:lnTo>
                <a:lnTo>
                  <a:pt x="1753" y="1044"/>
                </a:lnTo>
                <a:lnTo>
                  <a:pt x="1738" y="1047"/>
                </a:lnTo>
                <a:lnTo>
                  <a:pt x="1725" y="1054"/>
                </a:lnTo>
                <a:lnTo>
                  <a:pt x="1712" y="1064"/>
                </a:lnTo>
                <a:lnTo>
                  <a:pt x="1705" y="1076"/>
                </a:lnTo>
                <a:lnTo>
                  <a:pt x="1691" y="1099"/>
                </a:lnTo>
                <a:lnTo>
                  <a:pt x="1675" y="1120"/>
                </a:lnTo>
                <a:lnTo>
                  <a:pt x="1655" y="1137"/>
                </a:lnTo>
                <a:lnTo>
                  <a:pt x="1631" y="1151"/>
                </a:lnTo>
                <a:lnTo>
                  <a:pt x="1607" y="1162"/>
                </a:lnTo>
                <a:lnTo>
                  <a:pt x="1573" y="1171"/>
                </a:lnTo>
                <a:lnTo>
                  <a:pt x="1538" y="1173"/>
                </a:lnTo>
                <a:lnTo>
                  <a:pt x="1504" y="1170"/>
                </a:lnTo>
                <a:lnTo>
                  <a:pt x="1471" y="1160"/>
                </a:lnTo>
                <a:lnTo>
                  <a:pt x="1443" y="1146"/>
                </a:lnTo>
                <a:lnTo>
                  <a:pt x="1419" y="1128"/>
                </a:lnTo>
                <a:lnTo>
                  <a:pt x="1399" y="1107"/>
                </a:lnTo>
                <a:lnTo>
                  <a:pt x="1383" y="1083"/>
                </a:lnTo>
                <a:lnTo>
                  <a:pt x="1372" y="1058"/>
                </a:lnTo>
                <a:lnTo>
                  <a:pt x="1366" y="1031"/>
                </a:lnTo>
                <a:lnTo>
                  <a:pt x="1365" y="1004"/>
                </a:lnTo>
                <a:lnTo>
                  <a:pt x="1370" y="976"/>
                </a:lnTo>
                <a:lnTo>
                  <a:pt x="1380" y="949"/>
                </a:lnTo>
                <a:lnTo>
                  <a:pt x="1384" y="934"/>
                </a:lnTo>
                <a:lnTo>
                  <a:pt x="1384" y="919"/>
                </a:lnTo>
                <a:lnTo>
                  <a:pt x="1381" y="905"/>
                </a:lnTo>
                <a:lnTo>
                  <a:pt x="1373" y="893"/>
                </a:lnTo>
                <a:lnTo>
                  <a:pt x="1362" y="883"/>
                </a:lnTo>
                <a:lnTo>
                  <a:pt x="1349" y="875"/>
                </a:lnTo>
                <a:lnTo>
                  <a:pt x="1333" y="871"/>
                </a:lnTo>
                <a:lnTo>
                  <a:pt x="1316" y="871"/>
                </a:lnTo>
                <a:close/>
                <a:moveTo>
                  <a:pt x="2428" y="839"/>
                </a:moveTo>
                <a:lnTo>
                  <a:pt x="2411" y="841"/>
                </a:lnTo>
                <a:lnTo>
                  <a:pt x="2397" y="846"/>
                </a:lnTo>
                <a:lnTo>
                  <a:pt x="2383" y="855"/>
                </a:lnTo>
                <a:lnTo>
                  <a:pt x="2373" y="866"/>
                </a:lnTo>
                <a:lnTo>
                  <a:pt x="2368" y="879"/>
                </a:lnTo>
                <a:lnTo>
                  <a:pt x="2366" y="893"/>
                </a:lnTo>
                <a:lnTo>
                  <a:pt x="2367" y="907"/>
                </a:lnTo>
                <a:lnTo>
                  <a:pt x="2373" y="921"/>
                </a:lnTo>
                <a:lnTo>
                  <a:pt x="2386" y="945"/>
                </a:lnTo>
                <a:lnTo>
                  <a:pt x="2392" y="969"/>
                </a:lnTo>
                <a:lnTo>
                  <a:pt x="2397" y="994"/>
                </a:lnTo>
                <a:lnTo>
                  <a:pt x="2396" y="1019"/>
                </a:lnTo>
                <a:lnTo>
                  <a:pt x="2390" y="1043"/>
                </a:lnTo>
                <a:lnTo>
                  <a:pt x="2380" y="1067"/>
                </a:lnTo>
                <a:lnTo>
                  <a:pt x="2367" y="1089"/>
                </a:lnTo>
                <a:lnTo>
                  <a:pt x="2350" y="1109"/>
                </a:lnTo>
                <a:lnTo>
                  <a:pt x="2329" y="1127"/>
                </a:lnTo>
                <a:lnTo>
                  <a:pt x="2306" y="1141"/>
                </a:lnTo>
                <a:lnTo>
                  <a:pt x="2281" y="1151"/>
                </a:lnTo>
                <a:lnTo>
                  <a:pt x="2255" y="1158"/>
                </a:lnTo>
                <a:lnTo>
                  <a:pt x="2227" y="1161"/>
                </a:lnTo>
                <a:lnTo>
                  <a:pt x="2199" y="1160"/>
                </a:lnTo>
                <a:lnTo>
                  <a:pt x="2172" y="1156"/>
                </a:lnTo>
                <a:lnTo>
                  <a:pt x="2146" y="1147"/>
                </a:lnTo>
                <a:lnTo>
                  <a:pt x="2122" y="1135"/>
                </a:lnTo>
                <a:lnTo>
                  <a:pt x="2100" y="1119"/>
                </a:lnTo>
                <a:lnTo>
                  <a:pt x="2081" y="1100"/>
                </a:lnTo>
                <a:lnTo>
                  <a:pt x="2065" y="1079"/>
                </a:lnTo>
                <a:lnTo>
                  <a:pt x="2055" y="1068"/>
                </a:lnTo>
                <a:lnTo>
                  <a:pt x="2043" y="1059"/>
                </a:lnTo>
                <a:lnTo>
                  <a:pt x="2029" y="1053"/>
                </a:lnTo>
                <a:lnTo>
                  <a:pt x="2013" y="1051"/>
                </a:lnTo>
                <a:lnTo>
                  <a:pt x="1997" y="1053"/>
                </a:lnTo>
                <a:lnTo>
                  <a:pt x="1982" y="1058"/>
                </a:lnTo>
                <a:lnTo>
                  <a:pt x="1969" y="1067"/>
                </a:lnTo>
                <a:lnTo>
                  <a:pt x="1960" y="1079"/>
                </a:lnTo>
                <a:lnTo>
                  <a:pt x="1953" y="1092"/>
                </a:lnTo>
                <a:lnTo>
                  <a:pt x="1951" y="1106"/>
                </a:lnTo>
                <a:lnTo>
                  <a:pt x="1953" y="1121"/>
                </a:lnTo>
                <a:lnTo>
                  <a:pt x="1959" y="1134"/>
                </a:lnTo>
                <a:lnTo>
                  <a:pt x="1982" y="1165"/>
                </a:lnTo>
                <a:lnTo>
                  <a:pt x="2009" y="1193"/>
                </a:lnTo>
                <a:lnTo>
                  <a:pt x="2039" y="1216"/>
                </a:lnTo>
                <a:lnTo>
                  <a:pt x="2071" y="1236"/>
                </a:lnTo>
                <a:lnTo>
                  <a:pt x="2106" y="1251"/>
                </a:lnTo>
                <a:lnTo>
                  <a:pt x="2143" y="1262"/>
                </a:lnTo>
                <a:lnTo>
                  <a:pt x="2180" y="1269"/>
                </a:lnTo>
                <a:lnTo>
                  <a:pt x="2220" y="1271"/>
                </a:lnTo>
                <a:lnTo>
                  <a:pt x="2257" y="1269"/>
                </a:lnTo>
                <a:lnTo>
                  <a:pt x="2295" y="1263"/>
                </a:lnTo>
                <a:lnTo>
                  <a:pt x="2331" y="1252"/>
                </a:lnTo>
                <a:lnTo>
                  <a:pt x="2367" y="1237"/>
                </a:lnTo>
                <a:lnTo>
                  <a:pt x="2399" y="1217"/>
                </a:lnTo>
                <a:lnTo>
                  <a:pt x="2429" y="1194"/>
                </a:lnTo>
                <a:lnTo>
                  <a:pt x="2454" y="1168"/>
                </a:lnTo>
                <a:lnTo>
                  <a:pt x="2477" y="1139"/>
                </a:lnTo>
                <a:lnTo>
                  <a:pt x="2494" y="1107"/>
                </a:lnTo>
                <a:lnTo>
                  <a:pt x="2508" y="1073"/>
                </a:lnTo>
                <a:lnTo>
                  <a:pt x="2515" y="1038"/>
                </a:lnTo>
                <a:lnTo>
                  <a:pt x="2519" y="1003"/>
                </a:lnTo>
                <a:lnTo>
                  <a:pt x="2517" y="968"/>
                </a:lnTo>
                <a:lnTo>
                  <a:pt x="2509" y="934"/>
                </a:lnTo>
                <a:lnTo>
                  <a:pt x="2497" y="899"/>
                </a:lnTo>
                <a:lnTo>
                  <a:pt x="2480" y="867"/>
                </a:lnTo>
                <a:lnTo>
                  <a:pt x="2470" y="855"/>
                </a:lnTo>
                <a:lnTo>
                  <a:pt x="2457" y="847"/>
                </a:lnTo>
                <a:lnTo>
                  <a:pt x="2442" y="841"/>
                </a:lnTo>
                <a:lnTo>
                  <a:pt x="2428" y="839"/>
                </a:lnTo>
                <a:close/>
                <a:moveTo>
                  <a:pt x="1787" y="553"/>
                </a:moveTo>
                <a:lnTo>
                  <a:pt x="1772" y="555"/>
                </a:lnTo>
                <a:lnTo>
                  <a:pt x="1758" y="562"/>
                </a:lnTo>
                <a:lnTo>
                  <a:pt x="1746" y="572"/>
                </a:lnTo>
                <a:lnTo>
                  <a:pt x="1737" y="585"/>
                </a:lnTo>
                <a:lnTo>
                  <a:pt x="1722" y="618"/>
                </a:lnTo>
                <a:lnTo>
                  <a:pt x="1712" y="653"/>
                </a:lnTo>
                <a:lnTo>
                  <a:pt x="1708" y="688"/>
                </a:lnTo>
                <a:lnTo>
                  <a:pt x="1708" y="723"/>
                </a:lnTo>
                <a:lnTo>
                  <a:pt x="1714" y="758"/>
                </a:lnTo>
                <a:lnTo>
                  <a:pt x="1724" y="791"/>
                </a:lnTo>
                <a:lnTo>
                  <a:pt x="1739" y="823"/>
                </a:lnTo>
                <a:lnTo>
                  <a:pt x="1758" y="853"/>
                </a:lnTo>
                <a:lnTo>
                  <a:pt x="1781" y="881"/>
                </a:lnTo>
                <a:lnTo>
                  <a:pt x="1809" y="906"/>
                </a:lnTo>
                <a:lnTo>
                  <a:pt x="1841" y="927"/>
                </a:lnTo>
                <a:lnTo>
                  <a:pt x="1875" y="947"/>
                </a:lnTo>
                <a:lnTo>
                  <a:pt x="1919" y="962"/>
                </a:lnTo>
                <a:lnTo>
                  <a:pt x="1962" y="971"/>
                </a:lnTo>
                <a:lnTo>
                  <a:pt x="2005" y="973"/>
                </a:lnTo>
                <a:lnTo>
                  <a:pt x="2043" y="971"/>
                </a:lnTo>
                <a:lnTo>
                  <a:pt x="2078" y="965"/>
                </a:lnTo>
                <a:lnTo>
                  <a:pt x="2114" y="955"/>
                </a:lnTo>
                <a:lnTo>
                  <a:pt x="2147" y="942"/>
                </a:lnTo>
                <a:lnTo>
                  <a:pt x="2178" y="923"/>
                </a:lnTo>
                <a:lnTo>
                  <a:pt x="2207" y="902"/>
                </a:lnTo>
                <a:lnTo>
                  <a:pt x="2234" y="878"/>
                </a:lnTo>
                <a:lnTo>
                  <a:pt x="2256" y="851"/>
                </a:lnTo>
                <a:lnTo>
                  <a:pt x="2276" y="820"/>
                </a:lnTo>
                <a:lnTo>
                  <a:pt x="2280" y="806"/>
                </a:lnTo>
                <a:lnTo>
                  <a:pt x="2281" y="792"/>
                </a:lnTo>
                <a:lnTo>
                  <a:pt x="2278" y="778"/>
                </a:lnTo>
                <a:lnTo>
                  <a:pt x="2271" y="766"/>
                </a:lnTo>
                <a:lnTo>
                  <a:pt x="2260" y="755"/>
                </a:lnTo>
                <a:lnTo>
                  <a:pt x="2247" y="746"/>
                </a:lnTo>
                <a:lnTo>
                  <a:pt x="2231" y="741"/>
                </a:lnTo>
                <a:lnTo>
                  <a:pt x="2216" y="740"/>
                </a:lnTo>
                <a:lnTo>
                  <a:pt x="2200" y="743"/>
                </a:lnTo>
                <a:lnTo>
                  <a:pt x="2186" y="750"/>
                </a:lnTo>
                <a:lnTo>
                  <a:pt x="2175" y="760"/>
                </a:lnTo>
                <a:lnTo>
                  <a:pt x="2166" y="772"/>
                </a:lnTo>
                <a:lnTo>
                  <a:pt x="2149" y="797"/>
                </a:lnTo>
                <a:lnTo>
                  <a:pt x="2128" y="818"/>
                </a:lnTo>
                <a:lnTo>
                  <a:pt x="2105" y="835"/>
                </a:lnTo>
                <a:lnTo>
                  <a:pt x="2078" y="849"/>
                </a:lnTo>
                <a:lnTo>
                  <a:pt x="2050" y="857"/>
                </a:lnTo>
                <a:lnTo>
                  <a:pt x="2020" y="862"/>
                </a:lnTo>
                <a:lnTo>
                  <a:pt x="1990" y="862"/>
                </a:lnTo>
                <a:lnTo>
                  <a:pt x="1959" y="857"/>
                </a:lnTo>
                <a:lnTo>
                  <a:pt x="1929" y="847"/>
                </a:lnTo>
                <a:lnTo>
                  <a:pt x="1902" y="832"/>
                </a:lnTo>
                <a:lnTo>
                  <a:pt x="1879" y="813"/>
                </a:lnTo>
                <a:lnTo>
                  <a:pt x="1859" y="792"/>
                </a:lnTo>
                <a:lnTo>
                  <a:pt x="1844" y="768"/>
                </a:lnTo>
                <a:lnTo>
                  <a:pt x="1834" y="741"/>
                </a:lnTo>
                <a:lnTo>
                  <a:pt x="1829" y="714"/>
                </a:lnTo>
                <a:lnTo>
                  <a:pt x="1830" y="687"/>
                </a:lnTo>
                <a:lnTo>
                  <a:pt x="1836" y="659"/>
                </a:lnTo>
                <a:lnTo>
                  <a:pt x="1847" y="632"/>
                </a:lnTo>
                <a:lnTo>
                  <a:pt x="1852" y="618"/>
                </a:lnTo>
                <a:lnTo>
                  <a:pt x="1853" y="604"/>
                </a:lnTo>
                <a:lnTo>
                  <a:pt x="1850" y="590"/>
                </a:lnTo>
                <a:lnTo>
                  <a:pt x="1842" y="578"/>
                </a:lnTo>
                <a:lnTo>
                  <a:pt x="1832" y="566"/>
                </a:lnTo>
                <a:lnTo>
                  <a:pt x="1819" y="558"/>
                </a:lnTo>
                <a:lnTo>
                  <a:pt x="1803" y="553"/>
                </a:lnTo>
                <a:lnTo>
                  <a:pt x="1787" y="553"/>
                </a:lnTo>
                <a:close/>
                <a:moveTo>
                  <a:pt x="1570" y="302"/>
                </a:moveTo>
                <a:lnTo>
                  <a:pt x="1533" y="305"/>
                </a:lnTo>
                <a:lnTo>
                  <a:pt x="1495" y="313"/>
                </a:lnTo>
                <a:lnTo>
                  <a:pt x="1460" y="325"/>
                </a:lnTo>
                <a:lnTo>
                  <a:pt x="1425" y="341"/>
                </a:lnTo>
                <a:lnTo>
                  <a:pt x="1394" y="360"/>
                </a:lnTo>
                <a:lnTo>
                  <a:pt x="1365" y="384"/>
                </a:lnTo>
                <a:lnTo>
                  <a:pt x="1340" y="411"/>
                </a:lnTo>
                <a:lnTo>
                  <a:pt x="1318" y="441"/>
                </a:lnTo>
                <a:lnTo>
                  <a:pt x="1301" y="474"/>
                </a:lnTo>
                <a:lnTo>
                  <a:pt x="1289" y="509"/>
                </a:lnTo>
                <a:lnTo>
                  <a:pt x="1282" y="545"/>
                </a:lnTo>
                <a:lnTo>
                  <a:pt x="1280" y="581"/>
                </a:lnTo>
                <a:lnTo>
                  <a:pt x="1284" y="615"/>
                </a:lnTo>
                <a:lnTo>
                  <a:pt x="1292" y="649"/>
                </a:lnTo>
                <a:lnTo>
                  <a:pt x="1305" y="682"/>
                </a:lnTo>
                <a:lnTo>
                  <a:pt x="1323" y="712"/>
                </a:lnTo>
                <a:lnTo>
                  <a:pt x="1344" y="741"/>
                </a:lnTo>
                <a:lnTo>
                  <a:pt x="1371" y="768"/>
                </a:lnTo>
                <a:lnTo>
                  <a:pt x="1400" y="791"/>
                </a:lnTo>
                <a:lnTo>
                  <a:pt x="1433" y="810"/>
                </a:lnTo>
                <a:lnTo>
                  <a:pt x="1471" y="826"/>
                </a:lnTo>
                <a:lnTo>
                  <a:pt x="1482" y="829"/>
                </a:lnTo>
                <a:lnTo>
                  <a:pt x="1493" y="829"/>
                </a:lnTo>
                <a:lnTo>
                  <a:pt x="1511" y="827"/>
                </a:lnTo>
                <a:lnTo>
                  <a:pt x="1526" y="820"/>
                </a:lnTo>
                <a:lnTo>
                  <a:pt x="1539" y="809"/>
                </a:lnTo>
                <a:lnTo>
                  <a:pt x="1549" y="794"/>
                </a:lnTo>
                <a:lnTo>
                  <a:pt x="1553" y="780"/>
                </a:lnTo>
                <a:lnTo>
                  <a:pt x="1553" y="766"/>
                </a:lnTo>
                <a:lnTo>
                  <a:pt x="1548" y="752"/>
                </a:lnTo>
                <a:lnTo>
                  <a:pt x="1541" y="739"/>
                </a:lnTo>
                <a:lnTo>
                  <a:pt x="1529" y="729"/>
                </a:lnTo>
                <a:lnTo>
                  <a:pt x="1515" y="722"/>
                </a:lnTo>
                <a:lnTo>
                  <a:pt x="1486" y="709"/>
                </a:lnTo>
                <a:lnTo>
                  <a:pt x="1461" y="693"/>
                </a:lnTo>
                <a:lnTo>
                  <a:pt x="1441" y="673"/>
                </a:lnTo>
                <a:lnTo>
                  <a:pt x="1424" y="650"/>
                </a:lnTo>
                <a:lnTo>
                  <a:pt x="1412" y="625"/>
                </a:lnTo>
                <a:lnTo>
                  <a:pt x="1404" y="598"/>
                </a:lnTo>
                <a:lnTo>
                  <a:pt x="1402" y="570"/>
                </a:lnTo>
                <a:lnTo>
                  <a:pt x="1405" y="542"/>
                </a:lnTo>
                <a:lnTo>
                  <a:pt x="1414" y="515"/>
                </a:lnTo>
                <a:lnTo>
                  <a:pt x="1429" y="489"/>
                </a:lnTo>
                <a:lnTo>
                  <a:pt x="1447" y="466"/>
                </a:lnTo>
                <a:lnTo>
                  <a:pt x="1470" y="447"/>
                </a:lnTo>
                <a:lnTo>
                  <a:pt x="1495" y="432"/>
                </a:lnTo>
                <a:lnTo>
                  <a:pt x="1522" y="422"/>
                </a:lnTo>
                <a:lnTo>
                  <a:pt x="1552" y="415"/>
                </a:lnTo>
                <a:lnTo>
                  <a:pt x="1582" y="413"/>
                </a:lnTo>
                <a:lnTo>
                  <a:pt x="1613" y="416"/>
                </a:lnTo>
                <a:lnTo>
                  <a:pt x="1644" y="424"/>
                </a:lnTo>
                <a:lnTo>
                  <a:pt x="1659" y="427"/>
                </a:lnTo>
                <a:lnTo>
                  <a:pt x="1676" y="427"/>
                </a:lnTo>
                <a:lnTo>
                  <a:pt x="1690" y="423"/>
                </a:lnTo>
                <a:lnTo>
                  <a:pt x="1704" y="416"/>
                </a:lnTo>
                <a:lnTo>
                  <a:pt x="1715" y="406"/>
                </a:lnTo>
                <a:lnTo>
                  <a:pt x="1722" y="393"/>
                </a:lnTo>
                <a:lnTo>
                  <a:pt x="1727" y="377"/>
                </a:lnTo>
                <a:lnTo>
                  <a:pt x="1726" y="363"/>
                </a:lnTo>
                <a:lnTo>
                  <a:pt x="1721" y="350"/>
                </a:lnTo>
                <a:lnTo>
                  <a:pt x="1714" y="337"/>
                </a:lnTo>
                <a:lnTo>
                  <a:pt x="1702" y="328"/>
                </a:lnTo>
                <a:lnTo>
                  <a:pt x="1688" y="320"/>
                </a:lnTo>
                <a:lnTo>
                  <a:pt x="1649" y="309"/>
                </a:lnTo>
                <a:lnTo>
                  <a:pt x="1610" y="303"/>
                </a:lnTo>
                <a:lnTo>
                  <a:pt x="1570" y="302"/>
                </a:lnTo>
                <a:close/>
                <a:moveTo>
                  <a:pt x="2409" y="217"/>
                </a:moveTo>
                <a:lnTo>
                  <a:pt x="2393" y="218"/>
                </a:lnTo>
                <a:lnTo>
                  <a:pt x="2379" y="222"/>
                </a:lnTo>
                <a:lnTo>
                  <a:pt x="2365" y="229"/>
                </a:lnTo>
                <a:lnTo>
                  <a:pt x="2353" y="240"/>
                </a:lnTo>
                <a:lnTo>
                  <a:pt x="2347" y="253"/>
                </a:lnTo>
                <a:lnTo>
                  <a:pt x="2342" y="267"/>
                </a:lnTo>
                <a:lnTo>
                  <a:pt x="2344" y="281"/>
                </a:lnTo>
                <a:lnTo>
                  <a:pt x="2348" y="294"/>
                </a:lnTo>
                <a:lnTo>
                  <a:pt x="2357" y="307"/>
                </a:lnTo>
                <a:lnTo>
                  <a:pt x="2375" y="331"/>
                </a:lnTo>
                <a:lnTo>
                  <a:pt x="2388" y="356"/>
                </a:lnTo>
                <a:lnTo>
                  <a:pt x="2395" y="383"/>
                </a:lnTo>
                <a:lnTo>
                  <a:pt x="2397" y="411"/>
                </a:lnTo>
                <a:lnTo>
                  <a:pt x="2395" y="438"/>
                </a:lnTo>
                <a:lnTo>
                  <a:pt x="2386" y="465"/>
                </a:lnTo>
                <a:lnTo>
                  <a:pt x="2373" y="489"/>
                </a:lnTo>
                <a:lnTo>
                  <a:pt x="2356" y="512"/>
                </a:lnTo>
                <a:lnTo>
                  <a:pt x="2332" y="532"/>
                </a:lnTo>
                <a:lnTo>
                  <a:pt x="2310" y="547"/>
                </a:lnTo>
                <a:lnTo>
                  <a:pt x="2285" y="558"/>
                </a:lnTo>
                <a:lnTo>
                  <a:pt x="2259" y="565"/>
                </a:lnTo>
                <a:lnTo>
                  <a:pt x="2231" y="569"/>
                </a:lnTo>
                <a:lnTo>
                  <a:pt x="2204" y="568"/>
                </a:lnTo>
                <a:lnTo>
                  <a:pt x="2176" y="564"/>
                </a:lnTo>
                <a:lnTo>
                  <a:pt x="2149" y="556"/>
                </a:lnTo>
                <a:lnTo>
                  <a:pt x="2125" y="544"/>
                </a:lnTo>
                <a:lnTo>
                  <a:pt x="2103" y="529"/>
                </a:lnTo>
                <a:lnTo>
                  <a:pt x="2084" y="511"/>
                </a:lnTo>
                <a:lnTo>
                  <a:pt x="2072" y="501"/>
                </a:lnTo>
                <a:lnTo>
                  <a:pt x="2057" y="494"/>
                </a:lnTo>
                <a:lnTo>
                  <a:pt x="2042" y="491"/>
                </a:lnTo>
                <a:lnTo>
                  <a:pt x="2026" y="492"/>
                </a:lnTo>
                <a:lnTo>
                  <a:pt x="2012" y="496"/>
                </a:lnTo>
                <a:lnTo>
                  <a:pt x="1997" y="503"/>
                </a:lnTo>
                <a:lnTo>
                  <a:pt x="1986" y="514"/>
                </a:lnTo>
                <a:lnTo>
                  <a:pt x="1980" y="527"/>
                </a:lnTo>
                <a:lnTo>
                  <a:pt x="1975" y="541"/>
                </a:lnTo>
                <a:lnTo>
                  <a:pt x="1976" y="555"/>
                </a:lnTo>
                <a:lnTo>
                  <a:pt x="1981" y="569"/>
                </a:lnTo>
                <a:lnTo>
                  <a:pt x="1990" y="582"/>
                </a:lnTo>
                <a:lnTo>
                  <a:pt x="2016" y="608"/>
                </a:lnTo>
                <a:lnTo>
                  <a:pt x="2046" y="630"/>
                </a:lnTo>
                <a:lnTo>
                  <a:pt x="2080" y="649"/>
                </a:lnTo>
                <a:lnTo>
                  <a:pt x="2115" y="663"/>
                </a:lnTo>
                <a:lnTo>
                  <a:pt x="2153" y="673"/>
                </a:lnTo>
                <a:lnTo>
                  <a:pt x="2192" y="679"/>
                </a:lnTo>
                <a:lnTo>
                  <a:pt x="2220" y="680"/>
                </a:lnTo>
                <a:lnTo>
                  <a:pt x="2261" y="678"/>
                </a:lnTo>
                <a:lnTo>
                  <a:pt x="2301" y="670"/>
                </a:lnTo>
                <a:lnTo>
                  <a:pt x="2340" y="658"/>
                </a:lnTo>
                <a:lnTo>
                  <a:pt x="2377" y="640"/>
                </a:lnTo>
                <a:lnTo>
                  <a:pt x="2410" y="618"/>
                </a:lnTo>
                <a:lnTo>
                  <a:pt x="2440" y="593"/>
                </a:lnTo>
                <a:lnTo>
                  <a:pt x="2464" y="564"/>
                </a:lnTo>
                <a:lnTo>
                  <a:pt x="2485" y="534"/>
                </a:lnTo>
                <a:lnTo>
                  <a:pt x="2501" y="502"/>
                </a:lnTo>
                <a:lnTo>
                  <a:pt x="2511" y="469"/>
                </a:lnTo>
                <a:lnTo>
                  <a:pt x="2518" y="435"/>
                </a:lnTo>
                <a:lnTo>
                  <a:pt x="2519" y="401"/>
                </a:lnTo>
                <a:lnTo>
                  <a:pt x="2515" y="365"/>
                </a:lnTo>
                <a:lnTo>
                  <a:pt x="2507" y="331"/>
                </a:lnTo>
                <a:lnTo>
                  <a:pt x="2493" y="298"/>
                </a:lnTo>
                <a:lnTo>
                  <a:pt x="2474" y="267"/>
                </a:lnTo>
                <a:lnTo>
                  <a:pt x="2451" y="237"/>
                </a:lnTo>
                <a:lnTo>
                  <a:pt x="2439" y="227"/>
                </a:lnTo>
                <a:lnTo>
                  <a:pt x="2424" y="220"/>
                </a:lnTo>
                <a:lnTo>
                  <a:pt x="2409" y="217"/>
                </a:lnTo>
                <a:close/>
                <a:moveTo>
                  <a:pt x="1991" y="0"/>
                </a:moveTo>
                <a:lnTo>
                  <a:pt x="2033" y="2"/>
                </a:lnTo>
                <a:lnTo>
                  <a:pt x="2075" y="9"/>
                </a:lnTo>
                <a:lnTo>
                  <a:pt x="2116" y="20"/>
                </a:lnTo>
                <a:lnTo>
                  <a:pt x="2155" y="36"/>
                </a:lnTo>
                <a:lnTo>
                  <a:pt x="2192" y="54"/>
                </a:lnTo>
                <a:lnTo>
                  <a:pt x="2226" y="77"/>
                </a:lnTo>
                <a:lnTo>
                  <a:pt x="2257" y="103"/>
                </a:lnTo>
                <a:lnTo>
                  <a:pt x="2300" y="92"/>
                </a:lnTo>
                <a:lnTo>
                  <a:pt x="2346" y="86"/>
                </a:lnTo>
                <a:lnTo>
                  <a:pt x="2391" y="84"/>
                </a:lnTo>
                <a:lnTo>
                  <a:pt x="2446" y="87"/>
                </a:lnTo>
                <a:lnTo>
                  <a:pt x="2499" y="96"/>
                </a:lnTo>
                <a:lnTo>
                  <a:pt x="2549" y="110"/>
                </a:lnTo>
                <a:lnTo>
                  <a:pt x="2596" y="130"/>
                </a:lnTo>
                <a:lnTo>
                  <a:pt x="2641" y="154"/>
                </a:lnTo>
                <a:lnTo>
                  <a:pt x="2682" y="182"/>
                </a:lnTo>
                <a:lnTo>
                  <a:pt x="2718" y="216"/>
                </a:lnTo>
                <a:lnTo>
                  <a:pt x="2751" y="252"/>
                </a:lnTo>
                <a:lnTo>
                  <a:pt x="2777" y="291"/>
                </a:lnTo>
                <a:lnTo>
                  <a:pt x="2799" y="334"/>
                </a:lnTo>
                <a:lnTo>
                  <a:pt x="2815" y="378"/>
                </a:lnTo>
                <a:lnTo>
                  <a:pt x="2825" y="426"/>
                </a:lnTo>
                <a:lnTo>
                  <a:pt x="2828" y="475"/>
                </a:lnTo>
                <a:lnTo>
                  <a:pt x="2826" y="518"/>
                </a:lnTo>
                <a:lnTo>
                  <a:pt x="2818" y="560"/>
                </a:lnTo>
                <a:lnTo>
                  <a:pt x="2805" y="602"/>
                </a:lnTo>
                <a:lnTo>
                  <a:pt x="2829" y="626"/>
                </a:lnTo>
                <a:lnTo>
                  <a:pt x="2849" y="653"/>
                </a:lnTo>
                <a:lnTo>
                  <a:pt x="2864" y="683"/>
                </a:lnTo>
                <a:lnTo>
                  <a:pt x="2873" y="714"/>
                </a:lnTo>
                <a:lnTo>
                  <a:pt x="2876" y="747"/>
                </a:lnTo>
                <a:lnTo>
                  <a:pt x="2873" y="781"/>
                </a:lnTo>
                <a:lnTo>
                  <a:pt x="2864" y="812"/>
                </a:lnTo>
                <a:lnTo>
                  <a:pt x="2849" y="842"/>
                </a:lnTo>
                <a:lnTo>
                  <a:pt x="2830" y="869"/>
                </a:lnTo>
                <a:lnTo>
                  <a:pt x="2806" y="893"/>
                </a:lnTo>
                <a:lnTo>
                  <a:pt x="2818" y="927"/>
                </a:lnTo>
                <a:lnTo>
                  <a:pt x="2826" y="964"/>
                </a:lnTo>
                <a:lnTo>
                  <a:pt x="2828" y="1000"/>
                </a:lnTo>
                <a:lnTo>
                  <a:pt x="2826" y="1036"/>
                </a:lnTo>
                <a:lnTo>
                  <a:pt x="2818" y="1071"/>
                </a:lnTo>
                <a:lnTo>
                  <a:pt x="2806" y="1105"/>
                </a:lnTo>
                <a:lnTo>
                  <a:pt x="2789" y="1138"/>
                </a:lnTo>
                <a:lnTo>
                  <a:pt x="2768" y="1168"/>
                </a:lnTo>
                <a:lnTo>
                  <a:pt x="2743" y="1195"/>
                </a:lnTo>
                <a:lnTo>
                  <a:pt x="2714" y="1219"/>
                </a:lnTo>
                <a:lnTo>
                  <a:pt x="2682" y="1240"/>
                </a:lnTo>
                <a:lnTo>
                  <a:pt x="2686" y="1266"/>
                </a:lnTo>
                <a:lnTo>
                  <a:pt x="2687" y="1294"/>
                </a:lnTo>
                <a:lnTo>
                  <a:pt x="2684" y="1335"/>
                </a:lnTo>
                <a:lnTo>
                  <a:pt x="2674" y="1374"/>
                </a:lnTo>
                <a:lnTo>
                  <a:pt x="2658" y="1411"/>
                </a:lnTo>
                <a:lnTo>
                  <a:pt x="2637" y="1446"/>
                </a:lnTo>
                <a:lnTo>
                  <a:pt x="2612" y="1478"/>
                </a:lnTo>
                <a:lnTo>
                  <a:pt x="2581" y="1506"/>
                </a:lnTo>
                <a:lnTo>
                  <a:pt x="2546" y="1530"/>
                </a:lnTo>
                <a:lnTo>
                  <a:pt x="2508" y="1550"/>
                </a:lnTo>
                <a:lnTo>
                  <a:pt x="2467" y="1565"/>
                </a:lnTo>
                <a:lnTo>
                  <a:pt x="2423" y="1574"/>
                </a:lnTo>
                <a:lnTo>
                  <a:pt x="2431" y="1603"/>
                </a:lnTo>
                <a:lnTo>
                  <a:pt x="2434" y="1614"/>
                </a:lnTo>
                <a:lnTo>
                  <a:pt x="2440" y="1624"/>
                </a:lnTo>
                <a:lnTo>
                  <a:pt x="2448" y="1633"/>
                </a:lnTo>
                <a:lnTo>
                  <a:pt x="2460" y="1641"/>
                </a:lnTo>
                <a:lnTo>
                  <a:pt x="2475" y="1647"/>
                </a:lnTo>
                <a:lnTo>
                  <a:pt x="2492" y="1648"/>
                </a:lnTo>
                <a:lnTo>
                  <a:pt x="2509" y="1646"/>
                </a:lnTo>
                <a:lnTo>
                  <a:pt x="2519" y="1645"/>
                </a:lnTo>
                <a:lnTo>
                  <a:pt x="2530" y="1645"/>
                </a:lnTo>
                <a:lnTo>
                  <a:pt x="2578" y="1625"/>
                </a:lnTo>
                <a:lnTo>
                  <a:pt x="2622" y="1600"/>
                </a:lnTo>
                <a:lnTo>
                  <a:pt x="2663" y="1572"/>
                </a:lnTo>
                <a:lnTo>
                  <a:pt x="2700" y="1539"/>
                </a:lnTo>
                <a:lnTo>
                  <a:pt x="2732" y="1502"/>
                </a:lnTo>
                <a:lnTo>
                  <a:pt x="2758" y="1461"/>
                </a:lnTo>
                <a:lnTo>
                  <a:pt x="2780" y="1419"/>
                </a:lnTo>
                <a:lnTo>
                  <a:pt x="2797" y="1374"/>
                </a:lnTo>
                <a:lnTo>
                  <a:pt x="2807" y="1326"/>
                </a:lnTo>
                <a:lnTo>
                  <a:pt x="2810" y="1276"/>
                </a:lnTo>
                <a:lnTo>
                  <a:pt x="2810" y="1273"/>
                </a:lnTo>
                <a:lnTo>
                  <a:pt x="2846" y="1240"/>
                </a:lnTo>
                <a:lnTo>
                  <a:pt x="2877" y="1203"/>
                </a:lnTo>
                <a:lnTo>
                  <a:pt x="2904" y="1163"/>
                </a:lnTo>
                <a:lnTo>
                  <a:pt x="2924" y="1121"/>
                </a:lnTo>
                <a:lnTo>
                  <a:pt x="2939" y="1076"/>
                </a:lnTo>
                <a:lnTo>
                  <a:pt x="2948" y="1030"/>
                </a:lnTo>
                <a:lnTo>
                  <a:pt x="2951" y="983"/>
                </a:lnTo>
                <a:lnTo>
                  <a:pt x="2949" y="942"/>
                </a:lnTo>
                <a:lnTo>
                  <a:pt x="2942" y="900"/>
                </a:lnTo>
                <a:lnTo>
                  <a:pt x="2962" y="869"/>
                </a:lnTo>
                <a:lnTo>
                  <a:pt x="2978" y="837"/>
                </a:lnTo>
                <a:lnTo>
                  <a:pt x="2989" y="802"/>
                </a:lnTo>
                <a:lnTo>
                  <a:pt x="2997" y="767"/>
                </a:lnTo>
                <a:lnTo>
                  <a:pt x="2999" y="730"/>
                </a:lnTo>
                <a:lnTo>
                  <a:pt x="2997" y="694"/>
                </a:lnTo>
                <a:lnTo>
                  <a:pt x="2989" y="658"/>
                </a:lnTo>
                <a:lnTo>
                  <a:pt x="2977" y="623"/>
                </a:lnTo>
                <a:lnTo>
                  <a:pt x="2961" y="590"/>
                </a:lnTo>
                <a:lnTo>
                  <a:pt x="2940" y="558"/>
                </a:lnTo>
                <a:lnTo>
                  <a:pt x="2948" y="510"/>
                </a:lnTo>
                <a:lnTo>
                  <a:pt x="2951" y="463"/>
                </a:lnTo>
                <a:lnTo>
                  <a:pt x="2988" y="469"/>
                </a:lnTo>
                <a:lnTo>
                  <a:pt x="3023" y="479"/>
                </a:lnTo>
                <a:lnTo>
                  <a:pt x="3058" y="494"/>
                </a:lnTo>
                <a:lnTo>
                  <a:pt x="3089" y="512"/>
                </a:lnTo>
                <a:lnTo>
                  <a:pt x="3118" y="534"/>
                </a:lnTo>
                <a:lnTo>
                  <a:pt x="3144" y="562"/>
                </a:lnTo>
                <a:lnTo>
                  <a:pt x="3166" y="594"/>
                </a:lnTo>
                <a:lnTo>
                  <a:pt x="3184" y="627"/>
                </a:lnTo>
                <a:lnTo>
                  <a:pt x="3226" y="629"/>
                </a:lnTo>
                <a:lnTo>
                  <a:pt x="3268" y="636"/>
                </a:lnTo>
                <a:lnTo>
                  <a:pt x="3308" y="648"/>
                </a:lnTo>
                <a:lnTo>
                  <a:pt x="3346" y="665"/>
                </a:lnTo>
                <a:lnTo>
                  <a:pt x="3382" y="686"/>
                </a:lnTo>
                <a:lnTo>
                  <a:pt x="3415" y="711"/>
                </a:lnTo>
                <a:lnTo>
                  <a:pt x="3442" y="738"/>
                </a:lnTo>
                <a:lnTo>
                  <a:pt x="3464" y="768"/>
                </a:lnTo>
                <a:lnTo>
                  <a:pt x="3481" y="799"/>
                </a:lnTo>
                <a:lnTo>
                  <a:pt x="3496" y="831"/>
                </a:lnTo>
                <a:lnTo>
                  <a:pt x="3505" y="865"/>
                </a:lnTo>
                <a:lnTo>
                  <a:pt x="3509" y="899"/>
                </a:lnTo>
                <a:lnTo>
                  <a:pt x="3509" y="935"/>
                </a:lnTo>
                <a:lnTo>
                  <a:pt x="3505" y="969"/>
                </a:lnTo>
                <a:lnTo>
                  <a:pt x="3495" y="1003"/>
                </a:lnTo>
                <a:lnTo>
                  <a:pt x="3521" y="1031"/>
                </a:lnTo>
                <a:lnTo>
                  <a:pt x="3544" y="1062"/>
                </a:lnTo>
                <a:lnTo>
                  <a:pt x="3561" y="1095"/>
                </a:lnTo>
                <a:lnTo>
                  <a:pt x="3573" y="1130"/>
                </a:lnTo>
                <a:lnTo>
                  <a:pt x="3581" y="1166"/>
                </a:lnTo>
                <a:lnTo>
                  <a:pt x="3585" y="1203"/>
                </a:lnTo>
                <a:lnTo>
                  <a:pt x="3581" y="1241"/>
                </a:lnTo>
                <a:lnTo>
                  <a:pt x="3573" y="1278"/>
                </a:lnTo>
                <a:lnTo>
                  <a:pt x="3560" y="1314"/>
                </a:lnTo>
                <a:lnTo>
                  <a:pt x="3541" y="1348"/>
                </a:lnTo>
                <a:lnTo>
                  <a:pt x="3517" y="1379"/>
                </a:lnTo>
                <a:lnTo>
                  <a:pt x="3489" y="1408"/>
                </a:lnTo>
                <a:lnTo>
                  <a:pt x="3464" y="1428"/>
                </a:lnTo>
                <a:lnTo>
                  <a:pt x="3436" y="1446"/>
                </a:lnTo>
                <a:lnTo>
                  <a:pt x="3406" y="1461"/>
                </a:lnTo>
                <a:lnTo>
                  <a:pt x="3375" y="1474"/>
                </a:lnTo>
                <a:lnTo>
                  <a:pt x="3375" y="1510"/>
                </a:lnTo>
                <a:lnTo>
                  <a:pt x="3369" y="1546"/>
                </a:lnTo>
                <a:lnTo>
                  <a:pt x="3357" y="1581"/>
                </a:lnTo>
                <a:lnTo>
                  <a:pt x="3341" y="1613"/>
                </a:lnTo>
                <a:lnTo>
                  <a:pt x="3318" y="1644"/>
                </a:lnTo>
                <a:lnTo>
                  <a:pt x="3291" y="1673"/>
                </a:lnTo>
                <a:lnTo>
                  <a:pt x="3263" y="1695"/>
                </a:lnTo>
                <a:lnTo>
                  <a:pt x="3232" y="1714"/>
                </a:lnTo>
                <a:lnTo>
                  <a:pt x="3199" y="1728"/>
                </a:lnTo>
                <a:lnTo>
                  <a:pt x="3163" y="1739"/>
                </a:lnTo>
                <a:lnTo>
                  <a:pt x="3127" y="1745"/>
                </a:lnTo>
                <a:lnTo>
                  <a:pt x="3089" y="1748"/>
                </a:lnTo>
                <a:lnTo>
                  <a:pt x="3072" y="1772"/>
                </a:lnTo>
                <a:lnTo>
                  <a:pt x="3052" y="1795"/>
                </a:lnTo>
                <a:lnTo>
                  <a:pt x="3031" y="1816"/>
                </a:lnTo>
                <a:lnTo>
                  <a:pt x="2997" y="1843"/>
                </a:lnTo>
                <a:lnTo>
                  <a:pt x="2960" y="1865"/>
                </a:lnTo>
                <a:lnTo>
                  <a:pt x="2920" y="1882"/>
                </a:lnTo>
                <a:lnTo>
                  <a:pt x="2878" y="1895"/>
                </a:lnTo>
                <a:lnTo>
                  <a:pt x="2835" y="1902"/>
                </a:lnTo>
                <a:lnTo>
                  <a:pt x="2789" y="1905"/>
                </a:lnTo>
                <a:lnTo>
                  <a:pt x="2743" y="1902"/>
                </a:lnTo>
                <a:lnTo>
                  <a:pt x="2697" y="1894"/>
                </a:lnTo>
                <a:lnTo>
                  <a:pt x="2654" y="1880"/>
                </a:lnTo>
                <a:lnTo>
                  <a:pt x="2649" y="1881"/>
                </a:lnTo>
                <a:lnTo>
                  <a:pt x="2643" y="1882"/>
                </a:lnTo>
                <a:lnTo>
                  <a:pt x="2637" y="1882"/>
                </a:lnTo>
                <a:lnTo>
                  <a:pt x="2596" y="1885"/>
                </a:lnTo>
                <a:lnTo>
                  <a:pt x="2556" y="1894"/>
                </a:lnTo>
                <a:lnTo>
                  <a:pt x="2518" y="1909"/>
                </a:lnTo>
                <a:lnTo>
                  <a:pt x="2481" y="1930"/>
                </a:lnTo>
                <a:lnTo>
                  <a:pt x="2446" y="1957"/>
                </a:lnTo>
                <a:lnTo>
                  <a:pt x="2411" y="1990"/>
                </a:lnTo>
                <a:lnTo>
                  <a:pt x="2379" y="2029"/>
                </a:lnTo>
                <a:lnTo>
                  <a:pt x="2348" y="2074"/>
                </a:lnTo>
                <a:lnTo>
                  <a:pt x="2319" y="2124"/>
                </a:lnTo>
                <a:lnTo>
                  <a:pt x="2290" y="2181"/>
                </a:lnTo>
                <a:lnTo>
                  <a:pt x="2265" y="2244"/>
                </a:lnTo>
                <a:lnTo>
                  <a:pt x="2239" y="2312"/>
                </a:lnTo>
                <a:lnTo>
                  <a:pt x="2216" y="2387"/>
                </a:lnTo>
                <a:lnTo>
                  <a:pt x="2194" y="2467"/>
                </a:lnTo>
                <a:lnTo>
                  <a:pt x="2174" y="2553"/>
                </a:lnTo>
                <a:lnTo>
                  <a:pt x="2155" y="2645"/>
                </a:lnTo>
                <a:lnTo>
                  <a:pt x="2138" y="2744"/>
                </a:lnTo>
                <a:lnTo>
                  <a:pt x="2122" y="2847"/>
                </a:lnTo>
                <a:lnTo>
                  <a:pt x="2108" y="2957"/>
                </a:lnTo>
                <a:lnTo>
                  <a:pt x="2104" y="2995"/>
                </a:lnTo>
                <a:lnTo>
                  <a:pt x="2097" y="3021"/>
                </a:lnTo>
                <a:lnTo>
                  <a:pt x="2087" y="3044"/>
                </a:lnTo>
                <a:lnTo>
                  <a:pt x="2072" y="3065"/>
                </a:lnTo>
                <a:lnTo>
                  <a:pt x="2053" y="3083"/>
                </a:lnTo>
                <a:lnTo>
                  <a:pt x="2031" y="3099"/>
                </a:lnTo>
                <a:lnTo>
                  <a:pt x="2006" y="3110"/>
                </a:lnTo>
                <a:lnTo>
                  <a:pt x="1980" y="3117"/>
                </a:lnTo>
                <a:lnTo>
                  <a:pt x="1951" y="3119"/>
                </a:lnTo>
                <a:lnTo>
                  <a:pt x="1646" y="3119"/>
                </a:lnTo>
                <a:lnTo>
                  <a:pt x="1617" y="3116"/>
                </a:lnTo>
                <a:lnTo>
                  <a:pt x="1589" y="3109"/>
                </a:lnTo>
                <a:lnTo>
                  <a:pt x="1565" y="3096"/>
                </a:lnTo>
                <a:lnTo>
                  <a:pt x="1543" y="3081"/>
                </a:lnTo>
                <a:lnTo>
                  <a:pt x="1524" y="3062"/>
                </a:lnTo>
                <a:lnTo>
                  <a:pt x="1508" y="3040"/>
                </a:lnTo>
                <a:lnTo>
                  <a:pt x="1498" y="3016"/>
                </a:lnTo>
                <a:lnTo>
                  <a:pt x="1494" y="2990"/>
                </a:lnTo>
                <a:lnTo>
                  <a:pt x="1486" y="2907"/>
                </a:lnTo>
                <a:lnTo>
                  <a:pt x="1474" y="2826"/>
                </a:lnTo>
                <a:lnTo>
                  <a:pt x="1457" y="2747"/>
                </a:lnTo>
                <a:lnTo>
                  <a:pt x="1438" y="2668"/>
                </a:lnTo>
                <a:lnTo>
                  <a:pt x="1416" y="2593"/>
                </a:lnTo>
                <a:lnTo>
                  <a:pt x="1392" y="2520"/>
                </a:lnTo>
                <a:lnTo>
                  <a:pt x="1364" y="2450"/>
                </a:lnTo>
                <a:lnTo>
                  <a:pt x="1335" y="2383"/>
                </a:lnTo>
                <a:lnTo>
                  <a:pt x="1303" y="2318"/>
                </a:lnTo>
                <a:lnTo>
                  <a:pt x="1270" y="2258"/>
                </a:lnTo>
                <a:lnTo>
                  <a:pt x="1236" y="2201"/>
                </a:lnTo>
                <a:lnTo>
                  <a:pt x="1199" y="2148"/>
                </a:lnTo>
                <a:lnTo>
                  <a:pt x="1161" y="2100"/>
                </a:lnTo>
                <a:lnTo>
                  <a:pt x="1124" y="2056"/>
                </a:lnTo>
                <a:lnTo>
                  <a:pt x="1086" y="2017"/>
                </a:lnTo>
                <a:lnTo>
                  <a:pt x="1047" y="1983"/>
                </a:lnTo>
                <a:lnTo>
                  <a:pt x="1008" y="1954"/>
                </a:lnTo>
                <a:lnTo>
                  <a:pt x="969" y="1932"/>
                </a:lnTo>
                <a:lnTo>
                  <a:pt x="931" y="1915"/>
                </a:lnTo>
                <a:lnTo>
                  <a:pt x="894" y="1904"/>
                </a:lnTo>
                <a:lnTo>
                  <a:pt x="857" y="1900"/>
                </a:lnTo>
                <a:lnTo>
                  <a:pt x="822" y="1907"/>
                </a:lnTo>
                <a:lnTo>
                  <a:pt x="784" y="1910"/>
                </a:lnTo>
                <a:lnTo>
                  <a:pt x="751" y="1908"/>
                </a:lnTo>
                <a:lnTo>
                  <a:pt x="719" y="1903"/>
                </a:lnTo>
                <a:lnTo>
                  <a:pt x="688" y="1893"/>
                </a:lnTo>
                <a:lnTo>
                  <a:pt x="658" y="1881"/>
                </a:lnTo>
                <a:lnTo>
                  <a:pt x="630" y="1864"/>
                </a:lnTo>
                <a:lnTo>
                  <a:pt x="606" y="1845"/>
                </a:lnTo>
                <a:lnTo>
                  <a:pt x="581" y="1819"/>
                </a:lnTo>
                <a:lnTo>
                  <a:pt x="562" y="1792"/>
                </a:lnTo>
                <a:lnTo>
                  <a:pt x="547" y="1763"/>
                </a:lnTo>
                <a:lnTo>
                  <a:pt x="537" y="1733"/>
                </a:lnTo>
                <a:lnTo>
                  <a:pt x="531" y="1702"/>
                </a:lnTo>
                <a:lnTo>
                  <a:pt x="488" y="1699"/>
                </a:lnTo>
                <a:lnTo>
                  <a:pt x="445" y="1691"/>
                </a:lnTo>
                <a:lnTo>
                  <a:pt x="404" y="1678"/>
                </a:lnTo>
                <a:lnTo>
                  <a:pt x="365" y="1661"/>
                </a:lnTo>
                <a:lnTo>
                  <a:pt x="329" y="1638"/>
                </a:lnTo>
                <a:lnTo>
                  <a:pt x="296" y="1612"/>
                </a:lnTo>
                <a:lnTo>
                  <a:pt x="266" y="1582"/>
                </a:lnTo>
                <a:lnTo>
                  <a:pt x="242" y="1549"/>
                </a:lnTo>
                <a:lnTo>
                  <a:pt x="222" y="1514"/>
                </a:lnTo>
                <a:lnTo>
                  <a:pt x="207" y="1477"/>
                </a:lnTo>
                <a:lnTo>
                  <a:pt x="199" y="1437"/>
                </a:lnTo>
                <a:lnTo>
                  <a:pt x="195" y="1398"/>
                </a:lnTo>
                <a:lnTo>
                  <a:pt x="165" y="1387"/>
                </a:lnTo>
                <a:lnTo>
                  <a:pt x="136" y="1373"/>
                </a:lnTo>
                <a:lnTo>
                  <a:pt x="110" y="1357"/>
                </a:lnTo>
                <a:lnTo>
                  <a:pt x="85" y="1337"/>
                </a:lnTo>
                <a:lnTo>
                  <a:pt x="60" y="1311"/>
                </a:lnTo>
                <a:lnTo>
                  <a:pt x="39" y="1283"/>
                </a:lnTo>
                <a:lnTo>
                  <a:pt x="22" y="1253"/>
                </a:lnTo>
                <a:lnTo>
                  <a:pt x="10" y="1221"/>
                </a:lnTo>
                <a:lnTo>
                  <a:pt x="2" y="1188"/>
                </a:lnTo>
                <a:lnTo>
                  <a:pt x="0" y="1154"/>
                </a:lnTo>
                <a:lnTo>
                  <a:pt x="2" y="1120"/>
                </a:lnTo>
                <a:lnTo>
                  <a:pt x="10" y="1086"/>
                </a:lnTo>
                <a:lnTo>
                  <a:pt x="22" y="1055"/>
                </a:lnTo>
                <a:lnTo>
                  <a:pt x="39" y="1025"/>
                </a:lnTo>
                <a:lnTo>
                  <a:pt x="60" y="997"/>
                </a:lnTo>
                <a:lnTo>
                  <a:pt x="85" y="971"/>
                </a:lnTo>
                <a:lnTo>
                  <a:pt x="116" y="947"/>
                </a:lnTo>
                <a:lnTo>
                  <a:pt x="151" y="927"/>
                </a:lnTo>
                <a:lnTo>
                  <a:pt x="189" y="912"/>
                </a:lnTo>
                <a:lnTo>
                  <a:pt x="191" y="874"/>
                </a:lnTo>
                <a:lnTo>
                  <a:pt x="199" y="837"/>
                </a:lnTo>
                <a:lnTo>
                  <a:pt x="213" y="801"/>
                </a:lnTo>
                <a:lnTo>
                  <a:pt x="231" y="768"/>
                </a:lnTo>
                <a:lnTo>
                  <a:pt x="255" y="735"/>
                </a:lnTo>
                <a:lnTo>
                  <a:pt x="283" y="706"/>
                </a:lnTo>
                <a:lnTo>
                  <a:pt x="313" y="683"/>
                </a:lnTo>
                <a:lnTo>
                  <a:pt x="346" y="663"/>
                </a:lnTo>
                <a:lnTo>
                  <a:pt x="380" y="647"/>
                </a:lnTo>
                <a:lnTo>
                  <a:pt x="417" y="635"/>
                </a:lnTo>
                <a:lnTo>
                  <a:pt x="455" y="627"/>
                </a:lnTo>
                <a:lnTo>
                  <a:pt x="494" y="623"/>
                </a:lnTo>
                <a:lnTo>
                  <a:pt x="532" y="623"/>
                </a:lnTo>
                <a:lnTo>
                  <a:pt x="572" y="627"/>
                </a:lnTo>
                <a:lnTo>
                  <a:pt x="610" y="636"/>
                </a:lnTo>
                <a:lnTo>
                  <a:pt x="640" y="614"/>
                </a:lnTo>
                <a:lnTo>
                  <a:pt x="671" y="596"/>
                </a:lnTo>
                <a:lnTo>
                  <a:pt x="704" y="581"/>
                </a:lnTo>
                <a:lnTo>
                  <a:pt x="740" y="569"/>
                </a:lnTo>
                <a:lnTo>
                  <a:pt x="776" y="561"/>
                </a:lnTo>
                <a:lnTo>
                  <a:pt x="815" y="557"/>
                </a:lnTo>
                <a:lnTo>
                  <a:pt x="791" y="601"/>
                </a:lnTo>
                <a:lnTo>
                  <a:pt x="772" y="646"/>
                </a:lnTo>
                <a:lnTo>
                  <a:pt x="759" y="692"/>
                </a:lnTo>
                <a:lnTo>
                  <a:pt x="750" y="740"/>
                </a:lnTo>
                <a:lnTo>
                  <a:pt x="748" y="790"/>
                </a:lnTo>
                <a:lnTo>
                  <a:pt x="750" y="836"/>
                </a:lnTo>
                <a:lnTo>
                  <a:pt x="756" y="881"/>
                </a:lnTo>
                <a:lnTo>
                  <a:pt x="769" y="925"/>
                </a:lnTo>
                <a:lnTo>
                  <a:pt x="785" y="968"/>
                </a:lnTo>
                <a:lnTo>
                  <a:pt x="806" y="1009"/>
                </a:lnTo>
                <a:lnTo>
                  <a:pt x="832" y="1049"/>
                </a:lnTo>
                <a:lnTo>
                  <a:pt x="861" y="1085"/>
                </a:lnTo>
                <a:lnTo>
                  <a:pt x="850" y="1127"/>
                </a:lnTo>
                <a:lnTo>
                  <a:pt x="843" y="1168"/>
                </a:lnTo>
                <a:lnTo>
                  <a:pt x="841" y="1209"/>
                </a:lnTo>
                <a:lnTo>
                  <a:pt x="844" y="1261"/>
                </a:lnTo>
                <a:lnTo>
                  <a:pt x="854" y="1311"/>
                </a:lnTo>
                <a:lnTo>
                  <a:pt x="871" y="1359"/>
                </a:lnTo>
                <a:lnTo>
                  <a:pt x="892" y="1404"/>
                </a:lnTo>
                <a:lnTo>
                  <a:pt x="919" y="1446"/>
                </a:lnTo>
                <a:lnTo>
                  <a:pt x="950" y="1486"/>
                </a:lnTo>
                <a:lnTo>
                  <a:pt x="987" y="1522"/>
                </a:lnTo>
                <a:lnTo>
                  <a:pt x="1028" y="1554"/>
                </a:lnTo>
                <a:lnTo>
                  <a:pt x="1072" y="1582"/>
                </a:lnTo>
                <a:lnTo>
                  <a:pt x="1120" y="1605"/>
                </a:lnTo>
                <a:lnTo>
                  <a:pt x="1171" y="1624"/>
                </a:lnTo>
                <a:lnTo>
                  <a:pt x="1178" y="1618"/>
                </a:lnTo>
                <a:lnTo>
                  <a:pt x="1185" y="1612"/>
                </a:lnTo>
                <a:lnTo>
                  <a:pt x="1200" y="1604"/>
                </a:lnTo>
                <a:lnTo>
                  <a:pt x="1217" y="1601"/>
                </a:lnTo>
                <a:lnTo>
                  <a:pt x="1234" y="1601"/>
                </a:lnTo>
                <a:lnTo>
                  <a:pt x="1251" y="1607"/>
                </a:lnTo>
                <a:lnTo>
                  <a:pt x="1265" y="1616"/>
                </a:lnTo>
                <a:lnTo>
                  <a:pt x="1281" y="1631"/>
                </a:lnTo>
                <a:lnTo>
                  <a:pt x="1299" y="1646"/>
                </a:lnTo>
                <a:lnTo>
                  <a:pt x="1304" y="1648"/>
                </a:lnTo>
                <a:lnTo>
                  <a:pt x="1311" y="1650"/>
                </a:lnTo>
                <a:lnTo>
                  <a:pt x="1319" y="1656"/>
                </a:lnTo>
                <a:lnTo>
                  <a:pt x="1326" y="1660"/>
                </a:lnTo>
                <a:lnTo>
                  <a:pt x="1333" y="1666"/>
                </a:lnTo>
                <a:lnTo>
                  <a:pt x="1336" y="1671"/>
                </a:lnTo>
                <a:lnTo>
                  <a:pt x="1336" y="1675"/>
                </a:lnTo>
                <a:lnTo>
                  <a:pt x="1332" y="1679"/>
                </a:lnTo>
                <a:lnTo>
                  <a:pt x="1371" y="1719"/>
                </a:lnTo>
                <a:lnTo>
                  <a:pt x="1412" y="1763"/>
                </a:lnTo>
                <a:lnTo>
                  <a:pt x="1454" y="1813"/>
                </a:lnTo>
                <a:lnTo>
                  <a:pt x="1497" y="1869"/>
                </a:lnTo>
                <a:lnTo>
                  <a:pt x="1539" y="1929"/>
                </a:lnTo>
                <a:lnTo>
                  <a:pt x="1583" y="1995"/>
                </a:lnTo>
                <a:lnTo>
                  <a:pt x="1624" y="2067"/>
                </a:lnTo>
                <a:lnTo>
                  <a:pt x="1663" y="2143"/>
                </a:lnTo>
                <a:lnTo>
                  <a:pt x="1664" y="2083"/>
                </a:lnTo>
                <a:lnTo>
                  <a:pt x="1663" y="2020"/>
                </a:lnTo>
                <a:lnTo>
                  <a:pt x="1661" y="1954"/>
                </a:lnTo>
                <a:lnTo>
                  <a:pt x="1658" y="1888"/>
                </a:lnTo>
                <a:lnTo>
                  <a:pt x="1653" y="1821"/>
                </a:lnTo>
                <a:lnTo>
                  <a:pt x="1645" y="1756"/>
                </a:lnTo>
                <a:lnTo>
                  <a:pt x="1636" y="1692"/>
                </a:lnTo>
                <a:lnTo>
                  <a:pt x="1624" y="1629"/>
                </a:lnTo>
                <a:lnTo>
                  <a:pt x="1608" y="1570"/>
                </a:lnTo>
                <a:lnTo>
                  <a:pt x="1572" y="1549"/>
                </a:lnTo>
                <a:lnTo>
                  <a:pt x="1537" y="1525"/>
                </a:lnTo>
                <a:lnTo>
                  <a:pt x="1506" y="1498"/>
                </a:lnTo>
                <a:lnTo>
                  <a:pt x="1465" y="1515"/>
                </a:lnTo>
                <a:lnTo>
                  <a:pt x="1422" y="1528"/>
                </a:lnTo>
                <a:lnTo>
                  <a:pt x="1376" y="1535"/>
                </a:lnTo>
                <a:lnTo>
                  <a:pt x="1331" y="1538"/>
                </a:lnTo>
                <a:lnTo>
                  <a:pt x="1281" y="1535"/>
                </a:lnTo>
                <a:lnTo>
                  <a:pt x="1233" y="1526"/>
                </a:lnTo>
                <a:lnTo>
                  <a:pt x="1188" y="1512"/>
                </a:lnTo>
                <a:lnTo>
                  <a:pt x="1146" y="1493"/>
                </a:lnTo>
                <a:lnTo>
                  <a:pt x="1106" y="1469"/>
                </a:lnTo>
                <a:lnTo>
                  <a:pt x="1071" y="1441"/>
                </a:lnTo>
                <a:lnTo>
                  <a:pt x="1040" y="1410"/>
                </a:lnTo>
                <a:lnTo>
                  <a:pt x="1014" y="1375"/>
                </a:lnTo>
                <a:lnTo>
                  <a:pt x="993" y="1337"/>
                </a:lnTo>
                <a:lnTo>
                  <a:pt x="976" y="1297"/>
                </a:lnTo>
                <a:lnTo>
                  <a:pt x="967" y="1254"/>
                </a:lnTo>
                <a:lnTo>
                  <a:pt x="964" y="1209"/>
                </a:lnTo>
                <a:lnTo>
                  <a:pt x="966" y="1171"/>
                </a:lnTo>
                <a:lnTo>
                  <a:pt x="973" y="1134"/>
                </a:lnTo>
                <a:lnTo>
                  <a:pt x="986" y="1097"/>
                </a:lnTo>
                <a:lnTo>
                  <a:pt x="1003" y="1062"/>
                </a:lnTo>
                <a:lnTo>
                  <a:pt x="968" y="1030"/>
                </a:lnTo>
                <a:lnTo>
                  <a:pt x="939" y="996"/>
                </a:lnTo>
                <a:lnTo>
                  <a:pt x="914" y="959"/>
                </a:lnTo>
                <a:lnTo>
                  <a:pt x="895" y="918"/>
                </a:lnTo>
                <a:lnTo>
                  <a:pt x="881" y="877"/>
                </a:lnTo>
                <a:lnTo>
                  <a:pt x="872" y="834"/>
                </a:lnTo>
                <a:lnTo>
                  <a:pt x="868" y="790"/>
                </a:lnTo>
                <a:lnTo>
                  <a:pt x="872" y="747"/>
                </a:lnTo>
                <a:lnTo>
                  <a:pt x="880" y="706"/>
                </a:lnTo>
                <a:lnTo>
                  <a:pt x="893" y="666"/>
                </a:lnTo>
                <a:lnTo>
                  <a:pt x="911" y="628"/>
                </a:lnTo>
                <a:lnTo>
                  <a:pt x="933" y="592"/>
                </a:lnTo>
                <a:lnTo>
                  <a:pt x="960" y="558"/>
                </a:lnTo>
                <a:lnTo>
                  <a:pt x="990" y="528"/>
                </a:lnTo>
                <a:lnTo>
                  <a:pt x="1025" y="500"/>
                </a:lnTo>
                <a:lnTo>
                  <a:pt x="1064" y="476"/>
                </a:lnTo>
                <a:lnTo>
                  <a:pt x="1105" y="456"/>
                </a:lnTo>
                <a:lnTo>
                  <a:pt x="1105" y="454"/>
                </a:lnTo>
                <a:lnTo>
                  <a:pt x="1108" y="408"/>
                </a:lnTo>
                <a:lnTo>
                  <a:pt x="1117" y="363"/>
                </a:lnTo>
                <a:lnTo>
                  <a:pt x="1132" y="320"/>
                </a:lnTo>
                <a:lnTo>
                  <a:pt x="1153" y="280"/>
                </a:lnTo>
                <a:lnTo>
                  <a:pt x="1179" y="243"/>
                </a:lnTo>
                <a:lnTo>
                  <a:pt x="1209" y="208"/>
                </a:lnTo>
                <a:lnTo>
                  <a:pt x="1244" y="177"/>
                </a:lnTo>
                <a:lnTo>
                  <a:pt x="1282" y="150"/>
                </a:lnTo>
                <a:lnTo>
                  <a:pt x="1324" y="127"/>
                </a:lnTo>
                <a:lnTo>
                  <a:pt x="1370" y="109"/>
                </a:lnTo>
                <a:lnTo>
                  <a:pt x="1417" y="95"/>
                </a:lnTo>
                <a:lnTo>
                  <a:pt x="1467" y="87"/>
                </a:lnTo>
                <a:lnTo>
                  <a:pt x="1519" y="84"/>
                </a:lnTo>
                <a:lnTo>
                  <a:pt x="1567" y="87"/>
                </a:lnTo>
                <a:lnTo>
                  <a:pt x="1614" y="94"/>
                </a:lnTo>
                <a:lnTo>
                  <a:pt x="1660" y="106"/>
                </a:lnTo>
                <a:lnTo>
                  <a:pt x="1704" y="123"/>
                </a:lnTo>
                <a:lnTo>
                  <a:pt x="1736" y="92"/>
                </a:lnTo>
                <a:lnTo>
                  <a:pt x="1771" y="65"/>
                </a:lnTo>
                <a:lnTo>
                  <a:pt x="1810" y="43"/>
                </a:lnTo>
                <a:lnTo>
                  <a:pt x="1852" y="24"/>
                </a:lnTo>
                <a:lnTo>
                  <a:pt x="1897" y="10"/>
                </a:lnTo>
                <a:lnTo>
                  <a:pt x="1942" y="2"/>
                </a:lnTo>
                <a:lnTo>
                  <a:pt x="19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55" name="Group 954"/>
          <p:cNvGrpSpPr/>
          <p:nvPr/>
        </p:nvGrpSpPr>
        <p:grpSpPr>
          <a:xfrm>
            <a:off x="6292421" y="2686050"/>
            <a:ext cx="533400" cy="557213"/>
            <a:chOff x="6251575" y="2686050"/>
            <a:chExt cx="533400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Freeform 389"/>
            <p:cNvSpPr>
              <a:spLocks noEditPoints="1"/>
            </p:cNvSpPr>
            <p:nvPr/>
          </p:nvSpPr>
          <p:spPr bwMode="auto">
            <a:xfrm>
              <a:off x="6251575" y="2686050"/>
              <a:ext cx="533400" cy="514350"/>
            </a:xfrm>
            <a:custGeom>
              <a:avLst/>
              <a:gdLst>
                <a:gd name="T0" fmla="*/ 1956 w 3027"/>
                <a:gd name="T1" fmla="*/ 1068 h 3239"/>
                <a:gd name="T2" fmla="*/ 1920 w 3027"/>
                <a:gd name="T3" fmla="*/ 1120 h 3239"/>
                <a:gd name="T4" fmla="*/ 1928 w 3027"/>
                <a:gd name="T5" fmla="*/ 1189 h 3239"/>
                <a:gd name="T6" fmla="*/ 1975 w 3027"/>
                <a:gd name="T7" fmla="*/ 1228 h 3239"/>
                <a:gd name="T8" fmla="*/ 2037 w 3027"/>
                <a:gd name="T9" fmla="*/ 1220 h 3239"/>
                <a:gd name="T10" fmla="*/ 2074 w 3027"/>
                <a:gd name="T11" fmla="*/ 1168 h 3239"/>
                <a:gd name="T12" fmla="*/ 2066 w 3027"/>
                <a:gd name="T13" fmla="*/ 1099 h 3239"/>
                <a:gd name="T14" fmla="*/ 2018 w 3027"/>
                <a:gd name="T15" fmla="*/ 1059 h 3239"/>
                <a:gd name="T16" fmla="*/ 2615 w 3027"/>
                <a:gd name="T17" fmla="*/ 356 h 3239"/>
                <a:gd name="T18" fmla="*/ 2567 w 3027"/>
                <a:gd name="T19" fmla="*/ 397 h 3239"/>
                <a:gd name="T20" fmla="*/ 2559 w 3027"/>
                <a:gd name="T21" fmla="*/ 464 h 3239"/>
                <a:gd name="T22" fmla="*/ 2595 w 3027"/>
                <a:gd name="T23" fmla="*/ 517 h 3239"/>
                <a:gd name="T24" fmla="*/ 2657 w 3027"/>
                <a:gd name="T25" fmla="*/ 526 h 3239"/>
                <a:gd name="T26" fmla="*/ 2705 w 3027"/>
                <a:gd name="T27" fmla="*/ 485 h 3239"/>
                <a:gd name="T28" fmla="*/ 2713 w 3027"/>
                <a:gd name="T29" fmla="*/ 418 h 3239"/>
                <a:gd name="T30" fmla="*/ 2676 w 3027"/>
                <a:gd name="T31" fmla="*/ 365 h 3239"/>
                <a:gd name="T32" fmla="*/ 2706 w 3027"/>
                <a:gd name="T33" fmla="*/ 0 h 3239"/>
                <a:gd name="T34" fmla="*/ 2942 w 3027"/>
                <a:gd name="T35" fmla="*/ 270 h 3239"/>
                <a:gd name="T36" fmla="*/ 3010 w 3027"/>
                <a:gd name="T37" fmla="*/ 396 h 3239"/>
                <a:gd name="T38" fmla="*/ 3027 w 3027"/>
                <a:gd name="T39" fmla="*/ 510 h 3239"/>
                <a:gd name="T40" fmla="*/ 3007 w 3027"/>
                <a:gd name="T41" fmla="*/ 581 h 3239"/>
                <a:gd name="T42" fmla="*/ 2979 w 3027"/>
                <a:gd name="T43" fmla="*/ 621 h 3239"/>
                <a:gd name="T44" fmla="*/ 2948 w 3027"/>
                <a:gd name="T45" fmla="*/ 644 h 3239"/>
                <a:gd name="T46" fmla="*/ 2881 w 3027"/>
                <a:gd name="T47" fmla="*/ 635 h 3239"/>
                <a:gd name="T48" fmla="*/ 2825 w 3027"/>
                <a:gd name="T49" fmla="*/ 648 h 3239"/>
                <a:gd name="T50" fmla="*/ 2800 w 3027"/>
                <a:gd name="T51" fmla="*/ 671 h 3239"/>
                <a:gd name="T52" fmla="*/ 2791 w 3027"/>
                <a:gd name="T53" fmla="*/ 688 h 3239"/>
                <a:gd name="T54" fmla="*/ 2711 w 3027"/>
                <a:gd name="T55" fmla="*/ 819 h 3239"/>
                <a:gd name="T56" fmla="*/ 2622 w 3027"/>
                <a:gd name="T57" fmla="*/ 942 h 3239"/>
                <a:gd name="T58" fmla="*/ 2532 w 3027"/>
                <a:gd name="T59" fmla="*/ 1051 h 3239"/>
                <a:gd name="T60" fmla="*/ 2451 w 3027"/>
                <a:gd name="T61" fmla="*/ 1143 h 3239"/>
                <a:gd name="T62" fmla="*/ 2383 w 3027"/>
                <a:gd name="T63" fmla="*/ 1213 h 3239"/>
                <a:gd name="T64" fmla="*/ 2340 w 3027"/>
                <a:gd name="T65" fmla="*/ 1255 h 3239"/>
                <a:gd name="T66" fmla="*/ 2274 w 3027"/>
                <a:gd name="T67" fmla="*/ 1308 h 3239"/>
                <a:gd name="T68" fmla="*/ 2109 w 3027"/>
                <a:gd name="T69" fmla="*/ 1404 h 3239"/>
                <a:gd name="T70" fmla="*/ 1962 w 3027"/>
                <a:gd name="T71" fmla="*/ 1460 h 3239"/>
                <a:gd name="T72" fmla="*/ 1851 w 3027"/>
                <a:gd name="T73" fmla="*/ 1486 h 3239"/>
                <a:gd name="T74" fmla="*/ 1868 w 3027"/>
                <a:gd name="T75" fmla="*/ 1639 h 3239"/>
                <a:gd name="T76" fmla="*/ 1840 w 3027"/>
                <a:gd name="T77" fmla="*/ 1730 h 3239"/>
                <a:gd name="T78" fmla="*/ 1780 w 3027"/>
                <a:gd name="T79" fmla="*/ 1853 h 3239"/>
                <a:gd name="T80" fmla="*/ 1686 w 3027"/>
                <a:gd name="T81" fmla="*/ 2007 h 3239"/>
                <a:gd name="T82" fmla="*/ 1561 w 3027"/>
                <a:gd name="T83" fmla="*/ 2187 h 3239"/>
                <a:gd name="T84" fmla="*/ 1403 w 3027"/>
                <a:gd name="T85" fmla="*/ 2389 h 3239"/>
                <a:gd name="T86" fmla="*/ 1219 w 3027"/>
                <a:gd name="T87" fmla="*/ 2603 h 3239"/>
                <a:gd name="T88" fmla="*/ 1044 w 3027"/>
                <a:gd name="T89" fmla="*/ 2789 h 3239"/>
                <a:gd name="T90" fmla="*/ 882 w 3027"/>
                <a:gd name="T91" fmla="*/ 2945 h 3239"/>
                <a:gd name="T92" fmla="*/ 738 w 3027"/>
                <a:gd name="T93" fmla="*/ 3070 h 3239"/>
                <a:gd name="T94" fmla="*/ 615 w 3027"/>
                <a:gd name="T95" fmla="*/ 3161 h 3239"/>
                <a:gd name="T96" fmla="*/ 518 w 3027"/>
                <a:gd name="T97" fmla="*/ 3218 h 3239"/>
                <a:gd name="T98" fmla="*/ 449 w 3027"/>
                <a:gd name="T99" fmla="*/ 3239 h 3239"/>
                <a:gd name="T100" fmla="*/ 0 w 3027"/>
                <a:gd name="T101" fmla="*/ 2975 h 3239"/>
                <a:gd name="T102" fmla="*/ 2706 w 3027"/>
                <a:gd name="T103" fmla="*/ 0 h 3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27" h="3239">
                  <a:moveTo>
                    <a:pt x="1996" y="1056"/>
                  </a:moveTo>
                  <a:lnTo>
                    <a:pt x="1975" y="1059"/>
                  </a:lnTo>
                  <a:lnTo>
                    <a:pt x="1956" y="1068"/>
                  </a:lnTo>
                  <a:lnTo>
                    <a:pt x="1940" y="1081"/>
                  </a:lnTo>
                  <a:lnTo>
                    <a:pt x="1928" y="1099"/>
                  </a:lnTo>
                  <a:lnTo>
                    <a:pt x="1920" y="1120"/>
                  </a:lnTo>
                  <a:lnTo>
                    <a:pt x="1917" y="1144"/>
                  </a:lnTo>
                  <a:lnTo>
                    <a:pt x="1920" y="1168"/>
                  </a:lnTo>
                  <a:lnTo>
                    <a:pt x="1928" y="1189"/>
                  </a:lnTo>
                  <a:lnTo>
                    <a:pt x="1940" y="1206"/>
                  </a:lnTo>
                  <a:lnTo>
                    <a:pt x="1956" y="1220"/>
                  </a:lnTo>
                  <a:lnTo>
                    <a:pt x="1975" y="1228"/>
                  </a:lnTo>
                  <a:lnTo>
                    <a:pt x="1996" y="1232"/>
                  </a:lnTo>
                  <a:lnTo>
                    <a:pt x="2018" y="1228"/>
                  </a:lnTo>
                  <a:lnTo>
                    <a:pt x="2037" y="1220"/>
                  </a:lnTo>
                  <a:lnTo>
                    <a:pt x="2053" y="1206"/>
                  </a:lnTo>
                  <a:lnTo>
                    <a:pt x="2066" y="1189"/>
                  </a:lnTo>
                  <a:lnTo>
                    <a:pt x="2074" y="1168"/>
                  </a:lnTo>
                  <a:lnTo>
                    <a:pt x="2077" y="1144"/>
                  </a:lnTo>
                  <a:lnTo>
                    <a:pt x="2074" y="1120"/>
                  </a:lnTo>
                  <a:lnTo>
                    <a:pt x="2066" y="1099"/>
                  </a:lnTo>
                  <a:lnTo>
                    <a:pt x="2053" y="1081"/>
                  </a:lnTo>
                  <a:lnTo>
                    <a:pt x="2037" y="1068"/>
                  </a:lnTo>
                  <a:lnTo>
                    <a:pt x="2018" y="1059"/>
                  </a:lnTo>
                  <a:lnTo>
                    <a:pt x="1996" y="1056"/>
                  </a:lnTo>
                  <a:close/>
                  <a:moveTo>
                    <a:pt x="2636" y="352"/>
                  </a:moveTo>
                  <a:lnTo>
                    <a:pt x="2615" y="356"/>
                  </a:lnTo>
                  <a:lnTo>
                    <a:pt x="2595" y="365"/>
                  </a:lnTo>
                  <a:lnTo>
                    <a:pt x="2579" y="379"/>
                  </a:lnTo>
                  <a:lnTo>
                    <a:pt x="2567" y="397"/>
                  </a:lnTo>
                  <a:lnTo>
                    <a:pt x="2559" y="418"/>
                  </a:lnTo>
                  <a:lnTo>
                    <a:pt x="2556" y="441"/>
                  </a:lnTo>
                  <a:lnTo>
                    <a:pt x="2559" y="464"/>
                  </a:lnTo>
                  <a:lnTo>
                    <a:pt x="2567" y="485"/>
                  </a:lnTo>
                  <a:lnTo>
                    <a:pt x="2579" y="503"/>
                  </a:lnTo>
                  <a:lnTo>
                    <a:pt x="2595" y="517"/>
                  </a:lnTo>
                  <a:lnTo>
                    <a:pt x="2615" y="526"/>
                  </a:lnTo>
                  <a:lnTo>
                    <a:pt x="2636" y="529"/>
                  </a:lnTo>
                  <a:lnTo>
                    <a:pt x="2657" y="526"/>
                  </a:lnTo>
                  <a:lnTo>
                    <a:pt x="2676" y="517"/>
                  </a:lnTo>
                  <a:lnTo>
                    <a:pt x="2692" y="503"/>
                  </a:lnTo>
                  <a:lnTo>
                    <a:pt x="2705" y="485"/>
                  </a:lnTo>
                  <a:lnTo>
                    <a:pt x="2713" y="464"/>
                  </a:lnTo>
                  <a:lnTo>
                    <a:pt x="2716" y="441"/>
                  </a:lnTo>
                  <a:lnTo>
                    <a:pt x="2713" y="418"/>
                  </a:lnTo>
                  <a:lnTo>
                    <a:pt x="2705" y="397"/>
                  </a:lnTo>
                  <a:lnTo>
                    <a:pt x="2692" y="379"/>
                  </a:lnTo>
                  <a:lnTo>
                    <a:pt x="2676" y="365"/>
                  </a:lnTo>
                  <a:lnTo>
                    <a:pt x="2657" y="356"/>
                  </a:lnTo>
                  <a:lnTo>
                    <a:pt x="2636" y="352"/>
                  </a:lnTo>
                  <a:close/>
                  <a:moveTo>
                    <a:pt x="2706" y="0"/>
                  </a:moveTo>
                  <a:lnTo>
                    <a:pt x="2869" y="179"/>
                  </a:lnTo>
                  <a:lnTo>
                    <a:pt x="2908" y="224"/>
                  </a:lnTo>
                  <a:lnTo>
                    <a:pt x="2942" y="270"/>
                  </a:lnTo>
                  <a:lnTo>
                    <a:pt x="2971" y="313"/>
                  </a:lnTo>
                  <a:lnTo>
                    <a:pt x="2993" y="355"/>
                  </a:lnTo>
                  <a:lnTo>
                    <a:pt x="3010" y="396"/>
                  </a:lnTo>
                  <a:lnTo>
                    <a:pt x="3021" y="435"/>
                  </a:lnTo>
                  <a:lnTo>
                    <a:pt x="3027" y="473"/>
                  </a:lnTo>
                  <a:lnTo>
                    <a:pt x="3027" y="510"/>
                  </a:lnTo>
                  <a:lnTo>
                    <a:pt x="3022" y="537"/>
                  </a:lnTo>
                  <a:lnTo>
                    <a:pt x="3015" y="562"/>
                  </a:lnTo>
                  <a:lnTo>
                    <a:pt x="3007" y="581"/>
                  </a:lnTo>
                  <a:lnTo>
                    <a:pt x="2997" y="598"/>
                  </a:lnTo>
                  <a:lnTo>
                    <a:pt x="2987" y="611"/>
                  </a:lnTo>
                  <a:lnTo>
                    <a:pt x="2979" y="621"/>
                  </a:lnTo>
                  <a:lnTo>
                    <a:pt x="2972" y="627"/>
                  </a:lnTo>
                  <a:lnTo>
                    <a:pt x="2968" y="630"/>
                  </a:lnTo>
                  <a:lnTo>
                    <a:pt x="2948" y="644"/>
                  </a:lnTo>
                  <a:lnTo>
                    <a:pt x="2925" y="640"/>
                  </a:lnTo>
                  <a:lnTo>
                    <a:pt x="2902" y="636"/>
                  </a:lnTo>
                  <a:lnTo>
                    <a:pt x="2881" y="635"/>
                  </a:lnTo>
                  <a:lnTo>
                    <a:pt x="2858" y="636"/>
                  </a:lnTo>
                  <a:lnTo>
                    <a:pt x="2840" y="641"/>
                  </a:lnTo>
                  <a:lnTo>
                    <a:pt x="2825" y="648"/>
                  </a:lnTo>
                  <a:lnTo>
                    <a:pt x="2814" y="656"/>
                  </a:lnTo>
                  <a:lnTo>
                    <a:pt x="2806" y="663"/>
                  </a:lnTo>
                  <a:lnTo>
                    <a:pt x="2800" y="671"/>
                  </a:lnTo>
                  <a:lnTo>
                    <a:pt x="2797" y="677"/>
                  </a:lnTo>
                  <a:lnTo>
                    <a:pt x="2795" y="680"/>
                  </a:lnTo>
                  <a:lnTo>
                    <a:pt x="2791" y="688"/>
                  </a:lnTo>
                  <a:lnTo>
                    <a:pt x="2765" y="732"/>
                  </a:lnTo>
                  <a:lnTo>
                    <a:pt x="2739" y="776"/>
                  </a:lnTo>
                  <a:lnTo>
                    <a:pt x="2711" y="819"/>
                  </a:lnTo>
                  <a:lnTo>
                    <a:pt x="2682" y="861"/>
                  </a:lnTo>
                  <a:lnTo>
                    <a:pt x="2652" y="902"/>
                  </a:lnTo>
                  <a:lnTo>
                    <a:pt x="2622" y="942"/>
                  </a:lnTo>
                  <a:lnTo>
                    <a:pt x="2591" y="981"/>
                  </a:lnTo>
                  <a:lnTo>
                    <a:pt x="2562" y="1017"/>
                  </a:lnTo>
                  <a:lnTo>
                    <a:pt x="2532" y="1051"/>
                  </a:lnTo>
                  <a:lnTo>
                    <a:pt x="2504" y="1085"/>
                  </a:lnTo>
                  <a:lnTo>
                    <a:pt x="2476" y="1116"/>
                  </a:lnTo>
                  <a:lnTo>
                    <a:pt x="2451" y="1143"/>
                  </a:lnTo>
                  <a:lnTo>
                    <a:pt x="2426" y="1170"/>
                  </a:lnTo>
                  <a:lnTo>
                    <a:pt x="2403" y="1193"/>
                  </a:lnTo>
                  <a:lnTo>
                    <a:pt x="2383" y="1213"/>
                  </a:lnTo>
                  <a:lnTo>
                    <a:pt x="2366" y="1231"/>
                  </a:lnTo>
                  <a:lnTo>
                    <a:pt x="2352" y="1244"/>
                  </a:lnTo>
                  <a:lnTo>
                    <a:pt x="2340" y="1255"/>
                  </a:lnTo>
                  <a:lnTo>
                    <a:pt x="2333" y="1263"/>
                  </a:lnTo>
                  <a:lnTo>
                    <a:pt x="2329" y="1266"/>
                  </a:lnTo>
                  <a:lnTo>
                    <a:pt x="2274" y="1308"/>
                  </a:lnTo>
                  <a:lnTo>
                    <a:pt x="2217" y="1346"/>
                  </a:lnTo>
                  <a:lnTo>
                    <a:pt x="2162" y="1377"/>
                  </a:lnTo>
                  <a:lnTo>
                    <a:pt x="2109" y="1404"/>
                  </a:lnTo>
                  <a:lnTo>
                    <a:pt x="2056" y="1426"/>
                  </a:lnTo>
                  <a:lnTo>
                    <a:pt x="2008" y="1445"/>
                  </a:lnTo>
                  <a:lnTo>
                    <a:pt x="1962" y="1460"/>
                  </a:lnTo>
                  <a:lnTo>
                    <a:pt x="1921" y="1472"/>
                  </a:lnTo>
                  <a:lnTo>
                    <a:pt x="1884" y="1481"/>
                  </a:lnTo>
                  <a:lnTo>
                    <a:pt x="1851" y="1486"/>
                  </a:lnTo>
                  <a:lnTo>
                    <a:pt x="1868" y="1599"/>
                  </a:lnTo>
                  <a:lnTo>
                    <a:pt x="1870" y="1617"/>
                  </a:lnTo>
                  <a:lnTo>
                    <a:pt x="1868" y="1639"/>
                  </a:lnTo>
                  <a:lnTo>
                    <a:pt x="1862" y="1665"/>
                  </a:lnTo>
                  <a:lnTo>
                    <a:pt x="1853" y="1696"/>
                  </a:lnTo>
                  <a:lnTo>
                    <a:pt x="1840" y="1730"/>
                  </a:lnTo>
                  <a:lnTo>
                    <a:pt x="1824" y="1768"/>
                  </a:lnTo>
                  <a:lnTo>
                    <a:pt x="1804" y="1809"/>
                  </a:lnTo>
                  <a:lnTo>
                    <a:pt x="1780" y="1853"/>
                  </a:lnTo>
                  <a:lnTo>
                    <a:pt x="1752" y="1902"/>
                  </a:lnTo>
                  <a:lnTo>
                    <a:pt x="1721" y="1953"/>
                  </a:lnTo>
                  <a:lnTo>
                    <a:pt x="1686" y="2007"/>
                  </a:lnTo>
                  <a:lnTo>
                    <a:pt x="1648" y="2065"/>
                  </a:lnTo>
                  <a:lnTo>
                    <a:pt x="1606" y="2124"/>
                  </a:lnTo>
                  <a:lnTo>
                    <a:pt x="1561" y="2187"/>
                  </a:lnTo>
                  <a:lnTo>
                    <a:pt x="1511" y="2252"/>
                  </a:lnTo>
                  <a:lnTo>
                    <a:pt x="1459" y="2319"/>
                  </a:lnTo>
                  <a:lnTo>
                    <a:pt x="1403" y="2389"/>
                  </a:lnTo>
                  <a:lnTo>
                    <a:pt x="1342" y="2461"/>
                  </a:lnTo>
                  <a:lnTo>
                    <a:pt x="1279" y="2535"/>
                  </a:lnTo>
                  <a:lnTo>
                    <a:pt x="1219" y="2603"/>
                  </a:lnTo>
                  <a:lnTo>
                    <a:pt x="1159" y="2669"/>
                  </a:lnTo>
                  <a:lnTo>
                    <a:pt x="1101" y="2730"/>
                  </a:lnTo>
                  <a:lnTo>
                    <a:pt x="1044" y="2789"/>
                  </a:lnTo>
                  <a:lnTo>
                    <a:pt x="989" y="2844"/>
                  </a:lnTo>
                  <a:lnTo>
                    <a:pt x="934" y="2896"/>
                  </a:lnTo>
                  <a:lnTo>
                    <a:pt x="882" y="2945"/>
                  </a:lnTo>
                  <a:lnTo>
                    <a:pt x="833" y="2990"/>
                  </a:lnTo>
                  <a:lnTo>
                    <a:pt x="784" y="3031"/>
                  </a:lnTo>
                  <a:lnTo>
                    <a:pt x="738" y="3070"/>
                  </a:lnTo>
                  <a:lnTo>
                    <a:pt x="695" y="3104"/>
                  </a:lnTo>
                  <a:lnTo>
                    <a:pt x="654" y="3134"/>
                  </a:lnTo>
                  <a:lnTo>
                    <a:pt x="615" y="3161"/>
                  </a:lnTo>
                  <a:lnTo>
                    <a:pt x="580" y="3184"/>
                  </a:lnTo>
                  <a:lnTo>
                    <a:pt x="547" y="3203"/>
                  </a:lnTo>
                  <a:lnTo>
                    <a:pt x="518" y="3218"/>
                  </a:lnTo>
                  <a:lnTo>
                    <a:pt x="491" y="3229"/>
                  </a:lnTo>
                  <a:lnTo>
                    <a:pt x="468" y="3237"/>
                  </a:lnTo>
                  <a:lnTo>
                    <a:pt x="449" y="3239"/>
                  </a:lnTo>
                  <a:lnTo>
                    <a:pt x="432" y="3238"/>
                  </a:lnTo>
                  <a:lnTo>
                    <a:pt x="266" y="3230"/>
                  </a:lnTo>
                  <a:lnTo>
                    <a:pt x="0" y="2975"/>
                  </a:lnTo>
                  <a:lnTo>
                    <a:pt x="1556" y="1264"/>
                  </a:lnTo>
                  <a:lnTo>
                    <a:pt x="1634" y="1178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90"/>
            <p:cNvSpPr>
              <a:spLocks/>
            </p:cNvSpPr>
            <p:nvPr/>
          </p:nvSpPr>
          <p:spPr bwMode="auto">
            <a:xfrm>
              <a:off x="6321425" y="2932113"/>
              <a:ext cx="306388" cy="311150"/>
            </a:xfrm>
            <a:custGeom>
              <a:avLst/>
              <a:gdLst>
                <a:gd name="T0" fmla="*/ 1693 w 1731"/>
                <a:gd name="T1" fmla="*/ 130 h 1959"/>
                <a:gd name="T2" fmla="*/ 1720 w 1731"/>
                <a:gd name="T3" fmla="*/ 175 h 1959"/>
                <a:gd name="T4" fmla="*/ 1731 w 1731"/>
                <a:gd name="T5" fmla="*/ 231 h 1959"/>
                <a:gd name="T6" fmla="*/ 1724 w 1731"/>
                <a:gd name="T7" fmla="*/ 300 h 1959"/>
                <a:gd name="T8" fmla="*/ 1701 w 1731"/>
                <a:gd name="T9" fmla="*/ 380 h 1959"/>
                <a:gd name="T10" fmla="*/ 1665 w 1731"/>
                <a:gd name="T11" fmla="*/ 464 h 1959"/>
                <a:gd name="T12" fmla="*/ 1615 w 1731"/>
                <a:gd name="T13" fmla="*/ 560 h 1959"/>
                <a:gd name="T14" fmla="*/ 1553 w 1731"/>
                <a:gd name="T15" fmla="*/ 661 h 1959"/>
                <a:gd name="T16" fmla="*/ 1482 w 1731"/>
                <a:gd name="T17" fmla="*/ 770 h 1959"/>
                <a:gd name="T18" fmla="*/ 1400 w 1731"/>
                <a:gd name="T19" fmla="*/ 884 h 1959"/>
                <a:gd name="T20" fmla="*/ 1311 w 1731"/>
                <a:gd name="T21" fmla="*/ 1000 h 1959"/>
                <a:gd name="T22" fmla="*/ 1216 w 1731"/>
                <a:gd name="T23" fmla="*/ 1117 h 1959"/>
                <a:gd name="T24" fmla="*/ 1117 w 1731"/>
                <a:gd name="T25" fmla="*/ 1233 h 1959"/>
                <a:gd name="T26" fmla="*/ 1015 w 1731"/>
                <a:gd name="T27" fmla="*/ 1347 h 1959"/>
                <a:gd name="T28" fmla="*/ 911 w 1731"/>
                <a:gd name="T29" fmla="*/ 1457 h 1959"/>
                <a:gd name="T30" fmla="*/ 809 w 1731"/>
                <a:gd name="T31" fmla="*/ 1559 h 1959"/>
                <a:gd name="T32" fmla="*/ 707 w 1731"/>
                <a:gd name="T33" fmla="*/ 1655 h 1959"/>
                <a:gd name="T34" fmla="*/ 609 w 1731"/>
                <a:gd name="T35" fmla="*/ 1740 h 1959"/>
                <a:gd name="T36" fmla="*/ 515 w 1731"/>
                <a:gd name="T37" fmla="*/ 1814 h 1959"/>
                <a:gd name="T38" fmla="*/ 428 w 1731"/>
                <a:gd name="T39" fmla="*/ 1875 h 1959"/>
                <a:gd name="T40" fmla="*/ 348 w 1731"/>
                <a:gd name="T41" fmla="*/ 1920 h 1959"/>
                <a:gd name="T42" fmla="*/ 278 w 1731"/>
                <a:gd name="T43" fmla="*/ 1949 h 1959"/>
                <a:gd name="T44" fmla="*/ 218 w 1731"/>
                <a:gd name="T45" fmla="*/ 1959 h 1959"/>
                <a:gd name="T46" fmla="*/ 176 w 1731"/>
                <a:gd name="T47" fmla="*/ 1953 h 1959"/>
                <a:gd name="T48" fmla="*/ 145 w 1731"/>
                <a:gd name="T49" fmla="*/ 1938 h 1959"/>
                <a:gd name="T50" fmla="*/ 124 w 1731"/>
                <a:gd name="T51" fmla="*/ 1920 h 1959"/>
                <a:gd name="T52" fmla="*/ 16 w 1731"/>
                <a:gd name="T53" fmla="*/ 1803 h 1959"/>
                <a:gd name="T54" fmla="*/ 41 w 1731"/>
                <a:gd name="T55" fmla="*/ 1805 h 1959"/>
                <a:gd name="T56" fmla="*/ 106 w 1731"/>
                <a:gd name="T57" fmla="*/ 1795 h 1959"/>
                <a:gd name="T58" fmla="*/ 178 w 1731"/>
                <a:gd name="T59" fmla="*/ 1765 h 1959"/>
                <a:gd name="T60" fmla="*/ 258 w 1731"/>
                <a:gd name="T61" fmla="*/ 1721 h 1959"/>
                <a:gd name="T62" fmla="*/ 341 w 1731"/>
                <a:gd name="T63" fmla="*/ 1662 h 1959"/>
                <a:gd name="T64" fmla="*/ 427 w 1731"/>
                <a:gd name="T65" fmla="*/ 1595 h 1959"/>
                <a:gd name="T66" fmla="*/ 513 w 1731"/>
                <a:gd name="T67" fmla="*/ 1521 h 1959"/>
                <a:gd name="T68" fmla="*/ 598 w 1731"/>
                <a:gd name="T69" fmla="*/ 1442 h 1959"/>
                <a:gd name="T70" fmla="*/ 679 w 1731"/>
                <a:gd name="T71" fmla="*/ 1364 h 1959"/>
                <a:gd name="T72" fmla="*/ 754 w 1731"/>
                <a:gd name="T73" fmla="*/ 1287 h 1959"/>
                <a:gd name="T74" fmla="*/ 822 w 1731"/>
                <a:gd name="T75" fmla="*/ 1215 h 1959"/>
                <a:gd name="T76" fmla="*/ 880 w 1731"/>
                <a:gd name="T77" fmla="*/ 1152 h 1959"/>
                <a:gd name="T78" fmla="*/ 927 w 1731"/>
                <a:gd name="T79" fmla="*/ 1100 h 1959"/>
                <a:gd name="T80" fmla="*/ 961 w 1731"/>
                <a:gd name="T81" fmla="*/ 1063 h 1959"/>
                <a:gd name="T82" fmla="*/ 991 w 1731"/>
                <a:gd name="T83" fmla="*/ 1027 h 1959"/>
                <a:gd name="T84" fmla="*/ 1033 w 1731"/>
                <a:gd name="T85" fmla="*/ 978 h 1959"/>
                <a:gd name="T86" fmla="*/ 1084 w 1731"/>
                <a:gd name="T87" fmla="*/ 916 h 1959"/>
                <a:gd name="T88" fmla="*/ 1142 w 1731"/>
                <a:gd name="T89" fmla="*/ 844 h 1959"/>
                <a:gd name="T90" fmla="*/ 1204 w 1731"/>
                <a:gd name="T91" fmla="*/ 764 h 1959"/>
                <a:gd name="T92" fmla="*/ 1268 w 1731"/>
                <a:gd name="T93" fmla="*/ 678 h 1959"/>
                <a:gd name="T94" fmla="*/ 1333 w 1731"/>
                <a:gd name="T95" fmla="*/ 587 h 1959"/>
                <a:gd name="T96" fmla="*/ 1394 w 1731"/>
                <a:gd name="T97" fmla="*/ 495 h 1959"/>
                <a:gd name="T98" fmla="*/ 1450 w 1731"/>
                <a:gd name="T99" fmla="*/ 404 h 1959"/>
                <a:gd name="T100" fmla="*/ 1500 w 1731"/>
                <a:gd name="T101" fmla="*/ 314 h 1959"/>
                <a:gd name="T102" fmla="*/ 1540 w 1731"/>
                <a:gd name="T103" fmla="*/ 229 h 1959"/>
                <a:gd name="T104" fmla="*/ 1568 w 1731"/>
                <a:gd name="T105" fmla="*/ 150 h 1959"/>
                <a:gd name="T106" fmla="*/ 1581 w 1731"/>
                <a:gd name="T107" fmla="*/ 79 h 1959"/>
                <a:gd name="T108" fmla="*/ 1578 w 1731"/>
                <a:gd name="T109" fmla="*/ 19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1" h="1959">
                  <a:moveTo>
                    <a:pt x="1575" y="0"/>
                  </a:moveTo>
                  <a:lnTo>
                    <a:pt x="1693" y="130"/>
                  </a:lnTo>
                  <a:lnTo>
                    <a:pt x="1709" y="150"/>
                  </a:lnTo>
                  <a:lnTo>
                    <a:pt x="1720" y="175"/>
                  </a:lnTo>
                  <a:lnTo>
                    <a:pt x="1728" y="201"/>
                  </a:lnTo>
                  <a:lnTo>
                    <a:pt x="1731" y="231"/>
                  </a:lnTo>
                  <a:lnTo>
                    <a:pt x="1730" y="264"/>
                  </a:lnTo>
                  <a:lnTo>
                    <a:pt x="1724" y="300"/>
                  </a:lnTo>
                  <a:lnTo>
                    <a:pt x="1715" y="339"/>
                  </a:lnTo>
                  <a:lnTo>
                    <a:pt x="1701" y="380"/>
                  </a:lnTo>
                  <a:lnTo>
                    <a:pt x="1685" y="421"/>
                  </a:lnTo>
                  <a:lnTo>
                    <a:pt x="1665" y="464"/>
                  </a:lnTo>
                  <a:lnTo>
                    <a:pt x="1641" y="511"/>
                  </a:lnTo>
                  <a:lnTo>
                    <a:pt x="1615" y="560"/>
                  </a:lnTo>
                  <a:lnTo>
                    <a:pt x="1586" y="609"/>
                  </a:lnTo>
                  <a:lnTo>
                    <a:pt x="1553" y="661"/>
                  </a:lnTo>
                  <a:lnTo>
                    <a:pt x="1519" y="715"/>
                  </a:lnTo>
                  <a:lnTo>
                    <a:pt x="1482" y="770"/>
                  </a:lnTo>
                  <a:lnTo>
                    <a:pt x="1441" y="826"/>
                  </a:lnTo>
                  <a:lnTo>
                    <a:pt x="1400" y="884"/>
                  </a:lnTo>
                  <a:lnTo>
                    <a:pt x="1356" y="941"/>
                  </a:lnTo>
                  <a:lnTo>
                    <a:pt x="1311" y="1000"/>
                  </a:lnTo>
                  <a:lnTo>
                    <a:pt x="1264" y="1058"/>
                  </a:lnTo>
                  <a:lnTo>
                    <a:pt x="1216" y="1117"/>
                  </a:lnTo>
                  <a:lnTo>
                    <a:pt x="1167" y="1174"/>
                  </a:lnTo>
                  <a:lnTo>
                    <a:pt x="1117" y="1233"/>
                  </a:lnTo>
                  <a:lnTo>
                    <a:pt x="1066" y="1291"/>
                  </a:lnTo>
                  <a:lnTo>
                    <a:pt x="1015" y="1347"/>
                  </a:lnTo>
                  <a:lnTo>
                    <a:pt x="964" y="1402"/>
                  </a:lnTo>
                  <a:lnTo>
                    <a:pt x="911" y="1457"/>
                  </a:lnTo>
                  <a:lnTo>
                    <a:pt x="860" y="1509"/>
                  </a:lnTo>
                  <a:lnTo>
                    <a:pt x="809" y="1559"/>
                  </a:lnTo>
                  <a:lnTo>
                    <a:pt x="757" y="1608"/>
                  </a:lnTo>
                  <a:lnTo>
                    <a:pt x="707" y="1655"/>
                  </a:lnTo>
                  <a:lnTo>
                    <a:pt x="657" y="1699"/>
                  </a:lnTo>
                  <a:lnTo>
                    <a:pt x="609" y="1740"/>
                  </a:lnTo>
                  <a:lnTo>
                    <a:pt x="561" y="1778"/>
                  </a:lnTo>
                  <a:lnTo>
                    <a:pt x="515" y="1814"/>
                  </a:lnTo>
                  <a:lnTo>
                    <a:pt x="470" y="1846"/>
                  </a:lnTo>
                  <a:lnTo>
                    <a:pt x="428" y="1875"/>
                  </a:lnTo>
                  <a:lnTo>
                    <a:pt x="386" y="1900"/>
                  </a:lnTo>
                  <a:lnTo>
                    <a:pt x="348" y="1920"/>
                  </a:lnTo>
                  <a:lnTo>
                    <a:pt x="312" y="1937"/>
                  </a:lnTo>
                  <a:lnTo>
                    <a:pt x="278" y="1949"/>
                  </a:lnTo>
                  <a:lnTo>
                    <a:pt x="247" y="1956"/>
                  </a:lnTo>
                  <a:lnTo>
                    <a:pt x="218" y="1959"/>
                  </a:lnTo>
                  <a:lnTo>
                    <a:pt x="196" y="1958"/>
                  </a:lnTo>
                  <a:lnTo>
                    <a:pt x="176" y="1953"/>
                  </a:lnTo>
                  <a:lnTo>
                    <a:pt x="159" y="1947"/>
                  </a:lnTo>
                  <a:lnTo>
                    <a:pt x="145" y="1938"/>
                  </a:lnTo>
                  <a:lnTo>
                    <a:pt x="133" y="1929"/>
                  </a:lnTo>
                  <a:lnTo>
                    <a:pt x="124" y="1920"/>
                  </a:lnTo>
                  <a:lnTo>
                    <a:pt x="0" y="1802"/>
                  </a:lnTo>
                  <a:lnTo>
                    <a:pt x="16" y="1803"/>
                  </a:lnTo>
                  <a:lnTo>
                    <a:pt x="28" y="1805"/>
                  </a:lnTo>
                  <a:lnTo>
                    <a:pt x="41" y="1805"/>
                  </a:lnTo>
                  <a:lnTo>
                    <a:pt x="73" y="1803"/>
                  </a:lnTo>
                  <a:lnTo>
                    <a:pt x="106" y="1795"/>
                  </a:lnTo>
                  <a:lnTo>
                    <a:pt x="141" y="1783"/>
                  </a:lnTo>
                  <a:lnTo>
                    <a:pt x="178" y="1765"/>
                  </a:lnTo>
                  <a:lnTo>
                    <a:pt x="217" y="1745"/>
                  </a:lnTo>
                  <a:lnTo>
                    <a:pt x="258" y="1721"/>
                  </a:lnTo>
                  <a:lnTo>
                    <a:pt x="299" y="1693"/>
                  </a:lnTo>
                  <a:lnTo>
                    <a:pt x="341" y="1662"/>
                  </a:lnTo>
                  <a:lnTo>
                    <a:pt x="383" y="1630"/>
                  </a:lnTo>
                  <a:lnTo>
                    <a:pt x="427" y="1595"/>
                  </a:lnTo>
                  <a:lnTo>
                    <a:pt x="470" y="1558"/>
                  </a:lnTo>
                  <a:lnTo>
                    <a:pt x="513" y="1521"/>
                  </a:lnTo>
                  <a:lnTo>
                    <a:pt x="555" y="1482"/>
                  </a:lnTo>
                  <a:lnTo>
                    <a:pt x="598" y="1442"/>
                  </a:lnTo>
                  <a:lnTo>
                    <a:pt x="639" y="1403"/>
                  </a:lnTo>
                  <a:lnTo>
                    <a:pt x="679" y="1364"/>
                  </a:lnTo>
                  <a:lnTo>
                    <a:pt x="717" y="1325"/>
                  </a:lnTo>
                  <a:lnTo>
                    <a:pt x="754" y="1287"/>
                  </a:lnTo>
                  <a:lnTo>
                    <a:pt x="789" y="1251"/>
                  </a:lnTo>
                  <a:lnTo>
                    <a:pt x="822" y="1215"/>
                  </a:lnTo>
                  <a:lnTo>
                    <a:pt x="852" y="1183"/>
                  </a:lnTo>
                  <a:lnTo>
                    <a:pt x="880" y="1152"/>
                  </a:lnTo>
                  <a:lnTo>
                    <a:pt x="905" y="1125"/>
                  </a:lnTo>
                  <a:lnTo>
                    <a:pt x="927" y="1100"/>
                  </a:lnTo>
                  <a:lnTo>
                    <a:pt x="946" y="1079"/>
                  </a:lnTo>
                  <a:lnTo>
                    <a:pt x="961" y="1063"/>
                  </a:lnTo>
                  <a:lnTo>
                    <a:pt x="974" y="1047"/>
                  </a:lnTo>
                  <a:lnTo>
                    <a:pt x="991" y="1027"/>
                  </a:lnTo>
                  <a:lnTo>
                    <a:pt x="1011" y="1004"/>
                  </a:lnTo>
                  <a:lnTo>
                    <a:pt x="1033" y="978"/>
                  </a:lnTo>
                  <a:lnTo>
                    <a:pt x="1057" y="948"/>
                  </a:lnTo>
                  <a:lnTo>
                    <a:pt x="1084" y="916"/>
                  </a:lnTo>
                  <a:lnTo>
                    <a:pt x="1112" y="881"/>
                  </a:lnTo>
                  <a:lnTo>
                    <a:pt x="1142" y="844"/>
                  </a:lnTo>
                  <a:lnTo>
                    <a:pt x="1173" y="805"/>
                  </a:lnTo>
                  <a:lnTo>
                    <a:pt x="1204" y="764"/>
                  </a:lnTo>
                  <a:lnTo>
                    <a:pt x="1236" y="721"/>
                  </a:lnTo>
                  <a:lnTo>
                    <a:pt x="1268" y="678"/>
                  </a:lnTo>
                  <a:lnTo>
                    <a:pt x="1300" y="633"/>
                  </a:lnTo>
                  <a:lnTo>
                    <a:pt x="1333" y="587"/>
                  </a:lnTo>
                  <a:lnTo>
                    <a:pt x="1364" y="542"/>
                  </a:lnTo>
                  <a:lnTo>
                    <a:pt x="1394" y="495"/>
                  </a:lnTo>
                  <a:lnTo>
                    <a:pt x="1423" y="450"/>
                  </a:lnTo>
                  <a:lnTo>
                    <a:pt x="1450" y="404"/>
                  </a:lnTo>
                  <a:lnTo>
                    <a:pt x="1476" y="359"/>
                  </a:lnTo>
                  <a:lnTo>
                    <a:pt x="1500" y="314"/>
                  </a:lnTo>
                  <a:lnTo>
                    <a:pt x="1522" y="271"/>
                  </a:lnTo>
                  <a:lnTo>
                    <a:pt x="1540" y="229"/>
                  </a:lnTo>
                  <a:lnTo>
                    <a:pt x="1555" y="189"/>
                  </a:lnTo>
                  <a:lnTo>
                    <a:pt x="1568" y="150"/>
                  </a:lnTo>
                  <a:lnTo>
                    <a:pt x="1576" y="114"/>
                  </a:lnTo>
                  <a:lnTo>
                    <a:pt x="1581" y="79"/>
                  </a:lnTo>
                  <a:lnTo>
                    <a:pt x="1582" y="47"/>
                  </a:lnTo>
                  <a:lnTo>
                    <a:pt x="1578" y="19"/>
                  </a:lnTo>
                  <a:lnTo>
                    <a:pt x="1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" name="Group 955"/>
          <p:cNvGrpSpPr/>
          <p:nvPr/>
        </p:nvGrpSpPr>
        <p:grpSpPr>
          <a:xfrm>
            <a:off x="7304115" y="2722563"/>
            <a:ext cx="381001" cy="485775"/>
            <a:chOff x="7285038" y="2722563"/>
            <a:chExt cx="381001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9" name="Freeform 395"/>
            <p:cNvSpPr>
              <a:spLocks/>
            </p:cNvSpPr>
            <p:nvPr/>
          </p:nvSpPr>
          <p:spPr bwMode="auto">
            <a:xfrm>
              <a:off x="7294563" y="2722563"/>
              <a:ext cx="361950" cy="107950"/>
            </a:xfrm>
            <a:custGeom>
              <a:avLst/>
              <a:gdLst>
                <a:gd name="T0" fmla="*/ 209 w 2501"/>
                <a:gd name="T1" fmla="*/ 0 h 741"/>
                <a:gd name="T2" fmla="*/ 2291 w 2501"/>
                <a:gd name="T3" fmla="*/ 0 h 741"/>
                <a:gd name="T4" fmla="*/ 2329 w 2501"/>
                <a:gd name="T5" fmla="*/ 4 h 741"/>
                <a:gd name="T6" fmla="*/ 2365 w 2501"/>
                <a:gd name="T7" fmla="*/ 13 h 741"/>
                <a:gd name="T8" fmla="*/ 2398 w 2501"/>
                <a:gd name="T9" fmla="*/ 29 h 741"/>
                <a:gd name="T10" fmla="*/ 2427 w 2501"/>
                <a:gd name="T11" fmla="*/ 50 h 741"/>
                <a:gd name="T12" fmla="*/ 2452 w 2501"/>
                <a:gd name="T13" fmla="*/ 74 h 741"/>
                <a:gd name="T14" fmla="*/ 2473 w 2501"/>
                <a:gd name="T15" fmla="*/ 104 h 741"/>
                <a:gd name="T16" fmla="*/ 2488 w 2501"/>
                <a:gd name="T17" fmla="*/ 136 h 741"/>
                <a:gd name="T18" fmla="*/ 2498 w 2501"/>
                <a:gd name="T19" fmla="*/ 172 h 741"/>
                <a:gd name="T20" fmla="*/ 2501 w 2501"/>
                <a:gd name="T21" fmla="*/ 209 h 741"/>
                <a:gd name="T22" fmla="*/ 2501 w 2501"/>
                <a:gd name="T23" fmla="*/ 532 h 741"/>
                <a:gd name="T24" fmla="*/ 2498 w 2501"/>
                <a:gd name="T25" fmla="*/ 570 h 741"/>
                <a:gd name="T26" fmla="*/ 2488 w 2501"/>
                <a:gd name="T27" fmla="*/ 605 h 741"/>
                <a:gd name="T28" fmla="*/ 2473 w 2501"/>
                <a:gd name="T29" fmla="*/ 637 h 741"/>
                <a:gd name="T30" fmla="*/ 2452 w 2501"/>
                <a:gd name="T31" fmla="*/ 666 h 741"/>
                <a:gd name="T32" fmla="*/ 2427 w 2501"/>
                <a:gd name="T33" fmla="*/ 692 h 741"/>
                <a:gd name="T34" fmla="*/ 2398 w 2501"/>
                <a:gd name="T35" fmla="*/ 712 h 741"/>
                <a:gd name="T36" fmla="*/ 2365 w 2501"/>
                <a:gd name="T37" fmla="*/ 727 h 741"/>
                <a:gd name="T38" fmla="*/ 2329 w 2501"/>
                <a:gd name="T39" fmla="*/ 736 h 741"/>
                <a:gd name="T40" fmla="*/ 2291 w 2501"/>
                <a:gd name="T41" fmla="*/ 741 h 741"/>
                <a:gd name="T42" fmla="*/ 209 w 2501"/>
                <a:gd name="T43" fmla="*/ 741 h 741"/>
                <a:gd name="T44" fmla="*/ 171 w 2501"/>
                <a:gd name="T45" fmla="*/ 736 h 741"/>
                <a:gd name="T46" fmla="*/ 135 w 2501"/>
                <a:gd name="T47" fmla="*/ 727 h 741"/>
                <a:gd name="T48" fmla="*/ 103 w 2501"/>
                <a:gd name="T49" fmla="*/ 712 h 741"/>
                <a:gd name="T50" fmla="*/ 74 w 2501"/>
                <a:gd name="T51" fmla="*/ 692 h 741"/>
                <a:gd name="T52" fmla="*/ 49 w 2501"/>
                <a:gd name="T53" fmla="*/ 666 h 741"/>
                <a:gd name="T54" fmla="*/ 28 w 2501"/>
                <a:gd name="T55" fmla="*/ 637 h 741"/>
                <a:gd name="T56" fmla="*/ 13 w 2501"/>
                <a:gd name="T57" fmla="*/ 605 h 741"/>
                <a:gd name="T58" fmla="*/ 3 w 2501"/>
                <a:gd name="T59" fmla="*/ 570 h 741"/>
                <a:gd name="T60" fmla="*/ 0 w 2501"/>
                <a:gd name="T61" fmla="*/ 532 h 741"/>
                <a:gd name="T62" fmla="*/ 0 w 2501"/>
                <a:gd name="T63" fmla="*/ 209 h 741"/>
                <a:gd name="T64" fmla="*/ 3 w 2501"/>
                <a:gd name="T65" fmla="*/ 172 h 741"/>
                <a:gd name="T66" fmla="*/ 13 w 2501"/>
                <a:gd name="T67" fmla="*/ 136 h 741"/>
                <a:gd name="T68" fmla="*/ 28 w 2501"/>
                <a:gd name="T69" fmla="*/ 104 h 741"/>
                <a:gd name="T70" fmla="*/ 49 w 2501"/>
                <a:gd name="T71" fmla="*/ 74 h 741"/>
                <a:gd name="T72" fmla="*/ 74 w 2501"/>
                <a:gd name="T73" fmla="*/ 50 h 741"/>
                <a:gd name="T74" fmla="*/ 103 w 2501"/>
                <a:gd name="T75" fmla="*/ 29 h 741"/>
                <a:gd name="T76" fmla="*/ 135 w 2501"/>
                <a:gd name="T77" fmla="*/ 13 h 741"/>
                <a:gd name="T78" fmla="*/ 171 w 2501"/>
                <a:gd name="T79" fmla="*/ 4 h 741"/>
                <a:gd name="T80" fmla="*/ 209 w 2501"/>
                <a:gd name="T81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01" h="741">
                  <a:moveTo>
                    <a:pt x="209" y="0"/>
                  </a:moveTo>
                  <a:lnTo>
                    <a:pt x="2291" y="0"/>
                  </a:lnTo>
                  <a:lnTo>
                    <a:pt x="2329" y="4"/>
                  </a:lnTo>
                  <a:lnTo>
                    <a:pt x="2365" y="13"/>
                  </a:lnTo>
                  <a:lnTo>
                    <a:pt x="2398" y="29"/>
                  </a:lnTo>
                  <a:lnTo>
                    <a:pt x="2427" y="50"/>
                  </a:lnTo>
                  <a:lnTo>
                    <a:pt x="2452" y="74"/>
                  </a:lnTo>
                  <a:lnTo>
                    <a:pt x="2473" y="104"/>
                  </a:lnTo>
                  <a:lnTo>
                    <a:pt x="2488" y="136"/>
                  </a:lnTo>
                  <a:lnTo>
                    <a:pt x="2498" y="172"/>
                  </a:lnTo>
                  <a:lnTo>
                    <a:pt x="2501" y="209"/>
                  </a:lnTo>
                  <a:lnTo>
                    <a:pt x="2501" y="532"/>
                  </a:lnTo>
                  <a:lnTo>
                    <a:pt x="2498" y="570"/>
                  </a:lnTo>
                  <a:lnTo>
                    <a:pt x="2488" y="605"/>
                  </a:lnTo>
                  <a:lnTo>
                    <a:pt x="2473" y="637"/>
                  </a:lnTo>
                  <a:lnTo>
                    <a:pt x="2452" y="666"/>
                  </a:lnTo>
                  <a:lnTo>
                    <a:pt x="2427" y="692"/>
                  </a:lnTo>
                  <a:lnTo>
                    <a:pt x="2398" y="712"/>
                  </a:lnTo>
                  <a:lnTo>
                    <a:pt x="2365" y="727"/>
                  </a:lnTo>
                  <a:lnTo>
                    <a:pt x="2329" y="736"/>
                  </a:lnTo>
                  <a:lnTo>
                    <a:pt x="2291" y="741"/>
                  </a:lnTo>
                  <a:lnTo>
                    <a:pt x="209" y="741"/>
                  </a:lnTo>
                  <a:lnTo>
                    <a:pt x="171" y="736"/>
                  </a:lnTo>
                  <a:lnTo>
                    <a:pt x="135" y="727"/>
                  </a:lnTo>
                  <a:lnTo>
                    <a:pt x="103" y="712"/>
                  </a:lnTo>
                  <a:lnTo>
                    <a:pt x="74" y="692"/>
                  </a:lnTo>
                  <a:lnTo>
                    <a:pt x="49" y="666"/>
                  </a:lnTo>
                  <a:lnTo>
                    <a:pt x="28" y="637"/>
                  </a:lnTo>
                  <a:lnTo>
                    <a:pt x="13" y="605"/>
                  </a:lnTo>
                  <a:lnTo>
                    <a:pt x="3" y="570"/>
                  </a:lnTo>
                  <a:lnTo>
                    <a:pt x="0" y="532"/>
                  </a:lnTo>
                  <a:lnTo>
                    <a:pt x="0" y="209"/>
                  </a:lnTo>
                  <a:lnTo>
                    <a:pt x="3" y="172"/>
                  </a:lnTo>
                  <a:lnTo>
                    <a:pt x="13" y="136"/>
                  </a:lnTo>
                  <a:lnTo>
                    <a:pt x="28" y="104"/>
                  </a:lnTo>
                  <a:lnTo>
                    <a:pt x="49" y="74"/>
                  </a:lnTo>
                  <a:lnTo>
                    <a:pt x="74" y="50"/>
                  </a:lnTo>
                  <a:lnTo>
                    <a:pt x="103" y="29"/>
                  </a:lnTo>
                  <a:lnTo>
                    <a:pt x="135" y="13"/>
                  </a:lnTo>
                  <a:lnTo>
                    <a:pt x="171" y="4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96"/>
            <p:cNvSpPr>
              <a:spLocks/>
            </p:cNvSpPr>
            <p:nvPr/>
          </p:nvSpPr>
          <p:spPr bwMode="auto">
            <a:xfrm>
              <a:off x="7499351" y="2955925"/>
              <a:ext cx="166688" cy="144463"/>
            </a:xfrm>
            <a:custGeom>
              <a:avLst/>
              <a:gdLst>
                <a:gd name="T0" fmla="*/ 0 w 1149"/>
                <a:gd name="T1" fmla="*/ 0 h 1009"/>
                <a:gd name="T2" fmla="*/ 1149 w 1149"/>
                <a:gd name="T3" fmla="*/ 0 h 1009"/>
                <a:gd name="T4" fmla="*/ 1149 w 1149"/>
                <a:gd name="T5" fmla="*/ 203 h 1009"/>
                <a:gd name="T6" fmla="*/ 331 w 1149"/>
                <a:gd name="T7" fmla="*/ 203 h 1009"/>
                <a:gd name="T8" fmla="*/ 331 w 1149"/>
                <a:gd name="T9" fmla="*/ 803 h 1009"/>
                <a:gd name="T10" fmla="*/ 1149 w 1149"/>
                <a:gd name="T11" fmla="*/ 803 h 1009"/>
                <a:gd name="T12" fmla="*/ 1149 w 1149"/>
                <a:gd name="T13" fmla="*/ 944 h 1009"/>
                <a:gd name="T14" fmla="*/ 1148 w 1149"/>
                <a:gd name="T15" fmla="*/ 976 h 1009"/>
                <a:gd name="T16" fmla="*/ 1146 w 1149"/>
                <a:gd name="T17" fmla="*/ 1009 h 1009"/>
                <a:gd name="T18" fmla="*/ 0 w 1149"/>
                <a:gd name="T19" fmla="*/ 1009 h 1009"/>
                <a:gd name="T20" fmla="*/ 0 w 1149"/>
                <a:gd name="T21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9" h="1009">
                  <a:moveTo>
                    <a:pt x="0" y="0"/>
                  </a:moveTo>
                  <a:lnTo>
                    <a:pt x="1149" y="0"/>
                  </a:lnTo>
                  <a:lnTo>
                    <a:pt x="1149" y="203"/>
                  </a:lnTo>
                  <a:lnTo>
                    <a:pt x="331" y="203"/>
                  </a:lnTo>
                  <a:lnTo>
                    <a:pt x="331" y="803"/>
                  </a:lnTo>
                  <a:lnTo>
                    <a:pt x="1149" y="803"/>
                  </a:lnTo>
                  <a:lnTo>
                    <a:pt x="1149" y="944"/>
                  </a:lnTo>
                  <a:lnTo>
                    <a:pt x="1148" y="976"/>
                  </a:lnTo>
                  <a:lnTo>
                    <a:pt x="1146" y="1009"/>
                  </a:lnTo>
                  <a:lnTo>
                    <a:pt x="0" y="10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397"/>
            <p:cNvSpPr>
              <a:spLocks noEditPoints="1"/>
            </p:cNvSpPr>
            <p:nvPr/>
          </p:nvSpPr>
          <p:spPr bwMode="auto">
            <a:xfrm>
              <a:off x="7285038" y="2840038"/>
              <a:ext cx="379413" cy="368300"/>
            </a:xfrm>
            <a:custGeom>
              <a:avLst/>
              <a:gdLst>
                <a:gd name="T0" fmla="*/ 583 w 2634"/>
                <a:gd name="T1" fmla="*/ 293 h 2558"/>
                <a:gd name="T2" fmla="*/ 555 w 2634"/>
                <a:gd name="T3" fmla="*/ 315 h 2558"/>
                <a:gd name="T4" fmla="*/ 520 w 2634"/>
                <a:gd name="T5" fmla="*/ 363 h 2558"/>
                <a:gd name="T6" fmla="*/ 485 w 2634"/>
                <a:gd name="T7" fmla="*/ 420 h 2558"/>
                <a:gd name="T8" fmla="*/ 454 w 2634"/>
                <a:gd name="T9" fmla="*/ 486 h 2558"/>
                <a:gd name="T10" fmla="*/ 429 w 2634"/>
                <a:gd name="T11" fmla="*/ 565 h 2558"/>
                <a:gd name="T12" fmla="*/ 412 w 2634"/>
                <a:gd name="T13" fmla="*/ 656 h 2558"/>
                <a:gd name="T14" fmla="*/ 406 w 2634"/>
                <a:gd name="T15" fmla="*/ 762 h 2558"/>
                <a:gd name="T16" fmla="*/ 408 w 2634"/>
                <a:gd name="T17" fmla="*/ 1763 h 2558"/>
                <a:gd name="T18" fmla="*/ 425 w 2634"/>
                <a:gd name="T19" fmla="*/ 1793 h 2558"/>
                <a:gd name="T20" fmla="*/ 455 w 2634"/>
                <a:gd name="T21" fmla="*/ 1811 h 2558"/>
                <a:gd name="T22" fmla="*/ 492 w 2634"/>
                <a:gd name="T23" fmla="*/ 1811 h 2558"/>
                <a:gd name="T24" fmla="*/ 521 w 2634"/>
                <a:gd name="T25" fmla="*/ 1793 h 2558"/>
                <a:gd name="T26" fmla="*/ 538 w 2634"/>
                <a:gd name="T27" fmla="*/ 1763 h 2558"/>
                <a:gd name="T28" fmla="*/ 541 w 2634"/>
                <a:gd name="T29" fmla="*/ 762 h 2558"/>
                <a:gd name="T30" fmla="*/ 547 w 2634"/>
                <a:gd name="T31" fmla="*/ 669 h 2558"/>
                <a:gd name="T32" fmla="*/ 562 w 2634"/>
                <a:gd name="T33" fmla="*/ 590 h 2558"/>
                <a:gd name="T34" fmla="*/ 586 w 2634"/>
                <a:gd name="T35" fmla="*/ 523 h 2558"/>
                <a:gd name="T36" fmla="*/ 615 w 2634"/>
                <a:gd name="T37" fmla="*/ 467 h 2558"/>
                <a:gd name="T38" fmla="*/ 646 w 2634"/>
                <a:gd name="T39" fmla="*/ 418 h 2558"/>
                <a:gd name="T40" fmla="*/ 672 w 2634"/>
                <a:gd name="T41" fmla="*/ 382 h 2558"/>
                <a:gd name="T42" fmla="*/ 676 w 2634"/>
                <a:gd name="T43" fmla="*/ 348 h 2558"/>
                <a:gd name="T44" fmla="*/ 663 w 2634"/>
                <a:gd name="T45" fmla="*/ 316 h 2558"/>
                <a:gd name="T46" fmla="*/ 635 w 2634"/>
                <a:gd name="T47" fmla="*/ 294 h 2558"/>
                <a:gd name="T48" fmla="*/ 601 w 2634"/>
                <a:gd name="T49" fmla="*/ 289 h 2558"/>
                <a:gd name="T50" fmla="*/ 2348 w 2634"/>
                <a:gd name="T51" fmla="*/ 0 h 2558"/>
                <a:gd name="T52" fmla="*/ 2362 w 2634"/>
                <a:gd name="T53" fmla="*/ 155 h 2558"/>
                <a:gd name="T54" fmla="*/ 2407 w 2634"/>
                <a:gd name="T55" fmla="*/ 217 h 2558"/>
                <a:gd name="T56" fmla="*/ 2454 w 2634"/>
                <a:gd name="T57" fmla="*/ 273 h 2558"/>
                <a:gd name="T58" fmla="*/ 2494 w 2634"/>
                <a:gd name="T59" fmla="*/ 322 h 2558"/>
                <a:gd name="T60" fmla="*/ 2535 w 2634"/>
                <a:gd name="T61" fmla="*/ 379 h 2558"/>
                <a:gd name="T62" fmla="*/ 2571 w 2634"/>
                <a:gd name="T63" fmla="*/ 446 h 2558"/>
                <a:gd name="T64" fmla="*/ 2603 w 2634"/>
                <a:gd name="T65" fmla="*/ 524 h 2558"/>
                <a:gd name="T66" fmla="*/ 2626 w 2634"/>
                <a:gd name="T67" fmla="*/ 615 h 2558"/>
                <a:gd name="T68" fmla="*/ 1353 w 2634"/>
                <a:gd name="T69" fmla="*/ 667 h 2558"/>
                <a:gd name="T70" fmla="*/ 2612 w 2634"/>
                <a:gd name="T71" fmla="*/ 1945 h 2558"/>
                <a:gd name="T72" fmla="*/ 2568 w 2634"/>
                <a:gd name="T73" fmla="*/ 2073 h 2558"/>
                <a:gd name="T74" fmla="*/ 2505 w 2634"/>
                <a:gd name="T75" fmla="*/ 2189 h 2558"/>
                <a:gd name="T76" fmla="*/ 2423 w 2634"/>
                <a:gd name="T77" fmla="*/ 2294 h 2558"/>
                <a:gd name="T78" fmla="*/ 2326 w 2634"/>
                <a:gd name="T79" fmla="*/ 2384 h 2558"/>
                <a:gd name="T80" fmla="*/ 2215 w 2634"/>
                <a:gd name="T81" fmla="*/ 2458 h 2558"/>
                <a:gd name="T82" fmla="*/ 2092 w 2634"/>
                <a:gd name="T83" fmla="*/ 2512 h 2558"/>
                <a:gd name="T84" fmla="*/ 1961 w 2634"/>
                <a:gd name="T85" fmla="*/ 2547 h 2558"/>
                <a:gd name="T86" fmla="*/ 1821 w 2634"/>
                <a:gd name="T87" fmla="*/ 2558 h 2558"/>
                <a:gd name="T88" fmla="*/ 743 w 2634"/>
                <a:gd name="T89" fmla="*/ 2555 h 2558"/>
                <a:gd name="T90" fmla="*/ 601 w 2634"/>
                <a:gd name="T91" fmla="*/ 2530 h 2558"/>
                <a:gd name="T92" fmla="*/ 467 w 2634"/>
                <a:gd name="T93" fmla="*/ 2480 h 2558"/>
                <a:gd name="T94" fmla="*/ 347 w 2634"/>
                <a:gd name="T95" fmla="*/ 2410 h 2558"/>
                <a:gd name="T96" fmla="*/ 240 w 2634"/>
                <a:gd name="T97" fmla="*/ 2321 h 2558"/>
                <a:gd name="T98" fmla="*/ 150 w 2634"/>
                <a:gd name="T99" fmla="*/ 2215 h 2558"/>
                <a:gd name="T100" fmla="*/ 79 w 2634"/>
                <a:gd name="T101" fmla="*/ 2094 h 2558"/>
                <a:gd name="T102" fmla="*/ 29 w 2634"/>
                <a:gd name="T103" fmla="*/ 1961 h 2558"/>
                <a:gd name="T104" fmla="*/ 3 w 2634"/>
                <a:gd name="T105" fmla="*/ 1820 h 2558"/>
                <a:gd name="T106" fmla="*/ 0 w 2634"/>
                <a:gd name="T107" fmla="*/ 762 h 2558"/>
                <a:gd name="T108" fmla="*/ 6 w 2634"/>
                <a:gd name="T109" fmla="*/ 652 h 2558"/>
                <a:gd name="T110" fmla="*/ 25 w 2634"/>
                <a:gd name="T111" fmla="*/ 558 h 2558"/>
                <a:gd name="T112" fmla="*/ 53 w 2634"/>
                <a:gd name="T113" fmla="*/ 476 h 2558"/>
                <a:gd name="T114" fmla="*/ 87 w 2634"/>
                <a:gd name="T115" fmla="*/ 407 h 2558"/>
                <a:gd name="T116" fmla="*/ 126 w 2634"/>
                <a:gd name="T117" fmla="*/ 347 h 2558"/>
                <a:gd name="T118" fmla="*/ 166 w 2634"/>
                <a:gd name="T119" fmla="*/ 294 h 2558"/>
                <a:gd name="T120" fmla="*/ 203 w 2634"/>
                <a:gd name="T121" fmla="*/ 249 h 2558"/>
                <a:gd name="T122" fmla="*/ 256 w 2634"/>
                <a:gd name="T123" fmla="*/ 186 h 2558"/>
                <a:gd name="T124" fmla="*/ 291 w 2634"/>
                <a:gd name="T125" fmla="*/ 124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4" h="2558">
                  <a:moveTo>
                    <a:pt x="601" y="289"/>
                  </a:moveTo>
                  <a:lnTo>
                    <a:pt x="583" y="293"/>
                  </a:lnTo>
                  <a:lnTo>
                    <a:pt x="568" y="302"/>
                  </a:lnTo>
                  <a:lnTo>
                    <a:pt x="555" y="315"/>
                  </a:lnTo>
                  <a:lnTo>
                    <a:pt x="538" y="338"/>
                  </a:lnTo>
                  <a:lnTo>
                    <a:pt x="520" y="363"/>
                  </a:lnTo>
                  <a:lnTo>
                    <a:pt x="503" y="390"/>
                  </a:lnTo>
                  <a:lnTo>
                    <a:pt x="485" y="420"/>
                  </a:lnTo>
                  <a:lnTo>
                    <a:pt x="469" y="452"/>
                  </a:lnTo>
                  <a:lnTo>
                    <a:pt x="454" y="486"/>
                  </a:lnTo>
                  <a:lnTo>
                    <a:pt x="441" y="524"/>
                  </a:lnTo>
                  <a:lnTo>
                    <a:pt x="429" y="565"/>
                  </a:lnTo>
                  <a:lnTo>
                    <a:pt x="420" y="609"/>
                  </a:lnTo>
                  <a:lnTo>
                    <a:pt x="412" y="656"/>
                  </a:lnTo>
                  <a:lnTo>
                    <a:pt x="408" y="707"/>
                  </a:lnTo>
                  <a:lnTo>
                    <a:pt x="406" y="762"/>
                  </a:lnTo>
                  <a:lnTo>
                    <a:pt x="406" y="1746"/>
                  </a:lnTo>
                  <a:lnTo>
                    <a:pt x="408" y="1763"/>
                  </a:lnTo>
                  <a:lnTo>
                    <a:pt x="415" y="1780"/>
                  </a:lnTo>
                  <a:lnTo>
                    <a:pt x="425" y="1793"/>
                  </a:lnTo>
                  <a:lnTo>
                    <a:pt x="439" y="1804"/>
                  </a:lnTo>
                  <a:lnTo>
                    <a:pt x="455" y="1811"/>
                  </a:lnTo>
                  <a:lnTo>
                    <a:pt x="474" y="1814"/>
                  </a:lnTo>
                  <a:lnTo>
                    <a:pt x="492" y="1811"/>
                  </a:lnTo>
                  <a:lnTo>
                    <a:pt x="508" y="1804"/>
                  </a:lnTo>
                  <a:lnTo>
                    <a:pt x="521" y="1793"/>
                  </a:lnTo>
                  <a:lnTo>
                    <a:pt x="532" y="1780"/>
                  </a:lnTo>
                  <a:lnTo>
                    <a:pt x="538" y="1763"/>
                  </a:lnTo>
                  <a:lnTo>
                    <a:pt x="541" y="1746"/>
                  </a:lnTo>
                  <a:lnTo>
                    <a:pt x="541" y="762"/>
                  </a:lnTo>
                  <a:lnTo>
                    <a:pt x="542" y="714"/>
                  </a:lnTo>
                  <a:lnTo>
                    <a:pt x="547" y="669"/>
                  </a:lnTo>
                  <a:lnTo>
                    <a:pt x="553" y="628"/>
                  </a:lnTo>
                  <a:lnTo>
                    <a:pt x="562" y="590"/>
                  </a:lnTo>
                  <a:lnTo>
                    <a:pt x="573" y="555"/>
                  </a:lnTo>
                  <a:lnTo>
                    <a:pt x="586" y="523"/>
                  </a:lnTo>
                  <a:lnTo>
                    <a:pt x="600" y="493"/>
                  </a:lnTo>
                  <a:lnTo>
                    <a:pt x="615" y="467"/>
                  </a:lnTo>
                  <a:lnTo>
                    <a:pt x="630" y="442"/>
                  </a:lnTo>
                  <a:lnTo>
                    <a:pt x="646" y="418"/>
                  </a:lnTo>
                  <a:lnTo>
                    <a:pt x="662" y="397"/>
                  </a:lnTo>
                  <a:lnTo>
                    <a:pt x="672" y="382"/>
                  </a:lnTo>
                  <a:lnTo>
                    <a:pt x="676" y="365"/>
                  </a:lnTo>
                  <a:lnTo>
                    <a:pt x="676" y="348"/>
                  </a:lnTo>
                  <a:lnTo>
                    <a:pt x="672" y="331"/>
                  </a:lnTo>
                  <a:lnTo>
                    <a:pt x="663" y="316"/>
                  </a:lnTo>
                  <a:lnTo>
                    <a:pt x="650" y="303"/>
                  </a:lnTo>
                  <a:lnTo>
                    <a:pt x="635" y="294"/>
                  </a:lnTo>
                  <a:lnTo>
                    <a:pt x="618" y="289"/>
                  </a:lnTo>
                  <a:lnTo>
                    <a:pt x="601" y="289"/>
                  </a:lnTo>
                  <a:close/>
                  <a:moveTo>
                    <a:pt x="291" y="0"/>
                  </a:moveTo>
                  <a:lnTo>
                    <a:pt x="2348" y="0"/>
                  </a:lnTo>
                  <a:lnTo>
                    <a:pt x="2348" y="124"/>
                  </a:lnTo>
                  <a:lnTo>
                    <a:pt x="2362" y="155"/>
                  </a:lnTo>
                  <a:lnTo>
                    <a:pt x="2382" y="186"/>
                  </a:lnTo>
                  <a:lnTo>
                    <a:pt x="2407" y="217"/>
                  </a:lnTo>
                  <a:lnTo>
                    <a:pt x="2435" y="250"/>
                  </a:lnTo>
                  <a:lnTo>
                    <a:pt x="2454" y="273"/>
                  </a:lnTo>
                  <a:lnTo>
                    <a:pt x="2475" y="296"/>
                  </a:lnTo>
                  <a:lnTo>
                    <a:pt x="2494" y="322"/>
                  </a:lnTo>
                  <a:lnTo>
                    <a:pt x="2514" y="350"/>
                  </a:lnTo>
                  <a:lnTo>
                    <a:pt x="2535" y="379"/>
                  </a:lnTo>
                  <a:lnTo>
                    <a:pt x="2553" y="411"/>
                  </a:lnTo>
                  <a:lnTo>
                    <a:pt x="2571" y="446"/>
                  </a:lnTo>
                  <a:lnTo>
                    <a:pt x="2589" y="484"/>
                  </a:lnTo>
                  <a:lnTo>
                    <a:pt x="2603" y="524"/>
                  </a:lnTo>
                  <a:lnTo>
                    <a:pt x="2616" y="568"/>
                  </a:lnTo>
                  <a:lnTo>
                    <a:pt x="2626" y="615"/>
                  </a:lnTo>
                  <a:lnTo>
                    <a:pt x="2634" y="667"/>
                  </a:lnTo>
                  <a:lnTo>
                    <a:pt x="1353" y="667"/>
                  </a:lnTo>
                  <a:lnTo>
                    <a:pt x="1353" y="1945"/>
                  </a:lnTo>
                  <a:lnTo>
                    <a:pt x="2612" y="1945"/>
                  </a:lnTo>
                  <a:lnTo>
                    <a:pt x="2593" y="2010"/>
                  </a:lnTo>
                  <a:lnTo>
                    <a:pt x="2568" y="2073"/>
                  </a:lnTo>
                  <a:lnTo>
                    <a:pt x="2539" y="2133"/>
                  </a:lnTo>
                  <a:lnTo>
                    <a:pt x="2505" y="2189"/>
                  </a:lnTo>
                  <a:lnTo>
                    <a:pt x="2466" y="2244"/>
                  </a:lnTo>
                  <a:lnTo>
                    <a:pt x="2423" y="2294"/>
                  </a:lnTo>
                  <a:lnTo>
                    <a:pt x="2377" y="2341"/>
                  </a:lnTo>
                  <a:lnTo>
                    <a:pt x="2326" y="2384"/>
                  </a:lnTo>
                  <a:lnTo>
                    <a:pt x="2272" y="2423"/>
                  </a:lnTo>
                  <a:lnTo>
                    <a:pt x="2215" y="2458"/>
                  </a:lnTo>
                  <a:lnTo>
                    <a:pt x="2155" y="2488"/>
                  </a:lnTo>
                  <a:lnTo>
                    <a:pt x="2092" y="2512"/>
                  </a:lnTo>
                  <a:lnTo>
                    <a:pt x="2028" y="2533"/>
                  </a:lnTo>
                  <a:lnTo>
                    <a:pt x="1961" y="2547"/>
                  </a:lnTo>
                  <a:lnTo>
                    <a:pt x="1891" y="2556"/>
                  </a:lnTo>
                  <a:lnTo>
                    <a:pt x="1821" y="2558"/>
                  </a:lnTo>
                  <a:lnTo>
                    <a:pt x="817" y="2558"/>
                  </a:lnTo>
                  <a:lnTo>
                    <a:pt x="743" y="2555"/>
                  </a:lnTo>
                  <a:lnTo>
                    <a:pt x="671" y="2546"/>
                  </a:lnTo>
                  <a:lnTo>
                    <a:pt x="601" y="2530"/>
                  </a:lnTo>
                  <a:lnTo>
                    <a:pt x="533" y="2508"/>
                  </a:lnTo>
                  <a:lnTo>
                    <a:pt x="467" y="2480"/>
                  </a:lnTo>
                  <a:lnTo>
                    <a:pt x="405" y="2448"/>
                  </a:lnTo>
                  <a:lnTo>
                    <a:pt x="347" y="2410"/>
                  </a:lnTo>
                  <a:lnTo>
                    <a:pt x="291" y="2368"/>
                  </a:lnTo>
                  <a:lnTo>
                    <a:pt x="240" y="2321"/>
                  </a:lnTo>
                  <a:lnTo>
                    <a:pt x="193" y="2270"/>
                  </a:lnTo>
                  <a:lnTo>
                    <a:pt x="150" y="2215"/>
                  </a:lnTo>
                  <a:lnTo>
                    <a:pt x="112" y="2156"/>
                  </a:lnTo>
                  <a:lnTo>
                    <a:pt x="79" y="2094"/>
                  </a:lnTo>
                  <a:lnTo>
                    <a:pt x="51" y="2030"/>
                  </a:lnTo>
                  <a:lnTo>
                    <a:pt x="29" y="1961"/>
                  </a:lnTo>
                  <a:lnTo>
                    <a:pt x="13" y="1892"/>
                  </a:lnTo>
                  <a:lnTo>
                    <a:pt x="3" y="1820"/>
                  </a:lnTo>
                  <a:lnTo>
                    <a:pt x="0" y="1746"/>
                  </a:lnTo>
                  <a:lnTo>
                    <a:pt x="0" y="762"/>
                  </a:lnTo>
                  <a:lnTo>
                    <a:pt x="1" y="705"/>
                  </a:lnTo>
                  <a:lnTo>
                    <a:pt x="6" y="652"/>
                  </a:lnTo>
                  <a:lnTo>
                    <a:pt x="15" y="603"/>
                  </a:lnTo>
                  <a:lnTo>
                    <a:pt x="25" y="558"/>
                  </a:lnTo>
                  <a:lnTo>
                    <a:pt x="38" y="515"/>
                  </a:lnTo>
                  <a:lnTo>
                    <a:pt x="53" y="476"/>
                  </a:lnTo>
                  <a:lnTo>
                    <a:pt x="70" y="440"/>
                  </a:lnTo>
                  <a:lnTo>
                    <a:pt x="87" y="407"/>
                  </a:lnTo>
                  <a:lnTo>
                    <a:pt x="107" y="376"/>
                  </a:lnTo>
                  <a:lnTo>
                    <a:pt x="126" y="347"/>
                  </a:lnTo>
                  <a:lnTo>
                    <a:pt x="145" y="320"/>
                  </a:lnTo>
                  <a:lnTo>
                    <a:pt x="166" y="294"/>
                  </a:lnTo>
                  <a:lnTo>
                    <a:pt x="185" y="272"/>
                  </a:lnTo>
                  <a:lnTo>
                    <a:pt x="203" y="249"/>
                  </a:lnTo>
                  <a:lnTo>
                    <a:pt x="231" y="217"/>
                  </a:lnTo>
                  <a:lnTo>
                    <a:pt x="256" y="186"/>
                  </a:lnTo>
                  <a:lnTo>
                    <a:pt x="277" y="155"/>
                  </a:lnTo>
                  <a:lnTo>
                    <a:pt x="291" y="124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Rectangle 398"/>
            <p:cNvSpPr>
              <a:spLocks noChangeArrowheads="1"/>
            </p:cNvSpPr>
            <p:nvPr/>
          </p:nvSpPr>
          <p:spPr bwMode="auto">
            <a:xfrm>
              <a:off x="7567613" y="3003550"/>
              <a:ext cx="98425" cy="476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7" name="Group 956"/>
          <p:cNvGrpSpPr/>
          <p:nvPr/>
        </p:nvGrpSpPr>
        <p:grpSpPr>
          <a:xfrm>
            <a:off x="8175315" y="2716213"/>
            <a:ext cx="509588" cy="492125"/>
            <a:chOff x="8202613" y="2716213"/>
            <a:chExt cx="509588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403"/>
            <p:cNvSpPr>
              <a:spLocks/>
            </p:cNvSpPr>
            <p:nvPr/>
          </p:nvSpPr>
          <p:spPr bwMode="auto">
            <a:xfrm>
              <a:off x="8450263" y="2736850"/>
              <a:ext cx="204788" cy="404813"/>
            </a:xfrm>
            <a:custGeom>
              <a:avLst/>
              <a:gdLst>
                <a:gd name="T0" fmla="*/ 391 w 1418"/>
                <a:gd name="T1" fmla="*/ 9 h 2805"/>
                <a:gd name="T2" fmla="*/ 663 w 1418"/>
                <a:gd name="T3" fmla="*/ 64 h 2805"/>
                <a:gd name="T4" fmla="*/ 921 w 1418"/>
                <a:gd name="T5" fmla="*/ 165 h 2805"/>
                <a:gd name="T6" fmla="*/ 1157 w 1418"/>
                <a:gd name="T7" fmla="*/ 308 h 2805"/>
                <a:gd name="T8" fmla="*/ 1367 w 1418"/>
                <a:gd name="T9" fmla="*/ 492 h 2805"/>
                <a:gd name="T10" fmla="*/ 1333 w 1418"/>
                <a:gd name="T11" fmla="*/ 524 h 2805"/>
                <a:gd name="T12" fmla="*/ 1282 w 1418"/>
                <a:gd name="T13" fmla="*/ 575 h 2805"/>
                <a:gd name="T14" fmla="*/ 1229 w 1418"/>
                <a:gd name="T15" fmla="*/ 635 h 2805"/>
                <a:gd name="T16" fmla="*/ 1165 w 1418"/>
                <a:gd name="T17" fmla="*/ 725 h 2805"/>
                <a:gd name="T18" fmla="*/ 1105 w 1418"/>
                <a:gd name="T19" fmla="*/ 848 h 2805"/>
                <a:gd name="T20" fmla="*/ 1066 w 1418"/>
                <a:gd name="T21" fmla="*/ 1000 h 2805"/>
                <a:gd name="T22" fmla="*/ 1060 w 1418"/>
                <a:gd name="T23" fmla="*/ 1065 h 2805"/>
                <a:gd name="T24" fmla="*/ 1061 w 1418"/>
                <a:gd name="T25" fmla="*/ 1153 h 2805"/>
                <a:gd name="T26" fmla="*/ 1070 w 1418"/>
                <a:gd name="T27" fmla="*/ 1232 h 2805"/>
                <a:gd name="T28" fmla="*/ 1087 w 1418"/>
                <a:gd name="T29" fmla="*/ 1310 h 2805"/>
                <a:gd name="T30" fmla="*/ 1124 w 1418"/>
                <a:gd name="T31" fmla="*/ 1420 h 2805"/>
                <a:gd name="T32" fmla="*/ 1204 w 1418"/>
                <a:gd name="T33" fmla="*/ 1582 h 2805"/>
                <a:gd name="T34" fmla="*/ 1297 w 1418"/>
                <a:gd name="T35" fmla="*/ 1721 h 2805"/>
                <a:gd name="T36" fmla="*/ 1310 w 1418"/>
                <a:gd name="T37" fmla="*/ 1736 h 2805"/>
                <a:gd name="T38" fmla="*/ 1330 w 1418"/>
                <a:gd name="T39" fmla="*/ 1764 h 2805"/>
                <a:gd name="T40" fmla="*/ 1360 w 1418"/>
                <a:gd name="T41" fmla="*/ 1818 h 2805"/>
                <a:gd name="T42" fmla="*/ 1389 w 1418"/>
                <a:gd name="T43" fmla="*/ 1900 h 2805"/>
                <a:gd name="T44" fmla="*/ 1411 w 1418"/>
                <a:gd name="T45" fmla="*/ 2011 h 2805"/>
                <a:gd name="T46" fmla="*/ 1418 w 1418"/>
                <a:gd name="T47" fmla="*/ 2153 h 2805"/>
                <a:gd name="T48" fmla="*/ 1401 w 1418"/>
                <a:gd name="T49" fmla="*/ 2328 h 2805"/>
                <a:gd name="T50" fmla="*/ 1352 w 1418"/>
                <a:gd name="T51" fmla="*/ 2539 h 2805"/>
                <a:gd name="T52" fmla="*/ 1278 w 1418"/>
                <a:gd name="T53" fmla="*/ 2805 h 2805"/>
                <a:gd name="T54" fmla="*/ 1344 w 1418"/>
                <a:gd name="T55" fmla="*/ 2552 h 2805"/>
                <a:gd name="T56" fmla="*/ 1364 w 1418"/>
                <a:gd name="T57" fmla="*/ 2324 h 2805"/>
                <a:gd name="T58" fmla="*/ 1337 w 1418"/>
                <a:gd name="T59" fmla="*/ 2122 h 2805"/>
                <a:gd name="T60" fmla="*/ 1263 w 1418"/>
                <a:gd name="T61" fmla="*/ 1947 h 2805"/>
                <a:gd name="T62" fmla="*/ 1162 w 1418"/>
                <a:gd name="T63" fmla="*/ 1818 h 2805"/>
                <a:gd name="T64" fmla="*/ 1047 w 1418"/>
                <a:gd name="T65" fmla="*/ 1726 h 2805"/>
                <a:gd name="T66" fmla="*/ 932 w 1418"/>
                <a:gd name="T67" fmla="*/ 1667 h 2805"/>
                <a:gd name="T68" fmla="*/ 836 w 1418"/>
                <a:gd name="T69" fmla="*/ 1633 h 2805"/>
                <a:gd name="T70" fmla="*/ 771 w 1418"/>
                <a:gd name="T71" fmla="*/ 1617 h 2805"/>
                <a:gd name="T72" fmla="*/ 748 w 1418"/>
                <a:gd name="T73" fmla="*/ 1614 h 2805"/>
                <a:gd name="T74" fmla="*/ 693 w 1418"/>
                <a:gd name="T75" fmla="*/ 1607 h 2805"/>
                <a:gd name="T76" fmla="*/ 592 w 1418"/>
                <a:gd name="T77" fmla="*/ 1588 h 2805"/>
                <a:gd name="T78" fmla="*/ 461 w 1418"/>
                <a:gd name="T79" fmla="*/ 1547 h 2805"/>
                <a:gd name="T80" fmla="*/ 320 w 1418"/>
                <a:gd name="T81" fmla="*/ 1477 h 2805"/>
                <a:gd name="T82" fmla="*/ 186 w 1418"/>
                <a:gd name="T83" fmla="*/ 1371 h 2805"/>
                <a:gd name="T84" fmla="*/ 79 w 1418"/>
                <a:gd name="T85" fmla="*/ 1224 h 2805"/>
                <a:gd name="T86" fmla="*/ 16 w 1418"/>
                <a:gd name="T87" fmla="*/ 1045 h 2805"/>
                <a:gd name="T88" fmla="*/ 0 w 1418"/>
                <a:gd name="T89" fmla="*/ 837 h 2805"/>
                <a:gd name="T90" fmla="*/ 27 w 1418"/>
                <a:gd name="T91" fmla="*/ 590 h 2805"/>
                <a:gd name="T92" fmla="*/ 47 w 1418"/>
                <a:gd name="T93" fmla="*/ 338 h 2805"/>
                <a:gd name="T94" fmla="*/ 37 w 1418"/>
                <a:gd name="T95" fmla="*/ 129 h 2805"/>
                <a:gd name="T96" fmla="*/ 109 w 1418"/>
                <a:gd name="T97" fmla="*/ 3 h 2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8" h="2805">
                  <a:moveTo>
                    <a:pt x="203" y="0"/>
                  </a:moveTo>
                  <a:lnTo>
                    <a:pt x="298" y="2"/>
                  </a:lnTo>
                  <a:lnTo>
                    <a:pt x="391" y="9"/>
                  </a:lnTo>
                  <a:lnTo>
                    <a:pt x="483" y="22"/>
                  </a:lnTo>
                  <a:lnTo>
                    <a:pt x="574" y="41"/>
                  </a:lnTo>
                  <a:lnTo>
                    <a:pt x="663" y="64"/>
                  </a:lnTo>
                  <a:lnTo>
                    <a:pt x="751" y="92"/>
                  </a:lnTo>
                  <a:lnTo>
                    <a:pt x="837" y="126"/>
                  </a:lnTo>
                  <a:lnTo>
                    <a:pt x="921" y="165"/>
                  </a:lnTo>
                  <a:lnTo>
                    <a:pt x="1002" y="207"/>
                  </a:lnTo>
                  <a:lnTo>
                    <a:pt x="1081" y="255"/>
                  </a:lnTo>
                  <a:lnTo>
                    <a:pt x="1157" y="308"/>
                  </a:lnTo>
                  <a:lnTo>
                    <a:pt x="1230" y="365"/>
                  </a:lnTo>
                  <a:lnTo>
                    <a:pt x="1301" y="426"/>
                  </a:lnTo>
                  <a:lnTo>
                    <a:pt x="1367" y="492"/>
                  </a:lnTo>
                  <a:lnTo>
                    <a:pt x="1366" y="494"/>
                  </a:lnTo>
                  <a:lnTo>
                    <a:pt x="1364" y="495"/>
                  </a:lnTo>
                  <a:lnTo>
                    <a:pt x="1333" y="524"/>
                  </a:lnTo>
                  <a:lnTo>
                    <a:pt x="1303" y="556"/>
                  </a:lnTo>
                  <a:lnTo>
                    <a:pt x="1294" y="564"/>
                  </a:lnTo>
                  <a:lnTo>
                    <a:pt x="1282" y="575"/>
                  </a:lnTo>
                  <a:lnTo>
                    <a:pt x="1266" y="592"/>
                  </a:lnTo>
                  <a:lnTo>
                    <a:pt x="1249" y="612"/>
                  </a:lnTo>
                  <a:lnTo>
                    <a:pt x="1229" y="635"/>
                  </a:lnTo>
                  <a:lnTo>
                    <a:pt x="1208" y="661"/>
                  </a:lnTo>
                  <a:lnTo>
                    <a:pt x="1187" y="691"/>
                  </a:lnTo>
                  <a:lnTo>
                    <a:pt x="1165" y="725"/>
                  </a:lnTo>
                  <a:lnTo>
                    <a:pt x="1143" y="763"/>
                  </a:lnTo>
                  <a:lnTo>
                    <a:pt x="1124" y="803"/>
                  </a:lnTo>
                  <a:lnTo>
                    <a:pt x="1105" y="848"/>
                  </a:lnTo>
                  <a:lnTo>
                    <a:pt x="1089" y="895"/>
                  </a:lnTo>
                  <a:lnTo>
                    <a:pt x="1076" y="947"/>
                  </a:lnTo>
                  <a:lnTo>
                    <a:pt x="1066" y="1000"/>
                  </a:lnTo>
                  <a:lnTo>
                    <a:pt x="1061" y="1057"/>
                  </a:lnTo>
                  <a:lnTo>
                    <a:pt x="1061" y="1062"/>
                  </a:lnTo>
                  <a:lnTo>
                    <a:pt x="1060" y="1065"/>
                  </a:lnTo>
                  <a:lnTo>
                    <a:pt x="1059" y="1106"/>
                  </a:lnTo>
                  <a:lnTo>
                    <a:pt x="1061" y="1147"/>
                  </a:lnTo>
                  <a:lnTo>
                    <a:pt x="1061" y="1153"/>
                  </a:lnTo>
                  <a:lnTo>
                    <a:pt x="1061" y="1158"/>
                  </a:lnTo>
                  <a:lnTo>
                    <a:pt x="1065" y="1194"/>
                  </a:lnTo>
                  <a:lnTo>
                    <a:pt x="1070" y="1232"/>
                  </a:lnTo>
                  <a:lnTo>
                    <a:pt x="1077" y="1270"/>
                  </a:lnTo>
                  <a:lnTo>
                    <a:pt x="1087" y="1310"/>
                  </a:lnTo>
                  <a:lnTo>
                    <a:pt x="1087" y="1310"/>
                  </a:lnTo>
                  <a:lnTo>
                    <a:pt x="1087" y="1312"/>
                  </a:lnTo>
                  <a:lnTo>
                    <a:pt x="1103" y="1365"/>
                  </a:lnTo>
                  <a:lnTo>
                    <a:pt x="1124" y="1420"/>
                  </a:lnTo>
                  <a:lnTo>
                    <a:pt x="1148" y="1477"/>
                  </a:lnTo>
                  <a:lnTo>
                    <a:pt x="1174" y="1529"/>
                  </a:lnTo>
                  <a:lnTo>
                    <a:pt x="1204" y="1582"/>
                  </a:lnTo>
                  <a:lnTo>
                    <a:pt x="1219" y="1607"/>
                  </a:lnTo>
                  <a:lnTo>
                    <a:pt x="1255" y="1664"/>
                  </a:lnTo>
                  <a:lnTo>
                    <a:pt x="1297" y="1721"/>
                  </a:lnTo>
                  <a:lnTo>
                    <a:pt x="1304" y="1730"/>
                  </a:lnTo>
                  <a:lnTo>
                    <a:pt x="1305" y="1731"/>
                  </a:lnTo>
                  <a:lnTo>
                    <a:pt x="1310" y="1736"/>
                  </a:lnTo>
                  <a:lnTo>
                    <a:pt x="1315" y="1742"/>
                  </a:lnTo>
                  <a:lnTo>
                    <a:pt x="1321" y="1752"/>
                  </a:lnTo>
                  <a:lnTo>
                    <a:pt x="1330" y="1764"/>
                  </a:lnTo>
                  <a:lnTo>
                    <a:pt x="1339" y="1779"/>
                  </a:lnTo>
                  <a:lnTo>
                    <a:pt x="1349" y="1797"/>
                  </a:lnTo>
                  <a:lnTo>
                    <a:pt x="1360" y="1818"/>
                  </a:lnTo>
                  <a:lnTo>
                    <a:pt x="1369" y="1842"/>
                  </a:lnTo>
                  <a:lnTo>
                    <a:pt x="1379" y="1869"/>
                  </a:lnTo>
                  <a:lnTo>
                    <a:pt x="1389" y="1900"/>
                  </a:lnTo>
                  <a:lnTo>
                    <a:pt x="1398" y="1933"/>
                  </a:lnTo>
                  <a:lnTo>
                    <a:pt x="1405" y="1970"/>
                  </a:lnTo>
                  <a:lnTo>
                    <a:pt x="1411" y="2011"/>
                  </a:lnTo>
                  <a:lnTo>
                    <a:pt x="1415" y="2054"/>
                  </a:lnTo>
                  <a:lnTo>
                    <a:pt x="1418" y="2101"/>
                  </a:lnTo>
                  <a:lnTo>
                    <a:pt x="1418" y="2153"/>
                  </a:lnTo>
                  <a:lnTo>
                    <a:pt x="1415" y="2208"/>
                  </a:lnTo>
                  <a:lnTo>
                    <a:pt x="1410" y="2266"/>
                  </a:lnTo>
                  <a:lnTo>
                    <a:pt x="1401" y="2328"/>
                  </a:lnTo>
                  <a:lnTo>
                    <a:pt x="1389" y="2395"/>
                  </a:lnTo>
                  <a:lnTo>
                    <a:pt x="1373" y="2465"/>
                  </a:lnTo>
                  <a:lnTo>
                    <a:pt x="1352" y="2539"/>
                  </a:lnTo>
                  <a:lnTo>
                    <a:pt x="1289" y="2793"/>
                  </a:lnTo>
                  <a:lnTo>
                    <a:pt x="1283" y="2798"/>
                  </a:lnTo>
                  <a:lnTo>
                    <a:pt x="1278" y="2805"/>
                  </a:lnTo>
                  <a:lnTo>
                    <a:pt x="1305" y="2717"/>
                  </a:lnTo>
                  <a:lnTo>
                    <a:pt x="1327" y="2633"/>
                  </a:lnTo>
                  <a:lnTo>
                    <a:pt x="1344" y="2552"/>
                  </a:lnTo>
                  <a:lnTo>
                    <a:pt x="1356" y="2473"/>
                  </a:lnTo>
                  <a:lnTo>
                    <a:pt x="1363" y="2397"/>
                  </a:lnTo>
                  <a:lnTo>
                    <a:pt x="1364" y="2324"/>
                  </a:lnTo>
                  <a:lnTo>
                    <a:pt x="1360" y="2254"/>
                  </a:lnTo>
                  <a:lnTo>
                    <a:pt x="1351" y="2187"/>
                  </a:lnTo>
                  <a:lnTo>
                    <a:pt x="1337" y="2122"/>
                  </a:lnTo>
                  <a:lnTo>
                    <a:pt x="1317" y="2061"/>
                  </a:lnTo>
                  <a:lnTo>
                    <a:pt x="1293" y="2002"/>
                  </a:lnTo>
                  <a:lnTo>
                    <a:pt x="1263" y="1947"/>
                  </a:lnTo>
                  <a:lnTo>
                    <a:pt x="1231" y="1899"/>
                  </a:lnTo>
                  <a:lnTo>
                    <a:pt x="1198" y="1856"/>
                  </a:lnTo>
                  <a:lnTo>
                    <a:pt x="1162" y="1818"/>
                  </a:lnTo>
                  <a:lnTo>
                    <a:pt x="1124" y="1783"/>
                  </a:lnTo>
                  <a:lnTo>
                    <a:pt x="1086" y="1753"/>
                  </a:lnTo>
                  <a:lnTo>
                    <a:pt x="1047" y="1726"/>
                  </a:lnTo>
                  <a:lnTo>
                    <a:pt x="1007" y="1703"/>
                  </a:lnTo>
                  <a:lnTo>
                    <a:pt x="969" y="1683"/>
                  </a:lnTo>
                  <a:lnTo>
                    <a:pt x="932" y="1667"/>
                  </a:lnTo>
                  <a:lnTo>
                    <a:pt x="898" y="1652"/>
                  </a:lnTo>
                  <a:lnTo>
                    <a:pt x="866" y="1641"/>
                  </a:lnTo>
                  <a:lnTo>
                    <a:pt x="836" y="1633"/>
                  </a:lnTo>
                  <a:lnTo>
                    <a:pt x="810" y="1625"/>
                  </a:lnTo>
                  <a:lnTo>
                    <a:pt x="788" y="1621"/>
                  </a:lnTo>
                  <a:lnTo>
                    <a:pt x="771" y="1617"/>
                  </a:lnTo>
                  <a:lnTo>
                    <a:pt x="759" y="1615"/>
                  </a:lnTo>
                  <a:lnTo>
                    <a:pt x="752" y="1614"/>
                  </a:lnTo>
                  <a:lnTo>
                    <a:pt x="748" y="1614"/>
                  </a:lnTo>
                  <a:lnTo>
                    <a:pt x="736" y="1613"/>
                  </a:lnTo>
                  <a:lnTo>
                    <a:pt x="717" y="1611"/>
                  </a:lnTo>
                  <a:lnTo>
                    <a:pt x="693" y="1607"/>
                  </a:lnTo>
                  <a:lnTo>
                    <a:pt x="664" y="1603"/>
                  </a:lnTo>
                  <a:lnTo>
                    <a:pt x="629" y="1596"/>
                  </a:lnTo>
                  <a:lnTo>
                    <a:pt x="592" y="1588"/>
                  </a:lnTo>
                  <a:lnTo>
                    <a:pt x="551" y="1577"/>
                  </a:lnTo>
                  <a:lnTo>
                    <a:pt x="506" y="1564"/>
                  </a:lnTo>
                  <a:lnTo>
                    <a:pt x="461" y="1547"/>
                  </a:lnTo>
                  <a:lnTo>
                    <a:pt x="414" y="1527"/>
                  </a:lnTo>
                  <a:lnTo>
                    <a:pt x="367" y="1503"/>
                  </a:lnTo>
                  <a:lnTo>
                    <a:pt x="320" y="1477"/>
                  </a:lnTo>
                  <a:lnTo>
                    <a:pt x="274" y="1446"/>
                  </a:lnTo>
                  <a:lnTo>
                    <a:pt x="228" y="1411"/>
                  </a:lnTo>
                  <a:lnTo>
                    <a:pt x="186" y="1371"/>
                  </a:lnTo>
                  <a:lnTo>
                    <a:pt x="146" y="1327"/>
                  </a:lnTo>
                  <a:lnTo>
                    <a:pt x="110" y="1278"/>
                  </a:lnTo>
                  <a:lnTo>
                    <a:pt x="79" y="1224"/>
                  </a:lnTo>
                  <a:lnTo>
                    <a:pt x="53" y="1168"/>
                  </a:lnTo>
                  <a:lnTo>
                    <a:pt x="33" y="1109"/>
                  </a:lnTo>
                  <a:lnTo>
                    <a:pt x="16" y="1045"/>
                  </a:lnTo>
                  <a:lnTo>
                    <a:pt x="6" y="980"/>
                  </a:lnTo>
                  <a:lnTo>
                    <a:pt x="0" y="910"/>
                  </a:lnTo>
                  <a:lnTo>
                    <a:pt x="0" y="837"/>
                  </a:lnTo>
                  <a:lnTo>
                    <a:pt x="4" y="762"/>
                  </a:lnTo>
                  <a:lnTo>
                    <a:pt x="14" y="682"/>
                  </a:lnTo>
                  <a:lnTo>
                    <a:pt x="27" y="590"/>
                  </a:lnTo>
                  <a:lnTo>
                    <a:pt x="37" y="501"/>
                  </a:lnTo>
                  <a:lnTo>
                    <a:pt x="44" y="418"/>
                  </a:lnTo>
                  <a:lnTo>
                    <a:pt x="47" y="338"/>
                  </a:lnTo>
                  <a:lnTo>
                    <a:pt x="47" y="264"/>
                  </a:lnTo>
                  <a:lnTo>
                    <a:pt x="44" y="194"/>
                  </a:lnTo>
                  <a:lnTo>
                    <a:pt x="37" y="129"/>
                  </a:lnTo>
                  <a:lnTo>
                    <a:pt x="26" y="69"/>
                  </a:lnTo>
                  <a:lnTo>
                    <a:pt x="13" y="13"/>
                  </a:lnTo>
                  <a:lnTo>
                    <a:pt x="109" y="3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404"/>
            <p:cNvSpPr>
              <a:spLocks/>
            </p:cNvSpPr>
            <p:nvPr/>
          </p:nvSpPr>
          <p:spPr bwMode="auto">
            <a:xfrm>
              <a:off x="8623301" y="2811463"/>
              <a:ext cx="88900" cy="296863"/>
            </a:xfrm>
            <a:custGeom>
              <a:avLst/>
              <a:gdLst>
                <a:gd name="T0" fmla="*/ 432 w 615"/>
                <a:gd name="T1" fmla="*/ 2 h 2054"/>
                <a:gd name="T2" fmla="*/ 463 w 615"/>
                <a:gd name="T3" fmla="*/ 16 h 2054"/>
                <a:gd name="T4" fmla="*/ 427 w 615"/>
                <a:gd name="T5" fmla="*/ 76 h 2054"/>
                <a:gd name="T6" fmla="*/ 407 w 615"/>
                <a:gd name="T7" fmla="*/ 150 h 2054"/>
                <a:gd name="T8" fmla="*/ 407 w 615"/>
                <a:gd name="T9" fmla="*/ 230 h 2054"/>
                <a:gd name="T10" fmla="*/ 426 w 615"/>
                <a:gd name="T11" fmla="*/ 311 h 2054"/>
                <a:gd name="T12" fmla="*/ 485 w 615"/>
                <a:gd name="T13" fmla="*/ 437 h 2054"/>
                <a:gd name="T14" fmla="*/ 550 w 615"/>
                <a:gd name="T15" fmla="*/ 615 h 2054"/>
                <a:gd name="T16" fmla="*/ 592 w 615"/>
                <a:gd name="T17" fmla="*/ 799 h 2054"/>
                <a:gd name="T18" fmla="*/ 613 w 615"/>
                <a:gd name="T19" fmla="*/ 985 h 2054"/>
                <a:gd name="T20" fmla="*/ 612 w 615"/>
                <a:gd name="T21" fmla="*/ 1173 h 2054"/>
                <a:gd name="T22" fmla="*/ 589 w 615"/>
                <a:gd name="T23" fmla="*/ 1360 h 2054"/>
                <a:gd name="T24" fmla="*/ 545 w 615"/>
                <a:gd name="T25" fmla="*/ 1543 h 2054"/>
                <a:gd name="T26" fmla="*/ 479 w 615"/>
                <a:gd name="T27" fmla="*/ 1721 h 2054"/>
                <a:gd name="T28" fmla="*/ 395 w 615"/>
                <a:gd name="T29" fmla="*/ 1892 h 2054"/>
                <a:gd name="T30" fmla="*/ 289 w 615"/>
                <a:gd name="T31" fmla="*/ 2054 h 2054"/>
                <a:gd name="T32" fmla="*/ 304 w 615"/>
                <a:gd name="T33" fmla="*/ 1998 h 2054"/>
                <a:gd name="T34" fmla="*/ 319 w 615"/>
                <a:gd name="T35" fmla="*/ 1943 h 2054"/>
                <a:gd name="T36" fmla="*/ 329 w 615"/>
                <a:gd name="T37" fmla="*/ 1890 h 2054"/>
                <a:gd name="T38" fmla="*/ 340 w 615"/>
                <a:gd name="T39" fmla="*/ 1838 h 2054"/>
                <a:gd name="T40" fmla="*/ 347 w 615"/>
                <a:gd name="T41" fmla="*/ 1793 h 2054"/>
                <a:gd name="T42" fmla="*/ 353 w 615"/>
                <a:gd name="T43" fmla="*/ 1741 h 2054"/>
                <a:gd name="T44" fmla="*/ 357 w 615"/>
                <a:gd name="T45" fmla="*/ 1701 h 2054"/>
                <a:gd name="T46" fmla="*/ 360 w 615"/>
                <a:gd name="T47" fmla="*/ 1651 h 2054"/>
                <a:gd name="T48" fmla="*/ 360 w 615"/>
                <a:gd name="T49" fmla="*/ 1613 h 2054"/>
                <a:gd name="T50" fmla="*/ 360 w 615"/>
                <a:gd name="T51" fmla="*/ 1570 h 2054"/>
                <a:gd name="T52" fmla="*/ 358 w 615"/>
                <a:gd name="T53" fmla="*/ 1536 h 2054"/>
                <a:gd name="T54" fmla="*/ 354 w 615"/>
                <a:gd name="T55" fmla="*/ 1496 h 2054"/>
                <a:gd name="T56" fmla="*/ 351 w 615"/>
                <a:gd name="T57" fmla="*/ 1467 h 2054"/>
                <a:gd name="T58" fmla="*/ 339 w 615"/>
                <a:gd name="T59" fmla="*/ 1403 h 2054"/>
                <a:gd name="T60" fmla="*/ 333 w 615"/>
                <a:gd name="T61" fmla="*/ 1369 h 2054"/>
                <a:gd name="T62" fmla="*/ 317 w 615"/>
                <a:gd name="T63" fmla="*/ 1316 h 2054"/>
                <a:gd name="T64" fmla="*/ 300 w 615"/>
                <a:gd name="T65" fmla="*/ 1269 h 2054"/>
                <a:gd name="T66" fmla="*/ 282 w 615"/>
                <a:gd name="T67" fmla="*/ 1230 h 2054"/>
                <a:gd name="T68" fmla="*/ 271 w 615"/>
                <a:gd name="T69" fmla="*/ 1210 h 2054"/>
                <a:gd name="T70" fmla="*/ 263 w 615"/>
                <a:gd name="T71" fmla="*/ 1196 h 2054"/>
                <a:gd name="T72" fmla="*/ 252 w 615"/>
                <a:gd name="T73" fmla="*/ 1178 h 2054"/>
                <a:gd name="T74" fmla="*/ 246 w 615"/>
                <a:gd name="T75" fmla="*/ 1168 h 2054"/>
                <a:gd name="T76" fmla="*/ 236 w 615"/>
                <a:gd name="T77" fmla="*/ 1154 h 2054"/>
                <a:gd name="T78" fmla="*/ 231 w 615"/>
                <a:gd name="T79" fmla="*/ 1146 h 2054"/>
                <a:gd name="T80" fmla="*/ 225 w 615"/>
                <a:gd name="T81" fmla="*/ 1139 h 2054"/>
                <a:gd name="T82" fmla="*/ 209 w 615"/>
                <a:gd name="T83" fmla="*/ 1120 h 2054"/>
                <a:gd name="T84" fmla="*/ 126 w 615"/>
                <a:gd name="T85" fmla="*/ 997 h 2054"/>
                <a:gd name="T86" fmla="*/ 68 w 615"/>
                <a:gd name="T87" fmla="*/ 881 h 2054"/>
                <a:gd name="T88" fmla="*/ 28 w 615"/>
                <a:gd name="T89" fmla="*/ 774 h 2054"/>
                <a:gd name="T90" fmla="*/ 7 w 615"/>
                <a:gd name="T91" fmla="*/ 674 h 2054"/>
                <a:gd name="T92" fmla="*/ 0 w 615"/>
                <a:gd name="T93" fmla="*/ 582 h 2054"/>
                <a:gd name="T94" fmla="*/ 6 w 615"/>
                <a:gd name="T95" fmla="*/ 499 h 2054"/>
                <a:gd name="T96" fmla="*/ 22 w 615"/>
                <a:gd name="T97" fmla="*/ 423 h 2054"/>
                <a:gd name="T98" fmla="*/ 45 w 615"/>
                <a:gd name="T99" fmla="*/ 356 h 2054"/>
                <a:gd name="T100" fmla="*/ 72 w 615"/>
                <a:gd name="T101" fmla="*/ 298 h 2054"/>
                <a:gd name="T102" fmla="*/ 102 w 615"/>
                <a:gd name="T103" fmla="*/ 250 h 2054"/>
                <a:gd name="T104" fmla="*/ 133 w 615"/>
                <a:gd name="T105" fmla="*/ 210 h 2054"/>
                <a:gd name="T106" fmla="*/ 160 w 615"/>
                <a:gd name="T107" fmla="*/ 178 h 2054"/>
                <a:gd name="T108" fmla="*/ 182 w 615"/>
                <a:gd name="T109" fmla="*/ 156 h 2054"/>
                <a:gd name="T110" fmla="*/ 196 w 615"/>
                <a:gd name="T111" fmla="*/ 144 h 2054"/>
                <a:gd name="T112" fmla="*/ 208 w 615"/>
                <a:gd name="T113" fmla="*/ 133 h 2054"/>
                <a:gd name="T114" fmla="*/ 208 w 615"/>
                <a:gd name="T115" fmla="*/ 132 h 2054"/>
                <a:gd name="T116" fmla="*/ 259 w 615"/>
                <a:gd name="T117" fmla="*/ 81 h 2054"/>
                <a:gd name="T118" fmla="*/ 260 w 615"/>
                <a:gd name="T119" fmla="*/ 80 h 2054"/>
                <a:gd name="T120" fmla="*/ 311 w 615"/>
                <a:gd name="T121" fmla="*/ 40 h 2054"/>
                <a:gd name="T122" fmla="*/ 356 w 615"/>
                <a:gd name="T123" fmla="*/ 13 h 2054"/>
                <a:gd name="T124" fmla="*/ 396 w 615"/>
                <a:gd name="T125" fmla="*/ 1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5" h="2054">
                  <a:moveTo>
                    <a:pt x="412" y="0"/>
                  </a:moveTo>
                  <a:lnTo>
                    <a:pt x="432" y="2"/>
                  </a:lnTo>
                  <a:lnTo>
                    <a:pt x="448" y="8"/>
                  </a:lnTo>
                  <a:lnTo>
                    <a:pt x="463" y="16"/>
                  </a:lnTo>
                  <a:lnTo>
                    <a:pt x="444" y="44"/>
                  </a:lnTo>
                  <a:lnTo>
                    <a:pt x="427" y="76"/>
                  </a:lnTo>
                  <a:lnTo>
                    <a:pt x="415" y="113"/>
                  </a:lnTo>
                  <a:lnTo>
                    <a:pt x="407" y="150"/>
                  </a:lnTo>
                  <a:lnTo>
                    <a:pt x="404" y="190"/>
                  </a:lnTo>
                  <a:lnTo>
                    <a:pt x="407" y="230"/>
                  </a:lnTo>
                  <a:lnTo>
                    <a:pt x="414" y="271"/>
                  </a:lnTo>
                  <a:lnTo>
                    <a:pt x="426" y="311"/>
                  </a:lnTo>
                  <a:lnTo>
                    <a:pt x="444" y="351"/>
                  </a:lnTo>
                  <a:lnTo>
                    <a:pt x="485" y="437"/>
                  </a:lnTo>
                  <a:lnTo>
                    <a:pt x="521" y="525"/>
                  </a:lnTo>
                  <a:lnTo>
                    <a:pt x="550" y="615"/>
                  </a:lnTo>
                  <a:lnTo>
                    <a:pt x="574" y="707"/>
                  </a:lnTo>
                  <a:lnTo>
                    <a:pt x="592" y="799"/>
                  </a:lnTo>
                  <a:lnTo>
                    <a:pt x="605" y="892"/>
                  </a:lnTo>
                  <a:lnTo>
                    <a:pt x="613" y="985"/>
                  </a:lnTo>
                  <a:lnTo>
                    <a:pt x="615" y="1079"/>
                  </a:lnTo>
                  <a:lnTo>
                    <a:pt x="612" y="1173"/>
                  </a:lnTo>
                  <a:lnTo>
                    <a:pt x="603" y="1267"/>
                  </a:lnTo>
                  <a:lnTo>
                    <a:pt x="589" y="1360"/>
                  </a:lnTo>
                  <a:lnTo>
                    <a:pt x="570" y="1452"/>
                  </a:lnTo>
                  <a:lnTo>
                    <a:pt x="545" y="1543"/>
                  </a:lnTo>
                  <a:lnTo>
                    <a:pt x="515" y="1633"/>
                  </a:lnTo>
                  <a:lnTo>
                    <a:pt x="479" y="1721"/>
                  </a:lnTo>
                  <a:lnTo>
                    <a:pt x="440" y="1808"/>
                  </a:lnTo>
                  <a:lnTo>
                    <a:pt x="395" y="1892"/>
                  </a:lnTo>
                  <a:lnTo>
                    <a:pt x="345" y="1975"/>
                  </a:lnTo>
                  <a:lnTo>
                    <a:pt x="289" y="2054"/>
                  </a:lnTo>
                  <a:lnTo>
                    <a:pt x="298" y="2026"/>
                  </a:lnTo>
                  <a:lnTo>
                    <a:pt x="304" y="1998"/>
                  </a:lnTo>
                  <a:lnTo>
                    <a:pt x="312" y="1970"/>
                  </a:lnTo>
                  <a:lnTo>
                    <a:pt x="319" y="1943"/>
                  </a:lnTo>
                  <a:lnTo>
                    <a:pt x="324" y="1916"/>
                  </a:lnTo>
                  <a:lnTo>
                    <a:pt x="329" y="1890"/>
                  </a:lnTo>
                  <a:lnTo>
                    <a:pt x="335" y="1864"/>
                  </a:lnTo>
                  <a:lnTo>
                    <a:pt x="340" y="1838"/>
                  </a:lnTo>
                  <a:lnTo>
                    <a:pt x="344" y="1816"/>
                  </a:lnTo>
                  <a:lnTo>
                    <a:pt x="347" y="1793"/>
                  </a:lnTo>
                  <a:lnTo>
                    <a:pt x="350" y="1766"/>
                  </a:lnTo>
                  <a:lnTo>
                    <a:pt x="353" y="1741"/>
                  </a:lnTo>
                  <a:lnTo>
                    <a:pt x="354" y="1720"/>
                  </a:lnTo>
                  <a:lnTo>
                    <a:pt x="357" y="1701"/>
                  </a:lnTo>
                  <a:lnTo>
                    <a:pt x="358" y="1675"/>
                  </a:lnTo>
                  <a:lnTo>
                    <a:pt x="360" y="1651"/>
                  </a:lnTo>
                  <a:lnTo>
                    <a:pt x="360" y="1633"/>
                  </a:lnTo>
                  <a:lnTo>
                    <a:pt x="360" y="1613"/>
                  </a:lnTo>
                  <a:lnTo>
                    <a:pt x="360" y="1592"/>
                  </a:lnTo>
                  <a:lnTo>
                    <a:pt x="360" y="1570"/>
                  </a:lnTo>
                  <a:lnTo>
                    <a:pt x="359" y="1553"/>
                  </a:lnTo>
                  <a:lnTo>
                    <a:pt x="358" y="1536"/>
                  </a:lnTo>
                  <a:lnTo>
                    <a:pt x="357" y="1515"/>
                  </a:lnTo>
                  <a:lnTo>
                    <a:pt x="354" y="1496"/>
                  </a:lnTo>
                  <a:lnTo>
                    <a:pt x="352" y="1482"/>
                  </a:lnTo>
                  <a:lnTo>
                    <a:pt x="351" y="1467"/>
                  </a:lnTo>
                  <a:lnTo>
                    <a:pt x="346" y="1429"/>
                  </a:lnTo>
                  <a:lnTo>
                    <a:pt x="339" y="1403"/>
                  </a:lnTo>
                  <a:lnTo>
                    <a:pt x="336" y="1385"/>
                  </a:lnTo>
                  <a:lnTo>
                    <a:pt x="333" y="1369"/>
                  </a:lnTo>
                  <a:lnTo>
                    <a:pt x="325" y="1343"/>
                  </a:lnTo>
                  <a:lnTo>
                    <a:pt x="317" y="1316"/>
                  </a:lnTo>
                  <a:lnTo>
                    <a:pt x="308" y="1292"/>
                  </a:lnTo>
                  <a:lnTo>
                    <a:pt x="300" y="1269"/>
                  </a:lnTo>
                  <a:lnTo>
                    <a:pt x="290" y="1248"/>
                  </a:lnTo>
                  <a:lnTo>
                    <a:pt x="282" y="1230"/>
                  </a:lnTo>
                  <a:lnTo>
                    <a:pt x="276" y="1220"/>
                  </a:lnTo>
                  <a:lnTo>
                    <a:pt x="271" y="1210"/>
                  </a:lnTo>
                  <a:lnTo>
                    <a:pt x="268" y="1202"/>
                  </a:lnTo>
                  <a:lnTo>
                    <a:pt x="263" y="1196"/>
                  </a:lnTo>
                  <a:lnTo>
                    <a:pt x="258" y="1187"/>
                  </a:lnTo>
                  <a:lnTo>
                    <a:pt x="252" y="1178"/>
                  </a:lnTo>
                  <a:lnTo>
                    <a:pt x="249" y="1173"/>
                  </a:lnTo>
                  <a:lnTo>
                    <a:pt x="246" y="1168"/>
                  </a:lnTo>
                  <a:lnTo>
                    <a:pt x="241" y="1161"/>
                  </a:lnTo>
                  <a:lnTo>
                    <a:pt x="236" y="1154"/>
                  </a:lnTo>
                  <a:lnTo>
                    <a:pt x="234" y="1150"/>
                  </a:lnTo>
                  <a:lnTo>
                    <a:pt x="231" y="1146"/>
                  </a:lnTo>
                  <a:lnTo>
                    <a:pt x="227" y="1142"/>
                  </a:lnTo>
                  <a:lnTo>
                    <a:pt x="225" y="1139"/>
                  </a:lnTo>
                  <a:lnTo>
                    <a:pt x="215" y="1128"/>
                  </a:lnTo>
                  <a:lnTo>
                    <a:pt x="209" y="1120"/>
                  </a:lnTo>
                  <a:lnTo>
                    <a:pt x="164" y="1058"/>
                  </a:lnTo>
                  <a:lnTo>
                    <a:pt x="126" y="997"/>
                  </a:lnTo>
                  <a:lnTo>
                    <a:pt x="95" y="938"/>
                  </a:lnTo>
                  <a:lnTo>
                    <a:pt x="68" y="881"/>
                  </a:lnTo>
                  <a:lnTo>
                    <a:pt x="46" y="826"/>
                  </a:lnTo>
                  <a:lnTo>
                    <a:pt x="28" y="774"/>
                  </a:lnTo>
                  <a:lnTo>
                    <a:pt x="15" y="723"/>
                  </a:lnTo>
                  <a:lnTo>
                    <a:pt x="7" y="674"/>
                  </a:lnTo>
                  <a:lnTo>
                    <a:pt x="1" y="627"/>
                  </a:lnTo>
                  <a:lnTo>
                    <a:pt x="0" y="582"/>
                  </a:lnTo>
                  <a:lnTo>
                    <a:pt x="1" y="539"/>
                  </a:lnTo>
                  <a:lnTo>
                    <a:pt x="6" y="499"/>
                  </a:lnTo>
                  <a:lnTo>
                    <a:pt x="12" y="460"/>
                  </a:lnTo>
                  <a:lnTo>
                    <a:pt x="22" y="423"/>
                  </a:lnTo>
                  <a:lnTo>
                    <a:pt x="33" y="389"/>
                  </a:lnTo>
                  <a:lnTo>
                    <a:pt x="45" y="356"/>
                  </a:lnTo>
                  <a:lnTo>
                    <a:pt x="58" y="327"/>
                  </a:lnTo>
                  <a:lnTo>
                    <a:pt x="72" y="298"/>
                  </a:lnTo>
                  <a:lnTo>
                    <a:pt x="87" y="273"/>
                  </a:lnTo>
                  <a:lnTo>
                    <a:pt x="102" y="250"/>
                  </a:lnTo>
                  <a:lnTo>
                    <a:pt x="118" y="228"/>
                  </a:lnTo>
                  <a:lnTo>
                    <a:pt x="133" y="210"/>
                  </a:lnTo>
                  <a:lnTo>
                    <a:pt x="147" y="192"/>
                  </a:lnTo>
                  <a:lnTo>
                    <a:pt x="160" y="178"/>
                  </a:lnTo>
                  <a:lnTo>
                    <a:pt x="172" y="166"/>
                  </a:lnTo>
                  <a:lnTo>
                    <a:pt x="182" y="156"/>
                  </a:lnTo>
                  <a:lnTo>
                    <a:pt x="190" y="148"/>
                  </a:lnTo>
                  <a:lnTo>
                    <a:pt x="196" y="144"/>
                  </a:lnTo>
                  <a:lnTo>
                    <a:pt x="199" y="141"/>
                  </a:lnTo>
                  <a:lnTo>
                    <a:pt x="208" y="133"/>
                  </a:lnTo>
                  <a:lnTo>
                    <a:pt x="208" y="133"/>
                  </a:lnTo>
                  <a:lnTo>
                    <a:pt x="208" y="132"/>
                  </a:lnTo>
                  <a:lnTo>
                    <a:pt x="234" y="105"/>
                  </a:lnTo>
                  <a:lnTo>
                    <a:pt x="259" y="81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86" y="58"/>
                  </a:lnTo>
                  <a:lnTo>
                    <a:pt x="311" y="40"/>
                  </a:lnTo>
                  <a:lnTo>
                    <a:pt x="332" y="27"/>
                  </a:lnTo>
                  <a:lnTo>
                    <a:pt x="356" y="13"/>
                  </a:lnTo>
                  <a:lnTo>
                    <a:pt x="377" y="6"/>
                  </a:lnTo>
                  <a:lnTo>
                    <a:pt x="396" y="1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405"/>
            <p:cNvSpPr>
              <a:spLocks/>
            </p:cNvSpPr>
            <p:nvPr/>
          </p:nvSpPr>
          <p:spPr bwMode="auto">
            <a:xfrm>
              <a:off x="8299451" y="2716213"/>
              <a:ext cx="328613" cy="417513"/>
            </a:xfrm>
            <a:custGeom>
              <a:avLst/>
              <a:gdLst>
                <a:gd name="T0" fmla="*/ 774 w 2284"/>
                <a:gd name="T1" fmla="*/ 0 h 2885"/>
                <a:gd name="T2" fmla="*/ 805 w 2284"/>
                <a:gd name="T3" fmla="*/ 7 h 2885"/>
                <a:gd name="T4" fmla="*/ 838 w 2284"/>
                <a:gd name="T5" fmla="*/ 23 h 2885"/>
                <a:gd name="T6" fmla="*/ 865 w 2284"/>
                <a:gd name="T7" fmla="*/ 45 h 2885"/>
                <a:gd name="T8" fmla="*/ 925 w 2284"/>
                <a:gd name="T9" fmla="*/ 143 h 2885"/>
                <a:gd name="T10" fmla="*/ 956 w 2284"/>
                <a:gd name="T11" fmla="*/ 266 h 2885"/>
                <a:gd name="T12" fmla="*/ 967 w 2284"/>
                <a:gd name="T13" fmla="*/ 455 h 2885"/>
                <a:gd name="T14" fmla="*/ 948 w 2284"/>
                <a:gd name="T15" fmla="*/ 719 h 2885"/>
                <a:gd name="T16" fmla="*/ 919 w 2284"/>
                <a:gd name="T17" fmla="*/ 1039 h 2885"/>
                <a:gd name="T18" fmla="*/ 968 w 2284"/>
                <a:gd name="T19" fmla="*/ 1317 h 2885"/>
                <a:gd name="T20" fmla="*/ 1097 w 2284"/>
                <a:gd name="T21" fmla="*/ 1549 h 2885"/>
                <a:gd name="T22" fmla="*/ 1286 w 2284"/>
                <a:gd name="T23" fmla="*/ 1717 h 2885"/>
                <a:gd name="T24" fmla="*/ 1488 w 2284"/>
                <a:gd name="T25" fmla="*/ 1818 h 2885"/>
                <a:gd name="T26" fmla="*/ 1664 w 2284"/>
                <a:gd name="T27" fmla="*/ 1867 h 2885"/>
                <a:gd name="T28" fmla="*/ 1775 w 2284"/>
                <a:gd name="T29" fmla="*/ 1884 h 2885"/>
                <a:gd name="T30" fmla="*/ 1808 w 2284"/>
                <a:gd name="T31" fmla="*/ 1888 h 2885"/>
                <a:gd name="T32" fmla="*/ 1900 w 2284"/>
                <a:gd name="T33" fmla="*/ 1914 h 2885"/>
                <a:gd name="T34" fmla="*/ 2037 w 2284"/>
                <a:gd name="T35" fmla="*/ 1983 h 2885"/>
                <a:gd name="T36" fmla="*/ 2173 w 2284"/>
                <a:gd name="T37" fmla="*/ 2111 h 2885"/>
                <a:gd name="T38" fmla="*/ 2267 w 2284"/>
                <a:gd name="T39" fmla="*/ 2315 h 2885"/>
                <a:gd name="T40" fmla="*/ 2280 w 2284"/>
                <a:gd name="T41" fmla="*/ 2575 h 2885"/>
                <a:gd name="T42" fmla="*/ 2210 w 2284"/>
                <a:gd name="T43" fmla="*/ 2885 h 2885"/>
                <a:gd name="T44" fmla="*/ 2135 w 2284"/>
                <a:gd name="T45" fmla="*/ 2885 h 2885"/>
                <a:gd name="T46" fmla="*/ 1920 w 2284"/>
                <a:gd name="T47" fmla="*/ 2851 h 2885"/>
                <a:gd name="T48" fmla="*/ 1768 w 2284"/>
                <a:gd name="T49" fmla="*/ 2761 h 2885"/>
                <a:gd name="T50" fmla="*/ 1680 w 2284"/>
                <a:gd name="T51" fmla="*/ 2623 h 2885"/>
                <a:gd name="T52" fmla="*/ 1651 w 2284"/>
                <a:gd name="T53" fmla="*/ 2478 h 2885"/>
                <a:gd name="T54" fmla="*/ 1653 w 2284"/>
                <a:gd name="T55" fmla="*/ 2362 h 2885"/>
                <a:gd name="T56" fmla="*/ 1659 w 2284"/>
                <a:gd name="T57" fmla="*/ 2315 h 2885"/>
                <a:gd name="T58" fmla="*/ 1646 w 2284"/>
                <a:gd name="T59" fmla="*/ 2143 h 2885"/>
                <a:gd name="T60" fmla="*/ 1576 w 2284"/>
                <a:gd name="T61" fmla="*/ 1983 h 2885"/>
                <a:gd name="T62" fmla="*/ 1454 w 2284"/>
                <a:gd name="T63" fmla="*/ 1886 h 2885"/>
                <a:gd name="T64" fmla="*/ 1285 w 2284"/>
                <a:gd name="T65" fmla="*/ 1845 h 2885"/>
                <a:gd name="T66" fmla="*/ 1048 w 2284"/>
                <a:gd name="T67" fmla="*/ 1857 h 2885"/>
                <a:gd name="T68" fmla="*/ 948 w 2284"/>
                <a:gd name="T69" fmla="*/ 1868 h 2885"/>
                <a:gd name="T70" fmla="*/ 864 w 2284"/>
                <a:gd name="T71" fmla="*/ 1843 h 2885"/>
                <a:gd name="T72" fmla="*/ 751 w 2284"/>
                <a:gd name="T73" fmla="*/ 1765 h 2885"/>
                <a:gd name="T74" fmla="*/ 689 w 2284"/>
                <a:gd name="T75" fmla="*/ 1675 h 2885"/>
                <a:gd name="T76" fmla="*/ 663 w 2284"/>
                <a:gd name="T77" fmla="*/ 1603 h 2885"/>
                <a:gd name="T78" fmla="*/ 659 w 2284"/>
                <a:gd name="T79" fmla="*/ 1580 h 2885"/>
                <a:gd name="T80" fmla="*/ 625 w 2284"/>
                <a:gd name="T81" fmla="*/ 1455 h 2885"/>
                <a:gd name="T82" fmla="*/ 572 w 2284"/>
                <a:gd name="T83" fmla="*/ 1315 h 2885"/>
                <a:gd name="T84" fmla="*/ 478 w 2284"/>
                <a:gd name="T85" fmla="*/ 1142 h 2885"/>
                <a:gd name="T86" fmla="*/ 402 w 2284"/>
                <a:gd name="T87" fmla="*/ 1038 h 2885"/>
                <a:gd name="T88" fmla="*/ 323 w 2284"/>
                <a:gd name="T89" fmla="*/ 953 h 2885"/>
                <a:gd name="T90" fmla="*/ 217 w 2284"/>
                <a:gd name="T91" fmla="*/ 866 h 2885"/>
                <a:gd name="T92" fmla="*/ 115 w 2284"/>
                <a:gd name="T93" fmla="*/ 802 h 2885"/>
                <a:gd name="T94" fmla="*/ 57 w 2284"/>
                <a:gd name="T95" fmla="*/ 773 h 2885"/>
                <a:gd name="T96" fmla="*/ 16 w 2284"/>
                <a:gd name="T97" fmla="*/ 756 h 2885"/>
                <a:gd name="T98" fmla="*/ 21 w 2284"/>
                <a:gd name="T99" fmla="*/ 726 h 2885"/>
                <a:gd name="T100" fmla="*/ 137 w 2284"/>
                <a:gd name="T101" fmla="*/ 609 h 2885"/>
                <a:gd name="T102" fmla="*/ 359 w 2284"/>
                <a:gd name="T103" fmla="*/ 441 h 2885"/>
                <a:gd name="T104" fmla="*/ 639 w 2284"/>
                <a:gd name="T105" fmla="*/ 300 h 2885"/>
                <a:gd name="T106" fmla="*/ 642 w 2284"/>
                <a:gd name="T107" fmla="*/ 193 h 2885"/>
                <a:gd name="T108" fmla="*/ 665 w 2284"/>
                <a:gd name="T109" fmla="*/ 80 h 2885"/>
                <a:gd name="T110" fmla="*/ 690 w 2284"/>
                <a:gd name="T111" fmla="*/ 29 h 2885"/>
                <a:gd name="T112" fmla="*/ 705 w 2284"/>
                <a:gd name="T113" fmla="*/ 13 h 2885"/>
                <a:gd name="T114" fmla="*/ 735 w 2284"/>
                <a:gd name="T115" fmla="*/ 2 h 2885"/>
                <a:gd name="T116" fmla="*/ 758 w 2284"/>
                <a:gd name="T117" fmla="*/ 0 h 2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84" h="2885">
                  <a:moveTo>
                    <a:pt x="763" y="0"/>
                  </a:moveTo>
                  <a:lnTo>
                    <a:pt x="764" y="0"/>
                  </a:lnTo>
                  <a:lnTo>
                    <a:pt x="766" y="0"/>
                  </a:lnTo>
                  <a:lnTo>
                    <a:pt x="774" y="0"/>
                  </a:lnTo>
                  <a:lnTo>
                    <a:pt x="783" y="1"/>
                  </a:lnTo>
                  <a:lnTo>
                    <a:pt x="792" y="4"/>
                  </a:lnTo>
                  <a:lnTo>
                    <a:pt x="799" y="5"/>
                  </a:lnTo>
                  <a:lnTo>
                    <a:pt x="805" y="7"/>
                  </a:lnTo>
                  <a:lnTo>
                    <a:pt x="816" y="11"/>
                  </a:lnTo>
                  <a:lnTo>
                    <a:pt x="828" y="17"/>
                  </a:lnTo>
                  <a:lnTo>
                    <a:pt x="833" y="20"/>
                  </a:lnTo>
                  <a:lnTo>
                    <a:pt x="838" y="23"/>
                  </a:lnTo>
                  <a:lnTo>
                    <a:pt x="846" y="29"/>
                  </a:lnTo>
                  <a:lnTo>
                    <a:pt x="854" y="34"/>
                  </a:lnTo>
                  <a:lnTo>
                    <a:pt x="860" y="40"/>
                  </a:lnTo>
                  <a:lnTo>
                    <a:pt x="865" y="45"/>
                  </a:lnTo>
                  <a:lnTo>
                    <a:pt x="883" y="65"/>
                  </a:lnTo>
                  <a:lnTo>
                    <a:pt x="900" y="89"/>
                  </a:lnTo>
                  <a:lnTo>
                    <a:pt x="915" y="120"/>
                  </a:lnTo>
                  <a:lnTo>
                    <a:pt x="925" y="143"/>
                  </a:lnTo>
                  <a:lnTo>
                    <a:pt x="934" y="169"/>
                  </a:lnTo>
                  <a:lnTo>
                    <a:pt x="942" y="197"/>
                  </a:lnTo>
                  <a:lnTo>
                    <a:pt x="950" y="230"/>
                  </a:lnTo>
                  <a:lnTo>
                    <a:pt x="956" y="266"/>
                  </a:lnTo>
                  <a:lnTo>
                    <a:pt x="961" y="307"/>
                  </a:lnTo>
                  <a:lnTo>
                    <a:pt x="965" y="352"/>
                  </a:lnTo>
                  <a:lnTo>
                    <a:pt x="967" y="401"/>
                  </a:lnTo>
                  <a:lnTo>
                    <a:pt x="967" y="455"/>
                  </a:lnTo>
                  <a:lnTo>
                    <a:pt x="966" y="513"/>
                  </a:lnTo>
                  <a:lnTo>
                    <a:pt x="962" y="577"/>
                  </a:lnTo>
                  <a:lnTo>
                    <a:pt x="956" y="646"/>
                  </a:lnTo>
                  <a:lnTo>
                    <a:pt x="948" y="719"/>
                  </a:lnTo>
                  <a:lnTo>
                    <a:pt x="936" y="799"/>
                  </a:lnTo>
                  <a:lnTo>
                    <a:pt x="926" y="881"/>
                  </a:lnTo>
                  <a:lnTo>
                    <a:pt x="921" y="961"/>
                  </a:lnTo>
                  <a:lnTo>
                    <a:pt x="919" y="1039"/>
                  </a:lnTo>
                  <a:lnTo>
                    <a:pt x="924" y="1112"/>
                  </a:lnTo>
                  <a:lnTo>
                    <a:pt x="934" y="1183"/>
                  </a:lnTo>
                  <a:lnTo>
                    <a:pt x="949" y="1252"/>
                  </a:lnTo>
                  <a:lnTo>
                    <a:pt x="968" y="1317"/>
                  </a:lnTo>
                  <a:lnTo>
                    <a:pt x="992" y="1380"/>
                  </a:lnTo>
                  <a:lnTo>
                    <a:pt x="1022" y="1440"/>
                  </a:lnTo>
                  <a:lnTo>
                    <a:pt x="1056" y="1496"/>
                  </a:lnTo>
                  <a:lnTo>
                    <a:pt x="1097" y="1549"/>
                  </a:lnTo>
                  <a:lnTo>
                    <a:pt x="1140" y="1599"/>
                  </a:lnTo>
                  <a:lnTo>
                    <a:pt x="1187" y="1642"/>
                  </a:lnTo>
                  <a:lnTo>
                    <a:pt x="1235" y="1682"/>
                  </a:lnTo>
                  <a:lnTo>
                    <a:pt x="1286" y="1717"/>
                  </a:lnTo>
                  <a:lnTo>
                    <a:pt x="1336" y="1749"/>
                  </a:lnTo>
                  <a:lnTo>
                    <a:pt x="1387" y="1775"/>
                  </a:lnTo>
                  <a:lnTo>
                    <a:pt x="1438" y="1798"/>
                  </a:lnTo>
                  <a:lnTo>
                    <a:pt x="1488" y="1818"/>
                  </a:lnTo>
                  <a:lnTo>
                    <a:pt x="1536" y="1834"/>
                  </a:lnTo>
                  <a:lnTo>
                    <a:pt x="1581" y="1847"/>
                  </a:lnTo>
                  <a:lnTo>
                    <a:pt x="1625" y="1858"/>
                  </a:lnTo>
                  <a:lnTo>
                    <a:pt x="1664" y="1867"/>
                  </a:lnTo>
                  <a:lnTo>
                    <a:pt x="1700" y="1874"/>
                  </a:lnTo>
                  <a:lnTo>
                    <a:pt x="1730" y="1878"/>
                  </a:lnTo>
                  <a:lnTo>
                    <a:pt x="1755" y="1881"/>
                  </a:lnTo>
                  <a:lnTo>
                    <a:pt x="1775" y="1884"/>
                  </a:lnTo>
                  <a:lnTo>
                    <a:pt x="1788" y="1885"/>
                  </a:lnTo>
                  <a:lnTo>
                    <a:pt x="1793" y="1885"/>
                  </a:lnTo>
                  <a:lnTo>
                    <a:pt x="1797" y="1886"/>
                  </a:lnTo>
                  <a:lnTo>
                    <a:pt x="1808" y="1888"/>
                  </a:lnTo>
                  <a:lnTo>
                    <a:pt x="1824" y="1891"/>
                  </a:lnTo>
                  <a:lnTo>
                    <a:pt x="1845" y="1897"/>
                  </a:lnTo>
                  <a:lnTo>
                    <a:pt x="1870" y="1904"/>
                  </a:lnTo>
                  <a:lnTo>
                    <a:pt x="1900" y="1914"/>
                  </a:lnTo>
                  <a:lnTo>
                    <a:pt x="1931" y="1926"/>
                  </a:lnTo>
                  <a:lnTo>
                    <a:pt x="1965" y="1943"/>
                  </a:lnTo>
                  <a:lnTo>
                    <a:pt x="2001" y="1961"/>
                  </a:lnTo>
                  <a:lnTo>
                    <a:pt x="2037" y="1983"/>
                  </a:lnTo>
                  <a:lnTo>
                    <a:pt x="2072" y="2008"/>
                  </a:lnTo>
                  <a:lnTo>
                    <a:pt x="2108" y="2039"/>
                  </a:lnTo>
                  <a:lnTo>
                    <a:pt x="2142" y="2073"/>
                  </a:lnTo>
                  <a:lnTo>
                    <a:pt x="2173" y="2111"/>
                  </a:lnTo>
                  <a:lnTo>
                    <a:pt x="2203" y="2154"/>
                  </a:lnTo>
                  <a:lnTo>
                    <a:pt x="2229" y="2205"/>
                  </a:lnTo>
                  <a:lnTo>
                    <a:pt x="2251" y="2258"/>
                  </a:lnTo>
                  <a:lnTo>
                    <a:pt x="2267" y="2315"/>
                  </a:lnTo>
                  <a:lnTo>
                    <a:pt x="2278" y="2375"/>
                  </a:lnTo>
                  <a:lnTo>
                    <a:pt x="2283" y="2439"/>
                  </a:lnTo>
                  <a:lnTo>
                    <a:pt x="2284" y="2505"/>
                  </a:lnTo>
                  <a:lnTo>
                    <a:pt x="2280" y="2575"/>
                  </a:lnTo>
                  <a:lnTo>
                    <a:pt x="2270" y="2647"/>
                  </a:lnTo>
                  <a:lnTo>
                    <a:pt x="2255" y="2724"/>
                  </a:lnTo>
                  <a:lnTo>
                    <a:pt x="2235" y="2803"/>
                  </a:lnTo>
                  <a:lnTo>
                    <a:pt x="2210" y="2885"/>
                  </a:lnTo>
                  <a:lnTo>
                    <a:pt x="2206" y="2885"/>
                  </a:lnTo>
                  <a:lnTo>
                    <a:pt x="2201" y="2885"/>
                  </a:lnTo>
                  <a:lnTo>
                    <a:pt x="2200" y="2885"/>
                  </a:lnTo>
                  <a:lnTo>
                    <a:pt x="2135" y="2885"/>
                  </a:lnTo>
                  <a:lnTo>
                    <a:pt x="2076" y="2882"/>
                  </a:lnTo>
                  <a:lnTo>
                    <a:pt x="2020" y="2875"/>
                  </a:lnTo>
                  <a:lnTo>
                    <a:pt x="1968" y="2865"/>
                  </a:lnTo>
                  <a:lnTo>
                    <a:pt x="1920" y="2851"/>
                  </a:lnTo>
                  <a:lnTo>
                    <a:pt x="1877" y="2834"/>
                  </a:lnTo>
                  <a:lnTo>
                    <a:pt x="1837" y="2814"/>
                  </a:lnTo>
                  <a:lnTo>
                    <a:pt x="1801" y="2788"/>
                  </a:lnTo>
                  <a:lnTo>
                    <a:pt x="1768" y="2761"/>
                  </a:lnTo>
                  <a:lnTo>
                    <a:pt x="1740" y="2729"/>
                  </a:lnTo>
                  <a:lnTo>
                    <a:pt x="1716" y="2695"/>
                  </a:lnTo>
                  <a:lnTo>
                    <a:pt x="1696" y="2660"/>
                  </a:lnTo>
                  <a:lnTo>
                    <a:pt x="1680" y="2623"/>
                  </a:lnTo>
                  <a:lnTo>
                    <a:pt x="1668" y="2586"/>
                  </a:lnTo>
                  <a:lnTo>
                    <a:pt x="1659" y="2550"/>
                  </a:lnTo>
                  <a:lnTo>
                    <a:pt x="1654" y="2513"/>
                  </a:lnTo>
                  <a:lnTo>
                    <a:pt x="1651" y="2478"/>
                  </a:lnTo>
                  <a:lnTo>
                    <a:pt x="1650" y="2444"/>
                  </a:lnTo>
                  <a:lnTo>
                    <a:pt x="1650" y="2414"/>
                  </a:lnTo>
                  <a:lnTo>
                    <a:pt x="1651" y="2386"/>
                  </a:lnTo>
                  <a:lnTo>
                    <a:pt x="1653" y="2362"/>
                  </a:lnTo>
                  <a:lnTo>
                    <a:pt x="1655" y="2343"/>
                  </a:lnTo>
                  <a:lnTo>
                    <a:pt x="1657" y="2328"/>
                  </a:lnTo>
                  <a:lnTo>
                    <a:pt x="1658" y="2318"/>
                  </a:lnTo>
                  <a:lnTo>
                    <a:pt x="1659" y="2315"/>
                  </a:lnTo>
                  <a:lnTo>
                    <a:pt x="1661" y="2301"/>
                  </a:lnTo>
                  <a:lnTo>
                    <a:pt x="1659" y="2245"/>
                  </a:lnTo>
                  <a:lnTo>
                    <a:pt x="1655" y="2192"/>
                  </a:lnTo>
                  <a:lnTo>
                    <a:pt x="1646" y="2143"/>
                  </a:lnTo>
                  <a:lnTo>
                    <a:pt x="1633" y="2097"/>
                  </a:lnTo>
                  <a:lnTo>
                    <a:pt x="1618" y="2056"/>
                  </a:lnTo>
                  <a:lnTo>
                    <a:pt x="1599" y="2017"/>
                  </a:lnTo>
                  <a:lnTo>
                    <a:pt x="1576" y="1983"/>
                  </a:lnTo>
                  <a:lnTo>
                    <a:pt x="1549" y="1953"/>
                  </a:lnTo>
                  <a:lnTo>
                    <a:pt x="1520" y="1926"/>
                  </a:lnTo>
                  <a:lnTo>
                    <a:pt x="1489" y="1904"/>
                  </a:lnTo>
                  <a:lnTo>
                    <a:pt x="1454" y="1886"/>
                  </a:lnTo>
                  <a:lnTo>
                    <a:pt x="1417" y="1870"/>
                  </a:lnTo>
                  <a:lnTo>
                    <a:pt x="1376" y="1858"/>
                  </a:lnTo>
                  <a:lnTo>
                    <a:pt x="1332" y="1851"/>
                  </a:lnTo>
                  <a:lnTo>
                    <a:pt x="1285" y="1845"/>
                  </a:lnTo>
                  <a:lnTo>
                    <a:pt x="1233" y="1843"/>
                  </a:lnTo>
                  <a:lnTo>
                    <a:pt x="1168" y="1845"/>
                  </a:lnTo>
                  <a:lnTo>
                    <a:pt x="1106" y="1851"/>
                  </a:lnTo>
                  <a:lnTo>
                    <a:pt x="1048" y="1857"/>
                  </a:lnTo>
                  <a:lnTo>
                    <a:pt x="1004" y="1863"/>
                  </a:lnTo>
                  <a:lnTo>
                    <a:pt x="966" y="1866"/>
                  </a:lnTo>
                  <a:lnTo>
                    <a:pt x="951" y="1867"/>
                  </a:lnTo>
                  <a:lnTo>
                    <a:pt x="948" y="1868"/>
                  </a:lnTo>
                  <a:lnTo>
                    <a:pt x="944" y="1868"/>
                  </a:lnTo>
                  <a:lnTo>
                    <a:pt x="943" y="1868"/>
                  </a:lnTo>
                  <a:lnTo>
                    <a:pt x="901" y="1857"/>
                  </a:lnTo>
                  <a:lnTo>
                    <a:pt x="864" y="1843"/>
                  </a:lnTo>
                  <a:lnTo>
                    <a:pt x="830" y="1827"/>
                  </a:lnTo>
                  <a:lnTo>
                    <a:pt x="800" y="1808"/>
                  </a:lnTo>
                  <a:lnTo>
                    <a:pt x="774" y="1787"/>
                  </a:lnTo>
                  <a:lnTo>
                    <a:pt x="751" y="1765"/>
                  </a:lnTo>
                  <a:lnTo>
                    <a:pt x="731" y="1743"/>
                  </a:lnTo>
                  <a:lnTo>
                    <a:pt x="715" y="1720"/>
                  </a:lnTo>
                  <a:lnTo>
                    <a:pt x="701" y="1697"/>
                  </a:lnTo>
                  <a:lnTo>
                    <a:pt x="689" y="1675"/>
                  </a:lnTo>
                  <a:lnTo>
                    <a:pt x="680" y="1655"/>
                  </a:lnTo>
                  <a:lnTo>
                    <a:pt x="673" y="1635"/>
                  </a:lnTo>
                  <a:lnTo>
                    <a:pt x="667" y="1618"/>
                  </a:lnTo>
                  <a:lnTo>
                    <a:pt x="663" y="1603"/>
                  </a:lnTo>
                  <a:lnTo>
                    <a:pt x="661" y="1592"/>
                  </a:lnTo>
                  <a:lnTo>
                    <a:pt x="660" y="1587"/>
                  </a:lnTo>
                  <a:lnTo>
                    <a:pt x="660" y="1583"/>
                  </a:lnTo>
                  <a:lnTo>
                    <a:pt x="659" y="1580"/>
                  </a:lnTo>
                  <a:lnTo>
                    <a:pt x="659" y="1579"/>
                  </a:lnTo>
                  <a:lnTo>
                    <a:pt x="658" y="1570"/>
                  </a:lnTo>
                  <a:lnTo>
                    <a:pt x="642" y="1512"/>
                  </a:lnTo>
                  <a:lnTo>
                    <a:pt x="625" y="1455"/>
                  </a:lnTo>
                  <a:lnTo>
                    <a:pt x="613" y="1421"/>
                  </a:lnTo>
                  <a:lnTo>
                    <a:pt x="600" y="1385"/>
                  </a:lnTo>
                  <a:lnTo>
                    <a:pt x="587" y="1351"/>
                  </a:lnTo>
                  <a:lnTo>
                    <a:pt x="572" y="1315"/>
                  </a:lnTo>
                  <a:lnTo>
                    <a:pt x="543" y="1257"/>
                  </a:lnTo>
                  <a:lnTo>
                    <a:pt x="526" y="1223"/>
                  </a:lnTo>
                  <a:lnTo>
                    <a:pt x="496" y="1170"/>
                  </a:lnTo>
                  <a:lnTo>
                    <a:pt x="478" y="1142"/>
                  </a:lnTo>
                  <a:lnTo>
                    <a:pt x="461" y="1116"/>
                  </a:lnTo>
                  <a:lnTo>
                    <a:pt x="442" y="1090"/>
                  </a:lnTo>
                  <a:lnTo>
                    <a:pt x="428" y="1071"/>
                  </a:lnTo>
                  <a:lnTo>
                    <a:pt x="402" y="1038"/>
                  </a:lnTo>
                  <a:lnTo>
                    <a:pt x="376" y="1008"/>
                  </a:lnTo>
                  <a:lnTo>
                    <a:pt x="372" y="1004"/>
                  </a:lnTo>
                  <a:lnTo>
                    <a:pt x="367" y="998"/>
                  </a:lnTo>
                  <a:lnTo>
                    <a:pt x="323" y="953"/>
                  </a:lnTo>
                  <a:lnTo>
                    <a:pt x="304" y="936"/>
                  </a:lnTo>
                  <a:lnTo>
                    <a:pt x="270" y="906"/>
                  </a:lnTo>
                  <a:lnTo>
                    <a:pt x="249" y="890"/>
                  </a:lnTo>
                  <a:lnTo>
                    <a:pt x="217" y="866"/>
                  </a:lnTo>
                  <a:lnTo>
                    <a:pt x="197" y="852"/>
                  </a:lnTo>
                  <a:lnTo>
                    <a:pt x="166" y="832"/>
                  </a:lnTo>
                  <a:lnTo>
                    <a:pt x="148" y="820"/>
                  </a:lnTo>
                  <a:lnTo>
                    <a:pt x="115" y="802"/>
                  </a:lnTo>
                  <a:lnTo>
                    <a:pt x="109" y="798"/>
                  </a:lnTo>
                  <a:lnTo>
                    <a:pt x="102" y="795"/>
                  </a:lnTo>
                  <a:lnTo>
                    <a:pt x="61" y="775"/>
                  </a:lnTo>
                  <a:lnTo>
                    <a:pt x="57" y="773"/>
                  </a:lnTo>
                  <a:lnTo>
                    <a:pt x="52" y="770"/>
                  </a:lnTo>
                  <a:lnTo>
                    <a:pt x="48" y="769"/>
                  </a:lnTo>
                  <a:lnTo>
                    <a:pt x="24" y="759"/>
                  </a:lnTo>
                  <a:lnTo>
                    <a:pt x="16" y="756"/>
                  </a:lnTo>
                  <a:lnTo>
                    <a:pt x="9" y="754"/>
                  </a:lnTo>
                  <a:lnTo>
                    <a:pt x="4" y="752"/>
                  </a:lnTo>
                  <a:lnTo>
                    <a:pt x="0" y="751"/>
                  </a:lnTo>
                  <a:lnTo>
                    <a:pt x="21" y="726"/>
                  </a:lnTo>
                  <a:lnTo>
                    <a:pt x="28" y="718"/>
                  </a:lnTo>
                  <a:lnTo>
                    <a:pt x="77" y="666"/>
                  </a:lnTo>
                  <a:lnTo>
                    <a:pt x="131" y="616"/>
                  </a:lnTo>
                  <a:lnTo>
                    <a:pt x="137" y="609"/>
                  </a:lnTo>
                  <a:lnTo>
                    <a:pt x="145" y="603"/>
                  </a:lnTo>
                  <a:lnTo>
                    <a:pt x="213" y="545"/>
                  </a:lnTo>
                  <a:lnTo>
                    <a:pt x="285" y="490"/>
                  </a:lnTo>
                  <a:lnTo>
                    <a:pt x="359" y="441"/>
                  </a:lnTo>
                  <a:lnTo>
                    <a:pt x="436" y="395"/>
                  </a:lnTo>
                  <a:lnTo>
                    <a:pt x="515" y="354"/>
                  </a:lnTo>
                  <a:lnTo>
                    <a:pt x="597" y="318"/>
                  </a:lnTo>
                  <a:lnTo>
                    <a:pt x="639" y="300"/>
                  </a:lnTo>
                  <a:lnTo>
                    <a:pt x="638" y="254"/>
                  </a:lnTo>
                  <a:lnTo>
                    <a:pt x="639" y="235"/>
                  </a:lnTo>
                  <a:lnTo>
                    <a:pt x="639" y="226"/>
                  </a:lnTo>
                  <a:lnTo>
                    <a:pt x="642" y="193"/>
                  </a:lnTo>
                  <a:lnTo>
                    <a:pt x="647" y="157"/>
                  </a:lnTo>
                  <a:lnTo>
                    <a:pt x="654" y="120"/>
                  </a:lnTo>
                  <a:lnTo>
                    <a:pt x="663" y="85"/>
                  </a:lnTo>
                  <a:lnTo>
                    <a:pt x="665" y="80"/>
                  </a:lnTo>
                  <a:lnTo>
                    <a:pt x="675" y="55"/>
                  </a:lnTo>
                  <a:lnTo>
                    <a:pt x="677" y="52"/>
                  </a:lnTo>
                  <a:lnTo>
                    <a:pt x="679" y="47"/>
                  </a:lnTo>
                  <a:lnTo>
                    <a:pt x="690" y="29"/>
                  </a:lnTo>
                  <a:lnTo>
                    <a:pt x="692" y="27"/>
                  </a:lnTo>
                  <a:lnTo>
                    <a:pt x="695" y="23"/>
                  </a:lnTo>
                  <a:lnTo>
                    <a:pt x="700" y="18"/>
                  </a:lnTo>
                  <a:lnTo>
                    <a:pt x="705" y="13"/>
                  </a:lnTo>
                  <a:lnTo>
                    <a:pt x="712" y="9"/>
                  </a:lnTo>
                  <a:lnTo>
                    <a:pt x="712" y="8"/>
                  </a:lnTo>
                  <a:lnTo>
                    <a:pt x="724" y="4"/>
                  </a:lnTo>
                  <a:lnTo>
                    <a:pt x="735" y="2"/>
                  </a:lnTo>
                  <a:lnTo>
                    <a:pt x="748" y="0"/>
                  </a:lnTo>
                  <a:lnTo>
                    <a:pt x="750" y="0"/>
                  </a:lnTo>
                  <a:lnTo>
                    <a:pt x="753" y="0"/>
                  </a:lnTo>
                  <a:lnTo>
                    <a:pt x="758" y="0"/>
                  </a:lnTo>
                  <a:lnTo>
                    <a:pt x="7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406"/>
            <p:cNvSpPr>
              <a:spLocks/>
            </p:cNvSpPr>
            <p:nvPr/>
          </p:nvSpPr>
          <p:spPr bwMode="auto">
            <a:xfrm>
              <a:off x="8202613" y="2838450"/>
              <a:ext cx="417513" cy="369888"/>
            </a:xfrm>
            <a:custGeom>
              <a:avLst/>
              <a:gdLst>
                <a:gd name="T0" fmla="*/ 434 w 2893"/>
                <a:gd name="T1" fmla="*/ 3 h 2565"/>
                <a:gd name="T2" fmla="*/ 480 w 2893"/>
                <a:gd name="T3" fmla="*/ 8 h 2565"/>
                <a:gd name="T4" fmla="*/ 585 w 2893"/>
                <a:gd name="T5" fmla="*/ 21 h 2565"/>
                <a:gd name="T6" fmla="*/ 619 w 2893"/>
                <a:gd name="T7" fmla="*/ 31 h 2565"/>
                <a:gd name="T8" fmla="*/ 685 w 2893"/>
                <a:gd name="T9" fmla="*/ 57 h 2565"/>
                <a:gd name="T10" fmla="*/ 770 w 2893"/>
                <a:gd name="T11" fmla="*/ 104 h 2565"/>
                <a:gd name="T12" fmla="*/ 868 w 2893"/>
                <a:gd name="T13" fmla="*/ 177 h 2565"/>
                <a:gd name="T14" fmla="*/ 969 w 2893"/>
                <a:gd name="T15" fmla="*/ 283 h 2565"/>
                <a:gd name="T16" fmla="*/ 1066 w 2893"/>
                <a:gd name="T17" fmla="*/ 423 h 2565"/>
                <a:gd name="T18" fmla="*/ 1149 w 2893"/>
                <a:gd name="T19" fmla="*/ 606 h 2565"/>
                <a:gd name="T20" fmla="*/ 1196 w 2893"/>
                <a:gd name="T21" fmla="*/ 777 h 2565"/>
                <a:gd name="T22" fmla="*/ 1221 w 2893"/>
                <a:gd name="T23" fmla="*/ 857 h 2565"/>
                <a:gd name="T24" fmla="*/ 1268 w 2893"/>
                <a:gd name="T25" fmla="*/ 946 h 2565"/>
                <a:gd name="T26" fmla="*/ 1342 w 2893"/>
                <a:gd name="T27" fmla="*/ 1033 h 2565"/>
                <a:gd name="T28" fmla="*/ 1445 w 2893"/>
                <a:gd name="T29" fmla="*/ 1106 h 2565"/>
                <a:gd name="T30" fmla="*/ 1582 w 2893"/>
                <a:gd name="T31" fmla="*/ 1155 h 2565"/>
                <a:gd name="T32" fmla="*/ 1595 w 2893"/>
                <a:gd name="T33" fmla="*/ 1157 h 2565"/>
                <a:gd name="T34" fmla="*/ 1640 w 2893"/>
                <a:gd name="T35" fmla="*/ 1155 h 2565"/>
                <a:gd name="T36" fmla="*/ 1783 w 2893"/>
                <a:gd name="T37" fmla="*/ 1140 h 2565"/>
                <a:gd name="T38" fmla="*/ 1942 w 2893"/>
                <a:gd name="T39" fmla="*/ 1135 h 2565"/>
                <a:gd name="T40" fmla="*/ 2046 w 2893"/>
                <a:gd name="T41" fmla="*/ 1155 h 2565"/>
                <a:gd name="T42" fmla="*/ 2120 w 2893"/>
                <a:gd name="T43" fmla="*/ 1202 h 2565"/>
                <a:gd name="T44" fmla="*/ 2170 w 2893"/>
                <a:gd name="T45" fmla="*/ 1284 h 2565"/>
                <a:gd name="T46" fmla="*/ 2192 w 2893"/>
                <a:gd name="T47" fmla="*/ 1401 h 2565"/>
                <a:gd name="T48" fmla="*/ 2189 w 2893"/>
                <a:gd name="T49" fmla="*/ 1482 h 2565"/>
                <a:gd name="T50" fmla="*/ 2182 w 2893"/>
                <a:gd name="T51" fmla="*/ 1573 h 2565"/>
                <a:gd name="T52" fmla="*/ 2189 w 2893"/>
                <a:gd name="T53" fmla="*/ 1696 h 2565"/>
                <a:gd name="T54" fmla="*/ 2224 w 2893"/>
                <a:gd name="T55" fmla="*/ 1833 h 2565"/>
                <a:gd name="T56" fmla="*/ 2300 w 2893"/>
                <a:gd name="T57" fmla="*/ 1968 h 2565"/>
                <a:gd name="T58" fmla="*/ 2417 w 2893"/>
                <a:gd name="T59" fmla="*/ 2074 h 2565"/>
                <a:gd name="T60" fmla="*/ 2568 w 2893"/>
                <a:gd name="T61" fmla="*/ 2142 h 2565"/>
                <a:gd name="T62" fmla="*/ 2754 w 2893"/>
                <a:gd name="T63" fmla="*/ 2172 h 2565"/>
                <a:gd name="T64" fmla="*/ 2871 w 2893"/>
                <a:gd name="T65" fmla="*/ 2174 h 2565"/>
                <a:gd name="T66" fmla="*/ 2883 w 2893"/>
                <a:gd name="T67" fmla="*/ 2178 h 2565"/>
                <a:gd name="T68" fmla="*/ 2892 w 2893"/>
                <a:gd name="T69" fmla="*/ 2188 h 2565"/>
                <a:gd name="T70" fmla="*/ 2893 w 2893"/>
                <a:gd name="T71" fmla="*/ 2200 h 2565"/>
                <a:gd name="T72" fmla="*/ 2831 w 2893"/>
                <a:gd name="T73" fmla="*/ 2255 h 2565"/>
                <a:gd name="T74" fmla="*/ 2616 w 2893"/>
                <a:gd name="T75" fmla="*/ 2390 h 2565"/>
                <a:gd name="T76" fmla="*/ 2360 w 2893"/>
                <a:gd name="T77" fmla="*/ 2496 h 2565"/>
                <a:gd name="T78" fmla="*/ 2091 w 2893"/>
                <a:gd name="T79" fmla="*/ 2554 h 2565"/>
                <a:gd name="T80" fmla="*/ 1809 w 2893"/>
                <a:gd name="T81" fmla="*/ 2561 h 2565"/>
                <a:gd name="T82" fmla="*/ 1525 w 2893"/>
                <a:gd name="T83" fmla="*/ 2520 h 2565"/>
                <a:gd name="T84" fmla="*/ 1250 w 2893"/>
                <a:gd name="T85" fmla="*/ 2430 h 2565"/>
                <a:gd name="T86" fmla="*/ 992 w 2893"/>
                <a:gd name="T87" fmla="*/ 2295 h 2565"/>
                <a:gd name="T88" fmla="*/ 758 w 2893"/>
                <a:gd name="T89" fmla="*/ 2120 h 2565"/>
                <a:gd name="T90" fmla="*/ 554 w 2893"/>
                <a:gd name="T91" fmla="*/ 1906 h 2565"/>
                <a:gd name="T92" fmla="*/ 391 w 2893"/>
                <a:gd name="T93" fmla="*/ 1664 h 2565"/>
                <a:gd name="T94" fmla="*/ 276 w 2893"/>
                <a:gd name="T95" fmla="*/ 1404 h 2565"/>
                <a:gd name="T96" fmla="*/ 210 w 2893"/>
                <a:gd name="T97" fmla="*/ 1131 h 2565"/>
                <a:gd name="T98" fmla="*/ 192 w 2893"/>
                <a:gd name="T99" fmla="*/ 847 h 2565"/>
                <a:gd name="T100" fmla="*/ 227 w 2893"/>
                <a:gd name="T101" fmla="*/ 558 h 2565"/>
                <a:gd name="T102" fmla="*/ 222 w 2893"/>
                <a:gd name="T103" fmla="*/ 473 h 2565"/>
                <a:gd name="T104" fmla="*/ 176 w 2893"/>
                <a:gd name="T105" fmla="*/ 405 h 2565"/>
                <a:gd name="T106" fmla="*/ 110 w 2893"/>
                <a:gd name="T107" fmla="*/ 361 h 2565"/>
                <a:gd name="T108" fmla="*/ 49 w 2893"/>
                <a:gd name="T109" fmla="*/ 299 h 2565"/>
                <a:gd name="T110" fmla="*/ 8 w 2893"/>
                <a:gd name="T111" fmla="*/ 210 h 2565"/>
                <a:gd name="T112" fmla="*/ 0 w 2893"/>
                <a:gd name="T113" fmla="*/ 165 h 2565"/>
                <a:gd name="T114" fmla="*/ 9 w 2893"/>
                <a:gd name="T115" fmla="*/ 138 h 2565"/>
                <a:gd name="T116" fmla="*/ 32 w 2893"/>
                <a:gd name="T117" fmla="*/ 101 h 2565"/>
                <a:gd name="T118" fmla="*/ 76 w 2893"/>
                <a:gd name="T119" fmla="*/ 61 h 2565"/>
                <a:gd name="T120" fmla="*/ 149 w 2893"/>
                <a:gd name="T121" fmla="*/ 27 h 2565"/>
                <a:gd name="T122" fmla="*/ 256 w 2893"/>
                <a:gd name="T123" fmla="*/ 4 h 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93" h="2565">
                  <a:moveTo>
                    <a:pt x="351" y="0"/>
                  </a:moveTo>
                  <a:lnTo>
                    <a:pt x="391" y="1"/>
                  </a:lnTo>
                  <a:lnTo>
                    <a:pt x="434" y="3"/>
                  </a:lnTo>
                  <a:lnTo>
                    <a:pt x="437" y="3"/>
                  </a:lnTo>
                  <a:lnTo>
                    <a:pt x="441" y="3"/>
                  </a:lnTo>
                  <a:lnTo>
                    <a:pt x="480" y="8"/>
                  </a:lnTo>
                  <a:lnTo>
                    <a:pt x="522" y="13"/>
                  </a:lnTo>
                  <a:lnTo>
                    <a:pt x="552" y="16"/>
                  </a:lnTo>
                  <a:lnTo>
                    <a:pt x="585" y="21"/>
                  </a:lnTo>
                  <a:lnTo>
                    <a:pt x="592" y="23"/>
                  </a:lnTo>
                  <a:lnTo>
                    <a:pt x="604" y="26"/>
                  </a:lnTo>
                  <a:lnTo>
                    <a:pt x="619" y="31"/>
                  </a:lnTo>
                  <a:lnTo>
                    <a:pt x="639" y="37"/>
                  </a:lnTo>
                  <a:lnTo>
                    <a:pt x="661" y="46"/>
                  </a:lnTo>
                  <a:lnTo>
                    <a:pt x="685" y="57"/>
                  </a:lnTo>
                  <a:lnTo>
                    <a:pt x="712" y="70"/>
                  </a:lnTo>
                  <a:lnTo>
                    <a:pt x="740" y="86"/>
                  </a:lnTo>
                  <a:lnTo>
                    <a:pt x="770" y="104"/>
                  </a:lnTo>
                  <a:lnTo>
                    <a:pt x="802" y="126"/>
                  </a:lnTo>
                  <a:lnTo>
                    <a:pt x="835" y="150"/>
                  </a:lnTo>
                  <a:lnTo>
                    <a:pt x="868" y="177"/>
                  </a:lnTo>
                  <a:lnTo>
                    <a:pt x="902" y="209"/>
                  </a:lnTo>
                  <a:lnTo>
                    <a:pt x="936" y="243"/>
                  </a:lnTo>
                  <a:lnTo>
                    <a:pt x="969" y="283"/>
                  </a:lnTo>
                  <a:lnTo>
                    <a:pt x="1003" y="325"/>
                  </a:lnTo>
                  <a:lnTo>
                    <a:pt x="1035" y="372"/>
                  </a:lnTo>
                  <a:lnTo>
                    <a:pt x="1066" y="423"/>
                  </a:lnTo>
                  <a:lnTo>
                    <a:pt x="1095" y="480"/>
                  </a:lnTo>
                  <a:lnTo>
                    <a:pt x="1124" y="540"/>
                  </a:lnTo>
                  <a:lnTo>
                    <a:pt x="1149" y="606"/>
                  </a:lnTo>
                  <a:lnTo>
                    <a:pt x="1173" y="677"/>
                  </a:lnTo>
                  <a:lnTo>
                    <a:pt x="1193" y="754"/>
                  </a:lnTo>
                  <a:lnTo>
                    <a:pt x="1196" y="777"/>
                  </a:lnTo>
                  <a:lnTo>
                    <a:pt x="1203" y="802"/>
                  </a:lnTo>
                  <a:lnTo>
                    <a:pt x="1211" y="829"/>
                  </a:lnTo>
                  <a:lnTo>
                    <a:pt x="1221" y="857"/>
                  </a:lnTo>
                  <a:lnTo>
                    <a:pt x="1234" y="886"/>
                  </a:lnTo>
                  <a:lnTo>
                    <a:pt x="1250" y="917"/>
                  </a:lnTo>
                  <a:lnTo>
                    <a:pt x="1268" y="946"/>
                  </a:lnTo>
                  <a:lnTo>
                    <a:pt x="1290" y="976"/>
                  </a:lnTo>
                  <a:lnTo>
                    <a:pt x="1315" y="1006"/>
                  </a:lnTo>
                  <a:lnTo>
                    <a:pt x="1342" y="1033"/>
                  </a:lnTo>
                  <a:lnTo>
                    <a:pt x="1374" y="1059"/>
                  </a:lnTo>
                  <a:lnTo>
                    <a:pt x="1407" y="1085"/>
                  </a:lnTo>
                  <a:lnTo>
                    <a:pt x="1445" y="1106"/>
                  </a:lnTo>
                  <a:lnTo>
                    <a:pt x="1488" y="1126"/>
                  </a:lnTo>
                  <a:lnTo>
                    <a:pt x="1532" y="1143"/>
                  </a:lnTo>
                  <a:lnTo>
                    <a:pt x="1582" y="1155"/>
                  </a:lnTo>
                  <a:lnTo>
                    <a:pt x="1582" y="1156"/>
                  </a:lnTo>
                  <a:lnTo>
                    <a:pt x="1583" y="1156"/>
                  </a:lnTo>
                  <a:lnTo>
                    <a:pt x="1595" y="1157"/>
                  </a:lnTo>
                  <a:lnTo>
                    <a:pt x="1607" y="1158"/>
                  </a:lnTo>
                  <a:lnTo>
                    <a:pt x="1632" y="1156"/>
                  </a:lnTo>
                  <a:lnTo>
                    <a:pt x="1640" y="1155"/>
                  </a:lnTo>
                  <a:lnTo>
                    <a:pt x="1682" y="1151"/>
                  </a:lnTo>
                  <a:lnTo>
                    <a:pt x="1729" y="1146"/>
                  </a:lnTo>
                  <a:lnTo>
                    <a:pt x="1783" y="1140"/>
                  </a:lnTo>
                  <a:lnTo>
                    <a:pt x="1841" y="1135"/>
                  </a:lnTo>
                  <a:lnTo>
                    <a:pt x="1899" y="1133"/>
                  </a:lnTo>
                  <a:lnTo>
                    <a:pt x="1942" y="1135"/>
                  </a:lnTo>
                  <a:lnTo>
                    <a:pt x="1981" y="1138"/>
                  </a:lnTo>
                  <a:lnTo>
                    <a:pt x="2016" y="1146"/>
                  </a:lnTo>
                  <a:lnTo>
                    <a:pt x="2046" y="1155"/>
                  </a:lnTo>
                  <a:lnTo>
                    <a:pt x="2074" y="1168"/>
                  </a:lnTo>
                  <a:lnTo>
                    <a:pt x="2098" y="1183"/>
                  </a:lnTo>
                  <a:lnTo>
                    <a:pt x="2120" y="1202"/>
                  </a:lnTo>
                  <a:lnTo>
                    <a:pt x="2140" y="1226"/>
                  </a:lnTo>
                  <a:lnTo>
                    <a:pt x="2156" y="1253"/>
                  </a:lnTo>
                  <a:lnTo>
                    <a:pt x="2170" y="1284"/>
                  </a:lnTo>
                  <a:lnTo>
                    <a:pt x="2180" y="1319"/>
                  </a:lnTo>
                  <a:lnTo>
                    <a:pt x="2187" y="1358"/>
                  </a:lnTo>
                  <a:lnTo>
                    <a:pt x="2192" y="1401"/>
                  </a:lnTo>
                  <a:lnTo>
                    <a:pt x="2194" y="1448"/>
                  </a:lnTo>
                  <a:lnTo>
                    <a:pt x="2191" y="1463"/>
                  </a:lnTo>
                  <a:lnTo>
                    <a:pt x="2189" y="1482"/>
                  </a:lnTo>
                  <a:lnTo>
                    <a:pt x="2185" y="1509"/>
                  </a:lnTo>
                  <a:lnTo>
                    <a:pt x="2183" y="1538"/>
                  </a:lnTo>
                  <a:lnTo>
                    <a:pt x="2182" y="1573"/>
                  </a:lnTo>
                  <a:lnTo>
                    <a:pt x="2182" y="1612"/>
                  </a:lnTo>
                  <a:lnTo>
                    <a:pt x="2184" y="1652"/>
                  </a:lnTo>
                  <a:lnTo>
                    <a:pt x="2189" y="1696"/>
                  </a:lnTo>
                  <a:lnTo>
                    <a:pt x="2197" y="1741"/>
                  </a:lnTo>
                  <a:lnTo>
                    <a:pt x="2208" y="1787"/>
                  </a:lnTo>
                  <a:lnTo>
                    <a:pt x="2224" y="1833"/>
                  </a:lnTo>
                  <a:lnTo>
                    <a:pt x="2244" y="1879"/>
                  </a:lnTo>
                  <a:lnTo>
                    <a:pt x="2270" y="1925"/>
                  </a:lnTo>
                  <a:lnTo>
                    <a:pt x="2300" y="1968"/>
                  </a:lnTo>
                  <a:lnTo>
                    <a:pt x="2335" y="2007"/>
                  </a:lnTo>
                  <a:lnTo>
                    <a:pt x="2374" y="2042"/>
                  </a:lnTo>
                  <a:lnTo>
                    <a:pt x="2417" y="2074"/>
                  </a:lnTo>
                  <a:lnTo>
                    <a:pt x="2463" y="2100"/>
                  </a:lnTo>
                  <a:lnTo>
                    <a:pt x="2513" y="2123"/>
                  </a:lnTo>
                  <a:lnTo>
                    <a:pt x="2568" y="2142"/>
                  </a:lnTo>
                  <a:lnTo>
                    <a:pt x="2626" y="2156"/>
                  </a:lnTo>
                  <a:lnTo>
                    <a:pt x="2688" y="2167"/>
                  </a:lnTo>
                  <a:lnTo>
                    <a:pt x="2754" y="2172"/>
                  </a:lnTo>
                  <a:lnTo>
                    <a:pt x="2823" y="2175"/>
                  </a:lnTo>
                  <a:lnTo>
                    <a:pt x="2847" y="2175"/>
                  </a:lnTo>
                  <a:lnTo>
                    <a:pt x="2871" y="2174"/>
                  </a:lnTo>
                  <a:lnTo>
                    <a:pt x="2876" y="2175"/>
                  </a:lnTo>
                  <a:lnTo>
                    <a:pt x="2882" y="2176"/>
                  </a:lnTo>
                  <a:lnTo>
                    <a:pt x="2883" y="2178"/>
                  </a:lnTo>
                  <a:lnTo>
                    <a:pt x="2887" y="2181"/>
                  </a:lnTo>
                  <a:lnTo>
                    <a:pt x="2889" y="2184"/>
                  </a:lnTo>
                  <a:lnTo>
                    <a:pt x="2892" y="2188"/>
                  </a:lnTo>
                  <a:lnTo>
                    <a:pt x="2893" y="2191"/>
                  </a:lnTo>
                  <a:lnTo>
                    <a:pt x="2893" y="2194"/>
                  </a:lnTo>
                  <a:lnTo>
                    <a:pt x="2893" y="2200"/>
                  </a:lnTo>
                  <a:lnTo>
                    <a:pt x="2891" y="2206"/>
                  </a:lnTo>
                  <a:lnTo>
                    <a:pt x="2885" y="2213"/>
                  </a:lnTo>
                  <a:lnTo>
                    <a:pt x="2831" y="2255"/>
                  </a:lnTo>
                  <a:lnTo>
                    <a:pt x="2775" y="2294"/>
                  </a:lnTo>
                  <a:lnTo>
                    <a:pt x="2697" y="2344"/>
                  </a:lnTo>
                  <a:lnTo>
                    <a:pt x="2616" y="2390"/>
                  </a:lnTo>
                  <a:lnTo>
                    <a:pt x="2532" y="2431"/>
                  </a:lnTo>
                  <a:lnTo>
                    <a:pt x="2447" y="2466"/>
                  </a:lnTo>
                  <a:lnTo>
                    <a:pt x="2360" y="2496"/>
                  </a:lnTo>
                  <a:lnTo>
                    <a:pt x="2272" y="2520"/>
                  </a:lnTo>
                  <a:lnTo>
                    <a:pt x="2182" y="2539"/>
                  </a:lnTo>
                  <a:lnTo>
                    <a:pt x="2091" y="2554"/>
                  </a:lnTo>
                  <a:lnTo>
                    <a:pt x="1998" y="2561"/>
                  </a:lnTo>
                  <a:lnTo>
                    <a:pt x="1905" y="2565"/>
                  </a:lnTo>
                  <a:lnTo>
                    <a:pt x="1809" y="2561"/>
                  </a:lnTo>
                  <a:lnTo>
                    <a:pt x="1714" y="2553"/>
                  </a:lnTo>
                  <a:lnTo>
                    <a:pt x="1618" y="2539"/>
                  </a:lnTo>
                  <a:lnTo>
                    <a:pt x="1525" y="2520"/>
                  </a:lnTo>
                  <a:lnTo>
                    <a:pt x="1431" y="2495"/>
                  </a:lnTo>
                  <a:lnTo>
                    <a:pt x="1340" y="2465"/>
                  </a:lnTo>
                  <a:lnTo>
                    <a:pt x="1250" y="2430"/>
                  </a:lnTo>
                  <a:lnTo>
                    <a:pt x="1162" y="2389"/>
                  </a:lnTo>
                  <a:lnTo>
                    <a:pt x="1076" y="2346"/>
                  </a:lnTo>
                  <a:lnTo>
                    <a:pt x="992" y="2295"/>
                  </a:lnTo>
                  <a:lnTo>
                    <a:pt x="912" y="2241"/>
                  </a:lnTo>
                  <a:lnTo>
                    <a:pt x="833" y="2183"/>
                  </a:lnTo>
                  <a:lnTo>
                    <a:pt x="758" y="2120"/>
                  </a:lnTo>
                  <a:lnTo>
                    <a:pt x="687" y="2053"/>
                  </a:lnTo>
                  <a:lnTo>
                    <a:pt x="618" y="1982"/>
                  </a:lnTo>
                  <a:lnTo>
                    <a:pt x="554" y="1906"/>
                  </a:lnTo>
                  <a:lnTo>
                    <a:pt x="494" y="1827"/>
                  </a:lnTo>
                  <a:lnTo>
                    <a:pt x="440" y="1747"/>
                  </a:lnTo>
                  <a:lnTo>
                    <a:pt x="391" y="1664"/>
                  </a:lnTo>
                  <a:lnTo>
                    <a:pt x="348" y="1580"/>
                  </a:lnTo>
                  <a:lnTo>
                    <a:pt x="309" y="1493"/>
                  </a:lnTo>
                  <a:lnTo>
                    <a:pt x="276" y="1404"/>
                  </a:lnTo>
                  <a:lnTo>
                    <a:pt x="248" y="1315"/>
                  </a:lnTo>
                  <a:lnTo>
                    <a:pt x="226" y="1224"/>
                  </a:lnTo>
                  <a:lnTo>
                    <a:pt x="210" y="1131"/>
                  </a:lnTo>
                  <a:lnTo>
                    <a:pt x="199" y="1037"/>
                  </a:lnTo>
                  <a:lnTo>
                    <a:pt x="192" y="942"/>
                  </a:lnTo>
                  <a:lnTo>
                    <a:pt x="192" y="847"/>
                  </a:lnTo>
                  <a:lnTo>
                    <a:pt x="199" y="751"/>
                  </a:lnTo>
                  <a:lnTo>
                    <a:pt x="210" y="655"/>
                  </a:lnTo>
                  <a:lnTo>
                    <a:pt x="227" y="558"/>
                  </a:lnTo>
                  <a:lnTo>
                    <a:pt x="230" y="529"/>
                  </a:lnTo>
                  <a:lnTo>
                    <a:pt x="228" y="501"/>
                  </a:lnTo>
                  <a:lnTo>
                    <a:pt x="222" y="473"/>
                  </a:lnTo>
                  <a:lnTo>
                    <a:pt x="211" y="448"/>
                  </a:lnTo>
                  <a:lnTo>
                    <a:pt x="196" y="425"/>
                  </a:lnTo>
                  <a:lnTo>
                    <a:pt x="176" y="405"/>
                  </a:lnTo>
                  <a:lnTo>
                    <a:pt x="152" y="389"/>
                  </a:lnTo>
                  <a:lnTo>
                    <a:pt x="131" y="377"/>
                  </a:lnTo>
                  <a:lnTo>
                    <a:pt x="110" y="361"/>
                  </a:lnTo>
                  <a:lnTo>
                    <a:pt x="88" y="344"/>
                  </a:lnTo>
                  <a:lnTo>
                    <a:pt x="68" y="323"/>
                  </a:lnTo>
                  <a:lnTo>
                    <a:pt x="49" y="299"/>
                  </a:lnTo>
                  <a:lnTo>
                    <a:pt x="33" y="273"/>
                  </a:lnTo>
                  <a:lnTo>
                    <a:pt x="17" y="243"/>
                  </a:lnTo>
                  <a:lnTo>
                    <a:pt x="8" y="210"/>
                  </a:lnTo>
                  <a:lnTo>
                    <a:pt x="0" y="173"/>
                  </a:lnTo>
                  <a:lnTo>
                    <a:pt x="0" y="169"/>
                  </a:lnTo>
                  <a:lnTo>
                    <a:pt x="0" y="165"/>
                  </a:lnTo>
                  <a:lnTo>
                    <a:pt x="2" y="158"/>
                  </a:lnTo>
                  <a:lnTo>
                    <a:pt x="4" y="149"/>
                  </a:lnTo>
                  <a:lnTo>
                    <a:pt x="9" y="138"/>
                  </a:lnTo>
                  <a:lnTo>
                    <a:pt x="15" y="126"/>
                  </a:lnTo>
                  <a:lnTo>
                    <a:pt x="23" y="114"/>
                  </a:lnTo>
                  <a:lnTo>
                    <a:pt x="32" y="101"/>
                  </a:lnTo>
                  <a:lnTo>
                    <a:pt x="45" y="88"/>
                  </a:lnTo>
                  <a:lnTo>
                    <a:pt x="59" y="74"/>
                  </a:lnTo>
                  <a:lnTo>
                    <a:pt x="76" y="61"/>
                  </a:lnTo>
                  <a:lnTo>
                    <a:pt x="97" y="49"/>
                  </a:lnTo>
                  <a:lnTo>
                    <a:pt x="122" y="38"/>
                  </a:lnTo>
                  <a:lnTo>
                    <a:pt x="149" y="27"/>
                  </a:lnTo>
                  <a:lnTo>
                    <a:pt x="180" y="19"/>
                  </a:lnTo>
                  <a:lnTo>
                    <a:pt x="216" y="11"/>
                  </a:lnTo>
                  <a:lnTo>
                    <a:pt x="256" y="4"/>
                  </a:lnTo>
                  <a:lnTo>
                    <a:pt x="302" y="1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8" name="Group 957"/>
          <p:cNvGrpSpPr/>
          <p:nvPr/>
        </p:nvGrpSpPr>
        <p:grpSpPr>
          <a:xfrm>
            <a:off x="9083822" y="2705100"/>
            <a:ext cx="563563" cy="515938"/>
            <a:chOff x="9075738" y="2705100"/>
            <a:chExt cx="563563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3" name="Freeform 411"/>
            <p:cNvSpPr>
              <a:spLocks/>
            </p:cNvSpPr>
            <p:nvPr/>
          </p:nvSpPr>
          <p:spPr bwMode="auto">
            <a:xfrm>
              <a:off x="9075738" y="3117850"/>
              <a:ext cx="563563" cy="74613"/>
            </a:xfrm>
            <a:custGeom>
              <a:avLst/>
              <a:gdLst>
                <a:gd name="T0" fmla="*/ 328 w 3554"/>
                <a:gd name="T1" fmla="*/ 107 h 468"/>
                <a:gd name="T2" fmla="*/ 405 w 3554"/>
                <a:gd name="T3" fmla="*/ 163 h 468"/>
                <a:gd name="T4" fmla="*/ 489 w 3554"/>
                <a:gd name="T5" fmla="*/ 201 h 468"/>
                <a:gd name="T6" fmla="*/ 580 w 3554"/>
                <a:gd name="T7" fmla="*/ 221 h 468"/>
                <a:gd name="T8" fmla="*/ 682 w 3554"/>
                <a:gd name="T9" fmla="*/ 220 h 468"/>
                <a:gd name="T10" fmla="*/ 783 w 3554"/>
                <a:gd name="T11" fmla="*/ 196 h 468"/>
                <a:gd name="T12" fmla="*/ 874 w 3554"/>
                <a:gd name="T13" fmla="*/ 149 h 468"/>
                <a:gd name="T14" fmla="*/ 950 w 3554"/>
                <a:gd name="T15" fmla="*/ 84 h 468"/>
                <a:gd name="T16" fmla="*/ 1011 w 3554"/>
                <a:gd name="T17" fmla="*/ 2 h 468"/>
                <a:gd name="T18" fmla="*/ 1071 w 3554"/>
                <a:gd name="T19" fmla="*/ 83 h 468"/>
                <a:gd name="T20" fmla="*/ 1149 w 3554"/>
                <a:gd name="T21" fmla="*/ 149 h 468"/>
                <a:gd name="T22" fmla="*/ 1239 w 3554"/>
                <a:gd name="T23" fmla="*/ 196 h 468"/>
                <a:gd name="T24" fmla="*/ 1341 w 3554"/>
                <a:gd name="T25" fmla="*/ 220 h 468"/>
                <a:gd name="T26" fmla="*/ 1448 w 3554"/>
                <a:gd name="T27" fmla="*/ 220 h 468"/>
                <a:gd name="T28" fmla="*/ 1549 w 3554"/>
                <a:gd name="T29" fmla="*/ 196 h 468"/>
                <a:gd name="T30" fmla="*/ 1640 w 3554"/>
                <a:gd name="T31" fmla="*/ 149 h 468"/>
                <a:gd name="T32" fmla="*/ 1716 w 3554"/>
                <a:gd name="T33" fmla="*/ 84 h 468"/>
                <a:gd name="T34" fmla="*/ 1777 w 3554"/>
                <a:gd name="T35" fmla="*/ 2 h 468"/>
                <a:gd name="T36" fmla="*/ 1837 w 3554"/>
                <a:gd name="T37" fmla="*/ 83 h 468"/>
                <a:gd name="T38" fmla="*/ 1915 w 3554"/>
                <a:gd name="T39" fmla="*/ 149 h 468"/>
                <a:gd name="T40" fmla="*/ 2005 w 3554"/>
                <a:gd name="T41" fmla="*/ 196 h 468"/>
                <a:gd name="T42" fmla="*/ 2107 w 3554"/>
                <a:gd name="T43" fmla="*/ 220 h 468"/>
                <a:gd name="T44" fmla="*/ 2213 w 3554"/>
                <a:gd name="T45" fmla="*/ 220 h 468"/>
                <a:gd name="T46" fmla="*/ 2315 w 3554"/>
                <a:gd name="T47" fmla="*/ 196 h 468"/>
                <a:gd name="T48" fmla="*/ 2405 w 3554"/>
                <a:gd name="T49" fmla="*/ 149 h 468"/>
                <a:gd name="T50" fmla="*/ 2482 w 3554"/>
                <a:gd name="T51" fmla="*/ 84 h 468"/>
                <a:gd name="T52" fmla="*/ 2543 w 3554"/>
                <a:gd name="T53" fmla="*/ 2 h 468"/>
                <a:gd name="T54" fmla="*/ 2604 w 3554"/>
                <a:gd name="T55" fmla="*/ 83 h 468"/>
                <a:gd name="T56" fmla="*/ 2680 w 3554"/>
                <a:gd name="T57" fmla="*/ 149 h 468"/>
                <a:gd name="T58" fmla="*/ 2771 w 3554"/>
                <a:gd name="T59" fmla="*/ 196 h 468"/>
                <a:gd name="T60" fmla="*/ 2872 w 3554"/>
                <a:gd name="T61" fmla="*/ 220 h 468"/>
                <a:gd name="T62" fmla="*/ 2973 w 3554"/>
                <a:gd name="T63" fmla="*/ 221 h 468"/>
                <a:gd name="T64" fmla="*/ 3064 w 3554"/>
                <a:gd name="T65" fmla="*/ 201 h 468"/>
                <a:gd name="T66" fmla="*/ 3149 w 3554"/>
                <a:gd name="T67" fmla="*/ 163 h 468"/>
                <a:gd name="T68" fmla="*/ 3226 w 3554"/>
                <a:gd name="T69" fmla="*/ 107 h 468"/>
                <a:gd name="T70" fmla="*/ 3370 w 3554"/>
                <a:gd name="T71" fmla="*/ 345 h 468"/>
                <a:gd name="T72" fmla="*/ 3513 w 3554"/>
                <a:gd name="T73" fmla="*/ 348 h 468"/>
                <a:gd name="T74" fmla="*/ 3542 w 3554"/>
                <a:gd name="T75" fmla="*/ 371 h 468"/>
                <a:gd name="T76" fmla="*/ 3554 w 3554"/>
                <a:gd name="T77" fmla="*/ 407 h 468"/>
                <a:gd name="T78" fmla="*/ 3542 w 3554"/>
                <a:gd name="T79" fmla="*/ 443 h 468"/>
                <a:gd name="T80" fmla="*/ 3513 w 3554"/>
                <a:gd name="T81" fmla="*/ 465 h 468"/>
                <a:gd name="T82" fmla="*/ 61 w 3554"/>
                <a:gd name="T83" fmla="*/ 468 h 468"/>
                <a:gd name="T84" fmla="*/ 25 w 3554"/>
                <a:gd name="T85" fmla="*/ 456 h 468"/>
                <a:gd name="T86" fmla="*/ 3 w 3554"/>
                <a:gd name="T87" fmla="*/ 427 h 468"/>
                <a:gd name="T88" fmla="*/ 3 w 3554"/>
                <a:gd name="T89" fmla="*/ 388 h 468"/>
                <a:gd name="T90" fmla="*/ 25 w 3554"/>
                <a:gd name="T91" fmla="*/ 357 h 468"/>
                <a:gd name="T92" fmla="*/ 61 w 3554"/>
                <a:gd name="T93" fmla="*/ 345 h 468"/>
                <a:gd name="T94" fmla="*/ 183 w 3554"/>
                <a:gd name="T9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54" h="468">
                  <a:moveTo>
                    <a:pt x="183" y="0"/>
                  </a:moveTo>
                  <a:lnTo>
                    <a:pt x="328" y="107"/>
                  </a:lnTo>
                  <a:lnTo>
                    <a:pt x="365" y="137"/>
                  </a:lnTo>
                  <a:lnTo>
                    <a:pt x="405" y="163"/>
                  </a:lnTo>
                  <a:lnTo>
                    <a:pt x="446" y="185"/>
                  </a:lnTo>
                  <a:lnTo>
                    <a:pt x="489" y="201"/>
                  </a:lnTo>
                  <a:lnTo>
                    <a:pt x="535" y="213"/>
                  </a:lnTo>
                  <a:lnTo>
                    <a:pt x="580" y="221"/>
                  </a:lnTo>
                  <a:lnTo>
                    <a:pt x="628" y="223"/>
                  </a:lnTo>
                  <a:lnTo>
                    <a:pt x="682" y="220"/>
                  </a:lnTo>
                  <a:lnTo>
                    <a:pt x="733" y="211"/>
                  </a:lnTo>
                  <a:lnTo>
                    <a:pt x="783" y="196"/>
                  </a:lnTo>
                  <a:lnTo>
                    <a:pt x="829" y="175"/>
                  </a:lnTo>
                  <a:lnTo>
                    <a:pt x="874" y="149"/>
                  </a:lnTo>
                  <a:lnTo>
                    <a:pt x="914" y="118"/>
                  </a:lnTo>
                  <a:lnTo>
                    <a:pt x="950" y="84"/>
                  </a:lnTo>
                  <a:lnTo>
                    <a:pt x="983" y="45"/>
                  </a:lnTo>
                  <a:lnTo>
                    <a:pt x="1011" y="2"/>
                  </a:lnTo>
                  <a:lnTo>
                    <a:pt x="1039" y="45"/>
                  </a:lnTo>
                  <a:lnTo>
                    <a:pt x="1071" y="83"/>
                  </a:lnTo>
                  <a:lnTo>
                    <a:pt x="1108" y="118"/>
                  </a:lnTo>
                  <a:lnTo>
                    <a:pt x="1149" y="149"/>
                  </a:lnTo>
                  <a:lnTo>
                    <a:pt x="1192" y="175"/>
                  </a:lnTo>
                  <a:lnTo>
                    <a:pt x="1239" y="196"/>
                  </a:lnTo>
                  <a:lnTo>
                    <a:pt x="1288" y="211"/>
                  </a:lnTo>
                  <a:lnTo>
                    <a:pt x="1341" y="220"/>
                  </a:lnTo>
                  <a:lnTo>
                    <a:pt x="1394" y="223"/>
                  </a:lnTo>
                  <a:lnTo>
                    <a:pt x="1448" y="220"/>
                  </a:lnTo>
                  <a:lnTo>
                    <a:pt x="1499" y="211"/>
                  </a:lnTo>
                  <a:lnTo>
                    <a:pt x="1549" y="196"/>
                  </a:lnTo>
                  <a:lnTo>
                    <a:pt x="1596" y="175"/>
                  </a:lnTo>
                  <a:lnTo>
                    <a:pt x="1640" y="149"/>
                  </a:lnTo>
                  <a:lnTo>
                    <a:pt x="1680" y="118"/>
                  </a:lnTo>
                  <a:lnTo>
                    <a:pt x="1716" y="84"/>
                  </a:lnTo>
                  <a:lnTo>
                    <a:pt x="1749" y="45"/>
                  </a:lnTo>
                  <a:lnTo>
                    <a:pt x="1777" y="2"/>
                  </a:lnTo>
                  <a:lnTo>
                    <a:pt x="1805" y="45"/>
                  </a:lnTo>
                  <a:lnTo>
                    <a:pt x="1837" y="83"/>
                  </a:lnTo>
                  <a:lnTo>
                    <a:pt x="1874" y="118"/>
                  </a:lnTo>
                  <a:lnTo>
                    <a:pt x="1915" y="149"/>
                  </a:lnTo>
                  <a:lnTo>
                    <a:pt x="1958" y="175"/>
                  </a:lnTo>
                  <a:lnTo>
                    <a:pt x="2005" y="196"/>
                  </a:lnTo>
                  <a:lnTo>
                    <a:pt x="2054" y="211"/>
                  </a:lnTo>
                  <a:lnTo>
                    <a:pt x="2107" y="220"/>
                  </a:lnTo>
                  <a:lnTo>
                    <a:pt x="2160" y="223"/>
                  </a:lnTo>
                  <a:lnTo>
                    <a:pt x="2213" y="220"/>
                  </a:lnTo>
                  <a:lnTo>
                    <a:pt x="2265" y="211"/>
                  </a:lnTo>
                  <a:lnTo>
                    <a:pt x="2315" y="196"/>
                  </a:lnTo>
                  <a:lnTo>
                    <a:pt x="2362" y="175"/>
                  </a:lnTo>
                  <a:lnTo>
                    <a:pt x="2405" y="149"/>
                  </a:lnTo>
                  <a:lnTo>
                    <a:pt x="2446" y="118"/>
                  </a:lnTo>
                  <a:lnTo>
                    <a:pt x="2482" y="84"/>
                  </a:lnTo>
                  <a:lnTo>
                    <a:pt x="2515" y="45"/>
                  </a:lnTo>
                  <a:lnTo>
                    <a:pt x="2543" y="2"/>
                  </a:lnTo>
                  <a:lnTo>
                    <a:pt x="2571" y="45"/>
                  </a:lnTo>
                  <a:lnTo>
                    <a:pt x="2604" y="83"/>
                  </a:lnTo>
                  <a:lnTo>
                    <a:pt x="2640" y="118"/>
                  </a:lnTo>
                  <a:lnTo>
                    <a:pt x="2680" y="149"/>
                  </a:lnTo>
                  <a:lnTo>
                    <a:pt x="2724" y="175"/>
                  </a:lnTo>
                  <a:lnTo>
                    <a:pt x="2771" y="196"/>
                  </a:lnTo>
                  <a:lnTo>
                    <a:pt x="2821" y="211"/>
                  </a:lnTo>
                  <a:lnTo>
                    <a:pt x="2872" y="220"/>
                  </a:lnTo>
                  <a:lnTo>
                    <a:pt x="2926" y="223"/>
                  </a:lnTo>
                  <a:lnTo>
                    <a:pt x="2973" y="221"/>
                  </a:lnTo>
                  <a:lnTo>
                    <a:pt x="3020" y="213"/>
                  </a:lnTo>
                  <a:lnTo>
                    <a:pt x="3064" y="201"/>
                  </a:lnTo>
                  <a:lnTo>
                    <a:pt x="3108" y="185"/>
                  </a:lnTo>
                  <a:lnTo>
                    <a:pt x="3149" y="163"/>
                  </a:lnTo>
                  <a:lnTo>
                    <a:pt x="3189" y="137"/>
                  </a:lnTo>
                  <a:lnTo>
                    <a:pt x="3226" y="107"/>
                  </a:lnTo>
                  <a:lnTo>
                    <a:pt x="3370" y="0"/>
                  </a:lnTo>
                  <a:lnTo>
                    <a:pt x="3370" y="345"/>
                  </a:lnTo>
                  <a:lnTo>
                    <a:pt x="3493" y="345"/>
                  </a:lnTo>
                  <a:lnTo>
                    <a:pt x="3513" y="348"/>
                  </a:lnTo>
                  <a:lnTo>
                    <a:pt x="3529" y="357"/>
                  </a:lnTo>
                  <a:lnTo>
                    <a:pt x="3542" y="371"/>
                  </a:lnTo>
                  <a:lnTo>
                    <a:pt x="3551" y="388"/>
                  </a:lnTo>
                  <a:lnTo>
                    <a:pt x="3554" y="407"/>
                  </a:lnTo>
                  <a:lnTo>
                    <a:pt x="3551" y="427"/>
                  </a:lnTo>
                  <a:lnTo>
                    <a:pt x="3542" y="443"/>
                  </a:lnTo>
                  <a:lnTo>
                    <a:pt x="3529" y="456"/>
                  </a:lnTo>
                  <a:lnTo>
                    <a:pt x="3513" y="465"/>
                  </a:lnTo>
                  <a:lnTo>
                    <a:pt x="3493" y="468"/>
                  </a:lnTo>
                  <a:lnTo>
                    <a:pt x="61" y="468"/>
                  </a:lnTo>
                  <a:lnTo>
                    <a:pt x="41" y="465"/>
                  </a:lnTo>
                  <a:lnTo>
                    <a:pt x="25" y="456"/>
                  </a:lnTo>
                  <a:lnTo>
                    <a:pt x="12" y="443"/>
                  </a:lnTo>
                  <a:lnTo>
                    <a:pt x="3" y="427"/>
                  </a:lnTo>
                  <a:lnTo>
                    <a:pt x="0" y="407"/>
                  </a:lnTo>
                  <a:lnTo>
                    <a:pt x="3" y="388"/>
                  </a:lnTo>
                  <a:lnTo>
                    <a:pt x="12" y="371"/>
                  </a:lnTo>
                  <a:lnTo>
                    <a:pt x="25" y="357"/>
                  </a:lnTo>
                  <a:lnTo>
                    <a:pt x="41" y="348"/>
                  </a:lnTo>
                  <a:lnTo>
                    <a:pt x="61" y="345"/>
                  </a:lnTo>
                  <a:lnTo>
                    <a:pt x="183" y="345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412"/>
            <p:cNvSpPr>
              <a:spLocks/>
            </p:cNvSpPr>
            <p:nvPr/>
          </p:nvSpPr>
          <p:spPr bwMode="auto">
            <a:xfrm>
              <a:off x="9115426" y="3201988"/>
              <a:ext cx="485775" cy="19050"/>
            </a:xfrm>
            <a:custGeom>
              <a:avLst/>
              <a:gdLst>
                <a:gd name="T0" fmla="*/ 62 w 3064"/>
                <a:gd name="T1" fmla="*/ 0 h 123"/>
                <a:gd name="T2" fmla="*/ 3003 w 3064"/>
                <a:gd name="T3" fmla="*/ 0 h 123"/>
                <a:gd name="T4" fmla="*/ 3022 w 3064"/>
                <a:gd name="T5" fmla="*/ 4 h 123"/>
                <a:gd name="T6" fmla="*/ 3039 w 3064"/>
                <a:gd name="T7" fmla="*/ 12 h 123"/>
                <a:gd name="T8" fmla="*/ 3052 w 3064"/>
                <a:gd name="T9" fmla="*/ 25 h 123"/>
                <a:gd name="T10" fmla="*/ 3060 w 3064"/>
                <a:gd name="T11" fmla="*/ 43 h 123"/>
                <a:gd name="T12" fmla="*/ 3064 w 3064"/>
                <a:gd name="T13" fmla="*/ 61 h 123"/>
                <a:gd name="T14" fmla="*/ 3060 w 3064"/>
                <a:gd name="T15" fmla="*/ 81 h 123"/>
                <a:gd name="T16" fmla="*/ 3052 w 3064"/>
                <a:gd name="T17" fmla="*/ 97 h 123"/>
                <a:gd name="T18" fmla="*/ 3039 w 3064"/>
                <a:gd name="T19" fmla="*/ 112 h 123"/>
                <a:gd name="T20" fmla="*/ 3022 w 3064"/>
                <a:gd name="T21" fmla="*/ 119 h 123"/>
                <a:gd name="T22" fmla="*/ 3003 w 3064"/>
                <a:gd name="T23" fmla="*/ 123 h 123"/>
                <a:gd name="T24" fmla="*/ 62 w 3064"/>
                <a:gd name="T25" fmla="*/ 123 h 123"/>
                <a:gd name="T26" fmla="*/ 42 w 3064"/>
                <a:gd name="T27" fmla="*/ 119 h 123"/>
                <a:gd name="T28" fmla="*/ 26 w 3064"/>
                <a:gd name="T29" fmla="*/ 112 h 123"/>
                <a:gd name="T30" fmla="*/ 11 w 3064"/>
                <a:gd name="T31" fmla="*/ 97 h 123"/>
                <a:gd name="T32" fmla="*/ 3 w 3064"/>
                <a:gd name="T33" fmla="*/ 81 h 123"/>
                <a:gd name="T34" fmla="*/ 0 w 3064"/>
                <a:gd name="T35" fmla="*/ 61 h 123"/>
                <a:gd name="T36" fmla="*/ 3 w 3064"/>
                <a:gd name="T37" fmla="*/ 43 h 123"/>
                <a:gd name="T38" fmla="*/ 11 w 3064"/>
                <a:gd name="T39" fmla="*/ 25 h 123"/>
                <a:gd name="T40" fmla="*/ 26 w 3064"/>
                <a:gd name="T41" fmla="*/ 12 h 123"/>
                <a:gd name="T42" fmla="*/ 42 w 3064"/>
                <a:gd name="T43" fmla="*/ 4 h 123"/>
                <a:gd name="T44" fmla="*/ 62 w 3064"/>
                <a:gd name="T4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4" h="123">
                  <a:moveTo>
                    <a:pt x="62" y="0"/>
                  </a:moveTo>
                  <a:lnTo>
                    <a:pt x="3003" y="0"/>
                  </a:lnTo>
                  <a:lnTo>
                    <a:pt x="3022" y="4"/>
                  </a:lnTo>
                  <a:lnTo>
                    <a:pt x="3039" y="12"/>
                  </a:lnTo>
                  <a:lnTo>
                    <a:pt x="3052" y="25"/>
                  </a:lnTo>
                  <a:lnTo>
                    <a:pt x="3060" y="43"/>
                  </a:lnTo>
                  <a:lnTo>
                    <a:pt x="3064" y="61"/>
                  </a:lnTo>
                  <a:lnTo>
                    <a:pt x="3060" y="81"/>
                  </a:lnTo>
                  <a:lnTo>
                    <a:pt x="3052" y="97"/>
                  </a:lnTo>
                  <a:lnTo>
                    <a:pt x="3039" y="112"/>
                  </a:lnTo>
                  <a:lnTo>
                    <a:pt x="3022" y="119"/>
                  </a:lnTo>
                  <a:lnTo>
                    <a:pt x="3003" y="123"/>
                  </a:lnTo>
                  <a:lnTo>
                    <a:pt x="62" y="123"/>
                  </a:lnTo>
                  <a:lnTo>
                    <a:pt x="42" y="119"/>
                  </a:lnTo>
                  <a:lnTo>
                    <a:pt x="26" y="112"/>
                  </a:lnTo>
                  <a:lnTo>
                    <a:pt x="11" y="97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3"/>
                  </a:lnTo>
                  <a:lnTo>
                    <a:pt x="11" y="25"/>
                  </a:lnTo>
                  <a:lnTo>
                    <a:pt x="26" y="12"/>
                  </a:lnTo>
                  <a:lnTo>
                    <a:pt x="42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413"/>
            <p:cNvSpPr>
              <a:spLocks/>
            </p:cNvSpPr>
            <p:nvPr/>
          </p:nvSpPr>
          <p:spPr bwMode="auto">
            <a:xfrm>
              <a:off x="9231313" y="2705100"/>
              <a:ext cx="49213" cy="49213"/>
            </a:xfrm>
            <a:custGeom>
              <a:avLst/>
              <a:gdLst>
                <a:gd name="T0" fmla="*/ 61 w 306"/>
                <a:gd name="T1" fmla="*/ 0 h 306"/>
                <a:gd name="T2" fmla="*/ 76 w 306"/>
                <a:gd name="T3" fmla="*/ 2 h 306"/>
                <a:gd name="T4" fmla="*/ 91 w 306"/>
                <a:gd name="T5" fmla="*/ 8 h 306"/>
                <a:gd name="T6" fmla="*/ 103 w 306"/>
                <a:gd name="T7" fmla="*/ 18 h 306"/>
                <a:gd name="T8" fmla="*/ 152 w 306"/>
                <a:gd name="T9" fmla="*/ 66 h 306"/>
                <a:gd name="T10" fmla="*/ 202 w 306"/>
                <a:gd name="T11" fmla="*/ 18 h 306"/>
                <a:gd name="T12" fmla="*/ 215 w 306"/>
                <a:gd name="T13" fmla="*/ 8 h 306"/>
                <a:gd name="T14" fmla="*/ 229 w 306"/>
                <a:gd name="T15" fmla="*/ 2 h 306"/>
                <a:gd name="T16" fmla="*/ 244 w 306"/>
                <a:gd name="T17" fmla="*/ 0 h 306"/>
                <a:gd name="T18" fmla="*/ 260 w 306"/>
                <a:gd name="T19" fmla="*/ 2 h 306"/>
                <a:gd name="T20" fmla="*/ 275 w 306"/>
                <a:gd name="T21" fmla="*/ 8 h 306"/>
                <a:gd name="T22" fmla="*/ 288 w 306"/>
                <a:gd name="T23" fmla="*/ 18 h 306"/>
                <a:gd name="T24" fmla="*/ 298 w 306"/>
                <a:gd name="T25" fmla="*/ 31 h 306"/>
                <a:gd name="T26" fmla="*/ 304 w 306"/>
                <a:gd name="T27" fmla="*/ 46 h 306"/>
                <a:gd name="T28" fmla="*/ 306 w 306"/>
                <a:gd name="T29" fmla="*/ 62 h 306"/>
                <a:gd name="T30" fmla="*/ 304 w 306"/>
                <a:gd name="T31" fmla="*/ 77 h 306"/>
                <a:gd name="T32" fmla="*/ 298 w 306"/>
                <a:gd name="T33" fmla="*/ 91 h 306"/>
                <a:gd name="T34" fmla="*/ 288 w 306"/>
                <a:gd name="T35" fmla="*/ 104 h 306"/>
                <a:gd name="T36" fmla="*/ 239 w 306"/>
                <a:gd name="T37" fmla="*/ 154 h 306"/>
                <a:gd name="T38" fmla="*/ 288 w 306"/>
                <a:gd name="T39" fmla="*/ 202 h 306"/>
                <a:gd name="T40" fmla="*/ 298 w 306"/>
                <a:gd name="T41" fmla="*/ 215 h 306"/>
                <a:gd name="T42" fmla="*/ 304 w 306"/>
                <a:gd name="T43" fmla="*/ 230 h 306"/>
                <a:gd name="T44" fmla="*/ 306 w 306"/>
                <a:gd name="T45" fmla="*/ 245 h 306"/>
                <a:gd name="T46" fmla="*/ 304 w 306"/>
                <a:gd name="T47" fmla="*/ 260 h 306"/>
                <a:gd name="T48" fmla="*/ 298 w 306"/>
                <a:gd name="T49" fmla="*/ 276 h 306"/>
                <a:gd name="T50" fmla="*/ 288 w 306"/>
                <a:gd name="T51" fmla="*/ 289 h 306"/>
                <a:gd name="T52" fmla="*/ 275 w 306"/>
                <a:gd name="T53" fmla="*/ 299 h 306"/>
                <a:gd name="T54" fmla="*/ 260 w 306"/>
                <a:gd name="T55" fmla="*/ 304 h 306"/>
                <a:gd name="T56" fmla="*/ 244 w 306"/>
                <a:gd name="T57" fmla="*/ 306 h 306"/>
                <a:gd name="T58" fmla="*/ 229 w 306"/>
                <a:gd name="T59" fmla="*/ 304 h 306"/>
                <a:gd name="T60" fmla="*/ 215 w 306"/>
                <a:gd name="T61" fmla="*/ 299 h 306"/>
                <a:gd name="T62" fmla="*/ 202 w 306"/>
                <a:gd name="T63" fmla="*/ 289 h 306"/>
                <a:gd name="T64" fmla="*/ 152 w 306"/>
                <a:gd name="T65" fmla="*/ 240 h 306"/>
                <a:gd name="T66" fmla="*/ 103 w 306"/>
                <a:gd name="T67" fmla="*/ 289 h 306"/>
                <a:gd name="T68" fmla="*/ 91 w 306"/>
                <a:gd name="T69" fmla="*/ 299 h 306"/>
                <a:gd name="T70" fmla="*/ 76 w 306"/>
                <a:gd name="T71" fmla="*/ 304 h 306"/>
                <a:gd name="T72" fmla="*/ 61 w 306"/>
                <a:gd name="T73" fmla="*/ 306 h 306"/>
                <a:gd name="T74" fmla="*/ 46 w 306"/>
                <a:gd name="T75" fmla="*/ 304 h 306"/>
                <a:gd name="T76" fmla="*/ 30 w 306"/>
                <a:gd name="T77" fmla="*/ 299 h 306"/>
                <a:gd name="T78" fmla="*/ 17 w 306"/>
                <a:gd name="T79" fmla="*/ 289 h 306"/>
                <a:gd name="T80" fmla="*/ 7 w 306"/>
                <a:gd name="T81" fmla="*/ 276 h 306"/>
                <a:gd name="T82" fmla="*/ 2 w 306"/>
                <a:gd name="T83" fmla="*/ 260 h 306"/>
                <a:gd name="T84" fmla="*/ 0 w 306"/>
                <a:gd name="T85" fmla="*/ 245 h 306"/>
                <a:gd name="T86" fmla="*/ 2 w 306"/>
                <a:gd name="T87" fmla="*/ 230 h 306"/>
                <a:gd name="T88" fmla="*/ 7 w 306"/>
                <a:gd name="T89" fmla="*/ 215 h 306"/>
                <a:gd name="T90" fmla="*/ 17 w 306"/>
                <a:gd name="T91" fmla="*/ 202 h 306"/>
                <a:gd name="T92" fmla="*/ 66 w 306"/>
                <a:gd name="T93" fmla="*/ 154 h 306"/>
                <a:gd name="T94" fmla="*/ 17 w 306"/>
                <a:gd name="T95" fmla="*/ 104 h 306"/>
                <a:gd name="T96" fmla="*/ 7 w 306"/>
                <a:gd name="T97" fmla="*/ 91 h 306"/>
                <a:gd name="T98" fmla="*/ 2 w 306"/>
                <a:gd name="T99" fmla="*/ 77 h 306"/>
                <a:gd name="T100" fmla="*/ 0 w 306"/>
                <a:gd name="T101" fmla="*/ 62 h 306"/>
                <a:gd name="T102" fmla="*/ 2 w 306"/>
                <a:gd name="T103" fmla="*/ 46 h 306"/>
                <a:gd name="T104" fmla="*/ 7 w 306"/>
                <a:gd name="T105" fmla="*/ 31 h 306"/>
                <a:gd name="T106" fmla="*/ 17 w 306"/>
                <a:gd name="T107" fmla="*/ 18 h 306"/>
                <a:gd name="T108" fmla="*/ 30 w 306"/>
                <a:gd name="T109" fmla="*/ 8 h 306"/>
                <a:gd name="T110" fmla="*/ 46 w 306"/>
                <a:gd name="T111" fmla="*/ 2 h 306"/>
                <a:gd name="T112" fmla="*/ 61 w 306"/>
                <a:gd name="T11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6" h="306">
                  <a:moveTo>
                    <a:pt x="61" y="0"/>
                  </a:moveTo>
                  <a:lnTo>
                    <a:pt x="76" y="2"/>
                  </a:lnTo>
                  <a:lnTo>
                    <a:pt x="91" y="8"/>
                  </a:lnTo>
                  <a:lnTo>
                    <a:pt x="103" y="18"/>
                  </a:lnTo>
                  <a:lnTo>
                    <a:pt x="152" y="66"/>
                  </a:lnTo>
                  <a:lnTo>
                    <a:pt x="202" y="18"/>
                  </a:lnTo>
                  <a:lnTo>
                    <a:pt x="215" y="8"/>
                  </a:lnTo>
                  <a:lnTo>
                    <a:pt x="229" y="2"/>
                  </a:lnTo>
                  <a:lnTo>
                    <a:pt x="244" y="0"/>
                  </a:lnTo>
                  <a:lnTo>
                    <a:pt x="260" y="2"/>
                  </a:lnTo>
                  <a:lnTo>
                    <a:pt x="275" y="8"/>
                  </a:lnTo>
                  <a:lnTo>
                    <a:pt x="288" y="18"/>
                  </a:lnTo>
                  <a:lnTo>
                    <a:pt x="298" y="31"/>
                  </a:lnTo>
                  <a:lnTo>
                    <a:pt x="304" y="46"/>
                  </a:lnTo>
                  <a:lnTo>
                    <a:pt x="306" y="62"/>
                  </a:lnTo>
                  <a:lnTo>
                    <a:pt x="304" y="77"/>
                  </a:lnTo>
                  <a:lnTo>
                    <a:pt x="298" y="91"/>
                  </a:lnTo>
                  <a:lnTo>
                    <a:pt x="288" y="104"/>
                  </a:lnTo>
                  <a:lnTo>
                    <a:pt x="239" y="154"/>
                  </a:lnTo>
                  <a:lnTo>
                    <a:pt x="288" y="202"/>
                  </a:lnTo>
                  <a:lnTo>
                    <a:pt x="298" y="215"/>
                  </a:lnTo>
                  <a:lnTo>
                    <a:pt x="304" y="230"/>
                  </a:lnTo>
                  <a:lnTo>
                    <a:pt x="306" y="245"/>
                  </a:lnTo>
                  <a:lnTo>
                    <a:pt x="304" y="260"/>
                  </a:lnTo>
                  <a:lnTo>
                    <a:pt x="298" y="276"/>
                  </a:lnTo>
                  <a:lnTo>
                    <a:pt x="288" y="289"/>
                  </a:lnTo>
                  <a:lnTo>
                    <a:pt x="275" y="299"/>
                  </a:lnTo>
                  <a:lnTo>
                    <a:pt x="260" y="304"/>
                  </a:lnTo>
                  <a:lnTo>
                    <a:pt x="244" y="306"/>
                  </a:lnTo>
                  <a:lnTo>
                    <a:pt x="229" y="304"/>
                  </a:lnTo>
                  <a:lnTo>
                    <a:pt x="215" y="299"/>
                  </a:lnTo>
                  <a:lnTo>
                    <a:pt x="202" y="289"/>
                  </a:lnTo>
                  <a:lnTo>
                    <a:pt x="152" y="240"/>
                  </a:lnTo>
                  <a:lnTo>
                    <a:pt x="103" y="289"/>
                  </a:lnTo>
                  <a:lnTo>
                    <a:pt x="91" y="299"/>
                  </a:lnTo>
                  <a:lnTo>
                    <a:pt x="76" y="304"/>
                  </a:lnTo>
                  <a:lnTo>
                    <a:pt x="61" y="306"/>
                  </a:lnTo>
                  <a:lnTo>
                    <a:pt x="46" y="304"/>
                  </a:lnTo>
                  <a:lnTo>
                    <a:pt x="30" y="299"/>
                  </a:lnTo>
                  <a:lnTo>
                    <a:pt x="17" y="289"/>
                  </a:lnTo>
                  <a:lnTo>
                    <a:pt x="7" y="276"/>
                  </a:lnTo>
                  <a:lnTo>
                    <a:pt x="2" y="260"/>
                  </a:lnTo>
                  <a:lnTo>
                    <a:pt x="0" y="245"/>
                  </a:lnTo>
                  <a:lnTo>
                    <a:pt x="2" y="230"/>
                  </a:lnTo>
                  <a:lnTo>
                    <a:pt x="7" y="215"/>
                  </a:lnTo>
                  <a:lnTo>
                    <a:pt x="17" y="202"/>
                  </a:lnTo>
                  <a:lnTo>
                    <a:pt x="66" y="154"/>
                  </a:lnTo>
                  <a:lnTo>
                    <a:pt x="17" y="104"/>
                  </a:lnTo>
                  <a:lnTo>
                    <a:pt x="7" y="91"/>
                  </a:lnTo>
                  <a:lnTo>
                    <a:pt x="2" y="77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7" y="31"/>
                  </a:lnTo>
                  <a:lnTo>
                    <a:pt x="17" y="18"/>
                  </a:lnTo>
                  <a:lnTo>
                    <a:pt x="30" y="8"/>
                  </a:lnTo>
                  <a:lnTo>
                    <a:pt x="46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414"/>
            <p:cNvSpPr>
              <a:spLocks/>
            </p:cNvSpPr>
            <p:nvPr/>
          </p:nvSpPr>
          <p:spPr bwMode="auto">
            <a:xfrm>
              <a:off x="9299576" y="2705100"/>
              <a:ext cx="49213" cy="49213"/>
            </a:xfrm>
            <a:custGeom>
              <a:avLst/>
              <a:gdLst>
                <a:gd name="T0" fmla="*/ 62 w 307"/>
                <a:gd name="T1" fmla="*/ 0 h 306"/>
                <a:gd name="T2" fmla="*/ 77 w 307"/>
                <a:gd name="T3" fmla="*/ 2 h 306"/>
                <a:gd name="T4" fmla="*/ 92 w 307"/>
                <a:gd name="T5" fmla="*/ 8 h 306"/>
                <a:gd name="T6" fmla="*/ 105 w 307"/>
                <a:gd name="T7" fmla="*/ 18 h 306"/>
                <a:gd name="T8" fmla="*/ 153 w 307"/>
                <a:gd name="T9" fmla="*/ 66 h 306"/>
                <a:gd name="T10" fmla="*/ 202 w 307"/>
                <a:gd name="T11" fmla="*/ 18 h 306"/>
                <a:gd name="T12" fmla="*/ 215 w 307"/>
                <a:gd name="T13" fmla="*/ 8 h 306"/>
                <a:gd name="T14" fmla="*/ 230 w 307"/>
                <a:gd name="T15" fmla="*/ 2 h 306"/>
                <a:gd name="T16" fmla="*/ 246 w 307"/>
                <a:gd name="T17" fmla="*/ 0 h 306"/>
                <a:gd name="T18" fmla="*/ 261 w 307"/>
                <a:gd name="T19" fmla="*/ 2 h 306"/>
                <a:gd name="T20" fmla="*/ 275 w 307"/>
                <a:gd name="T21" fmla="*/ 8 h 306"/>
                <a:gd name="T22" fmla="*/ 288 w 307"/>
                <a:gd name="T23" fmla="*/ 18 h 306"/>
                <a:gd name="T24" fmla="*/ 298 w 307"/>
                <a:gd name="T25" fmla="*/ 31 h 306"/>
                <a:gd name="T26" fmla="*/ 305 w 307"/>
                <a:gd name="T27" fmla="*/ 46 h 306"/>
                <a:gd name="T28" fmla="*/ 307 w 307"/>
                <a:gd name="T29" fmla="*/ 62 h 306"/>
                <a:gd name="T30" fmla="*/ 305 w 307"/>
                <a:gd name="T31" fmla="*/ 77 h 306"/>
                <a:gd name="T32" fmla="*/ 298 w 307"/>
                <a:gd name="T33" fmla="*/ 91 h 306"/>
                <a:gd name="T34" fmla="*/ 288 w 307"/>
                <a:gd name="T35" fmla="*/ 104 h 306"/>
                <a:gd name="T36" fmla="*/ 240 w 307"/>
                <a:gd name="T37" fmla="*/ 154 h 306"/>
                <a:gd name="T38" fmla="*/ 288 w 307"/>
                <a:gd name="T39" fmla="*/ 202 h 306"/>
                <a:gd name="T40" fmla="*/ 298 w 307"/>
                <a:gd name="T41" fmla="*/ 215 h 306"/>
                <a:gd name="T42" fmla="*/ 305 w 307"/>
                <a:gd name="T43" fmla="*/ 230 h 306"/>
                <a:gd name="T44" fmla="*/ 307 w 307"/>
                <a:gd name="T45" fmla="*/ 245 h 306"/>
                <a:gd name="T46" fmla="*/ 305 w 307"/>
                <a:gd name="T47" fmla="*/ 260 h 306"/>
                <a:gd name="T48" fmla="*/ 298 w 307"/>
                <a:gd name="T49" fmla="*/ 276 h 306"/>
                <a:gd name="T50" fmla="*/ 288 w 307"/>
                <a:gd name="T51" fmla="*/ 289 h 306"/>
                <a:gd name="T52" fmla="*/ 275 w 307"/>
                <a:gd name="T53" fmla="*/ 299 h 306"/>
                <a:gd name="T54" fmla="*/ 261 w 307"/>
                <a:gd name="T55" fmla="*/ 304 h 306"/>
                <a:gd name="T56" fmla="*/ 246 w 307"/>
                <a:gd name="T57" fmla="*/ 306 h 306"/>
                <a:gd name="T58" fmla="*/ 230 w 307"/>
                <a:gd name="T59" fmla="*/ 304 h 306"/>
                <a:gd name="T60" fmla="*/ 215 w 307"/>
                <a:gd name="T61" fmla="*/ 299 h 306"/>
                <a:gd name="T62" fmla="*/ 202 w 307"/>
                <a:gd name="T63" fmla="*/ 289 h 306"/>
                <a:gd name="T64" fmla="*/ 153 w 307"/>
                <a:gd name="T65" fmla="*/ 240 h 306"/>
                <a:gd name="T66" fmla="*/ 105 w 307"/>
                <a:gd name="T67" fmla="*/ 289 h 306"/>
                <a:gd name="T68" fmla="*/ 92 w 307"/>
                <a:gd name="T69" fmla="*/ 299 h 306"/>
                <a:gd name="T70" fmla="*/ 77 w 307"/>
                <a:gd name="T71" fmla="*/ 304 h 306"/>
                <a:gd name="T72" fmla="*/ 62 w 307"/>
                <a:gd name="T73" fmla="*/ 306 h 306"/>
                <a:gd name="T74" fmla="*/ 46 w 307"/>
                <a:gd name="T75" fmla="*/ 304 h 306"/>
                <a:gd name="T76" fmla="*/ 31 w 307"/>
                <a:gd name="T77" fmla="*/ 299 h 306"/>
                <a:gd name="T78" fmla="*/ 18 w 307"/>
                <a:gd name="T79" fmla="*/ 289 h 306"/>
                <a:gd name="T80" fmla="*/ 8 w 307"/>
                <a:gd name="T81" fmla="*/ 276 h 306"/>
                <a:gd name="T82" fmla="*/ 3 w 307"/>
                <a:gd name="T83" fmla="*/ 260 h 306"/>
                <a:gd name="T84" fmla="*/ 0 w 307"/>
                <a:gd name="T85" fmla="*/ 245 h 306"/>
                <a:gd name="T86" fmla="*/ 3 w 307"/>
                <a:gd name="T87" fmla="*/ 230 h 306"/>
                <a:gd name="T88" fmla="*/ 8 w 307"/>
                <a:gd name="T89" fmla="*/ 215 h 306"/>
                <a:gd name="T90" fmla="*/ 18 w 307"/>
                <a:gd name="T91" fmla="*/ 202 h 306"/>
                <a:gd name="T92" fmla="*/ 67 w 307"/>
                <a:gd name="T93" fmla="*/ 154 h 306"/>
                <a:gd name="T94" fmla="*/ 18 w 307"/>
                <a:gd name="T95" fmla="*/ 104 h 306"/>
                <a:gd name="T96" fmla="*/ 8 w 307"/>
                <a:gd name="T97" fmla="*/ 91 h 306"/>
                <a:gd name="T98" fmla="*/ 3 w 307"/>
                <a:gd name="T99" fmla="*/ 77 h 306"/>
                <a:gd name="T100" fmla="*/ 0 w 307"/>
                <a:gd name="T101" fmla="*/ 62 h 306"/>
                <a:gd name="T102" fmla="*/ 3 w 307"/>
                <a:gd name="T103" fmla="*/ 46 h 306"/>
                <a:gd name="T104" fmla="*/ 8 w 307"/>
                <a:gd name="T105" fmla="*/ 31 h 306"/>
                <a:gd name="T106" fmla="*/ 18 w 307"/>
                <a:gd name="T107" fmla="*/ 18 h 306"/>
                <a:gd name="T108" fmla="*/ 31 w 307"/>
                <a:gd name="T109" fmla="*/ 8 h 306"/>
                <a:gd name="T110" fmla="*/ 46 w 307"/>
                <a:gd name="T111" fmla="*/ 2 h 306"/>
                <a:gd name="T112" fmla="*/ 62 w 307"/>
                <a:gd name="T11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7" h="306">
                  <a:moveTo>
                    <a:pt x="62" y="0"/>
                  </a:moveTo>
                  <a:lnTo>
                    <a:pt x="77" y="2"/>
                  </a:lnTo>
                  <a:lnTo>
                    <a:pt x="92" y="8"/>
                  </a:lnTo>
                  <a:lnTo>
                    <a:pt x="105" y="18"/>
                  </a:lnTo>
                  <a:lnTo>
                    <a:pt x="153" y="66"/>
                  </a:lnTo>
                  <a:lnTo>
                    <a:pt x="202" y="18"/>
                  </a:lnTo>
                  <a:lnTo>
                    <a:pt x="215" y="8"/>
                  </a:lnTo>
                  <a:lnTo>
                    <a:pt x="230" y="2"/>
                  </a:lnTo>
                  <a:lnTo>
                    <a:pt x="246" y="0"/>
                  </a:lnTo>
                  <a:lnTo>
                    <a:pt x="261" y="2"/>
                  </a:lnTo>
                  <a:lnTo>
                    <a:pt x="275" y="8"/>
                  </a:lnTo>
                  <a:lnTo>
                    <a:pt x="288" y="18"/>
                  </a:lnTo>
                  <a:lnTo>
                    <a:pt x="298" y="31"/>
                  </a:lnTo>
                  <a:lnTo>
                    <a:pt x="305" y="46"/>
                  </a:lnTo>
                  <a:lnTo>
                    <a:pt x="307" y="62"/>
                  </a:lnTo>
                  <a:lnTo>
                    <a:pt x="305" y="77"/>
                  </a:lnTo>
                  <a:lnTo>
                    <a:pt x="298" y="91"/>
                  </a:lnTo>
                  <a:lnTo>
                    <a:pt x="288" y="104"/>
                  </a:lnTo>
                  <a:lnTo>
                    <a:pt x="240" y="154"/>
                  </a:lnTo>
                  <a:lnTo>
                    <a:pt x="288" y="202"/>
                  </a:lnTo>
                  <a:lnTo>
                    <a:pt x="298" y="215"/>
                  </a:lnTo>
                  <a:lnTo>
                    <a:pt x="305" y="230"/>
                  </a:lnTo>
                  <a:lnTo>
                    <a:pt x="307" y="245"/>
                  </a:lnTo>
                  <a:lnTo>
                    <a:pt x="305" y="260"/>
                  </a:lnTo>
                  <a:lnTo>
                    <a:pt x="298" y="276"/>
                  </a:lnTo>
                  <a:lnTo>
                    <a:pt x="288" y="289"/>
                  </a:lnTo>
                  <a:lnTo>
                    <a:pt x="275" y="299"/>
                  </a:lnTo>
                  <a:lnTo>
                    <a:pt x="261" y="304"/>
                  </a:lnTo>
                  <a:lnTo>
                    <a:pt x="246" y="306"/>
                  </a:lnTo>
                  <a:lnTo>
                    <a:pt x="230" y="304"/>
                  </a:lnTo>
                  <a:lnTo>
                    <a:pt x="215" y="299"/>
                  </a:lnTo>
                  <a:lnTo>
                    <a:pt x="202" y="289"/>
                  </a:lnTo>
                  <a:lnTo>
                    <a:pt x="153" y="240"/>
                  </a:lnTo>
                  <a:lnTo>
                    <a:pt x="105" y="289"/>
                  </a:lnTo>
                  <a:lnTo>
                    <a:pt x="92" y="299"/>
                  </a:lnTo>
                  <a:lnTo>
                    <a:pt x="77" y="304"/>
                  </a:lnTo>
                  <a:lnTo>
                    <a:pt x="62" y="306"/>
                  </a:lnTo>
                  <a:lnTo>
                    <a:pt x="46" y="304"/>
                  </a:lnTo>
                  <a:lnTo>
                    <a:pt x="31" y="299"/>
                  </a:lnTo>
                  <a:lnTo>
                    <a:pt x="18" y="289"/>
                  </a:lnTo>
                  <a:lnTo>
                    <a:pt x="8" y="276"/>
                  </a:lnTo>
                  <a:lnTo>
                    <a:pt x="3" y="260"/>
                  </a:lnTo>
                  <a:lnTo>
                    <a:pt x="0" y="245"/>
                  </a:lnTo>
                  <a:lnTo>
                    <a:pt x="3" y="230"/>
                  </a:lnTo>
                  <a:lnTo>
                    <a:pt x="8" y="215"/>
                  </a:lnTo>
                  <a:lnTo>
                    <a:pt x="18" y="202"/>
                  </a:lnTo>
                  <a:lnTo>
                    <a:pt x="67" y="154"/>
                  </a:lnTo>
                  <a:lnTo>
                    <a:pt x="18" y="104"/>
                  </a:lnTo>
                  <a:lnTo>
                    <a:pt x="8" y="91"/>
                  </a:lnTo>
                  <a:lnTo>
                    <a:pt x="3" y="77"/>
                  </a:lnTo>
                  <a:lnTo>
                    <a:pt x="0" y="62"/>
                  </a:lnTo>
                  <a:lnTo>
                    <a:pt x="3" y="46"/>
                  </a:lnTo>
                  <a:lnTo>
                    <a:pt x="8" y="31"/>
                  </a:lnTo>
                  <a:lnTo>
                    <a:pt x="18" y="18"/>
                  </a:lnTo>
                  <a:lnTo>
                    <a:pt x="31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415"/>
            <p:cNvSpPr>
              <a:spLocks/>
            </p:cNvSpPr>
            <p:nvPr/>
          </p:nvSpPr>
          <p:spPr bwMode="auto">
            <a:xfrm>
              <a:off x="9367838" y="2705100"/>
              <a:ext cx="47625" cy="49213"/>
            </a:xfrm>
            <a:custGeom>
              <a:avLst/>
              <a:gdLst>
                <a:gd name="T0" fmla="*/ 61 w 307"/>
                <a:gd name="T1" fmla="*/ 0 h 306"/>
                <a:gd name="T2" fmla="*/ 78 w 307"/>
                <a:gd name="T3" fmla="*/ 2 h 306"/>
                <a:gd name="T4" fmla="*/ 92 w 307"/>
                <a:gd name="T5" fmla="*/ 8 h 306"/>
                <a:gd name="T6" fmla="*/ 105 w 307"/>
                <a:gd name="T7" fmla="*/ 18 h 306"/>
                <a:gd name="T8" fmla="*/ 154 w 307"/>
                <a:gd name="T9" fmla="*/ 66 h 306"/>
                <a:gd name="T10" fmla="*/ 202 w 307"/>
                <a:gd name="T11" fmla="*/ 18 h 306"/>
                <a:gd name="T12" fmla="*/ 215 w 307"/>
                <a:gd name="T13" fmla="*/ 8 h 306"/>
                <a:gd name="T14" fmla="*/ 229 w 307"/>
                <a:gd name="T15" fmla="*/ 2 h 306"/>
                <a:gd name="T16" fmla="*/ 246 w 307"/>
                <a:gd name="T17" fmla="*/ 0 h 306"/>
                <a:gd name="T18" fmla="*/ 261 w 307"/>
                <a:gd name="T19" fmla="*/ 2 h 306"/>
                <a:gd name="T20" fmla="*/ 276 w 307"/>
                <a:gd name="T21" fmla="*/ 8 h 306"/>
                <a:gd name="T22" fmla="*/ 289 w 307"/>
                <a:gd name="T23" fmla="*/ 18 h 306"/>
                <a:gd name="T24" fmla="*/ 299 w 307"/>
                <a:gd name="T25" fmla="*/ 31 h 306"/>
                <a:gd name="T26" fmla="*/ 305 w 307"/>
                <a:gd name="T27" fmla="*/ 46 h 306"/>
                <a:gd name="T28" fmla="*/ 307 w 307"/>
                <a:gd name="T29" fmla="*/ 62 h 306"/>
                <a:gd name="T30" fmla="*/ 305 w 307"/>
                <a:gd name="T31" fmla="*/ 77 h 306"/>
                <a:gd name="T32" fmla="*/ 299 w 307"/>
                <a:gd name="T33" fmla="*/ 91 h 306"/>
                <a:gd name="T34" fmla="*/ 289 w 307"/>
                <a:gd name="T35" fmla="*/ 104 h 306"/>
                <a:gd name="T36" fmla="*/ 240 w 307"/>
                <a:gd name="T37" fmla="*/ 154 h 306"/>
                <a:gd name="T38" fmla="*/ 289 w 307"/>
                <a:gd name="T39" fmla="*/ 202 h 306"/>
                <a:gd name="T40" fmla="*/ 299 w 307"/>
                <a:gd name="T41" fmla="*/ 215 h 306"/>
                <a:gd name="T42" fmla="*/ 305 w 307"/>
                <a:gd name="T43" fmla="*/ 230 h 306"/>
                <a:gd name="T44" fmla="*/ 307 w 307"/>
                <a:gd name="T45" fmla="*/ 245 h 306"/>
                <a:gd name="T46" fmla="*/ 305 w 307"/>
                <a:gd name="T47" fmla="*/ 260 h 306"/>
                <a:gd name="T48" fmla="*/ 299 w 307"/>
                <a:gd name="T49" fmla="*/ 276 h 306"/>
                <a:gd name="T50" fmla="*/ 289 w 307"/>
                <a:gd name="T51" fmla="*/ 289 h 306"/>
                <a:gd name="T52" fmla="*/ 276 w 307"/>
                <a:gd name="T53" fmla="*/ 299 h 306"/>
                <a:gd name="T54" fmla="*/ 261 w 307"/>
                <a:gd name="T55" fmla="*/ 304 h 306"/>
                <a:gd name="T56" fmla="*/ 246 w 307"/>
                <a:gd name="T57" fmla="*/ 306 h 306"/>
                <a:gd name="T58" fmla="*/ 230 w 307"/>
                <a:gd name="T59" fmla="*/ 304 h 306"/>
                <a:gd name="T60" fmla="*/ 215 w 307"/>
                <a:gd name="T61" fmla="*/ 299 h 306"/>
                <a:gd name="T62" fmla="*/ 202 w 307"/>
                <a:gd name="T63" fmla="*/ 289 h 306"/>
                <a:gd name="T64" fmla="*/ 154 w 307"/>
                <a:gd name="T65" fmla="*/ 240 h 306"/>
                <a:gd name="T66" fmla="*/ 105 w 307"/>
                <a:gd name="T67" fmla="*/ 289 h 306"/>
                <a:gd name="T68" fmla="*/ 92 w 307"/>
                <a:gd name="T69" fmla="*/ 299 h 306"/>
                <a:gd name="T70" fmla="*/ 78 w 307"/>
                <a:gd name="T71" fmla="*/ 304 h 306"/>
                <a:gd name="T72" fmla="*/ 61 w 307"/>
                <a:gd name="T73" fmla="*/ 306 h 306"/>
                <a:gd name="T74" fmla="*/ 46 w 307"/>
                <a:gd name="T75" fmla="*/ 304 h 306"/>
                <a:gd name="T76" fmla="*/ 32 w 307"/>
                <a:gd name="T77" fmla="*/ 299 h 306"/>
                <a:gd name="T78" fmla="*/ 19 w 307"/>
                <a:gd name="T79" fmla="*/ 289 h 306"/>
                <a:gd name="T80" fmla="*/ 8 w 307"/>
                <a:gd name="T81" fmla="*/ 276 h 306"/>
                <a:gd name="T82" fmla="*/ 2 w 307"/>
                <a:gd name="T83" fmla="*/ 260 h 306"/>
                <a:gd name="T84" fmla="*/ 0 w 307"/>
                <a:gd name="T85" fmla="*/ 245 h 306"/>
                <a:gd name="T86" fmla="*/ 2 w 307"/>
                <a:gd name="T87" fmla="*/ 230 h 306"/>
                <a:gd name="T88" fmla="*/ 8 w 307"/>
                <a:gd name="T89" fmla="*/ 215 h 306"/>
                <a:gd name="T90" fmla="*/ 19 w 307"/>
                <a:gd name="T91" fmla="*/ 202 h 306"/>
                <a:gd name="T92" fmla="*/ 67 w 307"/>
                <a:gd name="T93" fmla="*/ 154 h 306"/>
                <a:gd name="T94" fmla="*/ 19 w 307"/>
                <a:gd name="T95" fmla="*/ 104 h 306"/>
                <a:gd name="T96" fmla="*/ 8 w 307"/>
                <a:gd name="T97" fmla="*/ 91 h 306"/>
                <a:gd name="T98" fmla="*/ 2 w 307"/>
                <a:gd name="T99" fmla="*/ 77 h 306"/>
                <a:gd name="T100" fmla="*/ 0 w 307"/>
                <a:gd name="T101" fmla="*/ 62 h 306"/>
                <a:gd name="T102" fmla="*/ 2 w 307"/>
                <a:gd name="T103" fmla="*/ 46 h 306"/>
                <a:gd name="T104" fmla="*/ 8 w 307"/>
                <a:gd name="T105" fmla="*/ 31 h 306"/>
                <a:gd name="T106" fmla="*/ 19 w 307"/>
                <a:gd name="T107" fmla="*/ 18 h 306"/>
                <a:gd name="T108" fmla="*/ 32 w 307"/>
                <a:gd name="T109" fmla="*/ 8 h 306"/>
                <a:gd name="T110" fmla="*/ 46 w 307"/>
                <a:gd name="T111" fmla="*/ 2 h 306"/>
                <a:gd name="T112" fmla="*/ 61 w 307"/>
                <a:gd name="T11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7" h="306">
                  <a:moveTo>
                    <a:pt x="61" y="0"/>
                  </a:moveTo>
                  <a:lnTo>
                    <a:pt x="78" y="2"/>
                  </a:lnTo>
                  <a:lnTo>
                    <a:pt x="92" y="8"/>
                  </a:lnTo>
                  <a:lnTo>
                    <a:pt x="105" y="18"/>
                  </a:lnTo>
                  <a:lnTo>
                    <a:pt x="154" y="66"/>
                  </a:lnTo>
                  <a:lnTo>
                    <a:pt x="202" y="18"/>
                  </a:lnTo>
                  <a:lnTo>
                    <a:pt x="215" y="8"/>
                  </a:lnTo>
                  <a:lnTo>
                    <a:pt x="229" y="2"/>
                  </a:lnTo>
                  <a:lnTo>
                    <a:pt x="246" y="0"/>
                  </a:lnTo>
                  <a:lnTo>
                    <a:pt x="261" y="2"/>
                  </a:lnTo>
                  <a:lnTo>
                    <a:pt x="276" y="8"/>
                  </a:lnTo>
                  <a:lnTo>
                    <a:pt x="289" y="18"/>
                  </a:lnTo>
                  <a:lnTo>
                    <a:pt x="299" y="31"/>
                  </a:lnTo>
                  <a:lnTo>
                    <a:pt x="305" y="46"/>
                  </a:lnTo>
                  <a:lnTo>
                    <a:pt x="307" y="62"/>
                  </a:lnTo>
                  <a:lnTo>
                    <a:pt x="305" y="77"/>
                  </a:lnTo>
                  <a:lnTo>
                    <a:pt x="299" y="91"/>
                  </a:lnTo>
                  <a:lnTo>
                    <a:pt x="289" y="104"/>
                  </a:lnTo>
                  <a:lnTo>
                    <a:pt x="240" y="154"/>
                  </a:lnTo>
                  <a:lnTo>
                    <a:pt x="289" y="202"/>
                  </a:lnTo>
                  <a:lnTo>
                    <a:pt x="299" y="215"/>
                  </a:lnTo>
                  <a:lnTo>
                    <a:pt x="305" y="230"/>
                  </a:lnTo>
                  <a:lnTo>
                    <a:pt x="307" y="245"/>
                  </a:lnTo>
                  <a:lnTo>
                    <a:pt x="305" y="260"/>
                  </a:lnTo>
                  <a:lnTo>
                    <a:pt x="299" y="276"/>
                  </a:lnTo>
                  <a:lnTo>
                    <a:pt x="289" y="289"/>
                  </a:lnTo>
                  <a:lnTo>
                    <a:pt x="276" y="299"/>
                  </a:lnTo>
                  <a:lnTo>
                    <a:pt x="261" y="304"/>
                  </a:lnTo>
                  <a:lnTo>
                    <a:pt x="246" y="306"/>
                  </a:lnTo>
                  <a:lnTo>
                    <a:pt x="230" y="304"/>
                  </a:lnTo>
                  <a:lnTo>
                    <a:pt x="215" y="299"/>
                  </a:lnTo>
                  <a:lnTo>
                    <a:pt x="202" y="289"/>
                  </a:lnTo>
                  <a:lnTo>
                    <a:pt x="154" y="240"/>
                  </a:lnTo>
                  <a:lnTo>
                    <a:pt x="105" y="289"/>
                  </a:lnTo>
                  <a:lnTo>
                    <a:pt x="92" y="299"/>
                  </a:lnTo>
                  <a:lnTo>
                    <a:pt x="78" y="304"/>
                  </a:lnTo>
                  <a:lnTo>
                    <a:pt x="61" y="306"/>
                  </a:lnTo>
                  <a:lnTo>
                    <a:pt x="46" y="304"/>
                  </a:lnTo>
                  <a:lnTo>
                    <a:pt x="32" y="299"/>
                  </a:lnTo>
                  <a:lnTo>
                    <a:pt x="19" y="289"/>
                  </a:lnTo>
                  <a:lnTo>
                    <a:pt x="8" y="276"/>
                  </a:lnTo>
                  <a:lnTo>
                    <a:pt x="2" y="260"/>
                  </a:lnTo>
                  <a:lnTo>
                    <a:pt x="0" y="245"/>
                  </a:lnTo>
                  <a:lnTo>
                    <a:pt x="2" y="230"/>
                  </a:lnTo>
                  <a:lnTo>
                    <a:pt x="8" y="215"/>
                  </a:lnTo>
                  <a:lnTo>
                    <a:pt x="19" y="202"/>
                  </a:lnTo>
                  <a:lnTo>
                    <a:pt x="67" y="154"/>
                  </a:lnTo>
                  <a:lnTo>
                    <a:pt x="19" y="104"/>
                  </a:lnTo>
                  <a:lnTo>
                    <a:pt x="8" y="91"/>
                  </a:lnTo>
                  <a:lnTo>
                    <a:pt x="2" y="77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416"/>
            <p:cNvSpPr>
              <a:spLocks/>
            </p:cNvSpPr>
            <p:nvPr/>
          </p:nvSpPr>
          <p:spPr bwMode="auto">
            <a:xfrm>
              <a:off x="9436101" y="2705100"/>
              <a:ext cx="47625" cy="49213"/>
            </a:xfrm>
            <a:custGeom>
              <a:avLst/>
              <a:gdLst>
                <a:gd name="T0" fmla="*/ 61 w 306"/>
                <a:gd name="T1" fmla="*/ 0 h 306"/>
                <a:gd name="T2" fmla="*/ 77 w 306"/>
                <a:gd name="T3" fmla="*/ 2 h 306"/>
                <a:gd name="T4" fmla="*/ 92 w 306"/>
                <a:gd name="T5" fmla="*/ 8 h 306"/>
                <a:gd name="T6" fmla="*/ 105 w 306"/>
                <a:gd name="T7" fmla="*/ 18 h 306"/>
                <a:gd name="T8" fmla="*/ 154 w 306"/>
                <a:gd name="T9" fmla="*/ 66 h 306"/>
                <a:gd name="T10" fmla="*/ 202 w 306"/>
                <a:gd name="T11" fmla="*/ 18 h 306"/>
                <a:gd name="T12" fmla="*/ 215 w 306"/>
                <a:gd name="T13" fmla="*/ 8 h 306"/>
                <a:gd name="T14" fmla="*/ 230 w 306"/>
                <a:gd name="T15" fmla="*/ 2 h 306"/>
                <a:gd name="T16" fmla="*/ 245 w 306"/>
                <a:gd name="T17" fmla="*/ 0 h 306"/>
                <a:gd name="T18" fmla="*/ 261 w 306"/>
                <a:gd name="T19" fmla="*/ 2 h 306"/>
                <a:gd name="T20" fmla="*/ 276 w 306"/>
                <a:gd name="T21" fmla="*/ 8 h 306"/>
                <a:gd name="T22" fmla="*/ 289 w 306"/>
                <a:gd name="T23" fmla="*/ 18 h 306"/>
                <a:gd name="T24" fmla="*/ 299 w 306"/>
                <a:gd name="T25" fmla="*/ 31 h 306"/>
                <a:gd name="T26" fmla="*/ 304 w 306"/>
                <a:gd name="T27" fmla="*/ 46 h 306"/>
                <a:gd name="T28" fmla="*/ 306 w 306"/>
                <a:gd name="T29" fmla="*/ 62 h 306"/>
                <a:gd name="T30" fmla="*/ 304 w 306"/>
                <a:gd name="T31" fmla="*/ 77 h 306"/>
                <a:gd name="T32" fmla="*/ 299 w 306"/>
                <a:gd name="T33" fmla="*/ 91 h 306"/>
                <a:gd name="T34" fmla="*/ 289 w 306"/>
                <a:gd name="T35" fmla="*/ 104 h 306"/>
                <a:gd name="T36" fmla="*/ 240 w 306"/>
                <a:gd name="T37" fmla="*/ 154 h 306"/>
                <a:gd name="T38" fmla="*/ 289 w 306"/>
                <a:gd name="T39" fmla="*/ 202 h 306"/>
                <a:gd name="T40" fmla="*/ 299 w 306"/>
                <a:gd name="T41" fmla="*/ 215 h 306"/>
                <a:gd name="T42" fmla="*/ 304 w 306"/>
                <a:gd name="T43" fmla="*/ 230 h 306"/>
                <a:gd name="T44" fmla="*/ 306 w 306"/>
                <a:gd name="T45" fmla="*/ 245 h 306"/>
                <a:gd name="T46" fmla="*/ 304 w 306"/>
                <a:gd name="T47" fmla="*/ 260 h 306"/>
                <a:gd name="T48" fmla="*/ 299 w 306"/>
                <a:gd name="T49" fmla="*/ 276 h 306"/>
                <a:gd name="T50" fmla="*/ 289 w 306"/>
                <a:gd name="T51" fmla="*/ 289 h 306"/>
                <a:gd name="T52" fmla="*/ 276 w 306"/>
                <a:gd name="T53" fmla="*/ 299 h 306"/>
                <a:gd name="T54" fmla="*/ 261 w 306"/>
                <a:gd name="T55" fmla="*/ 304 h 306"/>
                <a:gd name="T56" fmla="*/ 245 w 306"/>
                <a:gd name="T57" fmla="*/ 306 h 306"/>
                <a:gd name="T58" fmla="*/ 230 w 306"/>
                <a:gd name="T59" fmla="*/ 304 h 306"/>
                <a:gd name="T60" fmla="*/ 215 w 306"/>
                <a:gd name="T61" fmla="*/ 299 h 306"/>
                <a:gd name="T62" fmla="*/ 202 w 306"/>
                <a:gd name="T63" fmla="*/ 289 h 306"/>
                <a:gd name="T64" fmla="*/ 154 w 306"/>
                <a:gd name="T65" fmla="*/ 240 h 306"/>
                <a:gd name="T66" fmla="*/ 105 w 306"/>
                <a:gd name="T67" fmla="*/ 289 h 306"/>
                <a:gd name="T68" fmla="*/ 92 w 306"/>
                <a:gd name="T69" fmla="*/ 299 h 306"/>
                <a:gd name="T70" fmla="*/ 77 w 306"/>
                <a:gd name="T71" fmla="*/ 304 h 306"/>
                <a:gd name="T72" fmla="*/ 61 w 306"/>
                <a:gd name="T73" fmla="*/ 306 h 306"/>
                <a:gd name="T74" fmla="*/ 46 w 306"/>
                <a:gd name="T75" fmla="*/ 304 h 306"/>
                <a:gd name="T76" fmla="*/ 32 w 306"/>
                <a:gd name="T77" fmla="*/ 299 h 306"/>
                <a:gd name="T78" fmla="*/ 18 w 306"/>
                <a:gd name="T79" fmla="*/ 289 h 306"/>
                <a:gd name="T80" fmla="*/ 9 w 306"/>
                <a:gd name="T81" fmla="*/ 276 h 306"/>
                <a:gd name="T82" fmla="*/ 2 w 306"/>
                <a:gd name="T83" fmla="*/ 260 h 306"/>
                <a:gd name="T84" fmla="*/ 0 w 306"/>
                <a:gd name="T85" fmla="*/ 245 h 306"/>
                <a:gd name="T86" fmla="*/ 2 w 306"/>
                <a:gd name="T87" fmla="*/ 230 h 306"/>
                <a:gd name="T88" fmla="*/ 9 w 306"/>
                <a:gd name="T89" fmla="*/ 215 h 306"/>
                <a:gd name="T90" fmla="*/ 18 w 306"/>
                <a:gd name="T91" fmla="*/ 202 h 306"/>
                <a:gd name="T92" fmla="*/ 66 w 306"/>
                <a:gd name="T93" fmla="*/ 154 h 306"/>
                <a:gd name="T94" fmla="*/ 18 w 306"/>
                <a:gd name="T95" fmla="*/ 104 h 306"/>
                <a:gd name="T96" fmla="*/ 9 w 306"/>
                <a:gd name="T97" fmla="*/ 91 h 306"/>
                <a:gd name="T98" fmla="*/ 2 w 306"/>
                <a:gd name="T99" fmla="*/ 77 h 306"/>
                <a:gd name="T100" fmla="*/ 0 w 306"/>
                <a:gd name="T101" fmla="*/ 62 h 306"/>
                <a:gd name="T102" fmla="*/ 2 w 306"/>
                <a:gd name="T103" fmla="*/ 46 h 306"/>
                <a:gd name="T104" fmla="*/ 9 w 306"/>
                <a:gd name="T105" fmla="*/ 31 h 306"/>
                <a:gd name="T106" fmla="*/ 18 w 306"/>
                <a:gd name="T107" fmla="*/ 18 h 306"/>
                <a:gd name="T108" fmla="*/ 32 w 306"/>
                <a:gd name="T109" fmla="*/ 8 h 306"/>
                <a:gd name="T110" fmla="*/ 46 w 306"/>
                <a:gd name="T111" fmla="*/ 2 h 306"/>
                <a:gd name="T112" fmla="*/ 61 w 306"/>
                <a:gd name="T11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6" h="306">
                  <a:moveTo>
                    <a:pt x="61" y="0"/>
                  </a:moveTo>
                  <a:lnTo>
                    <a:pt x="77" y="2"/>
                  </a:lnTo>
                  <a:lnTo>
                    <a:pt x="92" y="8"/>
                  </a:lnTo>
                  <a:lnTo>
                    <a:pt x="105" y="18"/>
                  </a:lnTo>
                  <a:lnTo>
                    <a:pt x="154" y="66"/>
                  </a:lnTo>
                  <a:lnTo>
                    <a:pt x="202" y="18"/>
                  </a:lnTo>
                  <a:lnTo>
                    <a:pt x="215" y="8"/>
                  </a:lnTo>
                  <a:lnTo>
                    <a:pt x="230" y="2"/>
                  </a:lnTo>
                  <a:lnTo>
                    <a:pt x="245" y="0"/>
                  </a:lnTo>
                  <a:lnTo>
                    <a:pt x="261" y="2"/>
                  </a:lnTo>
                  <a:lnTo>
                    <a:pt x="276" y="8"/>
                  </a:lnTo>
                  <a:lnTo>
                    <a:pt x="289" y="18"/>
                  </a:lnTo>
                  <a:lnTo>
                    <a:pt x="299" y="31"/>
                  </a:lnTo>
                  <a:lnTo>
                    <a:pt x="304" y="46"/>
                  </a:lnTo>
                  <a:lnTo>
                    <a:pt x="306" y="62"/>
                  </a:lnTo>
                  <a:lnTo>
                    <a:pt x="304" y="77"/>
                  </a:lnTo>
                  <a:lnTo>
                    <a:pt x="299" y="91"/>
                  </a:lnTo>
                  <a:lnTo>
                    <a:pt x="289" y="104"/>
                  </a:lnTo>
                  <a:lnTo>
                    <a:pt x="240" y="154"/>
                  </a:lnTo>
                  <a:lnTo>
                    <a:pt x="289" y="202"/>
                  </a:lnTo>
                  <a:lnTo>
                    <a:pt x="299" y="215"/>
                  </a:lnTo>
                  <a:lnTo>
                    <a:pt x="304" y="230"/>
                  </a:lnTo>
                  <a:lnTo>
                    <a:pt x="306" y="245"/>
                  </a:lnTo>
                  <a:lnTo>
                    <a:pt x="304" y="260"/>
                  </a:lnTo>
                  <a:lnTo>
                    <a:pt x="299" y="276"/>
                  </a:lnTo>
                  <a:lnTo>
                    <a:pt x="289" y="289"/>
                  </a:lnTo>
                  <a:lnTo>
                    <a:pt x="276" y="299"/>
                  </a:lnTo>
                  <a:lnTo>
                    <a:pt x="261" y="304"/>
                  </a:lnTo>
                  <a:lnTo>
                    <a:pt x="245" y="306"/>
                  </a:lnTo>
                  <a:lnTo>
                    <a:pt x="230" y="304"/>
                  </a:lnTo>
                  <a:lnTo>
                    <a:pt x="215" y="299"/>
                  </a:lnTo>
                  <a:lnTo>
                    <a:pt x="202" y="289"/>
                  </a:lnTo>
                  <a:lnTo>
                    <a:pt x="154" y="240"/>
                  </a:lnTo>
                  <a:lnTo>
                    <a:pt x="105" y="289"/>
                  </a:lnTo>
                  <a:lnTo>
                    <a:pt x="92" y="299"/>
                  </a:lnTo>
                  <a:lnTo>
                    <a:pt x="77" y="304"/>
                  </a:lnTo>
                  <a:lnTo>
                    <a:pt x="61" y="306"/>
                  </a:lnTo>
                  <a:lnTo>
                    <a:pt x="46" y="304"/>
                  </a:lnTo>
                  <a:lnTo>
                    <a:pt x="32" y="299"/>
                  </a:lnTo>
                  <a:lnTo>
                    <a:pt x="18" y="289"/>
                  </a:lnTo>
                  <a:lnTo>
                    <a:pt x="9" y="276"/>
                  </a:lnTo>
                  <a:lnTo>
                    <a:pt x="2" y="260"/>
                  </a:lnTo>
                  <a:lnTo>
                    <a:pt x="0" y="245"/>
                  </a:lnTo>
                  <a:lnTo>
                    <a:pt x="2" y="230"/>
                  </a:lnTo>
                  <a:lnTo>
                    <a:pt x="9" y="215"/>
                  </a:lnTo>
                  <a:lnTo>
                    <a:pt x="18" y="202"/>
                  </a:lnTo>
                  <a:lnTo>
                    <a:pt x="66" y="154"/>
                  </a:lnTo>
                  <a:lnTo>
                    <a:pt x="18" y="104"/>
                  </a:lnTo>
                  <a:lnTo>
                    <a:pt x="9" y="91"/>
                  </a:lnTo>
                  <a:lnTo>
                    <a:pt x="2" y="77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9" y="31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417"/>
            <p:cNvSpPr>
              <a:spLocks noEditPoints="1"/>
            </p:cNvSpPr>
            <p:nvPr/>
          </p:nvSpPr>
          <p:spPr bwMode="auto">
            <a:xfrm>
              <a:off x="9104313" y="2763838"/>
              <a:ext cx="506413" cy="369888"/>
            </a:xfrm>
            <a:custGeom>
              <a:avLst/>
              <a:gdLst>
                <a:gd name="T0" fmla="*/ 2648 w 3187"/>
                <a:gd name="T1" fmla="*/ 1568 h 2329"/>
                <a:gd name="T2" fmla="*/ 2758 w 3187"/>
                <a:gd name="T3" fmla="*/ 1165 h 2329"/>
                <a:gd name="T4" fmla="*/ 2402 w 3187"/>
                <a:gd name="T5" fmla="*/ 1127 h 2329"/>
                <a:gd name="T6" fmla="*/ 2471 w 3187"/>
                <a:gd name="T7" fmla="*/ 1590 h 2329"/>
                <a:gd name="T8" fmla="*/ 2471 w 3187"/>
                <a:gd name="T9" fmla="*/ 1106 h 2329"/>
                <a:gd name="T10" fmla="*/ 2148 w 3187"/>
                <a:gd name="T11" fmla="*/ 1552 h 2329"/>
                <a:gd name="T12" fmla="*/ 2268 w 3187"/>
                <a:gd name="T13" fmla="*/ 1532 h 2329"/>
                <a:gd name="T14" fmla="*/ 1926 w 3187"/>
                <a:gd name="T15" fmla="*/ 1114 h 2329"/>
                <a:gd name="T16" fmla="*/ 1962 w 3187"/>
                <a:gd name="T17" fmla="*/ 1593 h 2329"/>
                <a:gd name="T18" fmla="*/ 1998 w 3187"/>
                <a:gd name="T19" fmla="*/ 1114 h 2329"/>
                <a:gd name="T20" fmla="*/ 1655 w 3187"/>
                <a:gd name="T21" fmla="*/ 1532 h 2329"/>
                <a:gd name="T22" fmla="*/ 1775 w 3187"/>
                <a:gd name="T23" fmla="*/ 1552 h 2329"/>
                <a:gd name="T24" fmla="*/ 1452 w 3187"/>
                <a:gd name="T25" fmla="*/ 1106 h 2329"/>
                <a:gd name="T26" fmla="*/ 1452 w 3187"/>
                <a:gd name="T27" fmla="*/ 1590 h 2329"/>
                <a:gd name="T28" fmla="*/ 1521 w 3187"/>
                <a:gd name="T29" fmla="*/ 1127 h 2329"/>
                <a:gd name="T30" fmla="*/ 1165 w 3187"/>
                <a:gd name="T31" fmla="*/ 1165 h 2329"/>
                <a:gd name="T32" fmla="*/ 1276 w 3187"/>
                <a:gd name="T33" fmla="*/ 1568 h 2329"/>
                <a:gd name="T34" fmla="*/ 981 w 3187"/>
                <a:gd name="T35" fmla="*/ 1102 h 2329"/>
                <a:gd name="T36" fmla="*/ 945 w 3187"/>
                <a:gd name="T37" fmla="*/ 1581 h 2329"/>
                <a:gd name="T38" fmla="*/ 1040 w 3187"/>
                <a:gd name="T39" fmla="*/ 1145 h 2329"/>
                <a:gd name="T40" fmla="*/ 678 w 3187"/>
                <a:gd name="T41" fmla="*/ 1145 h 2329"/>
                <a:gd name="T42" fmla="*/ 773 w 3187"/>
                <a:gd name="T43" fmla="*/ 1581 h 2329"/>
                <a:gd name="T44" fmla="*/ 737 w 3187"/>
                <a:gd name="T45" fmla="*/ 1102 h 2329"/>
                <a:gd name="T46" fmla="*/ 442 w 3187"/>
                <a:gd name="T47" fmla="*/ 1568 h 2329"/>
                <a:gd name="T48" fmla="*/ 552 w 3187"/>
                <a:gd name="T49" fmla="*/ 1165 h 2329"/>
                <a:gd name="T50" fmla="*/ 854 w 3187"/>
                <a:gd name="T51" fmla="*/ 355 h 2329"/>
                <a:gd name="T52" fmla="*/ 629 w 3187"/>
                <a:gd name="T53" fmla="*/ 551 h 2329"/>
                <a:gd name="T54" fmla="*/ 979 w 3187"/>
                <a:gd name="T55" fmla="*/ 690 h 2329"/>
                <a:gd name="T56" fmla="*/ 1370 w 3187"/>
                <a:gd name="T57" fmla="*/ 565 h 2329"/>
                <a:gd name="T58" fmla="*/ 1690 w 3187"/>
                <a:gd name="T59" fmla="*/ 626 h 2329"/>
                <a:gd name="T60" fmla="*/ 2101 w 3187"/>
                <a:gd name="T61" fmla="*/ 599 h 2329"/>
                <a:gd name="T62" fmla="*/ 2416 w 3187"/>
                <a:gd name="T63" fmla="*/ 580 h 2329"/>
                <a:gd name="T64" fmla="*/ 2560 w 3187"/>
                <a:gd name="T65" fmla="*/ 429 h 2329"/>
                <a:gd name="T66" fmla="*/ 2209 w 3187"/>
                <a:gd name="T67" fmla="*/ 290 h 2329"/>
                <a:gd name="T68" fmla="*/ 1818 w 3187"/>
                <a:gd name="T69" fmla="*/ 416 h 2329"/>
                <a:gd name="T70" fmla="*/ 1498 w 3187"/>
                <a:gd name="T71" fmla="*/ 355 h 2329"/>
                <a:gd name="T72" fmla="*/ 1087 w 3187"/>
                <a:gd name="T73" fmla="*/ 380 h 2329"/>
                <a:gd name="T74" fmla="*/ 2605 w 3187"/>
                <a:gd name="T75" fmla="*/ 26 h 2329"/>
                <a:gd name="T76" fmla="*/ 2791 w 3187"/>
                <a:gd name="T77" fmla="*/ 861 h 2329"/>
                <a:gd name="T78" fmla="*/ 2942 w 3187"/>
                <a:gd name="T79" fmla="*/ 1715 h 2329"/>
                <a:gd name="T80" fmla="*/ 3185 w 3187"/>
                <a:gd name="T81" fmla="*/ 1867 h 2329"/>
                <a:gd name="T82" fmla="*/ 2783 w 3187"/>
                <a:gd name="T83" fmla="*/ 2326 h 2329"/>
                <a:gd name="T84" fmla="*/ 2466 w 3187"/>
                <a:gd name="T85" fmla="*/ 2169 h 2329"/>
                <a:gd name="T86" fmla="*/ 2360 w 3187"/>
                <a:gd name="T87" fmla="*/ 1946 h 2329"/>
                <a:gd name="T88" fmla="*/ 2254 w 3187"/>
                <a:gd name="T89" fmla="*/ 2169 h 2329"/>
                <a:gd name="T90" fmla="*/ 1933 w 3187"/>
                <a:gd name="T91" fmla="*/ 2325 h 2329"/>
                <a:gd name="T92" fmla="*/ 1667 w 3187"/>
                <a:gd name="T93" fmla="*/ 2092 h 2329"/>
                <a:gd name="T94" fmla="*/ 1558 w 3187"/>
                <a:gd name="T95" fmla="*/ 1958 h 2329"/>
                <a:gd name="T96" fmla="*/ 1438 w 3187"/>
                <a:gd name="T97" fmla="*/ 2234 h 2329"/>
                <a:gd name="T98" fmla="*/ 1086 w 3187"/>
                <a:gd name="T99" fmla="*/ 2304 h 2329"/>
                <a:gd name="T100" fmla="*/ 889 w 3187"/>
                <a:gd name="T101" fmla="*/ 2007 h 2329"/>
                <a:gd name="T102" fmla="*/ 769 w 3187"/>
                <a:gd name="T103" fmla="*/ 1987 h 2329"/>
                <a:gd name="T104" fmla="*/ 607 w 3187"/>
                <a:gd name="T105" fmla="*/ 2285 h 2329"/>
                <a:gd name="T106" fmla="*/ 258 w 3187"/>
                <a:gd name="T107" fmla="*/ 2269 h 2329"/>
                <a:gd name="T108" fmla="*/ 44 w 3187"/>
                <a:gd name="T109" fmla="*/ 1781 h 2329"/>
                <a:gd name="T110" fmla="*/ 258 w 3187"/>
                <a:gd name="T111" fmla="*/ 978 h 2329"/>
                <a:gd name="T112" fmla="*/ 491 w 3187"/>
                <a:gd name="T113" fmla="*/ 184 h 2329"/>
                <a:gd name="T114" fmla="*/ 674 w 3187"/>
                <a:gd name="T115" fmla="*/ 0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7" h="2329">
                  <a:moveTo>
                    <a:pt x="2697" y="1102"/>
                  </a:moveTo>
                  <a:lnTo>
                    <a:pt x="2677" y="1106"/>
                  </a:lnTo>
                  <a:lnTo>
                    <a:pt x="2661" y="1114"/>
                  </a:lnTo>
                  <a:lnTo>
                    <a:pt x="2648" y="1127"/>
                  </a:lnTo>
                  <a:lnTo>
                    <a:pt x="2639" y="1145"/>
                  </a:lnTo>
                  <a:lnTo>
                    <a:pt x="2636" y="1165"/>
                  </a:lnTo>
                  <a:lnTo>
                    <a:pt x="2636" y="1532"/>
                  </a:lnTo>
                  <a:lnTo>
                    <a:pt x="2639" y="1552"/>
                  </a:lnTo>
                  <a:lnTo>
                    <a:pt x="2648" y="1568"/>
                  </a:lnTo>
                  <a:lnTo>
                    <a:pt x="2661" y="1581"/>
                  </a:lnTo>
                  <a:lnTo>
                    <a:pt x="2677" y="1590"/>
                  </a:lnTo>
                  <a:lnTo>
                    <a:pt x="2697" y="1593"/>
                  </a:lnTo>
                  <a:lnTo>
                    <a:pt x="2717" y="1590"/>
                  </a:lnTo>
                  <a:lnTo>
                    <a:pt x="2733" y="1581"/>
                  </a:lnTo>
                  <a:lnTo>
                    <a:pt x="2746" y="1568"/>
                  </a:lnTo>
                  <a:lnTo>
                    <a:pt x="2755" y="1552"/>
                  </a:lnTo>
                  <a:lnTo>
                    <a:pt x="2758" y="1532"/>
                  </a:lnTo>
                  <a:lnTo>
                    <a:pt x="2758" y="1165"/>
                  </a:lnTo>
                  <a:lnTo>
                    <a:pt x="2755" y="1145"/>
                  </a:lnTo>
                  <a:lnTo>
                    <a:pt x="2746" y="1127"/>
                  </a:lnTo>
                  <a:lnTo>
                    <a:pt x="2733" y="1114"/>
                  </a:lnTo>
                  <a:lnTo>
                    <a:pt x="2717" y="1106"/>
                  </a:lnTo>
                  <a:lnTo>
                    <a:pt x="2697" y="1102"/>
                  </a:lnTo>
                  <a:close/>
                  <a:moveTo>
                    <a:pt x="2452" y="1102"/>
                  </a:moveTo>
                  <a:lnTo>
                    <a:pt x="2432" y="1106"/>
                  </a:lnTo>
                  <a:lnTo>
                    <a:pt x="2416" y="1114"/>
                  </a:lnTo>
                  <a:lnTo>
                    <a:pt x="2402" y="1127"/>
                  </a:lnTo>
                  <a:lnTo>
                    <a:pt x="2394" y="1145"/>
                  </a:lnTo>
                  <a:lnTo>
                    <a:pt x="2390" y="1165"/>
                  </a:lnTo>
                  <a:lnTo>
                    <a:pt x="2390" y="1532"/>
                  </a:lnTo>
                  <a:lnTo>
                    <a:pt x="2394" y="1552"/>
                  </a:lnTo>
                  <a:lnTo>
                    <a:pt x="2402" y="1568"/>
                  </a:lnTo>
                  <a:lnTo>
                    <a:pt x="2416" y="1581"/>
                  </a:lnTo>
                  <a:lnTo>
                    <a:pt x="2432" y="1590"/>
                  </a:lnTo>
                  <a:lnTo>
                    <a:pt x="2452" y="1593"/>
                  </a:lnTo>
                  <a:lnTo>
                    <a:pt x="2471" y="1590"/>
                  </a:lnTo>
                  <a:lnTo>
                    <a:pt x="2489" y="1581"/>
                  </a:lnTo>
                  <a:lnTo>
                    <a:pt x="2502" y="1568"/>
                  </a:lnTo>
                  <a:lnTo>
                    <a:pt x="2510" y="1552"/>
                  </a:lnTo>
                  <a:lnTo>
                    <a:pt x="2513" y="1532"/>
                  </a:lnTo>
                  <a:lnTo>
                    <a:pt x="2513" y="1165"/>
                  </a:lnTo>
                  <a:lnTo>
                    <a:pt x="2510" y="1145"/>
                  </a:lnTo>
                  <a:lnTo>
                    <a:pt x="2502" y="1127"/>
                  </a:lnTo>
                  <a:lnTo>
                    <a:pt x="2489" y="1114"/>
                  </a:lnTo>
                  <a:lnTo>
                    <a:pt x="2471" y="1106"/>
                  </a:lnTo>
                  <a:lnTo>
                    <a:pt x="2452" y="1102"/>
                  </a:lnTo>
                  <a:close/>
                  <a:moveTo>
                    <a:pt x="2207" y="1102"/>
                  </a:moveTo>
                  <a:lnTo>
                    <a:pt x="2188" y="1106"/>
                  </a:lnTo>
                  <a:lnTo>
                    <a:pt x="2170" y="1114"/>
                  </a:lnTo>
                  <a:lnTo>
                    <a:pt x="2157" y="1127"/>
                  </a:lnTo>
                  <a:lnTo>
                    <a:pt x="2148" y="1145"/>
                  </a:lnTo>
                  <a:lnTo>
                    <a:pt x="2145" y="1165"/>
                  </a:lnTo>
                  <a:lnTo>
                    <a:pt x="2145" y="1532"/>
                  </a:lnTo>
                  <a:lnTo>
                    <a:pt x="2148" y="1552"/>
                  </a:lnTo>
                  <a:lnTo>
                    <a:pt x="2157" y="1568"/>
                  </a:lnTo>
                  <a:lnTo>
                    <a:pt x="2170" y="1581"/>
                  </a:lnTo>
                  <a:lnTo>
                    <a:pt x="2188" y="1590"/>
                  </a:lnTo>
                  <a:lnTo>
                    <a:pt x="2207" y="1593"/>
                  </a:lnTo>
                  <a:lnTo>
                    <a:pt x="2226" y="1590"/>
                  </a:lnTo>
                  <a:lnTo>
                    <a:pt x="2243" y="1581"/>
                  </a:lnTo>
                  <a:lnTo>
                    <a:pt x="2256" y="1568"/>
                  </a:lnTo>
                  <a:lnTo>
                    <a:pt x="2265" y="1552"/>
                  </a:lnTo>
                  <a:lnTo>
                    <a:pt x="2268" y="1532"/>
                  </a:lnTo>
                  <a:lnTo>
                    <a:pt x="2268" y="1165"/>
                  </a:lnTo>
                  <a:lnTo>
                    <a:pt x="2265" y="1145"/>
                  </a:lnTo>
                  <a:lnTo>
                    <a:pt x="2256" y="1127"/>
                  </a:lnTo>
                  <a:lnTo>
                    <a:pt x="2243" y="1114"/>
                  </a:lnTo>
                  <a:lnTo>
                    <a:pt x="2226" y="1106"/>
                  </a:lnTo>
                  <a:lnTo>
                    <a:pt x="2207" y="1102"/>
                  </a:lnTo>
                  <a:close/>
                  <a:moveTo>
                    <a:pt x="1962" y="1102"/>
                  </a:moveTo>
                  <a:lnTo>
                    <a:pt x="1942" y="1106"/>
                  </a:lnTo>
                  <a:lnTo>
                    <a:pt x="1926" y="1114"/>
                  </a:lnTo>
                  <a:lnTo>
                    <a:pt x="1913" y="1127"/>
                  </a:lnTo>
                  <a:lnTo>
                    <a:pt x="1904" y="1145"/>
                  </a:lnTo>
                  <a:lnTo>
                    <a:pt x="1901" y="1165"/>
                  </a:lnTo>
                  <a:lnTo>
                    <a:pt x="1901" y="1532"/>
                  </a:lnTo>
                  <a:lnTo>
                    <a:pt x="1904" y="1552"/>
                  </a:lnTo>
                  <a:lnTo>
                    <a:pt x="1913" y="1568"/>
                  </a:lnTo>
                  <a:lnTo>
                    <a:pt x="1926" y="1581"/>
                  </a:lnTo>
                  <a:lnTo>
                    <a:pt x="1942" y="1590"/>
                  </a:lnTo>
                  <a:lnTo>
                    <a:pt x="1962" y="1593"/>
                  </a:lnTo>
                  <a:lnTo>
                    <a:pt x="1981" y="1590"/>
                  </a:lnTo>
                  <a:lnTo>
                    <a:pt x="1998" y="1581"/>
                  </a:lnTo>
                  <a:lnTo>
                    <a:pt x="2011" y="1568"/>
                  </a:lnTo>
                  <a:lnTo>
                    <a:pt x="2020" y="1552"/>
                  </a:lnTo>
                  <a:lnTo>
                    <a:pt x="2023" y="1532"/>
                  </a:lnTo>
                  <a:lnTo>
                    <a:pt x="2023" y="1165"/>
                  </a:lnTo>
                  <a:lnTo>
                    <a:pt x="2020" y="1145"/>
                  </a:lnTo>
                  <a:lnTo>
                    <a:pt x="2011" y="1127"/>
                  </a:lnTo>
                  <a:lnTo>
                    <a:pt x="1998" y="1114"/>
                  </a:lnTo>
                  <a:lnTo>
                    <a:pt x="1981" y="1106"/>
                  </a:lnTo>
                  <a:lnTo>
                    <a:pt x="1962" y="1102"/>
                  </a:lnTo>
                  <a:close/>
                  <a:moveTo>
                    <a:pt x="1716" y="1102"/>
                  </a:moveTo>
                  <a:lnTo>
                    <a:pt x="1698" y="1106"/>
                  </a:lnTo>
                  <a:lnTo>
                    <a:pt x="1680" y="1114"/>
                  </a:lnTo>
                  <a:lnTo>
                    <a:pt x="1667" y="1127"/>
                  </a:lnTo>
                  <a:lnTo>
                    <a:pt x="1658" y="1145"/>
                  </a:lnTo>
                  <a:lnTo>
                    <a:pt x="1655" y="1165"/>
                  </a:lnTo>
                  <a:lnTo>
                    <a:pt x="1655" y="1532"/>
                  </a:lnTo>
                  <a:lnTo>
                    <a:pt x="1658" y="1552"/>
                  </a:lnTo>
                  <a:lnTo>
                    <a:pt x="1667" y="1568"/>
                  </a:lnTo>
                  <a:lnTo>
                    <a:pt x="1680" y="1581"/>
                  </a:lnTo>
                  <a:lnTo>
                    <a:pt x="1698" y="1590"/>
                  </a:lnTo>
                  <a:lnTo>
                    <a:pt x="1716" y="1593"/>
                  </a:lnTo>
                  <a:lnTo>
                    <a:pt x="1736" y="1590"/>
                  </a:lnTo>
                  <a:lnTo>
                    <a:pt x="1753" y="1581"/>
                  </a:lnTo>
                  <a:lnTo>
                    <a:pt x="1766" y="1568"/>
                  </a:lnTo>
                  <a:lnTo>
                    <a:pt x="1775" y="1552"/>
                  </a:lnTo>
                  <a:lnTo>
                    <a:pt x="1778" y="1532"/>
                  </a:lnTo>
                  <a:lnTo>
                    <a:pt x="1778" y="1165"/>
                  </a:lnTo>
                  <a:lnTo>
                    <a:pt x="1775" y="1145"/>
                  </a:lnTo>
                  <a:lnTo>
                    <a:pt x="1766" y="1127"/>
                  </a:lnTo>
                  <a:lnTo>
                    <a:pt x="1753" y="1114"/>
                  </a:lnTo>
                  <a:lnTo>
                    <a:pt x="1736" y="1106"/>
                  </a:lnTo>
                  <a:lnTo>
                    <a:pt x="1716" y="1102"/>
                  </a:lnTo>
                  <a:close/>
                  <a:moveTo>
                    <a:pt x="1472" y="1102"/>
                  </a:moveTo>
                  <a:lnTo>
                    <a:pt x="1452" y="1106"/>
                  </a:lnTo>
                  <a:lnTo>
                    <a:pt x="1435" y="1114"/>
                  </a:lnTo>
                  <a:lnTo>
                    <a:pt x="1422" y="1127"/>
                  </a:lnTo>
                  <a:lnTo>
                    <a:pt x="1413" y="1145"/>
                  </a:lnTo>
                  <a:lnTo>
                    <a:pt x="1410" y="1165"/>
                  </a:lnTo>
                  <a:lnTo>
                    <a:pt x="1410" y="1532"/>
                  </a:lnTo>
                  <a:lnTo>
                    <a:pt x="1413" y="1552"/>
                  </a:lnTo>
                  <a:lnTo>
                    <a:pt x="1422" y="1568"/>
                  </a:lnTo>
                  <a:lnTo>
                    <a:pt x="1435" y="1581"/>
                  </a:lnTo>
                  <a:lnTo>
                    <a:pt x="1452" y="1590"/>
                  </a:lnTo>
                  <a:lnTo>
                    <a:pt x="1472" y="1593"/>
                  </a:lnTo>
                  <a:lnTo>
                    <a:pt x="1490" y="1590"/>
                  </a:lnTo>
                  <a:lnTo>
                    <a:pt x="1508" y="1581"/>
                  </a:lnTo>
                  <a:lnTo>
                    <a:pt x="1521" y="1568"/>
                  </a:lnTo>
                  <a:lnTo>
                    <a:pt x="1530" y="1552"/>
                  </a:lnTo>
                  <a:lnTo>
                    <a:pt x="1533" y="1532"/>
                  </a:lnTo>
                  <a:lnTo>
                    <a:pt x="1533" y="1165"/>
                  </a:lnTo>
                  <a:lnTo>
                    <a:pt x="1530" y="1145"/>
                  </a:lnTo>
                  <a:lnTo>
                    <a:pt x="1521" y="1127"/>
                  </a:lnTo>
                  <a:lnTo>
                    <a:pt x="1508" y="1114"/>
                  </a:lnTo>
                  <a:lnTo>
                    <a:pt x="1490" y="1106"/>
                  </a:lnTo>
                  <a:lnTo>
                    <a:pt x="1472" y="1102"/>
                  </a:lnTo>
                  <a:close/>
                  <a:moveTo>
                    <a:pt x="1226" y="1102"/>
                  </a:moveTo>
                  <a:lnTo>
                    <a:pt x="1207" y="1106"/>
                  </a:lnTo>
                  <a:lnTo>
                    <a:pt x="1190" y="1114"/>
                  </a:lnTo>
                  <a:lnTo>
                    <a:pt x="1177" y="1127"/>
                  </a:lnTo>
                  <a:lnTo>
                    <a:pt x="1169" y="1145"/>
                  </a:lnTo>
                  <a:lnTo>
                    <a:pt x="1165" y="1165"/>
                  </a:lnTo>
                  <a:lnTo>
                    <a:pt x="1165" y="1532"/>
                  </a:lnTo>
                  <a:lnTo>
                    <a:pt x="1169" y="1552"/>
                  </a:lnTo>
                  <a:lnTo>
                    <a:pt x="1177" y="1568"/>
                  </a:lnTo>
                  <a:lnTo>
                    <a:pt x="1190" y="1581"/>
                  </a:lnTo>
                  <a:lnTo>
                    <a:pt x="1207" y="1590"/>
                  </a:lnTo>
                  <a:lnTo>
                    <a:pt x="1226" y="1593"/>
                  </a:lnTo>
                  <a:lnTo>
                    <a:pt x="1246" y="1590"/>
                  </a:lnTo>
                  <a:lnTo>
                    <a:pt x="1262" y="1581"/>
                  </a:lnTo>
                  <a:lnTo>
                    <a:pt x="1276" y="1568"/>
                  </a:lnTo>
                  <a:lnTo>
                    <a:pt x="1284" y="1552"/>
                  </a:lnTo>
                  <a:lnTo>
                    <a:pt x="1288" y="1532"/>
                  </a:lnTo>
                  <a:lnTo>
                    <a:pt x="1288" y="1165"/>
                  </a:lnTo>
                  <a:lnTo>
                    <a:pt x="1284" y="1145"/>
                  </a:lnTo>
                  <a:lnTo>
                    <a:pt x="1276" y="1127"/>
                  </a:lnTo>
                  <a:lnTo>
                    <a:pt x="1262" y="1114"/>
                  </a:lnTo>
                  <a:lnTo>
                    <a:pt x="1246" y="1106"/>
                  </a:lnTo>
                  <a:lnTo>
                    <a:pt x="1226" y="1102"/>
                  </a:lnTo>
                  <a:close/>
                  <a:moveTo>
                    <a:pt x="981" y="1102"/>
                  </a:moveTo>
                  <a:lnTo>
                    <a:pt x="961" y="1106"/>
                  </a:lnTo>
                  <a:lnTo>
                    <a:pt x="945" y="1114"/>
                  </a:lnTo>
                  <a:lnTo>
                    <a:pt x="932" y="1127"/>
                  </a:lnTo>
                  <a:lnTo>
                    <a:pt x="923" y="1145"/>
                  </a:lnTo>
                  <a:lnTo>
                    <a:pt x="920" y="1165"/>
                  </a:lnTo>
                  <a:lnTo>
                    <a:pt x="920" y="1532"/>
                  </a:lnTo>
                  <a:lnTo>
                    <a:pt x="923" y="1552"/>
                  </a:lnTo>
                  <a:lnTo>
                    <a:pt x="932" y="1568"/>
                  </a:lnTo>
                  <a:lnTo>
                    <a:pt x="945" y="1581"/>
                  </a:lnTo>
                  <a:lnTo>
                    <a:pt x="961" y="1590"/>
                  </a:lnTo>
                  <a:lnTo>
                    <a:pt x="981" y="1593"/>
                  </a:lnTo>
                  <a:lnTo>
                    <a:pt x="1001" y="1590"/>
                  </a:lnTo>
                  <a:lnTo>
                    <a:pt x="1017" y="1581"/>
                  </a:lnTo>
                  <a:lnTo>
                    <a:pt x="1031" y="1568"/>
                  </a:lnTo>
                  <a:lnTo>
                    <a:pt x="1040" y="1552"/>
                  </a:lnTo>
                  <a:lnTo>
                    <a:pt x="1042" y="1532"/>
                  </a:lnTo>
                  <a:lnTo>
                    <a:pt x="1042" y="1165"/>
                  </a:lnTo>
                  <a:lnTo>
                    <a:pt x="1040" y="1145"/>
                  </a:lnTo>
                  <a:lnTo>
                    <a:pt x="1031" y="1127"/>
                  </a:lnTo>
                  <a:lnTo>
                    <a:pt x="1017" y="1114"/>
                  </a:lnTo>
                  <a:lnTo>
                    <a:pt x="1001" y="1106"/>
                  </a:lnTo>
                  <a:lnTo>
                    <a:pt x="981" y="1102"/>
                  </a:lnTo>
                  <a:close/>
                  <a:moveTo>
                    <a:pt x="737" y="1102"/>
                  </a:moveTo>
                  <a:lnTo>
                    <a:pt x="717" y="1106"/>
                  </a:lnTo>
                  <a:lnTo>
                    <a:pt x="700" y="1114"/>
                  </a:lnTo>
                  <a:lnTo>
                    <a:pt x="686" y="1127"/>
                  </a:lnTo>
                  <a:lnTo>
                    <a:pt x="678" y="1145"/>
                  </a:lnTo>
                  <a:lnTo>
                    <a:pt x="674" y="1165"/>
                  </a:lnTo>
                  <a:lnTo>
                    <a:pt x="674" y="1532"/>
                  </a:lnTo>
                  <a:lnTo>
                    <a:pt x="678" y="1552"/>
                  </a:lnTo>
                  <a:lnTo>
                    <a:pt x="686" y="1568"/>
                  </a:lnTo>
                  <a:lnTo>
                    <a:pt x="700" y="1581"/>
                  </a:lnTo>
                  <a:lnTo>
                    <a:pt x="717" y="1590"/>
                  </a:lnTo>
                  <a:lnTo>
                    <a:pt x="737" y="1593"/>
                  </a:lnTo>
                  <a:lnTo>
                    <a:pt x="755" y="1590"/>
                  </a:lnTo>
                  <a:lnTo>
                    <a:pt x="773" y="1581"/>
                  </a:lnTo>
                  <a:lnTo>
                    <a:pt x="786" y="1568"/>
                  </a:lnTo>
                  <a:lnTo>
                    <a:pt x="794" y="1552"/>
                  </a:lnTo>
                  <a:lnTo>
                    <a:pt x="798" y="1532"/>
                  </a:lnTo>
                  <a:lnTo>
                    <a:pt x="798" y="1165"/>
                  </a:lnTo>
                  <a:lnTo>
                    <a:pt x="794" y="1145"/>
                  </a:lnTo>
                  <a:lnTo>
                    <a:pt x="786" y="1127"/>
                  </a:lnTo>
                  <a:lnTo>
                    <a:pt x="773" y="1114"/>
                  </a:lnTo>
                  <a:lnTo>
                    <a:pt x="755" y="1106"/>
                  </a:lnTo>
                  <a:lnTo>
                    <a:pt x="737" y="1102"/>
                  </a:lnTo>
                  <a:close/>
                  <a:moveTo>
                    <a:pt x="491" y="1102"/>
                  </a:moveTo>
                  <a:lnTo>
                    <a:pt x="472" y="1106"/>
                  </a:lnTo>
                  <a:lnTo>
                    <a:pt x="455" y="1114"/>
                  </a:lnTo>
                  <a:lnTo>
                    <a:pt x="442" y="1127"/>
                  </a:lnTo>
                  <a:lnTo>
                    <a:pt x="433" y="1145"/>
                  </a:lnTo>
                  <a:lnTo>
                    <a:pt x="430" y="1165"/>
                  </a:lnTo>
                  <a:lnTo>
                    <a:pt x="430" y="1532"/>
                  </a:lnTo>
                  <a:lnTo>
                    <a:pt x="433" y="1552"/>
                  </a:lnTo>
                  <a:lnTo>
                    <a:pt x="442" y="1568"/>
                  </a:lnTo>
                  <a:lnTo>
                    <a:pt x="455" y="1581"/>
                  </a:lnTo>
                  <a:lnTo>
                    <a:pt x="472" y="1590"/>
                  </a:lnTo>
                  <a:lnTo>
                    <a:pt x="491" y="1593"/>
                  </a:lnTo>
                  <a:lnTo>
                    <a:pt x="511" y="1590"/>
                  </a:lnTo>
                  <a:lnTo>
                    <a:pt x="527" y="1581"/>
                  </a:lnTo>
                  <a:lnTo>
                    <a:pt x="540" y="1568"/>
                  </a:lnTo>
                  <a:lnTo>
                    <a:pt x="549" y="1552"/>
                  </a:lnTo>
                  <a:lnTo>
                    <a:pt x="552" y="1532"/>
                  </a:lnTo>
                  <a:lnTo>
                    <a:pt x="552" y="1165"/>
                  </a:lnTo>
                  <a:lnTo>
                    <a:pt x="549" y="1145"/>
                  </a:lnTo>
                  <a:lnTo>
                    <a:pt x="540" y="1127"/>
                  </a:lnTo>
                  <a:lnTo>
                    <a:pt x="527" y="1114"/>
                  </a:lnTo>
                  <a:lnTo>
                    <a:pt x="511" y="1106"/>
                  </a:lnTo>
                  <a:lnTo>
                    <a:pt x="491" y="1102"/>
                  </a:lnTo>
                  <a:close/>
                  <a:moveTo>
                    <a:pt x="950" y="251"/>
                  </a:moveTo>
                  <a:lnTo>
                    <a:pt x="923" y="290"/>
                  </a:lnTo>
                  <a:lnTo>
                    <a:pt x="890" y="324"/>
                  </a:lnTo>
                  <a:lnTo>
                    <a:pt x="854" y="355"/>
                  </a:lnTo>
                  <a:lnTo>
                    <a:pt x="815" y="380"/>
                  </a:lnTo>
                  <a:lnTo>
                    <a:pt x="773" y="401"/>
                  </a:lnTo>
                  <a:lnTo>
                    <a:pt x="727" y="416"/>
                  </a:lnTo>
                  <a:lnTo>
                    <a:pt x="679" y="426"/>
                  </a:lnTo>
                  <a:lnTo>
                    <a:pt x="629" y="429"/>
                  </a:lnTo>
                  <a:lnTo>
                    <a:pt x="621" y="428"/>
                  </a:lnTo>
                  <a:lnTo>
                    <a:pt x="613" y="428"/>
                  </a:lnTo>
                  <a:lnTo>
                    <a:pt x="613" y="553"/>
                  </a:lnTo>
                  <a:lnTo>
                    <a:pt x="629" y="551"/>
                  </a:lnTo>
                  <a:lnTo>
                    <a:pt x="679" y="555"/>
                  </a:lnTo>
                  <a:lnTo>
                    <a:pt x="727" y="565"/>
                  </a:lnTo>
                  <a:lnTo>
                    <a:pt x="773" y="580"/>
                  </a:lnTo>
                  <a:lnTo>
                    <a:pt x="815" y="599"/>
                  </a:lnTo>
                  <a:lnTo>
                    <a:pt x="854" y="626"/>
                  </a:lnTo>
                  <a:lnTo>
                    <a:pt x="890" y="656"/>
                  </a:lnTo>
                  <a:lnTo>
                    <a:pt x="923" y="690"/>
                  </a:lnTo>
                  <a:lnTo>
                    <a:pt x="950" y="728"/>
                  </a:lnTo>
                  <a:lnTo>
                    <a:pt x="979" y="690"/>
                  </a:lnTo>
                  <a:lnTo>
                    <a:pt x="1010" y="656"/>
                  </a:lnTo>
                  <a:lnTo>
                    <a:pt x="1046" y="626"/>
                  </a:lnTo>
                  <a:lnTo>
                    <a:pt x="1087" y="599"/>
                  </a:lnTo>
                  <a:lnTo>
                    <a:pt x="1129" y="580"/>
                  </a:lnTo>
                  <a:lnTo>
                    <a:pt x="1175" y="565"/>
                  </a:lnTo>
                  <a:lnTo>
                    <a:pt x="1222" y="555"/>
                  </a:lnTo>
                  <a:lnTo>
                    <a:pt x="1272" y="551"/>
                  </a:lnTo>
                  <a:lnTo>
                    <a:pt x="1322" y="555"/>
                  </a:lnTo>
                  <a:lnTo>
                    <a:pt x="1370" y="565"/>
                  </a:lnTo>
                  <a:lnTo>
                    <a:pt x="1415" y="580"/>
                  </a:lnTo>
                  <a:lnTo>
                    <a:pt x="1458" y="599"/>
                  </a:lnTo>
                  <a:lnTo>
                    <a:pt x="1498" y="626"/>
                  </a:lnTo>
                  <a:lnTo>
                    <a:pt x="1534" y="656"/>
                  </a:lnTo>
                  <a:lnTo>
                    <a:pt x="1566" y="690"/>
                  </a:lnTo>
                  <a:lnTo>
                    <a:pt x="1594" y="728"/>
                  </a:lnTo>
                  <a:lnTo>
                    <a:pt x="1621" y="690"/>
                  </a:lnTo>
                  <a:lnTo>
                    <a:pt x="1654" y="656"/>
                  </a:lnTo>
                  <a:lnTo>
                    <a:pt x="1690" y="626"/>
                  </a:lnTo>
                  <a:lnTo>
                    <a:pt x="1729" y="599"/>
                  </a:lnTo>
                  <a:lnTo>
                    <a:pt x="1772" y="580"/>
                  </a:lnTo>
                  <a:lnTo>
                    <a:pt x="1818" y="565"/>
                  </a:lnTo>
                  <a:lnTo>
                    <a:pt x="1866" y="555"/>
                  </a:lnTo>
                  <a:lnTo>
                    <a:pt x="1916" y="551"/>
                  </a:lnTo>
                  <a:lnTo>
                    <a:pt x="1965" y="555"/>
                  </a:lnTo>
                  <a:lnTo>
                    <a:pt x="2013" y="565"/>
                  </a:lnTo>
                  <a:lnTo>
                    <a:pt x="2059" y="580"/>
                  </a:lnTo>
                  <a:lnTo>
                    <a:pt x="2101" y="599"/>
                  </a:lnTo>
                  <a:lnTo>
                    <a:pt x="2142" y="626"/>
                  </a:lnTo>
                  <a:lnTo>
                    <a:pt x="2178" y="656"/>
                  </a:lnTo>
                  <a:lnTo>
                    <a:pt x="2209" y="690"/>
                  </a:lnTo>
                  <a:lnTo>
                    <a:pt x="2238" y="728"/>
                  </a:lnTo>
                  <a:lnTo>
                    <a:pt x="2265" y="690"/>
                  </a:lnTo>
                  <a:lnTo>
                    <a:pt x="2298" y="656"/>
                  </a:lnTo>
                  <a:lnTo>
                    <a:pt x="2334" y="626"/>
                  </a:lnTo>
                  <a:lnTo>
                    <a:pt x="2373" y="599"/>
                  </a:lnTo>
                  <a:lnTo>
                    <a:pt x="2416" y="580"/>
                  </a:lnTo>
                  <a:lnTo>
                    <a:pt x="2461" y="565"/>
                  </a:lnTo>
                  <a:lnTo>
                    <a:pt x="2509" y="555"/>
                  </a:lnTo>
                  <a:lnTo>
                    <a:pt x="2560" y="551"/>
                  </a:lnTo>
                  <a:lnTo>
                    <a:pt x="2564" y="551"/>
                  </a:lnTo>
                  <a:lnTo>
                    <a:pt x="2569" y="553"/>
                  </a:lnTo>
                  <a:lnTo>
                    <a:pt x="2575" y="553"/>
                  </a:lnTo>
                  <a:lnTo>
                    <a:pt x="2575" y="428"/>
                  </a:lnTo>
                  <a:lnTo>
                    <a:pt x="2567" y="428"/>
                  </a:lnTo>
                  <a:lnTo>
                    <a:pt x="2560" y="429"/>
                  </a:lnTo>
                  <a:lnTo>
                    <a:pt x="2509" y="426"/>
                  </a:lnTo>
                  <a:lnTo>
                    <a:pt x="2461" y="416"/>
                  </a:lnTo>
                  <a:lnTo>
                    <a:pt x="2416" y="401"/>
                  </a:lnTo>
                  <a:lnTo>
                    <a:pt x="2373" y="380"/>
                  </a:lnTo>
                  <a:lnTo>
                    <a:pt x="2334" y="355"/>
                  </a:lnTo>
                  <a:lnTo>
                    <a:pt x="2298" y="324"/>
                  </a:lnTo>
                  <a:lnTo>
                    <a:pt x="2265" y="290"/>
                  </a:lnTo>
                  <a:lnTo>
                    <a:pt x="2238" y="251"/>
                  </a:lnTo>
                  <a:lnTo>
                    <a:pt x="2209" y="290"/>
                  </a:lnTo>
                  <a:lnTo>
                    <a:pt x="2178" y="324"/>
                  </a:lnTo>
                  <a:lnTo>
                    <a:pt x="2142" y="355"/>
                  </a:lnTo>
                  <a:lnTo>
                    <a:pt x="2101" y="380"/>
                  </a:lnTo>
                  <a:lnTo>
                    <a:pt x="2059" y="401"/>
                  </a:lnTo>
                  <a:lnTo>
                    <a:pt x="2013" y="416"/>
                  </a:lnTo>
                  <a:lnTo>
                    <a:pt x="1965" y="426"/>
                  </a:lnTo>
                  <a:lnTo>
                    <a:pt x="1916" y="429"/>
                  </a:lnTo>
                  <a:lnTo>
                    <a:pt x="1866" y="426"/>
                  </a:lnTo>
                  <a:lnTo>
                    <a:pt x="1818" y="416"/>
                  </a:lnTo>
                  <a:lnTo>
                    <a:pt x="1772" y="401"/>
                  </a:lnTo>
                  <a:lnTo>
                    <a:pt x="1729" y="380"/>
                  </a:lnTo>
                  <a:lnTo>
                    <a:pt x="1690" y="355"/>
                  </a:lnTo>
                  <a:lnTo>
                    <a:pt x="1654" y="324"/>
                  </a:lnTo>
                  <a:lnTo>
                    <a:pt x="1621" y="290"/>
                  </a:lnTo>
                  <a:lnTo>
                    <a:pt x="1594" y="251"/>
                  </a:lnTo>
                  <a:lnTo>
                    <a:pt x="1566" y="290"/>
                  </a:lnTo>
                  <a:lnTo>
                    <a:pt x="1534" y="324"/>
                  </a:lnTo>
                  <a:lnTo>
                    <a:pt x="1498" y="355"/>
                  </a:lnTo>
                  <a:lnTo>
                    <a:pt x="1458" y="380"/>
                  </a:lnTo>
                  <a:lnTo>
                    <a:pt x="1415" y="401"/>
                  </a:lnTo>
                  <a:lnTo>
                    <a:pt x="1370" y="416"/>
                  </a:lnTo>
                  <a:lnTo>
                    <a:pt x="1322" y="426"/>
                  </a:lnTo>
                  <a:lnTo>
                    <a:pt x="1272" y="429"/>
                  </a:lnTo>
                  <a:lnTo>
                    <a:pt x="1222" y="426"/>
                  </a:lnTo>
                  <a:lnTo>
                    <a:pt x="1175" y="416"/>
                  </a:lnTo>
                  <a:lnTo>
                    <a:pt x="1129" y="401"/>
                  </a:lnTo>
                  <a:lnTo>
                    <a:pt x="1087" y="380"/>
                  </a:lnTo>
                  <a:lnTo>
                    <a:pt x="1046" y="355"/>
                  </a:lnTo>
                  <a:lnTo>
                    <a:pt x="1010" y="324"/>
                  </a:lnTo>
                  <a:lnTo>
                    <a:pt x="979" y="290"/>
                  </a:lnTo>
                  <a:lnTo>
                    <a:pt x="950" y="251"/>
                  </a:lnTo>
                  <a:close/>
                  <a:moveTo>
                    <a:pt x="674" y="0"/>
                  </a:moveTo>
                  <a:lnTo>
                    <a:pt x="2513" y="0"/>
                  </a:lnTo>
                  <a:lnTo>
                    <a:pt x="2546" y="3"/>
                  </a:lnTo>
                  <a:lnTo>
                    <a:pt x="2577" y="11"/>
                  </a:lnTo>
                  <a:lnTo>
                    <a:pt x="2605" y="26"/>
                  </a:lnTo>
                  <a:lnTo>
                    <a:pt x="2632" y="43"/>
                  </a:lnTo>
                  <a:lnTo>
                    <a:pt x="2653" y="66"/>
                  </a:lnTo>
                  <a:lnTo>
                    <a:pt x="2672" y="91"/>
                  </a:lnTo>
                  <a:lnTo>
                    <a:pt x="2686" y="119"/>
                  </a:lnTo>
                  <a:lnTo>
                    <a:pt x="2694" y="151"/>
                  </a:lnTo>
                  <a:lnTo>
                    <a:pt x="2697" y="184"/>
                  </a:lnTo>
                  <a:lnTo>
                    <a:pt x="2697" y="858"/>
                  </a:lnTo>
                  <a:lnTo>
                    <a:pt x="2758" y="858"/>
                  </a:lnTo>
                  <a:lnTo>
                    <a:pt x="2791" y="861"/>
                  </a:lnTo>
                  <a:lnTo>
                    <a:pt x="2822" y="869"/>
                  </a:lnTo>
                  <a:lnTo>
                    <a:pt x="2851" y="883"/>
                  </a:lnTo>
                  <a:lnTo>
                    <a:pt x="2877" y="902"/>
                  </a:lnTo>
                  <a:lnTo>
                    <a:pt x="2899" y="923"/>
                  </a:lnTo>
                  <a:lnTo>
                    <a:pt x="2917" y="949"/>
                  </a:lnTo>
                  <a:lnTo>
                    <a:pt x="2930" y="978"/>
                  </a:lnTo>
                  <a:lnTo>
                    <a:pt x="2939" y="1009"/>
                  </a:lnTo>
                  <a:lnTo>
                    <a:pt x="2942" y="1041"/>
                  </a:lnTo>
                  <a:lnTo>
                    <a:pt x="2942" y="1715"/>
                  </a:lnTo>
                  <a:lnTo>
                    <a:pt x="3004" y="1715"/>
                  </a:lnTo>
                  <a:lnTo>
                    <a:pt x="3036" y="1719"/>
                  </a:lnTo>
                  <a:lnTo>
                    <a:pt x="3068" y="1727"/>
                  </a:lnTo>
                  <a:lnTo>
                    <a:pt x="3096" y="1741"/>
                  </a:lnTo>
                  <a:lnTo>
                    <a:pt x="3121" y="1759"/>
                  </a:lnTo>
                  <a:lnTo>
                    <a:pt x="3144" y="1781"/>
                  </a:lnTo>
                  <a:lnTo>
                    <a:pt x="3162" y="1807"/>
                  </a:lnTo>
                  <a:lnTo>
                    <a:pt x="3176" y="1835"/>
                  </a:lnTo>
                  <a:lnTo>
                    <a:pt x="3185" y="1867"/>
                  </a:lnTo>
                  <a:lnTo>
                    <a:pt x="3187" y="1900"/>
                  </a:lnTo>
                  <a:lnTo>
                    <a:pt x="3187" y="2075"/>
                  </a:lnTo>
                  <a:lnTo>
                    <a:pt x="2968" y="2238"/>
                  </a:lnTo>
                  <a:lnTo>
                    <a:pt x="2962" y="2242"/>
                  </a:lnTo>
                  <a:lnTo>
                    <a:pt x="2930" y="2269"/>
                  </a:lnTo>
                  <a:lnTo>
                    <a:pt x="2897" y="2289"/>
                  </a:lnTo>
                  <a:lnTo>
                    <a:pt x="2861" y="2307"/>
                  </a:lnTo>
                  <a:lnTo>
                    <a:pt x="2822" y="2319"/>
                  </a:lnTo>
                  <a:lnTo>
                    <a:pt x="2783" y="2326"/>
                  </a:lnTo>
                  <a:lnTo>
                    <a:pt x="2743" y="2329"/>
                  </a:lnTo>
                  <a:lnTo>
                    <a:pt x="2699" y="2325"/>
                  </a:lnTo>
                  <a:lnTo>
                    <a:pt x="2658" y="2317"/>
                  </a:lnTo>
                  <a:lnTo>
                    <a:pt x="2617" y="2304"/>
                  </a:lnTo>
                  <a:lnTo>
                    <a:pt x="2580" y="2285"/>
                  </a:lnTo>
                  <a:lnTo>
                    <a:pt x="2546" y="2261"/>
                  </a:lnTo>
                  <a:lnTo>
                    <a:pt x="2516" y="2234"/>
                  </a:lnTo>
                  <a:lnTo>
                    <a:pt x="2489" y="2203"/>
                  </a:lnTo>
                  <a:lnTo>
                    <a:pt x="2466" y="2169"/>
                  </a:lnTo>
                  <a:lnTo>
                    <a:pt x="2446" y="2132"/>
                  </a:lnTo>
                  <a:lnTo>
                    <a:pt x="2433" y="2092"/>
                  </a:lnTo>
                  <a:lnTo>
                    <a:pt x="2424" y="2050"/>
                  </a:lnTo>
                  <a:lnTo>
                    <a:pt x="2421" y="2007"/>
                  </a:lnTo>
                  <a:lnTo>
                    <a:pt x="2418" y="1987"/>
                  </a:lnTo>
                  <a:lnTo>
                    <a:pt x="2409" y="1971"/>
                  </a:lnTo>
                  <a:lnTo>
                    <a:pt x="2396" y="1958"/>
                  </a:lnTo>
                  <a:lnTo>
                    <a:pt x="2380" y="1949"/>
                  </a:lnTo>
                  <a:lnTo>
                    <a:pt x="2360" y="1946"/>
                  </a:lnTo>
                  <a:lnTo>
                    <a:pt x="2340" y="1949"/>
                  </a:lnTo>
                  <a:lnTo>
                    <a:pt x="2324" y="1958"/>
                  </a:lnTo>
                  <a:lnTo>
                    <a:pt x="2311" y="1971"/>
                  </a:lnTo>
                  <a:lnTo>
                    <a:pt x="2302" y="1987"/>
                  </a:lnTo>
                  <a:lnTo>
                    <a:pt x="2299" y="2007"/>
                  </a:lnTo>
                  <a:lnTo>
                    <a:pt x="2296" y="2050"/>
                  </a:lnTo>
                  <a:lnTo>
                    <a:pt x="2287" y="2092"/>
                  </a:lnTo>
                  <a:lnTo>
                    <a:pt x="2274" y="2132"/>
                  </a:lnTo>
                  <a:lnTo>
                    <a:pt x="2254" y="2169"/>
                  </a:lnTo>
                  <a:lnTo>
                    <a:pt x="2231" y="2203"/>
                  </a:lnTo>
                  <a:lnTo>
                    <a:pt x="2204" y="2234"/>
                  </a:lnTo>
                  <a:lnTo>
                    <a:pt x="2173" y="2261"/>
                  </a:lnTo>
                  <a:lnTo>
                    <a:pt x="2140" y="2285"/>
                  </a:lnTo>
                  <a:lnTo>
                    <a:pt x="2102" y="2304"/>
                  </a:lnTo>
                  <a:lnTo>
                    <a:pt x="2062" y="2317"/>
                  </a:lnTo>
                  <a:lnTo>
                    <a:pt x="2021" y="2325"/>
                  </a:lnTo>
                  <a:lnTo>
                    <a:pt x="1977" y="2329"/>
                  </a:lnTo>
                  <a:lnTo>
                    <a:pt x="1933" y="2325"/>
                  </a:lnTo>
                  <a:lnTo>
                    <a:pt x="1892" y="2317"/>
                  </a:lnTo>
                  <a:lnTo>
                    <a:pt x="1852" y="2304"/>
                  </a:lnTo>
                  <a:lnTo>
                    <a:pt x="1814" y="2285"/>
                  </a:lnTo>
                  <a:lnTo>
                    <a:pt x="1781" y="2261"/>
                  </a:lnTo>
                  <a:lnTo>
                    <a:pt x="1750" y="2234"/>
                  </a:lnTo>
                  <a:lnTo>
                    <a:pt x="1723" y="2203"/>
                  </a:lnTo>
                  <a:lnTo>
                    <a:pt x="1699" y="2169"/>
                  </a:lnTo>
                  <a:lnTo>
                    <a:pt x="1680" y="2132"/>
                  </a:lnTo>
                  <a:lnTo>
                    <a:pt x="1667" y="2092"/>
                  </a:lnTo>
                  <a:lnTo>
                    <a:pt x="1658" y="2050"/>
                  </a:lnTo>
                  <a:lnTo>
                    <a:pt x="1655" y="2007"/>
                  </a:lnTo>
                  <a:lnTo>
                    <a:pt x="1652" y="1987"/>
                  </a:lnTo>
                  <a:lnTo>
                    <a:pt x="1643" y="1971"/>
                  </a:lnTo>
                  <a:lnTo>
                    <a:pt x="1630" y="1958"/>
                  </a:lnTo>
                  <a:lnTo>
                    <a:pt x="1614" y="1949"/>
                  </a:lnTo>
                  <a:lnTo>
                    <a:pt x="1594" y="1946"/>
                  </a:lnTo>
                  <a:lnTo>
                    <a:pt x="1574" y="1949"/>
                  </a:lnTo>
                  <a:lnTo>
                    <a:pt x="1558" y="1958"/>
                  </a:lnTo>
                  <a:lnTo>
                    <a:pt x="1545" y="1971"/>
                  </a:lnTo>
                  <a:lnTo>
                    <a:pt x="1536" y="1987"/>
                  </a:lnTo>
                  <a:lnTo>
                    <a:pt x="1533" y="2007"/>
                  </a:lnTo>
                  <a:lnTo>
                    <a:pt x="1530" y="2050"/>
                  </a:lnTo>
                  <a:lnTo>
                    <a:pt x="1521" y="2092"/>
                  </a:lnTo>
                  <a:lnTo>
                    <a:pt x="1507" y="2132"/>
                  </a:lnTo>
                  <a:lnTo>
                    <a:pt x="1488" y="2169"/>
                  </a:lnTo>
                  <a:lnTo>
                    <a:pt x="1465" y="2203"/>
                  </a:lnTo>
                  <a:lnTo>
                    <a:pt x="1438" y="2234"/>
                  </a:lnTo>
                  <a:lnTo>
                    <a:pt x="1408" y="2261"/>
                  </a:lnTo>
                  <a:lnTo>
                    <a:pt x="1374" y="2285"/>
                  </a:lnTo>
                  <a:lnTo>
                    <a:pt x="1337" y="2304"/>
                  </a:lnTo>
                  <a:lnTo>
                    <a:pt x="1296" y="2317"/>
                  </a:lnTo>
                  <a:lnTo>
                    <a:pt x="1255" y="2325"/>
                  </a:lnTo>
                  <a:lnTo>
                    <a:pt x="1211" y="2329"/>
                  </a:lnTo>
                  <a:lnTo>
                    <a:pt x="1168" y="2325"/>
                  </a:lnTo>
                  <a:lnTo>
                    <a:pt x="1126" y="2317"/>
                  </a:lnTo>
                  <a:lnTo>
                    <a:pt x="1086" y="2304"/>
                  </a:lnTo>
                  <a:lnTo>
                    <a:pt x="1049" y="2285"/>
                  </a:lnTo>
                  <a:lnTo>
                    <a:pt x="1015" y="2261"/>
                  </a:lnTo>
                  <a:lnTo>
                    <a:pt x="983" y="2234"/>
                  </a:lnTo>
                  <a:lnTo>
                    <a:pt x="956" y="2203"/>
                  </a:lnTo>
                  <a:lnTo>
                    <a:pt x="933" y="2169"/>
                  </a:lnTo>
                  <a:lnTo>
                    <a:pt x="914" y="2132"/>
                  </a:lnTo>
                  <a:lnTo>
                    <a:pt x="901" y="2092"/>
                  </a:lnTo>
                  <a:lnTo>
                    <a:pt x="893" y="2050"/>
                  </a:lnTo>
                  <a:lnTo>
                    <a:pt x="889" y="2007"/>
                  </a:lnTo>
                  <a:lnTo>
                    <a:pt x="886" y="1987"/>
                  </a:lnTo>
                  <a:lnTo>
                    <a:pt x="877" y="1971"/>
                  </a:lnTo>
                  <a:lnTo>
                    <a:pt x="864" y="1958"/>
                  </a:lnTo>
                  <a:lnTo>
                    <a:pt x="848" y="1949"/>
                  </a:lnTo>
                  <a:lnTo>
                    <a:pt x="828" y="1946"/>
                  </a:lnTo>
                  <a:lnTo>
                    <a:pt x="809" y="1949"/>
                  </a:lnTo>
                  <a:lnTo>
                    <a:pt x="792" y="1958"/>
                  </a:lnTo>
                  <a:lnTo>
                    <a:pt x="778" y="1971"/>
                  </a:lnTo>
                  <a:lnTo>
                    <a:pt x="769" y="1987"/>
                  </a:lnTo>
                  <a:lnTo>
                    <a:pt x="766" y="2007"/>
                  </a:lnTo>
                  <a:lnTo>
                    <a:pt x="764" y="2050"/>
                  </a:lnTo>
                  <a:lnTo>
                    <a:pt x="755" y="2092"/>
                  </a:lnTo>
                  <a:lnTo>
                    <a:pt x="741" y="2132"/>
                  </a:lnTo>
                  <a:lnTo>
                    <a:pt x="722" y="2169"/>
                  </a:lnTo>
                  <a:lnTo>
                    <a:pt x="700" y="2203"/>
                  </a:lnTo>
                  <a:lnTo>
                    <a:pt x="672" y="2234"/>
                  </a:lnTo>
                  <a:lnTo>
                    <a:pt x="642" y="2261"/>
                  </a:lnTo>
                  <a:lnTo>
                    <a:pt x="607" y="2285"/>
                  </a:lnTo>
                  <a:lnTo>
                    <a:pt x="570" y="2304"/>
                  </a:lnTo>
                  <a:lnTo>
                    <a:pt x="530" y="2317"/>
                  </a:lnTo>
                  <a:lnTo>
                    <a:pt x="489" y="2325"/>
                  </a:lnTo>
                  <a:lnTo>
                    <a:pt x="445" y="2329"/>
                  </a:lnTo>
                  <a:lnTo>
                    <a:pt x="405" y="2326"/>
                  </a:lnTo>
                  <a:lnTo>
                    <a:pt x="366" y="2319"/>
                  </a:lnTo>
                  <a:lnTo>
                    <a:pt x="328" y="2307"/>
                  </a:lnTo>
                  <a:lnTo>
                    <a:pt x="292" y="2289"/>
                  </a:lnTo>
                  <a:lnTo>
                    <a:pt x="258" y="2269"/>
                  </a:lnTo>
                  <a:lnTo>
                    <a:pt x="226" y="2242"/>
                  </a:lnTo>
                  <a:lnTo>
                    <a:pt x="224" y="2240"/>
                  </a:lnTo>
                  <a:lnTo>
                    <a:pt x="221" y="2238"/>
                  </a:lnTo>
                  <a:lnTo>
                    <a:pt x="0" y="2075"/>
                  </a:lnTo>
                  <a:lnTo>
                    <a:pt x="0" y="1900"/>
                  </a:lnTo>
                  <a:lnTo>
                    <a:pt x="4" y="1867"/>
                  </a:lnTo>
                  <a:lnTo>
                    <a:pt x="12" y="1835"/>
                  </a:lnTo>
                  <a:lnTo>
                    <a:pt x="25" y="1807"/>
                  </a:lnTo>
                  <a:lnTo>
                    <a:pt x="44" y="1781"/>
                  </a:lnTo>
                  <a:lnTo>
                    <a:pt x="66" y="1759"/>
                  </a:lnTo>
                  <a:lnTo>
                    <a:pt x="92" y="1741"/>
                  </a:lnTo>
                  <a:lnTo>
                    <a:pt x="120" y="1727"/>
                  </a:lnTo>
                  <a:lnTo>
                    <a:pt x="152" y="1719"/>
                  </a:lnTo>
                  <a:lnTo>
                    <a:pt x="185" y="1715"/>
                  </a:lnTo>
                  <a:lnTo>
                    <a:pt x="246" y="1715"/>
                  </a:lnTo>
                  <a:lnTo>
                    <a:pt x="246" y="1041"/>
                  </a:lnTo>
                  <a:lnTo>
                    <a:pt x="249" y="1009"/>
                  </a:lnTo>
                  <a:lnTo>
                    <a:pt x="258" y="978"/>
                  </a:lnTo>
                  <a:lnTo>
                    <a:pt x="271" y="949"/>
                  </a:lnTo>
                  <a:lnTo>
                    <a:pt x="289" y="923"/>
                  </a:lnTo>
                  <a:lnTo>
                    <a:pt x="311" y="902"/>
                  </a:lnTo>
                  <a:lnTo>
                    <a:pt x="337" y="883"/>
                  </a:lnTo>
                  <a:lnTo>
                    <a:pt x="366" y="869"/>
                  </a:lnTo>
                  <a:lnTo>
                    <a:pt x="396" y="861"/>
                  </a:lnTo>
                  <a:lnTo>
                    <a:pt x="430" y="858"/>
                  </a:lnTo>
                  <a:lnTo>
                    <a:pt x="491" y="858"/>
                  </a:lnTo>
                  <a:lnTo>
                    <a:pt x="491" y="184"/>
                  </a:lnTo>
                  <a:lnTo>
                    <a:pt x="494" y="151"/>
                  </a:lnTo>
                  <a:lnTo>
                    <a:pt x="502" y="119"/>
                  </a:lnTo>
                  <a:lnTo>
                    <a:pt x="516" y="91"/>
                  </a:lnTo>
                  <a:lnTo>
                    <a:pt x="535" y="66"/>
                  </a:lnTo>
                  <a:lnTo>
                    <a:pt x="557" y="43"/>
                  </a:lnTo>
                  <a:lnTo>
                    <a:pt x="582" y="26"/>
                  </a:lnTo>
                  <a:lnTo>
                    <a:pt x="611" y="11"/>
                  </a:lnTo>
                  <a:lnTo>
                    <a:pt x="642" y="3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9" name="Group 958"/>
          <p:cNvGrpSpPr/>
          <p:nvPr/>
        </p:nvGrpSpPr>
        <p:grpSpPr>
          <a:xfrm>
            <a:off x="10144728" y="2714625"/>
            <a:ext cx="312738" cy="493713"/>
            <a:chOff x="10175875" y="2714625"/>
            <a:chExt cx="312738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3" name="Freeform 422"/>
            <p:cNvSpPr>
              <a:spLocks/>
            </p:cNvSpPr>
            <p:nvPr/>
          </p:nvSpPr>
          <p:spPr bwMode="auto">
            <a:xfrm>
              <a:off x="10253663" y="2921000"/>
              <a:ext cx="114300" cy="133350"/>
            </a:xfrm>
            <a:custGeom>
              <a:avLst/>
              <a:gdLst>
                <a:gd name="T0" fmla="*/ 159 w 790"/>
                <a:gd name="T1" fmla="*/ 0 h 918"/>
                <a:gd name="T2" fmla="*/ 207 w 790"/>
                <a:gd name="T3" fmla="*/ 13 h 918"/>
                <a:gd name="T4" fmla="*/ 253 w 790"/>
                <a:gd name="T5" fmla="*/ 31 h 918"/>
                <a:gd name="T6" fmla="*/ 295 w 790"/>
                <a:gd name="T7" fmla="*/ 55 h 918"/>
                <a:gd name="T8" fmla="*/ 334 w 790"/>
                <a:gd name="T9" fmla="*/ 82 h 918"/>
                <a:gd name="T10" fmla="*/ 369 w 790"/>
                <a:gd name="T11" fmla="*/ 115 h 918"/>
                <a:gd name="T12" fmla="*/ 400 w 790"/>
                <a:gd name="T13" fmla="*/ 152 h 918"/>
                <a:gd name="T14" fmla="*/ 425 w 790"/>
                <a:gd name="T15" fmla="*/ 192 h 918"/>
                <a:gd name="T16" fmla="*/ 446 w 790"/>
                <a:gd name="T17" fmla="*/ 235 h 918"/>
                <a:gd name="T18" fmla="*/ 462 w 790"/>
                <a:gd name="T19" fmla="*/ 281 h 918"/>
                <a:gd name="T20" fmla="*/ 471 w 790"/>
                <a:gd name="T21" fmla="*/ 330 h 918"/>
                <a:gd name="T22" fmla="*/ 474 w 790"/>
                <a:gd name="T23" fmla="*/ 380 h 918"/>
                <a:gd name="T24" fmla="*/ 477 w 790"/>
                <a:gd name="T25" fmla="*/ 437 h 918"/>
                <a:gd name="T26" fmla="*/ 487 w 790"/>
                <a:gd name="T27" fmla="*/ 492 h 918"/>
                <a:gd name="T28" fmla="*/ 502 w 790"/>
                <a:gd name="T29" fmla="*/ 546 h 918"/>
                <a:gd name="T30" fmla="*/ 521 w 790"/>
                <a:gd name="T31" fmla="*/ 597 h 918"/>
                <a:gd name="T32" fmla="*/ 547 w 790"/>
                <a:gd name="T33" fmla="*/ 645 h 918"/>
                <a:gd name="T34" fmla="*/ 577 w 790"/>
                <a:gd name="T35" fmla="*/ 690 h 918"/>
                <a:gd name="T36" fmla="*/ 612 w 790"/>
                <a:gd name="T37" fmla="*/ 732 h 918"/>
                <a:gd name="T38" fmla="*/ 651 w 790"/>
                <a:gd name="T39" fmla="*/ 770 h 918"/>
                <a:gd name="T40" fmla="*/ 694 w 790"/>
                <a:gd name="T41" fmla="*/ 804 h 918"/>
                <a:gd name="T42" fmla="*/ 740 w 790"/>
                <a:gd name="T43" fmla="*/ 834 h 918"/>
                <a:gd name="T44" fmla="*/ 790 w 790"/>
                <a:gd name="T45" fmla="*/ 858 h 918"/>
                <a:gd name="T46" fmla="*/ 786 w 790"/>
                <a:gd name="T47" fmla="*/ 859 h 918"/>
                <a:gd name="T48" fmla="*/ 762 w 790"/>
                <a:gd name="T49" fmla="*/ 871 h 918"/>
                <a:gd name="T50" fmla="*/ 737 w 790"/>
                <a:gd name="T51" fmla="*/ 882 h 918"/>
                <a:gd name="T52" fmla="*/ 724 w 790"/>
                <a:gd name="T53" fmla="*/ 886 h 918"/>
                <a:gd name="T54" fmla="*/ 679 w 790"/>
                <a:gd name="T55" fmla="*/ 900 h 918"/>
                <a:gd name="T56" fmla="*/ 671 w 790"/>
                <a:gd name="T57" fmla="*/ 902 h 918"/>
                <a:gd name="T58" fmla="*/ 664 w 790"/>
                <a:gd name="T59" fmla="*/ 904 h 918"/>
                <a:gd name="T60" fmla="*/ 618 w 790"/>
                <a:gd name="T61" fmla="*/ 912 h 918"/>
                <a:gd name="T62" fmla="*/ 611 w 790"/>
                <a:gd name="T63" fmla="*/ 913 h 918"/>
                <a:gd name="T64" fmla="*/ 603 w 790"/>
                <a:gd name="T65" fmla="*/ 914 h 918"/>
                <a:gd name="T66" fmla="*/ 573 w 790"/>
                <a:gd name="T67" fmla="*/ 917 h 918"/>
                <a:gd name="T68" fmla="*/ 542 w 790"/>
                <a:gd name="T69" fmla="*/ 918 h 918"/>
                <a:gd name="T70" fmla="*/ 484 w 790"/>
                <a:gd name="T71" fmla="*/ 915 h 918"/>
                <a:gd name="T72" fmla="*/ 426 w 790"/>
                <a:gd name="T73" fmla="*/ 905 h 918"/>
                <a:gd name="T74" fmla="*/ 372 w 790"/>
                <a:gd name="T75" fmla="*/ 890 h 918"/>
                <a:gd name="T76" fmla="*/ 319 w 790"/>
                <a:gd name="T77" fmla="*/ 870 h 918"/>
                <a:gd name="T78" fmla="*/ 269 w 790"/>
                <a:gd name="T79" fmla="*/ 844 h 918"/>
                <a:gd name="T80" fmla="*/ 222 w 790"/>
                <a:gd name="T81" fmla="*/ 814 h 918"/>
                <a:gd name="T82" fmla="*/ 179 w 790"/>
                <a:gd name="T83" fmla="*/ 779 h 918"/>
                <a:gd name="T84" fmla="*/ 140 w 790"/>
                <a:gd name="T85" fmla="*/ 741 h 918"/>
                <a:gd name="T86" fmla="*/ 104 w 790"/>
                <a:gd name="T87" fmla="*/ 698 h 918"/>
                <a:gd name="T88" fmla="*/ 74 w 790"/>
                <a:gd name="T89" fmla="*/ 652 h 918"/>
                <a:gd name="T90" fmla="*/ 48 w 790"/>
                <a:gd name="T91" fmla="*/ 601 h 918"/>
                <a:gd name="T92" fmla="*/ 28 w 790"/>
                <a:gd name="T93" fmla="*/ 550 h 918"/>
                <a:gd name="T94" fmla="*/ 13 w 790"/>
                <a:gd name="T95" fmla="*/ 495 h 918"/>
                <a:gd name="T96" fmla="*/ 3 w 790"/>
                <a:gd name="T97" fmla="*/ 439 h 918"/>
                <a:gd name="T98" fmla="*/ 0 w 790"/>
                <a:gd name="T99" fmla="*/ 380 h 918"/>
                <a:gd name="T100" fmla="*/ 3 w 790"/>
                <a:gd name="T101" fmla="*/ 326 h 918"/>
                <a:gd name="T102" fmla="*/ 11 w 790"/>
                <a:gd name="T103" fmla="*/ 274 h 918"/>
                <a:gd name="T104" fmla="*/ 24 w 790"/>
                <a:gd name="T105" fmla="*/ 224 h 918"/>
                <a:gd name="T106" fmla="*/ 42 w 790"/>
                <a:gd name="T107" fmla="*/ 174 h 918"/>
                <a:gd name="T108" fmla="*/ 64 w 790"/>
                <a:gd name="T109" fmla="*/ 127 h 918"/>
                <a:gd name="T110" fmla="*/ 91 w 790"/>
                <a:gd name="T111" fmla="*/ 82 h 918"/>
                <a:gd name="T112" fmla="*/ 123 w 790"/>
                <a:gd name="T113" fmla="*/ 40 h 918"/>
                <a:gd name="T114" fmla="*/ 159 w 790"/>
                <a:gd name="T115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0" h="918">
                  <a:moveTo>
                    <a:pt x="159" y="0"/>
                  </a:moveTo>
                  <a:lnTo>
                    <a:pt x="207" y="13"/>
                  </a:lnTo>
                  <a:lnTo>
                    <a:pt x="253" y="31"/>
                  </a:lnTo>
                  <a:lnTo>
                    <a:pt x="295" y="55"/>
                  </a:lnTo>
                  <a:lnTo>
                    <a:pt x="334" y="82"/>
                  </a:lnTo>
                  <a:lnTo>
                    <a:pt x="369" y="115"/>
                  </a:lnTo>
                  <a:lnTo>
                    <a:pt x="400" y="152"/>
                  </a:lnTo>
                  <a:lnTo>
                    <a:pt x="425" y="192"/>
                  </a:lnTo>
                  <a:lnTo>
                    <a:pt x="446" y="235"/>
                  </a:lnTo>
                  <a:lnTo>
                    <a:pt x="462" y="281"/>
                  </a:lnTo>
                  <a:lnTo>
                    <a:pt x="471" y="330"/>
                  </a:lnTo>
                  <a:lnTo>
                    <a:pt x="474" y="380"/>
                  </a:lnTo>
                  <a:lnTo>
                    <a:pt x="477" y="437"/>
                  </a:lnTo>
                  <a:lnTo>
                    <a:pt x="487" y="492"/>
                  </a:lnTo>
                  <a:lnTo>
                    <a:pt x="502" y="546"/>
                  </a:lnTo>
                  <a:lnTo>
                    <a:pt x="521" y="597"/>
                  </a:lnTo>
                  <a:lnTo>
                    <a:pt x="547" y="645"/>
                  </a:lnTo>
                  <a:lnTo>
                    <a:pt x="577" y="690"/>
                  </a:lnTo>
                  <a:lnTo>
                    <a:pt x="612" y="732"/>
                  </a:lnTo>
                  <a:lnTo>
                    <a:pt x="651" y="770"/>
                  </a:lnTo>
                  <a:lnTo>
                    <a:pt x="694" y="804"/>
                  </a:lnTo>
                  <a:lnTo>
                    <a:pt x="740" y="834"/>
                  </a:lnTo>
                  <a:lnTo>
                    <a:pt x="790" y="858"/>
                  </a:lnTo>
                  <a:lnTo>
                    <a:pt x="786" y="859"/>
                  </a:lnTo>
                  <a:lnTo>
                    <a:pt x="762" y="871"/>
                  </a:lnTo>
                  <a:lnTo>
                    <a:pt x="737" y="882"/>
                  </a:lnTo>
                  <a:lnTo>
                    <a:pt x="724" y="886"/>
                  </a:lnTo>
                  <a:lnTo>
                    <a:pt x="679" y="900"/>
                  </a:lnTo>
                  <a:lnTo>
                    <a:pt x="671" y="902"/>
                  </a:lnTo>
                  <a:lnTo>
                    <a:pt x="664" y="904"/>
                  </a:lnTo>
                  <a:lnTo>
                    <a:pt x="618" y="912"/>
                  </a:lnTo>
                  <a:lnTo>
                    <a:pt x="611" y="913"/>
                  </a:lnTo>
                  <a:lnTo>
                    <a:pt x="603" y="914"/>
                  </a:lnTo>
                  <a:lnTo>
                    <a:pt x="573" y="917"/>
                  </a:lnTo>
                  <a:lnTo>
                    <a:pt x="542" y="918"/>
                  </a:lnTo>
                  <a:lnTo>
                    <a:pt x="484" y="915"/>
                  </a:lnTo>
                  <a:lnTo>
                    <a:pt x="426" y="905"/>
                  </a:lnTo>
                  <a:lnTo>
                    <a:pt x="372" y="890"/>
                  </a:lnTo>
                  <a:lnTo>
                    <a:pt x="319" y="870"/>
                  </a:lnTo>
                  <a:lnTo>
                    <a:pt x="269" y="844"/>
                  </a:lnTo>
                  <a:lnTo>
                    <a:pt x="222" y="814"/>
                  </a:lnTo>
                  <a:lnTo>
                    <a:pt x="179" y="779"/>
                  </a:lnTo>
                  <a:lnTo>
                    <a:pt x="140" y="741"/>
                  </a:lnTo>
                  <a:lnTo>
                    <a:pt x="104" y="698"/>
                  </a:lnTo>
                  <a:lnTo>
                    <a:pt x="74" y="652"/>
                  </a:lnTo>
                  <a:lnTo>
                    <a:pt x="48" y="601"/>
                  </a:lnTo>
                  <a:lnTo>
                    <a:pt x="28" y="550"/>
                  </a:lnTo>
                  <a:lnTo>
                    <a:pt x="13" y="495"/>
                  </a:lnTo>
                  <a:lnTo>
                    <a:pt x="3" y="439"/>
                  </a:lnTo>
                  <a:lnTo>
                    <a:pt x="0" y="380"/>
                  </a:lnTo>
                  <a:lnTo>
                    <a:pt x="3" y="326"/>
                  </a:lnTo>
                  <a:lnTo>
                    <a:pt x="11" y="274"/>
                  </a:lnTo>
                  <a:lnTo>
                    <a:pt x="24" y="224"/>
                  </a:lnTo>
                  <a:lnTo>
                    <a:pt x="42" y="174"/>
                  </a:lnTo>
                  <a:lnTo>
                    <a:pt x="64" y="127"/>
                  </a:lnTo>
                  <a:lnTo>
                    <a:pt x="91" y="82"/>
                  </a:lnTo>
                  <a:lnTo>
                    <a:pt x="123" y="40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423"/>
            <p:cNvSpPr>
              <a:spLocks/>
            </p:cNvSpPr>
            <p:nvPr/>
          </p:nvSpPr>
          <p:spPr bwMode="auto">
            <a:xfrm>
              <a:off x="10296525" y="2898775"/>
              <a:ext cx="114300" cy="131763"/>
            </a:xfrm>
            <a:custGeom>
              <a:avLst/>
              <a:gdLst>
                <a:gd name="T0" fmla="*/ 248 w 790"/>
                <a:gd name="T1" fmla="*/ 0 h 916"/>
                <a:gd name="T2" fmla="*/ 307 w 790"/>
                <a:gd name="T3" fmla="*/ 3 h 916"/>
                <a:gd name="T4" fmla="*/ 364 w 790"/>
                <a:gd name="T5" fmla="*/ 13 h 916"/>
                <a:gd name="T6" fmla="*/ 419 w 790"/>
                <a:gd name="T7" fmla="*/ 28 h 916"/>
                <a:gd name="T8" fmla="*/ 472 w 790"/>
                <a:gd name="T9" fmla="*/ 48 h 916"/>
                <a:gd name="T10" fmla="*/ 521 w 790"/>
                <a:gd name="T11" fmla="*/ 74 h 916"/>
                <a:gd name="T12" fmla="*/ 568 w 790"/>
                <a:gd name="T13" fmla="*/ 103 h 916"/>
                <a:gd name="T14" fmla="*/ 611 w 790"/>
                <a:gd name="T15" fmla="*/ 139 h 916"/>
                <a:gd name="T16" fmla="*/ 650 w 790"/>
                <a:gd name="T17" fmla="*/ 177 h 916"/>
                <a:gd name="T18" fmla="*/ 685 w 790"/>
                <a:gd name="T19" fmla="*/ 220 h 916"/>
                <a:gd name="T20" fmla="*/ 715 w 790"/>
                <a:gd name="T21" fmla="*/ 266 h 916"/>
                <a:gd name="T22" fmla="*/ 741 w 790"/>
                <a:gd name="T23" fmla="*/ 315 h 916"/>
                <a:gd name="T24" fmla="*/ 762 w 790"/>
                <a:gd name="T25" fmla="*/ 368 h 916"/>
                <a:gd name="T26" fmla="*/ 777 w 790"/>
                <a:gd name="T27" fmla="*/ 422 h 916"/>
                <a:gd name="T28" fmla="*/ 786 w 790"/>
                <a:gd name="T29" fmla="*/ 479 h 916"/>
                <a:gd name="T30" fmla="*/ 790 w 790"/>
                <a:gd name="T31" fmla="*/ 538 h 916"/>
                <a:gd name="T32" fmla="*/ 788 w 790"/>
                <a:gd name="T33" fmla="*/ 592 h 916"/>
                <a:gd name="T34" fmla="*/ 779 w 790"/>
                <a:gd name="T35" fmla="*/ 645 h 916"/>
                <a:gd name="T36" fmla="*/ 766 w 790"/>
                <a:gd name="T37" fmla="*/ 696 h 916"/>
                <a:gd name="T38" fmla="*/ 748 w 790"/>
                <a:gd name="T39" fmla="*/ 745 h 916"/>
                <a:gd name="T40" fmla="*/ 725 w 790"/>
                <a:gd name="T41" fmla="*/ 793 h 916"/>
                <a:gd name="T42" fmla="*/ 698 w 790"/>
                <a:gd name="T43" fmla="*/ 836 h 916"/>
                <a:gd name="T44" fmla="*/ 667 w 790"/>
                <a:gd name="T45" fmla="*/ 878 h 916"/>
                <a:gd name="T46" fmla="*/ 632 w 790"/>
                <a:gd name="T47" fmla="*/ 916 h 916"/>
                <a:gd name="T48" fmla="*/ 584 w 790"/>
                <a:gd name="T49" fmla="*/ 904 h 916"/>
                <a:gd name="T50" fmla="*/ 539 w 790"/>
                <a:gd name="T51" fmla="*/ 886 h 916"/>
                <a:gd name="T52" fmla="*/ 496 w 790"/>
                <a:gd name="T53" fmla="*/ 862 h 916"/>
                <a:gd name="T54" fmla="*/ 457 w 790"/>
                <a:gd name="T55" fmla="*/ 834 h 916"/>
                <a:gd name="T56" fmla="*/ 422 w 790"/>
                <a:gd name="T57" fmla="*/ 802 h 916"/>
                <a:gd name="T58" fmla="*/ 391 w 790"/>
                <a:gd name="T59" fmla="*/ 766 h 916"/>
                <a:gd name="T60" fmla="*/ 365 w 790"/>
                <a:gd name="T61" fmla="*/ 725 h 916"/>
                <a:gd name="T62" fmla="*/ 345 w 790"/>
                <a:gd name="T63" fmla="*/ 682 h 916"/>
                <a:gd name="T64" fmla="*/ 329 w 790"/>
                <a:gd name="T65" fmla="*/ 636 h 916"/>
                <a:gd name="T66" fmla="*/ 319 w 790"/>
                <a:gd name="T67" fmla="*/ 588 h 916"/>
                <a:gd name="T68" fmla="*/ 316 w 790"/>
                <a:gd name="T69" fmla="*/ 538 h 916"/>
                <a:gd name="T70" fmla="*/ 312 w 790"/>
                <a:gd name="T71" fmla="*/ 480 h 916"/>
                <a:gd name="T72" fmla="*/ 304 w 790"/>
                <a:gd name="T73" fmla="*/ 426 h 916"/>
                <a:gd name="T74" fmla="*/ 289 w 790"/>
                <a:gd name="T75" fmla="*/ 372 h 916"/>
                <a:gd name="T76" fmla="*/ 268 w 790"/>
                <a:gd name="T77" fmla="*/ 321 h 916"/>
                <a:gd name="T78" fmla="*/ 242 w 790"/>
                <a:gd name="T79" fmla="*/ 273 h 916"/>
                <a:gd name="T80" fmla="*/ 212 w 790"/>
                <a:gd name="T81" fmla="*/ 228 h 916"/>
                <a:gd name="T82" fmla="*/ 178 w 790"/>
                <a:gd name="T83" fmla="*/ 186 h 916"/>
                <a:gd name="T84" fmla="*/ 139 w 790"/>
                <a:gd name="T85" fmla="*/ 147 h 916"/>
                <a:gd name="T86" fmla="*/ 96 w 790"/>
                <a:gd name="T87" fmla="*/ 114 h 916"/>
                <a:gd name="T88" fmla="*/ 50 w 790"/>
                <a:gd name="T89" fmla="*/ 84 h 916"/>
                <a:gd name="T90" fmla="*/ 0 w 790"/>
                <a:gd name="T91" fmla="*/ 60 h 916"/>
                <a:gd name="T92" fmla="*/ 46 w 790"/>
                <a:gd name="T93" fmla="*/ 39 h 916"/>
                <a:gd name="T94" fmla="*/ 94 w 790"/>
                <a:gd name="T95" fmla="*/ 22 h 916"/>
                <a:gd name="T96" fmla="*/ 143 w 790"/>
                <a:gd name="T97" fmla="*/ 9 h 916"/>
                <a:gd name="T98" fmla="*/ 195 w 790"/>
                <a:gd name="T99" fmla="*/ 2 h 916"/>
                <a:gd name="T100" fmla="*/ 248 w 790"/>
                <a:gd name="T101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0" h="916">
                  <a:moveTo>
                    <a:pt x="248" y="0"/>
                  </a:moveTo>
                  <a:lnTo>
                    <a:pt x="307" y="3"/>
                  </a:lnTo>
                  <a:lnTo>
                    <a:pt x="364" y="13"/>
                  </a:lnTo>
                  <a:lnTo>
                    <a:pt x="419" y="28"/>
                  </a:lnTo>
                  <a:lnTo>
                    <a:pt x="472" y="48"/>
                  </a:lnTo>
                  <a:lnTo>
                    <a:pt x="521" y="74"/>
                  </a:lnTo>
                  <a:lnTo>
                    <a:pt x="568" y="103"/>
                  </a:lnTo>
                  <a:lnTo>
                    <a:pt x="611" y="139"/>
                  </a:lnTo>
                  <a:lnTo>
                    <a:pt x="650" y="177"/>
                  </a:lnTo>
                  <a:lnTo>
                    <a:pt x="685" y="220"/>
                  </a:lnTo>
                  <a:lnTo>
                    <a:pt x="715" y="266"/>
                  </a:lnTo>
                  <a:lnTo>
                    <a:pt x="741" y="315"/>
                  </a:lnTo>
                  <a:lnTo>
                    <a:pt x="762" y="368"/>
                  </a:lnTo>
                  <a:lnTo>
                    <a:pt x="777" y="422"/>
                  </a:lnTo>
                  <a:lnTo>
                    <a:pt x="786" y="479"/>
                  </a:lnTo>
                  <a:lnTo>
                    <a:pt x="790" y="538"/>
                  </a:lnTo>
                  <a:lnTo>
                    <a:pt x="788" y="592"/>
                  </a:lnTo>
                  <a:lnTo>
                    <a:pt x="779" y="645"/>
                  </a:lnTo>
                  <a:lnTo>
                    <a:pt x="766" y="696"/>
                  </a:lnTo>
                  <a:lnTo>
                    <a:pt x="748" y="745"/>
                  </a:lnTo>
                  <a:lnTo>
                    <a:pt x="725" y="793"/>
                  </a:lnTo>
                  <a:lnTo>
                    <a:pt x="698" y="836"/>
                  </a:lnTo>
                  <a:lnTo>
                    <a:pt x="667" y="878"/>
                  </a:lnTo>
                  <a:lnTo>
                    <a:pt x="632" y="916"/>
                  </a:lnTo>
                  <a:lnTo>
                    <a:pt x="584" y="904"/>
                  </a:lnTo>
                  <a:lnTo>
                    <a:pt x="539" y="886"/>
                  </a:lnTo>
                  <a:lnTo>
                    <a:pt x="496" y="862"/>
                  </a:lnTo>
                  <a:lnTo>
                    <a:pt x="457" y="834"/>
                  </a:lnTo>
                  <a:lnTo>
                    <a:pt x="422" y="802"/>
                  </a:lnTo>
                  <a:lnTo>
                    <a:pt x="391" y="766"/>
                  </a:lnTo>
                  <a:lnTo>
                    <a:pt x="365" y="725"/>
                  </a:lnTo>
                  <a:lnTo>
                    <a:pt x="345" y="682"/>
                  </a:lnTo>
                  <a:lnTo>
                    <a:pt x="329" y="636"/>
                  </a:lnTo>
                  <a:lnTo>
                    <a:pt x="319" y="588"/>
                  </a:lnTo>
                  <a:lnTo>
                    <a:pt x="316" y="538"/>
                  </a:lnTo>
                  <a:lnTo>
                    <a:pt x="312" y="480"/>
                  </a:lnTo>
                  <a:lnTo>
                    <a:pt x="304" y="426"/>
                  </a:lnTo>
                  <a:lnTo>
                    <a:pt x="289" y="372"/>
                  </a:lnTo>
                  <a:lnTo>
                    <a:pt x="268" y="321"/>
                  </a:lnTo>
                  <a:lnTo>
                    <a:pt x="242" y="273"/>
                  </a:lnTo>
                  <a:lnTo>
                    <a:pt x="212" y="228"/>
                  </a:lnTo>
                  <a:lnTo>
                    <a:pt x="178" y="186"/>
                  </a:lnTo>
                  <a:lnTo>
                    <a:pt x="139" y="147"/>
                  </a:lnTo>
                  <a:lnTo>
                    <a:pt x="96" y="114"/>
                  </a:lnTo>
                  <a:lnTo>
                    <a:pt x="50" y="84"/>
                  </a:lnTo>
                  <a:lnTo>
                    <a:pt x="0" y="60"/>
                  </a:lnTo>
                  <a:lnTo>
                    <a:pt x="46" y="39"/>
                  </a:lnTo>
                  <a:lnTo>
                    <a:pt x="94" y="22"/>
                  </a:lnTo>
                  <a:lnTo>
                    <a:pt x="143" y="9"/>
                  </a:lnTo>
                  <a:lnTo>
                    <a:pt x="195" y="2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424"/>
            <p:cNvSpPr>
              <a:spLocks noEditPoints="1"/>
            </p:cNvSpPr>
            <p:nvPr/>
          </p:nvSpPr>
          <p:spPr bwMode="auto">
            <a:xfrm>
              <a:off x="10175875" y="2714625"/>
              <a:ext cx="312738" cy="493713"/>
            </a:xfrm>
            <a:custGeom>
              <a:avLst/>
              <a:gdLst>
                <a:gd name="T0" fmla="*/ 889 w 2167"/>
                <a:gd name="T1" fmla="*/ 2993 h 3431"/>
                <a:gd name="T2" fmla="*/ 900 w 2167"/>
                <a:gd name="T3" fmla="*/ 3074 h 3431"/>
                <a:gd name="T4" fmla="*/ 1847 w 2167"/>
                <a:gd name="T5" fmla="*/ 3091 h 3431"/>
                <a:gd name="T6" fmla="*/ 1895 w 2167"/>
                <a:gd name="T7" fmla="*/ 3026 h 3431"/>
                <a:gd name="T8" fmla="*/ 1847 w 2167"/>
                <a:gd name="T9" fmla="*/ 2962 h 3431"/>
                <a:gd name="T10" fmla="*/ 304 w 2167"/>
                <a:gd name="T11" fmla="*/ 2968 h 3431"/>
                <a:gd name="T12" fmla="*/ 273 w 2167"/>
                <a:gd name="T13" fmla="*/ 3044 h 3431"/>
                <a:gd name="T14" fmla="*/ 338 w 2167"/>
                <a:gd name="T15" fmla="*/ 3093 h 3431"/>
                <a:gd name="T16" fmla="*/ 735 w 2167"/>
                <a:gd name="T17" fmla="*/ 3060 h 3431"/>
                <a:gd name="T18" fmla="*/ 725 w 2167"/>
                <a:gd name="T19" fmla="*/ 2979 h 3431"/>
                <a:gd name="T20" fmla="*/ 1083 w 2167"/>
                <a:gd name="T21" fmla="*/ 1143 h 3431"/>
                <a:gd name="T22" fmla="*/ 783 w 2167"/>
                <a:gd name="T23" fmla="*/ 1214 h 3431"/>
                <a:gd name="T24" fmla="*/ 632 w 2167"/>
                <a:gd name="T25" fmla="*/ 1314 h 3431"/>
                <a:gd name="T26" fmla="*/ 559 w 2167"/>
                <a:gd name="T27" fmla="*/ 1391 h 3431"/>
                <a:gd name="T28" fmla="*/ 499 w 2167"/>
                <a:gd name="T29" fmla="*/ 1478 h 3431"/>
                <a:gd name="T30" fmla="*/ 464 w 2167"/>
                <a:gd name="T31" fmla="*/ 1543 h 3431"/>
                <a:gd name="T32" fmla="*/ 430 w 2167"/>
                <a:gd name="T33" fmla="*/ 1639 h 3431"/>
                <a:gd name="T34" fmla="*/ 409 w 2167"/>
                <a:gd name="T35" fmla="*/ 1745 h 3431"/>
                <a:gd name="T36" fmla="*/ 433 w 2167"/>
                <a:gd name="T37" fmla="*/ 2004 h 3431"/>
                <a:gd name="T38" fmla="*/ 584 w 2167"/>
                <a:gd name="T39" fmla="*/ 2270 h 3431"/>
                <a:gd name="T40" fmla="*/ 834 w 2167"/>
                <a:gd name="T41" fmla="*/ 2442 h 3431"/>
                <a:gd name="T42" fmla="*/ 1116 w 2167"/>
                <a:gd name="T43" fmla="*/ 2488 h 3431"/>
                <a:gd name="T44" fmla="*/ 1247 w 2167"/>
                <a:gd name="T45" fmla="*/ 2468 h 3431"/>
                <a:gd name="T46" fmla="*/ 1388 w 2167"/>
                <a:gd name="T47" fmla="*/ 2415 h 3431"/>
                <a:gd name="T48" fmla="*/ 1486 w 2167"/>
                <a:gd name="T49" fmla="*/ 2355 h 3431"/>
                <a:gd name="T50" fmla="*/ 1535 w 2167"/>
                <a:gd name="T51" fmla="*/ 2315 h 3431"/>
                <a:gd name="T52" fmla="*/ 1712 w 2167"/>
                <a:gd name="T53" fmla="*/ 2065 h 3431"/>
                <a:gd name="T54" fmla="*/ 1757 w 2167"/>
                <a:gd name="T55" fmla="*/ 1752 h 3431"/>
                <a:gd name="T56" fmla="*/ 1657 w 2167"/>
                <a:gd name="T57" fmla="*/ 1460 h 3431"/>
                <a:gd name="T58" fmla="*/ 1443 w 2167"/>
                <a:gd name="T59" fmla="*/ 1246 h 3431"/>
                <a:gd name="T60" fmla="*/ 1148 w 2167"/>
                <a:gd name="T61" fmla="*/ 1146 h 3431"/>
                <a:gd name="T62" fmla="*/ 900 w 2167"/>
                <a:gd name="T63" fmla="*/ 423 h 3431"/>
                <a:gd name="T64" fmla="*/ 889 w 2167"/>
                <a:gd name="T65" fmla="*/ 504 h 3431"/>
                <a:gd name="T66" fmla="*/ 1828 w 2167"/>
                <a:gd name="T67" fmla="*/ 537 h 3431"/>
                <a:gd name="T68" fmla="*/ 1893 w 2167"/>
                <a:gd name="T69" fmla="*/ 489 h 3431"/>
                <a:gd name="T70" fmla="*/ 1862 w 2167"/>
                <a:gd name="T71" fmla="*/ 412 h 3431"/>
                <a:gd name="T72" fmla="*/ 320 w 2167"/>
                <a:gd name="T73" fmla="*/ 406 h 3431"/>
                <a:gd name="T74" fmla="*/ 270 w 2167"/>
                <a:gd name="T75" fmla="*/ 471 h 3431"/>
                <a:gd name="T76" fmla="*/ 320 w 2167"/>
                <a:gd name="T77" fmla="*/ 535 h 3431"/>
                <a:gd name="T78" fmla="*/ 725 w 2167"/>
                <a:gd name="T79" fmla="*/ 518 h 3431"/>
                <a:gd name="T80" fmla="*/ 735 w 2167"/>
                <a:gd name="T81" fmla="*/ 437 h 3431"/>
                <a:gd name="T82" fmla="*/ 338 w 2167"/>
                <a:gd name="T83" fmla="*/ 404 h 3431"/>
                <a:gd name="T84" fmla="*/ 1876 w 2167"/>
                <a:gd name="T85" fmla="*/ 19 h 3431"/>
                <a:gd name="T86" fmla="*/ 1905 w 2167"/>
                <a:gd name="T87" fmla="*/ 110 h 3431"/>
                <a:gd name="T88" fmla="*/ 1982 w 2167"/>
                <a:gd name="T89" fmla="*/ 195 h 3431"/>
                <a:gd name="T90" fmla="*/ 2127 w 2167"/>
                <a:gd name="T91" fmla="*/ 318 h 3431"/>
                <a:gd name="T92" fmla="*/ 2167 w 2167"/>
                <a:gd name="T93" fmla="*/ 2965 h 3431"/>
                <a:gd name="T94" fmla="*/ 2105 w 2167"/>
                <a:gd name="T95" fmla="*/ 3144 h 3431"/>
                <a:gd name="T96" fmla="*/ 1963 w 2167"/>
                <a:gd name="T97" fmla="*/ 3245 h 3431"/>
                <a:gd name="T98" fmla="*/ 1898 w 2167"/>
                <a:gd name="T99" fmla="*/ 3341 h 3431"/>
                <a:gd name="T100" fmla="*/ 1862 w 2167"/>
                <a:gd name="T101" fmla="*/ 3421 h 3431"/>
                <a:gd name="T102" fmla="*/ 304 w 2167"/>
                <a:gd name="T103" fmla="*/ 3421 h 3431"/>
                <a:gd name="T104" fmla="*/ 268 w 2167"/>
                <a:gd name="T105" fmla="*/ 3341 h 3431"/>
                <a:gd name="T106" fmla="*/ 204 w 2167"/>
                <a:gd name="T107" fmla="*/ 3245 h 3431"/>
                <a:gd name="T108" fmla="*/ 61 w 2167"/>
                <a:gd name="T109" fmla="*/ 3144 h 3431"/>
                <a:gd name="T110" fmla="*/ 0 w 2167"/>
                <a:gd name="T111" fmla="*/ 2965 h 3431"/>
                <a:gd name="T112" fmla="*/ 40 w 2167"/>
                <a:gd name="T113" fmla="*/ 318 h 3431"/>
                <a:gd name="T114" fmla="*/ 184 w 2167"/>
                <a:gd name="T115" fmla="*/ 195 h 3431"/>
                <a:gd name="T116" fmla="*/ 261 w 2167"/>
                <a:gd name="T117" fmla="*/ 111 h 3431"/>
                <a:gd name="T118" fmla="*/ 290 w 2167"/>
                <a:gd name="T119" fmla="*/ 19 h 3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7" h="3431">
                  <a:moveTo>
                    <a:pt x="947" y="2959"/>
                  </a:moveTo>
                  <a:lnTo>
                    <a:pt x="930" y="2962"/>
                  </a:lnTo>
                  <a:lnTo>
                    <a:pt x="914" y="2968"/>
                  </a:lnTo>
                  <a:lnTo>
                    <a:pt x="900" y="2979"/>
                  </a:lnTo>
                  <a:lnTo>
                    <a:pt x="889" y="2993"/>
                  </a:lnTo>
                  <a:lnTo>
                    <a:pt x="882" y="3009"/>
                  </a:lnTo>
                  <a:lnTo>
                    <a:pt x="880" y="3026"/>
                  </a:lnTo>
                  <a:lnTo>
                    <a:pt x="882" y="3044"/>
                  </a:lnTo>
                  <a:lnTo>
                    <a:pt x="889" y="3060"/>
                  </a:lnTo>
                  <a:lnTo>
                    <a:pt x="900" y="3074"/>
                  </a:lnTo>
                  <a:lnTo>
                    <a:pt x="914" y="3085"/>
                  </a:lnTo>
                  <a:lnTo>
                    <a:pt x="930" y="3091"/>
                  </a:lnTo>
                  <a:lnTo>
                    <a:pt x="947" y="3093"/>
                  </a:lnTo>
                  <a:lnTo>
                    <a:pt x="1828" y="3093"/>
                  </a:lnTo>
                  <a:lnTo>
                    <a:pt x="1847" y="3091"/>
                  </a:lnTo>
                  <a:lnTo>
                    <a:pt x="1862" y="3085"/>
                  </a:lnTo>
                  <a:lnTo>
                    <a:pt x="1876" y="3074"/>
                  </a:lnTo>
                  <a:lnTo>
                    <a:pt x="1886" y="3060"/>
                  </a:lnTo>
                  <a:lnTo>
                    <a:pt x="1893" y="3044"/>
                  </a:lnTo>
                  <a:lnTo>
                    <a:pt x="1895" y="3026"/>
                  </a:lnTo>
                  <a:lnTo>
                    <a:pt x="1893" y="3009"/>
                  </a:lnTo>
                  <a:lnTo>
                    <a:pt x="1886" y="2993"/>
                  </a:lnTo>
                  <a:lnTo>
                    <a:pt x="1876" y="2979"/>
                  </a:lnTo>
                  <a:lnTo>
                    <a:pt x="1862" y="2968"/>
                  </a:lnTo>
                  <a:lnTo>
                    <a:pt x="1847" y="2962"/>
                  </a:lnTo>
                  <a:lnTo>
                    <a:pt x="1828" y="2959"/>
                  </a:lnTo>
                  <a:lnTo>
                    <a:pt x="947" y="2959"/>
                  </a:lnTo>
                  <a:close/>
                  <a:moveTo>
                    <a:pt x="338" y="2959"/>
                  </a:moveTo>
                  <a:lnTo>
                    <a:pt x="320" y="2962"/>
                  </a:lnTo>
                  <a:lnTo>
                    <a:pt x="304" y="2968"/>
                  </a:lnTo>
                  <a:lnTo>
                    <a:pt x="290" y="2979"/>
                  </a:lnTo>
                  <a:lnTo>
                    <a:pt x="280" y="2993"/>
                  </a:lnTo>
                  <a:lnTo>
                    <a:pt x="273" y="3009"/>
                  </a:lnTo>
                  <a:lnTo>
                    <a:pt x="270" y="3026"/>
                  </a:lnTo>
                  <a:lnTo>
                    <a:pt x="273" y="3044"/>
                  </a:lnTo>
                  <a:lnTo>
                    <a:pt x="280" y="3060"/>
                  </a:lnTo>
                  <a:lnTo>
                    <a:pt x="290" y="3074"/>
                  </a:lnTo>
                  <a:lnTo>
                    <a:pt x="304" y="3085"/>
                  </a:lnTo>
                  <a:lnTo>
                    <a:pt x="320" y="3091"/>
                  </a:lnTo>
                  <a:lnTo>
                    <a:pt x="338" y="3093"/>
                  </a:lnTo>
                  <a:lnTo>
                    <a:pt x="677" y="3093"/>
                  </a:lnTo>
                  <a:lnTo>
                    <a:pt x="695" y="3091"/>
                  </a:lnTo>
                  <a:lnTo>
                    <a:pt x="711" y="3085"/>
                  </a:lnTo>
                  <a:lnTo>
                    <a:pt x="725" y="3074"/>
                  </a:lnTo>
                  <a:lnTo>
                    <a:pt x="735" y="3060"/>
                  </a:lnTo>
                  <a:lnTo>
                    <a:pt x="742" y="3044"/>
                  </a:lnTo>
                  <a:lnTo>
                    <a:pt x="744" y="3026"/>
                  </a:lnTo>
                  <a:lnTo>
                    <a:pt x="742" y="3009"/>
                  </a:lnTo>
                  <a:lnTo>
                    <a:pt x="735" y="2993"/>
                  </a:lnTo>
                  <a:lnTo>
                    <a:pt x="725" y="2979"/>
                  </a:lnTo>
                  <a:lnTo>
                    <a:pt x="711" y="2968"/>
                  </a:lnTo>
                  <a:lnTo>
                    <a:pt x="695" y="2962"/>
                  </a:lnTo>
                  <a:lnTo>
                    <a:pt x="677" y="2959"/>
                  </a:lnTo>
                  <a:lnTo>
                    <a:pt x="338" y="2959"/>
                  </a:lnTo>
                  <a:close/>
                  <a:moveTo>
                    <a:pt x="1083" y="1143"/>
                  </a:moveTo>
                  <a:lnTo>
                    <a:pt x="1019" y="1146"/>
                  </a:lnTo>
                  <a:lnTo>
                    <a:pt x="957" y="1155"/>
                  </a:lnTo>
                  <a:lnTo>
                    <a:pt x="896" y="1170"/>
                  </a:lnTo>
                  <a:lnTo>
                    <a:pt x="838" y="1189"/>
                  </a:lnTo>
                  <a:lnTo>
                    <a:pt x="783" y="1214"/>
                  </a:lnTo>
                  <a:lnTo>
                    <a:pt x="730" y="1242"/>
                  </a:lnTo>
                  <a:lnTo>
                    <a:pt x="681" y="1276"/>
                  </a:lnTo>
                  <a:lnTo>
                    <a:pt x="635" y="1314"/>
                  </a:lnTo>
                  <a:lnTo>
                    <a:pt x="633" y="1314"/>
                  </a:lnTo>
                  <a:lnTo>
                    <a:pt x="632" y="1314"/>
                  </a:lnTo>
                  <a:lnTo>
                    <a:pt x="629" y="1317"/>
                  </a:lnTo>
                  <a:lnTo>
                    <a:pt x="626" y="1321"/>
                  </a:lnTo>
                  <a:lnTo>
                    <a:pt x="587" y="1359"/>
                  </a:lnTo>
                  <a:lnTo>
                    <a:pt x="576" y="1371"/>
                  </a:lnTo>
                  <a:lnTo>
                    <a:pt x="559" y="1391"/>
                  </a:lnTo>
                  <a:lnTo>
                    <a:pt x="542" y="1413"/>
                  </a:lnTo>
                  <a:lnTo>
                    <a:pt x="538" y="1419"/>
                  </a:lnTo>
                  <a:lnTo>
                    <a:pt x="533" y="1424"/>
                  </a:lnTo>
                  <a:lnTo>
                    <a:pt x="502" y="1472"/>
                  </a:lnTo>
                  <a:lnTo>
                    <a:pt x="499" y="1478"/>
                  </a:lnTo>
                  <a:lnTo>
                    <a:pt x="496" y="1482"/>
                  </a:lnTo>
                  <a:lnTo>
                    <a:pt x="482" y="1509"/>
                  </a:lnTo>
                  <a:lnTo>
                    <a:pt x="468" y="1536"/>
                  </a:lnTo>
                  <a:lnTo>
                    <a:pt x="467" y="1540"/>
                  </a:lnTo>
                  <a:lnTo>
                    <a:pt x="464" y="1543"/>
                  </a:lnTo>
                  <a:lnTo>
                    <a:pt x="452" y="1573"/>
                  </a:lnTo>
                  <a:lnTo>
                    <a:pt x="441" y="1604"/>
                  </a:lnTo>
                  <a:lnTo>
                    <a:pt x="441" y="1606"/>
                  </a:lnTo>
                  <a:lnTo>
                    <a:pt x="440" y="1607"/>
                  </a:lnTo>
                  <a:lnTo>
                    <a:pt x="430" y="1639"/>
                  </a:lnTo>
                  <a:lnTo>
                    <a:pt x="421" y="1673"/>
                  </a:lnTo>
                  <a:lnTo>
                    <a:pt x="421" y="1674"/>
                  </a:lnTo>
                  <a:lnTo>
                    <a:pt x="421" y="1676"/>
                  </a:lnTo>
                  <a:lnTo>
                    <a:pt x="410" y="1739"/>
                  </a:lnTo>
                  <a:lnTo>
                    <a:pt x="409" y="1745"/>
                  </a:lnTo>
                  <a:lnTo>
                    <a:pt x="407" y="1781"/>
                  </a:lnTo>
                  <a:lnTo>
                    <a:pt x="406" y="1816"/>
                  </a:lnTo>
                  <a:lnTo>
                    <a:pt x="409" y="1880"/>
                  </a:lnTo>
                  <a:lnTo>
                    <a:pt x="418" y="1943"/>
                  </a:lnTo>
                  <a:lnTo>
                    <a:pt x="433" y="2004"/>
                  </a:lnTo>
                  <a:lnTo>
                    <a:pt x="454" y="2063"/>
                  </a:lnTo>
                  <a:lnTo>
                    <a:pt x="478" y="2119"/>
                  </a:lnTo>
                  <a:lnTo>
                    <a:pt x="510" y="2172"/>
                  </a:lnTo>
                  <a:lnTo>
                    <a:pt x="544" y="2223"/>
                  </a:lnTo>
                  <a:lnTo>
                    <a:pt x="584" y="2270"/>
                  </a:lnTo>
                  <a:lnTo>
                    <a:pt x="627" y="2312"/>
                  </a:lnTo>
                  <a:lnTo>
                    <a:pt x="673" y="2351"/>
                  </a:lnTo>
                  <a:lnTo>
                    <a:pt x="724" y="2386"/>
                  </a:lnTo>
                  <a:lnTo>
                    <a:pt x="778" y="2416"/>
                  </a:lnTo>
                  <a:lnTo>
                    <a:pt x="834" y="2442"/>
                  </a:lnTo>
                  <a:lnTo>
                    <a:pt x="893" y="2461"/>
                  </a:lnTo>
                  <a:lnTo>
                    <a:pt x="955" y="2476"/>
                  </a:lnTo>
                  <a:lnTo>
                    <a:pt x="1018" y="2486"/>
                  </a:lnTo>
                  <a:lnTo>
                    <a:pt x="1083" y="2489"/>
                  </a:lnTo>
                  <a:lnTo>
                    <a:pt x="1116" y="2488"/>
                  </a:lnTo>
                  <a:lnTo>
                    <a:pt x="1148" y="2486"/>
                  </a:lnTo>
                  <a:lnTo>
                    <a:pt x="1176" y="2481"/>
                  </a:lnTo>
                  <a:lnTo>
                    <a:pt x="1194" y="2479"/>
                  </a:lnTo>
                  <a:lnTo>
                    <a:pt x="1211" y="2476"/>
                  </a:lnTo>
                  <a:lnTo>
                    <a:pt x="1247" y="2468"/>
                  </a:lnTo>
                  <a:lnTo>
                    <a:pt x="1272" y="2461"/>
                  </a:lnTo>
                  <a:lnTo>
                    <a:pt x="1310" y="2449"/>
                  </a:lnTo>
                  <a:lnTo>
                    <a:pt x="1331" y="2441"/>
                  </a:lnTo>
                  <a:lnTo>
                    <a:pt x="1369" y="2425"/>
                  </a:lnTo>
                  <a:lnTo>
                    <a:pt x="1388" y="2415"/>
                  </a:lnTo>
                  <a:lnTo>
                    <a:pt x="1425" y="2395"/>
                  </a:lnTo>
                  <a:lnTo>
                    <a:pt x="1434" y="2391"/>
                  </a:lnTo>
                  <a:lnTo>
                    <a:pt x="1442" y="2385"/>
                  </a:lnTo>
                  <a:lnTo>
                    <a:pt x="1478" y="2361"/>
                  </a:lnTo>
                  <a:lnTo>
                    <a:pt x="1486" y="2355"/>
                  </a:lnTo>
                  <a:lnTo>
                    <a:pt x="1493" y="2350"/>
                  </a:lnTo>
                  <a:lnTo>
                    <a:pt x="1528" y="2321"/>
                  </a:lnTo>
                  <a:lnTo>
                    <a:pt x="1531" y="2319"/>
                  </a:lnTo>
                  <a:lnTo>
                    <a:pt x="1534" y="2317"/>
                  </a:lnTo>
                  <a:lnTo>
                    <a:pt x="1535" y="2315"/>
                  </a:lnTo>
                  <a:lnTo>
                    <a:pt x="1579" y="2272"/>
                  </a:lnTo>
                  <a:lnTo>
                    <a:pt x="1619" y="2225"/>
                  </a:lnTo>
                  <a:lnTo>
                    <a:pt x="1655" y="2174"/>
                  </a:lnTo>
                  <a:lnTo>
                    <a:pt x="1686" y="2121"/>
                  </a:lnTo>
                  <a:lnTo>
                    <a:pt x="1712" y="2065"/>
                  </a:lnTo>
                  <a:lnTo>
                    <a:pt x="1732" y="2005"/>
                  </a:lnTo>
                  <a:lnTo>
                    <a:pt x="1748" y="1944"/>
                  </a:lnTo>
                  <a:lnTo>
                    <a:pt x="1757" y="1881"/>
                  </a:lnTo>
                  <a:lnTo>
                    <a:pt x="1760" y="1816"/>
                  </a:lnTo>
                  <a:lnTo>
                    <a:pt x="1757" y="1752"/>
                  </a:lnTo>
                  <a:lnTo>
                    <a:pt x="1749" y="1689"/>
                  </a:lnTo>
                  <a:lnTo>
                    <a:pt x="1733" y="1628"/>
                  </a:lnTo>
                  <a:lnTo>
                    <a:pt x="1713" y="1569"/>
                  </a:lnTo>
                  <a:lnTo>
                    <a:pt x="1687" y="1512"/>
                  </a:lnTo>
                  <a:lnTo>
                    <a:pt x="1657" y="1460"/>
                  </a:lnTo>
                  <a:lnTo>
                    <a:pt x="1623" y="1409"/>
                  </a:lnTo>
                  <a:lnTo>
                    <a:pt x="1583" y="1362"/>
                  </a:lnTo>
                  <a:lnTo>
                    <a:pt x="1540" y="1319"/>
                  </a:lnTo>
                  <a:lnTo>
                    <a:pt x="1492" y="1281"/>
                  </a:lnTo>
                  <a:lnTo>
                    <a:pt x="1443" y="1246"/>
                  </a:lnTo>
                  <a:lnTo>
                    <a:pt x="1389" y="1216"/>
                  </a:lnTo>
                  <a:lnTo>
                    <a:pt x="1332" y="1190"/>
                  </a:lnTo>
                  <a:lnTo>
                    <a:pt x="1273" y="1171"/>
                  </a:lnTo>
                  <a:lnTo>
                    <a:pt x="1212" y="1156"/>
                  </a:lnTo>
                  <a:lnTo>
                    <a:pt x="1148" y="1146"/>
                  </a:lnTo>
                  <a:lnTo>
                    <a:pt x="1083" y="1143"/>
                  </a:lnTo>
                  <a:close/>
                  <a:moveTo>
                    <a:pt x="947" y="404"/>
                  </a:moveTo>
                  <a:lnTo>
                    <a:pt x="930" y="406"/>
                  </a:lnTo>
                  <a:lnTo>
                    <a:pt x="914" y="412"/>
                  </a:lnTo>
                  <a:lnTo>
                    <a:pt x="900" y="423"/>
                  </a:lnTo>
                  <a:lnTo>
                    <a:pt x="889" y="437"/>
                  </a:lnTo>
                  <a:lnTo>
                    <a:pt x="882" y="453"/>
                  </a:lnTo>
                  <a:lnTo>
                    <a:pt x="880" y="471"/>
                  </a:lnTo>
                  <a:lnTo>
                    <a:pt x="882" y="489"/>
                  </a:lnTo>
                  <a:lnTo>
                    <a:pt x="889" y="504"/>
                  </a:lnTo>
                  <a:lnTo>
                    <a:pt x="900" y="518"/>
                  </a:lnTo>
                  <a:lnTo>
                    <a:pt x="914" y="529"/>
                  </a:lnTo>
                  <a:lnTo>
                    <a:pt x="930" y="535"/>
                  </a:lnTo>
                  <a:lnTo>
                    <a:pt x="947" y="537"/>
                  </a:lnTo>
                  <a:lnTo>
                    <a:pt x="1828" y="537"/>
                  </a:lnTo>
                  <a:lnTo>
                    <a:pt x="1847" y="535"/>
                  </a:lnTo>
                  <a:lnTo>
                    <a:pt x="1862" y="529"/>
                  </a:lnTo>
                  <a:lnTo>
                    <a:pt x="1876" y="518"/>
                  </a:lnTo>
                  <a:lnTo>
                    <a:pt x="1886" y="504"/>
                  </a:lnTo>
                  <a:lnTo>
                    <a:pt x="1893" y="489"/>
                  </a:lnTo>
                  <a:lnTo>
                    <a:pt x="1895" y="471"/>
                  </a:lnTo>
                  <a:lnTo>
                    <a:pt x="1893" y="453"/>
                  </a:lnTo>
                  <a:lnTo>
                    <a:pt x="1886" y="437"/>
                  </a:lnTo>
                  <a:lnTo>
                    <a:pt x="1876" y="423"/>
                  </a:lnTo>
                  <a:lnTo>
                    <a:pt x="1862" y="412"/>
                  </a:lnTo>
                  <a:lnTo>
                    <a:pt x="1847" y="406"/>
                  </a:lnTo>
                  <a:lnTo>
                    <a:pt x="1828" y="404"/>
                  </a:lnTo>
                  <a:lnTo>
                    <a:pt x="947" y="404"/>
                  </a:lnTo>
                  <a:close/>
                  <a:moveTo>
                    <a:pt x="338" y="404"/>
                  </a:moveTo>
                  <a:lnTo>
                    <a:pt x="320" y="406"/>
                  </a:lnTo>
                  <a:lnTo>
                    <a:pt x="304" y="412"/>
                  </a:lnTo>
                  <a:lnTo>
                    <a:pt x="290" y="423"/>
                  </a:lnTo>
                  <a:lnTo>
                    <a:pt x="280" y="437"/>
                  </a:lnTo>
                  <a:lnTo>
                    <a:pt x="273" y="453"/>
                  </a:lnTo>
                  <a:lnTo>
                    <a:pt x="270" y="471"/>
                  </a:lnTo>
                  <a:lnTo>
                    <a:pt x="273" y="489"/>
                  </a:lnTo>
                  <a:lnTo>
                    <a:pt x="280" y="504"/>
                  </a:lnTo>
                  <a:lnTo>
                    <a:pt x="290" y="518"/>
                  </a:lnTo>
                  <a:lnTo>
                    <a:pt x="304" y="529"/>
                  </a:lnTo>
                  <a:lnTo>
                    <a:pt x="320" y="535"/>
                  </a:lnTo>
                  <a:lnTo>
                    <a:pt x="338" y="537"/>
                  </a:lnTo>
                  <a:lnTo>
                    <a:pt x="677" y="537"/>
                  </a:lnTo>
                  <a:lnTo>
                    <a:pt x="695" y="535"/>
                  </a:lnTo>
                  <a:lnTo>
                    <a:pt x="711" y="529"/>
                  </a:lnTo>
                  <a:lnTo>
                    <a:pt x="725" y="518"/>
                  </a:lnTo>
                  <a:lnTo>
                    <a:pt x="735" y="504"/>
                  </a:lnTo>
                  <a:lnTo>
                    <a:pt x="742" y="489"/>
                  </a:lnTo>
                  <a:lnTo>
                    <a:pt x="744" y="471"/>
                  </a:lnTo>
                  <a:lnTo>
                    <a:pt x="742" y="453"/>
                  </a:lnTo>
                  <a:lnTo>
                    <a:pt x="735" y="437"/>
                  </a:lnTo>
                  <a:lnTo>
                    <a:pt x="725" y="423"/>
                  </a:lnTo>
                  <a:lnTo>
                    <a:pt x="711" y="412"/>
                  </a:lnTo>
                  <a:lnTo>
                    <a:pt x="695" y="406"/>
                  </a:lnTo>
                  <a:lnTo>
                    <a:pt x="677" y="404"/>
                  </a:lnTo>
                  <a:lnTo>
                    <a:pt x="338" y="404"/>
                  </a:lnTo>
                  <a:close/>
                  <a:moveTo>
                    <a:pt x="338" y="0"/>
                  </a:moveTo>
                  <a:lnTo>
                    <a:pt x="1828" y="0"/>
                  </a:lnTo>
                  <a:lnTo>
                    <a:pt x="1847" y="2"/>
                  </a:lnTo>
                  <a:lnTo>
                    <a:pt x="1862" y="9"/>
                  </a:lnTo>
                  <a:lnTo>
                    <a:pt x="1876" y="19"/>
                  </a:lnTo>
                  <a:lnTo>
                    <a:pt x="1886" y="33"/>
                  </a:lnTo>
                  <a:lnTo>
                    <a:pt x="1893" y="49"/>
                  </a:lnTo>
                  <a:lnTo>
                    <a:pt x="1895" y="68"/>
                  </a:lnTo>
                  <a:lnTo>
                    <a:pt x="1898" y="89"/>
                  </a:lnTo>
                  <a:lnTo>
                    <a:pt x="1905" y="110"/>
                  </a:lnTo>
                  <a:lnTo>
                    <a:pt x="1916" y="132"/>
                  </a:lnTo>
                  <a:lnTo>
                    <a:pt x="1930" y="152"/>
                  </a:lnTo>
                  <a:lnTo>
                    <a:pt x="1946" y="170"/>
                  </a:lnTo>
                  <a:lnTo>
                    <a:pt x="1963" y="184"/>
                  </a:lnTo>
                  <a:lnTo>
                    <a:pt x="1982" y="195"/>
                  </a:lnTo>
                  <a:lnTo>
                    <a:pt x="2018" y="212"/>
                  </a:lnTo>
                  <a:lnTo>
                    <a:pt x="2050" y="233"/>
                  </a:lnTo>
                  <a:lnTo>
                    <a:pt x="2080" y="258"/>
                  </a:lnTo>
                  <a:lnTo>
                    <a:pt x="2105" y="286"/>
                  </a:lnTo>
                  <a:lnTo>
                    <a:pt x="2127" y="318"/>
                  </a:lnTo>
                  <a:lnTo>
                    <a:pt x="2144" y="352"/>
                  </a:lnTo>
                  <a:lnTo>
                    <a:pt x="2157" y="387"/>
                  </a:lnTo>
                  <a:lnTo>
                    <a:pt x="2164" y="426"/>
                  </a:lnTo>
                  <a:lnTo>
                    <a:pt x="2167" y="466"/>
                  </a:lnTo>
                  <a:lnTo>
                    <a:pt x="2167" y="2965"/>
                  </a:lnTo>
                  <a:lnTo>
                    <a:pt x="2164" y="3004"/>
                  </a:lnTo>
                  <a:lnTo>
                    <a:pt x="2157" y="3042"/>
                  </a:lnTo>
                  <a:lnTo>
                    <a:pt x="2144" y="3079"/>
                  </a:lnTo>
                  <a:lnTo>
                    <a:pt x="2127" y="3112"/>
                  </a:lnTo>
                  <a:lnTo>
                    <a:pt x="2105" y="3144"/>
                  </a:lnTo>
                  <a:lnTo>
                    <a:pt x="2080" y="3172"/>
                  </a:lnTo>
                  <a:lnTo>
                    <a:pt x="2050" y="3196"/>
                  </a:lnTo>
                  <a:lnTo>
                    <a:pt x="2018" y="3218"/>
                  </a:lnTo>
                  <a:lnTo>
                    <a:pt x="1982" y="3235"/>
                  </a:lnTo>
                  <a:lnTo>
                    <a:pt x="1963" y="3245"/>
                  </a:lnTo>
                  <a:lnTo>
                    <a:pt x="1946" y="3259"/>
                  </a:lnTo>
                  <a:lnTo>
                    <a:pt x="1930" y="3278"/>
                  </a:lnTo>
                  <a:lnTo>
                    <a:pt x="1916" y="3297"/>
                  </a:lnTo>
                  <a:lnTo>
                    <a:pt x="1905" y="3318"/>
                  </a:lnTo>
                  <a:lnTo>
                    <a:pt x="1898" y="3341"/>
                  </a:lnTo>
                  <a:lnTo>
                    <a:pt x="1895" y="3362"/>
                  </a:lnTo>
                  <a:lnTo>
                    <a:pt x="1893" y="3380"/>
                  </a:lnTo>
                  <a:lnTo>
                    <a:pt x="1886" y="3396"/>
                  </a:lnTo>
                  <a:lnTo>
                    <a:pt x="1876" y="3410"/>
                  </a:lnTo>
                  <a:lnTo>
                    <a:pt x="1862" y="3421"/>
                  </a:lnTo>
                  <a:lnTo>
                    <a:pt x="1847" y="3427"/>
                  </a:lnTo>
                  <a:lnTo>
                    <a:pt x="1828" y="3431"/>
                  </a:lnTo>
                  <a:lnTo>
                    <a:pt x="338" y="3431"/>
                  </a:lnTo>
                  <a:lnTo>
                    <a:pt x="320" y="3427"/>
                  </a:lnTo>
                  <a:lnTo>
                    <a:pt x="304" y="3421"/>
                  </a:lnTo>
                  <a:lnTo>
                    <a:pt x="290" y="3410"/>
                  </a:lnTo>
                  <a:lnTo>
                    <a:pt x="280" y="3396"/>
                  </a:lnTo>
                  <a:lnTo>
                    <a:pt x="273" y="3380"/>
                  </a:lnTo>
                  <a:lnTo>
                    <a:pt x="270" y="3363"/>
                  </a:lnTo>
                  <a:lnTo>
                    <a:pt x="268" y="3341"/>
                  </a:lnTo>
                  <a:lnTo>
                    <a:pt x="261" y="3319"/>
                  </a:lnTo>
                  <a:lnTo>
                    <a:pt x="251" y="3298"/>
                  </a:lnTo>
                  <a:lnTo>
                    <a:pt x="237" y="3278"/>
                  </a:lnTo>
                  <a:lnTo>
                    <a:pt x="221" y="3259"/>
                  </a:lnTo>
                  <a:lnTo>
                    <a:pt x="204" y="3245"/>
                  </a:lnTo>
                  <a:lnTo>
                    <a:pt x="184" y="3235"/>
                  </a:lnTo>
                  <a:lnTo>
                    <a:pt x="149" y="3218"/>
                  </a:lnTo>
                  <a:lnTo>
                    <a:pt x="115" y="3196"/>
                  </a:lnTo>
                  <a:lnTo>
                    <a:pt x="86" y="3172"/>
                  </a:lnTo>
                  <a:lnTo>
                    <a:pt x="61" y="3144"/>
                  </a:lnTo>
                  <a:lnTo>
                    <a:pt x="40" y="3112"/>
                  </a:lnTo>
                  <a:lnTo>
                    <a:pt x="23" y="3079"/>
                  </a:lnTo>
                  <a:lnTo>
                    <a:pt x="10" y="3042"/>
                  </a:lnTo>
                  <a:lnTo>
                    <a:pt x="2" y="3004"/>
                  </a:lnTo>
                  <a:lnTo>
                    <a:pt x="0" y="2965"/>
                  </a:lnTo>
                  <a:lnTo>
                    <a:pt x="0" y="466"/>
                  </a:lnTo>
                  <a:lnTo>
                    <a:pt x="2" y="426"/>
                  </a:lnTo>
                  <a:lnTo>
                    <a:pt x="10" y="387"/>
                  </a:lnTo>
                  <a:lnTo>
                    <a:pt x="23" y="352"/>
                  </a:lnTo>
                  <a:lnTo>
                    <a:pt x="40" y="318"/>
                  </a:lnTo>
                  <a:lnTo>
                    <a:pt x="61" y="286"/>
                  </a:lnTo>
                  <a:lnTo>
                    <a:pt x="86" y="258"/>
                  </a:lnTo>
                  <a:lnTo>
                    <a:pt x="115" y="233"/>
                  </a:lnTo>
                  <a:lnTo>
                    <a:pt x="149" y="212"/>
                  </a:lnTo>
                  <a:lnTo>
                    <a:pt x="184" y="195"/>
                  </a:lnTo>
                  <a:lnTo>
                    <a:pt x="204" y="184"/>
                  </a:lnTo>
                  <a:lnTo>
                    <a:pt x="221" y="170"/>
                  </a:lnTo>
                  <a:lnTo>
                    <a:pt x="237" y="152"/>
                  </a:lnTo>
                  <a:lnTo>
                    <a:pt x="251" y="133"/>
                  </a:lnTo>
                  <a:lnTo>
                    <a:pt x="261" y="111"/>
                  </a:lnTo>
                  <a:lnTo>
                    <a:pt x="268" y="89"/>
                  </a:lnTo>
                  <a:lnTo>
                    <a:pt x="270" y="68"/>
                  </a:lnTo>
                  <a:lnTo>
                    <a:pt x="273" y="50"/>
                  </a:lnTo>
                  <a:lnTo>
                    <a:pt x="280" y="33"/>
                  </a:lnTo>
                  <a:lnTo>
                    <a:pt x="290" y="19"/>
                  </a:lnTo>
                  <a:lnTo>
                    <a:pt x="304" y="9"/>
                  </a:lnTo>
                  <a:lnTo>
                    <a:pt x="320" y="2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0" name="Group 959"/>
          <p:cNvGrpSpPr/>
          <p:nvPr/>
        </p:nvGrpSpPr>
        <p:grpSpPr>
          <a:xfrm>
            <a:off x="11080227" y="2714625"/>
            <a:ext cx="312738" cy="493713"/>
            <a:chOff x="11060113" y="2714625"/>
            <a:chExt cx="312738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9" name="Freeform 429"/>
            <p:cNvSpPr>
              <a:spLocks/>
            </p:cNvSpPr>
            <p:nvPr/>
          </p:nvSpPr>
          <p:spPr bwMode="auto">
            <a:xfrm>
              <a:off x="11060113" y="2867025"/>
              <a:ext cx="312738" cy="219075"/>
            </a:xfrm>
            <a:custGeom>
              <a:avLst/>
              <a:gdLst>
                <a:gd name="T0" fmla="*/ 2167 w 2167"/>
                <a:gd name="T1" fmla="*/ 0 h 1518"/>
                <a:gd name="T2" fmla="*/ 2167 w 2167"/>
                <a:gd name="T3" fmla="*/ 800 h 1518"/>
                <a:gd name="T4" fmla="*/ 0 w 2167"/>
                <a:gd name="T5" fmla="*/ 1518 h 1518"/>
                <a:gd name="T6" fmla="*/ 0 w 2167"/>
                <a:gd name="T7" fmla="*/ 717 h 1518"/>
                <a:gd name="T8" fmla="*/ 2167 w 2167"/>
                <a:gd name="T9" fmla="*/ 0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7" h="1518">
                  <a:moveTo>
                    <a:pt x="2167" y="0"/>
                  </a:moveTo>
                  <a:lnTo>
                    <a:pt x="2167" y="800"/>
                  </a:lnTo>
                  <a:lnTo>
                    <a:pt x="0" y="1518"/>
                  </a:lnTo>
                  <a:lnTo>
                    <a:pt x="0" y="717"/>
                  </a:lnTo>
                  <a:lnTo>
                    <a:pt x="2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430"/>
            <p:cNvSpPr>
              <a:spLocks/>
            </p:cNvSpPr>
            <p:nvPr/>
          </p:nvSpPr>
          <p:spPr bwMode="auto">
            <a:xfrm>
              <a:off x="11060113" y="2825750"/>
              <a:ext cx="312738" cy="123825"/>
            </a:xfrm>
            <a:custGeom>
              <a:avLst/>
              <a:gdLst>
                <a:gd name="T0" fmla="*/ 2167 w 2167"/>
                <a:gd name="T1" fmla="*/ 0 h 862"/>
                <a:gd name="T2" fmla="*/ 2167 w 2167"/>
                <a:gd name="T3" fmla="*/ 144 h 862"/>
                <a:gd name="T4" fmla="*/ 0 w 2167"/>
                <a:gd name="T5" fmla="*/ 862 h 862"/>
                <a:gd name="T6" fmla="*/ 0 w 2167"/>
                <a:gd name="T7" fmla="*/ 730 h 862"/>
                <a:gd name="T8" fmla="*/ 2167 w 2167"/>
                <a:gd name="T9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7" h="862">
                  <a:moveTo>
                    <a:pt x="2167" y="0"/>
                  </a:moveTo>
                  <a:lnTo>
                    <a:pt x="2167" y="144"/>
                  </a:lnTo>
                  <a:lnTo>
                    <a:pt x="0" y="862"/>
                  </a:lnTo>
                  <a:lnTo>
                    <a:pt x="0" y="730"/>
                  </a:lnTo>
                  <a:lnTo>
                    <a:pt x="2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431"/>
            <p:cNvSpPr>
              <a:spLocks noEditPoints="1"/>
            </p:cNvSpPr>
            <p:nvPr/>
          </p:nvSpPr>
          <p:spPr bwMode="auto">
            <a:xfrm>
              <a:off x="11060113" y="2714625"/>
              <a:ext cx="312738" cy="195263"/>
            </a:xfrm>
            <a:custGeom>
              <a:avLst/>
              <a:gdLst>
                <a:gd name="T0" fmla="*/ 930 w 2167"/>
                <a:gd name="T1" fmla="*/ 406 h 1359"/>
                <a:gd name="T2" fmla="*/ 900 w 2167"/>
                <a:gd name="T3" fmla="*/ 423 h 1359"/>
                <a:gd name="T4" fmla="*/ 882 w 2167"/>
                <a:gd name="T5" fmla="*/ 453 h 1359"/>
                <a:gd name="T6" fmla="*/ 882 w 2167"/>
                <a:gd name="T7" fmla="*/ 489 h 1359"/>
                <a:gd name="T8" fmla="*/ 900 w 2167"/>
                <a:gd name="T9" fmla="*/ 518 h 1359"/>
                <a:gd name="T10" fmla="*/ 930 w 2167"/>
                <a:gd name="T11" fmla="*/ 535 h 1359"/>
                <a:gd name="T12" fmla="*/ 1828 w 2167"/>
                <a:gd name="T13" fmla="*/ 537 h 1359"/>
                <a:gd name="T14" fmla="*/ 1862 w 2167"/>
                <a:gd name="T15" fmla="*/ 529 h 1359"/>
                <a:gd name="T16" fmla="*/ 1886 w 2167"/>
                <a:gd name="T17" fmla="*/ 504 h 1359"/>
                <a:gd name="T18" fmla="*/ 1895 w 2167"/>
                <a:gd name="T19" fmla="*/ 471 h 1359"/>
                <a:gd name="T20" fmla="*/ 1886 w 2167"/>
                <a:gd name="T21" fmla="*/ 437 h 1359"/>
                <a:gd name="T22" fmla="*/ 1862 w 2167"/>
                <a:gd name="T23" fmla="*/ 412 h 1359"/>
                <a:gd name="T24" fmla="*/ 1828 w 2167"/>
                <a:gd name="T25" fmla="*/ 404 h 1359"/>
                <a:gd name="T26" fmla="*/ 338 w 2167"/>
                <a:gd name="T27" fmla="*/ 404 h 1359"/>
                <a:gd name="T28" fmla="*/ 304 w 2167"/>
                <a:gd name="T29" fmla="*/ 412 h 1359"/>
                <a:gd name="T30" fmla="*/ 280 w 2167"/>
                <a:gd name="T31" fmla="*/ 437 h 1359"/>
                <a:gd name="T32" fmla="*/ 270 w 2167"/>
                <a:gd name="T33" fmla="*/ 471 h 1359"/>
                <a:gd name="T34" fmla="*/ 280 w 2167"/>
                <a:gd name="T35" fmla="*/ 504 h 1359"/>
                <a:gd name="T36" fmla="*/ 304 w 2167"/>
                <a:gd name="T37" fmla="*/ 529 h 1359"/>
                <a:gd name="T38" fmla="*/ 338 w 2167"/>
                <a:gd name="T39" fmla="*/ 537 h 1359"/>
                <a:gd name="T40" fmla="*/ 695 w 2167"/>
                <a:gd name="T41" fmla="*/ 535 h 1359"/>
                <a:gd name="T42" fmla="*/ 725 w 2167"/>
                <a:gd name="T43" fmla="*/ 518 h 1359"/>
                <a:gd name="T44" fmla="*/ 742 w 2167"/>
                <a:gd name="T45" fmla="*/ 489 h 1359"/>
                <a:gd name="T46" fmla="*/ 742 w 2167"/>
                <a:gd name="T47" fmla="*/ 453 h 1359"/>
                <a:gd name="T48" fmla="*/ 725 w 2167"/>
                <a:gd name="T49" fmla="*/ 423 h 1359"/>
                <a:gd name="T50" fmla="*/ 695 w 2167"/>
                <a:gd name="T51" fmla="*/ 406 h 1359"/>
                <a:gd name="T52" fmla="*/ 338 w 2167"/>
                <a:gd name="T53" fmla="*/ 404 h 1359"/>
                <a:gd name="T54" fmla="*/ 1828 w 2167"/>
                <a:gd name="T55" fmla="*/ 0 h 1359"/>
                <a:gd name="T56" fmla="*/ 1862 w 2167"/>
                <a:gd name="T57" fmla="*/ 9 h 1359"/>
                <a:gd name="T58" fmla="*/ 1886 w 2167"/>
                <a:gd name="T59" fmla="*/ 33 h 1359"/>
                <a:gd name="T60" fmla="*/ 1895 w 2167"/>
                <a:gd name="T61" fmla="*/ 68 h 1359"/>
                <a:gd name="T62" fmla="*/ 1905 w 2167"/>
                <a:gd name="T63" fmla="*/ 110 h 1359"/>
                <a:gd name="T64" fmla="*/ 1930 w 2167"/>
                <a:gd name="T65" fmla="*/ 152 h 1359"/>
                <a:gd name="T66" fmla="*/ 1963 w 2167"/>
                <a:gd name="T67" fmla="*/ 184 h 1359"/>
                <a:gd name="T68" fmla="*/ 2018 w 2167"/>
                <a:gd name="T69" fmla="*/ 212 h 1359"/>
                <a:gd name="T70" fmla="*/ 2080 w 2167"/>
                <a:gd name="T71" fmla="*/ 258 h 1359"/>
                <a:gd name="T72" fmla="*/ 2127 w 2167"/>
                <a:gd name="T73" fmla="*/ 318 h 1359"/>
                <a:gd name="T74" fmla="*/ 2157 w 2167"/>
                <a:gd name="T75" fmla="*/ 387 h 1359"/>
                <a:gd name="T76" fmla="*/ 2167 w 2167"/>
                <a:gd name="T77" fmla="*/ 466 h 1359"/>
                <a:gd name="T78" fmla="*/ 0 w 2167"/>
                <a:gd name="T79" fmla="*/ 1359 h 1359"/>
                <a:gd name="T80" fmla="*/ 2 w 2167"/>
                <a:gd name="T81" fmla="*/ 426 h 1359"/>
                <a:gd name="T82" fmla="*/ 23 w 2167"/>
                <a:gd name="T83" fmla="*/ 352 h 1359"/>
                <a:gd name="T84" fmla="*/ 61 w 2167"/>
                <a:gd name="T85" fmla="*/ 286 h 1359"/>
                <a:gd name="T86" fmla="*/ 115 w 2167"/>
                <a:gd name="T87" fmla="*/ 233 h 1359"/>
                <a:gd name="T88" fmla="*/ 184 w 2167"/>
                <a:gd name="T89" fmla="*/ 195 h 1359"/>
                <a:gd name="T90" fmla="*/ 221 w 2167"/>
                <a:gd name="T91" fmla="*/ 170 h 1359"/>
                <a:gd name="T92" fmla="*/ 251 w 2167"/>
                <a:gd name="T93" fmla="*/ 133 h 1359"/>
                <a:gd name="T94" fmla="*/ 268 w 2167"/>
                <a:gd name="T95" fmla="*/ 89 h 1359"/>
                <a:gd name="T96" fmla="*/ 273 w 2167"/>
                <a:gd name="T97" fmla="*/ 50 h 1359"/>
                <a:gd name="T98" fmla="*/ 290 w 2167"/>
                <a:gd name="T99" fmla="*/ 19 h 1359"/>
                <a:gd name="T100" fmla="*/ 320 w 2167"/>
                <a:gd name="T101" fmla="*/ 2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7" h="1359">
                  <a:moveTo>
                    <a:pt x="947" y="404"/>
                  </a:moveTo>
                  <a:lnTo>
                    <a:pt x="930" y="406"/>
                  </a:lnTo>
                  <a:lnTo>
                    <a:pt x="914" y="412"/>
                  </a:lnTo>
                  <a:lnTo>
                    <a:pt x="900" y="423"/>
                  </a:lnTo>
                  <a:lnTo>
                    <a:pt x="889" y="437"/>
                  </a:lnTo>
                  <a:lnTo>
                    <a:pt x="882" y="453"/>
                  </a:lnTo>
                  <a:lnTo>
                    <a:pt x="880" y="471"/>
                  </a:lnTo>
                  <a:lnTo>
                    <a:pt x="882" y="489"/>
                  </a:lnTo>
                  <a:lnTo>
                    <a:pt x="889" y="504"/>
                  </a:lnTo>
                  <a:lnTo>
                    <a:pt x="900" y="518"/>
                  </a:lnTo>
                  <a:lnTo>
                    <a:pt x="914" y="529"/>
                  </a:lnTo>
                  <a:lnTo>
                    <a:pt x="930" y="535"/>
                  </a:lnTo>
                  <a:lnTo>
                    <a:pt x="947" y="537"/>
                  </a:lnTo>
                  <a:lnTo>
                    <a:pt x="1828" y="537"/>
                  </a:lnTo>
                  <a:lnTo>
                    <a:pt x="1847" y="535"/>
                  </a:lnTo>
                  <a:lnTo>
                    <a:pt x="1862" y="529"/>
                  </a:lnTo>
                  <a:lnTo>
                    <a:pt x="1876" y="518"/>
                  </a:lnTo>
                  <a:lnTo>
                    <a:pt x="1886" y="504"/>
                  </a:lnTo>
                  <a:lnTo>
                    <a:pt x="1893" y="489"/>
                  </a:lnTo>
                  <a:lnTo>
                    <a:pt x="1895" y="471"/>
                  </a:lnTo>
                  <a:lnTo>
                    <a:pt x="1893" y="453"/>
                  </a:lnTo>
                  <a:lnTo>
                    <a:pt x="1886" y="437"/>
                  </a:lnTo>
                  <a:lnTo>
                    <a:pt x="1876" y="423"/>
                  </a:lnTo>
                  <a:lnTo>
                    <a:pt x="1862" y="412"/>
                  </a:lnTo>
                  <a:lnTo>
                    <a:pt x="1847" y="406"/>
                  </a:lnTo>
                  <a:lnTo>
                    <a:pt x="1828" y="404"/>
                  </a:lnTo>
                  <a:lnTo>
                    <a:pt x="947" y="404"/>
                  </a:lnTo>
                  <a:close/>
                  <a:moveTo>
                    <a:pt x="338" y="404"/>
                  </a:moveTo>
                  <a:lnTo>
                    <a:pt x="320" y="406"/>
                  </a:lnTo>
                  <a:lnTo>
                    <a:pt x="304" y="412"/>
                  </a:lnTo>
                  <a:lnTo>
                    <a:pt x="290" y="423"/>
                  </a:lnTo>
                  <a:lnTo>
                    <a:pt x="280" y="437"/>
                  </a:lnTo>
                  <a:lnTo>
                    <a:pt x="273" y="453"/>
                  </a:lnTo>
                  <a:lnTo>
                    <a:pt x="270" y="471"/>
                  </a:lnTo>
                  <a:lnTo>
                    <a:pt x="273" y="489"/>
                  </a:lnTo>
                  <a:lnTo>
                    <a:pt x="280" y="504"/>
                  </a:lnTo>
                  <a:lnTo>
                    <a:pt x="290" y="518"/>
                  </a:lnTo>
                  <a:lnTo>
                    <a:pt x="304" y="529"/>
                  </a:lnTo>
                  <a:lnTo>
                    <a:pt x="320" y="535"/>
                  </a:lnTo>
                  <a:lnTo>
                    <a:pt x="338" y="537"/>
                  </a:lnTo>
                  <a:lnTo>
                    <a:pt x="677" y="537"/>
                  </a:lnTo>
                  <a:lnTo>
                    <a:pt x="695" y="535"/>
                  </a:lnTo>
                  <a:lnTo>
                    <a:pt x="711" y="529"/>
                  </a:lnTo>
                  <a:lnTo>
                    <a:pt x="725" y="518"/>
                  </a:lnTo>
                  <a:lnTo>
                    <a:pt x="735" y="504"/>
                  </a:lnTo>
                  <a:lnTo>
                    <a:pt x="742" y="489"/>
                  </a:lnTo>
                  <a:lnTo>
                    <a:pt x="744" y="471"/>
                  </a:lnTo>
                  <a:lnTo>
                    <a:pt x="742" y="453"/>
                  </a:lnTo>
                  <a:lnTo>
                    <a:pt x="735" y="437"/>
                  </a:lnTo>
                  <a:lnTo>
                    <a:pt x="725" y="423"/>
                  </a:lnTo>
                  <a:lnTo>
                    <a:pt x="711" y="412"/>
                  </a:lnTo>
                  <a:lnTo>
                    <a:pt x="695" y="406"/>
                  </a:lnTo>
                  <a:lnTo>
                    <a:pt x="677" y="404"/>
                  </a:lnTo>
                  <a:lnTo>
                    <a:pt x="338" y="404"/>
                  </a:lnTo>
                  <a:close/>
                  <a:moveTo>
                    <a:pt x="338" y="0"/>
                  </a:moveTo>
                  <a:lnTo>
                    <a:pt x="1828" y="0"/>
                  </a:lnTo>
                  <a:lnTo>
                    <a:pt x="1847" y="2"/>
                  </a:lnTo>
                  <a:lnTo>
                    <a:pt x="1862" y="9"/>
                  </a:lnTo>
                  <a:lnTo>
                    <a:pt x="1876" y="19"/>
                  </a:lnTo>
                  <a:lnTo>
                    <a:pt x="1886" y="33"/>
                  </a:lnTo>
                  <a:lnTo>
                    <a:pt x="1893" y="49"/>
                  </a:lnTo>
                  <a:lnTo>
                    <a:pt x="1895" y="68"/>
                  </a:lnTo>
                  <a:lnTo>
                    <a:pt x="1898" y="89"/>
                  </a:lnTo>
                  <a:lnTo>
                    <a:pt x="1905" y="110"/>
                  </a:lnTo>
                  <a:lnTo>
                    <a:pt x="1916" y="132"/>
                  </a:lnTo>
                  <a:lnTo>
                    <a:pt x="1930" y="152"/>
                  </a:lnTo>
                  <a:lnTo>
                    <a:pt x="1946" y="170"/>
                  </a:lnTo>
                  <a:lnTo>
                    <a:pt x="1963" y="184"/>
                  </a:lnTo>
                  <a:lnTo>
                    <a:pt x="1982" y="195"/>
                  </a:lnTo>
                  <a:lnTo>
                    <a:pt x="2018" y="212"/>
                  </a:lnTo>
                  <a:lnTo>
                    <a:pt x="2050" y="233"/>
                  </a:lnTo>
                  <a:lnTo>
                    <a:pt x="2080" y="258"/>
                  </a:lnTo>
                  <a:lnTo>
                    <a:pt x="2105" y="286"/>
                  </a:lnTo>
                  <a:lnTo>
                    <a:pt x="2127" y="318"/>
                  </a:lnTo>
                  <a:lnTo>
                    <a:pt x="2144" y="352"/>
                  </a:lnTo>
                  <a:lnTo>
                    <a:pt x="2157" y="387"/>
                  </a:lnTo>
                  <a:lnTo>
                    <a:pt x="2164" y="426"/>
                  </a:lnTo>
                  <a:lnTo>
                    <a:pt x="2167" y="466"/>
                  </a:lnTo>
                  <a:lnTo>
                    <a:pt x="2167" y="629"/>
                  </a:lnTo>
                  <a:lnTo>
                    <a:pt x="0" y="1359"/>
                  </a:lnTo>
                  <a:lnTo>
                    <a:pt x="0" y="466"/>
                  </a:lnTo>
                  <a:lnTo>
                    <a:pt x="2" y="426"/>
                  </a:lnTo>
                  <a:lnTo>
                    <a:pt x="10" y="387"/>
                  </a:lnTo>
                  <a:lnTo>
                    <a:pt x="23" y="352"/>
                  </a:lnTo>
                  <a:lnTo>
                    <a:pt x="40" y="318"/>
                  </a:lnTo>
                  <a:lnTo>
                    <a:pt x="61" y="286"/>
                  </a:lnTo>
                  <a:lnTo>
                    <a:pt x="86" y="258"/>
                  </a:lnTo>
                  <a:lnTo>
                    <a:pt x="115" y="233"/>
                  </a:lnTo>
                  <a:lnTo>
                    <a:pt x="149" y="212"/>
                  </a:lnTo>
                  <a:lnTo>
                    <a:pt x="184" y="195"/>
                  </a:lnTo>
                  <a:lnTo>
                    <a:pt x="204" y="184"/>
                  </a:lnTo>
                  <a:lnTo>
                    <a:pt x="221" y="170"/>
                  </a:lnTo>
                  <a:lnTo>
                    <a:pt x="237" y="152"/>
                  </a:lnTo>
                  <a:lnTo>
                    <a:pt x="251" y="133"/>
                  </a:lnTo>
                  <a:lnTo>
                    <a:pt x="261" y="111"/>
                  </a:lnTo>
                  <a:lnTo>
                    <a:pt x="268" y="89"/>
                  </a:lnTo>
                  <a:lnTo>
                    <a:pt x="270" y="68"/>
                  </a:lnTo>
                  <a:lnTo>
                    <a:pt x="273" y="50"/>
                  </a:lnTo>
                  <a:lnTo>
                    <a:pt x="280" y="33"/>
                  </a:lnTo>
                  <a:lnTo>
                    <a:pt x="290" y="19"/>
                  </a:lnTo>
                  <a:lnTo>
                    <a:pt x="304" y="9"/>
                  </a:lnTo>
                  <a:lnTo>
                    <a:pt x="320" y="2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432"/>
            <p:cNvSpPr>
              <a:spLocks/>
            </p:cNvSpPr>
            <p:nvPr/>
          </p:nvSpPr>
          <p:spPr bwMode="auto">
            <a:xfrm>
              <a:off x="11060113" y="3001963"/>
              <a:ext cx="312738" cy="122238"/>
            </a:xfrm>
            <a:custGeom>
              <a:avLst/>
              <a:gdLst>
                <a:gd name="T0" fmla="*/ 2167 w 2167"/>
                <a:gd name="T1" fmla="*/ 0 h 844"/>
                <a:gd name="T2" fmla="*/ 2167 w 2167"/>
                <a:gd name="T3" fmla="*/ 127 h 844"/>
                <a:gd name="T4" fmla="*/ 0 w 2167"/>
                <a:gd name="T5" fmla="*/ 844 h 844"/>
                <a:gd name="T6" fmla="*/ 0 w 2167"/>
                <a:gd name="T7" fmla="*/ 717 h 844"/>
                <a:gd name="T8" fmla="*/ 2167 w 2167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7" h="844">
                  <a:moveTo>
                    <a:pt x="2167" y="0"/>
                  </a:moveTo>
                  <a:lnTo>
                    <a:pt x="2167" y="127"/>
                  </a:lnTo>
                  <a:lnTo>
                    <a:pt x="0" y="844"/>
                  </a:lnTo>
                  <a:lnTo>
                    <a:pt x="0" y="717"/>
                  </a:lnTo>
                  <a:lnTo>
                    <a:pt x="2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433"/>
            <p:cNvSpPr>
              <a:spLocks noEditPoints="1"/>
            </p:cNvSpPr>
            <p:nvPr/>
          </p:nvSpPr>
          <p:spPr bwMode="auto">
            <a:xfrm>
              <a:off x="11060113" y="3041650"/>
              <a:ext cx="312738" cy="166688"/>
            </a:xfrm>
            <a:custGeom>
              <a:avLst/>
              <a:gdLst>
                <a:gd name="T0" fmla="*/ 929 w 2166"/>
                <a:gd name="T1" fmla="*/ 695 h 1164"/>
                <a:gd name="T2" fmla="*/ 899 w 2166"/>
                <a:gd name="T3" fmla="*/ 712 h 1164"/>
                <a:gd name="T4" fmla="*/ 881 w 2166"/>
                <a:gd name="T5" fmla="*/ 742 h 1164"/>
                <a:gd name="T6" fmla="*/ 881 w 2166"/>
                <a:gd name="T7" fmla="*/ 777 h 1164"/>
                <a:gd name="T8" fmla="*/ 899 w 2166"/>
                <a:gd name="T9" fmla="*/ 807 h 1164"/>
                <a:gd name="T10" fmla="*/ 929 w 2166"/>
                <a:gd name="T11" fmla="*/ 824 h 1164"/>
                <a:gd name="T12" fmla="*/ 1827 w 2166"/>
                <a:gd name="T13" fmla="*/ 826 h 1164"/>
                <a:gd name="T14" fmla="*/ 1861 w 2166"/>
                <a:gd name="T15" fmla="*/ 818 h 1164"/>
                <a:gd name="T16" fmla="*/ 1885 w 2166"/>
                <a:gd name="T17" fmla="*/ 793 h 1164"/>
                <a:gd name="T18" fmla="*/ 1894 w 2166"/>
                <a:gd name="T19" fmla="*/ 759 h 1164"/>
                <a:gd name="T20" fmla="*/ 1885 w 2166"/>
                <a:gd name="T21" fmla="*/ 726 h 1164"/>
                <a:gd name="T22" fmla="*/ 1861 w 2166"/>
                <a:gd name="T23" fmla="*/ 701 h 1164"/>
                <a:gd name="T24" fmla="*/ 1827 w 2166"/>
                <a:gd name="T25" fmla="*/ 692 h 1164"/>
                <a:gd name="T26" fmla="*/ 337 w 2166"/>
                <a:gd name="T27" fmla="*/ 692 h 1164"/>
                <a:gd name="T28" fmla="*/ 303 w 2166"/>
                <a:gd name="T29" fmla="*/ 701 h 1164"/>
                <a:gd name="T30" fmla="*/ 279 w 2166"/>
                <a:gd name="T31" fmla="*/ 726 h 1164"/>
                <a:gd name="T32" fmla="*/ 269 w 2166"/>
                <a:gd name="T33" fmla="*/ 759 h 1164"/>
                <a:gd name="T34" fmla="*/ 279 w 2166"/>
                <a:gd name="T35" fmla="*/ 793 h 1164"/>
                <a:gd name="T36" fmla="*/ 303 w 2166"/>
                <a:gd name="T37" fmla="*/ 818 h 1164"/>
                <a:gd name="T38" fmla="*/ 337 w 2166"/>
                <a:gd name="T39" fmla="*/ 826 h 1164"/>
                <a:gd name="T40" fmla="*/ 694 w 2166"/>
                <a:gd name="T41" fmla="*/ 824 h 1164"/>
                <a:gd name="T42" fmla="*/ 724 w 2166"/>
                <a:gd name="T43" fmla="*/ 807 h 1164"/>
                <a:gd name="T44" fmla="*/ 741 w 2166"/>
                <a:gd name="T45" fmla="*/ 777 h 1164"/>
                <a:gd name="T46" fmla="*/ 741 w 2166"/>
                <a:gd name="T47" fmla="*/ 742 h 1164"/>
                <a:gd name="T48" fmla="*/ 724 w 2166"/>
                <a:gd name="T49" fmla="*/ 712 h 1164"/>
                <a:gd name="T50" fmla="*/ 694 w 2166"/>
                <a:gd name="T51" fmla="*/ 695 h 1164"/>
                <a:gd name="T52" fmla="*/ 337 w 2166"/>
                <a:gd name="T53" fmla="*/ 692 h 1164"/>
                <a:gd name="T54" fmla="*/ 2166 w 2166"/>
                <a:gd name="T55" fmla="*/ 698 h 1164"/>
                <a:gd name="T56" fmla="*/ 2156 w 2166"/>
                <a:gd name="T57" fmla="*/ 775 h 1164"/>
                <a:gd name="T58" fmla="*/ 2126 w 2166"/>
                <a:gd name="T59" fmla="*/ 845 h 1164"/>
                <a:gd name="T60" fmla="*/ 2079 w 2166"/>
                <a:gd name="T61" fmla="*/ 905 h 1164"/>
                <a:gd name="T62" fmla="*/ 2017 w 2166"/>
                <a:gd name="T63" fmla="*/ 951 h 1164"/>
                <a:gd name="T64" fmla="*/ 1962 w 2166"/>
                <a:gd name="T65" fmla="*/ 978 h 1164"/>
                <a:gd name="T66" fmla="*/ 1929 w 2166"/>
                <a:gd name="T67" fmla="*/ 1011 h 1164"/>
                <a:gd name="T68" fmla="*/ 1904 w 2166"/>
                <a:gd name="T69" fmla="*/ 1051 h 1164"/>
                <a:gd name="T70" fmla="*/ 1894 w 2166"/>
                <a:gd name="T71" fmla="*/ 1095 h 1164"/>
                <a:gd name="T72" fmla="*/ 1885 w 2166"/>
                <a:gd name="T73" fmla="*/ 1129 h 1164"/>
                <a:gd name="T74" fmla="*/ 1861 w 2166"/>
                <a:gd name="T75" fmla="*/ 1154 h 1164"/>
                <a:gd name="T76" fmla="*/ 1827 w 2166"/>
                <a:gd name="T77" fmla="*/ 1164 h 1164"/>
                <a:gd name="T78" fmla="*/ 319 w 2166"/>
                <a:gd name="T79" fmla="*/ 1160 h 1164"/>
                <a:gd name="T80" fmla="*/ 289 w 2166"/>
                <a:gd name="T81" fmla="*/ 1143 h 1164"/>
                <a:gd name="T82" fmla="*/ 272 w 2166"/>
                <a:gd name="T83" fmla="*/ 1113 h 1164"/>
                <a:gd name="T84" fmla="*/ 267 w 2166"/>
                <a:gd name="T85" fmla="*/ 1074 h 1164"/>
                <a:gd name="T86" fmla="*/ 250 w 2166"/>
                <a:gd name="T87" fmla="*/ 1031 h 1164"/>
                <a:gd name="T88" fmla="*/ 220 w 2166"/>
                <a:gd name="T89" fmla="*/ 992 h 1164"/>
                <a:gd name="T90" fmla="*/ 183 w 2166"/>
                <a:gd name="T91" fmla="*/ 968 h 1164"/>
                <a:gd name="T92" fmla="*/ 111 w 2166"/>
                <a:gd name="T93" fmla="*/ 927 h 1164"/>
                <a:gd name="T94" fmla="*/ 55 w 2166"/>
                <a:gd name="T95" fmla="*/ 869 h 1164"/>
                <a:gd name="T96" fmla="*/ 17 w 2166"/>
                <a:gd name="T97" fmla="*/ 798 h 1164"/>
                <a:gd name="T98" fmla="*/ 0 w 2166"/>
                <a:gd name="T99" fmla="*/ 717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6" h="1164">
                  <a:moveTo>
                    <a:pt x="946" y="692"/>
                  </a:moveTo>
                  <a:lnTo>
                    <a:pt x="929" y="695"/>
                  </a:lnTo>
                  <a:lnTo>
                    <a:pt x="913" y="701"/>
                  </a:lnTo>
                  <a:lnTo>
                    <a:pt x="899" y="712"/>
                  </a:lnTo>
                  <a:lnTo>
                    <a:pt x="888" y="726"/>
                  </a:lnTo>
                  <a:lnTo>
                    <a:pt x="881" y="742"/>
                  </a:lnTo>
                  <a:lnTo>
                    <a:pt x="879" y="759"/>
                  </a:lnTo>
                  <a:lnTo>
                    <a:pt x="881" y="777"/>
                  </a:lnTo>
                  <a:lnTo>
                    <a:pt x="888" y="793"/>
                  </a:lnTo>
                  <a:lnTo>
                    <a:pt x="899" y="807"/>
                  </a:lnTo>
                  <a:lnTo>
                    <a:pt x="913" y="818"/>
                  </a:lnTo>
                  <a:lnTo>
                    <a:pt x="929" y="824"/>
                  </a:lnTo>
                  <a:lnTo>
                    <a:pt x="946" y="826"/>
                  </a:lnTo>
                  <a:lnTo>
                    <a:pt x="1827" y="826"/>
                  </a:lnTo>
                  <a:lnTo>
                    <a:pt x="1846" y="824"/>
                  </a:lnTo>
                  <a:lnTo>
                    <a:pt x="1861" y="818"/>
                  </a:lnTo>
                  <a:lnTo>
                    <a:pt x="1875" y="807"/>
                  </a:lnTo>
                  <a:lnTo>
                    <a:pt x="1885" y="793"/>
                  </a:lnTo>
                  <a:lnTo>
                    <a:pt x="1892" y="777"/>
                  </a:lnTo>
                  <a:lnTo>
                    <a:pt x="1894" y="759"/>
                  </a:lnTo>
                  <a:lnTo>
                    <a:pt x="1892" y="742"/>
                  </a:lnTo>
                  <a:lnTo>
                    <a:pt x="1885" y="726"/>
                  </a:lnTo>
                  <a:lnTo>
                    <a:pt x="1875" y="712"/>
                  </a:lnTo>
                  <a:lnTo>
                    <a:pt x="1861" y="701"/>
                  </a:lnTo>
                  <a:lnTo>
                    <a:pt x="1846" y="695"/>
                  </a:lnTo>
                  <a:lnTo>
                    <a:pt x="1827" y="692"/>
                  </a:lnTo>
                  <a:lnTo>
                    <a:pt x="946" y="692"/>
                  </a:lnTo>
                  <a:close/>
                  <a:moveTo>
                    <a:pt x="337" y="692"/>
                  </a:moveTo>
                  <a:lnTo>
                    <a:pt x="319" y="695"/>
                  </a:lnTo>
                  <a:lnTo>
                    <a:pt x="303" y="701"/>
                  </a:lnTo>
                  <a:lnTo>
                    <a:pt x="289" y="712"/>
                  </a:lnTo>
                  <a:lnTo>
                    <a:pt x="279" y="726"/>
                  </a:lnTo>
                  <a:lnTo>
                    <a:pt x="272" y="742"/>
                  </a:lnTo>
                  <a:lnTo>
                    <a:pt x="269" y="759"/>
                  </a:lnTo>
                  <a:lnTo>
                    <a:pt x="272" y="777"/>
                  </a:lnTo>
                  <a:lnTo>
                    <a:pt x="279" y="793"/>
                  </a:lnTo>
                  <a:lnTo>
                    <a:pt x="289" y="807"/>
                  </a:lnTo>
                  <a:lnTo>
                    <a:pt x="303" y="818"/>
                  </a:lnTo>
                  <a:lnTo>
                    <a:pt x="319" y="824"/>
                  </a:lnTo>
                  <a:lnTo>
                    <a:pt x="337" y="826"/>
                  </a:lnTo>
                  <a:lnTo>
                    <a:pt x="676" y="826"/>
                  </a:lnTo>
                  <a:lnTo>
                    <a:pt x="694" y="824"/>
                  </a:lnTo>
                  <a:lnTo>
                    <a:pt x="710" y="818"/>
                  </a:lnTo>
                  <a:lnTo>
                    <a:pt x="724" y="807"/>
                  </a:lnTo>
                  <a:lnTo>
                    <a:pt x="734" y="793"/>
                  </a:lnTo>
                  <a:lnTo>
                    <a:pt x="741" y="777"/>
                  </a:lnTo>
                  <a:lnTo>
                    <a:pt x="743" y="759"/>
                  </a:lnTo>
                  <a:lnTo>
                    <a:pt x="741" y="742"/>
                  </a:lnTo>
                  <a:lnTo>
                    <a:pt x="734" y="726"/>
                  </a:lnTo>
                  <a:lnTo>
                    <a:pt x="724" y="712"/>
                  </a:lnTo>
                  <a:lnTo>
                    <a:pt x="710" y="701"/>
                  </a:lnTo>
                  <a:lnTo>
                    <a:pt x="694" y="695"/>
                  </a:lnTo>
                  <a:lnTo>
                    <a:pt x="676" y="692"/>
                  </a:lnTo>
                  <a:lnTo>
                    <a:pt x="337" y="692"/>
                  </a:lnTo>
                  <a:close/>
                  <a:moveTo>
                    <a:pt x="2166" y="0"/>
                  </a:moveTo>
                  <a:lnTo>
                    <a:pt x="2166" y="698"/>
                  </a:lnTo>
                  <a:lnTo>
                    <a:pt x="2163" y="737"/>
                  </a:lnTo>
                  <a:lnTo>
                    <a:pt x="2156" y="775"/>
                  </a:lnTo>
                  <a:lnTo>
                    <a:pt x="2143" y="812"/>
                  </a:lnTo>
                  <a:lnTo>
                    <a:pt x="2126" y="845"/>
                  </a:lnTo>
                  <a:lnTo>
                    <a:pt x="2104" y="877"/>
                  </a:lnTo>
                  <a:lnTo>
                    <a:pt x="2079" y="905"/>
                  </a:lnTo>
                  <a:lnTo>
                    <a:pt x="2049" y="929"/>
                  </a:lnTo>
                  <a:lnTo>
                    <a:pt x="2017" y="951"/>
                  </a:lnTo>
                  <a:lnTo>
                    <a:pt x="1981" y="968"/>
                  </a:lnTo>
                  <a:lnTo>
                    <a:pt x="1962" y="978"/>
                  </a:lnTo>
                  <a:lnTo>
                    <a:pt x="1945" y="992"/>
                  </a:lnTo>
                  <a:lnTo>
                    <a:pt x="1929" y="1011"/>
                  </a:lnTo>
                  <a:lnTo>
                    <a:pt x="1915" y="1030"/>
                  </a:lnTo>
                  <a:lnTo>
                    <a:pt x="1904" y="1051"/>
                  </a:lnTo>
                  <a:lnTo>
                    <a:pt x="1897" y="1074"/>
                  </a:lnTo>
                  <a:lnTo>
                    <a:pt x="1894" y="1095"/>
                  </a:lnTo>
                  <a:lnTo>
                    <a:pt x="1892" y="1113"/>
                  </a:lnTo>
                  <a:lnTo>
                    <a:pt x="1885" y="1129"/>
                  </a:lnTo>
                  <a:lnTo>
                    <a:pt x="1875" y="1143"/>
                  </a:lnTo>
                  <a:lnTo>
                    <a:pt x="1861" y="1154"/>
                  </a:lnTo>
                  <a:lnTo>
                    <a:pt x="1846" y="1160"/>
                  </a:lnTo>
                  <a:lnTo>
                    <a:pt x="1827" y="1164"/>
                  </a:lnTo>
                  <a:lnTo>
                    <a:pt x="337" y="1164"/>
                  </a:lnTo>
                  <a:lnTo>
                    <a:pt x="319" y="1160"/>
                  </a:lnTo>
                  <a:lnTo>
                    <a:pt x="303" y="1154"/>
                  </a:lnTo>
                  <a:lnTo>
                    <a:pt x="289" y="1143"/>
                  </a:lnTo>
                  <a:lnTo>
                    <a:pt x="279" y="1129"/>
                  </a:lnTo>
                  <a:lnTo>
                    <a:pt x="272" y="1113"/>
                  </a:lnTo>
                  <a:lnTo>
                    <a:pt x="269" y="1096"/>
                  </a:lnTo>
                  <a:lnTo>
                    <a:pt x="267" y="1074"/>
                  </a:lnTo>
                  <a:lnTo>
                    <a:pt x="260" y="1052"/>
                  </a:lnTo>
                  <a:lnTo>
                    <a:pt x="250" y="1031"/>
                  </a:lnTo>
                  <a:lnTo>
                    <a:pt x="236" y="1011"/>
                  </a:lnTo>
                  <a:lnTo>
                    <a:pt x="220" y="992"/>
                  </a:lnTo>
                  <a:lnTo>
                    <a:pt x="202" y="978"/>
                  </a:lnTo>
                  <a:lnTo>
                    <a:pt x="183" y="968"/>
                  </a:lnTo>
                  <a:lnTo>
                    <a:pt x="144" y="950"/>
                  </a:lnTo>
                  <a:lnTo>
                    <a:pt x="111" y="927"/>
                  </a:lnTo>
                  <a:lnTo>
                    <a:pt x="81" y="900"/>
                  </a:lnTo>
                  <a:lnTo>
                    <a:pt x="55" y="869"/>
                  </a:lnTo>
                  <a:lnTo>
                    <a:pt x="33" y="835"/>
                  </a:lnTo>
                  <a:lnTo>
                    <a:pt x="17" y="798"/>
                  </a:lnTo>
                  <a:lnTo>
                    <a:pt x="5" y="759"/>
                  </a:lnTo>
                  <a:lnTo>
                    <a:pt x="0" y="717"/>
                  </a:lnTo>
                  <a:lnTo>
                    <a:pt x="2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64" name="Freeform 438"/>
          <p:cNvSpPr>
            <a:spLocks noEditPoints="1"/>
          </p:cNvSpPr>
          <p:nvPr/>
        </p:nvSpPr>
        <p:spPr bwMode="auto">
          <a:xfrm>
            <a:off x="715970" y="1906588"/>
            <a:ext cx="460375" cy="569913"/>
          </a:xfrm>
          <a:custGeom>
            <a:avLst/>
            <a:gdLst>
              <a:gd name="T0" fmla="*/ 564 w 2611"/>
              <a:gd name="T1" fmla="*/ 1151 h 3235"/>
              <a:gd name="T2" fmla="*/ 369 w 2611"/>
              <a:gd name="T3" fmla="*/ 1327 h 3235"/>
              <a:gd name="T4" fmla="*/ 277 w 2611"/>
              <a:gd name="T5" fmla="*/ 1590 h 3235"/>
              <a:gd name="T6" fmla="*/ 311 w 2611"/>
              <a:gd name="T7" fmla="*/ 1701 h 3235"/>
              <a:gd name="T8" fmla="*/ 381 w 2611"/>
              <a:gd name="T9" fmla="*/ 1667 h 3235"/>
              <a:gd name="T10" fmla="*/ 422 w 2611"/>
              <a:gd name="T11" fmla="*/ 1458 h 3235"/>
              <a:gd name="T12" fmla="*/ 562 w 2611"/>
              <a:gd name="T13" fmla="*/ 1280 h 3235"/>
              <a:gd name="T14" fmla="*/ 767 w 2611"/>
              <a:gd name="T15" fmla="*/ 1212 h 3235"/>
              <a:gd name="T16" fmla="*/ 822 w 2611"/>
              <a:gd name="T17" fmla="*/ 1157 h 3235"/>
              <a:gd name="T18" fmla="*/ 767 w 2611"/>
              <a:gd name="T19" fmla="*/ 1102 h 3235"/>
              <a:gd name="T20" fmla="*/ 1043 w 2611"/>
              <a:gd name="T21" fmla="*/ 1131 h 3235"/>
              <a:gd name="T22" fmla="*/ 1053 w 2611"/>
              <a:gd name="T23" fmla="*/ 1196 h 3235"/>
              <a:gd name="T24" fmla="*/ 1219 w 2611"/>
              <a:gd name="T25" fmla="*/ 1288 h 3235"/>
              <a:gd name="T26" fmla="*/ 1411 w 2611"/>
              <a:gd name="T27" fmla="*/ 1278 h 3235"/>
              <a:gd name="T28" fmla="*/ 1549 w 2611"/>
              <a:gd name="T29" fmla="*/ 1185 h 3235"/>
              <a:gd name="T30" fmla="*/ 1540 w 2611"/>
              <a:gd name="T31" fmla="*/ 1119 h 3235"/>
              <a:gd name="T32" fmla="*/ 1475 w 2611"/>
              <a:gd name="T33" fmla="*/ 1110 h 3235"/>
              <a:gd name="T34" fmla="*/ 1358 w 2611"/>
              <a:gd name="T35" fmla="*/ 1180 h 3235"/>
              <a:gd name="T36" fmla="*/ 1206 w 2611"/>
              <a:gd name="T37" fmla="*/ 1169 h 3235"/>
              <a:gd name="T38" fmla="*/ 1105 w 2611"/>
              <a:gd name="T39" fmla="*/ 1104 h 3235"/>
              <a:gd name="T40" fmla="*/ 1988 w 2611"/>
              <a:gd name="T41" fmla="*/ 412 h 3235"/>
              <a:gd name="T42" fmla="*/ 1828 w 2611"/>
              <a:gd name="T43" fmla="*/ 650 h 3235"/>
              <a:gd name="T44" fmla="*/ 1573 w 2611"/>
              <a:gd name="T45" fmla="*/ 786 h 3235"/>
              <a:gd name="T46" fmla="*/ 1378 w 2611"/>
              <a:gd name="T47" fmla="*/ 930 h 3235"/>
              <a:gd name="T48" fmla="*/ 1660 w 2611"/>
              <a:gd name="T49" fmla="*/ 874 h 3235"/>
              <a:gd name="T50" fmla="*/ 1945 w 2611"/>
              <a:gd name="T51" fmla="*/ 858 h 3235"/>
              <a:gd name="T52" fmla="*/ 2222 w 2611"/>
              <a:gd name="T53" fmla="*/ 932 h 3235"/>
              <a:gd name="T54" fmla="*/ 2422 w 2611"/>
              <a:gd name="T55" fmla="*/ 1114 h 3235"/>
              <a:gd name="T56" fmla="*/ 2548 w 2611"/>
              <a:gd name="T57" fmla="*/ 1400 h 3235"/>
              <a:gd name="T58" fmla="*/ 2606 w 2611"/>
              <a:gd name="T59" fmla="*/ 1796 h 3235"/>
              <a:gd name="T60" fmla="*/ 2587 w 2611"/>
              <a:gd name="T61" fmla="*/ 2199 h 3235"/>
              <a:gd name="T62" fmla="*/ 2463 w 2611"/>
              <a:gd name="T63" fmla="*/ 2555 h 3235"/>
              <a:gd name="T64" fmla="*/ 2252 w 2611"/>
              <a:gd name="T65" fmla="*/ 2877 h 3235"/>
              <a:gd name="T66" fmla="*/ 1974 w 2611"/>
              <a:gd name="T67" fmla="*/ 3117 h 3235"/>
              <a:gd name="T68" fmla="*/ 1654 w 2611"/>
              <a:gd name="T69" fmla="*/ 3231 h 3235"/>
              <a:gd name="T70" fmla="*/ 1390 w 2611"/>
              <a:gd name="T71" fmla="*/ 3210 h 3235"/>
              <a:gd name="T72" fmla="*/ 1118 w 2611"/>
              <a:gd name="T73" fmla="*/ 3228 h 3235"/>
              <a:gd name="T74" fmla="*/ 826 w 2611"/>
              <a:gd name="T75" fmla="*/ 3204 h 3235"/>
              <a:gd name="T76" fmla="*/ 519 w 2611"/>
              <a:gd name="T77" fmla="*/ 3033 h 3235"/>
              <a:gd name="T78" fmla="*/ 266 w 2611"/>
              <a:gd name="T79" fmla="*/ 2755 h 3235"/>
              <a:gd name="T80" fmla="*/ 86 w 2611"/>
              <a:gd name="T81" fmla="*/ 2414 h 3235"/>
              <a:gd name="T82" fmla="*/ 3 w 2611"/>
              <a:gd name="T83" fmla="*/ 2057 h 3235"/>
              <a:gd name="T84" fmla="*/ 19 w 2611"/>
              <a:gd name="T85" fmla="*/ 1624 h 3235"/>
              <a:gd name="T86" fmla="*/ 105 w 2611"/>
              <a:gd name="T87" fmla="*/ 1272 h 3235"/>
              <a:gd name="T88" fmla="*/ 259 w 2611"/>
              <a:gd name="T89" fmla="*/ 1029 h 3235"/>
              <a:gd name="T90" fmla="*/ 490 w 2611"/>
              <a:gd name="T91" fmla="*/ 889 h 3235"/>
              <a:gd name="T92" fmla="*/ 790 w 2611"/>
              <a:gd name="T93" fmla="*/ 857 h 3235"/>
              <a:gd name="T94" fmla="*/ 1146 w 2611"/>
              <a:gd name="T95" fmla="*/ 915 h 3235"/>
              <a:gd name="T96" fmla="*/ 1182 w 2611"/>
              <a:gd name="T97" fmla="*/ 795 h 3235"/>
              <a:gd name="T98" fmla="*/ 1065 w 2611"/>
              <a:gd name="T99" fmla="*/ 595 h 3235"/>
              <a:gd name="T100" fmla="*/ 910 w 2611"/>
              <a:gd name="T101" fmla="*/ 470 h 3235"/>
              <a:gd name="T102" fmla="*/ 899 w 2611"/>
              <a:gd name="T103" fmla="*/ 405 h 3235"/>
              <a:gd name="T104" fmla="*/ 960 w 2611"/>
              <a:gd name="T105" fmla="*/ 378 h 3235"/>
              <a:gd name="T106" fmla="*/ 1130 w 2611"/>
              <a:gd name="T107" fmla="*/ 504 h 3235"/>
              <a:gd name="T108" fmla="*/ 1260 w 2611"/>
              <a:gd name="T109" fmla="*/ 545 h 3235"/>
              <a:gd name="T110" fmla="*/ 1372 w 2611"/>
              <a:gd name="T111" fmla="*/ 277 h 3235"/>
              <a:gd name="T112" fmla="*/ 1593 w 2611"/>
              <a:gd name="T113" fmla="*/ 95 h 3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11" h="3235">
                <a:moveTo>
                  <a:pt x="767" y="1102"/>
                </a:moveTo>
                <a:lnTo>
                  <a:pt x="714" y="1107"/>
                </a:lnTo>
                <a:lnTo>
                  <a:pt x="662" y="1116"/>
                </a:lnTo>
                <a:lnTo>
                  <a:pt x="612" y="1131"/>
                </a:lnTo>
                <a:lnTo>
                  <a:pt x="564" y="1151"/>
                </a:lnTo>
                <a:lnTo>
                  <a:pt x="519" y="1178"/>
                </a:lnTo>
                <a:lnTo>
                  <a:pt x="476" y="1208"/>
                </a:lnTo>
                <a:lnTo>
                  <a:pt x="437" y="1243"/>
                </a:lnTo>
                <a:lnTo>
                  <a:pt x="401" y="1283"/>
                </a:lnTo>
                <a:lnTo>
                  <a:pt x="369" y="1327"/>
                </a:lnTo>
                <a:lnTo>
                  <a:pt x="341" y="1373"/>
                </a:lnTo>
                <a:lnTo>
                  <a:pt x="318" y="1424"/>
                </a:lnTo>
                <a:lnTo>
                  <a:pt x="299" y="1477"/>
                </a:lnTo>
                <a:lnTo>
                  <a:pt x="285" y="1533"/>
                </a:lnTo>
                <a:lnTo>
                  <a:pt x="277" y="1590"/>
                </a:lnTo>
                <a:lnTo>
                  <a:pt x="274" y="1649"/>
                </a:lnTo>
                <a:lnTo>
                  <a:pt x="277" y="1667"/>
                </a:lnTo>
                <a:lnTo>
                  <a:pt x="285" y="1682"/>
                </a:lnTo>
                <a:lnTo>
                  <a:pt x="296" y="1694"/>
                </a:lnTo>
                <a:lnTo>
                  <a:pt x="311" y="1701"/>
                </a:lnTo>
                <a:lnTo>
                  <a:pt x="329" y="1704"/>
                </a:lnTo>
                <a:lnTo>
                  <a:pt x="346" y="1701"/>
                </a:lnTo>
                <a:lnTo>
                  <a:pt x="361" y="1694"/>
                </a:lnTo>
                <a:lnTo>
                  <a:pt x="374" y="1682"/>
                </a:lnTo>
                <a:lnTo>
                  <a:pt x="381" y="1667"/>
                </a:lnTo>
                <a:lnTo>
                  <a:pt x="384" y="1649"/>
                </a:lnTo>
                <a:lnTo>
                  <a:pt x="387" y="1599"/>
                </a:lnTo>
                <a:lnTo>
                  <a:pt x="394" y="1549"/>
                </a:lnTo>
                <a:lnTo>
                  <a:pt x="406" y="1502"/>
                </a:lnTo>
                <a:lnTo>
                  <a:pt x="422" y="1458"/>
                </a:lnTo>
                <a:lnTo>
                  <a:pt x="444" y="1415"/>
                </a:lnTo>
                <a:lnTo>
                  <a:pt x="468" y="1376"/>
                </a:lnTo>
                <a:lnTo>
                  <a:pt x="497" y="1340"/>
                </a:lnTo>
                <a:lnTo>
                  <a:pt x="527" y="1308"/>
                </a:lnTo>
                <a:lnTo>
                  <a:pt x="562" y="1280"/>
                </a:lnTo>
                <a:lnTo>
                  <a:pt x="599" y="1257"/>
                </a:lnTo>
                <a:lnTo>
                  <a:pt x="638" y="1237"/>
                </a:lnTo>
                <a:lnTo>
                  <a:pt x="680" y="1223"/>
                </a:lnTo>
                <a:lnTo>
                  <a:pt x="723" y="1215"/>
                </a:lnTo>
                <a:lnTo>
                  <a:pt x="767" y="1212"/>
                </a:lnTo>
                <a:lnTo>
                  <a:pt x="785" y="1209"/>
                </a:lnTo>
                <a:lnTo>
                  <a:pt x="800" y="1202"/>
                </a:lnTo>
                <a:lnTo>
                  <a:pt x="812" y="1190"/>
                </a:lnTo>
                <a:lnTo>
                  <a:pt x="819" y="1174"/>
                </a:lnTo>
                <a:lnTo>
                  <a:pt x="822" y="1157"/>
                </a:lnTo>
                <a:lnTo>
                  <a:pt x="819" y="1140"/>
                </a:lnTo>
                <a:lnTo>
                  <a:pt x="812" y="1125"/>
                </a:lnTo>
                <a:lnTo>
                  <a:pt x="800" y="1114"/>
                </a:lnTo>
                <a:lnTo>
                  <a:pt x="785" y="1105"/>
                </a:lnTo>
                <a:lnTo>
                  <a:pt x="767" y="1102"/>
                </a:lnTo>
                <a:close/>
                <a:moveTo>
                  <a:pt x="1091" y="1102"/>
                </a:moveTo>
                <a:lnTo>
                  <a:pt x="1077" y="1104"/>
                </a:lnTo>
                <a:lnTo>
                  <a:pt x="1064" y="1110"/>
                </a:lnTo>
                <a:lnTo>
                  <a:pt x="1053" y="1119"/>
                </a:lnTo>
                <a:lnTo>
                  <a:pt x="1043" y="1131"/>
                </a:lnTo>
                <a:lnTo>
                  <a:pt x="1038" y="1144"/>
                </a:lnTo>
                <a:lnTo>
                  <a:pt x="1036" y="1157"/>
                </a:lnTo>
                <a:lnTo>
                  <a:pt x="1038" y="1171"/>
                </a:lnTo>
                <a:lnTo>
                  <a:pt x="1043" y="1185"/>
                </a:lnTo>
                <a:lnTo>
                  <a:pt x="1053" y="1196"/>
                </a:lnTo>
                <a:lnTo>
                  <a:pt x="1082" y="1222"/>
                </a:lnTo>
                <a:lnTo>
                  <a:pt x="1114" y="1244"/>
                </a:lnTo>
                <a:lnTo>
                  <a:pt x="1147" y="1263"/>
                </a:lnTo>
                <a:lnTo>
                  <a:pt x="1183" y="1278"/>
                </a:lnTo>
                <a:lnTo>
                  <a:pt x="1219" y="1288"/>
                </a:lnTo>
                <a:lnTo>
                  <a:pt x="1257" y="1295"/>
                </a:lnTo>
                <a:lnTo>
                  <a:pt x="1297" y="1297"/>
                </a:lnTo>
                <a:lnTo>
                  <a:pt x="1335" y="1295"/>
                </a:lnTo>
                <a:lnTo>
                  <a:pt x="1374" y="1288"/>
                </a:lnTo>
                <a:lnTo>
                  <a:pt x="1411" y="1278"/>
                </a:lnTo>
                <a:lnTo>
                  <a:pt x="1446" y="1263"/>
                </a:lnTo>
                <a:lnTo>
                  <a:pt x="1480" y="1244"/>
                </a:lnTo>
                <a:lnTo>
                  <a:pt x="1512" y="1222"/>
                </a:lnTo>
                <a:lnTo>
                  <a:pt x="1540" y="1196"/>
                </a:lnTo>
                <a:lnTo>
                  <a:pt x="1549" y="1185"/>
                </a:lnTo>
                <a:lnTo>
                  <a:pt x="1555" y="1171"/>
                </a:lnTo>
                <a:lnTo>
                  <a:pt x="1556" y="1157"/>
                </a:lnTo>
                <a:lnTo>
                  <a:pt x="1555" y="1144"/>
                </a:lnTo>
                <a:lnTo>
                  <a:pt x="1549" y="1131"/>
                </a:lnTo>
                <a:lnTo>
                  <a:pt x="1540" y="1119"/>
                </a:lnTo>
                <a:lnTo>
                  <a:pt x="1529" y="1110"/>
                </a:lnTo>
                <a:lnTo>
                  <a:pt x="1516" y="1104"/>
                </a:lnTo>
                <a:lnTo>
                  <a:pt x="1501" y="1102"/>
                </a:lnTo>
                <a:lnTo>
                  <a:pt x="1488" y="1104"/>
                </a:lnTo>
                <a:lnTo>
                  <a:pt x="1475" y="1110"/>
                </a:lnTo>
                <a:lnTo>
                  <a:pt x="1463" y="1119"/>
                </a:lnTo>
                <a:lnTo>
                  <a:pt x="1439" y="1139"/>
                </a:lnTo>
                <a:lnTo>
                  <a:pt x="1414" y="1156"/>
                </a:lnTo>
                <a:lnTo>
                  <a:pt x="1386" y="1169"/>
                </a:lnTo>
                <a:lnTo>
                  <a:pt x="1358" y="1180"/>
                </a:lnTo>
                <a:lnTo>
                  <a:pt x="1327" y="1186"/>
                </a:lnTo>
                <a:lnTo>
                  <a:pt x="1297" y="1188"/>
                </a:lnTo>
                <a:lnTo>
                  <a:pt x="1265" y="1186"/>
                </a:lnTo>
                <a:lnTo>
                  <a:pt x="1236" y="1180"/>
                </a:lnTo>
                <a:lnTo>
                  <a:pt x="1206" y="1169"/>
                </a:lnTo>
                <a:lnTo>
                  <a:pt x="1179" y="1156"/>
                </a:lnTo>
                <a:lnTo>
                  <a:pt x="1153" y="1139"/>
                </a:lnTo>
                <a:lnTo>
                  <a:pt x="1130" y="1119"/>
                </a:lnTo>
                <a:lnTo>
                  <a:pt x="1119" y="1110"/>
                </a:lnTo>
                <a:lnTo>
                  <a:pt x="1105" y="1104"/>
                </a:lnTo>
                <a:lnTo>
                  <a:pt x="1091" y="1102"/>
                </a:lnTo>
                <a:close/>
                <a:moveTo>
                  <a:pt x="2061" y="0"/>
                </a:moveTo>
                <a:lnTo>
                  <a:pt x="2016" y="296"/>
                </a:lnTo>
                <a:lnTo>
                  <a:pt x="2005" y="355"/>
                </a:lnTo>
                <a:lnTo>
                  <a:pt x="1988" y="412"/>
                </a:lnTo>
                <a:lnTo>
                  <a:pt x="1965" y="465"/>
                </a:lnTo>
                <a:lnTo>
                  <a:pt x="1937" y="517"/>
                </a:lnTo>
                <a:lnTo>
                  <a:pt x="1906" y="565"/>
                </a:lnTo>
                <a:lnTo>
                  <a:pt x="1869" y="609"/>
                </a:lnTo>
                <a:lnTo>
                  <a:pt x="1828" y="650"/>
                </a:lnTo>
                <a:lnTo>
                  <a:pt x="1783" y="686"/>
                </a:lnTo>
                <a:lnTo>
                  <a:pt x="1736" y="719"/>
                </a:lnTo>
                <a:lnTo>
                  <a:pt x="1684" y="746"/>
                </a:lnTo>
                <a:lnTo>
                  <a:pt x="1630" y="769"/>
                </a:lnTo>
                <a:lnTo>
                  <a:pt x="1573" y="786"/>
                </a:lnTo>
                <a:lnTo>
                  <a:pt x="1513" y="798"/>
                </a:lnTo>
                <a:lnTo>
                  <a:pt x="1308" y="829"/>
                </a:lnTo>
                <a:lnTo>
                  <a:pt x="1323" y="880"/>
                </a:lnTo>
                <a:lnTo>
                  <a:pt x="1334" y="933"/>
                </a:lnTo>
                <a:lnTo>
                  <a:pt x="1378" y="930"/>
                </a:lnTo>
                <a:lnTo>
                  <a:pt x="1422" y="924"/>
                </a:lnTo>
                <a:lnTo>
                  <a:pt x="1465" y="915"/>
                </a:lnTo>
                <a:lnTo>
                  <a:pt x="1534" y="900"/>
                </a:lnTo>
                <a:lnTo>
                  <a:pt x="1599" y="885"/>
                </a:lnTo>
                <a:lnTo>
                  <a:pt x="1660" y="874"/>
                </a:lnTo>
                <a:lnTo>
                  <a:pt x="1719" y="866"/>
                </a:lnTo>
                <a:lnTo>
                  <a:pt x="1775" y="860"/>
                </a:lnTo>
                <a:lnTo>
                  <a:pt x="1828" y="857"/>
                </a:lnTo>
                <a:lnTo>
                  <a:pt x="1880" y="856"/>
                </a:lnTo>
                <a:lnTo>
                  <a:pt x="1945" y="858"/>
                </a:lnTo>
                <a:lnTo>
                  <a:pt x="2007" y="864"/>
                </a:lnTo>
                <a:lnTo>
                  <a:pt x="2065" y="874"/>
                </a:lnTo>
                <a:lnTo>
                  <a:pt x="2121" y="889"/>
                </a:lnTo>
                <a:lnTo>
                  <a:pt x="2173" y="909"/>
                </a:lnTo>
                <a:lnTo>
                  <a:pt x="2222" y="932"/>
                </a:lnTo>
                <a:lnTo>
                  <a:pt x="2268" y="960"/>
                </a:lnTo>
                <a:lnTo>
                  <a:pt x="2312" y="993"/>
                </a:lnTo>
                <a:lnTo>
                  <a:pt x="2351" y="1029"/>
                </a:lnTo>
                <a:lnTo>
                  <a:pt x="2388" y="1069"/>
                </a:lnTo>
                <a:lnTo>
                  <a:pt x="2422" y="1114"/>
                </a:lnTo>
                <a:lnTo>
                  <a:pt x="2452" y="1162"/>
                </a:lnTo>
                <a:lnTo>
                  <a:pt x="2481" y="1215"/>
                </a:lnTo>
                <a:lnTo>
                  <a:pt x="2506" y="1272"/>
                </a:lnTo>
                <a:lnTo>
                  <a:pt x="2528" y="1334"/>
                </a:lnTo>
                <a:lnTo>
                  <a:pt x="2548" y="1400"/>
                </a:lnTo>
                <a:lnTo>
                  <a:pt x="2565" y="1470"/>
                </a:lnTo>
                <a:lnTo>
                  <a:pt x="2579" y="1545"/>
                </a:lnTo>
                <a:lnTo>
                  <a:pt x="2592" y="1624"/>
                </a:lnTo>
                <a:lnTo>
                  <a:pt x="2600" y="1708"/>
                </a:lnTo>
                <a:lnTo>
                  <a:pt x="2606" y="1796"/>
                </a:lnTo>
                <a:lnTo>
                  <a:pt x="2610" y="1890"/>
                </a:lnTo>
                <a:lnTo>
                  <a:pt x="2611" y="1988"/>
                </a:lnTo>
                <a:lnTo>
                  <a:pt x="2608" y="2057"/>
                </a:lnTo>
                <a:lnTo>
                  <a:pt x="2600" y="2128"/>
                </a:lnTo>
                <a:lnTo>
                  <a:pt x="2587" y="2199"/>
                </a:lnTo>
                <a:lnTo>
                  <a:pt x="2571" y="2271"/>
                </a:lnTo>
                <a:lnTo>
                  <a:pt x="2550" y="2343"/>
                </a:lnTo>
                <a:lnTo>
                  <a:pt x="2525" y="2414"/>
                </a:lnTo>
                <a:lnTo>
                  <a:pt x="2496" y="2485"/>
                </a:lnTo>
                <a:lnTo>
                  <a:pt x="2463" y="2555"/>
                </a:lnTo>
                <a:lnTo>
                  <a:pt x="2428" y="2623"/>
                </a:lnTo>
                <a:lnTo>
                  <a:pt x="2388" y="2690"/>
                </a:lnTo>
                <a:lnTo>
                  <a:pt x="2345" y="2755"/>
                </a:lnTo>
                <a:lnTo>
                  <a:pt x="2299" y="2817"/>
                </a:lnTo>
                <a:lnTo>
                  <a:pt x="2252" y="2877"/>
                </a:lnTo>
                <a:lnTo>
                  <a:pt x="2200" y="2933"/>
                </a:lnTo>
                <a:lnTo>
                  <a:pt x="2147" y="2985"/>
                </a:lnTo>
                <a:lnTo>
                  <a:pt x="2091" y="3033"/>
                </a:lnTo>
                <a:lnTo>
                  <a:pt x="2033" y="3078"/>
                </a:lnTo>
                <a:lnTo>
                  <a:pt x="1974" y="3117"/>
                </a:lnTo>
                <a:lnTo>
                  <a:pt x="1912" y="3152"/>
                </a:lnTo>
                <a:lnTo>
                  <a:pt x="1850" y="3180"/>
                </a:lnTo>
                <a:lnTo>
                  <a:pt x="1785" y="3204"/>
                </a:lnTo>
                <a:lnTo>
                  <a:pt x="1720" y="3221"/>
                </a:lnTo>
                <a:lnTo>
                  <a:pt x="1654" y="3231"/>
                </a:lnTo>
                <a:lnTo>
                  <a:pt x="1587" y="3235"/>
                </a:lnTo>
                <a:lnTo>
                  <a:pt x="1539" y="3233"/>
                </a:lnTo>
                <a:lnTo>
                  <a:pt x="1492" y="3228"/>
                </a:lnTo>
                <a:lnTo>
                  <a:pt x="1446" y="3219"/>
                </a:lnTo>
                <a:lnTo>
                  <a:pt x="1390" y="3210"/>
                </a:lnTo>
                <a:lnTo>
                  <a:pt x="1333" y="3205"/>
                </a:lnTo>
                <a:lnTo>
                  <a:pt x="1276" y="3205"/>
                </a:lnTo>
                <a:lnTo>
                  <a:pt x="1219" y="3210"/>
                </a:lnTo>
                <a:lnTo>
                  <a:pt x="1164" y="3219"/>
                </a:lnTo>
                <a:lnTo>
                  <a:pt x="1118" y="3228"/>
                </a:lnTo>
                <a:lnTo>
                  <a:pt x="1071" y="3233"/>
                </a:lnTo>
                <a:lnTo>
                  <a:pt x="1024" y="3235"/>
                </a:lnTo>
                <a:lnTo>
                  <a:pt x="957" y="3231"/>
                </a:lnTo>
                <a:lnTo>
                  <a:pt x="891" y="3221"/>
                </a:lnTo>
                <a:lnTo>
                  <a:pt x="826" y="3204"/>
                </a:lnTo>
                <a:lnTo>
                  <a:pt x="761" y="3180"/>
                </a:lnTo>
                <a:lnTo>
                  <a:pt x="698" y="3152"/>
                </a:lnTo>
                <a:lnTo>
                  <a:pt x="637" y="3117"/>
                </a:lnTo>
                <a:lnTo>
                  <a:pt x="577" y="3078"/>
                </a:lnTo>
                <a:lnTo>
                  <a:pt x="519" y="3033"/>
                </a:lnTo>
                <a:lnTo>
                  <a:pt x="464" y="2985"/>
                </a:lnTo>
                <a:lnTo>
                  <a:pt x="410" y="2933"/>
                </a:lnTo>
                <a:lnTo>
                  <a:pt x="359" y="2877"/>
                </a:lnTo>
                <a:lnTo>
                  <a:pt x="310" y="2817"/>
                </a:lnTo>
                <a:lnTo>
                  <a:pt x="266" y="2755"/>
                </a:lnTo>
                <a:lnTo>
                  <a:pt x="223" y="2690"/>
                </a:lnTo>
                <a:lnTo>
                  <a:pt x="183" y="2623"/>
                </a:lnTo>
                <a:lnTo>
                  <a:pt x="147" y="2555"/>
                </a:lnTo>
                <a:lnTo>
                  <a:pt x="114" y="2485"/>
                </a:lnTo>
                <a:lnTo>
                  <a:pt x="86" y="2414"/>
                </a:lnTo>
                <a:lnTo>
                  <a:pt x="60" y="2343"/>
                </a:lnTo>
                <a:lnTo>
                  <a:pt x="40" y="2271"/>
                </a:lnTo>
                <a:lnTo>
                  <a:pt x="22" y="2199"/>
                </a:lnTo>
                <a:lnTo>
                  <a:pt x="10" y="2128"/>
                </a:lnTo>
                <a:lnTo>
                  <a:pt x="3" y="2057"/>
                </a:lnTo>
                <a:lnTo>
                  <a:pt x="0" y="1988"/>
                </a:lnTo>
                <a:lnTo>
                  <a:pt x="1" y="1890"/>
                </a:lnTo>
                <a:lnTo>
                  <a:pt x="4" y="1796"/>
                </a:lnTo>
                <a:lnTo>
                  <a:pt x="10" y="1708"/>
                </a:lnTo>
                <a:lnTo>
                  <a:pt x="19" y="1624"/>
                </a:lnTo>
                <a:lnTo>
                  <a:pt x="31" y="1545"/>
                </a:lnTo>
                <a:lnTo>
                  <a:pt x="45" y="1470"/>
                </a:lnTo>
                <a:lnTo>
                  <a:pt x="62" y="1400"/>
                </a:lnTo>
                <a:lnTo>
                  <a:pt x="82" y="1334"/>
                </a:lnTo>
                <a:lnTo>
                  <a:pt x="105" y="1272"/>
                </a:lnTo>
                <a:lnTo>
                  <a:pt x="130" y="1215"/>
                </a:lnTo>
                <a:lnTo>
                  <a:pt x="158" y="1162"/>
                </a:lnTo>
                <a:lnTo>
                  <a:pt x="188" y="1114"/>
                </a:lnTo>
                <a:lnTo>
                  <a:pt x="223" y="1069"/>
                </a:lnTo>
                <a:lnTo>
                  <a:pt x="259" y="1029"/>
                </a:lnTo>
                <a:lnTo>
                  <a:pt x="299" y="993"/>
                </a:lnTo>
                <a:lnTo>
                  <a:pt x="342" y="960"/>
                </a:lnTo>
                <a:lnTo>
                  <a:pt x="389" y="932"/>
                </a:lnTo>
                <a:lnTo>
                  <a:pt x="438" y="909"/>
                </a:lnTo>
                <a:lnTo>
                  <a:pt x="490" y="889"/>
                </a:lnTo>
                <a:lnTo>
                  <a:pt x="545" y="874"/>
                </a:lnTo>
                <a:lnTo>
                  <a:pt x="604" y="864"/>
                </a:lnTo>
                <a:lnTo>
                  <a:pt x="666" y="858"/>
                </a:lnTo>
                <a:lnTo>
                  <a:pt x="731" y="856"/>
                </a:lnTo>
                <a:lnTo>
                  <a:pt x="790" y="857"/>
                </a:lnTo>
                <a:lnTo>
                  <a:pt x="854" y="862"/>
                </a:lnTo>
                <a:lnTo>
                  <a:pt x="921" y="870"/>
                </a:lnTo>
                <a:lnTo>
                  <a:pt x="991" y="882"/>
                </a:lnTo>
                <a:lnTo>
                  <a:pt x="1067" y="896"/>
                </a:lnTo>
                <a:lnTo>
                  <a:pt x="1146" y="915"/>
                </a:lnTo>
                <a:lnTo>
                  <a:pt x="1184" y="923"/>
                </a:lnTo>
                <a:lnTo>
                  <a:pt x="1221" y="929"/>
                </a:lnTo>
                <a:lnTo>
                  <a:pt x="1210" y="884"/>
                </a:lnTo>
                <a:lnTo>
                  <a:pt x="1197" y="839"/>
                </a:lnTo>
                <a:lnTo>
                  <a:pt x="1182" y="795"/>
                </a:lnTo>
                <a:lnTo>
                  <a:pt x="1163" y="751"/>
                </a:lnTo>
                <a:lnTo>
                  <a:pt x="1143" y="710"/>
                </a:lnTo>
                <a:lnTo>
                  <a:pt x="1120" y="670"/>
                </a:lnTo>
                <a:lnTo>
                  <a:pt x="1093" y="632"/>
                </a:lnTo>
                <a:lnTo>
                  <a:pt x="1065" y="595"/>
                </a:lnTo>
                <a:lnTo>
                  <a:pt x="1033" y="562"/>
                </a:lnTo>
                <a:lnTo>
                  <a:pt x="1000" y="531"/>
                </a:lnTo>
                <a:lnTo>
                  <a:pt x="962" y="504"/>
                </a:lnTo>
                <a:lnTo>
                  <a:pt x="921" y="480"/>
                </a:lnTo>
                <a:lnTo>
                  <a:pt x="910" y="470"/>
                </a:lnTo>
                <a:lnTo>
                  <a:pt x="901" y="459"/>
                </a:lnTo>
                <a:lnTo>
                  <a:pt x="895" y="447"/>
                </a:lnTo>
                <a:lnTo>
                  <a:pt x="893" y="433"/>
                </a:lnTo>
                <a:lnTo>
                  <a:pt x="894" y="419"/>
                </a:lnTo>
                <a:lnTo>
                  <a:pt x="899" y="405"/>
                </a:lnTo>
                <a:lnTo>
                  <a:pt x="908" y="393"/>
                </a:lnTo>
                <a:lnTo>
                  <a:pt x="919" y="384"/>
                </a:lnTo>
                <a:lnTo>
                  <a:pt x="931" y="379"/>
                </a:lnTo>
                <a:lnTo>
                  <a:pt x="946" y="376"/>
                </a:lnTo>
                <a:lnTo>
                  <a:pt x="960" y="378"/>
                </a:lnTo>
                <a:lnTo>
                  <a:pt x="973" y="383"/>
                </a:lnTo>
                <a:lnTo>
                  <a:pt x="1017" y="409"/>
                </a:lnTo>
                <a:lnTo>
                  <a:pt x="1058" y="438"/>
                </a:lnTo>
                <a:lnTo>
                  <a:pt x="1095" y="469"/>
                </a:lnTo>
                <a:lnTo>
                  <a:pt x="1130" y="504"/>
                </a:lnTo>
                <a:lnTo>
                  <a:pt x="1162" y="541"/>
                </a:lnTo>
                <a:lnTo>
                  <a:pt x="1192" y="581"/>
                </a:lnTo>
                <a:lnTo>
                  <a:pt x="1218" y="622"/>
                </a:lnTo>
                <a:lnTo>
                  <a:pt x="1242" y="665"/>
                </a:lnTo>
                <a:lnTo>
                  <a:pt x="1260" y="545"/>
                </a:lnTo>
                <a:lnTo>
                  <a:pt x="1271" y="487"/>
                </a:lnTo>
                <a:lnTo>
                  <a:pt x="1290" y="430"/>
                </a:lnTo>
                <a:lnTo>
                  <a:pt x="1312" y="375"/>
                </a:lnTo>
                <a:lnTo>
                  <a:pt x="1340" y="324"/>
                </a:lnTo>
                <a:lnTo>
                  <a:pt x="1372" y="277"/>
                </a:lnTo>
                <a:lnTo>
                  <a:pt x="1409" y="232"/>
                </a:lnTo>
                <a:lnTo>
                  <a:pt x="1449" y="191"/>
                </a:lnTo>
                <a:lnTo>
                  <a:pt x="1493" y="155"/>
                </a:lnTo>
                <a:lnTo>
                  <a:pt x="1542" y="122"/>
                </a:lnTo>
                <a:lnTo>
                  <a:pt x="1593" y="95"/>
                </a:lnTo>
                <a:lnTo>
                  <a:pt x="1647" y="73"/>
                </a:lnTo>
                <a:lnTo>
                  <a:pt x="1704" y="55"/>
                </a:lnTo>
                <a:lnTo>
                  <a:pt x="1764" y="43"/>
                </a:lnTo>
                <a:lnTo>
                  <a:pt x="20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8" name="Freeform 443"/>
          <p:cNvSpPr>
            <a:spLocks noEditPoints="1"/>
          </p:cNvSpPr>
          <p:nvPr/>
        </p:nvSpPr>
        <p:spPr bwMode="auto">
          <a:xfrm>
            <a:off x="1664957" y="1927225"/>
            <a:ext cx="433388" cy="530225"/>
          </a:xfrm>
          <a:custGeom>
            <a:avLst/>
            <a:gdLst>
              <a:gd name="T0" fmla="*/ 1666 w 2728"/>
              <a:gd name="T1" fmla="*/ 1791 h 3340"/>
              <a:gd name="T2" fmla="*/ 1645 w 2728"/>
              <a:gd name="T3" fmla="*/ 1987 h 3340"/>
              <a:gd name="T4" fmla="*/ 1635 w 2728"/>
              <a:gd name="T5" fmla="*/ 2171 h 3340"/>
              <a:gd name="T6" fmla="*/ 1699 w 2728"/>
              <a:gd name="T7" fmla="*/ 2292 h 3340"/>
              <a:gd name="T8" fmla="*/ 1855 w 2728"/>
              <a:gd name="T9" fmla="*/ 2289 h 3340"/>
              <a:gd name="T10" fmla="*/ 1911 w 2728"/>
              <a:gd name="T11" fmla="*/ 2145 h 3340"/>
              <a:gd name="T12" fmla="*/ 1857 w 2728"/>
              <a:gd name="T13" fmla="*/ 2028 h 3340"/>
              <a:gd name="T14" fmla="*/ 1763 w 2728"/>
              <a:gd name="T15" fmla="*/ 1864 h 3340"/>
              <a:gd name="T16" fmla="*/ 1688 w 2728"/>
              <a:gd name="T17" fmla="*/ 1739 h 3340"/>
              <a:gd name="T18" fmla="*/ 1165 w 2728"/>
              <a:gd name="T19" fmla="*/ 1729 h 3340"/>
              <a:gd name="T20" fmla="*/ 1097 w 2728"/>
              <a:gd name="T21" fmla="*/ 1837 h 3340"/>
              <a:gd name="T22" fmla="*/ 1002 w 2728"/>
              <a:gd name="T23" fmla="*/ 2001 h 3340"/>
              <a:gd name="T24" fmla="*/ 938 w 2728"/>
              <a:gd name="T25" fmla="*/ 2133 h 3340"/>
              <a:gd name="T26" fmla="*/ 971 w 2728"/>
              <a:gd name="T27" fmla="*/ 2272 h 3340"/>
              <a:gd name="T28" fmla="*/ 1123 w 2728"/>
              <a:gd name="T29" fmla="*/ 2304 h 3340"/>
              <a:gd name="T30" fmla="*/ 1210 w 2728"/>
              <a:gd name="T31" fmla="*/ 2190 h 3340"/>
              <a:gd name="T32" fmla="*/ 1204 w 2728"/>
              <a:gd name="T33" fmla="*/ 2022 h 3340"/>
              <a:gd name="T34" fmla="*/ 1183 w 2728"/>
              <a:gd name="T35" fmla="*/ 1818 h 3340"/>
              <a:gd name="T36" fmla="*/ 1170 w 2728"/>
              <a:gd name="T37" fmla="*/ 1720 h 3340"/>
              <a:gd name="T38" fmla="*/ 1209 w 2728"/>
              <a:gd name="T39" fmla="*/ 107 h 3340"/>
              <a:gd name="T40" fmla="*/ 1389 w 2728"/>
              <a:gd name="T41" fmla="*/ 331 h 3340"/>
              <a:gd name="T42" fmla="*/ 1533 w 2728"/>
              <a:gd name="T43" fmla="*/ 473 h 3340"/>
              <a:gd name="T44" fmla="*/ 1790 w 2728"/>
              <a:gd name="T45" fmla="*/ 286 h 3340"/>
              <a:gd name="T46" fmla="*/ 1994 w 2728"/>
              <a:gd name="T47" fmla="*/ 290 h 3340"/>
              <a:gd name="T48" fmla="*/ 1973 w 2728"/>
              <a:gd name="T49" fmla="*/ 378 h 3340"/>
              <a:gd name="T50" fmla="*/ 1767 w 2728"/>
              <a:gd name="T51" fmla="*/ 426 h 3340"/>
              <a:gd name="T52" fmla="*/ 1569 w 2728"/>
              <a:gd name="T53" fmla="*/ 638 h 3340"/>
              <a:gd name="T54" fmla="*/ 1602 w 2728"/>
              <a:gd name="T55" fmla="*/ 838 h 3340"/>
              <a:gd name="T56" fmla="*/ 1997 w 2728"/>
              <a:gd name="T57" fmla="*/ 772 h 3340"/>
              <a:gd name="T58" fmla="*/ 2163 w 2728"/>
              <a:gd name="T59" fmla="*/ 850 h 3340"/>
              <a:gd name="T60" fmla="*/ 2192 w 2728"/>
              <a:gd name="T61" fmla="*/ 1017 h 3340"/>
              <a:gd name="T62" fmla="*/ 2228 w 2728"/>
              <a:gd name="T63" fmla="*/ 1269 h 3340"/>
              <a:gd name="T64" fmla="*/ 2438 w 2728"/>
              <a:gd name="T65" fmla="*/ 1403 h 3340"/>
              <a:gd name="T66" fmla="*/ 2543 w 2728"/>
              <a:gd name="T67" fmla="*/ 1527 h 3340"/>
              <a:gd name="T68" fmla="*/ 2586 w 2728"/>
              <a:gd name="T69" fmla="*/ 1718 h 3340"/>
              <a:gd name="T70" fmla="*/ 2543 w 2728"/>
              <a:gd name="T71" fmla="*/ 1891 h 3340"/>
              <a:gd name="T72" fmla="*/ 2590 w 2728"/>
              <a:gd name="T73" fmla="*/ 2072 h 3340"/>
              <a:gd name="T74" fmla="*/ 2543 w 2728"/>
              <a:gd name="T75" fmla="*/ 2254 h 3340"/>
              <a:gd name="T76" fmla="*/ 2632 w 2728"/>
              <a:gd name="T77" fmla="*/ 2410 h 3340"/>
              <a:gd name="T78" fmla="*/ 2727 w 2728"/>
              <a:gd name="T79" fmla="*/ 2554 h 3340"/>
              <a:gd name="T80" fmla="*/ 2609 w 2728"/>
              <a:gd name="T81" fmla="*/ 2826 h 3340"/>
              <a:gd name="T82" fmla="*/ 2254 w 2728"/>
              <a:gd name="T83" fmla="*/ 3183 h 3340"/>
              <a:gd name="T84" fmla="*/ 1839 w 2728"/>
              <a:gd name="T85" fmla="*/ 3337 h 3340"/>
              <a:gd name="T86" fmla="*/ 1480 w 2728"/>
              <a:gd name="T87" fmla="*/ 3287 h 3340"/>
              <a:gd name="T88" fmla="*/ 1177 w 2728"/>
              <a:gd name="T89" fmla="*/ 3338 h 3340"/>
              <a:gd name="T90" fmla="*/ 756 w 2728"/>
              <a:gd name="T91" fmla="*/ 3254 h 3340"/>
              <a:gd name="T92" fmla="*/ 387 w 2728"/>
              <a:gd name="T93" fmla="*/ 2967 h 3340"/>
              <a:gd name="T94" fmla="*/ 122 w 2728"/>
              <a:gd name="T95" fmla="*/ 2554 h 3340"/>
              <a:gd name="T96" fmla="*/ 3 w 2728"/>
              <a:gd name="T97" fmla="*/ 2098 h 3340"/>
              <a:gd name="T98" fmla="*/ 34 w 2728"/>
              <a:gd name="T99" fmla="*/ 1533 h 3340"/>
              <a:gd name="T100" fmla="*/ 174 w 2728"/>
              <a:gd name="T101" fmla="*/ 1110 h 3340"/>
              <a:gd name="T102" fmla="*/ 414 w 2728"/>
              <a:gd name="T103" fmla="*/ 864 h 3340"/>
              <a:gd name="T104" fmla="*/ 742 w 2728"/>
              <a:gd name="T105" fmla="*/ 771 h 3340"/>
              <a:gd name="T106" fmla="*/ 1149 w 2728"/>
              <a:gd name="T107" fmla="*/ 809 h 3340"/>
              <a:gd name="T108" fmla="*/ 1405 w 2728"/>
              <a:gd name="T109" fmla="*/ 729 h 3340"/>
              <a:gd name="T110" fmla="*/ 1019 w 2728"/>
              <a:gd name="T111" fmla="*/ 570 h 3340"/>
              <a:gd name="T112" fmla="*/ 838 w 2728"/>
              <a:gd name="T113" fmla="*/ 345 h 3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28" h="3340">
                <a:moveTo>
                  <a:pt x="1675" y="1720"/>
                </a:moveTo>
                <a:lnTo>
                  <a:pt x="1675" y="1723"/>
                </a:lnTo>
                <a:lnTo>
                  <a:pt x="1673" y="1733"/>
                </a:lnTo>
                <a:lnTo>
                  <a:pt x="1672" y="1748"/>
                </a:lnTo>
                <a:lnTo>
                  <a:pt x="1669" y="1768"/>
                </a:lnTo>
                <a:lnTo>
                  <a:pt x="1666" y="1791"/>
                </a:lnTo>
                <a:lnTo>
                  <a:pt x="1663" y="1818"/>
                </a:lnTo>
                <a:lnTo>
                  <a:pt x="1660" y="1849"/>
                </a:lnTo>
                <a:lnTo>
                  <a:pt x="1656" y="1882"/>
                </a:lnTo>
                <a:lnTo>
                  <a:pt x="1652" y="1916"/>
                </a:lnTo>
                <a:lnTo>
                  <a:pt x="1649" y="1951"/>
                </a:lnTo>
                <a:lnTo>
                  <a:pt x="1645" y="1987"/>
                </a:lnTo>
                <a:lnTo>
                  <a:pt x="1642" y="2022"/>
                </a:lnTo>
                <a:lnTo>
                  <a:pt x="1639" y="2057"/>
                </a:lnTo>
                <a:lnTo>
                  <a:pt x="1637" y="2089"/>
                </a:lnTo>
                <a:lnTo>
                  <a:pt x="1635" y="2119"/>
                </a:lnTo>
                <a:lnTo>
                  <a:pt x="1635" y="2146"/>
                </a:lnTo>
                <a:lnTo>
                  <a:pt x="1635" y="2171"/>
                </a:lnTo>
                <a:lnTo>
                  <a:pt x="1635" y="2190"/>
                </a:lnTo>
                <a:lnTo>
                  <a:pt x="1637" y="2204"/>
                </a:lnTo>
                <a:lnTo>
                  <a:pt x="1647" y="2232"/>
                </a:lnTo>
                <a:lnTo>
                  <a:pt x="1661" y="2255"/>
                </a:lnTo>
                <a:lnTo>
                  <a:pt x="1677" y="2276"/>
                </a:lnTo>
                <a:lnTo>
                  <a:pt x="1699" y="2292"/>
                </a:lnTo>
                <a:lnTo>
                  <a:pt x="1723" y="2304"/>
                </a:lnTo>
                <a:lnTo>
                  <a:pt x="1748" y="2312"/>
                </a:lnTo>
                <a:lnTo>
                  <a:pt x="1776" y="2314"/>
                </a:lnTo>
                <a:lnTo>
                  <a:pt x="1804" y="2311"/>
                </a:lnTo>
                <a:lnTo>
                  <a:pt x="1831" y="2302"/>
                </a:lnTo>
                <a:lnTo>
                  <a:pt x="1855" y="2289"/>
                </a:lnTo>
                <a:lnTo>
                  <a:pt x="1876" y="2272"/>
                </a:lnTo>
                <a:lnTo>
                  <a:pt x="1892" y="2251"/>
                </a:lnTo>
                <a:lnTo>
                  <a:pt x="1904" y="2226"/>
                </a:lnTo>
                <a:lnTo>
                  <a:pt x="1912" y="2200"/>
                </a:lnTo>
                <a:lnTo>
                  <a:pt x="1914" y="2173"/>
                </a:lnTo>
                <a:lnTo>
                  <a:pt x="1911" y="2145"/>
                </a:lnTo>
                <a:lnTo>
                  <a:pt x="1907" y="2133"/>
                </a:lnTo>
                <a:lnTo>
                  <a:pt x="1901" y="2117"/>
                </a:lnTo>
                <a:lnTo>
                  <a:pt x="1893" y="2098"/>
                </a:lnTo>
                <a:lnTo>
                  <a:pt x="1882" y="2077"/>
                </a:lnTo>
                <a:lnTo>
                  <a:pt x="1871" y="2052"/>
                </a:lnTo>
                <a:lnTo>
                  <a:pt x="1857" y="2028"/>
                </a:lnTo>
                <a:lnTo>
                  <a:pt x="1843" y="2001"/>
                </a:lnTo>
                <a:lnTo>
                  <a:pt x="1827" y="1973"/>
                </a:lnTo>
                <a:lnTo>
                  <a:pt x="1811" y="1946"/>
                </a:lnTo>
                <a:lnTo>
                  <a:pt x="1796" y="1917"/>
                </a:lnTo>
                <a:lnTo>
                  <a:pt x="1780" y="1890"/>
                </a:lnTo>
                <a:lnTo>
                  <a:pt x="1763" y="1864"/>
                </a:lnTo>
                <a:lnTo>
                  <a:pt x="1748" y="1837"/>
                </a:lnTo>
                <a:lnTo>
                  <a:pt x="1733" y="1813"/>
                </a:lnTo>
                <a:lnTo>
                  <a:pt x="1720" y="1791"/>
                </a:lnTo>
                <a:lnTo>
                  <a:pt x="1707" y="1771"/>
                </a:lnTo>
                <a:lnTo>
                  <a:pt x="1696" y="1753"/>
                </a:lnTo>
                <a:lnTo>
                  <a:pt x="1688" y="1739"/>
                </a:lnTo>
                <a:lnTo>
                  <a:pt x="1682" y="1729"/>
                </a:lnTo>
                <a:lnTo>
                  <a:pt x="1676" y="1722"/>
                </a:lnTo>
                <a:lnTo>
                  <a:pt x="1675" y="1720"/>
                </a:lnTo>
                <a:close/>
                <a:moveTo>
                  <a:pt x="1170" y="1720"/>
                </a:moveTo>
                <a:lnTo>
                  <a:pt x="1169" y="1722"/>
                </a:lnTo>
                <a:lnTo>
                  <a:pt x="1165" y="1729"/>
                </a:lnTo>
                <a:lnTo>
                  <a:pt x="1157" y="1739"/>
                </a:lnTo>
                <a:lnTo>
                  <a:pt x="1149" y="1753"/>
                </a:lnTo>
                <a:lnTo>
                  <a:pt x="1138" y="1771"/>
                </a:lnTo>
                <a:lnTo>
                  <a:pt x="1126" y="1791"/>
                </a:lnTo>
                <a:lnTo>
                  <a:pt x="1112" y="1813"/>
                </a:lnTo>
                <a:lnTo>
                  <a:pt x="1097" y="1837"/>
                </a:lnTo>
                <a:lnTo>
                  <a:pt x="1082" y="1864"/>
                </a:lnTo>
                <a:lnTo>
                  <a:pt x="1066" y="1890"/>
                </a:lnTo>
                <a:lnTo>
                  <a:pt x="1050" y="1917"/>
                </a:lnTo>
                <a:lnTo>
                  <a:pt x="1034" y="1946"/>
                </a:lnTo>
                <a:lnTo>
                  <a:pt x="1018" y="1973"/>
                </a:lnTo>
                <a:lnTo>
                  <a:pt x="1002" y="2001"/>
                </a:lnTo>
                <a:lnTo>
                  <a:pt x="989" y="2028"/>
                </a:lnTo>
                <a:lnTo>
                  <a:pt x="975" y="2052"/>
                </a:lnTo>
                <a:lnTo>
                  <a:pt x="963" y="2077"/>
                </a:lnTo>
                <a:lnTo>
                  <a:pt x="953" y="2098"/>
                </a:lnTo>
                <a:lnTo>
                  <a:pt x="944" y="2117"/>
                </a:lnTo>
                <a:lnTo>
                  <a:pt x="938" y="2133"/>
                </a:lnTo>
                <a:lnTo>
                  <a:pt x="935" y="2145"/>
                </a:lnTo>
                <a:lnTo>
                  <a:pt x="932" y="2173"/>
                </a:lnTo>
                <a:lnTo>
                  <a:pt x="934" y="2200"/>
                </a:lnTo>
                <a:lnTo>
                  <a:pt x="941" y="2226"/>
                </a:lnTo>
                <a:lnTo>
                  <a:pt x="954" y="2251"/>
                </a:lnTo>
                <a:lnTo>
                  <a:pt x="971" y="2272"/>
                </a:lnTo>
                <a:lnTo>
                  <a:pt x="991" y="2289"/>
                </a:lnTo>
                <a:lnTo>
                  <a:pt x="1015" y="2302"/>
                </a:lnTo>
                <a:lnTo>
                  <a:pt x="1041" y="2311"/>
                </a:lnTo>
                <a:lnTo>
                  <a:pt x="1070" y="2314"/>
                </a:lnTo>
                <a:lnTo>
                  <a:pt x="1097" y="2312"/>
                </a:lnTo>
                <a:lnTo>
                  <a:pt x="1123" y="2304"/>
                </a:lnTo>
                <a:lnTo>
                  <a:pt x="1147" y="2292"/>
                </a:lnTo>
                <a:lnTo>
                  <a:pt x="1168" y="2276"/>
                </a:lnTo>
                <a:lnTo>
                  <a:pt x="1186" y="2255"/>
                </a:lnTo>
                <a:lnTo>
                  <a:pt x="1198" y="2232"/>
                </a:lnTo>
                <a:lnTo>
                  <a:pt x="1208" y="2204"/>
                </a:lnTo>
                <a:lnTo>
                  <a:pt x="1210" y="2190"/>
                </a:lnTo>
                <a:lnTo>
                  <a:pt x="1211" y="2171"/>
                </a:lnTo>
                <a:lnTo>
                  <a:pt x="1211" y="2146"/>
                </a:lnTo>
                <a:lnTo>
                  <a:pt x="1210" y="2119"/>
                </a:lnTo>
                <a:lnTo>
                  <a:pt x="1208" y="2089"/>
                </a:lnTo>
                <a:lnTo>
                  <a:pt x="1206" y="2057"/>
                </a:lnTo>
                <a:lnTo>
                  <a:pt x="1204" y="2022"/>
                </a:lnTo>
                <a:lnTo>
                  <a:pt x="1201" y="1987"/>
                </a:lnTo>
                <a:lnTo>
                  <a:pt x="1197" y="1951"/>
                </a:lnTo>
                <a:lnTo>
                  <a:pt x="1193" y="1916"/>
                </a:lnTo>
                <a:lnTo>
                  <a:pt x="1190" y="1882"/>
                </a:lnTo>
                <a:lnTo>
                  <a:pt x="1186" y="1849"/>
                </a:lnTo>
                <a:lnTo>
                  <a:pt x="1183" y="1818"/>
                </a:lnTo>
                <a:lnTo>
                  <a:pt x="1180" y="1791"/>
                </a:lnTo>
                <a:lnTo>
                  <a:pt x="1176" y="1768"/>
                </a:lnTo>
                <a:lnTo>
                  <a:pt x="1174" y="1748"/>
                </a:lnTo>
                <a:lnTo>
                  <a:pt x="1172" y="1733"/>
                </a:lnTo>
                <a:lnTo>
                  <a:pt x="1171" y="1723"/>
                </a:lnTo>
                <a:lnTo>
                  <a:pt x="1170" y="1720"/>
                </a:lnTo>
                <a:close/>
                <a:moveTo>
                  <a:pt x="775" y="0"/>
                </a:moveTo>
                <a:lnTo>
                  <a:pt x="1023" y="37"/>
                </a:lnTo>
                <a:lnTo>
                  <a:pt x="1073" y="48"/>
                </a:lnTo>
                <a:lnTo>
                  <a:pt x="1121" y="62"/>
                </a:lnTo>
                <a:lnTo>
                  <a:pt x="1167" y="83"/>
                </a:lnTo>
                <a:lnTo>
                  <a:pt x="1209" y="107"/>
                </a:lnTo>
                <a:lnTo>
                  <a:pt x="1248" y="135"/>
                </a:lnTo>
                <a:lnTo>
                  <a:pt x="1284" y="168"/>
                </a:lnTo>
                <a:lnTo>
                  <a:pt x="1317" y="204"/>
                </a:lnTo>
                <a:lnTo>
                  <a:pt x="1345" y="243"/>
                </a:lnTo>
                <a:lnTo>
                  <a:pt x="1369" y="286"/>
                </a:lnTo>
                <a:lnTo>
                  <a:pt x="1389" y="331"/>
                </a:lnTo>
                <a:lnTo>
                  <a:pt x="1405" y="379"/>
                </a:lnTo>
                <a:lnTo>
                  <a:pt x="1415" y="428"/>
                </a:lnTo>
                <a:lnTo>
                  <a:pt x="1443" y="621"/>
                </a:lnTo>
                <a:lnTo>
                  <a:pt x="1470" y="568"/>
                </a:lnTo>
                <a:lnTo>
                  <a:pt x="1499" y="518"/>
                </a:lnTo>
                <a:lnTo>
                  <a:pt x="1533" y="473"/>
                </a:lnTo>
                <a:lnTo>
                  <a:pt x="1569" y="431"/>
                </a:lnTo>
                <a:lnTo>
                  <a:pt x="1608" y="393"/>
                </a:lnTo>
                <a:lnTo>
                  <a:pt x="1650" y="359"/>
                </a:lnTo>
                <a:lnTo>
                  <a:pt x="1694" y="329"/>
                </a:lnTo>
                <a:lnTo>
                  <a:pt x="1742" y="305"/>
                </a:lnTo>
                <a:lnTo>
                  <a:pt x="1790" y="286"/>
                </a:lnTo>
                <a:lnTo>
                  <a:pt x="1841" y="273"/>
                </a:lnTo>
                <a:lnTo>
                  <a:pt x="1893" y="265"/>
                </a:lnTo>
                <a:lnTo>
                  <a:pt x="1946" y="264"/>
                </a:lnTo>
                <a:lnTo>
                  <a:pt x="1965" y="268"/>
                </a:lnTo>
                <a:lnTo>
                  <a:pt x="1981" y="277"/>
                </a:lnTo>
                <a:lnTo>
                  <a:pt x="1994" y="290"/>
                </a:lnTo>
                <a:lnTo>
                  <a:pt x="2002" y="307"/>
                </a:lnTo>
                <a:lnTo>
                  <a:pt x="2005" y="327"/>
                </a:lnTo>
                <a:lnTo>
                  <a:pt x="2002" y="343"/>
                </a:lnTo>
                <a:lnTo>
                  <a:pt x="1995" y="357"/>
                </a:lnTo>
                <a:lnTo>
                  <a:pt x="1986" y="369"/>
                </a:lnTo>
                <a:lnTo>
                  <a:pt x="1973" y="378"/>
                </a:lnTo>
                <a:lnTo>
                  <a:pt x="1958" y="383"/>
                </a:lnTo>
                <a:lnTo>
                  <a:pt x="1942" y="385"/>
                </a:lnTo>
                <a:lnTo>
                  <a:pt x="1896" y="386"/>
                </a:lnTo>
                <a:lnTo>
                  <a:pt x="1852" y="394"/>
                </a:lnTo>
                <a:lnTo>
                  <a:pt x="1808" y="407"/>
                </a:lnTo>
                <a:lnTo>
                  <a:pt x="1767" y="426"/>
                </a:lnTo>
                <a:lnTo>
                  <a:pt x="1728" y="451"/>
                </a:lnTo>
                <a:lnTo>
                  <a:pt x="1691" y="480"/>
                </a:lnTo>
                <a:lnTo>
                  <a:pt x="1656" y="513"/>
                </a:lnTo>
                <a:lnTo>
                  <a:pt x="1624" y="551"/>
                </a:lnTo>
                <a:lnTo>
                  <a:pt x="1595" y="593"/>
                </a:lnTo>
                <a:lnTo>
                  <a:pt x="1569" y="638"/>
                </a:lnTo>
                <a:lnTo>
                  <a:pt x="1547" y="687"/>
                </a:lnTo>
                <a:lnTo>
                  <a:pt x="1529" y="737"/>
                </a:lnTo>
                <a:lnTo>
                  <a:pt x="1514" y="792"/>
                </a:lnTo>
                <a:lnTo>
                  <a:pt x="1504" y="848"/>
                </a:lnTo>
                <a:lnTo>
                  <a:pt x="1553" y="844"/>
                </a:lnTo>
                <a:lnTo>
                  <a:pt x="1602" y="838"/>
                </a:lnTo>
                <a:lnTo>
                  <a:pt x="1649" y="828"/>
                </a:lnTo>
                <a:lnTo>
                  <a:pt x="1726" y="811"/>
                </a:lnTo>
                <a:lnTo>
                  <a:pt x="1799" y="796"/>
                </a:lnTo>
                <a:lnTo>
                  <a:pt x="1868" y="786"/>
                </a:lnTo>
                <a:lnTo>
                  <a:pt x="1934" y="777"/>
                </a:lnTo>
                <a:lnTo>
                  <a:pt x="1997" y="772"/>
                </a:lnTo>
                <a:lnTo>
                  <a:pt x="2029" y="773"/>
                </a:lnTo>
                <a:lnTo>
                  <a:pt x="2060" y="780"/>
                </a:lnTo>
                <a:lnTo>
                  <a:pt x="2090" y="790"/>
                </a:lnTo>
                <a:lnTo>
                  <a:pt x="2117" y="806"/>
                </a:lnTo>
                <a:lnTo>
                  <a:pt x="2142" y="826"/>
                </a:lnTo>
                <a:lnTo>
                  <a:pt x="2163" y="850"/>
                </a:lnTo>
                <a:lnTo>
                  <a:pt x="2179" y="876"/>
                </a:lnTo>
                <a:lnTo>
                  <a:pt x="2190" y="902"/>
                </a:lnTo>
                <a:lnTo>
                  <a:pt x="2198" y="930"/>
                </a:lnTo>
                <a:lnTo>
                  <a:pt x="2201" y="959"/>
                </a:lnTo>
                <a:lnTo>
                  <a:pt x="2199" y="987"/>
                </a:lnTo>
                <a:lnTo>
                  <a:pt x="2192" y="1017"/>
                </a:lnTo>
                <a:lnTo>
                  <a:pt x="2183" y="1060"/>
                </a:lnTo>
                <a:lnTo>
                  <a:pt x="2180" y="1104"/>
                </a:lnTo>
                <a:lnTo>
                  <a:pt x="2183" y="1149"/>
                </a:lnTo>
                <a:lnTo>
                  <a:pt x="2192" y="1191"/>
                </a:lnTo>
                <a:lnTo>
                  <a:pt x="2208" y="1231"/>
                </a:lnTo>
                <a:lnTo>
                  <a:pt x="2228" y="1269"/>
                </a:lnTo>
                <a:lnTo>
                  <a:pt x="2254" y="1303"/>
                </a:lnTo>
                <a:lnTo>
                  <a:pt x="2284" y="1332"/>
                </a:lnTo>
                <a:lnTo>
                  <a:pt x="2318" y="1357"/>
                </a:lnTo>
                <a:lnTo>
                  <a:pt x="2355" y="1379"/>
                </a:lnTo>
                <a:lnTo>
                  <a:pt x="2395" y="1393"/>
                </a:lnTo>
                <a:lnTo>
                  <a:pt x="2438" y="1403"/>
                </a:lnTo>
                <a:lnTo>
                  <a:pt x="2482" y="1407"/>
                </a:lnTo>
                <a:lnTo>
                  <a:pt x="2488" y="1406"/>
                </a:lnTo>
                <a:lnTo>
                  <a:pt x="2563" y="1405"/>
                </a:lnTo>
                <a:lnTo>
                  <a:pt x="2548" y="1479"/>
                </a:lnTo>
                <a:lnTo>
                  <a:pt x="2544" y="1503"/>
                </a:lnTo>
                <a:lnTo>
                  <a:pt x="2543" y="1527"/>
                </a:lnTo>
                <a:lnTo>
                  <a:pt x="2546" y="1563"/>
                </a:lnTo>
                <a:lnTo>
                  <a:pt x="2553" y="1597"/>
                </a:lnTo>
                <a:lnTo>
                  <a:pt x="2567" y="1631"/>
                </a:lnTo>
                <a:lnTo>
                  <a:pt x="2577" y="1659"/>
                </a:lnTo>
                <a:lnTo>
                  <a:pt x="2585" y="1689"/>
                </a:lnTo>
                <a:lnTo>
                  <a:pt x="2586" y="1718"/>
                </a:lnTo>
                <a:lnTo>
                  <a:pt x="2583" y="1749"/>
                </a:lnTo>
                <a:lnTo>
                  <a:pt x="2575" y="1778"/>
                </a:lnTo>
                <a:lnTo>
                  <a:pt x="2563" y="1808"/>
                </a:lnTo>
                <a:lnTo>
                  <a:pt x="2552" y="1834"/>
                </a:lnTo>
                <a:lnTo>
                  <a:pt x="2546" y="1862"/>
                </a:lnTo>
                <a:lnTo>
                  <a:pt x="2543" y="1891"/>
                </a:lnTo>
                <a:lnTo>
                  <a:pt x="2546" y="1921"/>
                </a:lnTo>
                <a:lnTo>
                  <a:pt x="2553" y="1949"/>
                </a:lnTo>
                <a:lnTo>
                  <a:pt x="2565" y="1976"/>
                </a:lnTo>
                <a:lnTo>
                  <a:pt x="2578" y="2007"/>
                </a:lnTo>
                <a:lnTo>
                  <a:pt x="2587" y="2040"/>
                </a:lnTo>
                <a:lnTo>
                  <a:pt x="2590" y="2072"/>
                </a:lnTo>
                <a:lnTo>
                  <a:pt x="2587" y="2105"/>
                </a:lnTo>
                <a:lnTo>
                  <a:pt x="2578" y="2138"/>
                </a:lnTo>
                <a:lnTo>
                  <a:pt x="2565" y="2168"/>
                </a:lnTo>
                <a:lnTo>
                  <a:pt x="2553" y="2196"/>
                </a:lnTo>
                <a:lnTo>
                  <a:pt x="2546" y="2224"/>
                </a:lnTo>
                <a:lnTo>
                  <a:pt x="2543" y="2254"/>
                </a:lnTo>
                <a:lnTo>
                  <a:pt x="2546" y="2285"/>
                </a:lnTo>
                <a:lnTo>
                  <a:pt x="2553" y="2316"/>
                </a:lnTo>
                <a:lnTo>
                  <a:pt x="2567" y="2343"/>
                </a:lnTo>
                <a:lnTo>
                  <a:pt x="2584" y="2369"/>
                </a:lnTo>
                <a:lnTo>
                  <a:pt x="2606" y="2391"/>
                </a:lnTo>
                <a:lnTo>
                  <a:pt x="2632" y="2410"/>
                </a:lnTo>
                <a:lnTo>
                  <a:pt x="2658" y="2428"/>
                </a:lnTo>
                <a:lnTo>
                  <a:pt x="2679" y="2449"/>
                </a:lnTo>
                <a:lnTo>
                  <a:pt x="2698" y="2472"/>
                </a:lnTo>
                <a:lnTo>
                  <a:pt x="2711" y="2498"/>
                </a:lnTo>
                <a:lnTo>
                  <a:pt x="2721" y="2526"/>
                </a:lnTo>
                <a:lnTo>
                  <a:pt x="2727" y="2554"/>
                </a:lnTo>
                <a:lnTo>
                  <a:pt x="2728" y="2583"/>
                </a:lnTo>
                <a:lnTo>
                  <a:pt x="2725" y="2612"/>
                </a:lnTo>
                <a:lnTo>
                  <a:pt x="2718" y="2642"/>
                </a:lnTo>
                <a:lnTo>
                  <a:pt x="2705" y="2670"/>
                </a:lnTo>
                <a:lnTo>
                  <a:pt x="2659" y="2751"/>
                </a:lnTo>
                <a:lnTo>
                  <a:pt x="2609" y="2826"/>
                </a:lnTo>
                <a:lnTo>
                  <a:pt x="2556" y="2898"/>
                </a:lnTo>
                <a:lnTo>
                  <a:pt x="2500" y="2966"/>
                </a:lnTo>
                <a:lnTo>
                  <a:pt x="2441" y="3028"/>
                </a:lnTo>
                <a:lnTo>
                  <a:pt x="2381" y="3085"/>
                </a:lnTo>
                <a:lnTo>
                  <a:pt x="2318" y="3136"/>
                </a:lnTo>
                <a:lnTo>
                  <a:pt x="2254" y="3183"/>
                </a:lnTo>
                <a:lnTo>
                  <a:pt x="2187" y="3224"/>
                </a:lnTo>
                <a:lnTo>
                  <a:pt x="2118" y="3259"/>
                </a:lnTo>
                <a:lnTo>
                  <a:pt x="2050" y="3287"/>
                </a:lnTo>
                <a:lnTo>
                  <a:pt x="1980" y="3310"/>
                </a:lnTo>
                <a:lnTo>
                  <a:pt x="1910" y="3327"/>
                </a:lnTo>
                <a:lnTo>
                  <a:pt x="1839" y="3337"/>
                </a:lnTo>
                <a:lnTo>
                  <a:pt x="1768" y="3340"/>
                </a:lnTo>
                <a:lnTo>
                  <a:pt x="1705" y="3338"/>
                </a:lnTo>
                <a:lnTo>
                  <a:pt x="1643" y="3329"/>
                </a:lnTo>
                <a:lnTo>
                  <a:pt x="1580" y="3317"/>
                </a:lnTo>
                <a:lnTo>
                  <a:pt x="1519" y="3298"/>
                </a:lnTo>
                <a:lnTo>
                  <a:pt x="1480" y="3287"/>
                </a:lnTo>
                <a:lnTo>
                  <a:pt x="1441" y="3284"/>
                </a:lnTo>
                <a:lnTo>
                  <a:pt x="1402" y="3287"/>
                </a:lnTo>
                <a:lnTo>
                  <a:pt x="1363" y="3298"/>
                </a:lnTo>
                <a:lnTo>
                  <a:pt x="1302" y="3316"/>
                </a:lnTo>
                <a:lnTo>
                  <a:pt x="1240" y="3329"/>
                </a:lnTo>
                <a:lnTo>
                  <a:pt x="1177" y="3338"/>
                </a:lnTo>
                <a:lnTo>
                  <a:pt x="1114" y="3340"/>
                </a:lnTo>
                <a:lnTo>
                  <a:pt x="1040" y="3337"/>
                </a:lnTo>
                <a:lnTo>
                  <a:pt x="967" y="3325"/>
                </a:lnTo>
                <a:lnTo>
                  <a:pt x="896" y="3308"/>
                </a:lnTo>
                <a:lnTo>
                  <a:pt x="825" y="3284"/>
                </a:lnTo>
                <a:lnTo>
                  <a:pt x="756" y="3254"/>
                </a:lnTo>
                <a:lnTo>
                  <a:pt x="689" y="3218"/>
                </a:lnTo>
                <a:lnTo>
                  <a:pt x="624" y="3177"/>
                </a:lnTo>
                <a:lnTo>
                  <a:pt x="561" y="3130"/>
                </a:lnTo>
                <a:lnTo>
                  <a:pt x="500" y="3080"/>
                </a:lnTo>
                <a:lnTo>
                  <a:pt x="442" y="3025"/>
                </a:lnTo>
                <a:lnTo>
                  <a:pt x="387" y="2967"/>
                </a:lnTo>
                <a:lnTo>
                  <a:pt x="334" y="2904"/>
                </a:lnTo>
                <a:lnTo>
                  <a:pt x="285" y="2839"/>
                </a:lnTo>
                <a:lnTo>
                  <a:pt x="239" y="2771"/>
                </a:lnTo>
                <a:lnTo>
                  <a:pt x="196" y="2701"/>
                </a:lnTo>
                <a:lnTo>
                  <a:pt x="157" y="2628"/>
                </a:lnTo>
                <a:lnTo>
                  <a:pt x="122" y="2554"/>
                </a:lnTo>
                <a:lnTo>
                  <a:pt x="92" y="2480"/>
                </a:lnTo>
                <a:lnTo>
                  <a:pt x="64" y="2404"/>
                </a:lnTo>
                <a:lnTo>
                  <a:pt x="42" y="2327"/>
                </a:lnTo>
                <a:lnTo>
                  <a:pt x="24" y="2250"/>
                </a:lnTo>
                <a:lnTo>
                  <a:pt x="11" y="2174"/>
                </a:lnTo>
                <a:lnTo>
                  <a:pt x="3" y="2098"/>
                </a:lnTo>
                <a:lnTo>
                  <a:pt x="0" y="2023"/>
                </a:lnTo>
                <a:lnTo>
                  <a:pt x="1" y="1915"/>
                </a:lnTo>
                <a:lnTo>
                  <a:pt x="4" y="1812"/>
                </a:lnTo>
                <a:lnTo>
                  <a:pt x="12" y="1714"/>
                </a:lnTo>
                <a:lnTo>
                  <a:pt x="21" y="1621"/>
                </a:lnTo>
                <a:lnTo>
                  <a:pt x="34" y="1533"/>
                </a:lnTo>
                <a:lnTo>
                  <a:pt x="50" y="1450"/>
                </a:lnTo>
                <a:lnTo>
                  <a:pt x="69" y="1372"/>
                </a:lnTo>
                <a:lnTo>
                  <a:pt x="91" y="1299"/>
                </a:lnTo>
                <a:lnTo>
                  <a:pt x="115" y="1231"/>
                </a:lnTo>
                <a:lnTo>
                  <a:pt x="143" y="1168"/>
                </a:lnTo>
                <a:lnTo>
                  <a:pt x="174" y="1110"/>
                </a:lnTo>
                <a:lnTo>
                  <a:pt x="209" y="1056"/>
                </a:lnTo>
                <a:lnTo>
                  <a:pt x="246" y="1006"/>
                </a:lnTo>
                <a:lnTo>
                  <a:pt x="286" y="962"/>
                </a:lnTo>
                <a:lnTo>
                  <a:pt x="326" y="925"/>
                </a:lnTo>
                <a:lnTo>
                  <a:pt x="368" y="892"/>
                </a:lnTo>
                <a:lnTo>
                  <a:pt x="414" y="864"/>
                </a:lnTo>
                <a:lnTo>
                  <a:pt x="461" y="839"/>
                </a:lnTo>
                <a:lnTo>
                  <a:pt x="512" y="818"/>
                </a:lnTo>
                <a:lnTo>
                  <a:pt x="564" y="801"/>
                </a:lnTo>
                <a:lnTo>
                  <a:pt x="620" y="787"/>
                </a:lnTo>
                <a:lnTo>
                  <a:pt x="679" y="777"/>
                </a:lnTo>
                <a:lnTo>
                  <a:pt x="742" y="771"/>
                </a:lnTo>
                <a:lnTo>
                  <a:pt x="807" y="770"/>
                </a:lnTo>
                <a:lnTo>
                  <a:pt x="868" y="771"/>
                </a:lnTo>
                <a:lnTo>
                  <a:pt x="933" y="776"/>
                </a:lnTo>
                <a:lnTo>
                  <a:pt x="1001" y="784"/>
                </a:lnTo>
                <a:lnTo>
                  <a:pt x="1073" y="795"/>
                </a:lnTo>
                <a:lnTo>
                  <a:pt x="1149" y="809"/>
                </a:lnTo>
                <a:lnTo>
                  <a:pt x="1228" y="827"/>
                </a:lnTo>
                <a:lnTo>
                  <a:pt x="1280" y="838"/>
                </a:lnTo>
                <a:lnTo>
                  <a:pt x="1330" y="844"/>
                </a:lnTo>
                <a:lnTo>
                  <a:pt x="1382" y="848"/>
                </a:lnTo>
                <a:lnTo>
                  <a:pt x="1392" y="787"/>
                </a:lnTo>
                <a:lnTo>
                  <a:pt x="1405" y="729"/>
                </a:lnTo>
                <a:lnTo>
                  <a:pt x="1423" y="672"/>
                </a:lnTo>
                <a:lnTo>
                  <a:pt x="1204" y="639"/>
                </a:lnTo>
                <a:lnTo>
                  <a:pt x="1154" y="629"/>
                </a:lnTo>
                <a:lnTo>
                  <a:pt x="1107" y="614"/>
                </a:lnTo>
                <a:lnTo>
                  <a:pt x="1061" y="594"/>
                </a:lnTo>
                <a:lnTo>
                  <a:pt x="1019" y="570"/>
                </a:lnTo>
                <a:lnTo>
                  <a:pt x="979" y="541"/>
                </a:lnTo>
                <a:lnTo>
                  <a:pt x="943" y="509"/>
                </a:lnTo>
                <a:lnTo>
                  <a:pt x="910" y="473"/>
                </a:lnTo>
                <a:lnTo>
                  <a:pt x="882" y="434"/>
                </a:lnTo>
                <a:lnTo>
                  <a:pt x="858" y="390"/>
                </a:lnTo>
                <a:lnTo>
                  <a:pt x="838" y="345"/>
                </a:lnTo>
                <a:lnTo>
                  <a:pt x="823" y="298"/>
                </a:lnTo>
                <a:lnTo>
                  <a:pt x="812" y="248"/>
                </a:lnTo>
                <a:lnTo>
                  <a:pt x="7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2" name="Freeform 448"/>
          <p:cNvSpPr>
            <a:spLocks noEditPoints="1"/>
          </p:cNvSpPr>
          <p:nvPr/>
        </p:nvSpPr>
        <p:spPr bwMode="auto">
          <a:xfrm>
            <a:off x="2672683" y="1903413"/>
            <a:ext cx="288925" cy="568325"/>
          </a:xfrm>
          <a:custGeom>
            <a:avLst/>
            <a:gdLst>
              <a:gd name="T0" fmla="*/ 1230 w 1820"/>
              <a:gd name="T1" fmla="*/ 2604 h 3580"/>
              <a:gd name="T2" fmla="*/ 742 w 1820"/>
              <a:gd name="T3" fmla="*/ 3458 h 3580"/>
              <a:gd name="T4" fmla="*/ 276 w 1820"/>
              <a:gd name="T5" fmla="*/ 2482 h 3580"/>
              <a:gd name="T6" fmla="*/ 276 w 1820"/>
              <a:gd name="T7" fmla="*/ 2238 h 3580"/>
              <a:gd name="T8" fmla="*/ 276 w 1820"/>
              <a:gd name="T9" fmla="*/ 2238 h 3580"/>
              <a:gd name="T10" fmla="*/ 435 w 1820"/>
              <a:gd name="T11" fmla="*/ 922 h 3580"/>
              <a:gd name="T12" fmla="*/ 435 w 1820"/>
              <a:gd name="T13" fmla="*/ 444 h 3580"/>
              <a:gd name="T14" fmla="*/ 575 w 1820"/>
              <a:gd name="T15" fmla="*/ 757 h 3580"/>
              <a:gd name="T16" fmla="*/ 1120 w 1820"/>
              <a:gd name="T17" fmla="*/ 269 h 3580"/>
              <a:gd name="T18" fmla="*/ 1283 w 1820"/>
              <a:gd name="T19" fmla="*/ 537 h 3580"/>
              <a:gd name="T20" fmla="*/ 1332 w 1820"/>
              <a:gd name="T21" fmla="*/ 800 h 3580"/>
              <a:gd name="T22" fmla="*/ 1283 w 1820"/>
              <a:gd name="T23" fmla="*/ 1063 h 3580"/>
              <a:gd name="T24" fmla="*/ 1109 w 1820"/>
              <a:gd name="T25" fmla="*/ 1346 h 3580"/>
              <a:gd name="T26" fmla="*/ 1330 w 1820"/>
              <a:gd name="T27" fmla="*/ 1172 h 3580"/>
              <a:gd name="T28" fmla="*/ 1435 w 1820"/>
              <a:gd name="T29" fmla="*/ 949 h 3580"/>
              <a:gd name="T30" fmla="*/ 1447 w 1820"/>
              <a:gd name="T31" fmla="*/ 710 h 3580"/>
              <a:gd name="T32" fmla="*/ 1365 w 1820"/>
              <a:gd name="T33" fmla="*/ 481 h 3580"/>
              <a:gd name="T34" fmla="*/ 632 w 1820"/>
              <a:gd name="T35" fmla="*/ 268 h 3580"/>
              <a:gd name="T36" fmla="*/ 697 w 1820"/>
              <a:gd name="T37" fmla="*/ 354 h 3580"/>
              <a:gd name="T38" fmla="*/ 816 w 1820"/>
              <a:gd name="T39" fmla="*/ 599 h 3580"/>
              <a:gd name="T40" fmla="*/ 841 w 1820"/>
              <a:gd name="T41" fmla="*/ 864 h 3580"/>
              <a:gd name="T42" fmla="*/ 769 w 1820"/>
              <a:gd name="T43" fmla="*/ 1124 h 3580"/>
              <a:gd name="T44" fmla="*/ 671 w 1820"/>
              <a:gd name="T45" fmla="*/ 1277 h 3580"/>
              <a:gd name="T46" fmla="*/ 740 w 1820"/>
              <a:gd name="T47" fmla="*/ 2116 h 3580"/>
              <a:gd name="T48" fmla="*/ 903 w 1820"/>
              <a:gd name="T49" fmla="*/ 1063 h 3580"/>
              <a:gd name="T50" fmla="*/ 962 w 1820"/>
              <a:gd name="T51" fmla="*/ 828 h 3580"/>
              <a:gd name="T52" fmla="*/ 926 w 1820"/>
              <a:gd name="T53" fmla="*/ 590 h 3580"/>
              <a:gd name="T54" fmla="*/ 721 w 1820"/>
              <a:gd name="T55" fmla="*/ 268 h 3580"/>
              <a:gd name="T56" fmla="*/ 557 w 1820"/>
              <a:gd name="T57" fmla="*/ 164 h 3580"/>
              <a:gd name="T58" fmla="*/ 1044 w 1820"/>
              <a:gd name="T59" fmla="*/ 169 h 3580"/>
              <a:gd name="T60" fmla="*/ 1673 w 1820"/>
              <a:gd name="T61" fmla="*/ 355 h 3580"/>
              <a:gd name="T62" fmla="*/ 1793 w 1820"/>
              <a:gd name="T63" fmla="*/ 601 h 3580"/>
              <a:gd name="T64" fmla="*/ 1817 w 1820"/>
              <a:gd name="T65" fmla="*/ 867 h 3580"/>
              <a:gd name="T66" fmla="*/ 1745 w 1820"/>
              <a:gd name="T67" fmla="*/ 1125 h 3580"/>
              <a:gd name="T68" fmla="*/ 1597 w 1820"/>
              <a:gd name="T69" fmla="*/ 2238 h 3580"/>
              <a:gd name="T70" fmla="*/ 1594 w 1820"/>
              <a:gd name="T71" fmla="*/ 2482 h 3580"/>
              <a:gd name="T72" fmla="*/ 254 w 1820"/>
              <a:gd name="T73" fmla="*/ 3580 h 3580"/>
              <a:gd name="T74" fmla="*/ 77 w 1820"/>
              <a:gd name="T75" fmla="*/ 2671 h 3580"/>
              <a:gd name="T76" fmla="*/ 18 w 1820"/>
              <a:gd name="T77" fmla="*/ 2655 h 3580"/>
              <a:gd name="T78" fmla="*/ 2 w 1820"/>
              <a:gd name="T79" fmla="*/ 2597 h 3580"/>
              <a:gd name="T80" fmla="*/ 18 w 1820"/>
              <a:gd name="T81" fmla="*/ 2152 h 3580"/>
              <a:gd name="T82" fmla="*/ 2 w 1820"/>
              <a:gd name="T83" fmla="*/ 2094 h 3580"/>
              <a:gd name="T84" fmla="*/ 45 w 1820"/>
              <a:gd name="T85" fmla="*/ 2050 h 3580"/>
              <a:gd name="T86" fmla="*/ 104 w 1820"/>
              <a:gd name="T87" fmla="*/ 2067 h 3580"/>
              <a:gd name="T88" fmla="*/ 161 w 1820"/>
              <a:gd name="T89" fmla="*/ 1220 h 3580"/>
              <a:gd name="T90" fmla="*/ 58 w 1820"/>
              <a:gd name="T91" fmla="*/ 966 h 3580"/>
              <a:gd name="T92" fmla="*/ 47 w 1820"/>
              <a:gd name="T93" fmla="*/ 697 h 3580"/>
              <a:gd name="T94" fmla="*/ 126 w 1820"/>
              <a:gd name="T95" fmla="*/ 437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20" h="3580">
                <a:moveTo>
                  <a:pt x="1108" y="2604"/>
                </a:moveTo>
                <a:lnTo>
                  <a:pt x="1108" y="3458"/>
                </a:lnTo>
                <a:lnTo>
                  <a:pt x="1230" y="3458"/>
                </a:lnTo>
                <a:lnTo>
                  <a:pt x="1230" y="2604"/>
                </a:lnTo>
                <a:lnTo>
                  <a:pt x="1108" y="2604"/>
                </a:lnTo>
                <a:close/>
                <a:moveTo>
                  <a:pt x="620" y="2604"/>
                </a:moveTo>
                <a:lnTo>
                  <a:pt x="620" y="3458"/>
                </a:lnTo>
                <a:lnTo>
                  <a:pt x="742" y="3458"/>
                </a:lnTo>
                <a:lnTo>
                  <a:pt x="742" y="2604"/>
                </a:lnTo>
                <a:lnTo>
                  <a:pt x="620" y="2604"/>
                </a:lnTo>
                <a:close/>
                <a:moveTo>
                  <a:pt x="338" y="2421"/>
                </a:moveTo>
                <a:lnTo>
                  <a:pt x="276" y="2482"/>
                </a:lnTo>
                <a:lnTo>
                  <a:pt x="1472" y="2482"/>
                </a:lnTo>
                <a:lnTo>
                  <a:pt x="1472" y="2421"/>
                </a:lnTo>
                <a:lnTo>
                  <a:pt x="338" y="2421"/>
                </a:lnTo>
                <a:close/>
                <a:moveTo>
                  <a:pt x="276" y="2238"/>
                </a:moveTo>
                <a:lnTo>
                  <a:pt x="338" y="2299"/>
                </a:lnTo>
                <a:lnTo>
                  <a:pt x="1472" y="2299"/>
                </a:lnTo>
                <a:lnTo>
                  <a:pt x="1472" y="2238"/>
                </a:lnTo>
                <a:lnTo>
                  <a:pt x="276" y="2238"/>
                </a:lnTo>
                <a:close/>
                <a:moveTo>
                  <a:pt x="435" y="749"/>
                </a:moveTo>
                <a:lnTo>
                  <a:pt x="209" y="975"/>
                </a:lnTo>
                <a:lnTo>
                  <a:pt x="295" y="1062"/>
                </a:lnTo>
                <a:lnTo>
                  <a:pt x="435" y="922"/>
                </a:lnTo>
                <a:lnTo>
                  <a:pt x="575" y="1062"/>
                </a:lnTo>
                <a:lnTo>
                  <a:pt x="661" y="975"/>
                </a:lnTo>
                <a:lnTo>
                  <a:pt x="435" y="749"/>
                </a:lnTo>
                <a:close/>
                <a:moveTo>
                  <a:pt x="435" y="444"/>
                </a:moveTo>
                <a:lnTo>
                  <a:pt x="209" y="670"/>
                </a:lnTo>
                <a:lnTo>
                  <a:pt x="295" y="757"/>
                </a:lnTo>
                <a:lnTo>
                  <a:pt x="435" y="617"/>
                </a:lnTo>
                <a:lnTo>
                  <a:pt x="575" y="757"/>
                </a:lnTo>
                <a:lnTo>
                  <a:pt x="661" y="670"/>
                </a:lnTo>
                <a:lnTo>
                  <a:pt x="435" y="444"/>
                </a:lnTo>
                <a:close/>
                <a:moveTo>
                  <a:pt x="1167" y="207"/>
                </a:moveTo>
                <a:lnTo>
                  <a:pt x="1120" y="269"/>
                </a:lnTo>
                <a:lnTo>
                  <a:pt x="1185" y="355"/>
                </a:lnTo>
                <a:lnTo>
                  <a:pt x="1223" y="414"/>
                </a:lnTo>
                <a:lnTo>
                  <a:pt x="1257" y="474"/>
                </a:lnTo>
                <a:lnTo>
                  <a:pt x="1283" y="537"/>
                </a:lnTo>
                <a:lnTo>
                  <a:pt x="1304" y="601"/>
                </a:lnTo>
                <a:lnTo>
                  <a:pt x="1320" y="667"/>
                </a:lnTo>
                <a:lnTo>
                  <a:pt x="1329" y="733"/>
                </a:lnTo>
                <a:lnTo>
                  <a:pt x="1332" y="800"/>
                </a:lnTo>
                <a:lnTo>
                  <a:pt x="1329" y="867"/>
                </a:lnTo>
                <a:lnTo>
                  <a:pt x="1320" y="933"/>
                </a:lnTo>
                <a:lnTo>
                  <a:pt x="1304" y="999"/>
                </a:lnTo>
                <a:lnTo>
                  <a:pt x="1283" y="1063"/>
                </a:lnTo>
                <a:lnTo>
                  <a:pt x="1257" y="1125"/>
                </a:lnTo>
                <a:lnTo>
                  <a:pt x="1223" y="1186"/>
                </a:lnTo>
                <a:lnTo>
                  <a:pt x="1185" y="1244"/>
                </a:lnTo>
                <a:lnTo>
                  <a:pt x="1109" y="1346"/>
                </a:lnTo>
                <a:lnTo>
                  <a:pt x="1109" y="2116"/>
                </a:lnTo>
                <a:lnTo>
                  <a:pt x="1231" y="2116"/>
                </a:lnTo>
                <a:lnTo>
                  <a:pt x="1231" y="1305"/>
                </a:lnTo>
                <a:lnTo>
                  <a:pt x="1330" y="1172"/>
                </a:lnTo>
                <a:lnTo>
                  <a:pt x="1365" y="1118"/>
                </a:lnTo>
                <a:lnTo>
                  <a:pt x="1394" y="1064"/>
                </a:lnTo>
                <a:lnTo>
                  <a:pt x="1417" y="1007"/>
                </a:lnTo>
                <a:lnTo>
                  <a:pt x="1435" y="949"/>
                </a:lnTo>
                <a:lnTo>
                  <a:pt x="1447" y="890"/>
                </a:lnTo>
                <a:lnTo>
                  <a:pt x="1453" y="830"/>
                </a:lnTo>
                <a:lnTo>
                  <a:pt x="1453" y="770"/>
                </a:lnTo>
                <a:lnTo>
                  <a:pt x="1447" y="710"/>
                </a:lnTo>
                <a:lnTo>
                  <a:pt x="1435" y="650"/>
                </a:lnTo>
                <a:lnTo>
                  <a:pt x="1417" y="593"/>
                </a:lnTo>
                <a:lnTo>
                  <a:pt x="1394" y="535"/>
                </a:lnTo>
                <a:lnTo>
                  <a:pt x="1365" y="481"/>
                </a:lnTo>
                <a:lnTo>
                  <a:pt x="1330" y="427"/>
                </a:lnTo>
                <a:lnTo>
                  <a:pt x="1167" y="207"/>
                </a:lnTo>
                <a:close/>
                <a:moveTo>
                  <a:pt x="679" y="206"/>
                </a:moveTo>
                <a:lnTo>
                  <a:pt x="632" y="268"/>
                </a:lnTo>
                <a:lnTo>
                  <a:pt x="669" y="318"/>
                </a:lnTo>
                <a:lnTo>
                  <a:pt x="671" y="319"/>
                </a:lnTo>
                <a:lnTo>
                  <a:pt x="672" y="322"/>
                </a:lnTo>
                <a:lnTo>
                  <a:pt x="697" y="354"/>
                </a:lnTo>
                <a:lnTo>
                  <a:pt x="735" y="412"/>
                </a:lnTo>
                <a:lnTo>
                  <a:pt x="769" y="473"/>
                </a:lnTo>
                <a:lnTo>
                  <a:pt x="795" y="535"/>
                </a:lnTo>
                <a:lnTo>
                  <a:pt x="816" y="599"/>
                </a:lnTo>
                <a:lnTo>
                  <a:pt x="832" y="665"/>
                </a:lnTo>
                <a:lnTo>
                  <a:pt x="841" y="731"/>
                </a:lnTo>
                <a:lnTo>
                  <a:pt x="844" y="798"/>
                </a:lnTo>
                <a:lnTo>
                  <a:pt x="841" y="864"/>
                </a:lnTo>
                <a:lnTo>
                  <a:pt x="832" y="931"/>
                </a:lnTo>
                <a:lnTo>
                  <a:pt x="816" y="996"/>
                </a:lnTo>
                <a:lnTo>
                  <a:pt x="795" y="1061"/>
                </a:lnTo>
                <a:lnTo>
                  <a:pt x="769" y="1124"/>
                </a:lnTo>
                <a:lnTo>
                  <a:pt x="735" y="1184"/>
                </a:lnTo>
                <a:lnTo>
                  <a:pt x="697" y="1243"/>
                </a:lnTo>
                <a:lnTo>
                  <a:pt x="673" y="1274"/>
                </a:lnTo>
                <a:lnTo>
                  <a:pt x="671" y="1277"/>
                </a:lnTo>
                <a:lnTo>
                  <a:pt x="669" y="1279"/>
                </a:lnTo>
                <a:lnTo>
                  <a:pt x="621" y="1343"/>
                </a:lnTo>
                <a:lnTo>
                  <a:pt x="621" y="2116"/>
                </a:lnTo>
                <a:lnTo>
                  <a:pt x="740" y="2116"/>
                </a:lnTo>
                <a:lnTo>
                  <a:pt x="740" y="1304"/>
                </a:lnTo>
                <a:lnTo>
                  <a:pt x="838" y="1169"/>
                </a:lnTo>
                <a:lnTo>
                  <a:pt x="874" y="1117"/>
                </a:lnTo>
                <a:lnTo>
                  <a:pt x="903" y="1063"/>
                </a:lnTo>
                <a:lnTo>
                  <a:pt x="926" y="1005"/>
                </a:lnTo>
                <a:lnTo>
                  <a:pt x="944" y="947"/>
                </a:lnTo>
                <a:lnTo>
                  <a:pt x="955" y="888"/>
                </a:lnTo>
                <a:lnTo>
                  <a:pt x="962" y="828"/>
                </a:lnTo>
                <a:lnTo>
                  <a:pt x="962" y="768"/>
                </a:lnTo>
                <a:lnTo>
                  <a:pt x="955" y="708"/>
                </a:lnTo>
                <a:lnTo>
                  <a:pt x="944" y="649"/>
                </a:lnTo>
                <a:lnTo>
                  <a:pt x="926" y="590"/>
                </a:lnTo>
                <a:lnTo>
                  <a:pt x="903" y="534"/>
                </a:lnTo>
                <a:lnTo>
                  <a:pt x="874" y="479"/>
                </a:lnTo>
                <a:lnTo>
                  <a:pt x="838" y="426"/>
                </a:lnTo>
                <a:lnTo>
                  <a:pt x="721" y="268"/>
                </a:lnTo>
                <a:lnTo>
                  <a:pt x="723" y="265"/>
                </a:lnTo>
                <a:lnTo>
                  <a:pt x="679" y="206"/>
                </a:lnTo>
                <a:close/>
                <a:moveTo>
                  <a:pt x="435" y="0"/>
                </a:moveTo>
                <a:lnTo>
                  <a:pt x="557" y="164"/>
                </a:lnTo>
                <a:lnTo>
                  <a:pt x="679" y="0"/>
                </a:lnTo>
                <a:lnTo>
                  <a:pt x="799" y="162"/>
                </a:lnTo>
                <a:lnTo>
                  <a:pt x="919" y="0"/>
                </a:lnTo>
                <a:lnTo>
                  <a:pt x="1044" y="169"/>
                </a:lnTo>
                <a:lnTo>
                  <a:pt x="1167" y="1"/>
                </a:lnTo>
                <a:lnTo>
                  <a:pt x="1289" y="167"/>
                </a:lnTo>
                <a:lnTo>
                  <a:pt x="1411" y="1"/>
                </a:lnTo>
                <a:lnTo>
                  <a:pt x="1673" y="355"/>
                </a:lnTo>
                <a:lnTo>
                  <a:pt x="1711" y="414"/>
                </a:lnTo>
                <a:lnTo>
                  <a:pt x="1745" y="474"/>
                </a:lnTo>
                <a:lnTo>
                  <a:pt x="1772" y="537"/>
                </a:lnTo>
                <a:lnTo>
                  <a:pt x="1793" y="601"/>
                </a:lnTo>
                <a:lnTo>
                  <a:pt x="1808" y="667"/>
                </a:lnTo>
                <a:lnTo>
                  <a:pt x="1817" y="733"/>
                </a:lnTo>
                <a:lnTo>
                  <a:pt x="1820" y="800"/>
                </a:lnTo>
                <a:lnTo>
                  <a:pt x="1817" y="867"/>
                </a:lnTo>
                <a:lnTo>
                  <a:pt x="1808" y="933"/>
                </a:lnTo>
                <a:lnTo>
                  <a:pt x="1793" y="999"/>
                </a:lnTo>
                <a:lnTo>
                  <a:pt x="1772" y="1063"/>
                </a:lnTo>
                <a:lnTo>
                  <a:pt x="1745" y="1125"/>
                </a:lnTo>
                <a:lnTo>
                  <a:pt x="1711" y="1186"/>
                </a:lnTo>
                <a:lnTo>
                  <a:pt x="1673" y="1244"/>
                </a:lnTo>
                <a:lnTo>
                  <a:pt x="1597" y="1346"/>
                </a:lnTo>
                <a:lnTo>
                  <a:pt x="1597" y="2238"/>
                </a:lnTo>
                <a:lnTo>
                  <a:pt x="1594" y="2238"/>
                </a:lnTo>
                <a:lnTo>
                  <a:pt x="1594" y="2238"/>
                </a:lnTo>
                <a:lnTo>
                  <a:pt x="1594" y="2238"/>
                </a:lnTo>
                <a:lnTo>
                  <a:pt x="1594" y="2482"/>
                </a:lnTo>
                <a:lnTo>
                  <a:pt x="1595" y="2482"/>
                </a:lnTo>
                <a:lnTo>
                  <a:pt x="1596" y="2546"/>
                </a:lnTo>
                <a:lnTo>
                  <a:pt x="1596" y="3580"/>
                </a:lnTo>
                <a:lnTo>
                  <a:pt x="254" y="3580"/>
                </a:lnTo>
                <a:lnTo>
                  <a:pt x="254" y="2506"/>
                </a:lnTo>
                <a:lnTo>
                  <a:pt x="104" y="2655"/>
                </a:lnTo>
                <a:lnTo>
                  <a:pt x="91" y="2665"/>
                </a:lnTo>
                <a:lnTo>
                  <a:pt x="77" y="2671"/>
                </a:lnTo>
                <a:lnTo>
                  <a:pt x="61" y="2673"/>
                </a:lnTo>
                <a:lnTo>
                  <a:pt x="45" y="2671"/>
                </a:lnTo>
                <a:lnTo>
                  <a:pt x="31" y="2665"/>
                </a:lnTo>
                <a:lnTo>
                  <a:pt x="18" y="2655"/>
                </a:lnTo>
                <a:lnTo>
                  <a:pt x="8" y="2642"/>
                </a:lnTo>
                <a:lnTo>
                  <a:pt x="2" y="2628"/>
                </a:lnTo>
                <a:lnTo>
                  <a:pt x="0" y="2612"/>
                </a:lnTo>
                <a:lnTo>
                  <a:pt x="2" y="2597"/>
                </a:lnTo>
                <a:lnTo>
                  <a:pt x="8" y="2582"/>
                </a:lnTo>
                <a:lnTo>
                  <a:pt x="18" y="2569"/>
                </a:lnTo>
                <a:lnTo>
                  <a:pt x="226" y="2360"/>
                </a:lnTo>
                <a:lnTo>
                  <a:pt x="18" y="2152"/>
                </a:lnTo>
                <a:lnTo>
                  <a:pt x="8" y="2140"/>
                </a:lnTo>
                <a:lnTo>
                  <a:pt x="2" y="2124"/>
                </a:lnTo>
                <a:lnTo>
                  <a:pt x="0" y="2110"/>
                </a:lnTo>
                <a:lnTo>
                  <a:pt x="2" y="2094"/>
                </a:lnTo>
                <a:lnTo>
                  <a:pt x="8" y="2080"/>
                </a:lnTo>
                <a:lnTo>
                  <a:pt x="18" y="2067"/>
                </a:lnTo>
                <a:lnTo>
                  <a:pt x="31" y="2057"/>
                </a:lnTo>
                <a:lnTo>
                  <a:pt x="45" y="2050"/>
                </a:lnTo>
                <a:lnTo>
                  <a:pt x="61" y="2049"/>
                </a:lnTo>
                <a:lnTo>
                  <a:pt x="77" y="2050"/>
                </a:lnTo>
                <a:lnTo>
                  <a:pt x="91" y="2057"/>
                </a:lnTo>
                <a:lnTo>
                  <a:pt x="104" y="2067"/>
                </a:lnTo>
                <a:lnTo>
                  <a:pt x="255" y="2217"/>
                </a:lnTo>
                <a:lnTo>
                  <a:pt x="255" y="1353"/>
                </a:lnTo>
                <a:lnTo>
                  <a:pt x="200" y="1279"/>
                </a:lnTo>
                <a:lnTo>
                  <a:pt x="161" y="1220"/>
                </a:lnTo>
                <a:lnTo>
                  <a:pt x="126" y="1159"/>
                </a:lnTo>
                <a:lnTo>
                  <a:pt x="98" y="1096"/>
                </a:lnTo>
                <a:lnTo>
                  <a:pt x="75" y="1032"/>
                </a:lnTo>
                <a:lnTo>
                  <a:pt x="58" y="966"/>
                </a:lnTo>
                <a:lnTo>
                  <a:pt x="47" y="899"/>
                </a:lnTo>
                <a:lnTo>
                  <a:pt x="41" y="832"/>
                </a:lnTo>
                <a:lnTo>
                  <a:pt x="41" y="764"/>
                </a:lnTo>
                <a:lnTo>
                  <a:pt x="47" y="697"/>
                </a:lnTo>
                <a:lnTo>
                  <a:pt x="58" y="630"/>
                </a:lnTo>
                <a:lnTo>
                  <a:pt x="75" y="565"/>
                </a:lnTo>
                <a:lnTo>
                  <a:pt x="98" y="499"/>
                </a:lnTo>
                <a:lnTo>
                  <a:pt x="126" y="437"/>
                </a:lnTo>
                <a:lnTo>
                  <a:pt x="161" y="376"/>
                </a:lnTo>
                <a:lnTo>
                  <a:pt x="200" y="318"/>
                </a:lnTo>
                <a:lnTo>
                  <a:pt x="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17" name="Group 1016"/>
          <p:cNvGrpSpPr/>
          <p:nvPr/>
        </p:nvGrpSpPr>
        <p:grpSpPr>
          <a:xfrm>
            <a:off x="3480383" y="1903413"/>
            <a:ext cx="544512" cy="573087"/>
            <a:chOff x="3557588" y="1903413"/>
            <a:chExt cx="544512" cy="573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6" name="Freeform 453"/>
            <p:cNvSpPr>
              <a:spLocks/>
            </p:cNvSpPr>
            <p:nvPr/>
          </p:nvSpPr>
          <p:spPr bwMode="auto">
            <a:xfrm>
              <a:off x="3910013" y="1903413"/>
              <a:ext cx="192087" cy="195263"/>
            </a:xfrm>
            <a:custGeom>
              <a:avLst/>
              <a:gdLst>
                <a:gd name="T0" fmla="*/ 1028 w 1086"/>
                <a:gd name="T1" fmla="*/ 4 h 1112"/>
                <a:gd name="T2" fmla="*/ 1058 w 1086"/>
                <a:gd name="T3" fmla="*/ 34 h 1112"/>
                <a:gd name="T4" fmla="*/ 1085 w 1086"/>
                <a:gd name="T5" fmla="*/ 133 h 1112"/>
                <a:gd name="T6" fmla="*/ 1081 w 1086"/>
                <a:gd name="T7" fmla="*/ 212 h 1112"/>
                <a:gd name="T8" fmla="*/ 1060 w 1086"/>
                <a:gd name="T9" fmla="*/ 271 h 1112"/>
                <a:gd name="T10" fmla="*/ 1004 w 1086"/>
                <a:gd name="T11" fmla="*/ 337 h 1112"/>
                <a:gd name="T12" fmla="*/ 904 w 1086"/>
                <a:gd name="T13" fmla="*/ 392 h 1112"/>
                <a:gd name="T14" fmla="*/ 927 w 1086"/>
                <a:gd name="T15" fmla="*/ 485 h 1112"/>
                <a:gd name="T16" fmla="*/ 979 w 1086"/>
                <a:gd name="T17" fmla="*/ 618 h 1112"/>
                <a:gd name="T18" fmla="*/ 977 w 1086"/>
                <a:gd name="T19" fmla="*/ 751 h 1112"/>
                <a:gd name="T20" fmla="*/ 959 w 1086"/>
                <a:gd name="T21" fmla="*/ 859 h 1112"/>
                <a:gd name="T22" fmla="*/ 982 w 1086"/>
                <a:gd name="T23" fmla="*/ 936 h 1112"/>
                <a:gd name="T24" fmla="*/ 966 w 1086"/>
                <a:gd name="T25" fmla="*/ 1015 h 1112"/>
                <a:gd name="T26" fmla="*/ 913 w 1086"/>
                <a:gd name="T27" fmla="*/ 1080 h 1112"/>
                <a:gd name="T28" fmla="*/ 840 w 1086"/>
                <a:gd name="T29" fmla="*/ 1110 h 1112"/>
                <a:gd name="T30" fmla="*/ 764 w 1086"/>
                <a:gd name="T31" fmla="*/ 1104 h 1112"/>
                <a:gd name="T32" fmla="*/ 715 w 1086"/>
                <a:gd name="T33" fmla="*/ 1080 h 1112"/>
                <a:gd name="T34" fmla="*/ 650 w 1086"/>
                <a:gd name="T35" fmla="*/ 1008 h 1112"/>
                <a:gd name="T36" fmla="*/ 631 w 1086"/>
                <a:gd name="T37" fmla="*/ 972 h 1112"/>
                <a:gd name="T38" fmla="*/ 564 w 1086"/>
                <a:gd name="T39" fmla="*/ 962 h 1112"/>
                <a:gd name="T40" fmla="*/ 478 w 1086"/>
                <a:gd name="T41" fmla="*/ 910 h 1112"/>
                <a:gd name="T42" fmla="*/ 424 w 1086"/>
                <a:gd name="T43" fmla="*/ 830 h 1112"/>
                <a:gd name="T44" fmla="*/ 417 w 1086"/>
                <a:gd name="T45" fmla="*/ 822 h 1112"/>
                <a:gd name="T46" fmla="*/ 350 w 1086"/>
                <a:gd name="T47" fmla="*/ 812 h 1112"/>
                <a:gd name="T48" fmla="*/ 264 w 1086"/>
                <a:gd name="T49" fmla="*/ 760 h 1112"/>
                <a:gd name="T50" fmla="*/ 210 w 1086"/>
                <a:gd name="T51" fmla="*/ 680 h 1112"/>
                <a:gd name="T52" fmla="*/ 182 w 1086"/>
                <a:gd name="T53" fmla="*/ 672 h 1112"/>
                <a:gd name="T54" fmla="*/ 102 w 1086"/>
                <a:gd name="T55" fmla="*/ 648 h 1112"/>
                <a:gd name="T56" fmla="*/ 54 w 1086"/>
                <a:gd name="T57" fmla="*/ 613 h 1112"/>
                <a:gd name="T58" fmla="*/ 9 w 1086"/>
                <a:gd name="T59" fmla="*/ 545 h 1112"/>
                <a:gd name="T60" fmla="*/ 1 w 1086"/>
                <a:gd name="T61" fmla="*/ 466 h 1112"/>
                <a:gd name="T62" fmla="*/ 29 w 1086"/>
                <a:gd name="T63" fmla="*/ 392 h 1112"/>
                <a:gd name="T64" fmla="*/ 89 w 1086"/>
                <a:gd name="T65" fmla="*/ 339 h 1112"/>
                <a:gd name="T66" fmla="*/ 169 w 1086"/>
                <a:gd name="T67" fmla="*/ 321 h 1112"/>
                <a:gd name="T68" fmla="*/ 254 w 1086"/>
                <a:gd name="T69" fmla="*/ 301 h 1112"/>
                <a:gd name="T70" fmla="*/ 359 w 1086"/>
                <a:gd name="T71" fmla="*/ 240 h 1112"/>
                <a:gd name="T72" fmla="*/ 482 w 1086"/>
                <a:gd name="T73" fmla="*/ 222 h 1112"/>
                <a:gd name="T74" fmla="*/ 614 w 1086"/>
                <a:gd name="T75" fmla="*/ 244 h 1112"/>
                <a:gd name="T76" fmla="*/ 748 w 1086"/>
                <a:gd name="T77" fmla="*/ 309 h 1112"/>
                <a:gd name="T78" fmla="*/ 862 w 1086"/>
                <a:gd name="T79" fmla="*/ 290 h 1112"/>
                <a:gd name="T80" fmla="*/ 942 w 1086"/>
                <a:gd name="T81" fmla="*/ 246 h 1112"/>
                <a:gd name="T82" fmla="*/ 976 w 1086"/>
                <a:gd name="T83" fmla="*/ 185 h 1112"/>
                <a:gd name="T84" fmla="*/ 968 w 1086"/>
                <a:gd name="T85" fmla="*/ 107 h 1112"/>
                <a:gd name="T86" fmla="*/ 953 w 1086"/>
                <a:gd name="T87" fmla="*/ 48 h 1112"/>
                <a:gd name="T88" fmla="*/ 974 w 1086"/>
                <a:gd name="T89" fmla="*/ 13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6" h="1112">
                  <a:moveTo>
                    <a:pt x="1000" y="0"/>
                  </a:moveTo>
                  <a:lnTo>
                    <a:pt x="1014" y="0"/>
                  </a:lnTo>
                  <a:lnTo>
                    <a:pt x="1028" y="4"/>
                  </a:lnTo>
                  <a:lnTo>
                    <a:pt x="1041" y="11"/>
                  </a:lnTo>
                  <a:lnTo>
                    <a:pt x="1051" y="22"/>
                  </a:lnTo>
                  <a:lnTo>
                    <a:pt x="1058" y="34"/>
                  </a:lnTo>
                  <a:lnTo>
                    <a:pt x="1071" y="69"/>
                  </a:lnTo>
                  <a:lnTo>
                    <a:pt x="1080" y="103"/>
                  </a:lnTo>
                  <a:lnTo>
                    <a:pt x="1085" y="133"/>
                  </a:lnTo>
                  <a:lnTo>
                    <a:pt x="1086" y="162"/>
                  </a:lnTo>
                  <a:lnTo>
                    <a:pt x="1085" y="188"/>
                  </a:lnTo>
                  <a:lnTo>
                    <a:pt x="1081" y="212"/>
                  </a:lnTo>
                  <a:lnTo>
                    <a:pt x="1075" y="234"/>
                  </a:lnTo>
                  <a:lnTo>
                    <a:pt x="1068" y="254"/>
                  </a:lnTo>
                  <a:lnTo>
                    <a:pt x="1060" y="271"/>
                  </a:lnTo>
                  <a:lnTo>
                    <a:pt x="1050" y="286"/>
                  </a:lnTo>
                  <a:lnTo>
                    <a:pt x="1029" y="313"/>
                  </a:lnTo>
                  <a:lnTo>
                    <a:pt x="1004" y="337"/>
                  </a:lnTo>
                  <a:lnTo>
                    <a:pt x="974" y="358"/>
                  </a:lnTo>
                  <a:lnTo>
                    <a:pt x="940" y="377"/>
                  </a:lnTo>
                  <a:lnTo>
                    <a:pt x="904" y="392"/>
                  </a:lnTo>
                  <a:lnTo>
                    <a:pt x="863" y="403"/>
                  </a:lnTo>
                  <a:lnTo>
                    <a:pt x="898" y="444"/>
                  </a:lnTo>
                  <a:lnTo>
                    <a:pt x="927" y="485"/>
                  </a:lnTo>
                  <a:lnTo>
                    <a:pt x="950" y="528"/>
                  </a:lnTo>
                  <a:lnTo>
                    <a:pt x="968" y="574"/>
                  </a:lnTo>
                  <a:lnTo>
                    <a:pt x="979" y="618"/>
                  </a:lnTo>
                  <a:lnTo>
                    <a:pt x="985" y="663"/>
                  </a:lnTo>
                  <a:lnTo>
                    <a:pt x="984" y="707"/>
                  </a:lnTo>
                  <a:lnTo>
                    <a:pt x="977" y="751"/>
                  </a:lnTo>
                  <a:lnTo>
                    <a:pt x="963" y="794"/>
                  </a:lnTo>
                  <a:lnTo>
                    <a:pt x="944" y="835"/>
                  </a:lnTo>
                  <a:lnTo>
                    <a:pt x="959" y="859"/>
                  </a:lnTo>
                  <a:lnTo>
                    <a:pt x="971" y="883"/>
                  </a:lnTo>
                  <a:lnTo>
                    <a:pt x="979" y="909"/>
                  </a:lnTo>
                  <a:lnTo>
                    <a:pt x="982" y="936"/>
                  </a:lnTo>
                  <a:lnTo>
                    <a:pt x="981" y="963"/>
                  </a:lnTo>
                  <a:lnTo>
                    <a:pt x="976" y="990"/>
                  </a:lnTo>
                  <a:lnTo>
                    <a:pt x="966" y="1015"/>
                  </a:lnTo>
                  <a:lnTo>
                    <a:pt x="952" y="1039"/>
                  </a:lnTo>
                  <a:lnTo>
                    <a:pt x="934" y="1062"/>
                  </a:lnTo>
                  <a:lnTo>
                    <a:pt x="913" y="1080"/>
                  </a:lnTo>
                  <a:lnTo>
                    <a:pt x="890" y="1094"/>
                  </a:lnTo>
                  <a:lnTo>
                    <a:pt x="865" y="1104"/>
                  </a:lnTo>
                  <a:lnTo>
                    <a:pt x="840" y="1110"/>
                  </a:lnTo>
                  <a:lnTo>
                    <a:pt x="813" y="1112"/>
                  </a:lnTo>
                  <a:lnTo>
                    <a:pt x="789" y="1110"/>
                  </a:lnTo>
                  <a:lnTo>
                    <a:pt x="764" y="1104"/>
                  </a:lnTo>
                  <a:lnTo>
                    <a:pt x="740" y="1095"/>
                  </a:lnTo>
                  <a:lnTo>
                    <a:pt x="717" y="1081"/>
                  </a:lnTo>
                  <a:lnTo>
                    <a:pt x="715" y="1080"/>
                  </a:lnTo>
                  <a:lnTo>
                    <a:pt x="690" y="1059"/>
                  </a:lnTo>
                  <a:lnTo>
                    <a:pt x="668" y="1034"/>
                  </a:lnTo>
                  <a:lnTo>
                    <a:pt x="650" y="1008"/>
                  </a:lnTo>
                  <a:lnTo>
                    <a:pt x="638" y="980"/>
                  </a:lnTo>
                  <a:lnTo>
                    <a:pt x="636" y="972"/>
                  </a:lnTo>
                  <a:lnTo>
                    <a:pt x="631" y="972"/>
                  </a:lnTo>
                  <a:lnTo>
                    <a:pt x="626" y="972"/>
                  </a:lnTo>
                  <a:lnTo>
                    <a:pt x="594" y="970"/>
                  </a:lnTo>
                  <a:lnTo>
                    <a:pt x="564" y="962"/>
                  </a:lnTo>
                  <a:lnTo>
                    <a:pt x="533" y="949"/>
                  </a:lnTo>
                  <a:lnTo>
                    <a:pt x="504" y="932"/>
                  </a:lnTo>
                  <a:lnTo>
                    <a:pt x="478" y="910"/>
                  </a:lnTo>
                  <a:lnTo>
                    <a:pt x="455" y="886"/>
                  </a:lnTo>
                  <a:lnTo>
                    <a:pt x="437" y="859"/>
                  </a:lnTo>
                  <a:lnTo>
                    <a:pt x="424" y="830"/>
                  </a:lnTo>
                  <a:lnTo>
                    <a:pt x="423" y="826"/>
                  </a:lnTo>
                  <a:lnTo>
                    <a:pt x="422" y="822"/>
                  </a:lnTo>
                  <a:lnTo>
                    <a:pt x="417" y="822"/>
                  </a:lnTo>
                  <a:lnTo>
                    <a:pt x="412" y="822"/>
                  </a:lnTo>
                  <a:lnTo>
                    <a:pt x="380" y="820"/>
                  </a:lnTo>
                  <a:lnTo>
                    <a:pt x="350" y="812"/>
                  </a:lnTo>
                  <a:lnTo>
                    <a:pt x="319" y="799"/>
                  </a:lnTo>
                  <a:lnTo>
                    <a:pt x="290" y="782"/>
                  </a:lnTo>
                  <a:lnTo>
                    <a:pt x="264" y="760"/>
                  </a:lnTo>
                  <a:lnTo>
                    <a:pt x="241" y="736"/>
                  </a:lnTo>
                  <a:lnTo>
                    <a:pt x="223" y="708"/>
                  </a:lnTo>
                  <a:lnTo>
                    <a:pt x="210" y="680"/>
                  </a:lnTo>
                  <a:lnTo>
                    <a:pt x="209" y="676"/>
                  </a:lnTo>
                  <a:lnTo>
                    <a:pt x="208" y="672"/>
                  </a:lnTo>
                  <a:lnTo>
                    <a:pt x="182" y="672"/>
                  </a:lnTo>
                  <a:lnTo>
                    <a:pt x="155" y="668"/>
                  </a:lnTo>
                  <a:lnTo>
                    <a:pt x="129" y="660"/>
                  </a:lnTo>
                  <a:lnTo>
                    <a:pt x="102" y="648"/>
                  </a:lnTo>
                  <a:lnTo>
                    <a:pt x="76" y="631"/>
                  </a:lnTo>
                  <a:lnTo>
                    <a:pt x="75" y="630"/>
                  </a:lnTo>
                  <a:lnTo>
                    <a:pt x="54" y="613"/>
                  </a:lnTo>
                  <a:lnTo>
                    <a:pt x="34" y="592"/>
                  </a:lnTo>
                  <a:lnTo>
                    <a:pt x="20" y="569"/>
                  </a:lnTo>
                  <a:lnTo>
                    <a:pt x="9" y="545"/>
                  </a:lnTo>
                  <a:lnTo>
                    <a:pt x="2" y="519"/>
                  </a:lnTo>
                  <a:lnTo>
                    <a:pt x="0" y="492"/>
                  </a:lnTo>
                  <a:lnTo>
                    <a:pt x="1" y="466"/>
                  </a:lnTo>
                  <a:lnTo>
                    <a:pt x="6" y="441"/>
                  </a:lnTo>
                  <a:lnTo>
                    <a:pt x="15" y="415"/>
                  </a:lnTo>
                  <a:lnTo>
                    <a:pt x="29" y="392"/>
                  </a:lnTo>
                  <a:lnTo>
                    <a:pt x="47" y="371"/>
                  </a:lnTo>
                  <a:lnTo>
                    <a:pt x="67" y="353"/>
                  </a:lnTo>
                  <a:lnTo>
                    <a:pt x="89" y="339"/>
                  </a:lnTo>
                  <a:lnTo>
                    <a:pt x="115" y="329"/>
                  </a:lnTo>
                  <a:lnTo>
                    <a:pt x="141" y="323"/>
                  </a:lnTo>
                  <a:lnTo>
                    <a:pt x="169" y="321"/>
                  </a:lnTo>
                  <a:lnTo>
                    <a:pt x="197" y="323"/>
                  </a:lnTo>
                  <a:lnTo>
                    <a:pt x="223" y="330"/>
                  </a:lnTo>
                  <a:lnTo>
                    <a:pt x="254" y="301"/>
                  </a:lnTo>
                  <a:lnTo>
                    <a:pt x="286" y="276"/>
                  </a:lnTo>
                  <a:lnTo>
                    <a:pt x="321" y="256"/>
                  </a:lnTo>
                  <a:lnTo>
                    <a:pt x="359" y="240"/>
                  </a:lnTo>
                  <a:lnTo>
                    <a:pt x="399" y="230"/>
                  </a:lnTo>
                  <a:lnTo>
                    <a:pt x="439" y="223"/>
                  </a:lnTo>
                  <a:lnTo>
                    <a:pt x="482" y="222"/>
                  </a:lnTo>
                  <a:lnTo>
                    <a:pt x="524" y="225"/>
                  </a:lnTo>
                  <a:lnTo>
                    <a:pt x="569" y="232"/>
                  </a:lnTo>
                  <a:lnTo>
                    <a:pt x="614" y="244"/>
                  </a:lnTo>
                  <a:lnTo>
                    <a:pt x="658" y="261"/>
                  </a:lnTo>
                  <a:lnTo>
                    <a:pt x="704" y="282"/>
                  </a:lnTo>
                  <a:lnTo>
                    <a:pt x="748" y="309"/>
                  </a:lnTo>
                  <a:lnTo>
                    <a:pt x="789" y="306"/>
                  </a:lnTo>
                  <a:lnTo>
                    <a:pt x="828" y="300"/>
                  </a:lnTo>
                  <a:lnTo>
                    <a:pt x="862" y="290"/>
                  </a:lnTo>
                  <a:lnTo>
                    <a:pt x="894" y="278"/>
                  </a:lnTo>
                  <a:lnTo>
                    <a:pt x="920" y="263"/>
                  </a:lnTo>
                  <a:lnTo>
                    <a:pt x="942" y="246"/>
                  </a:lnTo>
                  <a:lnTo>
                    <a:pt x="959" y="226"/>
                  </a:lnTo>
                  <a:lnTo>
                    <a:pt x="970" y="206"/>
                  </a:lnTo>
                  <a:lnTo>
                    <a:pt x="976" y="185"/>
                  </a:lnTo>
                  <a:lnTo>
                    <a:pt x="978" y="161"/>
                  </a:lnTo>
                  <a:lnTo>
                    <a:pt x="975" y="134"/>
                  </a:lnTo>
                  <a:lnTo>
                    <a:pt x="968" y="107"/>
                  </a:lnTo>
                  <a:lnTo>
                    <a:pt x="957" y="76"/>
                  </a:lnTo>
                  <a:lnTo>
                    <a:pt x="953" y="62"/>
                  </a:lnTo>
                  <a:lnTo>
                    <a:pt x="953" y="48"/>
                  </a:lnTo>
                  <a:lnTo>
                    <a:pt x="956" y="35"/>
                  </a:lnTo>
                  <a:lnTo>
                    <a:pt x="963" y="23"/>
                  </a:lnTo>
                  <a:lnTo>
                    <a:pt x="974" y="13"/>
                  </a:lnTo>
                  <a:lnTo>
                    <a:pt x="986" y="4"/>
                  </a:lnTo>
                  <a:lnTo>
                    <a:pt x="10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54"/>
            <p:cNvSpPr>
              <a:spLocks noEditPoints="1"/>
            </p:cNvSpPr>
            <p:nvPr/>
          </p:nvSpPr>
          <p:spPr bwMode="auto">
            <a:xfrm>
              <a:off x="3557588" y="2019300"/>
              <a:ext cx="490537" cy="457200"/>
            </a:xfrm>
            <a:custGeom>
              <a:avLst/>
              <a:gdLst>
                <a:gd name="T0" fmla="*/ 400 w 2785"/>
                <a:gd name="T1" fmla="*/ 1307 h 2594"/>
                <a:gd name="T2" fmla="*/ 336 w 2785"/>
                <a:gd name="T3" fmla="*/ 1507 h 2594"/>
                <a:gd name="T4" fmla="*/ 329 w 2785"/>
                <a:gd name="T5" fmla="*/ 1765 h 2594"/>
                <a:gd name="T6" fmla="*/ 402 w 2785"/>
                <a:gd name="T7" fmla="*/ 2007 h 2594"/>
                <a:gd name="T8" fmla="*/ 464 w 2785"/>
                <a:gd name="T9" fmla="*/ 2086 h 2594"/>
                <a:gd name="T10" fmla="*/ 518 w 2785"/>
                <a:gd name="T11" fmla="*/ 2071 h 2594"/>
                <a:gd name="T12" fmla="*/ 530 w 2785"/>
                <a:gd name="T13" fmla="*/ 2018 h 2594"/>
                <a:gd name="T14" fmla="*/ 455 w 2785"/>
                <a:gd name="T15" fmla="*/ 1842 h 2594"/>
                <a:gd name="T16" fmla="*/ 433 w 2785"/>
                <a:gd name="T17" fmla="*/ 1603 h 2594"/>
                <a:gd name="T18" fmla="*/ 493 w 2785"/>
                <a:gd name="T19" fmla="*/ 1362 h 2594"/>
                <a:gd name="T20" fmla="*/ 487 w 2785"/>
                <a:gd name="T21" fmla="*/ 1309 h 2594"/>
                <a:gd name="T22" fmla="*/ 436 w 2785"/>
                <a:gd name="T23" fmla="*/ 1286 h 2594"/>
                <a:gd name="T24" fmla="*/ 664 w 2785"/>
                <a:gd name="T25" fmla="*/ 999 h 2594"/>
                <a:gd name="T26" fmla="*/ 510 w 2785"/>
                <a:gd name="T27" fmla="*/ 1130 h 2594"/>
                <a:gd name="T28" fmla="*/ 500 w 2785"/>
                <a:gd name="T29" fmla="*/ 1184 h 2594"/>
                <a:gd name="T30" fmla="*/ 539 w 2785"/>
                <a:gd name="T31" fmla="*/ 1219 h 2594"/>
                <a:gd name="T32" fmla="*/ 593 w 2785"/>
                <a:gd name="T33" fmla="*/ 1201 h 2594"/>
                <a:gd name="T34" fmla="*/ 750 w 2785"/>
                <a:gd name="T35" fmla="*/ 1076 h 2594"/>
                <a:gd name="T36" fmla="*/ 825 w 2785"/>
                <a:gd name="T37" fmla="*/ 1026 h 2594"/>
                <a:gd name="T38" fmla="*/ 817 w 2785"/>
                <a:gd name="T39" fmla="*/ 971 h 2594"/>
                <a:gd name="T40" fmla="*/ 768 w 2785"/>
                <a:gd name="T41" fmla="*/ 950 h 2594"/>
                <a:gd name="T42" fmla="*/ 2012 w 2785"/>
                <a:gd name="T43" fmla="*/ 58 h 2594"/>
                <a:gd name="T44" fmla="*/ 2135 w 2785"/>
                <a:gd name="T45" fmla="*/ 112 h 2594"/>
                <a:gd name="T46" fmla="*/ 2226 w 2785"/>
                <a:gd name="T47" fmla="*/ 208 h 2594"/>
                <a:gd name="T48" fmla="*/ 2349 w 2785"/>
                <a:gd name="T49" fmla="*/ 262 h 2594"/>
                <a:gd name="T50" fmla="*/ 2440 w 2785"/>
                <a:gd name="T51" fmla="*/ 358 h 2594"/>
                <a:gd name="T52" fmla="*/ 2563 w 2785"/>
                <a:gd name="T53" fmla="*/ 413 h 2594"/>
                <a:gd name="T54" fmla="*/ 2653 w 2785"/>
                <a:gd name="T55" fmla="*/ 508 h 2594"/>
                <a:gd name="T56" fmla="*/ 2785 w 2785"/>
                <a:gd name="T57" fmla="*/ 557 h 2594"/>
                <a:gd name="T58" fmla="*/ 2756 w 2785"/>
                <a:gd name="T59" fmla="*/ 641 h 2594"/>
                <a:gd name="T60" fmla="*/ 2650 w 2785"/>
                <a:gd name="T61" fmla="*/ 996 h 2594"/>
                <a:gd name="T62" fmla="*/ 2484 w 2785"/>
                <a:gd name="T63" fmla="*/ 1391 h 2594"/>
                <a:gd name="T64" fmla="*/ 2290 w 2785"/>
                <a:gd name="T65" fmla="*/ 1716 h 2594"/>
                <a:gd name="T66" fmla="*/ 2082 w 2785"/>
                <a:gd name="T67" fmla="*/ 1978 h 2594"/>
                <a:gd name="T68" fmla="*/ 1871 w 2785"/>
                <a:gd name="T69" fmla="*/ 2184 h 2594"/>
                <a:gd name="T70" fmla="*/ 1666 w 2785"/>
                <a:gd name="T71" fmla="*/ 2340 h 2594"/>
                <a:gd name="T72" fmla="*/ 1479 w 2785"/>
                <a:gd name="T73" fmla="*/ 2452 h 2594"/>
                <a:gd name="T74" fmla="*/ 1254 w 2785"/>
                <a:gd name="T75" fmla="*/ 2549 h 2594"/>
                <a:gd name="T76" fmla="*/ 969 w 2785"/>
                <a:gd name="T77" fmla="*/ 2594 h 2594"/>
                <a:gd name="T78" fmla="*/ 727 w 2785"/>
                <a:gd name="T79" fmla="*/ 2561 h 2594"/>
                <a:gd name="T80" fmla="*/ 459 w 2785"/>
                <a:gd name="T81" fmla="*/ 2445 h 2594"/>
                <a:gd name="T82" fmla="*/ 241 w 2785"/>
                <a:gd name="T83" fmla="*/ 2257 h 2594"/>
                <a:gd name="T84" fmla="*/ 85 w 2785"/>
                <a:gd name="T85" fmla="*/ 2012 h 2594"/>
                <a:gd name="T86" fmla="*/ 7 w 2785"/>
                <a:gd name="T87" fmla="*/ 1731 h 2594"/>
                <a:gd name="T88" fmla="*/ 12 w 2785"/>
                <a:gd name="T89" fmla="*/ 1457 h 2594"/>
                <a:gd name="T90" fmla="*/ 91 w 2785"/>
                <a:gd name="T91" fmla="*/ 1198 h 2594"/>
                <a:gd name="T92" fmla="*/ 238 w 2785"/>
                <a:gd name="T93" fmla="*/ 971 h 2594"/>
                <a:gd name="T94" fmla="*/ 446 w 2785"/>
                <a:gd name="T95" fmla="*/ 788 h 2594"/>
                <a:gd name="T96" fmla="*/ 527 w 2785"/>
                <a:gd name="T97" fmla="*/ 741 h 2594"/>
                <a:gd name="T98" fmla="*/ 579 w 2785"/>
                <a:gd name="T99" fmla="*/ 716 h 2594"/>
                <a:gd name="T100" fmla="*/ 718 w 2785"/>
                <a:gd name="T101" fmla="*/ 670 h 2594"/>
                <a:gd name="T102" fmla="*/ 978 w 2785"/>
                <a:gd name="T103" fmla="*/ 609 h 2594"/>
                <a:gd name="T104" fmla="*/ 1228 w 2785"/>
                <a:gd name="T105" fmla="*/ 515 h 2594"/>
                <a:gd name="T106" fmla="*/ 1441 w 2785"/>
                <a:gd name="T107" fmla="*/ 406 h 2594"/>
                <a:gd name="T108" fmla="*/ 1612 w 2785"/>
                <a:gd name="T109" fmla="*/ 298 h 2594"/>
                <a:gd name="T110" fmla="*/ 1731 w 2785"/>
                <a:gd name="T111" fmla="*/ 210 h 2594"/>
                <a:gd name="T112" fmla="*/ 1796 w 2785"/>
                <a:gd name="T113" fmla="*/ 156 h 2594"/>
                <a:gd name="T114" fmla="*/ 1952 w 2785"/>
                <a:gd name="T115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5" h="2594">
                  <a:moveTo>
                    <a:pt x="436" y="1286"/>
                  </a:moveTo>
                  <a:lnTo>
                    <a:pt x="423" y="1289"/>
                  </a:lnTo>
                  <a:lnTo>
                    <a:pt x="411" y="1296"/>
                  </a:lnTo>
                  <a:lnTo>
                    <a:pt x="400" y="1307"/>
                  </a:lnTo>
                  <a:lnTo>
                    <a:pt x="392" y="1319"/>
                  </a:lnTo>
                  <a:lnTo>
                    <a:pt x="368" y="1381"/>
                  </a:lnTo>
                  <a:lnTo>
                    <a:pt x="350" y="1444"/>
                  </a:lnTo>
                  <a:lnTo>
                    <a:pt x="336" y="1507"/>
                  </a:lnTo>
                  <a:lnTo>
                    <a:pt x="327" y="1572"/>
                  </a:lnTo>
                  <a:lnTo>
                    <a:pt x="323" y="1637"/>
                  </a:lnTo>
                  <a:lnTo>
                    <a:pt x="324" y="1701"/>
                  </a:lnTo>
                  <a:lnTo>
                    <a:pt x="329" y="1765"/>
                  </a:lnTo>
                  <a:lnTo>
                    <a:pt x="340" y="1828"/>
                  </a:lnTo>
                  <a:lnTo>
                    <a:pt x="355" y="1890"/>
                  </a:lnTo>
                  <a:lnTo>
                    <a:pt x="376" y="1949"/>
                  </a:lnTo>
                  <a:lnTo>
                    <a:pt x="402" y="2007"/>
                  </a:lnTo>
                  <a:lnTo>
                    <a:pt x="431" y="2061"/>
                  </a:lnTo>
                  <a:lnTo>
                    <a:pt x="440" y="2073"/>
                  </a:lnTo>
                  <a:lnTo>
                    <a:pt x="451" y="2081"/>
                  </a:lnTo>
                  <a:lnTo>
                    <a:pt x="464" y="2086"/>
                  </a:lnTo>
                  <a:lnTo>
                    <a:pt x="478" y="2088"/>
                  </a:lnTo>
                  <a:lnTo>
                    <a:pt x="493" y="2086"/>
                  </a:lnTo>
                  <a:lnTo>
                    <a:pt x="506" y="2080"/>
                  </a:lnTo>
                  <a:lnTo>
                    <a:pt x="518" y="2071"/>
                  </a:lnTo>
                  <a:lnTo>
                    <a:pt x="526" y="2059"/>
                  </a:lnTo>
                  <a:lnTo>
                    <a:pt x="531" y="2046"/>
                  </a:lnTo>
                  <a:lnTo>
                    <a:pt x="532" y="2032"/>
                  </a:lnTo>
                  <a:lnTo>
                    <a:pt x="530" y="2018"/>
                  </a:lnTo>
                  <a:lnTo>
                    <a:pt x="524" y="2005"/>
                  </a:lnTo>
                  <a:lnTo>
                    <a:pt x="497" y="1953"/>
                  </a:lnTo>
                  <a:lnTo>
                    <a:pt x="474" y="1899"/>
                  </a:lnTo>
                  <a:lnTo>
                    <a:pt x="455" y="1842"/>
                  </a:lnTo>
                  <a:lnTo>
                    <a:pt x="442" y="1783"/>
                  </a:lnTo>
                  <a:lnTo>
                    <a:pt x="434" y="1725"/>
                  </a:lnTo>
                  <a:lnTo>
                    <a:pt x="431" y="1664"/>
                  </a:lnTo>
                  <a:lnTo>
                    <a:pt x="433" y="1603"/>
                  </a:lnTo>
                  <a:lnTo>
                    <a:pt x="440" y="1542"/>
                  </a:lnTo>
                  <a:lnTo>
                    <a:pt x="452" y="1481"/>
                  </a:lnTo>
                  <a:lnTo>
                    <a:pt x="471" y="1421"/>
                  </a:lnTo>
                  <a:lnTo>
                    <a:pt x="493" y="1362"/>
                  </a:lnTo>
                  <a:lnTo>
                    <a:pt x="497" y="1348"/>
                  </a:lnTo>
                  <a:lnTo>
                    <a:pt x="497" y="1334"/>
                  </a:lnTo>
                  <a:lnTo>
                    <a:pt x="494" y="1321"/>
                  </a:lnTo>
                  <a:lnTo>
                    <a:pt x="487" y="1309"/>
                  </a:lnTo>
                  <a:lnTo>
                    <a:pt x="477" y="1297"/>
                  </a:lnTo>
                  <a:lnTo>
                    <a:pt x="464" y="1290"/>
                  </a:lnTo>
                  <a:lnTo>
                    <a:pt x="450" y="1286"/>
                  </a:lnTo>
                  <a:lnTo>
                    <a:pt x="436" y="1286"/>
                  </a:lnTo>
                  <a:close/>
                  <a:moveTo>
                    <a:pt x="768" y="950"/>
                  </a:moveTo>
                  <a:lnTo>
                    <a:pt x="754" y="954"/>
                  </a:lnTo>
                  <a:lnTo>
                    <a:pt x="709" y="975"/>
                  </a:lnTo>
                  <a:lnTo>
                    <a:pt x="664" y="999"/>
                  </a:lnTo>
                  <a:lnTo>
                    <a:pt x="623" y="1027"/>
                  </a:lnTo>
                  <a:lnTo>
                    <a:pt x="582" y="1058"/>
                  </a:lnTo>
                  <a:lnTo>
                    <a:pt x="545" y="1092"/>
                  </a:lnTo>
                  <a:lnTo>
                    <a:pt x="510" y="1130"/>
                  </a:lnTo>
                  <a:lnTo>
                    <a:pt x="502" y="1142"/>
                  </a:lnTo>
                  <a:lnTo>
                    <a:pt x="498" y="1155"/>
                  </a:lnTo>
                  <a:lnTo>
                    <a:pt x="497" y="1170"/>
                  </a:lnTo>
                  <a:lnTo>
                    <a:pt x="500" y="1184"/>
                  </a:lnTo>
                  <a:lnTo>
                    <a:pt x="506" y="1196"/>
                  </a:lnTo>
                  <a:lnTo>
                    <a:pt x="516" y="1207"/>
                  </a:lnTo>
                  <a:lnTo>
                    <a:pt x="526" y="1214"/>
                  </a:lnTo>
                  <a:lnTo>
                    <a:pt x="539" y="1219"/>
                  </a:lnTo>
                  <a:lnTo>
                    <a:pt x="552" y="1220"/>
                  </a:lnTo>
                  <a:lnTo>
                    <a:pt x="567" y="1218"/>
                  </a:lnTo>
                  <a:lnTo>
                    <a:pt x="581" y="1212"/>
                  </a:lnTo>
                  <a:lnTo>
                    <a:pt x="593" y="1201"/>
                  </a:lnTo>
                  <a:lnTo>
                    <a:pt x="628" y="1165"/>
                  </a:lnTo>
                  <a:lnTo>
                    <a:pt x="666" y="1131"/>
                  </a:lnTo>
                  <a:lnTo>
                    <a:pt x="707" y="1102"/>
                  </a:lnTo>
                  <a:lnTo>
                    <a:pt x="750" y="1076"/>
                  </a:lnTo>
                  <a:lnTo>
                    <a:pt x="795" y="1055"/>
                  </a:lnTo>
                  <a:lnTo>
                    <a:pt x="808" y="1048"/>
                  </a:lnTo>
                  <a:lnTo>
                    <a:pt x="817" y="1038"/>
                  </a:lnTo>
                  <a:lnTo>
                    <a:pt x="825" y="1026"/>
                  </a:lnTo>
                  <a:lnTo>
                    <a:pt x="829" y="1012"/>
                  </a:lnTo>
                  <a:lnTo>
                    <a:pt x="829" y="998"/>
                  </a:lnTo>
                  <a:lnTo>
                    <a:pt x="826" y="984"/>
                  </a:lnTo>
                  <a:lnTo>
                    <a:pt x="817" y="971"/>
                  </a:lnTo>
                  <a:lnTo>
                    <a:pt x="808" y="961"/>
                  </a:lnTo>
                  <a:lnTo>
                    <a:pt x="796" y="954"/>
                  </a:lnTo>
                  <a:lnTo>
                    <a:pt x="782" y="950"/>
                  </a:lnTo>
                  <a:lnTo>
                    <a:pt x="768" y="950"/>
                  </a:lnTo>
                  <a:close/>
                  <a:moveTo>
                    <a:pt x="1952" y="0"/>
                  </a:moveTo>
                  <a:lnTo>
                    <a:pt x="1971" y="21"/>
                  </a:lnTo>
                  <a:lnTo>
                    <a:pt x="1990" y="40"/>
                  </a:lnTo>
                  <a:lnTo>
                    <a:pt x="2012" y="58"/>
                  </a:lnTo>
                  <a:lnTo>
                    <a:pt x="2042" y="76"/>
                  </a:lnTo>
                  <a:lnTo>
                    <a:pt x="2072" y="92"/>
                  </a:lnTo>
                  <a:lnTo>
                    <a:pt x="2103" y="103"/>
                  </a:lnTo>
                  <a:lnTo>
                    <a:pt x="2135" y="112"/>
                  </a:lnTo>
                  <a:lnTo>
                    <a:pt x="2154" y="139"/>
                  </a:lnTo>
                  <a:lnTo>
                    <a:pt x="2175" y="164"/>
                  </a:lnTo>
                  <a:lnTo>
                    <a:pt x="2200" y="188"/>
                  </a:lnTo>
                  <a:lnTo>
                    <a:pt x="2226" y="208"/>
                  </a:lnTo>
                  <a:lnTo>
                    <a:pt x="2256" y="226"/>
                  </a:lnTo>
                  <a:lnTo>
                    <a:pt x="2285" y="241"/>
                  </a:lnTo>
                  <a:lnTo>
                    <a:pt x="2316" y="253"/>
                  </a:lnTo>
                  <a:lnTo>
                    <a:pt x="2349" y="262"/>
                  </a:lnTo>
                  <a:lnTo>
                    <a:pt x="2367" y="289"/>
                  </a:lnTo>
                  <a:lnTo>
                    <a:pt x="2389" y="314"/>
                  </a:lnTo>
                  <a:lnTo>
                    <a:pt x="2414" y="338"/>
                  </a:lnTo>
                  <a:lnTo>
                    <a:pt x="2440" y="358"/>
                  </a:lnTo>
                  <a:lnTo>
                    <a:pt x="2470" y="376"/>
                  </a:lnTo>
                  <a:lnTo>
                    <a:pt x="2500" y="391"/>
                  </a:lnTo>
                  <a:lnTo>
                    <a:pt x="2531" y="404"/>
                  </a:lnTo>
                  <a:lnTo>
                    <a:pt x="2563" y="413"/>
                  </a:lnTo>
                  <a:lnTo>
                    <a:pt x="2587" y="446"/>
                  </a:lnTo>
                  <a:lnTo>
                    <a:pt x="2616" y="477"/>
                  </a:lnTo>
                  <a:lnTo>
                    <a:pt x="2649" y="504"/>
                  </a:lnTo>
                  <a:lnTo>
                    <a:pt x="2653" y="508"/>
                  </a:lnTo>
                  <a:lnTo>
                    <a:pt x="2684" y="526"/>
                  </a:lnTo>
                  <a:lnTo>
                    <a:pt x="2716" y="541"/>
                  </a:lnTo>
                  <a:lnTo>
                    <a:pt x="2751" y="551"/>
                  </a:lnTo>
                  <a:lnTo>
                    <a:pt x="2785" y="557"/>
                  </a:lnTo>
                  <a:lnTo>
                    <a:pt x="2776" y="584"/>
                  </a:lnTo>
                  <a:lnTo>
                    <a:pt x="2768" y="608"/>
                  </a:lnTo>
                  <a:lnTo>
                    <a:pt x="2761" y="627"/>
                  </a:lnTo>
                  <a:lnTo>
                    <a:pt x="2756" y="641"/>
                  </a:lnTo>
                  <a:lnTo>
                    <a:pt x="2753" y="651"/>
                  </a:lnTo>
                  <a:lnTo>
                    <a:pt x="2721" y="771"/>
                  </a:lnTo>
                  <a:lnTo>
                    <a:pt x="2687" y="886"/>
                  </a:lnTo>
                  <a:lnTo>
                    <a:pt x="2650" y="996"/>
                  </a:lnTo>
                  <a:lnTo>
                    <a:pt x="2612" y="1102"/>
                  </a:lnTo>
                  <a:lnTo>
                    <a:pt x="2571" y="1203"/>
                  </a:lnTo>
                  <a:lnTo>
                    <a:pt x="2528" y="1299"/>
                  </a:lnTo>
                  <a:lnTo>
                    <a:pt x="2484" y="1391"/>
                  </a:lnTo>
                  <a:lnTo>
                    <a:pt x="2437" y="1478"/>
                  </a:lnTo>
                  <a:lnTo>
                    <a:pt x="2389" y="1562"/>
                  </a:lnTo>
                  <a:lnTo>
                    <a:pt x="2341" y="1641"/>
                  </a:lnTo>
                  <a:lnTo>
                    <a:pt x="2290" y="1716"/>
                  </a:lnTo>
                  <a:lnTo>
                    <a:pt x="2239" y="1787"/>
                  </a:lnTo>
                  <a:lnTo>
                    <a:pt x="2188" y="1854"/>
                  </a:lnTo>
                  <a:lnTo>
                    <a:pt x="2135" y="1918"/>
                  </a:lnTo>
                  <a:lnTo>
                    <a:pt x="2082" y="1978"/>
                  </a:lnTo>
                  <a:lnTo>
                    <a:pt x="2029" y="2035"/>
                  </a:lnTo>
                  <a:lnTo>
                    <a:pt x="1977" y="2088"/>
                  </a:lnTo>
                  <a:lnTo>
                    <a:pt x="1924" y="2137"/>
                  </a:lnTo>
                  <a:lnTo>
                    <a:pt x="1871" y="2184"/>
                  </a:lnTo>
                  <a:lnTo>
                    <a:pt x="1818" y="2228"/>
                  </a:lnTo>
                  <a:lnTo>
                    <a:pt x="1767" y="2268"/>
                  </a:lnTo>
                  <a:lnTo>
                    <a:pt x="1716" y="2306"/>
                  </a:lnTo>
                  <a:lnTo>
                    <a:pt x="1666" y="2340"/>
                  </a:lnTo>
                  <a:lnTo>
                    <a:pt x="1617" y="2372"/>
                  </a:lnTo>
                  <a:lnTo>
                    <a:pt x="1570" y="2401"/>
                  </a:lnTo>
                  <a:lnTo>
                    <a:pt x="1523" y="2428"/>
                  </a:lnTo>
                  <a:lnTo>
                    <a:pt x="1479" y="2452"/>
                  </a:lnTo>
                  <a:lnTo>
                    <a:pt x="1436" y="2473"/>
                  </a:lnTo>
                  <a:lnTo>
                    <a:pt x="1396" y="2494"/>
                  </a:lnTo>
                  <a:lnTo>
                    <a:pt x="1325" y="2524"/>
                  </a:lnTo>
                  <a:lnTo>
                    <a:pt x="1254" y="2549"/>
                  </a:lnTo>
                  <a:lnTo>
                    <a:pt x="1183" y="2569"/>
                  </a:lnTo>
                  <a:lnTo>
                    <a:pt x="1112" y="2583"/>
                  </a:lnTo>
                  <a:lnTo>
                    <a:pt x="1040" y="2591"/>
                  </a:lnTo>
                  <a:lnTo>
                    <a:pt x="969" y="2594"/>
                  </a:lnTo>
                  <a:lnTo>
                    <a:pt x="922" y="2592"/>
                  </a:lnTo>
                  <a:lnTo>
                    <a:pt x="875" y="2589"/>
                  </a:lnTo>
                  <a:lnTo>
                    <a:pt x="800" y="2578"/>
                  </a:lnTo>
                  <a:lnTo>
                    <a:pt x="727" y="2561"/>
                  </a:lnTo>
                  <a:lnTo>
                    <a:pt x="656" y="2539"/>
                  </a:lnTo>
                  <a:lnTo>
                    <a:pt x="588" y="2512"/>
                  </a:lnTo>
                  <a:lnTo>
                    <a:pt x="522" y="2480"/>
                  </a:lnTo>
                  <a:lnTo>
                    <a:pt x="459" y="2445"/>
                  </a:lnTo>
                  <a:lnTo>
                    <a:pt x="400" y="2404"/>
                  </a:lnTo>
                  <a:lnTo>
                    <a:pt x="344" y="2360"/>
                  </a:lnTo>
                  <a:lnTo>
                    <a:pt x="290" y="2310"/>
                  </a:lnTo>
                  <a:lnTo>
                    <a:pt x="241" y="2257"/>
                  </a:lnTo>
                  <a:lnTo>
                    <a:pt x="196" y="2201"/>
                  </a:lnTo>
                  <a:lnTo>
                    <a:pt x="154" y="2142"/>
                  </a:lnTo>
                  <a:lnTo>
                    <a:pt x="118" y="2078"/>
                  </a:lnTo>
                  <a:lnTo>
                    <a:pt x="85" y="2012"/>
                  </a:lnTo>
                  <a:lnTo>
                    <a:pt x="58" y="1942"/>
                  </a:lnTo>
                  <a:lnTo>
                    <a:pt x="35" y="1870"/>
                  </a:lnTo>
                  <a:lnTo>
                    <a:pt x="18" y="1801"/>
                  </a:lnTo>
                  <a:lnTo>
                    <a:pt x="7" y="1731"/>
                  </a:lnTo>
                  <a:lnTo>
                    <a:pt x="1" y="1662"/>
                  </a:lnTo>
                  <a:lnTo>
                    <a:pt x="0" y="1593"/>
                  </a:lnTo>
                  <a:lnTo>
                    <a:pt x="4" y="1525"/>
                  </a:lnTo>
                  <a:lnTo>
                    <a:pt x="12" y="1457"/>
                  </a:lnTo>
                  <a:lnTo>
                    <a:pt x="25" y="1390"/>
                  </a:lnTo>
                  <a:lnTo>
                    <a:pt x="43" y="1324"/>
                  </a:lnTo>
                  <a:lnTo>
                    <a:pt x="65" y="1260"/>
                  </a:lnTo>
                  <a:lnTo>
                    <a:pt x="91" y="1198"/>
                  </a:lnTo>
                  <a:lnTo>
                    <a:pt x="122" y="1137"/>
                  </a:lnTo>
                  <a:lnTo>
                    <a:pt x="156" y="1079"/>
                  </a:lnTo>
                  <a:lnTo>
                    <a:pt x="195" y="1024"/>
                  </a:lnTo>
                  <a:lnTo>
                    <a:pt x="238" y="971"/>
                  </a:lnTo>
                  <a:lnTo>
                    <a:pt x="285" y="920"/>
                  </a:lnTo>
                  <a:lnTo>
                    <a:pt x="335" y="872"/>
                  </a:lnTo>
                  <a:lnTo>
                    <a:pt x="389" y="829"/>
                  </a:lnTo>
                  <a:lnTo>
                    <a:pt x="446" y="788"/>
                  </a:lnTo>
                  <a:lnTo>
                    <a:pt x="508" y="752"/>
                  </a:lnTo>
                  <a:lnTo>
                    <a:pt x="510" y="750"/>
                  </a:lnTo>
                  <a:lnTo>
                    <a:pt x="517" y="747"/>
                  </a:lnTo>
                  <a:lnTo>
                    <a:pt x="527" y="741"/>
                  </a:lnTo>
                  <a:lnTo>
                    <a:pt x="540" y="735"/>
                  </a:lnTo>
                  <a:lnTo>
                    <a:pt x="553" y="728"/>
                  </a:lnTo>
                  <a:lnTo>
                    <a:pt x="567" y="721"/>
                  </a:lnTo>
                  <a:lnTo>
                    <a:pt x="579" y="716"/>
                  </a:lnTo>
                  <a:lnTo>
                    <a:pt x="589" y="711"/>
                  </a:lnTo>
                  <a:lnTo>
                    <a:pt x="629" y="696"/>
                  </a:lnTo>
                  <a:lnTo>
                    <a:pt x="671" y="682"/>
                  </a:lnTo>
                  <a:lnTo>
                    <a:pt x="718" y="670"/>
                  </a:lnTo>
                  <a:lnTo>
                    <a:pt x="770" y="659"/>
                  </a:lnTo>
                  <a:lnTo>
                    <a:pt x="841" y="645"/>
                  </a:lnTo>
                  <a:lnTo>
                    <a:pt x="911" y="628"/>
                  </a:lnTo>
                  <a:lnTo>
                    <a:pt x="978" y="609"/>
                  </a:lnTo>
                  <a:lnTo>
                    <a:pt x="1044" y="587"/>
                  </a:lnTo>
                  <a:lnTo>
                    <a:pt x="1108" y="565"/>
                  </a:lnTo>
                  <a:lnTo>
                    <a:pt x="1168" y="541"/>
                  </a:lnTo>
                  <a:lnTo>
                    <a:pt x="1228" y="515"/>
                  </a:lnTo>
                  <a:lnTo>
                    <a:pt x="1285" y="488"/>
                  </a:lnTo>
                  <a:lnTo>
                    <a:pt x="1340" y="461"/>
                  </a:lnTo>
                  <a:lnTo>
                    <a:pt x="1391" y="433"/>
                  </a:lnTo>
                  <a:lnTo>
                    <a:pt x="1441" y="406"/>
                  </a:lnTo>
                  <a:lnTo>
                    <a:pt x="1488" y="378"/>
                  </a:lnTo>
                  <a:lnTo>
                    <a:pt x="1532" y="351"/>
                  </a:lnTo>
                  <a:lnTo>
                    <a:pt x="1573" y="324"/>
                  </a:lnTo>
                  <a:lnTo>
                    <a:pt x="1612" y="298"/>
                  </a:lnTo>
                  <a:lnTo>
                    <a:pt x="1646" y="274"/>
                  </a:lnTo>
                  <a:lnTo>
                    <a:pt x="1678" y="250"/>
                  </a:lnTo>
                  <a:lnTo>
                    <a:pt x="1707" y="229"/>
                  </a:lnTo>
                  <a:lnTo>
                    <a:pt x="1731" y="210"/>
                  </a:lnTo>
                  <a:lnTo>
                    <a:pt x="1754" y="193"/>
                  </a:lnTo>
                  <a:lnTo>
                    <a:pt x="1771" y="177"/>
                  </a:lnTo>
                  <a:lnTo>
                    <a:pt x="1785" y="165"/>
                  </a:lnTo>
                  <a:lnTo>
                    <a:pt x="1796" y="156"/>
                  </a:lnTo>
                  <a:lnTo>
                    <a:pt x="1802" y="150"/>
                  </a:lnTo>
                  <a:lnTo>
                    <a:pt x="1805" y="148"/>
                  </a:lnTo>
                  <a:lnTo>
                    <a:pt x="1878" y="71"/>
                  </a:lnTo>
                  <a:lnTo>
                    <a:pt x="1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8" name="Group 1017"/>
          <p:cNvGrpSpPr/>
          <p:nvPr/>
        </p:nvGrpSpPr>
        <p:grpSpPr>
          <a:xfrm>
            <a:off x="4434133" y="1935163"/>
            <a:ext cx="498475" cy="514350"/>
            <a:chOff x="4446588" y="1935163"/>
            <a:chExt cx="498475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1" name="Freeform 459"/>
            <p:cNvSpPr>
              <a:spLocks noEditPoints="1"/>
            </p:cNvSpPr>
            <p:nvPr/>
          </p:nvSpPr>
          <p:spPr bwMode="auto">
            <a:xfrm>
              <a:off x="4446588" y="1935163"/>
              <a:ext cx="498475" cy="514350"/>
            </a:xfrm>
            <a:custGeom>
              <a:avLst/>
              <a:gdLst>
                <a:gd name="T0" fmla="*/ 2002 w 3138"/>
                <a:gd name="T1" fmla="*/ 314 h 3244"/>
                <a:gd name="T2" fmla="*/ 1871 w 3138"/>
                <a:gd name="T3" fmla="*/ 392 h 3244"/>
                <a:gd name="T4" fmla="*/ 1624 w 3138"/>
                <a:gd name="T5" fmla="*/ 577 h 3244"/>
                <a:gd name="T6" fmla="*/ 933 w 3138"/>
                <a:gd name="T7" fmla="*/ 1029 h 3244"/>
                <a:gd name="T8" fmla="*/ 675 w 3138"/>
                <a:gd name="T9" fmla="*/ 1271 h 3244"/>
                <a:gd name="T10" fmla="*/ 492 w 3138"/>
                <a:gd name="T11" fmla="*/ 1530 h 3244"/>
                <a:gd name="T12" fmla="*/ 382 w 3138"/>
                <a:gd name="T13" fmla="*/ 1762 h 3244"/>
                <a:gd name="T14" fmla="*/ 312 w 3138"/>
                <a:gd name="T15" fmla="*/ 2005 h 3244"/>
                <a:gd name="T16" fmla="*/ 289 w 3138"/>
                <a:gd name="T17" fmla="*/ 2246 h 3244"/>
                <a:gd name="T18" fmla="*/ 319 w 3138"/>
                <a:gd name="T19" fmla="*/ 2472 h 3244"/>
                <a:gd name="T20" fmla="*/ 410 w 3138"/>
                <a:gd name="T21" fmla="*/ 2672 h 3244"/>
                <a:gd name="T22" fmla="*/ 569 w 3138"/>
                <a:gd name="T23" fmla="*/ 2834 h 3244"/>
                <a:gd name="T24" fmla="*/ 776 w 3138"/>
                <a:gd name="T25" fmla="*/ 2934 h 3244"/>
                <a:gd name="T26" fmla="*/ 1022 w 3138"/>
                <a:gd name="T27" fmla="*/ 2952 h 3244"/>
                <a:gd name="T28" fmla="*/ 1314 w 3138"/>
                <a:gd name="T29" fmla="*/ 2873 h 3244"/>
                <a:gd name="T30" fmla="*/ 1599 w 3138"/>
                <a:gd name="T31" fmla="*/ 2696 h 3244"/>
                <a:gd name="T32" fmla="*/ 1859 w 3138"/>
                <a:gd name="T33" fmla="*/ 2434 h 3244"/>
                <a:gd name="T34" fmla="*/ 2041 w 3138"/>
                <a:gd name="T35" fmla="*/ 2147 h 3244"/>
                <a:gd name="T36" fmla="*/ 2321 w 3138"/>
                <a:gd name="T37" fmla="*/ 1169 h 3244"/>
                <a:gd name="T38" fmla="*/ 2421 w 3138"/>
                <a:gd name="T39" fmla="*/ 847 h 3244"/>
                <a:gd name="T40" fmla="*/ 2461 w 3138"/>
                <a:gd name="T41" fmla="*/ 703 h 3244"/>
                <a:gd name="T42" fmla="*/ 2460 w 3138"/>
                <a:gd name="T43" fmla="*/ 560 h 3244"/>
                <a:gd name="T44" fmla="*/ 2388 w 3138"/>
                <a:gd name="T45" fmla="*/ 425 h 3244"/>
                <a:gd name="T46" fmla="*/ 2238 w 3138"/>
                <a:gd name="T47" fmla="*/ 316 h 3244"/>
                <a:gd name="T48" fmla="*/ 2871 w 3138"/>
                <a:gd name="T49" fmla="*/ 0 h 3244"/>
                <a:gd name="T50" fmla="*/ 3041 w 3138"/>
                <a:gd name="T51" fmla="*/ 32 h 3244"/>
                <a:gd name="T52" fmla="*/ 3134 w 3138"/>
                <a:gd name="T53" fmla="*/ 102 h 3244"/>
                <a:gd name="T54" fmla="*/ 3126 w 3138"/>
                <a:gd name="T55" fmla="*/ 162 h 3244"/>
                <a:gd name="T56" fmla="*/ 3069 w 3138"/>
                <a:gd name="T57" fmla="*/ 186 h 3244"/>
                <a:gd name="T58" fmla="*/ 2983 w 3138"/>
                <a:gd name="T59" fmla="*/ 141 h 3244"/>
                <a:gd name="T60" fmla="*/ 2844 w 3138"/>
                <a:gd name="T61" fmla="*/ 125 h 3244"/>
                <a:gd name="T62" fmla="*/ 2688 w 3138"/>
                <a:gd name="T63" fmla="*/ 185 h 3244"/>
                <a:gd name="T64" fmla="*/ 2621 w 3138"/>
                <a:gd name="T65" fmla="*/ 323 h 3244"/>
                <a:gd name="T66" fmla="*/ 2714 w 3138"/>
                <a:gd name="T67" fmla="*/ 537 h 3244"/>
                <a:gd name="T68" fmla="*/ 2718 w 3138"/>
                <a:gd name="T69" fmla="*/ 784 h 3244"/>
                <a:gd name="T70" fmla="*/ 2351 w 3138"/>
                <a:gd name="T71" fmla="*/ 2037 h 3244"/>
                <a:gd name="T72" fmla="*/ 2215 w 3138"/>
                <a:gd name="T73" fmla="*/ 2381 h 3244"/>
                <a:gd name="T74" fmla="*/ 2026 w 3138"/>
                <a:gd name="T75" fmla="*/ 2673 h 3244"/>
                <a:gd name="T76" fmla="*/ 1752 w 3138"/>
                <a:gd name="T77" fmla="*/ 2943 h 3244"/>
                <a:gd name="T78" fmla="*/ 1446 w 3138"/>
                <a:gd name="T79" fmla="*/ 3132 h 3244"/>
                <a:gd name="T80" fmla="*/ 1124 w 3138"/>
                <a:gd name="T81" fmla="*/ 3231 h 3244"/>
                <a:gd name="T82" fmla="*/ 813 w 3138"/>
                <a:gd name="T83" fmla="*/ 3233 h 3244"/>
                <a:gd name="T84" fmla="*/ 534 w 3138"/>
                <a:gd name="T85" fmla="*/ 3143 h 3244"/>
                <a:gd name="T86" fmla="*/ 296 w 3138"/>
                <a:gd name="T87" fmla="*/ 2973 h 3244"/>
                <a:gd name="T88" fmla="*/ 131 w 3138"/>
                <a:gd name="T89" fmla="*/ 2759 h 3244"/>
                <a:gd name="T90" fmla="*/ 35 w 3138"/>
                <a:gd name="T91" fmla="*/ 2515 h 3244"/>
                <a:gd name="T92" fmla="*/ 0 w 3138"/>
                <a:gd name="T93" fmla="*/ 2251 h 3244"/>
                <a:gd name="T94" fmla="*/ 22 w 3138"/>
                <a:gd name="T95" fmla="*/ 1978 h 3244"/>
                <a:gd name="T96" fmla="*/ 94 w 3138"/>
                <a:gd name="T97" fmla="*/ 1709 h 3244"/>
                <a:gd name="T98" fmla="*/ 211 w 3138"/>
                <a:gd name="T99" fmla="*/ 1453 h 3244"/>
                <a:gd name="T100" fmla="*/ 399 w 3138"/>
                <a:gd name="T101" fmla="*/ 1183 h 3244"/>
                <a:gd name="T102" fmla="*/ 661 w 3138"/>
                <a:gd name="T103" fmla="*/ 932 h 3244"/>
                <a:gd name="T104" fmla="*/ 1739 w 3138"/>
                <a:gd name="T105" fmla="*/ 150 h 3244"/>
                <a:gd name="T106" fmla="*/ 1976 w 3138"/>
                <a:gd name="T107" fmla="*/ 51 h 3244"/>
                <a:gd name="T108" fmla="*/ 2221 w 3138"/>
                <a:gd name="T109" fmla="*/ 52 h 3244"/>
                <a:gd name="T110" fmla="*/ 2459 w 3138"/>
                <a:gd name="T111" fmla="*/ 163 h 3244"/>
                <a:gd name="T112" fmla="*/ 2579 w 3138"/>
                <a:gd name="T113" fmla="*/ 111 h 3244"/>
                <a:gd name="T114" fmla="*/ 2778 w 3138"/>
                <a:gd name="T115" fmla="*/ 14 h 3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38" h="3244">
                  <a:moveTo>
                    <a:pt x="2117" y="290"/>
                  </a:moveTo>
                  <a:lnTo>
                    <a:pt x="2077" y="293"/>
                  </a:lnTo>
                  <a:lnTo>
                    <a:pt x="2039" y="302"/>
                  </a:lnTo>
                  <a:lnTo>
                    <a:pt x="2002" y="314"/>
                  </a:lnTo>
                  <a:lnTo>
                    <a:pt x="1967" y="329"/>
                  </a:lnTo>
                  <a:lnTo>
                    <a:pt x="1933" y="349"/>
                  </a:lnTo>
                  <a:lnTo>
                    <a:pt x="1902" y="369"/>
                  </a:lnTo>
                  <a:lnTo>
                    <a:pt x="1871" y="392"/>
                  </a:lnTo>
                  <a:lnTo>
                    <a:pt x="1842" y="414"/>
                  </a:lnTo>
                  <a:lnTo>
                    <a:pt x="1770" y="472"/>
                  </a:lnTo>
                  <a:lnTo>
                    <a:pt x="1698" y="526"/>
                  </a:lnTo>
                  <a:lnTo>
                    <a:pt x="1624" y="577"/>
                  </a:lnTo>
                  <a:lnTo>
                    <a:pt x="1553" y="626"/>
                  </a:lnTo>
                  <a:lnTo>
                    <a:pt x="1484" y="672"/>
                  </a:lnTo>
                  <a:lnTo>
                    <a:pt x="1417" y="715"/>
                  </a:lnTo>
                  <a:lnTo>
                    <a:pt x="933" y="1029"/>
                  </a:lnTo>
                  <a:lnTo>
                    <a:pt x="861" y="1086"/>
                  </a:lnTo>
                  <a:lnTo>
                    <a:pt x="795" y="1146"/>
                  </a:lnTo>
                  <a:lnTo>
                    <a:pt x="733" y="1208"/>
                  </a:lnTo>
                  <a:lnTo>
                    <a:pt x="675" y="1271"/>
                  </a:lnTo>
                  <a:lnTo>
                    <a:pt x="621" y="1337"/>
                  </a:lnTo>
                  <a:lnTo>
                    <a:pt x="571" y="1405"/>
                  </a:lnTo>
                  <a:lnTo>
                    <a:pt x="525" y="1473"/>
                  </a:lnTo>
                  <a:lnTo>
                    <a:pt x="492" y="1530"/>
                  </a:lnTo>
                  <a:lnTo>
                    <a:pt x="461" y="1586"/>
                  </a:lnTo>
                  <a:lnTo>
                    <a:pt x="432" y="1644"/>
                  </a:lnTo>
                  <a:lnTo>
                    <a:pt x="405" y="1703"/>
                  </a:lnTo>
                  <a:lnTo>
                    <a:pt x="382" y="1762"/>
                  </a:lnTo>
                  <a:lnTo>
                    <a:pt x="360" y="1823"/>
                  </a:lnTo>
                  <a:lnTo>
                    <a:pt x="341" y="1883"/>
                  </a:lnTo>
                  <a:lnTo>
                    <a:pt x="325" y="1944"/>
                  </a:lnTo>
                  <a:lnTo>
                    <a:pt x="312" y="2005"/>
                  </a:lnTo>
                  <a:lnTo>
                    <a:pt x="302" y="2066"/>
                  </a:lnTo>
                  <a:lnTo>
                    <a:pt x="294" y="2127"/>
                  </a:lnTo>
                  <a:lnTo>
                    <a:pt x="290" y="2186"/>
                  </a:lnTo>
                  <a:lnTo>
                    <a:pt x="289" y="2246"/>
                  </a:lnTo>
                  <a:lnTo>
                    <a:pt x="291" y="2304"/>
                  </a:lnTo>
                  <a:lnTo>
                    <a:pt x="297" y="2361"/>
                  </a:lnTo>
                  <a:lnTo>
                    <a:pt x="307" y="2418"/>
                  </a:lnTo>
                  <a:lnTo>
                    <a:pt x="319" y="2472"/>
                  </a:lnTo>
                  <a:lnTo>
                    <a:pt x="336" y="2524"/>
                  </a:lnTo>
                  <a:lnTo>
                    <a:pt x="357" y="2575"/>
                  </a:lnTo>
                  <a:lnTo>
                    <a:pt x="382" y="2625"/>
                  </a:lnTo>
                  <a:lnTo>
                    <a:pt x="410" y="2672"/>
                  </a:lnTo>
                  <a:lnTo>
                    <a:pt x="444" y="2717"/>
                  </a:lnTo>
                  <a:lnTo>
                    <a:pt x="481" y="2759"/>
                  </a:lnTo>
                  <a:lnTo>
                    <a:pt x="522" y="2798"/>
                  </a:lnTo>
                  <a:lnTo>
                    <a:pt x="569" y="2834"/>
                  </a:lnTo>
                  <a:lnTo>
                    <a:pt x="618" y="2866"/>
                  </a:lnTo>
                  <a:lnTo>
                    <a:pt x="668" y="2894"/>
                  </a:lnTo>
                  <a:lnTo>
                    <a:pt x="722" y="2916"/>
                  </a:lnTo>
                  <a:lnTo>
                    <a:pt x="776" y="2934"/>
                  </a:lnTo>
                  <a:lnTo>
                    <a:pt x="833" y="2946"/>
                  </a:lnTo>
                  <a:lnTo>
                    <a:pt x="891" y="2953"/>
                  </a:lnTo>
                  <a:lnTo>
                    <a:pt x="951" y="2956"/>
                  </a:lnTo>
                  <a:lnTo>
                    <a:pt x="1022" y="2952"/>
                  </a:lnTo>
                  <a:lnTo>
                    <a:pt x="1094" y="2942"/>
                  </a:lnTo>
                  <a:lnTo>
                    <a:pt x="1167" y="2926"/>
                  </a:lnTo>
                  <a:lnTo>
                    <a:pt x="1240" y="2902"/>
                  </a:lnTo>
                  <a:lnTo>
                    <a:pt x="1314" y="2873"/>
                  </a:lnTo>
                  <a:lnTo>
                    <a:pt x="1386" y="2838"/>
                  </a:lnTo>
                  <a:lnTo>
                    <a:pt x="1458" y="2797"/>
                  </a:lnTo>
                  <a:lnTo>
                    <a:pt x="1529" y="2749"/>
                  </a:lnTo>
                  <a:lnTo>
                    <a:pt x="1599" y="2696"/>
                  </a:lnTo>
                  <a:lnTo>
                    <a:pt x="1667" y="2638"/>
                  </a:lnTo>
                  <a:lnTo>
                    <a:pt x="1733" y="2575"/>
                  </a:lnTo>
                  <a:lnTo>
                    <a:pt x="1797" y="2507"/>
                  </a:lnTo>
                  <a:lnTo>
                    <a:pt x="1859" y="2434"/>
                  </a:lnTo>
                  <a:lnTo>
                    <a:pt x="1909" y="2367"/>
                  </a:lnTo>
                  <a:lnTo>
                    <a:pt x="1956" y="2298"/>
                  </a:lnTo>
                  <a:lnTo>
                    <a:pt x="2000" y="2224"/>
                  </a:lnTo>
                  <a:lnTo>
                    <a:pt x="2041" y="2147"/>
                  </a:lnTo>
                  <a:lnTo>
                    <a:pt x="2079" y="2067"/>
                  </a:lnTo>
                  <a:lnTo>
                    <a:pt x="2114" y="1983"/>
                  </a:lnTo>
                  <a:lnTo>
                    <a:pt x="2146" y="1895"/>
                  </a:lnTo>
                  <a:lnTo>
                    <a:pt x="2321" y="1169"/>
                  </a:lnTo>
                  <a:lnTo>
                    <a:pt x="2342" y="1092"/>
                  </a:lnTo>
                  <a:lnTo>
                    <a:pt x="2365" y="1013"/>
                  </a:lnTo>
                  <a:lnTo>
                    <a:pt x="2390" y="931"/>
                  </a:lnTo>
                  <a:lnTo>
                    <a:pt x="2421" y="847"/>
                  </a:lnTo>
                  <a:lnTo>
                    <a:pt x="2433" y="812"/>
                  </a:lnTo>
                  <a:lnTo>
                    <a:pt x="2445" y="776"/>
                  </a:lnTo>
                  <a:lnTo>
                    <a:pt x="2454" y="739"/>
                  </a:lnTo>
                  <a:lnTo>
                    <a:pt x="2461" y="703"/>
                  </a:lnTo>
                  <a:lnTo>
                    <a:pt x="2467" y="666"/>
                  </a:lnTo>
                  <a:lnTo>
                    <a:pt x="2469" y="630"/>
                  </a:lnTo>
                  <a:lnTo>
                    <a:pt x="2467" y="595"/>
                  </a:lnTo>
                  <a:lnTo>
                    <a:pt x="2460" y="560"/>
                  </a:lnTo>
                  <a:lnTo>
                    <a:pt x="2450" y="525"/>
                  </a:lnTo>
                  <a:lnTo>
                    <a:pt x="2435" y="491"/>
                  </a:lnTo>
                  <a:lnTo>
                    <a:pt x="2415" y="458"/>
                  </a:lnTo>
                  <a:lnTo>
                    <a:pt x="2388" y="425"/>
                  </a:lnTo>
                  <a:lnTo>
                    <a:pt x="2357" y="394"/>
                  </a:lnTo>
                  <a:lnTo>
                    <a:pt x="2318" y="363"/>
                  </a:lnTo>
                  <a:lnTo>
                    <a:pt x="2278" y="336"/>
                  </a:lnTo>
                  <a:lnTo>
                    <a:pt x="2238" y="316"/>
                  </a:lnTo>
                  <a:lnTo>
                    <a:pt x="2197" y="302"/>
                  </a:lnTo>
                  <a:lnTo>
                    <a:pt x="2158" y="293"/>
                  </a:lnTo>
                  <a:lnTo>
                    <a:pt x="2117" y="290"/>
                  </a:lnTo>
                  <a:close/>
                  <a:moveTo>
                    <a:pt x="2871" y="0"/>
                  </a:moveTo>
                  <a:lnTo>
                    <a:pt x="2916" y="0"/>
                  </a:lnTo>
                  <a:lnTo>
                    <a:pt x="2958" y="7"/>
                  </a:lnTo>
                  <a:lnTo>
                    <a:pt x="3001" y="17"/>
                  </a:lnTo>
                  <a:lnTo>
                    <a:pt x="3041" y="32"/>
                  </a:lnTo>
                  <a:lnTo>
                    <a:pt x="3079" y="52"/>
                  </a:lnTo>
                  <a:lnTo>
                    <a:pt x="3115" y="76"/>
                  </a:lnTo>
                  <a:lnTo>
                    <a:pt x="3126" y="87"/>
                  </a:lnTo>
                  <a:lnTo>
                    <a:pt x="3134" y="102"/>
                  </a:lnTo>
                  <a:lnTo>
                    <a:pt x="3138" y="117"/>
                  </a:lnTo>
                  <a:lnTo>
                    <a:pt x="3138" y="133"/>
                  </a:lnTo>
                  <a:lnTo>
                    <a:pt x="3134" y="148"/>
                  </a:lnTo>
                  <a:lnTo>
                    <a:pt x="3126" y="162"/>
                  </a:lnTo>
                  <a:lnTo>
                    <a:pt x="3114" y="174"/>
                  </a:lnTo>
                  <a:lnTo>
                    <a:pt x="3100" y="182"/>
                  </a:lnTo>
                  <a:lnTo>
                    <a:pt x="3085" y="186"/>
                  </a:lnTo>
                  <a:lnTo>
                    <a:pt x="3069" y="186"/>
                  </a:lnTo>
                  <a:lnTo>
                    <a:pt x="3054" y="182"/>
                  </a:lnTo>
                  <a:lnTo>
                    <a:pt x="3039" y="174"/>
                  </a:lnTo>
                  <a:lnTo>
                    <a:pt x="3012" y="155"/>
                  </a:lnTo>
                  <a:lnTo>
                    <a:pt x="2983" y="141"/>
                  </a:lnTo>
                  <a:lnTo>
                    <a:pt x="2950" y="130"/>
                  </a:lnTo>
                  <a:lnTo>
                    <a:pt x="2917" y="124"/>
                  </a:lnTo>
                  <a:lnTo>
                    <a:pt x="2881" y="122"/>
                  </a:lnTo>
                  <a:lnTo>
                    <a:pt x="2844" y="125"/>
                  </a:lnTo>
                  <a:lnTo>
                    <a:pt x="2807" y="133"/>
                  </a:lnTo>
                  <a:lnTo>
                    <a:pt x="2766" y="146"/>
                  </a:lnTo>
                  <a:lnTo>
                    <a:pt x="2727" y="163"/>
                  </a:lnTo>
                  <a:lnTo>
                    <a:pt x="2688" y="185"/>
                  </a:lnTo>
                  <a:lnTo>
                    <a:pt x="2651" y="211"/>
                  </a:lnTo>
                  <a:lnTo>
                    <a:pt x="2617" y="242"/>
                  </a:lnTo>
                  <a:lnTo>
                    <a:pt x="2584" y="276"/>
                  </a:lnTo>
                  <a:lnTo>
                    <a:pt x="2621" y="323"/>
                  </a:lnTo>
                  <a:lnTo>
                    <a:pt x="2653" y="373"/>
                  </a:lnTo>
                  <a:lnTo>
                    <a:pt x="2679" y="425"/>
                  </a:lnTo>
                  <a:lnTo>
                    <a:pt x="2700" y="480"/>
                  </a:lnTo>
                  <a:lnTo>
                    <a:pt x="2714" y="537"/>
                  </a:lnTo>
                  <a:lnTo>
                    <a:pt x="2725" y="595"/>
                  </a:lnTo>
                  <a:lnTo>
                    <a:pt x="2728" y="657"/>
                  </a:lnTo>
                  <a:lnTo>
                    <a:pt x="2727" y="719"/>
                  </a:lnTo>
                  <a:lnTo>
                    <a:pt x="2718" y="784"/>
                  </a:lnTo>
                  <a:lnTo>
                    <a:pt x="2705" y="850"/>
                  </a:lnTo>
                  <a:lnTo>
                    <a:pt x="2686" y="917"/>
                  </a:lnTo>
                  <a:lnTo>
                    <a:pt x="2661" y="987"/>
                  </a:lnTo>
                  <a:lnTo>
                    <a:pt x="2351" y="2037"/>
                  </a:lnTo>
                  <a:lnTo>
                    <a:pt x="2322" y="2127"/>
                  </a:lnTo>
                  <a:lnTo>
                    <a:pt x="2290" y="2215"/>
                  </a:lnTo>
                  <a:lnTo>
                    <a:pt x="2254" y="2300"/>
                  </a:lnTo>
                  <a:lnTo>
                    <a:pt x="2215" y="2381"/>
                  </a:lnTo>
                  <a:lnTo>
                    <a:pt x="2173" y="2459"/>
                  </a:lnTo>
                  <a:lnTo>
                    <a:pt x="2127" y="2533"/>
                  </a:lnTo>
                  <a:lnTo>
                    <a:pt x="2077" y="2605"/>
                  </a:lnTo>
                  <a:lnTo>
                    <a:pt x="2026" y="2673"/>
                  </a:lnTo>
                  <a:lnTo>
                    <a:pt x="1962" y="2747"/>
                  </a:lnTo>
                  <a:lnTo>
                    <a:pt x="1895" y="2817"/>
                  </a:lnTo>
                  <a:lnTo>
                    <a:pt x="1825" y="2883"/>
                  </a:lnTo>
                  <a:lnTo>
                    <a:pt x="1752" y="2943"/>
                  </a:lnTo>
                  <a:lnTo>
                    <a:pt x="1678" y="2997"/>
                  </a:lnTo>
                  <a:lnTo>
                    <a:pt x="1602" y="3048"/>
                  </a:lnTo>
                  <a:lnTo>
                    <a:pt x="1525" y="3093"/>
                  </a:lnTo>
                  <a:lnTo>
                    <a:pt x="1446" y="3132"/>
                  </a:lnTo>
                  <a:lnTo>
                    <a:pt x="1366" y="3165"/>
                  </a:lnTo>
                  <a:lnTo>
                    <a:pt x="1285" y="3194"/>
                  </a:lnTo>
                  <a:lnTo>
                    <a:pt x="1205" y="3216"/>
                  </a:lnTo>
                  <a:lnTo>
                    <a:pt x="1124" y="3231"/>
                  </a:lnTo>
                  <a:lnTo>
                    <a:pt x="1042" y="3241"/>
                  </a:lnTo>
                  <a:lnTo>
                    <a:pt x="962" y="3244"/>
                  </a:lnTo>
                  <a:lnTo>
                    <a:pt x="887" y="3241"/>
                  </a:lnTo>
                  <a:lnTo>
                    <a:pt x="813" y="3233"/>
                  </a:lnTo>
                  <a:lnTo>
                    <a:pt x="741" y="3219"/>
                  </a:lnTo>
                  <a:lnTo>
                    <a:pt x="670" y="3199"/>
                  </a:lnTo>
                  <a:lnTo>
                    <a:pt x="601" y="3174"/>
                  </a:lnTo>
                  <a:lnTo>
                    <a:pt x="534" y="3143"/>
                  </a:lnTo>
                  <a:lnTo>
                    <a:pt x="469" y="3106"/>
                  </a:lnTo>
                  <a:lnTo>
                    <a:pt x="406" y="3064"/>
                  </a:lnTo>
                  <a:lnTo>
                    <a:pt x="348" y="3020"/>
                  </a:lnTo>
                  <a:lnTo>
                    <a:pt x="296" y="2973"/>
                  </a:lnTo>
                  <a:lnTo>
                    <a:pt x="248" y="2923"/>
                  </a:lnTo>
                  <a:lnTo>
                    <a:pt x="204" y="2870"/>
                  </a:lnTo>
                  <a:lnTo>
                    <a:pt x="166" y="2815"/>
                  </a:lnTo>
                  <a:lnTo>
                    <a:pt x="131" y="2759"/>
                  </a:lnTo>
                  <a:lnTo>
                    <a:pt x="101" y="2700"/>
                  </a:lnTo>
                  <a:lnTo>
                    <a:pt x="74" y="2640"/>
                  </a:lnTo>
                  <a:lnTo>
                    <a:pt x="53" y="2577"/>
                  </a:lnTo>
                  <a:lnTo>
                    <a:pt x="35" y="2515"/>
                  </a:lnTo>
                  <a:lnTo>
                    <a:pt x="20" y="2450"/>
                  </a:lnTo>
                  <a:lnTo>
                    <a:pt x="10" y="2385"/>
                  </a:lnTo>
                  <a:lnTo>
                    <a:pt x="3" y="2318"/>
                  </a:lnTo>
                  <a:lnTo>
                    <a:pt x="0" y="2251"/>
                  </a:lnTo>
                  <a:lnTo>
                    <a:pt x="1" y="2183"/>
                  </a:lnTo>
                  <a:lnTo>
                    <a:pt x="4" y="2115"/>
                  </a:lnTo>
                  <a:lnTo>
                    <a:pt x="12" y="2047"/>
                  </a:lnTo>
                  <a:lnTo>
                    <a:pt x="22" y="1978"/>
                  </a:lnTo>
                  <a:lnTo>
                    <a:pt x="36" y="1911"/>
                  </a:lnTo>
                  <a:lnTo>
                    <a:pt x="53" y="1843"/>
                  </a:lnTo>
                  <a:lnTo>
                    <a:pt x="72" y="1775"/>
                  </a:lnTo>
                  <a:lnTo>
                    <a:pt x="94" y="1709"/>
                  </a:lnTo>
                  <a:lnTo>
                    <a:pt x="120" y="1643"/>
                  </a:lnTo>
                  <a:lnTo>
                    <a:pt x="147" y="1579"/>
                  </a:lnTo>
                  <a:lnTo>
                    <a:pt x="178" y="1515"/>
                  </a:lnTo>
                  <a:lnTo>
                    <a:pt x="211" y="1453"/>
                  </a:lnTo>
                  <a:lnTo>
                    <a:pt x="247" y="1392"/>
                  </a:lnTo>
                  <a:lnTo>
                    <a:pt x="294" y="1321"/>
                  </a:lnTo>
                  <a:lnTo>
                    <a:pt x="344" y="1251"/>
                  </a:lnTo>
                  <a:lnTo>
                    <a:pt x="399" y="1183"/>
                  </a:lnTo>
                  <a:lnTo>
                    <a:pt x="459" y="1117"/>
                  </a:lnTo>
                  <a:lnTo>
                    <a:pt x="522" y="1053"/>
                  </a:lnTo>
                  <a:lnTo>
                    <a:pt x="590" y="992"/>
                  </a:lnTo>
                  <a:lnTo>
                    <a:pt x="661" y="932"/>
                  </a:lnTo>
                  <a:lnTo>
                    <a:pt x="738" y="875"/>
                  </a:lnTo>
                  <a:lnTo>
                    <a:pt x="1626" y="235"/>
                  </a:lnTo>
                  <a:lnTo>
                    <a:pt x="1682" y="190"/>
                  </a:lnTo>
                  <a:lnTo>
                    <a:pt x="1739" y="150"/>
                  </a:lnTo>
                  <a:lnTo>
                    <a:pt x="1797" y="116"/>
                  </a:lnTo>
                  <a:lnTo>
                    <a:pt x="1856" y="88"/>
                  </a:lnTo>
                  <a:lnTo>
                    <a:pt x="1916" y="66"/>
                  </a:lnTo>
                  <a:lnTo>
                    <a:pt x="1976" y="51"/>
                  </a:lnTo>
                  <a:lnTo>
                    <a:pt x="2036" y="41"/>
                  </a:lnTo>
                  <a:lnTo>
                    <a:pt x="2096" y="37"/>
                  </a:lnTo>
                  <a:lnTo>
                    <a:pt x="2159" y="41"/>
                  </a:lnTo>
                  <a:lnTo>
                    <a:pt x="2221" y="52"/>
                  </a:lnTo>
                  <a:lnTo>
                    <a:pt x="2282" y="69"/>
                  </a:lnTo>
                  <a:lnTo>
                    <a:pt x="2343" y="94"/>
                  </a:lnTo>
                  <a:lnTo>
                    <a:pt x="2402" y="124"/>
                  </a:lnTo>
                  <a:lnTo>
                    <a:pt x="2459" y="163"/>
                  </a:lnTo>
                  <a:lnTo>
                    <a:pt x="2478" y="177"/>
                  </a:lnTo>
                  <a:lnTo>
                    <a:pt x="2495" y="190"/>
                  </a:lnTo>
                  <a:lnTo>
                    <a:pt x="2536" y="148"/>
                  </a:lnTo>
                  <a:lnTo>
                    <a:pt x="2579" y="111"/>
                  </a:lnTo>
                  <a:lnTo>
                    <a:pt x="2626" y="78"/>
                  </a:lnTo>
                  <a:lnTo>
                    <a:pt x="2675" y="52"/>
                  </a:lnTo>
                  <a:lnTo>
                    <a:pt x="2726" y="30"/>
                  </a:lnTo>
                  <a:lnTo>
                    <a:pt x="2778" y="14"/>
                  </a:lnTo>
                  <a:lnTo>
                    <a:pt x="2824" y="5"/>
                  </a:lnTo>
                  <a:lnTo>
                    <a:pt x="28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60"/>
            <p:cNvSpPr>
              <a:spLocks noEditPoints="1"/>
            </p:cNvSpPr>
            <p:nvPr/>
          </p:nvSpPr>
          <p:spPr bwMode="auto">
            <a:xfrm>
              <a:off x="4538663" y="2139951"/>
              <a:ext cx="185738" cy="212725"/>
            </a:xfrm>
            <a:custGeom>
              <a:avLst/>
              <a:gdLst>
                <a:gd name="T0" fmla="*/ 521 w 1171"/>
                <a:gd name="T1" fmla="*/ 915 h 1338"/>
                <a:gd name="T2" fmla="*/ 478 w 1171"/>
                <a:gd name="T3" fmla="*/ 955 h 1338"/>
                <a:gd name="T4" fmla="*/ 467 w 1171"/>
                <a:gd name="T5" fmla="*/ 1015 h 1338"/>
                <a:gd name="T6" fmla="*/ 496 w 1171"/>
                <a:gd name="T7" fmla="*/ 1068 h 1338"/>
                <a:gd name="T8" fmla="*/ 551 w 1171"/>
                <a:gd name="T9" fmla="*/ 1092 h 1338"/>
                <a:gd name="T10" fmla="*/ 611 w 1171"/>
                <a:gd name="T11" fmla="*/ 1074 h 1338"/>
                <a:gd name="T12" fmla="*/ 645 w 1171"/>
                <a:gd name="T13" fmla="*/ 1026 h 1338"/>
                <a:gd name="T14" fmla="*/ 641 w 1171"/>
                <a:gd name="T15" fmla="*/ 964 h 1338"/>
                <a:gd name="T16" fmla="*/ 601 w 1171"/>
                <a:gd name="T17" fmla="*/ 919 h 1338"/>
                <a:gd name="T18" fmla="*/ 293 w 1171"/>
                <a:gd name="T19" fmla="*/ 766 h 1338"/>
                <a:gd name="T20" fmla="*/ 233 w 1171"/>
                <a:gd name="T21" fmla="*/ 784 h 1338"/>
                <a:gd name="T22" fmla="*/ 198 w 1171"/>
                <a:gd name="T23" fmla="*/ 832 h 1338"/>
                <a:gd name="T24" fmla="*/ 202 w 1171"/>
                <a:gd name="T25" fmla="*/ 894 h 1338"/>
                <a:gd name="T26" fmla="*/ 242 w 1171"/>
                <a:gd name="T27" fmla="*/ 939 h 1338"/>
                <a:gd name="T28" fmla="*/ 302 w 1171"/>
                <a:gd name="T29" fmla="*/ 950 h 1338"/>
                <a:gd name="T30" fmla="*/ 355 w 1171"/>
                <a:gd name="T31" fmla="*/ 920 h 1338"/>
                <a:gd name="T32" fmla="*/ 377 w 1171"/>
                <a:gd name="T33" fmla="*/ 865 h 1338"/>
                <a:gd name="T34" fmla="*/ 361 w 1171"/>
                <a:gd name="T35" fmla="*/ 805 h 1338"/>
                <a:gd name="T36" fmla="*/ 312 w 1171"/>
                <a:gd name="T37" fmla="*/ 770 h 1338"/>
                <a:gd name="T38" fmla="*/ 516 w 1171"/>
                <a:gd name="T39" fmla="*/ 571 h 1338"/>
                <a:gd name="T40" fmla="*/ 463 w 1171"/>
                <a:gd name="T41" fmla="*/ 600 h 1338"/>
                <a:gd name="T42" fmla="*/ 441 w 1171"/>
                <a:gd name="T43" fmla="*/ 656 h 1338"/>
                <a:gd name="T44" fmla="*/ 457 w 1171"/>
                <a:gd name="T45" fmla="*/ 715 h 1338"/>
                <a:gd name="T46" fmla="*/ 506 w 1171"/>
                <a:gd name="T47" fmla="*/ 750 h 1338"/>
                <a:gd name="T48" fmla="*/ 567 w 1171"/>
                <a:gd name="T49" fmla="*/ 747 h 1338"/>
                <a:gd name="T50" fmla="*/ 612 w 1171"/>
                <a:gd name="T51" fmla="*/ 707 h 1338"/>
                <a:gd name="T52" fmla="*/ 622 w 1171"/>
                <a:gd name="T53" fmla="*/ 646 h 1338"/>
                <a:gd name="T54" fmla="*/ 592 w 1171"/>
                <a:gd name="T55" fmla="*/ 592 h 1338"/>
                <a:gd name="T56" fmla="*/ 537 w 1171"/>
                <a:gd name="T57" fmla="*/ 570 h 1338"/>
                <a:gd name="T58" fmla="*/ 952 w 1171"/>
                <a:gd name="T59" fmla="*/ 8 h 1338"/>
                <a:gd name="T60" fmla="*/ 1044 w 1171"/>
                <a:gd name="T61" fmla="*/ 49 h 1338"/>
                <a:gd name="T62" fmla="*/ 1120 w 1171"/>
                <a:gd name="T63" fmla="*/ 135 h 1338"/>
                <a:gd name="T64" fmla="*/ 1162 w 1171"/>
                <a:gd name="T65" fmla="*/ 258 h 1338"/>
                <a:gd name="T66" fmla="*/ 1170 w 1171"/>
                <a:gd name="T67" fmla="*/ 414 h 1338"/>
                <a:gd name="T68" fmla="*/ 1146 w 1171"/>
                <a:gd name="T69" fmla="*/ 598 h 1338"/>
                <a:gd name="T70" fmla="*/ 1091 w 1171"/>
                <a:gd name="T71" fmla="*/ 789 h 1338"/>
                <a:gd name="T72" fmla="*/ 1015 w 1171"/>
                <a:gd name="T73" fmla="*/ 963 h 1338"/>
                <a:gd name="T74" fmla="*/ 916 w 1171"/>
                <a:gd name="T75" fmla="*/ 1110 h 1338"/>
                <a:gd name="T76" fmla="*/ 781 w 1171"/>
                <a:gd name="T77" fmla="*/ 1233 h 1338"/>
                <a:gd name="T78" fmla="*/ 625 w 1171"/>
                <a:gd name="T79" fmla="*/ 1311 h 1338"/>
                <a:gd name="T80" fmla="*/ 457 w 1171"/>
                <a:gd name="T81" fmla="*/ 1338 h 1338"/>
                <a:gd name="T82" fmla="*/ 317 w 1171"/>
                <a:gd name="T83" fmla="*/ 1316 h 1338"/>
                <a:gd name="T84" fmla="*/ 192 w 1171"/>
                <a:gd name="T85" fmla="*/ 1254 h 1338"/>
                <a:gd name="T86" fmla="*/ 90 w 1171"/>
                <a:gd name="T87" fmla="*/ 1150 h 1338"/>
                <a:gd name="T88" fmla="*/ 25 w 1171"/>
                <a:gd name="T89" fmla="*/ 1021 h 1338"/>
                <a:gd name="T90" fmla="*/ 0 w 1171"/>
                <a:gd name="T91" fmla="*/ 874 h 1338"/>
                <a:gd name="T92" fmla="*/ 13 w 1171"/>
                <a:gd name="T93" fmla="*/ 718 h 1338"/>
                <a:gd name="T94" fmla="*/ 67 w 1171"/>
                <a:gd name="T95" fmla="*/ 562 h 1338"/>
                <a:gd name="T96" fmla="*/ 155 w 1171"/>
                <a:gd name="T97" fmla="*/ 425 h 1338"/>
                <a:gd name="T98" fmla="*/ 264 w 1171"/>
                <a:gd name="T99" fmla="*/ 308 h 1338"/>
                <a:gd name="T100" fmla="*/ 397 w 1171"/>
                <a:gd name="T101" fmla="*/ 200 h 1338"/>
                <a:gd name="T102" fmla="*/ 543 w 1171"/>
                <a:gd name="T103" fmla="*/ 106 h 1338"/>
                <a:gd name="T104" fmla="*/ 692 w 1171"/>
                <a:gd name="T105" fmla="*/ 38 h 1338"/>
                <a:gd name="T106" fmla="*/ 834 w 1171"/>
                <a:gd name="T107" fmla="*/ 3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1" h="1338">
                  <a:moveTo>
                    <a:pt x="563" y="908"/>
                  </a:moveTo>
                  <a:lnTo>
                    <a:pt x="542" y="909"/>
                  </a:lnTo>
                  <a:lnTo>
                    <a:pt x="521" y="915"/>
                  </a:lnTo>
                  <a:lnTo>
                    <a:pt x="504" y="925"/>
                  </a:lnTo>
                  <a:lnTo>
                    <a:pt x="489" y="938"/>
                  </a:lnTo>
                  <a:lnTo>
                    <a:pt x="478" y="955"/>
                  </a:lnTo>
                  <a:lnTo>
                    <a:pt x="469" y="973"/>
                  </a:lnTo>
                  <a:lnTo>
                    <a:pt x="465" y="994"/>
                  </a:lnTo>
                  <a:lnTo>
                    <a:pt x="467" y="1015"/>
                  </a:lnTo>
                  <a:lnTo>
                    <a:pt x="472" y="1036"/>
                  </a:lnTo>
                  <a:lnTo>
                    <a:pt x="483" y="1053"/>
                  </a:lnTo>
                  <a:lnTo>
                    <a:pt x="496" y="1068"/>
                  </a:lnTo>
                  <a:lnTo>
                    <a:pt x="512" y="1081"/>
                  </a:lnTo>
                  <a:lnTo>
                    <a:pt x="530" y="1088"/>
                  </a:lnTo>
                  <a:lnTo>
                    <a:pt x="551" y="1092"/>
                  </a:lnTo>
                  <a:lnTo>
                    <a:pt x="572" y="1091"/>
                  </a:lnTo>
                  <a:lnTo>
                    <a:pt x="592" y="1085"/>
                  </a:lnTo>
                  <a:lnTo>
                    <a:pt x="611" y="1074"/>
                  </a:lnTo>
                  <a:lnTo>
                    <a:pt x="625" y="1061"/>
                  </a:lnTo>
                  <a:lnTo>
                    <a:pt x="637" y="1045"/>
                  </a:lnTo>
                  <a:lnTo>
                    <a:pt x="645" y="1026"/>
                  </a:lnTo>
                  <a:lnTo>
                    <a:pt x="648" y="1006"/>
                  </a:lnTo>
                  <a:lnTo>
                    <a:pt x="647" y="984"/>
                  </a:lnTo>
                  <a:lnTo>
                    <a:pt x="641" y="964"/>
                  </a:lnTo>
                  <a:lnTo>
                    <a:pt x="631" y="946"/>
                  </a:lnTo>
                  <a:lnTo>
                    <a:pt x="618" y="931"/>
                  </a:lnTo>
                  <a:lnTo>
                    <a:pt x="601" y="919"/>
                  </a:lnTo>
                  <a:lnTo>
                    <a:pt x="583" y="912"/>
                  </a:lnTo>
                  <a:lnTo>
                    <a:pt x="563" y="908"/>
                  </a:lnTo>
                  <a:close/>
                  <a:moveTo>
                    <a:pt x="293" y="766"/>
                  </a:moveTo>
                  <a:lnTo>
                    <a:pt x="271" y="767"/>
                  </a:lnTo>
                  <a:lnTo>
                    <a:pt x="251" y="773"/>
                  </a:lnTo>
                  <a:lnTo>
                    <a:pt x="233" y="784"/>
                  </a:lnTo>
                  <a:lnTo>
                    <a:pt x="218" y="797"/>
                  </a:lnTo>
                  <a:lnTo>
                    <a:pt x="206" y="813"/>
                  </a:lnTo>
                  <a:lnTo>
                    <a:pt x="198" y="832"/>
                  </a:lnTo>
                  <a:lnTo>
                    <a:pt x="195" y="852"/>
                  </a:lnTo>
                  <a:lnTo>
                    <a:pt x="196" y="874"/>
                  </a:lnTo>
                  <a:lnTo>
                    <a:pt x="202" y="894"/>
                  </a:lnTo>
                  <a:lnTo>
                    <a:pt x="211" y="912"/>
                  </a:lnTo>
                  <a:lnTo>
                    <a:pt x="226" y="927"/>
                  </a:lnTo>
                  <a:lnTo>
                    <a:pt x="242" y="939"/>
                  </a:lnTo>
                  <a:lnTo>
                    <a:pt x="260" y="946"/>
                  </a:lnTo>
                  <a:lnTo>
                    <a:pt x="280" y="951"/>
                  </a:lnTo>
                  <a:lnTo>
                    <a:pt x="302" y="950"/>
                  </a:lnTo>
                  <a:lnTo>
                    <a:pt x="322" y="943"/>
                  </a:lnTo>
                  <a:lnTo>
                    <a:pt x="339" y="933"/>
                  </a:lnTo>
                  <a:lnTo>
                    <a:pt x="355" y="920"/>
                  </a:lnTo>
                  <a:lnTo>
                    <a:pt x="366" y="903"/>
                  </a:lnTo>
                  <a:lnTo>
                    <a:pt x="374" y="885"/>
                  </a:lnTo>
                  <a:lnTo>
                    <a:pt x="377" y="865"/>
                  </a:lnTo>
                  <a:lnTo>
                    <a:pt x="376" y="843"/>
                  </a:lnTo>
                  <a:lnTo>
                    <a:pt x="371" y="823"/>
                  </a:lnTo>
                  <a:lnTo>
                    <a:pt x="361" y="805"/>
                  </a:lnTo>
                  <a:lnTo>
                    <a:pt x="347" y="790"/>
                  </a:lnTo>
                  <a:lnTo>
                    <a:pt x="331" y="777"/>
                  </a:lnTo>
                  <a:lnTo>
                    <a:pt x="312" y="770"/>
                  </a:lnTo>
                  <a:lnTo>
                    <a:pt x="293" y="766"/>
                  </a:lnTo>
                  <a:close/>
                  <a:moveTo>
                    <a:pt x="537" y="570"/>
                  </a:moveTo>
                  <a:lnTo>
                    <a:pt x="516" y="571"/>
                  </a:lnTo>
                  <a:lnTo>
                    <a:pt x="497" y="577"/>
                  </a:lnTo>
                  <a:lnTo>
                    <a:pt x="479" y="586"/>
                  </a:lnTo>
                  <a:lnTo>
                    <a:pt x="463" y="600"/>
                  </a:lnTo>
                  <a:lnTo>
                    <a:pt x="452" y="617"/>
                  </a:lnTo>
                  <a:lnTo>
                    <a:pt x="444" y="635"/>
                  </a:lnTo>
                  <a:lnTo>
                    <a:pt x="441" y="656"/>
                  </a:lnTo>
                  <a:lnTo>
                    <a:pt x="442" y="677"/>
                  </a:lnTo>
                  <a:lnTo>
                    <a:pt x="447" y="697"/>
                  </a:lnTo>
                  <a:lnTo>
                    <a:pt x="457" y="715"/>
                  </a:lnTo>
                  <a:lnTo>
                    <a:pt x="470" y="730"/>
                  </a:lnTo>
                  <a:lnTo>
                    <a:pt x="487" y="742"/>
                  </a:lnTo>
                  <a:lnTo>
                    <a:pt x="506" y="750"/>
                  </a:lnTo>
                  <a:lnTo>
                    <a:pt x="525" y="753"/>
                  </a:lnTo>
                  <a:lnTo>
                    <a:pt x="547" y="752"/>
                  </a:lnTo>
                  <a:lnTo>
                    <a:pt x="567" y="747"/>
                  </a:lnTo>
                  <a:lnTo>
                    <a:pt x="585" y="736"/>
                  </a:lnTo>
                  <a:lnTo>
                    <a:pt x="599" y="723"/>
                  </a:lnTo>
                  <a:lnTo>
                    <a:pt x="612" y="707"/>
                  </a:lnTo>
                  <a:lnTo>
                    <a:pt x="620" y="687"/>
                  </a:lnTo>
                  <a:lnTo>
                    <a:pt x="623" y="667"/>
                  </a:lnTo>
                  <a:lnTo>
                    <a:pt x="622" y="646"/>
                  </a:lnTo>
                  <a:lnTo>
                    <a:pt x="616" y="626"/>
                  </a:lnTo>
                  <a:lnTo>
                    <a:pt x="607" y="607"/>
                  </a:lnTo>
                  <a:lnTo>
                    <a:pt x="592" y="592"/>
                  </a:lnTo>
                  <a:lnTo>
                    <a:pt x="576" y="581"/>
                  </a:lnTo>
                  <a:lnTo>
                    <a:pt x="558" y="573"/>
                  </a:lnTo>
                  <a:lnTo>
                    <a:pt x="537" y="570"/>
                  </a:lnTo>
                  <a:close/>
                  <a:moveTo>
                    <a:pt x="878" y="0"/>
                  </a:moveTo>
                  <a:lnTo>
                    <a:pt x="915" y="2"/>
                  </a:lnTo>
                  <a:lnTo>
                    <a:pt x="952" y="8"/>
                  </a:lnTo>
                  <a:lnTo>
                    <a:pt x="985" y="18"/>
                  </a:lnTo>
                  <a:lnTo>
                    <a:pt x="1016" y="32"/>
                  </a:lnTo>
                  <a:lnTo>
                    <a:pt x="1044" y="49"/>
                  </a:lnTo>
                  <a:lnTo>
                    <a:pt x="1073" y="74"/>
                  </a:lnTo>
                  <a:lnTo>
                    <a:pt x="1098" y="102"/>
                  </a:lnTo>
                  <a:lnTo>
                    <a:pt x="1120" y="135"/>
                  </a:lnTo>
                  <a:lnTo>
                    <a:pt x="1137" y="172"/>
                  </a:lnTo>
                  <a:lnTo>
                    <a:pt x="1151" y="213"/>
                  </a:lnTo>
                  <a:lnTo>
                    <a:pt x="1162" y="258"/>
                  </a:lnTo>
                  <a:lnTo>
                    <a:pt x="1168" y="306"/>
                  </a:lnTo>
                  <a:lnTo>
                    <a:pt x="1171" y="359"/>
                  </a:lnTo>
                  <a:lnTo>
                    <a:pt x="1170" y="414"/>
                  </a:lnTo>
                  <a:lnTo>
                    <a:pt x="1166" y="473"/>
                  </a:lnTo>
                  <a:lnTo>
                    <a:pt x="1158" y="536"/>
                  </a:lnTo>
                  <a:lnTo>
                    <a:pt x="1146" y="598"/>
                  </a:lnTo>
                  <a:lnTo>
                    <a:pt x="1131" y="663"/>
                  </a:lnTo>
                  <a:lnTo>
                    <a:pt x="1112" y="726"/>
                  </a:lnTo>
                  <a:lnTo>
                    <a:pt x="1091" y="789"/>
                  </a:lnTo>
                  <a:lnTo>
                    <a:pt x="1068" y="849"/>
                  </a:lnTo>
                  <a:lnTo>
                    <a:pt x="1042" y="908"/>
                  </a:lnTo>
                  <a:lnTo>
                    <a:pt x="1015" y="963"/>
                  </a:lnTo>
                  <a:lnTo>
                    <a:pt x="985" y="1014"/>
                  </a:lnTo>
                  <a:lnTo>
                    <a:pt x="955" y="1061"/>
                  </a:lnTo>
                  <a:lnTo>
                    <a:pt x="916" y="1110"/>
                  </a:lnTo>
                  <a:lnTo>
                    <a:pt x="875" y="1156"/>
                  </a:lnTo>
                  <a:lnTo>
                    <a:pt x="829" y="1197"/>
                  </a:lnTo>
                  <a:lnTo>
                    <a:pt x="781" y="1233"/>
                  </a:lnTo>
                  <a:lnTo>
                    <a:pt x="731" y="1264"/>
                  </a:lnTo>
                  <a:lnTo>
                    <a:pt x="679" y="1291"/>
                  </a:lnTo>
                  <a:lnTo>
                    <a:pt x="625" y="1311"/>
                  </a:lnTo>
                  <a:lnTo>
                    <a:pt x="570" y="1325"/>
                  </a:lnTo>
                  <a:lnTo>
                    <a:pt x="514" y="1335"/>
                  </a:lnTo>
                  <a:lnTo>
                    <a:pt x="457" y="1338"/>
                  </a:lnTo>
                  <a:lnTo>
                    <a:pt x="409" y="1336"/>
                  </a:lnTo>
                  <a:lnTo>
                    <a:pt x="363" y="1328"/>
                  </a:lnTo>
                  <a:lnTo>
                    <a:pt x="317" y="1316"/>
                  </a:lnTo>
                  <a:lnTo>
                    <a:pt x="273" y="1300"/>
                  </a:lnTo>
                  <a:lnTo>
                    <a:pt x="232" y="1279"/>
                  </a:lnTo>
                  <a:lnTo>
                    <a:pt x="192" y="1254"/>
                  </a:lnTo>
                  <a:lnTo>
                    <a:pt x="154" y="1223"/>
                  </a:lnTo>
                  <a:lnTo>
                    <a:pt x="120" y="1188"/>
                  </a:lnTo>
                  <a:lnTo>
                    <a:pt x="90" y="1150"/>
                  </a:lnTo>
                  <a:lnTo>
                    <a:pt x="64" y="1110"/>
                  </a:lnTo>
                  <a:lnTo>
                    <a:pt x="43" y="1066"/>
                  </a:lnTo>
                  <a:lnTo>
                    <a:pt x="25" y="1021"/>
                  </a:lnTo>
                  <a:lnTo>
                    <a:pt x="12" y="973"/>
                  </a:lnTo>
                  <a:lnTo>
                    <a:pt x="4" y="924"/>
                  </a:lnTo>
                  <a:lnTo>
                    <a:pt x="0" y="874"/>
                  </a:lnTo>
                  <a:lnTo>
                    <a:pt x="0" y="823"/>
                  </a:lnTo>
                  <a:lnTo>
                    <a:pt x="4" y="770"/>
                  </a:lnTo>
                  <a:lnTo>
                    <a:pt x="13" y="718"/>
                  </a:lnTo>
                  <a:lnTo>
                    <a:pt x="26" y="666"/>
                  </a:lnTo>
                  <a:lnTo>
                    <a:pt x="45" y="614"/>
                  </a:lnTo>
                  <a:lnTo>
                    <a:pt x="67" y="562"/>
                  </a:lnTo>
                  <a:lnTo>
                    <a:pt x="95" y="512"/>
                  </a:lnTo>
                  <a:lnTo>
                    <a:pt x="126" y="464"/>
                  </a:lnTo>
                  <a:lnTo>
                    <a:pt x="155" y="425"/>
                  </a:lnTo>
                  <a:lnTo>
                    <a:pt x="188" y="386"/>
                  </a:lnTo>
                  <a:lnTo>
                    <a:pt x="225" y="347"/>
                  </a:lnTo>
                  <a:lnTo>
                    <a:pt x="264" y="308"/>
                  </a:lnTo>
                  <a:lnTo>
                    <a:pt x="306" y="271"/>
                  </a:lnTo>
                  <a:lnTo>
                    <a:pt x="351" y="235"/>
                  </a:lnTo>
                  <a:lnTo>
                    <a:pt x="397" y="200"/>
                  </a:lnTo>
                  <a:lnTo>
                    <a:pt x="444" y="166"/>
                  </a:lnTo>
                  <a:lnTo>
                    <a:pt x="493" y="135"/>
                  </a:lnTo>
                  <a:lnTo>
                    <a:pt x="543" y="106"/>
                  </a:lnTo>
                  <a:lnTo>
                    <a:pt x="592" y="80"/>
                  </a:lnTo>
                  <a:lnTo>
                    <a:pt x="642" y="57"/>
                  </a:lnTo>
                  <a:lnTo>
                    <a:pt x="692" y="38"/>
                  </a:lnTo>
                  <a:lnTo>
                    <a:pt x="741" y="22"/>
                  </a:lnTo>
                  <a:lnTo>
                    <a:pt x="787" y="10"/>
                  </a:lnTo>
                  <a:lnTo>
                    <a:pt x="834" y="3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9" name="Group 1018"/>
          <p:cNvGrpSpPr/>
          <p:nvPr/>
        </p:nvGrpSpPr>
        <p:grpSpPr>
          <a:xfrm>
            <a:off x="5409314" y="1925638"/>
            <a:ext cx="428626" cy="528637"/>
            <a:chOff x="5354638" y="1925638"/>
            <a:chExt cx="428626" cy="5286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6" name="Freeform 465"/>
            <p:cNvSpPr>
              <a:spLocks/>
            </p:cNvSpPr>
            <p:nvPr/>
          </p:nvSpPr>
          <p:spPr bwMode="auto">
            <a:xfrm>
              <a:off x="5440363" y="1925638"/>
              <a:ext cx="273050" cy="528637"/>
            </a:xfrm>
            <a:custGeom>
              <a:avLst/>
              <a:gdLst>
                <a:gd name="T0" fmla="*/ 343 w 1713"/>
                <a:gd name="T1" fmla="*/ 109 h 3330"/>
                <a:gd name="T2" fmla="*/ 423 w 1713"/>
                <a:gd name="T3" fmla="*/ 357 h 3330"/>
                <a:gd name="T4" fmla="*/ 397 w 1713"/>
                <a:gd name="T5" fmla="*/ 569 h 3330"/>
                <a:gd name="T6" fmla="*/ 507 w 1713"/>
                <a:gd name="T7" fmla="*/ 713 h 3330"/>
                <a:gd name="T8" fmla="*/ 699 w 1713"/>
                <a:gd name="T9" fmla="*/ 849 h 3330"/>
                <a:gd name="T10" fmla="*/ 761 w 1713"/>
                <a:gd name="T11" fmla="*/ 1080 h 3330"/>
                <a:gd name="T12" fmla="*/ 738 w 1713"/>
                <a:gd name="T13" fmla="*/ 1298 h 3330"/>
                <a:gd name="T14" fmla="*/ 874 w 1713"/>
                <a:gd name="T15" fmla="*/ 1443 h 3330"/>
                <a:gd name="T16" fmla="*/ 1067 w 1713"/>
                <a:gd name="T17" fmla="*/ 1619 h 3330"/>
                <a:gd name="T18" fmla="*/ 1079 w 1713"/>
                <a:gd name="T19" fmla="*/ 1880 h 3330"/>
                <a:gd name="T20" fmla="*/ 1106 w 1713"/>
                <a:gd name="T21" fmla="*/ 2078 h 3330"/>
                <a:gd name="T22" fmla="*/ 1216 w 1713"/>
                <a:gd name="T23" fmla="*/ 1985 h 3330"/>
                <a:gd name="T24" fmla="*/ 1226 w 1713"/>
                <a:gd name="T25" fmla="*/ 1806 h 3330"/>
                <a:gd name="T26" fmla="*/ 1106 w 1713"/>
                <a:gd name="T27" fmla="*/ 1635 h 3330"/>
                <a:gd name="T28" fmla="*/ 1078 w 1713"/>
                <a:gd name="T29" fmla="*/ 1410 h 3330"/>
                <a:gd name="T30" fmla="*/ 1187 w 1713"/>
                <a:gd name="T31" fmla="*/ 1219 h 3330"/>
                <a:gd name="T32" fmla="*/ 1223 w 1713"/>
                <a:gd name="T33" fmla="*/ 1042 h 3330"/>
                <a:gd name="T34" fmla="*/ 1109 w 1713"/>
                <a:gd name="T35" fmla="*/ 869 h 3330"/>
                <a:gd name="T36" fmla="*/ 1064 w 1713"/>
                <a:gd name="T37" fmla="*/ 634 h 3330"/>
                <a:gd name="T38" fmla="*/ 1176 w 1713"/>
                <a:gd name="T39" fmla="*/ 426 h 3330"/>
                <a:gd name="T40" fmla="*/ 1210 w 1713"/>
                <a:gd name="T41" fmla="*/ 244 h 3330"/>
                <a:gd name="T42" fmla="*/ 1175 w 1713"/>
                <a:gd name="T43" fmla="*/ 106 h 3330"/>
                <a:gd name="T44" fmla="*/ 1266 w 1713"/>
                <a:gd name="T45" fmla="*/ 35 h 3330"/>
                <a:gd name="T46" fmla="*/ 1606 w 1713"/>
                <a:gd name="T47" fmla="*/ 132 h 3330"/>
                <a:gd name="T48" fmla="*/ 1559 w 1713"/>
                <a:gd name="T49" fmla="*/ 192 h 3330"/>
                <a:gd name="T50" fmla="*/ 1449 w 1713"/>
                <a:gd name="T51" fmla="*/ 329 h 3330"/>
                <a:gd name="T52" fmla="*/ 1422 w 1713"/>
                <a:gd name="T53" fmla="*/ 585 h 3330"/>
                <a:gd name="T54" fmla="*/ 1554 w 1713"/>
                <a:gd name="T55" fmla="*/ 823 h 3330"/>
                <a:gd name="T56" fmla="*/ 1624 w 1713"/>
                <a:gd name="T57" fmla="*/ 992 h 3330"/>
                <a:gd name="T58" fmla="*/ 1539 w 1713"/>
                <a:gd name="T59" fmla="*/ 1164 h 3330"/>
                <a:gd name="T60" fmla="*/ 1458 w 1713"/>
                <a:gd name="T61" fmla="*/ 1407 h 3330"/>
                <a:gd name="T62" fmla="*/ 1537 w 1713"/>
                <a:gd name="T63" fmla="*/ 1660 h 3330"/>
                <a:gd name="T64" fmla="*/ 1661 w 1713"/>
                <a:gd name="T65" fmla="*/ 1842 h 3330"/>
                <a:gd name="T66" fmla="*/ 1632 w 1713"/>
                <a:gd name="T67" fmla="*/ 2015 h 3330"/>
                <a:gd name="T68" fmla="*/ 1512 w 1713"/>
                <a:gd name="T69" fmla="*/ 2230 h 3330"/>
                <a:gd name="T70" fmla="*/ 1538 w 1713"/>
                <a:gd name="T71" fmla="*/ 2489 h 3330"/>
                <a:gd name="T72" fmla="*/ 1682 w 1713"/>
                <a:gd name="T73" fmla="*/ 2694 h 3330"/>
                <a:gd name="T74" fmla="*/ 1704 w 1713"/>
                <a:gd name="T75" fmla="*/ 2871 h 3330"/>
                <a:gd name="T76" fmla="*/ 1595 w 1713"/>
                <a:gd name="T77" fmla="*/ 3042 h 3330"/>
                <a:gd name="T78" fmla="*/ 1548 w 1713"/>
                <a:gd name="T79" fmla="*/ 3283 h 3330"/>
                <a:gd name="T80" fmla="*/ 1130 w 1713"/>
                <a:gd name="T81" fmla="*/ 3220 h 3330"/>
                <a:gd name="T82" fmla="*/ 1102 w 1713"/>
                <a:gd name="T83" fmla="*/ 2996 h 3330"/>
                <a:gd name="T84" fmla="*/ 1208 w 1713"/>
                <a:gd name="T85" fmla="*/ 2810 h 3330"/>
                <a:gd name="T86" fmla="*/ 1147 w 1713"/>
                <a:gd name="T87" fmla="*/ 2590 h 3330"/>
                <a:gd name="T88" fmla="*/ 955 w 1713"/>
                <a:gd name="T89" fmla="*/ 2452 h 3330"/>
                <a:gd name="T90" fmla="*/ 833 w 1713"/>
                <a:gd name="T91" fmla="*/ 2335 h 3330"/>
                <a:gd name="T92" fmla="*/ 837 w 1713"/>
                <a:gd name="T93" fmla="*/ 2123 h 3330"/>
                <a:gd name="T94" fmla="*/ 810 w 1713"/>
                <a:gd name="T95" fmla="*/ 1846 h 3330"/>
                <a:gd name="T96" fmla="*/ 651 w 1713"/>
                <a:gd name="T97" fmla="*/ 1654 h 3330"/>
                <a:gd name="T98" fmla="*/ 480 w 1713"/>
                <a:gd name="T99" fmla="*/ 1559 h 3330"/>
                <a:gd name="T100" fmla="*/ 438 w 1713"/>
                <a:gd name="T101" fmla="*/ 1378 h 3330"/>
                <a:gd name="T102" fmla="*/ 454 w 1713"/>
                <a:gd name="T103" fmla="*/ 1104 h 3330"/>
                <a:gd name="T104" fmla="*/ 335 w 1713"/>
                <a:gd name="T105" fmla="*/ 876 h 3330"/>
                <a:gd name="T106" fmla="*/ 140 w 1713"/>
                <a:gd name="T107" fmla="*/ 770 h 3330"/>
                <a:gd name="T108" fmla="*/ 55 w 1713"/>
                <a:gd name="T109" fmla="*/ 616 h 3330"/>
                <a:gd name="T110" fmla="*/ 78 w 1713"/>
                <a:gd name="T111" fmla="*/ 370 h 3330"/>
                <a:gd name="T112" fmla="*/ 0 w 1713"/>
                <a:gd name="T113" fmla="*/ 83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13" h="3330">
                  <a:moveTo>
                    <a:pt x="175" y="0"/>
                  </a:moveTo>
                  <a:lnTo>
                    <a:pt x="199" y="8"/>
                  </a:lnTo>
                  <a:lnTo>
                    <a:pt x="241" y="27"/>
                  </a:lnTo>
                  <a:lnTo>
                    <a:pt x="279" y="50"/>
                  </a:lnTo>
                  <a:lnTo>
                    <a:pt x="313" y="77"/>
                  </a:lnTo>
                  <a:lnTo>
                    <a:pt x="343" y="109"/>
                  </a:lnTo>
                  <a:lnTo>
                    <a:pt x="370" y="144"/>
                  </a:lnTo>
                  <a:lnTo>
                    <a:pt x="392" y="184"/>
                  </a:lnTo>
                  <a:lnTo>
                    <a:pt x="409" y="226"/>
                  </a:lnTo>
                  <a:lnTo>
                    <a:pt x="419" y="269"/>
                  </a:lnTo>
                  <a:lnTo>
                    <a:pt x="424" y="314"/>
                  </a:lnTo>
                  <a:lnTo>
                    <a:pt x="423" y="357"/>
                  </a:lnTo>
                  <a:lnTo>
                    <a:pt x="417" y="402"/>
                  </a:lnTo>
                  <a:lnTo>
                    <a:pt x="405" y="446"/>
                  </a:lnTo>
                  <a:lnTo>
                    <a:pt x="396" y="477"/>
                  </a:lnTo>
                  <a:lnTo>
                    <a:pt x="392" y="508"/>
                  </a:lnTo>
                  <a:lnTo>
                    <a:pt x="392" y="539"/>
                  </a:lnTo>
                  <a:lnTo>
                    <a:pt x="397" y="569"/>
                  </a:lnTo>
                  <a:lnTo>
                    <a:pt x="407" y="598"/>
                  </a:lnTo>
                  <a:lnTo>
                    <a:pt x="419" y="626"/>
                  </a:lnTo>
                  <a:lnTo>
                    <a:pt x="437" y="652"/>
                  </a:lnTo>
                  <a:lnTo>
                    <a:pt x="456" y="675"/>
                  </a:lnTo>
                  <a:lnTo>
                    <a:pt x="480" y="696"/>
                  </a:lnTo>
                  <a:lnTo>
                    <a:pt x="507" y="713"/>
                  </a:lnTo>
                  <a:lnTo>
                    <a:pt x="536" y="726"/>
                  </a:lnTo>
                  <a:lnTo>
                    <a:pt x="576" y="743"/>
                  </a:lnTo>
                  <a:lnTo>
                    <a:pt x="612" y="764"/>
                  </a:lnTo>
                  <a:lnTo>
                    <a:pt x="644" y="790"/>
                  </a:lnTo>
                  <a:lnTo>
                    <a:pt x="673" y="818"/>
                  </a:lnTo>
                  <a:lnTo>
                    <a:pt x="699" y="849"/>
                  </a:lnTo>
                  <a:lnTo>
                    <a:pt x="720" y="883"/>
                  </a:lnTo>
                  <a:lnTo>
                    <a:pt x="738" y="920"/>
                  </a:lnTo>
                  <a:lnTo>
                    <a:pt x="750" y="958"/>
                  </a:lnTo>
                  <a:lnTo>
                    <a:pt x="759" y="998"/>
                  </a:lnTo>
                  <a:lnTo>
                    <a:pt x="762" y="1039"/>
                  </a:lnTo>
                  <a:lnTo>
                    <a:pt x="761" y="1080"/>
                  </a:lnTo>
                  <a:lnTo>
                    <a:pt x="754" y="1121"/>
                  </a:lnTo>
                  <a:lnTo>
                    <a:pt x="742" y="1163"/>
                  </a:lnTo>
                  <a:lnTo>
                    <a:pt x="733" y="1196"/>
                  </a:lnTo>
                  <a:lnTo>
                    <a:pt x="729" y="1230"/>
                  </a:lnTo>
                  <a:lnTo>
                    <a:pt x="730" y="1265"/>
                  </a:lnTo>
                  <a:lnTo>
                    <a:pt x="738" y="1298"/>
                  </a:lnTo>
                  <a:lnTo>
                    <a:pt x="750" y="1330"/>
                  </a:lnTo>
                  <a:lnTo>
                    <a:pt x="767" y="1360"/>
                  </a:lnTo>
                  <a:lnTo>
                    <a:pt x="789" y="1387"/>
                  </a:lnTo>
                  <a:lnTo>
                    <a:pt x="814" y="1410"/>
                  </a:lnTo>
                  <a:lnTo>
                    <a:pt x="843" y="1429"/>
                  </a:lnTo>
                  <a:lnTo>
                    <a:pt x="874" y="1443"/>
                  </a:lnTo>
                  <a:lnTo>
                    <a:pt x="915" y="1461"/>
                  </a:lnTo>
                  <a:lnTo>
                    <a:pt x="954" y="1484"/>
                  </a:lnTo>
                  <a:lnTo>
                    <a:pt x="988" y="1512"/>
                  </a:lnTo>
                  <a:lnTo>
                    <a:pt x="1019" y="1543"/>
                  </a:lnTo>
                  <a:lnTo>
                    <a:pt x="1045" y="1580"/>
                  </a:lnTo>
                  <a:lnTo>
                    <a:pt x="1067" y="1619"/>
                  </a:lnTo>
                  <a:lnTo>
                    <a:pt x="1083" y="1661"/>
                  </a:lnTo>
                  <a:lnTo>
                    <a:pt x="1095" y="1704"/>
                  </a:lnTo>
                  <a:lnTo>
                    <a:pt x="1099" y="1748"/>
                  </a:lnTo>
                  <a:lnTo>
                    <a:pt x="1099" y="1793"/>
                  </a:lnTo>
                  <a:lnTo>
                    <a:pt x="1092" y="1836"/>
                  </a:lnTo>
                  <a:lnTo>
                    <a:pt x="1079" y="1880"/>
                  </a:lnTo>
                  <a:lnTo>
                    <a:pt x="1070" y="1914"/>
                  </a:lnTo>
                  <a:lnTo>
                    <a:pt x="1067" y="1950"/>
                  </a:lnTo>
                  <a:lnTo>
                    <a:pt x="1069" y="1984"/>
                  </a:lnTo>
                  <a:lnTo>
                    <a:pt x="1076" y="2017"/>
                  </a:lnTo>
                  <a:lnTo>
                    <a:pt x="1089" y="2049"/>
                  </a:lnTo>
                  <a:lnTo>
                    <a:pt x="1106" y="2078"/>
                  </a:lnTo>
                  <a:lnTo>
                    <a:pt x="1129" y="2106"/>
                  </a:lnTo>
                  <a:lnTo>
                    <a:pt x="1144" y="2082"/>
                  </a:lnTo>
                  <a:lnTo>
                    <a:pt x="1160" y="2059"/>
                  </a:lnTo>
                  <a:lnTo>
                    <a:pt x="1179" y="2037"/>
                  </a:lnTo>
                  <a:lnTo>
                    <a:pt x="1200" y="2012"/>
                  </a:lnTo>
                  <a:lnTo>
                    <a:pt x="1216" y="1985"/>
                  </a:lnTo>
                  <a:lnTo>
                    <a:pt x="1229" y="1957"/>
                  </a:lnTo>
                  <a:lnTo>
                    <a:pt x="1236" y="1927"/>
                  </a:lnTo>
                  <a:lnTo>
                    <a:pt x="1240" y="1897"/>
                  </a:lnTo>
                  <a:lnTo>
                    <a:pt x="1240" y="1865"/>
                  </a:lnTo>
                  <a:lnTo>
                    <a:pt x="1235" y="1835"/>
                  </a:lnTo>
                  <a:lnTo>
                    <a:pt x="1226" y="1806"/>
                  </a:lnTo>
                  <a:lnTo>
                    <a:pt x="1213" y="1778"/>
                  </a:lnTo>
                  <a:lnTo>
                    <a:pt x="1195" y="1751"/>
                  </a:lnTo>
                  <a:lnTo>
                    <a:pt x="1174" y="1727"/>
                  </a:lnTo>
                  <a:lnTo>
                    <a:pt x="1148" y="1698"/>
                  </a:lnTo>
                  <a:lnTo>
                    <a:pt x="1125" y="1668"/>
                  </a:lnTo>
                  <a:lnTo>
                    <a:pt x="1106" y="1635"/>
                  </a:lnTo>
                  <a:lnTo>
                    <a:pt x="1092" y="1599"/>
                  </a:lnTo>
                  <a:lnTo>
                    <a:pt x="1080" y="1563"/>
                  </a:lnTo>
                  <a:lnTo>
                    <a:pt x="1073" y="1526"/>
                  </a:lnTo>
                  <a:lnTo>
                    <a:pt x="1071" y="1487"/>
                  </a:lnTo>
                  <a:lnTo>
                    <a:pt x="1072" y="1449"/>
                  </a:lnTo>
                  <a:lnTo>
                    <a:pt x="1078" y="1410"/>
                  </a:lnTo>
                  <a:lnTo>
                    <a:pt x="1088" y="1374"/>
                  </a:lnTo>
                  <a:lnTo>
                    <a:pt x="1102" y="1338"/>
                  </a:lnTo>
                  <a:lnTo>
                    <a:pt x="1120" y="1305"/>
                  </a:lnTo>
                  <a:lnTo>
                    <a:pt x="1141" y="1274"/>
                  </a:lnTo>
                  <a:lnTo>
                    <a:pt x="1166" y="1244"/>
                  </a:lnTo>
                  <a:lnTo>
                    <a:pt x="1187" y="1219"/>
                  </a:lnTo>
                  <a:lnTo>
                    <a:pt x="1204" y="1192"/>
                  </a:lnTo>
                  <a:lnTo>
                    <a:pt x="1216" y="1164"/>
                  </a:lnTo>
                  <a:lnTo>
                    <a:pt x="1225" y="1134"/>
                  </a:lnTo>
                  <a:lnTo>
                    <a:pt x="1229" y="1104"/>
                  </a:lnTo>
                  <a:lnTo>
                    <a:pt x="1228" y="1072"/>
                  </a:lnTo>
                  <a:lnTo>
                    <a:pt x="1223" y="1042"/>
                  </a:lnTo>
                  <a:lnTo>
                    <a:pt x="1214" y="1013"/>
                  </a:lnTo>
                  <a:lnTo>
                    <a:pt x="1201" y="985"/>
                  </a:lnTo>
                  <a:lnTo>
                    <a:pt x="1184" y="958"/>
                  </a:lnTo>
                  <a:lnTo>
                    <a:pt x="1162" y="934"/>
                  </a:lnTo>
                  <a:lnTo>
                    <a:pt x="1133" y="902"/>
                  </a:lnTo>
                  <a:lnTo>
                    <a:pt x="1109" y="869"/>
                  </a:lnTo>
                  <a:lnTo>
                    <a:pt x="1090" y="832"/>
                  </a:lnTo>
                  <a:lnTo>
                    <a:pt x="1075" y="794"/>
                  </a:lnTo>
                  <a:lnTo>
                    <a:pt x="1065" y="754"/>
                  </a:lnTo>
                  <a:lnTo>
                    <a:pt x="1059" y="715"/>
                  </a:lnTo>
                  <a:lnTo>
                    <a:pt x="1059" y="674"/>
                  </a:lnTo>
                  <a:lnTo>
                    <a:pt x="1064" y="634"/>
                  </a:lnTo>
                  <a:lnTo>
                    <a:pt x="1072" y="594"/>
                  </a:lnTo>
                  <a:lnTo>
                    <a:pt x="1085" y="556"/>
                  </a:lnTo>
                  <a:lnTo>
                    <a:pt x="1104" y="519"/>
                  </a:lnTo>
                  <a:lnTo>
                    <a:pt x="1127" y="484"/>
                  </a:lnTo>
                  <a:lnTo>
                    <a:pt x="1155" y="452"/>
                  </a:lnTo>
                  <a:lnTo>
                    <a:pt x="1176" y="426"/>
                  </a:lnTo>
                  <a:lnTo>
                    <a:pt x="1192" y="399"/>
                  </a:lnTo>
                  <a:lnTo>
                    <a:pt x="1205" y="369"/>
                  </a:lnTo>
                  <a:lnTo>
                    <a:pt x="1213" y="339"/>
                  </a:lnTo>
                  <a:lnTo>
                    <a:pt x="1216" y="307"/>
                  </a:lnTo>
                  <a:lnTo>
                    <a:pt x="1215" y="275"/>
                  </a:lnTo>
                  <a:lnTo>
                    <a:pt x="1210" y="244"/>
                  </a:lnTo>
                  <a:lnTo>
                    <a:pt x="1200" y="214"/>
                  </a:lnTo>
                  <a:lnTo>
                    <a:pt x="1185" y="185"/>
                  </a:lnTo>
                  <a:lnTo>
                    <a:pt x="1176" y="166"/>
                  </a:lnTo>
                  <a:lnTo>
                    <a:pt x="1172" y="146"/>
                  </a:lnTo>
                  <a:lnTo>
                    <a:pt x="1171" y="125"/>
                  </a:lnTo>
                  <a:lnTo>
                    <a:pt x="1175" y="106"/>
                  </a:lnTo>
                  <a:lnTo>
                    <a:pt x="1183" y="86"/>
                  </a:lnTo>
                  <a:lnTo>
                    <a:pt x="1194" y="69"/>
                  </a:lnTo>
                  <a:lnTo>
                    <a:pt x="1209" y="55"/>
                  </a:lnTo>
                  <a:lnTo>
                    <a:pt x="1227" y="44"/>
                  </a:lnTo>
                  <a:lnTo>
                    <a:pt x="1246" y="38"/>
                  </a:lnTo>
                  <a:lnTo>
                    <a:pt x="1266" y="35"/>
                  </a:lnTo>
                  <a:lnTo>
                    <a:pt x="1539" y="31"/>
                  </a:lnTo>
                  <a:lnTo>
                    <a:pt x="1557" y="61"/>
                  </a:lnTo>
                  <a:lnTo>
                    <a:pt x="1574" y="88"/>
                  </a:lnTo>
                  <a:lnTo>
                    <a:pt x="1591" y="111"/>
                  </a:lnTo>
                  <a:lnTo>
                    <a:pt x="1598" y="121"/>
                  </a:lnTo>
                  <a:lnTo>
                    <a:pt x="1606" y="132"/>
                  </a:lnTo>
                  <a:lnTo>
                    <a:pt x="1613" y="141"/>
                  </a:lnTo>
                  <a:lnTo>
                    <a:pt x="1607" y="147"/>
                  </a:lnTo>
                  <a:lnTo>
                    <a:pt x="1600" y="156"/>
                  </a:lnTo>
                  <a:lnTo>
                    <a:pt x="1591" y="166"/>
                  </a:lnTo>
                  <a:lnTo>
                    <a:pt x="1576" y="177"/>
                  </a:lnTo>
                  <a:lnTo>
                    <a:pt x="1559" y="192"/>
                  </a:lnTo>
                  <a:lnTo>
                    <a:pt x="1537" y="209"/>
                  </a:lnTo>
                  <a:lnTo>
                    <a:pt x="1530" y="214"/>
                  </a:lnTo>
                  <a:lnTo>
                    <a:pt x="1523" y="220"/>
                  </a:lnTo>
                  <a:lnTo>
                    <a:pt x="1494" y="253"/>
                  </a:lnTo>
                  <a:lnTo>
                    <a:pt x="1469" y="291"/>
                  </a:lnTo>
                  <a:lnTo>
                    <a:pt x="1449" y="329"/>
                  </a:lnTo>
                  <a:lnTo>
                    <a:pt x="1433" y="370"/>
                  </a:lnTo>
                  <a:lnTo>
                    <a:pt x="1422" y="411"/>
                  </a:lnTo>
                  <a:lnTo>
                    <a:pt x="1415" y="454"/>
                  </a:lnTo>
                  <a:lnTo>
                    <a:pt x="1413" y="498"/>
                  </a:lnTo>
                  <a:lnTo>
                    <a:pt x="1415" y="541"/>
                  </a:lnTo>
                  <a:lnTo>
                    <a:pt x="1422" y="585"/>
                  </a:lnTo>
                  <a:lnTo>
                    <a:pt x="1433" y="628"/>
                  </a:lnTo>
                  <a:lnTo>
                    <a:pt x="1449" y="670"/>
                  </a:lnTo>
                  <a:lnTo>
                    <a:pt x="1468" y="711"/>
                  </a:lnTo>
                  <a:lnTo>
                    <a:pt x="1492" y="750"/>
                  </a:lnTo>
                  <a:lnTo>
                    <a:pt x="1520" y="788"/>
                  </a:lnTo>
                  <a:lnTo>
                    <a:pt x="1554" y="823"/>
                  </a:lnTo>
                  <a:lnTo>
                    <a:pt x="1575" y="848"/>
                  </a:lnTo>
                  <a:lnTo>
                    <a:pt x="1594" y="875"/>
                  </a:lnTo>
                  <a:lnTo>
                    <a:pt x="1607" y="903"/>
                  </a:lnTo>
                  <a:lnTo>
                    <a:pt x="1617" y="932"/>
                  </a:lnTo>
                  <a:lnTo>
                    <a:pt x="1623" y="962"/>
                  </a:lnTo>
                  <a:lnTo>
                    <a:pt x="1624" y="992"/>
                  </a:lnTo>
                  <a:lnTo>
                    <a:pt x="1622" y="1022"/>
                  </a:lnTo>
                  <a:lnTo>
                    <a:pt x="1615" y="1052"/>
                  </a:lnTo>
                  <a:lnTo>
                    <a:pt x="1603" y="1080"/>
                  </a:lnTo>
                  <a:lnTo>
                    <a:pt x="1588" y="1106"/>
                  </a:lnTo>
                  <a:lnTo>
                    <a:pt x="1568" y="1130"/>
                  </a:lnTo>
                  <a:lnTo>
                    <a:pt x="1539" y="1164"/>
                  </a:lnTo>
                  <a:lnTo>
                    <a:pt x="1514" y="1200"/>
                  </a:lnTo>
                  <a:lnTo>
                    <a:pt x="1494" y="1239"/>
                  </a:lnTo>
                  <a:lnTo>
                    <a:pt x="1478" y="1279"/>
                  </a:lnTo>
                  <a:lnTo>
                    <a:pt x="1467" y="1321"/>
                  </a:lnTo>
                  <a:lnTo>
                    <a:pt x="1460" y="1363"/>
                  </a:lnTo>
                  <a:lnTo>
                    <a:pt x="1458" y="1407"/>
                  </a:lnTo>
                  <a:lnTo>
                    <a:pt x="1460" y="1451"/>
                  </a:lnTo>
                  <a:lnTo>
                    <a:pt x="1466" y="1494"/>
                  </a:lnTo>
                  <a:lnTo>
                    <a:pt x="1478" y="1537"/>
                  </a:lnTo>
                  <a:lnTo>
                    <a:pt x="1493" y="1580"/>
                  </a:lnTo>
                  <a:lnTo>
                    <a:pt x="1513" y="1620"/>
                  </a:lnTo>
                  <a:lnTo>
                    <a:pt x="1537" y="1660"/>
                  </a:lnTo>
                  <a:lnTo>
                    <a:pt x="1565" y="1697"/>
                  </a:lnTo>
                  <a:lnTo>
                    <a:pt x="1598" y="1732"/>
                  </a:lnTo>
                  <a:lnTo>
                    <a:pt x="1620" y="1757"/>
                  </a:lnTo>
                  <a:lnTo>
                    <a:pt x="1639" y="1784"/>
                  </a:lnTo>
                  <a:lnTo>
                    <a:pt x="1652" y="1812"/>
                  </a:lnTo>
                  <a:lnTo>
                    <a:pt x="1661" y="1842"/>
                  </a:lnTo>
                  <a:lnTo>
                    <a:pt x="1668" y="1872"/>
                  </a:lnTo>
                  <a:lnTo>
                    <a:pt x="1669" y="1902"/>
                  </a:lnTo>
                  <a:lnTo>
                    <a:pt x="1667" y="1932"/>
                  </a:lnTo>
                  <a:lnTo>
                    <a:pt x="1659" y="1961"/>
                  </a:lnTo>
                  <a:lnTo>
                    <a:pt x="1648" y="1989"/>
                  </a:lnTo>
                  <a:lnTo>
                    <a:pt x="1632" y="2015"/>
                  </a:lnTo>
                  <a:lnTo>
                    <a:pt x="1613" y="2039"/>
                  </a:lnTo>
                  <a:lnTo>
                    <a:pt x="1584" y="2073"/>
                  </a:lnTo>
                  <a:lnTo>
                    <a:pt x="1559" y="2110"/>
                  </a:lnTo>
                  <a:lnTo>
                    <a:pt x="1539" y="2148"/>
                  </a:lnTo>
                  <a:lnTo>
                    <a:pt x="1523" y="2189"/>
                  </a:lnTo>
                  <a:lnTo>
                    <a:pt x="1512" y="2230"/>
                  </a:lnTo>
                  <a:lnTo>
                    <a:pt x="1505" y="2273"/>
                  </a:lnTo>
                  <a:lnTo>
                    <a:pt x="1503" y="2317"/>
                  </a:lnTo>
                  <a:lnTo>
                    <a:pt x="1505" y="2360"/>
                  </a:lnTo>
                  <a:lnTo>
                    <a:pt x="1511" y="2404"/>
                  </a:lnTo>
                  <a:lnTo>
                    <a:pt x="1522" y="2446"/>
                  </a:lnTo>
                  <a:lnTo>
                    <a:pt x="1538" y="2489"/>
                  </a:lnTo>
                  <a:lnTo>
                    <a:pt x="1558" y="2530"/>
                  </a:lnTo>
                  <a:lnTo>
                    <a:pt x="1582" y="2569"/>
                  </a:lnTo>
                  <a:lnTo>
                    <a:pt x="1610" y="2607"/>
                  </a:lnTo>
                  <a:lnTo>
                    <a:pt x="1643" y="2642"/>
                  </a:lnTo>
                  <a:lnTo>
                    <a:pt x="1665" y="2667"/>
                  </a:lnTo>
                  <a:lnTo>
                    <a:pt x="1682" y="2694"/>
                  </a:lnTo>
                  <a:lnTo>
                    <a:pt x="1697" y="2722"/>
                  </a:lnTo>
                  <a:lnTo>
                    <a:pt x="1706" y="2751"/>
                  </a:lnTo>
                  <a:lnTo>
                    <a:pt x="1712" y="2781"/>
                  </a:lnTo>
                  <a:lnTo>
                    <a:pt x="1713" y="2811"/>
                  </a:lnTo>
                  <a:lnTo>
                    <a:pt x="1710" y="2841"/>
                  </a:lnTo>
                  <a:lnTo>
                    <a:pt x="1704" y="2871"/>
                  </a:lnTo>
                  <a:lnTo>
                    <a:pt x="1693" y="2899"/>
                  </a:lnTo>
                  <a:lnTo>
                    <a:pt x="1677" y="2925"/>
                  </a:lnTo>
                  <a:lnTo>
                    <a:pt x="1657" y="2948"/>
                  </a:lnTo>
                  <a:lnTo>
                    <a:pt x="1633" y="2977"/>
                  </a:lnTo>
                  <a:lnTo>
                    <a:pt x="1613" y="3008"/>
                  </a:lnTo>
                  <a:lnTo>
                    <a:pt x="1595" y="3042"/>
                  </a:lnTo>
                  <a:lnTo>
                    <a:pt x="1581" y="3078"/>
                  </a:lnTo>
                  <a:lnTo>
                    <a:pt x="1569" y="3117"/>
                  </a:lnTo>
                  <a:lnTo>
                    <a:pt x="1560" y="3157"/>
                  </a:lnTo>
                  <a:lnTo>
                    <a:pt x="1554" y="3199"/>
                  </a:lnTo>
                  <a:lnTo>
                    <a:pt x="1549" y="3241"/>
                  </a:lnTo>
                  <a:lnTo>
                    <a:pt x="1548" y="3283"/>
                  </a:lnTo>
                  <a:lnTo>
                    <a:pt x="1550" y="3325"/>
                  </a:lnTo>
                  <a:lnTo>
                    <a:pt x="1216" y="3330"/>
                  </a:lnTo>
                  <a:lnTo>
                    <a:pt x="1198" y="3312"/>
                  </a:lnTo>
                  <a:lnTo>
                    <a:pt x="1172" y="3284"/>
                  </a:lnTo>
                  <a:lnTo>
                    <a:pt x="1149" y="3253"/>
                  </a:lnTo>
                  <a:lnTo>
                    <a:pt x="1130" y="3220"/>
                  </a:lnTo>
                  <a:lnTo>
                    <a:pt x="1116" y="3185"/>
                  </a:lnTo>
                  <a:lnTo>
                    <a:pt x="1104" y="3149"/>
                  </a:lnTo>
                  <a:lnTo>
                    <a:pt x="1097" y="3112"/>
                  </a:lnTo>
                  <a:lnTo>
                    <a:pt x="1095" y="3073"/>
                  </a:lnTo>
                  <a:lnTo>
                    <a:pt x="1096" y="3034"/>
                  </a:lnTo>
                  <a:lnTo>
                    <a:pt x="1102" y="2996"/>
                  </a:lnTo>
                  <a:lnTo>
                    <a:pt x="1111" y="2960"/>
                  </a:lnTo>
                  <a:lnTo>
                    <a:pt x="1126" y="2925"/>
                  </a:lnTo>
                  <a:lnTo>
                    <a:pt x="1144" y="2890"/>
                  </a:lnTo>
                  <a:lnTo>
                    <a:pt x="1165" y="2859"/>
                  </a:lnTo>
                  <a:lnTo>
                    <a:pt x="1190" y="2830"/>
                  </a:lnTo>
                  <a:lnTo>
                    <a:pt x="1208" y="2810"/>
                  </a:lnTo>
                  <a:lnTo>
                    <a:pt x="1221" y="2788"/>
                  </a:lnTo>
                  <a:lnTo>
                    <a:pt x="1214" y="2745"/>
                  </a:lnTo>
                  <a:lnTo>
                    <a:pt x="1202" y="2702"/>
                  </a:lnTo>
                  <a:lnTo>
                    <a:pt x="1187" y="2663"/>
                  </a:lnTo>
                  <a:lnTo>
                    <a:pt x="1168" y="2625"/>
                  </a:lnTo>
                  <a:lnTo>
                    <a:pt x="1147" y="2590"/>
                  </a:lnTo>
                  <a:lnTo>
                    <a:pt x="1122" y="2558"/>
                  </a:lnTo>
                  <a:lnTo>
                    <a:pt x="1094" y="2529"/>
                  </a:lnTo>
                  <a:lnTo>
                    <a:pt x="1063" y="2504"/>
                  </a:lnTo>
                  <a:lnTo>
                    <a:pt x="1029" y="2482"/>
                  </a:lnTo>
                  <a:lnTo>
                    <a:pt x="993" y="2465"/>
                  </a:lnTo>
                  <a:lnTo>
                    <a:pt x="955" y="2452"/>
                  </a:lnTo>
                  <a:lnTo>
                    <a:pt x="928" y="2442"/>
                  </a:lnTo>
                  <a:lnTo>
                    <a:pt x="903" y="2428"/>
                  </a:lnTo>
                  <a:lnTo>
                    <a:pt x="881" y="2409"/>
                  </a:lnTo>
                  <a:lnTo>
                    <a:pt x="861" y="2387"/>
                  </a:lnTo>
                  <a:lnTo>
                    <a:pt x="846" y="2362"/>
                  </a:lnTo>
                  <a:lnTo>
                    <a:pt x="833" y="2335"/>
                  </a:lnTo>
                  <a:lnTo>
                    <a:pt x="824" y="2305"/>
                  </a:lnTo>
                  <a:lnTo>
                    <a:pt x="819" y="2274"/>
                  </a:lnTo>
                  <a:lnTo>
                    <a:pt x="817" y="2241"/>
                  </a:lnTo>
                  <a:lnTo>
                    <a:pt x="820" y="2207"/>
                  </a:lnTo>
                  <a:lnTo>
                    <a:pt x="826" y="2173"/>
                  </a:lnTo>
                  <a:lnTo>
                    <a:pt x="837" y="2123"/>
                  </a:lnTo>
                  <a:lnTo>
                    <a:pt x="844" y="2074"/>
                  </a:lnTo>
                  <a:lnTo>
                    <a:pt x="846" y="2025"/>
                  </a:lnTo>
                  <a:lnTo>
                    <a:pt x="843" y="1978"/>
                  </a:lnTo>
                  <a:lnTo>
                    <a:pt x="836" y="1932"/>
                  </a:lnTo>
                  <a:lnTo>
                    <a:pt x="825" y="1888"/>
                  </a:lnTo>
                  <a:lnTo>
                    <a:pt x="810" y="1846"/>
                  </a:lnTo>
                  <a:lnTo>
                    <a:pt x="793" y="1806"/>
                  </a:lnTo>
                  <a:lnTo>
                    <a:pt x="770" y="1769"/>
                  </a:lnTo>
                  <a:lnTo>
                    <a:pt x="745" y="1734"/>
                  </a:lnTo>
                  <a:lnTo>
                    <a:pt x="717" y="1704"/>
                  </a:lnTo>
                  <a:lnTo>
                    <a:pt x="685" y="1677"/>
                  </a:lnTo>
                  <a:lnTo>
                    <a:pt x="651" y="1654"/>
                  </a:lnTo>
                  <a:lnTo>
                    <a:pt x="613" y="1637"/>
                  </a:lnTo>
                  <a:lnTo>
                    <a:pt x="574" y="1623"/>
                  </a:lnTo>
                  <a:lnTo>
                    <a:pt x="546" y="1613"/>
                  </a:lnTo>
                  <a:lnTo>
                    <a:pt x="522" y="1598"/>
                  </a:lnTo>
                  <a:lnTo>
                    <a:pt x="499" y="1581"/>
                  </a:lnTo>
                  <a:lnTo>
                    <a:pt x="480" y="1559"/>
                  </a:lnTo>
                  <a:lnTo>
                    <a:pt x="464" y="1534"/>
                  </a:lnTo>
                  <a:lnTo>
                    <a:pt x="451" y="1506"/>
                  </a:lnTo>
                  <a:lnTo>
                    <a:pt x="442" y="1477"/>
                  </a:lnTo>
                  <a:lnTo>
                    <a:pt x="437" y="1444"/>
                  </a:lnTo>
                  <a:lnTo>
                    <a:pt x="436" y="1412"/>
                  </a:lnTo>
                  <a:lnTo>
                    <a:pt x="438" y="1378"/>
                  </a:lnTo>
                  <a:lnTo>
                    <a:pt x="445" y="1344"/>
                  </a:lnTo>
                  <a:lnTo>
                    <a:pt x="455" y="1295"/>
                  </a:lnTo>
                  <a:lnTo>
                    <a:pt x="462" y="1245"/>
                  </a:lnTo>
                  <a:lnTo>
                    <a:pt x="464" y="1197"/>
                  </a:lnTo>
                  <a:lnTo>
                    <a:pt x="461" y="1149"/>
                  </a:lnTo>
                  <a:lnTo>
                    <a:pt x="454" y="1104"/>
                  </a:lnTo>
                  <a:lnTo>
                    <a:pt x="444" y="1059"/>
                  </a:lnTo>
                  <a:lnTo>
                    <a:pt x="428" y="1017"/>
                  </a:lnTo>
                  <a:lnTo>
                    <a:pt x="411" y="977"/>
                  </a:lnTo>
                  <a:lnTo>
                    <a:pt x="389" y="940"/>
                  </a:lnTo>
                  <a:lnTo>
                    <a:pt x="363" y="906"/>
                  </a:lnTo>
                  <a:lnTo>
                    <a:pt x="335" y="876"/>
                  </a:lnTo>
                  <a:lnTo>
                    <a:pt x="304" y="849"/>
                  </a:lnTo>
                  <a:lnTo>
                    <a:pt x="269" y="826"/>
                  </a:lnTo>
                  <a:lnTo>
                    <a:pt x="231" y="807"/>
                  </a:lnTo>
                  <a:lnTo>
                    <a:pt x="192" y="795"/>
                  </a:lnTo>
                  <a:lnTo>
                    <a:pt x="165" y="784"/>
                  </a:lnTo>
                  <a:lnTo>
                    <a:pt x="140" y="770"/>
                  </a:lnTo>
                  <a:lnTo>
                    <a:pt x="118" y="752"/>
                  </a:lnTo>
                  <a:lnTo>
                    <a:pt x="98" y="730"/>
                  </a:lnTo>
                  <a:lnTo>
                    <a:pt x="83" y="705"/>
                  </a:lnTo>
                  <a:lnTo>
                    <a:pt x="69" y="677"/>
                  </a:lnTo>
                  <a:lnTo>
                    <a:pt x="61" y="647"/>
                  </a:lnTo>
                  <a:lnTo>
                    <a:pt x="55" y="616"/>
                  </a:lnTo>
                  <a:lnTo>
                    <a:pt x="54" y="583"/>
                  </a:lnTo>
                  <a:lnTo>
                    <a:pt x="56" y="550"/>
                  </a:lnTo>
                  <a:lnTo>
                    <a:pt x="63" y="515"/>
                  </a:lnTo>
                  <a:lnTo>
                    <a:pt x="72" y="468"/>
                  </a:lnTo>
                  <a:lnTo>
                    <a:pt x="78" y="420"/>
                  </a:lnTo>
                  <a:lnTo>
                    <a:pt x="78" y="370"/>
                  </a:lnTo>
                  <a:lnTo>
                    <a:pt x="74" y="320"/>
                  </a:lnTo>
                  <a:lnTo>
                    <a:pt x="65" y="270"/>
                  </a:lnTo>
                  <a:lnTo>
                    <a:pt x="54" y="221"/>
                  </a:lnTo>
                  <a:lnTo>
                    <a:pt x="39" y="173"/>
                  </a:lnTo>
                  <a:lnTo>
                    <a:pt x="21" y="127"/>
                  </a:lnTo>
                  <a:lnTo>
                    <a:pt x="0" y="8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66"/>
            <p:cNvSpPr>
              <a:spLocks/>
            </p:cNvSpPr>
            <p:nvPr/>
          </p:nvSpPr>
          <p:spPr bwMode="auto">
            <a:xfrm>
              <a:off x="5699126" y="1928813"/>
              <a:ext cx="84138" cy="523875"/>
            </a:xfrm>
            <a:custGeom>
              <a:avLst/>
              <a:gdLst>
                <a:gd name="T0" fmla="*/ 445 w 531"/>
                <a:gd name="T1" fmla="*/ 83 h 3297"/>
                <a:gd name="T2" fmla="*/ 495 w 531"/>
                <a:gd name="T3" fmla="*/ 237 h 3297"/>
                <a:gd name="T4" fmla="*/ 469 w 531"/>
                <a:gd name="T5" fmla="*/ 395 h 3297"/>
                <a:gd name="T6" fmla="*/ 378 w 531"/>
                <a:gd name="T7" fmla="*/ 527 h 3297"/>
                <a:gd name="T8" fmla="*/ 338 w 531"/>
                <a:gd name="T9" fmla="*/ 656 h 3297"/>
                <a:gd name="T10" fmla="*/ 382 w 531"/>
                <a:gd name="T11" fmla="*/ 783 h 3297"/>
                <a:gd name="T12" fmla="*/ 478 w 531"/>
                <a:gd name="T13" fmla="*/ 912 h 3297"/>
                <a:gd name="T14" fmla="*/ 508 w 531"/>
                <a:gd name="T15" fmla="*/ 1069 h 3297"/>
                <a:gd name="T16" fmla="*/ 463 w 531"/>
                <a:gd name="T17" fmla="*/ 1225 h 3297"/>
                <a:gd name="T18" fmla="*/ 373 w 531"/>
                <a:gd name="T19" fmla="*/ 1349 h 3297"/>
                <a:gd name="T20" fmla="*/ 353 w 531"/>
                <a:gd name="T21" fmla="*/ 1483 h 3297"/>
                <a:gd name="T22" fmla="*/ 416 w 531"/>
                <a:gd name="T23" fmla="*/ 1602 h 3297"/>
                <a:gd name="T24" fmla="*/ 499 w 531"/>
                <a:gd name="T25" fmla="*/ 1730 h 3297"/>
                <a:gd name="T26" fmla="*/ 518 w 531"/>
                <a:gd name="T27" fmla="*/ 1887 h 3297"/>
                <a:gd name="T28" fmla="*/ 454 w 531"/>
                <a:gd name="T29" fmla="*/ 2050 h 3297"/>
                <a:gd name="T30" fmla="*/ 375 w 531"/>
                <a:gd name="T31" fmla="*/ 2166 h 3297"/>
                <a:gd name="T32" fmla="*/ 368 w 531"/>
                <a:gd name="T33" fmla="*/ 2287 h 3297"/>
                <a:gd name="T34" fmla="*/ 429 w 531"/>
                <a:gd name="T35" fmla="*/ 2395 h 3297"/>
                <a:gd name="T36" fmla="*/ 516 w 531"/>
                <a:gd name="T37" fmla="*/ 2536 h 3297"/>
                <a:gd name="T38" fmla="*/ 527 w 531"/>
                <a:gd name="T39" fmla="*/ 2696 h 3297"/>
                <a:gd name="T40" fmla="*/ 464 w 531"/>
                <a:gd name="T41" fmla="*/ 2846 h 3297"/>
                <a:gd name="T42" fmla="*/ 386 w 531"/>
                <a:gd name="T43" fmla="*/ 2960 h 3297"/>
                <a:gd name="T44" fmla="*/ 381 w 531"/>
                <a:gd name="T45" fmla="*/ 3085 h 3297"/>
                <a:gd name="T46" fmla="*/ 419 w 531"/>
                <a:gd name="T47" fmla="*/ 3183 h 3297"/>
                <a:gd name="T48" fmla="*/ 396 w 531"/>
                <a:gd name="T49" fmla="*/ 3261 h 3297"/>
                <a:gd name="T50" fmla="*/ 323 w 531"/>
                <a:gd name="T51" fmla="*/ 3295 h 3297"/>
                <a:gd name="T52" fmla="*/ 139 w 531"/>
                <a:gd name="T53" fmla="*/ 3199 h 3297"/>
                <a:gd name="T54" fmla="*/ 175 w 531"/>
                <a:gd name="T55" fmla="*/ 3092 h 3297"/>
                <a:gd name="T56" fmla="*/ 264 w 531"/>
                <a:gd name="T57" fmla="*/ 2965 h 3297"/>
                <a:gd name="T58" fmla="*/ 299 w 531"/>
                <a:gd name="T59" fmla="*/ 2797 h 3297"/>
                <a:gd name="T60" fmla="*/ 265 w 531"/>
                <a:gd name="T61" fmla="*/ 2624 h 3297"/>
                <a:gd name="T62" fmla="*/ 160 w 531"/>
                <a:gd name="T63" fmla="*/ 2471 h 3297"/>
                <a:gd name="T64" fmla="*/ 96 w 531"/>
                <a:gd name="T65" fmla="*/ 2362 h 3297"/>
                <a:gd name="T66" fmla="*/ 98 w 531"/>
                <a:gd name="T67" fmla="*/ 2243 h 3297"/>
                <a:gd name="T68" fmla="*/ 173 w 531"/>
                <a:gd name="T69" fmla="*/ 2130 h 3297"/>
                <a:gd name="T70" fmla="*/ 246 w 531"/>
                <a:gd name="T71" fmla="*/ 1973 h 3297"/>
                <a:gd name="T72" fmla="*/ 246 w 531"/>
                <a:gd name="T73" fmla="*/ 1801 h 3297"/>
                <a:gd name="T74" fmla="*/ 175 w 531"/>
                <a:gd name="T75" fmla="*/ 1635 h 3297"/>
                <a:gd name="T76" fmla="*/ 75 w 531"/>
                <a:gd name="T77" fmla="*/ 1511 h 3297"/>
                <a:gd name="T78" fmla="*/ 44 w 531"/>
                <a:gd name="T79" fmla="*/ 1392 h 3297"/>
                <a:gd name="T80" fmla="*/ 80 w 531"/>
                <a:gd name="T81" fmla="*/ 1279 h 3297"/>
                <a:gd name="T82" fmla="*/ 174 w 531"/>
                <a:gd name="T83" fmla="*/ 1146 h 3297"/>
                <a:gd name="T84" fmla="*/ 211 w 531"/>
                <a:gd name="T85" fmla="*/ 978 h 3297"/>
                <a:gd name="T86" fmla="*/ 175 w 531"/>
                <a:gd name="T87" fmla="*/ 805 h 3297"/>
                <a:gd name="T88" fmla="*/ 71 w 531"/>
                <a:gd name="T89" fmla="*/ 652 h 3297"/>
                <a:gd name="T90" fmla="*/ 4 w 531"/>
                <a:gd name="T91" fmla="*/ 534 h 3297"/>
                <a:gd name="T92" fmla="*/ 15 w 531"/>
                <a:gd name="T93" fmla="*/ 407 h 3297"/>
                <a:gd name="T94" fmla="*/ 120 w 531"/>
                <a:gd name="T95" fmla="*/ 293 h 3297"/>
                <a:gd name="T96" fmla="*/ 193 w 531"/>
                <a:gd name="T97" fmla="*/ 184 h 3297"/>
                <a:gd name="T98" fmla="*/ 193 w 531"/>
                <a:gd name="T99" fmla="*/ 80 h 3297"/>
                <a:gd name="T100" fmla="*/ 375 w 531"/>
                <a:gd name="T101" fmla="*/ 0 h 3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1" h="3297">
                  <a:moveTo>
                    <a:pt x="375" y="0"/>
                  </a:moveTo>
                  <a:lnTo>
                    <a:pt x="392" y="16"/>
                  </a:lnTo>
                  <a:lnTo>
                    <a:pt x="421" y="49"/>
                  </a:lnTo>
                  <a:lnTo>
                    <a:pt x="445" y="83"/>
                  </a:lnTo>
                  <a:lnTo>
                    <a:pt x="465" y="119"/>
                  </a:lnTo>
                  <a:lnTo>
                    <a:pt x="480" y="158"/>
                  </a:lnTo>
                  <a:lnTo>
                    <a:pt x="490" y="196"/>
                  </a:lnTo>
                  <a:lnTo>
                    <a:pt x="495" y="237"/>
                  </a:lnTo>
                  <a:lnTo>
                    <a:pt x="496" y="277"/>
                  </a:lnTo>
                  <a:lnTo>
                    <a:pt x="492" y="317"/>
                  </a:lnTo>
                  <a:lnTo>
                    <a:pt x="483" y="356"/>
                  </a:lnTo>
                  <a:lnTo>
                    <a:pt x="469" y="395"/>
                  </a:lnTo>
                  <a:lnTo>
                    <a:pt x="451" y="432"/>
                  </a:lnTo>
                  <a:lnTo>
                    <a:pt x="428" y="467"/>
                  </a:lnTo>
                  <a:lnTo>
                    <a:pt x="400" y="500"/>
                  </a:lnTo>
                  <a:lnTo>
                    <a:pt x="378" y="527"/>
                  </a:lnTo>
                  <a:lnTo>
                    <a:pt x="360" y="556"/>
                  </a:lnTo>
                  <a:lnTo>
                    <a:pt x="348" y="588"/>
                  </a:lnTo>
                  <a:lnTo>
                    <a:pt x="341" y="621"/>
                  </a:lnTo>
                  <a:lnTo>
                    <a:pt x="338" y="656"/>
                  </a:lnTo>
                  <a:lnTo>
                    <a:pt x="342" y="690"/>
                  </a:lnTo>
                  <a:lnTo>
                    <a:pt x="350" y="723"/>
                  </a:lnTo>
                  <a:lnTo>
                    <a:pt x="363" y="754"/>
                  </a:lnTo>
                  <a:lnTo>
                    <a:pt x="382" y="783"/>
                  </a:lnTo>
                  <a:lnTo>
                    <a:pt x="405" y="809"/>
                  </a:lnTo>
                  <a:lnTo>
                    <a:pt x="434" y="842"/>
                  </a:lnTo>
                  <a:lnTo>
                    <a:pt x="458" y="876"/>
                  </a:lnTo>
                  <a:lnTo>
                    <a:pt x="478" y="912"/>
                  </a:lnTo>
                  <a:lnTo>
                    <a:pt x="492" y="950"/>
                  </a:lnTo>
                  <a:lnTo>
                    <a:pt x="501" y="989"/>
                  </a:lnTo>
                  <a:lnTo>
                    <a:pt x="508" y="1030"/>
                  </a:lnTo>
                  <a:lnTo>
                    <a:pt x="508" y="1069"/>
                  </a:lnTo>
                  <a:lnTo>
                    <a:pt x="503" y="1110"/>
                  </a:lnTo>
                  <a:lnTo>
                    <a:pt x="495" y="1149"/>
                  </a:lnTo>
                  <a:lnTo>
                    <a:pt x="482" y="1188"/>
                  </a:lnTo>
                  <a:lnTo>
                    <a:pt x="463" y="1225"/>
                  </a:lnTo>
                  <a:lnTo>
                    <a:pt x="440" y="1259"/>
                  </a:lnTo>
                  <a:lnTo>
                    <a:pt x="412" y="1293"/>
                  </a:lnTo>
                  <a:lnTo>
                    <a:pt x="390" y="1319"/>
                  </a:lnTo>
                  <a:lnTo>
                    <a:pt x="373" y="1349"/>
                  </a:lnTo>
                  <a:lnTo>
                    <a:pt x="359" y="1380"/>
                  </a:lnTo>
                  <a:lnTo>
                    <a:pt x="352" y="1414"/>
                  </a:lnTo>
                  <a:lnTo>
                    <a:pt x="350" y="1449"/>
                  </a:lnTo>
                  <a:lnTo>
                    <a:pt x="353" y="1483"/>
                  </a:lnTo>
                  <a:lnTo>
                    <a:pt x="361" y="1516"/>
                  </a:lnTo>
                  <a:lnTo>
                    <a:pt x="376" y="1547"/>
                  </a:lnTo>
                  <a:lnTo>
                    <a:pt x="393" y="1576"/>
                  </a:lnTo>
                  <a:lnTo>
                    <a:pt x="416" y="1602"/>
                  </a:lnTo>
                  <a:lnTo>
                    <a:pt x="443" y="1632"/>
                  </a:lnTo>
                  <a:lnTo>
                    <a:pt x="465" y="1662"/>
                  </a:lnTo>
                  <a:lnTo>
                    <a:pt x="485" y="1695"/>
                  </a:lnTo>
                  <a:lnTo>
                    <a:pt x="499" y="1730"/>
                  </a:lnTo>
                  <a:lnTo>
                    <a:pt x="511" y="1767"/>
                  </a:lnTo>
                  <a:lnTo>
                    <a:pt x="517" y="1804"/>
                  </a:lnTo>
                  <a:lnTo>
                    <a:pt x="520" y="1843"/>
                  </a:lnTo>
                  <a:lnTo>
                    <a:pt x="518" y="1887"/>
                  </a:lnTo>
                  <a:lnTo>
                    <a:pt x="510" y="1931"/>
                  </a:lnTo>
                  <a:lnTo>
                    <a:pt x="496" y="1973"/>
                  </a:lnTo>
                  <a:lnTo>
                    <a:pt x="478" y="2013"/>
                  </a:lnTo>
                  <a:lnTo>
                    <a:pt x="454" y="2050"/>
                  </a:lnTo>
                  <a:lnTo>
                    <a:pt x="424" y="2085"/>
                  </a:lnTo>
                  <a:lnTo>
                    <a:pt x="403" y="2110"/>
                  </a:lnTo>
                  <a:lnTo>
                    <a:pt x="387" y="2137"/>
                  </a:lnTo>
                  <a:lnTo>
                    <a:pt x="375" y="2166"/>
                  </a:lnTo>
                  <a:lnTo>
                    <a:pt x="366" y="2196"/>
                  </a:lnTo>
                  <a:lnTo>
                    <a:pt x="362" y="2226"/>
                  </a:lnTo>
                  <a:lnTo>
                    <a:pt x="363" y="2256"/>
                  </a:lnTo>
                  <a:lnTo>
                    <a:pt x="368" y="2287"/>
                  </a:lnTo>
                  <a:lnTo>
                    <a:pt x="377" y="2316"/>
                  </a:lnTo>
                  <a:lnTo>
                    <a:pt x="389" y="2345"/>
                  </a:lnTo>
                  <a:lnTo>
                    <a:pt x="407" y="2372"/>
                  </a:lnTo>
                  <a:lnTo>
                    <a:pt x="429" y="2395"/>
                  </a:lnTo>
                  <a:lnTo>
                    <a:pt x="458" y="2427"/>
                  </a:lnTo>
                  <a:lnTo>
                    <a:pt x="482" y="2461"/>
                  </a:lnTo>
                  <a:lnTo>
                    <a:pt x="501" y="2497"/>
                  </a:lnTo>
                  <a:lnTo>
                    <a:pt x="516" y="2536"/>
                  </a:lnTo>
                  <a:lnTo>
                    <a:pt x="525" y="2575"/>
                  </a:lnTo>
                  <a:lnTo>
                    <a:pt x="531" y="2615"/>
                  </a:lnTo>
                  <a:lnTo>
                    <a:pt x="531" y="2655"/>
                  </a:lnTo>
                  <a:lnTo>
                    <a:pt x="527" y="2696"/>
                  </a:lnTo>
                  <a:lnTo>
                    <a:pt x="519" y="2735"/>
                  </a:lnTo>
                  <a:lnTo>
                    <a:pt x="506" y="2774"/>
                  </a:lnTo>
                  <a:lnTo>
                    <a:pt x="487" y="2810"/>
                  </a:lnTo>
                  <a:lnTo>
                    <a:pt x="464" y="2846"/>
                  </a:lnTo>
                  <a:lnTo>
                    <a:pt x="436" y="2878"/>
                  </a:lnTo>
                  <a:lnTo>
                    <a:pt x="415" y="2903"/>
                  </a:lnTo>
                  <a:lnTo>
                    <a:pt x="399" y="2931"/>
                  </a:lnTo>
                  <a:lnTo>
                    <a:pt x="386" y="2960"/>
                  </a:lnTo>
                  <a:lnTo>
                    <a:pt x="378" y="2990"/>
                  </a:lnTo>
                  <a:lnTo>
                    <a:pt x="374" y="3021"/>
                  </a:lnTo>
                  <a:lnTo>
                    <a:pt x="375" y="3053"/>
                  </a:lnTo>
                  <a:lnTo>
                    <a:pt x="381" y="3085"/>
                  </a:lnTo>
                  <a:lnTo>
                    <a:pt x="390" y="3115"/>
                  </a:lnTo>
                  <a:lnTo>
                    <a:pt x="405" y="3144"/>
                  </a:lnTo>
                  <a:lnTo>
                    <a:pt x="414" y="3164"/>
                  </a:lnTo>
                  <a:lnTo>
                    <a:pt x="419" y="3183"/>
                  </a:lnTo>
                  <a:lnTo>
                    <a:pt x="419" y="3204"/>
                  </a:lnTo>
                  <a:lnTo>
                    <a:pt x="415" y="3224"/>
                  </a:lnTo>
                  <a:lnTo>
                    <a:pt x="407" y="3244"/>
                  </a:lnTo>
                  <a:lnTo>
                    <a:pt x="396" y="3261"/>
                  </a:lnTo>
                  <a:lnTo>
                    <a:pt x="380" y="3275"/>
                  </a:lnTo>
                  <a:lnTo>
                    <a:pt x="363" y="3285"/>
                  </a:lnTo>
                  <a:lnTo>
                    <a:pt x="344" y="3291"/>
                  </a:lnTo>
                  <a:lnTo>
                    <a:pt x="323" y="3295"/>
                  </a:lnTo>
                  <a:lnTo>
                    <a:pt x="135" y="3297"/>
                  </a:lnTo>
                  <a:lnTo>
                    <a:pt x="134" y="3264"/>
                  </a:lnTo>
                  <a:lnTo>
                    <a:pt x="136" y="3231"/>
                  </a:lnTo>
                  <a:lnTo>
                    <a:pt x="139" y="3199"/>
                  </a:lnTo>
                  <a:lnTo>
                    <a:pt x="145" y="3169"/>
                  </a:lnTo>
                  <a:lnTo>
                    <a:pt x="154" y="3140"/>
                  </a:lnTo>
                  <a:lnTo>
                    <a:pt x="163" y="3115"/>
                  </a:lnTo>
                  <a:lnTo>
                    <a:pt x="175" y="3092"/>
                  </a:lnTo>
                  <a:lnTo>
                    <a:pt x="189" y="3074"/>
                  </a:lnTo>
                  <a:lnTo>
                    <a:pt x="218" y="3041"/>
                  </a:lnTo>
                  <a:lnTo>
                    <a:pt x="243" y="3005"/>
                  </a:lnTo>
                  <a:lnTo>
                    <a:pt x="264" y="2965"/>
                  </a:lnTo>
                  <a:lnTo>
                    <a:pt x="279" y="2926"/>
                  </a:lnTo>
                  <a:lnTo>
                    <a:pt x="291" y="2883"/>
                  </a:lnTo>
                  <a:lnTo>
                    <a:pt x="297" y="2840"/>
                  </a:lnTo>
                  <a:lnTo>
                    <a:pt x="299" y="2797"/>
                  </a:lnTo>
                  <a:lnTo>
                    <a:pt x="297" y="2753"/>
                  </a:lnTo>
                  <a:lnTo>
                    <a:pt x="291" y="2709"/>
                  </a:lnTo>
                  <a:lnTo>
                    <a:pt x="279" y="2667"/>
                  </a:lnTo>
                  <a:lnTo>
                    <a:pt x="265" y="2624"/>
                  </a:lnTo>
                  <a:lnTo>
                    <a:pt x="245" y="2584"/>
                  </a:lnTo>
                  <a:lnTo>
                    <a:pt x="220" y="2544"/>
                  </a:lnTo>
                  <a:lnTo>
                    <a:pt x="192" y="2507"/>
                  </a:lnTo>
                  <a:lnTo>
                    <a:pt x="160" y="2471"/>
                  </a:lnTo>
                  <a:lnTo>
                    <a:pt x="137" y="2446"/>
                  </a:lnTo>
                  <a:lnTo>
                    <a:pt x="119" y="2420"/>
                  </a:lnTo>
                  <a:lnTo>
                    <a:pt x="105" y="2391"/>
                  </a:lnTo>
                  <a:lnTo>
                    <a:pt x="96" y="2362"/>
                  </a:lnTo>
                  <a:lnTo>
                    <a:pt x="90" y="2332"/>
                  </a:lnTo>
                  <a:lnTo>
                    <a:pt x="88" y="2302"/>
                  </a:lnTo>
                  <a:lnTo>
                    <a:pt x="91" y="2272"/>
                  </a:lnTo>
                  <a:lnTo>
                    <a:pt x="98" y="2243"/>
                  </a:lnTo>
                  <a:lnTo>
                    <a:pt x="109" y="2215"/>
                  </a:lnTo>
                  <a:lnTo>
                    <a:pt x="125" y="2189"/>
                  </a:lnTo>
                  <a:lnTo>
                    <a:pt x="144" y="2165"/>
                  </a:lnTo>
                  <a:lnTo>
                    <a:pt x="173" y="2130"/>
                  </a:lnTo>
                  <a:lnTo>
                    <a:pt x="198" y="2094"/>
                  </a:lnTo>
                  <a:lnTo>
                    <a:pt x="219" y="2056"/>
                  </a:lnTo>
                  <a:lnTo>
                    <a:pt x="235" y="2015"/>
                  </a:lnTo>
                  <a:lnTo>
                    <a:pt x="246" y="1973"/>
                  </a:lnTo>
                  <a:lnTo>
                    <a:pt x="252" y="1931"/>
                  </a:lnTo>
                  <a:lnTo>
                    <a:pt x="254" y="1887"/>
                  </a:lnTo>
                  <a:lnTo>
                    <a:pt x="252" y="1844"/>
                  </a:lnTo>
                  <a:lnTo>
                    <a:pt x="246" y="1801"/>
                  </a:lnTo>
                  <a:lnTo>
                    <a:pt x="236" y="1757"/>
                  </a:lnTo>
                  <a:lnTo>
                    <a:pt x="220" y="1715"/>
                  </a:lnTo>
                  <a:lnTo>
                    <a:pt x="200" y="1674"/>
                  </a:lnTo>
                  <a:lnTo>
                    <a:pt x="175" y="1635"/>
                  </a:lnTo>
                  <a:lnTo>
                    <a:pt x="147" y="1597"/>
                  </a:lnTo>
                  <a:lnTo>
                    <a:pt x="115" y="1562"/>
                  </a:lnTo>
                  <a:lnTo>
                    <a:pt x="92" y="1537"/>
                  </a:lnTo>
                  <a:lnTo>
                    <a:pt x="75" y="1511"/>
                  </a:lnTo>
                  <a:lnTo>
                    <a:pt x="60" y="1482"/>
                  </a:lnTo>
                  <a:lnTo>
                    <a:pt x="51" y="1453"/>
                  </a:lnTo>
                  <a:lnTo>
                    <a:pt x="46" y="1423"/>
                  </a:lnTo>
                  <a:lnTo>
                    <a:pt x="44" y="1392"/>
                  </a:lnTo>
                  <a:lnTo>
                    <a:pt x="47" y="1362"/>
                  </a:lnTo>
                  <a:lnTo>
                    <a:pt x="54" y="1333"/>
                  </a:lnTo>
                  <a:lnTo>
                    <a:pt x="64" y="1305"/>
                  </a:lnTo>
                  <a:lnTo>
                    <a:pt x="80" y="1279"/>
                  </a:lnTo>
                  <a:lnTo>
                    <a:pt x="100" y="1255"/>
                  </a:lnTo>
                  <a:lnTo>
                    <a:pt x="129" y="1222"/>
                  </a:lnTo>
                  <a:lnTo>
                    <a:pt x="154" y="1186"/>
                  </a:lnTo>
                  <a:lnTo>
                    <a:pt x="174" y="1146"/>
                  </a:lnTo>
                  <a:lnTo>
                    <a:pt x="190" y="1107"/>
                  </a:lnTo>
                  <a:lnTo>
                    <a:pt x="201" y="1064"/>
                  </a:lnTo>
                  <a:lnTo>
                    <a:pt x="208" y="1021"/>
                  </a:lnTo>
                  <a:lnTo>
                    <a:pt x="211" y="978"/>
                  </a:lnTo>
                  <a:lnTo>
                    <a:pt x="208" y="934"/>
                  </a:lnTo>
                  <a:lnTo>
                    <a:pt x="201" y="890"/>
                  </a:lnTo>
                  <a:lnTo>
                    <a:pt x="191" y="848"/>
                  </a:lnTo>
                  <a:lnTo>
                    <a:pt x="175" y="805"/>
                  </a:lnTo>
                  <a:lnTo>
                    <a:pt x="156" y="765"/>
                  </a:lnTo>
                  <a:lnTo>
                    <a:pt x="132" y="725"/>
                  </a:lnTo>
                  <a:lnTo>
                    <a:pt x="103" y="688"/>
                  </a:lnTo>
                  <a:lnTo>
                    <a:pt x="71" y="652"/>
                  </a:lnTo>
                  <a:lnTo>
                    <a:pt x="47" y="625"/>
                  </a:lnTo>
                  <a:lnTo>
                    <a:pt x="28" y="596"/>
                  </a:lnTo>
                  <a:lnTo>
                    <a:pt x="14" y="566"/>
                  </a:lnTo>
                  <a:lnTo>
                    <a:pt x="4" y="534"/>
                  </a:lnTo>
                  <a:lnTo>
                    <a:pt x="0" y="502"/>
                  </a:lnTo>
                  <a:lnTo>
                    <a:pt x="0" y="469"/>
                  </a:lnTo>
                  <a:lnTo>
                    <a:pt x="5" y="437"/>
                  </a:lnTo>
                  <a:lnTo>
                    <a:pt x="15" y="407"/>
                  </a:lnTo>
                  <a:lnTo>
                    <a:pt x="30" y="378"/>
                  </a:lnTo>
                  <a:lnTo>
                    <a:pt x="50" y="351"/>
                  </a:lnTo>
                  <a:lnTo>
                    <a:pt x="88" y="322"/>
                  </a:lnTo>
                  <a:lnTo>
                    <a:pt x="120" y="293"/>
                  </a:lnTo>
                  <a:lnTo>
                    <a:pt x="146" y="265"/>
                  </a:lnTo>
                  <a:lnTo>
                    <a:pt x="167" y="237"/>
                  </a:lnTo>
                  <a:lnTo>
                    <a:pt x="183" y="210"/>
                  </a:lnTo>
                  <a:lnTo>
                    <a:pt x="193" y="184"/>
                  </a:lnTo>
                  <a:lnTo>
                    <a:pt x="199" y="157"/>
                  </a:lnTo>
                  <a:lnTo>
                    <a:pt x="201" y="131"/>
                  </a:lnTo>
                  <a:lnTo>
                    <a:pt x="198" y="106"/>
                  </a:lnTo>
                  <a:lnTo>
                    <a:pt x="193" y="80"/>
                  </a:lnTo>
                  <a:lnTo>
                    <a:pt x="184" y="54"/>
                  </a:lnTo>
                  <a:lnTo>
                    <a:pt x="171" y="29"/>
                  </a:lnTo>
                  <a:lnTo>
                    <a:pt x="156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67"/>
            <p:cNvSpPr>
              <a:spLocks/>
            </p:cNvSpPr>
            <p:nvPr/>
          </p:nvSpPr>
          <p:spPr bwMode="auto">
            <a:xfrm>
              <a:off x="5354638" y="1952625"/>
              <a:ext cx="250825" cy="501650"/>
            </a:xfrm>
            <a:custGeom>
              <a:avLst/>
              <a:gdLst>
                <a:gd name="T0" fmla="*/ 396 w 1578"/>
                <a:gd name="T1" fmla="*/ 85 h 3163"/>
                <a:gd name="T2" fmla="*/ 428 w 1578"/>
                <a:gd name="T3" fmla="*/ 212 h 3163"/>
                <a:gd name="T4" fmla="*/ 412 w 1578"/>
                <a:gd name="T5" fmla="*/ 343 h 3163"/>
                <a:gd name="T6" fmla="*/ 413 w 1578"/>
                <a:gd name="T7" fmla="*/ 534 h 3163"/>
                <a:gd name="T8" fmla="*/ 478 w 1578"/>
                <a:gd name="T9" fmla="*/ 698 h 3163"/>
                <a:gd name="T10" fmla="*/ 599 w 1578"/>
                <a:gd name="T11" fmla="*/ 812 h 3163"/>
                <a:gd name="T12" fmla="*/ 728 w 1578"/>
                <a:gd name="T13" fmla="*/ 868 h 3163"/>
                <a:gd name="T14" fmla="*/ 798 w 1578"/>
                <a:gd name="T15" fmla="*/ 961 h 3163"/>
                <a:gd name="T16" fmla="*/ 812 w 1578"/>
                <a:gd name="T17" fmla="*/ 1088 h 3163"/>
                <a:gd name="T18" fmla="*/ 786 w 1578"/>
                <a:gd name="T19" fmla="*/ 1270 h 3163"/>
                <a:gd name="T20" fmla="*/ 820 w 1578"/>
                <a:gd name="T21" fmla="*/ 1450 h 3163"/>
                <a:gd name="T22" fmla="*/ 914 w 1578"/>
                <a:gd name="T23" fmla="*/ 1592 h 3163"/>
                <a:gd name="T24" fmla="*/ 1058 w 1578"/>
                <a:gd name="T25" fmla="*/ 1673 h 3163"/>
                <a:gd name="T26" fmla="*/ 1151 w 1578"/>
                <a:gd name="T27" fmla="*/ 1737 h 3163"/>
                <a:gd name="T28" fmla="*/ 1194 w 1578"/>
                <a:gd name="T29" fmla="*/ 1850 h 3163"/>
                <a:gd name="T30" fmla="*/ 1175 w 1578"/>
                <a:gd name="T31" fmla="*/ 2001 h 3163"/>
                <a:gd name="T32" fmla="*/ 1176 w 1578"/>
                <a:gd name="T33" fmla="*/ 2192 h 3163"/>
                <a:gd name="T34" fmla="*/ 1242 w 1578"/>
                <a:gd name="T35" fmla="*/ 2356 h 3163"/>
                <a:gd name="T36" fmla="*/ 1362 w 1578"/>
                <a:gd name="T37" fmla="*/ 2470 h 3163"/>
                <a:gd name="T38" fmla="*/ 1495 w 1578"/>
                <a:gd name="T39" fmla="*/ 2528 h 3163"/>
                <a:gd name="T40" fmla="*/ 1566 w 1578"/>
                <a:gd name="T41" fmla="*/ 2632 h 3163"/>
                <a:gd name="T42" fmla="*/ 1570 w 1578"/>
                <a:gd name="T43" fmla="*/ 2772 h 3163"/>
                <a:gd name="T44" fmla="*/ 1522 w 1578"/>
                <a:gd name="T45" fmla="*/ 2928 h 3163"/>
                <a:gd name="T46" fmla="*/ 1522 w 1578"/>
                <a:gd name="T47" fmla="*/ 3040 h 3163"/>
                <a:gd name="T48" fmla="*/ 1343 w 1578"/>
                <a:gd name="T49" fmla="*/ 3154 h 3163"/>
                <a:gd name="T50" fmla="*/ 1215 w 1578"/>
                <a:gd name="T51" fmla="*/ 3073 h 3163"/>
                <a:gd name="T52" fmla="*/ 1134 w 1578"/>
                <a:gd name="T53" fmla="*/ 2937 h 3163"/>
                <a:gd name="T54" fmla="*/ 1125 w 1578"/>
                <a:gd name="T55" fmla="*/ 2761 h 3163"/>
                <a:gd name="T56" fmla="*/ 1150 w 1578"/>
                <a:gd name="T57" fmla="*/ 2624 h 3163"/>
                <a:gd name="T58" fmla="*/ 1106 w 1578"/>
                <a:gd name="T59" fmla="*/ 2510 h 3163"/>
                <a:gd name="T60" fmla="*/ 1006 w 1578"/>
                <a:gd name="T61" fmla="*/ 2437 h 3163"/>
                <a:gd name="T62" fmla="*/ 878 w 1578"/>
                <a:gd name="T63" fmla="*/ 2356 h 3163"/>
                <a:gd name="T64" fmla="*/ 796 w 1578"/>
                <a:gd name="T65" fmla="*/ 2219 h 3163"/>
                <a:gd name="T66" fmla="*/ 788 w 1578"/>
                <a:gd name="T67" fmla="*/ 2044 h 3163"/>
                <a:gd name="T68" fmla="*/ 813 w 1578"/>
                <a:gd name="T69" fmla="*/ 1906 h 3163"/>
                <a:gd name="T70" fmla="*/ 769 w 1578"/>
                <a:gd name="T71" fmla="*/ 1793 h 3163"/>
                <a:gd name="T72" fmla="*/ 668 w 1578"/>
                <a:gd name="T73" fmla="*/ 1719 h 3163"/>
                <a:gd name="T74" fmla="*/ 531 w 1578"/>
                <a:gd name="T75" fmla="*/ 1628 h 3163"/>
                <a:gd name="T76" fmla="*/ 455 w 1578"/>
                <a:gd name="T77" fmla="*/ 1487 h 3163"/>
                <a:gd name="T78" fmla="*/ 451 w 1578"/>
                <a:gd name="T79" fmla="*/ 1324 h 3163"/>
                <a:gd name="T80" fmla="*/ 474 w 1578"/>
                <a:gd name="T81" fmla="*/ 1181 h 3163"/>
                <a:gd name="T82" fmla="*/ 416 w 1578"/>
                <a:gd name="T83" fmla="*/ 1058 h 3163"/>
                <a:gd name="T84" fmla="*/ 290 w 1578"/>
                <a:gd name="T85" fmla="*/ 985 h 3163"/>
                <a:gd name="T86" fmla="*/ 160 w 1578"/>
                <a:gd name="T87" fmla="*/ 866 h 3163"/>
                <a:gd name="T88" fmla="*/ 106 w 1578"/>
                <a:gd name="T89" fmla="*/ 698 h 3163"/>
                <a:gd name="T90" fmla="*/ 134 w 1578"/>
                <a:gd name="T91" fmla="*/ 533 h 3163"/>
                <a:gd name="T92" fmla="*/ 122 w 1578"/>
                <a:gd name="T93" fmla="*/ 409 h 3163"/>
                <a:gd name="T94" fmla="*/ 44 w 1578"/>
                <a:gd name="T95" fmla="*/ 310 h 3163"/>
                <a:gd name="T96" fmla="*/ 1 w 1578"/>
                <a:gd name="T97" fmla="*/ 242 h 3163"/>
                <a:gd name="T98" fmla="*/ 24 w 1578"/>
                <a:gd name="T99" fmla="*/ 166 h 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78" h="3163">
                  <a:moveTo>
                    <a:pt x="354" y="0"/>
                  </a:moveTo>
                  <a:lnTo>
                    <a:pt x="369" y="26"/>
                  </a:lnTo>
                  <a:lnTo>
                    <a:pt x="383" y="54"/>
                  </a:lnTo>
                  <a:lnTo>
                    <a:pt x="396" y="85"/>
                  </a:lnTo>
                  <a:lnTo>
                    <a:pt x="407" y="117"/>
                  </a:lnTo>
                  <a:lnTo>
                    <a:pt x="416" y="149"/>
                  </a:lnTo>
                  <a:lnTo>
                    <a:pt x="422" y="181"/>
                  </a:lnTo>
                  <a:lnTo>
                    <a:pt x="428" y="212"/>
                  </a:lnTo>
                  <a:lnTo>
                    <a:pt x="429" y="241"/>
                  </a:lnTo>
                  <a:lnTo>
                    <a:pt x="428" y="269"/>
                  </a:lnTo>
                  <a:lnTo>
                    <a:pt x="422" y="294"/>
                  </a:lnTo>
                  <a:lnTo>
                    <a:pt x="412" y="343"/>
                  </a:lnTo>
                  <a:lnTo>
                    <a:pt x="406" y="393"/>
                  </a:lnTo>
                  <a:lnTo>
                    <a:pt x="404" y="441"/>
                  </a:lnTo>
                  <a:lnTo>
                    <a:pt x="407" y="489"/>
                  </a:lnTo>
                  <a:lnTo>
                    <a:pt x="413" y="534"/>
                  </a:lnTo>
                  <a:lnTo>
                    <a:pt x="424" y="579"/>
                  </a:lnTo>
                  <a:lnTo>
                    <a:pt x="439" y="621"/>
                  </a:lnTo>
                  <a:lnTo>
                    <a:pt x="457" y="660"/>
                  </a:lnTo>
                  <a:lnTo>
                    <a:pt x="478" y="698"/>
                  </a:lnTo>
                  <a:lnTo>
                    <a:pt x="504" y="732"/>
                  </a:lnTo>
                  <a:lnTo>
                    <a:pt x="532" y="762"/>
                  </a:lnTo>
                  <a:lnTo>
                    <a:pt x="565" y="789"/>
                  </a:lnTo>
                  <a:lnTo>
                    <a:pt x="599" y="812"/>
                  </a:lnTo>
                  <a:lnTo>
                    <a:pt x="636" y="830"/>
                  </a:lnTo>
                  <a:lnTo>
                    <a:pt x="676" y="843"/>
                  </a:lnTo>
                  <a:lnTo>
                    <a:pt x="703" y="854"/>
                  </a:lnTo>
                  <a:lnTo>
                    <a:pt x="728" y="868"/>
                  </a:lnTo>
                  <a:lnTo>
                    <a:pt x="750" y="886"/>
                  </a:lnTo>
                  <a:lnTo>
                    <a:pt x="769" y="908"/>
                  </a:lnTo>
                  <a:lnTo>
                    <a:pt x="785" y="933"/>
                  </a:lnTo>
                  <a:lnTo>
                    <a:pt x="798" y="961"/>
                  </a:lnTo>
                  <a:lnTo>
                    <a:pt x="806" y="991"/>
                  </a:lnTo>
                  <a:lnTo>
                    <a:pt x="813" y="1022"/>
                  </a:lnTo>
                  <a:lnTo>
                    <a:pt x="814" y="1055"/>
                  </a:lnTo>
                  <a:lnTo>
                    <a:pt x="812" y="1088"/>
                  </a:lnTo>
                  <a:lnTo>
                    <a:pt x="804" y="1123"/>
                  </a:lnTo>
                  <a:lnTo>
                    <a:pt x="793" y="1173"/>
                  </a:lnTo>
                  <a:lnTo>
                    <a:pt x="787" y="1222"/>
                  </a:lnTo>
                  <a:lnTo>
                    <a:pt x="786" y="1270"/>
                  </a:lnTo>
                  <a:lnTo>
                    <a:pt x="788" y="1317"/>
                  </a:lnTo>
                  <a:lnTo>
                    <a:pt x="795" y="1363"/>
                  </a:lnTo>
                  <a:lnTo>
                    <a:pt x="805" y="1408"/>
                  </a:lnTo>
                  <a:lnTo>
                    <a:pt x="820" y="1450"/>
                  </a:lnTo>
                  <a:lnTo>
                    <a:pt x="839" y="1490"/>
                  </a:lnTo>
                  <a:lnTo>
                    <a:pt x="860" y="1527"/>
                  </a:lnTo>
                  <a:lnTo>
                    <a:pt x="885" y="1560"/>
                  </a:lnTo>
                  <a:lnTo>
                    <a:pt x="914" y="1592"/>
                  </a:lnTo>
                  <a:lnTo>
                    <a:pt x="946" y="1618"/>
                  </a:lnTo>
                  <a:lnTo>
                    <a:pt x="981" y="1640"/>
                  </a:lnTo>
                  <a:lnTo>
                    <a:pt x="1018" y="1659"/>
                  </a:lnTo>
                  <a:lnTo>
                    <a:pt x="1058" y="1673"/>
                  </a:lnTo>
                  <a:lnTo>
                    <a:pt x="1085" y="1683"/>
                  </a:lnTo>
                  <a:lnTo>
                    <a:pt x="1109" y="1697"/>
                  </a:lnTo>
                  <a:lnTo>
                    <a:pt x="1131" y="1715"/>
                  </a:lnTo>
                  <a:lnTo>
                    <a:pt x="1151" y="1737"/>
                  </a:lnTo>
                  <a:lnTo>
                    <a:pt x="1167" y="1762"/>
                  </a:lnTo>
                  <a:lnTo>
                    <a:pt x="1179" y="1789"/>
                  </a:lnTo>
                  <a:lnTo>
                    <a:pt x="1188" y="1819"/>
                  </a:lnTo>
                  <a:lnTo>
                    <a:pt x="1194" y="1850"/>
                  </a:lnTo>
                  <a:lnTo>
                    <a:pt x="1196" y="1884"/>
                  </a:lnTo>
                  <a:lnTo>
                    <a:pt x="1193" y="1917"/>
                  </a:lnTo>
                  <a:lnTo>
                    <a:pt x="1186" y="1951"/>
                  </a:lnTo>
                  <a:lnTo>
                    <a:pt x="1175" y="2001"/>
                  </a:lnTo>
                  <a:lnTo>
                    <a:pt x="1169" y="2050"/>
                  </a:lnTo>
                  <a:lnTo>
                    <a:pt x="1167" y="2099"/>
                  </a:lnTo>
                  <a:lnTo>
                    <a:pt x="1170" y="2146"/>
                  </a:lnTo>
                  <a:lnTo>
                    <a:pt x="1176" y="2192"/>
                  </a:lnTo>
                  <a:lnTo>
                    <a:pt x="1187" y="2236"/>
                  </a:lnTo>
                  <a:lnTo>
                    <a:pt x="1202" y="2279"/>
                  </a:lnTo>
                  <a:lnTo>
                    <a:pt x="1221" y="2318"/>
                  </a:lnTo>
                  <a:lnTo>
                    <a:pt x="1242" y="2356"/>
                  </a:lnTo>
                  <a:lnTo>
                    <a:pt x="1267" y="2389"/>
                  </a:lnTo>
                  <a:lnTo>
                    <a:pt x="1295" y="2420"/>
                  </a:lnTo>
                  <a:lnTo>
                    <a:pt x="1327" y="2447"/>
                  </a:lnTo>
                  <a:lnTo>
                    <a:pt x="1362" y="2470"/>
                  </a:lnTo>
                  <a:lnTo>
                    <a:pt x="1399" y="2488"/>
                  </a:lnTo>
                  <a:lnTo>
                    <a:pt x="1439" y="2501"/>
                  </a:lnTo>
                  <a:lnTo>
                    <a:pt x="1469" y="2512"/>
                  </a:lnTo>
                  <a:lnTo>
                    <a:pt x="1495" y="2528"/>
                  </a:lnTo>
                  <a:lnTo>
                    <a:pt x="1517" y="2549"/>
                  </a:lnTo>
                  <a:lnTo>
                    <a:pt x="1537" y="2573"/>
                  </a:lnTo>
                  <a:lnTo>
                    <a:pt x="1554" y="2601"/>
                  </a:lnTo>
                  <a:lnTo>
                    <a:pt x="1566" y="2632"/>
                  </a:lnTo>
                  <a:lnTo>
                    <a:pt x="1573" y="2664"/>
                  </a:lnTo>
                  <a:lnTo>
                    <a:pt x="1578" y="2700"/>
                  </a:lnTo>
                  <a:lnTo>
                    <a:pt x="1576" y="2735"/>
                  </a:lnTo>
                  <a:lnTo>
                    <a:pt x="1570" y="2772"/>
                  </a:lnTo>
                  <a:lnTo>
                    <a:pt x="1553" y="2816"/>
                  </a:lnTo>
                  <a:lnTo>
                    <a:pt x="1539" y="2857"/>
                  </a:lnTo>
                  <a:lnTo>
                    <a:pt x="1529" y="2894"/>
                  </a:lnTo>
                  <a:lnTo>
                    <a:pt x="1522" y="2928"/>
                  </a:lnTo>
                  <a:lnTo>
                    <a:pt x="1517" y="2959"/>
                  </a:lnTo>
                  <a:lnTo>
                    <a:pt x="1516" y="2989"/>
                  </a:lnTo>
                  <a:lnTo>
                    <a:pt x="1517" y="3016"/>
                  </a:lnTo>
                  <a:lnTo>
                    <a:pt x="1522" y="3040"/>
                  </a:lnTo>
                  <a:lnTo>
                    <a:pt x="1529" y="3062"/>
                  </a:lnTo>
                  <a:lnTo>
                    <a:pt x="1537" y="3083"/>
                  </a:lnTo>
                  <a:lnTo>
                    <a:pt x="1367" y="3163"/>
                  </a:lnTo>
                  <a:lnTo>
                    <a:pt x="1343" y="3154"/>
                  </a:lnTo>
                  <a:lnTo>
                    <a:pt x="1308" y="3139"/>
                  </a:lnTo>
                  <a:lnTo>
                    <a:pt x="1275" y="3121"/>
                  </a:lnTo>
                  <a:lnTo>
                    <a:pt x="1243" y="3098"/>
                  </a:lnTo>
                  <a:lnTo>
                    <a:pt x="1215" y="3073"/>
                  </a:lnTo>
                  <a:lnTo>
                    <a:pt x="1190" y="3044"/>
                  </a:lnTo>
                  <a:lnTo>
                    <a:pt x="1169" y="3012"/>
                  </a:lnTo>
                  <a:lnTo>
                    <a:pt x="1151" y="2978"/>
                  </a:lnTo>
                  <a:lnTo>
                    <a:pt x="1134" y="2937"/>
                  </a:lnTo>
                  <a:lnTo>
                    <a:pt x="1123" y="2893"/>
                  </a:lnTo>
                  <a:lnTo>
                    <a:pt x="1118" y="2849"/>
                  </a:lnTo>
                  <a:lnTo>
                    <a:pt x="1119" y="2806"/>
                  </a:lnTo>
                  <a:lnTo>
                    <a:pt x="1125" y="2761"/>
                  </a:lnTo>
                  <a:lnTo>
                    <a:pt x="1139" y="2717"/>
                  </a:lnTo>
                  <a:lnTo>
                    <a:pt x="1147" y="2686"/>
                  </a:lnTo>
                  <a:lnTo>
                    <a:pt x="1151" y="2655"/>
                  </a:lnTo>
                  <a:lnTo>
                    <a:pt x="1150" y="2624"/>
                  </a:lnTo>
                  <a:lnTo>
                    <a:pt x="1145" y="2594"/>
                  </a:lnTo>
                  <a:lnTo>
                    <a:pt x="1136" y="2564"/>
                  </a:lnTo>
                  <a:lnTo>
                    <a:pt x="1123" y="2536"/>
                  </a:lnTo>
                  <a:lnTo>
                    <a:pt x="1106" y="2510"/>
                  </a:lnTo>
                  <a:lnTo>
                    <a:pt x="1086" y="2488"/>
                  </a:lnTo>
                  <a:lnTo>
                    <a:pt x="1063" y="2467"/>
                  </a:lnTo>
                  <a:lnTo>
                    <a:pt x="1036" y="2450"/>
                  </a:lnTo>
                  <a:lnTo>
                    <a:pt x="1006" y="2437"/>
                  </a:lnTo>
                  <a:lnTo>
                    <a:pt x="970" y="2422"/>
                  </a:lnTo>
                  <a:lnTo>
                    <a:pt x="937" y="2403"/>
                  </a:lnTo>
                  <a:lnTo>
                    <a:pt x="906" y="2380"/>
                  </a:lnTo>
                  <a:lnTo>
                    <a:pt x="878" y="2356"/>
                  </a:lnTo>
                  <a:lnTo>
                    <a:pt x="853" y="2326"/>
                  </a:lnTo>
                  <a:lnTo>
                    <a:pt x="831" y="2295"/>
                  </a:lnTo>
                  <a:lnTo>
                    <a:pt x="813" y="2261"/>
                  </a:lnTo>
                  <a:lnTo>
                    <a:pt x="796" y="2219"/>
                  </a:lnTo>
                  <a:lnTo>
                    <a:pt x="786" y="2176"/>
                  </a:lnTo>
                  <a:lnTo>
                    <a:pt x="780" y="2132"/>
                  </a:lnTo>
                  <a:lnTo>
                    <a:pt x="782" y="2087"/>
                  </a:lnTo>
                  <a:lnTo>
                    <a:pt x="788" y="2044"/>
                  </a:lnTo>
                  <a:lnTo>
                    <a:pt x="800" y="2000"/>
                  </a:lnTo>
                  <a:lnTo>
                    <a:pt x="810" y="1969"/>
                  </a:lnTo>
                  <a:lnTo>
                    <a:pt x="814" y="1938"/>
                  </a:lnTo>
                  <a:lnTo>
                    <a:pt x="813" y="1906"/>
                  </a:lnTo>
                  <a:lnTo>
                    <a:pt x="807" y="1876"/>
                  </a:lnTo>
                  <a:lnTo>
                    <a:pt x="798" y="1846"/>
                  </a:lnTo>
                  <a:lnTo>
                    <a:pt x="786" y="1819"/>
                  </a:lnTo>
                  <a:lnTo>
                    <a:pt x="769" y="1793"/>
                  </a:lnTo>
                  <a:lnTo>
                    <a:pt x="748" y="1770"/>
                  </a:lnTo>
                  <a:lnTo>
                    <a:pt x="724" y="1750"/>
                  </a:lnTo>
                  <a:lnTo>
                    <a:pt x="698" y="1733"/>
                  </a:lnTo>
                  <a:lnTo>
                    <a:pt x="668" y="1719"/>
                  </a:lnTo>
                  <a:lnTo>
                    <a:pt x="629" y="1703"/>
                  </a:lnTo>
                  <a:lnTo>
                    <a:pt x="594" y="1681"/>
                  </a:lnTo>
                  <a:lnTo>
                    <a:pt x="560" y="1656"/>
                  </a:lnTo>
                  <a:lnTo>
                    <a:pt x="531" y="1628"/>
                  </a:lnTo>
                  <a:lnTo>
                    <a:pt x="506" y="1596"/>
                  </a:lnTo>
                  <a:lnTo>
                    <a:pt x="485" y="1561"/>
                  </a:lnTo>
                  <a:lnTo>
                    <a:pt x="468" y="1525"/>
                  </a:lnTo>
                  <a:lnTo>
                    <a:pt x="455" y="1487"/>
                  </a:lnTo>
                  <a:lnTo>
                    <a:pt x="446" y="1447"/>
                  </a:lnTo>
                  <a:lnTo>
                    <a:pt x="443" y="1407"/>
                  </a:lnTo>
                  <a:lnTo>
                    <a:pt x="444" y="1366"/>
                  </a:lnTo>
                  <a:lnTo>
                    <a:pt x="451" y="1324"/>
                  </a:lnTo>
                  <a:lnTo>
                    <a:pt x="463" y="1283"/>
                  </a:lnTo>
                  <a:lnTo>
                    <a:pt x="472" y="1250"/>
                  </a:lnTo>
                  <a:lnTo>
                    <a:pt x="476" y="1215"/>
                  </a:lnTo>
                  <a:lnTo>
                    <a:pt x="474" y="1181"/>
                  </a:lnTo>
                  <a:lnTo>
                    <a:pt x="467" y="1148"/>
                  </a:lnTo>
                  <a:lnTo>
                    <a:pt x="456" y="1116"/>
                  </a:lnTo>
                  <a:lnTo>
                    <a:pt x="438" y="1085"/>
                  </a:lnTo>
                  <a:lnTo>
                    <a:pt x="416" y="1058"/>
                  </a:lnTo>
                  <a:lnTo>
                    <a:pt x="391" y="1035"/>
                  </a:lnTo>
                  <a:lnTo>
                    <a:pt x="363" y="1017"/>
                  </a:lnTo>
                  <a:lnTo>
                    <a:pt x="331" y="1002"/>
                  </a:lnTo>
                  <a:lnTo>
                    <a:pt x="290" y="985"/>
                  </a:lnTo>
                  <a:lnTo>
                    <a:pt x="251" y="962"/>
                  </a:lnTo>
                  <a:lnTo>
                    <a:pt x="217" y="934"/>
                  </a:lnTo>
                  <a:lnTo>
                    <a:pt x="186" y="902"/>
                  </a:lnTo>
                  <a:lnTo>
                    <a:pt x="160" y="866"/>
                  </a:lnTo>
                  <a:lnTo>
                    <a:pt x="138" y="827"/>
                  </a:lnTo>
                  <a:lnTo>
                    <a:pt x="121" y="785"/>
                  </a:lnTo>
                  <a:lnTo>
                    <a:pt x="111" y="741"/>
                  </a:lnTo>
                  <a:lnTo>
                    <a:pt x="106" y="698"/>
                  </a:lnTo>
                  <a:lnTo>
                    <a:pt x="107" y="653"/>
                  </a:lnTo>
                  <a:lnTo>
                    <a:pt x="113" y="609"/>
                  </a:lnTo>
                  <a:lnTo>
                    <a:pt x="126" y="566"/>
                  </a:lnTo>
                  <a:lnTo>
                    <a:pt x="134" y="533"/>
                  </a:lnTo>
                  <a:lnTo>
                    <a:pt x="138" y="502"/>
                  </a:lnTo>
                  <a:lnTo>
                    <a:pt x="137" y="470"/>
                  </a:lnTo>
                  <a:lnTo>
                    <a:pt x="132" y="439"/>
                  </a:lnTo>
                  <a:lnTo>
                    <a:pt x="122" y="409"/>
                  </a:lnTo>
                  <a:lnTo>
                    <a:pt x="109" y="381"/>
                  </a:lnTo>
                  <a:lnTo>
                    <a:pt x="90" y="355"/>
                  </a:lnTo>
                  <a:lnTo>
                    <a:pt x="69" y="331"/>
                  </a:lnTo>
                  <a:lnTo>
                    <a:pt x="44" y="310"/>
                  </a:lnTo>
                  <a:lnTo>
                    <a:pt x="27" y="296"/>
                  </a:lnTo>
                  <a:lnTo>
                    <a:pt x="15" y="281"/>
                  </a:lnTo>
                  <a:lnTo>
                    <a:pt x="6" y="262"/>
                  </a:lnTo>
                  <a:lnTo>
                    <a:pt x="1" y="242"/>
                  </a:lnTo>
                  <a:lnTo>
                    <a:pt x="0" y="222"/>
                  </a:lnTo>
                  <a:lnTo>
                    <a:pt x="4" y="201"/>
                  </a:lnTo>
                  <a:lnTo>
                    <a:pt x="12" y="182"/>
                  </a:lnTo>
                  <a:lnTo>
                    <a:pt x="24" y="166"/>
                  </a:lnTo>
                  <a:lnTo>
                    <a:pt x="38" y="151"/>
                  </a:lnTo>
                  <a:lnTo>
                    <a:pt x="56" y="141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2" name="Freeform 472"/>
          <p:cNvSpPr>
            <a:spLocks/>
          </p:cNvSpPr>
          <p:nvPr/>
        </p:nvSpPr>
        <p:spPr bwMode="auto">
          <a:xfrm>
            <a:off x="6275752" y="1905001"/>
            <a:ext cx="566738" cy="566738"/>
          </a:xfrm>
          <a:custGeom>
            <a:avLst/>
            <a:gdLst>
              <a:gd name="T0" fmla="*/ 3071 w 3217"/>
              <a:gd name="T1" fmla="*/ 33 h 3572"/>
              <a:gd name="T2" fmla="*/ 3179 w 3217"/>
              <a:gd name="T3" fmla="*/ 172 h 3572"/>
              <a:gd name="T4" fmla="*/ 3217 w 3217"/>
              <a:gd name="T5" fmla="*/ 405 h 3572"/>
              <a:gd name="T6" fmla="*/ 3170 w 3217"/>
              <a:gd name="T7" fmla="*/ 721 h 3572"/>
              <a:gd name="T8" fmla="*/ 3021 w 3217"/>
              <a:gd name="T9" fmla="*/ 1048 h 3572"/>
              <a:gd name="T10" fmla="*/ 915 w 3217"/>
              <a:gd name="T11" fmla="*/ 3378 h 3572"/>
              <a:gd name="T12" fmla="*/ 634 w 3217"/>
              <a:gd name="T13" fmla="*/ 3531 h 3572"/>
              <a:gd name="T14" fmla="*/ 336 w 3217"/>
              <a:gd name="T15" fmla="*/ 3571 h 3572"/>
              <a:gd name="T16" fmla="*/ 123 w 3217"/>
              <a:gd name="T17" fmla="*/ 3506 h 3572"/>
              <a:gd name="T18" fmla="*/ 12 w 3217"/>
              <a:gd name="T19" fmla="*/ 3362 h 3572"/>
              <a:gd name="T20" fmla="*/ 11 w 3217"/>
              <a:gd name="T21" fmla="*/ 3164 h 3572"/>
              <a:gd name="T22" fmla="*/ 90 w 3217"/>
              <a:gd name="T23" fmla="*/ 2939 h 3572"/>
              <a:gd name="T24" fmla="*/ 220 w 3217"/>
              <a:gd name="T25" fmla="*/ 2713 h 3572"/>
              <a:gd name="T26" fmla="*/ 371 w 3217"/>
              <a:gd name="T27" fmla="*/ 2513 h 3572"/>
              <a:gd name="T28" fmla="*/ 416 w 3217"/>
              <a:gd name="T29" fmla="*/ 2752 h 3572"/>
              <a:gd name="T30" fmla="*/ 590 w 3217"/>
              <a:gd name="T31" fmla="*/ 2938 h 3572"/>
              <a:gd name="T32" fmla="*/ 651 w 3217"/>
              <a:gd name="T33" fmla="*/ 2916 h 3572"/>
              <a:gd name="T34" fmla="*/ 649 w 3217"/>
              <a:gd name="T35" fmla="*/ 2843 h 3572"/>
              <a:gd name="T36" fmla="*/ 506 w 3217"/>
              <a:gd name="T37" fmla="*/ 2680 h 3572"/>
              <a:gd name="T38" fmla="*/ 501 w 3217"/>
              <a:gd name="T39" fmla="*/ 2283 h 3572"/>
              <a:gd name="T40" fmla="*/ 700 w 3217"/>
              <a:gd name="T41" fmla="*/ 2122 h 3572"/>
              <a:gd name="T42" fmla="*/ 851 w 3217"/>
              <a:gd name="T43" fmla="*/ 2070 h 3572"/>
              <a:gd name="T44" fmla="*/ 855 w 3217"/>
              <a:gd name="T45" fmla="*/ 2071 h 3572"/>
              <a:gd name="T46" fmla="*/ 867 w 3217"/>
              <a:gd name="T47" fmla="*/ 2189 h 3572"/>
              <a:gd name="T48" fmla="*/ 960 w 3217"/>
              <a:gd name="T49" fmla="*/ 2354 h 3572"/>
              <a:gd name="T50" fmla="*/ 1102 w 3217"/>
              <a:gd name="T51" fmla="*/ 2453 h 3572"/>
              <a:gd name="T52" fmla="*/ 1156 w 3217"/>
              <a:gd name="T53" fmla="*/ 2407 h 3572"/>
              <a:gd name="T54" fmla="*/ 1129 w 3217"/>
              <a:gd name="T55" fmla="*/ 2339 h 3572"/>
              <a:gd name="T56" fmla="*/ 985 w 3217"/>
              <a:gd name="T57" fmla="*/ 2187 h 3572"/>
              <a:gd name="T58" fmla="*/ 989 w 3217"/>
              <a:gd name="T59" fmla="*/ 1744 h 3572"/>
              <a:gd name="T60" fmla="*/ 1189 w 3217"/>
              <a:gd name="T61" fmla="*/ 1581 h 3572"/>
              <a:gd name="T62" fmla="*/ 1341 w 3217"/>
              <a:gd name="T63" fmla="*/ 1527 h 3572"/>
              <a:gd name="T64" fmla="*/ 1376 w 3217"/>
              <a:gd name="T65" fmla="*/ 1778 h 3572"/>
              <a:gd name="T66" fmla="*/ 1513 w 3217"/>
              <a:gd name="T67" fmla="*/ 1955 h 3572"/>
              <a:gd name="T68" fmla="*/ 1580 w 3217"/>
              <a:gd name="T69" fmla="*/ 1950 h 3572"/>
              <a:gd name="T70" fmla="*/ 1592 w 3217"/>
              <a:gd name="T71" fmla="*/ 1877 h 3572"/>
              <a:gd name="T72" fmla="*/ 1499 w 3217"/>
              <a:gd name="T73" fmla="*/ 1774 h 3572"/>
              <a:gd name="T74" fmla="*/ 1451 w 3217"/>
              <a:gd name="T75" fmla="*/ 1586 h 3572"/>
              <a:gd name="T76" fmla="*/ 1585 w 3217"/>
              <a:gd name="T77" fmla="*/ 1097 h 3572"/>
              <a:gd name="T78" fmla="*/ 1829 w 3217"/>
              <a:gd name="T79" fmla="*/ 994 h 3572"/>
              <a:gd name="T80" fmla="*/ 1834 w 3217"/>
              <a:gd name="T81" fmla="*/ 1019 h 3572"/>
              <a:gd name="T82" fmla="*/ 1844 w 3217"/>
              <a:gd name="T83" fmla="*/ 1138 h 3572"/>
              <a:gd name="T84" fmla="*/ 1943 w 3217"/>
              <a:gd name="T85" fmla="*/ 1347 h 3572"/>
              <a:gd name="T86" fmla="*/ 2054 w 3217"/>
              <a:gd name="T87" fmla="*/ 1414 h 3572"/>
              <a:gd name="T88" fmla="*/ 2095 w 3217"/>
              <a:gd name="T89" fmla="*/ 1358 h 3572"/>
              <a:gd name="T90" fmla="*/ 2041 w 3217"/>
              <a:gd name="T91" fmla="*/ 1281 h 3572"/>
              <a:gd name="T92" fmla="*/ 1953 w 3217"/>
              <a:gd name="T93" fmla="*/ 1120 h 3572"/>
              <a:gd name="T94" fmla="*/ 1992 w 3217"/>
              <a:gd name="T95" fmla="*/ 632 h 3572"/>
              <a:gd name="T96" fmla="*/ 2107 w 3217"/>
              <a:gd name="T97" fmla="*/ 540 h 3572"/>
              <a:gd name="T98" fmla="*/ 2210 w 3217"/>
              <a:gd name="T99" fmla="*/ 477 h 3572"/>
              <a:gd name="T100" fmla="*/ 2231 w 3217"/>
              <a:gd name="T101" fmla="*/ 503 h 3572"/>
              <a:gd name="T102" fmla="*/ 2228 w 3217"/>
              <a:gd name="T103" fmla="*/ 577 h 3572"/>
              <a:gd name="T104" fmla="*/ 2267 w 3217"/>
              <a:gd name="T105" fmla="*/ 785 h 3572"/>
              <a:gd name="T106" fmla="*/ 2412 w 3217"/>
              <a:gd name="T107" fmla="*/ 926 h 3572"/>
              <a:gd name="T108" fmla="*/ 2473 w 3217"/>
              <a:gd name="T109" fmla="*/ 900 h 3572"/>
              <a:gd name="T110" fmla="*/ 2466 w 3217"/>
              <a:gd name="T111" fmla="*/ 825 h 3572"/>
              <a:gd name="T112" fmla="*/ 2383 w 3217"/>
              <a:gd name="T113" fmla="*/ 751 h 3572"/>
              <a:gd name="T114" fmla="*/ 2335 w 3217"/>
              <a:gd name="T115" fmla="*/ 627 h 3572"/>
              <a:gd name="T116" fmla="*/ 2504 w 3217"/>
              <a:gd name="T117" fmla="*/ 192 h 3572"/>
              <a:gd name="T118" fmla="*/ 2761 w 3217"/>
              <a:gd name="T119" fmla="*/ 40 h 3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17" h="3572">
                <a:moveTo>
                  <a:pt x="2942" y="0"/>
                </a:moveTo>
                <a:lnTo>
                  <a:pt x="2977" y="2"/>
                </a:lnTo>
                <a:lnTo>
                  <a:pt x="3011" y="8"/>
                </a:lnTo>
                <a:lnTo>
                  <a:pt x="3042" y="19"/>
                </a:lnTo>
                <a:lnTo>
                  <a:pt x="3071" y="33"/>
                </a:lnTo>
                <a:lnTo>
                  <a:pt x="3097" y="51"/>
                </a:lnTo>
                <a:lnTo>
                  <a:pt x="3121" y="74"/>
                </a:lnTo>
                <a:lnTo>
                  <a:pt x="3143" y="102"/>
                </a:lnTo>
                <a:lnTo>
                  <a:pt x="3162" y="135"/>
                </a:lnTo>
                <a:lnTo>
                  <a:pt x="3179" y="172"/>
                </a:lnTo>
                <a:lnTo>
                  <a:pt x="3192" y="212"/>
                </a:lnTo>
                <a:lnTo>
                  <a:pt x="3203" y="255"/>
                </a:lnTo>
                <a:lnTo>
                  <a:pt x="3211" y="303"/>
                </a:lnTo>
                <a:lnTo>
                  <a:pt x="3215" y="353"/>
                </a:lnTo>
                <a:lnTo>
                  <a:pt x="3217" y="405"/>
                </a:lnTo>
                <a:lnTo>
                  <a:pt x="3215" y="460"/>
                </a:lnTo>
                <a:lnTo>
                  <a:pt x="3211" y="517"/>
                </a:lnTo>
                <a:lnTo>
                  <a:pt x="3203" y="576"/>
                </a:lnTo>
                <a:lnTo>
                  <a:pt x="3189" y="649"/>
                </a:lnTo>
                <a:lnTo>
                  <a:pt x="3170" y="721"/>
                </a:lnTo>
                <a:lnTo>
                  <a:pt x="3148" y="792"/>
                </a:lnTo>
                <a:lnTo>
                  <a:pt x="3122" y="860"/>
                </a:lnTo>
                <a:lnTo>
                  <a:pt x="3092" y="926"/>
                </a:lnTo>
                <a:lnTo>
                  <a:pt x="3057" y="988"/>
                </a:lnTo>
                <a:lnTo>
                  <a:pt x="3021" y="1048"/>
                </a:lnTo>
                <a:lnTo>
                  <a:pt x="2981" y="1104"/>
                </a:lnTo>
                <a:lnTo>
                  <a:pt x="2938" y="1155"/>
                </a:lnTo>
                <a:lnTo>
                  <a:pt x="1008" y="3290"/>
                </a:lnTo>
                <a:lnTo>
                  <a:pt x="963" y="3335"/>
                </a:lnTo>
                <a:lnTo>
                  <a:pt x="915" y="3378"/>
                </a:lnTo>
                <a:lnTo>
                  <a:pt x="863" y="3417"/>
                </a:lnTo>
                <a:lnTo>
                  <a:pt x="808" y="3452"/>
                </a:lnTo>
                <a:lnTo>
                  <a:pt x="752" y="3483"/>
                </a:lnTo>
                <a:lnTo>
                  <a:pt x="693" y="3509"/>
                </a:lnTo>
                <a:lnTo>
                  <a:pt x="634" y="3531"/>
                </a:lnTo>
                <a:lnTo>
                  <a:pt x="573" y="3549"/>
                </a:lnTo>
                <a:lnTo>
                  <a:pt x="510" y="3562"/>
                </a:lnTo>
                <a:lnTo>
                  <a:pt x="449" y="3570"/>
                </a:lnTo>
                <a:lnTo>
                  <a:pt x="387" y="3572"/>
                </a:lnTo>
                <a:lnTo>
                  <a:pt x="336" y="3571"/>
                </a:lnTo>
                <a:lnTo>
                  <a:pt x="287" y="3565"/>
                </a:lnTo>
                <a:lnTo>
                  <a:pt x="242" y="3556"/>
                </a:lnTo>
                <a:lnTo>
                  <a:pt x="199" y="3543"/>
                </a:lnTo>
                <a:lnTo>
                  <a:pt x="159" y="3526"/>
                </a:lnTo>
                <a:lnTo>
                  <a:pt x="123" y="3506"/>
                </a:lnTo>
                <a:lnTo>
                  <a:pt x="91" y="3482"/>
                </a:lnTo>
                <a:lnTo>
                  <a:pt x="64" y="3455"/>
                </a:lnTo>
                <a:lnTo>
                  <a:pt x="42" y="3426"/>
                </a:lnTo>
                <a:lnTo>
                  <a:pt x="24" y="3395"/>
                </a:lnTo>
                <a:lnTo>
                  <a:pt x="12" y="3362"/>
                </a:lnTo>
                <a:lnTo>
                  <a:pt x="4" y="3326"/>
                </a:lnTo>
                <a:lnTo>
                  <a:pt x="0" y="3287"/>
                </a:lnTo>
                <a:lnTo>
                  <a:pt x="0" y="3249"/>
                </a:lnTo>
                <a:lnTo>
                  <a:pt x="4" y="3208"/>
                </a:lnTo>
                <a:lnTo>
                  <a:pt x="11" y="3164"/>
                </a:lnTo>
                <a:lnTo>
                  <a:pt x="21" y="3121"/>
                </a:lnTo>
                <a:lnTo>
                  <a:pt x="34" y="3077"/>
                </a:lnTo>
                <a:lnTo>
                  <a:pt x="50" y="3031"/>
                </a:lnTo>
                <a:lnTo>
                  <a:pt x="69" y="2986"/>
                </a:lnTo>
                <a:lnTo>
                  <a:pt x="90" y="2939"/>
                </a:lnTo>
                <a:lnTo>
                  <a:pt x="112" y="2894"/>
                </a:lnTo>
                <a:lnTo>
                  <a:pt x="137" y="2848"/>
                </a:lnTo>
                <a:lnTo>
                  <a:pt x="163" y="2803"/>
                </a:lnTo>
                <a:lnTo>
                  <a:pt x="192" y="2757"/>
                </a:lnTo>
                <a:lnTo>
                  <a:pt x="220" y="2713"/>
                </a:lnTo>
                <a:lnTo>
                  <a:pt x="250" y="2671"/>
                </a:lnTo>
                <a:lnTo>
                  <a:pt x="280" y="2629"/>
                </a:lnTo>
                <a:lnTo>
                  <a:pt x="310" y="2589"/>
                </a:lnTo>
                <a:lnTo>
                  <a:pt x="341" y="2550"/>
                </a:lnTo>
                <a:lnTo>
                  <a:pt x="371" y="2513"/>
                </a:lnTo>
                <a:lnTo>
                  <a:pt x="371" y="2559"/>
                </a:lnTo>
                <a:lnTo>
                  <a:pt x="372" y="2608"/>
                </a:lnTo>
                <a:lnTo>
                  <a:pt x="380" y="2656"/>
                </a:lnTo>
                <a:lnTo>
                  <a:pt x="394" y="2704"/>
                </a:lnTo>
                <a:lnTo>
                  <a:pt x="416" y="2752"/>
                </a:lnTo>
                <a:lnTo>
                  <a:pt x="445" y="2797"/>
                </a:lnTo>
                <a:lnTo>
                  <a:pt x="481" y="2843"/>
                </a:lnTo>
                <a:lnTo>
                  <a:pt x="524" y="2887"/>
                </a:lnTo>
                <a:lnTo>
                  <a:pt x="574" y="2930"/>
                </a:lnTo>
                <a:lnTo>
                  <a:pt x="590" y="2938"/>
                </a:lnTo>
                <a:lnTo>
                  <a:pt x="606" y="2941"/>
                </a:lnTo>
                <a:lnTo>
                  <a:pt x="619" y="2940"/>
                </a:lnTo>
                <a:lnTo>
                  <a:pt x="631" y="2935"/>
                </a:lnTo>
                <a:lnTo>
                  <a:pt x="642" y="2927"/>
                </a:lnTo>
                <a:lnTo>
                  <a:pt x="651" y="2916"/>
                </a:lnTo>
                <a:lnTo>
                  <a:pt x="658" y="2901"/>
                </a:lnTo>
                <a:lnTo>
                  <a:pt x="661" y="2886"/>
                </a:lnTo>
                <a:lnTo>
                  <a:pt x="661" y="2870"/>
                </a:lnTo>
                <a:lnTo>
                  <a:pt x="657" y="2856"/>
                </a:lnTo>
                <a:lnTo>
                  <a:pt x="649" y="2843"/>
                </a:lnTo>
                <a:lnTo>
                  <a:pt x="639" y="2830"/>
                </a:lnTo>
                <a:lnTo>
                  <a:pt x="595" y="2794"/>
                </a:lnTo>
                <a:lnTo>
                  <a:pt x="559" y="2755"/>
                </a:lnTo>
                <a:lnTo>
                  <a:pt x="529" y="2717"/>
                </a:lnTo>
                <a:lnTo>
                  <a:pt x="506" y="2680"/>
                </a:lnTo>
                <a:lnTo>
                  <a:pt x="491" y="2641"/>
                </a:lnTo>
                <a:lnTo>
                  <a:pt x="482" y="2602"/>
                </a:lnTo>
                <a:lnTo>
                  <a:pt x="481" y="2562"/>
                </a:lnTo>
                <a:lnTo>
                  <a:pt x="481" y="2310"/>
                </a:lnTo>
                <a:lnTo>
                  <a:pt x="501" y="2283"/>
                </a:lnTo>
                <a:lnTo>
                  <a:pt x="524" y="2255"/>
                </a:lnTo>
                <a:lnTo>
                  <a:pt x="565" y="2215"/>
                </a:lnTo>
                <a:lnTo>
                  <a:pt x="608" y="2178"/>
                </a:lnTo>
                <a:lnTo>
                  <a:pt x="653" y="2147"/>
                </a:lnTo>
                <a:lnTo>
                  <a:pt x="700" y="2122"/>
                </a:lnTo>
                <a:lnTo>
                  <a:pt x="749" y="2101"/>
                </a:lnTo>
                <a:lnTo>
                  <a:pt x="799" y="2085"/>
                </a:lnTo>
                <a:lnTo>
                  <a:pt x="850" y="2075"/>
                </a:lnTo>
                <a:lnTo>
                  <a:pt x="851" y="2072"/>
                </a:lnTo>
                <a:lnTo>
                  <a:pt x="851" y="2070"/>
                </a:lnTo>
                <a:lnTo>
                  <a:pt x="852" y="2069"/>
                </a:lnTo>
                <a:lnTo>
                  <a:pt x="853" y="2069"/>
                </a:lnTo>
                <a:lnTo>
                  <a:pt x="854" y="2070"/>
                </a:lnTo>
                <a:lnTo>
                  <a:pt x="855" y="2070"/>
                </a:lnTo>
                <a:lnTo>
                  <a:pt x="855" y="2071"/>
                </a:lnTo>
                <a:lnTo>
                  <a:pt x="855" y="2071"/>
                </a:lnTo>
                <a:lnTo>
                  <a:pt x="855" y="2098"/>
                </a:lnTo>
                <a:lnTo>
                  <a:pt x="856" y="2127"/>
                </a:lnTo>
                <a:lnTo>
                  <a:pt x="861" y="2158"/>
                </a:lnTo>
                <a:lnTo>
                  <a:pt x="867" y="2189"/>
                </a:lnTo>
                <a:lnTo>
                  <a:pt x="878" y="2223"/>
                </a:lnTo>
                <a:lnTo>
                  <a:pt x="891" y="2255"/>
                </a:lnTo>
                <a:lnTo>
                  <a:pt x="910" y="2288"/>
                </a:lnTo>
                <a:lnTo>
                  <a:pt x="933" y="2321"/>
                </a:lnTo>
                <a:lnTo>
                  <a:pt x="960" y="2354"/>
                </a:lnTo>
                <a:lnTo>
                  <a:pt x="993" y="2386"/>
                </a:lnTo>
                <a:lnTo>
                  <a:pt x="1031" y="2416"/>
                </a:lnTo>
                <a:lnTo>
                  <a:pt x="1076" y="2446"/>
                </a:lnTo>
                <a:lnTo>
                  <a:pt x="1089" y="2451"/>
                </a:lnTo>
                <a:lnTo>
                  <a:pt x="1102" y="2453"/>
                </a:lnTo>
                <a:lnTo>
                  <a:pt x="1117" y="2451"/>
                </a:lnTo>
                <a:lnTo>
                  <a:pt x="1130" y="2446"/>
                </a:lnTo>
                <a:lnTo>
                  <a:pt x="1141" y="2436"/>
                </a:lnTo>
                <a:lnTo>
                  <a:pt x="1150" y="2421"/>
                </a:lnTo>
                <a:lnTo>
                  <a:pt x="1156" y="2407"/>
                </a:lnTo>
                <a:lnTo>
                  <a:pt x="1157" y="2391"/>
                </a:lnTo>
                <a:lnTo>
                  <a:pt x="1155" y="2376"/>
                </a:lnTo>
                <a:lnTo>
                  <a:pt x="1149" y="2361"/>
                </a:lnTo>
                <a:lnTo>
                  <a:pt x="1141" y="2349"/>
                </a:lnTo>
                <a:lnTo>
                  <a:pt x="1129" y="2339"/>
                </a:lnTo>
                <a:lnTo>
                  <a:pt x="1089" y="2313"/>
                </a:lnTo>
                <a:lnTo>
                  <a:pt x="1055" y="2284"/>
                </a:lnTo>
                <a:lnTo>
                  <a:pt x="1026" y="2254"/>
                </a:lnTo>
                <a:lnTo>
                  <a:pt x="1003" y="2222"/>
                </a:lnTo>
                <a:lnTo>
                  <a:pt x="985" y="2187"/>
                </a:lnTo>
                <a:lnTo>
                  <a:pt x="973" y="2152"/>
                </a:lnTo>
                <a:lnTo>
                  <a:pt x="967" y="2114"/>
                </a:lnTo>
                <a:lnTo>
                  <a:pt x="966" y="2074"/>
                </a:lnTo>
                <a:lnTo>
                  <a:pt x="966" y="1775"/>
                </a:lnTo>
                <a:lnTo>
                  <a:pt x="989" y="1744"/>
                </a:lnTo>
                <a:lnTo>
                  <a:pt x="1013" y="1715"/>
                </a:lnTo>
                <a:lnTo>
                  <a:pt x="1054" y="1674"/>
                </a:lnTo>
                <a:lnTo>
                  <a:pt x="1097" y="1637"/>
                </a:lnTo>
                <a:lnTo>
                  <a:pt x="1142" y="1606"/>
                </a:lnTo>
                <a:lnTo>
                  <a:pt x="1189" y="1581"/>
                </a:lnTo>
                <a:lnTo>
                  <a:pt x="1238" y="1559"/>
                </a:lnTo>
                <a:lnTo>
                  <a:pt x="1289" y="1544"/>
                </a:lnTo>
                <a:lnTo>
                  <a:pt x="1340" y="1534"/>
                </a:lnTo>
                <a:lnTo>
                  <a:pt x="1340" y="1531"/>
                </a:lnTo>
                <a:lnTo>
                  <a:pt x="1341" y="1527"/>
                </a:lnTo>
                <a:lnTo>
                  <a:pt x="1341" y="1586"/>
                </a:lnTo>
                <a:lnTo>
                  <a:pt x="1343" y="1637"/>
                </a:lnTo>
                <a:lnTo>
                  <a:pt x="1349" y="1686"/>
                </a:lnTo>
                <a:lnTo>
                  <a:pt x="1360" y="1734"/>
                </a:lnTo>
                <a:lnTo>
                  <a:pt x="1376" y="1778"/>
                </a:lnTo>
                <a:lnTo>
                  <a:pt x="1395" y="1820"/>
                </a:lnTo>
                <a:lnTo>
                  <a:pt x="1419" y="1859"/>
                </a:lnTo>
                <a:lnTo>
                  <a:pt x="1447" y="1896"/>
                </a:lnTo>
                <a:lnTo>
                  <a:pt x="1478" y="1928"/>
                </a:lnTo>
                <a:lnTo>
                  <a:pt x="1513" y="1955"/>
                </a:lnTo>
                <a:lnTo>
                  <a:pt x="1528" y="1963"/>
                </a:lnTo>
                <a:lnTo>
                  <a:pt x="1543" y="1965"/>
                </a:lnTo>
                <a:lnTo>
                  <a:pt x="1557" y="1963"/>
                </a:lnTo>
                <a:lnTo>
                  <a:pt x="1569" y="1959"/>
                </a:lnTo>
                <a:lnTo>
                  <a:pt x="1580" y="1950"/>
                </a:lnTo>
                <a:lnTo>
                  <a:pt x="1589" y="1938"/>
                </a:lnTo>
                <a:lnTo>
                  <a:pt x="1596" y="1922"/>
                </a:lnTo>
                <a:lnTo>
                  <a:pt x="1598" y="1907"/>
                </a:lnTo>
                <a:lnTo>
                  <a:pt x="1597" y="1891"/>
                </a:lnTo>
                <a:lnTo>
                  <a:pt x="1592" y="1877"/>
                </a:lnTo>
                <a:lnTo>
                  <a:pt x="1584" y="1863"/>
                </a:lnTo>
                <a:lnTo>
                  <a:pt x="1573" y="1853"/>
                </a:lnTo>
                <a:lnTo>
                  <a:pt x="1545" y="1830"/>
                </a:lnTo>
                <a:lnTo>
                  <a:pt x="1520" y="1803"/>
                </a:lnTo>
                <a:lnTo>
                  <a:pt x="1499" y="1774"/>
                </a:lnTo>
                <a:lnTo>
                  <a:pt x="1482" y="1741"/>
                </a:lnTo>
                <a:lnTo>
                  <a:pt x="1468" y="1706"/>
                </a:lnTo>
                <a:lnTo>
                  <a:pt x="1458" y="1668"/>
                </a:lnTo>
                <a:lnTo>
                  <a:pt x="1453" y="1628"/>
                </a:lnTo>
                <a:lnTo>
                  <a:pt x="1451" y="1586"/>
                </a:lnTo>
                <a:lnTo>
                  <a:pt x="1451" y="1239"/>
                </a:lnTo>
                <a:lnTo>
                  <a:pt x="1476" y="1206"/>
                </a:lnTo>
                <a:lnTo>
                  <a:pt x="1502" y="1174"/>
                </a:lnTo>
                <a:lnTo>
                  <a:pt x="1543" y="1132"/>
                </a:lnTo>
                <a:lnTo>
                  <a:pt x="1585" y="1097"/>
                </a:lnTo>
                <a:lnTo>
                  <a:pt x="1632" y="1066"/>
                </a:lnTo>
                <a:lnTo>
                  <a:pt x="1679" y="1039"/>
                </a:lnTo>
                <a:lnTo>
                  <a:pt x="1727" y="1018"/>
                </a:lnTo>
                <a:lnTo>
                  <a:pt x="1777" y="1004"/>
                </a:lnTo>
                <a:lnTo>
                  <a:pt x="1829" y="994"/>
                </a:lnTo>
                <a:lnTo>
                  <a:pt x="1829" y="992"/>
                </a:lnTo>
                <a:lnTo>
                  <a:pt x="1830" y="994"/>
                </a:lnTo>
                <a:lnTo>
                  <a:pt x="1831" y="1000"/>
                </a:lnTo>
                <a:lnTo>
                  <a:pt x="1833" y="1009"/>
                </a:lnTo>
                <a:lnTo>
                  <a:pt x="1834" y="1019"/>
                </a:lnTo>
                <a:lnTo>
                  <a:pt x="1834" y="1028"/>
                </a:lnTo>
                <a:lnTo>
                  <a:pt x="1835" y="1035"/>
                </a:lnTo>
                <a:lnTo>
                  <a:pt x="1835" y="1037"/>
                </a:lnTo>
                <a:lnTo>
                  <a:pt x="1837" y="1088"/>
                </a:lnTo>
                <a:lnTo>
                  <a:pt x="1844" y="1138"/>
                </a:lnTo>
                <a:lnTo>
                  <a:pt x="1856" y="1185"/>
                </a:lnTo>
                <a:lnTo>
                  <a:pt x="1871" y="1230"/>
                </a:lnTo>
                <a:lnTo>
                  <a:pt x="1891" y="1272"/>
                </a:lnTo>
                <a:lnTo>
                  <a:pt x="1915" y="1311"/>
                </a:lnTo>
                <a:lnTo>
                  <a:pt x="1943" y="1347"/>
                </a:lnTo>
                <a:lnTo>
                  <a:pt x="1974" y="1379"/>
                </a:lnTo>
                <a:lnTo>
                  <a:pt x="2011" y="1406"/>
                </a:lnTo>
                <a:lnTo>
                  <a:pt x="2025" y="1414"/>
                </a:lnTo>
                <a:lnTo>
                  <a:pt x="2040" y="1416"/>
                </a:lnTo>
                <a:lnTo>
                  <a:pt x="2054" y="1414"/>
                </a:lnTo>
                <a:lnTo>
                  <a:pt x="2066" y="1410"/>
                </a:lnTo>
                <a:lnTo>
                  <a:pt x="2078" y="1401"/>
                </a:lnTo>
                <a:lnTo>
                  <a:pt x="2087" y="1389"/>
                </a:lnTo>
                <a:lnTo>
                  <a:pt x="2093" y="1373"/>
                </a:lnTo>
                <a:lnTo>
                  <a:pt x="2095" y="1358"/>
                </a:lnTo>
                <a:lnTo>
                  <a:pt x="2094" y="1342"/>
                </a:lnTo>
                <a:lnTo>
                  <a:pt x="2089" y="1328"/>
                </a:lnTo>
                <a:lnTo>
                  <a:pt x="2081" y="1314"/>
                </a:lnTo>
                <a:lnTo>
                  <a:pt x="2070" y="1304"/>
                </a:lnTo>
                <a:lnTo>
                  <a:pt x="2041" y="1281"/>
                </a:lnTo>
                <a:lnTo>
                  <a:pt x="2017" y="1254"/>
                </a:lnTo>
                <a:lnTo>
                  <a:pt x="1995" y="1226"/>
                </a:lnTo>
                <a:lnTo>
                  <a:pt x="1977" y="1192"/>
                </a:lnTo>
                <a:lnTo>
                  <a:pt x="1963" y="1158"/>
                </a:lnTo>
                <a:lnTo>
                  <a:pt x="1953" y="1120"/>
                </a:lnTo>
                <a:lnTo>
                  <a:pt x="1947" y="1079"/>
                </a:lnTo>
                <a:lnTo>
                  <a:pt x="1945" y="1037"/>
                </a:lnTo>
                <a:lnTo>
                  <a:pt x="1945" y="691"/>
                </a:lnTo>
                <a:lnTo>
                  <a:pt x="1967" y="661"/>
                </a:lnTo>
                <a:lnTo>
                  <a:pt x="1992" y="632"/>
                </a:lnTo>
                <a:lnTo>
                  <a:pt x="2011" y="613"/>
                </a:lnTo>
                <a:lnTo>
                  <a:pt x="2032" y="595"/>
                </a:lnTo>
                <a:lnTo>
                  <a:pt x="2056" y="576"/>
                </a:lnTo>
                <a:lnTo>
                  <a:pt x="2081" y="557"/>
                </a:lnTo>
                <a:lnTo>
                  <a:pt x="2107" y="540"/>
                </a:lnTo>
                <a:lnTo>
                  <a:pt x="2131" y="524"/>
                </a:lnTo>
                <a:lnTo>
                  <a:pt x="2155" y="509"/>
                </a:lnTo>
                <a:lnTo>
                  <a:pt x="2177" y="496"/>
                </a:lnTo>
                <a:lnTo>
                  <a:pt x="2195" y="485"/>
                </a:lnTo>
                <a:lnTo>
                  <a:pt x="2210" y="477"/>
                </a:lnTo>
                <a:lnTo>
                  <a:pt x="2215" y="474"/>
                </a:lnTo>
                <a:lnTo>
                  <a:pt x="2220" y="476"/>
                </a:lnTo>
                <a:lnTo>
                  <a:pt x="2224" y="483"/>
                </a:lnTo>
                <a:lnTo>
                  <a:pt x="2228" y="491"/>
                </a:lnTo>
                <a:lnTo>
                  <a:pt x="2231" y="503"/>
                </a:lnTo>
                <a:lnTo>
                  <a:pt x="2234" y="514"/>
                </a:lnTo>
                <a:lnTo>
                  <a:pt x="2235" y="522"/>
                </a:lnTo>
                <a:lnTo>
                  <a:pt x="2237" y="529"/>
                </a:lnTo>
                <a:lnTo>
                  <a:pt x="2237" y="531"/>
                </a:lnTo>
                <a:lnTo>
                  <a:pt x="2228" y="577"/>
                </a:lnTo>
                <a:lnTo>
                  <a:pt x="2224" y="621"/>
                </a:lnTo>
                <a:lnTo>
                  <a:pt x="2227" y="664"/>
                </a:lnTo>
                <a:lnTo>
                  <a:pt x="2235" y="707"/>
                </a:lnTo>
                <a:lnTo>
                  <a:pt x="2248" y="747"/>
                </a:lnTo>
                <a:lnTo>
                  <a:pt x="2267" y="785"/>
                </a:lnTo>
                <a:lnTo>
                  <a:pt x="2292" y="822"/>
                </a:lnTo>
                <a:lnTo>
                  <a:pt x="2322" y="857"/>
                </a:lnTo>
                <a:lnTo>
                  <a:pt x="2358" y="890"/>
                </a:lnTo>
                <a:lnTo>
                  <a:pt x="2398" y="920"/>
                </a:lnTo>
                <a:lnTo>
                  <a:pt x="2412" y="926"/>
                </a:lnTo>
                <a:lnTo>
                  <a:pt x="2426" y="928"/>
                </a:lnTo>
                <a:lnTo>
                  <a:pt x="2440" y="926"/>
                </a:lnTo>
                <a:lnTo>
                  <a:pt x="2453" y="921"/>
                </a:lnTo>
                <a:lnTo>
                  <a:pt x="2464" y="912"/>
                </a:lnTo>
                <a:lnTo>
                  <a:pt x="2473" y="900"/>
                </a:lnTo>
                <a:lnTo>
                  <a:pt x="2479" y="884"/>
                </a:lnTo>
                <a:lnTo>
                  <a:pt x="2481" y="869"/>
                </a:lnTo>
                <a:lnTo>
                  <a:pt x="2480" y="853"/>
                </a:lnTo>
                <a:lnTo>
                  <a:pt x="2475" y="839"/>
                </a:lnTo>
                <a:lnTo>
                  <a:pt x="2466" y="825"/>
                </a:lnTo>
                <a:lnTo>
                  <a:pt x="2455" y="815"/>
                </a:lnTo>
                <a:lnTo>
                  <a:pt x="2436" y="802"/>
                </a:lnTo>
                <a:lnTo>
                  <a:pt x="2417" y="786"/>
                </a:lnTo>
                <a:lnTo>
                  <a:pt x="2399" y="770"/>
                </a:lnTo>
                <a:lnTo>
                  <a:pt x="2383" y="751"/>
                </a:lnTo>
                <a:lnTo>
                  <a:pt x="2368" y="730"/>
                </a:lnTo>
                <a:lnTo>
                  <a:pt x="2355" y="707"/>
                </a:lnTo>
                <a:lnTo>
                  <a:pt x="2345" y="682"/>
                </a:lnTo>
                <a:lnTo>
                  <a:pt x="2338" y="656"/>
                </a:lnTo>
                <a:lnTo>
                  <a:pt x="2335" y="627"/>
                </a:lnTo>
                <a:lnTo>
                  <a:pt x="2337" y="596"/>
                </a:lnTo>
                <a:lnTo>
                  <a:pt x="2344" y="562"/>
                </a:lnTo>
                <a:lnTo>
                  <a:pt x="2400" y="278"/>
                </a:lnTo>
                <a:lnTo>
                  <a:pt x="2452" y="234"/>
                </a:lnTo>
                <a:lnTo>
                  <a:pt x="2504" y="192"/>
                </a:lnTo>
                <a:lnTo>
                  <a:pt x="2557" y="153"/>
                </a:lnTo>
                <a:lnTo>
                  <a:pt x="2609" y="119"/>
                </a:lnTo>
                <a:lnTo>
                  <a:pt x="2660" y="89"/>
                </a:lnTo>
                <a:lnTo>
                  <a:pt x="2712" y="62"/>
                </a:lnTo>
                <a:lnTo>
                  <a:pt x="2761" y="40"/>
                </a:lnTo>
                <a:lnTo>
                  <a:pt x="2809" y="23"/>
                </a:lnTo>
                <a:lnTo>
                  <a:pt x="2855" y="10"/>
                </a:lnTo>
                <a:lnTo>
                  <a:pt x="2900" y="2"/>
                </a:lnTo>
                <a:lnTo>
                  <a:pt x="2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0" name="Group 1019"/>
          <p:cNvGrpSpPr/>
          <p:nvPr/>
        </p:nvGrpSpPr>
        <p:grpSpPr>
          <a:xfrm>
            <a:off x="7227915" y="1919288"/>
            <a:ext cx="533400" cy="547688"/>
            <a:chOff x="7189788" y="1919288"/>
            <a:chExt cx="533400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6" name="Freeform 477"/>
            <p:cNvSpPr>
              <a:spLocks/>
            </p:cNvSpPr>
            <p:nvPr/>
          </p:nvSpPr>
          <p:spPr bwMode="auto">
            <a:xfrm>
              <a:off x="7248525" y="1935163"/>
              <a:ext cx="406400" cy="463550"/>
            </a:xfrm>
            <a:custGeom>
              <a:avLst/>
              <a:gdLst>
                <a:gd name="T0" fmla="*/ 2324 w 2568"/>
                <a:gd name="T1" fmla="*/ 79 h 2917"/>
                <a:gd name="T2" fmla="*/ 2419 w 2568"/>
                <a:gd name="T3" fmla="*/ 230 h 2917"/>
                <a:gd name="T4" fmla="*/ 2490 w 2568"/>
                <a:gd name="T5" fmla="*/ 385 h 2917"/>
                <a:gd name="T6" fmla="*/ 2536 w 2568"/>
                <a:gd name="T7" fmla="*/ 545 h 2917"/>
                <a:gd name="T8" fmla="*/ 2562 w 2568"/>
                <a:gd name="T9" fmla="*/ 704 h 2917"/>
                <a:gd name="T10" fmla="*/ 2568 w 2568"/>
                <a:gd name="T11" fmla="*/ 864 h 2917"/>
                <a:gd name="T12" fmla="*/ 2555 w 2568"/>
                <a:gd name="T13" fmla="*/ 1023 h 2917"/>
                <a:gd name="T14" fmla="*/ 2524 w 2568"/>
                <a:gd name="T15" fmla="*/ 1179 h 2917"/>
                <a:gd name="T16" fmla="*/ 2480 w 2568"/>
                <a:gd name="T17" fmla="*/ 1331 h 2917"/>
                <a:gd name="T18" fmla="*/ 2421 w 2568"/>
                <a:gd name="T19" fmla="*/ 1477 h 2917"/>
                <a:gd name="T20" fmla="*/ 2350 w 2568"/>
                <a:gd name="T21" fmla="*/ 1616 h 2917"/>
                <a:gd name="T22" fmla="*/ 2268 w 2568"/>
                <a:gd name="T23" fmla="*/ 1747 h 2917"/>
                <a:gd name="T24" fmla="*/ 2177 w 2568"/>
                <a:gd name="T25" fmla="*/ 1868 h 2917"/>
                <a:gd name="T26" fmla="*/ 2029 w 2568"/>
                <a:gd name="T27" fmla="*/ 2030 h 2917"/>
                <a:gd name="T28" fmla="*/ 1833 w 2568"/>
                <a:gd name="T29" fmla="*/ 2222 h 2917"/>
                <a:gd name="T30" fmla="*/ 1640 w 2568"/>
                <a:gd name="T31" fmla="*/ 2386 h 2917"/>
                <a:gd name="T32" fmla="*/ 1452 w 2568"/>
                <a:gd name="T33" fmla="*/ 2525 h 2917"/>
                <a:gd name="T34" fmla="*/ 1268 w 2568"/>
                <a:gd name="T35" fmla="*/ 2638 h 2917"/>
                <a:gd name="T36" fmla="*/ 1092 w 2568"/>
                <a:gd name="T37" fmla="*/ 2730 h 2917"/>
                <a:gd name="T38" fmla="*/ 924 w 2568"/>
                <a:gd name="T39" fmla="*/ 2801 h 2917"/>
                <a:gd name="T40" fmla="*/ 764 w 2568"/>
                <a:gd name="T41" fmla="*/ 2853 h 2917"/>
                <a:gd name="T42" fmla="*/ 615 w 2568"/>
                <a:gd name="T43" fmla="*/ 2889 h 2917"/>
                <a:gd name="T44" fmla="*/ 474 w 2568"/>
                <a:gd name="T45" fmla="*/ 2910 h 2917"/>
                <a:gd name="T46" fmla="*/ 347 w 2568"/>
                <a:gd name="T47" fmla="*/ 2917 h 2917"/>
                <a:gd name="T48" fmla="*/ 232 w 2568"/>
                <a:gd name="T49" fmla="*/ 2913 h 2917"/>
                <a:gd name="T50" fmla="*/ 131 w 2568"/>
                <a:gd name="T51" fmla="*/ 2900 h 2917"/>
                <a:gd name="T52" fmla="*/ 45 w 2568"/>
                <a:gd name="T53" fmla="*/ 2878 h 2917"/>
                <a:gd name="T54" fmla="*/ 0 w 2568"/>
                <a:gd name="T55" fmla="*/ 2862 h 2917"/>
                <a:gd name="T56" fmla="*/ 42 w 2568"/>
                <a:gd name="T57" fmla="*/ 2865 h 2917"/>
                <a:gd name="T58" fmla="*/ 153 w 2568"/>
                <a:gd name="T59" fmla="*/ 2840 h 2917"/>
                <a:gd name="T60" fmla="*/ 321 w 2568"/>
                <a:gd name="T61" fmla="*/ 2785 h 2917"/>
                <a:gd name="T62" fmla="*/ 478 w 2568"/>
                <a:gd name="T63" fmla="*/ 2721 h 2917"/>
                <a:gd name="T64" fmla="*/ 624 w 2568"/>
                <a:gd name="T65" fmla="*/ 2647 h 2917"/>
                <a:gd name="T66" fmla="*/ 774 w 2568"/>
                <a:gd name="T67" fmla="*/ 2561 h 2917"/>
                <a:gd name="T68" fmla="*/ 929 w 2568"/>
                <a:gd name="T69" fmla="*/ 2461 h 2917"/>
                <a:gd name="T70" fmla="*/ 1094 w 2568"/>
                <a:gd name="T71" fmla="*/ 2349 h 2917"/>
                <a:gd name="T72" fmla="*/ 1299 w 2568"/>
                <a:gd name="T73" fmla="*/ 2203 h 2917"/>
                <a:gd name="T74" fmla="*/ 1514 w 2568"/>
                <a:gd name="T75" fmla="*/ 2029 h 2917"/>
                <a:gd name="T76" fmla="*/ 1709 w 2568"/>
                <a:gd name="T77" fmla="*/ 1851 h 2917"/>
                <a:gd name="T78" fmla="*/ 1882 w 2568"/>
                <a:gd name="T79" fmla="*/ 1671 h 2917"/>
                <a:gd name="T80" fmla="*/ 2032 w 2568"/>
                <a:gd name="T81" fmla="*/ 1488 h 2917"/>
                <a:gd name="T82" fmla="*/ 2157 w 2568"/>
                <a:gd name="T83" fmla="*/ 1304 h 2917"/>
                <a:gd name="T84" fmla="*/ 2260 w 2568"/>
                <a:gd name="T85" fmla="*/ 1121 h 2917"/>
                <a:gd name="T86" fmla="*/ 2337 w 2568"/>
                <a:gd name="T87" fmla="*/ 937 h 2917"/>
                <a:gd name="T88" fmla="*/ 2389 w 2568"/>
                <a:gd name="T89" fmla="*/ 755 h 2917"/>
                <a:gd name="T90" fmla="*/ 2415 w 2568"/>
                <a:gd name="T91" fmla="*/ 577 h 2917"/>
                <a:gd name="T92" fmla="*/ 2416 w 2568"/>
                <a:gd name="T93" fmla="*/ 471 h 2917"/>
                <a:gd name="T94" fmla="*/ 2405 w 2568"/>
                <a:gd name="T95" fmla="*/ 429 h 2917"/>
                <a:gd name="T96" fmla="*/ 2389 w 2568"/>
                <a:gd name="T97" fmla="*/ 383 h 2917"/>
                <a:gd name="T98" fmla="*/ 2226 w 2568"/>
                <a:gd name="T99" fmla="*/ 61 h 2917"/>
                <a:gd name="T100" fmla="*/ 2229 w 2568"/>
                <a:gd name="T101" fmla="*/ 27 h 2917"/>
                <a:gd name="T102" fmla="*/ 2251 w 2568"/>
                <a:gd name="T103" fmla="*/ 0 h 2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8" h="2917">
                  <a:moveTo>
                    <a:pt x="2251" y="0"/>
                  </a:moveTo>
                  <a:lnTo>
                    <a:pt x="2324" y="79"/>
                  </a:lnTo>
                  <a:lnTo>
                    <a:pt x="2375" y="154"/>
                  </a:lnTo>
                  <a:lnTo>
                    <a:pt x="2419" y="230"/>
                  </a:lnTo>
                  <a:lnTo>
                    <a:pt x="2457" y="308"/>
                  </a:lnTo>
                  <a:lnTo>
                    <a:pt x="2490" y="385"/>
                  </a:lnTo>
                  <a:lnTo>
                    <a:pt x="2516" y="465"/>
                  </a:lnTo>
                  <a:lnTo>
                    <a:pt x="2536" y="545"/>
                  </a:lnTo>
                  <a:lnTo>
                    <a:pt x="2552" y="624"/>
                  </a:lnTo>
                  <a:lnTo>
                    <a:pt x="2562" y="704"/>
                  </a:lnTo>
                  <a:lnTo>
                    <a:pt x="2567" y="785"/>
                  </a:lnTo>
                  <a:lnTo>
                    <a:pt x="2568" y="864"/>
                  </a:lnTo>
                  <a:lnTo>
                    <a:pt x="2564" y="944"/>
                  </a:lnTo>
                  <a:lnTo>
                    <a:pt x="2555" y="1023"/>
                  </a:lnTo>
                  <a:lnTo>
                    <a:pt x="2542" y="1102"/>
                  </a:lnTo>
                  <a:lnTo>
                    <a:pt x="2524" y="1179"/>
                  </a:lnTo>
                  <a:lnTo>
                    <a:pt x="2504" y="1256"/>
                  </a:lnTo>
                  <a:lnTo>
                    <a:pt x="2480" y="1331"/>
                  </a:lnTo>
                  <a:lnTo>
                    <a:pt x="2452" y="1405"/>
                  </a:lnTo>
                  <a:lnTo>
                    <a:pt x="2421" y="1477"/>
                  </a:lnTo>
                  <a:lnTo>
                    <a:pt x="2387" y="1548"/>
                  </a:lnTo>
                  <a:lnTo>
                    <a:pt x="2350" y="1616"/>
                  </a:lnTo>
                  <a:lnTo>
                    <a:pt x="2311" y="1682"/>
                  </a:lnTo>
                  <a:lnTo>
                    <a:pt x="2268" y="1747"/>
                  </a:lnTo>
                  <a:lnTo>
                    <a:pt x="2224" y="1809"/>
                  </a:lnTo>
                  <a:lnTo>
                    <a:pt x="2177" y="1868"/>
                  </a:lnTo>
                  <a:lnTo>
                    <a:pt x="2129" y="1923"/>
                  </a:lnTo>
                  <a:lnTo>
                    <a:pt x="2029" y="2030"/>
                  </a:lnTo>
                  <a:lnTo>
                    <a:pt x="1931" y="2130"/>
                  </a:lnTo>
                  <a:lnTo>
                    <a:pt x="1833" y="2222"/>
                  </a:lnTo>
                  <a:lnTo>
                    <a:pt x="1736" y="2307"/>
                  </a:lnTo>
                  <a:lnTo>
                    <a:pt x="1640" y="2386"/>
                  </a:lnTo>
                  <a:lnTo>
                    <a:pt x="1545" y="2458"/>
                  </a:lnTo>
                  <a:lnTo>
                    <a:pt x="1452" y="2525"/>
                  </a:lnTo>
                  <a:lnTo>
                    <a:pt x="1359" y="2585"/>
                  </a:lnTo>
                  <a:lnTo>
                    <a:pt x="1268" y="2638"/>
                  </a:lnTo>
                  <a:lnTo>
                    <a:pt x="1179" y="2687"/>
                  </a:lnTo>
                  <a:lnTo>
                    <a:pt x="1092" y="2730"/>
                  </a:lnTo>
                  <a:lnTo>
                    <a:pt x="1008" y="2768"/>
                  </a:lnTo>
                  <a:lnTo>
                    <a:pt x="924" y="2801"/>
                  </a:lnTo>
                  <a:lnTo>
                    <a:pt x="843" y="2829"/>
                  </a:lnTo>
                  <a:lnTo>
                    <a:pt x="764" y="2853"/>
                  </a:lnTo>
                  <a:lnTo>
                    <a:pt x="687" y="2874"/>
                  </a:lnTo>
                  <a:lnTo>
                    <a:pt x="615" y="2889"/>
                  </a:lnTo>
                  <a:lnTo>
                    <a:pt x="543" y="2901"/>
                  </a:lnTo>
                  <a:lnTo>
                    <a:pt x="474" y="2910"/>
                  </a:lnTo>
                  <a:lnTo>
                    <a:pt x="409" y="2915"/>
                  </a:lnTo>
                  <a:lnTo>
                    <a:pt x="347" y="2917"/>
                  </a:lnTo>
                  <a:lnTo>
                    <a:pt x="288" y="2916"/>
                  </a:lnTo>
                  <a:lnTo>
                    <a:pt x="232" y="2913"/>
                  </a:lnTo>
                  <a:lnTo>
                    <a:pt x="180" y="2907"/>
                  </a:lnTo>
                  <a:lnTo>
                    <a:pt x="131" y="2900"/>
                  </a:lnTo>
                  <a:lnTo>
                    <a:pt x="86" y="2890"/>
                  </a:lnTo>
                  <a:lnTo>
                    <a:pt x="45" y="2878"/>
                  </a:lnTo>
                  <a:lnTo>
                    <a:pt x="8" y="2865"/>
                  </a:lnTo>
                  <a:lnTo>
                    <a:pt x="0" y="2862"/>
                  </a:lnTo>
                  <a:lnTo>
                    <a:pt x="21" y="2865"/>
                  </a:lnTo>
                  <a:lnTo>
                    <a:pt x="42" y="2865"/>
                  </a:lnTo>
                  <a:lnTo>
                    <a:pt x="65" y="2862"/>
                  </a:lnTo>
                  <a:lnTo>
                    <a:pt x="153" y="2840"/>
                  </a:lnTo>
                  <a:lnTo>
                    <a:pt x="238" y="2815"/>
                  </a:lnTo>
                  <a:lnTo>
                    <a:pt x="321" y="2785"/>
                  </a:lnTo>
                  <a:lnTo>
                    <a:pt x="404" y="2754"/>
                  </a:lnTo>
                  <a:lnTo>
                    <a:pt x="478" y="2721"/>
                  </a:lnTo>
                  <a:lnTo>
                    <a:pt x="550" y="2686"/>
                  </a:lnTo>
                  <a:lnTo>
                    <a:pt x="624" y="2647"/>
                  </a:lnTo>
                  <a:lnTo>
                    <a:pt x="698" y="2605"/>
                  </a:lnTo>
                  <a:lnTo>
                    <a:pt x="774" y="2561"/>
                  </a:lnTo>
                  <a:lnTo>
                    <a:pt x="850" y="2513"/>
                  </a:lnTo>
                  <a:lnTo>
                    <a:pt x="929" y="2461"/>
                  </a:lnTo>
                  <a:lnTo>
                    <a:pt x="1011" y="2407"/>
                  </a:lnTo>
                  <a:lnTo>
                    <a:pt x="1094" y="2349"/>
                  </a:lnTo>
                  <a:lnTo>
                    <a:pt x="1182" y="2287"/>
                  </a:lnTo>
                  <a:lnTo>
                    <a:pt x="1299" y="2203"/>
                  </a:lnTo>
                  <a:lnTo>
                    <a:pt x="1408" y="2117"/>
                  </a:lnTo>
                  <a:lnTo>
                    <a:pt x="1514" y="2029"/>
                  </a:lnTo>
                  <a:lnTo>
                    <a:pt x="1615" y="1941"/>
                  </a:lnTo>
                  <a:lnTo>
                    <a:pt x="1709" y="1851"/>
                  </a:lnTo>
                  <a:lnTo>
                    <a:pt x="1798" y="1762"/>
                  </a:lnTo>
                  <a:lnTo>
                    <a:pt x="1882" y="1671"/>
                  </a:lnTo>
                  <a:lnTo>
                    <a:pt x="1959" y="1580"/>
                  </a:lnTo>
                  <a:lnTo>
                    <a:pt x="2032" y="1488"/>
                  </a:lnTo>
                  <a:lnTo>
                    <a:pt x="2097" y="1397"/>
                  </a:lnTo>
                  <a:lnTo>
                    <a:pt x="2157" y="1304"/>
                  </a:lnTo>
                  <a:lnTo>
                    <a:pt x="2212" y="1212"/>
                  </a:lnTo>
                  <a:lnTo>
                    <a:pt x="2260" y="1121"/>
                  </a:lnTo>
                  <a:lnTo>
                    <a:pt x="2302" y="1028"/>
                  </a:lnTo>
                  <a:lnTo>
                    <a:pt x="2337" y="937"/>
                  </a:lnTo>
                  <a:lnTo>
                    <a:pt x="2366" y="846"/>
                  </a:lnTo>
                  <a:lnTo>
                    <a:pt x="2389" y="755"/>
                  </a:lnTo>
                  <a:lnTo>
                    <a:pt x="2405" y="666"/>
                  </a:lnTo>
                  <a:lnTo>
                    <a:pt x="2415" y="577"/>
                  </a:lnTo>
                  <a:lnTo>
                    <a:pt x="2417" y="489"/>
                  </a:lnTo>
                  <a:lnTo>
                    <a:pt x="2416" y="471"/>
                  </a:lnTo>
                  <a:lnTo>
                    <a:pt x="2412" y="451"/>
                  </a:lnTo>
                  <a:lnTo>
                    <a:pt x="2405" y="429"/>
                  </a:lnTo>
                  <a:lnTo>
                    <a:pt x="2397" y="407"/>
                  </a:lnTo>
                  <a:lnTo>
                    <a:pt x="2389" y="383"/>
                  </a:lnTo>
                  <a:lnTo>
                    <a:pt x="2231" y="79"/>
                  </a:lnTo>
                  <a:lnTo>
                    <a:pt x="2226" y="61"/>
                  </a:lnTo>
                  <a:lnTo>
                    <a:pt x="2225" y="45"/>
                  </a:lnTo>
                  <a:lnTo>
                    <a:pt x="2229" y="27"/>
                  </a:lnTo>
                  <a:lnTo>
                    <a:pt x="2238" y="13"/>
                  </a:lnTo>
                  <a:lnTo>
                    <a:pt x="2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78"/>
            <p:cNvSpPr>
              <a:spLocks/>
            </p:cNvSpPr>
            <p:nvPr/>
          </p:nvSpPr>
          <p:spPr bwMode="auto">
            <a:xfrm>
              <a:off x="7189788" y="1919288"/>
              <a:ext cx="533400" cy="547688"/>
            </a:xfrm>
            <a:custGeom>
              <a:avLst/>
              <a:gdLst>
                <a:gd name="T0" fmla="*/ 2815 w 3360"/>
                <a:gd name="T1" fmla="*/ 6 h 3453"/>
                <a:gd name="T2" fmla="*/ 3025 w 3360"/>
                <a:gd name="T3" fmla="*/ 326 h 3453"/>
                <a:gd name="T4" fmla="*/ 3167 w 3360"/>
                <a:gd name="T5" fmla="*/ 526 h 3453"/>
                <a:gd name="T6" fmla="*/ 3284 w 3360"/>
                <a:gd name="T7" fmla="*/ 783 h 3453"/>
                <a:gd name="T8" fmla="*/ 3347 w 3360"/>
                <a:gd name="T9" fmla="*/ 1056 h 3453"/>
                <a:gd name="T10" fmla="*/ 3358 w 3360"/>
                <a:gd name="T11" fmla="*/ 1337 h 3453"/>
                <a:gd name="T12" fmla="*/ 3319 w 3360"/>
                <a:gd name="T13" fmla="*/ 1622 h 3453"/>
                <a:gd name="T14" fmla="*/ 3232 w 3360"/>
                <a:gd name="T15" fmla="*/ 1904 h 3453"/>
                <a:gd name="T16" fmla="*/ 3099 w 3360"/>
                <a:gd name="T17" fmla="*/ 2177 h 3453"/>
                <a:gd name="T18" fmla="*/ 2922 w 3360"/>
                <a:gd name="T19" fmla="*/ 2437 h 3453"/>
                <a:gd name="T20" fmla="*/ 2704 w 3360"/>
                <a:gd name="T21" fmla="*/ 2677 h 3453"/>
                <a:gd name="T22" fmla="*/ 2446 w 3360"/>
                <a:gd name="T23" fmla="*/ 2891 h 3453"/>
                <a:gd name="T24" fmla="*/ 2131 w 3360"/>
                <a:gd name="T25" fmla="*/ 3086 h 3453"/>
                <a:gd name="T26" fmla="*/ 1777 w 3360"/>
                <a:gd name="T27" fmla="*/ 3258 h 3453"/>
                <a:gd name="T28" fmla="*/ 1443 w 3360"/>
                <a:gd name="T29" fmla="*/ 3376 h 3453"/>
                <a:gd name="T30" fmla="*/ 1128 w 3360"/>
                <a:gd name="T31" fmla="*/ 3441 h 3453"/>
                <a:gd name="T32" fmla="*/ 840 w 3360"/>
                <a:gd name="T33" fmla="*/ 3449 h 3453"/>
                <a:gd name="T34" fmla="*/ 585 w 3360"/>
                <a:gd name="T35" fmla="*/ 3409 h 3453"/>
                <a:gd name="T36" fmla="*/ 353 w 3360"/>
                <a:gd name="T37" fmla="*/ 3320 h 3453"/>
                <a:gd name="T38" fmla="*/ 143 w 3360"/>
                <a:gd name="T39" fmla="*/ 3182 h 3453"/>
                <a:gd name="T40" fmla="*/ 8 w 3360"/>
                <a:gd name="T41" fmla="*/ 3051 h 3453"/>
                <a:gd name="T42" fmla="*/ 3 w 3360"/>
                <a:gd name="T43" fmla="*/ 2991 h 3453"/>
                <a:gd name="T44" fmla="*/ 26 w 3360"/>
                <a:gd name="T45" fmla="*/ 2904 h 3453"/>
                <a:gd name="T46" fmla="*/ 327 w 3360"/>
                <a:gd name="T47" fmla="*/ 3077 h 3453"/>
                <a:gd name="T48" fmla="*/ 468 w 3360"/>
                <a:gd name="T49" fmla="*/ 3118 h 3453"/>
                <a:gd name="T50" fmla="*/ 644 w 3360"/>
                <a:gd name="T51" fmla="*/ 3140 h 3453"/>
                <a:gd name="T52" fmla="*/ 846 w 3360"/>
                <a:gd name="T53" fmla="*/ 3134 h 3453"/>
                <a:gd name="T54" fmla="*/ 1074 w 3360"/>
                <a:gd name="T55" fmla="*/ 3097 h 3453"/>
                <a:gd name="T56" fmla="*/ 1323 w 3360"/>
                <a:gd name="T57" fmla="*/ 3023 h 3453"/>
                <a:gd name="T58" fmla="*/ 1593 w 3360"/>
                <a:gd name="T59" fmla="*/ 2903 h 3453"/>
                <a:gd name="T60" fmla="*/ 1878 w 3360"/>
                <a:gd name="T61" fmla="*/ 2734 h 3453"/>
                <a:gd name="T62" fmla="*/ 2176 w 3360"/>
                <a:gd name="T63" fmla="*/ 2507 h 3453"/>
                <a:gd name="T64" fmla="*/ 2483 w 3360"/>
                <a:gd name="T65" fmla="*/ 2217 h 3453"/>
                <a:gd name="T66" fmla="*/ 2686 w 3360"/>
                <a:gd name="T67" fmla="*/ 1985 h 3453"/>
                <a:gd name="T68" fmla="*/ 2818 w 3360"/>
                <a:gd name="T69" fmla="*/ 1787 h 3453"/>
                <a:gd name="T70" fmla="*/ 2925 w 3360"/>
                <a:gd name="T71" fmla="*/ 1568 h 3453"/>
                <a:gd name="T72" fmla="*/ 3004 w 3360"/>
                <a:gd name="T73" fmla="*/ 1334 h 3453"/>
                <a:gd name="T74" fmla="*/ 3050 w 3360"/>
                <a:gd name="T75" fmla="*/ 1090 h 3453"/>
                <a:gd name="T76" fmla="*/ 3055 w 3360"/>
                <a:gd name="T77" fmla="*/ 840 h 3453"/>
                <a:gd name="T78" fmla="*/ 3017 w 3360"/>
                <a:gd name="T79" fmla="*/ 589 h 3453"/>
                <a:gd name="T80" fmla="*/ 2929 w 3360"/>
                <a:gd name="T81" fmla="*/ 341 h 3453"/>
                <a:gd name="T82" fmla="*/ 2788 w 3360"/>
                <a:gd name="T83" fmla="*/ 102 h 3453"/>
                <a:gd name="T84" fmla="*/ 2721 w 3360"/>
                <a:gd name="T85" fmla="*/ 30 h 3453"/>
                <a:gd name="T86" fmla="*/ 2784 w 3360"/>
                <a:gd name="T87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60" h="3453">
                  <a:moveTo>
                    <a:pt x="2784" y="0"/>
                  </a:moveTo>
                  <a:lnTo>
                    <a:pt x="2800" y="1"/>
                  </a:lnTo>
                  <a:lnTo>
                    <a:pt x="2815" y="6"/>
                  </a:lnTo>
                  <a:lnTo>
                    <a:pt x="2828" y="15"/>
                  </a:lnTo>
                  <a:lnTo>
                    <a:pt x="2839" y="28"/>
                  </a:lnTo>
                  <a:lnTo>
                    <a:pt x="3025" y="326"/>
                  </a:lnTo>
                  <a:lnTo>
                    <a:pt x="3078" y="392"/>
                  </a:lnTo>
                  <a:lnTo>
                    <a:pt x="3126" y="458"/>
                  </a:lnTo>
                  <a:lnTo>
                    <a:pt x="3167" y="526"/>
                  </a:lnTo>
                  <a:lnTo>
                    <a:pt x="3213" y="610"/>
                  </a:lnTo>
                  <a:lnTo>
                    <a:pt x="3252" y="695"/>
                  </a:lnTo>
                  <a:lnTo>
                    <a:pt x="3284" y="783"/>
                  </a:lnTo>
                  <a:lnTo>
                    <a:pt x="3312" y="873"/>
                  </a:lnTo>
                  <a:lnTo>
                    <a:pt x="3332" y="963"/>
                  </a:lnTo>
                  <a:lnTo>
                    <a:pt x="3347" y="1056"/>
                  </a:lnTo>
                  <a:lnTo>
                    <a:pt x="3357" y="1149"/>
                  </a:lnTo>
                  <a:lnTo>
                    <a:pt x="3360" y="1242"/>
                  </a:lnTo>
                  <a:lnTo>
                    <a:pt x="3358" y="1337"/>
                  </a:lnTo>
                  <a:lnTo>
                    <a:pt x="3351" y="1432"/>
                  </a:lnTo>
                  <a:lnTo>
                    <a:pt x="3338" y="1527"/>
                  </a:lnTo>
                  <a:lnTo>
                    <a:pt x="3319" y="1622"/>
                  </a:lnTo>
                  <a:lnTo>
                    <a:pt x="3295" y="1716"/>
                  </a:lnTo>
                  <a:lnTo>
                    <a:pt x="3266" y="1810"/>
                  </a:lnTo>
                  <a:lnTo>
                    <a:pt x="3232" y="1904"/>
                  </a:lnTo>
                  <a:lnTo>
                    <a:pt x="3193" y="1996"/>
                  </a:lnTo>
                  <a:lnTo>
                    <a:pt x="3149" y="2087"/>
                  </a:lnTo>
                  <a:lnTo>
                    <a:pt x="3099" y="2177"/>
                  </a:lnTo>
                  <a:lnTo>
                    <a:pt x="3044" y="2266"/>
                  </a:lnTo>
                  <a:lnTo>
                    <a:pt x="2986" y="2352"/>
                  </a:lnTo>
                  <a:lnTo>
                    <a:pt x="2922" y="2437"/>
                  </a:lnTo>
                  <a:lnTo>
                    <a:pt x="2854" y="2519"/>
                  </a:lnTo>
                  <a:lnTo>
                    <a:pt x="2781" y="2600"/>
                  </a:lnTo>
                  <a:lnTo>
                    <a:pt x="2704" y="2677"/>
                  </a:lnTo>
                  <a:lnTo>
                    <a:pt x="2622" y="2751"/>
                  </a:lnTo>
                  <a:lnTo>
                    <a:pt x="2536" y="2822"/>
                  </a:lnTo>
                  <a:lnTo>
                    <a:pt x="2446" y="2891"/>
                  </a:lnTo>
                  <a:lnTo>
                    <a:pt x="2352" y="2955"/>
                  </a:lnTo>
                  <a:lnTo>
                    <a:pt x="2253" y="3016"/>
                  </a:lnTo>
                  <a:lnTo>
                    <a:pt x="2131" y="3086"/>
                  </a:lnTo>
                  <a:lnTo>
                    <a:pt x="2011" y="3149"/>
                  </a:lnTo>
                  <a:lnTo>
                    <a:pt x="1894" y="3207"/>
                  </a:lnTo>
                  <a:lnTo>
                    <a:pt x="1777" y="3258"/>
                  </a:lnTo>
                  <a:lnTo>
                    <a:pt x="1663" y="3303"/>
                  </a:lnTo>
                  <a:lnTo>
                    <a:pt x="1553" y="3342"/>
                  </a:lnTo>
                  <a:lnTo>
                    <a:pt x="1443" y="3376"/>
                  </a:lnTo>
                  <a:lnTo>
                    <a:pt x="1335" y="3404"/>
                  </a:lnTo>
                  <a:lnTo>
                    <a:pt x="1231" y="3425"/>
                  </a:lnTo>
                  <a:lnTo>
                    <a:pt x="1128" y="3441"/>
                  </a:lnTo>
                  <a:lnTo>
                    <a:pt x="1028" y="3449"/>
                  </a:lnTo>
                  <a:lnTo>
                    <a:pt x="930" y="3453"/>
                  </a:lnTo>
                  <a:lnTo>
                    <a:pt x="840" y="3449"/>
                  </a:lnTo>
                  <a:lnTo>
                    <a:pt x="753" y="3442"/>
                  </a:lnTo>
                  <a:lnTo>
                    <a:pt x="668" y="3428"/>
                  </a:lnTo>
                  <a:lnTo>
                    <a:pt x="585" y="3409"/>
                  </a:lnTo>
                  <a:lnTo>
                    <a:pt x="506" y="3385"/>
                  </a:lnTo>
                  <a:lnTo>
                    <a:pt x="428" y="3354"/>
                  </a:lnTo>
                  <a:lnTo>
                    <a:pt x="353" y="3320"/>
                  </a:lnTo>
                  <a:lnTo>
                    <a:pt x="280" y="3279"/>
                  </a:lnTo>
                  <a:lnTo>
                    <a:pt x="211" y="3233"/>
                  </a:lnTo>
                  <a:lnTo>
                    <a:pt x="143" y="3182"/>
                  </a:lnTo>
                  <a:lnTo>
                    <a:pt x="79" y="3126"/>
                  </a:lnTo>
                  <a:lnTo>
                    <a:pt x="17" y="3064"/>
                  </a:lnTo>
                  <a:lnTo>
                    <a:pt x="8" y="3051"/>
                  </a:lnTo>
                  <a:lnTo>
                    <a:pt x="1" y="3036"/>
                  </a:lnTo>
                  <a:lnTo>
                    <a:pt x="0" y="3020"/>
                  </a:lnTo>
                  <a:lnTo>
                    <a:pt x="3" y="2991"/>
                  </a:lnTo>
                  <a:lnTo>
                    <a:pt x="8" y="2962"/>
                  </a:lnTo>
                  <a:lnTo>
                    <a:pt x="15" y="2932"/>
                  </a:lnTo>
                  <a:lnTo>
                    <a:pt x="26" y="2904"/>
                  </a:lnTo>
                  <a:lnTo>
                    <a:pt x="318" y="3073"/>
                  </a:lnTo>
                  <a:lnTo>
                    <a:pt x="322" y="3075"/>
                  </a:lnTo>
                  <a:lnTo>
                    <a:pt x="327" y="3077"/>
                  </a:lnTo>
                  <a:lnTo>
                    <a:pt x="370" y="3093"/>
                  </a:lnTo>
                  <a:lnTo>
                    <a:pt x="417" y="3106"/>
                  </a:lnTo>
                  <a:lnTo>
                    <a:pt x="468" y="3118"/>
                  </a:lnTo>
                  <a:lnTo>
                    <a:pt x="523" y="3128"/>
                  </a:lnTo>
                  <a:lnTo>
                    <a:pt x="582" y="3134"/>
                  </a:lnTo>
                  <a:lnTo>
                    <a:pt x="644" y="3140"/>
                  </a:lnTo>
                  <a:lnTo>
                    <a:pt x="709" y="3141"/>
                  </a:lnTo>
                  <a:lnTo>
                    <a:pt x="776" y="3140"/>
                  </a:lnTo>
                  <a:lnTo>
                    <a:pt x="846" y="3134"/>
                  </a:lnTo>
                  <a:lnTo>
                    <a:pt x="920" y="3125"/>
                  </a:lnTo>
                  <a:lnTo>
                    <a:pt x="996" y="3113"/>
                  </a:lnTo>
                  <a:lnTo>
                    <a:pt x="1074" y="3097"/>
                  </a:lnTo>
                  <a:lnTo>
                    <a:pt x="1154" y="3077"/>
                  </a:lnTo>
                  <a:lnTo>
                    <a:pt x="1238" y="3052"/>
                  </a:lnTo>
                  <a:lnTo>
                    <a:pt x="1323" y="3023"/>
                  </a:lnTo>
                  <a:lnTo>
                    <a:pt x="1411" y="2988"/>
                  </a:lnTo>
                  <a:lnTo>
                    <a:pt x="1502" y="2949"/>
                  </a:lnTo>
                  <a:lnTo>
                    <a:pt x="1593" y="2903"/>
                  </a:lnTo>
                  <a:lnTo>
                    <a:pt x="1686" y="2853"/>
                  </a:lnTo>
                  <a:lnTo>
                    <a:pt x="1782" y="2796"/>
                  </a:lnTo>
                  <a:lnTo>
                    <a:pt x="1878" y="2734"/>
                  </a:lnTo>
                  <a:lnTo>
                    <a:pt x="1976" y="2665"/>
                  </a:lnTo>
                  <a:lnTo>
                    <a:pt x="2076" y="2589"/>
                  </a:lnTo>
                  <a:lnTo>
                    <a:pt x="2176" y="2507"/>
                  </a:lnTo>
                  <a:lnTo>
                    <a:pt x="2278" y="2417"/>
                  </a:lnTo>
                  <a:lnTo>
                    <a:pt x="2380" y="2320"/>
                  </a:lnTo>
                  <a:lnTo>
                    <a:pt x="2483" y="2217"/>
                  </a:lnTo>
                  <a:lnTo>
                    <a:pt x="2587" y="2104"/>
                  </a:lnTo>
                  <a:lnTo>
                    <a:pt x="2637" y="2046"/>
                  </a:lnTo>
                  <a:lnTo>
                    <a:pt x="2686" y="1985"/>
                  </a:lnTo>
                  <a:lnTo>
                    <a:pt x="2732" y="1922"/>
                  </a:lnTo>
                  <a:lnTo>
                    <a:pt x="2776" y="1856"/>
                  </a:lnTo>
                  <a:lnTo>
                    <a:pt x="2818" y="1787"/>
                  </a:lnTo>
                  <a:lnTo>
                    <a:pt x="2857" y="1716"/>
                  </a:lnTo>
                  <a:lnTo>
                    <a:pt x="2892" y="1643"/>
                  </a:lnTo>
                  <a:lnTo>
                    <a:pt x="2925" y="1568"/>
                  </a:lnTo>
                  <a:lnTo>
                    <a:pt x="2955" y="1491"/>
                  </a:lnTo>
                  <a:lnTo>
                    <a:pt x="2981" y="1414"/>
                  </a:lnTo>
                  <a:lnTo>
                    <a:pt x="3004" y="1334"/>
                  </a:lnTo>
                  <a:lnTo>
                    <a:pt x="3024" y="1253"/>
                  </a:lnTo>
                  <a:lnTo>
                    <a:pt x="3039" y="1173"/>
                  </a:lnTo>
                  <a:lnTo>
                    <a:pt x="3050" y="1090"/>
                  </a:lnTo>
                  <a:lnTo>
                    <a:pt x="3056" y="1007"/>
                  </a:lnTo>
                  <a:lnTo>
                    <a:pt x="3059" y="924"/>
                  </a:lnTo>
                  <a:lnTo>
                    <a:pt x="3055" y="840"/>
                  </a:lnTo>
                  <a:lnTo>
                    <a:pt x="3048" y="756"/>
                  </a:lnTo>
                  <a:lnTo>
                    <a:pt x="3035" y="673"/>
                  </a:lnTo>
                  <a:lnTo>
                    <a:pt x="3017" y="589"/>
                  </a:lnTo>
                  <a:lnTo>
                    <a:pt x="2993" y="506"/>
                  </a:lnTo>
                  <a:lnTo>
                    <a:pt x="2965" y="423"/>
                  </a:lnTo>
                  <a:lnTo>
                    <a:pt x="2929" y="341"/>
                  </a:lnTo>
                  <a:lnTo>
                    <a:pt x="2889" y="261"/>
                  </a:lnTo>
                  <a:lnTo>
                    <a:pt x="2841" y="181"/>
                  </a:lnTo>
                  <a:lnTo>
                    <a:pt x="2788" y="102"/>
                  </a:lnTo>
                  <a:lnTo>
                    <a:pt x="2786" y="99"/>
                  </a:lnTo>
                  <a:lnTo>
                    <a:pt x="2783" y="97"/>
                  </a:lnTo>
                  <a:lnTo>
                    <a:pt x="2721" y="30"/>
                  </a:lnTo>
                  <a:lnTo>
                    <a:pt x="2753" y="10"/>
                  </a:lnTo>
                  <a:lnTo>
                    <a:pt x="2769" y="2"/>
                  </a:lnTo>
                  <a:lnTo>
                    <a:pt x="27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79"/>
            <p:cNvSpPr>
              <a:spLocks/>
            </p:cNvSpPr>
            <p:nvPr/>
          </p:nvSpPr>
          <p:spPr bwMode="auto">
            <a:xfrm>
              <a:off x="7207250" y="2365375"/>
              <a:ext cx="25400" cy="15875"/>
            </a:xfrm>
            <a:custGeom>
              <a:avLst/>
              <a:gdLst>
                <a:gd name="T0" fmla="*/ 27 w 165"/>
                <a:gd name="T1" fmla="*/ 0 h 100"/>
                <a:gd name="T2" fmla="*/ 46 w 165"/>
                <a:gd name="T3" fmla="*/ 2 h 100"/>
                <a:gd name="T4" fmla="*/ 64 w 165"/>
                <a:gd name="T5" fmla="*/ 8 h 100"/>
                <a:gd name="T6" fmla="*/ 79 w 165"/>
                <a:gd name="T7" fmla="*/ 18 h 100"/>
                <a:gd name="T8" fmla="*/ 94 w 165"/>
                <a:gd name="T9" fmla="*/ 30 h 100"/>
                <a:gd name="T10" fmla="*/ 109 w 165"/>
                <a:gd name="T11" fmla="*/ 44 h 100"/>
                <a:gd name="T12" fmla="*/ 126 w 165"/>
                <a:gd name="T13" fmla="*/ 61 h 100"/>
                <a:gd name="T14" fmla="*/ 144 w 165"/>
                <a:gd name="T15" fmla="*/ 80 h 100"/>
                <a:gd name="T16" fmla="*/ 165 w 165"/>
                <a:gd name="T17" fmla="*/ 100 h 100"/>
                <a:gd name="T18" fmla="*/ 0 w 165"/>
                <a:gd name="T19" fmla="*/ 4 h 100"/>
                <a:gd name="T20" fmla="*/ 13 w 165"/>
                <a:gd name="T21" fmla="*/ 1 h 100"/>
                <a:gd name="T22" fmla="*/ 27 w 165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00">
                  <a:moveTo>
                    <a:pt x="27" y="0"/>
                  </a:moveTo>
                  <a:lnTo>
                    <a:pt x="46" y="2"/>
                  </a:lnTo>
                  <a:lnTo>
                    <a:pt x="64" y="8"/>
                  </a:lnTo>
                  <a:lnTo>
                    <a:pt x="79" y="18"/>
                  </a:lnTo>
                  <a:lnTo>
                    <a:pt x="94" y="30"/>
                  </a:lnTo>
                  <a:lnTo>
                    <a:pt x="109" y="44"/>
                  </a:lnTo>
                  <a:lnTo>
                    <a:pt x="126" y="61"/>
                  </a:lnTo>
                  <a:lnTo>
                    <a:pt x="144" y="80"/>
                  </a:lnTo>
                  <a:lnTo>
                    <a:pt x="165" y="100"/>
                  </a:lnTo>
                  <a:lnTo>
                    <a:pt x="0" y="4"/>
                  </a:lnTo>
                  <a:lnTo>
                    <a:pt x="13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02" name="Freeform 484"/>
          <p:cNvSpPr>
            <a:spLocks noEditPoints="1"/>
          </p:cNvSpPr>
          <p:nvPr/>
        </p:nvSpPr>
        <p:spPr bwMode="auto">
          <a:xfrm>
            <a:off x="8180675" y="1929799"/>
            <a:ext cx="498868" cy="517142"/>
          </a:xfrm>
          <a:custGeom>
            <a:avLst/>
            <a:gdLst>
              <a:gd name="T0" fmla="*/ 2611 w 3271"/>
              <a:gd name="T1" fmla="*/ 1087 h 3395"/>
              <a:gd name="T2" fmla="*/ 2491 w 3271"/>
              <a:gd name="T3" fmla="*/ 1249 h 3395"/>
              <a:gd name="T4" fmla="*/ 1719 w 3271"/>
              <a:gd name="T5" fmla="*/ 2159 h 3395"/>
              <a:gd name="T6" fmla="*/ 1061 w 3271"/>
              <a:gd name="T7" fmla="*/ 2695 h 3395"/>
              <a:gd name="T8" fmla="*/ 1012 w 3271"/>
              <a:gd name="T9" fmla="*/ 2726 h 3395"/>
              <a:gd name="T10" fmla="*/ 941 w 3271"/>
              <a:gd name="T11" fmla="*/ 2767 h 3395"/>
              <a:gd name="T12" fmla="*/ 888 w 3271"/>
              <a:gd name="T13" fmla="*/ 2796 h 3395"/>
              <a:gd name="T14" fmla="*/ 744 w 3271"/>
              <a:gd name="T15" fmla="*/ 2864 h 3395"/>
              <a:gd name="T16" fmla="*/ 641 w 3271"/>
              <a:gd name="T17" fmla="*/ 2902 h 3395"/>
              <a:gd name="T18" fmla="*/ 463 w 3271"/>
              <a:gd name="T19" fmla="*/ 2945 h 3395"/>
              <a:gd name="T20" fmla="*/ 186 w 3271"/>
              <a:gd name="T21" fmla="*/ 2968 h 3395"/>
              <a:gd name="T22" fmla="*/ 661 w 3271"/>
              <a:gd name="T23" fmla="*/ 3235 h 3395"/>
              <a:gd name="T24" fmla="*/ 1311 w 3271"/>
              <a:gd name="T25" fmla="*/ 3095 h 3395"/>
              <a:gd name="T26" fmla="*/ 1912 w 3271"/>
              <a:gd name="T27" fmla="*/ 2595 h 3395"/>
              <a:gd name="T28" fmla="*/ 2419 w 3271"/>
              <a:gd name="T29" fmla="*/ 2044 h 3395"/>
              <a:gd name="T30" fmla="*/ 2780 w 3271"/>
              <a:gd name="T31" fmla="*/ 1587 h 3395"/>
              <a:gd name="T32" fmla="*/ 2936 w 3271"/>
              <a:gd name="T33" fmla="*/ 1370 h 3395"/>
              <a:gd name="T34" fmla="*/ 3123 w 3271"/>
              <a:gd name="T35" fmla="*/ 752 h 3395"/>
              <a:gd name="T36" fmla="*/ 3073 w 3271"/>
              <a:gd name="T37" fmla="*/ 0 h 3395"/>
              <a:gd name="T38" fmla="*/ 3191 w 3271"/>
              <a:gd name="T39" fmla="*/ 73 h 3395"/>
              <a:gd name="T40" fmla="*/ 3225 w 3271"/>
              <a:gd name="T41" fmla="*/ 291 h 3395"/>
              <a:gd name="T42" fmla="*/ 3261 w 3271"/>
              <a:gd name="T43" fmla="*/ 870 h 3395"/>
              <a:gd name="T44" fmla="*/ 3052 w 3271"/>
              <a:gd name="T45" fmla="*/ 1459 h 3395"/>
              <a:gd name="T46" fmla="*/ 2866 w 3271"/>
              <a:gd name="T47" fmla="*/ 1717 h 3395"/>
              <a:gd name="T48" fmla="*/ 2479 w 3271"/>
              <a:gd name="T49" fmla="*/ 2200 h 3395"/>
              <a:gd name="T50" fmla="*/ 1948 w 3271"/>
              <a:gd name="T51" fmla="*/ 2766 h 3395"/>
              <a:gd name="T52" fmla="*/ 1299 w 3271"/>
              <a:gd name="T53" fmla="*/ 3269 h 3395"/>
              <a:gd name="T54" fmla="*/ 574 w 3271"/>
              <a:gd name="T55" fmla="*/ 3369 h 3395"/>
              <a:gd name="T56" fmla="*/ 44 w 3271"/>
              <a:gd name="T57" fmla="*/ 3035 h 3395"/>
              <a:gd name="T58" fmla="*/ 23 w 3271"/>
              <a:gd name="T59" fmla="*/ 2894 h 3395"/>
              <a:gd name="T60" fmla="*/ 82 w 3271"/>
              <a:gd name="T61" fmla="*/ 2807 h 3395"/>
              <a:gd name="T62" fmla="*/ 184 w 3271"/>
              <a:gd name="T63" fmla="*/ 2662 h 3395"/>
              <a:gd name="T64" fmla="*/ 148 w 3271"/>
              <a:gd name="T65" fmla="*/ 2171 h 3395"/>
              <a:gd name="T66" fmla="*/ 510 w 3271"/>
              <a:gd name="T67" fmla="*/ 1786 h 3395"/>
              <a:gd name="T68" fmla="*/ 683 w 3271"/>
              <a:gd name="T69" fmla="*/ 1977 h 3395"/>
              <a:gd name="T70" fmla="*/ 968 w 3271"/>
              <a:gd name="T71" fmla="*/ 2150 h 3395"/>
              <a:gd name="T72" fmla="*/ 1093 w 3271"/>
              <a:gd name="T73" fmla="*/ 2456 h 3395"/>
              <a:gd name="T74" fmla="*/ 1171 w 3271"/>
              <a:gd name="T75" fmla="*/ 2222 h 3395"/>
              <a:gd name="T76" fmla="*/ 880 w 3271"/>
              <a:gd name="T77" fmla="*/ 1919 h 3395"/>
              <a:gd name="T78" fmla="*/ 787 w 3271"/>
              <a:gd name="T79" fmla="*/ 1661 h 3395"/>
              <a:gd name="T80" fmla="*/ 1109 w 3271"/>
              <a:gd name="T81" fmla="*/ 1240 h 3395"/>
              <a:gd name="T82" fmla="*/ 1194 w 3271"/>
              <a:gd name="T83" fmla="*/ 1356 h 3395"/>
              <a:gd name="T84" fmla="*/ 1472 w 3271"/>
              <a:gd name="T85" fmla="*/ 1481 h 3395"/>
              <a:gd name="T86" fmla="*/ 1699 w 3271"/>
              <a:gd name="T87" fmla="*/ 1770 h 3395"/>
              <a:gd name="T88" fmla="*/ 1845 w 3271"/>
              <a:gd name="T89" fmla="*/ 1771 h 3395"/>
              <a:gd name="T90" fmla="*/ 1734 w 3271"/>
              <a:gd name="T91" fmla="*/ 1485 h 3395"/>
              <a:gd name="T92" fmla="*/ 1365 w 3271"/>
              <a:gd name="T93" fmla="*/ 1319 h 3395"/>
              <a:gd name="T94" fmla="*/ 1313 w 3271"/>
              <a:gd name="T95" fmla="*/ 1153 h 3395"/>
              <a:gd name="T96" fmla="*/ 1591 w 3271"/>
              <a:gd name="T97" fmla="*/ 700 h 3395"/>
              <a:gd name="T98" fmla="*/ 1761 w 3271"/>
              <a:gd name="T99" fmla="*/ 875 h 3395"/>
              <a:gd name="T100" fmla="*/ 2079 w 3271"/>
              <a:gd name="T101" fmla="*/ 942 h 3395"/>
              <a:gd name="T102" fmla="*/ 2248 w 3271"/>
              <a:gd name="T103" fmla="*/ 1237 h 3395"/>
              <a:gd name="T104" fmla="*/ 2352 w 3271"/>
              <a:gd name="T105" fmla="*/ 1057 h 3395"/>
              <a:gd name="T106" fmla="*/ 2253 w 3271"/>
              <a:gd name="T107" fmla="*/ 897 h 3395"/>
              <a:gd name="T108" fmla="*/ 2083 w 3271"/>
              <a:gd name="T109" fmla="*/ 781 h 3395"/>
              <a:gd name="T110" fmla="*/ 1818 w 3271"/>
              <a:gd name="T111" fmla="*/ 737 h 3395"/>
              <a:gd name="T112" fmla="*/ 1834 w 3271"/>
              <a:gd name="T113" fmla="*/ 377 h 3395"/>
              <a:gd name="T114" fmla="*/ 2214 w 3271"/>
              <a:gd name="T115" fmla="*/ 29 h 3395"/>
              <a:gd name="T116" fmla="*/ 2719 w 3271"/>
              <a:gd name="T117" fmla="*/ 95 h 3395"/>
              <a:gd name="T118" fmla="*/ 3030 w 3271"/>
              <a:gd name="T119" fmla="*/ 4 h 3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71" h="3395">
                <a:moveTo>
                  <a:pt x="3074" y="290"/>
                </a:moveTo>
                <a:lnTo>
                  <a:pt x="3038" y="379"/>
                </a:lnTo>
                <a:lnTo>
                  <a:pt x="2998" y="467"/>
                </a:lnTo>
                <a:lnTo>
                  <a:pt x="2955" y="553"/>
                </a:lnTo>
                <a:lnTo>
                  <a:pt x="2908" y="637"/>
                </a:lnTo>
                <a:lnTo>
                  <a:pt x="2838" y="754"/>
                </a:lnTo>
                <a:lnTo>
                  <a:pt x="2764" y="868"/>
                </a:lnTo>
                <a:lnTo>
                  <a:pt x="2688" y="979"/>
                </a:lnTo>
                <a:lnTo>
                  <a:pt x="2611" y="1087"/>
                </a:lnTo>
                <a:lnTo>
                  <a:pt x="2533" y="1191"/>
                </a:lnTo>
                <a:lnTo>
                  <a:pt x="2531" y="1194"/>
                </a:lnTo>
                <a:lnTo>
                  <a:pt x="2531" y="1194"/>
                </a:lnTo>
                <a:lnTo>
                  <a:pt x="2531" y="1194"/>
                </a:lnTo>
                <a:lnTo>
                  <a:pt x="2511" y="1221"/>
                </a:lnTo>
                <a:lnTo>
                  <a:pt x="2511" y="1221"/>
                </a:lnTo>
                <a:lnTo>
                  <a:pt x="2509" y="1224"/>
                </a:lnTo>
                <a:lnTo>
                  <a:pt x="2506" y="1227"/>
                </a:lnTo>
                <a:lnTo>
                  <a:pt x="2491" y="1249"/>
                </a:lnTo>
                <a:lnTo>
                  <a:pt x="2414" y="1349"/>
                </a:lnTo>
                <a:lnTo>
                  <a:pt x="2336" y="1451"/>
                </a:lnTo>
                <a:lnTo>
                  <a:pt x="2255" y="1553"/>
                </a:lnTo>
                <a:lnTo>
                  <a:pt x="2172" y="1656"/>
                </a:lnTo>
                <a:lnTo>
                  <a:pt x="2086" y="1759"/>
                </a:lnTo>
                <a:lnTo>
                  <a:pt x="1998" y="1861"/>
                </a:lnTo>
                <a:lnTo>
                  <a:pt x="1907" y="1962"/>
                </a:lnTo>
                <a:lnTo>
                  <a:pt x="1814" y="2061"/>
                </a:lnTo>
                <a:lnTo>
                  <a:pt x="1719" y="2159"/>
                </a:lnTo>
                <a:lnTo>
                  <a:pt x="1620" y="2254"/>
                </a:lnTo>
                <a:lnTo>
                  <a:pt x="1519" y="2345"/>
                </a:lnTo>
                <a:lnTo>
                  <a:pt x="1415" y="2435"/>
                </a:lnTo>
                <a:lnTo>
                  <a:pt x="1307" y="2521"/>
                </a:lnTo>
                <a:lnTo>
                  <a:pt x="1198" y="2601"/>
                </a:lnTo>
                <a:lnTo>
                  <a:pt x="1196" y="2604"/>
                </a:lnTo>
                <a:lnTo>
                  <a:pt x="1193" y="2606"/>
                </a:lnTo>
                <a:lnTo>
                  <a:pt x="1129" y="2650"/>
                </a:lnTo>
                <a:lnTo>
                  <a:pt x="1061" y="2695"/>
                </a:lnTo>
                <a:lnTo>
                  <a:pt x="1054" y="2699"/>
                </a:lnTo>
                <a:lnTo>
                  <a:pt x="1048" y="2703"/>
                </a:lnTo>
                <a:lnTo>
                  <a:pt x="1042" y="2707"/>
                </a:lnTo>
                <a:lnTo>
                  <a:pt x="1037" y="2710"/>
                </a:lnTo>
                <a:lnTo>
                  <a:pt x="1036" y="2711"/>
                </a:lnTo>
                <a:lnTo>
                  <a:pt x="1035" y="2711"/>
                </a:lnTo>
                <a:lnTo>
                  <a:pt x="1013" y="2725"/>
                </a:lnTo>
                <a:lnTo>
                  <a:pt x="1013" y="2726"/>
                </a:lnTo>
                <a:lnTo>
                  <a:pt x="1012" y="2726"/>
                </a:lnTo>
                <a:lnTo>
                  <a:pt x="1012" y="2726"/>
                </a:lnTo>
                <a:lnTo>
                  <a:pt x="1012" y="2727"/>
                </a:lnTo>
                <a:lnTo>
                  <a:pt x="1003" y="2731"/>
                </a:lnTo>
                <a:lnTo>
                  <a:pt x="979" y="2745"/>
                </a:lnTo>
                <a:lnTo>
                  <a:pt x="945" y="2765"/>
                </a:lnTo>
                <a:lnTo>
                  <a:pt x="945" y="2765"/>
                </a:lnTo>
                <a:lnTo>
                  <a:pt x="943" y="2765"/>
                </a:lnTo>
                <a:lnTo>
                  <a:pt x="942" y="2766"/>
                </a:lnTo>
                <a:lnTo>
                  <a:pt x="941" y="2767"/>
                </a:lnTo>
                <a:lnTo>
                  <a:pt x="911" y="2783"/>
                </a:lnTo>
                <a:lnTo>
                  <a:pt x="911" y="2784"/>
                </a:lnTo>
                <a:lnTo>
                  <a:pt x="911" y="2784"/>
                </a:lnTo>
                <a:lnTo>
                  <a:pt x="910" y="2784"/>
                </a:lnTo>
                <a:lnTo>
                  <a:pt x="910" y="2784"/>
                </a:lnTo>
                <a:lnTo>
                  <a:pt x="901" y="2788"/>
                </a:lnTo>
                <a:lnTo>
                  <a:pt x="894" y="2793"/>
                </a:lnTo>
                <a:lnTo>
                  <a:pt x="891" y="2795"/>
                </a:lnTo>
                <a:lnTo>
                  <a:pt x="888" y="2796"/>
                </a:lnTo>
                <a:lnTo>
                  <a:pt x="878" y="2800"/>
                </a:lnTo>
                <a:lnTo>
                  <a:pt x="845" y="2818"/>
                </a:lnTo>
                <a:lnTo>
                  <a:pt x="844" y="2818"/>
                </a:lnTo>
                <a:lnTo>
                  <a:pt x="843" y="2818"/>
                </a:lnTo>
                <a:lnTo>
                  <a:pt x="803" y="2837"/>
                </a:lnTo>
                <a:lnTo>
                  <a:pt x="784" y="2846"/>
                </a:lnTo>
                <a:lnTo>
                  <a:pt x="783" y="2846"/>
                </a:lnTo>
                <a:lnTo>
                  <a:pt x="783" y="2847"/>
                </a:lnTo>
                <a:lnTo>
                  <a:pt x="744" y="2864"/>
                </a:lnTo>
                <a:lnTo>
                  <a:pt x="743" y="2864"/>
                </a:lnTo>
                <a:lnTo>
                  <a:pt x="742" y="2864"/>
                </a:lnTo>
                <a:lnTo>
                  <a:pt x="713" y="2875"/>
                </a:lnTo>
                <a:lnTo>
                  <a:pt x="675" y="2889"/>
                </a:lnTo>
                <a:lnTo>
                  <a:pt x="674" y="2889"/>
                </a:lnTo>
                <a:lnTo>
                  <a:pt x="673" y="2890"/>
                </a:lnTo>
                <a:lnTo>
                  <a:pt x="657" y="2896"/>
                </a:lnTo>
                <a:lnTo>
                  <a:pt x="641" y="2901"/>
                </a:lnTo>
                <a:lnTo>
                  <a:pt x="641" y="2902"/>
                </a:lnTo>
                <a:lnTo>
                  <a:pt x="640" y="2902"/>
                </a:lnTo>
                <a:lnTo>
                  <a:pt x="632" y="2904"/>
                </a:lnTo>
                <a:lnTo>
                  <a:pt x="626" y="2907"/>
                </a:lnTo>
                <a:lnTo>
                  <a:pt x="582" y="2920"/>
                </a:lnTo>
                <a:lnTo>
                  <a:pt x="539" y="2931"/>
                </a:lnTo>
                <a:lnTo>
                  <a:pt x="539" y="2931"/>
                </a:lnTo>
                <a:lnTo>
                  <a:pt x="534" y="2932"/>
                </a:lnTo>
                <a:lnTo>
                  <a:pt x="531" y="2932"/>
                </a:lnTo>
                <a:lnTo>
                  <a:pt x="463" y="2945"/>
                </a:lnTo>
                <a:lnTo>
                  <a:pt x="398" y="2955"/>
                </a:lnTo>
                <a:lnTo>
                  <a:pt x="334" y="2959"/>
                </a:lnTo>
                <a:lnTo>
                  <a:pt x="323" y="2960"/>
                </a:lnTo>
                <a:lnTo>
                  <a:pt x="305" y="2962"/>
                </a:lnTo>
                <a:lnTo>
                  <a:pt x="281" y="2965"/>
                </a:lnTo>
                <a:lnTo>
                  <a:pt x="253" y="2967"/>
                </a:lnTo>
                <a:lnTo>
                  <a:pt x="224" y="2968"/>
                </a:lnTo>
                <a:lnTo>
                  <a:pt x="191" y="2969"/>
                </a:lnTo>
                <a:lnTo>
                  <a:pt x="186" y="2968"/>
                </a:lnTo>
                <a:lnTo>
                  <a:pt x="182" y="2968"/>
                </a:lnTo>
                <a:lnTo>
                  <a:pt x="235" y="3020"/>
                </a:lnTo>
                <a:lnTo>
                  <a:pt x="289" y="3066"/>
                </a:lnTo>
                <a:lnTo>
                  <a:pt x="346" y="3109"/>
                </a:lnTo>
                <a:lnTo>
                  <a:pt x="405" y="3145"/>
                </a:lnTo>
                <a:lnTo>
                  <a:pt x="466" y="3176"/>
                </a:lnTo>
                <a:lnTo>
                  <a:pt x="529" y="3201"/>
                </a:lnTo>
                <a:lnTo>
                  <a:pt x="594" y="3221"/>
                </a:lnTo>
                <a:lnTo>
                  <a:pt x="661" y="3235"/>
                </a:lnTo>
                <a:lnTo>
                  <a:pt x="728" y="3244"/>
                </a:lnTo>
                <a:lnTo>
                  <a:pt x="796" y="3247"/>
                </a:lnTo>
                <a:lnTo>
                  <a:pt x="870" y="3244"/>
                </a:lnTo>
                <a:lnTo>
                  <a:pt x="943" y="3234"/>
                </a:lnTo>
                <a:lnTo>
                  <a:pt x="1017" y="3218"/>
                </a:lnTo>
                <a:lnTo>
                  <a:pt x="1091" y="3197"/>
                </a:lnTo>
                <a:lnTo>
                  <a:pt x="1164" y="3168"/>
                </a:lnTo>
                <a:lnTo>
                  <a:pt x="1238" y="3135"/>
                </a:lnTo>
                <a:lnTo>
                  <a:pt x="1311" y="3095"/>
                </a:lnTo>
                <a:lnTo>
                  <a:pt x="1383" y="3049"/>
                </a:lnTo>
                <a:lnTo>
                  <a:pt x="1454" y="2999"/>
                </a:lnTo>
                <a:lnTo>
                  <a:pt x="1522" y="2945"/>
                </a:lnTo>
                <a:lnTo>
                  <a:pt x="1588" y="2890"/>
                </a:lnTo>
                <a:lnTo>
                  <a:pt x="1656" y="2833"/>
                </a:lnTo>
                <a:lnTo>
                  <a:pt x="1721" y="2776"/>
                </a:lnTo>
                <a:lnTo>
                  <a:pt x="1786" y="2716"/>
                </a:lnTo>
                <a:lnTo>
                  <a:pt x="1849" y="2657"/>
                </a:lnTo>
                <a:lnTo>
                  <a:pt x="1912" y="2595"/>
                </a:lnTo>
                <a:lnTo>
                  <a:pt x="1974" y="2533"/>
                </a:lnTo>
                <a:lnTo>
                  <a:pt x="2034" y="2472"/>
                </a:lnTo>
                <a:lnTo>
                  <a:pt x="2094" y="2410"/>
                </a:lnTo>
                <a:lnTo>
                  <a:pt x="2152" y="2348"/>
                </a:lnTo>
                <a:lnTo>
                  <a:pt x="2209" y="2286"/>
                </a:lnTo>
                <a:lnTo>
                  <a:pt x="2264" y="2224"/>
                </a:lnTo>
                <a:lnTo>
                  <a:pt x="2317" y="2163"/>
                </a:lnTo>
                <a:lnTo>
                  <a:pt x="2369" y="2103"/>
                </a:lnTo>
                <a:lnTo>
                  <a:pt x="2419" y="2044"/>
                </a:lnTo>
                <a:lnTo>
                  <a:pt x="2468" y="1986"/>
                </a:lnTo>
                <a:lnTo>
                  <a:pt x="2514" y="1929"/>
                </a:lnTo>
                <a:lnTo>
                  <a:pt x="2559" y="1874"/>
                </a:lnTo>
                <a:lnTo>
                  <a:pt x="2601" y="1821"/>
                </a:lnTo>
                <a:lnTo>
                  <a:pt x="2641" y="1770"/>
                </a:lnTo>
                <a:lnTo>
                  <a:pt x="2679" y="1720"/>
                </a:lnTo>
                <a:lnTo>
                  <a:pt x="2716" y="1673"/>
                </a:lnTo>
                <a:lnTo>
                  <a:pt x="2748" y="1630"/>
                </a:lnTo>
                <a:lnTo>
                  <a:pt x="2780" y="1587"/>
                </a:lnTo>
                <a:lnTo>
                  <a:pt x="2808" y="1549"/>
                </a:lnTo>
                <a:lnTo>
                  <a:pt x="2835" y="1514"/>
                </a:lnTo>
                <a:lnTo>
                  <a:pt x="2858" y="1481"/>
                </a:lnTo>
                <a:lnTo>
                  <a:pt x="2878" y="1452"/>
                </a:lnTo>
                <a:lnTo>
                  <a:pt x="2896" y="1428"/>
                </a:lnTo>
                <a:lnTo>
                  <a:pt x="2910" y="1407"/>
                </a:lnTo>
                <a:lnTo>
                  <a:pt x="2922" y="1390"/>
                </a:lnTo>
                <a:lnTo>
                  <a:pt x="2930" y="1378"/>
                </a:lnTo>
                <a:lnTo>
                  <a:pt x="2936" y="1370"/>
                </a:lnTo>
                <a:lnTo>
                  <a:pt x="2938" y="1366"/>
                </a:lnTo>
                <a:lnTo>
                  <a:pt x="2983" y="1288"/>
                </a:lnTo>
                <a:lnTo>
                  <a:pt x="3021" y="1209"/>
                </a:lnTo>
                <a:lnTo>
                  <a:pt x="3051" y="1130"/>
                </a:lnTo>
                <a:lnTo>
                  <a:pt x="3077" y="1052"/>
                </a:lnTo>
                <a:lnTo>
                  <a:pt x="3096" y="975"/>
                </a:lnTo>
                <a:lnTo>
                  <a:pt x="3109" y="898"/>
                </a:lnTo>
                <a:lnTo>
                  <a:pt x="3119" y="824"/>
                </a:lnTo>
                <a:lnTo>
                  <a:pt x="3123" y="752"/>
                </a:lnTo>
                <a:lnTo>
                  <a:pt x="3125" y="682"/>
                </a:lnTo>
                <a:lnTo>
                  <a:pt x="3123" y="615"/>
                </a:lnTo>
                <a:lnTo>
                  <a:pt x="3118" y="550"/>
                </a:lnTo>
                <a:lnTo>
                  <a:pt x="3111" y="489"/>
                </a:lnTo>
                <a:lnTo>
                  <a:pt x="3103" y="433"/>
                </a:lnTo>
                <a:lnTo>
                  <a:pt x="3094" y="380"/>
                </a:lnTo>
                <a:lnTo>
                  <a:pt x="3084" y="332"/>
                </a:lnTo>
                <a:lnTo>
                  <a:pt x="3074" y="290"/>
                </a:lnTo>
                <a:close/>
                <a:moveTo>
                  <a:pt x="3073" y="0"/>
                </a:moveTo>
                <a:lnTo>
                  <a:pt x="3099" y="2"/>
                </a:lnTo>
                <a:lnTo>
                  <a:pt x="3120" y="6"/>
                </a:lnTo>
                <a:lnTo>
                  <a:pt x="3137" y="13"/>
                </a:lnTo>
                <a:lnTo>
                  <a:pt x="3151" y="21"/>
                </a:lnTo>
                <a:lnTo>
                  <a:pt x="3163" y="31"/>
                </a:lnTo>
                <a:lnTo>
                  <a:pt x="3172" y="40"/>
                </a:lnTo>
                <a:lnTo>
                  <a:pt x="3179" y="48"/>
                </a:lnTo>
                <a:lnTo>
                  <a:pt x="3185" y="59"/>
                </a:lnTo>
                <a:lnTo>
                  <a:pt x="3191" y="73"/>
                </a:lnTo>
                <a:lnTo>
                  <a:pt x="3195" y="90"/>
                </a:lnTo>
                <a:lnTo>
                  <a:pt x="3198" y="109"/>
                </a:lnTo>
                <a:lnTo>
                  <a:pt x="3196" y="131"/>
                </a:lnTo>
                <a:lnTo>
                  <a:pt x="3191" y="154"/>
                </a:lnTo>
                <a:lnTo>
                  <a:pt x="3193" y="166"/>
                </a:lnTo>
                <a:lnTo>
                  <a:pt x="3198" y="177"/>
                </a:lnTo>
                <a:lnTo>
                  <a:pt x="3206" y="209"/>
                </a:lnTo>
                <a:lnTo>
                  <a:pt x="3215" y="247"/>
                </a:lnTo>
                <a:lnTo>
                  <a:pt x="3225" y="291"/>
                </a:lnTo>
                <a:lnTo>
                  <a:pt x="3235" y="339"/>
                </a:lnTo>
                <a:lnTo>
                  <a:pt x="3245" y="392"/>
                </a:lnTo>
                <a:lnTo>
                  <a:pt x="3254" y="449"/>
                </a:lnTo>
                <a:lnTo>
                  <a:pt x="3262" y="512"/>
                </a:lnTo>
                <a:lnTo>
                  <a:pt x="3267" y="576"/>
                </a:lnTo>
                <a:lnTo>
                  <a:pt x="3270" y="646"/>
                </a:lnTo>
                <a:lnTo>
                  <a:pt x="3271" y="718"/>
                </a:lnTo>
                <a:lnTo>
                  <a:pt x="3268" y="792"/>
                </a:lnTo>
                <a:lnTo>
                  <a:pt x="3261" y="870"/>
                </a:lnTo>
                <a:lnTo>
                  <a:pt x="3249" y="949"/>
                </a:lnTo>
                <a:lnTo>
                  <a:pt x="3233" y="1030"/>
                </a:lnTo>
                <a:lnTo>
                  <a:pt x="3211" y="1112"/>
                </a:lnTo>
                <a:lnTo>
                  <a:pt x="3184" y="1196"/>
                </a:lnTo>
                <a:lnTo>
                  <a:pt x="3150" y="1279"/>
                </a:lnTo>
                <a:lnTo>
                  <a:pt x="3109" y="1363"/>
                </a:lnTo>
                <a:lnTo>
                  <a:pt x="3061" y="1447"/>
                </a:lnTo>
                <a:lnTo>
                  <a:pt x="3058" y="1450"/>
                </a:lnTo>
                <a:lnTo>
                  <a:pt x="3052" y="1459"/>
                </a:lnTo>
                <a:lnTo>
                  <a:pt x="3044" y="1472"/>
                </a:lnTo>
                <a:lnTo>
                  <a:pt x="3031" y="1490"/>
                </a:lnTo>
                <a:lnTo>
                  <a:pt x="3017" y="1511"/>
                </a:lnTo>
                <a:lnTo>
                  <a:pt x="2999" y="1536"/>
                </a:lnTo>
                <a:lnTo>
                  <a:pt x="2978" y="1565"/>
                </a:lnTo>
                <a:lnTo>
                  <a:pt x="2954" y="1598"/>
                </a:lnTo>
                <a:lnTo>
                  <a:pt x="2927" y="1635"/>
                </a:lnTo>
                <a:lnTo>
                  <a:pt x="2898" y="1674"/>
                </a:lnTo>
                <a:lnTo>
                  <a:pt x="2866" y="1717"/>
                </a:lnTo>
                <a:lnTo>
                  <a:pt x="2833" y="1761"/>
                </a:lnTo>
                <a:lnTo>
                  <a:pt x="2796" y="1809"/>
                </a:lnTo>
                <a:lnTo>
                  <a:pt x="2757" y="1860"/>
                </a:lnTo>
                <a:lnTo>
                  <a:pt x="2716" y="1912"/>
                </a:lnTo>
                <a:lnTo>
                  <a:pt x="2673" y="1966"/>
                </a:lnTo>
                <a:lnTo>
                  <a:pt x="2626" y="2023"/>
                </a:lnTo>
                <a:lnTo>
                  <a:pt x="2579" y="2081"/>
                </a:lnTo>
                <a:lnTo>
                  <a:pt x="2530" y="2141"/>
                </a:lnTo>
                <a:lnTo>
                  <a:pt x="2479" y="2200"/>
                </a:lnTo>
                <a:lnTo>
                  <a:pt x="2426" y="2262"/>
                </a:lnTo>
                <a:lnTo>
                  <a:pt x="2371" y="2324"/>
                </a:lnTo>
                <a:lnTo>
                  <a:pt x="2315" y="2387"/>
                </a:lnTo>
                <a:lnTo>
                  <a:pt x="2257" y="2451"/>
                </a:lnTo>
                <a:lnTo>
                  <a:pt x="2197" y="2513"/>
                </a:lnTo>
                <a:lnTo>
                  <a:pt x="2137" y="2577"/>
                </a:lnTo>
                <a:lnTo>
                  <a:pt x="2075" y="2641"/>
                </a:lnTo>
                <a:lnTo>
                  <a:pt x="2012" y="2703"/>
                </a:lnTo>
                <a:lnTo>
                  <a:pt x="1948" y="2766"/>
                </a:lnTo>
                <a:lnTo>
                  <a:pt x="1883" y="2826"/>
                </a:lnTo>
                <a:lnTo>
                  <a:pt x="1815" y="2887"/>
                </a:lnTo>
                <a:lnTo>
                  <a:pt x="1749" y="2946"/>
                </a:lnTo>
                <a:lnTo>
                  <a:pt x="1681" y="3005"/>
                </a:lnTo>
                <a:lnTo>
                  <a:pt x="1612" y="3061"/>
                </a:lnTo>
                <a:lnTo>
                  <a:pt x="1543" y="3115"/>
                </a:lnTo>
                <a:lnTo>
                  <a:pt x="1463" y="3174"/>
                </a:lnTo>
                <a:lnTo>
                  <a:pt x="1381" y="3225"/>
                </a:lnTo>
                <a:lnTo>
                  <a:pt x="1299" y="3269"/>
                </a:lnTo>
                <a:lnTo>
                  <a:pt x="1216" y="3307"/>
                </a:lnTo>
                <a:lnTo>
                  <a:pt x="1133" y="3338"/>
                </a:lnTo>
                <a:lnTo>
                  <a:pt x="1049" y="3363"/>
                </a:lnTo>
                <a:lnTo>
                  <a:pt x="965" y="3381"/>
                </a:lnTo>
                <a:lnTo>
                  <a:pt x="880" y="3391"/>
                </a:lnTo>
                <a:lnTo>
                  <a:pt x="796" y="3395"/>
                </a:lnTo>
                <a:lnTo>
                  <a:pt x="722" y="3391"/>
                </a:lnTo>
                <a:lnTo>
                  <a:pt x="647" y="3383"/>
                </a:lnTo>
                <a:lnTo>
                  <a:pt x="574" y="3369"/>
                </a:lnTo>
                <a:lnTo>
                  <a:pt x="504" y="3349"/>
                </a:lnTo>
                <a:lnTo>
                  <a:pt x="434" y="3323"/>
                </a:lnTo>
                <a:lnTo>
                  <a:pt x="367" y="3292"/>
                </a:lnTo>
                <a:lnTo>
                  <a:pt x="302" y="3255"/>
                </a:lnTo>
                <a:lnTo>
                  <a:pt x="238" y="3213"/>
                </a:lnTo>
                <a:lnTo>
                  <a:pt x="177" y="3166"/>
                </a:lnTo>
                <a:lnTo>
                  <a:pt x="119" y="3113"/>
                </a:lnTo>
                <a:lnTo>
                  <a:pt x="62" y="3056"/>
                </a:lnTo>
                <a:lnTo>
                  <a:pt x="44" y="3035"/>
                </a:lnTo>
                <a:lnTo>
                  <a:pt x="29" y="3017"/>
                </a:lnTo>
                <a:lnTo>
                  <a:pt x="18" y="3002"/>
                </a:lnTo>
                <a:lnTo>
                  <a:pt x="11" y="2987"/>
                </a:lnTo>
                <a:lnTo>
                  <a:pt x="4" y="2974"/>
                </a:lnTo>
                <a:lnTo>
                  <a:pt x="0" y="2957"/>
                </a:lnTo>
                <a:lnTo>
                  <a:pt x="0" y="2940"/>
                </a:lnTo>
                <a:lnTo>
                  <a:pt x="4" y="2923"/>
                </a:lnTo>
                <a:lnTo>
                  <a:pt x="12" y="2908"/>
                </a:lnTo>
                <a:lnTo>
                  <a:pt x="23" y="2894"/>
                </a:lnTo>
                <a:lnTo>
                  <a:pt x="29" y="2889"/>
                </a:lnTo>
                <a:lnTo>
                  <a:pt x="36" y="2879"/>
                </a:lnTo>
                <a:lnTo>
                  <a:pt x="44" y="2865"/>
                </a:lnTo>
                <a:lnTo>
                  <a:pt x="55" y="2850"/>
                </a:lnTo>
                <a:lnTo>
                  <a:pt x="55" y="2849"/>
                </a:lnTo>
                <a:lnTo>
                  <a:pt x="56" y="2848"/>
                </a:lnTo>
                <a:lnTo>
                  <a:pt x="57" y="2846"/>
                </a:lnTo>
                <a:lnTo>
                  <a:pt x="68" y="2828"/>
                </a:lnTo>
                <a:lnTo>
                  <a:pt x="82" y="2807"/>
                </a:lnTo>
                <a:lnTo>
                  <a:pt x="85" y="2803"/>
                </a:lnTo>
                <a:lnTo>
                  <a:pt x="88" y="2799"/>
                </a:lnTo>
                <a:lnTo>
                  <a:pt x="103" y="2778"/>
                </a:lnTo>
                <a:lnTo>
                  <a:pt x="119" y="2753"/>
                </a:lnTo>
                <a:lnTo>
                  <a:pt x="134" y="2732"/>
                </a:lnTo>
                <a:lnTo>
                  <a:pt x="145" y="2716"/>
                </a:lnTo>
                <a:lnTo>
                  <a:pt x="158" y="2699"/>
                </a:lnTo>
                <a:lnTo>
                  <a:pt x="176" y="2673"/>
                </a:lnTo>
                <a:lnTo>
                  <a:pt x="184" y="2662"/>
                </a:lnTo>
                <a:lnTo>
                  <a:pt x="192" y="2650"/>
                </a:lnTo>
                <a:lnTo>
                  <a:pt x="167" y="2596"/>
                </a:lnTo>
                <a:lnTo>
                  <a:pt x="146" y="2540"/>
                </a:lnTo>
                <a:lnTo>
                  <a:pt x="131" y="2481"/>
                </a:lnTo>
                <a:lnTo>
                  <a:pt x="122" y="2421"/>
                </a:lnTo>
                <a:lnTo>
                  <a:pt x="119" y="2359"/>
                </a:lnTo>
                <a:lnTo>
                  <a:pt x="122" y="2295"/>
                </a:lnTo>
                <a:lnTo>
                  <a:pt x="133" y="2232"/>
                </a:lnTo>
                <a:lnTo>
                  <a:pt x="148" y="2171"/>
                </a:lnTo>
                <a:lnTo>
                  <a:pt x="169" y="2114"/>
                </a:lnTo>
                <a:lnTo>
                  <a:pt x="197" y="2059"/>
                </a:lnTo>
                <a:lnTo>
                  <a:pt x="229" y="2008"/>
                </a:lnTo>
                <a:lnTo>
                  <a:pt x="266" y="1960"/>
                </a:lnTo>
                <a:lnTo>
                  <a:pt x="307" y="1915"/>
                </a:lnTo>
                <a:lnTo>
                  <a:pt x="352" y="1876"/>
                </a:lnTo>
                <a:lnTo>
                  <a:pt x="402" y="1841"/>
                </a:lnTo>
                <a:lnTo>
                  <a:pt x="454" y="1810"/>
                </a:lnTo>
                <a:lnTo>
                  <a:pt x="510" y="1786"/>
                </a:lnTo>
                <a:lnTo>
                  <a:pt x="568" y="1767"/>
                </a:lnTo>
                <a:lnTo>
                  <a:pt x="629" y="1753"/>
                </a:lnTo>
                <a:lnTo>
                  <a:pt x="628" y="1788"/>
                </a:lnTo>
                <a:lnTo>
                  <a:pt x="629" y="1820"/>
                </a:lnTo>
                <a:lnTo>
                  <a:pt x="631" y="1851"/>
                </a:lnTo>
                <a:lnTo>
                  <a:pt x="636" y="1886"/>
                </a:lnTo>
                <a:lnTo>
                  <a:pt x="647" y="1919"/>
                </a:lnTo>
                <a:lnTo>
                  <a:pt x="663" y="1949"/>
                </a:lnTo>
                <a:lnTo>
                  <a:pt x="683" y="1977"/>
                </a:lnTo>
                <a:lnTo>
                  <a:pt x="707" y="2001"/>
                </a:lnTo>
                <a:lnTo>
                  <a:pt x="735" y="2022"/>
                </a:lnTo>
                <a:lnTo>
                  <a:pt x="766" y="2038"/>
                </a:lnTo>
                <a:lnTo>
                  <a:pt x="799" y="2048"/>
                </a:lnTo>
                <a:lnTo>
                  <a:pt x="839" y="2060"/>
                </a:lnTo>
                <a:lnTo>
                  <a:pt x="875" y="2077"/>
                </a:lnTo>
                <a:lnTo>
                  <a:pt x="910" y="2097"/>
                </a:lnTo>
                <a:lnTo>
                  <a:pt x="940" y="2121"/>
                </a:lnTo>
                <a:lnTo>
                  <a:pt x="968" y="2150"/>
                </a:lnTo>
                <a:lnTo>
                  <a:pt x="992" y="2182"/>
                </a:lnTo>
                <a:lnTo>
                  <a:pt x="1011" y="2216"/>
                </a:lnTo>
                <a:lnTo>
                  <a:pt x="1027" y="2253"/>
                </a:lnTo>
                <a:lnTo>
                  <a:pt x="1037" y="2291"/>
                </a:lnTo>
                <a:lnTo>
                  <a:pt x="1043" y="2333"/>
                </a:lnTo>
                <a:lnTo>
                  <a:pt x="1049" y="2367"/>
                </a:lnTo>
                <a:lnTo>
                  <a:pt x="1059" y="2399"/>
                </a:lnTo>
                <a:lnTo>
                  <a:pt x="1074" y="2428"/>
                </a:lnTo>
                <a:lnTo>
                  <a:pt x="1093" y="2456"/>
                </a:lnTo>
                <a:lnTo>
                  <a:pt x="1116" y="2479"/>
                </a:lnTo>
                <a:lnTo>
                  <a:pt x="1185" y="2427"/>
                </a:lnTo>
                <a:lnTo>
                  <a:pt x="1190" y="2393"/>
                </a:lnTo>
                <a:lnTo>
                  <a:pt x="1191" y="2359"/>
                </a:lnTo>
                <a:lnTo>
                  <a:pt x="1190" y="2322"/>
                </a:lnTo>
                <a:lnTo>
                  <a:pt x="1190" y="2321"/>
                </a:lnTo>
                <a:lnTo>
                  <a:pt x="1190" y="2321"/>
                </a:lnTo>
                <a:lnTo>
                  <a:pt x="1182" y="2271"/>
                </a:lnTo>
                <a:lnTo>
                  <a:pt x="1171" y="2222"/>
                </a:lnTo>
                <a:lnTo>
                  <a:pt x="1154" y="2177"/>
                </a:lnTo>
                <a:lnTo>
                  <a:pt x="1133" y="2133"/>
                </a:lnTo>
                <a:lnTo>
                  <a:pt x="1108" y="2092"/>
                </a:lnTo>
                <a:lnTo>
                  <a:pt x="1078" y="2053"/>
                </a:lnTo>
                <a:lnTo>
                  <a:pt x="1046" y="2018"/>
                </a:lnTo>
                <a:lnTo>
                  <a:pt x="1009" y="1988"/>
                </a:lnTo>
                <a:lnTo>
                  <a:pt x="969" y="1960"/>
                </a:lnTo>
                <a:lnTo>
                  <a:pt x="927" y="1937"/>
                </a:lnTo>
                <a:lnTo>
                  <a:pt x="880" y="1919"/>
                </a:lnTo>
                <a:lnTo>
                  <a:pt x="833" y="1905"/>
                </a:lnTo>
                <a:lnTo>
                  <a:pt x="815" y="1897"/>
                </a:lnTo>
                <a:lnTo>
                  <a:pt x="800" y="1887"/>
                </a:lnTo>
                <a:lnTo>
                  <a:pt x="789" y="1873"/>
                </a:lnTo>
                <a:lnTo>
                  <a:pt x="780" y="1857"/>
                </a:lnTo>
                <a:lnTo>
                  <a:pt x="776" y="1838"/>
                </a:lnTo>
                <a:lnTo>
                  <a:pt x="774" y="1788"/>
                </a:lnTo>
                <a:lnTo>
                  <a:pt x="777" y="1723"/>
                </a:lnTo>
                <a:lnTo>
                  <a:pt x="787" y="1661"/>
                </a:lnTo>
                <a:lnTo>
                  <a:pt x="803" y="1601"/>
                </a:lnTo>
                <a:lnTo>
                  <a:pt x="825" y="1543"/>
                </a:lnTo>
                <a:lnTo>
                  <a:pt x="852" y="1489"/>
                </a:lnTo>
                <a:lnTo>
                  <a:pt x="884" y="1437"/>
                </a:lnTo>
                <a:lnTo>
                  <a:pt x="920" y="1389"/>
                </a:lnTo>
                <a:lnTo>
                  <a:pt x="961" y="1345"/>
                </a:lnTo>
                <a:lnTo>
                  <a:pt x="1007" y="1306"/>
                </a:lnTo>
                <a:lnTo>
                  <a:pt x="1056" y="1270"/>
                </a:lnTo>
                <a:lnTo>
                  <a:pt x="1109" y="1240"/>
                </a:lnTo>
                <a:lnTo>
                  <a:pt x="1164" y="1215"/>
                </a:lnTo>
                <a:lnTo>
                  <a:pt x="1164" y="1216"/>
                </a:lnTo>
                <a:lnTo>
                  <a:pt x="1163" y="1217"/>
                </a:lnTo>
                <a:lnTo>
                  <a:pt x="1164" y="1235"/>
                </a:lnTo>
                <a:lnTo>
                  <a:pt x="1165" y="1252"/>
                </a:lnTo>
                <a:lnTo>
                  <a:pt x="1165" y="1259"/>
                </a:lnTo>
                <a:lnTo>
                  <a:pt x="1170" y="1293"/>
                </a:lnTo>
                <a:lnTo>
                  <a:pt x="1179" y="1326"/>
                </a:lnTo>
                <a:lnTo>
                  <a:pt x="1194" y="1356"/>
                </a:lnTo>
                <a:lnTo>
                  <a:pt x="1212" y="1383"/>
                </a:lnTo>
                <a:lnTo>
                  <a:pt x="1234" y="1408"/>
                </a:lnTo>
                <a:lnTo>
                  <a:pt x="1259" y="1428"/>
                </a:lnTo>
                <a:lnTo>
                  <a:pt x="1286" y="1445"/>
                </a:lnTo>
                <a:lnTo>
                  <a:pt x="1317" y="1458"/>
                </a:lnTo>
                <a:lnTo>
                  <a:pt x="1349" y="1465"/>
                </a:lnTo>
                <a:lnTo>
                  <a:pt x="1384" y="1468"/>
                </a:lnTo>
                <a:lnTo>
                  <a:pt x="1428" y="1472"/>
                </a:lnTo>
                <a:lnTo>
                  <a:pt x="1472" y="1481"/>
                </a:lnTo>
                <a:lnTo>
                  <a:pt x="1513" y="1496"/>
                </a:lnTo>
                <a:lnTo>
                  <a:pt x="1550" y="1516"/>
                </a:lnTo>
                <a:lnTo>
                  <a:pt x="1585" y="1542"/>
                </a:lnTo>
                <a:lnTo>
                  <a:pt x="1616" y="1571"/>
                </a:lnTo>
                <a:lnTo>
                  <a:pt x="1642" y="1605"/>
                </a:lnTo>
                <a:lnTo>
                  <a:pt x="1664" y="1641"/>
                </a:lnTo>
                <a:lnTo>
                  <a:pt x="1682" y="1682"/>
                </a:lnTo>
                <a:lnTo>
                  <a:pt x="1693" y="1725"/>
                </a:lnTo>
                <a:lnTo>
                  <a:pt x="1699" y="1770"/>
                </a:lnTo>
                <a:lnTo>
                  <a:pt x="1702" y="1800"/>
                </a:lnTo>
                <a:lnTo>
                  <a:pt x="1710" y="1828"/>
                </a:lnTo>
                <a:lnTo>
                  <a:pt x="1721" y="1856"/>
                </a:lnTo>
                <a:lnTo>
                  <a:pt x="1736" y="1880"/>
                </a:lnTo>
                <a:lnTo>
                  <a:pt x="1753" y="1904"/>
                </a:lnTo>
                <a:lnTo>
                  <a:pt x="1845" y="1804"/>
                </a:lnTo>
                <a:lnTo>
                  <a:pt x="1846" y="1797"/>
                </a:lnTo>
                <a:lnTo>
                  <a:pt x="1846" y="1788"/>
                </a:lnTo>
                <a:lnTo>
                  <a:pt x="1845" y="1771"/>
                </a:lnTo>
                <a:lnTo>
                  <a:pt x="1845" y="1763"/>
                </a:lnTo>
                <a:lnTo>
                  <a:pt x="1844" y="1763"/>
                </a:lnTo>
                <a:lnTo>
                  <a:pt x="1844" y="1761"/>
                </a:lnTo>
                <a:lnTo>
                  <a:pt x="1839" y="1711"/>
                </a:lnTo>
                <a:lnTo>
                  <a:pt x="1827" y="1660"/>
                </a:lnTo>
                <a:lnTo>
                  <a:pt x="1811" y="1612"/>
                </a:lnTo>
                <a:lnTo>
                  <a:pt x="1790" y="1567"/>
                </a:lnTo>
                <a:lnTo>
                  <a:pt x="1764" y="1525"/>
                </a:lnTo>
                <a:lnTo>
                  <a:pt x="1734" y="1485"/>
                </a:lnTo>
                <a:lnTo>
                  <a:pt x="1701" y="1449"/>
                </a:lnTo>
                <a:lnTo>
                  <a:pt x="1664" y="1417"/>
                </a:lnTo>
                <a:lnTo>
                  <a:pt x="1623" y="1389"/>
                </a:lnTo>
                <a:lnTo>
                  <a:pt x="1580" y="1365"/>
                </a:lnTo>
                <a:lnTo>
                  <a:pt x="1535" y="1346"/>
                </a:lnTo>
                <a:lnTo>
                  <a:pt x="1486" y="1333"/>
                </a:lnTo>
                <a:lnTo>
                  <a:pt x="1436" y="1324"/>
                </a:lnTo>
                <a:lnTo>
                  <a:pt x="1384" y="1321"/>
                </a:lnTo>
                <a:lnTo>
                  <a:pt x="1365" y="1319"/>
                </a:lnTo>
                <a:lnTo>
                  <a:pt x="1348" y="1311"/>
                </a:lnTo>
                <a:lnTo>
                  <a:pt x="1334" y="1301"/>
                </a:lnTo>
                <a:lnTo>
                  <a:pt x="1322" y="1287"/>
                </a:lnTo>
                <a:lnTo>
                  <a:pt x="1315" y="1270"/>
                </a:lnTo>
                <a:lnTo>
                  <a:pt x="1312" y="1251"/>
                </a:lnTo>
                <a:lnTo>
                  <a:pt x="1311" y="1243"/>
                </a:lnTo>
                <a:lnTo>
                  <a:pt x="1311" y="1230"/>
                </a:lnTo>
                <a:lnTo>
                  <a:pt x="1310" y="1217"/>
                </a:lnTo>
                <a:lnTo>
                  <a:pt x="1313" y="1153"/>
                </a:lnTo>
                <a:lnTo>
                  <a:pt x="1323" y="1090"/>
                </a:lnTo>
                <a:lnTo>
                  <a:pt x="1339" y="1030"/>
                </a:lnTo>
                <a:lnTo>
                  <a:pt x="1360" y="973"/>
                </a:lnTo>
                <a:lnTo>
                  <a:pt x="1387" y="918"/>
                </a:lnTo>
                <a:lnTo>
                  <a:pt x="1419" y="866"/>
                </a:lnTo>
                <a:lnTo>
                  <a:pt x="1456" y="819"/>
                </a:lnTo>
                <a:lnTo>
                  <a:pt x="1497" y="775"/>
                </a:lnTo>
                <a:lnTo>
                  <a:pt x="1542" y="735"/>
                </a:lnTo>
                <a:lnTo>
                  <a:pt x="1591" y="700"/>
                </a:lnTo>
                <a:lnTo>
                  <a:pt x="1643" y="670"/>
                </a:lnTo>
                <a:lnTo>
                  <a:pt x="1644" y="687"/>
                </a:lnTo>
                <a:lnTo>
                  <a:pt x="1645" y="704"/>
                </a:lnTo>
                <a:lnTo>
                  <a:pt x="1652" y="740"/>
                </a:lnTo>
                <a:lnTo>
                  <a:pt x="1665" y="774"/>
                </a:lnTo>
                <a:lnTo>
                  <a:pt x="1683" y="805"/>
                </a:lnTo>
                <a:lnTo>
                  <a:pt x="1705" y="832"/>
                </a:lnTo>
                <a:lnTo>
                  <a:pt x="1731" y="856"/>
                </a:lnTo>
                <a:lnTo>
                  <a:pt x="1761" y="875"/>
                </a:lnTo>
                <a:lnTo>
                  <a:pt x="1792" y="889"/>
                </a:lnTo>
                <a:lnTo>
                  <a:pt x="1827" y="897"/>
                </a:lnTo>
                <a:lnTo>
                  <a:pt x="1864" y="900"/>
                </a:lnTo>
                <a:lnTo>
                  <a:pt x="1886" y="899"/>
                </a:lnTo>
                <a:lnTo>
                  <a:pt x="1919" y="897"/>
                </a:lnTo>
                <a:lnTo>
                  <a:pt x="1962" y="900"/>
                </a:lnTo>
                <a:lnTo>
                  <a:pt x="2004" y="909"/>
                </a:lnTo>
                <a:lnTo>
                  <a:pt x="2043" y="923"/>
                </a:lnTo>
                <a:lnTo>
                  <a:pt x="2079" y="942"/>
                </a:lnTo>
                <a:lnTo>
                  <a:pt x="2113" y="965"/>
                </a:lnTo>
                <a:lnTo>
                  <a:pt x="2144" y="993"/>
                </a:lnTo>
                <a:lnTo>
                  <a:pt x="2171" y="1024"/>
                </a:lnTo>
                <a:lnTo>
                  <a:pt x="2194" y="1059"/>
                </a:lnTo>
                <a:lnTo>
                  <a:pt x="2212" y="1096"/>
                </a:lnTo>
                <a:lnTo>
                  <a:pt x="2226" y="1137"/>
                </a:lnTo>
                <a:lnTo>
                  <a:pt x="2233" y="1180"/>
                </a:lnTo>
                <a:lnTo>
                  <a:pt x="2238" y="1209"/>
                </a:lnTo>
                <a:lnTo>
                  <a:pt x="2248" y="1237"/>
                </a:lnTo>
                <a:lnTo>
                  <a:pt x="2261" y="1263"/>
                </a:lnTo>
                <a:lnTo>
                  <a:pt x="2277" y="1287"/>
                </a:lnTo>
                <a:lnTo>
                  <a:pt x="2348" y="1194"/>
                </a:lnTo>
                <a:lnTo>
                  <a:pt x="2374" y="1159"/>
                </a:lnTo>
                <a:lnTo>
                  <a:pt x="2375" y="1158"/>
                </a:lnTo>
                <a:lnTo>
                  <a:pt x="2377" y="1156"/>
                </a:lnTo>
                <a:lnTo>
                  <a:pt x="2372" y="1124"/>
                </a:lnTo>
                <a:lnTo>
                  <a:pt x="2364" y="1094"/>
                </a:lnTo>
                <a:lnTo>
                  <a:pt x="2352" y="1057"/>
                </a:lnTo>
                <a:lnTo>
                  <a:pt x="2338" y="1024"/>
                </a:lnTo>
                <a:lnTo>
                  <a:pt x="2330" y="1005"/>
                </a:lnTo>
                <a:lnTo>
                  <a:pt x="2320" y="986"/>
                </a:lnTo>
                <a:lnTo>
                  <a:pt x="2310" y="969"/>
                </a:lnTo>
                <a:lnTo>
                  <a:pt x="2298" y="952"/>
                </a:lnTo>
                <a:lnTo>
                  <a:pt x="2289" y="938"/>
                </a:lnTo>
                <a:lnTo>
                  <a:pt x="2278" y="923"/>
                </a:lnTo>
                <a:lnTo>
                  <a:pt x="2266" y="910"/>
                </a:lnTo>
                <a:lnTo>
                  <a:pt x="2253" y="897"/>
                </a:lnTo>
                <a:lnTo>
                  <a:pt x="2227" y="872"/>
                </a:lnTo>
                <a:lnTo>
                  <a:pt x="2199" y="847"/>
                </a:lnTo>
                <a:lnTo>
                  <a:pt x="2184" y="836"/>
                </a:lnTo>
                <a:lnTo>
                  <a:pt x="2167" y="824"/>
                </a:lnTo>
                <a:lnTo>
                  <a:pt x="2152" y="815"/>
                </a:lnTo>
                <a:lnTo>
                  <a:pt x="2137" y="807"/>
                </a:lnTo>
                <a:lnTo>
                  <a:pt x="2118" y="797"/>
                </a:lnTo>
                <a:lnTo>
                  <a:pt x="2098" y="788"/>
                </a:lnTo>
                <a:lnTo>
                  <a:pt x="2083" y="781"/>
                </a:lnTo>
                <a:lnTo>
                  <a:pt x="2066" y="776"/>
                </a:lnTo>
                <a:lnTo>
                  <a:pt x="2018" y="762"/>
                </a:lnTo>
                <a:lnTo>
                  <a:pt x="1969" y="753"/>
                </a:lnTo>
                <a:lnTo>
                  <a:pt x="1919" y="750"/>
                </a:lnTo>
                <a:lnTo>
                  <a:pt x="1894" y="751"/>
                </a:lnTo>
                <a:lnTo>
                  <a:pt x="1870" y="753"/>
                </a:lnTo>
                <a:lnTo>
                  <a:pt x="1851" y="752"/>
                </a:lnTo>
                <a:lnTo>
                  <a:pt x="1833" y="746"/>
                </a:lnTo>
                <a:lnTo>
                  <a:pt x="1818" y="737"/>
                </a:lnTo>
                <a:lnTo>
                  <a:pt x="1805" y="723"/>
                </a:lnTo>
                <a:lnTo>
                  <a:pt x="1795" y="706"/>
                </a:lnTo>
                <a:lnTo>
                  <a:pt x="1790" y="687"/>
                </a:lnTo>
                <a:lnTo>
                  <a:pt x="1787" y="652"/>
                </a:lnTo>
                <a:lnTo>
                  <a:pt x="1786" y="616"/>
                </a:lnTo>
                <a:lnTo>
                  <a:pt x="1789" y="553"/>
                </a:lnTo>
                <a:lnTo>
                  <a:pt x="1799" y="492"/>
                </a:lnTo>
                <a:lnTo>
                  <a:pt x="1813" y="433"/>
                </a:lnTo>
                <a:lnTo>
                  <a:pt x="1834" y="377"/>
                </a:lnTo>
                <a:lnTo>
                  <a:pt x="1860" y="323"/>
                </a:lnTo>
                <a:lnTo>
                  <a:pt x="1890" y="272"/>
                </a:lnTo>
                <a:lnTo>
                  <a:pt x="1925" y="225"/>
                </a:lnTo>
                <a:lnTo>
                  <a:pt x="1965" y="181"/>
                </a:lnTo>
                <a:lnTo>
                  <a:pt x="2008" y="141"/>
                </a:lnTo>
                <a:lnTo>
                  <a:pt x="2055" y="106"/>
                </a:lnTo>
                <a:lnTo>
                  <a:pt x="2105" y="75"/>
                </a:lnTo>
                <a:lnTo>
                  <a:pt x="2158" y="50"/>
                </a:lnTo>
                <a:lnTo>
                  <a:pt x="2214" y="29"/>
                </a:lnTo>
                <a:lnTo>
                  <a:pt x="2273" y="14"/>
                </a:lnTo>
                <a:lnTo>
                  <a:pt x="2333" y="4"/>
                </a:lnTo>
                <a:lnTo>
                  <a:pt x="2395" y="1"/>
                </a:lnTo>
                <a:lnTo>
                  <a:pt x="2454" y="4"/>
                </a:lnTo>
                <a:lnTo>
                  <a:pt x="2511" y="12"/>
                </a:lnTo>
                <a:lnTo>
                  <a:pt x="2565" y="25"/>
                </a:lnTo>
                <a:lnTo>
                  <a:pt x="2619" y="45"/>
                </a:lnTo>
                <a:lnTo>
                  <a:pt x="2671" y="68"/>
                </a:lnTo>
                <a:lnTo>
                  <a:pt x="2719" y="95"/>
                </a:lnTo>
                <a:lnTo>
                  <a:pt x="2765" y="128"/>
                </a:lnTo>
                <a:lnTo>
                  <a:pt x="2771" y="125"/>
                </a:lnTo>
                <a:lnTo>
                  <a:pt x="2822" y="97"/>
                </a:lnTo>
                <a:lnTo>
                  <a:pt x="2876" y="69"/>
                </a:lnTo>
                <a:lnTo>
                  <a:pt x="2931" y="43"/>
                </a:lnTo>
                <a:lnTo>
                  <a:pt x="2989" y="21"/>
                </a:lnTo>
                <a:lnTo>
                  <a:pt x="3019" y="8"/>
                </a:lnTo>
                <a:lnTo>
                  <a:pt x="3025" y="6"/>
                </a:lnTo>
                <a:lnTo>
                  <a:pt x="3030" y="4"/>
                </a:lnTo>
                <a:lnTo>
                  <a:pt x="3036" y="3"/>
                </a:lnTo>
                <a:lnTo>
                  <a:pt x="3045" y="2"/>
                </a:lnTo>
                <a:lnTo>
                  <a:pt x="3059" y="0"/>
                </a:lnTo>
                <a:lnTo>
                  <a:pt x="30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6" name="Freeform 489"/>
          <p:cNvSpPr>
            <a:spLocks noEditPoints="1"/>
          </p:cNvSpPr>
          <p:nvPr/>
        </p:nvSpPr>
        <p:spPr bwMode="auto">
          <a:xfrm>
            <a:off x="9083028" y="1909763"/>
            <a:ext cx="565150" cy="561975"/>
          </a:xfrm>
          <a:custGeom>
            <a:avLst/>
            <a:gdLst>
              <a:gd name="T0" fmla="*/ 1519 w 3203"/>
              <a:gd name="T1" fmla="*/ 3037 h 3540"/>
              <a:gd name="T2" fmla="*/ 1647 w 3203"/>
              <a:gd name="T3" fmla="*/ 2865 h 3540"/>
              <a:gd name="T4" fmla="*/ 1149 w 3203"/>
              <a:gd name="T5" fmla="*/ 2737 h 3540"/>
              <a:gd name="T6" fmla="*/ 1230 w 3203"/>
              <a:gd name="T7" fmla="*/ 2688 h 3540"/>
              <a:gd name="T8" fmla="*/ 1942 w 3203"/>
              <a:gd name="T9" fmla="*/ 2578 h 3540"/>
              <a:gd name="T10" fmla="*/ 1385 w 3203"/>
              <a:gd name="T11" fmla="*/ 2584 h 3540"/>
              <a:gd name="T12" fmla="*/ 910 w 3203"/>
              <a:gd name="T13" fmla="*/ 2450 h 3540"/>
              <a:gd name="T14" fmla="*/ 995 w 3203"/>
              <a:gd name="T15" fmla="*/ 2418 h 3540"/>
              <a:gd name="T16" fmla="*/ 2148 w 3203"/>
              <a:gd name="T17" fmla="*/ 2353 h 3540"/>
              <a:gd name="T18" fmla="*/ 1587 w 3203"/>
              <a:gd name="T19" fmla="*/ 2337 h 3540"/>
              <a:gd name="T20" fmla="*/ 1143 w 3203"/>
              <a:gd name="T21" fmla="*/ 2191 h 3540"/>
              <a:gd name="T22" fmla="*/ 1221 w 3203"/>
              <a:gd name="T23" fmla="*/ 2191 h 3540"/>
              <a:gd name="T24" fmla="*/ 738 w 3203"/>
              <a:gd name="T25" fmla="*/ 2261 h 3540"/>
              <a:gd name="T26" fmla="*/ 2256 w 3203"/>
              <a:gd name="T27" fmla="*/ 2124 h 3540"/>
              <a:gd name="T28" fmla="*/ 1833 w 3203"/>
              <a:gd name="T29" fmla="*/ 1981 h 3540"/>
              <a:gd name="T30" fmla="*/ 1908 w 3203"/>
              <a:gd name="T31" fmla="*/ 2004 h 3540"/>
              <a:gd name="T32" fmla="*/ 1405 w 3203"/>
              <a:gd name="T33" fmla="*/ 2071 h 3540"/>
              <a:gd name="T34" fmla="*/ 860 w 3203"/>
              <a:gd name="T35" fmla="*/ 1996 h 3540"/>
              <a:gd name="T36" fmla="*/ 455 w 3203"/>
              <a:gd name="T37" fmla="*/ 1861 h 3540"/>
              <a:gd name="T38" fmla="*/ 523 w 3203"/>
              <a:gd name="T39" fmla="*/ 1905 h 3540"/>
              <a:gd name="T40" fmla="*/ 2533 w 3203"/>
              <a:gd name="T41" fmla="*/ 1916 h 3540"/>
              <a:gd name="T42" fmla="*/ 2001 w 3203"/>
              <a:gd name="T43" fmla="*/ 1819 h 3540"/>
              <a:gd name="T44" fmla="*/ 1611 w 3203"/>
              <a:gd name="T45" fmla="*/ 1698 h 3540"/>
              <a:gd name="T46" fmla="*/ 1667 w 3203"/>
              <a:gd name="T47" fmla="*/ 1759 h 3540"/>
              <a:gd name="T48" fmla="*/ 1128 w 3203"/>
              <a:gd name="T49" fmla="*/ 1804 h 3540"/>
              <a:gd name="T50" fmla="*/ 612 w 3203"/>
              <a:gd name="T51" fmla="*/ 1689 h 3540"/>
              <a:gd name="T52" fmla="*/ 684 w 3203"/>
              <a:gd name="T53" fmla="*/ 1622 h 3540"/>
              <a:gd name="T54" fmla="*/ 2807 w 3203"/>
              <a:gd name="T55" fmla="*/ 1613 h 3540"/>
              <a:gd name="T56" fmla="*/ 2256 w 3203"/>
              <a:gd name="T57" fmla="*/ 1641 h 3540"/>
              <a:gd name="T58" fmla="*/ 1759 w 3203"/>
              <a:gd name="T59" fmla="*/ 1513 h 3540"/>
              <a:gd name="T60" fmla="*/ 1840 w 3203"/>
              <a:gd name="T61" fmla="*/ 1463 h 3540"/>
              <a:gd name="T62" fmla="*/ 1411 w 3203"/>
              <a:gd name="T63" fmla="*/ 1514 h 3540"/>
              <a:gd name="T64" fmla="*/ 852 w 3203"/>
              <a:gd name="T65" fmla="*/ 1521 h 3540"/>
              <a:gd name="T66" fmla="*/ 2446 w 3203"/>
              <a:gd name="T67" fmla="*/ 1301 h 3540"/>
              <a:gd name="T68" fmla="*/ 2531 w 3203"/>
              <a:gd name="T69" fmla="*/ 1269 h 3540"/>
              <a:gd name="T70" fmla="*/ 2080 w 3203"/>
              <a:gd name="T71" fmla="*/ 1328 h 3540"/>
              <a:gd name="T72" fmla="*/ 1518 w 3203"/>
              <a:gd name="T73" fmla="*/ 1311 h 3540"/>
              <a:gd name="T74" fmla="*/ 1075 w 3203"/>
              <a:gd name="T75" fmla="*/ 1166 h 3540"/>
              <a:gd name="T76" fmla="*/ 1152 w 3203"/>
              <a:gd name="T77" fmla="*/ 1166 h 3540"/>
              <a:gd name="T78" fmla="*/ 2274 w 3203"/>
              <a:gd name="T79" fmla="*/ 1112 h 3540"/>
              <a:gd name="T80" fmla="*/ 1724 w 3203"/>
              <a:gd name="T81" fmla="*/ 1061 h 3540"/>
              <a:gd name="T82" fmla="*/ 1301 w 3203"/>
              <a:gd name="T83" fmla="*/ 917 h 3540"/>
              <a:gd name="T84" fmla="*/ 1376 w 3203"/>
              <a:gd name="T85" fmla="*/ 941 h 3540"/>
              <a:gd name="T86" fmla="*/ 2014 w 3203"/>
              <a:gd name="T87" fmla="*/ 846 h 3540"/>
              <a:gd name="T88" fmla="*/ 1470 w 3203"/>
              <a:gd name="T89" fmla="*/ 771 h 3540"/>
              <a:gd name="T90" fmla="*/ 1743 w 3203"/>
              <a:gd name="T91" fmla="*/ 437 h 3540"/>
              <a:gd name="T92" fmla="*/ 1811 w 3203"/>
              <a:gd name="T93" fmla="*/ 480 h 3540"/>
              <a:gd name="T94" fmla="*/ 2023 w 3203"/>
              <a:gd name="T95" fmla="*/ 281 h 3540"/>
              <a:gd name="T96" fmla="*/ 2441 w 3203"/>
              <a:gd name="T97" fmla="*/ 718 h 3540"/>
              <a:gd name="T98" fmla="*/ 2860 w 3203"/>
              <a:gd name="T99" fmla="*/ 1151 h 3540"/>
              <a:gd name="T100" fmla="*/ 3201 w 3203"/>
              <a:gd name="T101" fmla="*/ 1667 h 3540"/>
              <a:gd name="T102" fmla="*/ 2802 w 3203"/>
              <a:gd name="T103" fmla="*/ 2147 h 3540"/>
              <a:gd name="T104" fmla="*/ 2410 w 3203"/>
              <a:gd name="T105" fmla="*/ 2611 h 3540"/>
              <a:gd name="T106" fmla="*/ 1956 w 3203"/>
              <a:gd name="T107" fmla="*/ 3026 h 3540"/>
              <a:gd name="T108" fmla="*/ 1570 w 3203"/>
              <a:gd name="T109" fmla="*/ 3519 h 3540"/>
              <a:gd name="T110" fmla="*/ 1090 w 3203"/>
              <a:gd name="T111" fmla="*/ 3214 h 3540"/>
              <a:gd name="T112" fmla="*/ 716 w 3203"/>
              <a:gd name="T113" fmla="*/ 2713 h 3540"/>
              <a:gd name="T114" fmla="*/ 265 w 3203"/>
              <a:gd name="T115" fmla="*/ 2272 h 3540"/>
              <a:gd name="T116" fmla="*/ 54 w 3203"/>
              <a:gd name="T117" fmla="*/ 1745 h 3540"/>
              <a:gd name="T118" fmla="*/ 499 w 3203"/>
              <a:gd name="T119" fmla="*/ 1340 h 3540"/>
              <a:gd name="T120" fmla="*/ 899 w 3203"/>
              <a:gd name="T121" fmla="*/ 842 h 3540"/>
              <a:gd name="T122" fmla="*/ 1292 w 3203"/>
              <a:gd name="T123" fmla="*/ 378 h 3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03" h="3540">
                <a:moveTo>
                  <a:pt x="1465" y="2960"/>
                </a:moveTo>
                <a:lnTo>
                  <a:pt x="1452" y="2963"/>
                </a:lnTo>
                <a:lnTo>
                  <a:pt x="1438" y="2969"/>
                </a:lnTo>
                <a:lnTo>
                  <a:pt x="1427" y="2978"/>
                </a:lnTo>
                <a:lnTo>
                  <a:pt x="1407" y="3000"/>
                </a:lnTo>
                <a:lnTo>
                  <a:pt x="1398" y="3014"/>
                </a:lnTo>
                <a:lnTo>
                  <a:pt x="1393" y="3028"/>
                </a:lnTo>
                <a:lnTo>
                  <a:pt x="1391" y="3044"/>
                </a:lnTo>
                <a:lnTo>
                  <a:pt x="1393" y="3059"/>
                </a:lnTo>
                <a:lnTo>
                  <a:pt x="1398" y="3074"/>
                </a:lnTo>
                <a:lnTo>
                  <a:pt x="1407" y="3087"/>
                </a:lnTo>
                <a:lnTo>
                  <a:pt x="1419" y="3097"/>
                </a:lnTo>
                <a:lnTo>
                  <a:pt x="1432" y="3102"/>
                </a:lnTo>
                <a:lnTo>
                  <a:pt x="1446" y="3105"/>
                </a:lnTo>
                <a:lnTo>
                  <a:pt x="1460" y="3102"/>
                </a:lnTo>
                <a:lnTo>
                  <a:pt x="1473" y="3097"/>
                </a:lnTo>
                <a:lnTo>
                  <a:pt x="1485" y="3087"/>
                </a:lnTo>
                <a:lnTo>
                  <a:pt x="1504" y="3065"/>
                </a:lnTo>
                <a:lnTo>
                  <a:pt x="1513" y="3052"/>
                </a:lnTo>
                <a:lnTo>
                  <a:pt x="1519" y="3037"/>
                </a:lnTo>
                <a:lnTo>
                  <a:pt x="1521" y="3021"/>
                </a:lnTo>
                <a:lnTo>
                  <a:pt x="1519" y="3006"/>
                </a:lnTo>
                <a:lnTo>
                  <a:pt x="1513" y="2991"/>
                </a:lnTo>
                <a:lnTo>
                  <a:pt x="1504" y="2978"/>
                </a:lnTo>
                <a:lnTo>
                  <a:pt x="1493" y="2969"/>
                </a:lnTo>
                <a:lnTo>
                  <a:pt x="1479" y="2963"/>
                </a:lnTo>
                <a:lnTo>
                  <a:pt x="1465" y="2960"/>
                </a:lnTo>
                <a:close/>
                <a:moveTo>
                  <a:pt x="1680" y="2723"/>
                </a:moveTo>
                <a:lnTo>
                  <a:pt x="1667" y="2725"/>
                </a:lnTo>
                <a:lnTo>
                  <a:pt x="1653" y="2732"/>
                </a:lnTo>
                <a:lnTo>
                  <a:pt x="1642" y="2741"/>
                </a:lnTo>
                <a:lnTo>
                  <a:pt x="1622" y="2763"/>
                </a:lnTo>
                <a:lnTo>
                  <a:pt x="1612" y="2776"/>
                </a:lnTo>
                <a:lnTo>
                  <a:pt x="1607" y="2791"/>
                </a:lnTo>
                <a:lnTo>
                  <a:pt x="1605" y="2806"/>
                </a:lnTo>
                <a:lnTo>
                  <a:pt x="1607" y="2822"/>
                </a:lnTo>
                <a:lnTo>
                  <a:pt x="1612" y="2836"/>
                </a:lnTo>
                <a:lnTo>
                  <a:pt x="1622" y="2850"/>
                </a:lnTo>
                <a:lnTo>
                  <a:pt x="1634" y="2859"/>
                </a:lnTo>
                <a:lnTo>
                  <a:pt x="1647" y="2865"/>
                </a:lnTo>
                <a:lnTo>
                  <a:pt x="1661" y="2867"/>
                </a:lnTo>
                <a:lnTo>
                  <a:pt x="1675" y="2865"/>
                </a:lnTo>
                <a:lnTo>
                  <a:pt x="1688" y="2859"/>
                </a:lnTo>
                <a:lnTo>
                  <a:pt x="1700" y="2850"/>
                </a:lnTo>
                <a:lnTo>
                  <a:pt x="1719" y="2827"/>
                </a:lnTo>
                <a:lnTo>
                  <a:pt x="1728" y="2815"/>
                </a:lnTo>
                <a:lnTo>
                  <a:pt x="1734" y="2800"/>
                </a:lnTo>
                <a:lnTo>
                  <a:pt x="1735" y="2784"/>
                </a:lnTo>
                <a:lnTo>
                  <a:pt x="1734" y="2769"/>
                </a:lnTo>
                <a:lnTo>
                  <a:pt x="1728" y="2754"/>
                </a:lnTo>
                <a:lnTo>
                  <a:pt x="1719" y="2741"/>
                </a:lnTo>
                <a:lnTo>
                  <a:pt x="1708" y="2732"/>
                </a:lnTo>
                <a:lnTo>
                  <a:pt x="1694" y="2725"/>
                </a:lnTo>
                <a:lnTo>
                  <a:pt x="1680" y="2723"/>
                </a:lnTo>
                <a:close/>
                <a:moveTo>
                  <a:pt x="1216" y="2685"/>
                </a:moveTo>
                <a:lnTo>
                  <a:pt x="1202" y="2688"/>
                </a:lnTo>
                <a:lnTo>
                  <a:pt x="1189" y="2693"/>
                </a:lnTo>
                <a:lnTo>
                  <a:pt x="1177" y="2703"/>
                </a:lnTo>
                <a:lnTo>
                  <a:pt x="1158" y="2725"/>
                </a:lnTo>
                <a:lnTo>
                  <a:pt x="1149" y="2737"/>
                </a:lnTo>
                <a:lnTo>
                  <a:pt x="1144" y="2753"/>
                </a:lnTo>
                <a:lnTo>
                  <a:pt x="1142" y="2769"/>
                </a:lnTo>
                <a:lnTo>
                  <a:pt x="1144" y="2784"/>
                </a:lnTo>
                <a:lnTo>
                  <a:pt x="1149" y="2798"/>
                </a:lnTo>
                <a:lnTo>
                  <a:pt x="1158" y="2812"/>
                </a:lnTo>
                <a:lnTo>
                  <a:pt x="1170" y="2822"/>
                </a:lnTo>
                <a:lnTo>
                  <a:pt x="1183" y="2827"/>
                </a:lnTo>
                <a:lnTo>
                  <a:pt x="1197" y="2830"/>
                </a:lnTo>
                <a:lnTo>
                  <a:pt x="1211" y="2827"/>
                </a:lnTo>
                <a:lnTo>
                  <a:pt x="1224" y="2822"/>
                </a:lnTo>
                <a:lnTo>
                  <a:pt x="1236" y="2812"/>
                </a:lnTo>
                <a:lnTo>
                  <a:pt x="1255" y="2790"/>
                </a:lnTo>
                <a:lnTo>
                  <a:pt x="1265" y="2776"/>
                </a:lnTo>
                <a:lnTo>
                  <a:pt x="1270" y="2762"/>
                </a:lnTo>
                <a:lnTo>
                  <a:pt x="1272" y="2746"/>
                </a:lnTo>
                <a:lnTo>
                  <a:pt x="1270" y="2731"/>
                </a:lnTo>
                <a:lnTo>
                  <a:pt x="1265" y="2716"/>
                </a:lnTo>
                <a:lnTo>
                  <a:pt x="1255" y="2703"/>
                </a:lnTo>
                <a:lnTo>
                  <a:pt x="1243" y="2693"/>
                </a:lnTo>
                <a:lnTo>
                  <a:pt x="1230" y="2688"/>
                </a:lnTo>
                <a:lnTo>
                  <a:pt x="1216" y="2685"/>
                </a:lnTo>
                <a:close/>
                <a:moveTo>
                  <a:pt x="1895" y="2486"/>
                </a:moveTo>
                <a:lnTo>
                  <a:pt x="1881" y="2488"/>
                </a:lnTo>
                <a:lnTo>
                  <a:pt x="1867" y="2493"/>
                </a:lnTo>
                <a:lnTo>
                  <a:pt x="1856" y="2503"/>
                </a:lnTo>
                <a:lnTo>
                  <a:pt x="1836" y="2526"/>
                </a:lnTo>
                <a:lnTo>
                  <a:pt x="1827" y="2539"/>
                </a:lnTo>
                <a:lnTo>
                  <a:pt x="1822" y="2553"/>
                </a:lnTo>
                <a:lnTo>
                  <a:pt x="1820" y="2569"/>
                </a:lnTo>
                <a:lnTo>
                  <a:pt x="1822" y="2584"/>
                </a:lnTo>
                <a:lnTo>
                  <a:pt x="1827" y="2599"/>
                </a:lnTo>
                <a:lnTo>
                  <a:pt x="1836" y="2612"/>
                </a:lnTo>
                <a:lnTo>
                  <a:pt x="1848" y="2622"/>
                </a:lnTo>
                <a:lnTo>
                  <a:pt x="1861" y="2628"/>
                </a:lnTo>
                <a:lnTo>
                  <a:pt x="1875" y="2630"/>
                </a:lnTo>
                <a:lnTo>
                  <a:pt x="1889" y="2628"/>
                </a:lnTo>
                <a:lnTo>
                  <a:pt x="1902" y="2622"/>
                </a:lnTo>
                <a:lnTo>
                  <a:pt x="1914" y="2612"/>
                </a:lnTo>
                <a:lnTo>
                  <a:pt x="1933" y="2590"/>
                </a:lnTo>
                <a:lnTo>
                  <a:pt x="1942" y="2578"/>
                </a:lnTo>
                <a:lnTo>
                  <a:pt x="1948" y="2562"/>
                </a:lnTo>
                <a:lnTo>
                  <a:pt x="1949" y="2547"/>
                </a:lnTo>
                <a:lnTo>
                  <a:pt x="1948" y="2532"/>
                </a:lnTo>
                <a:lnTo>
                  <a:pt x="1942" y="2517"/>
                </a:lnTo>
                <a:lnTo>
                  <a:pt x="1933" y="2503"/>
                </a:lnTo>
                <a:lnTo>
                  <a:pt x="1922" y="2493"/>
                </a:lnTo>
                <a:lnTo>
                  <a:pt x="1908" y="2488"/>
                </a:lnTo>
                <a:lnTo>
                  <a:pt x="1895" y="2486"/>
                </a:lnTo>
                <a:close/>
                <a:moveTo>
                  <a:pt x="1431" y="2448"/>
                </a:moveTo>
                <a:lnTo>
                  <a:pt x="1417" y="2450"/>
                </a:lnTo>
                <a:lnTo>
                  <a:pt x="1404" y="2456"/>
                </a:lnTo>
                <a:lnTo>
                  <a:pt x="1392" y="2466"/>
                </a:lnTo>
                <a:lnTo>
                  <a:pt x="1373" y="2488"/>
                </a:lnTo>
                <a:lnTo>
                  <a:pt x="1364" y="2500"/>
                </a:lnTo>
                <a:lnTo>
                  <a:pt x="1359" y="2516"/>
                </a:lnTo>
                <a:lnTo>
                  <a:pt x="1357" y="2531"/>
                </a:lnTo>
                <a:lnTo>
                  <a:pt x="1359" y="2547"/>
                </a:lnTo>
                <a:lnTo>
                  <a:pt x="1364" y="2561"/>
                </a:lnTo>
                <a:lnTo>
                  <a:pt x="1373" y="2574"/>
                </a:lnTo>
                <a:lnTo>
                  <a:pt x="1385" y="2584"/>
                </a:lnTo>
                <a:lnTo>
                  <a:pt x="1398" y="2590"/>
                </a:lnTo>
                <a:lnTo>
                  <a:pt x="1412" y="2592"/>
                </a:lnTo>
                <a:lnTo>
                  <a:pt x="1426" y="2590"/>
                </a:lnTo>
                <a:lnTo>
                  <a:pt x="1439" y="2584"/>
                </a:lnTo>
                <a:lnTo>
                  <a:pt x="1451" y="2574"/>
                </a:lnTo>
                <a:lnTo>
                  <a:pt x="1470" y="2552"/>
                </a:lnTo>
                <a:lnTo>
                  <a:pt x="1479" y="2539"/>
                </a:lnTo>
                <a:lnTo>
                  <a:pt x="1484" y="2525"/>
                </a:lnTo>
                <a:lnTo>
                  <a:pt x="1486" y="2509"/>
                </a:lnTo>
                <a:lnTo>
                  <a:pt x="1484" y="2493"/>
                </a:lnTo>
                <a:lnTo>
                  <a:pt x="1479" y="2479"/>
                </a:lnTo>
                <a:lnTo>
                  <a:pt x="1470" y="2466"/>
                </a:lnTo>
                <a:lnTo>
                  <a:pt x="1458" y="2456"/>
                </a:lnTo>
                <a:lnTo>
                  <a:pt x="1445" y="2450"/>
                </a:lnTo>
                <a:lnTo>
                  <a:pt x="1431" y="2448"/>
                </a:lnTo>
                <a:close/>
                <a:moveTo>
                  <a:pt x="968" y="2410"/>
                </a:moveTo>
                <a:lnTo>
                  <a:pt x="954" y="2413"/>
                </a:lnTo>
                <a:lnTo>
                  <a:pt x="941" y="2418"/>
                </a:lnTo>
                <a:lnTo>
                  <a:pt x="929" y="2428"/>
                </a:lnTo>
                <a:lnTo>
                  <a:pt x="910" y="2450"/>
                </a:lnTo>
                <a:lnTo>
                  <a:pt x="900" y="2462"/>
                </a:lnTo>
                <a:lnTo>
                  <a:pt x="894" y="2477"/>
                </a:lnTo>
                <a:lnTo>
                  <a:pt x="892" y="2492"/>
                </a:lnTo>
                <a:lnTo>
                  <a:pt x="894" y="2508"/>
                </a:lnTo>
                <a:lnTo>
                  <a:pt x="900" y="2522"/>
                </a:lnTo>
                <a:lnTo>
                  <a:pt x="910" y="2536"/>
                </a:lnTo>
                <a:lnTo>
                  <a:pt x="921" y="2546"/>
                </a:lnTo>
                <a:lnTo>
                  <a:pt x="935" y="2551"/>
                </a:lnTo>
                <a:lnTo>
                  <a:pt x="948" y="2553"/>
                </a:lnTo>
                <a:lnTo>
                  <a:pt x="962" y="2551"/>
                </a:lnTo>
                <a:lnTo>
                  <a:pt x="976" y="2546"/>
                </a:lnTo>
                <a:lnTo>
                  <a:pt x="987" y="2536"/>
                </a:lnTo>
                <a:lnTo>
                  <a:pt x="1007" y="2515"/>
                </a:lnTo>
                <a:lnTo>
                  <a:pt x="1016" y="2501"/>
                </a:lnTo>
                <a:lnTo>
                  <a:pt x="1021" y="2487"/>
                </a:lnTo>
                <a:lnTo>
                  <a:pt x="1023" y="2471"/>
                </a:lnTo>
                <a:lnTo>
                  <a:pt x="1021" y="2456"/>
                </a:lnTo>
                <a:lnTo>
                  <a:pt x="1016" y="2441"/>
                </a:lnTo>
                <a:lnTo>
                  <a:pt x="1007" y="2428"/>
                </a:lnTo>
                <a:lnTo>
                  <a:pt x="995" y="2418"/>
                </a:lnTo>
                <a:lnTo>
                  <a:pt x="982" y="2413"/>
                </a:lnTo>
                <a:lnTo>
                  <a:pt x="968" y="2410"/>
                </a:lnTo>
                <a:close/>
                <a:moveTo>
                  <a:pt x="2109" y="2248"/>
                </a:moveTo>
                <a:lnTo>
                  <a:pt x="2095" y="2251"/>
                </a:lnTo>
                <a:lnTo>
                  <a:pt x="2082" y="2256"/>
                </a:lnTo>
                <a:lnTo>
                  <a:pt x="2070" y="2266"/>
                </a:lnTo>
                <a:lnTo>
                  <a:pt x="2051" y="2288"/>
                </a:lnTo>
                <a:lnTo>
                  <a:pt x="2042" y="2302"/>
                </a:lnTo>
                <a:lnTo>
                  <a:pt x="2037" y="2316"/>
                </a:lnTo>
                <a:lnTo>
                  <a:pt x="2035" y="2332"/>
                </a:lnTo>
                <a:lnTo>
                  <a:pt x="2037" y="2347"/>
                </a:lnTo>
                <a:lnTo>
                  <a:pt x="2042" y="2362"/>
                </a:lnTo>
                <a:lnTo>
                  <a:pt x="2051" y="2375"/>
                </a:lnTo>
                <a:lnTo>
                  <a:pt x="2063" y="2385"/>
                </a:lnTo>
                <a:lnTo>
                  <a:pt x="2076" y="2390"/>
                </a:lnTo>
                <a:lnTo>
                  <a:pt x="2090" y="2393"/>
                </a:lnTo>
                <a:lnTo>
                  <a:pt x="2104" y="2390"/>
                </a:lnTo>
                <a:lnTo>
                  <a:pt x="2117" y="2385"/>
                </a:lnTo>
                <a:lnTo>
                  <a:pt x="2129" y="2375"/>
                </a:lnTo>
                <a:lnTo>
                  <a:pt x="2148" y="2353"/>
                </a:lnTo>
                <a:lnTo>
                  <a:pt x="2157" y="2340"/>
                </a:lnTo>
                <a:lnTo>
                  <a:pt x="2163" y="2325"/>
                </a:lnTo>
                <a:lnTo>
                  <a:pt x="2164" y="2309"/>
                </a:lnTo>
                <a:lnTo>
                  <a:pt x="2163" y="2294"/>
                </a:lnTo>
                <a:lnTo>
                  <a:pt x="2157" y="2279"/>
                </a:lnTo>
                <a:lnTo>
                  <a:pt x="2148" y="2266"/>
                </a:lnTo>
                <a:lnTo>
                  <a:pt x="2137" y="2256"/>
                </a:lnTo>
                <a:lnTo>
                  <a:pt x="2123" y="2251"/>
                </a:lnTo>
                <a:lnTo>
                  <a:pt x="2109" y="2248"/>
                </a:lnTo>
                <a:close/>
                <a:moveTo>
                  <a:pt x="1646" y="2211"/>
                </a:moveTo>
                <a:lnTo>
                  <a:pt x="1632" y="2213"/>
                </a:lnTo>
                <a:lnTo>
                  <a:pt x="1618" y="2218"/>
                </a:lnTo>
                <a:lnTo>
                  <a:pt x="1606" y="2228"/>
                </a:lnTo>
                <a:lnTo>
                  <a:pt x="1587" y="2251"/>
                </a:lnTo>
                <a:lnTo>
                  <a:pt x="1578" y="2264"/>
                </a:lnTo>
                <a:lnTo>
                  <a:pt x="1572" y="2278"/>
                </a:lnTo>
                <a:lnTo>
                  <a:pt x="1571" y="2294"/>
                </a:lnTo>
                <a:lnTo>
                  <a:pt x="1572" y="2309"/>
                </a:lnTo>
                <a:lnTo>
                  <a:pt x="1578" y="2324"/>
                </a:lnTo>
                <a:lnTo>
                  <a:pt x="1587" y="2337"/>
                </a:lnTo>
                <a:lnTo>
                  <a:pt x="1598" y="2346"/>
                </a:lnTo>
                <a:lnTo>
                  <a:pt x="1612" y="2353"/>
                </a:lnTo>
                <a:lnTo>
                  <a:pt x="1627" y="2355"/>
                </a:lnTo>
                <a:lnTo>
                  <a:pt x="1641" y="2353"/>
                </a:lnTo>
                <a:lnTo>
                  <a:pt x="1654" y="2346"/>
                </a:lnTo>
                <a:lnTo>
                  <a:pt x="1666" y="2337"/>
                </a:lnTo>
                <a:lnTo>
                  <a:pt x="1685" y="2315"/>
                </a:lnTo>
                <a:lnTo>
                  <a:pt x="1694" y="2302"/>
                </a:lnTo>
                <a:lnTo>
                  <a:pt x="1700" y="2287"/>
                </a:lnTo>
                <a:lnTo>
                  <a:pt x="1701" y="2272"/>
                </a:lnTo>
                <a:lnTo>
                  <a:pt x="1700" y="2256"/>
                </a:lnTo>
                <a:lnTo>
                  <a:pt x="1694" y="2242"/>
                </a:lnTo>
                <a:lnTo>
                  <a:pt x="1685" y="2228"/>
                </a:lnTo>
                <a:lnTo>
                  <a:pt x="1673" y="2218"/>
                </a:lnTo>
                <a:lnTo>
                  <a:pt x="1660" y="2213"/>
                </a:lnTo>
                <a:lnTo>
                  <a:pt x="1646" y="2211"/>
                </a:lnTo>
                <a:close/>
                <a:moveTo>
                  <a:pt x="1182" y="2173"/>
                </a:moveTo>
                <a:lnTo>
                  <a:pt x="1168" y="2175"/>
                </a:lnTo>
                <a:lnTo>
                  <a:pt x="1155" y="2181"/>
                </a:lnTo>
                <a:lnTo>
                  <a:pt x="1143" y="2191"/>
                </a:lnTo>
                <a:lnTo>
                  <a:pt x="1124" y="2213"/>
                </a:lnTo>
                <a:lnTo>
                  <a:pt x="1115" y="2225"/>
                </a:lnTo>
                <a:lnTo>
                  <a:pt x="1109" y="2240"/>
                </a:lnTo>
                <a:lnTo>
                  <a:pt x="1107" y="2255"/>
                </a:lnTo>
                <a:lnTo>
                  <a:pt x="1109" y="2271"/>
                </a:lnTo>
                <a:lnTo>
                  <a:pt x="1115" y="2285"/>
                </a:lnTo>
                <a:lnTo>
                  <a:pt x="1124" y="2298"/>
                </a:lnTo>
                <a:lnTo>
                  <a:pt x="1135" y="2308"/>
                </a:lnTo>
                <a:lnTo>
                  <a:pt x="1149" y="2314"/>
                </a:lnTo>
                <a:lnTo>
                  <a:pt x="1162" y="2316"/>
                </a:lnTo>
                <a:lnTo>
                  <a:pt x="1176" y="2314"/>
                </a:lnTo>
                <a:lnTo>
                  <a:pt x="1190" y="2308"/>
                </a:lnTo>
                <a:lnTo>
                  <a:pt x="1201" y="2298"/>
                </a:lnTo>
                <a:lnTo>
                  <a:pt x="1221" y="2277"/>
                </a:lnTo>
                <a:lnTo>
                  <a:pt x="1230" y="2264"/>
                </a:lnTo>
                <a:lnTo>
                  <a:pt x="1235" y="2249"/>
                </a:lnTo>
                <a:lnTo>
                  <a:pt x="1237" y="2234"/>
                </a:lnTo>
                <a:lnTo>
                  <a:pt x="1235" y="2218"/>
                </a:lnTo>
                <a:lnTo>
                  <a:pt x="1230" y="2204"/>
                </a:lnTo>
                <a:lnTo>
                  <a:pt x="1221" y="2191"/>
                </a:lnTo>
                <a:lnTo>
                  <a:pt x="1209" y="2181"/>
                </a:lnTo>
                <a:lnTo>
                  <a:pt x="1196" y="2175"/>
                </a:lnTo>
                <a:lnTo>
                  <a:pt x="1182" y="2173"/>
                </a:lnTo>
                <a:close/>
                <a:moveTo>
                  <a:pt x="719" y="2135"/>
                </a:moveTo>
                <a:lnTo>
                  <a:pt x="705" y="2136"/>
                </a:lnTo>
                <a:lnTo>
                  <a:pt x="692" y="2143"/>
                </a:lnTo>
                <a:lnTo>
                  <a:pt x="680" y="2153"/>
                </a:lnTo>
                <a:lnTo>
                  <a:pt x="660" y="2174"/>
                </a:lnTo>
                <a:lnTo>
                  <a:pt x="651" y="2187"/>
                </a:lnTo>
                <a:lnTo>
                  <a:pt x="646" y="2202"/>
                </a:lnTo>
                <a:lnTo>
                  <a:pt x="644" y="2217"/>
                </a:lnTo>
                <a:lnTo>
                  <a:pt x="646" y="2233"/>
                </a:lnTo>
                <a:lnTo>
                  <a:pt x="651" y="2247"/>
                </a:lnTo>
                <a:lnTo>
                  <a:pt x="660" y="2261"/>
                </a:lnTo>
                <a:lnTo>
                  <a:pt x="672" y="2271"/>
                </a:lnTo>
                <a:lnTo>
                  <a:pt x="685" y="2276"/>
                </a:lnTo>
                <a:lnTo>
                  <a:pt x="699" y="2278"/>
                </a:lnTo>
                <a:lnTo>
                  <a:pt x="713" y="2276"/>
                </a:lnTo>
                <a:lnTo>
                  <a:pt x="726" y="2271"/>
                </a:lnTo>
                <a:lnTo>
                  <a:pt x="738" y="2261"/>
                </a:lnTo>
                <a:lnTo>
                  <a:pt x="758" y="2238"/>
                </a:lnTo>
                <a:lnTo>
                  <a:pt x="766" y="2226"/>
                </a:lnTo>
                <a:lnTo>
                  <a:pt x="772" y="2212"/>
                </a:lnTo>
                <a:lnTo>
                  <a:pt x="774" y="2196"/>
                </a:lnTo>
                <a:lnTo>
                  <a:pt x="772" y="2181"/>
                </a:lnTo>
                <a:lnTo>
                  <a:pt x="766" y="2166"/>
                </a:lnTo>
                <a:lnTo>
                  <a:pt x="758" y="2153"/>
                </a:lnTo>
                <a:lnTo>
                  <a:pt x="746" y="2143"/>
                </a:lnTo>
                <a:lnTo>
                  <a:pt x="733" y="2136"/>
                </a:lnTo>
                <a:lnTo>
                  <a:pt x="719" y="2135"/>
                </a:lnTo>
                <a:close/>
                <a:moveTo>
                  <a:pt x="2324" y="2011"/>
                </a:moveTo>
                <a:lnTo>
                  <a:pt x="2310" y="2013"/>
                </a:lnTo>
                <a:lnTo>
                  <a:pt x="2297" y="2020"/>
                </a:lnTo>
                <a:lnTo>
                  <a:pt x="2285" y="2030"/>
                </a:lnTo>
                <a:lnTo>
                  <a:pt x="2265" y="2051"/>
                </a:lnTo>
                <a:lnTo>
                  <a:pt x="2256" y="2064"/>
                </a:lnTo>
                <a:lnTo>
                  <a:pt x="2251" y="2079"/>
                </a:lnTo>
                <a:lnTo>
                  <a:pt x="2249" y="2094"/>
                </a:lnTo>
                <a:lnTo>
                  <a:pt x="2251" y="2110"/>
                </a:lnTo>
                <a:lnTo>
                  <a:pt x="2256" y="2124"/>
                </a:lnTo>
                <a:lnTo>
                  <a:pt x="2265" y="2137"/>
                </a:lnTo>
                <a:lnTo>
                  <a:pt x="2277" y="2147"/>
                </a:lnTo>
                <a:lnTo>
                  <a:pt x="2290" y="2153"/>
                </a:lnTo>
                <a:lnTo>
                  <a:pt x="2304" y="2155"/>
                </a:lnTo>
                <a:lnTo>
                  <a:pt x="2318" y="2153"/>
                </a:lnTo>
                <a:lnTo>
                  <a:pt x="2331" y="2147"/>
                </a:lnTo>
                <a:lnTo>
                  <a:pt x="2344" y="2137"/>
                </a:lnTo>
                <a:lnTo>
                  <a:pt x="2363" y="2116"/>
                </a:lnTo>
                <a:lnTo>
                  <a:pt x="2372" y="2103"/>
                </a:lnTo>
                <a:lnTo>
                  <a:pt x="2378" y="2089"/>
                </a:lnTo>
                <a:lnTo>
                  <a:pt x="2380" y="2073"/>
                </a:lnTo>
                <a:lnTo>
                  <a:pt x="2378" y="2058"/>
                </a:lnTo>
                <a:lnTo>
                  <a:pt x="2372" y="2042"/>
                </a:lnTo>
                <a:lnTo>
                  <a:pt x="2363" y="2030"/>
                </a:lnTo>
                <a:lnTo>
                  <a:pt x="2352" y="2020"/>
                </a:lnTo>
                <a:lnTo>
                  <a:pt x="2338" y="2013"/>
                </a:lnTo>
                <a:lnTo>
                  <a:pt x="2324" y="2011"/>
                </a:lnTo>
                <a:close/>
                <a:moveTo>
                  <a:pt x="1860" y="1973"/>
                </a:moveTo>
                <a:lnTo>
                  <a:pt x="1846" y="1976"/>
                </a:lnTo>
                <a:lnTo>
                  <a:pt x="1833" y="1981"/>
                </a:lnTo>
                <a:lnTo>
                  <a:pt x="1821" y="1991"/>
                </a:lnTo>
                <a:lnTo>
                  <a:pt x="1802" y="2013"/>
                </a:lnTo>
                <a:lnTo>
                  <a:pt x="1793" y="2025"/>
                </a:lnTo>
                <a:lnTo>
                  <a:pt x="1787" y="2041"/>
                </a:lnTo>
                <a:lnTo>
                  <a:pt x="1786" y="2057"/>
                </a:lnTo>
                <a:lnTo>
                  <a:pt x="1787" y="2072"/>
                </a:lnTo>
                <a:lnTo>
                  <a:pt x="1793" y="2086"/>
                </a:lnTo>
                <a:lnTo>
                  <a:pt x="1802" y="2099"/>
                </a:lnTo>
                <a:lnTo>
                  <a:pt x="1814" y="2109"/>
                </a:lnTo>
                <a:lnTo>
                  <a:pt x="1827" y="2115"/>
                </a:lnTo>
                <a:lnTo>
                  <a:pt x="1841" y="2118"/>
                </a:lnTo>
                <a:lnTo>
                  <a:pt x="1855" y="2115"/>
                </a:lnTo>
                <a:lnTo>
                  <a:pt x="1868" y="2109"/>
                </a:lnTo>
                <a:lnTo>
                  <a:pt x="1880" y="2099"/>
                </a:lnTo>
                <a:lnTo>
                  <a:pt x="1899" y="2078"/>
                </a:lnTo>
                <a:lnTo>
                  <a:pt x="1908" y="2064"/>
                </a:lnTo>
                <a:lnTo>
                  <a:pt x="1914" y="2050"/>
                </a:lnTo>
                <a:lnTo>
                  <a:pt x="1915" y="2034"/>
                </a:lnTo>
                <a:lnTo>
                  <a:pt x="1914" y="2019"/>
                </a:lnTo>
                <a:lnTo>
                  <a:pt x="1908" y="2004"/>
                </a:lnTo>
                <a:lnTo>
                  <a:pt x="1899" y="1991"/>
                </a:lnTo>
                <a:lnTo>
                  <a:pt x="1887" y="1981"/>
                </a:lnTo>
                <a:lnTo>
                  <a:pt x="1874" y="1976"/>
                </a:lnTo>
                <a:lnTo>
                  <a:pt x="1860" y="1973"/>
                </a:lnTo>
                <a:close/>
                <a:moveTo>
                  <a:pt x="1397" y="1936"/>
                </a:moveTo>
                <a:lnTo>
                  <a:pt x="1383" y="1938"/>
                </a:lnTo>
                <a:lnTo>
                  <a:pt x="1370" y="1943"/>
                </a:lnTo>
                <a:lnTo>
                  <a:pt x="1358" y="1953"/>
                </a:lnTo>
                <a:lnTo>
                  <a:pt x="1339" y="1974"/>
                </a:lnTo>
                <a:lnTo>
                  <a:pt x="1330" y="1988"/>
                </a:lnTo>
                <a:lnTo>
                  <a:pt x="1324" y="2002"/>
                </a:lnTo>
                <a:lnTo>
                  <a:pt x="1322" y="2018"/>
                </a:lnTo>
                <a:lnTo>
                  <a:pt x="1324" y="2033"/>
                </a:lnTo>
                <a:lnTo>
                  <a:pt x="1330" y="2048"/>
                </a:lnTo>
                <a:lnTo>
                  <a:pt x="1339" y="2061"/>
                </a:lnTo>
                <a:lnTo>
                  <a:pt x="1350" y="2071"/>
                </a:lnTo>
                <a:lnTo>
                  <a:pt x="1364" y="2076"/>
                </a:lnTo>
                <a:lnTo>
                  <a:pt x="1378" y="2079"/>
                </a:lnTo>
                <a:lnTo>
                  <a:pt x="1391" y="2076"/>
                </a:lnTo>
                <a:lnTo>
                  <a:pt x="1405" y="2071"/>
                </a:lnTo>
                <a:lnTo>
                  <a:pt x="1416" y="2061"/>
                </a:lnTo>
                <a:lnTo>
                  <a:pt x="1436" y="2040"/>
                </a:lnTo>
                <a:lnTo>
                  <a:pt x="1445" y="2027"/>
                </a:lnTo>
                <a:lnTo>
                  <a:pt x="1450" y="2012"/>
                </a:lnTo>
                <a:lnTo>
                  <a:pt x="1452" y="1997"/>
                </a:lnTo>
                <a:lnTo>
                  <a:pt x="1450" y="1981"/>
                </a:lnTo>
                <a:lnTo>
                  <a:pt x="1445" y="1967"/>
                </a:lnTo>
                <a:lnTo>
                  <a:pt x="1436" y="1953"/>
                </a:lnTo>
                <a:lnTo>
                  <a:pt x="1424" y="1943"/>
                </a:lnTo>
                <a:lnTo>
                  <a:pt x="1411" y="1938"/>
                </a:lnTo>
                <a:lnTo>
                  <a:pt x="1397" y="1936"/>
                </a:lnTo>
                <a:close/>
                <a:moveTo>
                  <a:pt x="934" y="1898"/>
                </a:moveTo>
                <a:lnTo>
                  <a:pt x="920" y="1899"/>
                </a:lnTo>
                <a:lnTo>
                  <a:pt x="906" y="1906"/>
                </a:lnTo>
                <a:lnTo>
                  <a:pt x="894" y="1916"/>
                </a:lnTo>
                <a:lnTo>
                  <a:pt x="874" y="1937"/>
                </a:lnTo>
                <a:lnTo>
                  <a:pt x="865" y="1950"/>
                </a:lnTo>
                <a:lnTo>
                  <a:pt x="860" y="1964"/>
                </a:lnTo>
                <a:lnTo>
                  <a:pt x="858" y="1980"/>
                </a:lnTo>
                <a:lnTo>
                  <a:pt x="860" y="1996"/>
                </a:lnTo>
                <a:lnTo>
                  <a:pt x="865" y="2010"/>
                </a:lnTo>
                <a:lnTo>
                  <a:pt x="874" y="2023"/>
                </a:lnTo>
                <a:lnTo>
                  <a:pt x="886" y="2033"/>
                </a:lnTo>
                <a:lnTo>
                  <a:pt x="899" y="2039"/>
                </a:lnTo>
                <a:lnTo>
                  <a:pt x="914" y="2041"/>
                </a:lnTo>
                <a:lnTo>
                  <a:pt x="928" y="2039"/>
                </a:lnTo>
                <a:lnTo>
                  <a:pt x="941" y="2033"/>
                </a:lnTo>
                <a:lnTo>
                  <a:pt x="953" y="2023"/>
                </a:lnTo>
                <a:lnTo>
                  <a:pt x="973" y="2001"/>
                </a:lnTo>
                <a:lnTo>
                  <a:pt x="982" y="1989"/>
                </a:lnTo>
                <a:lnTo>
                  <a:pt x="987" y="1974"/>
                </a:lnTo>
                <a:lnTo>
                  <a:pt x="989" y="1959"/>
                </a:lnTo>
                <a:lnTo>
                  <a:pt x="987" y="1943"/>
                </a:lnTo>
                <a:lnTo>
                  <a:pt x="982" y="1929"/>
                </a:lnTo>
                <a:lnTo>
                  <a:pt x="973" y="1916"/>
                </a:lnTo>
                <a:lnTo>
                  <a:pt x="961" y="1906"/>
                </a:lnTo>
                <a:lnTo>
                  <a:pt x="948" y="1899"/>
                </a:lnTo>
                <a:lnTo>
                  <a:pt x="934" y="1898"/>
                </a:lnTo>
                <a:close/>
                <a:moveTo>
                  <a:pt x="469" y="1859"/>
                </a:moveTo>
                <a:lnTo>
                  <a:pt x="455" y="1861"/>
                </a:lnTo>
                <a:lnTo>
                  <a:pt x="442" y="1867"/>
                </a:lnTo>
                <a:lnTo>
                  <a:pt x="431" y="1877"/>
                </a:lnTo>
                <a:lnTo>
                  <a:pt x="411" y="1899"/>
                </a:lnTo>
                <a:lnTo>
                  <a:pt x="402" y="1912"/>
                </a:lnTo>
                <a:lnTo>
                  <a:pt x="397" y="1927"/>
                </a:lnTo>
                <a:lnTo>
                  <a:pt x="395" y="1942"/>
                </a:lnTo>
                <a:lnTo>
                  <a:pt x="397" y="1958"/>
                </a:lnTo>
                <a:lnTo>
                  <a:pt x="402" y="1972"/>
                </a:lnTo>
                <a:lnTo>
                  <a:pt x="411" y="1986"/>
                </a:lnTo>
                <a:lnTo>
                  <a:pt x="423" y="1996"/>
                </a:lnTo>
                <a:lnTo>
                  <a:pt x="436" y="2001"/>
                </a:lnTo>
                <a:lnTo>
                  <a:pt x="450" y="2003"/>
                </a:lnTo>
                <a:lnTo>
                  <a:pt x="464" y="2001"/>
                </a:lnTo>
                <a:lnTo>
                  <a:pt x="477" y="1996"/>
                </a:lnTo>
                <a:lnTo>
                  <a:pt x="489" y="1986"/>
                </a:lnTo>
                <a:lnTo>
                  <a:pt x="508" y="1963"/>
                </a:lnTo>
                <a:lnTo>
                  <a:pt x="517" y="1951"/>
                </a:lnTo>
                <a:lnTo>
                  <a:pt x="523" y="1936"/>
                </a:lnTo>
                <a:lnTo>
                  <a:pt x="524" y="1920"/>
                </a:lnTo>
                <a:lnTo>
                  <a:pt x="523" y="1905"/>
                </a:lnTo>
                <a:lnTo>
                  <a:pt x="517" y="1890"/>
                </a:lnTo>
                <a:lnTo>
                  <a:pt x="508" y="1877"/>
                </a:lnTo>
                <a:lnTo>
                  <a:pt x="497" y="1867"/>
                </a:lnTo>
                <a:lnTo>
                  <a:pt x="483" y="1861"/>
                </a:lnTo>
                <a:lnTo>
                  <a:pt x="469" y="1859"/>
                </a:lnTo>
                <a:close/>
                <a:moveTo>
                  <a:pt x="2538" y="1774"/>
                </a:moveTo>
                <a:lnTo>
                  <a:pt x="2525" y="1776"/>
                </a:lnTo>
                <a:lnTo>
                  <a:pt x="2511" y="1783"/>
                </a:lnTo>
                <a:lnTo>
                  <a:pt x="2500" y="1793"/>
                </a:lnTo>
                <a:lnTo>
                  <a:pt x="2480" y="1814"/>
                </a:lnTo>
                <a:lnTo>
                  <a:pt x="2471" y="1827"/>
                </a:lnTo>
                <a:lnTo>
                  <a:pt x="2466" y="1841"/>
                </a:lnTo>
                <a:lnTo>
                  <a:pt x="2464" y="1857"/>
                </a:lnTo>
                <a:lnTo>
                  <a:pt x="2466" y="1872"/>
                </a:lnTo>
                <a:lnTo>
                  <a:pt x="2471" y="1887"/>
                </a:lnTo>
                <a:lnTo>
                  <a:pt x="2480" y="1900"/>
                </a:lnTo>
                <a:lnTo>
                  <a:pt x="2492" y="1910"/>
                </a:lnTo>
                <a:lnTo>
                  <a:pt x="2505" y="1916"/>
                </a:lnTo>
                <a:lnTo>
                  <a:pt x="2519" y="1918"/>
                </a:lnTo>
                <a:lnTo>
                  <a:pt x="2533" y="1916"/>
                </a:lnTo>
                <a:lnTo>
                  <a:pt x="2546" y="1910"/>
                </a:lnTo>
                <a:lnTo>
                  <a:pt x="2558" y="1900"/>
                </a:lnTo>
                <a:lnTo>
                  <a:pt x="2577" y="1878"/>
                </a:lnTo>
                <a:lnTo>
                  <a:pt x="2586" y="1865"/>
                </a:lnTo>
                <a:lnTo>
                  <a:pt x="2592" y="1850"/>
                </a:lnTo>
                <a:lnTo>
                  <a:pt x="2594" y="1835"/>
                </a:lnTo>
                <a:lnTo>
                  <a:pt x="2592" y="1819"/>
                </a:lnTo>
                <a:lnTo>
                  <a:pt x="2586" y="1805"/>
                </a:lnTo>
                <a:lnTo>
                  <a:pt x="2577" y="1793"/>
                </a:lnTo>
                <a:lnTo>
                  <a:pt x="2566" y="1783"/>
                </a:lnTo>
                <a:lnTo>
                  <a:pt x="2552" y="1776"/>
                </a:lnTo>
                <a:lnTo>
                  <a:pt x="2538" y="1774"/>
                </a:lnTo>
                <a:close/>
                <a:moveTo>
                  <a:pt x="2075" y="1736"/>
                </a:moveTo>
                <a:lnTo>
                  <a:pt x="2061" y="1738"/>
                </a:lnTo>
                <a:lnTo>
                  <a:pt x="2048" y="1744"/>
                </a:lnTo>
                <a:lnTo>
                  <a:pt x="2036" y="1754"/>
                </a:lnTo>
                <a:lnTo>
                  <a:pt x="2017" y="1776"/>
                </a:lnTo>
                <a:lnTo>
                  <a:pt x="2008" y="1789"/>
                </a:lnTo>
                <a:lnTo>
                  <a:pt x="2002" y="1804"/>
                </a:lnTo>
                <a:lnTo>
                  <a:pt x="2001" y="1819"/>
                </a:lnTo>
                <a:lnTo>
                  <a:pt x="2002" y="1835"/>
                </a:lnTo>
                <a:lnTo>
                  <a:pt x="2008" y="1849"/>
                </a:lnTo>
                <a:lnTo>
                  <a:pt x="2017" y="1861"/>
                </a:lnTo>
                <a:lnTo>
                  <a:pt x="2029" y="1871"/>
                </a:lnTo>
                <a:lnTo>
                  <a:pt x="2042" y="1878"/>
                </a:lnTo>
                <a:lnTo>
                  <a:pt x="2056" y="1880"/>
                </a:lnTo>
                <a:lnTo>
                  <a:pt x="2070" y="1878"/>
                </a:lnTo>
                <a:lnTo>
                  <a:pt x="2083" y="1871"/>
                </a:lnTo>
                <a:lnTo>
                  <a:pt x="2095" y="1861"/>
                </a:lnTo>
                <a:lnTo>
                  <a:pt x="2114" y="1840"/>
                </a:lnTo>
                <a:lnTo>
                  <a:pt x="2123" y="1827"/>
                </a:lnTo>
                <a:lnTo>
                  <a:pt x="2128" y="1813"/>
                </a:lnTo>
                <a:lnTo>
                  <a:pt x="2130" y="1797"/>
                </a:lnTo>
                <a:lnTo>
                  <a:pt x="2128" y="1781"/>
                </a:lnTo>
                <a:lnTo>
                  <a:pt x="2123" y="1767"/>
                </a:lnTo>
                <a:lnTo>
                  <a:pt x="2114" y="1754"/>
                </a:lnTo>
                <a:lnTo>
                  <a:pt x="2102" y="1744"/>
                </a:lnTo>
                <a:lnTo>
                  <a:pt x="2089" y="1738"/>
                </a:lnTo>
                <a:lnTo>
                  <a:pt x="2075" y="1736"/>
                </a:lnTo>
                <a:close/>
                <a:moveTo>
                  <a:pt x="1611" y="1698"/>
                </a:moveTo>
                <a:lnTo>
                  <a:pt x="1597" y="1700"/>
                </a:lnTo>
                <a:lnTo>
                  <a:pt x="1584" y="1706"/>
                </a:lnTo>
                <a:lnTo>
                  <a:pt x="1572" y="1716"/>
                </a:lnTo>
                <a:lnTo>
                  <a:pt x="1553" y="1737"/>
                </a:lnTo>
                <a:lnTo>
                  <a:pt x="1544" y="1750"/>
                </a:lnTo>
                <a:lnTo>
                  <a:pt x="1538" y="1765"/>
                </a:lnTo>
                <a:lnTo>
                  <a:pt x="1536" y="1780"/>
                </a:lnTo>
                <a:lnTo>
                  <a:pt x="1538" y="1796"/>
                </a:lnTo>
                <a:lnTo>
                  <a:pt x="1544" y="1811"/>
                </a:lnTo>
                <a:lnTo>
                  <a:pt x="1553" y="1824"/>
                </a:lnTo>
                <a:lnTo>
                  <a:pt x="1564" y="1834"/>
                </a:lnTo>
                <a:lnTo>
                  <a:pt x="1578" y="1840"/>
                </a:lnTo>
                <a:lnTo>
                  <a:pt x="1592" y="1841"/>
                </a:lnTo>
                <a:lnTo>
                  <a:pt x="1605" y="1840"/>
                </a:lnTo>
                <a:lnTo>
                  <a:pt x="1619" y="1834"/>
                </a:lnTo>
                <a:lnTo>
                  <a:pt x="1631" y="1824"/>
                </a:lnTo>
                <a:lnTo>
                  <a:pt x="1651" y="1803"/>
                </a:lnTo>
                <a:lnTo>
                  <a:pt x="1660" y="1789"/>
                </a:lnTo>
                <a:lnTo>
                  <a:pt x="1665" y="1775"/>
                </a:lnTo>
                <a:lnTo>
                  <a:pt x="1667" y="1759"/>
                </a:lnTo>
                <a:lnTo>
                  <a:pt x="1665" y="1744"/>
                </a:lnTo>
                <a:lnTo>
                  <a:pt x="1660" y="1729"/>
                </a:lnTo>
                <a:lnTo>
                  <a:pt x="1651" y="1716"/>
                </a:lnTo>
                <a:lnTo>
                  <a:pt x="1639" y="1706"/>
                </a:lnTo>
                <a:lnTo>
                  <a:pt x="1626" y="1700"/>
                </a:lnTo>
                <a:lnTo>
                  <a:pt x="1611" y="1698"/>
                </a:lnTo>
                <a:close/>
                <a:moveTo>
                  <a:pt x="1148" y="1661"/>
                </a:moveTo>
                <a:lnTo>
                  <a:pt x="1134" y="1662"/>
                </a:lnTo>
                <a:lnTo>
                  <a:pt x="1120" y="1668"/>
                </a:lnTo>
                <a:lnTo>
                  <a:pt x="1109" y="1678"/>
                </a:lnTo>
                <a:lnTo>
                  <a:pt x="1089" y="1699"/>
                </a:lnTo>
                <a:lnTo>
                  <a:pt x="1080" y="1713"/>
                </a:lnTo>
                <a:lnTo>
                  <a:pt x="1075" y="1727"/>
                </a:lnTo>
                <a:lnTo>
                  <a:pt x="1073" y="1743"/>
                </a:lnTo>
                <a:lnTo>
                  <a:pt x="1075" y="1758"/>
                </a:lnTo>
                <a:lnTo>
                  <a:pt x="1080" y="1773"/>
                </a:lnTo>
                <a:lnTo>
                  <a:pt x="1089" y="1786"/>
                </a:lnTo>
                <a:lnTo>
                  <a:pt x="1101" y="1796"/>
                </a:lnTo>
                <a:lnTo>
                  <a:pt x="1114" y="1801"/>
                </a:lnTo>
                <a:lnTo>
                  <a:pt x="1128" y="1804"/>
                </a:lnTo>
                <a:lnTo>
                  <a:pt x="1142" y="1801"/>
                </a:lnTo>
                <a:lnTo>
                  <a:pt x="1155" y="1796"/>
                </a:lnTo>
                <a:lnTo>
                  <a:pt x="1167" y="1786"/>
                </a:lnTo>
                <a:lnTo>
                  <a:pt x="1187" y="1764"/>
                </a:lnTo>
                <a:lnTo>
                  <a:pt x="1196" y="1752"/>
                </a:lnTo>
                <a:lnTo>
                  <a:pt x="1201" y="1736"/>
                </a:lnTo>
                <a:lnTo>
                  <a:pt x="1203" y="1722"/>
                </a:lnTo>
                <a:lnTo>
                  <a:pt x="1201" y="1706"/>
                </a:lnTo>
                <a:lnTo>
                  <a:pt x="1196" y="1691"/>
                </a:lnTo>
                <a:lnTo>
                  <a:pt x="1187" y="1678"/>
                </a:lnTo>
                <a:lnTo>
                  <a:pt x="1175" y="1668"/>
                </a:lnTo>
                <a:lnTo>
                  <a:pt x="1162" y="1662"/>
                </a:lnTo>
                <a:lnTo>
                  <a:pt x="1148" y="1661"/>
                </a:lnTo>
                <a:close/>
                <a:moveTo>
                  <a:pt x="684" y="1622"/>
                </a:moveTo>
                <a:lnTo>
                  <a:pt x="670" y="1624"/>
                </a:lnTo>
                <a:lnTo>
                  <a:pt x="657" y="1630"/>
                </a:lnTo>
                <a:lnTo>
                  <a:pt x="646" y="1639"/>
                </a:lnTo>
                <a:lnTo>
                  <a:pt x="626" y="1662"/>
                </a:lnTo>
                <a:lnTo>
                  <a:pt x="617" y="1675"/>
                </a:lnTo>
                <a:lnTo>
                  <a:pt x="612" y="1689"/>
                </a:lnTo>
                <a:lnTo>
                  <a:pt x="610" y="1705"/>
                </a:lnTo>
                <a:lnTo>
                  <a:pt x="612" y="1720"/>
                </a:lnTo>
                <a:lnTo>
                  <a:pt x="617" y="1735"/>
                </a:lnTo>
                <a:lnTo>
                  <a:pt x="626" y="1748"/>
                </a:lnTo>
                <a:lnTo>
                  <a:pt x="638" y="1758"/>
                </a:lnTo>
                <a:lnTo>
                  <a:pt x="651" y="1764"/>
                </a:lnTo>
                <a:lnTo>
                  <a:pt x="665" y="1766"/>
                </a:lnTo>
                <a:lnTo>
                  <a:pt x="679" y="1764"/>
                </a:lnTo>
                <a:lnTo>
                  <a:pt x="692" y="1758"/>
                </a:lnTo>
                <a:lnTo>
                  <a:pt x="704" y="1748"/>
                </a:lnTo>
                <a:lnTo>
                  <a:pt x="723" y="1726"/>
                </a:lnTo>
                <a:lnTo>
                  <a:pt x="732" y="1714"/>
                </a:lnTo>
                <a:lnTo>
                  <a:pt x="738" y="1698"/>
                </a:lnTo>
                <a:lnTo>
                  <a:pt x="739" y="1683"/>
                </a:lnTo>
                <a:lnTo>
                  <a:pt x="738" y="1667"/>
                </a:lnTo>
                <a:lnTo>
                  <a:pt x="732" y="1653"/>
                </a:lnTo>
                <a:lnTo>
                  <a:pt x="723" y="1639"/>
                </a:lnTo>
                <a:lnTo>
                  <a:pt x="711" y="1630"/>
                </a:lnTo>
                <a:lnTo>
                  <a:pt x="698" y="1624"/>
                </a:lnTo>
                <a:lnTo>
                  <a:pt x="684" y="1622"/>
                </a:lnTo>
                <a:close/>
                <a:moveTo>
                  <a:pt x="2753" y="1536"/>
                </a:moveTo>
                <a:lnTo>
                  <a:pt x="2740" y="1539"/>
                </a:lnTo>
                <a:lnTo>
                  <a:pt x="2726" y="1545"/>
                </a:lnTo>
                <a:lnTo>
                  <a:pt x="2715" y="1555"/>
                </a:lnTo>
                <a:lnTo>
                  <a:pt x="2694" y="1576"/>
                </a:lnTo>
                <a:lnTo>
                  <a:pt x="2685" y="1590"/>
                </a:lnTo>
                <a:lnTo>
                  <a:pt x="2680" y="1604"/>
                </a:lnTo>
                <a:lnTo>
                  <a:pt x="2678" y="1620"/>
                </a:lnTo>
                <a:lnTo>
                  <a:pt x="2680" y="1635"/>
                </a:lnTo>
                <a:lnTo>
                  <a:pt x="2685" y="1649"/>
                </a:lnTo>
                <a:lnTo>
                  <a:pt x="2694" y="1663"/>
                </a:lnTo>
                <a:lnTo>
                  <a:pt x="2707" y="1673"/>
                </a:lnTo>
                <a:lnTo>
                  <a:pt x="2720" y="1678"/>
                </a:lnTo>
                <a:lnTo>
                  <a:pt x="2734" y="1681"/>
                </a:lnTo>
                <a:lnTo>
                  <a:pt x="2748" y="1678"/>
                </a:lnTo>
                <a:lnTo>
                  <a:pt x="2761" y="1673"/>
                </a:lnTo>
                <a:lnTo>
                  <a:pt x="2773" y="1663"/>
                </a:lnTo>
                <a:lnTo>
                  <a:pt x="2792" y="1641"/>
                </a:lnTo>
                <a:lnTo>
                  <a:pt x="2801" y="1628"/>
                </a:lnTo>
                <a:lnTo>
                  <a:pt x="2807" y="1613"/>
                </a:lnTo>
                <a:lnTo>
                  <a:pt x="2809" y="1598"/>
                </a:lnTo>
                <a:lnTo>
                  <a:pt x="2807" y="1583"/>
                </a:lnTo>
                <a:lnTo>
                  <a:pt x="2801" y="1567"/>
                </a:lnTo>
                <a:lnTo>
                  <a:pt x="2792" y="1555"/>
                </a:lnTo>
                <a:lnTo>
                  <a:pt x="2781" y="1545"/>
                </a:lnTo>
                <a:lnTo>
                  <a:pt x="2767" y="1539"/>
                </a:lnTo>
                <a:lnTo>
                  <a:pt x="2753" y="1536"/>
                </a:lnTo>
                <a:close/>
                <a:moveTo>
                  <a:pt x="2289" y="1499"/>
                </a:moveTo>
                <a:lnTo>
                  <a:pt x="2275" y="1501"/>
                </a:lnTo>
                <a:lnTo>
                  <a:pt x="2262" y="1506"/>
                </a:lnTo>
                <a:lnTo>
                  <a:pt x="2250" y="1516"/>
                </a:lnTo>
                <a:lnTo>
                  <a:pt x="2231" y="1539"/>
                </a:lnTo>
                <a:lnTo>
                  <a:pt x="2222" y="1552"/>
                </a:lnTo>
                <a:lnTo>
                  <a:pt x="2216" y="1566"/>
                </a:lnTo>
                <a:lnTo>
                  <a:pt x="2215" y="1582"/>
                </a:lnTo>
                <a:lnTo>
                  <a:pt x="2216" y="1597"/>
                </a:lnTo>
                <a:lnTo>
                  <a:pt x="2222" y="1612"/>
                </a:lnTo>
                <a:lnTo>
                  <a:pt x="2231" y="1624"/>
                </a:lnTo>
                <a:lnTo>
                  <a:pt x="2243" y="1634"/>
                </a:lnTo>
                <a:lnTo>
                  <a:pt x="2256" y="1641"/>
                </a:lnTo>
                <a:lnTo>
                  <a:pt x="2270" y="1643"/>
                </a:lnTo>
                <a:lnTo>
                  <a:pt x="2284" y="1641"/>
                </a:lnTo>
                <a:lnTo>
                  <a:pt x="2297" y="1634"/>
                </a:lnTo>
                <a:lnTo>
                  <a:pt x="2309" y="1624"/>
                </a:lnTo>
                <a:lnTo>
                  <a:pt x="2328" y="1603"/>
                </a:lnTo>
                <a:lnTo>
                  <a:pt x="2337" y="1590"/>
                </a:lnTo>
                <a:lnTo>
                  <a:pt x="2343" y="1575"/>
                </a:lnTo>
                <a:lnTo>
                  <a:pt x="2345" y="1560"/>
                </a:lnTo>
                <a:lnTo>
                  <a:pt x="2343" y="1544"/>
                </a:lnTo>
                <a:lnTo>
                  <a:pt x="2337" y="1530"/>
                </a:lnTo>
                <a:lnTo>
                  <a:pt x="2328" y="1516"/>
                </a:lnTo>
                <a:lnTo>
                  <a:pt x="2316" y="1506"/>
                </a:lnTo>
                <a:lnTo>
                  <a:pt x="2303" y="1501"/>
                </a:lnTo>
                <a:lnTo>
                  <a:pt x="2289" y="1499"/>
                </a:lnTo>
                <a:close/>
                <a:moveTo>
                  <a:pt x="1826" y="1461"/>
                </a:moveTo>
                <a:lnTo>
                  <a:pt x="1812" y="1463"/>
                </a:lnTo>
                <a:lnTo>
                  <a:pt x="1799" y="1469"/>
                </a:lnTo>
                <a:lnTo>
                  <a:pt x="1787" y="1479"/>
                </a:lnTo>
                <a:lnTo>
                  <a:pt x="1768" y="1500"/>
                </a:lnTo>
                <a:lnTo>
                  <a:pt x="1759" y="1513"/>
                </a:lnTo>
                <a:lnTo>
                  <a:pt x="1753" y="1527"/>
                </a:lnTo>
                <a:lnTo>
                  <a:pt x="1752" y="1543"/>
                </a:lnTo>
                <a:lnTo>
                  <a:pt x="1753" y="1559"/>
                </a:lnTo>
                <a:lnTo>
                  <a:pt x="1759" y="1574"/>
                </a:lnTo>
                <a:lnTo>
                  <a:pt x="1768" y="1586"/>
                </a:lnTo>
                <a:lnTo>
                  <a:pt x="1779" y="1596"/>
                </a:lnTo>
                <a:lnTo>
                  <a:pt x="1793" y="1603"/>
                </a:lnTo>
                <a:lnTo>
                  <a:pt x="1807" y="1604"/>
                </a:lnTo>
                <a:lnTo>
                  <a:pt x="1820" y="1603"/>
                </a:lnTo>
                <a:lnTo>
                  <a:pt x="1834" y="1596"/>
                </a:lnTo>
                <a:lnTo>
                  <a:pt x="1845" y="1586"/>
                </a:lnTo>
                <a:lnTo>
                  <a:pt x="1865" y="1565"/>
                </a:lnTo>
                <a:lnTo>
                  <a:pt x="1874" y="1552"/>
                </a:lnTo>
                <a:lnTo>
                  <a:pt x="1879" y="1537"/>
                </a:lnTo>
                <a:lnTo>
                  <a:pt x="1881" y="1522"/>
                </a:lnTo>
                <a:lnTo>
                  <a:pt x="1879" y="1506"/>
                </a:lnTo>
                <a:lnTo>
                  <a:pt x="1874" y="1492"/>
                </a:lnTo>
                <a:lnTo>
                  <a:pt x="1865" y="1479"/>
                </a:lnTo>
                <a:lnTo>
                  <a:pt x="1853" y="1469"/>
                </a:lnTo>
                <a:lnTo>
                  <a:pt x="1840" y="1463"/>
                </a:lnTo>
                <a:lnTo>
                  <a:pt x="1826" y="1461"/>
                </a:lnTo>
                <a:close/>
                <a:moveTo>
                  <a:pt x="1363" y="1423"/>
                </a:moveTo>
                <a:lnTo>
                  <a:pt x="1349" y="1424"/>
                </a:lnTo>
                <a:lnTo>
                  <a:pt x="1336" y="1431"/>
                </a:lnTo>
                <a:lnTo>
                  <a:pt x="1324" y="1441"/>
                </a:lnTo>
                <a:lnTo>
                  <a:pt x="1304" y="1462"/>
                </a:lnTo>
                <a:lnTo>
                  <a:pt x="1295" y="1475"/>
                </a:lnTo>
                <a:lnTo>
                  <a:pt x="1290" y="1490"/>
                </a:lnTo>
                <a:lnTo>
                  <a:pt x="1288" y="1505"/>
                </a:lnTo>
                <a:lnTo>
                  <a:pt x="1290" y="1521"/>
                </a:lnTo>
                <a:lnTo>
                  <a:pt x="1295" y="1535"/>
                </a:lnTo>
                <a:lnTo>
                  <a:pt x="1304" y="1549"/>
                </a:lnTo>
                <a:lnTo>
                  <a:pt x="1316" y="1559"/>
                </a:lnTo>
                <a:lnTo>
                  <a:pt x="1329" y="1564"/>
                </a:lnTo>
                <a:lnTo>
                  <a:pt x="1343" y="1566"/>
                </a:lnTo>
                <a:lnTo>
                  <a:pt x="1357" y="1564"/>
                </a:lnTo>
                <a:lnTo>
                  <a:pt x="1370" y="1559"/>
                </a:lnTo>
                <a:lnTo>
                  <a:pt x="1382" y="1549"/>
                </a:lnTo>
                <a:lnTo>
                  <a:pt x="1402" y="1527"/>
                </a:lnTo>
                <a:lnTo>
                  <a:pt x="1411" y="1514"/>
                </a:lnTo>
                <a:lnTo>
                  <a:pt x="1416" y="1500"/>
                </a:lnTo>
                <a:lnTo>
                  <a:pt x="1418" y="1484"/>
                </a:lnTo>
                <a:lnTo>
                  <a:pt x="1416" y="1469"/>
                </a:lnTo>
                <a:lnTo>
                  <a:pt x="1411" y="1453"/>
                </a:lnTo>
                <a:lnTo>
                  <a:pt x="1402" y="1441"/>
                </a:lnTo>
                <a:lnTo>
                  <a:pt x="1390" y="1431"/>
                </a:lnTo>
                <a:lnTo>
                  <a:pt x="1377" y="1424"/>
                </a:lnTo>
                <a:lnTo>
                  <a:pt x="1363" y="1423"/>
                </a:lnTo>
                <a:close/>
                <a:moveTo>
                  <a:pt x="898" y="1384"/>
                </a:moveTo>
                <a:lnTo>
                  <a:pt x="884" y="1387"/>
                </a:lnTo>
                <a:lnTo>
                  <a:pt x="871" y="1393"/>
                </a:lnTo>
                <a:lnTo>
                  <a:pt x="860" y="1403"/>
                </a:lnTo>
                <a:lnTo>
                  <a:pt x="840" y="1424"/>
                </a:lnTo>
                <a:lnTo>
                  <a:pt x="831" y="1438"/>
                </a:lnTo>
                <a:lnTo>
                  <a:pt x="826" y="1452"/>
                </a:lnTo>
                <a:lnTo>
                  <a:pt x="824" y="1468"/>
                </a:lnTo>
                <a:lnTo>
                  <a:pt x="826" y="1483"/>
                </a:lnTo>
                <a:lnTo>
                  <a:pt x="831" y="1498"/>
                </a:lnTo>
                <a:lnTo>
                  <a:pt x="840" y="1511"/>
                </a:lnTo>
                <a:lnTo>
                  <a:pt x="852" y="1521"/>
                </a:lnTo>
                <a:lnTo>
                  <a:pt x="865" y="1526"/>
                </a:lnTo>
                <a:lnTo>
                  <a:pt x="879" y="1529"/>
                </a:lnTo>
                <a:lnTo>
                  <a:pt x="893" y="1526"/>
                </a:lnTo>
                <a:lnTo>
                  <a:pt x="907" y="1521"/>
                </a:lnTo>
                <a:lnTo>
                  <a:pt x="919" y="1511"/>
                </a:lnTo>
                <a:lnTo>
                  <a:pt x="938" y="1489"/>
                </a:lnTo>
                <a:lnTo>
                  <a:pt x="947" y="1475"/>
                </a:lnTo>
                <a:lnTo>
                  <a:pt x="953" y="1461"/>
                </a:lnTo>
                <a:lnTo>
                  <a:pt x="954" y="1445"/>
                </a:lnTo>
                <a:lnTo>
                  <a:pt x="953" y="1431"/>
                </a:lnTo>
                <a:lnTo>
                  <a:pt x="947" y="1415"/>
                </a:lnTo>
                <a:lnTo>
                  <a:pt x="938" y="1403"/>
                </a:lnTo>
                <a:lnTo>
                  <a:pt x="927" y="1393"/>
                </a:lnTo>
                <a:lnTo>
                  <a:pt x="913" y="1387"/>
                </a:lnTo>
                <a:lnTo>
                  <a:pt x="898" y="1384"/>
                </a:lnTo>
                <a:close/>
                <a:moveTo>
                  <a:pt x="2504" y="1261"/>
                </a:moveTo>
                <a:lnTo>
                  <a:pt x="2490" y="1264"/>
                </a:lnTo>
                <a:lnTo>
                  <a:pt x="2477" y="1269"/>
                </a:lnTo>
                <a:lnTo>
                  <a:pt x="2465" y="1279"/>
                </a:lnTo>
                <a:lnTo>
                  <a:pt x="2446" y="1301"/>
                </a:lnTo>
                <a:lnTo>
                  <a:pt x="2437" y="1315"/>
                </a:lnTo>
                <a:lnTo>
                  <a:pt x="2432" y="1329"/>
                </a:lnTo>
                <a:lnTo>
                  <a:pt x="2430" y="1344"/>
                </a:lnTo>
                <a:lnTo>
                  <a:pt x="2432" y="1360"/>
                </a:lnTo>
                <a:lnTo>
                  <a:pt x="2437" y="1374"/>
                </a:lnTo>
                <a:lnTo>
                  <a:pt x="2446" y="1388"/>
                </a:lnTo>
                <a:lnTo>
                  <a:pt x="2458" y="1398"/>
                </a:lnTo>
                <a:lnTo>
                  <a:pt x="2471" y="1403"/>
                </a:lnTo>
                <a:lnTo>
                  <a:pt x="2485" y="1405"/>
                </a:lnTo>
                <a:lnTo>
                  <a:pt x="2499" y="1403"/>
                </a:lnTo>
                <a:lnTo>
                  <a:pt x="2512" y="1398"/>
                </a:lnTo>
                <a:lnTo>
                  <a:pt x="2524" y="1388"/>
                </a:lnTo>
                <a:lnTo>
                  <a:pt x="2543" y="1366"/>
                </a:lnTo>
                <a:lnTo>
                  <a:pt x="2552" y="1352"/>
                </a:lnTo>
                <a:lnTo>
                  <a:pt x="2557" y="1338"/>
                </a:lnTo>
                <a:lnTo>
                  <a:pt x="2559" y="1322"/>
                </a:lnTo>
                <a:lnTo>
                  <a:pt x="2557" y="1307"/>
                </a:lnTo>
                <a:lnTo>
                  <a:pt x="2552" y="1292"/>
                </a:lnTo>
                <a:lnTo>
                  <a:pt x="2543" y="1279"/>
                </a:lnTo>
                <a:lnTo>
                  <a:pt x="2531" y="1269"/>
                </a:lnTo>
                <a:lnTo>
                  <a:pt x="2518" y="1264"/>
                </a:lnTo>
                <a:lnTo>
                  <a:pt x="2504" y="1261"/>
                </a:lnTo>
                <a:close/>
                <a:moveTo>
                  <a:pt x="2041" y="1224"/>
                </a:moveTo>
                <a:lnTo>
                  <a:pt x="2027" y="1226"/>
                </a:lnTo>
                <a:lnTo>
                  <a:pt x="2014" y="1231"/>
                </a:lnTo>
                <a:lnTo>
                  <a:pt x="2002" y="1241"/>
                </a:lnTo>
                <a:lnTo>
                  <a:pt x="1983" y="1262"/>
                </a:lnTo>
                <a:lnTo>
                  <a:pt x="1973" y="1276"/>
                </a:lnTo>
                <a:lnTo>
                  <a:pt x="1967" y="1290"/>
                </a:lnTo>
                <a:lnTo>
                  <a:pt x="1966" y="1306"/>
                </a:lnTo>
                <a:lnTo>
                  <a:pt x="1967" y="1321"/>
                </a:lnTo>
                <a:lnTo>
                  <a:pt x="1973" y="1337"/>
                </a:lnTo>
                <a:lnTo>
                  <a:pt x="1983" y="1349"/>
                </a:lnTo>
                <a:lnTo>
                  <a:pt x="1994" y="1359"/>
                </a:lnTo>
                <a:lnTo>
                  <a:pt x="2007" y="1366"/>
                </a:lnTo>
                <a:lnTo>
                  <a:pt x="2021" y="1367"/>
                </a:lnTo>
                <a:lnTo>
                  <a:pt x="2035" y="1366"/>
                </a:lnTo>
                <a:lnTo>
                  <a:pt x="2049" y="1359"/>
                </a:lnTo>
                <a:lnTo>
                  <a:pt x="2060" y="1349"/>
                </a:lnTo>
                <a:lnTo>
                  <a:pt x="2080" y="1328"/>
                </a:lnTo>
                <a:lnTo>
                  <a:pt x="2089" y="1315"/>
                </a:lnTo>
                <a:lnTo>
                  <a:pt x="2094" y="1300"/>
                </a:lnTo>
                <a:lnTo>
                  <a:pt x="2096" y="1285"/>
                </a:lnTo>
                <a:lnTo>
                  <a:pt x="2094" y="1269"/>
                </a:lnTo>
                <a:lnTo>
                  <a:pt x="2089" y="1255"/>
                </a:lnTo>
                <a:lnTo>
                  <a:pt x="2080" y="1241"/>
                </a:lnTo>
                <a:lnTo>
                  <a:pt x="2068" y="1231"/>
                </a:lnTo>
                <a:lnTo>
                  <a:pt x="2055" y="1226"/>
                </a:lnTo>
                <a:lnTo>
                  <a:pt x="2041" y="1224"/>
                </a:lnTo>
                <a:close/>
                <a:moveTo>
                  <a:pt x="1577" y="1186"/>
                </a:moveTo>
                <a:lnTo>
                  <a:pt x="1563" y="1187"/>
                </a:lnTo>
                <a:lnTo>
                  <a:pt x="1550" y="1194"/>
                </a:lnTo>
                <a:lnTo>
                  <a:pt x="1538" y="1204"/>
                </a:lnTo>
                <a:lnTo>
                  <a:pt x="1518" y="1225"/>
                </a:lnTo>
                <a:lnTo>
                  <a:pt x="1509" y="1238"/>
                </a:lnTo>
                <a:lnTo>
                  <a:pt x="1504" y="1252"/>
                </a:lnTo>
                <a:lnTo>
                  <a:pt x="1502" y="1268"/>
                </a:lnTo>
                <a:lnTo>
                  <a:pt x="1504" y="1283"/>
                </a:lnTo>
                <a:lnTo>
                  <a:pt x="1509" y="1298"/>
                </a:lnTo>
                <a:lnTo>
                  <a:pt x="1518" y="1311"/>
                </a:lnTo>
                <a:lnTo>
                  <a:pt x="1530" y="1321"/>
                </a:lnTo>
                <a:lnTo>
                  <a:pt x="1543" y="1327"/>
                </a:lnTo>
                <a:lnTo>
                  <a:pt x="1557" y="1329"/>
                </a:lnTo>
                <a:lnTo>
                  <a:pt x="1571" y="1327"/>
                </a:lnTo>
                <a:lnTo>
                  <a:pt x="1584" y="1321"/>
                </a:lnTo>
                <a:lnTo>
                  <a:pt x="1596" y="1311"/>
                </a:lnTo>
                <a:lnTo>
                  <a:pt x="1615" y="1290"/>
                </a:lnTo>
                <a:lnTo>
                  <a:pt x="1625" y="1277"/>
                </a:lnTo>
                <a:lnTo>
                  <a:pt x="1631" y="1262"/>
                </a:lnTo>
                <a:lnTo>
                  <a:pt x="1633" y="1247"/>
                </a:lnTo>
                <a:lnTo>
                  <a:pt x="1631" y="1231"/>
                </a:lnTo>
                <a:lnTo>
                  <a:pt x="1625" y="1216"/>
                </a:lnTo>
                <a:lnTo>
                  <a:pt x="1615" y="1204"/>
                </a:lnTo>
                <a:lnTo>
                  <a:pt x="1604" y="1194"/>
                </a:lnTo>
                <a:lnTo>
                  <a:pt x="1591" y="1187"/>
                </a:lnTo>
                <a:lnTo>
                  <a:pt x="1577" y="1186"/>
                </a:lnTo>
                <a:close/>
                <a:moveTo>
                  <a:pt x="1113" y="1147"/>
                </a:moveTo>
                <a:lnTo>
                  <a:pt x="1100" y="1149"/>
                </a:lnTo>
                <a:lnTo>
                  <a:pt x="1086" y="1155"/>
                </a:lnTo>
                <a:lnTo>
                  <a:pt x="1075" y="1166"/>
                </a:lnTo>
                <a:lnTo>
                  <a:pt x="1055" y="1187"/>
                </a:lnTo>
                <a:lnTo>
                  <a:pt x="1046" y="1200"/>
                </a:lnTo>
                <a:lnTo>
                  <a:pt x="1041" y="1215"/>
                </a:lnTo>
                <a:lnTo>
                  <a:pt x="1039" y="1230"/>
                </a:lnTo>
                <a:lnTo>
                  <a:pt x="1041" y="1246"/>
                </a:lnTo>
                <a:lnTo>
                  <a:pt x="1046" y="1260"/>
                </a:lnTo>
                <a:lnTo>
                  <a:pt x="1055" y="1273"/>
                </a:lnTo>
                <a:lnTo>
                  <a:pt x="1067" y="1283"/>
                </a:lnTo>
                <a:lnTo>
                  <a:pt x="1080" y="1289"/>
                </a:lnTo>
                <a:lnTo>
                  <a:pt x="1094" y="1291"/>
                </a:lnTo>
                <a:lnTo>
                  <a:pt x="1108" y="1289"/>
                </a:lnTo>
                <a:lnTo>
                  <a:pt x="1121" y="1283"/>
                </a:lnTo>
                <a:lnTo>
                  <a:pt x="1133" y="1273"/>
                </a:lnTo>
                <a:lnTo>
                  <a:pt x="1152" y="1251"/>
                </a:lnTo>
                <a:lnTo>
                  <a:pt x="1161" y="1238"/>
                </a:lnTo>
                <a:lnTo>
                  <a:pt x="1167" y="1224"/>
                </a:lnTo>
                <a:lnTo>
                  <a:pt x="1168" y="1208"/>
                </a:lnTo>
                <a:lnTo>
                  <a:pt x="1167" y="1193"/>
                </a:lnTo>
                <a:lnTo>
                  <a:pt x="1161" y="1178"/>
                </a:lnTo>
                <a:lnTo>
                  <a:pt x="1152" y="1166"/>
                </a:lnTo>
                <a:lnTo>
                  <a:pt x="1141" y="1155"/>
                </a:lnTo>
                <a:lnTo>
                  <a:pt x="1127" y="1149"/>
                </a:lnTo>
                <a:lnTo>
                  <a:pt x="1113" y="1147"/>
                </a:lnTo>
                <a:close/>
                <a:moveTo>
                  <a:pt x="2255" y="986"/>
                </a:moveTo>
                <a:lnTo>
                  <a:pt x="2241" y="988"/>
                </a:lnTo>
                <a:lnTo>
                  <a:pt x="2228" y="994"/>
                </a:lnTo>
                <a:lnTo>
                  <a:pt x="2216" y="1004"/>
                </a:lnTo>
                <a:lnTo>
                  <a:pt x="2197" y="1025"/>
                </a:lnTo>
                <a:lnTo>
                  <a:pt x="2188" y="1038"/>
                </a:lnTo>
                <a:lnTo>
                  <a:pt x="2182" y="1053"/>
                </a:lnTo>
                <a:lnTo>
                  <a:pt x="2181" y="1068"/>
                </a:lnTo>
                <a:lnTo>
                  <a:pt x="2182" y="1084"/>
                </a:lnTo>
                <a:lnTo>
                  <a:pt x="2188" y="1098"/>
                </a:lnTo>
                <a:lnTo>
                  <a:pt x="2197" y="1112"/>
                </a:lnTo>
                <a:lnTo>
                  <a:pt x="2208" y="1122"/>
                </a:lnTo>
                <a:lnTo>
                  <a:pt x="2221" y="1128"/>
                </a:lnTo>
                <a:lnTo>
                  <a:pt x="2235" y="1129"/>
                </a:lnTo>
                <a:lnTo>
                  <a:pt x="2249" y="1128"/>
                </a:lnTo>
                <a:lnTo>
                  <a:pt x="2263" y="1122"/>
                </a:lnTo>
                <a:lnTo>
                  <a:pt x="2274" y="1112"/>
                </a:lnTo>
                <a:lnTo>
                  <a:pt x="2294" y="1090"/>
                </a:lnTo>
                <a:lnTo>
                  <a:pt x="2303" y="1077"/>
                </a:lnTo>
                <a:lnTo>
                  <a:pt x="2308" y="1063"/>
                </a:lnTo>
                <a:lnTo>
                  <a:pt x="2310" y="1047"/>
                </a:lnTo>
                <a:lnTo>
                  <a:pt x="2308" y="1032"/>
                </a:lnTo>
                <a:lnTo>
                  <a:pt x="2303" y="1017"/>
                </a:lnTo>
                <a:lnTo>
                  <a:pt x="2294" y="1004"/>
                </a:lnTo>
                <a:lnTo>
                  <a:pt x="2282" y="994"/>
                </a:lnTo>
                <a:lnTo>
                  <a:pt x="2269" y="988"/>
                </a:lnTo>
                <a:lnTo>
                  <a:pt x="2255" y="986"/>
                </a:lnTo>
                <a:close/>
                <a:moveTo>
                  <a:pt x="1792" y="949"/>
                </a:moveTo>
                <a:lnTo>
                  <a:pt x="1778" y="950"/>
                </a:lnTo>
                <a:lnTo>
                  <a:pt x="1765" y="956"/>
                </a:lnTo>
                <a:lnTo>
                  <a:pt x="1753" y="966"/>
                </a:lnTo>
                <a:lnTo>
                  <a:pt x="1733" y="987"/>
                </a:lnTo>
                <a:lnTo>
                  <a:pt x="1724" y="1001"/>
                </a:lnTo>
                <a:lnTo>
                  <a:pt x="1719" y="1015"/>
                </a:lnTo>
                <a:lnTo>
                  <a:pt x="1717" y="1031"/>
                </a:lnTo>
                <a:lnTo>
                  <a:pt x="1719" y="1046"/>
                </a:lnTo>
                <a:lnTo>
                  <a:pt x="1724" y="1061"/>
                </a:lnTo>
                <a:lnTo>
                  <a:pt x="1733" y="1074"/>
                </a:lnTo>
                <a:lnTo>
                  <a:pt x="1745" y="1084"/>
                </a:lnTo>
                <a:lnTo>
                  <a:pt x="1758" y="1089"/>
                </a:lnTo>
                <a:lnTo>
                  <a:pt x="1772" y="1092"/>
                </a:lnTo>
                <a:lnTo>
                  <a:pt x="1786" y="1089"/>
                </a:lnTo>
                <a:lnTo>
                  <a:pt x="1799" y="1084"/>
                </a:lnTo>
                <a:lnTo>
                  <a:pt x="1811" y="1074"/>
                </a:lnTo>
                <a:lnTo>
                  <a:pt x="1830" y="1053"/>
                </a:lnTo>
                <a:lnTo>
                  <a:pt x="1839" y="1039"/>
                </a:lnTo>
                <a:lnTo>
                  <a:pt x="1845" y="1025"/>
                </a:lnTo>
                <a:lnTo>
                  <a:pt x="1847" y="1010"/>
                </a:lnTo>
                <a:lnTo>
                  <a:pt x="1845" y="994"/>
                </a:lnTo>
                <a:lnTo>
                  <a:pt x="1839" y="978"/>
                </a:lnTo>
                <a:lnTo>
                  <a:pt x="1830" y="966"/>
                </a:lnTo>
                <a:lnTo>
                  <a:pt x="1819" y="956"/>
                </a:lnTo>
                <a:lnTo>
                  <a:pt x="1806" y="950"/>
                </a:lnTo>
                <a:lnTo>
                  <a:pt x="1792" y="949"/>
                </a:lnTo>
                <a:close/>
                <a:moveTo>
                  <a:pt x="1328" y="910"/>
                </a:moveTo>
                <a:lnTo>
                  <a:pt x="1315" y="912"/>
                </a:lnTo>
                <a:lnTo>
                  <a:pt x="1301" y="917"/>
                </a:lnTo>
                <a:lnTo>
                  <a:pt x="1290" y="927"/>
                </a:lnTo>
                <a:lnTo>
                  <a:pt x="1270" y="950"/>
                </a:lnTo>
                <a:lnTo>
                  <a:pt x="1260" y="963"/>
                </a:lnTo>
                <a:lnTo>
                  <a:pt x="1255" y="977"/>
                </a:lnTo>
                <a:lnTo>
                  <a:pt x="1253" y="993"/>
                </a:lnTo>
                <a:lnTo>
                  <a:pt x="1255" y="1008"/>
                </a:lnTo>
                <a:lnTo>
                  <a:pt x="1260" y="1023"/>
                </a:lnTo>
                <a:lnTo>
                  <a:pt x="1270" y="1036"/>
                </a:lnTo>
                <a:lnTo>
                  <a:pt x="1282" y="1046"/>
                </a:lnTo>
                <a:lnTo>
                  <a:pt x="1295" y="1052"/>
                </a:lnTo>
                <a:lnTo>
                  <a:pt x="1309" y="1054"/>
                </a:lnTo>
                <a:lnTo>
                  <a:pt x="1323" y="1052"/>
                </a:lnTo>
                <a:lnTo>
                  <a:pt x="1336" y="1046"/>
                </a:lnTo>
                <a:lnTo>
                  <a:pt x="1348" y="1036"/>
                </a:lnTo>
                <a:lnTo>
                  <a:pt x="1367" y="1014"/>
                </a:lnTo>
                <a:lnTo>
                  <a:pt x="1376" y="1002"/>
                </a:lnTo>
                <a:lnTo>
                  <a:pt x="1382" y="986"/>
                </a:lnTo>
                <a:lnTo>
                  <a:pt x="1383" y="971"/>
                </a:lnTo>
                <a:lnTo>
                  <a:pt x="1382" y="955"/>
                </a:lnTo>
                <a:lnTo>
                  <a:pt x="1376" y="941"/>
                </a:lnTo>
                <a:lnTo>
                  <a:pt x="1367" y="929"/>
                </a:lnTo>
                <a:lnTo>
                  <a:pt x="1356" y="919"/>
                </a:lnTo>
                <a:lnTo>
                  <a:pt x="1342" y="912"/>
                </a:lnTo>
                <a:lnTo>
                  <a:pt x="1328" y="910"/>
                </a:lnTo>
                <a:close/>
                <a:moveTo>
                  <a:pt x="2007" y="711"/>
                </a:moveTo>
                <a:lnTo>
                  <a:pt x="1993" y="712"/>
                </a:lnTo>
                <a:lnTo>
                  <a:pt x="1979" y="719"/>
                </a:lnTo>
                <a:lnTo>
                  <a:pt x="1967" y="729"/>
                </a:lnTo>
                <a:lnTo>
                  <a:pt x="1947" y="750"/>
                </a:lnTo>
                <a:lnTo>
                  <a:pt x="1938" y="763"/>
                </a:lnTo>
                <a:lnTo>
                  <a:pt x="1933" y="778"/>
                </a:lnTo>
                <a:lnTo>
                  <a:pt x="1931" y="793"/>
                </a:lnTo>
                <a:lnTo>
                  <a:pt x="1933" y="809"/>
                </a:lnTo>
                <a:lnTo>
                  <a:pt x="1938" y="823"/>
                </a:lnTo>
                <a:lnTo>
                  <a:pt x="1947" y="837"/>
                </a:lnTo>
                <a:lnTo>
                  <a:pt x="1959" y="846"/>
                </a:lnTo>
                <a:lnTo>
                  <a:pt x="1972" y="852"/>
                </a:lnTo>
                <a:lnTo>
                  <a:pt x="1987" y="854"/>
                </a:lnTo>
                <a:lnTo>
                  <a:pt x="2001" y="852"/>
                </a:lnTo>
                <a:lnTo>
                  <a:pt x="2014" y="846"/>
                </a:lnTo>
                <a:lnTo>
                  <a:pt x="2026" y="837"/>
                </a:lnTo>
                <a:lnTo>
                  <a:pt x="2046" y="815"/>
                </a:lnTo>
                <a:lnTo>
                  <a:pt x="2054" y="802"/>
                </a:lnTo>
                <a:lnTo>
                  <a:pt x="2060" y="788"/>
                </a:lnTo>
                <a:lnTo>
                  <a:pt x="2062" y="772"/>
                </a:lnTo>
                <a:lnTo>
                  <a:pt x="2060" y="757"/>
                </a:lnTo>
                <a:lnTo>
                  <a:pt x="2054" y="742"/>
                </a:lnTo>
                <a:lnTo>
                  <a:pt x="2046" y="729"/>
                </a:lnTo>
                <a:lnTo>
                  <a:pt x="2034" y="719"/>
                </a:lnTo>
                <a:lnTo>
                  <a:pt x="2021" y="712"/>
                </a:lnTo>
                <a:lnTo>
                  <a:pt x="2007" y="711"/>
                </a:lnTo>
                <a:close/>
                <a:moveTo>
                  <a:pt x="1542" y="672"/>
                </a:moveTo>
                <a:lnTo>
                  <a:pt x="1528" y="675"/>
                </a:lnTo>
                <a:lnTo>
                  <a:pt x="1515" y="681"/>
                </a:lnTo>
                <a:lnTo>
                  <a:pt x="1503" y="691"/>
                </a:lnTo>
                <a:lnTo>
                  <a:pt x="1484" y="712"/>
                </a:lnTo>
                <a:lnTo>
                  <a:pt x="1475" y="726"/>
                </a:lnTo>
                <a:lnTo>
                  <a:pt x="1470" y="740"/>
                </a:lnTo>
                <a:lnTo>
                  <a:pt x="1468" y="756"/>
                </a:lnTo>
                <a:lnTo>
                  <a:pt x="1470" y="771"/>
                </a:lnTo>
                <a:lnTo>
                  <a:pt x="1475" y="785"/>
                </a:lnTo>
                <a:lnTo>
                  <a:pt x="1484" y="799"/>
                </a:lnTo>
                <a:lnTo>
                  <a:pt x="1496" y="809"/>
                </a:lnTo>
                <a:lnTo>
                  <a:pt x="1509" y="814"/>
                </a:lnTo>
                <a:lnTo>
                  <a:pt x="1523" y="817"/>
                </a:lnTo>
                <a:lnTo>
                  <a:pt x="1537" y="814"/>
                </a:lnTo>
                <a:lnTo>
                  <a:pt x="1550" y="809"/>
                </a:lnTo>
                <a:lnTo>
                  <a:pt x="1562" y="799"/>
                </a:lnTo>
                <a:lnTo>
                  <a:pt x="1581" y="777"/>
                </a:lnTo>
                <a:lnTo>
                  <a:pt x="1590" y="764"/>
                </a:lnTo>
                <a:lnTo>
                  <a:pt x="1596" y="749"/>
                </a:lnTo>
                <a:lnTo>
                  <a:pt x="1597" y="733"/>
                </a:lnTo>
                <a:lnTo>
                  <a:pt x="1596" y="718"/>
                </a:lnTo>
                <a:lnTo>
                  <a:pt x="1590" y="703"/>
                </a:lnTo>
                <a:lnTo>
                  <a:pt x="1581" y="691"/>
                </a:lnTo>
                <a:lnTo>
                  <a:pt x="1570" y="681"/>
                </a:lnTo>
                <a:lnTo>
                  <a:pt x="1556" y="675"/>
                </a:lnTo>
                <a:lnTo>
                  <a:pt x="1542" y="672"/>
                </a:lnTo>
                <a:close/>
                <a:moveTo>
                  <a:pt x="1757" y="435"/>
                </a:moveTo>
                <a:lnTo>
                  <a:pt x="1743" y="437"/>
                </a:lnTo>
                <a:lnTo>
                  <a:pt x="1730" y="443"/>
                </a:lnTo>
                <a:lnTo>
                  <a:pt x="1718" y="453"/>
                </a:lnTo>
                <a:lnTo>
                  <a:pt x="1699" y="475"/>
                </a:lnTo>
                <a:lnTo>
                  <a:pt x="1690" y="488"/>
                </a:lnTo>
                <a:lnTo>
                  <a:pt x="1685" y="503"/>
                </a:lnTo>
                <a:lnTo>
                  <a:pt x="1683" y="518"/>
                </a:lnTo>
                <a:lnTo>
                  <a:pt x="1685" y="534"/>
                </a:lnTo>
                <a:lnTo>
                  <a:pt x="1690" y="548"/>
                </a:lnTo>
                <a:lnTo>
                  <a:pt x="1699" y="561"/>
                </a:lnTo>
                <a:lnTo>
                  <a:pt x="1711" y="571"/>
                </a:lnTo>
                <a:lnTo>
                  <a:pt x="1724" y="577"/>
                </a:lnTo>
                <a:lnTo>
                  <a:pt x="1738" y="579"/>
                </a:lnTo>
                <a:lnTo>
                  <a:pt x="1752" y="577"/>
                </a:lnTo>
                <a:lnTo>
                  <a:pt x="1765" y="571"/>
                </a:lnTo>
                <a:lnTo>
                  <a:pt x="1777" y="561"/>
                </a:lnTo>
                <a:lnTo>
                  <a:pt x="1796" y="539"/>
                </a:lnTo>
                <a:lnTo>
                  <a:pt x="1805" y="526"/>
                </a:lnTo>
                <a:lnTo>
                  <a:pt x="1811" y="512"/>
                </a:lnTo>
                <a:lnTo>
                  <a:pt x="1812" y="496"/>
                </a:lnTo>
                <a:lnTo>
                  <a:pt x="1811" y="480"/>
                </a:lnTo>
                <a:lnTo>
                  <a:pt x="1805" y="466"/>
                </a:lnTo>
                <a:lnTo>
                  <a:pt x="1796" y="453"/>
                </a:lnTo>
                <a:lnTo>
                  <a:pt x="1785" y="443"/>
                </a:lnTo>
                <a:lnTo>
                  <a:pt x="1771" y="437"/>
                </a:lnTo>
                <a:lnTo>
                  <a:pt x="1757" y="435"/>
                </a:lnTo>
                <a:close/>
                <a:moveTo>
                  <a:pt x="1725" y="0"/>
                </a:moveTo>
                <a:lnTo>
                  <a:pt x="1757" y="2"/>
                </a:lnTo>
                <a:lnTo>
                  <a:pt x="1789" y="9"/>
                </a:lnTo>
                <a:lnTo>
                  <a:pt x="1819" y="21"/>
                </a:lnTo>
                <a:lnTo>
                  <a:pt x="1847" y="38"/>
                </a:lnTo>
                <a:lnTo>
                  <a:pt x="1873" y="59"/>
                </a:lnTo>
                <a:lnTo>
                  <a:pt x="1896" y="83"/>
                </a:lnTo>
                <a:lnTo>
                  <a:pt x="1916" y="110"/>
                </a:lnTo>
                <a:lnTo>
                  <a:pt x="1932" y="140"/>
                </a:lnTo>
                <a:lnTo>
                  <a:pt x="1944" y="172"/>
                </a:lnTo>
                <a:lnTo>
                  <a:pt x="1952" y="205"/>
                </a:lnTo>
                <a:lnTo>
                  <a:pt x="1956" y="241"/>
                </a:lnTo>
                <a:lnTo>
                  <a:pt x="1956" y="276"/>
                </a:lnTo>
                <a:lnTo>
                  <a:pt x="1990" y="275"/>
                </a:lnTo>
                <a:lnTo>
                  <a:pt x="2023" y="281"/>
                </a:lnTo>
                <a:lnTo>
                  <a:pt x="2054" y="291"/>
                </a:lnTo>
                <a:lnTo>
                  <a:pt x="2085" y="306"/>
                </a:lnTo>
                <a:lnTo>
                  <a:pt x="2113" y="325"/>
                </a:lnTo>
                <a:lnTo>
                  <a:pt x="2138" y="350"/>
                </a:lnTo>
                <a:lnTo>
                  <a:pt x="2160" y="378"/>
                </a:lnTo>
                <a:lnTo>
                  <a:pt x="2178" y="410"/>
                </a:lnTo>
                <a:lnTo>
                  <a:pt x="2192" y="443"/>
                </a:lnTo>
                <a:lnTo>
                  <a:pt x="2201" y="478"/>
                </a:lnTo>
                <a:lnTo>
                  <a:pt x="2206" y="514"/>
                </a:lnTo>
                <a:lnTo>
                  <a:pt x="2205" y="551"/>
                </a:lnTo>
                <a:lnTo>
                  <a:pt x="2224" y="550"/>
                </a:lnTo>
                <a:lnTo>
                  <a:pt x="2254" y="553"/>
                </a:lnTo>
                <a:lnTo>
                  <a:pt x="2284" y="559"/>
                </a:lnTo>
                <a:lnTo>
                  <a:pt x="2312" y="569"/>
                </a:lnTo>
                <a:lnTo>
                  <a:pt x="2339" y="585"/>
                </a:lnTo>
                <a:lnTo>
                  <a:pt x="2365" y="602"/>
                </a:lnTo>
                <a:lnTo>
                  <a:pt x="2388" y="625"/>
                </a:lnTo>
                <a:lnTo>
                  <a:pt x="2410" y="654"/>
                </a:lnTo>
                <a:lnTo>
                  <a:pt x="2428" y="685"/>
                </a:lnTo>
                <a:lnTo>
                  <a:pt x="2441" y="718"/>
                </a:lnTo>
                <a:lnTo>
                  <a:pt x="2450" y="753"/>
                </a:lnTo>
                <a:lnTo>
                  <a:pt x="2455" y="790"/>
                </a:lnTo>
                <a:lnTo>
                  <a:pt x="2455" y="827"/>
                </a:lnTo>
                <a:lnTo>
                  <a:pt x="2487" y="827"/>
                </a:lnTo>
                <a:lnTo>
                  <a:pt x="2520" y="831"/>
                </a:lnTo>
                <a:lnTo>
                  <a:pt x="2552" y="841"/>
                </a:lnTo>
                <a:lnTo>
                  <a:pt x="2582" y="856"/>
                </a:lnTo>
                <a:lnTo>
                  <a:pt x="2611" y="876"/>
                </a:lnTo>
                <a:lnTo>
                  <a:pt x="2636" y="901"/>
                </a:lnTo>
                <a:lnTo>
                  <a:pt x="2658" y="929"/>
                </a:lnTo>
                <a:lnTo>
                  <a:pt x="2676" y="960"/>
                </a:lnTo>
                <a:lnTo>
                  <a:pt x="2689" y="993"/>
                </a:lnTo>
                <a:lnTo>
                  <a:pt x="2699" y="1028"/>
                </a:lnTo>
                <a:lnTo>
                  <a:pt x="2704" y="1065"/>
                </a:lnTo>
                <a:lnTo>
                  <a:pt x="2704" y="1102"/>
                </a:lnTo>
                <a:lnTo>
                  <a:pt x="2737" y="1102"/>
                </a:lnTo>
                <a:lnTo>
                  <a:pt x="2769" y="1107"/>
                </a:lnTo>
                <a:lnTo>
                  <a:pt x="2801" y="1117"/>
                </a:lnTo>
                <a:lnTo>
                  <a:pt x="2832" y="1132"/>
                </a:lnTo>
                <a:lnTo>
                  <a:pt x="2860" y="1151"/>
                </a:lnTo>
                <a:lnTo>
                  <a:pt x="2885" y="1176"/>
                </a:lnTo>
                <a:lnTo>
                  <a:pt x="2907" y="1205"/>
                </a:lnTo>
                <a:lnTo>
                  <a:pt x="2925" y="1236"/>
                </a:lnTo>
                <a:lnTo>
                  <a:pt x="2939" y="1269"/>
                </a:lnTo>
                <a:lnTo>
                  <a:pt x="2948" y="1303"/>
                </a:lnTo>
                <a:lnTo>
                  <a:pt x="2952" y="1340"/>
                </a:lnTo>
                <a:lnTo>
                  <a:pt x="2952" y="1378"/>
                </a:lnTo>
                <a:lnTo>
                  <a:pt x="2971" y="1377"/>
                </a:lnTo>
                <a:lnTo>
                  <a:pt x="3005" y="1379"/>
                </a:lnTo>
                <a:lnTo>
                  <a:pt x="3037" y="1388"/>
                </a:lnTo>
                <a:lnTo>
                  <a:pt x="3069" y="1401"/>
                </a:lnTo>
                <a:lnTo>
                  <a:pt x="3098" y="1419"/>
                </a:lnTo>
                <a:lnTo>
                  <a:pt x="3124" y="1441"/>
                </a:lnTo>
                <a:lnTo>
                  <a:pt x="3148" y="1468"/>
                </a:lnTo>
                <a:lnTo>
                  <a:pt x="3168" y="1499"/>
                </a:lnTo>
                <a:lnTo>
                  <a:pt x="3183" y="1530"/>
                </a:lnTo>
                <a:lnTo>
                  <a:pt x="3194" y="1563"/>
                </a:lnTo>
                <a:lnTo>
                  <a:pt x="3201" y="1597"/>
                </a:lnTo>
                <a:lnTo>
                  <a:pt x="3203" y="1633"/>
                </a:lnTo>
                <a:lnTo>
                  <a:pt x="3201" y="1667"/>
                </a:lnTo>
                <a:lnTo>
                  <a:pt x="3194" y="1702"/>
                </a:lnTo>
                <a:lnTo>
                  <a:pt x="3183" y="1735"/>
                </a:lnTo>
                <a:lnTo>
                  <a:pt x="3168" y="1767"/>
                </a:lnTo>
                <a:lnTo>
                  <a:pt x="3149" y="1796"/>
                </a:lnTo>
                <a:lnTo>
                  <a:pt x="3127" y="1821"/>
                </a:lnTo>
                <a:lnTo>
                  <a:pt x="3103" y="1842"/>
                </a:lnTo>
                <a:lnTo>
                  <a:pt x="3076" y="1860"/>
                </a:lnTo>
                <a:lnTo>
                  <a:pt x="3046" y="1874"/>
                </a:lnTo>
                <a:lnTo>
                  <a:pt x="3016" y="1883"/>
                </a:lnTo>
                <a:lnTo>
                  <a:pt x="2985" y="1888"/>
                </a:lnTo>
                <a:lnTo>
                  <a:pt x="2952" y="1887"/>
                </a:lnTo>
                <a:lnTo>
                  <a:pt x="2952" y="1925"/>
                </a:lnTo>
                <a:lnTo>
                  <a:pt x="2948" y="1961"/>
                </a:lnTo>
                <a:lnTo>
                  <a:pt x="2939" y="1996"/>
                </a:lnTo>
                <a:lnTo>
                  <a:pt x="2925" y="2029"/>
                </a:lnTo>
                <a:lnTo>
                  <a:pt x="2907" y="2060"/>
                </a:lnTo>
                <a:lnTo>
                  <a:pt x="2885" y="2089"/>
                </a:lnTo>
                <a:lnTo>
                  <a:pt x="2860" y="2113"/>
                </a:lnTo>
                <a:lnTo>
                  <a:pt x="2832" y="2133"/>
                </a:lnTo>
                <a:lnTo>
                  <a:pt x="2802" y="2147"/>
                </a:lnTo>
                <a:lnTo>
                  <a:pt x="2770" y="2157"/>
                </a:lnTo>
                <a:lnTo>
                  <a:pt x="2737" y="2163"/>
                </a:lnTo>
                <a:lnTo>
                  <a:pt x="2704" y="2163"/>
                </a:lnTo>
                <a:lnTo>
                  <a:pt x="2704" y="2200"/>
                </a:lnTo>
                <a:lnTo>
                  <a:pt x="2699" y="2236"/>
                </a:lnTo>
                <a:lnTo>
                  <a:pt x="2689" y="2272"/>
                </a:lnTo>
                <a:lnTo>
                  <a:pt x="2676" y="2305"/>
                </a:lnTo>
                <a:lnTo>
                  <a:pt x="2658" y="2336"/>
                </a:lnTo>
                <a:lnTo>
                  <a:pt x="2636" y="2364"/>
                </a:lnTo>
                <a:lnTo>
                  <a:pt x="2611" y="2388"/>
                </a:lnTo>
                <a:lnTo>
                  <a:pt x="2583" y="2408"/>
                </a:lnTo>
                <a:lnTo>
                  <a:pt x="2553" y="2424"/>
                </a:lnTo>
                <a:lnTo>
                  <a:pt x="2521" y="2434"/>
                </a:lnTo>
                <a:lnTo>
                  <a:pt x="2488" y="2438"/>
                </a:lnTo>
                <a:lnTo>
                  <a:pt x="2455" y="2438"/>
                </a:lnTo>
                <a:lnTo>
                  <a:pt x="2455" y="2475"/>
                </a:lnTo>
                <a:lnTo>
                  <a:pt x="2450" y="2511"/>
                </a:lnTo>
                <a:lnTo>
                  <a:pt x="2441" y="2547"/>
                </a:lnTo>
                <a:lnTo>
                  <a:pt x="2428" y="2580"/>
                </a:lnTo>
                <a:lnTo>
                  <a:pt x="2410" y="2611"/>
                </a:lnTo>
                <a:lnTo>
                  <a:pt x="2388" y="2639"/>
                </a:lnTo>
                <a:lnTo>
                  <a:pt x="2363" y="2663"/>
                </a:lnTo>
                <a:lnTo>
                  <a:pt x="2334" y="2683"/>
                </a:lnTo>
                <a:lnTo>
                  <a:pt x="2304" y="2699"/>
                </a:lnTo>
                <a:lnTo>
                  <a:pt x="2272" y="2709"/>
                </a:lnTo>
                <a:lnTo>
                  <a:pt x="2239" y="2713"/>
                </a:lnTo>
                <a:lnTo>
                  <a:pt x="2205" y="2713"/>
                </a:lnTo>
                <a:lnTo>
                  <a:pt x="2206" y="2751"/>
                </a:lnTo>
                <a:lnTo>
                  <a:pt x="2201" y="2786"/>
                </a:lnTo>
                <a:lnTo>
                  <a:pt x="2192" y="2822"/>
                </a:lnTo>
                <a:lnTo>
                  <a:pt x="2178" y="2855"/>
                </a:lnTo>
                <a:lnTo>
                  <a:pt x="2160" y="2886"/>
                </a:lnTo>
                <a:lnTo>
                  <a:pt x="2138" y="2915"/>
                </a:lnTo>
                <a:lnTo>
                  <a:pt x="2113" y="2939"/>
                </a:lnTo>
                <a:lnTo>
                  <a:pt x="2085" y="2959"/>
                </a:lnTo>
                <a:lnTo>
                  <a:pt x="2055" y="2974"/>
                </a:lnTo>
                <a:lnTo>
                  <a:pt x="2023" y="2984"/>
                </a:lnTo>
                <a:lnTo>
                  <a:pt x="1991" y="2989"/>
                </a:lnTo>
                <a:lnTo>
                  <a:pt x="1956" y="2989"/>
                </a:lnTo>
                <a:lnTo>
                  <a:pt x="1956" y="3026"/>
                </a:lnTo>
                <a:lnTo>
                  <a:pt x="1952" y="3062"/>
                </a:lnTo>
                <a:lnTo>
                  <a:pt x="1943" y="3098"/>
                </a:lnTo>
                <a:lnTo>
                  <a:pt x="1929" y="3131"/>
                </a:lnTo>
                <a:lnTo>
                  <a:pt x="1911" y="3162"/>
                </a:lnTo>
                <a:lnTo>
                  <a:pt x="1889" y="3190"/>
                </a:lnTo>
                <a:lnTo>
                  <a:pt x="1864" y="3214"/>
                </a:lnTo>
                <a:lnTo>
                  <a:pt x="1836" y="3234"/>
                </a:lnTo>
                <a:lnTo>
                  <a:pt x="1806" y="3249"/>
                </a:lnTo>
                <a:lnTo>
                  <a:pt x="1774" y="3259"/>
                </a:lnTo>
                <a:lnTo>
                  <a:pt x="1741" y="3264"/>
                </a:lnTo>
                <a:lnTo>
                  <a:pt x="1708" y="3264"/>
                </a:lnTo>
                <a:lnTo>
                  <a:pt x="1708" y="3300"/>
                </a:lnTo>
                <a:lnTo>
                  <a:pt x="1704" y="3334"/>
                </a:lnTo>
                <a:lnTo>
                  <a:pt x="1696" y="3367"/>
                </a:lnTo>
                <a:lnTo>
                  <a:pt x="1684" y="3400"/>
                </a:lnTo>
                <a:lnTo>
                  <a:pt x="1668" y="3430"/>
                </a:lnTo>
                <a:lnTo>
                  <a:pt x="1648" y="3457"/>
                </a:lnTo>
                <a:lnTo>
                  <a:pt x="1625" y="3482"/>
                </a:lnTo>
                <a:lnTo>
                  <a:pt x="1598" y="3503"/>
                </a:lnTo>
                <a:lnTo>
                  <a:pt x="1570" y="3519"/>
                </a:lnTo>
                <a:lnTo>
                  <a:pt x="1540" y="3532"/>
                </a:lnTo>
                <a:lnTo>
                  <a:pt x="1509" y="3538"/>
                </a:lnTo>
                <a:lnTo>
                  <a:pt x="1477" y="3540"/>
                </a:lnTo>
                <a:lnTo>
                  <a:pt x="1445" y="3538"/>
                </a:lnTo>
                <a:lnTo>
                  <a:pt x="1413" y="3530"/>
                </a:lnTo>
                <a:lnTo>
                  <a:pt x="1383" y="3518"/>
                </a:lnTo>
                <a:lnTo>
                  <a:pt x="1355" y="3502"/>
                </a:lnTo>
                <a:lnTo>
                  <a:pt x="1328" y="3481"/>
                </a:lnTo>
                <a:lnTo>
                  <a:pt x="1306" y="3455"/>
                </a:lnTo>
                <a:lnTo>
                  <a:pt x="1286" y="3428"/>
                </a:lnTo>
                <a:lnTo>
                  <a:pt x="1270" y="3399"/>
                </a:lnTo>
                <a:lnTo>
                  <a:pt x="1258" y="3367"/>
                </a:lnTo>
                <a:lnTo>
                  <a:pt x="1250" y="3334"/>
                </a:lnTo>
                <a:lnTo>
                  <a:pt x="1246" y="3300"/>
                </a:lnTo>
                <a:lnTo>
                  <a:pt x="1246" y="3264"/>
                </a:lnTo>
                <a:lnTo>
                  <a:pt x="1214" y="3264"/>
                </a:lnTo>
                <a:lnTo>
                  <a:pt x="1181" y="3260"/>
                </a:lnTo>
                <a:lnTo>
                  <a:pt x="1149" y="3249"/>
                </a:lnTo>
                <a:lnTo>
                  <a:pt x="1119" y="3234"/>
                </a:lnTo>
                <a:lnTo>
                  <a:pt x="1090" y="3214"/>
                </a:lnTo>
                <a:lnTo>
                  <a:pt x="1065" y="3190"/>
                </a:lnTo>
                <a:lnTo>
                  <a:pt x="1043" y="3162"/>
                </a:lnTo>
                <a:lnTo>
                  <a:pt x="1025" y="3131"/>
                </a:lnTo>
                <a:lnTo>
                  <a:pt x="1011" y="3098"/>
                </a:lnTo>
                <a:lnTo>
                  <a:pt x="1002" y="3062"/>
                </a:lnTo>
                <a:lnTo>
                  <a:pt x="998" y="3026"/>
                </a:lnTo>
                <a:lnTo>
                  <a:pt x="998" y="2988"/>
                </a:lnTo>
                <a:lnTo>
                  <a:pt x="965" y="2989"/>
                </a:lnTo>
                <a:lnTo>
                  <a:pt x="932" y="2984"/>
                </a:lnTo>
                <a:lnTo>
                  <a:pt x="900" y="2974"/>
                </a:lnTo>
                <a:lnTo>
                  <a:pt x="869" y="2959"/>
                </a:lnTo>
                <a:lnTo>
                  <a:pt x="841" y="2939"/>
                </a:lnTo>
                <a:lnTo>
                  <a:pt x="815" y="2915"/>
                </a:lnTo>
                <a:lnTo>
                  <a:pt x="793" y="2886"/>
                </a:lnTo>
                <a:lnTo>
                  <a:pt x="776" y="2855"/>
                </a:lnTo>
                <a:lnTo>
                  <a:pt x="762" y="2822"/>
                </a:lnTo>
                <a:lnTo>
                  <a:pt x="753" y="2786"/>
                </a:lnTo>
                <a:lnTo>
                  <a:pt x="748" y="2751"/>
                </a:lnTo>
                <a:lnTo>
                  <a:pt x="749" y="2713"/>
                </a:lnTo>
                <a:lnTo>
                  <a:pt x="716" y="2713"/>
                </a:lnTo>
                <a:lnTo>
                  <a:pt x="683" y="2709"/>
                </a:lnTo>
                <a:lnTo>
                  <a:pt x="651" y="2699"/>
                </a:lnTo>
                <a:lnTo>
                  <a:pt x="621" y="2683"/>
                </a:lnTo>
                <a:lnTo>
                  <a:pt x="593" y="2663"/>
                </a:lnTo>
                <a:lnTo>
                  <a:pt x="567" y="2639"/>
                </a:lnTo>
                <a:lnTo>
                  <a:pt x="545" y="2611"/>
                </a:lnTo>
                <a:lnTo>
                  <a:pt x="526" y="2580"/>
                </a:lnTo>
                <a:lnTo>
                  <a:pt x="513" y="2547"/>
                </a:lnTo>
                <a:lnTo>
                  <a:pt x="504" y="2511"/>
                </a:lnTo>
                <a:lnTo>
                  <a:pt x="499" y="2475"/>
                </a:lnTo>
                <a:lnTo>
                  <a:pt x="499" y="2438"/>
                </a:lnTo>
                <a:lnTo>
                  <a:pt x="466" y="2438"/>
                </a:lnTo>
                <a:lnTo>
                  <a:pt x="434" y="2434"/>
                </a:lnTo>
                <a:lnTo>
                  <a:pt x="402" y="2423"/>
                </a:lnTo>
                <a:lnTo>
                  <a:pt x="372" y="2408"/>
                </a:lnTo>
                <a:lnTo>
                  <a:pt x="343" y="2388"/>
                </a:lnTo>
                <a:lnTo>
                  <a:pt x="318" y="2364"/>
                </a:lnTo>
                <a:lnTo>
                  <a:pt x="296" y="2336"/>
                </a:lnTo>
                <a:lnTo>
                  <a:pt x="278" y="2305"/>
                </a:lnTo>
                <a:lnTo>
                  <a:pt x="265" y="2272"/>
                </a:lnTo>
                <a:lnTo>
                  <a:pt x="255" y="2236"/>
                </a:lnTo>
                <a:lnTo>
                  <a:pt x="251" y="2200"/>
                </a:lnTo>
                <a:lnTo>
                  <a:pt x="251" y="2163"/>
                </a:lnTo>
                <a:lnTo>
                  <a:pt x="233" y="2163"/>
                </a:lnTo>
                <a:lnTo>
                  <a:pt x="199" y="2161"/>
                </a:lnTo>
                <a:lnTo>
                  <a:pt x="165" y="2153"/>
                </a:lnTo>
                <a:lnTo>
                  <a:pt x="134" y="2140"/>
                </a:lnTo>
                <a:lnTo>
                  <a:pt x="105" y="2122"/>
                </a:lnTo>
                <a:lnTo>
                  <a:pt x="79" y="2099"/>
                </a:lnTo>
                <a:lnTo>
                  <a:pt x="55" y="2072"/>
                </a:lnTo>
                <a:lnTo>
                  <a:pt x="35" y="2042"/>
                </a:lnTo>
                <a:lnTo>
                  <a:pt x="20" y="2010"/>
                </a:lnTo>
                <a:lnTo>
                  <a:pt x="9" y="1977"/>
                </a:lnTo>
                <a:lnTo>
                  <a:pt x="3" y="1942"/>
                </a:lnTo>
                <a:lnTo>
                  <a:pt x="0" y="1908"/>
                </a:lnTo>
                <a:lnTo>
                  <a:pt x="3" y="1872"/>
                </a:lnTo>
                <a:lnTo>
                  <a:pt x="9" y="1838"/>
                </a:lnTo>
                <a:lnTo>
                  <a:pt x="20" y="1805"/>
                </a:lnTo>
                <a:lnTo>
                  <a:pt x="35" y="1774"/>
                </a:lnTo>
                <a:lnTo>
                  <a:pt x="54" y="1745"/>
                </a:lnTo>
                <a:lnTo>
                  <a:pt x="76" y="1719"/>
                </a:lnTo>
                <a:lnTo>
                  <a:pt x="101" y="1697"/>
                </a:lnTo>
                <a:lnTo>
                  <a:pt x="128" y="1679"/>
                </a:lnTo>
                <a:lnTo>
                  <a:pt x="156" y="1666"/>
                </a:lnTo>
                <a:lnTo>
                  <a:pt x="188" y="1657"/>
                </a:lnTo>
                <a:lnTo>
                  <a:pt x="219" y="1652"/>
                </a:lnTo>
                <a:lnTo>
                  <a:pt x="251" y="1653"/>
                </a:lnTo>
                <a:lnTo>
                  <a:pt x="251" y="1616"/>
                </a:lnTo>
                <a:lnTo>
                  <a:pt x="255" y="1580"/>
                </a:lnTo>
                <a:lnTo>
                  <a:pt x="265" y="1544"/>
                </a:lnTo>
                <a:lnTo>
                  <a:pt x="278" y="1511"/>
                </a:lnTo>
                <a:lnTo>
                  <a:pt x="296" y="1480"/>
                </a:lnTo>
                <a:lnTo>
                  <a:pt x="318" y="1451"/>
                </a:lnTo>
                <a:lnTo>
                  <a:pt x="343" y="1427"/>
                </a:lnTo>
                <a:lnTo>
                  <a:pt x="371" y="1408"/>
                </a:lnTo>
                <a:lnTo>
                  <a:pt x="401" y="1392"/>
                </a:lnTo>
                <a:lnTo>
                  <a:pt x="433" y="1382"/>
                </a:lnTo>
                <a:lnTo>
                  <a:pt x="466" y="1377"/>
                </a:lnTo>
                <a:lnTo>
                  <a:pt x="499" y="1378"/>
                </a:lnTo>
                <a:lnTo>
                  <a:pt x="499" y="1340"/>
                </a:lnTo>
                <a:lnTo>
                  <a:pt x="503" y="1303"/>
                </a:lnTo>
                <a:lnTo>
                  <a:pt x="513" y="1269"/>
                </a:lnTo>
                <a:lnTo>
                  <a:pt x="526" y="1236"/>
                </a:lnTo>
                <a:lnTo>
                  <a:pt x="545" y="1205"/>
                </a:lnTo>
                <a:lnTo>
                  <a:pt x="567" y="1176"/>
                </a:lnTo>
                <a:lnTo>
                  <a:pt x="592" y="1151"/>
                </a:lnTo>
                <a:lnTo>
                  <a:pt x="620" y="1132"/>
                </a:lnTo>
                <a:lnTo>
                  <a:pt x="650" y="1117"/>
                </a:lnTo>
                <a:lnTo>
                  <a:pt x="682" y="1107"/>
                </a:lnTo>
                <a:lnTo>
                  <a:pt x="715" y="1102"/>
                </a:lnTo>
                <a:lnTo>
                  <a:pt x="749" y="1102"/>
                </a:lnTo>
                <a:lnTo>
                  <a:pt x="748" y="1065"/>
                </a:lnTo>
                <a:lnTo>
                  <a:pt x="753" y="1028"/>
                </a:lnTo>
                <a:lnTo>
                  <a:pt x="762" y="993"/>
                </a:lnTo>
                <a:lnTo>
                  <a:pt x="776" y="960"/>
                </a:lnTo>
                <a:lnTo>
                  <a:pt x="794" y="929"/>
                </a:lnTo>
                <a:lnTo>
                  <a:pt x="816" y="901"/>
                </a:lnTo>
                <a:lnTo>
                  <a:pt x="841" y="876"/>
                </a:lnTo>
                <a:lnTo>
                  <a:pt x="869" y="856"/>
                </a:lnTo>
                <a:lnTo>
                  <a:pt x="899" y="842"/>
                </a:lnTo>
                <a:lnTo>
                  <a:pt x="932" y="831"/>
                </a:lnTo>
                <a:lnTo>
                  <a:pt x="964" y="827"/>
                </a:lnTo>
                <a:lnTo>
                  <a:pt x="998" y="827"/>
                </a:lnTo>
                <a:lnTo>
                  <a:pt x="998" y="790"/>
                </a:lnTo>
                <a:lnTo>
                  <a:pt x="1002" y="753"/>
                </a:lnTo>
                <a:lnTo>
                  <a:pt x="1011" y="718"/>
                </a:lnTo>
                <a:lnTo>
                  <a:pt x="1025" y="685"/>
                </a:lnTo>
                <a:lnTo>
                  <a:pt x="1043" y="654"/>
                </a:lnTo>
                <a:lnTo>
                  <a:pt x="1065" y="626"/>
                </a:lnTo>
                <a:lnTo>
                  <a:pt x="1090" y="601"/>
                </a:lnTo>
                <a:lnTo>
                  <a:pt x="1118" y="581"/>
                </a:lnTo>
                <a:lnTo>
                  <a:pt x="1148" y="566"/>
                </a:lnTo>
                <a:lnTo>
                  <a:pt x="1180" y="556"/>
                </a:lnTo>
                <a:lnTo>
                  <a:pt x="1213" y="551"/>
                </a:lnTo>
                <a:lnTo>
                  <a:pt x="1246" y="551"/>
                </a:lnTo>
                <a:lnTo>
                  <a:pt x="1246" y="514"/>
                </a:lnTo>
                <a:lnTo>
                  <a:pt x="1250" y="477"/>
                </a:lnTo>
                <a:lnTo>
                  <a:pt x="1259" y="443"/>
                </a:lnTo>
                <a:lnTo>
                  <a:pt x="1274" y="410"/>
                </a:lnTo>
                <a:lnTo>
                  <a:pt x="1292" y="378"/>
                </a:lnTo>
                <a:lnTo>
                  <a:pt x="1314" y="350"/>
                </a:lnTo>
                <a:lnTo>
                  <a:pt x="1339" y="325"/>
                </a:lnTo>
                <a:lnTo>
                  <a:pt x="1367" y="306"/>
                </a:lnTo>
                <a:lnTo>
                  <a:pt x="1397" y="291"/>
                </a:lnTo>
                <a:lnTo>
                  <a:pt x="1429" y="281"/>
                </a:lnTo>
                <a:lnTo>
                  <a:pt x="1462" y="275"/>
                </a:lnTo>
                <a:lnTo>
                  <a:pt x="1495" y="276"/>
                </a:lnTo>
                <a:lnTo>
                  <a:pt x="1495" y="241"/>
                </a:lnTo>
                <a:lnTo>
                  <a:pt x="1499" y="207"/>
                </a:lnTo>
                <a:lnTo>
                  <a:pt x="1507" y="173"/>
                </a:lnTo>
                <a:lnTo>
                  <a:pt x="1519" y="141"/>
                </a:lnTo>
                <a:lnTo>
                  <a:pt x="1534" y="111"/>
                </a:lnTo>
                <a:lnTo>
                  <a:pt x="1554" y="85"/>
                </a:lnTo>
                <a:lnTo>
                  <a:pt x="1577" y="60"/>
                </a:lnTo>
                <a:lnTo>
                  <a:pt x="1603" y="38"/>
                </a:lnTo>
                <a:lnTo>
                  <a:pt x="1632" y="21"/>
                </a:lnTo>
                <a:lnTo>
                  <a:pt x="1662" y="9"/>
                </a:lnTo>
                <a:lnTo>
                  <a:pt x="1693" y="2"/>
                </a:lnTo>
                <a:lnTo>
                  <a:pt x="17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1" name="Group 1020"/>
          <p:cNvGrpSpPr/>
          <p:nvPr/>
        </p:nvGrpSpPr>
        <p:grpSpPr>
          <a:xfrm>
            <a:off x="10033604" y="1958975"/>
            <a:ext cx="534987" cy="463550"/>
            <a:chOff x="10050463" y="1958975"/>
            <a:chExt cx="534987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0" name="Freeform 494"/>
            <p:cNvSpPr>
              <a:spLocks noEditPoints="1"/>
            </p:cNvSpPr>
            <p:nvPr/>
          </p:nvSpPr>
          <p:spPr bwMode="auto">
            <a:xfrm>
              <a:off x="10050463" y="1958975"/>
              <a:ext cx="534987" cy="361950"/>
            </a:xfrm>
            <a:custGeom>
              <a:avLst/>
              <a:gdLst>
                <a:gd name="T0" fmla="*/ 579 w 3373"/>
                <a:gd name="T1" fmla="*/ 1094 h 2275"/>
                <a:gd name="T2" fmla="*/ 598 w 3373"/>
                <a:gd name="T3" fmla="*/ 1187 h 2275"/>
                <a:gd name="T4" fmla="*/ 865 w 3373"/>
                <a:gd name="T5" fmla="*/ 1053 h 2275"/>
                <a:gd name="T6" fmla="*/ 1087 w 3373"/>
                <a:gd name="T7" fmla="*/ 1193 h 2275"/>
                <a:gd name="T8" fmla="*/ 1140 w 3373"/>
                <a:gd name="T9" fmla="*/ 1113 h 2275"/>
                <a:gd name="T10" fmla="*/ 879 w 3373"/>
                <a:gd name="T11" fmla="*/ 932 h 2275"/>
                <a:gd name="T12" fmla="*/ 877 w 3373"/>
                <a:gd name="T13" fmla="*/ 745 h 2275"/>
                <a:gd name="T14" fmla="*/ 980 w 3373"/>
                <a:gd name="T15" fmla="*/ 948 h 2275"/>
                <a:gd name="T16" fmla="*/ 1254 w 3373"/>
                <a:gd name="T17" fmla="*/ 968 h 2275"/>
                <a:gd name="T18" fmla="*/ 1255 w 3373"/>
                <a:gd name="T19" fmla="*/ 868 h 2275"/>
                <a:gd name="T20" fmla="*/ 1009 w 3373"/>
                <a:gd name="T21" fmla="*/ 824 h 2275"/>
                <a:gd name="T22" fmla="*/ 949 w 3373"/>
                <a:gd name="T23" fmla="*/ 680 h 2275"/>
                <a:gd name="T24" fmla="*/ 735 w 3373"/>
                <a:gd name="T25" fmla="*/ 724 h 2275"/>
                <a:gd name="T26" fmla="*/ 512 w 3373"/>
                <a:gd name="T27" fmla="*/ 856 h 2275"/>
                <a:gd name="T28" fmla="*/ 464 w 3373"/>
                <a:gd name="T29" fmla="*/ 954 h 2275"/>
                <a:gd name="T30" fmla="*/ 741 w 3373"/>
                <a:gd name="T31" fmla="*/ 959 h 2275"/>
                <a:gd name="T32" fmla="*/ 855 w 3373"/>
                <a:gd name="T33" fmla="*/ 738 h 2275"/>
                <a:gd name="T34" fmla="*/ 2464 w 3373"/>
                <a:gd name="T35" fmla="*/ 416 h 2275"/>
                <a:gd name="T36" fmla="*/ 2156 w 3373"/>
                <a:gd name="T37" fmla="*/ 592 h 2275"/>
                <a:gd name="T38" fmla="*/ 2197 w 3373"/>
                <a:gd name="T39" fmla="*/ 677 h 2275"/>
                <a:gd name="T40" fmla="*/ 2466 w 3373"/>
                <a:gd name="T41" fmla="*/ 538 h 2275"/>
                <a:gd name="T42" fmla="*/ 2688 w 3373"/>
                <a:gd name="T43" fmla="*/ 675 h 2275"/>
                <a:gd name="T44" fmla="*/ 2719 w 3373"/>
                <a:gd name="T45" fmla="*/ 584 h 2275"/>
                <a:gd name="T46" fmla="*/ 2518 w 3373"/>
                <a:gd name="T47" fmla="*/ 163 h 2275"/>
                <a:gd name="T48" fmla="*/ 2471 w 3373"/>
                <a:gd name="T49" fmla="*/ 317 h 2275"/>
                <a:gd name="T50" fmla="*/ 2593 w 3373"/>
                <a:gd name="T51" fmla="*/ 442 h 2275"/>
                <a:gd name="T52" fmla="*/ 2861 w 3373"/>
                <a:gd name="T53" fmla="*/ 426 h 2275"/>
                <a:gd name="T54" fmla="*/ 2811 w 3373"/>
                <a:gd name="T55" fmla="*/ 342 h 2275"/>
                <a:gd name="T56" fmla="*/ 2584 w 3373"/>
                <a:gd name="T57" fmla="*/ 219 h 2275"/>
                <a:gd name="T58" fmla="*/ 2363 w 3373"/>
                <a:gd name="T59" fmla="*/ 165 h 2275"/>
                <a:gd name="T60" fmla="*/ 2283 w 3373"/>
                <a:gd name="T61" fmla="*/ 329 h 2275"/>
                <a:gd name="T62" fmla="*/ 2049 w 3373"/>
                <a:gd name="T63" fmla="*/ 367 h 2275"/>
                <a:gd name="T64" fmla="*/ 2099 w 3373"/>
                <a:gd name="T65" fmla="*/ 463 h 2275"/>
                <a:gd name="T66" fmla="*/ 2389 w 3373"/>
                <a:gd name="T67" fmla="*/ 393 h 2275"/>
                <a:gd name="T68" fmla="*/ 2423 w 3373"/>
                <a:gd name="T69" fmla="*/ 181 h 2275"/>
                <a:gd name="T70" fmla="*/ 2706 w 3373"/>
                <a:gd name="T71" fmla="*/ 28 h 2275"/>
                <a:gd name="T72" fmla="*/ 3136 w 3373"/>
                <a:gd name="T73" fmla="*/ 285 h 2275"/>
                <a:gd name="T74" fmla="*/ 3359 w 3373"/>
                <a:gd name="T75" fmla="*/ 735 h 2275"/>
                <a:gd name="T76" fmla="*/ 3307 w 3373"/>
                <a:gd name="T77" fmla="*/ 1216 h 2275"/>
                <a:gd name="T78" fmla="*/ 3027 w 3373"/>
                <a:gd name="T79" fmla="*/ 1585 h 2275"/>
                <a:gd name="T80" fmla="*/ 2697 w 3373"/>
                <a:gd name="T81" fmla="*/ 1262 h 2275"/>
                <a:gd name="T82" fmla="*/ 2209 w 3373"/>
                <a:gd name="T83" fmla="*/ 1040 h 2275"/>
                <a:gd name="T84" fmla="*/ 1723 w 3373"/>
                <a:gd name="T85" fmla="*/ 1081 h 2275"/>
                <a:gd name="T86" fmla="*/ 1374 w 3373"/>
                <a:gd name="T87" fmla="*/ 1283 h 2275"/>
                <a:gd name="T88" fmla="*/ 1083 w 3373"/>
                <a:gd name="T89" fmla="*/ 1723 h 2275"/>
                <a:gd name="T90" fmla="*/ 1060 w 3373"/>
                <a:gd name="T91" fmla="*/ 2258 h 2275"/>
                <a:gd name="T92" fmla="*/ 597 w 3373"/>
                <a:gd name="T93" fmla="*/ 2224 h 2275"/>
                <a:gd name="T94" fmla="*/ 189 w 3373"/>
                <a:gd name="T95" fmla="*/ 1934 h 2275"/>
                <a:gd name="T96" fmla="*/ 3 w 3373"/>
                <a:gd name="T97" fmla="*/ 1465 h 2275"/>
                <a:gd name="T98" fmla="*/ 110 w 3373"/>
                <a:gd name="T99" fmla="*/ 963 h 2275"/>
                <a:gd name="T100" fmla="*/ 463 w 3373"/>
                <a:gd name="T101" fmla="*/ 612 h 2275"/>
                <a:gd name="T102" fmla="*/ 968 w 3373"/>
                <a:gd name="T103" fmla="*/ 505 h 2275"/>
                <a:gd name="T104" fmla="*/ 1439 w 3373"/>
                <a:gd name="T105" fmla="*/ 690 h 2275"/>
                <a:gd name="T106" fmla="*/ 1652 w 3373"/>
                <a:gd name="T107" fmla="*/ 562 h 2275"/>
                <a:gd name="T108" fmla="*/ 1946 w 3373"/>
                <a:gd name="T109" fmla="*/ 178 h 2275"/>
                <a:gd name="T110" fmla="*/ 2406 w 3373"/>
                <a:gd name="T111" fmla="*/ 3 h 2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3" h="2275">
                  <a:moveTo>
                    <a:pt x="879" y="932"/>
                  </a:moveTo>
                  <a:lnTo>
                    <a:pt x="849" y="933"/>
                  </a:lnTo>
                  <a:lnTo>
                    <a:pt x="820" y="938"/>
                  </a:lnTo>
                  <a:lnTo>
                    <a:pt x="791" y="948"/>
                  </a:lnTo>
                  <a:lnTo>
                    <a:pt x="764" y="964"/>
                  </a:lnTo>
                  <a:lnTo>
                    <a:pt x="591" y="1083"/>
                  </a:lnTo>
                  <a:lnTo>
                    <a:pt x="579" y="1094"/>
                  </a:lnTo>
                  <a:lnTo>
                    <a:pt x="571" y="1108"/>
                  </a:lnTo>
                  <a:lnTo>
                    <a:pt x="565" y="1122"/>
                  </a:lnTo>
                  <a:lnTo>
                    <a:pt x="565" y="1137"/>
                  </a:lnTo>
                  <a:lnTo>
                    <a:pt x="569" y="1153"/>
                  </a:lnTo>
                  <a:lnTo>
                    <a:pt x="576" y="1167"/>
                  </a:lnTo>
                  <a:lnTo>
                    <a:pt x="586" y="1179"/>
                  </a:lnTo>
                  <a:lnTo>
                    <a:pt x="598" y="1187"/>
                  </a:lnTo>
                  <a:lnTo>
                    <a:pt x="611" y="1192"/>
                  </a:lnTo>
                  <a:lnTo>
                    <a:pt x="626" y="1193"/>
                  </a:lnTo>
                  <a:lnTo>
                    <a:pt x="643" y="1191"/>
                  </a:lnTo>
                  <a:lnTo>
                    <a:pt x="660" y="1183"/>
                  </a:lnTo>
                  <a:lnTo>
                    <a:pt x="834" y="1064"/>
                  </a:lnTo>
                  <a:lnTo>
                    <a:pt x="848" y="1056"/>
                  </a:lnTo>
                  <a:lnTo>
                    <a:pt x="865" y="1053"/>
                  </a:lnTo>
                  <a:lnTo>
                    <a:pt x="881" y="1054"/>
                  </a:lnTo>
                  <a:lnTo>
                    <a:pt x="897" y="1059"/>
                  </a:lnTo>
                  <a:lnTo>
                    <a:pt x="912" y="1067"/>
                  </a:lnTo>
                  <a:lnTo>
                    <a:pt x="1044" y="1179"/>
                  </a:lnTo>
                  <a:lnTo>
                    <a:pt x="1057" y="1188"/>
                  </a:lnTo>
                  <a:lnTo>
                    <a:pt x="1072" y="1192"/>
                  </a:lnTo>
                  <a:lnTo>
                    <a:pt x="1087" y="1193"/>
                  </a:lnTo>
                  <a:lnTo>
                    <a:pt x="1103" y="1190"/>
                  </a:lnTo>
                  <a:lnTo>
                    <a:pt x="1117" y="1183"/>
                  </a:lnTo>
                  <a:lnTo>
                    <a:pt x="1129" y="1173"/>
                  </a:lnTo>
                  <a:lnTo>
                    <a:pt x="1138" y="1158"/>
                  </a:lnTo>
                  <a:lnTo>
                    <a:pt x="1142" y="1144"/>
                  </a:lnTo>
                  <a:lnTo>
                    <a:pt x="1143" y="1128"/>
                  </a:lnTo>
                  <a:lnTo>
                    <a:pt x="1140" y="1113"/>
                  </a:lnTo>
                  <a:lnTo>
                    <a:pt x="1133" y="1098"/>
                  </a:lnTo>
                  <a:lnTo>
                    <a:pt x="1123" y="1087"/>
                  </a:lnTo>
                  <a:lnTo>
                    <a:pt x="991" y="975"/>
                  </a:lnTo>
                  <a:lnTo>
                    <a:pt x="965" y="958"/>
                  </a:lnTo>
                  <a:lnTo>
                    <a:pt x="938" y="944"/>
                  </a:lnTo>
                  <a:lnTo>
                    <a:pt x="908" y="935"/>
                  </a:lnTo>
                  <a:lnTo>
                    <a:pt x="879" y="932"/>
                  </a:lnTo>
                  <a:close/>
                  <a:moveTo>
                    <a:pt x="932" y="679"/>
                  </a:moveTo>
                  <a:lnTo>
                    <a:pt x="917" y="682"/>
                  </a:lnTo>
                  <a:lnTo>
                    <a:pt x="903" y="689"/>
                  </a:lnTo>
                  <a:lnTo>
                    <a:pt x="892" y="700"/>
                  </a:lnTo>
                  <a:lnTo>
                    <a:pt x="883" y="713"/>
                  </a:lnTo>
                  <a:lnTo>
                    <a:pt x="878" y="728"/>
                  </a:lnTo>
                  <a:lnTo>
                    <a:pt x="877" y="745"/>
                  </a:lnTo>
                  <a:lnTo>
                    <a:pt x="886" y="832"/>
                  </a:lnTo>
                  <a:lnTo>
                    <a:pt x="890" y="856"/>
                  </a:lnTo>
                  <a:lnTo>
                    <a:pt x="900" y="879"/>
                  </a:lnTo>
                  <a:lnTo>
                    <a:pt x="915" y="901"/>
                  </a:lnTo>
                  <a:lnTo>
                    <a:pt x="933" y="919"/>
                  </a:lnTo>
                  <a:lnTo>
                    <a:pt x="955" y="935"/>
                  </a:lnTo>
                  <a:lnTo>
                    <a:pt x="980" y="948"/>
                  </a:lnTo>
                  <a:lnTo>
                    <a:pt x="1008" y="958"/>
                  </a:lnTo>
                  <a:lnTo>
                    <a:pt x="1037" y="962"/>
                  </a:lnTo>
                  <a:lnTo>
                    <a:pt x="1214" y="977"/>
                  </a:lnTo>
                  <a:lnTo>
                    <a:pt x="1217" y="978"/>
                  </a:lnTo>
                  <a:lnTo>
                    <a:pt x="1219" y="978"/>
                  </a:lnTo>
                  <a:lnTo>
                    <a:pt x="1238" y="975"/>
                  </a:lnTo>
                  <a:lnTo>
                    <a:pt x="1254" y="968"/>
                  </a:lnTo>
                  <a:lnTo>
                    <a:pt x="1267" y="956"/>
                  </a:lnTo>
                  <a:lnTo>
                    <a:pt x="1276" y="940"/>
                  </a:lnTo>
                  <a:lnTo>
                    <a:pt x="1281" y="923"/>
                  </a:lnTo>
                  <a:lnTo>
                    <a:pt x="1279" y="906"/>
                  </a:lnTo>
                  <a:lnTo>
                    <a:pt x="1274" y="892"/>
                  </a:lnTo>
                  <a:lnTo>
                    <a:pt x="1266" y="878"/>
                  </a:lnTo>
                  <a:lnTo>
                    <a:pt x="1255" y="868"/>
                  </a:lnTo>
                  <a:lnTo>
                    <a:pt x="1241" y="861"/>
                  </a:lnTo>
                  <a:lnTo>
                    <a:pt x="1224" y="856"/>
                  </a:lnTo>
                  <a:lnTo>
                    <a:pt x="1049" y="842"/>
                  </a:lnTo>
                  <a:lnTo>
                    <a:pt x="1034" y="839"/>
                  </a:lnTo>
                  <a:lnTo>
                    <a:pt x="1023" y="835"/>
                  </a:lnTo>
                  <a:lnTo>
                    <a:pt x="1014" y="830"/>
                  </a:lnTo>
                  <a:lnTo>
                    <a:pt x="1009" y="824"/>
                  </a:lnTo>
                  <a:lnTo>
                    <a:pt x="1007" y="821"/>
                  </a:lnTo>
                  <a:lnTo>
                    <a:pt x="999" y="734"/>
                  </a:lnTo>
                  <a:lnTo>
                    <a:pt x="996" y="718"/>
                  </a:lnTo>
                  <a:lnTo>
                    <a:pt x="988" y="704"/>
                  </a:lnTo>
                  <a:lnTo>
                    <a:pt x="978" y="692"/>
                  </a:lnTo>
                  <a:lnTo>
                    <a:pt x="965" y="684"/>
                  </a:lnTo>
                  <a:lnTo>
                    <a:pt x="949" y="680"/>
                  </a:lnTo>
                  <a:lnTo>
                    <a:pt x="932" y="679"/>
                  </a:lnTo>
                  <a:close/>
                  <a:moveTo>
                    <a:pt x="793" y="679"/>
                  </a:moveTo>
                  <a:lnTo>
                    <a:pt x="777" y="681"/>
                  </a:lnTo>
                  <a:lnTo>
                    <a:pt x="763" y="687"/>
                  </a:lnTo>
                  <a:lnTo>
                    <a:pt x="750" y="696"/>
                  </a:lnTo>
                  <a:lnTo>
                    <a:pt x="741" y="709"/>
                  </a:lnTo>
                  <a:lnTo>
                    <a:pt x="735" y="724"/>
                  </a:lnTo>
                  <a:lnTo>
                    <a:pt x="708" y="833"/>
                  </a:lnTo>
                  <a:lnTo>
                    <a:pt x="705" y="838"/>
                  </a:lnTo>
                  <a:lnTo>
                    <a:pt x="697" y="844"/>
                  </a:lnTo>
                  <a:lnTo>
                    <a:pt x="687" y="850"/>
                  </a:lnTo>
                  <a:lnTo>
                    <a:pt x="672" y="854"/>
                  </a:lnTo>
                  <a:lnTo>
                    <a:pt x="657" y="856"/>
                  </a:lnTo>
                  <a:lnTo>
                    <a:pt x="512" y="856"/>
                  </a:lnTo>
                  <a:lnTo>
                    <a:pt x="494" y="860"/>
                  </a:lnTo>
                  <a:lnTo>
                    <a:pt x="477" y="869"/>
                  </a:lnTo>
                  <a:lnTo>
                    <a:pt x="464" y="881"/>
                  </a:lnTo>
                  <a:lnTo>
                    <a:pt x="455" y="898"/>
                  </a:lnTo>
                  <a:lnTo>
                    <a:pt x="452" y="917"/>
                  </a:lnTo>
                  <a:lnTo>
                    <a:pt x="455" y="936"/>
                  </a:lnTo>
                  <a:lnTo>
                    <a:pt x="464" y="954"/>
                  </a:lnTo>
                  <a:lnTo>
                    <a:pt x="477" y="966"/>
                  </a:lnTo>
                  <a:lnTo>
                    <a:pt x="494" y="975"/>
                  </a:lnTo>
                  <a:lnTo>
                    <a:pt x="512" y="978"/>
                  </a:lnTo>
                  <a:lnTo>
                    <a:pt x="657" y="978"/>
                  </a:lnTo>
                  <a:lnTo>
                    <a:pt x="686" y="975"/>
                  </a:lnTo>
                  <a:lnTo>
                    <a:pt x="714" y="969"/>
                  </a:lnTo>
                  <a:lnTo>
                    <a:pt x="741" y="959"/>
                  </a:lnTo>
                  <a:lnTo>
                    <a:pt x="765" y="945"/>
                  </a:lnTo>
                  <a:lnTo>
                    <a:pt x="786" y="928"/>
                  </a:lnTo>
                  <a:lnTo>
                    <a:pt x="803" y="908"/>
                  </a:lnTo>
                  <a:lnTo>
                    <a:pt x="817" y="886"/>
                  </a:lnTo>
                  <a:lnTo>
                    <a:pt x="826" y="863"/>
                  </a:lnTo>
                  <a:lnTo>
                    <a:pt x="853" y="754"/>
                  </a:lnTo>
                  <a:lnTo>
                    <a:pt x="855" y="738"/>
                  </a:lnTo>
                  <a:lnTo>
                    <a:pt x="852" y="722"/>
                  </a:lnTo>
                  <a:lnTo>
                    <a:pt x="846" y="708"/>
                  </a:lnTo>
                  <a:lnTo>
                    <a:pt x="837" y="696"/>
                  </a:lnTo>
                  <a:lnTo>
                    <a:pt x="824" y="686"/>
                  </a:lnTo>
                  <a:lnTo>
                    <a:pt x="809" y="680"/>
                  </a:lnTo>
                  <a:lnTo>
                    <a:pt x="793" y="679"/>
                  </a:lnTo>
                  <a:close/>
                  <a:moveTo>
                    <a:pt x="2464" y="416"/>
                  </a:moveTo>
                  <a:lnTo>
                    <a:pt x="2434" y="417"/>
                  </a:lnTo>
                  <a:lnTo>
                    <a:pt x="2405" y="423"/>
                  </a:lnTo>
                  <a:lnTo>
                    <a:pt x="2377" y="434"/>
                  </a:lnTo>
                  <a:lnTo>
                    <a:pt x="2350" y="448"/>
                  </a:lnTo>
                  <a:lnTo>
                    <a:pt x="2176" y="568"/>
                  </a:lnTo>
                  <a:lnTo>
                    <a:pt x="2164" y="579"/>
                  </a:lnTo>
                  <a:lnTo>
                    <a:pt x="2156" y="592"/>
                  </a:lnTo>
                  <a:lnTo>
                    <a:pt x="2152" y="606"/>
                  </a:lnTo>
                  <a:lnTo>
                    <a:pt x="2151" y="622"/>
                  </a:lnTo>
                  <a:lnTo>
                    <a:pt x="2154" y="637"/>
                  </a:lnTo>
                  <a:lnTo>
                    <a:pt x="2161" y="652"/>
                  </a:lnTo>
                  <a:lnTo>
                    <a:pt x="2171" y="663"/>
                  </a:lnTo>
                  <a:lnTo>
                    <a:pt x="2184" y="672"/>
                  </a:lnTo>
                  <a:lnTo>
                    <a:pt x="2197" y="677"/>
                  </a:lnTo>
                  <a:lnTo>
                    <a:pt x="2212" y="679"/>
                  </a:lnTo>
                  <a:lnTo>
                    <a:pt x="2230" y="676"/>
                  </a:lnTo>
                  <a:lnTo>
                    <a:pt x="2246" y="667"/>
                  </a:lnTo>
                  <a:lnTo>
                    <a:pt x="2419" y="549"/>
                  </a:lnTo>
                  <a:lnTo>
                    <a:pt x="2434" y="541"/>
                  </a:lnTo>
                  <a:lnTo>
                    <a:pt x="2450" y="538"/>
                  </a:lnTo>
                  <a:lnTo>
                    <a:pt x="2466" y="538"/>
                  </a:lnTo>
                  <a:lnTo>
                    <a:pt x="2482" y="543"/>
                  </a:lnTo>
                  <a:lnTo>
                    <a:pt x="2497" y="553"/>
                  </a:lnTo>
                  <a:lnTo>
                    <a:pt x="2629" y="664"/>
                  </a:lnTo>
                  <a:lnTo>
                    <a:pt x="2642" y="673"/>
                  </a:lnTo>
                  <a:lnTo>
                    <a:pt x="2658" y="678"/>
                  </a:lnTo>
                  <a:lnTo>
                    <a:pt x="2673" y="678"/>
                  </a:lnTo>
                  <a:lnTo>
                    <a:pt x="2688" y="675"/>
                  </a:lnTo>
                  <a:lnTo>
                    <a:pt x="2702" y="667"/>
                  </a:lnTo>
                  <a:lnTo>
                    <a:pt x="2715" y="657"/>
                  </a:lnTo>
                  <a:lnTo>
                    <a:pt x="2723" y="644"/>
                  </a:lnTo>
                  <a:lnTo>
                    <a:pt x="2728" y="628"/>
                  </a:lnTo>
                  <a:lnTo>
                    <a:pt x="2728" y="613"/>
                  </a:lnTo>
                  <a:lnTo>
                    <a:pt x="2725" y="598"/>
                  </a:lnTo>
                  <a:lnTo>
                    <a:pt x="2719" y="584"/>
                  </a:lnTo>
                  <a:lnTo>
                    <a:pt x="2708" y="571"/>
                  </a:lnTo>
                  <a:lnTo>
                    <a:pt x="2576" y="460"/>
                  </a:lnTo>
                  <a:lnTo>
                    <a:pt x="2551" y="442"/>
                  </a:lnTo>
                  <a:lnTo>
                    <a:pt x="2523" y="429"/>
                  </a:lnTo>
                  <a:lnTo>
                    <a:pt x="2495" y="421"/>
                  </a:lnTo>
                  <a:lnTo>
                    <a:pt x="2464" y="416"/>
                  </a:lnTo>
                  <a:close/>
                  <a:moveTo>
                    <a:pt x="2518" y="163"/>
                  </a:moveTo>
                  <a:lnTo>
                    <a:pt x="2502" y="167"/>
                  </a:lnTo>
                  <a:lnTo>
                    <a:pt x="2488" y="175"/>
                  </a:lnTo>
                  <a:lnTo>
                    <a:pt x="2477" y="185"/>
                  </a:lnTo>
                  <a:lnTo>
                    <a:pt x="2469" y="198"/>
                  </a:lnTo>
                  <a:lnTo>
                    <a:pt x="2463" y="213"/>
                  </a:lnTo>
                  <a:lnTo>
                    <a:pt x="2463" y="229"/>
                  </a:lnTo>
                  <a:lnTo>
                    <a:pt x="2471" y="317"/>
                  </a:lnTo>
                  <a:lnTo>
                    <a:pt x="2476" y="342"/>
                  </a:lnTo>
                  <a:lnTo>
                    <a:pt x="2485" y="365"/>
                  </a:lnTo>
                  <a:lnTo>
                    <a:pt x="2500" y="385"/>
                  </a:lnTo>
                  <a:lnTo>
                    <a:pt x="2518" y="405"/>
                  </a:lnTo>
                  <a:lnTo>
                    <a:pt x="2541" y="421"/>
                  </a:lnTo>
                  <a:lnTo>
                    <a:pt x="2566" y="433"/>
                  </a:lnTo>
                  <a:lnTo>
                    <a:pt x="2593" y="442"/>
                  </a:lnTo>
                  <a:lnTo>
                    <a:pt x="2623" y="447"/>
                  </a:lnTo>
                  <a:lnTo>
                    <a:pt x="2800" y="463"/>
                  </a:lnTo>
                  <a:lnTo>
                    <a:pt x="2805" y="463"/>
                  </a:lnTo>
                  <a:lnTo>
                    <a:pt x="2823" y="460"/>
                  </a:lnTo>
                  <a:lnTo>
                    <a:pt x="2839" y="453"/>
                  </a:lnTo>
                  <a:lnTo>
                    <a:pt x="2852" y="441"/>
                  </a:lnTo>
                  <a:lnTo>
                    <a:pt x="2861" y="426"/>
                  </a:lnTo>
                  <a:lnTo>
                    <a:pt x="2866" y="408"/>
                  </a:lnTo>
                  <a:lnTo>
                    <a:pt x="2865" y="392"/>
                  </a:lnTo>
                  <a:lnTo>
                    <a:pt x="2860" y="376"/>
                  </a:lnTo>
                  <a:lnTo>
                    <a:pt x="2852" y="364"/>
                  </a:lnTo>
                  <a:lnTo>
                    <a:pt x="2841" y="353"/>
                  </a:lnTo>
                  <a:lnTo>
                    <a:pt x="2826" y="346"/>
                  </a:lnTo>
                  <a:lnTo>
                    <a:pt x="2811" y="342"/>
                  </a:lnTo>
                  <a:lnTo>
                    <a:pt x="2634" y="327"/>
                  </a:lnTo>
                  <a:lnTo>
                    <a:pt x="2620" y="323"/>
                  </a:lnTo>
                  <a:lnTo>
                    <a:pt x="2609" y="319"/>
                  </a:lnTo>
                  <a:lnTo>
                    <a:pt x="2601" y="314"/>
                  </a:lnTo>
                  <a:lnTo>
                    <a:pt x="2594" y="310"/>
                  </a:lnTo>
                  <a:lnTo>
                    <a:pt x="2592" y="306"/>
                  </a:lnTo>
                  <a:lnTo>
                    <a:pt x="2584" y="219"/>
                  </a:lnTo>
                  <a:lnTo>
                    <a:pt x="2580" y="200"/>
                  </a:lnTo>
                  <a:lnTo>
                    <a:pt x="2569" y="184"/>
                  </a:lnTo>
                  <a:lnTo>
                    <a:pt x="2556" y="172"/>
                  </a:lnTo>
                  <a:lnTo>
                    <a:pt x="2538" y="165"/>
                  </a:lnTo>
                  <a:lnTo>
                    <a:pt x="2518" y="163"/>
                  </a:lnTo>
                  <a:close/>
                  <a:moveTo>
                    <a:pt x="2378" y="163"/>
                  </a:moveTo>
                  <a:lnTo>
                    <a:pt x="2363" y="165"/>
                  </a:lnTo>
                  <a:lnTo>
                    <a:pt x="2348" y="172"/>
                  </a:lnTo>
                  <a:lnTo>
                    <a:pt x="2336" y="182"/>
                  </a:lnTo>
                  <a:lnTo>
                    <a:pt x="2326" y="194"/>
                  </a:lnTo>
                  <a:lnTo>
                    <a:pt x="2320" y="209"/>
                  </a:lnTo>
                  <a:lnTo>
                    <a:pt x="2293" y="317"/>
                  </a:lnTo>
                  <a:lnTo>
                    <a:pt x="2290" y="322"/>
                  </a:lnTo>
                  <a:lnTo>
                    <a:pt x="2283" y="329"/>
                  </a:lnTo>
                  <a:lnTo>
                    <a:pt x="2272" y="335"/>
                  </a:lnTo>
                  <a:lnTo>
                    <a:pt x="2259" y="340"/>
                  </a:lnTo>
                  <a:lnTo>
                    <a:pt x="2242" y="342"/>
                  </a:lnTo>
                  <a:lnTo>
                    <a:pt x="2099" y="342"/>
                  </a:lnTo>
                  <a:lnTo>
                    <a:pt x="2079" y="345"/>
                  </a:lnTo>
                  <a:lnTo>
                    <a:pt x="2062" y="353"/>
                  </a:lnTo>
                  <a:lnTo>
                    <a:pt x="2049" y="367"/>
                  </a:lnTo>
                  <a:lnTo>
                    <a:pt x="2040" y="383"/>
                  </a:lnTo>
                  <a:lnTo>
                    <a:pt x="2037" y="402"/>
                  </a:lnTo>
                  <a:lnTo>
                    <a:pt x="2040" y="422"/>
                  </a:lnTo>
                  <a:lnTo>
                    <a:pt x="2049" y="438"/>
                  </a:lnTo>
                  <a:lnTo>
                    <a:pt x="2062" y="452"/>
                  </a:lnTo>
                  <a:lnTo>
                    <a:pt x="2079" y="460"/>
                  </a:lnTo>
                  <a:lnTo>
                    <a:pt x="2099" y="463"/>
                  </a:lnTo>
                  <a:lnTo>
                    <a:pt x="2242" y="463"/>
                  </a:lnTo>
                  <a:lnTo>
                    <a:pt x="2271" y="461"/>
                  </a:lnTo>
                  <a:lnTo>
                    <a:pt x="2299" y="454"/>
                  </a:lnTo>
                  <a:lnTo>
                    <a:pt x="2326" y="443"/>
                  </a:lnTo>
                  <a:lnTo>
                    <a:pt x="2350" y="430"/>
                  </a:lnTo>
                  <a:lnTo>
                    <a:pt x="2372" y="412"/>
                  </a:lnTo>
                  <a:lnTo>
                    <a:pt x="2389" y="393"/>
                  </a:lnTo>
                  <a:lnTo>
                    <a:pt x="2402" y="371"/>
                  </a:lnTo>
                  <a:lnTo>
                    <a:pt x="2411" y="347"/>
                  </a:lnTo>
                  <a:lnTo>
                    <a:pt x="2438" y="239"/>
                  </a:lnTo>
                  <a:lnTo>
                    <a:pt x="2440" y="222"/>
                  </a:lnTo>
                  <a:lnTo>
                    <a:pt x="2438" y="207"/>
                  </a:lnTo>
                  <a:lnTo>
                    <a:pt x="2432" y="193"/>
                  </a:lnTo>
                  <a:lnTo>
                    <a:pt x="2423" y="181"/>
                  </a:lnTo>
                  <a:lnTo>
                    <a:pt x="2409" y="172"/>
                  </a:lnTo>
                  <a:lnTo>
                    <a:pt x="2395" y="165"/>
                  </a:lnTo>
                  <a:lnTo>
                    <a:pt x="2378" y="163"/>
                  </a:lnTo>
                  <a:close/>
                  <a:moveTo>
                    <a:pt x="2481" y="0"/>
                  </a:moveTo>
                  <a:lnTo>
                    <a:pt x="2558" y="3"/>
                  </a:lnTo>
                  <a:lnTo>
                    <a:pt x="2633" y="12"/>
                  </a:lnTo>
                  <a:lnTo>
                    <a:pt x="2706" y="28"/>
                  </a:lnTo>
                  <a:lnTo>
                    <a:pt x="2776" y="50"/>
                  </a:lnTo>
                  <a:lnTo>
                    <a:pt x="2845" y="77"/>
                  </a:lnTo>
                  <a:lnTo>
                    <a:pt x="2909" y="109"/>
                  </a:lnTo>
                  <a:lnTo>
                    <a:pt x="2972" y="146"/>
                  </a:lnTo>
                  <a:lnTo>
                    <a:pt x="3030" y="188"/>
                  </a:lnTo>
                  <a:lnTo>
                    <a:pt x="3085" y="235"/>
                  </a:lnTo>
                  <a:lnTo>
                    <a:pt x="3136" y="285"/>
                  </a:lnTo>
                  <a:lnTo>
                    <a:pt x="3183" y="340"/>
                  </a:lnTo>
                  <a:lnTo>
                    <a:pt x="3225" y="398"/>
                  </a:lnTo>
                  <a:lnTo>
                    <a:pt x="3263" y="460"/>
                  </a:lnTo>
                  <a:lnTo>
                    <a:pt x="3295" y="525"/>
                  </a:lnTo>
                  <a:lnTo>
                    <a:pt x="3322" y="592"/>
                  </a:lnTo>
                  <a:lnTo>
                    <a:pt x="3344" y="662"/>
                  </a:lnTo>
                  <a:lnTo>
                    <a:pt x="3359" y="735"/>
                  </a:lnTo>
                  <a:lnTo>
                    <a:pt x="3370" y="810"/>
                  </a:lnTo>
                  <a:lnTo>
                    <a:pt x="3373" y="886"/>
                  </a:lnTo>
                  <a:lnTo>
                    <a:pt x="3370" y="955"/>
                  </a:lnTo>
                  <a:lnTo>
                    <a:pt x="3361" y="1022"/>
                  </a:lnTo>
                  <a:lnTo>
                    <a:pt x="3349" y="1088"/>
                  </a:lnTo>
                  <a:lnTo>
                    <a:pt x="3330" y="1153"/>
                  </a:lnTo>
                  <a:lnTo>
                    <a:pt x="3307" y="1216"/>
                  </a:lnTo>
                  <a:lnTo>
                    <a:pt x="3279" y="1277"/>
                  </a:lnTo>
                  <a:lnTo>
                    <a:pt x="3248" y="1336"/>
                  </a:lnTo>
                  <a:lnTo>
                    <a:pt x="3212" y="1392"/>
                  </a:lnTo>
                  <a:lnTo>
                    <a:pt x="3171" y="1444"/>
                  </a:lnTo>
                  <a:lnTo>
                    <a:pt x="3126" y="1495"/>
                  </a:lnTo>
                  <a:lnTo>
                    <a:pt x="3079" y="1541"/>
                  </a:lnTo>
                  <a:lnTo>
                    <a:pt x="3027" y="1585"/>
                  </a:lnTo>
                  <a:lnTo>
                    <a:pt x="2972" y="1624"/>
                  </a:lnTo>
                  <a:lnTo>
                    <a:pt x="2937" y="1555"/>
                  </a:lnTo>
                  <a:lnTo>
                    <a:pt x="2899" y="1490"/>
                  </a:lnTo>
                  <a:lnTo>
                    <a:pt x="2854" y="1427"/>
                  </a:lnTo>
                  <a:lnTo>
                    <a:pt x="2806" y="1368"/>
                  </a:lnTo>
                  <a:lnTo>
                    <a:pt x="2753" y="1313"/>
                  </a:lnTo>
                  <a:lnTo>
                    <a:pt x="2697" y="1262"/>
                  </a:lnTo>
                  <a:lnTo>
                    <a:pt x="2636" y="1216"/>
                  </a:lnTo>
                  <a:lnTo>
                    <a:pt x="2573" y="1174"/>
                  </a:lnTo>
                  <a:lnTo>
                    <a:pt x="2505" y="1136"/>
                  </a:lnTo>
                  <a:lnTo>
                    <a:pt x="2435" y="1103"/>
                  </a:lnTo>
                  <a:lnTo>
                    <a:pt x="2362" y="1077"/>
                  </a:lnTo>
                  <a:lnTo>
                    <a:pt x="2287" y="1056"/>
                  </a:lnTo>
                  <a:lnTo>
                    <a:pt x="2209" y="1040"/>
                  </a:lnTo>
                  <a:lnTo>
                    <a:pt x="2129" y="1030"/>
                  </a:lnTo>
                  <a:lnTo>
                    <a:pt x="2048" y="1027"/>
                  </a:lnTo>
                  <a:lnTo>
                    <a:pt x="1980" y="1029"/>
                  </a:lnTo>
                  <a:lnTo>
                    <a:pt x="1914" y="1036"/>
                  </a:lnTo>
                  <a:lnTo>
                    <a:pt x="1848" y="1047"/>
                  </a:lnTo>
                  <a:lnTo>
                    <a:pt x="1785" y="1062"/>
                  </a:lnTo>
                  <a:lnTo>
                    <a:pt x="1723" y="1081"/>
                  </a:lnTo>
                  <a:lnTo>
                    <a:pt x="1718" y="1083"/>
                  </a:lnTo>
                  <a:lnTo>
                    <a:pt x="1673" y="1099"/>
                  </a:lnTo>
                  <a:lnTo>
                    <a:pt x="1630" y="1118"/>
                  </a:lnTo>
                  <a:lnTo>
                    <a:pt x="1561" y="1153"/>
                  </a:lnTo>
                  <a:lnTo>
                    <a:pt x="1496" y="1191"/>
                  </a:lnTo>
                  <a:lnTo>
                    <a:pt x="1433" y="1236"/>
                  </a:lnTo>
                  <a:lnTo>
                    <a:pt x="1374" y="1283"/>
                  </a:lnTo>
                  <a:lnTo>
                    <a:pt x="1319" y="1336"/>
                  </a:lnTo>
                  <a:lnTo>
                    <a:pt x="1268" y="1392"/>
                  </a:lnTo>
                  <a:lnTo>
                    <a:pt x="1222" y="1452"/>
                  </a:lnTo>
                  <a:lnTo>
                    <a:pt x="1180" y="1515"/>
                  </a:lnTo>
                  <a:lnTo>
                    <a:pt x="1142" y="1582"/>
                  </a:lnTo>
                  <a:lnTo>
                    <a:pt x="1110" y="1651"/>
                  </a:lnTo>
                  <a:lnTo>
                    <a:pt x="1083" y="1723"/>
                  </a:lnTo>
                  <a:lnTo>
                    <a:pt x="1062" y="1798"/>
                  </a:lnTo>
                  <a:lnTo>
                    <a:pt x="1047" y="1875"/>
                  </a:lnTo>
                  <a:lnTo>
                    <a:pt x="1037" y="1954"/>
                  </a:lnTo>
                  <a:lnTo>
                    <a:pt x="1034" y="2035"/>
                  </a:lnTo>
                  <a:lnTo>
                    <a:pt x="1037" y="2111"/>
                  </a:lnTo>
                  <a:lnTo>
                    <a:pt x="1046" y="2186"/>
                  </a:lnTo>
                  <a:lnTo>
                    <a:pt x="1060" y="2258"/>
                  </a:lnTo>
                  <a:lnTo>
                    <a:pt x="1004" y="2268"/>
                  </a:lnTo>
                  <a:lnTo>
                    <a:pt x="948" y="2273"/>
                  </a:lnTo>
                  <a:lnTo>
                    <a:pt x="892" y="2275"/>
                  </a:lnTo>
                  <a:lnTo>
                    <a:pt x="815" y="2272"/>
                  </a:lnTo>
                  <a:lnTo>
                    <a:pt x="740" y="2261"/>
                  </a:lnTo>
                  <a:lnTo>
                    <a:pt x="667" y="2246"/>
                  </a:lnTo>
                  <a:lnTo>
                    <a:pt x="597" y="2224"/>
                  </a:lnTo>
                  <a:lnTo>
                    <a:pt x="528" y="2197"/>
                  </a:lnTo>
                  <a:lnTo>
                    <a:pt x="463" y="2165"/>
                  </a:lnTo>
                  <a:lnTo>
                    <a:pt x="401" y="2128"/>
                  </a:lnTo>
                  <a:lnTo>
                    <a:pt x="342" y="2086"/>
                  </a:lnTo>
                  <a:lnTo>
                    <a:pt x="288" y="2039"/>
                  </a:lnTo>
                  <a:lnTo>
                    <a:pt x="236" y="1989"/>
                  </a:lnTo>
                  <a:lnTo>
                    <a:pt x="189" y="1934"/>
                  </a:lnTo>
                  <a:lnTo>
                    <a:pt x="148" y="1876"/>
                  </a:lnTo>
                  <a:lnTo>
                    <a:pt x="110" y="1814"/>
                  </a:lnTo>
                  <a:lnTo>
                    <a:pt x="78" y="1750"/>
                  </a:lnTo>
                  <a:lnTo>
                    <a:pt x="50" y="1682"/>
                  </a:lnTo>
                  <a:lnTo>
                    <a:pt x="29" y="1612"/>
                  </a:lnTo>
                  <a:lnTo>
                    <a:pt x="12" y="1539"/>
                  </a:lnTo>
                  <a:lnTo>
                    <a:pt x="3" y="1465"/>
                  </a:lnTo>
                  <a:lnTo>
                    <a:pt x="0" y="1389"/>
                  </a:lnTo>
                  <a:lnTo>
                    <a:pt x="3" y="1312"/>
                  </a:lnTo>
                  <a:lnTo>
                    <a:pt x="12" y="1238"/>
                  </a:lnTo>
                  <a:lnTo>
                    <a:pt x="29" y="1165"/>
                  </a:lnTo>
                  <a:lnTo>
                    <a:pt x="50" y="1095"/>
                  </a:lnTo>
                  <a:lnTo>
                    <a:pt x="78" y="1027"/>
                  </a:lnTo>
                  <a:lnTo>
                    <a:pt x="110" y="963"/>
                  </a:lnTo>
                  <a:lnTo>
                    <a:pt x="148" y="901"/>
                  </a:lnTo>
                  <a:lnTo>
                    <a:pt x="189" y="843"/>
                  </a:lnTo>
                  <a:lnTo>
                    <a:pt x="236" y="788"/>
                  </a:lnTo>
                  <a:lnTo>
                    <a:pt x="288" y="738"/>
                  </a:lnTo>
                  <a:lnTo>
                    <a:pt x="342" y="691"/>
                  </a:lnTo>
                  <a:lnTo>
                    <a:pt x="401" y="649"/>
                  </a:lnTo>
                  <a:lnTo>
                    <a:pt x="463" y="612"/>
                  </a:lnTo>
                  <a:lnTo>
                    <a:pt x="528" y="580"/>
                  </a:lnTo>
                  <a:lnTo>
                    <a:pt x="597" y="552"/>
                  </a:lnTo>
                  <a:lnTo>
                    <a:pt x="667" y="531"/>
                  </a:lnTo>
                  <a:lnTo>
                    <a:pt x="740" y="515"/>
                  </a:lnTo>
                  <a:lnTo>
                    <a:pt x="815" y="505"/>
                  </a:lnTo>
                  <a:lnTo>
                    <a:pt x="892" y="502"/>
                  </a:lnTo>
                  <a:lnTo>
                    <a:pt x="968" y="505"/>
                  </a:lnTo>
                  <a:lnTo>
                    <a:pt x="1041" y="515"/>
                  </a:lnTo>
                  <a:lnTo>
                    <a:pt x="1114" y="531"/>
                  </a:lnTo>
                  <a:lnTo>
                    <a:pt x="1185" y="552"/>
                  </a:lnTo>
                  <a:lnTo>
                    <a:pt x="1252" y="579"/>
                  </a:lnTo>
                  <a:lnTo>
                    <a:pt x="1317" y="612"/>
                  </a:lnTo>
                  <a:lnTo>
                    <a:pt x="1379" y="649"/>
                  </a:lnTo>
                  <a:lnTo>
                    <a:pt x="1439" y="690"/>
                  </a:lnTo>
                  <a:lnTo>
                    <a:pt x="1494" y="737"/>
                  </a:lnTo>
                  <a:lnTo>
                    <a:pt x="1545" y="788"/>
                  </a:lnTo>
                  <a:lnTo>
                    <a:pt x="1591" y="843"/>
                  </a:lnTo>
                  <a:lnTo>
                    <a:pt x="1599" y="770"/>
                  </a:lnTo>
                  <a:lnTo>
                    <a:pt x="1611" y="698"/>
                  </a:lnTo>
                  <a:lnTo>
                    <a:pt x="1629" y="629"/>
                  </a:lnTo>
                  <a:lnTo>
                    <a:pt x="1652" y="562"/>
                  </a:lnTo>
                  <a:lnTo>
                    <a:pt x="1681" y="498"/>
                  </a:lnTo>
                  <a:lnTo>
                    <a:pt x="1714" y="436"/>
                  </a:lnTo>
                  <a:lnTo>
                    <a:pt x="1752" y="377"/>
                  </a:lnTo>
                  <a:lnTo>
                    <a:pt x="1795" y="322"/>
                  </a:lnTo>
                  <a:lnTo>
                    <a:pt x="1841" y="270"/>
                  </a:lnTo>
                  <a:lnTo>
                    <a:pt x="1892" y="222"/>
                  </a:lnTo>
                  <a:lnTo>
                    <a:pt x="1946" y="178"/>
                  </a:lnTo>
                  <a:lnTo>
                    <a:pt x="2003" y="138"/>
                  </a:lnTo>
                  <a:lnTo>
                    <a:pt x="2064" y="103"/>
                  </a:lnTo>
                  <a:lnTo>
                    <a:pt x="2128" y="72"/>
                  </a:lnTo>
                  <a:lnTo>
                    <a:pt x="2194" y="47"/>
                  </a:lnTo>
                  <a:lnTo>
                    <a:pt x="2263" y="27"/>
                  </a:lnTo>
                  <a:lnTo>
                    <a:pt x="2333" y="11"/>
                  </a:lnTo>
                  <a:lnTo>
                    <a:pt x="2406" y="3"/>
                  </a:lnTo>
                  <a:lnTo>
                    <a:pt x="2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95"/>
            <p:cNvSpPr>
              <a:spLocks noEditPoints="1"/>
            </p:cNvSpPr>
            <p:nvPr/>
          </p:nvSpPr>
          <p:spPr bwMode="auto">
            <a:xfrm>
              <a:off x="10234613" y="2141538"/>
              <a:ext cx="282575" cy="280987"/>
            </a:xfrm>
            <a:custGeom>
              <a:avLst/>
              <a:gdLst>
                <a:gd name="T0" fmla="*/ 784 w 1783"/>
                <a:gd name="T1" fmla="*/ 436 h 1772"/>
                <a:gd name="T2" fmla="*/ 563 w 1783"/>
                <a:gd name="T3" fmla="*/ 595 h 1772"/>
                <a:gd name="T4" fmla="*/ 568 w 1783"/>
                <a:gd name="T5" fmla="*/ 655 h 1772"/>
                <a:gd name="T6" fmla="*/ 618 w 1783"/>
                <a:gd name="T7" fmla="*/ 681 h 1772"/>
                <a:gd name="T8" fmla="*/ 842 w 1783"/>
                <a:gd name="T9" fmla="*/ 543 h 1772"/>
                <a:gd name="T10" fmla="*/ 904 w 1783"/>
                <a:gd name="T11" fmla="*/ 556 h 1772"/>
                <a:gd name="T12" fmla="*/ 1081 w 1783"/>
                <a:gd name="T13" fmla="*/ 681 h 1772"/>
                <a:gd name="T14" fmla="*/ 1131 w 1783"/>
                <a:gd name="T15" fmla="*/ 646 h 1772"/>
                <a:gd name="T16" fmla="*/ 1125 w 1783"/>
                <a:gd name="T17" fmla="*/ 587 h 1772"/>
                <a:gd name="T18" fmla="*/ 930 w 1783"/>
                <a:gd name="T19" fmla="*/ 432 h 1772"/>
                <a:gd name="T20" fmla="*/ 910 w 1783"/>
                <a:gd name="T21" fmla="*/ 169 h 1772"/>
                <a:gd name="T22" fmla="*/ 871 w 1783"/>
                <a:gd name="T23" fmla="*/ 216 h 1772"/>
                <a:gd name="T24" fmla="*/ 893 w 1783"/>
                <a:gd name="T25" fmla="*/ 367 h 1772"/>
                <a:gd name="T26" fmla="*/ 974 w 1783"/>
                <a:gd name="T27" fmla="*/ 436 h 1772"/>
                <a:gd name="T28" fmla="*/ 1213 w 1783"/>
                <a:gd name="T29" fmla="*/ 466 h 1772"/>
                <a:gd name="T30" fmla="*/ 1269 w 1783"/>
                <a:gd name="T31" fmla="*/ 428 h 1772"/>
                <a:gd name="T32" fmla="*/ 1260 w 1783"/>
                <a:gd name="T33" fmla="*/ 366 h 1772"/>
                <a:gd name="T34" fmla="*/ 1041 w 1783"/>
                <a:gd name="T35" fmla="*/ 328 h 1772"/>
                <a:gd name="T36" fmla="*/ 1002 w 1783"/>
                <a:gd name="T37" fmla="*/ 312 h 1772"/>
                <a:gd name="T38" fmla="*/ 977 w 1783"/>
                <a:gd name="T39" fmla="*/ 187 h 1772"/>
                <a:gd name="T40" fmla="*/ 786 w 1783"/>
                <a:gd name="T41" fmla="*/ 166 h 1772"/>
                <a:gd name="T42" fmla="*/ 734 w 1783"/>
                <a:gd name="T43" fmla="*/ 196 h 1772"/>
                <a:gd name="T44" fmla="*/ 690 w 1783"/>
                <a:gd name="T45" fmla="*/ 331 h 1772"/>
                <a:gd name="T46" fmla="*/ 506 w 1783"/>
                <a:gd name="T47" fmla="*/ 344 h 1772"/>
                <a:gd name="T48" fmla="*/ 448 w 1783"/>
                <a:gd name="T49" fmla="*/ 386 h 1772"/>
                <a:gd name="T50" fmla="*/ 470 w 1783"/>
                <a:gd name="T51" fmla="*/ 453 h 1772"/>
                <a:gd name="T52" fmla="*/ 679 w 1783"/>
                <a:gd name="T53" fmla="*/ 464 h 1772"/>
                <a:gd name="T54" fmla="*/ 778 w 1783"/>
                <a:gd name="T55" fmla="*/ 415 h 1772"/>
                <a:gd name="T56" fmla="*/ 846 w 1783"/>
                <a:gd name="T57" fmla="*/ 242 h 1772"/>
                <a:gd name="T58" fmla="*/ 829 w 1783"/>
                <a:gd name="T59" fmla="*/ 184 h 1772"/>
                <a:gd name="T60" fmla="*/ 892 w 1783"/>
                <a:gd name="T61" fmla="*/ 0 h 1772"/>
                <a:gd name="T62" fmla="*/ 1187 w 1783"/>
                <a:gd name="T63" fmla="*/ 49 h 1772"/>
                <a:gd name="T64" fmla="*/ 1440 w 1783"/>
                <a:gd name="T65" fmla="*/ 188 h 1772"/>
                <a:gd name="T66" fmla="*/ 1636 w 1783"/>
                <a:gd name="T67" fmla="*/ 398 h 1772"/>
                <a:gd name="T68" fmla="*/ 1754 w 1783"/>
                <a:gd name="T69" fmla="*/ 662 h 1772"/>
                <a:gd name="T70" fmla="*/ 1780 w 1783"/>
                <a:gd name="T71" fmla="*/ 962 h 1772"/>
                <a:gd name="T72" fmla="*/ 1705 w 1783"/>
                <a:gd name="T73" fmla="*/ 1247 h 1772"/>
                <a:gd name="T74" fmla="*/ 1546 w 1783"/>
                <a:gd name="T75" fmla="*/ 1486 h 1772"/>
                <a:gd name="T76" fmla="*/ 1320 w 1783"/>
                <a:gd name="T77" fmla="*/ 1663 h 1772"/>
                <a:gd name="T78" fmla="*/ 1043 w 1783"/>
                <a:gd name="T79" fmla="*/ 1759 h 1772"/>
                <a:gd name="T80" fmla="*/ 740 w 1783"/>
                <a:gd name="T81" fmla="*/ 1759 h 1772"/>
                <a:gd name="T82" fmla="*/ 462 w 1783"/>
                <a:gd name="T83" fmla="*/ 1663 h 1772"/>
                <a:gd name="T84" fmla="*/ 237 w 1783"/>
                <a:gd name="T85" fmla="*/ 1486 h 1772"/>
                <a:gd name="T86" fmla="*/ 78 w 1783"/>
                <a:gd name="T87" fmla="*/ 1247 h 1772"/>
                <a:gd name="T88" fmla="*/ 3 w 1783"/>
                <a:gd name="T89" fmla="*/ 962 h 1772"/>
                <a:gd name="T90" fmla="*/ 29 w 1783"/>
                <a:gd name="T91" fmla="*/ 662 h 1772"/>
                <a:gd name="T92" fmla="*/ 147 w 1783"/>
                <a:gd name="T93" fmla="*/ 398 h 1772"/>
                <a:gd name="T94" fmla="*/ 342 w 1783"/>
                <a:gd name="T95" fmla="*/ 188 h 1772"/>
                <a:gd name="T96" fmla="*/ 596 w 1783"/>
                <a:gd name="T97" fmla="*/ 49 h 1772"/>
                <a:gd name="T98" fmla="*/ 892 w 1783"/>
                <a:gd name="T99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3" h="1772">
                  <a:moveTo>
                    <a:pt x="872" y="419"/>
                  </a:moveTo>
                  <a:lnTo>
                    <a:pt x="842" y="420"/>
                  </a:lnTo>
                  <a:lnTo>
                    <a:pt x="813" y="425"/>
                  </a:lnTo>
                  <a:lnTo>
                    <a:pt x="784" y="436"/>
                  </a:lnTo>
                  <a:lnTo>
                    <a:pt x="758" y="451"/>
                  </a:lnTo>
                  <a:lnTo>
                    <a:pt x="584" y="570"/>
                  </a:lnTo>
                  <a:lnTo>
                    <a:pt x="571" y="581"/>
                  </a:lnTo>
                  <a:lnTo>
                    <a:pt x="563" y="595"/>
                  </a:lnTo>
                  <a:lnTo>
                    <a:pt x="558" y="609"/>
                  </a:lnTo>
                  <a:lnTo>
                    <a:pt x="558" y="625"/>
                  </a:lnTo>
                  <a:lnTo>
                    <a:pt x="561" y="640"/>
                  </a:lnTo>
                  <a:lnTo>
                    <a:pt x="568" y="655"/>
                  </a:lnTo>
                  <a:lnTo>
                    <a:pt x="579" y="666"/>
                  </a:lnTo>
                  <a:lnTo>
                    <a:pt x="590" y="674"/>
                  </a:lnTo>
                  <a:lnTo>
                    <a:pt x="604" y="680"/>
                  </a:lnTo>
                  <a:lnTo>
                    <a:pt x="618" y="681"/>
                  </a:lnTo>
                  <a:lnTo>
                    <a:pt x="636" y="679"/>
                  </a:lnTo>
                  <a:lnTo>
                    <a:pt x="653" y="670"/>
                  </a:lnTo>
                  <a:lnTo>
                    <a:pt x="826" y="551"/>
                  </a:lnTo>
                  <a:lnTo>
                    <a:pt x="842" y="543"/>
                  </a:lnTo>
                  <a:lnTo>
                    <a:pt x="857" y="540"/>
                  </a:lnTo>
                  <a:lnTo>
                    <a:pt x="874" y="541"/>
                  </a:lnTo>
                  <a:lnTo>
                    <a:pt x="890" y="546"/>
                  </a:lnTo>
                  <a:lnTo>
                    <a:pt x="904" y="556"/>
                  </a:lnTo>
                  <a:lnTo>
                    <a:pt x="1036" y="666"/>
                  </a:lnTo>
                  <a:lnTo>
                    <a:pt x="1050" y="675"/>
                  </a:lnTo>
                  <a:lnTo>
                    <a:pt x="1065" y="680"/>
                  </a:lnTo>
                  <a:lnTo>
                    <a:pt x="1081" y="681"/>
                  </a:lnTo>
                  <a:lnTo>
                    <a:pt x="1095" y="678"/>
                  </a:lnTo>
                  <a:lnTo>
                    <a:pt x="1110" y="670"/>
                  </a:lnTo>
                  <a:lnTo>
                    <a:pt x="1122" y="660"/>
                  </a:lnTo>
                  <a:lnTo>
                    <a:pt x="1131" y="646"/>
                  </a:lnTo>
                  <a:lnTo>
                    <a:pt x="1136" y="631"/>
                  </a:lnTo>
                  <a:lnTo>
                    <a:pt x="1136" y="616"/>
                  </a:lnTo>
                  <a:lnTo>
                    <a:pt x="1133" y="600"/>
                  </a:lnTo>
                  <a:lnTo>
                    <a:pt x="1125" y="587"/>
                  </a:lnTo>
                  <a:lnTo>
                    <a:pt x="1115" y="574"/>
                  </a:lnTo>
                  <a:lnTo>
                    <a:pt x="983" y="463"/>
                  </a:lnTo>
                  <a:lnTo>
                    <a:pt x="958" y="445"/>
                  </a:lnTo>
                  <a:lnTo>
                    <a:pt x="930" y="432"/>
                  </a:lnTo>
                  <a:lnTo>
                    <a:pt x="902" y="422"/>
                  </a:lnTo>
                  <a:lnTo>
                    <a:pt x="872" y="419"/>
                  </a:lnTo>
                  <a:close/>
                  <a:moveTo>
                    <a:pt x="926" y="166"/>
                  </a:moveTo>
                  <a:lnTo>
                    <a:pt x="910" y="169"/>
                  </a:lnTo>
                  <a:lnTo>
                    <a:pt x="896" y="178"/>
                  </a:lnTo>
                  <a:lnTo>
                    <a:pt x="884" y="188"/>
                  </a:lnTo>
                  <a:lnTo>
                    <a:pt x="876" y="200"/>
                  </a:lnTo>
                  <a:lnTo>
                    <a:pt x="871" y="216"/>
                  </a:lnTo>
                  <a:lnTo>
                    <a:pt x="871" y="231"/>
                  </a:lnTo>
                  <a:lnTo>
                    <a:pt x="878" y="319"/>
                  </a:lnTo>
                  <a:lnTo>
                    <a:pt x="883" y="344"/>
                  </a:lnTo>
                  <a:lnTo>
                    <a:pt x="893" y="367"/>
                  </a:lnTo>
                  <a:lnTo>
                    <a:pt x="907" y="388"/>
                  </a:lnTo>
                  <a:lnTo>
                    <a:pt x="926" y="407"/>
                  </a:lnTo>
                  <a:lnTo>
                    <a:pt x="949" y="423"/>
                  </a:lnTo>
                  <a:lnTo>
                    <a:pt x="974" y="436"/>
                  </a:lnTo>
                  <a:lnTo>
                    <a:pt x="1001" y="445"/>
                  </a:lnTo>
                  <a:lnTo>
                    <a:pt x="1031" y="449"/>
                  </a:lnTo>
                  <a:lnTo>
                    <a:pt x="1208" y="466"/>
                  </a:lnTo>
                  <a:lnTo>
                    <a:pt x="1213" y="466"/>
                  </a:lnTo>
                  <a:lnTo>
                    <a:pt x="1230" y="463"/>
                  </a:lnTo>
                  <a:lnTo>
                    <a:pt x="1246" y="455"/>
                  </a:lnTo>
                  <a:lnTo>
                    <a:pt x="1260" y="443"/>
                  </a:lnTo>
                  <a:lnTo>
                    <a:pt x="1269" y="428"/>
                  </a:lnTo>
                  <a:lnTo>
                    <a:pt x="1273" y="410"/>
                  </a:lnTo>
                  <a:lnTo>
                    <a:pt x="1273" y="393"/>
                  </a:lnTo>
                  <a:lnTo>
                    <a:pt x="1268" y="379"/>
                  </a:lnTo>
                  <a:lnTo>
                    <a:pt x="1260" y="366"/>
                  </a:lnTo>
                  <a:lnTo>
                    <a:pt x="1248" y="355"/>
                  </a:lnTo>
                  <a:lnTo>
                    <a:pt x="1234" y="348"/>
                  </a:lnTo>
                  <a:lnTo>
                    <a:pt x="1218" y="345"/>
                  </a:lnTo>
                  <a:lnTo>
                    <a:pt x="1041" y="328"/>
                  </a:lnTo>
                  <a:lnTo>
                    <a:pt x="1028" y="326"/>
                  </a:lnTo>
                  <a:lnTo>
                    <a:pt x="1016" y="322"/>
                  </a:lnTo>
                  <a:lnTo>
                    <a:pt x="1008" y="317"/>
                  </a:lnTo>
                  <a:lnTo>
                    <a:pt x="1002" y="312"/>
                  </a:lnTo>
                  <a:lnTo>
                    <a:pt x="1000" y="309"/>
                  </a:lnTo>
                  <a:lnTo>
                    <a:pt x="992" y="221"/>
                  </a:lnTo>
                  <a:lnTo>
                    <a:pt x="987" y="202"/>
                  </a:lnTo>
                  <a:lnTo>
                    <a:pt x="977" y="187"/>
                  </a:lnTo>
                  <a:lnTo>
                    <a:pt x="963" y="174"/>
                  </a:lnTo>
                  <a:lnTo>
                    <a:pt x="946" y="167"/>
                  </a:lnTo>
                  <a:lnTo>
                    <a:pt x="926" y="166"/>
                  </a:lnTo>
                  <a:close/>
                  <a:moveTo>
                    <a:pt x="786" y="166"/>
                  </a:moveTo>
                  <a:lnTo>
                    <a:pt x="770" y="168"/>
                  </a:lnTo>
                  <a:lnTo>
                    <a:pt x="755" y="174"/>
                  </a:lnTo>
                  <a:lnTo>
                    <a:pt x="743" y="184"/>
                  </a:lnTo>
                  <a:lnTo>
                    <a:pt x="734" y="196"/>
                  </a:lnTo>
                  <a:lnTo>
                    <a:pt x="727" y="212"/>
                  </a:lnTo>
                  <a:lnTo>
                    <a:pt x="700" y="320"/>
                  </a:lnTo>
                  <a:lnTo>
                    <a:pt x="697" y="325"/>
                  </a:lnTo>
                  <a:lnTo>
                    <a:pt x="690" y="331"/>
                  </a:lnTo>
                  <a:lnTo>
                    <a:pt x="680" y="338"/>
                  </a:lnTo>
                  <a:lnTo>
                    <a:pt x="666" y="343"/>
                  </a:lnTo>
                  <a:lnTo>
                    <a:pt x="649" y="344"/>
                  </a:lnTo>
                  <a:lnTo>
                    <a:pt x="506" y="344"/>
                  </a:lnTo>
                  <a:lnTo>
                    <a:pt x="486" y="347"/>
                  </a:lnTo>
                  <a:lnTo>
                    <a:pt x="470" y="356"/>
                  </a:lnTo>
                  <a:lnTo>
                    <a:pt x="456" y="369"/>
                  </a:lnTo>
                  <a:lnTo>
                    <a:pt x="448" y="386"/>
                  </a:lnTo>
                  <a:lnTo>
                    <a:pt x="445" y="405"/>
                  </a:lnTo>
                  <a:lnTo>
                    <a:pt x="448" y="424"/>
                  </a:lnTo>
                  <a:lnTo>
                    <a:pt x="456" y="441"/>
                  </a:lnTo>
                  <a:lnTo>
                    <a:pt x="470" y="453"/>
                  </a:lnTo>
                  <a:lnTo>
                    <a:pt x="486" y="463"/>
                  </a:lnTo>
                  <a:lnTo>
                    <a:pt x="506" y="466"/>
                  </a:lnTo>
                  <a:lnTo>
                    <a:pt x="649" y="466"/>
                  </a:lnTo>
                  <a:lnTo>
                    <a:pt x="679" y="464"/>
                  </a:lnTo>
                  <a:lnTo>
                    <a:pt x="707" y="456"/>
                  </a:lnTo>
                  <a:lnTo>
                    <a:pt x="734" y="446"/>
                  </a:lnTo>
                  <a:lnTo>
                    <a:pt x="758" y="433"/>
                  </a:lnTo>
                  <a:lnTo>
                    <a:pt x="778" y="415"/>
                  </a:lnTo>
                  <a:lnTo>
                    <a:pt x="796" y="396"/>
                  </a:lnTo>
                  <a:lnTo>
                    <a:pt x="809" y="374"/>
                  </a:lnTo>
                  <a:lnTo>
                    <a:pt x="819" y="350"/>
                  </a:lnTo>
                  <a:lnTo>
                    <a:pt x="846" y="242"/>
                  </a:lnTo>
                  <a:lnTo>
                    <a:pt x="848" y="225"/>
                  </a:lnTo>
                  <a:lnTo>
                    <a:pt x="846" y="210"/>
                  </a:lnTo>
                  <a:lnTo>
                    <a:pt x="840" y="195"/>
                  </a:lnTo>
                  <a:lnTo>
                    <a:pt x="829" y="184"/>
                  </a:lnTo>
                  <a:lnTo>
                    <a:pt x="817" y="173"/>
                  </a:lnTo>
                  <a:lnTo>
                    <a:pt x="802" y="168"/>
                  </a:lnTo>
                  <a:lnTo>
                    <a:pt x="786" y="166"/>
                  </a:lnTo>
                  <a:close/>
                  <a:moveTo>
                    <a:pt x="892" y="0"/>
                  </a:moveTo>
                  <a:lnTo>
                    <a:pt x="969" y="3"/>
                  </a:lnTo>
                  <a:lnTo>
                    <a:pt x="1043" y="12"/>
                  </a:lnTo>
                  <a:lnTo>
                    <a:pt x="1116" y="28"/>
                  </a:lnTo>
                  <a:lnTo>
                    <a:pt x="1187" y="49"/>
                  </a:lnTo>
                  <a:lnTo>
                    <a:pt x="1255" y="76"/>
                  </a:lnTo>
                  <a:lnTo>
                    <a:pt x="1320" y="108"/>
                  </a:lnTo>
                  <a:lnTo>
                    <a:pt x="1382" y="145"/>
                  </a:lnTo>
                  <a:lnTo>
                    <a:pt x="1440" y="188"/>
                  </a:lnTo>
                  <a:lnTo>
                    <a:pt x="1495" y="234"/>
                  </a:lnTo>
                  <a:lnTo>
                    <a:pt x="1546" y="285"/>
                  </a:lnTo>
                  <a:lnTo>
                    <a:pt x="1593" y="340"/>
                  </a:lnTo>
                  <a:lnTo>
                    <a:pt x="1636" y="398"/>
                  </a:lnTo>
                  <a:lnTo>
                    <a:pt x="1673" y="460"/>
                  </a:lnTo>
                  <a:lnTo>
                    <a:pt x="1705" y="525"/>
                  </a:lnTo>
                  <a:lnTo>
                    <a:pt x="1732" y="592"/>
                  </a:lnTo>
                  <a:lnTo>
                    <a:pt x="1754" y="662"/>
                  </a:lnTo>
                  <a:lnTo>
                    <a:pt x="1770" y="734"/>
                  </a:lnTo>
                  <a:lnTo>
                    <a:pt x="1780" y="810"/>
                  </a:lnTo>
                  <a:lnTo>
                    <a:pt x="1783" y="886"/>
                  </a:lnTo>
                  <a:lnTo>
                    <a:pt x="1780" y="962"/>
                  </a:lnTo>
                  <a:lnTo>
                    <a:pt x="1770" y="1037"/>
                  </a:lnTo>
                  <a:lnTo>
                    <a:pt x="1754" y="1109"/>
                  </a:lnTo>
                  <a:lnTo>
                    <a:pt x="1732" y="1180"/>
                  </a:lnTo>
                  <a:lnTo>
                    <a:pt x="1705" y="1247"/>
                  </a:lnTo>
                  <a:lnTo>
                    <a:pt x="1673" y="1312"/>
                  </a:lnTo>
                  <a:lnTo>
                    <a:pt x="1636" y="1374"/>
                  </a:lnTo>
                  <a:lnTo>
                    <a:pt x="1593" y="1432"/>
                  </a:lnTo>
                  <a:lnTo>
                    <a:pt x="1546" y="1486"/>
                  </a:lnTo>
                  <a:lnTo>
                    <a:pt x="1495" y="1537"/>
                  </a:lnTo>
                  <a:lnTo>
                    <a:pt x="1440" y="1584"/>
                  </a:lnTo>
                  <a:lnTo>
                    <a:pt x="1382" y="1625"/>
                  </a:lnTo>
                  <a:lnTo>
                    <a:pt x="1320" y="1663"/>
                  </a:lnTo>
                  <a:lnTo>
                    <a:pt x="1255" y="1695"/>
                  </a:lnTo>
                  <a:lnTo>
                    <a:pt x="1187" y="1722"/>
                  </a:lnTo>
                  <a:lnTo>
                    <a:pt x="1116" y="1744"/>
                  </a:lnTo>
                  <a:lnTo>
                    <a:pt x="1043" y="1759"/>
                  </a:lnTo>
                  <a:lnTo>
                    <a:pt x="969" y="1768"/>
                  </a:lnTo>
                  <a:lnTo>
                    <a:pt x="892" y="1772"/>
                  </a:lnTo>
                  <a:lnTo>
                    <a:pt x="815" y="1768"/>
                  </a:lnTo>
                  <a:lnTo>
                    <a:pt x="740" y="1759"/>
                  </a:lnTo>
                  <a:lnTo>
                    <a:pt x="667" y="1744"/>
                  </a:lnTo>
                  <a:lnTo>
                    <a:pt x="596" y="1722"/>
                  </a:lnTo>
                  <a:lnTo>
                    <a:pt x="528" y="1695"/>
                  </a:lnTo>
                  <a:lnTo>
                    <a:pt x="462" y="1663"/>
                  </a:lnTo>
                  <a:lnTo>
                    <a:pt x="401" y="1625"/>
                  </a:lnTo>
                  <a:lnTo>
                    <a:pt x="342" y="1584"/>
                  </a:lnTo>
                  <a:lnTo>
                    <a:pt x="288" y="1537"/>
                  </a:lnTo>
                  <a:lnTo>
                    <a:pt x="237" y="1486"/>
                  </a:lnTo>
                  <a:lnTo>
                    <a:pt x="190" y="1432"/>
                  </a:lnTo>
                  <a:lnTo>
                    <a:pt x="147" y="1374"/>
                  </a:lnTo>
                  <a:lnTo>
                    <a:pt x="110" y="1312"/>
                  </a:lnTo>
                  <a:lnTo>
                    <a:pt x="78" y="1247"/>
                  </a:lnTo>
                  <a:lnTo>
                    <a:pt x="50" y="1180"/>
                  </a:lnTo>
                  <a:lnTo>
                    <a:pt x="29" y="1109"/>
                  </a:lnTo>
                  <a:lnTo>
                    <a:pt x="12" y="1037"/>
                  </a:lnTo>
                  <a:lnTo>
                    <a:pt x="3" y="962"/>
                  </a:lnTo>
                  <a:lnTo>
                    <a:pt x="0" y="886"/>
                  </a:lnTo>
                  <a:lnTo>
                    <a:pt x="3" y="810"/>
                  </a:lnTo>
                  <a:lnTo>
                    <a:pt x="12" y="734"/>
                  </a:lnTo>
                  <a:lnTo>
                    <a:pt x="29" y="662"/>
                  </a:lnTo>
                  <a:lnTo>
                    <a:pt x="50" y="592"/>
                  </a:lnTo>
                  <a:lnTo>
                    <a:pt x="78" y="525"/>
                  </a:lnTo>
                  <a:lnTo>
                    <a:pt x="110" y="460"/>
                  </a:lnTo>
                  <a:lnTo>
                    <a:pt x="147" y="398"/>
                  </a:lnTo>
                  <a:lnTo>
                    <a:pt x="190" y="340"/>
                  </a:lnTo>
                  <a:lnTo>
                    <a:pt x="237" y="285"/>
                  </a:lnTo>
                  <a:lnTo>
                    <a:pt x="288" y="234"/>
                  </a:lnTo>
                  <a:lnTo>
                    <a:pt x="342" y="188"/>
                  </a:lnTo>
                  <a:lnTo>
                    <a:pt x="401" y="145"/>
                  </a:lnTo>
                  <a:lnTo>
                    <a:pt x="462" y="108"/>
                  </a:lnTo>
                  <a:lnTo>
                    <a:pt x="528" y="76"/>
                  </a:lnTo>
                  <a:lnTo>
                    <a:pt x="596" y="49"/>
                  </a:lnTo>
                  <a:lnTo>
                    <a:pt x="667" y="28"/>
                  </a:lnTo>
                  <a:lnTo>
                    <a:pt x="740" y="12"/>
                  </a:lnTo>
                  <a:lnTo>
                    <a:pt x="815" y="3"/>
                  </a:lnTo>
                  <a:lnTo>
                    <a:pt x="8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2" name="Group 1021"/>
          <p:cNvGrpSpPr/>
          <p:nvPr/>
        </p:nvGrpSpPr>
        <p:grpSpPr>
          <a:xfrm>
            <a:off x="11081815" y="1898650"/>
            <a:ext cx="309563" cy="577851"/>
            <a:chOff x="11074400" y="1898650"/>
            <a:chExt cx="309563" cy="5778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5" name="Freeform 500"/>
            <p:cNvSpPr>
              <a:spLocks/>
            </p:cNvSpPr>
            <p:nvPr/>
          </p:nvSpPr>
          <p:spPr bwMode="auto">
            <a:xfrm>
              <a:off x="11074400" y="2008188"/>
              <a:ext cx="309563" cy="468313"/>
            </a:xfrm>
            <a:custGeom>
              <a:avLst/>
              <a:gdLst>
                <a:gd name="T0" fmla="*/ 501 w 1756"/>
                <a:gd name="T1" fmla="*/ 71 h 2656"/>
                <a:gd name="T2" fmla="*/ 554 w 1756"/>
                <a:gd name="T3" fmla="*/ 175 h 2656"/>
                <a:gd name="T4" fmla="*/ 596 w 1756"/>
                <a:gd name="T5" fmla="*/ 258 h 2656"/>
                <a:gd name="T6" fmla="*/ 630 w 1756"/>
                <a:gd name="T7" fmla="*/ 300 h 2656"/>
                <a:gd name="T8" fmla="*/ 670 w 1756"/>
                <a:gd name="T9" fmla="*/ 309 h 2656"/>
                <a:gd name="T10" fmla="*/ 704 w 1756"/>
                <a:gd name="T11" fmla="*/ 297 h 2656"/>
                <a:gd name="T12" fmla="*/ 760 w 1756"/>
                <a:gd name="T13" fmla="*/ 250 h 2656"/>
                <a:gd name="T14" fmla="*/ 1057 w 1756"/>
                <a:gd name="T15" fmla="*/ 461 h 2656"/>
                <a:gd name="T16" fmla="*/ 1648 w 1756"/>
                <a:gd name="T17" fmla="*/ 8 h 2656"/>
                <a:gd name="T18" fmla="*/ 1706 w 1756"/>
                <a:gd name="T19" fmla="*/ 267 h 2656"/>
                <a:gd name="T20" fmla="*/ 1708 w 1756"/>
                <a:gd name="T21" fmla="*/ 544 h 2656"/>
                <a:gd name="T22" fmla="*/ 1746 w 1756"/>
                <a:gd name="T23" fmla="*/ 592 h 2656"/>
                <a:gd name="T24" fmla="*/ 1756 w 1756"/>
                <a:gd name="T25" fmla="*/ 656 h 2656"/>
                <a:gd name="T26" fmla="*/ 1733 w 1756"/>
                <a:gd name="T27" fmla="*/ 882 h 2656"/>
                <a:gd name="T28" fmla="*/ 1633 w 1756"/>
                <a:gd name="T29" fmla="*/ 1148 h 2656"/>
                <a:gd name="T30" fmla="*/ 1467 w 1756"/>
                <a:gd name="T31" fmla="*/ 1381 h 2656"/>
                <a:gd name="T32" fmla="*/ 1246 w 1756"/>
                <a:gd name="T33" fmla="*/ 1561 h 2656"/>
                <a:gd name="T34" fmla="*/ 1080 w 1756"/>
                <a:gd name="T35" fmla="*/ 1652 h 2656"/>
                <a:gd name="T36" fmla="*/ 1045 w 1756"/>
                <a:gd name="T37" fmla="*/ 1735 h 2656"/>
                <a:gd name="T38" fmla="*/ 1055 w 1756"/>
                <a:gd name="T39" fmla="*/ 1885 h 2656"/>
                <a:gd name="T40" fmla="*/ 1100 w 1756"/>
                <a:gd name="T41" fmla="*/ 2008 h 2656"/>
                <a:gd name="T42" fmla="*/ 1188 w 1756"/>
                <a:gd name="T43" fmla="*/ 2101 h 2656"/>
                <a:gd name="T44" fmla="*/ 1328 w 1756"/>
                <a:gd name="T45" fmla="*/ 2145 h 2656"/>
                <a:gd name="T46" fmla="*/ 1532 w 1756"/>
                <a:gd name="T47" fmla="*/ 2171 h 2656"/>
                <a:gd name="T48" fmla="*/ 1652 w 1756"/>
                <a:gd name="T49" fmla="*/ 2217 h 2656"/>
                <a:gd name="T50" fmla="*/ 1709 w 1756"/>
                <a:gd name="T51" fmla="*/ 2286 h 2656"/>
                <a:gd name="T52" fmla="*/ 1723 w 1756"/>
                <a:gd name="T53" fmla="*/ 2380 h 2656"/>
                <a:gd name="T54" fmla="*/ 1691 w 1756"/>
                <a:gd name="T55" fmla="*/ 2491 h 2656"/>
                <a:gd name="T56" fmla="*/ 1590 w 1756"/>
                <a:gd name="T57" fmla="*/ 2570 h 2656"/>
                <a:gd name="T58" fmla="*/ 1409 w 1756"/>
                <a:gd name="T59" fmla="*/ 2623 h 2656"/>
                <a:gd name="T60" fmla="*/ 1142 w 1756"/>
                <a:gd name="T61" fmla="*/ 2650 h 2656"/>
                <a:gd name="T62" fmla="*/ 878 w 1756"/>
                <a:gd name="T63" fmla="*/ 2656 h 2656"/>
                <a:gd name="T64" fmla="*/ 539 w 1756"/>
                <a:gd name="T65" fmla="*/ 2645 h 2656"/>
                <a:gd name="T66" fmla="*/ 294 w 1756"/>
                <a:gd name="T67" fmla="*/ 2611 h 2656"/>
                <a:gd name="T68" fmla="*/ 135 w 1756"/>
                <a:gd name="T69" fmla="*/ 2554 h 2656"/>
                <a:gd name="T70" fmla="*/ 52 w 1756"/>
                <a:gd name="T71" fmla="*/ 2467 h 2656"/>
                <a:gd name="T72" fmla="*/ 35 w 1756"/>
                <a:gd name="T73" fmla="*/ 2356 h 2656"/>
                <a:gd name="T74" fmla="*/ 58 w 1756"/>
                <a:gd name="T75" fmla="*/ 2266 h 2656"/>
                <a:gd name="T76" fmla="*/ 128 w 1756"/>
                <a:gd name="T77" fmla="*/ 2204 h 2656"/>
                <a:gd name="T78" fmla="*/ 268 w 1756"/>
                <a:gd name="T79" fmla="*/ 2162 h 2656"/>
                <a:gd name="T80" fmla="*/ 469 w 1756"/>
                <a:gd name="T81" fmla="*/ 2140 h 2656"/>
                <a:gd name="T82" fmla="*/ 595 w 1756"/>
                <a:gd name="T83" fmla="*/ 2082 h 2656"/>
                <a:gd name="T84" fmla="*/ 673 w 1756"/>
                <a:gd name="T85" fmla="*/ 1979 h 2656"/>
                <a:gd name="T86" fmla="*/ 708 w 1756"/>
                <a:gd name="T87" fmla="*/ 1853 h 2656"/>
                <a:gd name="T88" fmla="*/ 709 w 1756"/>
                <a:gd name="T89" fmla="*/ 1711 h 2656"/>
                <a:gd name="T90" fmla="*/ 660 w 1756"/>
                <a:gd name="T91" fmla="*/ 1636 h 2656"/>
                <a:gd name="T92" fmla="*/ 451 w 1756"/>
                <a:gd name="T93" fmla="*/ 1522 h 2656"/>
                <a:gd name="T94" fmla="*/ 243 w 1756"/>
                <a:gd name="T95" fmla="*/ 1327 h 2656"/>
                <a:gd name="T96" fmla="*/ 92 w 1756"/>
                <a:gd name="T97" fmla="*/ 1084 h 2656"/>
                <a:gd name="T98" fmla="*/ 11 w 1756"/>
                <a:gd name="T99" fmla="*/ 812 h 2656"/>
                <a:gd name="T100" fmla="*/ 4 w 1756"/>
                <a:gd name="T101" fmla="*/ 639 h 2656"/>
                <a:gd name="T102" fmla="*/ 37 w 1756"/>
                <a:gd name="T103" fmla="*/ 564 h 2656"/>
                <a:gd name="T104" fmla="*/ 99 w 1756"/>
                <a:gd name="T105" fmla="*/ 523 h 2656"/>
                <a:gd name="T106" fmla="*/ 98 w 1756"/>
                <a:gd name="T107" fmla="*/ 484 h 2656"/>
                <a:gd name="T108" fmla="*/ 97 w 1756"/>
                <a:gd name="T109" fmla="*/ 409 h 2656"/>
                <a:gd name="T110" fmla="*/ 239 w 1756"/>
                <a:gd name="T111" fmla="*/ 134 h 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6" h="2656">
                  <a:moveTo>
                    <a:pt x="466" y="0"/>
                  </a:moveTo>
                  <a:lnTo>
                    <a:pt x="476" y="22"/>
                  </a:lnTo>
                  <a:lnTo>
                    <a:pt x="489" y="46"/>
                  </a:lnTo>
                  <a:lnTo>
                    <a:pt x="501" y="71"/>
                  </a:lnTo>
                  <a:lnTo>
                    <a:pt x="513" y="97"/>
                  </a:lnTo>
                  <a:lnTo>
                    <a:pt x="527" y="124"/>
                  </a:lnTo>
                  <a:lnTo>
                    <a:pt x="540" y="150"/>
                  </a:lnTo>
                  <a:lnTo>
                    <a:pt x="554" y="175"/>
                  </a:lnTo>
                  <a:lnTo>
                    <a:pt x="566" y="200"/>
                  </a:lnTo>
                  <a:lnTo>
                    <a:pt x="577" y="221"/>
                  </a:lnTo>
                  <a:lnTo>
                    <a:pt x="588" y="241"/>
                  </a:lnTo>
                  <a:lnTo>
                    <a:pt x="596" y="258"/>
                  </a:lnTo>
                  <a:lnTo>
                    <a:pt x="603" y="271"/>
                  </a:lnTo>
                  <a:lnTo>
                    <a:pt x="607" y="279"/>
                  </a:lnTo>
                  <a:lnTo>
                    <a:pt x="618" y="291"/>
                  </a:lnTo>
                  <a:lnTo>
                    <a:pt x="630" y="300"/>
                  </a:lnTo>
                  <a:lnTo>
                    <a:pt x="645" y="306"/>
                  </a:lnTo>
                  <a:lnTo>
                    <a:pt x="660" y="309"/>
                  </a:lnTo>
                  <a:lnTo>
                    <a:pt x="665" y="309"/>
                  </a:lnTo>
                  <a:lnTo>
                    <a:pt x="670" y="309"/>
                  </a:lnTo>
                  <a:lnTo>
                    <a:pt x="677" y="308"/>
                  </a:lnTo>
                  <a:lnTo>
                    <a:pt x="685" y="306"/>
                  </a:lnTo>
                  <a:lnTo>
                    <a:pt x="693" y="302"/>
                  </a:lnTo>
                  <a:lnTo>
                    <a:pt x="704" y="297"/>
                  </a:lnTo>
                  <a:lnTo>
                    <a:pt x="715" y="290"/>
                  </a:lnTo>
                  <a:lnTo>
                    <a:pt x="728" y="280"/>
                  </a:lnTo>
                  <a:lnTo>
                    <a:pt x="743" y="267"/>
                  </a:lnTo>
                  <a:lnTo>
                    <a:pt x="760" y="250"/>
                  </a:lnTo>
                  <a:lnTo>
                    <a:pt x="779" y="229"/>
                  </a:lnTo>
                  <a:lnTo>
                    <a:pt x="801" y="205"/>
                  </a:lnTo>
                  <a:lnTo>
                    <a:pt x="824" y="176"/>
                  </a:lnTo>
                  <a:lnTo>
                    <a:pt x="1057" y="461"/>
                  </a:lnTo>
                  <a:lnTo>
                    <a:pt x="1278" y="26"/>
                  </a:lnTo>
                  <a:lnTo>
                    <a:pt x="1429" y="225"/>
                  </a:lnTo>
                  <a:lnTo>
                    <a:pt x="1630" y="27"/>
                  </a:lnTo>
                  <a:lnTo>
                    <a:pt x="1648" y="8"/>
                  </a:lnTo>
                  <a:lnTo>
                    <a:pt x="1667" y="69"/>
                  </a:lnTo>
                  <a:lnTo>
                    <a:pt x="1683" y="133"/>
                  </a:lnTo>
                  <a:lnTo>
                    <a:pt x="1696" y="199"/>
                  </a:lnTo>
                  <a:lnTo>
                    <a:pt x="1706" y="267"/>
                  </a:lnTo>
                  <a:lnTo>
                    <a:pt x="1711" y="337"/>
                  </a:lnTo>
                  <a:lnTo>
                    <a:pt x="1713" y="409"/>
                  </a:lnTo>
                  <a:lnTo>
                    <a:pt x="1712" y="477"/>
                  </a:lnTo>
                  <a:lnTo>
                    <a:pt x="1708" y="544"/>
                  </a:lnTo>
                  <a:lnTo>
                    <a:pt x="1720" y="552"/>
                  </a:lnTo>
                  <a:lnTo>
                    <a:pt x="1731" y="563"/>
                  </a:lnTo>
                  <a:lnTo>
                    <a:pt x="1740" y="576"/>
                  </a:lnTo>
                  <a:lnTo>
                    <a:pt x="1746" y="592"/>
                  </a:lnTo>
                  <a:lnTo>
                    <a:pt x="1750" y="609"/>
                  </a:lnTo>
                  <a:lnTo>
                    <a:pt x="1753" y="625"/>
                  </a:lnTo>
                  <a:lnTo>
                    <a:pt x="1755" y="641"/>
                  </a:lnTo>
                  <a:lnTo>
                    <a:pt x="1756" y="656"/>
                  </a:lnTo>
                  <a:lnTo>
                    <a:pt x="1756" y="669"/>
                  </a:lnTo>
                  <a:lnTo>
                    <a:pt x="1753" y="741"/>
                  </a:lnTo>
                  <a:lnTo>
                    <a:pt x="1746" y="812"/>
                  </a:lnTo>
                  <a:lnTo>
                    <a:pt x="1733" y="882"/>
                  </a:lnTo>
                  <a:lnTo>
                    <a:pt x="1715" y="951"/>
                  </a:lnTo>
                  <a:lnTo>
                    <a:pt x="1692" y="1019"/>
                  </a:lnTo>
                  <a:lnTo>
                    <a:pt x="1664" y="1084"/>
                  </a:lnTo>
                  <a:lnTo>
                    <a:pt x="1633" y="1148"/>
                  </a:lnTo>
                  <a:lnTo>
                    <a:pt x="1597" y="1210"/>
                  </a:lnTo>
                  <a:lnTo>
                    <a:pt x="1558" y="1270"/>
                  </a:lnTo>
                  <a:lnTo>
                    <a:pt x="1515" y="1327"/>
                  </a:lnTo>
                  <a:lnTo>
                    <a:pt x="1467" y="1381"/>
                  </a:lnTo>
                  <a:lnTo>
                    <a:pt x="1416" y="1431"/>
                  </a:lnTo>
                  <a:lnTo>
                    <a:pt x="1363" y="1478"/>
                  </a:lnTo>
                  <a:lnTo>
                    <a:pt x="1306" y="1522"/>
                  </a:lnTo>
                  <a:lnTo>
                    <a:pt x="1246" y="1561"/>
                  </a:lnTo>
                  <a:lnTo>
                    <a:pt x="1183" y="1596"/>
                  </a:lnTo>
                  <a:lnTo>
                    <a:pt x="1118" y="1625"/>
                  </a:lnTo>
                  <a:lnTo>
                    <a:pt x="1097" y="1636"/>
                  </a:lnTo>
                  <a:lnTo>
                    <a:pt x="1080" y="1652"/>
                  </a:lnTo>
                  <a:lnTo>
                    <a:pt x="1065" y="1669"/>
                  </a:lnTo>
                  <a:lnTo>
                    <a:pt x="1055" y="1689"/>
                  </a:lnTo>
                  <a:lnTo>
                    <a:pt x="1048" y="1711"/>
                  </a:lnTo>
                  <a:lnTo>
                    <a:pt x="1045" y="1735"/>
                  </a:lnTo>
                  <a:lnTo>
                    <a:pt x="1045" y="1787"/>
                  </a:lnTo>
                  <a:lnTo>
                    <a:pt x="1047" y="1819"/>
                  </a:lnTo>
                  <a:lnTo>
                    <a:pt x="1050" y="1853"/>
                  </a:lnTo>
                  <a:lnTo>
                    <a:pt x="1055" y="1885"/>
                  </a:lnTo>
                  <a:lnTo>
                    <a:pt x="1062" y="1917"/>
                  </a:lnTo>
                  <a:lnTo>
                    <a:pt x="1072" y="1949"/>
                  </a:lnTo>
                  <a:lnTo>
                    <a:pt x="1085" y="1979"/>
                  </a:lnTo>
                  <a:lnTo>
                    <a:pt x="1100" y="2008"/>
                  </a:lnTo>
                  <a:lnTo>
                    <a:pt x="1118" y="2034"/>
                  </a:lnTo>
                  <a:lnTo>
                    <a:pt x="1138" y="2059"/>
                  </a:lnTo>
                  <a:lnTo>
                    <a:pt x="1162" y="2082"/>
                  </a:lnTo>
                  <a:lnTo>
                    <a:pt x="1188" y="2101"/>
                  </a:lnTo>
                  <a:lnTo>
                    <a:pt x="1218" y="2117"/>
                  </a:lnTo>
                  <a:lnTo>
                    <a:pt x="1251" y="2130"/>
                  </a:lnTo>
                  <a:lnTo>
                    <a:pt x="1287" y="2140"/>
                  </a:lnTo>
                  <a:lnTo>
                    <a:pt x="1328" y="2145"/>
                  </a:lnTo>
                  <a:lnTo>
                    <a:pt x="1387" y="2149"/>
                  </a:lnTo>
                  <a:lnTo>
                    <a:pt x="1441" y="2155"/>
                  </a:lnTo>
                  <a:lnTo>
                    <a:pt x="1490" y="2162"/>
                  </a:lnTo>
                  <a:lnTo>
                    <a:pt x="1532" y="2171"/>
                  </a:lnTo>
                  <a:lnTo>
                    <a:pt x="1569" y="2180"/>
                  </a:lnTo>
                  <a:lnTo>
                    <a:pt x="1601" y="2191"/>
                  </a:lnTo>
                  <a:lnTo>
                    <a:pt x="1629" y="2204"/>
                  </a:lnTo>
                  <a:lnTo>
                    <a:pt x="1652" y="2217"/>
                  </a:lnTo>
                  <a:lnTo>
                    <a:pt x="1672" y="2232"/>
                  </a:lnTo>
                  <a:lnTo>
                    <a:pt x="1687" y="2248"/>
                  </a:lnTo>
                  <a:lnTo>
                    <a:pt x="1699" y="2266"/>
                  </a:lnTo>
                  <a:lnTo>
                    <a:pt x="1709" y="2286"/>
                  </a:lnTo>
                  <a:lnTo>
                    <a:pt x="1716" y="2307"/>
                  </a:lnTo>
                  <a:lnTo>
                    <a:pt x="1720" y="2329"/>
                  </a:lnTo>
                  <a:lnTo>
                    <a:pt x="1722" y="2354"/>
                  </a:lnTo>
                  <a:lnTo>
                    <a:pt x="1723" y="2380"/>
                  </a:lnTo>
                  <a:lnTo>
                    <a:pt x="1721" y="2411"/>
                  </a:lnTo>
                  <a:lnTo>
                    <a:pt x="1715" y="2439"/>
                  </a:lnTo>
                  <a:lnTo>
                    <a:pt x="1706" y="2465"/>
                  </a:lnTo>
                  <a:lnTo>
                    <a:pt x="1691" y="2491"/>
                  </a:lnTo>
                  <a:lnTo>
                    <a:pt x="1673" y="2513"/>
                  </a:lnTo>
                  <a:lnTo>
                    <a:pt x="1650" y="2534"/>
                  </a:lnTo>
                  <a:lnTo>
                    <a:pt x="1622" y="2553"/>
                  </a:lnTo>
                  <a:lnTo>
                    <a:pt x="1590" y="2570"/>
                  </a:lnTo>
                  <a:lnTo>
                    <a:pt x="1553" y="2586"/>
                  </a:lnTo>
                  <a:lnTo>
                    <a:pt x="1510" y="2599"/>
                  </a:lnTo>
                  <a:lnTo>
                    <a:pt x="1462" y="2611"/>
                  </a:lnTo>
                  <a:lnTo>
                    <a:pt x="1409" y="2623"/>
                  </a:lnTo>
                  <a:lnTo>
                    <a:pt x="1351" y="2631"/>
                  </a:lnTo>
                  <a:lnTo>
                    <a:pt x="1287" y="2639"/>
                  </a:lnTo>
                  <a:lnTo>
                    <a:pt x="1217" y="2645"/>
                  </a:lnTo>
                  <a:lnTo>
                    <a:pt x="1142" y="2650"/>
                  </a:lnTo>
                  <a:lnTo>
                    <a:pt x="1060" y="2653"/>
                  </a:lnTo>
                  <a:lnTo>
                    <a:pt x="972" y="2655"/>
                  </a:lnTo>
                  <a:lnTo>
                    <a:pt x="878" y="2656"/>
                  </a:lnTo>
                  <a:lnTo>
                    <a:pt x="878" y="2656"/>
                  </a:lnTo>
                  <a:lnTo>
                    <a:pt x="784" y="2655"/>
                  </a:lnTo>
                  <a:lnTo>
                    <a:pt x="696" y="2653"/>
                  </a:lnTo>
                  <a:lnTo>
                    <a:pt x="615" y="2650"/>
                  </a:lnTo>
                  <a:lnTo>
                    <a:pt x="539" y="2645"/>
                  </a:lnTo>
                  <a:lnTo>
                    <a:pt x="470" y="2639"/>
                  </a:lnTo>
                  <a:lnTo>
                    <a:pt x="406" y="2632"/>
                  </a:lnTo>
                  <a:lnTo>
                    <a:pt x="347" y="2623"/>
                  </a:lnTo>
                  <a:lnTo>
                    <a:pt x="294" y="2611"/>
                  </a:lnTo>
                  <a:lnTo>
                    <a:pt x="247" y="2599"/>
                  </a:lnTo>
                  <a:lnTo>
                    <a:pt x="205" y="2586"/>
                  </a:lnTo>
                  <a:lnTo>
                    <a:pt x="167" y="2571"/>
                  </a:lnTo>
                  <a:lnTo>
                    <a:pt x="135" y="2554"/>
                  </a:lnTo>
                  <a:lnTo>
                    <a:pt x="107" y="2534"/>
                  </a:lnTo>
                  <a:lnTo>
                    <a:pt x="85" y="2514"/>
                  </a:lnTo>
                  <a:lnTo>
                    <a:pt x="66" y="2492"/>
                  </a:lnTo>
                  <a:lnTo>
                    <a:pt x="52" y="2467"/>
                  </a:lnTo>
                  <a:lnTo>
                    <a:pt x="41" y="2441"/>
                  </a:lnTo>
                  <a:lnTo>
                    <a:pt x="36" y="2413"/>
                  </a:lnTo>
                  <a:lnTo>
                    <a:pt x="34" y="2382"/>
                  </a:lnTo>
                  <a:lnTo>
                    <a:pt x="35" y="2356"/>
                  </a:lnTo>
                  <a:lnTo>
                    <a:pt x="37" y="2331"/>
                  </a:lnTo>
                  <a:lnTo>
                    <a:pt x="41" y="2308"/>
                  </a:lnTo>
                  <a:lnTo>
                    <a:pt x="49" y="2287"/>
                  </a:lnTo>
                  <a:lnTo>
                    <a:pt x="58" y="2266"/>
                  </a:lnTo>
                  <a:lnTo>
                    <a:pt x="70" y="2249"/>
                  </a:lnTo>
                  <a:lnTo>
                    <a:pt x="86" y="2232"/>
                  </a:lnTo>
                  <a:lnTo>
                    <a:pt x="104" y="2217"/>
                  </a:lnTo>
                  <a:lnTo>
                    <a:pt x="128" y="2204"/>
                  </a:lnTo>
                  <a:lnTo>
                    <a:pt x="156" y="2191"/>
                  </a:lnTo>
                  <a:lnTo>
                    <a:pt x="188" y="2180"/>
                  </a:lnTo>
                  <a:lnTo>
                    <a:pt x="225" y="2171"/>
                  </a:lnTo>
                  <a:lnTo>
                    <a:pt x="268" y="2162"/>
                  </a:lnTo>
                  <a:lnTo>
                    <a:pt x="315" y="2155"/>
                  </a:lnTo>
                  <a:lnTo>
                    <a:pt x="369" y="2149"/>
                  </a:lnTo>
                  <a:lnTo>
                    <a:pt x="430" y="2145"/>
                  </a:lnTo>
                  <a:lnTo>
                    <a:pt x="469" y="2140"/>
                  </a:lnTo>
                  <a:lnTo>
                    <a:pt x="505" y="2130"/>
                  </a:lnTo>
                  <a:lnTo>
                    <a:pt x="538" y="2117"/>
                  </a:lnTo>
                  <a:lnTo>
                    <a:pt x="568" y="2101"/>
                  </a:lnTo>
                  <a:lnTo>
                    <a:pt x="595" y="2082"/>
                  </a:lnTo>
                  <a:lnTo>
                    <a:pt x="619" y="2059"/>
                  </a:lnTo>
                  <a:lnTo>
                    <a:pt x="639" y="2034"/>
                  </a:lnTo>
                  <a:lnTo>
                    <a:pt x="657" y="2008"/>
                  </a:lnTo>
                  <a:lnTo>
                    <a:pt x="673" y="1979"/>
                  </a:lnTo>
                  <a:lnTo>
                    <a:pt x="685" y="1949"/>
                  </a:lnTo>
                  <a:lnTo>
                    <a:pt x="694" y="1917"/>
                  </a:lnTo>
                  <a:lnTo>
                    <a:pt x="702" y="1885"/>
                  </a:lnTo>
                  <a:lnTo>
                    <a:pt x="708" y="1853"/>
                  </a:lnTo>
                  <a:lnTo>
                    <a:pt x="711" y="1819"/>
                  </a:lnTo>
                  <a:lnTo>
                    <a:pt x="712" y="1787"/>
                  </a:lnTo>
                  <a:lnTo>
                    <a:pt x="712" y="1735"/>
                  </a:lnTo>
                  <a:lnTo>
                    <a:pt x="709" y="1711"/>
                  </a:lnTo>
                  <a:lnTo>
                    <a:pt x="702" y="1689"/>
                  </a:lnTo>
                  <a:lnTo>
                    <a:pt x="692" y="1669"/>
                  </a:lnTo>
                  <a:lnTo>
                    <a:pt x="678" y="1652"/>
                  </a:lnTo>
                  <a:lnTo>
                    <a:pt x="660" y="1636"/>
                  </a:lnTo>
                  <a:lnTo>
                    <a:pt x="639" y="1625"/>
                  </a:lnTo>
                  <a:lnTo>
                    <a:pt x="574" y="1596"/>
                  </a:lnTo>
                  <a:lnTo>
                    <a:pt x="511" y="1560"/>
                  </a:lnTo>
                  <a:lnTo>
                    <a:pt x="451" y="1522"/>
                  </a:lnTo>
                  <a:lnTo>
                    <a:pt x="395" y="1478"/>
                  </a:lnTo>
                  <a:lnTo>
                    <a:pt x="341" y="1431"/>
                  </a:lnTo>
                  <a:lnTo>
                    <a:pt x="290" y="1381"/>
                  </a:lnTo>
                  <a:lnTo>
                    <a:pt x="243" y="1327"/>
                  </a:lnTo>
                  <a:lnTo>
                    <a:pt x="199" y="1270"/>
                  </a:lnTo>
                  <a:lnTo>
                    <a:pt x="159" y="1210"/>
                  </a:lnTo>
                  <a:lnTo>
                    <a:pt x="124" y="1148"/>
                  </a:lnTo>
                  <a:lnTo>
                    <a:pt x="92" y="1084"/>
                  </a:lnTo>
                  <a:lnTo>
                    <a:pt x="65" y="1019"/>
                  </a:lnTo>
                  <a:lnTo>
                    <a:pt x="42" y="951"/>
                  </a:lnTo>
                  <a:lnTo>
                    <a:pt x="24" y="882"/>
                  </a:lnTo>
                  <a:lnTo>
                    <a:pt x="11" y="812"/>
                  </a:lnTo>
                  <a:lnTo>
                    <a:pt x="3" y="741"/>
                  </a:lnTo>
                  <a:lnTo>
                    <a:pt x="0" y="669"/>
                  </a:lnTo>
                  <a:lnTo>
                    <a:pt x="1" y="655"/>
                  </a:lnTo>
                  <a:lnTo>
                    <a:pt x="4" y="639"/>
                  </a:lnTo>
                  <a:lnTo>
                    <a:pt x="9" y="620"/>
                  </a:lnTo>
                  <a:lnTo>
                    <a:pt x="16" y="601"/>
                  </a:lnTo>
                  <a:lnTo>
                    <a:pt x="26" y="581"/>
                  </a:lnTo>
                  <a:lnTo>
                    <a:pt x="37" y="564"/>
                  </a:lnTo>
                  <a:lnTo>
                    <a:pt x="50" y="548"/>
                  </a:lnTo>
                  <a:lnTo>
                    <a:pt x="64" y="536"/>
                  </a:lnTo>
                  <a:lnTo>
                    <a:pt x="81" y="526"/>
                  </a:lnTo>
                  <a:lnTo>
                    <a:pt x="99" y="523"/>
                  </a:lnTo>
                  <a:lnTo>
                    <a:pt x="99" y="521"/>
                  </a:lnTo>
                  <a:lnTo>
                    <a:pt x="99" y="512"/>
                  </a:lnTo>
                  <a:lnTo>
                    <a:pt x="98" y="500"/>
                  </a:lnTo>
                  <a:lnTo>
                    <a:pt x="98" y="484"/>
                  </a:lnTo>
                  <a:lnTo>
                    <a:pt x="98" y="466"/>
                  </a:lnTo>
                  <a:lnTo>
                    <a:pt x="97" y="446"/>
                  </a:lnTo>
                  <a:lnTo>
                    <a:pt x="97" y="427"/>
                  </a:lnTo>
                  <a:lnTo>
                    <a:pt x="97" y="409"/>
                  </a:lnTo>
                  <a:lnTo>
                    <a:pt x="99" y="335"/>
                  </a:lnTo>
                  <a:lnTo>
                    <a:pt x="106" y="264"/>
                  </a:lnTo>
                  <a:lnTo>
                    <a:pt x="117" y="194"/>
                  </a:lnTo>
                  <a:lnTo>
                    <a:pt x="239" y="134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501"/>
            <p:cNvSpPr>
              <a:spLocks/>
            </p:cNvSpPr>
            <p:nvPr/>
          </p:nvSpPr>
          <p:spPr bwMode="auto">
            <a:xfrm>
              <a:off x="11101388" y="1898650"/>
              <a:ext cx="255588" cy="155575"/>
            </a:xfrm>
            <a:custGeom>
              <a:avLst/>
              <a:gdLst>
                <a:gd name="T0" fmla="*/ 752 w 1450"/>
                <a:gd name="T1" fmla="*/ 0 h 882"/>
                <a:gd name="T2" fmla="*/ 810 w 1450"/>
                <a:gd name="T3" fmla="*/ 3 h 882"/>
                <a:gd name="T4" fmla="*/ 868 w 1450"/>
                <a:gd name="T5" fmla="*/ 12 h 882"/>
                <a:gd name="T6" fmla="*/ 925 w 1450"/>
                <a:gd name="T7" fmla="*/ 26 h 882"/>
                <a:gd name="T8" fmla="*/ 981 w 1450"/>
                <a:gd name="T9" fmla="*/ 47 h 882"/>
                <a:gd name="T10" fmla="*/ 1037 w 1450"/>
                <a:gd name="T11" fmla="*/ 72 h 882"/>
                <a:gd name="T12" fmla="*/ 1092 w 1450"/>
                <a:gd name="T13" fmla="*/ 102 h 882"/>
                <a:gd name="T14" fmla="*/ 1146 w 1450"/>
                <a:gd name="T15" fmla="*/ 138 h 882"/>
                <a:gd name="T16" fmla="*/ 1196 w 1450"/>
                <a:gd name="T17" fmla="*/ 179 h 882"/>
                <a:gd name="T18" fmla="*/ 1246 w 1450"/>
                <a:gd name="T19" fmla="*/ 223 h 882"/>
                <a:gd name="T20" fmla="*/ 1293 w 1450"/>
                <a:gd name="T21" fmla="*/ 274 h 882"/>
                <a:gd name="T22" fmla="*/ 1337 w 1450"/>
                <a:gd name="T23" fmla="*/ 328 h 882"/>
                <a:gd name="T24" fmla="*/ 1378 w 1450"/>
                <a:gd name="T25" fmla="*/ 387 h 882"/>
                <a:gd name="T26" fmla="*/ 1416 w 1450"/>
                <a:gd name="T27" fmla="*/ 449 h 882"/>
                <a:gd name="T28" fmla="*/ 1450 w 1450"/>
                <a:gd name="T29" fmla="*/ 516 h 882"/>
                <a:gd name="T30" fmla="*/ 1397 w 1450"/>
                <a:gd name="T31" fmla="*/ 573 h 882"/>
                <a:gd name="T32" fmla="*/ 1288 w 1450"/>
                <a:gd name="T33" fmla="*/ 681 h 882"/>
                <a:gd name="T34" fmla="*/ 1105 w 1450"/>
                <a:gd name="T35" fmla="*/ 441 h 882"/>
                <a:gd name="T36" fmla="*/ 881 w 1450"/>
                <a:gd name="T37" fmla="*/ 882 h 882"/>
                <a:gd name="T38" fmla="*/ 667 w 1450"/>
                <a:gd name="T39" fmla="*/ 619 h 882"/>
                <a:gd name="T40" fmla="*/ 625 w 1450"/>
                <a:gd name="T41" fmla="*/ 677 h 882"/>
                <a:gd name="T42" fmla="*/ 605 w 1450"/>
                <a:gd name="T43" fmla="*/ 702 h 882"/>
                <a:gd name="T44" fmla="*/ 585 w 1450"/>
                <a:gd name="T45" fmla="*/ 728 h 882"/>
                <a:gd name="T46" fmla="*/ 564 w 1450"/>
                <a:gd name="T47" fmla="*/ 754 h 882"/>
                <a:gd name="T48" fmla="*/ 543 w 1450"/>
                <a:gd name="T49" fmla="*/ 777 h 882"/>
                <a:gd name="T50" fmla="*/ 526 w 1450"/>
                <a:gd name="T51" fmla="*/ 797 h 882"/>
                <a:gd name="T52" fmla="*/ 511 w 1450"/>
                <a:gd name="T53" fmla="*/ 769 h 882"/>
                <a:gd name="T54" fmla="*/ 495 w 1450"/>
                <a:gd name="T55" fmla="*/ 738 h 882"/>
                <a:gd name="T56" fmla="*/ 476 w 1450"/>
                <a:gd name="T57" fmla="*/ 702 h 882"/>
                <a:gd name="T58" fmla="*/ 458 w 1450"/>
                <a:gd name="T59" fmla="*/ 665 h 882"/>
                <a:gd name="T60" fmla="*/ 439 w 1450"/>
                <a:gd name="T61" fmla="*/ 627 h 882"/>
                <a:gd name="T62" fmla="*/ 420 w 1450"/>
                <a:gd name="T63" fmla="*/ 589 h 882"/>
                <a:gd name="T64" fmla="*/ 402 w 1450"/>
                <a:gd name="T65" fmla="*/ 554 h 882"/>
                <a:gd name="T66" fmla="*/ 386 w 1450"/>
                <a:gd name="T67" fmla="*/ 520 h 882"/>
                <a:gd name="T68" fmla="*/ 359 w 1450"/>
                <a:gd name="T69" fmla="*/ 468 h 882"/>
                <a:gd name="T70" fmla="*/ 32 w 1450"/>
                <a:gd name="T71" fmla="*/ 660 h 882"/>
                <a:gd name="T72" fmla="*/ 0 w 1450"/>
                <a:gd name="T73" fmla="*/ 676 h 882"/>
                <a:gd name="T74" fmla="*/ 26 w 1450"/>
                <a:gd name="T75" fmla="*/ 604 h 882"/>
                <a:gd name="T76" fmla="*/ 56 w 1450"/>
                <a:gd name="T77" fmla="*/ 535 h 882"/>
                <a:gd name="T78" fmla="*/ 90 w 1450"/>
                <a:gd name="T79" fmla="*/ 470 h 882"/>
                <a:gd name="T80" fmla="*/ 127 w 1450"/>
                <a:gd name="T81" fmla="*/ 408 h 882"/>
                <a:gd name="T82" fmla="*/ 168 w 1450"/>
                <a:gd name="T83" fmla="*/ 350 h 882"/>
                <a:gd name="T84" fmla="*/ 211 w 1450"/>
                <a:gd name="T85" fmla="*/ 296 h 882"/>
                <a:gd name="T86" fmla="*/ 256 w 1450"/>
                <a:gd name="T87" fmla="*/ 247 h 882"/>
                <a:gd name="T88" fmla="*/ 304 w 1450"/>
                <a:gd name="T89" fmla="*/ 201 h 882"/>
                <a:gd name="T90" fmla="*/ 352 w 1450"/>
                <a:gd name="T91" fmla="*/ 160 h 882"/>
                <a:gd name="T92" fmla="*/ 403 w 1450"/>
                <a:gd name="T93" fmla="*/ 124 h 882"/>
                <a:gd name="T94" fmla="*/ 453 w 1450"/>
                <a:gd name="T95" fmla="*/ 91 h 882"/>
                <a:gd name="T96" fmla="*/ 505 w 1450"/>
                <a:gd name="T97" fmla="*/ 64 h 882"/>
                <a:gd name="T98" fmla="*/ 556 w 1450"/>
                <a:gd name="T99" fmla="*/ 42 h 882"/>
                <a:gd name="T100" fmla="*/ 606 w 1450"/>
                <a:gd name="T101" fmla="*/ 23 h 882"/>
                <a:gd name="T102" fmla="*/ 656 w 1450"/>
                <a:gd name="T103" fmla="*/ 10 h 882"/>
                <a:gd name="T104" fmla="*/ 705 w 1450"/>
                <a:gd name="T105" fmla="*/ 3 h 882"/>
                <a:gd name="T106" fmla="*/ 752 w 1450"/>
                <a:gd name="T107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50" h="882">
                  <a:moveTo>
                    <a:pt x="752" y="0"/>
                  </a:moveTo>
                  <a:lnTo>
                    <a:pt x="810" y="3"/>
                  </a:lnTo>
                  <a:lnTo>
                    <a:pt x="868" y="12"/>
                  </a:lnTo>
                  <a:lnTo>
                    <a:pt x="925" y="26"/>
                  </a:lnTo>
                  <a:lnTo>
                    <a:pt x="981" y="47"/>
                  </a:lnTo>
                  <a:lnTo>
                    <a:pt x="1037" y="72"/>
                  </a:lnTo>
                  <a:lnTo>
                    <a:pt x="1092" y="102"/>
                  </a:lnTo>
                  <a:lnTo>
                    <a:pt x="1146" y="138"/>
                  </a:lnTo>
                  <a:lnTo>
                    <a:pt x="1196" y="179"/>
                  </a:lnTo>
                  <a:lnTo>
                    <a:pt x="1246" y="223"/>
                  </a:lnTo>
                  <a:lnTo>
                    <a:pt x="1293" y="274"/>
                  </a:lnTo>
                  <a:lnTo>
                    <a:pt x="1337" y="328"/>
                  </a:lnTo>
                  <a:lnTo>
                    <a:pt x="1378" y="387"/>
                  </a:lnTo>
                  <a:lnTo>
                    <a:pt x="1416" y="449"/>
                  </a:lnTo>
                  <a:lnTo>
                    <a:pt x="1450" y="516"/>
                  </a:lnTo>
                  <a:lnTo>
                    <a:pt x="1397" y="573"/>
                  </a:lnTo>
                  <a:lnTo>
                    <a:pt x="1288" y="681"/>
                  </a:lnTo>
                  <a:lnTo>
                    <a:pt x="1105" y="441"/>
                  </a:lnTo>
                  <a:lnTo>
                    <a:pt x="881" y="882"/>
                  </a:lnTo>
                  <a:lnTo>
                    <a:pt x="667" y="619"/>
                  </a:lnTo>
                  <a:lnTo>
                    <a:pt x="625" y="677"/>
                  </a:lnTo>
                  <a:lnTo>
                    <a:pt x="605" y="702"/>
                  </a:lnTo>
                  <a:lnTo>
                    <a:pt x="585" y="728"/>
                  </a:lnTo>
                  <a:lnTo>
                    <a:pt x="564" y="754"/>
                  </a:lnTo>
                  <a:lnTo>
                    <a:pt x="543" y="777"/>
                  </a:lnTo>
                  <a:lnTo>
                    <a:pt x="526" y="797"/>
                  </a:lnTo>
                  <a:lnTo>
                    <a:pt x="511" y="769"/>
                  </a:lnTo>
                  <a:lnTo>
                    <a:pt x="495" y="738"/>
                  </a:lnTo>
                  <a:lnTo>
                    <a:pt x="476" y="702"/>
                  </a:lnTo>
                  <a:lnTo>
                    <a:pt x="458" y="665"/>
                  </a:lnTo>
                  <a:lnTo>
                    <a:pt x="439" y="627"/>
                  </a:lnTo>
                  <a:lnTo>
                    <a:pt x="420" y="589"/>
                  </a:lnTo>
                  <a:lnTo>
                    <a:pt x="402" y="554"/>
                  </a:lnTo>
                  <a:lnTo>
                    <a:pt x="386" y="520"/>
                  </a:lnTo>
                  <a:lnTo>
                    <a:pt x="359" y="468"/>
                  </a:lnTo>
                  <a:lnTo>
                    <a:pt x="32" y="660"/>
                  </a:lnTo>
                  <a:lnTo>
                    <a:pt x="0" y="676"/>
                  </a:lnTo>
                  <a:lnTo>
                    <a:pt x="26" y="604"/>
                  </a:lnTo>
                  <a:lnTo>
                    <a:pt x="56" y="535"/>
                  </a:lnTo>
                  <a:lnTo>
                    <a:pt x="90" y="470"/>
                  </a:lnTo>
                  <a:lnTo>
                    <a:pt x="127" y="408"/>
                  </a:lnTo>
                  <a:lnTo>
                    <a:pt x="168" y="350"/>
                  </a:lnTo>
                  <a:lnTo>
                    <a:pt x="211" y="296"/>
                  </a:lnTo>
                  <a:lnTo>
                    <a:pt x="256" y="247"/>
                  </a:lnTo>
                  <a:lnTo>
                    <a:pt x="304" y="201"/>
                  </a:lnTo>
                  <a:lnTo>
                    <a:pt x="352" y="160"/>
                  </a:lnTo>
                  <a:lnTo>
                    <a:pt x="403" y="124"/>
                  </a:lnTo>
                  <a:lnTo>
                    <a:pt x="453" y="91"/>
                  </a:lnTo>
                  <a:lnTo>
                    <a:pt x="505" y="64"/>
                  </a:lnTo>
                  <a:lnTo>
                    <a:pt x="556" y="42"/>
                  </a:lnTo>
                  <a:lnTo>
                    <a:pt x="606" y="23"/>
                  </a:lnTo>
                  <a:lnTo>
                    <a:pt x="656" y="10"/>
                  </a:lnTo>
                  <a:lnTo>
                    <a:pt x="705" y="3"/>
                  </a:lnTo>
                  <a:lnTo>
                    <a:pt x="7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Food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743751" y="5851526"/>
            <a:ext cx="404813" cy="395288"/>
          </a:xfrm>
          <a:custGeom>
            <a:avLst/>
            <a:gdLst>
              <a:gd name="T0" fmla="*/ 412 w 3313"/>
              <a:gd name="T1" fmla="*/ 1283 h 3240"/>
              <a:gd name="T2" fmla="*/ 474 w 3313"/>
              <a:gd name="T3" fmla="*/ 1710 h 3240"/>
              <a:gd name="T4" fmla="*/ 704 w 3313"/>
              <a:gd name="T5" fmla="*/ 2337 h 3240"/>
              <a:gd name="T6" fmla="*/ 1002 w 3313"/>
              <a:gd name="T7" fmla="*/ 2825 h 3240"/>
              <a:gd name="T8" fmla="*/ 1084 w 3313"/>
              <a:gd name="T9" fmla="*/ 2837 h 3240"/>
              <a:gd name="T10" fmla="*/ 1132 w 3313"/>
              <a:gd name="T11" fmla="*/ 2769 h 3240"/>
              <a:gd name="T12" fmla="*/ 972 w 3313"/>
              <a:gd name="T13" fmla="*/ 2497 h 3240"/>
              <a:gd name="T14" fmla="*/ 698 w 3313"/>
              <a:gd name="T15" fmla="*/ 1914 h 3240"/>
              <a:gd name="T16" fmla="*/ 562 w 3313"/>
              <a:gd name="T17" fmla="*/ 1307 h 3240"/>
              <a:gd name="T18" fmla="*/ 496 w 3313"/>
              <a:gd name="T19" fmla="*/ 1238 h 3240"/>
              <a:gd name="T20" fmla="*/ 2741 w 3313"/>
              <a:gd name="T21" fmla="*/ 1027 h 3240"/>
              <a:gd name="T22" fmla="*/ 2690 w 3313"/>
              <a:gd name="T23" fmla="*/ 1587 h 3240"/>
              <a:gd name="T24" fmla="*/ 2539 w 3313"/>
              <a:gd name="T25" fmla="*/ 2182 h 3240"/>
              <a:gd name="T26" fmla="*/ 2486 w 3313"/>
              <a:gd name="T27" fmla="*/ 2520 h 3240"/>
              <a:gd name="T28" fmla="*/ 2712 w 3313"/>
              <a:gd name="T29" fmla="*/ 2387 h 3240"/>
              <a:gd name="T30" fmla="*/ 2892 w 3313"/>
              <a:gd name="T31" fmla="*/ 2153 h 3240"/>
              <a:gd name="T32" fmla="*/ 3026 w 3313"/>
              <a:gd name="T33" fmla="*/ 1857 h 3240"/>
              <a:gd name="T34" fmla="*/ 3121 w 3313"/>
              <a:gd name="T35" fmla="*/ 1506 h 3240"/>
              <a:gd name="T36" fmla="*/ 3156 w 3313"/>
              <a:gd name="T37" fmla="*/ 1178 h 3240"/>
              <a:gd name="T38" fmla="*/ 3109 w 3313"/>
              <a:gd name="T39" fmla="*/ 952 h 3240"/>
              <a:gd name="T40" fmla="*/ 2970 w 3313"/>
              <a:gd name="T41" fmla="*/ 807 h 3240"/>
              <a:gd name="T42" fmla="*/ 2735 w 3313"/>
              <a:gd name="T43" fmla="*/ 729 h 3240"/>
              <a:gd name="T44" fmla="*/ 542 w 3313"/>
              <a:gd name="T45" fmla="*/ 352 h 3240"/>
              <a:gd name="T46" fmla="*/ 445 w 3313"/>
              <a:gd name="T47" fmla="*/ 563 h 3240"/>
              <a:gd name="T48" fmla="*/ 410 w 3313"/>
              <a:gd name="T49" fmla="*/ 771 h 3240"/>
              <a:gd name="T50" fmla="*/ 478 w 3313"/>
              <a:gd name="T51" fmla="*/ 839 h 3240"/>
              <a:gd name="T52" fmla="*/ 540 w 3313"/>
              <a:gd name="T53" fmla="*/ 820 h 3240"/>
              <a:gd name="T54" fmla="*/ 579 w 3313"/>
              <a:gd name="T55" fmla="*/ 685 h 3240"/>
              <a:gd name="T56" fmla="*/ 645 w 3313"/>
              <a:gd name="T57" fmla="*/ 481 h 3240"/>
              <a:gd name="T58" fmla="*/ 681 w 3313"/>
              <a:gd name="T59" fmla="*/ 379 h 3240"/>
              <a:gd name="T60" fmla="*/ 619 w 3313"/>
              <a:gd name="T61" fmla="*/ 321 h 3240"/>
              <a:gd name="T62" fmla="*/ 2558 w 3313"/>
              <a:gd name="T63" fmla="*/ 9 h 3240"/>
              <a:gd name="T64" fmla="*/ 2617 w 3313"/>
              <a:gd name="T65" fmla="*/ 71 h 3240"/>
              <a:gd name="T66" fmla="*/ 2661 w 3313"/>
              <a:gd name="T67" fmla="*/ 195 h 3240"/>
              <a:gd name="T68" fmla="*/ 2714 w 3313"/>
              <a:gd name="T69" fmla="*/ 491 h 3240"/>
              <a:gd name="T70" fmla="*/ 2897 w 3313"/>
              <a:gd name="T71" fmla="*/ 607 h 3240"/>
              <a:gd name="T72" fmla="*/ 3097 w 3313"/>
              <a:gd name="T73" fmla="*/ 702 h 3240"/>
              <a:gd name="T74" fmla="*/ 3246 w 3313"/>
              <a:gd name="T75" fmla="*/ 871 h 3240"/>
              <a:gd name="T76" fmla="*/ 3311 w 3313"/>
              <a:gd name="T77" fmla="*/ 1120 h 3240"/>
              <a:gd name="T78" fmla="*/ 3290 w 3313"/>
              <a:gd name="T79" fmla="*/ 1457 h 3240"/>
              <a:gd name="T80" fmla="*/ 3177 w 3313"/>
              <a:gd name="T81" fmla="*/ 1906 h 3240"/>
              <a:gd name="T82" fmla="*/ 2982 w 3313"/>
              <a:gd name="T83" fmla="*/ 2313 h 3240"/>
              <a:gd name="T84" fmla="*/ 2730 w 3313"/>
              <a:gd name="T85" fmla="*/ 2580 h 3240"/>
              <a:gd name="T86" fmla="*/ 2433 w 3313"/>
              <a:gd name="T87" fmla="*/ 2693 h 3240"/>
              <a:gd name="T88" fmla="*/ 2173 w 3313"/>
              <a:gd name="T89" fmla="*/ 2877 h 3240"/>
              <a:gd name="T90" fmla="*/ 1913 w 3313"/>
              <a:gd name="T91" fmla="*/ 3155 h 3240"/>
              <a:gd name="T92" fmla="*/ 1673 w 3313"/>
              <a:gd name="T93" fmla="*/ 3238 h 3240"/>
              <a:gd name="T94" fmla="*/ 969 w 3313"/>
              <a:gd name="T95" fmla="*/ 3218 h 3240"/>
              <a:gd name="T96" fmla="*/ 747 w 3313"/>
              <a:gd name="T97" fmla="*/ 3091 h 3240"/>
              <a:gd name="T98" fmla="*/ 437 w 3313"/>
              <a:gd name="T99" fmla="*/ 2679 h 3240"/>
              <a:gd name="T100" fmla="*/ 201 w 3313"/>
              <a:gd name="T101" fmla="*/ 2178 h 3240"/>
              <a:gd name="T102" fmla="*/ 65 w 3313"/>
              <a:gd name="T103" fmla="*/ 1668 h 3240"/>
              <a:gd name="T104" fmla="*/ 6 w 3313"/>
              <a:gd name="T105" fmla="*/ 1178 h 3240"/>
              <a:gd name="T106" fmla="*/ 5 w 3313"/>
              <a:gd name="T107" fmla="*/ 742 h 3240"/>
              <a:gd name="T108" fmla="*/ 42 w 3313"/>
              <a:gd name="T109" fmla="*/ 388 h 3240"/>
              <a:gd name="T110" fmla="*/ 94 w 3313"/>
              <a:gd name="T111" fmla="*/ 149 h 3240"/>
              <a:gd name="T112" fmla="*/ 132 w 3313"/>
              <a:gd name="T113" fmla="*/ 58 h 3240"/>
              <a:gd name="T114" fmla="*/ 202 w 3313"/>
              <a:gd name="T115" fmla="*/ 3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13" h="3240">
                <a:moveTo>
                  <a:pt x="476" y="1237"/>
                </a:moveTo>
                <a:lnTo>
                  <a:pt x="455" y="1242"/>
                </a:lnTo>
                <a:lnTo>
                  <a:pt x="437" y="1252"/>
                </a:lnTo>
                <a:lnTo>
                  <a:pt x="423" y="1267"/>
                </a:lnTo>
                <a:lnTo>
                  <a:pt x="412" y="1283"/>
                </a:lnTo>
                <a:lnTo>
                  <a:pt x="406" y="1303"/>
                </a:lnTo>
                <a:lnTo>
                  <a:pt x="406" y="1325"/>
                </a:lnTo>
                <a:lnTo>
                  <a:pt x="422" y="1454"/>
                </a:lnTo>
                <a:lnTo>
                  <a:pt x="445" y="1582"/>
                </a:lnTo>
                <a:lnTo>
                  <a:pt x="474" y="1710"/>
                </a:lnTo>
                <a:lnTo>
                  <a:pt x="508" y="1838"/>
                </a:lnTo>
                <a:lnTo>
                  <a:pt x="549" y="1964"/>
                </a:lnTo>
                <a:lnTo>
                  <a:pt x="596" y="2090"/>
                </a:lnTo>
                <a:lnTo>
                  <a:pt x="647" y="2214"/>
                </a:lnTo>
                <a:lnTo>
                  <a:pt x="704" y="2337"/>
                </a:lnTo>
                <a:lnTo>
                  <a:pt x="767" y="2459"/>
                </a:lnTo>
                <a:lnTo>
                  <a:pt x="835" y="2578"/>
                </a:lnTo>
                <a:lnTo>
                  <a:pt x="910" y="2696"/>
                </a:lnTo>
                <a:lnTo>
                  <a:pt x="989" y="2810"/>
                </a:lnTo>
                <a:lnTo>
                  <a:pt x="1002" y="2825"/>
                </a:lnTo>
                <a:lnTo>
                  <a:pt x="1017" y="2835"/>
                </a:lnTo>
                <a:lnTo>
                  <a:pt x="1035" y="2841"/>
                </a:lnTo>
                <a:lnTo>
                  <a:pt x="1053" y="2844"/>
                </a:lnTo>
                <a:lnTo>
                  <a:pt x="1069" y="2842"/>
                </a:lnTo>
                <a:lnTo>
                  <a:pt x="1084" y="2837"/>
                </a:lnTo>
                <a:lnTo>
                  <a:pt x="1099" y="2829"/>
                </a:lnTo>
                <a:lnTo>
                  <a:pt x="1113" y="2817"/>
                </a:lnTo>
                <a:lnTo>
                  <a:pt x="1122" y="2802"/>
                </a:lnTo>
                <a:lnTo>
                  <a:pt x="1129" y="2786"/>
                </a:lnTo>
                <a:lnTo>
                  <a:pt x="1132" y="2769"/>
                </a:lnTo>
                <a:lnTo>
                  <a:pt x="1131" y="2752"/>
                </a:lnTo>
                <a:lnTo>
                  <a:pt x="1126" y="2734"/>
                </a:lnTo>
                <a:lnTo>
                  <a:pt x="1117" y="2719"/>
                </a:lnTo>
                <a:lnTo>
                  <a:pt x="1042" y="2609"/>
                </a:lnTo>
                <a:lnTo>
                  <a:pt x="972" y="2497"/>
                </a:lnTo>
                <a:lnTo>
                  <a:pt x="907" y="2384"/>
                </a:lnTo>
                <a:lnTo>
                  <a:pt x="847" y="2269"/>
                </a:lnTo>
                <a:lnTo>
                  <a:pt x="792" y="2152"/>
                </a:lnTo>
                <a:lnTo>
                  <a:pt x="743" y="2034"/>
                </a:lnTo>
                <a:lnTo>
                  <a:pt x="698" y="1914"/>
                </a:lnTo>
                <a:lnTo>
                  <a:pt x="661" y="1794"/>
                </a:lnTo>
                <a:lnTo>
                  <a:pt x="627" y="1673"/>
                </a:lnTo>
                <a:lnTo>
                  <a:pt x="600" y="1551"/>
                </a:lnTo>
                <a:lnTo>
                  <a:pt x="578" y="1429"/>
                </a:lnTo>
                <a:lnTo>
                  <a:pt x="562" y="1307"/>
                </a:lnTo>
                <a:lnTo>
                  <a:pt x="557" y="1287"/>
                </a:lnTo>
                <a:lnTo>
                  <a:pt x="547" y="1269"/>
                </a:lnTo>
                <a:lnTo>
                  <a:pt x="534" y="1254"/>
                </a:lnTo>
                <a:lnTo>
                  <a:pt x="516" y="1243"/>
                </a:lnTo>
                <a:lnTo>
                  <a:pt x="496" y="1238"/>
                </a:lnTo>
                <a:lnTo>
                  <a:pt x="476" y="1237"/>
                </a:lnTo>
                <a:close/>
                <a:moveTo>
                  <a:pt x="2735" y="729"/>
                </a:moveTo>
                <a:lnTo>
                  <a:pt x="2739" y="825"/>
                </a:lnTo>
                <a:lnTo>
                  <a:pt x="2741" y="924"/>
                </a:lnTo>
                <a:lnTo>
                  <a:pt x="2741" y="1027"/>
                </a:lnTo>
                <a:lnTo>
                  <a:pt x="2737" y="1133"/>
                </a:lnTo>
                <a:lnTo>
                  <a:pt x="2731" y="1243"/>
                </a:lnTo>
                <a:lnTo>
                  <a:pt x="2721" y="1356"/>
                </a:lnTo>
                <a:lnTo>
                  <a:pt x="2708" y="1470"/>
                </a:lnTo>
                <a:lnTo>
                  <a:pt x="2690" y="1587"/>
                </a:lnTo>
                <a:lnTo>
                  <a:pt x="2670" y="1705"/>
                </a:lnTo>
                <a:lnTo>
                  <a:pt x="2644" y="1824"/>
                </a:lnTo>
                <a:lnTo>
                  <a:pt x="2614" y="1943"/>
                </a:lnTo>
                <a:lnTo>
                  <a:pt x="2579" y="2062"/>
                </a:lnTo>
                <a:lnTo>
                  <a:pt x="2539" y="2182"/>
                </a:lnTo>
                <a:lnTo>
                  <a:pt x="2493" y="2301"/>
                </a:lnTo>
                <a:lnTo>
                  <a:pt x="2441" y="2419"/>
                </a:lnTo>
                <a:lnTo>
                  <a:pt x="2384" y="2536"/>
                </a:lnTo>
                <a:lnTo>
                  <a:pt x="2436" y="2531"/>
                </a:lnTo>
                <a:lnTo>
                  <a:pt x="2486" y="2520"/>
                </a:lnTo>
                <a:lnTo>
                  <a:pt x="2535" y="2504"/>
                </a:lnTo>
                <a:lnTo>
                  <a:pt x="2582" y="2481"/>
                </a:lnTo>
                <a:lnTo>
                  <a:pt x="2627" y="2454"/>
                </a:lnTo>
                <a:lnTo>
                  <a:pt x="2670" y="2422"/>
                </a:lnTo>
                <a:lnTo>
                  <a:pt x="2712" y="2387"/>
                </a:lnTo>
                <a:lnTo>
                  <a:pt x="2751" y="2347"/>
                </a:lnTo>
                <a:lnTo>
                  <a:pt x="2789" y="2303"/>
                </a:lnTo>
                <a:lnTo>
                  <a:pt x="2825" y="2256"/>
                </a:lnTo>
                <a:lnTo>
                  <a:pt x="2860" y="2206"/>
                </a:lnTo>
                <a:lnTo>
                  <a:pt x="2892" y="2153"/>
                </a:lnTo>
                <a:lnTo>
                  <a:pt x="2922" y="2097"/>
                </a:lnTo>
                <a:lnTo>
                  <a:pt x="2952" y="2040"/>
                </a:lnTo>
                <a:lnTo>
                  <a:pt x="2978" y="1980"/>
                </a:lnTo>
                <a:lnTo>
                  <a:pt x="3003" y="1919"/>
                </a:lnTo>
                <a:lnTo>
                  <a:pt x="3026" y="1857"/>
                </a:lnTo>
                <a:lnTo>
                  <a:pt x="3047" y="1794"/>
                </a:lnTo>
                <a:lnTo>
                  <a:pt x="3066" y="1731"/>
                </a:lnTo>
                <a:lnTo>
                  <a:pt x="3084" y="1667"/>
                </a:lnTo>
                <a:lnTo>
                  <a:pt x="3104" y="1585"/>
                </a:lnTo>
                <a:lnTo>
                  <a:pt x="3121" y="1506"/>
                </a:lnTo>
                <a:lnTo>
                  <a:pt x="3134" y="1432"/>
                </a:lnTo>
                <a:lnTo>
                  <a:pt x="3145" y="1363"/>
                </a:lnTo>
                <a:lnTo>
                  <a:pt x="3152" y="1297"/>
                </a:lnTo>
                <a:lnTo>
                  <a:pt x="3156" y="1236"/>
                </a:lnTo>
                <a:lnTo>
                  <a:pt x="3156" y="1178"/>
                </a:lnTo>
                <a:lnTo>
                  <a:pt x="3153" y="1125"/>
                </a:lnTo>
                <a:lnTo>
                  <a:pt x="3147" y="1076"/>
                </a:lnTo>
                <a:lnTo>
                  <a:pt x="3138" y="1031"/>
                </a:lnTo>
                <a:lnTo>
                  <a:pt x="3125" y="989"/>
                </a:lnTo>
                <a:lnTo>
                  <a:pt x="3109" y="952"/>
                </a:lnTo>
                <a:lnTo>
                  <a:pt x="3091" y="917"/>
                </a:lnTo>
                <a:lnTo>
                  <a:pt x="3066" y="884"/>
                </a:lnTo>
                <a:lnTo>
                  <a:pt x="3038" y="856"/>
                </a:lnTo>
                <a:lnTo>
                  <a:pt x="3006" y="830"/>
                </a:lnTo>
                <a:lnTo>
                  <a:pt x="2970" y="807"/>
                </a:lnTo>
                <a:lnTo>
                  <a:pt x="2930" y="788"/>
                </a:lnTo>
                <a:lnTo>
                  <a:pt x="2887" y="771"/>
                </a:lnTo>
                <a:lnTo>
                  <a:pt x="2840" y="755"/>
                </a:lnTo>
                <a:lnTo>
                  <a:pt x="2790" y="741"/>
                </a:lnTo>
                <a:lnTo>
                  <a:pt x="2735" y="729"/>
                </a:lnTo>
                <a:close/>
                <a:moveTo>
                  <a:pt x="602" y="320"/>
                </a:moveTo>
                <a:lnTo>
                  <a:pt x="584" y="323"/>
                </a:lnTo>
                <a:lnTo>
                  <a:pt x="568" y="330"/>
                </a:lnTo>
                <a:lnTo>
                  <a:pt x="554" y="339"/>
                </a:lnTo>
                <a:lnTo>
                  <a:pt x="542" y="352"/>
                </a:lnTo>
                <a:lnTo>
                  <a:pt x="515" y="391"/>
                </a:lnTo>
                <a:lnTo>
                  <a:pt x="493" y="431"/>
                </a:lnTo>
                <a:lnTo>
                  <a:pt x="475" y="474"/>
                </a:lnTo>
                <a:lnTo>
                  <a:pt x="458" y="519"/>
                </a:lnTo>
                <a:lnTo>
                  <a:pt x="445" y="563"/>
                </a:lnTo>
                <a:lnTo>
                  <a:pt x="434" y="609"/>
                </a:lnTo>
                <a:lnTo>
                  <a:pt x="425" y="656"/>
                </a:lnTo>
                <a:lnTo>
                  <a:pt x="417" y="703"/>
                </a:lnTo>
                <a:lnTo>
                  <a:pt x="410" y="749"/>
                </a:lnTo>
                <a:lnTo>
                  <a:pt x="410" y="771"/>
                </a:lnTo>
                <a:lnTo>
                  <a:pt x="416" y="791"/>
                </a:lnTo>
                <a:lnTo>
                  <a:pt x="426" y="808"/>
                </a:lnTo>
                <a:lnTo>
                  <a:pt x="439" y="822"/>
                </a:lnTo>
                <a:lnTo>
                  <a:pt x="457" y="833"/>
                </a:lnTo>
                <a:lnTo>
                  <a:pt x="478" y="839"/>
                </a:lnTo>
                <a:lnTo>
                  <a:pt x="483" y="839"/>
                </a:lnTo>
                <a:lnTo>
                  <a:pt x="488" y="840"/>
                </a:lnTo>
                <a:lnTo>
                  <a:pt x="507" y="837"/>
                </a:lnTo>
                <a:lnTo>
                  <a:pt x="524" y="831"/>
                </a:lnTo>
                <a:lnTo>
                  <a:pt x="540" y="820"/>
                </a:lnTo>
                <a:lnTo>
                  <a:pt x="553" y="806"/>
                </a:lnTo>
                <a:lnTo>
                  <a:pt x="561" y="790"/>
                </a:lnTo>
                <a:lnTo>
                  <a:pt x="566" y="771"/>
                </a:lnTo>
                <a:lnTo>
                  <a:pt x="572" y="729"/>
                </a:lnTo>
                <a:lnTo>
                  <a:pt x="579" y="685"/>
                </a:lnTo>
                <a:lnTo>
                  <a:pt x="588" y="643"/>
                </a:lnTo>
                <a:lnTo>
                  <a:pt x="599" y="600"/>
                </a:lnTo>
                <a:lnTo>
                  <a:pt x="611" y="558"/>
                </a:lnTo>
                <a:lnTo>
                  <a:pt x="627" y="519"/>
                </a:lnTo>
                <a:lnTo>
                  <a:pt x="645" y="481"/>
                </a:lnTo>
                <a:lnTo>
                  <a:pt x="668" y="446"/>
                </a:lnTo>
                <a:lnTo>
                  <a:pt x="677" y="430"/>
                </a:lnTo>
                <a:lnTo>
                  <a:pt x="682" y="414"/>
                </a:lnTo>
                <a:lnTo>
                  <a:pt x="684" y="397"/>
                </a:lnTo>
                <a:lnTo>
                  <a:pt x="681" y="379"/>
                </a:lnTo>
                <a:lnTo>
                  <a:pt x="675" y="363"/>
                </a:lnTo>
                <a:lnTo>
                  <a:pt x="665" y="349"/>
                </a:lnTo>
                <a:lnTo>
                  <a:pt x="651" y="337"/>
                </a:lnTo>
                <a:lnTo>
                  <a:pt x="636" y="326"/>
                </a:lnTo>
                <a:lnTo>
                  <a:pt x="619" y="321"/>
                </a:lnTo>
                <a:lnTo>
                  <a:pt x="602" y="320"/>
                </a:lnTo>
                <a:close/>
                <a:moveTo>
                  <a:pt x="223" y="0"/>
                </a:moveTo>
                <a:lnTo>
                  <a:pt x="2519" y="0"/>
                </a:lnTo>
                <a:lnTo>
                  <a:pt x="2540" y="3"/>
                </a:lnTo>
                <a:lnTo>
                  <a:pt x="2558" y="9"/>
                </a:lnTo>
                <a:lnTo>
                  <a:pt x="2574" y="20"/>
                </a:lnTo>
                <a:lnTo>
                  <a:pt x="2588" y="32"/>
                </a:lnTo>
                <a:lnTo>
                  <a:pt x="2600" y="45"/>
                </a:lnTo>
                <a:lnTo>
                  <a:pt x="2609" y="58"/>
                </a:lnTo>
                <a:lnTo>
                  <a:pt x="2617" y="71"/>
                </a:lnTo>
                <a:lnTo>
                  <a:pt x="2622" y="83"/>
                </a:lnTo>
                <a:lnTo>
                  <a:pt x="2627" y="92"/>
                </a:lnTo>
                <a:lnTo>
                  <a:pt x="2637" y="119"/>
                </a:lnTo>
                <a:lnTo>
                  <a:pt x="2650" y="154"/>
                </a:lnTo>
                <a:lnTo>
                  <a:pt x="2661" y="195"/>
                </a:lnTo>
                <a:lnTo>
                  <a:pt x="2672" y="243"/>
                </a:lnTo>
                <a:lnTo>
                  <a:pt x="2684" y="297"/>
                </a:lnTo>
                <a:lnTo>
                  <a:pt x="2694" y="357"/>
                </a:lnTo>
                <a:lnTo>
                  <a:pt x="2705" y="421"/>
                </a:lnTo>
                <a:lnTo>
                  <a:pt x="2714" y="491"/>
                </a:lnTo>
                <a:lnTo>
                  <a:pt x="2723" y="566"/>
                </a:lnTo>
                <a:lnTo>
                  <a:pt x="2766" y="574"/>
                </a:lnTo>
                <a:lnTo>
                  <a:pt x="2809" y="585"/>
                </a:lnTo>
                <a:lnTo>
                  <a:pt x="2853" y="595"/>
                </a:lnTo>
                <a:lnTo>
                  <a:pt x="2897" y="607"/>
                </a:lnTo>
                <a:lnTo>
                  <a:pt x="2939" y="621"/>
                </a:lnTo>
                <a:lnTo>
                  <a:pt x="2981" y="638"/>
                </a:lnTo>
                <a:lnTo>
                  <a:pt x="3021" y="657"/>
                </a:lnTo>
                <a:lnTo>
                  <a:pt x="3060" y="677"/>
                </a:lnTo>
                <a:lnTo>
                  <a:pt x="3097" y="702"/>
                </a:lnTo>
                <a:lnTo>
                  <a:pt x="3132" y="729"/>
                </a:lnTo>
                <a:lnTo>
                  <a:pt x="3165" y="759"/>
                </a:lnTo>
                <a:lnTo>
                  <a:pt x="3195" y="793"/>
                </a:lnTo>
                <a:lnTo>
                  <a:pt x="3223" y="832"/>
                </a:lnTo>
                <a:lnTo>
                  <a:pt x="3246" y="871"/>
                </a:lnTo>
                <a:lnTo>
                  <a:pt x="3266" y="915"/>
                </a:lnTo>
                <a:lnTo>
                  <a:pt x="3283" y="961"/>
                </a:lnTo>
                <a:lnTo>
                  <a:pt x="3295" y="1011"/>
                </a:lnTo>
                <a:lnTo>
                  <a:pt x="3305" y="1063"/>
                </a:lnTo>
                <a:lnTo>
                  <a:pt x="3311" y="1120"/>
                </a:lnTo>
                <a:lnTo>
                  <a:pt x="3313" y="1180"/>
                </a:lnTo>
                <a:lnTo>
                  <a:pt x="3313" y="1243"/>
                </a:lnTo>
                <a:lnTo>
                  <a:pt x="3309" y="1311"/>
                </a:lnTo>
                <a:lnTo>
                  <a:pt x="3301" y="1383"/>
                </a:lnTo>
                <a:lnTo>
                  <a:pt x="3290" y="1457"/>
                </a:lnTo>
                <a:lnTo>
                  <a:pt x="3276" y="1536"/>
                </a:lnTo>
                <a:lnTo>
                  <a:pt x="3258" y="1619"/>
                </a:lnTo>
                <a:lnTo>
                  <a:pt x="3237" y="1707"/>
                </a:lnTo>
                <a:lnTo>
                  <a:pt x="3209" y="1809"/>
                </a:lnTo>
                <a:lnTo>
                  <a:pt x="3177" y="1906"/>
                </a:lnTo>
                <a:lnTo>
                  <a:pt x="3144" y="1998"/>
                </a:lnTo>
                <a:lnTo>
                  <a:pt x="3107" y="2086"/>
                </a:lnTo>
                <a:lnTo>
                  <a:pt x="3067" y="2167"/>
                </a:lnTo>
                <a:lnTo>
                  <a:pt x="3026" y="2243"/>
                </a:lnTo>
                <a:lnTo>
                  <a:pt x="2982" y="2313"/>
                </a:lnTo>
                <a:lnTo>
                  <a:pt x="2935" y="2379"/>
                </a:lnTo>
                <a:lnTo>
                  <a:pt x="2887" y="2437"/>
                </a:lnTo>
                <a:lnTo>
                  <a:pt x="2837" y="2491"/>
                </a:lnTo>
                <a:lnTo>
                  <a:pt x="2784" y="2538"/>
                </a:lnTo>
                <a:lnTo>
                  <a:pt x="2730" y="2580"/>
                </a:lnTo>
                <a:lnTo>
                  <a:pt x="2674" y="2615"/>
                </a:lnTo>
                <a:lnTo>
                  <a:pt x="2616" y="2644"/>
                </a:lnTo>
                <a:lnTo>
                  <a:pt x="2556" y="2667"/>
                </a:lnTo>
                <a:lnTo>
                  <a:pt x="2495" y="2683"/>
                </a:lnTo>
                <a:lnTo>
                  <a:pt x="2433" y="2693"/>
                </a:lnTo>
                <a:lnTo>
                  <a:pt x="2369" y="2697"/>
                </a:lnTo>
                <a:lnTo>
                  <a:pt x="2333" y="2695"/>
                </a:lnTo>
                <a:lnTo>
                  <a:pt x="2297" y="2692"/>
                </a:lnTo>
                <a:lnTo>
                  <a:pt x="2237" y="2785"/>
                </a:lnTo>
                <a:lnTo>
                  <a:pt x="2173" y="2877"/>
                </a:lnTo>
                <a:lnTo>
                  <a:pt x="2105" y="2966"/>
                </a:lnTo>
                <a:lnTo>
                  <a:pt x="2031" y="3053"/>
                </a:lnTo>
                <a:lnTo>
                  <a:pt x="1994" y="3091"/>
                </a:lnTo>
                <a:lnTo>
                  <a:pt x="1954" y="3125"/>
                </a:lnTo>
                <a:lnTo>
                  <a:pt x="1913" y="3155"/>
                </a:lnTo>
                <a:lnTo>
                  <a:pt x="1868" y="3180"/>
                </a:lnTo>
                <a:lnTo>
                  <a:pt x="1821" y="3202"/>
                </a:lnTo>
                <a:lnTo>
                  <a:pt x="1774" y="3218"/>
                </a:lnTo>
                <a:lnTo>
                  <a:pt x="1724" y="3230"/>
                </a:lnTo>
                <a:lnTo>
                  <a:pt x="1673" y="3238"/>
                </a:lnTo>
                <a:lnTo>
                  <a:pt x="1621" y="3240"/>
                </a:lnTo>
                <a:lnTo>
                  <a:pt x="1120" y="3240"/>
                </a:lnTo>
                <a:lnTo>
                  <a:pt x="1069" y="3238"/>
                </a:lnTo>
                <a:lnTo>
                  <a:pt x="1018" y="3230"/>
                </a:lnTo>
                <a:lnTo>
                  <a:pt x="969" y="3218"/>
                </a:lnTo>
                <a:lnTo>
                  <a:pt x="920" y="3202"/>
                </a:lnTo>
                <a:lnTo>
                  <a:pt x="873" y="3180"/>
                </a:lnTo>
                <a:lnTo>
                  <a:pt x="828" y="3155"/>
                </a:lnTo>
                <a:lnTo>
                  <a:pt x="787" y="3125"/>
                </a:lnTo>
                <a:lnTo>
                  <a:pt x="747" y="3091"/>
                </a:lnTo>
                <a:lnTo>
                  <a:pt x="710" y="3053"/>
                </a:lnTo>
                <a:lnTo>
                  <a:pt x="634" y="2963"/>
                </a:lnTo>
                <a:lnTo>
                  <a:pt x="563" y="2870"/>
                </a:lnTo>
                <a:lnTo>
                  <a:pt x="497" y="2776"/>
                </a:lnTo>
                <a:lnTo>
                  <a:pt x="437" y="2679"/>
                </a:lnTo>
                <a:lnTo>
                  <a:pt x="381" y="2582"/>
                </a:lnTo>
                <a:lnTo>
                  <a:pt x="329" y="2482"/>
                </a:lnTo>
                <a:lnTo>
                  <a:pt x="283" y="2382"/>
                </a:lnTo>
                <a:lnTo>
                  <a:pt x="240" y="2280"/>
                </a:lnTo>
                <a:lnTo>
                  <a:pt x="201" y="2178"/>
                </a:lnTo>
                <a:lnTo>
                  <a:pt x="167" y="2076"/>
                </a:lnTo>
                <a:lnTo>
                  <a:pt x="136" y="1973"/>
                </a:lnTo>
                <a:lnTo>
                  <a:pt x="109" y="1871"/>
                </a:lnTo>
                <a:lnTo>
                  <a:pt x="85" y="1769"/>
                </a:lnTo>
                <a:lnTo>
                  <a:pt x="65" y="1668"/>
                </a:lnTo>
                <a:lnTo>
                  <a:pt x="48" y="1567"/>
                </a:lnTo>
                <a:lnTo>
                  <a:pt x="34" y="1468"/>
                </a:lnTo>
                <a:lnTo>
                  <a:pt x="21" y="1369"/>
                </a:lnTo>
                <a:lnTo>
                  <a:pt x="12" y="1273"/>
                </a:lnTo>
                <a:lnTo>
                  <a:pt x="6" y="1178"/>
                </a:lnTo>
                <a:lnTo>
                  <a:pt x="2" y="1086"/>
                </a:lnTo>
                <a:lnTo>
                  <a:pt x="0" y="996"/>
                </a:lnTo>
                <a:lnTo>
                  <a:pt x="0" y="908"/>
                </a:lnTo>
                <a:lnTo>
                  <a:pt x="2" y="824"/>
                </a:lnTo>
                <a:lnTo>
                  <a:pt x="5" y="742"/>
                </a:lnTo>
                <a:lnTo>
                  <a:pt x="10" y="664"/>
                </a:lnTo>
                <a:lnTo>
                  <a:pt x="16" y="589"/>
                </a:lnTo>
                <a:lnTo>
                  <a:pt x="24" y="518"/>
                </a:lnTo>
                <a:lnTo>
                  <a:pt x="33" y="450"/>
                </a:lnTo>
                <a:lnTo>
                  <a:pt x="42" y="388"/>
                </a:lnTo>
                <a:lnTo>
                  <a:pt x="52" y="331"/>
                </a:lnTo>
                <a:lnTo>
                  <a:pt x="62" y="277"/>
                </a:lnTo>
                <a:lnTo>
                  <a:pt x="72" y="229"/>
                </a:lnTo>
                <a:lnTo>
                  <a:pt x="83" y="186"/>
                </a:lnTo>
                <a:lnTo>
                  <a:pt x="94" y="149"/>
                </a:lnTo>
                <a:lnTo>
                  <a:pt x="105" y="117"/>
                </a:lnTo>
                <a:lnTo>
                  <a:pt x="115" y="92"/>
                </a:lnTo>
                <a:lnTo>
                  <a:pt x="119" y="83"/>
                </a:lnTo>
                <a:lnTo>
                  <a:pt x="125" y="71"/>
                </a:lnTo>
                <a:lnTo>
                  <a:pt x="132" y="58"/>
                </a:lnTo>
                <a:lnTo>
                  <a:pt x="142" y="45"/>
                </a:lnTo>
                <a:lnTo>
                  <a:pt x="153" y="32"/>
                </a:lnTo>
                <a:lnTo>
                  <a:pt x="168" y="20"/>
                </a:lnTo>
                <a:lnTo>
                  <a:pt x="183" y="9"/>
                </a:lnTo>
                <a:lnTo>
                  <a:pt x="202" y="3"/>
                </a:lnTo>
                <a:lnTo>
                  <a:pt x="2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7" name="Group 156"/>
          <p:cNvGrpSpPr/>
          <p:nvPr/>
        </p:nvGrpSpPr>
        <p:grpSpPr>
          <a:xfrm>
            <a:off x="1616539" y="5781676"/>
            <a:ext cx="530225" cy="538162"/>
            <a:chOff x="1612900" y="5781676"/>
            <a:chExt cx="530225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774825" y="6059488"/>
              <a:ext cx="209550" cy="260350"/>
            </a:xfrm>
            <a:custGeom>
              <a:avLst/>
              <a:gdLst>
                <a:gd name="T0" fmla="*/ 816 w 1315"/>
                <a:gd name="T1" fmla="*/ 0 h 1641"/>
                <a:gd name="T2" fmla="*/ 872 w 1315"/>
                <a:gd name="T3" fmla="*/ 9 h 1641"/>
                <a:gd name="T4" fmla="*/ 921 w 1315"/>
                <a:gd name="T5" fmla="*/ 35 h 1641"/>
                <a:gd name="T6" fmla="*/ 960 w 1315"/>
                <a:gd name="T7" fmla="*/ 75 h 1641"/>
                <a:gd name="T8" fmla="*/ 984 w 1315"/>
                <a:gd name="T9" fmla="*/ 125 h 1641"/>
                <a:gd name="T10" fmla="*/ 992 w 1315"/>
                <a:gd name="T11" fmla="*/ 181 h 1641"/>
                <a:gd name="T12" fmla="*/ 989 w 1315"/>
                <a:gd name="T13" fmla="*/ 253 h 1641"/>
                <a:gd name="T14" fmla="*/ 989 w 1315"/>
                <a:gd name="T15" fmla="*/ 342 h 1641"/>
                <a:gd name="T16" fmla="*/ 994 w 1315"/>
                <a:gd name="T17" fmla="*/ 442 h 1641"/>
                <a:gd name="T18" fmla="*/ 1003 w 1315"/>
                <a:gd name="T19" fmla="*/ 549 h 1641"/>
                <a:gd name="T20" fmla="*/ 1018 w 1315"/>
                <a:gd name="T21" fmla="*/ 661 h 1641"/>
                <a:gd name="T22" fmla="*/ 1041 w 1315"/>
                <a:gd name="T23" fmla="*/ 772 h 1641"/>
                <a:gd name="T24" fmla="*/ 1073 w 1315"/>
                <a:gd name="T25" fmla="*/ 879 h 1641"/>
                <a:gd name="T26" fmla="*/ 1116 w 1315"/>
                <a:gd name="T27" fmla="*/ 979 h 1641"/>
                <a:gd name="T28" fmla="*/ 1169 w 1315"/>
                <a:gd name="T29" fmla="*/ 1067 h 1641"/>
                <a:gd name="T30" fmla="*/ 1205 w 1315"/>
                <a:gd name="T31" fmla="*/ 1108 h 1641"/>
                <a:gd name="T32" fmla="*/ 1219 w 1315"/>
                <a:gd name="T33" fmla="*/ 1124 h 1641"/>
                <a:gd name="T34" fmla="*/ 1241 w 1315"/>
                <a:gd name="T35" fmla="*/ 1154 h 1641"/>
                <a:gd name="T36" fmla="*/ 1267 w 1315"/>
                <a:gd name="T37" fmla="*/ 1194 h 1641"/>
                <a:gd name="T38" fmla="*/ 1291 w 1315"/>
                <a:gd name="T39" fmla="*/ 1243 h 1641"/>
                <a:gd name="T40" fmla="*/ 1309 w 1315"/>
                <a:gd name="T41" fmla="*/ 1300 h 1641"/>
                <a:gd name="T42" fmla="*/ 1315 w 1315"/>
                <a:gd name="T43" fmla="*/ 1363 h 1641"/>
                <a:gd name="T44" fmla="*/ 1305 w 1315"/>
                <a:gd name="T45" fmla="*/ 1433 h 1641"/>
                <a:gd name="T46" fmla="*/ 1272 w 1315"/>
                <a:gd name="T47" fmla="*/ 1502 h 1641"/>
                <a:gd name="T48" fmla="*/ 1217 w 1315"/>
                <a:gd name="T49" fmla="*/ 1564 h 1641"/>
                <a:gd name="T50" fmla="*/ 1140 w 1315"/>
                <a:gd name="T51" fmla="*/ 1618 h 1641"/>
                <a:gd name="T52" fmla="*/ 1085 w 1315"/>
                <a:gd name="T53" fmla="*/ 1638 h 1641"/>
                <a:gd name="T54" fmla="*/ 261 w 1315"/>
                <a:gd name="T55" fmla="*/ 1641 h 1641"/>
                <a:gd name="T56" fmla="*/ 201 w 1315"/>
                <a:gd name="T57" fmla="*/ 1631 h 1641"/>
                <a:gd name="T58" fmla="*/ 133 w 1315"/>
                <a:gd name="T59" fmla="*/ 1592 h 1641"/>
                <a:gd name="T60" fmla="*/ 67 w 1315"/>
                <a:gd name="T61" fmla="*/ 1535 h 1641"/>
                <a:gd name="T62" fmla="*/ 23 w 1315"/>
                <a:gd name="T63" fmla="*/ 1469 h 1641"/>
                <a:gd name="T64" fmla="*/ 2 w 1315"/>
                <a:gd name="T65" fmla="*/ 1396 h 1641"/>
                <a:gd name="T66" fmla="*/ 1 w 1315"/>
                <a:gd name="T67" fmla="*/ 1331 h 1641"/>
                <a:gd name="T68" fmla="*/ 14 w 1315"/>
                <a:gd name="T69" fmla="*/ 1270 h 1641"/>
                <a:gd name="T70" fmla="*/ 35 w 1315"/>
                <a:gd name="T71" fmla="*/ 1217 h 1641"/>
                <a:gd name="T72" fmla="*/ 61 w 1315"/>
                <a:gd name="T73" fmla="*/ 1172 h 1641"/>
                <a:gd name="T74" fmla="*/ 85 w 1315"/>
                <a:gd name="T75" fmla="*/ 1137 h 1641"/>
                <a:gd name="T76" fmla="*/ 105 w 1315"/>
                <a:gd name="T77" fmla="*/ 1113 h 1641"/>
                <a:gd name="T78" fmla="*/ 114 w 1315"/>
                <a:gd name="T79" fmla="*/ 1103 h 1641"/>
                <a:gd name="T80" fmla="*/ 174 w 1315"/>
                <a:gd name="T81" fmla="*/ 1023 h 1641"/>
                <a:gd name="T82" fmla="*/ 223 w 1315"/>
                <a:gd name="T83" fmla="*/ 930 h 1641"/>
                <a:gd name="T84" fmla="*/ 259 w 1315"/>
                <a:gd name="T85" fmla="*/ 826 h 1641"/>
                <a:gd name="T86" fmla="*/ 286 w 1315"/>
                <a:gd name="T87" fmla="*/ 717 h 1641"/>
                <a:gd name="T88" fmla="*/ 305 w 1315"/>
                <a:gd name="T89" fmla="*/ 604 h 1641"/>
                <a:gd name="T90" fmla="*/ 317 w 1315"/>
                <a:gd name="T91" fmla="*/ 495 h 1641"/>
                <a:gd name="T92" fmla="*/ 323 w 1315"/>
                <a:gd name="T93" fmla="*/ 391 h 1641"/>
                <a:gd name="T94" fmla="*/ 325 w 1315"/>
                <a:gd name="T95" fmla="*/ 296 h 1641"/>
                <a:gd name="T96" fmla="*/ 324 w 1315"/>
                <a:gd name="T97" fmla="*/ 215 h 1641"/>
                <a:gd name="T98" fmla="*/ 324 w 1315"/>
                <a:gd name="T99" fmla="*/ 153 h 1641"/>
                <a:gd name="T100" fmla="*/ 340 w 1315"/>
                <a:gd name="T101" fmla="*/ 100 h 1641"/>
                <a:gd name="T102" fmla="*/ 372 w 1315"/>
                <a:gd name="T103" fmla="*/ 54 h 1641"/>
                <a:gd name="T104" fmla="*/ 417 w 1315"/>
                <a:gd name="T105" fmla="*/ 20 h 1641"/>
                <a:gd name="T106" fmla="*/ 471 w 1315"/>
                <a:gd name="T107" fmla="*/ 2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5" h="1641">
                  <a:moveTo>
                    <a:pt x="499" y="0"/>
                  </a:moveTo>
                  <a:lnTo>
                    <a:pt x="816" y="0"/>
                  </a:lnTo>
                  <a:lnTo>
                    <a:pt x="844" y="2"/>
                  </a:lnTo>
                  <a:lnTo>
                    <a:pt x="872" y="9"/>
                  </a:lnTo>
                  <a:lnTo>
                    <a:pt x="897" y="20"/>
                  </a:lnTo>
                  <a:lnTo>
                    <a:pt x="921" y="35"/>
                  </a:lnTo>
                  <a:lnTo>
                    <a:pt x="942" y="54"/>
                  </a:lnTo>
                  <a:lnTo>
                    <a:pt x="960" y="75"/>
                  </a:lnTo>
                  <a:lnTo>
                    <a:pt x="974" y="100"/>
                  </a:lnTo>
                  <a:lnTo>
                    <a:pt x="984" y="125"/>
                  </a:lnTo>
                  <a:lnTo>
                    <a:pt x="990" y="153"/>
                  </a:lnTo>
                  <a:lnTo>
                    <a:pt x="992" y="181"/>
                  </a:lnTo>
                  <a:lnTo>
                    <a:pt x="990" y="215"/>
                  </a:lnTo>
                  <a:lnTo>
                    <a:pt x="989" y="253"/>
                  </a:lnTo>
                  <a:lnTo>
                    <a:pt x="989" y="296"/>
                  </a:lnTo>
                  <a:lnTo>
                    <a:pt x="989" y="342"/>
                  </a:lnTo>
                  <a:lnTo>
                    <a:pt x="992" y="391"/>
                  </a:lnTo>
                  <a:lnTo>
                    <a:pt x="994" y="442"/>
                  </a:lnTo>
                  <a:lnTo>
                    <a:pt x="998" y="495"/>
                  </a:lnTo>
                  <a:lnTo>
                    <a:pt x="1003" y="549"/>
                  </a:lnTo>
                  <a:lnTo>
                    <a:pt x="1010" y="605"/>
                  </a:lnTo>
                  <a:lnTo>
                    <a:pt x="1018" y="661"/>
                  </a:lnTo>
                  <a:lnTo>
                    <a:pt x="1029" y="717"/>
                  </a:lnTo>
                  <a:lnTo>
                    <a:pt x="1041" y="772"/>
                  </a:lnTo>
                  <a:lnTo>
                    <a:pt x="1056" y="827"/>
                  </a:lnTo>
                  <a:lnTo>
                    <a:pt x="1073" y="879"/>
                  </a:lnTo>
                  <a:lnTo>
                    <a:pt x="1093" y="931"/>
                  </a:lnTo>
                  <a:lnTo>
                    <a:pt x="1116" y="979"/>
                  </a:lnTo>
                  <a:lnTo>
                    <a:pt x="1141" y="1024"/>
                  </a:lnTo>
                  <a:lnTo>
                    <a:pt x="1169" y="1067"/>
                  </a:lnTo>
                  <a:lnTo>
                    <a:pt x="1201" y="1105"/>
                  </a:lnTo>
                  <a:lnTo>
                    <a:pt x="1205" y="1108"/>
                  </a:lnTo>
                  <a:lnTo>
                    <a:pt x="1210" y="1115"/>
                  </a:lnTo>
                  <a:lnTo>
                    <a:pt x="1219" y="1124"/>
                  </a:lnTo>
                  <a:lnTo>
                    <a:pt x="1229" y="1137"/>
                  </a:lnTo>
                  <a:lnTo>
                    <a:pt x="1241" y="1154"/>
                  </a:lnTo>
                  <a:lnTo>
                    <a:pt x="1254" y="1172"/>
                  </a:lnTo>
                  <a:lnTo>
                    <a:pt x="1267" y="1194"/>
                  </a:lnTo>
                  <a:lnTo>
                    <a:pt x="1280" y="1217"/>
                  </a:lnTo>
                  <a:lnTo>
                    <a:pt x="1291" y="1243"/>
                  </a:lnTo>
                  <a:lnTo>
                    <a:pt x="1301" y="1270"/>
                  </a:lnTo>
                  <a:lnTo>
                    <a:pt x="1309" y="1300"/>
                  </a:lnTo>
                  <a:lnTo>
                    <a:pt x="1314" y="1331"/>
                  </a:lnTo>
                  <a:lnTo>
                    <a:pt x="1315" y="1363"/>
                  </a:lnTo>
                  <a:lnTo>
                    <a:pt x="1313" y="1396"/>
                  </a:lnTo>
                  <a:lnTo>
                    <a:pt x="1305" y="1433"/>
                  </a:lnTo>
                  <a:lnTo>
                    <a:pt x="1291" y="1469"/>
                  </a:lnTo>
                  <a:lnTo>
                    <a:pt x="1272" y="1502"/>
                  </a:lnTo>
                  <a:lnTo>
                    <a:pt x="1247" y="1535"/>
                  </a:lnTo>
                  <a:lnTo>
                    <a:pt x="1217" y="1564"/>
                  </a:lnTo>
                  <a:lnTo>
                    <a:pt x="1181" y="1592"/>
                  </a:lnTo>
                  <a:lnTo>
                    <a:pt x="1140" y="1618"/>
                  </a:lnTo>
                  <a:lnTo>
                    <a:pt x="1114" y="1631"/>
                  </a:lnTo>
                  <a:lnTo>
                    <a:pt x="1085" y="1638"/>
                  </a:lnTo>
                  <a:lnTo>
                    <a:pt x="1054" y="1641"/>
                  </a:lnTo>
                  <a:lnTo>
                    <a:pt x="261" y="1641"/>
                  </a:lnTo>
                  <a:lnTo>
                    <a:pt x="230" y="1638"/>
                  </a:lnTo>
                  <a:lnTo>
                    <a:pt x="201" y="1631"/>
                  </a:lnTo>
                  <a:lnTo>
                    <a:pt x="174" y="1618"/>
                  </a:lnTo>
                  <a:lnTo>
                    <a:pt x="133" y="1592"/>
                  </a:lnTo>
                  <a:lnTo>
                    <a:pt x="97" y="1564"/>
                  </a:lnTo>
                  <a:lnTo>
                    <a:pt x="67" y="1535"/>
                  </a:lnTo>
                  <a:lnTo>
                    <a:pt x="43" y="1502"/>
                  </a:lnTo>
                  <a:lnTo>
                    <a:pt x="23" y="1469"/>
                  </a:lnTo>
                  <a:lnTo>
                    <a:pt x="9" y="1433"/>
                  </a:lnTo>
                  <a:lnTo>
                    <a:pt x="2" y="1396"/>
                  </a:lnTo>
                  <a:lnTo>
                    <a:pt x="0" y="1363"/>
                  </a:lnTo>
                  <a:lnTo>
                    <a:pt x="1" y="1331"/>
                  </a:lnTo>
                  <a:lnTo>
                    <a:pt x="6" y="1300"/>
                  </a:lnTo>
                  <a:lnTo>
                    <a:pt x="14" y="1270"/>
                  </a:lnTo>
                  <a:lnTo>
                    <a:pt x="23" y="1243"/>
                  </a:lnTo>
                  <a:lnTo>
                    <a:pt x="35" y="1217"/>
                  </a:lnTo>
                  <a:lnTo>
                    <a:pt x="48" y="1194"/>
                  </a:lnTo>
                  <a:lnTo>
                    <a:pt x="61" y="1172"/>
                  </a:lnTo>
                  <a:lnTo>
                    <a:pt x="74" y="1153"/>
                  </a:lnTo>
                  <a:lnTo>
                    <a:pt x="85" y="1137"/>
                  </a:lnTo>
                  <a:lnTo>
                    <a:pt x="96" y="1123"/>
                  </a:lnTo>
                  <a:lnTo>
                    <a:pt x="105" y="1113"/>
                  </a:lnTo>
                  <a:lnTo>
                    <a:pt x="111" y="1106"/>
                  </a:lnTo>
                  <a:lnTo>
                    <a:pt x="114" y="1103"/>
                  </a:lnTo>
                  <a:lnTo>
                    <a:pt x="145" y="1066"/>
                  </a:lnTo>
                  <a:lnTo>
                    <a:pt x="174" y="1023"/>
                  </a:lnTo>
                  <a:lnTo>
                    <a:pt x="200" y="978"/>
                  </a:lnTo>
                  <a:lnTo>
                    <a:pt x="223" y="930"/>
                  </a:lnTo>
                  <a:lnTo>
                    <a:pt x="242" y="879"/>
                  </a:lnTo>
                  <a:lnTo>
                    <a:pt x="259" y="826"/>
                  </a:lnTo>
                  <a:lnTo>
                    <a:pt x="274" y="772"/>
                  </a:lnTo>
                  <a:lnTo>
                    <a:pt x="286" y="717"/>
                  </a:lnTo>
                  <a:lnTo>
                    <a:pt x="296" y="661"/>
                  </a:lnTo>
                  <a:lnTo>
                    <a:pt x="305" y="604"/>
                  </a:lnTo>
                  <a:lnTo>
                    <a:pt x="311" y="549"/>
                  </a:lnTo>
                  <a:lnTo>
                    <a:pt x="317" y="495"/>
                  </a:lnTo>
                  <a:lnTo>
                    <a:pt x="321" y="442"/>
                  </a:lnTo>
                  <a:lnTo>
                    <a:pt x="323" y="391"/>
                  </a:lnTo>
                  <a:lnTo>
                    <a:pt x="324" y="342"/>
                  </a:lnTo>
                  <a:lnTo>
                    <a:pt x="325" y="296"/>
                  </a:lnTo>
                  <a:lnTo>
                    <a:pt x="325" y="253"/>
                  </a:lnTo>
                  <a:lnTo>
                    <a:pt x="324" y="215"/>
                  </a:lnTo>
                  <a:lnTo>
                    <a:pt x="323" y="181"/>
                  </a:lnTo>
                  <a:lnTo>
                    <a:pt x="324" y="153"/>
                  </a:lnTo>
                  <a:lnTo>
                    <a:pt x="331" y="125"/>
                  </a:lnTo>
                  <a:lnTo>
                    <a:pt x="340" y="100"/>
                  </a:lnTo>
                  <a:lnTo>
                    <a:pt x="354" y="75"/>
                  </a:lnTo>
                  <a:lnTo>
                    <a:pt x="372" y="54"/>
                  </a:lnTo>
                  <a:lnTo>
                    <a:pt x="394" y="35"/>
                  </a:lnTo>
                  <a:lnTo>
                    <a:pt x="417" y="20"/>
                  </a:lnTo>
                  <a:lnTo>
                    <a:pt x="443" y="9"/>
                  </a:lnTo>
                  <a:lnTo>
                    <a:pt x="471" y="2"/>
                  </a:lnTo>
                  <a:lnTo>
                    <a:pt x="4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12900" y="5781676"/>
              <a:ext cx="530225" cy="277813"/>
            </a:xfrm>
            <a:custGeom>
              <a:avLst/>
              <a:gdLst>
                <a:gd name="T0" fmla="*/ 860 w 3336"/>
                <a:gd name="T1" fmla="*/ 424 h 1748"/>
                <a:gd name="T2" fmla="*/ 666 w 3336"/>
                <a:gd name="T3" fmla="*/ 512 h 1748"/>
                <a:gd name="T4" fmla="*/ 514 w 3336"/>
                <a:gd name="T5" fmla="*/ 631 h 1748"/>
                <a:gd name="T6" fmla="*/ 409 w 3336"/>
                <a:gd name="T7" fmla="*/ 773 h 1748"/>
                <a:gd name="T8" fmla="*/ 354 w 3336"/>
                <a:gd name="T9" fmla="*/ 937 h 1748"/>
                <a:gd name="T10" fmla="*/ 351 w 3336"/>
                <a:gd name="T11" fmla="*/ 1075 h 1748"/>
                <a:gd name="T12" fmla="*/ 390 w 3336"/>
                <a:gd name="T13" fmla="*/ 1112 h 1748"/>
                <a:gd name="T14" fmla="*/ 411 w 3336"/>
                <a:gd name="T15" fmla="*/ 1116 h 1748"/>
                <a:gd name="T16" fmla="*/ 461 w 3336"/>
                <a:gd name="T17" fmla="*/ 1088 h 1748"/>
                <a:gd name="T18" fmla="*/ 470 w 3336"/>
                <a:gd name="T19" fmla="*/ 1003 h 1748"/>
                <a:gd name="T20" fmla="*/ 498 w 3336"/>
                <a:gd name="T21" fmla="*/ 872 h 1748"/>
                <a:gd name="T22" fmla="*/ 558 w 3336"/>
                <a:gd name="T23" fmla="*/ 765 h 1748"/>
                <a:gd name="T24" fmla="*/ 640 w 3336"/>
                <a:gd name="T25" fmla="*/ 680 h 1748"/>
                <a:gd name="T26" fmla="*/ 734 w 3336"/>
                <a:gd name="T27" fmla="*/ 615 h 1748"/>
                <a:gd name="T28" fmla="*/ 830 w 3336"/>
                <a:gd name="T29" fmla="*/ 566 h 1748"/>
                <a:gd name="T30" fmla="*/ 918 w 3336"/>
                <a:gd name="T31" fmla="*/ 533 h 1748"/>
                <a:gd name="T32" fmla="*/ 982 w 3336"/>
                <a:gd name="T33" fmla="*/ 512 h 1748"/>
                <a:gd name="T34" fmla="*/ 1010 w 3336"/>
                <a:gd name="T35" fmla="*/ 476 h 1748"/>
                <a:gd name="T36" fmla="*/ 1004 w 3336"/>
                <a:gd name="T37" fmla="*/ 428 h 1748"/>
                <a:gd name="T38" fmla="*/ 966 w 3336"/>
                <a:gd name="T39" fmla="*/ 401 h 1748"/>
                <a:gd name="T40" fmla="*/ 1464 w 3336"/>
                <a:gd name="T41" fmla="*/ 330 h 1748"/>
                <a:gd name="T42" fmla="*/ 1164 w 3336"/>
                <a:gd name="T43" fmla="*/ 354 h 1748"/>
                <a:gd name="T44" fmla="*/ 1123 w 3336"/>
                <a:gd name="T45" fmla="*/ 377 h 1748"/>
                <a:gd name="T46" fmla="*/ 1113 w 3336"/>
                <a:gd name="T47" fmla="*/ 423 h 1748"/>
                <a:gd name="T48" fmla="*/ 1140 w 3336"/>
                <a:gd name="T49" fmla="*/ 465 h 1748"/>
                <a:gd name="T50" fmla="*/ 1182 w 3336"/>
                <a:gd name="T51" fmla="*/ 475 h 1748"/>
                <a:gd name="T52" fmla="*/ 1467 w 3336"/>
                <a:gd name="T53" fmla="*/ 452 h 1748"/>
                <a:gd name="T54" fmla="*/ 1587 w 3336"/>
                <a:gd name="T55" fmla="*/ 447 h 1748"/>
                <a:gd name="T56" fmla="*/ 1626 w 3336"/>
                <a:gd name="T57" fmla="*/ 409 h 1748"/>
                <a:gd name="T58" fmla="*/ 1618 w 3336"/>
                <a:gd name="T59" fmla="*/ 354 h 1748"/>
                <a:gd name="T60" fmla="*/ 1569 w 3336"/>
                <a:gd name="T61" fmla="*/ 329 h 1748"/>
                <a:gd name="T62" fmla="*/ 1957 w 3336"/>
                <a:gd name="T63" fmla="*/ 13 h 1748"/>
                <a:gd name="T64" fmla="*/ 2384 w 3336"/>
                <a:gd name="T65" fmla="*/ 75 h 1748"/>
                <a:gd name="T66" fmla="*/ 2697 w 3336"/>
                <a:gd name="T67" fmla="*/ 163 h 1748"/>
                <a:gd name="T68" fmla="*/ 2917 w 3336"/>
                <a:gd name="T69" fmla="*/ 265 h 1748"/>
                <a:gd name="T70" fmla="*/ 3091 w 3336"/>
                <a:gd name="T71" fmla="*/ 391 h 1748"/>
                <a:gd name="T72" fmla="*/ 3218 w 3336"/>
                <a:gd name="T73" fmla="*/ 543 h 1748"/>
                <a:gd name="T74" fmla="*/ 3300 w 3336"/>
                <a:gd name="T75" fmla="*/ 720 h 1748"/>
                <a:gd name="T76" fmla="*/ 3336 w 3336"/>
                <a:gd name="T77" fmla="*/ 924 h 1748"/>
                <a:gd name="T78" fmla="*/ 3307 w 3336"/>
                <a:gd name="T79" fmla="*/ 1143 h 1748"/>
                <a:gd name="T80" fmla="*/ 3224 w 3336"/>
                <a:gd name="T81" fmla="*/ 1339 h 1748"/>
                <a:gd name="T82" fmla="*/ 3094 w 3336"/>
                <a:gd name="T83" fmla="*/ 1506 h 1748"/>
                <a:gd name="T84" fmla="*/ 2926 w 3336"/>
                <a:gd name="T85" fmla="*/ 1635 h 1748"/>
                <a:gd name="T86" fmla="*/ 2728 w 3336"/>
                <a:gd name="T87" fmla="*/ 1718 h 1748"/>
                <a:gd name="T88" fmla="*/ 2508 w 3336"/>
                <a:gd name="T89" fmla="*/ 1748 h 1748"/>
                <a:gd name="T90" fmla="*/ 2131 w 3336"/>
                <a:gd name="T91" fmla="*/ 1698 h 1748"/>
                <a:gd name="T92" fmla="*/ 1575 w 3336"/>
                <a:gd name="T93" fmla="*/ 1677 h 1748"/>
                <a:gd name="T94" fmla="*/ 1022 w 3336"/>
                <a:gd name="T95" fmla="*/ 1719 h 1748"/>
                <a:gd name="T96" fmla="*/ 753 w 3336"/>
                <a:gd name="T97" fmla="*/ 1745 h 1748"/>
                <a:gd name="T98" fmla="*/ 540 w 3336"/>
                <a:gd name="T99" fmla="*/ 1696 h 1748"/>
                <a:gd name="T100" fmla="*/ 350 w 3336"/>
                <a:gd name="T101" fmla="*/ 1597 h 1748"/>
                <a:gd name="T102" fmla="*/ 195 w 3336"/>
                <a:gd name="T103" fmla="*/ 1455 h 1748"/>
                <a:gd name="T104" fmla="*/ 79 w 3336"/>
                <a:gd name="T105" fmla="*/ 1279 h 1748"/>
                <a:gd name="T106" fmla="*/ 13 w 3336"/>
                <a:gd name="T107" fmla="*/ 1074 h 1748"/>
                <a:gd name="T108" fmla="*/ 0 w 3336"/>
                <a:gd name="T109" fmla="*/ 919 h 1748"/>
                <a:gd name="T110" fmla="*/ 51 w 3336"/>
                <a:gd name="T111" fmla="*/ 721 h 1748"/>
                <a:gd name="T112" fmla="*/ 149 w 3336"/>
                <a:gd name="T113" fmla="*/ 544 h 1748"/>
                <a:gd name="T114" fmla="*/ 293 w 3336"/>
                <a:gd name="T115" fmla="*/ 389 h 1748"/>
                <a:gd name="T116" fmla="*/ 484 w 3336"/>
                <a:gd name="T117" fmla="*/ 254 h 1748"/>
                <a:gd name="T118" fmla="*/ 720 w 3336"/>
                <a:gd name="T119" fmla="*/ 143 h 1748"/>
                <a:gd name="T120" fmla="*/ 1093 w 3336"/>
                <a:gd name="T121" fmla="*/ 49 h 1748"/>
                <a:gd name="T122" fmla="*/ 1525 w 3336"/>
                <a:gd name="T123" fmla="*/ 3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6" h="1748">
                  <a:moveTo>
                    <a:pt x="951" y="399"/>
                  </a:moveTo>
                  <a:lnTo>
                    <a:pt x="934" y="402"/>
                  </a:lnTo>
                  <a:lnTo>
                    <a:pt x="860" y="424"/>
                  </a:lnTo>
                  <a:lnTo>
                    <a:pt x="791" y="450"/>
                  </a:lnTo>
                  <a:lnTo>
                    <a:pt x="726" y="479"/>
                  </a:lnTo>
                  <a:lnTo>
                    <a:pt x="666" y="512"/>
                  </a:lnTo>
                  <a:lnTo>
                    <a:pt x="610" y="549"/>
                  </a:lnTo>
                  <a:lnTo>
                    <a:pt x="560" y="588"/>
                  </a:lnTo>
                  <a:lnTo>
                    <a:pt x="514" y="631"/>
                  </a:lnTo>
                  <a:lnTo>
                    <a:pt x="474" y="675"/>
                  </a:lnTo>
                  <a:lnTo>
                    <a:pt x="439" y="723"/>
                  </a:lnTo>
                  <a:lnTo>
                    <a:pt x="409" y="773"/>
                  </a:lnTo>
                  <a:lnTo>
                    <a:pt x="386" y="826"/>
                  </a:lnTo>
                  <a:lnTo>
                    <a:pt x="367" y="881"/>
                  </a:lnTo>
                  <a:lnTo>
                    <a:pt x="354" y="937"/>
                  </a:lnTo>
                  <a:lnTo>
                    <a:pt x="348" y="997"/>
                  </a:lnTo>
                  <a:lnTo>
                    <a:pt x="348" y="1057"/>
                  </a:lnTo>
                  <a:lnTo>
                    <a:pt x="351" y="1075"/>
                  </a:lnTo>
                  <a:lnTo>
                    <a:pt x="360" y="1092"/>
                  </a:lnTo>
                  <a:lnTo>
                    <a:pt x="374" y="1104"/>
                  </a:lnTo>
                  <a:lnTo>
                    <a:pt x="390" y="1112"/>
                  </a:lnTo>
                  <a:lnTo>
                    <a:pt x="409" y="1116"/>
                  </a:lnTo>
                  <a:lnTo>
                    <a:pt x="410" y="1116"/>
                  </a:lnTo>
                  <a:lnTo>
                    <a:pt x="411" y="1116"/>
                  </a:lnTo>
                  <a:lnTo>
                    <a:pt x="431" y="1111"/>
                  </a:lnTo>
                  <a:lnTo>
                    <a:pt x="448" y="1102"/>
                  </a:lnTo>
                  <a:lnTo>
                    <a:pt x="461" y="1088"/>
                  </a:lnTo>
                  <a:lnTo>
                    <a:pt x="468" y="1071"/>
                  </a:lnTo>
                  <a:lnTo>
                    <a:pt x="470" y="1052"/>
                  </a:lnTo>
                  <a:lnTo>
                    <a:pt x="470" y="1003"/>
                  </a:lnTo>
                  <a:lnTo>
                    <a:pt x="476" y="956"/>
                  </a:lnTo>
                  <a:lnTo>
                    <a:pt x="485" y="913"/>
                  </a:lnTo>
                  <a:lnTo>
                    <a:pt x="498" y="872"/>
                  </a:lnTo>
                  <a:lnTo>
                    <a:pt x="515" y="833"/>
                  </a:lnTo>
                  <a:lnTo>
                    <a:pt x="535" y="798"/>
                  </a:lnTo>
                  <a:lnTo>
                    <a:pt x="558" y="765"/>
                  </a:lnTo>
                  <a:lnTo>
                    <a:pt x="584" y="735"/>
                  </a:lnTo>
                  <a:lnTo>
                    <a:pt x="610" y="706"/>
                  </a:lnTo>
                  <a:lnTo>
                    <a:pt x="640" y="680"/>
                  </a:lnTo>
                  <a:lnTo>
                    <a:pt x="670" y="656"/>
                  </a:lnTo>
                  <a:lnTo>
                    <a:pt x="701" y="634"/>
                  </a:lnTo>
                  <a:lnTo>
                    <a:pt x="734" y="615"/>
                  </a:lnTo>
                  <a:lnTo>
                    <a:pt x="766" y="597"/>
                  </a:lnTo>
                  <a:lnTo>
                    <a:pt x="798" y="581"/>
                  </a:lnTo>
                  <a:lnTo>
                    <a:pt x="830" y="566"/>
                  </a:lnTo>
                  <a:lnTo>
                    <a:pt x="861" y="553"/>
                  </a:lnTo>
                  <a:lnTo>
                    <a:pt x="890" y="543"/>
                  </a:lnTo>
                  <a:lnTo>
                    <a:pt x="918" y="533"/>
                  </a:lnTo>
                  <a:lnTo>
                    <a:pt x="944" y="526"/>
                  </a:lnTo>
                  <a:lnTo>
                    <a:pt x="967" y="518"/>
                  </a:lnTo>
                  <a:lnTo>
                    <a:pt x="982" y="512"/>
                  </a:lnTo>
                  <a:lnTo>
                    <a:pt x="995" y="503"/>
                  </a:lnTo>
                  <a:lnTo>
                    <a:pt x="1005" y="490"/>
                  </a:lnTo>
                  <a:lnTo>
                    <a:pt x="1010" y="476"/>
                  </a:lnTo>
                  <a:lnTo>
                    <a:pt x="1012" y="460"/>
                  </a:lnTo>
                  <a:lnTo>
                    <a:pt x="1010" y="444"/>
                  </a:lnTo>
                  <a:lnTo>
                    <a:pt x="1004" y="428"/>
                  </a:lnTo>
                  <a:lnTo>
                    <a:pt x="994" y="417"/>
                  </a:lnTo>
                  <a:lnTo>
                    <a:pt x="981" y="407"/>
                  </a:lnTo>
                  <a:lnTo>
                    <a:pt x="966" y="401"/>
                  </a:lnTo>
                  <a:lnTo>
                    <a:pt x="951" y="399"/>
                  </a:lnTo>
                  <a:close/>
                  <a:moveTo>
                    <a:pt x="1569" y="329"/>
                  </a:moveTo>
                  <a:lnTo>
                    <a:pt x="1464" y="330"/>
                  </a:lnTo>
                  <a:lnTo>
                    <a:pt x="1362" y="334"/>
                  </a:lnTo>
                  <a:lnTo>
                    <a:pt x="1262" y="342"/>
                  </a:lnTo>
                  <a:lnTo>
                    <a:pt x="1164" y="354"/>
                  </a:lnTo>
                  <a:lnTo>
                    <a:pt x="1148" y="358"/>
                  </a:lnTo>
                  <a:lnTo>
                    <a:pt x="1135" y="367"/>
                  </a:lnTo>
                  <a:lnTo>
                    <a:pt x="1123" y="377"/>
                  </a:lnTo>
                  <a:lnTo>
                    <a:pt x="1116" y="391"/>
                  </a:lnTo>
                  <a:lnTo>
                    <a:pt x="1112" y="407"/>
                  </a:lnTo>
                  <a:lnTo>
                    <a:pt x="1113" y="423"/>
                  </a:lnTo>
                  <a:lnTo>
                    <a:pt x="1117" y="440"/>
                  </a:lnTo>
                  <a:lnTo>
                    <a:pt x="1127" y="455"/>
                  </a:lnTo>
                  <a:lnTo>
                    <a:pt x="1140" y="465"/>
                  </a:lnTo>
                  <a:lnTo>
                    <a:pt x="1156" y="473"/>
                  </a:lnTo>
                  <a:lnTo>
                    <a:pt x="1173" y="475"/>
                  </a:lnTo>
                  <a:lnTo>
                    <a:pt x="1182" y="475"/>
                  </a:lnTo>
                  <a:lnTo>
                    <a:pt x="1274" y="463"/>
                  </a:lnTo>
                  <a:lnTo>
                    <a:pt x="1370" y="456"/>
                  </a:lnTo>
                  <a:lnTo>
                    <a:pt x="1467" y="452"/>
                  </a:lnTo>
                  <a:lnTo>
                    <a:pt x="1567" y="451"/>
                  </a:lnTo>
                  <a:lnTo>
                    <a:pt x="1568" y="451"/>
                  </a:lnTo>
                  <a:lnTo>
                    <a:pt x="1587" y="447"/>
                  </a:lnTo>
                  <a:lnTo>
                    <a:pt x="1604" y="439"/>
                  </a:lnTo>
                  <a:lnTo>
                    <a:pt x="1617" y="426"/>
                  </a:lnTo>
                  <a:lnTo>
                    <a:pt x="1626" y="409"/>
                  </a:lnTo>
                  <a:lnTo>
                    <a:pt x="1629" y="390"/>
                  </a:lnTo>
                  <a:lnTo>
                    <a:pt x="1626" y="371"/>
                  </a:lnTo>
                  <a:lnTo>
                    <a:pt x="1618" y="354"/>
                  </a:lnTo>
                  <a:lnTo>
                    <a:pt x="1604" y="341"/>
                  </a:lnTo>
                  <a:lnTo>
                    <a:pt x="1588" y="333"/>
                  </a:lnTo>
                  <a:lnTo>
                    <a:pt x="1569" y="329"/>
                  </a:lnTo>
                  <a:close/>
                  <a:moveTo>
                    <a:pt x="1670" y="0"/>
                  </a:moveTo>
                  <a:lnTo>
                    <a:pt x="1813" y="3"/>
                  </a:lnTo>
                  <a:lnTo>
                    <a:pt x="1957" y="13"/>
                  </a:lnTo>
                  <a:lnTo>
                    <a:pt x="2100" y="27"/>
                  </a:lnTo>
                  <a:lnTo>
                    <a:pt x="2243" y="49"/>
                  </a:lnTo>
                  <a:lnTo>
                    <a:pt x="2384" y="75"/>
                  </a:lnTo>
                  <a:lnTo>
                    <a:pt x="2524" y="109"/>
                  </a:lnTo>
                  <a:lnTo>
                    <a:pt x="2613" y="135"/>
                  </a:lnTo>
                  <a:lnTo>
                    <a:pt x="2697" y="163"/>
                  </a:lnTo>
                  <a:lnTo>
                    <a:pt x="2776" y="194"/>
                  </a:lnTo>
                  <a:lnTo>
                    <a:pt x="2849" y="229"/>
                  </a:lnTo>
                  <a:lnTo>
                    <a:pt x="2917" y="265"/>
                  </a:lnTo>
                  <a:lnTo>
                    <a:pt x="2981" y="304"/>
                  </a:lnTo>
                  <a:lnTo>
                    <a:pt x="3038" y="347"/>
                  </a:lnTo>
                  <a:lnTo>
                    <a:pt x="3091" y="391"/>
                  </a:lnTo>
                  <a:lnTo>
                    <a:pt x="3139" y="439"/>
                  </a:lnTo>
                  <a:lnTo>
                    <a:pt x="3181" y="490"/>
                  </a:lnTo>
                  <a:lnTo>
                    <a:pt x="3218" y="543"/>
                  </a:lnTo>
                  <a:lnTo>
                    <a:pt x="3250" y="599"/>
                  </a:lnTo>
                  <a:lnTo>
                    <a:pt x="3278" y="658"/>
                  </a:lnTo>
                  <a:lnTo>
                    <a:pt x="3300" y="720"/>
                  </a:lnTo>
                  <a:lnTo>
                    <a:pt x="3317" y="785"/>
                  </a:lnTo>
                  <a:lnTo>
                    <a:pt x="3330" y="853"/>
                  </a:lnTo>
                  <a:lnTo>
                    <a:pt x="3336" y="924"/>
                  </a:lnTo>
                  <a:lnTo>
                    <a:pt x="3333" y="998"/>
                  </a:lnTo>
                  <a:lnTo>
                    <a:pt x="3323" y="1072"/>
                  </a:lnTo>
                  <a:lnTo>
                    <a:pt x="3307" y="1143"/>
                  </a:lnTo>
                  <a:lnTo>
                    <a:pt x="3285" y="1211"/>
                  </a:lnTo>
                  <a:lnTo>
                    <a:pt x="3257" y="1277"/>
                  </a:lnTo>
                  <a:lnTo>
                    <a:pt x="3224" y="1339"/>
                  </a:lnTo>
                  <a:lnTo>
                    <a:pt x="3185" y="1399"/>
                  </a:lnTo>
                  <a:lnTo>
                    <a:pt x="3141" y="1455"/>
                  </a:lnTo>
                  <a:lnTo>
                    <a:pt x="3094" y="1506"/>
                  </a:lnTo>
                  <a:lnTo>
                    <a:pt x="3042" y="1554"/>
                  </a:lnTo>
                  <a:lnTo>
                    <a:pt x="2986" y="1597"/>
                  </a:lnTo>
                  <a:lnTo>
                    <a:pt x="2926" y="1635"/>
                  </a:lnTo>
                  <a:lnTo>
                    <a:pt x="2863" y="1668"/>
                  </a:lnTo>
                  <a:lnTo>
                    <a:pt x="2797" y="1696"/>
                  </a:lnTo>
                  <a:lnTo>
                    <a:pt x="2728" y="1718"/>
                  </a:lnTo>
                  <a:lnTo>
                    <a:pt x="2657" y="1734"/>
                  </a:lnTo>
                  <a:lnTo>
                    <a:pt x="2583" y="1745"/>
                  </a:lnTo>
                  <a:lnTo>
                    <a:pt x="2508" y="1748"/>
                  </a:lnTo>
                  <a:lnTo>
                    <a:pt x="2498" y="1747"/>
                  </a:lnTo>
                  <a:lnTo>
                    <a:pt x="2314" y="1719"/>
                  </a:lnTo>
                  <a:lnTo>
                    <a:pt x="2131" y="1698"/>
                  </a:lnTo>
                  <a:lnTo>
                    <a:pt x="1946" y="1684"/>
                  </a:lnTo>
                  <a:lnTo>
                    <a:pt x="1761" y="1677"/>
                  </a:lnTo>
                  <a:lnTo>
                    <a:pt x="1575" y="1677"/>
                  </a:lnTo>
                  <a:lnTo>
                    <a:pt x="1390" y="1684"/>
                  </a:lnTo>
                  <a:lnTo>
                    <a:pt x="1206" y="1698"/>
                  </a:lnTo>
                  <a:lnTo>
                    <a:pt x="1022" y="1719"/>
                  </a:lnTo>
                  <a:lnTo>
                    <a:pt x="839" y="1747"/>
                  </a:lnTo>
                  <a:lnTo>
                    <a:pt x="828" y="1748"/>
                  </a:lnTo>
                  <a:lnTo>
                    <a:pt x="753" y="1745"/>
                  </a:lnTo>
                  <a:lnTo>
                    <a:pt x="679" y="1734"/>
                  </a:lnTo>
                  <a:lnTo>
                    <a:pt x="608" y="1718"/>
                  </a:lnTo>
                  <a:lnTo>
                    <a:pt x="540" y="1696"/>
                  </a:lnTo>
                  <a:lnTo>
                    <a:pt x="473" y="1668"/>
                  </a:lnTo>
                  <a:lnTo>
                    <a:pt x="410" y="1635"/>
                  </a:lnTo>
                  <a:lnTo>
                    <a:pt x="350" y="1597"/>
                  </a:lnTo>
                  <a:lnTo>
                    <a:pt x="295" y="1555"/>
                  </a:lnTo>
                  <a:lnTo>
                    <a:pt x="243" y="1507"/>
                  </a:lnTo>
                  <a:lnTo>
                    <a:pt x="195" y="1455"/>
                  </a:lnTo>
                  <a:lnTo>
                    <a:pt x="151" y="1400"/>
                  </a:lnTo>
                  <a:lnTo>
                    <a:pt x="112" y="1340"/>
                  </a:lnTo>
                  <a:lnTo>
                    <a:pt x="79" y="1279"/>
                  </a:lnTo>
                  <a:lnTo>
                    <a:pt x="51" y="1213"/>
                  </a:lnTo>
                  <a:lnTo>
                    <a:pt x="29" y="1145"/>
                  </a:lnTo>
                  <a:lnTo>
                    <a:pt x="13" y="1074"/>
                  </a:lnTo>
                  <a:lnTo>
                    <a:pt x="3" y="1002"/>
                  </a:lnTo>
                  <a:lnTo>
                    <a:pt x="0" y="927"/>
                  </a:lnTo>
                  <a:lnTo>
                    <a:pt x="0" y="919"/>
                  </a:lnTo>
                  <a:lnTo>
                    <a:pt x="12" y="850"/>
                  </a:lnTo>
                  <a:lnTo>
                    <a:pt x="29" y="785"/>
                  </a:lnTo>
                  <a:lnTo>
                    <a:pt x="51" y="721"/>
                  </a:lnTo>
                  <a:lnTo>
                    <a:pt x="79" y="660"/>
                  </a:lnTo>
                  <a:lnTo>
                    <a:pt x="111" y="601"/>
                  </a:lnTo>
                  <a:lnTo>
                    <a:pt x="149" y="544"/>
                  </a:lnTo>
                  <a:lnTo>
                    <a:pt x="193" y="490"/>
                  </a:lnTo>
                  <a:lnTo>
                    <a:pt x="240" y="438"/>
                  </a:lnTo>
                  <a:lnTo>
                    <a:pt x="293" y="389"/>
                  </a:lnTo>
                  <a:lnTo>
                    <a:pt x="351" y="341"/>
                  </a:lnTo>
                  <a:lnTo>
                    <a:pt x="416" y="297"/>
                  </a:lnTo>
                  <a:lnTo>
                    <a:pt x="484" y="254"/>
                  </a:lnTo>
                  <a:lnTo>
                    <a:pt x="557" y="215"/>
                  </a:lnTo>
                  <a:lnTo>
                    <a:pt x="636" y="177"/>
                  </a:lnTo>
                  <a:lnTo>
                    <a:pt x="720" y="143"/>
                  </a:lnTo>
                  <a:lnTo>
                    <a:pt x="809" y="110"/>
                  </a:lnTo>
                  <a:lnTo>
                    <a:pt x="950" y="76"/>
                  </a:lnTo>
                  <a:lnTo>
                    <a:pt x="1093" y="49"/>
                  </a:lnTo>
                  <a:lnTo>
                    <a:pt x="1237" y="27"/>
                  </a:lnTo>
                  <a:lnTo>
                    <a:pt x="1380" y="13"/>
                  </a:lnTo>
                  <a:lnTo>
                    <a:pt x="1525" y="3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6" name="Freeform 175"/>
          <p:cNvSpPr>
            <a:spLocks/>
          </p:cNvSpPr>
          <p:nvPr/>
        </p:nvSpPr>
        <p:spPr bwMode="auto">
          <a:xfrm>
            <a:off x="2594101" y="5818188"/>
            <a:ext cx="446088" cy="465137"/>
          </a:xfrm>
          <a:custGeom>
            <a:avLst/>
            <a:gdLst>
              <a:gd name="connsiteX0" fmla="*/ 319088 w 446088"/>
              <a:gd name="connsiteY0" fmla="*/ 317500 h 465137"/>
              <a:gd name="connsiteX1" fmla="*/ 323129 w 446088"/>
              <a:gd name="connsiteY1" fmla="*/ 317643 h 465137"/>
              <a:gd name="connsiteX2" fmla="*/ 327314 w 446088"/>
              <a:gd name="connsiteY2" fmla="*/ 317929 h 465137"/>
              <a:gd name="connsiteX3" fmla="*/ 336550 w 446088"/>
              <a:gd name="connsiteY3" fmla="*/ 319358 h 465137"/>
              <a:gd name="connsiteX4" fmla="*/ 345642 w 446088"/>
              <a:gd name="connsiteY4" fmla="*/ 321502 h 465137"/>
              <a:gd name="connsiteX5" fmla="*/ 354590 w 446088"/>
              <a:gd name="connsiteY5" fmla="*/ 324217 h 465137"/>
              <a:gd name="connsiteX6" fmla="*/ 363394 w 446088"/>
              <a:gd name="connsiteY6" fmla="*/ 327504 h 465137"/>
              <a:gd name="connsiteX7" fmla="*/ 371620 w 446088"/>
              <a:gd name="connsiteY7" fmla="*/ 331648 h 465137"/>
              <a:gd name="connsiteX8" fmla="*/ 379846 w 446088"/>
              <a:gd name="connsiteY8" fmla="*/ 336079 h 465137"/>
              <a:gd name="connsiteX9" fmla="*/ 387639 w 446088"/>
              <a:gd name="connsiteY9" fmla="*/ 341366 h 465137"/>
              <a:gd name="connsiteX10" fmla="*/ 393412 w 446088"/>
              <a:gd name="connsiteY10" fmla="*/ 346654 h 465137"/>
              <a:gd name="connsiteX11" fmla="*/ 398319 w 446088"/>
              <a:gd name="connsiteY11" fmla="*/ 351942 h 465137"/>
              <a:gd name="connsiteX12" fmla="*/ 402215 w 446088"/>
              <a:gd name="connsiteY12" fmla="*/ 357515 h 465137"/>
              <a:gd name="connsiteX13" fmla="*/ 404957 w 446088"/>
              <a:gd name="connsiteY13" fmla="*/ 363231 h 465137"/>
              <a:gd name="connsiteX14" fmla="*/ 406978 w 446088"/>
              <a:gd name="connsiteY14" fmla="*/ 368805 h 465137"/>
              <a:gd name="connsiteX15" fmla="*/ 407988 w 446088"/>
              <a:gd name="connsiteY15" fmla="*/ 374664 h 465137"/>
              <a:gd name="connsiteX16" fmla="*/ 407988 w 446088"/>
              <a:gd name="connsiteY16" fmla="*/ 380381 h 465137"/>
              <a:gd name="connsiteX17" fmla="*/ 406978 w 446088"/>
              <a:gd name="connsiteY17" fmla="*/ 386383 h 465137"/>
              <a:gd name="connsiteX18" fmla="*/ 406545 w 446088"/>
              <a:gd name="connsiteY18" fmla="*/ 387526 h 465137"/>
              <a:gd name="connsiteX19" fmla="*/ 404380 w 446088"/>
              <a:gd name="connsiteY19" fmla="*/ 391956 h 465137"/>
              <a:gd name="connsiteX20" fmla="*/ 401638 w 446088"/>
              <a:gd name="connsiteY20" fmla="*/ 396101 h 465137"/>
              <a:gd name="connsiteX21" fmla="*/ 398463 w 446088"/>
              <a:gd name="connsiteY21" fmla="*/ 399816 h 465137"/>
              <a:gd name="connsiteX22" fmla="*/ 394999 w 446088"/>
              <a:gd name="connsiteY22" fmla="*/ 402960 h 465137"/>
              <a:gd name="connsiteX23" fmla="*/ 390814 w 446088"/>
              <a:gd name="connsiteY23" fmla="*/ 405676 h 465137"/>
              <a:gd name="connsiteX24" fmla="*/ 386485 w 446088"/>
              <a:gd name="connsiteY24" fmla="*/ 407962 h 465137"/>
              <a:gd name="connsiteX25" fmla="*/ 381866 w 446088"/>
              <a:gd name="connsiteY25" fmla="*/ 409534 h 465137"/>
              <a:gd name="connsiteX26" fmla="*/ 376960 w 446088"/>
              <a:gd name="connsiteY26" fmla="*/ 410535 h 465137"/>
              <a:gd name="connsiteX27" fmla="*/ 371908 w 446088"/>
              <a:gd name="connsiteY27" fmla="*/ 410820 h 465137"/>
              <a:gd name="connsiteX28" fmla="*/ 367435 w 446088"/>
              <a:gd name="connsiteY28" fmla="*/ 410535 h 465137"/>
              <a:gd name="connsiteX29" fmla="*/ 363105 w 446088"/>
              <a:gd name="connsiteY29" fmla="*/ 409820 h 465137"/>
              <a:gd name="connsiteX30" fmla="*/ 358631 w 446088"/>
              <a:gd name="connsiteY30" fmla="*/ 408391 h 465137"/>
              <a:gd name="connsiteX31" fmla="*/ 357188 w 446088"/>
              <a:gd name="connsiteY31" fmla="*/ 407676 h 465137"/>
              <a:gd name="connsiteX32" fmla="*/ 354735 w 446088"/>
              <a:gd name="connsiteY32" fmla="*/ 406247 h 465137"/>
              <a:gd name="connsiteX33" fmla="*/ 351992 w 446088"/>
              <a:gd name="connsiteY33" fmla="*/ 404818 h 465137"/>
              <a:gd name="connsiteX34" fmla="*/ 348817 w 446088"/>
              <a:gd name="connsiteY34" fmla="*/ 403532 h 465137"/>
              <a:gd name="connsiteX35" fmla="*/ 347663 w 446088"/>
              <a:gd name="connsiteY35" fmla="*/ 407676 h 465137"/>
              <a:gd name="connsiteX36" fmla="*/ 346797 w 446088"/>
              <a:gd name="connsiteY36" fmla="*/ 411392 h 465137"/>
              <a:gd name="connsiteX37" fmla="*/ 346364 w 446088"/>
              <a:gd name="connsiteY37" fmla="*/ 414822 h 465137"/>
              <a:gd name="connsiteX38" fmla="*/ 346220 w 446088"/>
              <a:gd name="connsiteY38" fmla="*/ 418109 h 465137"/>
              <a:gd name="connsiteX39" fmla="*/ 346508 w 446088"/>
              <a:gd name="connsiteY39" fmla="*/ 420681 h 465137"/>
              <a:gd name="connsiteX40" fmla="*/ 347086 w 446088"/>
              <a:gd name="connsiteY40" fmla="*/ 422968 h 465137"/>
              <a:gd name="connsiteX41" fmla="*/ 347374 w 446088"/>
              <a:gd name="connsiteY41" fmla="*/ 423682 h 465137"/>
              <a:gd name="connsiteX42" fmla="*/ 347807 w 446088"/>
              <a:gd name="connsiteY42" fmla="*/ 425111 h 465137"/>
              <a:gd name="connsiteX43" fmla="*/ 348240 w 446088"/>
              <a:gd name="connsiteY43" fmla="*/ 426969 h 465137"/>
              <a:gd name="connsiteX44" fmla="*/ 348529 w 446088"/>
              <a:gd name="connsiteY44" fmla="*/ 429256 h 465137"/>
              <a:gd name="connsiteX45" fmla="*/ 348673 w 446088"/>
              <a:gd name="connsiteY45" fmla="*/ 431828 h 465137"/>
              <a:gd name="connsiteX46" fmla="*/ 348529 w 446088"/>
              <a:gd name="connsiteY46" fmla="*/ 434544 h 465137"/>
              <a:gd name="connsiteX47" fmla="*/ 347807 w 446088"/>
              <a:gd name="connsiteY47" fmla="*/ 437259 h 465137"/>
              <a:gd name="connsiteX48" fmla="*/ 346508 w 446088"/>
              <a:gd name="connsiteY48" fmla="*/ 440260 h 465137"/>
              <a:gd name="connsiteX49" fmla="*/ 345642 w 446088"/>
              <a:gd name="connsiteY49" fmla="*/ 441832 h 465137"/>
              <a:gd name="connsiteX50" fmla="*/ 344344 w 446088"/>
              <a:gd name="connsiteY50" fmla="*/ 443261 h 465137"/>
              <a:gd name="connsiteX51" fmla="*/ 342756 w 446088"/>
              <a:gd name="connsiteY51" fmla="*/ 444833 h 465137"/>
              <a:gd name="connsiteX52" fmla="*/ 340880 w 446088"/>
              <a:gd name="connsiteY52" fmla="*/ 446262 h 465137"/>
              <a:gd name="connsiteX53" fmla="*/ 338571 w 446088"/>
              <a:gd name="connsiteY53" fmla="*/ 447405 h 465137"/>
              <a:gd name="connsiteX54" fmla="*/ 335829 w 446088"/>
              <a:gd name="connsiteY54" fmla="*/ 448406 h 465137"/>
              <a:gd name="connsiteX55" fmla="*/ 332509 w 446088"/>
              <a:gd name="connsiteY55" fmla="*/ 449120 h 465137"/>
              <a:gd name="connsiteX56" fmla="*/ 330633 w 446088"/>
              <a:gd name="connsiteY56" fmla="*/ 449263 h 465137"/>
              <a:gd name="connsiteX57" fmla="*/ 328036 w 446088"/>
              <a:gd name="connsiteY57" fmla="*/ 449120 h 465137"/>
              <a:gd name="connsiteX58" fmla="*/ 325582 w 446088"/>
              <a:gd name="connsiteY58" fmla="*/ 448406 h 465137"/>
              <a:gd name="connsiteX59" fmla="*/ 299316 w 446088"/>
              <a:gd name="connsiteY59" fmla="*/ 438259 h 465137"/>
              <a:gd name="connsiteX60" fmla="*/ 297007 w 446088"/>
              <a:gd name="connsiteY60" fmla="*/ 437116 h 465137"/>
              <a:gd name="connsiteX61" fmla="*/ 295131 w 446088"/>
              <a:gd name="connsiteY61" fmla="*/ 435687 h 465137"/>
              <a:gd name="connsiteX62" fmla="*/ 293543 w 446088"/>
              <a:gd name="connsiteY62" fmla="*/ 434115 h 465137"/>
              <a:gd name="connsiteX63" fmla="*/ 291234 w 446088"/>
              <a:gd name="connsiteY63" fmla="*/ 430971 h 465137"/>
              <a:gd name="connsiteX64" fmla="*/ 289935 w 446088"/>
              <a:gd name="connsiteY64" fmla="*/ 427970 h 465137"/>
              <a:gd name="connsiteX65" fmla="*/ 289069 w 446088"/>
              <a:gd name="connsiteY65" fmla="*/ 425111 h 465137"/>
              <a:gd name="connsiteX66" fmla="*/ 288781 w 446088"/>
              <a:gd name="connsiteY66" fmla="*/ 422539 h 465137"/>
              <a:gd name="connsiteX67" fmla="*/ 288925 w 446088"/>
              <a:gd name="connsiteY67" fmla="*/ 420253 h 465137"/>
              <a:gd name="connsiteX68" fmla="*/ 289358 w 446088"/>
              <a:gd name="connsiteY68" fmla="*/ 418252 h 465137"/>
              <a:gd name="connsiteX69" fmla="*/ 290224 w 446088"/>
              <a:gd name="connsiteY69" fmla="*/ 415108 h 465137"/>
              <a:gd name="connsiteX70" fmla="*/ 291667 w 446088"/>
              <a:gd name="connsiteY70" fmla="*/ 412535 h 465137"/>
              <a:gd name="connsiteX71" fmla="*/ 293543 w 446088"/>
              <a:gd name="connsiteY71" fmla="*/ 410392 h 465137"/>
              <a:gd name="connsiteX72" fmla="*/ 295420 w 446088"/>
              <a:gd name="connsiteY72" fmla="*/ 408677 h 465137"/>
              <a:gd name="connsiteX73" fmla="*/ 297151 w 446088"/>
              <a:gd name="connsiteY73" fmla="*/ 407248 h 465137"/>
              <a:gd name="connsiteX74" fmla="*/ 298739 w 446088"/>
              <a:gd name="connsiteY74" fmla="*/ 406104 h 465137"/>
              <a:gd name="connsiteX75" fmla="*/ 300038 w 446088"/>
              <a:gd name="connsiteY75" fmla="*/ 405247 h 465137"/>
              <a:gd name="connsiteX76" fmla="*/ 300904 w 446088"/>
              <a:gd name="connsiteY76" fmla="*/ 404818 h 465137"/>
              <a:gd name="connsiteX77" fmla="*/ 303213 w 446088"/>
              <a:gd name="connsiteY77" fmla="*/ 403389 h 465137"/>
              <a:gd name="connsiteX78" fmla="*/ 305666 w 446088"/>
              <a:gd name="connsiteY78" fmla="*/ 401103 h 465137"/>
              <a:gd name="connsiteX79" fmla="*/ 307975 w 446088"/>
              <a:gd name="connsiteY79" fmla="*/ 397959 h 465137"/>
              <a:gd name="connsiteX80" fmla="*/ 310284 w 446088"/>
              <a:gd name="connsiteY80" fmla="*/ 393957 h 465137"/>
              <a:gd name="connsiteX81" fmla="*/ 312593 w 446088"/>
              <a:gd name="connsiteY81" fmla="*/ 389670 h 465137"/>
              <a:gd name="connsiteX82" fmla="*/ 309707 w 446088"/>
              <a:gd name="connsiteY82" fmla="*/ 388669 h 465137"/>
              <a:gd name="connsiteX83" fmla="*/ 306965 w 446088"/>
              <a:gd name="connsiteY83" fmla="*/ 387955 h 465137"/>
              <a:gd name="connsiteX84" fmla="*/ 304656 w 446088"/>
              <a:gd name="connsiteY84" fmla="*/ 387383 h 465137"/>
              <a:gd name="connsiteX85" fmla="*/ 302924 w 446088"/>
              <a:gd name="connsiteY85" fmla="*/ 386954 h 465137"/>
              <a:gd name="connsiteX86" fmla="*/ 298595 w 446088"/>
              <a:gd name="connsiteY86" fmla="*/ 384954 h 465137"/>
              <a:gd name="connsiteX87" fmla="*/ 294554 w 446088"/>
              <a:gd name="connsiteY87" fmla="*/ 382238 h 465137"/>
              <a:gd name="connsiteX88" fmla="*/ 290801 w 446088"/>
              <a:gd name="connsiteY88" fmla="*/ 379237 h 465137"/>
              <a:gd name="connsiteX89" fmla="*/ 287626 w 446088"/>
              <a:gd name="connsiteY89" fmla="*/ 375808 h 465137"/>
              <a:gd name="connsiteX90" fmla="*/ 284884 w 446088"/>
              <a:gd name="connsiteY90" fmla="*/ 371663 h 465137"/>
              <a:gd name="connsiteX91" fmla="*/ 282575 w 446088"/>
              <a:gd name="connsiteY91" fmla="*/ 367519 h 465137"/>
              <a:gd name="connsiteX92" fmla="*/ 280699 w 446088"/>
              <a:gd name="connsiteY92" fmla="*/ 361945 h 465137"/>
              <a:gd name="connsiteX93" fmla="*/ 279544 w 446088"/>
              <a:gd name="connsiteY93" fmla="*/ 356372 h 465137"/>
              <a:gd name="connsiteX94" fmla="*/ 279400 w 446088"/>
              <a:gd name="connsiteY94" fmla="*/ 350655 h 465137"/>
              <a:gd name="connsiteX95" fmla="*/ 280122 w 446088"/>
              <a:gd name="connsiteY95" fmla="*/ 345082 h 465137"/>
              <a:gd name="connsiteX96" fmla="*/ 281998 w 446088"/>
              <a:gd name="connsiteY96" fmla="*/ 339508 h 465137"/>
              <a:gd name="connsiteX97" fmla="*/ 284451 w 446088"/>
              <a:gd name="connsiteY97" fmla="*/ 334935 h 465137"/>
              <a:gd name="connsiteX98" fmla="*/ 287338 w 446088"/>
              <a:gd name="connsiteY98" fmla="*/ 330791 h 465137"/>
              <a:gd name="connsiteX99" fmla="*/ 290657 w 446088"/>
              <a:gd name="connsiteY99" fmla="*/ 327218 h 465137"/>
              <a:gd name="connsiteX100" fmla="*/ 294409 w 446088"/>
              <a:gd name="connsiteY100" fmla="*/ 324360 h 465137"/>
              <a:gd name="connsiteX101" fmla="*/ 298450 w 446088"/>
              <a:gd name="connsiteY101" fmla="*/ 321930 h 465137"/>
              <a:gd name="connsiteX102" fmla="*/ 303068 w 446088"/>
              <a:gd name="connsiteY102" fmla="*/ 320073 h 465137"/>
              <a:gd name="connsiteX103" fmla="*/ 307975 w 446088"/>
              <a:gd name="connsiteY103" fmla="*/ 318644 h 465137"/>
              <a:gd name="connsiteX104" fmla="*/ 313315 w 446088"/>
              <a:gd name="connsiteY104" fmla="*/ 317786 h 465137"/>
              <a:gd name="connsiteX105" fmla="*/ 115858 w 446088"/>
              <a:gd name="connsiteY105" fmla="*/ 306387 h 465137"/>
              <a:gd name="connsiteX106" fmla="*/ 121908 w 446088"/>
              <a:gd name="connsiteY106" fmla="*/ 306387 h 465137"/>
              <a:gd name="connsiteX107" fmla="*/ 127526 w 446088"/>
              <a:gd name="connsiteY107" fmla="*/ 307246 h 465137"/>
              <a:gd name="connsiteX108" fmla="*/ 133144 w 446088"/>
              <a:gd name="connsiteY108" fmla="*/ 308963 h 465137"/>
              <a:gd name="connsiteX109" fmla="*/ 138186 w 446088"/>
              <a:gd name="connsiteY109" fmla="*/ 311397 h 465137"/>
              <a:gd name="connsiteX110" fmla="*/ 143228 w 446088"/>
              <a:gd name="connsiteY110" fmla="*/ 314546 h 465137"/>
              <a:gd name="connsiteX111" fmla="*/ 147838 w 446088"/>
              <a:gd name="connsiteY111" fmla="*/ 318555 h 465137"/>
              <a:gd name="connsiteX112" fmla="*/ 151583 w 446088"/>
              <a:gd name="connsiteY112" fmla="*/ 323279 h 465137"/>
              <a:gd name="connsiteX113" fmla="*/ 154608 w 446088"/>
              <a:gd name="connsiteY113" fmla="*/ 328146 h 465137"/>
              <a:gd name="connsiteX114" fmla="*/ 156913 w 446088"/>
              <a:gd name="connsiteY114" fmla="*/ 333442 h 465137"/>
              <a:gd name="connsiteX115" fmla="*/ 158498 w 446088"/>
              <a:gd name="connsiteY115" fmla="*/ 338738 h 465137"/>
              <a:gd name="connsiteX116" fmla="*/ 159218 w 446088"/>
              <a:gd name="connsiteY116" fmla="*/ 344464 h 465137"/>
              <a:gd name="connsiteX117" fmla="*/ 159362 w 446088"/>
              <a:gd name="connsiteY117" fmla="*/ 350047 h 465137"/>
              <a:gd name="connsiteX118" fmla="*/ 158642 w 446088"/>
              <a:gd name="connsiteY118" fmla="*/ 355773 h 465137"/>
              <a:gd name="connsiteX119" fmla="*/ 157345 w 446088"/>
              <a:gd name="connsiteY119" fmla="*/ 361213 h 465137"/>
              <a:gd name="connsiteX120" fmla="*/ 155328 w 446088"/>
              <a:gd name="connsiteY120" fmla="*/ 366366 h 465137"/>
              <a:gd name="connsiteX121" fmla="*/ 152447 w 446088"/>
              <a:gd name="connsiteY121" fmla="*/ 371233 h 465137"/>
              <a:gd name="connsiteX122" fmla="*/ 149134 w 446088"/>
              <a:gd name="connsiteY122" fmla="*/ 375814 h 465137"/>
              <a:gd name="connsiteX123" fmla="*/ 145245 w 446088"/>
              <a:gd name="connsiteY123" fmla="*/ 379822 h 465137"/>
              <a:gd name="connsiteX124" fmla="*/ 143948 w 446088"/>
              <a:gd name="connsiteY124" fmla="*/ 380824 h 465137"/>
              <a:gd name="connsiteX125" fmla="*/ 141355 w 446088"/>
              <a:gd name="connsiteY125" fmla="*/ 382398 h 465137"/>
              <a:gd name="connsiteX126" fmla="*/ 138762 w 446088"/>
              <a:gd name="connsiteY126" fmla="*/ 384402 h 465137"/>
              <a:gd name="connsiteX127" fmla="*/ 136025 w 446088"/>
              <a:gd name="connsiteY127" fmla="*/ 386693 h 465137"/>
              <a:gd name="connsiteX128" fmla="*/ 133432 w 446088"/>
              <a:gd name="connsiteY128" fmla="*/ 388840 h 465137"/>
              <a:gd name="connsiteX129" fmla="*/ 137178 w 446088"/>
              <a:gd name="connsiteY129" fmla="*/ 392419 h 465137"/>
              <a:gd name="connsiteX130" fmla="*/ 140779 w 446088"/>
              <a:gd name="connsiteY130" fmla="*/ 395711 h 465137"/>
              <a:gd name="connsiteX131" fmla="*/ 144524 w 446088"/>
              <a:gd name="connsiteY131" fmla="*/ 398431 h 465137"/>
              <a:gd name="connsiteX132" fmla="*/ 147982 w 446088"/>
              <a:gd name="connsiteY132" fmla="*/ 400578 h 465137"/>
              <a:gd name="connsiteX133" fmla="*/ 151151 w 446088"/>
              <a:gd name="connsiteY133" fmla="*/ 402153 h 465137"/>
              <a:gd name="connsiteX134" fmla="*/ 154320 w 446088"/>
              <a:gd name="connsiteY134" fmla="*/ 403298 h 465137"/>
              <a:gd name="connsiteX135" fmla="*/ 157201 w 446088"/>
              <a:gd name="connsiteY135" fmla="*/ 403870 h 465137"/>
              <a:gd name="connsiteX136" fmla="*/ 158210 w 446088"/>
              <a:gd name="connsiteY136" fmla="*/ 404013 h 465137"/>
              <a:gd name="connsiteX137" fmla="*/ 159794 w 446088"/>
              <a:gd name="connsiteY137" fmla="*/ 404157 h 465137"/>
              <a:gd name="connsiteX138" fmla="*/ 161811 w 446088"/>
              <a:gd name="connsiteY138" fmla="*/ 404729 h 465137"/>
              <a:gd name="connsiteX139" fmla="*/ 164260 w 446088"/>
              <a:gd name="connsiteY139" fmla="*/ 405445 h 465137"/>
              <a:gd name="connsiteX140" fmla="*/ 166997 w 446088"/>
              <a:gd name="connsiteY140" fmla="*/ 406733 h 465137"/>
              <a:gd name="connsiteX141" fmla="*/ 169734 w 446088"/>
              <a:gd name="connsiteY141" fmla="*/ 408308 h 465137"/>
              <a:gd name="connsiteX142" fmla="*/ 172183 w 446088"/>
              <a:gd name="connsiteY142" fmla="*/ 410455 h 465137"/>
              <a:gd name="connsiteX143" fmla="*/ 174488 w 446088"/>
              <a:gd name="connsiteY143" fmla="*/ 413175 h 465137"/>
              <a:gd name="connsiteX144" fmla="*/ 175496 w 446088"/>
              <a:gd name="connsiteY144" fmla="*/ 414750 h 465137"/>
              <a:gd name="connsiteX145" fmla="*/ 176360 w 446088"/>
              <a:gd name="connsiteY145" fmla="*/ 416754 h 465137"/>
              <a:gd name="connsiteX146" fmla="*/ 177225 w 446088"/>
              <a:gd name="connsiteY146" fmla="*/ 419187 h 465137"/>
              <a:gd name="connsiteX147" fmla="*/ 177657 w 446088"/>
              <a:gd name="connsiteY147" fmla="*/ 421764 h 465137"/>
              <a:gd name="connsiteX148" fmla="*/ 177801 w 446088"/>
              <a:gd name="connsiteY148" fmla="*/ 424627 h 465137"/>
              <a:gd name="connsiteX149" fmla="*/ 177369 w 446088"/>
              <a:gd name="connsiteY149" fmla="*/ 427776 h 465137"/>
              <a:gd name="connsiteX150" fmla="*/ 176360 w 446088"/>
              <a:gd name="connsiteY150" fmla="*/ 431498 h 465137"/>
              <a:gd name="connsiteX151" fmla="*/ 175352 w 446088"/>
              <a:gd name="connsiteY151" fmla="*/ 433788 h 465137"/>
              <a:gd name="connsiteX152" fmla="*/ 174055 w 446088"/>
              <a:gd name="connsiteY152" fmla="*/ 435792 h 465137"/>
              <a:gd name="connsiteX153" fmla="*/ 172327 w 446088"/>
              <a:gd name="connsiteY153" fmla="*/ 437653 h 465137"/>
              <a:gd name="connsiteX154" fmla="*/ 146397 w 446088"/>
              <a:gd name="connsiteY154" fmla="*/ 460986 h 465137"/>
              <a:gd name="connsiteX155" fmla="*/ 144524 w 446088"/>
              <a:gd name="connsiteY155" fmla="*/ 462561 h 465137"/>
              <a:gd name="connsiteX156" fmla="*/ 142075 w 446088"/>
              <a:gd name="connsiteY156" fmla="*/ 463706 h 465137"/>
              <a:gd name="connsiteX157" fmla="*/ 139771 w 446088"/>
              <a:gd name="connsiteY157" fmla="*/ 464422 h 465137"/>
              <a:gd name="connsiteX158" fmla="*/ 136890 w 446088"/>
              <a:gd name="connsiteY158" fmla="*/ 464851 h 465137"/>
              <a:gd name="connsiteX159" fmla="*/ 134152 w 446088"/>
              <a:gd name="connsiteY159" fmla="*/ 465137 h 465137"/>
              <a:gd name="connsiteX160" fmla="*/ 130119 w 446088"/>
              <a:gd name="connsiteY160" fmla="*/ 464708 h 465137"/>
              <a:gd name="connsiteX161" fmla="*/ 126374 w 446088"/>
              <a:gd name="connsiteY161" fmla="*/ 463706 h 465137"/>
              <a:gd name="connsiteX162" fmla="*/ 123060 w 446088"/>
              <a:gd name="connsiteY162" fmla="*/ 461845 h 465137"/>
              <a:gd name="connsiteX163" fmla="*/ 120179 w 446088"/>
              <a:gd name="connsiteY163" fmla="*/ 459268 h 465137"/>
              <a:gd name="connsiteX164" fmla="*/ 117874 w 446088"/>
              <a:gd name="connsiteY164" fmla="*/ 456548 h 465137"/>
              <a:gd name="connsiteX165" fmla="*/ 116290 w 446088"/>
              <a:gd name="connsiteY165" fmla="*/ 453542 h 465137"/>
              <a:gd name="connsiteX166" fmla="*/ 115137 w 446088"/>
              <a:gd name="connsiteY166" fmla="*/ 450679 h 465137"/>
              <a:gd name="connsiteX167" fmla="*/ 114561 w 446088"/>
              <a:gd name="connsiteY167" fmla="*/ 447673 h 465137"/>
              <a:gd name="connsiteX168" fmla="*/ 114273 w 446088"/>
              <a:gd name="connsiteY168" fmla="*/ 445383 h 465137"/>
              <a:gd name="connsiteX169" fmla="*/ 114129 w 446088"/>
              <a:gd name="connsiteY169" fmla="*/ 443522 h 465137"/>
              <a:gd name="connsiteX170" fmla="*/ 114129 w 446088"/>
              <a:gd name="connsiteY170" fmla="*/ 442377 h 465137"/>
              <a:gd name="connsiteX171" fmla="*/ 113841 w 446088"/>
              <a:gd name="connsiteY171" fmla="*/ 439657 h 465137"/>
              <a:gd name="connsiteX172" fmla="*/ 112977 w 446088"/>
              <a:gd name="connsiteY172" fmla="*/ 436508 h 465137"/>
              <a:gd name="connsiteX173" fmla="*/ 111680 w 446088"/>
              <a:gd name="connsiteY173" fmla="*/ 433072 h 465137"/>
              <a:gd name="connsiteX174" fmla="*/ 109807 w 446088"/>
              <a:gd name="connsiteY174" fmla="*/ 429494 h 465137"/>
              <a:gd name="connsiteX175" fmla="*/ 107358 w 446088"/>
              <a:gd name="connsiteY175" fmla="*/ 425629 h 465137"/>
              <a:gd name="connsiteX176" fmla="*/ 104621 w 446088"/>
              <a:gd name="connsiteY176" fmla="*/ 421621 h 465137"/>
              <a:gd name="connsiteX177" fmla="*/ 101308 w 446088"/>
              <a:gd name="connsiteY177" fmla="*/ 417612 h 465137"/>
              <a:gd name="connsiteX178" fmla="*/ 98715 w 446088"/>
              <a:gd name="connsiteY178" fmla="*/ 420189 h 465137"/>
              <a:gd name="connsiteX179" fmla="*/ 95978 w 446088"/>
              <a:gd name="connsiteY179" fmla="*/ 422766 h 465137"/>
              <a:gd name="connsiteX180" fmla="*/ 93529 w 446088"/>
              <a:gd name="connsiteY180" fmla="*/ 425486 h 465137"/>
              <a:gd name="connsiteX181" fmla="*/ 91512 w 446088"/>
              <a:gd name="connsiteY181" fmla="*/ 427776 h 465137"/>
              <a:gd name="connsiteX182" fmla="*/ 90504 w 446088"/>
              <a:gd name="connsiteY182" fmla="*/ 429207 h 465137"/>
              <a:gd name="connsiteX183" fmla="*/ 86327 w 446088"/>
              <a:gd name="connsiteY183" fmla="*/ 432357 h 465137"/>
              <a:gd name="connsiteX184" fmla="*/ 81717 w 446088"/>
              <a:gd name="connsiteY184" fmla="*/ 435076 h 465137"/>
              <a:gd name="connsiteX185" fmla="*/ 76963 w 446088"/>
              <a:gd name="connsiteY185" fmla="*/ 437224 h 465137"/>
              <a:gd name="connsiteX186" fmla="*/ 71921 w 446088"/>
              <a:gd name="connsiteY186" fmla="*/ 438798 h 465137"/>
              <a:gd name="connsiteX187" fmla="*/ 66735 w 446088"/>
              <a:gd name="connsiteY187" fmla="*/ 439943 h 465137"/>
              <a:gd name="connsiteX188" fmla="*/ 61405 w 446088"/>
              <a:gd name="connsiteY188" fmla="*/ 440230 h 465137"/>
              <a:gd name="connsiteX189" fmla="*/ 56219 w 446088"/>
              <a:gd name="connsiteY189" fmla="*/ 439943 h 465137"/>
              <a:gd name="connsiteX190" fmla="*/ 51177 w 446088"/>
              <a:gd name="connsiteY190" fmla="*/ 439084 h 465137"/>
              <a:gd name="connsiteX191" fmla="*/ 46135 w 446088"/>
              <a:gd name="connsiteY191" fmla="*/ 437367 h 465137"/>
              <a:gd name="connsiteX192" fmla="*/ 41526 w 446088"/>
              <a:gd name="connsiteY192" fmla="*/ 435363 h 465137"/>
              <a:gd name="connsiteX193" fmla="*/ 37060 w 446088"/>
              <a:gd name="connsiteY193" fmla="*/ 432786 h 465137"/>
              <a:gd name="connsiteX194" fmla="*/ 33027 w 446088"/>
              <a:gd name="connsiteY194" fmla="*/ 429637 h 465137"/>
              <a:gd name="connsiteX195" fmla="*/ 29281 w 446088"/>
              <a:gd name="connsiteY195" fmla="*/ 425915 h 465137"/>
              <a:gd name="connsiteX196" fmla="*/ 28561 w 446088"/>
              <a:gd name="connsiteY196" fmla="*/ 425056 h 465137"/>
              <a:gd name="connsiteX197" fmla="*/ 25248 w 446088"/>
              <a:gd name="connsiteY197" fmla="*/ 419617 h 465137"/>
              <a:gd name="connsiteX198" fmla="*/ 22799 w 446088"/>
              <a:gd name="connsiteY198" fmla="*/ 413891 h 465137"/>
              <a:gd name="connsiteX199" fmla="*/ 21358 w 446088"/>
              <a:gd name="connsiteY199" fmla="*/ 408022 h 465137"/>
              <a:gd name="connsiteX200" fmla="*/ 20638 w 446088"/>
              <a:gd name="connsiteY200" fmla="*/ 401866 h 465137"/>
              <a:gd name="connsiteX201" fmla="*/ 20926 w 446088"/>
              <a:gd name="connsiteY201" fmla="*/ 395568 h 465137"/>
              <a:gd name="connsiteX202" fmla="*/ 21934 w 446088"/>
              <a:gd name="connsiteY202" fmla="*/ 388840 h 465137"/>
              <a:gd name="connsiteX203" fmla="*/ 23807 w 446088"/>
              <a:gd name="connsiteY203" fmla="*/ 381969 h 465137"/>
              <a:gd name="connsiteX204" fmla="*/ 26544 w 446088"/>
              <a:gd name="connsiteY204" fmla="*/ 374955 h 465137"/>
              <a:gd name="connsiteX205" fmla="*/ 30434 w 446088"/>
              <a:gd name="connsiteY205" fmla="*/ 367654 h 465137"/>
              <a:gd name="connsiteX206" fmla="*/ 36196 w 446088"/>
              <a:gd name="connsiteY206" fmla="*/ 359352 h 465137"/>
              <a:gd name="connsiteX207" fmla="*/ 42534 w 446088"/>
              <a:gd name="connsiteY207" fmla="*/ 351479 h 465137"/>
              <a:gd name="connsiteX208" fmla="*/ 49305 w 446088"/>
              <a:gd name="connsiteY208" fmla="*/ 344178 h 465137"/>
              <a:gd name="connsiteX209" fmla="*/ 56507 w 446088"/>
              <a:gd name="connsiteY209" fmla="*/ 337164 h 465137"/>
              <a:gd name="connsiteX210" fmla="*/ 64142 w 446088"/>
              <a:gd name="connsiteY210" fmla="*/ 330865 h 465137"/>
              <a:gd name="connsiteX211" fmla="*/ 72065 w 446088"/>
              <a:gd name="connsiteY211" fmla="*/ 324853 h 465137"/>
              <a:gd name="connsiteX212" fmla="*/ 80420 w 446088"/>
              <a:gd name="connsiteY212" fmla="*/ 319557 h 465137"/>
              <a:gd name="connsiteX213" fmla="*/ 89064 w 446088"/>
              <a:gd name="connsiteY213" fmla="*/ 314546 h 465137"/>
              <a:gd name="connsiteX214" fmla="*/ 96122 w 446088"/>
              <a:gd name="connsiteY214" fmla="*/ 311397 h 465137"/>
              <a:gd name="connsiteX215" fmla="*/ 103037 w 446088"/>
              <a:gd name="connsiteY215" fmla="*/ 308963 h 465137"/>
              <a:gd name="connsiteX216" fmla="*/ 109663 w 446088"/>
              <a:gd name="connsiteY216" fmla="*/ 307246 h 465137"/>
              <a:gd name="connsiteX217" fmla="*/ 206852 w 446088"/>
              <a:gd name="connsiteY217" fmla="*/ 190500 h 465137"/>
              <a:gd name="connsiteX218" fmla="*/ 213244 w 446088"/>
              <a:gd name="connsiteY218" fmla="*/ 190644 h 465137"/>
              <a:gd name="connsiteX219" fmla="*/ 219926 w 446088"/>
              <a:gd name="connsiteY219" fmla="*/ 191650 h 465137"/>
              <a:gd name="connsiteX220" fmla="*/ 226898 w 446088"/>
              <a:gd name="connsiteY220" fmla="*/ 193376 h 465137"/>
              <a:gd name="connsiteX221" fmla="*/ 234307 w 446088"/>
              <a:gd name="connsiteY221" fmla="*/ 195964 h 465137"/>
              <a:gd name="connsiteX222" fmla="*/ 243458 w 446088"/>
              <a:gd name="connsiteY222" fmla="*/ 200134 h 465137"/>
              <a:gd name="connsiteX223" fmla="*/ 252464 w 446088"/>
              <a:gd name="connsiteY223" fmla="*/ 204736 h 465137"/>
              <a:gd name="connsiteX224" fmla="*/ 261035 w 446088"/>
              <a:gd name="connsiteY224" fmla="*/ 209913 h 465137"/>
              <a:gd name="connsiteX225" fmla="*/ 269315 w 446088"/>
              <a:gd name="connsiteY225" fmla="*/ 215665 h 465137"/>
              <a:gd name="connsiteX226" fmla="*/ 277013 w 446088"/>
              <a:gd name="connsiteY226" fmla="*/ 221848 h 465137"/>
              <a:gd name="connsiteX227" fmla="*/ 284422 w 446088"/>
              <a:gd name="connsiteY227" fmla="*/ 228463 h 465137"/>
              <a:gd name="connsiteX228" fmla="*/ 291395 w 446088"/>
              <a:gd name="connsiteY228" fmla="*/ 235653 h 465137"/>
              <a:gd name="connsiteX229" fmla="*/ 297931 w 446088"/>
              <a:gd name="connsiteY229" fmla="*/ 243275 h 465137"/>
              <a:gd name="connsiteX230" fmla="*/ 302289 w 446088"/>
              <a:gd name="connsiteY230" fmla="*/ 250321 h 465137"/>
              <a:gd name="connsiteX231" fmla="*/ 306066 w 446088"/>
              <a:gd name="connsiteY231" fmla="*/ 257223 h 465137"/>
              <a:gd name="connsiteX232" fmla="*/ 308681 w 446088"/>
              <a:gd name="connsiteY232" fmla="*/ 264126 h 465137"/>
              <a:gd name="connsiteX233" fmla="*/ 310424 w 446088"/>
              <a:gd name="connsiteY233" fmla="*/ 270597 h 465137"/>
              <a:gd name="connsiteX234" fmla="*/ 311150 w 446088"/>
              <a:gd name="connsiteY234" fmla="*/ 277068 h 465137"/>
              <a:gd name="connsiteX235" fmla="*/ 311150 w 446088"/>
              <a:gd name="connsiteY235" fmla="*/ 283251 h 465137"/>
              <a:gd name="connsiteX236" fmla="*/ 310279 w 446088"/>
              <a:gd name="connsiteY236" fmla="*/ 289435 h 465137"/>
              <a:gd name="connsiteX237" fmla="*/ 308390 w 446088"/>
              <a:gd name="connsiteY237" fmla="*/ 295187 h 465137"/>
              <a:gd name="connsiteX238" fmla="*/ 305630 w 446088"/>
              <a:gd name="connsiteY238" fmla="*/ 300939 h 465137"/>
              <a:gd name="connsiteX239" fmla="*/ 305049 w 446088"/>
              <a:gd name="connsiteY239" fmla="*/ 302089 h 465137"/>
              <a:gd name="connsiteX240" fmla="*/ 301127 w 446088"/>
              <a:gd name="connsiteY240" fmla="*/ 306403 h 465137"/>
              <a:gd name="connsiteX241" fmla="*/ 296769 w 446088"/>
              <a:gd name="connsiteY241" fmla="*/ 310286 h 465137"/>
              <a:gd name="connsiteX242" fmla="*/ 292121 w 446088"/>
              <a:gd name="connsiteY242" fmla="*/ 313450 h 465137"/>
              <a:gd name="connsiteX243" fmla="*/ 286891 w 446088"/>
              <a:gd name="connsiteY243" fmla="*/ 315894 h 465137"/>
              <a:gd name="connsiteX244" fmla="*/ 281517 w 446088"/>
              <a:gd name="connsiteY244" fmla="*/ 317764 h 465137"/>
              <a:gd name="connsiteX245" fmla="*/ 275706 w 446088"/>
              <a:gd name="connsiteY245" fmla="*/ 319058 h 465137"/>
              <a:gd name="connsiteX246" fmla="*/ 269896 w 446088"/>
              <a:gd name="connsiteY246" fmla="*/ 319346 h 465137"/>
              <a:gd name="connsiteX247" fmla="*/ 264230 w 446088"/>
              <a:gd name="connsiteY247" fmla="*/ 319058 h 465137"/>
              <a:gd name="connsiteX248" fmla="*/ 258856 w 446088"/>
              <a:gd name="connsiteY248" fmla="*/ 317908 h 465137"/>
              <a:gd name="connsiteX249" fmla="*/ 253481 w 446088"/>
              <a:gd name="connsiteY249" fmla="*/ 316182 h 465137"/>
              <a:gd name="connsiteX250" fmla="*/ 248542 w 446088"/>
              <a:gd name="connsiteY250" fmla="*/ 313737 h 465137"/>
              <a:gd name="connsiteX251" fmla="*/ 243749 w 446088"/>
              <a:gd name="connsiteY251" fmla="*/ 310717 h 465137"/>
              <a:gd name="connsiteX252" fmla="*/ 242441 w 446088"/>
              <a:gd name="connsiteY252" fmla="*/ 309711 h 465137"/>
              <a:gd name="connsiteX253" fmla="*/ 240262 w 446088"/>
              <a:gd name="connsiteY253" fmla="*/ 307266 h 465137"/>
              <a:gd name="connsiteX254" fmla="*/ 237502 w 446088"/>
              <a:gd name="connsiteY254" fmla="*/ 304965 h 465137"/>
              <a:gd name="connsiteX255" fmla="*/ 234597 w 446088"/>
              <a:gd name="connsiteY255" fmla="*/ 302521 h 465137"/>
              <a:gd name="connsiteX256" fmla="*/ 231692 w 446088"/>
              <a:gd name="connsiteY256" fmla="*/ 300364 h 465137"/>
              <a:gd name="connsiteX257" fmla="*/ 228787 w 446088"/>
              <a:gd name="connsiteY257" fmla="*/ 304678 h 465137"/>
              <a:gd name="connsiteX258" fmla="*/ 226462 w 446088"/>
              <a:gd name="connsiteY258" fmla="*/ 308992 h 465137"/>
              <a:gd name="connsiteX259" fmla="*/ 224429 w 446088"/>
              <a:gd name="connsiteY259" fmla="*/ 313018 h 465137"/>
              <a:gd name="connsiteX260" fmla="*/ 222686 w 446088"/>
              <a:gd name="connsiteY260" fmla="*/ 316757 h 465137"/>
              <a:gd name="connsiteX261" fmla="*/ 221814 w 446088"/>
              <a:gd name="connsiteY261" fmla="*/ 320352 h 465137"/>
              <a:gd name="connsiteX262" fmla="*/ 221233 w 446088"/>
              <a:gd name="connsiteY262" fmla="*/ 323516 h 465137"/>
              <a:gd name="connsiteX263" fmla="*/ 221233 w 446088"/>
              <a:gd name="connsiteY263" fmla="*/ 326392 h 465137"/>
              <a:gd name="connsiteX264" fmla="*/ 221378 w 446088"/>
              <a:gd name="connsiteY264" fmla="*/ 327542 h 465137"/>
              <a:gd name="connsiteX265" fmla="*/ 221378 w 446088"/>
              <a:gd name="connsiteY265" fmla="*/ 329556 h 465137"/>
              <a:gd name="connsiteX266" fmla="*/ 221233 w 446088"/>
              <a:gd name="connsiteY266" fmla="*/ 332000 h 465137"/>
              <a:gd name="connsiteX267" fmla="*/ 220797 w 446088"/>
              <a:gd name="connsiteY267" fmla="*/ 334876 h 465137"/>
              <a:gd name="connsiteX268" fmla="*/ 219926 w 446088"/>
              <a:gd name="connsiteY268" fmla="*/ 338040 h 465137"/>
              <a:gd name="connsiteX269" fmla="*/ 218473 w 446088"/>
              <a:gd name="connsiteY269" fmla="*/ 341347 h 465137"/>
              <a:gd name="connsiteX270" fmla="*/ 216294 w 446088"/>
              <a:gd name="connsiteY270" fmla="*/ 344511 h 465137"/>
              <a:gd name="connsiteX271" fmla="*/ 214696 w 446088"/>
              <a:gd name="connsiteY271" fmla="*/ 345949 h 465137"/>
              <a:gd name="connsiteX272" fmla="*/ 212953 w 446088"/>
              <a:gd name="connsiteY272" fmla="*/ 347387 h 465137"/>
              <a:gd name="connsiteX273" fmla="*/ 210484 w 446088"/>
              <a:gd name="connsiteY273" fmla="*/ 348681 h 465137"/>
              <a:gd name="connsiteX274" fmla="*/ 207869 w 446088"/>
              <a:gd name="connsiteY274" fmla="*/ 349832 h 465137"/>
              <a:gd name="connsiteX275" fmla="*/ 204673 w 446088"/>
              <a:gd name="connsiteY275" fmla="*/ 350551 h 465137"/>
              <a:gd name="connsiteX276" fmla="*/ 201042 w 446088"/>
              <a:gd name="connsiteY276" fmla="*/ 350838 h 465137"/>
              <a:gd name="connsiteX277" fmla="*/ 199299 w 446088"/>
              <a:gd name="connsiteY277" fmla="*/ 350694 h 465137"/>
              <a:gd name="connsiteX278" fmla="*/ 197555 w 446088"/>
              <a:gd name="connsiteY278" fmla="*/ 350551 h 465137"/>
              <a:gd name="connsiteX279" fmla="*/ 195086 w 446088"/>
              <a:gd name="connsiteY279" fmla="*/ 350119 h 465137"/>
              <a:gd name="connsiteX280" fmla="*/ 192762 w 446088"/>
              <a:gd name="connsiteY280" fmla="*/ 349113 h 465137"/>
              <a:gd name="connsiteX281" fmla="*/ 190583 w 446088"/>
              <a:gd name="connsiteY281" fmla="*/ 347818 h 465137"/>
              <a:gd name="connsiteX282" fmla="*/ 162402 w 446088"/>
              <a:gd name="connsiteY282" fmla="*/ 326967 h 465137"/>
              <a:gd name="connsiteX283" fmla="*/ 160514 w 446088"/>
              <a:gd name="connsiteY283" fmla="*/ 325242 h 465137"/>
              <a:gd name="connsiteX284" fmla="*/ 158916 w 446088"/>
              <a:gd name="connsiteY284" fmla="*/ 323228 h 465137"/>
              <a:gd name="connsiteX285" fmla="*/ 157754 w 446088"/>
              <a:gd name="connsiteY285" fmla="*/ 321215 h 465137"/>
              <a:gd name="connsiteX286" fmla="*/ 156446 w 446088"/>
              <a:gd name="connsiteY286" fmla="*/ 317476 h 465137"/>
              <a:gd name="connsiteX287" fmla="*/ 155865 w 446088"/>
              <a:gd name="connsiteY287" fmla="*/ 314312 h 465137"/>
              <a:gd name="connsiteX288" fmla="*/ 155575 w 446088"/>
              <a:gd name="connsiteY288" fmla="*/ 311436 h 465137"/>
              <a:gd name="connsiteX289" fmla="*/ 155865 w 446088"/>
              <a:gd name="connsiteY289" fmla="*/ 308848 h 465137"/>
              <a:gd name="connsiteX290" fmla="*/ 156301 w 446088"/>
              <a:gd name="connsiteY290" fmla="*/ 306259 h 465137"/>
              <a:gd name="connsiteX291" fmla="*/ 157027 w 446088"/>
              <a:gd name="connsiteY291" fmla="*/ 304246 h 465137"/>
              <a:gd name="connsiteX292" fmla="*/ 157899 w 446088"/>
              <a:gd name="connsiteY292" fmla="*/ 302521 h 465137"/>
              <a:gd name="connsiteX293" fmla="*/ 159933 w 446088"/>
              <a:gd name="connsiteY293" fmla="*/ 299645 h 465137"/>
              <a:gd name="connsiteX294" fmla="*/ 162257 w 446088"/>
              <a:gd name="connsiteY294" fmla="*/ 297344 h 465137"/>
              <a:gd name="connsiteX295" fmla="*/ 164726 w 446088"/>
              <a:gd name="connsiteY295" fmla="*/ 295331 h 465137"/>
              <a:gd name="connsiteX296" fmla="*/ 167486 w 446088"/>
              <a:gd name="connsiteY296" fmla="*/ 293893 h 465137"/>
              <a:gd name="connsiteX297" fmla="*/ 169810 w 446088"/>
              <a:gd name="connsiteY297" fmla="*/ 292886 h 465137"/>
              <a:gd name="connsiteX298" fmla="*/ 171989 w 446088"/>
              <a:gd name="connsiteY298" fmla="*/ 292311 h 465137"/>
              <a:gd name="connsiteX299" fmla="*/ 173587 w 446088"/>
              <a:gd name="connsiteY299" fmla="*/ 291879 h 465137"/>
              <a:gd name="connsiteX300" fmla="*/ 174749 w 446088"/>
              <a:gd name="connsiteY300" fmla="*/ 291736 h 465137"/>
              <a:gd name="connsiteX301" fmla="*/ 177509 w 446088"/>
              <a:gd name="connsiteY301" fmla="*/ 290873 h 465137"/>
              <a:gd name="connsiteX302" fmla="*/ 180415 w 446088"/>
              <a:gd name="connsiteY302" fmla="*/ 289435 h 465137"/>
              <a:gd name="connsiteX303" fmla="*/ 183465 w 446088"/>
              <a:gd name="connsiteY303" fmla="*/ 287565 h 465137"/>
              <a:gd name="connsiteX304" fmla="*/ 186661 w 446088"/>
              <a:gd name="connsiteY304" fmla="*/ 284977 h 465137"/>
              <a:gd name="connsiteX305" fmla="*/ 190147 w 446088"/>
              <a:gd name="connsiteY305" fmla="*/ 281957 h 465137"/>
              <a:gd name="connsiteX306" fmla="*/ 193488 w 446088"/>
              <a:gd name="connsiteY306" fmla="*/ 278506 h 465137"/>
              <a:gd name="connsiteX307" fmla="*/ 196829 w 446088"/>
              <a:gd name="connsiteY307" fmla="*/ 274336 h 465137"/>
              <a:gd name="connsiteX308" fmla="*/ 193924 w 446088"/>
              <a:gd name="connsiteY308" fmla="*/ 272466 h 465137"/>
              <a:gd name="connsiteX309" fmla="*/ 191019 w 446088"/>
              <a:gd name="connsiteY309" fmla="*/ 270597 h 465137"/>
              <a:gd name="connsiteX310" fmla="*/ 188113 w 446088"/>
              <a:gd name="connsiteY310" fmla="*/ 268871 h 465137"/>
              <a:gd name="connsiteX311" fmla="*/ 185499 w 446088"/>
              <a:gd name="connsiteY311" fmla="*/ 267433 h 465137"/>
              <a:gd name="connsiteX312" fmla="*/ 184191 w 446088"/>
              <a:gd name="connsiteY312" fmla="*/ 266570 h 465137"/>
              <a:gd name="connsiteX313" fmla="*/ 179834 w 446088"/>
              <a:gd name="connsiteY313" fmla="*/ 262832 h 465137"/>
              <a:gd name="connsiteX314" fmla="*/ 175911 w 446088"/>
              <a:gd name="connsiteY314" fmla="*/ 258661 h 465137"/>
              <a:gd name="connsiteX315" fmla="*/ 172861 w 446088"/>
              <a:gd name="connsiteY315" fmla="*/ 254060 h 465137"/>
              <a:gd name="connsiteX316" fmla="*/ 170246 w 446088"/>
              <a:gd name="connsiteY316" fmla="*/ 249027 h 465137"/>
              <a:gd name="connsiteX317" fmla="*/ 168358 w 446088"/>
              <a:gd name="connsiteY317" fmla="*/ 243706 h 465137"/>
              <a:gd name="connsiteX318" fmla="*/ 167196 w 446088"/>
              <a:gd name="connsiteY318" fmla="*/ 238098 h 465137"/>
              <a:gd name="connsiteX319" fmla="*/ 166760 w 446088"/>
              <a:gd name="connsiteY319" fmla="*/ 232346 h 465137"/>
              <a:gd name="connsiteX320" fmla="*/ 167051 w 446088"/>
              <a:gd name="connsiteY320" fmla="*/ 226738 h 465137"/>
              <a:gd name="connsiteX321" fmla="*/ 168067 w 446088"/>
              <a:gd name="connsiteY321" fmla="*/ 221273 h 465137"/>
              <a:gd name="connsiteX322" fmla="*/ 169810 w 446088"/>
              <a:gd name="connsiteY322" fmla="*/ 215809 h 465137"/>
              <a:gd name="connsiteX323" fmla="*/ 172280 w 446088"/>
              <a:gd name="connsiteY323" fmla="*/ 210776 h 465137"/>
              <a:gd name="connsiteX324" fmla="*/ 175330 w 446088"/>
              <a:gd name="connsiteY324" fmla="*/ 206030 h 465137"/>
              <a:gd name="connsiteX325" fmla="*/ 179979 w 446088"/>
              <a:gd name="connsiteY325" fmla="*/ 201429 h 465137"/>
              <a:gd name="connsiteX326" fmla="*/ 184627 w 446088"/>
              <a:gd name="connsiteY326" fmla="*/ 197546 h 465137"/>
              <a:gd name="connsiteX327" fmla="*/ 189857 w 446088"/>
              <a:gd name="connsiteY327" fmla="*/ 194526 h 465137"/>
              <a:gd name="connsiteX328" fmla="*/ 195086 w 446088"/>
              <a:gd name="connsiteY328" fmla="*/ 192369 h 465137"/>
              <a:gd name="connsiteX329" fmla="*/ 200896 w 446088"/>
              <a:gd name="connsiteY329" fmla="*/ 191075 h 465137"/>
              <a:gd name="connsiteX330" fmla="*/ 83276 w 446088"/>
              <a:gd name="connsiteY330" fmla="*/ 165100 h 465137"/>
              <a:gd name="connsiteX331" fmla="*/ 86009 w 446088"/>
              <a:gd name="connsiteY331" fmla="*/ 165100 h 465137"/>
              <a:gd name="connsiteX332" fmla="*/ 92050 w 446088"/>
              <a:gd name="connsiteY332" fmla="*/ 165388 h 465137"/>
              <a:gd name="connsiteX333" fmla="*/ 97947 w 446088"/>
              <a:gd name="connsiteY333" fmla="*/ 166254 h 465137"/>
              <a:gd name="connsiteX334" fmla="*/ 103124 w 446088"/>
              <a:gd name="connsiteY334" fmla="*/ 167553 h 465137"/>
              <a:gd name="connsiteX335" fmla="*/ 108015 w 446088"/>
              <a:gd name="connsiteY335" fmla="*/ 169574 h 465137"/>
              <a:gd name="connsiteX336" fmla="*/ 112473 w 446088"/>
              <a:gd name="connsiteY336" fmla="*/ 172171 h 465137"/>
              <a:gd name="connsiteX337" fmla="*/ 116500 w 446088"/>
              <a:gd name="connsiteY337" fmla="*/ 175202 h 465137"/>
              <a:gd name="connsiteX338" fmla="*/ 120096 w 446088"/>
              <a:gd name="connsiteY338" fmla="*/ 178954 h 465137"/>
              <a:gd name="connsiteX339" fmla="*/ 123117 w 446088"/>
              <a:gd name="connsiteY339" fmla="*/ 183140 h 465137"/>
              <a:gd name="connsiteX340" fmla="*/ 123836 w 446088"/>
              <a:gd name="connsiteY340" fmla="*/ 184294 h 465137"/>
              <a:gd name="connsiteX341" fmla="*/ 125705 w 446088"/>
              <a:gd name="connsiteY341" fmla="*/ 189778 h 465137"/>
              <a:gd name="connsiteX342" fmla="*/ 126856 w 446088"/>
              <a:gd name="connsiteY342" fmla="*/ 195407 h 465137"/>
              <a:gd name="connsiteX343" fmla="*/ 127000 w 446088"/>
              <a:gd name="connsiteY343" fmla="*/ 201179 h 465137"/>
              <a:gd name="connsiteX344" fmla="*/ 126425 w 446088"/>
              <a:gd name="connsiteY344" fmla="*/ 206952 h 465137"/>
              <a:gd name="connsiteX345" fmla="*/ 124842 w 446088"/>
              <a:gd name="connsiteY345" fmla="*/ 212580 h 465137"/>
              <a:gd name="connsiteX346" fmla="*/ 122829 w 446088"/>
              <a:gd name="connsiteY346" fmla="*/ 217054 h 465137"/>
              <a:gd name="connsiteX347" fmla="*/ 120384 w 446088"/>
              <a:gd name="connsiteY347" fmla="*/ 221240 h 465137"/>
              <a:gd name="connsiteX348" fmla="*/ 117363 w 446088"/>
              <a:gd name="connsiteY348" fmla="*/ 224847 h 465137"/>
              <a:gd name="connsiteX349" fmla="*/ 113912 w 446088"/>
              <a:gd name="connsiteY349" fmla="*/ 228167 h 465137"/>
              <a:gd name="connsiteX350" fmla="*/ 110028 w 446088"/>
              <a:gd name="connsiteY350" fmla="*/ 231053 h 465137"/>
              <a:gd name="connsiteX351" fmla="*/ 105713 w 446088"/>
              <a:gd name="connsiteY351" fmla="*/ 233362 h 465137"/>
              <a:gd name="connsiteX352" fmla="*/ 104131 w 446088"/>
              <a:gd name="connsiteY352" fmla="*/ 233940 h 465137"/>
              <a:gd name="connsiteX353" fmla="*/ 101542 w 446088"/>
              <a:gd name="connsiteY353" fmla="*/ 234805 h 465137"/>
              <a:gd name="connsiteX354" fmla="*/ 98666 w 446088"/>
              <a:gd name="connsiteY354" fmla="*/ 235816 h 465137"/>
              <a:gd name="connsiteX355" fmla="*/ 95502 w 446088"/>
              <a:gd name="connsiteY355" fmla="*/ 236970 h 465137"/>
              <a:gd name="connsiteX356" fmla="*/ 98090 w 446088"/>
              <a:gd name="connsiteY356" fmla="*/ 241300 h 465137"/>
              <a:gd name="connsiteX357" fmla="*/ 100679 w 446088"/>
              <a:gd name="connsiteY357" fmla="*/ 245196 h 465137"/>
              <a:gd name="connsiteX358" fmla="*/ 103268 w 446088"/>
              <a:gd name="connsiteY358" fmla="*/ 248227 h 465137"/>
              <a:gd name="connsiteX359" fmla="*/ 105713 w 446088"/>
              <a:gd name="connsiteY359" fmla="*/ 250392 h 465137"/>
              <a:gd name="connsiteX360" fmla="*/ 108158 w 446088"/>
              <a:gd name="connsiteY360" fmla="*/ 251835 h 465137"/>
              <a:gd name="connsiteX361" fmla="*/ 109165 w 446088"/>
              <a:gd name="connsiteY361" fmla="*/ 252268 h 465137"/>
              <a:gd name="connsiteX362" fmla="*/ 110460 w 446088"/>
              <a:gd name="connsiteY362" fmla="*/ 252990 h 465137"/>
              <a:gd name="connsiteX363" fmla="*/ 112042 w 446088"/>
              <a:gd name="connsiteY363" fmla="*/ 254000 h 465137"/>
              <a:gd name="connsiteX364" fmla="*/ 113912 w 446088"/>
              <a:gd name="connsiteY364" fmla="*/ 255299 h 465137"/>
              <a:gd name="connsiteX365" fmla="*/ 115781 w 446088"/>
              <a:gd name="connsiteY365" fmla="*/ 256886 h 465137"/>
              <a:gd name="connsiteX366" fmla="*/ 117651 w 446088"/>
              <a:gd name="connsiteY366" fmla="*/ 259051 h 465137"/>
              <a:gd name="connsiteX367" fmla="*/ 119233 w 446088"/>
              <a:gd name="connsiteY367" fmla="*/ 261504 h 465137"/>
              <a:gd name="connsiteX368" fmla="*/ 120528 w 446088"/>
              <a:gd name="connsiteY368" fmla="*/ 264535 h 465137"/>
              <a:gd name="connsiteX369" fmla="*/ 120959 w 446088"/>
              <a:gd name="connsiteY369" fmla="*/ 266555 h 465137"/>
              <a:gd name="connsiteX370" fmla="*/ 121247 w 446088"/>
              <a:gd name="connsiteY370" fmla="*/ 268865 h 465137"/>
              <a:gd name="connsiteX371" fmla="*/ 121103 w 446088"/>
              <a:gd name="connsiteY371" fmla="*/ 271462 h 465137"/>
              <a:gd name="connsiteX372" fmla="*/ 120528 w 446088"/>
              <a:gd name="connsiteY372" fmla="*/ 274349 h 465137"/>
              <a:gd name="connsiteX373" fmla="*/ 119089 w 446088"/>
              <a:gd name="connsiteY373" fmla="*/ 277524 h 465137"/>
              <a:gd name="connsiteX374" fmla="*/ 117220 w 446088"/>
              <a:gd name="connsiteY374" fmla="*/ 280843 h 465137"/>
              <a:gd name="connsiteX375" fmla="*/ 115637 w 446088"/>
              <a:gd name="connsiteY375" fmla="*/ 282575 h 465137"/>
              <a:gd name="connsiteX376" fmla="*/ 113912 w 446088"/>
              <a:gd name="connsiteY376" fmla="*/ 284162 h 465137"/>
              <a:gd name="connsiteX377" fmla="*/ 111754 w 446088"/>
              <a:gd name="connsiteY377" fmla="*/ 285317 h 465137"/>
              <a:gd name="connsiteX378" fmla="*/ 86297 w 446088"/>
              <a:gd name="connsiteY378" fmla="*/ 297151 h 465137"/>
              <a:gd name="connsiteX379" fmla="*/ 83420 w 446088"/>
              <a:gd name="connsiteY379" fmla="*/ 298161 h 465137"/>
              <a:gd name="connsiteX380" fmla="*/ 80543 w 446088"/>
              <a:gd name="connsiteY380" fmla="*/ 298450 h 465137"/>
              <a:gd name="connsiteX381" fmla="*/ 79249 w 446088"/>
              <a:gd name="connsiteY381" fmla="*/ 298450 h 465137"/>
              <a:gd name="connsiteX382" fmla="*/ 76085 w 446088"/>
              <a:gd name="connsiteY382" fmla="*/ 297872 h 465137"/>
              <a:gd name="connsiteX383" fmla="*/ 73208 w 446088"/>
              <a:gd name="connsiteY383" fmla="*/ 297007 h 465137"/>
              <a:gd name="connsiteX384" fmla="*/ 70763 w 446088"/>
              <a:gd name="connsiteY384" fmla="*/ 295852 h 465137"/>
              <a:gd name="connsiteX385" fmla="*/ 68893 w 446088"/>
              <a:gd name="connsiteY385" fmla="*/ 294553 h 465137"/>
              <a:gd name="connsiteX386" fmla="*/ 67167 w 446088"/>
              <a:gd name="connsiteY386" fmla="*/ 293110 h 465137"/>
              <a:gd name="connsiteX387" fmla="*/ 65873 w 446088"/>
              <a:gd name="connsiteY387" fmla="*/ 291667 h 465137"/>
              <a:gd name="connsiteX388" fmla="*/ 64866 w 446088"/>
              <a:gd name="connsiteY388" fmla="*/ 290224 h 465137"/>
              <a:gd name="connsiteX389" fmla="*/ 63284 w 446088"/>
              <a:gd name="connsiteY389" fmla="*/ 287049 h 465137"/>
              <a:gd name="connsiteX390" fmla="*/ 62277 w 446088"/>
              <a:gd name="connsiteY390" fmla="*/ 283729 h 465137"/>
              <a:gd name="connsiteX391" fmla="*/ 61990 w 446088"/>
              <a:gd name="connsiteY391" fmla="*/ 280554 h 465137"/>
              <a:gd name="connsiteX392" fmla="*/ 62134 w 446088"/>
              <a:gd name="connsiteY392" fmla="*/ 277812 h 465137"/>
              <a:gd name="connsiteX393" fmla="*/ 62565 w 446088"/>
              <a:gd name="connsiteY393" fmla="*/ 275503 h 465137"/>
              <a:gd name="connsiteX394" fmla="*/ 63140 w 446088"/>
              <a:gd name="connsiteY394" fmla="*/ 273483 h 465137"/>
              <a:gd name="connsiteX395" fmla="*/ 63428 w 446088"/>
              <a:gd name="connsiteY395" fmla="*/ 272472 h 465137"/>
              <a:gd name="connsiteX396" fmla="*/ 63859 w 446088"/>
              <a:gd name="connsiteY396" fmla="*/ 270308 h 465137"/>
              <a:gd name="connsiteX397" fmla="*/ 63859 w 446088"/>
              <a:gd name="connsiteY397" fmla="*/ 267710 h 465137"/>
              <a:gd name="connsiteX398" fmla="*/ 63572 w 446088"/>
              <a:gd name="connsiteY398" fmla="*/ 264679 h 465137"/>
              <a:gd name="connsiteX399" fmla="*/ 62853 w 446088"/>
              <a:gd name="connsiteY399" fmla="*/ 261071 h 465137"/>
              <a:gd name="connsiteX400" fmla="*/ 61702 w 446088"/>
              <a:gd name="connsiteY400" fmla="*/ 257463 h 465137"/>
              <a:gd name="connsiteX401" fmla="*/ 60264 w 446088"/>
              <a:gd name="connsiteY401" fmla="*/ 253422 h 465137"/>
              <a:gd name="connsiteX402" fmla="*/ 57675 w 446088"/>
              <a:gd name="connsiteY402" fmla="*/ 254866 h 465137"/>
              <a:gd name="connsiteX403" fmla="*/ 55230 w 446088"/>
              <a:gd name="connsiteY403" fmla="*/ 256309 h 465137"/>
              <a:gd name="connsiteX404" fmla="*/ 53072 w 446088"/>
              <a:gd name="connsiteY404" fmla="*/ 257608 h 465137"/>
              <a:gd name="connsiteX405" fmla="*/ 51778 w 446088"/>
              <a:gd name="connsiteY405" fmla="*/ 258329 h 465137"/>
              <a:gd name="connsiteX406" fmla="*/ 46744 w 446088"/>
              <a:gd name="connsiteY406" fmla="*/ 260205 h 465137"/>
              <a:gd name="connsiteX407" fmla="*/ 41566 w 446088"/>
              <a:gd name="connsiteY407" fmla="*/ 261360 h 465137"/>
              <a:gd name="connsiteX408" fmla="*/ 36244 w 446088"/>
              <a:gd name="connsiteY408" fmla="*/ 261793 h 465137"/>
              <a:gd name="connsiteX409" fmla="*/ 31067 w 446088"/>
              <a:gd name="connsiteY409" fmla="*/ 261360 h 465137"/>
              <a:gd name="connsiteX410" fmla="*/ 25745 w 446088"/>
              <a:gd name="connsiteY410" fmla="*/ 260205 h 465137"/>
              <a:gd name="connsiteX411" fmla="*/ 20999 w 446088"/>
              <a:gd name="connsiteY411" fmla="*/ 258474 h 465137"/>
              <a:gd name="connsiteX412" fmla="*/ 16396 w 446088"/>
              <a:gd name="connsiteY412" fmla="*/ 256020 h 465137"/>
              <a:gd name="connsiteX413" fmla="*/ 12225 w 446088"/>
              <a:gd name="connsiteY413" fmla="*/ 252845 h 465137"/>
              <a:gd name="connsiteX414" fmla="*/ 8630 w 446088"/>
              <a:gd name="connsiteY414" fmla="*/ 249093 h 465137"/>
              <a:gd name="connsiteX415" fmla="*/ 5322 w 446088"/>
              <a:gd name="connsiteY415" fmla="*/ 245052 h 465137"/>
              <a:gd name="connsiteX416" fmla="*/ 2733 w 446088"/>
              <a:gd name="connsiteY416" fmla="*/ 240290 h 465137"/>
              <a:gd name="connsiteX417" fmla="*/ 1007 w 446088"/>
              <a:gd name="connsiteY417" fmla="*/ 234517 h 465137"/>
              <a:gd name="connsiteX418" fmla="*/ 144 w 446088"/>
              <a:gd name="connsiteY418" fmla="*/ 228888 h 465137"/>
              <a:gd name="connsiteX419" fmla="*/ 0 w 446088"/>
              <a:gd name="connsiteY419" fmla="*/ 223404 h 465137"/>
              <a:gd name="connsiteX420" fmla="*/ 1007 w 446088"/>
              <a:gd name="connsiteY420" fmla="*/ 217920 h 465137"/>
              <a:gd name="connsiteX421" fmla="*/ 2733 w 446088"/>
              <a:gd name="connsiteY421" fmla="*/ 212725 h 465137"/>
              <a:gd name="connsiteX422" fmla="*/ 5322 w 446088"/>
              <a:gd name="connsiteY422" fmla="*/ 207529 h 465137"/>
              <a:gd name="connsiteX423" fmla="*/ 8917 w 446088"/>
              <a:gd name="connsiteY423" fmla="*/ 202478 h 465137"/>
              <a:gd name="connsiteX424" fmla="*/ 13376 w 446088"/>
              <a:gd name="connsiteY424" fmla="*/ 197427 h 465137"/>
              <a:gd name="connsiteX425" fmla="*/ 18697 w 446088"/>
              <a:gd name="connsiteY425" fmla="*/ 192665 h 465137"/>
              <a:gd name="connsiteX426" fmla="*/ 26033 w 446088"/>
              <a:gd name="connsiteY426" fmla="*/ 187036 h 465137"/>
              <a:gd name="connsiteX427" fmla="*/ 33943 w 446088"/>
              <a:gd name="connsiteY427" fmla="*/ 181841 h 465137"/>
              <a:gd name="connsiteX428" fmla="*/ 42141 w 446088"/>
              <a:gd name="connsiteY428" fmla="*/ 177367 h 465137"/>
              <a:gd name="connsiteX429" fmla="*/ 50483 w 446088"/>
              <a:gd name="connsiteY429" fmla="*/ 173326 h 465137"/>
              <a:gd name="connsiteX430" fmla="*/ 59113 w 446088"/>
              <a:gd name="connsiteY430" fmla="*/ 170151 h 465137"/>
              <a:gd name="connsiteX431" fmla="*/ 68174 w 446088"/>
              <a:gd name="connsiteY431" fmla="*/ 167553 h 465137"/>
              <a:gd name="connsiteX432" fmla="*/ 77235 w 446088"/>
              <a:gd name="connsiteY432" fmla="*/ 165533 h 465137"/>
              <a:gd name="connsiteX433" fmla="*/ 80543 w 446088"/>
              <a:gd name="connsiteY433" fmla="*/ 165244 h 465137"/>
              <a:gd name="connsiteX434" fmla="*/ 386397 w 446088"/>
              <a:gd name="connsiteY434" fmla="*/ 142875 h 465137"/>
              <a:gd name="connsiteX435" fmla="*/ 397871 w 446088"/>
              <a:gd name="connsiteY435" fmla="*/ 143594 h 465137"/>
              <a:gd name="connsiteX436" fmla="*/ 404842 w 446088"/>
              <a:gd name="connsiteY436" fmla="*/ 144600 h 465137"/>
              <a:gd name="connsiteX437" fmla="*/ 411523 w 446088"/>
              <a:gd name="connsiteY437" fmla="*/ 146038 h 465137"/>
              <a:gd name="connsiteX438" fmla="*/ 417332 w 446088"/>
              <a:gd name="connsiteY438" fmla="*/ 147907 h 465137"/>
              <a:gd name="connsiteX439" fmla="*/ 422851 w 446088"/>
              <a:gd name="connsiteY439" fmla="*/ 150208 h 465137"/>
              <a:gd name="connsiteX440" fmla="*/ 427643 w 446088"/>
              <a:gd name="connsiteY440" fmla="*/ 152940 h 465137"/>
              <a:gd name="connsiteX441" fmla="*/ 432146 w 446088"/>
              <a:gd name="connsiteY441" fmla="*/ 156247 h 465137"/>
              <a:gd name="connsiteX442" fmla="*/ 435777 w 446088"/>
              <a:gd name="connsiteY442" fmla="*/ 159841 h 465137"/>
              <a:gd name="connsiteX443" fmla="*/ 438972 w 446088"/>
              <a:gd name="connsiteY443" fmla="*/ 163867 h 465137"/>
              <a:gd name="connsiteX444" fmla="*/ 441876 w 446088"/>
              <a:gd name="connsiteY444" fmla="*/ 168468 h 465137"/>
              <a:gd name="connsiteX445" fmla="*/ 443910 w 446088"/>
              <a:gd name="connsiteY445" fmla="*/ 173357 h 465137"/>
              <a:gd name="connsiteX446" fmla="*/ 445507 w 446088"/>
              <a:gd name="connsiteY446" fmla="*/ 178821 h 465137"/>
              <a:gd name="connsiteX447" fmla="*/ 446088 w 446088"/>
              <a:gd name="connsiteY447" fmla="*/ 184716 h 465137"/>
              <a:gd name="connsiteX448" fmla="*/ 445798 w 446088"/>
              <a:gd name="connsiteY448" fmla="*/ 190755 h 465137"/>
              <a:gd name="connsiteX449" fmla="*/ 444926 w 446088"/>
              <a:gd name="connsiteY449" fmla="*/ 196219 h 465137"/>
              <a:gd name="connsiteX450" fmla="*/ 443183 w 446088"/>
              <a:gd name="connsiteY450" fmla="*/ 201826 h 465137"/>
              <a:gd name="connsiteX451" fmla="*/ 441005 w 446088"/>
              <a:gd name="connsiteY451" fmla="*/ 206859 h 465137"/>
              <a:gd name="connsiteX452" fmla="*/ 437810 w 446088"/>
              <a:gd name="connsiteY452" fmla="*/ 211604 h 465137"/>
              <a:gd name="connsiteX453" fmla="*/ 434324 w 446088"/>
              <a:gd name="connsiteY453" fmla="*/ 215917 h 465137"/>
              <a:gd name="connsiteX454" fmla="*/ 430403 w 446088"/>
              <a:gd name="connsiteY454" fmla="*/ 219656 h 465137"/>
              <a:gd name="connsiteX455" fmla="*/ 425755 w 446088"/>
              <a:gd name="connsiteY455" fmla="*/ 223107 h 465137"/>
              <a:gd name="connsiteX456" fmla="*/ 420672 w 446088"/>
              <a:gd name="connsiteY456" fmla="*/ 225695 h 465137"/>
              <a:gd name="connsiteX457" fmla="*/ 415299 w 446088"/>
              <a:gd name="connsiteY457" fmla="*/ 227708 h 465137"/>
              <a:gd name="connsiteX458" fmla="*/ 409489 w 446088"/>
              <a:gd name="connsiteY458" fmla="*/ 229146 h 465137"/>
              <a:gd name="connsiteX459" fmla="*/ 408763 w 446088"/>
              <a:gd name="connsiteY459" fmla="*/ 229146 h 465137"/>
              <a:gd name="connsiteX460" fmla="*/ 407892 w 446088"/>
              <a:gd name="connsiteY460" fmla="*/ 229146 h 465137"/>
              <a:gd name="connsiteX461" fmla="*/ 404697 w 446088"/>
              <a:gd name="connsiteY461" fmla="*/ 229289 h 465137"/>
              <a:gd name="connsiteX462" fmla="*/ 401356 w 446088"/>
              <a:gd name="connsiteY462" fmla="*/ 229433 h 465137"/>
              <a:gd name="connsiteX463" fmla="*/ 398016 w 446088"/>
              <a:gd name="connsiteY463" fmla="*/ 229864 h 465137"/>
              <a:gd name="connsiteX464" fmla="*/ 394530 w 446088"/>
              <a:gd name="connsiteY464" fmla="*/ 230296 h 465137"/>
              <a:gd name="connsiteX465" fmla="*/ 396128 w 446088"/>
              <a:gd name="connsiteY465" fmla="*/ 236191 h 465137"/>
              <a:gd name="connsiteX466" fmla="*/ 397725 w 446088"/>
              <a:gd name="connsiteY466" fmla="*/ 241511 h 465137"/>
              <a:gd name="connsiteX467" fmla="*/ 399613 w 446088"/>
              <a:gd name="connsiteY467" fmla="*/ 246256 h 465137"/>
              <a:gd name="connsiteX468" fmla="*/ 401647 w 446088"/>
              <a:gd name="connsiteY468" fmla="*/ 250282 h 465137"/>
              <a:gd name="connsiteX469" fmla="*/ 403970 w 446088"/>
              <a:gd name="connsiteY469" fmla="*/ 253589 h 465137"/>
              <a:gd name="connsiteX470" fmla="*/ 406294 w 446088"/>
              <a:gd name="connsiteY470" fmla="*/ 255889 h 465137"/>
              <a:gd name="connsiteX471" fmla="*/ 407165 w 446088"/>
              <a:gd name="connsiteY471" fmla="*/ 256465 h 465137"/>
              <a:gd name="connsiteX472" fmla="*/ 408473 w 446088"/>
              <a:gd name="connsiteY472" fmla="*/ 257615 h 465137"/>
              <a:gd name="connsiteX473" fmla="*/ 409925 w 446088"/>
              <a:gd name="connsiteY473" fmla="*/ 259197 h 465137"/>
              <a:gd name="connsiteX474" fmla="*/ 411668 w 446088"/>
              <a:gd name="connsiteY474" fmla="*/ 261066 h 465137"/>
              <a:gd name="connsiteX475" fmla="*/ 413265 w 446088"/>
              <a:gd name="connsiteY475" fmla="*/ 263510 h 465137"/>
              <a:gd name="connsiteX476" fmla="*/ 414572 w 446088"/>
              <a:gd name="connsiteY476" fmla="*/ 266386 h 465137"/>
              <a:gd name="connsiteX477" fmla="*/ 415589 w 446088"/>
              <a:gd name="connsiteY477" fmla="*/ 269549 h 465137"/>
              <a:gd name="connsiteX478" fmla="*/ 416025 w 446088"/>
              <a:gd name="connsiteY478" fmla="*/ 273000 h 465137"/>
              <a:gd name="connsiteX479" fmla="*/ 415880 w 446088"/>
              <a:gd name="connsiteY479" fmla="*/ 275444 h 465137"/>
              <a:gd name="connsiteX480" fmla="*/ 415444 w 446088"/>
              <a:gd name="connsiteY480" fmla="*/ 277889 h 465137"/>
              <a:gd name="connsiteX481" fmla="*/ 414427 w 446088"/>
              <a:gd name="connsiteY481" fmla="*/ 280764 h 465137"/>
              <a:gd name="connsiteX482" fmla="*/ 412975 w 446088"/>
              <a:gd name="connsiteY482" fmla="*/ 283640 h 465137"/>
              <a:gd name="connsiteX483" fmla="*/ 410651 w 446088"/>
              <a:gd name="connsiteY483" fmla="*/ 286659 h 465137"/>
              <a:gd name="connsiteX484" fmla="*/ 407601 w 446088"/>
              <a:gd name="connsiteY484" fmla="*/ 289535 h 465137"/>
              <a:gd name="connsiteX485" fmla="*/ 405423 w 446088"/>
              <a:gd name="connsiteY485" fmla="*/ 290973 h 465137"/>
              <a:gd name="connsiteX486" fmla="*/ 403099 w 446088"/>
              <a:gd name="connsiteY486" fmla="*/ 291979 h 465137"/>
              <a:gd name="connsiteX487" fmla="*/ 400630 w 446088"/>
              <a:gd name="connsiteY487" fmla="*/ 292698 h 465137"/>
              <a:gd name="connsiteX488" fmla="*/ 363595 w 446088"/>
              <a:gd name="connsiteY488" fmla="*/ 298450 h 465137"/>
              <a:gd name="connsiteX489" fmla="*/ 360981 w 446088"/>
              <a:gd name="connsiteY489" fmla="*/ 298306 h 465137"/>
              <a:gd name="connsiteX490" fmla="*/ 358367 w 446088"/>
              <a:gd name="connsiteY490" fmla="*/ 297587 h 465137"/>
              <a:gd name="connsiteX491" fmla="*/ 355027 w 446088"/>
              <a:gd name="connsiteY491" fmla="*/ 295862 h 465137"/>
              <a:gd name="connsiteX492" fmla="*/ 352267 w 446088"/>
              <a:gd name="connsiteY492" fmla="*/ 294136 h 465137"/>
              <a:gd name="connsiteX493" fmla="*/ 349943 w 446088"/>
              <a:gd name="connsiteY493" fmla="*/ 292267 h 465137"/>
              <a:gd name="connsiteX494" fmla="*/ 348055 w 446088"/>
              <a:gd name="connsiteY494" fmla="*/ 290254 h 465137"/>
              <a:gd name="connsiteX495" fmla="*/ 346603 w 446088"/>
              <a:gd name="connsiteY495" fmla="*/ 288385 h 465137"/>
              <a:gd name="connsiteX496" fmla="*/ 345732 w 446088"/>
              <a:gd name="connsiteY496" fmla="*/ 286372 h 465137"/>
              <a:gd name="connsiteX497" fmla="*/ 345005 w 446088"/>
              <a:gd name="connsiteY497" fmla="*/ 284503 h 465137"/>
              <a:gd name="connsiteX498" fmla="*/ 344279 w 446088"/>
              <a:gd name="connsiteY498" fmla="*/ 281052 h 465137"/>
              <a:gd name="connsiteX499" fmla="*/ 344279 w 446088"/>
              <a:gd name="connsiteY499" fmla="*/ 277745 h 465137"/>
              <a:gd name="connsiteX500" fmla="*/ 344570 w 446088"/>
              <a:gd name="connsiteY500" fmla="*/ 274582 h 465137"/>
              <a:gd name="connsiteX501" fmla="*/ 345441 w 446088"/>
              <a:gd name="connsiteY501" fmla="*/ 271850 h 465137"/>
              <a:gd name="connsiteX502" fmla="*/ 346313 w 446088"/>
              <a:gd name="connsiteY502" fmla="*/ 269405 h 465137"/>
              <a:gd name="connsiteX503" fmla="*/ 347329 w 446088"/>
              <a:gd name="connsiteY503" fmla="*/ 267392 h 465137"/>
              <a:gd name="connsiteX504" fmla="*/ 348201 w 446088"/>
              <a:gd name="connsiteY504" fmla="*/ 265954 h 465137"/>
              <a:gd name="connsiteX505" fmla="*/ 348927 w 446088"/>
              <a:gd name="connsiteY505" fmla="*/ 264948 h 465137"/>
              <a:gd name="connsiteX506" fmla="*/ 350234 w 446088"/>
              <a:gd name="connsiteY506" fmla="*/ 262360 h 465137"/>
              <a:gd name="connsiteX507" fmla="*/ 351105 w 446088"/>
              <a:gd name="connsiteY507" fmla="*/ 259340 h 465137"/>
              <a:gd name="connsiteX508" fmla="*/ 351831 w 446088"/>
              <a:gd name="connsiteY508" fmla="*/ 255889 h 465137"/>
              <a:gd name="connsiteX509" fmla="*/ 352267 w 446088"/>
              <a:gd name="connsiteY509" fmla="*/ 251720 h 465137"/>
              <a:gd name="connsiteX510" fmla="*/ 352412 w 446088"/>
              <a:gd name="connsiteY510" fmla="*/ 247262 h 465137"/>
              <a:gd name="connsiteX511" fmla="*/ 352122 w 446088"/>
              <a:gd name="connsiteY511" fmla="*/ 242518 h 465137"/>
              <a:gd name="connsiteX512" fmla="*/ 351686 w 446088"/>
              <a:gd name="connsiteY512" fmla="*/ 237197 h 465137"/>
              <a:gd name="connsiteX513" fmla="*/ 347910 w 446088"/>
              <a:gd name="connsiteY513" fmla="*/ 237916 h 465137"/>
              <a:gd name="connsiteX514" fmla="*/ 344279 w 446088"/>
              <a:gd name="connsiteY514" fmla="*/ 238779 h 465137"/>
              <a:gd name="connsiteX515" fmla="*/ 340794 w 446088"/>
              <a:gd name="connsiteY515" fmla="*/ 239642 h 465137"/>
              <a:gd name="connsiteX516" fmla="*/ 337744 w 446088"/>
              <a:gd name="connsiteY516" fmla="*/ 240505 h 465137"/>
              <a:gd name="connsiteX517" fmla="*/ 336001 w 446088"/>
              <a:gd name="connsiteY517" fmla="*/ 240936 h 465137"/>
              <a:gd name="connsiteX518" fmla="*/ 330192 w 446088"/>
              <a:gd name="connsiteY518" fmla="*/ 241511 h 465137"/>
              <a:gd name="connsiteX519" fmla="*/ 324237 w 446088"/>
              <a:gd name="connsiteY519" fmla="*/ 241223 h 465137"/>
              <a:gd name="connsiteX520" fmla="*/ 318718 w 446088"/>
              <a:gd name="connsiteY520" fmla="*/ 240217 h 465137"/>
              <a:gd name="connsiteX521" fmla="*/ 313199 w 446088"/>
              <a:gd name="connsiteY521" fmla="*/ 238492 h 465137"/>
              <a:gd name="connsiteX522" fmla="*/ 308116 w 446088"/>
              <a:gd name="connsiteY522" fmla="*/ 236191 h 465137"/>
              <a:gd name="connsiteX523" fmla="*/ 303469 w 446088"/>
              <a:gd name="connsiteY523" fmla="*/ 233172 h 465137"/>
              <a:gd name="connsiteX524" fmla="*/ 299112 w 446088"/>
              <a:gd name="connsiteY524" fmla="*/ 229577 h 465137"/>
              <a:gd name="connsiteX525" fmla="*/ 295336 w 446088"/>
              <a:gd name="connsiteY525" fmla="*/ 225551 h 465137"/>
              <a:gd name="connsiteX526" fmla="*/ 291995 w 446088"/>
              <a:gd name="connsiteY526" fmla="*/ 221094 h 465137"/>
              <a:gd name="connsiteX527" fmla="*/ 289236 w 446088"/>
              <a:gd name="connsiteY527" fmla="*/ 216061 h 465137"/>
              <a:gd name="connsiteX528" fmla="*/ 287202 w 446088"/>
              <a:gd name="connsiteY528" fmla="*/ 210885 h 465137"/>
              <a:gd name="connsiteX529" fmla="*/ 285895 w 446088"/>
              <a:gd name="connsiteY529" fmla="*/ 205277 h 465137"/>
              <a:gd name="connsiteX530" fmla="*/ 285750 w 446088"/>
              <a:gd name="connsiteY530" fmla="*/ 203983 h 465137"/>
              <a:gd name="connsiteX531" fmla="*/ 286041 w 446088"/>
              <a:gd name="connsiteY531" fmla="*/ 197657 h 465137"/>
              <a:gd name="connsiteX532" fmla="*/ 287057 w 446088"/>
              <a:gd name="connsiteY532" fmla="*/ 191618 h 465137"/>
              <a:gd name="connsiteX533" fmla="*/ 289091 w 446088"/>
              <a:gd name="connsiteY533" fmla="*/ 185723 h 465137"/>
              <a:gd name="connsiteX534" fmla="*/ 291995 w 446088"/>
              <a:gd name="connsiteY534" fmla="*/ 180259 h 465137"/>
              <a:gd name="connsiteX535" fmla="*/ 295626 w 446088"/>
              <a:gd name="connsiteY535" fmla="*/ 174939 h 465137"/>
              <a:gd name="connsiteX536" fmla="*/ 300128 w 446088"/>
              <a:gd name="connsiteY536" fmla="*/ 169906 h 465137"/>
              <a:gd name="connsiteX537" fmla="*/ 305647 w 446088"/>
              <a:gd name="connsiteY537" fmla="*/ 165161 h 465137"/>
              <a:gd name="connsiteX538" fmla="*/ 311747 w 446088"/>
              <a:gd name="connsiteY538" fmla="*/ 160704 h 465137"/>
              <a:gd name="connsiteX539" fmla="*/ 319009 w 446088"/>
              <a:gd name="connsiteY539" fmla="*/ 156678 h 465137"/>
              <a:gd name="connsiteX540" fmla="*/ 329901 w 446088"/>
              <a:gd name="connsiteY540" fmla="*/ 152221 h 465137"/>
              <a:gd name="connsiteX541" fmla="*/ 341084 w 446088"/>
              <a:gd name="connsiteY541" fmla="*/ 148770 h 465137"/>
              <a:gd name="connsiteX542" fmla="*/ 352267 w 446088"/>
              <a:gd name="connsiteY542" fmla="*/ 146038 h 465137"/>
              <a:gd name="connsiteX543" fmla="*/ 363595 w 446088"/>
              <a:gd name="connsiteY543" fmla="*/ 144169 h 465137"/>
              <a:gd name="connsiteX544" fmla="*/ 374924 w 446088"/>
              <a:gd name="connsiteY544" fmla="*/ 143019 h 465137"/>
              <a:gd name="connsiteX545" fmla="*/ 251237 w 446088"/>
              <a:gd name="connsiteY545" fmla="*/ 7937 h 465137"/>
              <a:gd name="connsiteX546" fmla="*/ 256182 w 446088"/>
              <a:gd name="connsiteY546" fmla="*/ 8081 h 465137"/>
              <a:gd name="connsiteX547" fmla="*/ 261709 w 446088"/>
              <a:gd name="connsiteY547" fmla="*/ 8513 h 465137"/>
              <a:gd name="connsiteX548" fmla="*/ 272618 w 446088"/>
              <a:gd name="connsiteY548" fmla="*/ 10818 h 465137"/>
              <a:gd name="connsiteX549" fmla="*/ 283382 w 446088"/>
              <a:gd name="connsiteY549" fmla="*/ 13844 h 465137"/>
              <a:gd name="connsiteX550" fmla="*/ 293709 w 446088"/>
              <a:gd name="connsiteY550" fmla="*/ 17302 h 465137"/>
              <a:gd name="connsiteX551" fmla="*/ 303891 w 446088"/>
              <a:gd name="connsiteY551" fmla="*/ 21480 h 465137"/>
              <a:gd name="connsiteX552" fmla="*/ 313491 w 446088"/>
              <a:gd name="connsiteY552" fmla="*/ 26379 h 465137"/>
              <a:gd name="connsiteX553" fmla="*/ 322945 w 446088"/>
              <a:gd name="connsiteY553" fmla="*/ 31710 h 465137"/>
              <a:gd name="connsiteX554" fmla="*/ 332109 w 446088"/>
              <a:gd name="connsiteY554" fmla="*/ 37761 h 465137"/>
              <a:gd name="connsiteX555" fmla="*/ 340690 w 446088"/>
              <a:gd name="connsiteY555" fmla="*/ 44389 h 465137"/>
              <a:gd name="connsiteX556" fmla="*/ 346945 w 446088"/>
              <a:gd name="connsiteY556" fmla="*/ 50008 h 465137"/>
              <a:gd name="connsiteX557" fmla="*/ 352326 w 446088"/>
              <a:gd name="connsiteY557" fmla="*/ 55627 h 465137"/>
              <a:gd name="connsiteX558" fmla="*/ 356690 w 446088"/>
              <a:gd name="connsiteY558" fmla="*/ 61390 h 465137"/>
              <a:gd name="connsiteX559" fmla="*/ 360035 w 446088"/>
              <a:gd name="connsiteY559" fmla="*/ 67297 h 465137"/>
              <a:gd name="connsiteX560" fmla="*/ 362799 w 446088"/>
              <a:gd name="connsiteY560" fmla="*/ 73204 h 465137"/>
              <a:gd name="connsiteX561" fmla="*/ 364399 w 446088"/>
              <a:gd name="connsiteY561" fmla="*/ 79255 h 465137"/>
              <a:gd name="connsiteX562" fmla="*/ 365126 w 446088"/>
              <a:gd name="connsiteY562" fmla="*/ 85307 h 465137"/>
              <a:gd name="connsiteX563" fmla="*/ 364981 w 446088"/>
              <a:gd name="connsiteY563" fmla="*/ 91502 h 465137"/>
              <a:gd name="connsiteX564" fmla="*/ 363817 w 446088"/>
              <a:gd name="connsiteY564" fmla="*/ 97698 h 465137"/>
              <a:gd name="connsiteX565" fmla="*/ 361926 w 446088"/>
              <a:gd name="connsiteY565" fmla="*/ 104037 h 465137"/>
              <a:gd name="connsiteX566" fmla="*/ 358872 w 446088"/>
              <a:gd name="connsiteY566" fmla="*/ 109512 h 465137"/>
              <a:gd name="connsiteX567" fmla="*/ 355381 w 446088"/>
              <a:gd name="connsiteY567" fmla="*/ 114411 h 465137"/>
              <a:gd name="connsiteX568" fmla="*/ 351308 w 446088"/>
              <a:gd name="connsiteY568" fmla="*/ 118733 h 465137"/>
              <a:gd name="connsiteX569" fmla="*/ 346654 w 446088"/>
              <a:gd name="connsiteY569" fmla="*/ 122623 h 465137"/>
              <a:gd name="connsiteX570" fmla="*/ 341708 w 446088"/>
              <a:gd name="connsiteY570" fmla="*/ 125793 h 465137"/>
              <a:gd name="connsiteX571" fmla="*/ 336327 w 446088"/>
              <a:gd name="connsiteY571" fmla="*/ 128242 h 465137"/>
              <a:gd name="connsiteX572" fmla="*/ 330799 w 446088"/>
              <a:gd name="connsiteY572" fmla="*/ 130115 h 465137"/>
              <a:gd name="connsiteX573" fmla="*/ 324836 w 446088"/>
              <a:gd name="connsiteY573" fmla="*/ 131124 h 465137"/>
              <a:gd name="connsiteX574" fmla="*/ 319018 w 446088"/>
              <a:gd name="connsiteY574" fmla="*/ 131556 h 465137"/>
              <a:gd name="connsiteX575" fmla="*/ 313782 w 446088"/>
              <a:gd name="connsiteY575" fmla="*/ 131268 h 465137"/>
              <a:gd name="connsiteX576" fmla="*/ 308982 w 446088"/>
              <a:gd name="connsiteY576" fmla="*/ 130547 h 465137"/>
              <a:gd name="connsiteX577" fmla="*/ 304182 w 446088"/>
              <a:gd name="connsiteY577" fmla="*/ 129251 h 465137"/>
              <a:gd name="connsiteX578" fmla="*/ 299382 w 446088"/>
              <a:gd name="connsiteY578" fmla="*/ 127378 h 465137"/>
              <a:gd name="connsiteX579" fmla="*/ 297927 w 446088"/>
              <a:gd name="connsiteY579" fmla="*/ 126657 h 465137"/>
              <a:gd name="connsiteX580" fmla="*/ 295018 w 446088"/>
              <a:gd name="connsiteY580" fmla="*/ 124784 h 465137"/>
              <a:gd name="connsiteX581" fmla="*/ 291527 w 446088"/>
              <a:gd name="connsiteY581" fmla="*/ 122767 h 465137"/>
              <a:gd name="connsiteX582" fmla="*/ 287891 w 446088"/>
              <a:gd name="connsiteY582" fmla="*/ 120750 h 465137"/>
              <a:gd name="connsiteX583" fmla="*/ 284400 w 446088"/>
              <a:gd name="connsiteY583" fmla="*/ 119021 h 465137"/>
              <a:gd name="connsiteX584" fmla="*/ 282218 w 446088"/>
              <a:gd name="connsiteY584" fmla="*/ 124640 h 465137"/>
              <a:gd name="connsiteX585" fmla="*/ 280473 w 446088"/>
              <a:gd name="connsiteY585" fmla="*/ 129971 h 465137"/>
              <a:gd name="connsiteX586" fmla="*/ 279164 w 446088"/>
              <a:gd name="connsiteY586" fmla="*/ 135014 h 465137"/>
              <a:gd name="connsiteX587" fmla="*/ 278291 w 446088"/>
              <a:gd name="connsiteY587" fmla="*/ 139624 h 465137"/>
              <a:gd name="connsiteX588" fmla="*/ 278000 w 446088"/>
              <a:gd name="connsiteY588" fmla="*/ 143947 h 465137"/>
              <a:gd name="connsiteX589" fmla="*/ 278146 w 446088"/>
              <a:gd name="connsiteY589" fmla="*/ 147549 h 465137"/>
              <a:gd name="connsiteX590" fmla="*/ 278873 w 446088"/>
              <a:gd name="connsiteY590" fmla="*/ 150862 h 465137"/>
              <a:gd name="connsiteX591" fmla="*/ 279018 w 446088"/>
              <a:gd name="connsiteY591" fmla="*/ 151439 h 465137"/>
              <a:gd name="connsiteX592" fmla="*/ 279455 w 446088"/>
              <a:gd name="connsiteY592" fmla="*/ 152735 h 465137"/>
              <a:gd name="connsiteX593" fmla="*/ 279746 w 446088"/>
              <a:gd name="connsiteY593" fmla="*/ 154608 h 465137"/>
              <a:gd name="connsiteX594" fmla="*/ 280328 w 446088"/>
              <a:gd name="connsiteY594" fmla="*/ 156914 h 465137"/>
              <a:gd name="connsiteX595" fmla="*/ 280473 w 446088"/>
              <a:gd name="connsiteY595" fmla="*/ 159507 h 465137"/>
              <a:gd name="connsiteX596" fmla="*/ 280328 w 446088"/>
              <a:gd name="connsiteY596" fmla="*/ 162389 h 465137"/>
              <a:gd name="connsiteX597" fmla="*/ 279600 w 446088"/>
              <a:gd name="connsiteY597" fmla="*/ 165270 h 465137"/>
              <a:gd name="connsiteX598" fmla="*/ 278582 w 446088"/>
              <a:gd name="connsiteY598" fmla="*/ 168440 h 465137"/>
              <a:gd name="connsiteX599" fmla="*/ 277127 w 446088"/>
              <a:gd name="connsiteY599" fmla="*/ 171466 h 465137"/>
              <a:gd name="connsiteX600" fmla="*/ 275818 w 446088"/>
              <a:gd name="connsiteY600" fmla="*/ 173050 h 465137"/>
              <a:gd name="connsiteX601" fmla="*/ 274364 w 446088"/>
              <a:gd name="connsiteY601" fmla="*/ 174779 h 465137"/>
              <a:gd name="connsiteX602" fmla="*/ 272473 w 446088"/>
              <a:gd name="connsiteY602" fmla="*/ 176508 h 465137"/>
              <a:gd name="connsiteX603" fmla="*/ 270146 w 446088"/>
              <a:gd name="connsiteY603" fmla="*/ 178093 h 465137"/>
              <a:gd name="connsiteX604" fmla="*/ 267091 w 446088"/>
              <a:gd name="connsiteY604" fmla="*/ 179390 h 465137"/>
              <a:gd name="connsiteX605" fmla="*/ 263746 w 446088"/>
              <a:gd name="connsiteY605" fmla="*/ 180254 h 465137"/>
              <a:gd name="connsiteX606" fmla="*/ 259964 w 446088"/>
              <a:gd name="connsiteY606" fmla="*/ 180831 h 465137"/>
              <a:gd name="connsiteX607" fmla="*/ 258655 w 446088"/>
              <a:gd name="connsiteY607" fmla="*/ 180975 h 465137"/>
              <a:gd name="connsiteX608" fmla="*/ 255164 w 446088"/>
              <a:gd name="connsiteY608" fmla="*/ 180687 h 465137"/>
              <a:gd name="connsiteX609" fmla="*/ 252110 w 446088"/>
              <a:gd name="connsiteY609" fmla="*/ 179534 h 465137"/>
              <a:gd name="connsiteX610" fmla="*/ 217347 w 446088"/>
              <a:gd name="connsiteY610" fmla="*/ 163541 h 465137"/>
              <a:gd name="connsiteX611" fmla="*/ 215019 w 446088"/>
              <a:gd name="connsiteY611" fmla="*/ 162245 h 465137"/>
              <a:gd name="connsiteX612" fmla="*/ 212983 w 446088"/>
              <a:gd name="connsiteY612" fmla="*/ 160660 h 465137"/>
              <a:gd name="connsiteX613" fmla="*/ 211383 w 446088"/>
              <a:gd name="connsiteY613" fmla="*/ 158643 h 465137"/>
              <a:gd name="connsiteX614" fmla="*/ 209201 w 446088"/>
              <a:gd name="connsiteY614" fmla="*/ 155329 h 465137"/>
              <a:gd name="connsiteX615" fmla="*/ 207747 w 446088"/>
              <a:gd name="connsiteY615" fmla="*/ 152159 h 465137"/>
              <a:gd name="connsiteX616" fmla="*/ 206874 w 446088"/>
              <a:gd name="connsiteY616" fmla="*/ 149133 h 465137"/>
              <a:gd name="connsiteX617" fmla="*/ 206583 w 446088"/>
              <a:gd name="connsiteY617" fmla="*/ 146396 h 465137"/>
              <a:gd name="connsiteX618" fmla="*/ 206583 w 446088"/>
              <a:gd name="connsiteY618" fmla="*/ 143947 h 465137"/>
              <a:gd name="connsiteX619" fmla="*/ 206874 w 446088"/>
              <a:gd name="connsiteY619" fmla="*/ 141497 h 465137"/>
              <a:gd name="connsiteX620" fmla="*/ 207310 w 446088"/>
              <a:gd name="connsiteY620" fmla="*/ 139624 h 465137"/>
              <a:gd name="connsiteX621" fmla="*/ 208620 w 446088"/>
              <a:gd name="connsiteY621" fmla="*/ 136455 h 465137"/>
              <a:gd name="connsiteX622" fmla="*/ 210365 w 446088"/>
              <a:gd name="connsiteY622" fmla="*/ 133717 h 465137"/>
              <a:gd name="connsiteX623" fmla="*/ 212401 w 446088"/>
              <a:gd name="connsiteY623" fmla="*/ 131268 h 465137"/>
              <a:gd name="connsiteX624" fmla="*/ 214583 w 446088"/>
              <a:gd name="connsiteY624" fmla="*/ 129395 h 465137"/>
              <a:gd name="connsiteX625" fmla="*/ 216619 w 446088"/>
              <a:gd name="connsiteY625" fmla="*/ 127810 h 465137"/>
              <a:gd name="connsiteX626" fmla="*/ 218656 w 446088"/>
              <a:gd name="connsiteY626" fmla="*/ 126513 h 465137"/>
              <a:gd name="connsiteX627" fmla="*/ 220256 w 446088"/>
              <a:gd name="connsiteY627" fmla="*/ 125649 h 465137"/>
              <a:gd name="connsiteX628" fmla="*/ 221565 w 446088"/>
              <a:gd name="connsiteY628" fmla="*/ 125072 h 465137"/>
              <a:gd name="connsiteX629" fmla="*/ 222292 w 446088"/>
              <a:gd name="connsiteY629" fmla="*/ 124784 h 465137"/>
              <a:gd name="connsiteX630" fmla="*/ 225201 w 446088"/>
              <a:gd name="connsiteY630" fmla="*/ 123199 h 465137"/>
              <a:gd name="connsiteX631" fmla="*/ 228110 w 446088"/>
              <a:gd name="connsiteY631" fmla="*/ 120894 h 465137"/>
              <a:gd name="connsiteX632" fmla="*/ 231165 w 446088"/>
              <a:gd name="connsiteY632" fmla="*/ 118013 h 465137"/>
              <a:gd name="connsiteX633" fmla="*/ 234219 w 446088"/>
              <a:gd name="connsiteY633" fmla="*/ 114411 h 465137"/>
              <a:gd name="connsiteX634" fmla="*/ 237128 w 446088"/>
              <a:gd name="connsiteY634" fmla="*/ 110088 h 465137"/>
              <a:gd name="connsiteX635" fmla="*/ 240037 w 446088"/>
              <a:gd name="connsiteY635" fmla="*/ 105334 h 465137"/>
              <a:gd name="connsiteX636" fmla="*/ 242801 w 446088"/>
              <a:gd name="connsiteY636" fmla="*/ 100147 h 465137"/>
              <a:gd name="connsiteX637" fmla="*/ 239746 w 446088"/>
              <a:gd name="connsiteY637" fmla="*/ 98706 h 465137"/>
              <a:gd name="connsiteX638" fmla="*/ 236546 w 446088"/>
              <a:gd name="connsiteY638" fmla="*/ 97409 h 465137"/>
              <a:gd name="connsiteX639" fmla="*/ 233201 w 446088"/>
              <a:gd name="connsiteY639" fmla="*/ 96113 h 465137"/>
              <a:gd name="connsiteX640" fmla="*/ 230001 w 446088"/>
              <a:gd name="connsiteY640" fmla="*/ 95104 h 465137"/>
              <a:gd name="connsiteX641" fmla="*/ 227237 w 446088"/>
              <a:gd name="connsiteY641" fmla="*/ 94240 h 465137"/>
              <a:gd name="connsiteX642" fmla="*/ 225637 w 446088"/>
              <a:gd name="connsiteY642" fmla="*/ 93663 h 465137"/>
              <a:gd name="connsiteX643" fmla="*/ 220401 w 446088"/>
              <a:gd name="connsiteY643" fmla="*/ 90926 h 465137"/>
              <a:gd name="connsiteX644" fmla="*/ 215747 w 446088"/>
              <a:gd name="connsiteY644" fmla="*/ 87612 h 465137"/>
              <a:gd name="connsiteX645" fmla="*/ 211674 w 446088"/>
              <a:gd name="connsiteY645" fmla="*/ 83866 h 465137"/>
              <a:gd name="connsiteX646" fmla="*/ 207892 w 446088"/>
              <a:gd name="connsiteY646" fmla="*/ 79688 h 465137"/>
              <a:gd name="connsiteX647" fmla="*/ 204838 w 446088"/>
              <a:gd name="connsiteY647" fmla="*/ 74933 h 465137"/>
              <a:gd name="connsiteX648" fmla="*/ 202365 w 446088"/>
              <a:gd name="connsiteY648" fmla="*/ 70179 h 465137"/>
              <a:gd name="connsiteX649" fmla="*/ 200474 w 446088"/>
              <a:gd name="connsiteY649" fmla="*/ 64992 h 465137"/>
              <a:gd name="connsiteX650" fmla="*/ 199020 w 446088"/>
              <a:gd name="connsiteY650" fmla="*/ 59661 h 465137"/>
              <a:gd name="connsiteX651" fmla="*/ 198438 w 446088"/>
              <a:gd name="connsiteY651" fmla="*/ 54186 h 465137"/>
              <a:gd name="connsiteX652" fmla="*/ 198438 w 446088"/>
              <a:gd name="connsiteY652" fmla="*/ 48711 h 465137"/>
              <a:gd name="connsiteX653" fmla="*/ 199165 w 446088"/>
              <a:gd name="connsiteY653" fmla="*/ 42948 h 465137"/>
              <a:gd name="connsiteX654" fmla="*/ 200620 w 446088"/>
              <a:gd name="connsiteY654" fmla="*/ 37617 h 465137"/>
              <a:gd name="connsiteX655" fmla="*/ 202801 w 446088"/>
              <a:gd name="connsiteY655" fmla="*/ 31998 h 465137"/>
              <a:gd name="connsiteX656" fmla="*/ 203238 w 446088"/>
              <a:gd name="connsiteY656" fmla="*/ 30989 h 465137"/>
              <a:gd name="connsiteX657" fmla="*/ 206729 w 446088"/>
              <a:gd name="connsiteY657" fmla="*/ 26235 h 465137"/>
              <a:gd name="connsiteX658" fmla="*/ 210656 w 446088"/>
              <a:gd name="connsiteY658" fmla="*/ 21912 h 465137"/>
              <a:gd name="connsiteX659" fmla="*/ 215165 w 446088"/>
              <a:gd name="connsiteY659" fmla="*/ 18166 h 465137"/>
              <a:gd name="connsiteX660" fmla="*/ 219965 w 446088"/>
              <a:gd name="connsiteY660" fmla="*/ 15141 h 465137"/>
              <a:gd name="connsiteX661" fmla="*/ 225346 w 446088"/>
              <a:gd name="connsiteY661" fmla="*/ 12547 h 465137"/>
              <a:gd name="connsiteX662" fmla="*/ 231019 w 446088"/>
              <a:gd name="connsiteY662" fmla="*/ 10530 h 465137"/>
              <a:gd name="connsiteX663" fmla="*/ 237419 w 446088"/>
              <a:gd name="connsiteY663" fmla="*/ 9089 h 465137"/>
              <a:gd name="connsiteX664" fmla="*/ 243964 w 446088"/>
              <a:gd name="connsiteY664" fmla="*/ 8225 h 465137"/>
              <a:gd name="connsiteX665" fmla="*/ 141807 w 446088"/>
              <a:gd name="connsiteY665" fmla="*/ 0 h 465137"/>
              <a:gd name="connsiteX666" fmla="*/ 147472 w 446088"/>
              <a:gd name="connsiteY666" fmla="*/ 435 h 465137"/>
              <a:gd name="connsiteX667" fmla="*/ 152701 w 446088"/>
              <a:gd name="connsiteY667" fmla="*/ 1306 h 465137"/>
              <a:gd name="connsiteX668" fmla="*/ 157785 w 446088"/>
              <a:gd name="connsiteY668" fmla="*/ 2757 h 465137"/>
              <a:gd name="connsiteX669" fmla="*/ 162434 w 446088"/>
              <a:gd name="connsiteY669" fmla="*/ 4933 h 465137"/>
              <a:gd name="connsiteX670" fmla="*/ 167082 w 446088"/>
              <a:gd name="connsiteY670" fmla="*/ 7690 h 465137"/>
              <a:gd name="connsiteX671" fmla="*/ 171149 w 446088"/>
              <a:gd name="connsiteY671" fmla="*/ 11172 h 465137"/>
              <a:gd name="connsiteX672" fmla="*/ 175072 w 446088"/>
              <a:gd name="connsiteY672" fmla="*/ 15380 h 465137"/>
              <a:gd name="connsiteX673" fmla="*/ 178413 w 446088"/>
              <a:gd name="connsiteY673" fmla="*/ 20313 h 465137"/>
              <a:gd name="connsiteX674" fmla="*/ 181027 w 446088"/>
              <a:gd name="connsiteY674" fmla="*/ 25681 h 465137"/>
              <a:gd name="connsiteX675" fmla="*/ 182770 w 446088"/>
              <a:gd name="connsiteY675" fmla="*/ 31050 h 465137"/>
              <a:gd name="connsiteX676" fmla="*/ 183787 w 446088"/>
              <a:gd name="connsiteY676" fmla="*/ 36709 h 465137"/>
              <a:gd name="connsiteX677" fmla="*/ 184078 w 446088"/>
              <a:gd name="connsiteY677" fmla="*/ 42367 h 465137"/>
              <a:gd name="connsiteX678" fmla="*/ 183642 w 446088"/>
              <a:gd name="connsiteY678" fmla="*/ 48171 h 465137"/>
              <a:gd name="connsiteX679" fmla="*/ 182480 w 446088"/>
              <a:gd name="connsiteY679" fmla="*/ 53830 h 465137"/>
              <a:gd name="connsiteX680" fmla="*/ 180591 w 446088"/>
              <a:gd name="connsiteY680" fmla="*/ 59198 h 465137"/>
              <a:gd name="connsiteX681" fmla="*/ 178122 w 446088"/>
              <a:gd name="connsiteY681" fmla="*/ 64276 h 465137"/>
              <a:gd name="connsiteX682" fmla="*/ 174781 w 446088"/>
              <a:gd name="connsiteY682" fmla="*/ 68919 h 465137"/>
              <a:gd name="connsiteX683" fmla="*/ 171004 w 446088"/>
              <a:gd name="connsiteY683" fmla="*/ 73127 h 465137"/>
              <a:gd name="connsiteX684" fmla="*/ 166792 w 446088"/>
              <a:gd name="connsiteY684" fmla="*/ 76900 h 465137"/>
              <a:gd name="connsiteX685" fmla="*/ 165194 w 446088"/>
              <a:gd name="connsiteY685" fmla="*/ 77915 h 465137"/>
              <a:gd name="connsiteX686" fmla="*/ 162579 w 446088"/>
              <a:gd name="connsiteY686" fmla="*/ 79221 h 465137"/>
              <a:gd name="connsiteX687" fmla="*/ 159819 w 446088"/>
              <a:gd name="connsiteY687" fmla="*/ 80962 h 465137"/>
              <a:gd name="connsiteX688" fmla="*/ 156914 w 446088"/>
              <a:gd name="connsiteY688" fmla="*/ 82994 h 465137"/>
              <a:gd name="connsiteX689" fmla="*/ 154009 w 446088"/>
              <a:gd name="connsiteY689" fmla="*/ 84880 h 465137"/>
              <a:gd name="connsiteX690" fmla="*/ 157495 w 446088"/>
              <a:gd name="connsiteY690" fmla="*/ 88942 h 465137"/>
              <a:gd name="connsiteX691" fmla="*/ 160836 w 446088"/>
              <a:gd name="connsiteY691" fmla="*/ 92425 h 465137"/>
              <a:gd name="connsiteX692" fmla="*/ 164177 w 446088"/>
              <a:gd name="connsiteY692" fmla="*/ 95472 h 465137"/>
              <a:gd name="connsiteX693" fmla="*/ 167518 w 446088"/>
              <a:gd name="connsiteY693" fmla="*/ 97938 h 465137"/>
              <a:gd name="connsiteX694" fmla="*/ 170714 w 446088"/>
              <a:gd name="connsiteY694" fmla="*/ 100115 h 465137"/>
              <a:gd name="connsiteX695" fmla="*/ 173619 w 446088"/>
              <a:gd name="connsiteY695" fmla="*/ 101566 h 465137"/>
              <a:gd name="connsiteX696" fmla="*/ 176379 w 446088"/>
              <a:gd name="connsiteY696" fmla="*/ 102291 h 465137"/>
              <a:gd name="connsiteX697" fmla="*/ 177396 w 446088"/>
              <a:gd name="connsiteY697" fmla="*/ 102436 h 465137"/>
              <a:gd name="connsiteX698" fmla="*/ 179139 w 446088"/>
              <a:gd name="connsiteY698" fmla="*/ 102871 h 465137"/>
              <a:gd name="connsiteX699" fmla="*/ 181173 w 446088"/>
              <a:gd name="connsiteY699" fmla="*/ 103597 h 465137"/>
              <a:gd name="connsiteX700" fmla="*/ 183497 w 446088"/>
              <a:gd name="connsiteY700" fmla="*/ 104613 h 465137"/>
              <a:gd name="connsiteX701" fmla="*/ 185966 w 446088"/>
              <a:gd name="connsiteY701" fmla="*/ 105918 h 465137"/>
              <a:gd name="connsiteX702" fmla="*/ 188581 w 446088"/>
              <a:gd name="connsiteY702" fmla="*/ 107805 h 465137"/>
              <a:gd name="connsiteX703" fmla="*/ 191050 w 446088"/>
              <a:gd name="connsiteY703" fmla="*/ 110126 h 465137"/>
              <a:gd name="connsiteX704" fmla="*/ 193084 w 446088"/>
              <a:gd name="connsiteY704" fmla="*/ 113173 h 465137"/>
              <a:gd name="connsiteX705" fmla="*/ 193810 w 446088"/>
              <a:gd name="connsiteY705" fmla="*/ 114914 h 465137"/>
              <a:gd name="connsiteX706" fmla="*/ 194537 w 446088"/>
              <a:gd name="connsiteY706" fmla="*/ 117091 h 465137"/>
              <a:gd name="connsiteX707" fmla="*/ 195118 w 446088"/>
              <a:gd name="connsiteY707" fmla="*/ 119412 h 465137"/>
              <a:gd name="connsiteX708" fmla="*/ 195263 w 446088"/>
              <a:gd name="connsiteY708" fmla="*/ 122169 h 465137"/>
              <a:gd name="connsiteX709" fmla="*/ 195118 w 446088"/>
              <a:gd name="connsiteY709" fmla="*/ 125071 h 465137"/>
              <a:gd name="connsiteX710" fmla="*/ 194391 w 446088"/>
              <a:gd name="connsiteY710" fmla="*/ 128408 h 465137"/>
              <a:gd name="connsiteX711" fmla="*/ 193229 w 446088"/>
              <a:gd name="connsiteY711" fmla="*/ 131890 h 465137"/>
              <a:gd name="connsiteX712" fmla="*/ 192067 w 446088"/>
              <a:gd name="connsiteY712" fmla="*/ 134212 h 465137"/>
              <a:gd name="connsiteX713" fmla="*/ 190469 w 446088"/>
              <a:gd name="connsiteY713" fmla="*/ 136098 h 465137"/>
              <a:gd name="connsiteX714" fmla="*/ 188436 w 446088"/>
              <a:gd name="connsiteY714" fmla="*/ 137839 h 465137"/>
              <a:gd name="connsiteX715" fmla="*/ 160400 w 446088"/>
              <a:gd name="connsiteY715" fmla="*/ 158878 h 465137"/>
              <a:gd name="connsiteX716" fmla="*/ 158221 w 446088"/>
              <a:gd name="connsiteY716" fmla="*/ 160329 h 465137"/>
              <a:gd name="connsiteX717" fmla="*/ 155897 w 446088"/>
              <a:gd name="connsiteY717" fmla="*/ 161199 h 465137"/>
              <a:gd name="connsiteX718" fmla="*/ 153282 w 446088"/>
              <a:gd name="connsiteY718" fmla="*/ 161780 h 465137"/>
              <a:gd name="connsiteX719" fmla="*/ 149941 w 446088"/>
              <a:gd name="connsiteY719" fmla="*/ 161925 h 465137"/>
              <a:gd name="connsiteX720" fmla="*/ 146310 w 446088"/>
              <a:gd name="connsiteY720" fmla="*/ 161635 h 465137"/>
              <a:gd name="connsiteX721" fmla="*/ 142969 w 446088"/>
              <a:gd name="connsiteY721" fmla="*/ 160909 h 465137"/>
              <a:gd name="connsiteX722" fmla="*/ 140209 w 446088"/>
              <a:gd name="connsiteY722" fmla="*/ 159893 h 465137"/>
              <a:gd name="connsiteX723" fmla="*/ 138030 w 446088"/>
              <a:gd name="connsiteY723" fmla="*/ 158442 h 465137"/>
              <a:gd name="connsiteX724" fmla="*/ 136141 w 446088"/>
              <a:gd name="connsiteY724" fmla="*/ 156992 h 465137"/>
              <a:gd name="connsiteX725" fmla="*/ 134689 w 446088"/>
              <a:gd name="connsiteY725" fmla="*/ 155541 h 465137"/>
              <a:gd name="connsiteX726" fmla="*/ 132510 w 446088"/>
              <a:gd name="connsiteY726" fmla="*/ 152349 h 465137"/>
              <a:gd name="connsiteX727" fmla="*/ 130912 w 446088"/>
              <a:gd name="connsiteY727" fmla="*/ 149011 h 465137"/>
              <a:gd name="connsiteX728" fmla="*/ 130040 w 446088"/>
              <a:gd name="connsiteY728" fmla="*/ 145819 h 465137"/>
              <a:gd name="connsiteX729" fmla="*/ 129605 w 446088"/>
              <a:gd name="connsiteY729" fmla="*/ 142772 h 465137"/>
              <a:gd name="connsiteX730" fmla="*/ 129459 w 446088"/>
              <a:gd name="connsiteY730" fmla="*/ 140306 h 465137"/>
              <a:gd name="connsiteX731" fmla="*/ 129459 w 446088"/>
              <a:gd name="connsiteY731" fmla="*/ 138274 h 465137"/>
              <a:gd name="connsiteX732" fmla="*/ 129605 w 446088"/>
              <a:gd name="connsiteY732" fmla="*/ 137114 h 465137"/>
              <a:gd name="connsiteX733" fmla="*/ 129605 w 446088"/>
              <a:gd name="connsiteY733" fmla="*/ 134357 h 465137"/>
              <a:gd name="connsiteX734" fmla="*/ 129024 w 446088"/>
              <a:gd name="connsiteY734" fmla="*/ 131020 h 465137"/>
              <a:gd name="connsiteX735" fmla="*/ 128007 w 446088"/>
              <a:gd name="connsiteY735" fmla="*/ 127537 h 465137"/>
              <a:gd name="connsiteX736" fmla="*/ 126554 w 446088"/>
              <a:gd name="connsiteY736" fmla="*/ 123765 h 465137"/>
              <a:gd name="connsiteX737" fmla="*/ 124521 w 446088"/>
              <a:gd name="connsiteY737" fmla="*/ 119557 h 465137"/>
              <a:gd name="connsiteX738" fmla="*/ 122051 w 446088"/>
              <a:gd name="connsiteY738" fmla="*/ 115350 h 465137"/>
              <a:gd name="connsiteX739" fmla="*/ 119146 w 446088"/>
              <a:gd name="connsiteY739" fmla="*/ 110997 h 465137"/>
              <a:gd name="connsiteX740" fmla="*/ 116241 w 446088"/>
              <a:gd name="connsiteY740" fmla="*/ 113318 h 465137"/>
              <a:gd name="connsiteX741" fmla="*/ 113335 w 446088"/>
              <a:gd name="connsiteY741" fmla="*/ 115640 h 465137"/>
              <a:gd name="connsiteX742" fmla="*/ 110721 w 446088"/>
              <a:gd name="connsiteY742" fmla="*/ 118106 h 465137"/>
              <a:gd name="connsiteX743" fmla="*/ 108251 w 446088"/>
              <a:gd name="connsiteY743" fmla="*/ 120283 h 465137"/>
              <a:gd name="connsiteX744" fmla="*/ 107089 w 446088"/>
              <a:gd name="connsiteY744" fmla="*/ 121444 h 465137"/>
              <a:gd name="connsiteX745" fmla="*/ 102441 w 446088"/>
              <a:gd name="connsiteY745" fmla="*/ 124636 h 465137"/>
              <a:gd name="connsiteX746" fmla="*/ 97502 w 446088"/>
              <a:gd name="connsiteY746" fmla="*/ 126957 h 465137"/>
              <a:gd name="connsiteX747" fmla="*/ 92127 w 446088"/>
              <a:gd name="connsiteY747" fmla="*/ 128698 h 465137"/>
              <a:gd name="connsiteX748" fmla="*/ 86753 w 446088"/>
              <a:gd name="connsiteY748" fmla="*/ 129714 h 465137"/>
              <a:gd name="connsiteX749" fmla="*/ 80942 w 446088"/>
              <a:gd name="connsiteY749" fmla="*/ 130149 h 465137"/>
              <a:gd name="connsiteX750" fmla="*/ 75277 w 446088"/>
              <a:gd name="connsiteY750" fmla="*/ 129714 h 465137"/>
              <a:gd name="connsiteX751" fmla="*/ 69466 w 446088"/>
              <a:gd name="connsiteY751" fmla="*/ 128553 h 465137"/>
              <a:gd name="connsiteX752" fmla="*/ 64092 w 446088"/>
              <a:gd name="connsiteY752" fmla="*/ 126667 h 465137"/>
              <a:gd name="connsiteX753" fmla="*/ 58862 w 446088"/>
              <a:gd name="connsiteY753" fmla="*/ 124200 h 465137"/>
              <a:gd name="connsiteX754" fmla="*/ 54069 w 446088"/>
              <a:gd name="connsiteY754" fmla="*/ 120863 h 465137"/>
              <a:gd name="connsiteX755" fmla="*/ 49711 w 446088"/>
              <a:gd name="connsiteY755" fmla="*/ 117091 h 465137"/>
              <a:gd name="connsiteX756" fmla="*/ 45934 w 446088"/>
              <a:gd name="connsiteY756" fmla="*/ 112738 h 465137"/>
              <a:gd name="connsiteX757" fmla="*/ 45208 w 446088"/>
              <a:gd name="connsiteY757" fmla="*/ 111722 h 465137"/>
              <a:gd name="connsiteX758" fmla="*/ 42593 w 446088"/>
              <a:gd name="connsiteY758" fmla="*/ 105773 h 465137"/>
              <a:gd name="connsiteX759" fmla="*/ 40705 w 446088"/>
              <a:gd name="connsiteY759" fmla="*/ 99970 h 465137"/>
              <a:gd name="connsiteX760" fmla="*/ 39688 w 446088"/>
              <a:gd name="connsiteY760" fmla="*/ 93731 h 465137"/>
              <a:gd name="connsiteX761" fmla="*/ 39688 w 446088"/>
              <a:gd name="connsiteY761" fmla="*/ 87491 h 465137"/>
              <a:gd name="connsiteX762" fmla="*/ 40414 w 446088"/>
              <a:gd name="connsiteY762" fmla="*/ 81107 h 465137"/>
              <a:gd name="connsiteX763" fmla="*/ 42157 w 446088"/>
              <a:gd name="connsiteY763" fmla="*/ 74433 h 465137"/>
              <a:gd name="connsiteX764" fmla="*/ 44627 w 446088"/>
              <a:gd name="connsiteY764" fmla="*/ 67904 h 465137"/>
              <a:gd name="connsiteX765" fmla="*/ 48113 w 446088"/>
              <a:gd name="connsiteY765" fmla="*/ 60939 h 465137"/>
              <a:gd name="connsiteX766" fmla="*/ 52616 w 446088"/>
              <a:gd name="connsiteY766" fmla="*/ 53830 h 465137"/>
              <a:gd name="connsiteX767" fmla="*/ 59153 w 446088"/>
              <a:gd name="connsiteY767" fmla="*/ 46140 h 465137"/>
              <a:gd name="connsiteX768" fmla="*/ 66271 w 446088"/>
              <a:gd name="connsiteY768" fmla="*/ 38740 h 465137"/>
              <a:gd name="connsiteX769" fmla="*/ 73679 w 446088"/>
              <a:gd name="connsiteY769" fmla="*/ 31775 h 465137"/>
              <a:gd name="connsiteX770" fmla="*/ 81523 w 446088"/>
              <a:gd name="connsiteY770" fmla="*/ 25536 h 465137"/>
              <a:gd name="connsiteX771" fmla="*/ 89803 w 446088"/>
              <a:gd name="connsiteY771" fmla="*/ 19733 h 465137"/>
              <a:gd name="connsiteX772" fmla="*/ 98519 w 446088"/>
              <a:gd name="connsiteY772" fmla="*/ 14509 h 465137"/>
              <a:gd name="connsiteX773" fmla="*/ 107234 w 446088"/>
              <a:gd name="connsiteY773" fmla="*/ 9866 h 465137"/>
              <a:gd name="connsiteX774" fmla="*/ 116386 w 446088"/>
              <a:gd name="connsiteY774" fmla="*/ 5804 h 465137"/>
              <a:gd name="connsiteX775" fmla="*/ 123358 w 446088"/>
              <a:gd name="connsiteY775" fmla="*/ 3337 h 465137"/>
              <a:gd name="connsiteX776" fmla="*/ 129750 w 446088"/>
              <a:gd name="connsiteY776" fmla="*/ 1596 h 465137"/>
              <a:gd name="connsiteX777" fmla="*/ 135996 w 446088"/>
              <a:gd name="connsiteY777" fmla="*/ 580 h 46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</a:cxnLst>
            <a:rect l="l" t="t" r="r" b="b"/>
            <a:pathLst>
              <a:path w="446088" h="465137">
                <a:moveTo>
                  <a:pt x="319088" y="317500"/>
                </a:moveTo>
                <a:lnTo>
                  <a:pt x="323129" y="317643"/>
                </a:lnTo>
                <a:lnTo>
                  <a:pt x="327314" y="317929"/>
                </a:lnTo>
                <a:lnTo>
                  <a:pt x="336550" y="319358"/>
                </a:lnTo>
                <a:lnTo>
                  <a:pt x="345642" y="321502"/>
                </a:lnTo>
                <a:lnTo>
                  <a:pt x="354590" y="324217"/>
                </a:lnTo>
                <a:lnTo>
                  <a:pt x="363394" y="327504"/>
                </a:lnTo>
                <a:lnTo>
                  <a:pt x="371620" y="331648"/>
                </a:lnTo>
                <a:lnTo>
                  <a:pt x="379846" y="336079"/>
                </a:lnTo>
                <a:lnTo>
                  <a:pt x="387639" y="341366"/>
                </a:lnTo>
                <a:lnTo>
                  <a:pt x="393412" y="346654"/>
                </a:lnTo>
                <a:lnTo>
                  <a:pt x="398319" y="351942"/>
                </a:lnTo>
                <a:lnTo>
                  <a:pt x="402215" y="357515"/>
                </a:lnTo>
                <a:lnTo>
                  <a:pt x="404957" y="363231"/>
                </a:lnTo>
                <a:lnTo>
                  <a:pt x="406978" y="368805"/>
                </a:lnTo>
                <a:lnTo>
                  <a:pt x="407988" y="374664"/>
                </a:lnTo>
                <a:lnTo>
                  <a:pt x="407988" y="380381"/>
                </a:lnTo>
                <a:lnTo>
                  <a:pt x="406978" y="386383"/>
                </a:lnTo>
                <a:lnTo>
                  <a:pt x="406545" y="387526"/>
                </a:lnTo>
                <a:lnTo>
                  <a:pt x="404380" y="391956"/>
                </a:lnTo>
                <a:lnTo>
                  <a:pt x="401638" y="396101"/>
                </a:lnTo>
                <a:lnTo>
                  <a:pt x="398463" y="399816"/>
                </a:lnTo>
                <a:lnTo>
                  <a:pt x="394999" y="402960"/>
                </a:lnTo>
                <a:lnTo>
                  <a:pt x="390814" y="405676"/>
                </a:lnTo>
                <a:lnTo>
                  <a:pt x="386485" y="407962"/>
                </a:lnTo>
                <a:lnTo>
                  <a:pt x="381866" y="409534"/>
                </a:lnTo>
                <a:lnTo>
                  <a:pt x="376960" y="410535"/>
                </a:lnTo>
                <a:lnTo>
                  <a:pt x="371908" y="410820"/>
                </a:lnTo>
                <a:lnTo>
                  <a:pt x="367435" y="410535"/>
                </a:lnTo>
                <a:lnTo>
                  <a:pt x="363105" y="409820"/>
                </a:lnTo>
                <a:lnTo>
                  <a:pt x="358631" y="408391"/>
                </a:lnTo>
                <a:lnTo>
                  <a:pt x="357188" y="407676"/>
                </a:lnTo>
                <a:lnTo>
                  <a:pt x="354735" y="406247"/>
                </a:lnTo>
                <a:lnTo>
                  <a:pt x="351992" y="404818"/>
                </a:lnTo>
                <a:lnTo>
                  <a:pt x="348817" y="403532"/>
                </a:lnTo>
                <a:lnTo>
                  <a:pt x="347663" y="407676"/>
                </a:lnTo>
                <a:lnTo>
                  <a:pt x="346797" y="411392"/>
                </a:lnTo>
                <a:lnTo>
                  <a:pt x="346364" y="414822"/>
                </a:lnTo>
                <a:lnTo>
                  <a:pt x="346220" y="418109"/>
                </a:lnTo>
                <a:lnTo>
                  <a:pt x="346508" y="420681"/>
                </a:lnTo>
                <a:lnTo>
                  <a:pt x="347086" y="422968"/>
                </a:lnTo>
                <a:lnTo>
                  <a:pt x="347374" y="423682"/>
                </a:lnTo>
                <a:lnTo>
                  <a:pt x="347807" y="425111"/>
                </a:lnTo>
                <a:lnTo>
                  <a:pt x="348240" y="426969"/>
                </a:lnTo>
                <a:lnTo>
                  <a:pt x="348529" y="429256"/>
                </a:lnTo>
                <a:lnTo>
                  <a:pt x="348673" y="431828"/>
                </a:lnTo>
                <a:lnTo>
                  <a:pt x="348529" y="434544"/>
                </a:lnTo>
                <a:lnTo>
                  <a:pt x="347807" y="437259"/>
                </a:lnTo>
                <a:lnTo>
                  <a:pt x="346508" y="440260"/>
                </a:lnTo>
                <a:lnTo>
                  <a:pt x="345642" y="441832"/>
                </a:lnTo>
                <a:lnTo>
                  <a:pt x="344344" y="443261"/>
                </a:lnTo>
                <a:lnTo>
                  <a:pt x="342756" y="444833"/>
                </a:lnTo>
                <a:lnTo>
                  <a:pt x="340880" y="446262"/>
                </a:lnTo>
                <a:lnTo>
                  <a:pt x="338571" y="447405"/>
                </a:lnTo>
                <a:lnTo>
                  <a:pt x="335829" y="448406"/>
                </a:lnTo>
                <a:lnTo>
                  <a:pt x="332509" y="449120"/>
                </a:lnTo>
                <a:lnTo>
                  <a:pt x="330633" y="449263"/>
                </a:lnTo>
                <a:lnTo>
                  <a:pt x="328036" y="449120"/>
                </a:lnTo>
                <a:lnTo>
                  <a:pt x="325582" y="448406"/>
                </a:lnTo>
                <a:lnTo>
                  <a:pt x="299316" y="438259"/>
                </a:lnTo>
                <a:lnTo>
                  <a:pt x="297007" y="437116"/>
                </a:lnTo>
                <a:lnTo>
                  <a:pt x="295131" y="435687"/>
                </a:lnTo>
                <a:lnTo>
                  <a:pt x="293543" y="434115"/>
                </a:lnTo>
                <a:lnTo>
                  <a:pt x="291234" y="430971"/>
                </a:lnTo>
                <a:lnTo>
                  <a:pt x="289935" y="427970"/>
                </a:lnTo>
                <a:lnTo>
                  <a:pt x="289069" y="425111"/>
                </a:lnTo>
                <a:lnTo>
                  <a:pt x="288781" y="422539"/>
                </a:lnTo>
                <a:lnTo>
                  <a:pt x="288925" y="420253"/>
                </a:lnTo>
                <a:lnTo>
                  <a:pt x="289358" y="418252"/>
                </a:lnTo>
                <a:lnTo>
                  <a:pt x="290224" y="415108"/>
                </a:lnTo>
                <a:lnTo>
                  <a:pt x="291667" y="412535"/>
                </a:lnTo>
                <a:lnTo>
                  <a:pt x="293543" y="410392"/>
                </a:lnTo>
                <a:lnTo>
                  <a:pt x="295420" y="408677"/>
                </a:lnTo>
                <a:lnTo>
                  <a:pt x="297151" y="407248"/>
                </a:lnTo>
                <a:lnTo>
                  <a:pt x="298739" y="406104"/>
                </a:lnTo>
                <a:lnTo>
                  <a:pt x="300038" y="405247"/>
                </a:lnTo>
                <a:lnTo>
                  <a:pt x="300904" y="404818"/>
                </a:lnTo>
                <a:lnTo>
                  <a:pt x="303213" y="403389"/>
                </a:lnTo>
                <a:lnTo>
                  <a:pt x="305666" y="401103"/>
                </a:lnTo>
                <a:lnTo>
                  <a:pt x="307975" y="397959"/>
                </a:lnTo>
                <a:lnTo>
                  <a:pt x="310284" y="393957"/>
                </a:lnTo>
                <a:lnTo>
                  <a:pt x="312593" y="389670"/>
                </a:lnTo>
                <a:lnTo>
                  <a:pt x="309707" y="388669"/>
                </a:lnTo>
                <a:lnTo>
                  <a:pt x="306965" y="387955"/>
                </a:lnTo>
                <a:lnTo>
                  <a:pt x="304656" y="387383"/>
                </a:lnTo>
                <a:lnTo>
                  <a:pt x="302924" y="386954"/>
                </a:lnTo>
                <a:lnTo>
                  <a:pt x="298595" y="384954"/>
                </a:lnTo>
                <a:lnTo>
                  <a:pt x="294554" y="382238"/>
                </a:lnTo>
                <a:lnTo>
                  <a:pt x="290801" y="379237"/>
                </a:lnTo>
                <a:lnTo>
                  <a:pt x="287626" y="375808"/>
                </a:lnTo>
                <a:lnTo>
                  <a:pt x="284884" y="371663"/>
                </a:lnTo>
                <a:lnTo>
                  <a:pt x="282575" y="367519"/>
                </a:lnTo>
                <a:lnTo>
                  <a:pt x="280699" y="361945"/>
                </a:lnTo>
                <a:lnTo>
                  <a:pt x="279544" y="356372"/>
                </a:lnTo>
                <a:lnTo>
                  <a:pt x="279400" y="350655"/>
                </a:lnTo>
                <a:lnTo>
                  <a:pt x="280122" y="345082"/>
                </a:lnTo>
                <a:lnTo>
                  <a:pt x="281998" y="339508"/>
                </a:lnTo>
                <a:lnTo>
                  <a:pt x="284451" y="334935"/>
                </a:lnTo>
                <a:lnTo>
                  <a:pt x="287338" y="330791"/>
                </a:lnTo>
                <a:lnTo>
                  <a:pt x="290657" y="327218"/>
                </a:lnTo>
                <a:lnTo>
                  <a:pt x="294409" y="324360"/>
                </a:lnTo>
                <a:lnTo>
                  <a:pt x="298450" y="321930"/>
                </a:lnTo>
                <a:lnTo>
                  <a:pt x="303068" y="320073"/>
                </a:lnTo>
                <a:lnTo>
                  <a:pt x="307975" y="318644"/>
                </a:lnTo>
                <a:lnTo>
                  <a:pt x="313315" y="317786"/>
                </a:lnTo>
                <a:close/>
                <a:moveTo>
                  <a:pt x="115858" y="306387"/>
                </a:moveTo>
                <a:lnTo>
                  <a:pt x="121908" y="306387"/>
                </a:lnTo>
                <a:lnTo>
                  <a:pt x="127526" y="307246"/>
                </a:lnTo>
                <a:lnTo>
                  <a:pt x="133144" y="308963"/>
                </a:lnTo>
                <a:lnTo>
                  <a:pt x="138186" y="311397"/>
                </a:lnTo>
                <a:lnTo>
                  <a:pt x="143228" y="314546"/>
                </a:lnTo>
                <a:lnTo>
                  <a:pt x="147838" y="318555"/>
                </a:lnTo>
                <a:lnTo>
                  <a:pt x="151583" y="323279"/>
                </a:lnTo>
                <a:lnTo>
                  <a:pt x="154608" y="328146"/>
                </a:lnTo>
                <a:lnTo>
                  <a:pt x="156913" y="333442"/>
                </a:lnTo>
                <a:lnTo>
                  <a:pt x="158498" y="338738"/>
                </a:lnTo>
                <a:lnTo>
                  <a:pt x="159218" y="344464"/>
                </a:lnTo>
                <a:lnTo>
                  <a:pt x="159362" y="350047"/>
                </a:lnTo>
                <a:lnTo>
                  <a:pt x="158642" y="355773"/>
                </a:lnTo>
                <a:lnTo>
                  <a:pt x="157345" y="361213"/>
                </a:lnTo>
                <a:lnTo>
                  <a:pt x="155328" y="366366"/>
                </a:lnTo>
                <a:lnTo>
                  <a:pt x="152447" y="371233"/>
                </a:lnTo>
                <a:lnTo>
                  <a:pt x="149134" y="375814"/>
                </a:lnTo>
                <a:lnTo>
                  <a:pt x="145245" y="379822"/>
                </a:lnTo>
                <a:lnTo>
                  <a:pt x="143948" y="380824"/>
                </a:lnTo>
                <a:lnTo>
                  <a:pt x="141355" y="382398"/>
                </a:lnTo>
                <a:lnTo>
                  <a:pt x="138762" y="384402"/>
                </a:lnTo>
                <a:lnTo>
                  <a:pt x="136025" y="386693"/>
                </a:lnTo>
                <a:lnTo>
                  <a:pt x="133432" y="388840"/>
                </a:lnTo>
                <a:lnTo>
                  <a:pt x="137178" y="392419"/>
                </a:lnTo>
                <a:lnTo>
                  <a:pt x="140779" y="395711"/>
                </a:lnTo>
                <a:lnTo>
                  <a:pt x="144524" y="398431"/>
                </a:lnTo>
                <a:lnTo>
                  <a:pt x="147982" y="400578"/>
                </a:lnTo>
                <a:lnTo>
                  <a:pt x="151151" y="402153"/>
                </a:lnTo>
                <a:lnTo>
                  <a:pt x="154320" y="403298"/>
                </a:lnTo>
                <a:lnTo>
                  <a:pt x="157201" y="403870"/>
                </a:lnTo>
                <a:lnTo>
                  <a:pt x="158210" y="404013"/>
                </a:lnTo>
                <a:lnTo>
                  <a:pt x="159794" y="404157"/>
                </a:lnTo>
                <a:lnTo>
                  <a:pt x="161811" y="404729"/>
                </a:lnTo>
                <a:lnTo>
                  <a:pt x="164260" y="405445"/>
                </a:lnTo>
                <a:lnTo>
                  <a:pt x="166997" y="406733"/>
                </a:lnTo>
                <a:lnTo>
                  <a:pt x="169734" y="408308"/>
                </a:lnTo>
                <a:lnTo>
                  <a:pt x="172183" y="410455"/>
                </a:lnTo>
                <a:lnTo>
                  <a:pt x="174488" y="413175"/>
                </a:lnTo>
                <a:lnTo>
                  <a:pt x="175496" y="414750"/>
                </a:lnTo>
                <a:lnTo>
                  <a:pt x="176360" y="416754"/>
                </a:lnTo>
                <a:lnTo>
                  <a:pt x="177225" y="419187"/>
                </a:lnTo>
                <a:lnTo>
                  <a:pt x="177657" y="421764"/>
                </a:lnTo>
                <a:lnTo>
                  <a:pt x="177801" y="424627"/>
                </a:lnTo>
                <a:lnTo>
                  <a:pt x="177369" y="427776"/>
                </a:lnTo>
                <a:lnTo>
                  <a:pt x="176360" y="431498"/>
                </a:lnTo>
                <a:lnTo>
                  <a:pt x="175352" y="433788"/>
                </a:lnTo>
                <a:lnTo>
                  <a:pt x="174055" y="435792"/>
                </a:lnTo>
                <a:lnTo>
                  <a:pt x="172327" y="437653"/>
                </a:lnTo>
                <a:lnTo>
                  <a:pt x="146397" y="460986"/>
                </a:lnTo>
                <a:lnTo>
                  <a:pt x="144524" y="462561"/>
                </a:lnTo>
                <a:lnTo>
                  <a:pt x="142075" y="463706"/>
                </a:lnTo>
                <a:lnTo>
                  <a:pt x="139771" y="464422"/>
                </a:lnTo>
                <a:lnTo>
                  <a:pt x="136890" y="464851"/>
                </a:lnTo>
                <a:lnTo>
                  <a:pt x="134152" y="465137"/>
                </a:lnTo>
                <a:lnTo>
                  <a:pt x="130119" y="464708"/>
                </a:lnTo>
                <a:lnTo>
                  <a:pt x="126374" y="463706"/>
                </a:lnTo>
                <a:lnTo>
                  <a:pt x="123060" y="461845"/>
                </a:lnTo>
                <a:lnTo>
                  <a:pt x="120179" y="459268"/>
                </a:lnTo>
                <a:lnTo>
                  <a:pt x="117874" y="456548"/>
                </a:lnTo>
                <a:lnTo>
                  <a:pt x="116290" y="453542"/>
                </a:lnTo>
                <a:lnTo>
                  <a:pt x="115137" y="450679"/>
                </a:lnTo>
                <a:lnTo>
                  <a:pt x="114561" y="447673"/>
                </a:lnTo>
                <a:lnTo>
                  <a:pt x="114273" y="445383"/>
                </a:lnTo>
                <a:lnTo>
                  <a:pt x="114129" y="443522"/>
                </a:lnTo>
                <a:lnTo>
                  <a:pt x="114129" y="442377"/>
                </a:lnTo>
                <a:lnTo>
                  <a:pt x="113841" y="439657"/>
                </a:lnTo>
                <a:lnTo>
                  <a:pt x="112977" y="436508"/>
                </a:lnTo>
                <a:lnTo>
                  <a:pt x="111680" y="433072"/>
                </a:lnTo>
                <a:lnTo>
                  <a:pt x="109807" y="429494"/>
                </a:lnTo>
                <a:lnTo>
                  <a:pt x="107358" y="425629"/>
                </a:lnTo>
                <a:lnTo>
                  <a:pt x="104621" y="421621"/>
                </a:lnTo>
                <a:lnTo>
                  <a:pt x="101308" y="417612"/>
                </a:lnTo>
                <a:lnTo>
                  <a:pt x="98715" y="420189"/>
                </a:lnTo>
                <a:lnTo>
                  <a:pt x="95978" y="422766"/>
                </a:lnTo>
                <a:lnTo>
                  <a:pt x="93529" y="425486"/>
                </a:lnTo>
                <a:lnTo>
                  <a:pt x="91512" y="427776"/>
                </a:lnTo>
                <a:lnTo>
                  <a:pt x="90504" y="429207"/>
                </a:lnTo>
                <a:lnTo>
                  <a:pt x="86327" y="432357"/>
                </a:lnTo>
                <a:lnTo>
                  <a:pt x="81717" y="435076"/>
                </a:lnTo>
                <a:lnTo>
                  <a:pt x="76963" y="437224"/>
                </a:lnTo>
                <a:lnTo>
                  <a:pt x="71921" y="438798"/>
                </a:lnTo>
                <a:lnTo>
                  <a:pt x="66735" y="439943"/>
                </a:lnTo>
                <a:lnTo>
                  <a:pt x="61405" y="440230"/>
                </a:lnTo>
                <a:lnTo>
                  <a:pt x="56219" y="439943"/>
                </a:lnTo>
                <a:lnTo>
                  <a:pt x="51177" y="439084"/>
                </a:lnTo>
                <a:lnTo>
                  <a:pt x="46135" y="437367"/>
                </a:lnTo>
                <a:lnTo>
                  <a:pt x="41526" y="435363"/>
                </a:lnTo>
                <a:lnTo>
                  <a:pt x="37060" y="432786"/>
                </a:lnTo>
                <a:lnTo>
                  <a:pt x="33027" y="429637"/>
                </a:lnTo>
                <a:lnTo>
                  <a:pt x="29281" y="425915"/>
                </a:lnTo>
                <a:lnTo>
                  <a:pt x="28561" y="425056"/>
                </a:lnTo>
                <a:lnTo>
                  <a:pt x="25248" y="419617"/>
                </a:lnTo>
                <a:lnTo>
                  <a:pt x="22799" y="413891"/>
                </a:lnTo>
                <a:lnTo>
                  <a:pt x="21358" y="408022"/>
                </a:lnTo>
                <a:lnTo>
                  <a:pt x="20638" y="401866"/>
                </a:lnTo>
                <a:lnTo>
                  <a:pt x="20926" y="395568"/>
                </a:lnTo>
                <a:lnTo>
                  <a:pt x="21934" y="388840"/>
                </a:lnTo>
                <a:lnTo>
                  <a:pt x="23807" y="381969"/>
                </a:lnTo>
                <a:lnTo>
                  <a:pt x="26544" y="374955"/>
                </a:lnTo>
                <a:lnTo>
                  <a:pt x="30434" y="367654"/>
                </a:lnTo>
                <a:lnTo>
                  <a:pt x="36196" y="359352"/>
                </a:lnTo>
                <a:lnTo>
                  <a:pt x="42534" y="351479"/>
                </a:lnTo>
                <a:lnTo>
                  <a:pt x="49305" y="344178"/>
                </a:lnTo>
                <a:lnTo>
                  <a:pt x="56507" y="337164"/>
                </a:lnTo>
                <a:lnTo>
                  <a:pt x="64142" y="330865"/>
                </a:lnTo>
                <a:lnTo>
                  <a:pt x="72065" y="324853"/>
                </a:lnTo>
                <a:lnTo>
                  <a:pt x="80420" y="319557"/>
                </a:lnTo>
                <a:lnTo>
                  <a:pt x="89064" y="314546"/>
                </a:lnTo>
                <a:lnTo>
                  <a:pt x="96122" y="311397"/>
                </a:lnTo>
                <a:lnTo>
                  <a:pt x="103037" y="308963"/>
                </a:lnTo>
                <a:lnTo>
                  <a:pt x="109663" y="307246"/>
                </a:lnTo>
                <a:close/>
                <a:moveTo>
                  <a:pt x="206852" y="190500"/>
                </a:moveTo>
                <a:lnTo>
                  <a:pt x="213244" y="190644"/>
                </a:lnTo>
                <a:lnTo>
                  <a:pt x="219926" y="191650"/>
                </a:lnTo>
                <a:lnTo>
                  <a:pt x="226898" y="193376"/>
                </a:lnTo>
                <a:lnTo>
                  <a:pt x="234307" y="195964"/>
                </a:lnTo>
                <a:lnTo>
                  <a:pt x="243458" y="200134"/>
                </a:lnTo>
                <a:lnTo>
                  <a:pt x="252464" y="204736"/>
                </a:lnTo>
                <a:lnTo>
                  <a:pt x="261035" y="209913"/>
                </a:lnTo>
                <a:lnTo>
                  <a:pt x="269315" y="215665"/>
                </a:lnTo>
                <a:lnTo>
                  <a:pt x="277013" y="221848"/>
                </a:lnTo>
                <a:lnTo>
                  <a:pt x="284422" y="228463"/>
                </a:lnTo>
                <a:lnTo>
                  <a:pt x="291395" y="235653"/>
                </a:lnTo>
                <a:lnTo>
                  <a:pt x="297931" y="243275"/>
                </a:lnTo>
                <a:lnTo>
                  <a:pt x="302289" y="250321"/>
                </a:lnTo>
                <a:lnTo>
                  <a:pt x="306066" y="257223"/>
                </a:lnTo>
                <a:lnTo>
                  <a:pt x="308681" y="264126"/>
                </a:lnTo>
                <a:lnTo>
                  <a:pt x="310424" y="270597"/>
                </a:lnTo>
                <a:lnTo>
                  <a:pt x="311150" y="277068"/>
                </a:lnTo>
                <a:lnTo>
                  <a:pt x="311150" y="283251"/>
                </a:lnTo>
                <a:lnTo>
                  <a:pt x="310279" y="289435"/>
                </a:lnTo>
                <a:lnTo>
                  <a:pt x="308390" y="295187"/>
                </a:lnTo>
                <a:lnTo>
                  <a:pt x="305630" y="300939"/>
                </a:lnTo>
                <a:lnTo>
                  <a:pt x="305049" y="302089"/>
                </a:lnTo>
                <a:lnTo>
                  <a:pt x="301127" y="306403"/>
                </a:lnTo>
                <a:lnTo>
                  <a:pt x="296769" y="310286"/>
                </a:lnTo>
                <a:lnTo>
                  <a:pt x="292121" y="313450"/>
                </a:lnTo>
                <a:lnTo>
                  <a:pt x="286891" y="315894"/>
                </a:lnTo>
                <a:lnTo>
                  <a:pt x="281517" y="317764"/>
                </a:lnTo>
                <a:lnTo>
                  <a:pt x="275706" y="319058"/>
                </a:lnTo>
                <a:lnTo>
                  <a:pt x="269896" y="319346"/>
                </a:lnTo>
                <a:lnTo>
                  <a:pt x="264230" y="319058"/>
                </a:lnTo>
                <a:lnTo>
                  <a:pt x="258856" y="317908"/>
                </a:lnTo>
                <a:lnTo>
                  <a:pt x="253481" y="316182"/>
                </a:lnTo>
                <a:lnTo>
                  <a:pt x="248542" y="313737"/>
                </a:lnTo>
                <a:lnTo>
                  <a:pt x="243749" y="310717"/>
                </a:lnTo>
                <a:lnTo>
                  <a:pt x="242441" y="309711"/>
                </a:lnTo>
                <a:lnTo>
                  <a:pt x="240262" y="307266"/>
                </a:lnTo>
                <a:lnTo>
                  <a:pt x="237502" y="304965"/>
                </a:lnTo>
                <a:lnTo>
                  <a:pt x="234597" y="302521"/>
                </a:lnTo>
                <a:lnTo>
                  <a:pt x="231692" y="300364"/>
                </a:lnTo>
                <a:lnTo>
                  <a:pt x="228787" y="304678"/>
                </a:lnTo>
                <a:lnTo>
                  <a:pt x="226462" y="308992"/>
                </a:lnTo>
                <a:lnTo>
                  <a:pt x="224429" y="313018"/>
                </a:lnTo>
                <a:lnTo>
                  <a:pt x="222686" y="316757"/>
                </a:lnTo>
                <a:lnTo>
                  <a:pt x="221814" y="320352"/>
                </a:lnTo>
                <a:lnTo>
                  <a:pt x="221233" y="323516"/>
                </a:lnTo>
                <a:lnTo>
                  <a:pt x="221233" y="326392"/>
                </a:lnTo>
                <a:lnTo>
                  <a:pt x="221378" y="327542"/>
                </a:lnTo>
                <a:lnTo>
                  <a:pt x="221378" y="329556"/>
                </a:lnTo>
                <a:lnTo>
                  <a:pt x="221233" y="332000"/>
                </a:lnTo>
                <a:lnTo>
                  <a:pt x="220797" y="334876"/>
                </a:lnTo>
                <a:lnTo>
                  <a:pt x="219926" y="338040"/>
                </a:lnTo>
                <a:lnTo>
                  <a:pt x="218473" y="341347"/>
                </a:lnTo>
                <a:lnTo>
                  <a:pt x="216294" y="344511"/>
                </a:lnTo>
                <a:lnTo>
                  <a:pt x="214696" y="345949"/>
                </a:lnTo>
                <a:lnTo>
                  <a:pt x="212953" y="347387"/>
                </a:lnTo>
                <a:lnTo>
                  <a:pt x="210484" y="348681"/>
                </a:lnTo>
                <a:lnTo>
                  <a:pt x="207869" y="349832"/>
                </a:lnTo>
                <a:lnTo>
                  <a:pt x="204673" y="350551"/>
                </a:lnTo>
                <a:lnTo>
                  <a:pt x="201042" y="350838"/>
                </a:lnTo>
                <a:lnTo>
                  <a:pt x="199299" y="350694"/>
                </a:lnTo>
                <a:lnTo>
                  <a:pt x="197555" y="350551"/>
                </a:lnTo>
                <a:lnTo>
                  <a:pt x="195086" y="350119"/>
                </a:lnTo>
                <a:lnTo>
                  <a:pt x="192762" y="349113"/>
                </a:lnTo>
                <a:lnTo>
                  <a:pt x="190583" y="347818"/>
                </a:lnTo>
                <a:lnTo>
                  <a:pt x="162402" y="326967"/>
                </a:lnTo>
                <a:lnTo>
                  <a:pt x="160514" y="325242"/>
                </a:lnTo>
                <a:lnTo>
                  <a:pt x="158916" y="323228"/>
                </a:lnTo>
                <a:lnTo>
                  <a:pt x="157754" y="321215"/>
                </a:lnTo>
                <a:lnTo>
                  <a:pt x="156446" y="317476"/>
                </a:lnTo>
                <a:lnTo>
                  <a:pt x="155865" y="314312"/>
                </a:lnTo>
                <a:lnTo>
                  <a:pt x="155575" y="311436"/>
                </a:lnTo>
                <a:lnTo>
                  <a:pt x="155865" y="308848"/>
                </a:lnTo>
                <a:lnTo>
                  <a:pt x="156301" y="306259"/>
                </a:lnTo>
                <a:lnTo>
                  <a:pt x="157027" y="304246"/>
                </a:lnTo>
                <a:lnTo>
                  <a:pt x="157899" y="302521"/>
                </a:lnTo>
                <a:lnTo>
                  <a:pt x="159933" y="299645"/>
                </a:lnTo>
                <a:lnTo>
                  <a:pt x="162257" y="297344"/>
                </a:lnTo>
                <a:lnTo>
                  <a:pt x="164726" y="295331"/>
                </a:lnTo>
                <a:lnTo>
                  <a:pt x="167486" y="293893"/>
                </a:lnTo>
                <a:lnTo>
                  <a:pt x="169810" y="292886"/>
                </a:lnTo>
                <a:lnTo>
                  <a:pt x="171989" y="292311"/>
                </a:lnTo>
                <a:lnTo>
                  <a:pt x="173587" y="291879"/>
                </a:lnTo>
                <a:lnTo>
                  <a:pt x="174749" y="291736"/>
                </a:lnTo>
                <a:lnTo>
                  <a:pt x="177509" y="290873"/>
                </a:lnTo>
                <a:lnTo>
                  <a:pt x="180415" y="289435"/>
                </a:lnTo>
                <a:lnTo>
                  <a:pt x="183465" y="287565"/>
                </a:lnTo>
                <a:lnTo>
                  <a:pt x="186661" y="284977"/>
                </a:lnTo>
                <a:lnTo>
                  <a:pt x="190147" y="281957"/>
                </a:lnTo>
                <a:lnTo>
                  <a:pt x="193488" y="278506"/>
                </a:lnTo>
                <a:lnTo>
                  <a:pt x="196829" y="274336"/>
                </a:lnTo>
                <a:lnTo>
                  <a:pt x="193924" y="272466"/>
                </a:lnTo>
                <a:lnTo>
                  <a:pt x="191019" y="270597"/>
                </a:lnTo>
                <a:lnTo>
                  <a:pt x="188113" y="268871"/>
                </a:lnTo>
                <a:lnTo>
                  <a:pt x="185499" y="267433"/>
                </a:lnTo>
                <a:lnTo>
                  <a:pt x="184191" y="266570"/>
                </a:lnTo>
                <a:lnTo>
                  <a:pt x="179834" y="262832"/>
                </a:lnTo>
                <a:lnTo>
                  <a:pt x="175911" y="258661"/>
                </a:lnTo>
                <a:lnTo>
                  <a:pt x="172861" y="254060"/>
                </a:lnTo>
                <a:lnTo>
                  <a:pt x="170246" y="249027"/>
                </a:lnTo>
                <a:lnTo>
                  <a:pt x="168358" y="243706"/>
                </a:lnTo>
                <a:lnTo>
                  <a:pt x="167196" y="238098"/>
                </a:lnTo>
                <a:lnTo>
                  <a:pt x="166760" y="232346"/>
                </a:lnTo>
                <a:lnTo>
                  <a:pt x="167051" y="226738"/>
                </a:lnTo>
                <a:lnTo>
                  <a:pt x="168067" y="221273"/>
                </a:lnTo>
                <a:lnTo>
                  <a:pt x="169810" y="215809"/>
                </a:lnTo>
                <a:lnTo>
                  <a:pt x="172280" y="210776"/>
                </a:lnTo>
                <a:lnTo>
                  <a:pt x="175330" y="206030"/>
                </a:lnTo>
                <a:lnTo>
                  <a:pt x="179979" y="201429"/>
                </a:lnTo>
                <a:lnTo>
                  <a:pt x="184627" y="197546"/>
                </a:lnTo>
                <a:lnTo>
                  <a:pt x="189857" y="194526"/>
                </a:lnTo>
                <a:lnTo>
                  <a:pt x="195086" y="192369"/>
                </a:lnTo>
                <a:lnTo>
                  <a:pt x="200896" y="191075"/>
                </a:lnTo>
                <a:close/>
                <a:moveTo>
                  <a:pt x="83276" y="165100"/>
                </a:moveTo>
                <a:lnTo>
                  <a:pt x="86009" y="165100"/>
                </a:lnTo>
                <a:lnTo>
                  <a:pt x="92050" y="165388"/>
                </a:lnTo>
                <a:lnTo>
                  <a:pt x="97947" y="166254"/>
                </a:lnTo>
                <a:lnTo>
                  <a:pt x="103124" y="167553"/>
                </a:lnTo>
                <a:lnTo>
                  <a:pt x="108015" y="169574"/>
                </a:lnTo>
                <a:lnTo>
                  <a:pt x="112473" y="172171"/>
                </a:lnTo>
                <a:lnTo>
                  <a:pt x="116500" y="175202"/>
                </a:lnTo>
                <a:lnTo>
                  <a:pt x="120096" y="178954"/>
                </a:lnTo>
                <a:lnTo>
                  <a:pt x="123117" y="183140"/>
                </a:lnTo>
                <a:lnTo>
                  <a:pt x="123836" y="184294"/>
                </a:lnTo>
                <a:lnTo>
                  <a:pt x="125705" y="189778"/>
                </a:lnTo>
                <a:lnTo>
                  <a:pt x="126856" y="195407"/>
                </a:lnTo>
                <a:lnTo>
                  <a:pt x="127000" y="201179"/>
                </a:lnTo>
                <a:lnTo>
                  <a:pt x="126425" y="206952"/>
                </a:lnTo>
                <a:lnTo>
                  <a:pt x="124842" y="212580"/>
                </a:lnTo>
                <a:lnTo>
                  <a:pt x="122829" y="217054"/>
                </a:lnTo>
                <a:lnTo>
                  <a:pt x="120384" y="221240"/>
                </a:lnTo>
                <a:lnTo>
                  <a:pt x="117363" y="224847"/>
                </a:lnTo>
                <a:lnTo>
                  <a:pt x="113912" y="228167"/>
                </a:lnTo>
                <a:lnTo>
                  <a:pt x="110028" y="231053"/>
                </a:lnTo>
                <a:lnTo>
                  <a:pt x="105713" y="233362"/>
                </a:lnTo>
                <a:lnTo>
                  <a:pt x="104131" y="233940"/>
                </a:lnTo>
                <a:lnTo>
                  <a:pt x="101542" y="234805"/>
                </a:lnTo>
                <a:lnTo>
                  <a:pt x="98666" y="235816"/>
                </a:lnTo>
                <a:lnTo>
                  <a:pt x="95502" y="236970"/>
                </a:lnTo>
                <a:lnTo>
                  <a:pt x="98090" y="241300"/>
                </a:lnTo>
                <a:lnTo>
                  <a:pt x="100679" y="245196"/>
                </a:lnTo>
                <a:lnTo>
                  <a:pt x="103268" y="248227"/>
                </a:lnTo>
                <a:lnTo>
                  <a:pt x="105713" y="250392"/>
                </a:lnTo>
                <a:lnTo>
                  <a:pt x="108158" y="251835"/>
                </a:lnTo>
                <a:lnTo>
                  <a:pt x="109165" y="252268"/>
                </a:lnTo>
                <a:lnTo>
                  <a:pt x="110460" y="252990"/>
                </a:lnTo>
                <a:lnTo>
                  <a:pt x="112042" y="254000"/>
                </a:lnTo>
                <a:lnTo>
                  <a:pt x="113912" y="255299"/>
                </a:lnTo>
                <a:lnTo>
                  <a:pt x="115781" y="256886"/>
                </a:lnTo>
                <a:lnTo>
                  <a:pt x="117651" y="259051"/>
                </a:lnTo>
                <a:lnTo>
                  <a:pt x="119233" y="261504"/>
                </a:lnTo>
                <a:lnTo>
                  <a:pt x="120528" y="264535"/>
                </a:lnTo>
                <a:lnTo>
                  <a:pt x="120959" y="266555"/>
                </a:lnTo>
                <a:lnTo>
                  <a:pt x="121247" y="268865"/>
                </a:lnTo>
                <a:lnTo>
                  <a:pt x="121103" y="271462"/>
                </a:lnTo>
                <a:lnTo>
                  <a:pt x="120528" y="274349"/>
                </a:lnTo>
                <a:lnTo>
                  <a:pt x="119089" y="277524"/>
                </a:lnTo>
                <a:lnTo>
                  <a:pt x="117220" y="280843"/>
                </a:lnTo>
                <a:lnTo>
                  <a:pt x="115637" y="282575"/>
                </a:lnTo>
                <a:lnTo>
                  <a:pt x="113912" y="284162"/>
                </a:lnTo>
                <a:lnTo>
                  <a:pt x="111754" y="285317"/>
                </a:lnTo>
                <a:lnTo>
                  <a:pt x="86297" y="297151"/>
                </a:lnTo>
                <a:lnTo>
                  <a:pt x="83420" y="298161"/>
                </a:lnTo>
                <a:lnTo>
                  <a:pt x="80543" y="298450"/>
                </a:lnTo>
                <a:lnTo>
                  <a:pt x="79249" y="298450"/>
                </a:lnTo>
                <a:lnTo>
                  <a:pt x="76085" y="297872"/>
                </a:lnTo>
                <a:lnTo>
                  <a:pt x="73208" y="297007"/>
                </a:lnTo>
                <a:lnTo>
                  <a:pt x="70763" y="295852"/>
                </a:lnTo>
                <a:lnTo>
                  <a:pt x="68893" y="294553"/>
                </a:lnTo>
                <a:lnTo>
                  <a:pt x="67167" y="293110"/>
                </a:lnTo>
                <a:lnTo>
                  <a:pt x="65873" y="291667"/>
                </a:lnTo>
                <a:lnTo>
                  <a:pt x="64866" y="290224"/>
                </a:lnTo>
                <a:lnTo>
                  <a:pt x="63284" y="287049"/>
                </a:lnTo>
                <a:lnTo>
                  <a:pt x="62277" y="283729"/>
                </a:lnTo>
                <a:lnTo>
                  <a:pt x="61990" y="280554"/>
                </a:lnTo>
                <a:lnTo>
                  <a:pt x="62134" y="277812"/>
                </a:lnTo>
                <a:lnTo>
                  <a:pt x="62565" y="275503"/>
                </a:lnTo>
                <a:lnTo>
                  <a:pt x="63140" y="273483"/>
                </a:lnTo>
                <a:lnTo>
                  <a:pt x="63428" y="272472"/>
                </a:lnTo>
                <a:lnTo>
                  <a:pt x="63859" y="270308"/>
                </a:lnTo>
                <a:lnTo>
                  <a:pt x="63859" y="267710"/>
                </a:lnTo>
                <a:lnTo>
                  <a:pt x="63572" y="264679"/>
                </a:lnTo>
                <a:lnTo>
                  <a:pt x="62853" y="261071"/>
                </a:lnTo>
                <a:lnTo>
                  <a:pt x="61702" y="257463"/>
                </a:lnTo>
                <a:lnTo>
                  <a:pt x="60264" y="253422"/>
                </a:lnTo>
                <a:lnTo>
                  <a:pt x="57675" y="254866"/>
                </a:lnTo>
                <a:lnTo>
                  <a:pt x="55230" y="256309"/>
                </a:lnTo>
                <a:lnTo>
                  <a:pt x="53072" y="257608"/>
                </a:lnTo>
                <a:lnTo>
                  <a:pt x="51778" y="258329"/>
                </a:lnTo>
                <a:lnTo>
                  <a:pt x="46744" y="260205"/>
                </a:lnTo>
                <a:lnTo>
                  <a:pt x="41566" y="261360"/>
                </a:lnTo>
                <a:lnTo>
                  <a:pt x="36244" y="261793"/>
                </a:lnTo>
                <a:lnTo>
                  <a:pt x="31067" y="261360"/>
                </a:lnTo>
                <a:lnTo>
                  <a:pt x="25745" y="260205"/>
                </a:lnTo>
                <a:lnTo>
                  <a:pt x="20999" y="258474"/>
                </a:lnTo>
                <a:lnTo>
                  <a:pt x="16396" y="256020"/>
                </a:lnTo>
                <a:lnTo>
                  <a:pt x="12225" y="252845"/>
                </a:lnTo>
                <a:lnTo>
                  <a:pt x="8630" y="249093"/>
                </a:lnTo>
                <a:lnTo>
                  <a:pt x="5322" y="245052"/>
                </a:lnTo>
                <a:lnTo>
                  <a:pt x="2733" y="240290"/>
                </a:lnTo>
                <a:lnTo>
                  <a:pt x="1007" y="234517"/>
                </a:lnTo>
                <a:lnTo>
                  <a:pt x="144" y="228888"/>
                </a:lnTo>
                <a:lnTo>
                  <a:pt x="0" y="223404"/>
                </a:lnTo>
                <a:lnTo>
                  <a:pt x="1007" y="217920"/>
                </a:lnTo>
                <a:lnTo>
                  <a:pt x="2733" y="212725"/>
                </a:lnTo>
                <a:lnTo>
                  <a:pt x="5322" y="207529"/>
                </a:lnTo>
                <a:lnTo>
                  <a:pt x="8917" y="202478"/>
                </a:lnTo>
                <a:lnTo>
                  <a:pt x="13376" y="197427"/>
                </a:lnTo>
                <a:lnTo>
                  <a:pt x="18697" y="192665"/>
                </a:lnTo>
                <a:lnTo>
                  <a:pt x="26033" y="187036"/>
                </a:lnTo>
                <a:lnTo>
                  <a:pt x="33943" y="181841"/>
                </a:lnTo>
                <a:lnTo>
                  <a:pt x="42141" y="177367"/>
                </a:lnTo>
                <a:lnTo>
                  <a:pt x="50483" y="173326"/>
                </a:lnTo>
                <a:lnTo>
                  <a:pt x="59113" y="170151"/>
                </a:lnTo>
                <a:lnTo>
                  <a:pt x="68174" y="167553"/>
                </a:lnTo>
                <a:lnTo>
                  <a:pt x="77235" y="165533"/>
                </a:lnTo>
                <a:lnTo>
                  <a:pt x="80543" y="165244"/>
                </a:lnTo>
                <a:close/>
                <a:moveTo>
                  <a:pt x="386397" y="142875"/>
                </a:moveTo>
                <a:lnTo>
                  <a:pt x="397871" y="143594"/>
                </a:lnTo>
                <a:lnTo>
                  <a:pt x="404842" y="144600"/>
                </a:lnTo>
                <a:lnTo>
                  <a:pt x="411523" y="146038"/>
                </a:lnTo>
                <a:lnTo>
                  <a:pt x="417332" y="147907"/>
                </a:lnTo>
                <a:lnTo>
                  <a:pt x="422851" y="150208"/>
                </a:lnTo>
                <a:lnTo>
                  <a:pt x="427643" y="152940"/>
                </a:lnTo>
                <a:lnTo>
                  <a:pt x="432146" y="156247"/>
                </a:lnTo>
                <a:lnTo>
                  <a:pt x="435777" y="159841"/>
                </a:lnTo>
                <a:lnTo>
                  <a:pt x="438972" y="163867"/>
                </a:lnTo>
                <a:lnTo>
                  <a:pt x="441876" y="168468"/>
                </a:lnTo>
                <a:lnTo>
                  <a:pt x="443910" y="173357"/>
                </a:lnTo>
                <a:lnTo>
                  <a:pt x="445507" y="178821"/>
                </a:lnTo>
                <a:lnTo>
                  <a:pt x="446088" y="184716"/>
                </a:lnTo>
                <a:lnTo>
                  <a:pt x="445798" y="190755"/>
                </a:lnTo>
                <a:lnTo>
                  <a:pt x="444926" y="196219"/>
                </a:lnTo>
                <a:lnTo>
                  <a:pt x="443183" y="201826"/>
                </a:lnTo>
                <a:lnTo>
                  <a:pt x="441005" y="206859"/>
                </a:lnTo>
                <a:lnTo>
                  <a:pt x="437810" y="211604"/>
                </a:lnTo>
                <a:lnTo>
                  <a:pt x="434324" y="215917"/>
                </a:lnTo>
                <a:lnTo>
                  <a:pt x="430403" y="219656"/>
                </a:lnTo>
                <a:lnTo>
                  <a:pt x="425755" y="223107"/>
                </a:lnTo>
                <a:lnTo>
                  <a:pt x="420672" y="225695"/>
                </a:lnTo>
                <a:lnTo>
                  <a:pt x="415299" y="227708"/>
                </a:lnTo>
                <a:lnTo>
                  <a:pt x="409489" y="229146"/>
                </a:lnTo>
                <a:lnTo>
                  <a:pt x="408763" y="229146"/>
                </a:lnTo>
                <a:lnTo>
                  <a:pt x="407892" y="229146"/>
                </a:lnTo>
                <a:lnTo>
                  <a:pt x="404697" y="229289"/>
                </a:lnTo>
                <a:lnTo>
                  <a:pt x="401356" y="229433"/>
                </a:lnTo>
                <a:lnTo>
                  <a:pt x="398016" y="229864"/>
                </a:lnTo>
                <a:lnTo>
                  <a:pt x="394530" y="230296"/>
                </a:lnTo>
                <a:lnTo>
                  <a:pt x="396128" y="236191"/>
                </a:lnTo>
                <a:lnTo>
                  <a:pt x="397725" y="241511"/>
                </a:lnTo>
                <a:lnTo>
                  <a:pt x="399613" y="246256"/>
                </a:lnTo>
                <a:lnTo>
                  <a:pt x="401647" y="250282"/>
                </a:lnTo>
                <a:lnTo>
                  <a:pt x="403970" y="253589"/>
                </a:lnTo>
                <a:lnTo>
                  <a:pt x="406294" y="255889"/>
                </a:lnTo>
                <a:lnTo>
                  <a:pt x="407165" y="256465"/>
                </a:lnTo>
                <a:lnTo>
                  <a:pt x="408473" y="257615"/>
                </a:lnTo>
                <a:lnTo>
                  <a:pt x="409925" y="259197"/>
                </a:lnTo>
                <a:lnTo>
                  <a:pt x="411668" y="261066"/>
                </a:lnTo>
                <a:lnTo>
                  <a:pt x="413265" y="263510"/>
                </a:lnTo>
                <a:lnTo>
                  <a:pt x="414572" y="266386"/>
                </a:lnTo>
                <a:lnTo>
                  <a:pt x="415589" y="269549"/>
                </a:lnTo>
                <a:lnTo>
                  <a:pt x="416025" y="273000"/>
                </a:lnTo>
                <a:lnTo>
                  <a:pt x="415880" y="275444"/>
                </a:lnTo>
                <a:lnTo>
                  <a:pt x="415444" y="277889"/>
                </a:lnTo>
                <a:lnTo>
                  <a:pt x="414427" y="280764"/>
                </a:lnTo>
                <a:lnTo>
                  <a:pt x="412975" y="283640"/>
                </a:lnTo>
                <a:lnTo>
                  <a:pt x="410651" y="286659"/>
                </a:lnTo>
                <a:lnTo>
                  <a:pt x="407601" y="289535"/>
                </a:lnTo>
                <a:lnTo>
                  <a:pt x="405423" y="290973"/>
                </a:lnTo>
                <a:lnTo>
                  <a:pt x="403099" y="291979"/>
                </a:lnTo>
                <a:lnTo>
                  <a:pt x="400630" y="292698"/>
                </a:lnTo>
                <a:lnTo>
                  <a:pt x="363595" y="298450"/>
                </a:lnTo>
                <a:lnTo>
                  <a:pt x="360981" y="298306"/>
                </a:lnTo>
                <a:lnTo>
                  <a:pt x="358367" y="297587"/>
                </a:lnTo>
                <a:lnTo>
                  <a:pt x="355027" y="295862"/>
                </a:lnTo>
                <a:lnTo>
                  <a:pt x="352267" y="294136"/>
                </a:lnTo>
                <a:lnTo>
                  <a:pt x="349943" y="292267"/>
                </a:lnTo>
                <a:lnTo>
                  <a:pt x="348055" y="290254"/>
                </a:lnTo>
                <a:lnTo>
                  <a:pt x="346603" y="288385"/>
                </a:lnTo>
                <a:lnTo>
                  <a:pt x="345732" y="286372"/>
                </a:lnTo>
                <a:lnTo>
                  <a:pt x="345005" y="284503"/>
                </a:lnTo>
                <a:lnTo>
                  <a:pt x="344279" y="281052"/>
                </a:lnTo>
                <a:lnTo>
                  <a:pt x="344279" y="277745"/>
                </a:lnTo>
                <a:lnTo>
                  <a:pt x="344570" y="274582"/>
                </a:lnTo>
                <a:lnTo>
                  <a:pt x="345441" y="271850"/>
                </a:lnTo>
                <a:lnTo>
                  <a:pt x="346313" y="269405"/>
                </a:lnTo>
                <a:lnTo>
                  <a:pt x="347329" y="267392"/>
                </a:lnTo>
                <a:lnTo>
                  <a:pt x="348201" y="265954"/>
                </a:lnTo>
                <a:lnTo>
                  <a:pt x="348927" y="264948"/>
                </a:lnTo>
                <a:lnTo>
                  <a:pt x="350234" y="262360"/>
                </a:lnTo>
                <a:lnTo>
                  <a:pt x="351105" y="259340"/>
                </a:lnTo>
                <a:lnTo>
                  <a:pt x="351831" y="255889"/>
                </a:lnTo>
                <a:lnTo>
                  <a:pt x="352267" y="251720"/>
                </a:lnTo>
                <a:lnTo>
                  <a:pt x="352412" y="247262"/>
                </a:lnTo>
                <a:lnTo>
                  <a:pt x="352122" y="242518"/>
                </a:lnTo>
                <a:lnTo>
                  <a:pt x="351686" y="237197"/>
                </a:lnTo>
                <a:lnTo>
                  <a:pt x="347910" y="237916"/>
                </a:lnTo>
                <a:lnTo>
                  <a:pt x="344279" y="238779"/>
                </a:lnTo>
                <a:lnTo>
                  <a:pt x="340794" y="239642"/>
                </a:lnTo>
                <a:lnTo>
                  <a:pt x="337744" y="240505"/>
                </a:lnTo>
                <a:lnTo>
                  <a:pt x="336001" y="240936"/>
                </a:lnTo>
                <a:lnTo>
                  <a:pt x="330192" y="241511"/>
                </a:lnTo>
                <a:lnTo>
                  <a:pt x="324237" y="241223"/>
                </a:lnTo>
                <a:lnTo>
                  <a:pt x="318718" y="240217"/>
                </a:lnTo>
                <a:lnTo>
                  <a:pt x="313199" y="238492"/>
                </a:lnTo>
                <a:lnTo>
                  <a:pt x="308116" y="236191"/>
                </a:lnTo>
                <a:lnTo>
                  <a:pt x="303469" y="233172"/>
                </a:lnTo>
                <a:lnTo>
                  <a:pt x="299112" y="229577"/>
                </a:lnTo>
                <a:lnTo>
                  <a:pt x="295336" y="225551"/>
                </a:lnTo>
                <a:lnTo>
                  <a:pt x="291995" y="221094"/>
                </a:lnTo>
                <a:lnTo>
                  <a:pt x="289236" y="216061"/>
                </a:lnTo>
                <a:lnTo>
                  <a:pt x="287202" y="210885"/>
                </a:lnTo>
                <a:lnTo>
                  <a:pt x="285895" y="205277"/>
                </a:lnTo>
                <a:lnTo>
                  <a:pt x="285750" y="203983"/>
                </a:lnTo>
                <a:lnTo>
                  <a:pt x="286041" y="197657"/>
                </a:lnTo>
                <a:lnTo>
                  <a:pt x="287057" y="191618"/>
                </a:lnTo>
                <a:lnTo>
                  <a:pt x="289091" y="185723"/>
                </a:lnTo>
                <a:lnTo>
                  <a:pt x="291995" y="180259"/>
                </a:lnTo>
                <a:lnTo>
                  <a:pt x="295626" y="174939"/>
                </a:lnTo>
                <a:lnTo>
                  <a:pt x="300128" y="169906"/>
                </a:lnTo>
                <a:lnTo>
                  <a:pt x="305647" y="165161"/>
                </a:lnTo>
                <a:lnTo>
                  <a:pt x="311747" y="160704"/>
                </a:lnTo>
                <a:lnTo>
                  <a:pt x="319009" y="156678"/>
                </a:lnTo>
                <a:lnTo>
                  <a:pt x="329901" y="152221"/>
                </a:lnTo>
                <a:lnTo>
                  <a:pt x="341084" y="148770"/>
                </a:lnTo>
                <a:lnTo>
                  <a:pt x="352267" y="146038"/>
                </a:lnTo>
                <a:lnTo>
                  <a:pt x="363595" y="144169"/>
                </a:lnTo>
                <a:lnTo>
                  <a:pt x="374924" y="143019"/>
                </a:lnTo>
                <a:close/>
                <a:moveTo>
                  <a:pt x="251237" y="7937"/>
                </a:moveTo>
                <a:lnTo>
                  <a:pt x="256182" y="8081"/>
                </a:lnTo>
                <a:lnTo>
                  <a:pt x="261709" y="8513"/>
                </a:lnTo>
                <a:lnTo>
                  <a:pt x="272618" y="10818"/>
                </a:lnTo>
                <a:lnTo>
                  <a:pt x="283382" y="13844"/>
                </a:lnTo>
                <a:lnTo>
                  <a:pt x="293709" y="17302"/>
                </a:lnTo>
                <a:lnTo>
                  <a:pt x="303891" y="21480"/>
                </a:lnTo>
                <a:lnTo>
                  <a:pt x="313491" y="26379"/>
                </a:lnTo>
                <a:lnTo>
                  <a:pt x="322945" y="31710"/>
                </a:lnTo>
                <a:lnTo>
                  <a:pt x="332109" y="37761"/>
                </a:lnTo>
                <a:lnTo>
                  <a:pt x="340690" y="44389"/>
                </a:lnTo>
                <a:lnTo>
                  <a:pt x="346945" y="50008"/>
                </a:lnTo>
                <a:lnTo>
                  <a:pt x="352326" y="55627"/>
                </a:lnTo>
                <a:lnTo>
                  <a:pt x="356690" y="61390"/>
                </a:lnTo>
                <a:lnTo>
                  <a:pt x="360035" y="67297"/>
                </a:lnTo>
                <a:lnTo>
                  <a:pt x="362799" y="73204"/>
                </a:lnTo>
                <a:lnTo>
                  <a:pt x="364399" y="79255"/>
                </a:lnTo>
                <a:lnTo>
                  <a:pt x="365126" y="85307"/>
                </a:lnTo>
                <a:lnTo>
                  <a:pt x="364981" y="91502"/>
                </a:lnTo>
                <a:lnTo>
                  <a:pt x="363817" y="97698"/>
                </a:lnTo>
                <a:lnTo>
                  <a:pt x="361926" y="104037"/>
                </a:lnTo>
                <a:lnTo>
                  <a:pt x="358872" y="109512"/>
                </a:lnTo>
                <a:lnTo>
                  <a:pt x="355381" y="114411"/>
                </a:lnTo>
                <a:lnTo>
                  <a:pt x="351308" y="118733"/>
                </a:lnTo>
                <a:lnTo>
                  <a:pt x="346654" y="122623"/>
                </a:lnTo>
                <a:lnTo>
                  <a:pt x="341708" y="125793"/>
                </a:lnTo>
                <a:lnTo>
                  <a:pt x="336327" y="128242"/>
                </a:lnTo>
                <a:lnTo>
                  <a:pt x="330799" y="130115"/>
                </a:lnTo>
                <a:lnTo>
                  <a:pt x="324836" y="131124"/>
                </a:lnTo>
                <a:lnTo>
                  <a:pt x="319018" y="131556"/>
                </a:lnTo>
                <a:lnTo>
                  <a:pt x="313782" y="131268"/>
                </a:lnTo>
                <a:lnTo>
                  <a:pt x="308982" y="130547"/>
                </a:lnTo>
                <a:lnTo>
                  <a:pt x="304182" y="129251"/>
                </a:lnTo>
                <a:lnTo>
                  <a:pt x="299382" y="127378"/>
                </a:lnTo>
                <a:lnTo>
                  <a:pt x="297927" y="126657"/>
                </a:lnTo>
                <a:lnTo>
                  <a:pt x="295018" y="124784"/>
                </a:lnTo>
                <a:lnTo>
                  <a:pt x="291527" y="122767"/>
                </a:lnTo>
                <a:lnTo>
                  <a:pt x="287891" y="120750"/>
                </a:lnTo>
                <a:lnTo>
                  <a:pt x="284400" y="119021"/>
                </a:lnTo>
                <a:lnTo>
                  <a:pt x="282218" y="124640"/>
                </a:lnTo>
                <a:lnTo>
                  <a:pt x="280473" y="129971"/>
                </a:lnTo>
                <a:lnTo>
                  <a:pt x="279164" y="135014"/>
                </a:lnTo>
                <a:lnTo>
                  <a:pt x="278291" y="139624"/>
                </a:lnTo>
                <a:lnTo>
                  <a:pt x="278000" y="143947"/>
                </a:lnTo>
                <a:lnTo>
                  <a:pt x="278146" y="147549"/>
                </a:lnTo>
                <a:lnTo>
                  <a:pt x="278873" y="150862"/>
                </a:lnTo>
                <a:lnTo>
                  <a:pt x="279018" y="151439"/>
                </a:lnTo>
                <a:lnTo>
                  <a:pt x="279455" y="152735"/>
                </a:lnTo>
                <a:lnTo>
                  <a:pt x="279746" y="154608"/>
                </a:lnTo>
                <a:lnTo>
                  <a:pt x="280328" y="156914"/>
                </a:lnTo>
                <a:lnTo>
                  <a:pt x="280473" y="159507"/>
                </a:lnTo>
                <a:lnTo>
                  <a:pt x="280328" y="162389"/>
                </a:lnTo>
                <a:lnTo>
                  <a:pt x="279600" y="165270"/>
                </a:lnTo>
                <a:lnTo>
                  <a:pt x="278582" y="168440"/>
                </a:lnTo>
                <a:lnTo>
                  <a:pt x="277127" y="171466"/>
                </a:lnTo>
                <a:lnTo>
                  <a:pt x="275818" y="173050"/>
                </a:lnTo>
                <a:lnTo>
                  <a:pt x="274364" y="174779"/>
                </a:lnTo>
                <a:lnTo>
                  <a:pt x="272473" y="176508"/>
                </a:lnTo>
                <a:lnTo>
                  <a:pt x="270146" y="178093"/>
                </a:lnTo>
                <a:lnTo>
                  <a:pt x="267091" y="179390"/>
                </a:lnTo>
                <a:lnTo>
                  <a:pt x="263746" y="180254"/>
                </a:lnTo>
                <a:lnTo>
                  <a:pt x="259964" y="180831"/>
                </a:lnTo>
                <a:lnTo>
                  <a:pt x="258655" y="180975"/>
                </a:lnTo>
                <a:lnTo>
                  <a:pt x="255164" y="180687"/>
                </a:lnTo>
                <a:lnTo>
                  <a:pt x="252110" y="179534"/>
                </a:lnTo>
                <a:lnTo>
                  <a:pt x="217347" y="163541"/>
                </a:lnTo>
                <a:lnTo>
                  <a:pt x="215019" y="162245"/>
                </a:lnTo>
                <a:lnTo>
                  <a:pt x="212983" y="160660"/>
                </a:lnTo>
                <a:lnTo>
                  <a:pt x="211383" y="158643"/>
                </a:lnTo>
                <a:lnTo>
                  <a:pt x="209201" y="155329"/>
                </a:lnTo>
                <a:lnTo>
                  <a:pt x="207747" y="152159"/>
                </a:lnTo>
                <a:lnTo>
                  <a:pt x="206874" y="149133"/>
                </a:lnTo>
                <a:lnTo>
                  <a:pt x="206583" y="146396"/>
                </a:lnTo>
                <a:lnTo>
                  <a:pt x="206583" y="143947"/>
                </a:lnTo>
                <a:lnTo>
                  <a:pt x="206874" y="141497"/>
                </a:lnTo>
                <a:lnTo>
                  <a:pt x="207310" y="139624"/>
                </a:lnTo>
                <a:lnTo>
                  <a:pt x="208620" y="136455"/>
                </a:lnTo>
                <a:lnTo>
                  <a:pt x="210365" y="133717"/>
                </a:lnTo>
                <a:lnTo>
                  <a:pt x="212401" y="131268"/>
                </a:lnTo>
                <a:lnTo>
                  <a:pt x="214583" y="129395"/>
                </a:lnTo>
                <a:lnTo>
                  <a:pt x="216619" y="127810"/>
                </a:lnTo>
                <a:lnTo>
                  <a:pt x="218656" y="126513"/>
                </a:lnTo>
                <a:lnTo>
                  <a:pt x="220256" y="125649"/>
                </a:lnTo>
                <a:lnTo>
                  <a:pt x="221565" y="125072"/>
                </a:lnTo>
                <a:lnTo>
                  <a:pt x="222292" y="124784"/>
                </a:lnTo>
                <a:lnTo>
                  <a:pt x="225201" y="123199"/>
                </a:lnTo>
                <a:lnTo>
                  <a:pt x="228110" y="120894"/>
                </a:lnTo>
                <a:lnTo>
                  <a:pt x="231165" y="118013"/>
                </a:lnTo>
                <a:lnTo>
                  <a:pt x="234219" y="114411"/>
                </a:lnTo>
                <a:lnTo>
                  <a:pt x="237128" y="110088"/>
                </a:lnTo>
                <a:lnTo>
                  <a:pt x="240037" y="105334"/>
                </a:lnTo>
                <a:lnTo>
                  <a:pt x="242801" y="100147"/>
                </a:lnTo>
                <a:lnTo>
                  <a:pt x="239746" y="98706"/>
                </a:lnTo>
                <a:lnTo>
                  <a:pt x="236546" y="97409"/>
                </a:lnTo>
                <a:lnTo>
                  <a:pt x="233201" y="96113"/>
                </a:lnTo>
                <a:lnTo>
                  <a:pt x="230001" y="95104"/>
                </a:lnTo>
                <a:lnTo>
                  <a:pt x="227237" y="94240"/>
                </a:lnTo>
                <a:lnTo>
                  <a:pt x="225637" y="93663"/>
                </a:lnTo>
                <a:lnTo>
                  <a:pt x="220401" y="90926"/>
                </a:lnTo>
                <a:lnTo>
                  <a:pt x="215747" y="87612"/>
                </a:lnTo>
                <a:lnTo>
                  <a:pt x="211674" y="83866"/>
                </a:lnTo>
                <a:lnTo>
                  <a:pt x="207892" y="79688"/>
                </a:lnTo>
                <a:lnTo>
                  <a:pt x="204838" y="74933"/>
                </a:lnTo>
                <a:lnTo>
                  <a:pt x="202365" y="70179"/>
                </a:lnTo>
                <a:lnTo>
                  <a:pt x="200474" y="64992"/>
                </a:lnTo>
                <a:lnTo>
                  <a:pt x="199020" y="59661"/>
                </a:lnTo>
                <a:lnTo>
                  <a:pt x="198438" y="54186"/>
                </a:lnTo>
                <a:lnTo>
                  <a:pt x="198438" y="48711"/>
                </a:lnTo>
                <a:lnTo>
                  <a:pt x="199165" y="42948"/>
                </a:lnTo>
                <a:lnTo>
                  <a:pt x="200620" y="37617"/>
                </a:lnTo>
                <a:lnTo>
                  <a:pt x="202801" y="31998"/>
                </a:lnTo>
                <a:lnTo>
                  <a:pt x="203238" y="30989"/>
                </a:lnTo>
                <a:lnTo>
                  <a:pt x="206729" y="26235"/>
                </a:lnTo>
                <a:lnTo>
                  <a:pt x="210656" y="21912"/>
                </a:lnTo>
                <a:lnTo>
                  <a:pt x="215165" y="18166"/>
                </a:lnTo>
                <a:lnTo>
                  <a:pt x="219965" y="15141"/>
                </a:lnTo>
                <a:lnTo>
                  <a:pt x="225346" y="12547"/>
                </a:lnTo>
                <a:lnTo>
                  <a:pt x="231019" y="10530"/>
                </a:lnTo>
                <a:lnTo>
                  <a:pt x="237419" y="9089"/>
                </a:lnTo>
                <a:lnTo>
                  <a:pt x="243964" y="8225"/>
                </a:lnTo>
                <a:close/>
                <a:moveTo>
                  <a:pt x="141807" y="0"/>
                </a:moveTo>
                <a:lnTo>
                  <a:pt x="147472" y="435"/>
                </a:lnTo>
                <a:lnTo>
                  <a:pt x="152701" y="1306"/>
                </a:lnTo>
                <a:lnTo>
                  <a:pt x="157785" y="2757"/>
                </a:lnTo>
                <a:lnTo>
                  <a:pt x="162434" y="4933"/>
                </a:lnTo>
                <a:lnTo>
                  <a:pt x="167082" y="7690"/>
                </a:lnTo>
                <a:lnTo>
                  <a:pt x="171149" y="11172"/>
                </a:lnTo>
                <a:lnTo>
                  <a:pt x="175072" y="15380"/>
                </a:lnTo>
                <a:lnTo>
                  <a:pt x="178413" y="20313"/>
                </a:lnTo>
                <a:lnTo>
                  <a:pt x="181027" y="25681"/>
                </a:lnTo>
                <a:lnTo>
                  <a:pt x="182770" y="31050"/>
                </a:lnTo>
                <a:lnTo>
                  <a:pt x="183787" y="36709"/>
                </a:lnTo>
                <a:lnTo>
                  <a:pt x="184078" y="42367"/>
                </a:lnTo>
                <a:lnTo>
                  <a:pt x="183642" y="48171"/>
                </a:lnTo>
                <a:lnTo>
                  <a:pt x="182480" y="53830"/>
                </a:lnTo>
                <a:lnTo>
                  <a:pt x="180591" y="59198"/>
                </a:lnTo>
                <a:lnTo>
                  <a:pt x="178122" y="64276"/>
                </a:lnTo>
                <a:lnTo>
                  <a:pt x="174781" y="68919"/>
                </a:lnTo>
                <a:lnTo>
                  <a:pt x="171004" y="73127"/>
                </a:lnTo>
                <a:lnTo>
                  <a:pt x="166792" y="76900"/>
                </a:lnTo>
                <a:lnTo>
                  <a:pt x="165194" y="77915"/>
                </a:lnTo>
                <a:lnTo>
                  <a:pt x="162579" y="79221"/>
                </a:lnTo>
                <a:lnTo>
                  <a:pt x="159819" y="80962"/>
                </a:lnTo>
                <a:lnTo>
                  <a:pt x="156914" y="82994"/>
                </a:lnTo>
                <a:lnTo>
                  <a:pt x="154009" y="84880"/>
                </a:lnTo>
                <a:lnTo>
                  <a:pt x="157495" y="88942"/>
                </a:lnTo>
                <a:lnTo>
                  <a:pt x="160836" y="92425"/>
                </a:lnTo>
                <a:lnTo>
                  <a:pt x="164177" y="95472"/>
                </a:lnTo>
                <a:lnTo>
                  <a:pt x="167518" y="97938"/>
                </a:lnTo>
                <a:lnTo>
                  <a:pt x="170714" y="100115"/>
                </a:lnTo>
                <a:lnTo>
                  <a:pt x="173619" y="101566"/>
                </a:lnTo>
                <a:lnTo>
                  <a:pt x="176379" y="102291"/>
                </a:lnTo>
                <a:lnTo>
                  <a:pt x="177396" y="102436"/>
                </a:lnTo>
                <a:lnTo>
                  <a:pt x="179139" y="102871"/>
                </a:lnTo>
                <a:lnTo>
                  <a:pt x="181173" y="103597"/>
                </a:lnTo>
                <a:lnTo>
                  <a:pt x="183497" y="104613"/>
                </a:lnTo>
                <a:lnTo>
                  <a:pt x="185966" y="105918"/>
                </a:lnTo>
                <a:lnTo>
                  <a:pt x="188581" y="107805"/>
                </a:lnTo>
                <a:lnTo>
                  <a:pt x="191050" y="110126"/>
                </a:lnTo>
                <a:lnTo>
                  <a:pt x="193084" y="113173"/>
                </a:lnTo>
                <a:lnTo>
                  <a:pt x="193810" y="114914"/>
                </a:lnTo>
                <a:lnTo>
                  <a:pt x="194537" y="117091"/>
                </a:lnTo>
                <a:lnTo>
                  <a:pt x="195118" y="119412"/>
                </a:lnTo>
                <a:lnTo>
                  <a:pt x="195263" y="122169"/>
                </a:lnTo>
                <a:lnTo>
                  <a:pt x="195118" y="125071"/>
                </a:lnTo>
                <a:lnTo>
                  <a:pt x="194391" y="128408"/>
                </a:lnTo>
                <a:lnTo>
                  <a:pt x="193229" y="131890"/>
                </a:lnTo>
                <a:lnTo>
                  <a:pt x="192067" y="134212"/>
                </a:lnTo>
                <a:lnTo>
                  <a:pt x="190469" y="136098"/>
                </a:lnTo>
                <a:lnTo>
                  <a:pt x="188436" y="137839"/>
                </a:lnTo>
                <a:lnTo>
                  <a:pt x="160400" y="158878"/>
                </a:lnTo>
                <a:lnTo>
                  <a:pt x="158221" y="160329"/>
                </a:lnTo>
                <a:lnTo>
                  <a:pt x="155897" y="161199"/>
                </a:lnTo>
                <a:lnTo>
                  <a:pt x="153282" y="161780"/>
                </a:lnTo>
                <a:lnTo>
                  <a:pt x="149941" y="161925"/>
                </a:lnTo>
                <a:lnTo>
                  <a:pt x="146310" y="161635"/>
                </a:lnTo>
                <a:lnTo>
                  <a:pt x="142969" y="160909"/>
                </a:lnTo>
                <a:lnTo>
                  <a:pt x="140209" y="159893"/>
                </a:lnTo>
                <a:lnTo>
                  <a:pt x="138030" y="158442"/>
                </a:lnTo>
                <a:lnTo>
                  <a:pt x="136141" y="156992"/>
                </a:lnTo>
                <a:lnTo>
                  <a:pt x="134689" y="155541"/>
                </a:lnTo>
                <a:lnTo>
                  <a:pt x="132510" y="152349"/>
                </a:lnTo>
                <a:lnTo>
                  <a:pt x="130912" y="149011"/>
                </a:lnTo>
                <a:lnTo>
                  <a:pt x="130040" y="145819"/>
                </a:lnTo>
                <a:lnTo>
                  <a:pt x="129605" y="142772"/>
                </a:lnTo>
                <a:lnTo>
                  <a:pt x="129459" y="140306"/>
                </a:lnTo>
                <a:lnTo>
                  <a:pt x="129459" y="138274"/>
                </a:lnTo>
                <a:lnTo>
                  <a:pt x="129605" y="137114"/>
                </a:lnTo>
                <a:lnTo>
                  <a:pt x="129605" y="134357"/>
                </a:lnTo>
                <a:lnTo>
                  <a:pt x="129024" y="131020"/>
                </a:lnTo>
                <a:lnTo>
                  <a:pt x="128007" y="127537"/>
                </a:lnTo>
                <a:lnTo>
                  <a:pt x="126554" y="123765"/>
                </a:lnTo>
                <a:lnTo>
                  <a:pt x="124521" y="119557"/>
                </a:lnTo>
                <a:lnTo>
                  <a:pt x="122051" y="115350"/>
                </a:lnTo>
                <a:lnTo>
                  <a:pt x="119146" y="110997"/>
                </a:lnTo>
                <a:lnTo>
                  <a:pt x="116241" y="113318"/>
                </a:lnTo>
                <a:lnTo>
                  <a:pt x="113335" y="115640"/>
                </a:lnTo>
                <a:lnTo>
                  <a:pt x="110721" y="118106"/>
                </a:lnTo>
                <a:lnTo>
                  <a:pt x="108251" y="120283"/>
                </a:lnTo>
                <a:lnTo>
                  <a:pt x="107089" y="121444"/>
                </a:lnTo>
                <a:lnTo>
                  <a:pt x="102441" y="124636"/>
                </a:lnTo>
                <a:lnTo>
                  <a:pt x="97502" y="126957"/>
                </a:lnTo>
                <a:lnTo>
                  <a:pt x="92127" y="128698"/>
                </a:lnTo>
                <a:lnTo>
                  <a:pt x="86753" y="129714"/>
                </a:lnTo>
                <a:lnTo>
                  <a:pt x="80942" y="130149"/>
                </a:lnTo>
                <a:lnTo>
                  <a:pt x="75277" y="129714"/>
                </a:lnTo>
                <a:lnTo>
                  <a:pt x="69466" y="128553"/>
                </a:lnTo>
                <a:lnTo>
                  <a:pt x="64092" y="126667"/>
                </a:lnTo>
                <a:lnTo>
                  <a:pt x="58862" y="124200"/>
                </a:lnTo>
                <a:lnTo>
                  <a:pt x="54069" y="120863"/>
                </a:lnTo>
                <a:lnTo>
                  <a:pt x="49711" y="117091"/>
                </a:lnTo>
                <a:lnTo>
                  <a:pt x="45934" y="112738"/>
                </a:lnTo>
                <a:lnTo>
                  <a:pt x="45208" y="111722"/>
                </a:lnTo>
                <a:lnTo>
                  <a:pt x="42593" y="105773"/>
                </a:lnTo>
                <a:lnTo>
                  <a:pt x="40705" y="99970"/>
                </a:lnTo>
                <a:lnTo>
                  <a:pt x="39688" y="93731"/>
                </a:lnTo>
                <a:lnTo>
                  <a:pt x="39688" y="87491"/>
                </a:lnTo>
                <a:lnTo>
                  <a:pt x="40414" y="81107"/>
                </a:lnTo>
                <a:lnTo>
                  <a:pt x="42157" y="74433"/>
                </a:lnTo>
                <a:lnTo>
                  <a:pt x="44627" y="67904"/>
                </a:lnTo>
                <a:lnTo>
                  <a:pt x="48113" y="60939"/>
                </a:lnTo>
                <a:lnTo>
                  <a:pt x="52616" y="53830"/>
                </a:lnTo>
                <a:lnTo>
                  <a:pt x="59153" y="46140"/>
                </a:lnTo>
                <a:lnTo>
                  <a:pt x="66271" y="38740"/>
                </a:lnTo>
                <a:lnTo>
                  <a:pt x="73679" y="31775"/>
                </a:lnTo>
                <a:lnTo>
                  <a:pt x="81523" y="25536"/>
                </a:lnTo>
                <a:lnTo>
                  <a:pt x="89803" y="19733"/>
                </a:lnTo>
                <a:lnTo>
                  <a:pt x="98519" y="14509"/>
                </a:lnTo>
                <a:lnTo>
                  <a:pt x="107234" y="9866"/>
                </a:lnTo>
                <a:lnTo>
                  <a:pt x="116386" y="5804"/>
                </a:lnTo>
                <a:lnTo>
                  <a:pt x="123358" y="3337"/>
                </a:lnTo>
                <a:lnTo>
                  <a:pt x="129750" y="1596"/>
                </a:lnTo>
                <a:lnTo>
                  <a:pt x="135996" y="5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3575633" y="5821363"/>
            <a:ext cx="354013" cy="461962"/>
            <a:chOff x="3602038" y="5821363"/>
            <a:chExt cx="354013" cy="461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28"/>
            <p:cNvSpPr>
              <a:spLocks noEditPoints="1"/>
            </p:cNvSpPr>
            <p:nvPr/>
          </p:nvSpPr>
          <p:spPr bwMode="auto">
            <a:xfrm>
              <a:off x="3602038" y="6003925"/>
              <a:ext cx="354013" cy="184150"/>
            </a:xfrm>
            <a:custGeom>
              <a:avLst/>
              <a:gdLst>
                <a:gd name="T0" fmla="*/ 1495 w 2448"/>
                <a:gd name="T1" fmla="*/ 144 h 1271"/>
                <a:gd name="T2" fmla="*/ 1464 w 2448"/>
                <a:gd name="T3" fmla="*/ 184 h 1271"/>
                <a:gd name="T4" fmla="*/ 1471 w 2448"/>
                <a:gd name="T5" fmla="*/ 235 h 1271"/>
                <a:gd name="T6" fmla="*/ 1511 w 2448"/>
                <a:gd name="T7" fmla="*/ 266 h 1271"/>
                <a:gd name="T8" fmla="*/ 1621 w 2448"/>
                <a:gd name="T9" fmla="*/ 279 h 1271"/>
                <a:gd name="T10" fmla="*/ 1743 w 2448"/>
                <a:gd name="T11" fmla="*/ 335 h 1271"/>
                <a:gd name="T12" fmla="*/ 1837 w 2448"/>
                <a:gd name="T13" fmla="*/ 426 h 1271"/>
                <a:gd name="T14" fmla="*/ 1891 w 2448"/>
                <a:gd name="T15" fmla="*/ 546 h 1271"/>
                <a:gd name="T16" fmla="*/ 1901 w 2448"/>
                <a:gd name="T17" fmla="*/ 682 h 1271"/>
                <a:gd name="T18" fmla="*/ 1859 w 2448"/>
                <a:gd name="T19" fmla="*/ 809 h 1271"/>
                <a:gd name="T20" fmla="*/ 1778 w 2448"/>
                <a:gd name="T21" fmla="*/ 911 h 1271"/>
                <a:gd name="T22" fmla="*/ 1665 w 2448"/>
                <a:gd name="T23" fmla="*/ 979 h 1271"/>
                <a:gd name="T24" fmla="*/ 1530 w 2448"/>
                <a:gd name="T25" fmla="*/ 1004 h 1271"/>
                <a:gd name="T26" fmla="*/ 1481 w 2448"/>
                <a:gd name="T27" fmla="*/ 1024 h 1271"/>
                <a:gd name="T28" fmla="*/ 1462 w 2448"/>
                <a:gd name="T29" fmla="*/ 1071 h 1271"/>
                <a:gd name="T30" fmla="*/ 1481 w 2448"/>
                <a:gd name="T31" fmla="*/ 1118 h 1271"/>
                <a:gd name="T32" fmla="*/ 1530 w 2448"/>
                <a:gd name="T33" fmla="*/ 1138 h 1271"/>
                <a:gd name="T34" fmla="*/ 1690 w 2448"/>
                <a:gd name="T35" fmla="*/ 1112 h 1271"/>
                <a:gd name="T36" fmla="*/ 1830 w 2448"/>
                <a:gd name="T37" fmla="*/ 1041 h 1271"/>
                <a:gd name="T38" fmla="*/ 1941 w 2448"/>
                <a:gd name="T39" fmla="*/ 933 h 1271"/>
                <a:gd name="T40" fmla="*/ 2013 w 2448"/>
                <a:gd name="T41" fmla="*/ 795 h 1271"/>
                <a:gd name="T42" fmla="*/ 2040 w 2448"/>
                <a:gd name="T43" fmla="*/ 637 h 1271"/>
                <a:gd name="T44" fmla="*/ 2013 w 2448"/>
                <a:gd name="T45" fmla="*/ 478 h 1271"/>
                <a:gd name="T46" fmla="*/ 1941 w 2448"/>
                <a:gd name="T47" fmla="*/ 340 h 1271"/>
                <a:gd name="T48" fmla="*/ 1830 w 2448"/>
                <a:gd name="T49" fmla="*/ 231 h 1271"/>
                <a:gd name="T50" fmla="*/ 1690 w 2448"/>
                <a:gd name="T51" fmla="*/ 160 h 1271"/>
                <a:gd name="T52" fmla="*/ 1530 w 2448"/>
                <a:gd name="T53" fmla="*/ 135 h 1271"/>
                <a:gd name="T54" fmla="*/ 809 w 2448"/>
                <a:gd name="T55" fmla="*/ 146 h 1271"/>
                <a:gd name="T56" fmla="*/ 660 w 2448"/>
                <a:gd name="T57" fmla="*/ 203 h 1271"/>
                <a:gd name="T58" fmla="*/ 539 w 2448"/>
                <a:gd name="T59" fmla="*/ 300 h 1271"/>
                <a:gd name="T60" fmla="*/ 453 w 2448"/>
                <a:gd name="T61" fmla="*/ 429 h 1271"/>
                <a:gd name="T62" fmla="*/ 411 w 2448"/>
                <a:gd name="T63" fmla="*/ 582 h 1271"/>
                <a:gd name="T64" fmla="*/ 419 w 2448"/>
                <a:gd name="T65" fmla="*/ 744 h 1271"/>
                <a:gd name="T66" fmla="*/ 478 w 2448"/>
                <a:gd name="T67" fmla="*/ 889 h 1271"/>
                <a:gd name="T68" fmla="*/ 576 w 2448"/>
                <a:gd name="T69" fmla="*/ 1009 h 1271"/>
                <a:gd name="T70" fmla="*/ 708 w 2448"/>
                <a:gd name="T71" fmla="*/ 1093 h 1271"/>
                <a:gd name="T72" fmla="*/ 862 w 2448"/>
                <a:gd name="T73" fmla="*/ 1135 h 1271"/>
                <a:gd name="T74" fmla="*/ 952 w 2448"/>
                <a:gd name="T75" fmla="*/ 1129 h 1271"/>
                <a:gd name="T76" fmla="*/ 984 w 2448"/>
                <a:gd name="T77" fmla="*/ 1089 h 1271"/>
                <a:gd name="T78" fmla="*/ 977 w 2448"/>
                <a:gd name="T79" fmla="*/ 1037 h 1271"/>
                <a:gd name="T80" fmla="*/ 935 w 2448"/>
                <a:gd name="T81" fmla="*/ 1007 h 1271"/>
                <a:gd name="T82" fmla="*/ 826 w 2448"/>
                <a:gd name="T83" fmla="*/ 992 h 1271"/>
                <a:gd name="T84" fmla="*/ 705 w 2448"/>
                <a:gd name="T85" fmla="*/ 938 h 1271"/>
                <a:gd name="T86" fmla="*/ 611 w 2448"/>
                <a:gd name="T87" fmla="*/ 847 h 1271"/>
                <a:gd name="T88" fmla="*/ 555 w 2448"/>
                <a:gd name="T89" fmla="*/ 727 h 1271"/>
                <a:gd name="T90" fmla="*/ 546 w 2448"/>
                <a:gd name="T91" fmla="*/ 590 h 1271"/>
                <a:gd name="T92" fmla="*/ 587 w 2448"/>
                <a:gd name="T93" fmla="*/ 463 h 1271"/>
                <a:gd name="T94" fmla="*/ 670 w 2448"/>
                <a:gd name="T95" fmla="*/ 361 h 1271"/>
                <a:gd name="T96" fmla="*/ 783 w 2448"/>
                <a:gd name="T97" fmla="*/ 293 h 1271"/>
                <a:gd name="T98" fmla="*/ 918 w 2448"/>
                <a:gd name="T99" fmla="*/ 268 h 1271"/>
                <a:gd name="T100" fmla="*/ 966 w 2448"/>
                <a:gd name="T101" fmla="*/ 249 h 1271"/>
                <a:gd name="T102" fmla="*/ 986 w 2448"/>
                <a:gd name="T103" fmla="*/ 202 h 1271"/>
                <a:gd name="T104" fmla="*/ 966 w 2448"/>
                <a:gd name="T105" fmla="*/ 154 h 1271"/>
                <a:gd name="T106" fmla="*/ 918 w 2448"/>
                <a:gd name="T107" fmla="*/ 135 h 1271"/>
                <a:gd name="T108" fmla="*/ 2448 w 2448"/>
                <a:gd name="T109" fmla="*/ 1271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48" h="1271">
                  <a:moveTo>
                    <a:pt x="1530" y="135"/>
                  </a:moveTo>
                  <a:lnTo>
                    <a:pt x="1511" y="137"/>
                  </a:lnTo>
                  <a:lnTo>
                    <a:pt x="1495" y="144"/>
                  </a:lnTo>
                  <a:lnTo>
                    <a:pt x="1481" y="154"/>
                  </a:lnTo>
                  <a:lnTo>
                    <a:pt x="1471" y="168"/>
                  </a:lnTo>
                  <a:lnTo>
                    <a:pt x="1464" y="184"/>
                  </a:lnTo>
                  <a:lnTo>
                    <a:pt x="1462" y="202"/>
                  </a:lnTo>
                  <a:lnTo>
                    <a:pt x="1464" y="219"/>
                  </a:lnTo>
                  <a:lnTo>
                    <a:pt x="1471" y="235"/>
                  </a:lnTo>
                  <a:lnTo>
                    <a:pt x="1481" y="249"/>
                  </a:lnTo>
                  <a:lnTo>
                    <a:pt x="1495" y="259"/>
                  </a:lnTo>
                  <a:lnTo>
                    <a:pt x="1511" y="266"/>
                  </a:lnTo>
                  <a:lnTo>
                    <a:pt x="1530" y="268"/>
                  </a:lnTo>
                  <a:lnTo>
                    <a:pt x="1576" y="271"/>
                  </a:lnTo>
                  <a:lnTo>
                    <a:pt x="1621" y="279"/>
                  </a:lnTo>
                  <a:lnTo>
                    <a:pt x="1665" y="293"/>
                  </a:lnTo>
                  <a:lnTo>
                    <a:pt x="1705" y="311"/>
                  </a:lnTo>
                  <a:lnTo>
                    <a:pt x="1743" y="335"/>
                  </a:lnTo>
                  <a:lnTo>
                    <a:pt x="1778" y="361"/>
                  </a:lnTo>
                  <a:lnTo>
                    <a:pt x="1809" y="393"/>
                  </a:lnTo>
                  <a:lnTo>
                    <a:pt x="1837" y="426"/>
                  </a:lnTo>
                  <a:lnTo>
                    <a:pt x="1859" y="463"/>
                  </a:lnTo>
                  <a:lnTo>
                    <a:pt x="1878" y="503"/>
                  </a:lnTo>
                  <a:lnTo>
                    <a:pt x="1891" y="546"/>
                  </a:lnTo>
                  <a:lnTo>
                    <a:pt x="1901" y="590"/>
                  </a:lnTo>
                  <a:lnTo>
                    <a:pt x="1904" y="637"/>
                  </a:lnTo>
                  <a:lnTo>
                    <a:pt x="1901" y="682"/>
                  </a:lnTo>
                  <a:lnTo>
                    <a:pt x="1891" y="727"/>
                  </a:lnTo>
                  <a:lnTo>
                    <a:pt x="1878" y="769"/>
                  </a:lnTo>
                  <a:lnTo>
                    <a:pt x="1859" y="809"/>
                  </a:lnTo>
                  <a:lnTo>
                    <a:pt x="1837" y="847"/>
                  </a:lnTo>
                  <a:lnTo>
                    <a:pt x="1809" y="880"/>
                  </a:lnTo>
                  <a:lnTo>
                    <a:pt x="1778" y="911"/>
                  </a:lnTo>
                  <a:lnTo>
                    <a:pt x="1743" y="938"/>
                  </a:lnTo>
                  <a:lnTo>
                    <a:pt x="1705" y="961"/>
                  </a:lnTo>
                  <a:lnTo>
                    <a:pt x="1665" y="979"/>
                  </a:lnTo>
                  <a:lnTo>
                    <a:pt x="1621" y="992"/>
                  </a:lnTo>
                  <a:lnTo>
                    <a:pt x="1576" y="1002"/>
                  </a:lnTo>
                  <a:lnTo>
                    <a:pt x="1530" y="1004"/>
                  </a:lnTo>
                  <a:lnTo>
                    <a:pt x="1511" y="1007"/>
                  </a:lnTo>
                  <a:lnTo>
                    <a:pt x="1495" y="1013"/>
                  </a:lnTo>
                  <a:lnTo>
                    <a:pt x="1481" y="1024"/>
                  </a:lnTo>
                  <a:lnTo>
                    <a:pt x="1471" y="1037"/>
                  </a:lnTo>
                  <a:lnTo>
                    <a:pt x="1464" y="1053"/>
                  </a:lnTo>
                  <a:lnTo>
                    <a:pt x="1462" y="1071"/>
                  </a:lnTo>
                  <a:lnTo>
                    <a:pt x="1464" y="1089"/>
                  </a:lnTo>
                  <a:lnTo>
                    <a:pt x="1471" y="1105"/>
                  </a:lnTo>
                  <a:lnTo>
                    <a:pt x="1481" y="1118"/>
                  </a:lnTo>
                  <a:lnTo>
                    <a:pt x="1495" y="1129"/>
                  </a:lnTo>
                  <a:lnTo>
                    <a:pt x="1511" y="1135"/>
                  </a:lnTo>
                  <a:lnTo>
                    <a:pt x="1530" y="1138"/>
                  </a:lnTo>
                  <a:lnTo>
                    <a:pt x="1585" y="1135"/>
                  </a:lnTo>
                  <a:lnTo>
                    <a:pt x="1639" y="1126"/>
                  </a:lnTo>
                  <a:lnTo>
                    <a:pt x="1690" y="1112"/>
                  </a:lnTo>
                  <a:lnTo>
                    <a:pt x="1740" y="1093"/>
                  </a:lnTo>
                  <a:lnTo>
                    <a:pt x="1786" y="1069"/>
                  </a:lnTo>
                  <a:lnTo>
                    <a:pt x="1830" y="1041"/>
                  </a:lnTo>
                  <a:lnTo>
                    <a:pt x="1871" y="1009"/>
                  </a:lnTo>
                  <a:lnTo>
                    <a:pt x="1908" y="972"/>
                  </a:lnTo>
                  <a:lnTo>
                    <a:pt x="1941" y="933"/>
                  </a:lnTo>
                  <a:lnTo>
                    <a:pt x="1970" y="889"/>
                  </a:lnTo>
                  <a:lnTo>
                    <a:pt x="1994" y="843"/>
                  </a:lnTo>
                  <a:lnTo>
                    <a:pt x="2013" y="795"/>
                  </a:lnTo>
                  <a:lnTo>
                    <a:pt x="2027" y="744"/>
                  </a:lnTo>
                  <a:lnTo>
                    <a:pt x="2037" y="690"/>
                  </a:lnTo>
                  <a:lnTo>
                    <a:pt x="2040" y="637"/>
                  </a:lnTo>
                  <a:lnTo>
                    <a:pt x="2037" y="582"/>
                  </a:lnTo>
                  <a:lnTo>
                    <a:pt x="2027" y="529"/>
                  </a:lnTo>
                  <a:lnTo>
                    <a:pt x="2013" y="478"/>
                  </a:lnTo>
                  <a:lnTo>
                    <a:pt x="1994" y="429"/>
                  </a:lnTo>
                  <a:lnTo>
                    <a:pt x="1970" y="383"/>
                  </a:lnTo>
                  <a:lnTo>
                    <a:pt x="1941" y="340"/>
                  </a:lnTo>
                  <a:lnTo>
                    <a:pt x="1908" y="300"/>
                  </a:lnTo>
                  <a:lnTo>
                    <a:pt x="1871" y="264"/>
                  </a:lnTo>
                  <a:lnTo>
                    <a:pt x="1830" y="231"/>
                  </a:lnTo>
                  <a:lnTo>
                    <a:pt x="1786" y="203"/>
                  </a:lnTo>
                  <a:lnTo>
                    <a:pt x="1740" y="180"/>
                  </a:lnTo>
                  <a:lnTo>
                    <a:pt x="1690" y="160"/>
                  </a:lnTo>
                  <a:lnTo>
                    <a:pt x="1639" y="146"/>
                  </a:lnTo>
                  <a:lnTo>
                    <a:pt x="1585" y="137"/>
                  </a:lnTo>
                  <a:lnTo>
                    <a:pt x="1530" y="135"/>
                  </a:lnTo>
                  <a:close/>
                  <a:moveTo>
                    <a:pt x="918" y="135"/>
                  </a:moveTo>
                  <a:lnTo>
                    <a:pt x="862" y="137"/>
                  </a:lnTo>
                  <a:lnTo>
                    <a:pt x="809" y="146"/>
                  </a:lnTo>
                  <a:lnTo>
                    <a:pt x="757" y="160"/>
                  </a:lnTo>
                  <a:lnTo>
                    <a:pt x="708" y="180"/>
                  </a:lnTo>
                  <a:lnTo>
                    <a:pt x="660" y="203"/>
                  </a:lnTo>
                  <a:lnTo>
                    <a:pt x="617" y="231"/>
                  </a:lnTo>
                  <a:lnTo>
                    <a:pt x="576" y="264"/>
                  </a:lnTo>
                  <a:lnTo>
                    <a:pt x="539" y="300"/>
                  </a:lnTo>
                  <a:lnTo>
                    <a:pt x="506" y="340"/>
                  </a:lnTo>
                  <a:lnTo>
                    <a:pt x="478" y="383"/>
                  </a:lnTo>
                  <a:lnTo>
                    <a:pt x="453" y="429"/>
                  </a:lnTo>
                  <a:lnTo>
                    <a:pt x="434" y="478"/>
                  </a:lnTo>
                  <a:lnTo>
                    <a:pt x="419" y="529"/>
                  </a:lnTo>
                  <a:lnTo>
                    <a:pt x="411" y="582"/>
                  </a:lnTo>
                  <a:lnTo>
                    <a:pt x="408" y="637"/>
                  </a:lnTo>
                  <a:lnTo>
                    <a:pt x="411" y="690"/>
                  </a:lnTo>
                  <a:lnTo>
                    <a:pt x="419" y="744"/>
                  </a:lnTo>
                  <a:lnTo>
                    <a:pt x="434" y="795"/>
                  </a:lnTo>
                  <a:lnTo>
                    <a:pt x="453" y="843"/>
                  </a:lnTo>
                  <a:lnTo>
                    <a:pt x="478" y="889"/>
                  </a:lnTo>
                  <a:lnTo>
                    <a:pt x="506" y="933"/>
                  </a:lnTo>
                  <a:lnTo>
                    <a:pt x="539" y="972"/>
                  </a:lnTo>
                  <a:lnTo>
                    <a:pt x="576" y="1009"/>
                  </a:lnTo>
                  <a:lnTo>
                    <a:pt x="617" y="1041"/>
                  </a:lnTo>
                  <a:lnTo>
                    <a:pt x="660" y="1069"/>
                  </a:lnTo>
                  <a:lnTo>
                    <a:pt x="708" y="1093"/>
                  </a:lnTo>
                  <a:lnTo>
                    <a:pt x="757" y="1112"/>
                  </a:lnTo>
                  <a:lnTo>
                    <a:pt x="809" y="1126"/>
                  </a:lnTo>
                  <a:lnTo>
                    <a:pt x="862" y="1135"/>
                  </a:lnTo>
                  <a:lnTo>
                    <a:pt x="918" y="1138"/>
                  </a:lnTo>
                  <a:lnTo>
                    <a:pt x="935" y="1135"/>
                  </a:lnTo>
                  <a:lnTo>
                    <a:pt x="952" y="1129"/>
                  </a:lnTo>
                  <a:lnTo>
                    <a:pt x="966" y="1118"/>
                  </a:lnTo>
                  <a:lnTo>
                    <a:pt x="977" y="1105"/>
                  </a:lnTo>
                  <a:lnTo>
                    <a:pt x="984" y="1089"/>
                  </a:lnTo>
                  <a:lnTo>
                    <a:pt x="986" y="1071"/>
                  </a:lnTo>
                  <a:lnTo>
                    <a:pt x="984" y="1053"/>
                  </a:lnTo>
                  <a:lnTo>
                    <a:pt x="977" y="1037"/>
                  </a:lnTo>
                  <a:lnTo>
                    <a:pt x="966" y="1024"/>
                  </a:lnTo>
                  <a:lnTo>
                    <a:pt x="952" y="1013"/>
                  </a:lnTo>
                  <a:lnTo>
                    <a:pt x="935" y="1007"/>
                  </a:lnTo>
                  <a:lnTo>
                    <a:pt x="918" y="1004"/>
                  </a:lnTo>
                  <a:lnTo>
                    <a:pt x="870" y="1002"/>
                  </a:lnTo>
                  <a:lnTo>
                    <a:pt x="826" y="992"/>
                  </a:lnTo>
                  <a:lnTo>
                    <a:pt x="783" y="979"/>
                  </a:lnTo>
                  <a:lnTo>
                    <a:pt x="742" y="961"/>
                  </a:lnTo>
                  <a:lnTo>
                    <a:pt x="705" y="938"/>
                  </a:lnTo>
                  <a:lnTo>
                    <a:pt x="670" y="911"/>
                  </a:lnTo>
                  <a:lnTo>
                    <a:pt x="638" y="880"/>
                  </a:lnTo>
                  <a:lnTo>
                    <a:pt x="611" y="847"/>
                  </a:lnTo>
                  <a:lnTo>
                    <a:pt x="587" y="809"/>
                  </a:lnTo>
                  <a:lnTo>
                    <a:pt x="569" y="769"/>
                  </a:lnTo>
                  <a:lnTo>
                    <a:pt x="555" y="727"/>
                  </a:lnTo>
                  <a:lnTo>
                    <a:pt x="546" y="682"/>
                  </a:lnTo>
                  <a:lnTo>
                    <a:pt x="544" y="637"/>
                  </a:lnTo>
                  <a:lnTo>
                    <a:pt x="546" y="590"/>
                  </a:lnTo>
                  <a:lnTo>
                    <a:pt x="555" y="546"/>
                  </a:lnTo>
                  <a:lnTo>
                    <a:pt x="569" y="503"/>
                  </a:lnTo>
                  <a:lnTo>
                    <a:pt x="587" y="463"/>
                  </a:lnTo>
                  <a:lnTo>
                    <a:pt x="611" y="426"/>
                  </a:lnTo>
                  <a:lnTo>
                    <a:pt x="638" y="393"/>
                  </a:lnTo>
                  <a:lnTo>
                    <a:pt x="670" y="361"/>
                  </a:lnTo>
                  <a:lnTo>
                    <a:pt x="705" y="335"/>
                  </a:lnTo>
                  <a:lnTo>
                    <a:pt x="742" y="311"/>
                  </a:lnTo>
                  <a:lnTo>
                    <a:pt x="783" y="293"/>
                  </a:lnTo>
                  <a:lnTo>
                    <a:pt x="826" y="279"/>
                  </a:lnTo>
                  <a:lnTo>
                    <a:pt x="870" y="271"/>
                  </a:lnTo>
                  <a:lnTo>
                    <a:pt x="918" y="268"/>
                  </a:lnTo>
                  <a:lnTo>
                    <a:pt x="935" y="266"/>
                  </a:lnTo>
                  <a:lnTo>
                    <a:pt x="952" y="259"/>
                  </a:lnTo>
                  <a:lnTo>
                    <a:pt x="966" y="249"/>
                  </a:lnTo>
                  <a:lnTo>
                    <a:pt x="977" y="235"/>
                  </a:lnTo>
                  <a:lnTo>
                    <a:pt x="984" y="219"/>
                  </a:lnTo>
                  <a:lnTo>
                    <a:pt x="986" y="202"/>
                  </a:lnTo>
                  <a:lnTo>
                    <a:pt x="984" y="184"/>
                  </a:lnTo>
                  <a:lnTo>
                    <a:pt x="977" y="168"/>
                  </a:lnTo>
                  <a:lnTo>
                    <a:pt x="966" y="154"/>
                  </a:lnTo>
                  <a:lnTo>
                    <a:pt x="952" y="144"/>
                  </a:lnTo>
                  <a:lnTo>
                    <a:pt x="935" y="137"/>
                  </a:lnTo>
                  <a:lnTo>
                    <a:pt x="918" y="135"/>
                  </a:lnTo>
                  <a:close/>
                  <a:moveTo>
                    <a:pt x="0" y="0"/>
                  </a:moveTo>
                  <a:lnTo>
                    <a:pt x="2448" y="0"/>
                  </a:lnTo>
                  <a:lnTo>
                    <a:pt x="2448" y="1271"/>
                  </a:lnTo>
                  <a:lnTo>
                    <a:pt x="0" y="12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9"/>
            <p:cNvSpPr>
              <a:spLocks/>
            </p:cNvSpPr>
            <p:nvPr/>
          </p:nvSpPr>
          <p:spPr bwMode="auto">
            <a:xfrm>
              <a:off x="3603626" y="6207125"/>
              <a:ext cx="350838" cy="76200"/>
            </a:xfrm>
            <a:custGeom>
              <a:avLst/>
              <a:gdLst>
                <a:gd name="T0" fmla="*/ 0 w 2432"/>
                <a:gd name="T1" fmla="*/ 0 h 534"/>
                <a:gd name="T2" fmla="*/ 2432 w 2432"/>
                <a:gd name="T3" fmla="*/ 0 h 534"/>
                <a:gd name="T4" fmla="*/ 2420 w 2432"/>
                <a:gd name="T5" fmla="*/ 59 h 534"/>
                <a:gd name="T6" fmla="*/ 2402 w 2432"/>
                <a:gd name="T7" fmla="*/ 116 h 534"/>
                <a:gd name="T8" fmla="*/ 2380 w 2432"/>
                <a:gd name="T9" fmla="*/ 171 h 534"/>
                <a:gd name="T10" fmla="*/ 2352 w 2432"/>
                <a:gd name="T11" fmla="*/ 223 h 534"/>
                <a:gd name="T12" fmla="*/ 2320 w 2432"/>
                <a:gd name="T13" fmla="*/ 272 h 534"/>
                <a:gd name="T14" fmla="*/ 2283 w 2432"/>
                <a:gd name="T15" fmla="*/ 318 h 534"/>
                <a:gd name="T16" fmla="*/ 2242 w 2432"/>
                <a:gd name="T17" fmla="*/ 361 h 534"/>
                <a:gd name="T18" fmla="*/ 2197 w 2432"/>
                <a:gd name="T19" fmla="*/ 399 h 534"/>
                <a:gd name="T20" fmla="*/ 2149 w 2432"/>
                <a:gd name="T21" fmla="*/ 433 h 534"/>
                <a:gd name="T22" fmla="*/ 2097 w 2432"/>
                <a:gd name="T23" fmla="*/ 463 h 534"/>
                <a:gd name="T24" fmla="*/ 2043 w 2432"/>
                <a:gd name="T25" fmla="*/ 487 h 534"/>
                <a:gd name="T26" fmla="*/ 1986 w 2432"/>
                <a:gd name="T27" fmla="*/ 508 h 534"/>
                <a:gd name="T28" fmla="*/ 1926 w 2432"/>
                <a:gd name="T29" fmla="*/ 522 h 534"/>
                <a:gd name="T30" fmla="*/ 1866 w 2432"/>
                <a:gd name="T31" fmla="*/ 531 h 534"/>
                <a:gd name="T32" fmla="*/ 1802 w 2432"/>
                <a:gd name="T33" fmla="*/ 534 h 534"/>
                <a:gd name="T34" fmla="*/ 631 w 2432"/>
                <a:gd name="T35" fmla="*/ 534 h 534"/>
                <a:gd name="T36" fmla="*/ 568 w 2432"/>
                <a:gd name="T37" fmla="*/ 531 h 534"/>
                <a:gd name="T38" fmla="*/ 506 w 2432"/>
                <a:gd name="T39" fmla="*/ 522 h 534"/>
                <a:gd name="T40" fmla="*/ 447 w 2432"/>
                <a:gd name="T41" fmla="*/ 508 h 534"/>
                <a:gd name="T42" fmla="*/ 390 w 2432"/>
                <a:gd name="T43" fmla="*/ 487 h 534"/>
                <a:gd name="T44" fmla="*/ 335 w 2432"/>
                <a:gd name="T45" fmla="*/ 463 h 534"/>
                <a:gd name="T46" fmla="*/ 283 w 2432"/>
                <a:gd name="T47" fmla="*/ 433 h 534"/>
                <a:gd name="T48" fmla="*/ 236 w 2432"/>
                <a:gd name="T49" fmla="*/ 399 h 534"/>
                <a:gd name="T50" fmla="*/ 191 w 2432"/>
                <a:gd name="T51" fmla="*/ 361 h 534"/>
                <a:gd name="T52" fmla="*/ 150 w 2432"/>
                <a:gd name="T53" fmla="*/ 318 h 534"/>
                <a:gd name="T54" fmla="*/ 114 w 2432"/>
                <a:gd name="T55" fmla="*/ 272 h 534"/>
                <a:gd name="T56" fmla="*/ 81 w 2432"/>
                <a:gd name="T57" fmla="*/ 223 h 534"/>
                <a:gd name="T58" fmla="*/ 53 w 2432"/>
                <a:gd name="T59" fmla="*/ 171 h 534"/>
                <a:gd name="T60" fmla="*/ 30 w 2432"/>
                <a:gd name="T61" fmla="*/ 116 h 534"/>
                <a:gd name="T62" fmla="*/ 13 w 2432"/>
                <a:gd name="T63" fmla="*/ 59 h 534"/>
                <a:gd name="T64" fmla="*/ 0 w 2432"/>
                <a:gd name="T65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32" h="534">
                  <a:moveTo>
                    <a:pt x="0" y="0"/>
                  </a:moveTo>
                  <a:lnTo>
                    <a:pt x="2432" y="0"/>
                  </a:lnTo>
                  <a:lnTo>
                    <a:pt x="2420" y="59"/>
                  </a:lnTo>
                  <a:lnTo>
                    <a:pt x="2402" y="116"/>
                  </a:lnTo>
                  <a:lnTo>
                    <a:pt x="2380" y="171"/>
                  </a:lnTo>
                  <a:lnTo>
                    <a:pt x="2352" y="223"/>
                  </a:lnTo>
                  <a:lnTo>
                    <a:pt x="2320" y="272"/>
                  </a:lnTo>
                  <a:lnTo>
                    <a:pt x="2283" y="318"/>
                  </a:lnTo>
                  <a:lnTo>
                    <a:pt x="2242" y="361"/>
                  </a:lnTo>
                  <a:lnTo>
                    <a:pt x="2197" y="399"/>
                  </a:lnTo>
                  <a:lnTo>
                    <a:pt x="2149" y="433"/>
                  </a:lnTo>
                  <a:lnTo>
                    <a:pt x="2097" y="463"/>
                  </a:lnTo>
                  <a:lnTo>
                    <a:pt x="2043" y="487"/>
                  </a:lnTo>
                  <a:lnTo>
                    <a:pt x="1986" y="508"/>
                  </a:lnTo>
                  <a:lnTo>
                    <a:pt x="1926" y="522"/>
                  </a:lnTo>
                  <a:lnTo>
                    <a:pt x="1866" y="531"/>
                  </a:lnTo>
                  <a:lnTo>
                    <a:pt x="1802" y="534"/>
                  </a:lnTo>
                  <a:lnTo>
                    <a:pt x="631" y="534"/>
                  </a:lnTo>
                  <a:lnTo>
                    <a:pt x="568" y="531"/>
                  </a:lnTo>
                  <a:lnTo>
                    <a:pt x="506" y="522"/>
                  </a:lnTo>
                  <a:lnTo>
                    <a:pt x="447" y="508"/>
                  </a:lnTo>
                  <a:lnTo>
                    <a:pt x="390" y="487"/>
                  </a:lnTo>
                  <a:lnTo>
                    <a:pt x="335" y="463"/>
                  </a:lnTo>
                  <a:lnTo>
                    <a:pt x="283" y="433"/>
                  </a:lnTo>
                  <a:lnTo>
                    <a:pt x="236" y="399"/>
                  </a:lnTo>
                  <a:lnTo>
                    <a:pt x="191" y="361"/>
                  </a:lnTo>
                  <a:lnTo>
                    <a:pt x="150" y="318"/>
                  </a:lnTo>
                  <a:lnTo>
                    <a:pt x="114" y="272"/>
                  </a:lnTo>
                  <a:lnTo>
                    <a:pt x="81" y="223"/>
                  </a:lnTo>
                  <a:lnTo>
                    <a:pt x="53" y="171"/>
                  </a:lnTo>
                  <a:lnTo>
                    <a:pt x="30" y="116"/>
                  </a:lnTo>
                  <a:lnTo>
                    <a:pt x="13" y="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"/>
            <p:cNvSpPr>
              <a:spLocks noEditPoints="1"/>
            </p:cNvSpPr>
            <p:nvPr/>
          </p:nvSpPr>
          <p:spPr bwMode="auto">
            <a:xfrm>
              <a:off x="3602038" y="5821363"/>
              <a:ext cx="354013" cy="163513"/>
            </a:xfrm>
            <a:custGeom>
              <a:avLst/>
              <a:gdLst>
                <a:gd name="T0" fmla="*/ 457 w 2448"/>
                <a:gd name="T1" fmla="*/ 136 h 1138"/>
                <a:gd name="T2" fmla="*/ 427 w 2448"/>
                <a:gd name="T3" fmla="*/ 154 h 1138"/>
                <a:gd name="T4" fmla="*/ 410 w 2448"/>
                <a:gd name="T5" fmla="*/ 183 h 1138"/>
                <a:gd name="T6" fmla="*/ 408 w 2448"/>
                <a:gd name="T7" fmla="*/ 334 h 1138"/>
                <a:gd name="T8" fmla="*/ 417 w 2448"/>
                <a:gd name="T9" fmla="*/ 369 h 1138"/>
                <a:gd name="T10" fmla="*/ 442 w 2448"/>
                <a:gd name="T11" fmla="*/ 393 h 1138"/>
                <a:gd name="T12" fmla="*/ 476 w 2448"/>
                <a:gd name="T13" fmla="*/ 402 h 1138"/>
                <a:gd name="T14" fmla="*/ 1921 w 2448"/>
                <a:gd name="T15" fmla="*/ 399 h 1138"/>
                <a:gd name="T16" fmla="*/ 1951 w 2448"/>
                <a:gd name="T17" fmla="*/ 382 h 1138"/>
                <a:gd name="T18" fmla="*/ 1969 w 2448"/>
                <a:gd name="T19" fmla="*/ 352 h 1138"/>
                <a:gd name="T20" fmla="*/ 1972 w 2448"/>
                <a:gd name="T21" fmla="*/ 200 h 1138"/>
                <a:gd name="T22" fmla="*/ 1962 w 2448"/>
                <a:gd name="T23" fmla="*/ 167 h 1138"/>
                <a:gd name="T24" fmla="*/ 1938 w 2448"/>
                <a:gd name="T25" fmla="*/ 144 h 1138"/>
                <a:gd name="T26" fmla="*/ 1904 w 2448"/>
                <a:gd name="T27" fmla="*/ 134 h 1138"/>
                <a:gd name="T28" fmla="*/ 476 w 2448"/>
                <a:gd name="T29" fmla="*/ 0 h 1138"/>
                <a:gd name="T30" fmla="*/ 1937 w 2448"/>
                <a:gd name="T31" fmla="*/ 3 h 1138"/>
                <a:gd name="T32" fmla="*/ 1997 w 2448"/>
                <a:gd name="T33" fmla="*/ 23 h 1138"/>
                <a:gd name="T34" fmla="*/ 2048 w 2448"/>
                <a:gd name="T35" fmla="*/ 59 h 1138"/>
                <a:gd name="T36" fmla="*/ 2085 w 2448"/>
                <a:gd name="T37" fmla="*/ 109 h 1138"/>
                <a:gd name="T38" fmla="*/ 2104 w 2448"/>
                <a:gd name="T39" fmla="*/ 168 h 1138"/>
                <a:gd name="T40" fmla="*/ 2108 w 2448"/>
                <a:gd name="T41" fmla="*/ 334 h 1138"/>
                <a:gd name="T42" fmla="*/ 2097 w 2448"/>
                <a:gd name="T43" fmla="*/ 396 h 1138"/>
                <a:gd name="T44" fmla="*/ 2069 w 2448"/>
                <a:gd name="T45" fmla="*/ 450 h 1138"/>
                <a:gd name="T46" fmla="*/ 2027 w 2448"/>
                <a:gd name="T47" fmla="*/ 493 h 1138"/>
                <a:gd name="T48" fmla="*/ 1975 w 2448"/>
                <a:gd name="T49" fmla="*/ 522 h 1138"/>
                <a:gd name="T50" fmla="*/ 1988 w 2448"/>
                <a:gd name="T51" fmla="*/ 552 h 1138"/>
                <a:gd name="T52" fmla="*/ 2015 w 2448"/>
                <a:gd name="T53" fmla="*/ 576 h 1138"/>
                <a:gd name="T54" fmla="*/ 2057 w 2448"/>
                <a:gd name="T55" fmla="*/ 602 h 1138"/>
                <a:gd name="T56" fmla="*/ 2116 w 2448"/>
                <a:gd name="T57" fmla="*/ 629 h 1138"/>
                <a:gd name="T58" fmla="*/ 2164 w 2448"/>
                <a:gd name="T59" fmla="*/ 651 h 1138"/>
                <a:gd name="T60" fmla="*/ 2214 w 2448"/>
                <a:gd name="T61" fmla="*/ 678 h 1138"/>
                <a:gd name="T62" fmla="*/ 2264 w 2448"/>
                <a:gd name="T63" fmla="*/ 708 h 1138"/>
                <a:gd name="T64" fmla="*/ 2312 w 2448"/>
                <a:gd name="T65" fmla="*/ 746 h 1138"/>
                <a:gd name="T66" fmla="*/ 2355 w 2448"/>
                <a:gd name="T67" fmla="*/ 792 h 1138"/>
                <a:gd name="T68" fmla="*/ 2393 w 2448"/>
                <a:gd name="T69" fmla="*/ 849 h 1138"/>
                <a:gd name="T70" fmla="*/ 2422 w 2448"/>
                <a:gd name="T71" fmla="*/ 918 h 1138"/>
                <a:gd name="T72" fmla="*/ 2440 w 2448"/>
                <a:gd name="T73" fmla="*/ 1001 h 1138"/>
                <a:gd name="T74" fmla="*/ 2448 w 2448"/>
                <a:gd name="T75" fmla="*/ 1098 h 1138"/>
                <a:gd name="T76" fmla="*/ 0 w 2448"/>
                <a:gd name="T77" fmla="*/ 1138 h 1138"/>
                <a:gd name="T78" fmla="*/ 1 w 2448"/>
                <a:gd name="T79" fmla="*/ 1047 h 1138"/>
                <a:gd name="T80" fmla="*/ 14 w 2448"/>
                <a:gd name="T81" fmla="*/ 957 h 1138"/>
                <a:gd name="T82" fmla="*/ 39 w 2448"/>
                <a:gd name="T83" fmla="*/ 882 h 1138"/>
                <a:gd name="T84" fmla="*/ 72 w 2448"/>
                <a:gd name="T85" fmla="*/ 819 h 1138"/>
                <a:gd name="T86" fmla="*/ 113 w 2448"/>
                <a:gd name="T87" fmla="*/ 768 h 1138"/>
                <a:gd name="T88" fmla="*/ 159 w 2448"/>
                <a:gd name="T89" fmla="*/ 726 h 1138"/>
                <a:gd name="T90" fmla="*/ 208 w 2448"/>
                <a:gd name="T91" fmla="*/ 692 h 1138"/>
                <a:gd name="T92" fmla="*/ 258 w 2448"/>
                <a:gd name="T93" fmla="*/ 664 h 1138"/>
                <a:gd name="T94" fmla="*/ 307 w 2448"/>
                <a:gd name="T95" fmla="*/ 640 h 1138"/>
                <a:gd name="T96" fmla="*/ 364 w 2448"/>
                <a:gd name="T97" fmla="*/ 615 h 1138"/>
                <a:gd name="T98" fmla="*/ 415 w 2448"/>
                <a:gd name="T99" fmla="*/ 587 h 1138"/>
                <a:gd name="T100" fmla="*/ 449 w 2448"/>
                <a:gd name="T101" fmla="*/ 562 h 1138"/>
                <a:gd name="T102" fmla="*/ 469 w 2448"/>
                <a:gd name="T103" fmla="*/ 535 h 1138"/>
                <a:gd name="T104" fmla="*/ 400 w 2448"/>
                <a:gd name="T105" fmla="*/ 521 h 1138"/>
                <a:gd name="T106" fmla="*/ 342 w 2448"/>
                <a:gd name="T107" fmla="*/ 485 h 1138"/>
                <a:gd name="T108" fmla="*/ 299 w 2448"/>
                <a:gd name="T109" fmla="*/ 433 h 1138"/>
                <a:gd name="T110" fmla="*/ 275 w 2448"/>
                <a:gd name="T111" fmla="*/ 370 h 1138"/>
                <a:gd name="T112" fmla="*/ 272 w 2448"/>
                <a:gd name="T113" fmla="*/ 200 h 1138"/>
                <a:gd name="T114" fmla="*/ 282 w 2448"/>
                <a:gd name="T115" fmla="*/ 137 h 1138"/>
                <a:gd name="T116" fmla="*/ 311 w 2448"/>
                <a:gd name="T117" fmla="*/ 83 h 1138"/>
                <a:gd name="T118" fmla="*/ 355 w 2448"/>
                <a:gd name="T119" fmla="*/ 39 h 1138"/>
                <a:gd name="T120" fmla="*/ 411 w 2448"/>
                <a:gd name="T121" fmla="*/ 11 h 1138"/>
                <a:gd name="T122" fmla="*/ 476 w 2448"/>
                <a:gd name="T123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8" h="1138">
                  <a:moveTo>
                    <a:pt x="476" y="134"/>
                  </a:moveTo>
                  <a:lnTo>
                    <a:pt x="457" y="136"/>
                  </a:lnTo>
                  <a:lnTo>
                    <a:pt x="442" y="144"/>
                  </a:lnTo>
                  <a:lnTo>
                    <a:pt x="427" y="154"/>
                  </a:lnTo>
                  <a:lnTo>
                    <a:pt x="417" y="167"/>
                  </a:lnTo>
                  <a:lnTo>
                    <a:pt x="410" y="183"/>
                  </a:lnTo>
                  <a:lnTo>
                    <a:pt x="408" y="200"/>
                  </a:lnTo>
                  <a:lnTo>
                    <a:pt x="408" y="334"/>
                  </a:lnTo>
                  <a:lnTo>
                    <a:pt x="410" y="352"/>
                  </a:lnTo>
                  <a:lnTo>
                    <a:pt x="417" y="369"/>
                  </a:lnTo>
                  <a:lnTo>
                    <a:pt x="427" y="382"/>
                  </a:lnTo>
                  <a:lnTo>
                    <a:pt x="442" y="393"/>
                  </a:lnTo>
                  <a:lnTo>
                    <a:pt x="457" y="399"/>
                  </a:lnTo>
                  <a:lnTo>
                    <a:pt x="476" y="402"/>
                  </a:lnTo>
                  <a:lnTo>
                    <a:pt x="1904" y="402"/>
                  </a:lnTo>
                  <a:lnTo>
                    <a:pt x="1921" y="399"/>
                  </a:lnTo>
                  <a:lnTo>
                    <a:pt x="1938" y="393"/>
                  </a:lnTo>
                  <a:lnTo>
                    <a:pt x="1951" y="382"/>
                  </a:lnTo>
                  <a:lnTo>
                    <a:pt x="1962" y="369"/>
                  </a:lnTo>
                  <a:lnTo>
                    <a:pt x="1969" y="352"/>
                  </a:lnTo>
                  <a:lnTo>
                    <a:pt x="1972" y="334"/>
                  </a:lnTo>
                  <a:lnTo>
                    <a:pt x="1972" y="200"/>
                  </a:lnTo>
                  <a:lnTo>
                    <a:pt x="1969" y="183"/>
                  </a:lnTo>
                  <a:lnTo>
                    <a:pt x="1962" y="167"/>
                  </a:lnTo>
                  <a:lnTo>
                    <a:pt x="1951" y="154"/>
                  </a:lnTo>
                  <a:lnTo>
                    <a:pt x="1938" y="144"/>
                  </a:lnTo>
                  <a:lnTo>
                    <a:pt x="1921" y="136"/>
                  </a:lnTo>
                  <a:lnTo>
                    <a:pt x="1904" y="134"/>
                  </a:lnTo>
                  <a:lnTo>
                    <a:pt x="476" y="134"/>
                  </a:lnTo>
                  <a:close/>
                  <a:moveTo>
                    <a:pt x="476" y="0"/>
                  </a:moveTo>
                  <a:lnTo>
                    <a:pt x="1904" y="0"/>
                  </a:lnTo>
                  <a:lnTo>
                    <a:pt x="1937" y="3"/>
                  </a:lnTo>
                  <a:lnTo>
                    <a:pt x="1967" y="11"/>
                  </a:lnTo>
                  <a:lnTo>
                    <a:pt x="1997" y="23"/>
                  </a:lnTo>
                  <a:lnTo>
                    <a:pt x="2024" y="39"/>
                  </a:lnTo>
                  <a:lnTo>
                    <a:pt x="2048" y="59"/>
                  </a:lnTo>
                  <a:lnTo>
                    <a:pt x="2068" y="83"/>
                  </a:lnTo>
                  <a:lnTo>
                    <a:pt x="2085" y="109"/>
                  </a:lnTo>
                  <a:lnTo>
                    <a:pt x="2097" y="137"/>
                  </a:lnTo>
                  <a:lnTo>
                    <a:pt x="2104" y="168"/>
                  </a:lnTo>
                  <a:lnTo>
                    <a:pt x="2108" y="200"/>
                  </a:lnTo>
                  <a:lnTo>
                    <a:pt x="2108" y="334"/>
                  </a:lnTo>
                  <a:lnTo>
                    <a:pt x="2104" y="366"/>
                  </a:lnTo>
                  <a:lnTo>
                    <a:pt x="2097" y="396"/>
                  </a:lnTo>
                  <a:lnTo>
                    <a:pt x="2086" y="424"/>
                  </a:lnTo>
                  <a:lnTo>
                    <a:pt x="2069" y="450"/>
                  </a:lnTo>
                  <a:lnTo>
                    <a:pt x="2050" y="473"/>
                  </a:lnTo>
                  <a:lnTo>
                    <a:pt x="2027" y="493"/>
                  </a:lnTo>
                  <a:lnTo>
                    <a:pt x="2003" y="509"/>
                  </a:lnTo>
                  <a:lnTo>
                    <a:pt x="1975" y="522"/>
                  </a:lnTo>
                  <a:lnTo>
                    <a:pt x="1980" y="538"/>
                  </a:lnTo>
                  <a:lnTo>
                    <a:pt x="1988" y="552"/>
                  </a:lnTo>
                  <a:lnTo>
                    <a:pt x="1999" y="564"/>
                  </a:lnTo>
                  <a:lnTo>
                    <a:pt x="2015" y="576"/>
                  </a:lnTo>
                  <a:lnTo>
                    <a:pt x="2033" y="588"/>
                  </a:lnTo>
                  <a:lnTo>
                    <a:pt x="2057" y="602"/>
                  </a:lnTo>
                  <a:lnTo>
                    <a:pt x="2084" y="615"/>
                  </a:lnTo>
                  <a:lnTo>
                    <a:pt x="2116" y="629"/>
                  </a:lnTo>
                  <a:lnTo>
                    <a:pt x="2140" y="640"/>
                  </a:lnTo>
                  <a:lnTo>
                    <a:pt x="2164" y="651"/>
                  </a:lnTo>
                  <a:lnTo>
                    <a:pt x="2189" y="664"/>
                  </a:lnTo>
                  <a:lnTo>
                    <a:pt x="2214" y="678"/>
                  </a:lnTo>
                  <a:lnTo>
                    <a:pt x="2239" y="692"/>
                  </a:lnTo>
                  <a:lnTo>
                    <a:pt x="2264" y="708"/>
                  </a:lnTo>
                  <a:lnTo>
                    <a:pt x="2288" y="726"/>
                  </a:lnTo>
                  <a:lnTo>
                    <a:pt x="2312" y="746"/>
                  </a:lnTo>
                  <a:lnTo>
                    <a:pt x="2334" y="768"/>
                  </a:lnTo>
                  <a:lnTo>
                    <a:pt x="2355" y="792"/>
                  </a:lnTo>
                  <a:lnTo>
                    <a:pt x="2374" y="819"/>
                  </a:lnTo>
                  <a:lnTo>
                    <a:pt x="2393" y="849"/>
                  </a:lnTo>
                  <a:lnTo>
                    <a:pt x="2408" y="882"/>
                  </a:lnTo>
                  <a:lnTo>
                    <a:pt x="2422" y="918"/>
                  </a:lnTo>
                  <a:lnTo>
                    <a:pt x="2432" y="957"/>
                  </a:lnTo>
                  <a:lnTo>
                    <a:pt x="2440" y="1001"/>
                  </a:lnTo>
                  <a:lnTo>
                    <a:pt x="2445" y="1047"/>
                  </a:lnTo>
                  <a:lnTo>
                    <a:pt x="2448" y="1098"/>
                  </a:lnTo>
                  <a:lnTo>
                    <a:pt x="2448" y="1138"/>
                  </a:lnTo>
                  <a:lnTo>
                    <a:pt x="0" y="1138"/>
                  </a:lnTo>
                  <a:lnTo>
                    <a:pt x="0" y="1098"/>
                  </a:lnTo>
                  <a:lnTo>
                    <a:pt x="1" y="1047"/>
                  </a:lnTo>
                  <a:lnTo>
                    <a:pt x="6" y="1001"/>
                  </a:lnTo>
                  <a:lnTo>
                    <a:pt x="14" y="957"/>
                  </a:lnTo>
                  <a:lnTo>
                    <a:pt x="26" y="918"/>
                  </a:lnTo>
                  <a:lnTo>
                    <a:pt x="39" y="882"/>
                  </a:lnTo>
                  <a:lnTo>
                    <a:pt x="55" y="849"/>
                  </a:lnTo>
                  <a:lnTo>
                    <a:pt x="72" y="819"/>
                  </a:lnTo>
                  <a:lnTo>
                    <a:pt x="92" y="792"/>
                  </a:lnTo>
                  <a:lnTo>
                    <a:pt x="113" y="768"/>
                  </a:lnTo>
                  <a:lnTo>
                    <a:pt x="135" y="746"/>
                  </a:lnTo>
                  <a:lnTo>
                    <a:pt x="159" y="726"/>
                  </a:lnTo>
                  <a:lnTo>
                    <a:pt x="183" y="708"/>
                  </a:lnTo>
                  <a:lnTo>
                    <a:pt x="208" y="692"/>
                  </a:lnTo>
                  <a:lnTo>
                    <a:pt x="233" y="678"/>
                  </a:lnTo>
                  <a:lnTo>
                    <a:pt x="258" y="664"/>
                  </a:lnTo>
                  <a:lnTo>
                    <a:pt x="283" y="651"/>
                  </a:lnTo>
                  <a:lnTo>
                    <a:pt x="307" y="640"/>
                  </a:lnTo>
                  <a:lnTo>
                    <a:pt x="331" y="629"/>
                  </a:lnTo>
                  <a:lnTo>
                    <a:pt x="364" y="615"/>
                  </a:lnTo>
                  <a:lnTo>
                    <a:pt x="391" y="601"/>
                  </a:lnTo>
                  <a:lnTo>
                    <a:pt x="415" y="587"/>
                  </a:lnTo>
                  <a:lnTo>
                    <a:pt x="434" y="575"/>
                  </a:lnTo>
                  <a:lnTo>
                    <a:pt x="449" y="562"/>
                  </a:lnTo>
                  <a:lnTo>
                    <a:pt x="460" y="549"/>
                  </a:lnTo>
                  <a:lnTo>
                    <a:pt x="469" y="535"/>
                  </a:lnTo>
                  <a:lnTo>
                    <a:pt x="434" y="531"/>
                  </a:lnTo>
                  <a:lnTo>
                    <a:pt x="400" y="521"/>
                  </a:lnTo>
                  <a:lnTo>
                    <a:pt x="369" y="505"/>
                  </a:lnTo>
                  <a:lnTo>
                    <a:pt x="342" y="485"/>
                  </a:lnTo>
                  <a:lnTo>
                    <a:pt x="318" y="462"/>
                  </a:lnTo>
                  <a:lnTo>
                    <a:pt x="299" y="433"/>
                  </a:lnTo>
                  <a:lnTo>
                    <a:pt x="284" y="403"/>
                  </a:lnTo>
                  <a:lnTo>
                    <a:pt x="275" y="370"/>
                  </a:lnTo>
                  <a:lnTo>
                    <a:pt x="272" y="334"/>
                  </a:lnTo>
                  <a:lnTo>
                    <a:pt x="272" y="200"/>
                  </a:lnTo>
                  <a:lnTo>
                    <a:pt x="274" y="168"/>
                  </a:lnTo>
                  <a:lnTo>
                    <a:pt x="282" y="137"/>
                  </a:lnTo>
                  <a:lnTo>
                    <a:pt x="295" y="109"/>
                  </a:lnTo>
                  <a:lnTo>
                    <a:pt x="311" y="83"/>
                  </a:lnTo>
                  <a:lnTo>
                    <a:pt x="332" y="59"/>
                  </a:lnTo>
                  <a:lnTo>
                    <a:pt x="355" y="39"/>
                  </a:lnTo>
                  <a:lnTo>
                    <a:pt x="382" y="23"/>
                  </a:lnTo>
                  <a:lnTo>
                    <a:pt x="411" y="11"/>
                  </a:lnTo>
                  <a:lnTo>
                    <a:pt x="443" y="3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550814" y="5764213"/>
            <a:ext cx="274638" cy="582612"/>
            <a:chOff x="4546600" y="5764213"/>
            <a:chExt cx="274638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35"/>
            <p:cNvSpPr>
              <a:spLocks/>
            </p:cNvSpPr>
            <p:nvPr/>
          </p:nvSpPr>
          <p:spPr bwMode="auto">
            <a:xfrm>
              <a:off x="4614863" y="5764213"/>
              <a:ext cx="138113" cy="165100"/>
            </a:xfrm>
            <a:custGeom>
              <a:avLst/>
              <a:gdLst>
                <a:gd name="T0" fmla="*/ 276 w 779"/>
                <a:gd name="T1" fmla="*/ 0 h 936"/>
                <a:gd name="T2" fmla="*/ 504 w 779"/>
                <a:gd name="T3" fmla="*/ 0 h 936"/>
                <a:gd name="T4" fmla="*/ 761 w 779"/>
                <a:gd name="T5" fmla="*/ 606 h 936"/>
                <a:gd name="T6" fmla="*/ 779 w 779"/>
                <a:gd name="T7" fmla="*/ 650 h 936"/>
                <a:gd name="T8" fmla="*/ 779 w 779"/>
                <a:gd name="T9" fmla="*/ 936 h 936"/>
                <a:gd name="T10" fmla="*/ 557 w 779"/>
                <a:gd name="T11" fmla="*/ 936 h 936"/>
                <a:gd name="T12" fmla="*/ 557 w 779"/>
                <a:gd name="T13" fmla="*/ 716 h 936"/>
                <a:gd name="T14" fmla="*/ 445 w 779"/>
                <a:gd name="T15" fmla="*/ 716 h 936"/>
                <a:gd name="T16" fmla="*/ 445 w 779"/>
                <a:gd name="T17" fmla="*/ 936 h 936"/>
                <a:gd name="T18" fmla="*/ 279 w 779"/>
                <a:gd name="T19" fmla="*/ 936 h 936"/>
                <a:gd name="T20" fmla="*/ 279 w 779"/>
                <a:gd name="T21" fmla="*/ 716 h 936"/>
                <a:gd name="T22" fmla="*/ 166 w 779"/>
                <a:gd name="T23" fmla="*/ 716 h 936"/>
                <a:gd name="T24" fmla="*/ 166 w 779"/>
                <a:gd name="T25" fmla="*/ 936 h 936"/>
                <a:gd name="T26" fmla="*/ 0 w 779"/>
                <a:gd name="T27" fmla="*/ 936 h 936"/>
                <a:gd name="T28" fmla="*/ 0 w 779"/>
                <a:gd name="T29" fmla="*/ 650 h 936"/>
                <a:gd name="T30" fmla="*/ 18 w 779"/>
                <a:gd name="T31" fmla="*/ 606 h 936"/>
                <a:gd name="T32" fmla="*/ 276 w 779"/>
                <a:gd name="T33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936">
                  <a:moveTo>
                    <a:pt x="276" y="0"/>
                  </a:moveTo>
                  <a:lnTo>
                    <a:pt x="504" y="0"/>
                  </a:lnTo>
                  <a:lnTo>
                    <a:pt x="761" y="606"/>
                  </a:lnTo>
                  <a:lnTo>
                    <a:pt x="779" y="650"/>
                  </a:lnTo>
                  <a:lnTo>
                    <a:pt x="779" y="936"/>
                  </a:lnTo>
                  <a:lnTo>
                    <a:pt x="557" y="936"/>
                  </a:lnTo>
                  <a:lnTo>
                    <a:pt x="557" y="716"/>
                  </a:lnTo>
                  <a:lnTo>
                    <a:pt x="445" y="716"/>
                  </a:lnTo>
                  <a:lnTo>
                    <a:pt x="445" y="936"/>
                  </a:lnTo>
                  <a:lnTo>
                    <a:pt x="279" y="936"/>
                  </a:lnTo>
                  <a:lnTo>
                    <a:pt x="279" y="716"/>
                  </a:lnTo>
                  <a:lnTo>
                    <a:pt x="166" y="716"/>
                  </a:lnTo>
                  <a:lnTo>
                    <a:pt x="166" y="936"/>
                  </a:lnTo>
                  <a:lnTo>
                    <a:pt x="0" y="936"/>
                  </a:lnTo>
                  <a:lnTo>
                    <a:pt x="0" y="650"/>
                  </a:lnTo>
                  <a:lnTo>
                    <a:pt x="18" y="606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6"/>
            <p:cNvSpPr>
              <a:spLocks/>
            </p:cNvSpPr>
            <p:nvPr/>
          </p:nvSpPr>
          <p:spPr bwMode="auto">
            <a:xfrm>
              <a:off x="4772025" y="5870575"/>
              <a:ext cx="49213" cy="58737"/>
            </a:xfrm>
            <a:custGeom>
              <a:avLst/>
              <a:gdLst>
                <a:gd name="T0" fmla="*/ 0 w 278"/>
                <a:gd name="T1" fmla="*/ 0 h 330"/>
                <a:gd name="T2" fmla="*/ 133 w 278"/>
                <a:gd name="T3" fmla="*/ 0 h 330"/>
                <a:gd name="T4" fmla="*/ 162 w 278"/>
                <a:gd name="T5" fmla="*/ 3 h 330"/>
                <a:gd name="T6" fmla="*/ 189 w 278"/>
                <a:gd name="T7" fmla="*/ 11 h 330"/>
                <a:gd name="T8" fmla="*/ 215 w 278"/>
                <a:gd name="T9" fmla="*/ 25 h 330"/>
                <a:gd name="T10" fmla="*/ 236 w 278"/>
                <a:gd name="T11" fmla="*/ 42 h 330"/>
                <a:gd name="T12" fmla="*/ 254 w 278"/>
                <a:gd name="T13" fmla="*/ 64 h 330"/>
                <a:gd name="T14" fmla="*/ 267 w 278"/>
                <a:gd name="T15" fmla="*/ 88 h 330"/>
                <a:gd name="T16" fmla="*/ 275 w 278"/>
                <a:gd name="T17" fmla="*/ 115 h 330"/>
                <a:gd name="T18" fmla="*/ 278 w 278"/>
                <a:gd name="T19" fmla="*/ 144 h 330"/>
                <a:gd name="T20" fmla="*/ 278 w 278"/>
                <a:gd name="T21" fmla="*/ 330 h 330"/>
                <a:gd name="T22" fmla="*/ 0 w 278"/>
                <a:gd name="T23" fmla="*/ 330 h 330"/>
                <a:gd name="T24" fmla="*/ 0 w 278"/>
                <a:gd name="T2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330">
                  <a:moveTo>
                    <a:pt x="0" y="0"/>
                  </a:moveTo>
                  <a:lnTo>
                    <a:pt x="133" y="0"/>
                  </a:lnTo>
                  <a:lnTo>
                    <a:pt x="162" y="3"/>
                  </a:lnTo>
                  <a:lnTo>
                    <a:pt x="189" y="11"/>
                  </a:lnTo>
                  <a:lnTo>
                    <a:pt x="215" y="25"/>
                  </a:lnTo>
                  <a:lnTo>
                    <a:pt x="236" y="42"/>
                  </a:lnTo>
                  <a:lnTo>
                    <a:pt x="254" y="64"/>
                  </a:lnTo>
                  <a:lnTo>
                    <a:pt x="267" y="88"/>
                  </a:lnTo>
                  <a:lnTo>
                    <a:pt x="275" y="115"/>
                  </a:lnTo>
                  <a:lnTo>
                    <a:pt x="278" y="144"/>
                  </a:lnTo>
                  <a:lnTo>
                    <a:pt x="278" y="330"/>
                  </a:lnTo>
                  <a:lnTo>
                    <a:pt x="0" y="3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7"/>
            <p:cNvSpPr>
              <a:spLocks/>
            </p:cNvSpPr>
            <p:nvPr/>
          </p:nvSpPr>
          <p:spPr bwMode="auto">
            <a:xfrm>
              <a:off x="4546600" y="5870575"/>
              <a:ext cx="49213" cy="58737"/>
            </a:xfrm>
            <a:custGeom>
              <a:avLst/>
              <a:gdLst>
                <a:gd name="T0" fmla="*/ 147 w 279"/>
                <a:gd name="T1" fmla="*/ 0 h 330"/>
                <a:gd name="T2" fmla="*/ 279 w 279"/>
                <a:gd name="T3" fmla="*/ 0 h 330"/>
                <a:gd name="T4" fmla="*/ 279 w 279"/>
                <a:gd name="T5" fmla="*/ 330 h 330"/>
                <a:gd name="T6" fmla="*/ 0 w 279"/>
                <a:gd name="T7" fmla="*/ 330 h 330"/>
                <a:gd name="T8" fmla="*/ 0 w 279"/>
                <a:gd name="T9" fmla="*/ 144 h 330"/>
                <a:gd name="T10" fmla="*/ 3 w 279"/>
                <a:gd name="T11" fmla="*/ 115 h 330"/>
                <a:gd name="T12" fmla="*/ 12 w 279"/>
                <a:gd name="T13" fmla="*/ 88 h 330"/>
                <a:gd name="T14" fmla="*/ 25 w 279"/>
                <a:gd name="T15" fmla="*/ 64 h 330"/>
                <a:gd name="T16" fmla="*/ 44 w 279"/>
                <a:gd name="T17" fmla="*/ 42 h 330"/>
                <a:gd name="T18" fmla="*/ 65 w 279"/>
                <a:gd name="T19" fmla="*/ 25 h 330"/>
                <a:gd name="T20" fmla="*/ 90 w 279"/>
                <a:gd name="T21" fmla="*/ 11 h 330"/>
                <a:gd name="T22" fmla="*/ 118 w 279"/>
                <a:gd name="T23" fmla="*/ 3 h 330"/>
                <a:gd name="T24" fmla="*/ 147 w 279"/>
                <a:gd name="T2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" h="330">
                  <a:moveTo>
                    <a:pt x="147" y="0"/>
                  </a:moveTo>
                  <a:lnTo>
                    <a:pt x="279" y="0"/>
                  </a:lnTo>
                  <a:lnTo>
                    <a:pt x="279" y="330"/>
                  </a:lnTo>
                  <a:lnTo>
                    <a:pt x="0" y="330"/>
                  </a:lnTo>
                  <a:lnTo>
                    <a:pt x="0" y="144"/>
                  </a:lnTo>
                  <a:lnTo>
                    <a:pt x="3" y="115"/>
                  </a:lnTo>
                  <a:lnTo>
                    <a:pt x="12" y="88"/>
                  </a:lnTo>
                  <a:lnTo>
                    <a:pt x="25" y="64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0" y="11"/>
                  </a:lnTo>
                  <a:lnTo>
                    <a:pt x="118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8"/>
            <p:cNvSpPr>
              <a:spLocks noEditPoints="1"/>
            </p:cNvSpPr>
            <p:nvPr/>
          </p:nvSpPr>
          <p:spPr bwMode="auto">
            <a:xfrm>
              <a:off x="4546600" y="5948363"/>
              <a:ext cx="274638" cy="398462"/>
            </a:xfrm>
            <a:custGeom>
              <a:avLst/>
              <a:gdLst>
                <a:gd name="T0" fmla="*/ 780 w 1560"/>
                <a:gd name="T1" fmla="*/ 417 h 2257"/>
                <a:gd name="T2" fmla="*/ 145 w 1560"/>
                <a:gd name="T3" fmla="*/ 1046 h 2257"/>
                <a:gd name="T4" fmla="*/ 780 w 1560"/>
                <a:gd name="T5" fmla="*/ 1674 h 2257"/>
                <a:gd name="T6" fmla="*/ 1417 w 1560"/>
                <a:gd name="T7" fmla="*/ 1046 h 2257"/>
                <a:gd name="T8" fmla="*/ 780 w 1560"/>
                <a:gd name="T9" fmla="*/ 417 h 2257"/>
                <a:gd name="T10" fmla="*/ 0 w 1560"/>
                <a:gd name="T11" fmla="*/ 0 h 2257"/>
                <a:gd name="T12" fmla="*/ 1560 w 1560"/>
                <a:gd name="T13" fmla="*/ 0 h 2257"/>
                <a:gd name="T14" fmla="*/ 1560 w 1560"/>
                <a:gd name="T15" fmla="*/ 2085 h 2257"/>
                <a:gd name="T16" fmla="*/ 1557 w 1560"/>
                <a:gd name="T17" fmla="*/ 2116 h 2257"/>
                <a:gd name="T18" fmla="*/ 1549 w 1560"/>
                <a:gd name="T19" fmla="*/ 2145 h 2257"/>
                <a:gd name="T20" fmla="*/ 1537 w 1560"/>
                <a:gd name="T21" fmla="*/ 2172 h 2257"/>
                <a:gd name="T22" fmla="*/ 1520 w 1560"/>
                <a:gd name="T23" fmla="*/ 2196 h 2257"/>
                <a:gd name="T24" fmla="*/ 1499 w 1560"/>
                <a:gd name="T25" fmla="*/ 2216 h 2257"/>
                <a:gd name="T26" fmla="*/ 1474 w 1560"/>
                <a:gd name="T27" fmla="*/ 2233 h 2257"/>
                <a:gd name="T28" fmla="*/ 1447 w 1560"/>
                <a:gd name="T29" fmla="*/ 2246 h 2257"/>
                <a:gd name="T30" fmla="*/ 1418 w 1560"/>
                <a:gd name="T31" fmla="*/ 2254 h 2257"/>
                <a:gd name="T32" fmla="*/ 1386 w 1560"/>
                <a:gd name="T33" fmla="*/ 2257 h 2257"/>
                <a:gd name="T34" fmla="*/ 175 w 1560"/>
                <a:gd name="T35" fmla="*/ 2257 h 2257"/>
                <a:gd name="T36" fmla="*/ 144 w 1560"/>
                <a:gd name="T37" fmla="*/ 2254 h 2257"/>
                <a:gd name="T38" fmla="*/ 114 w 1560"/>
                <a:gd name="T39" fmla="*/ 2246 h 2257"/>
                <a:gd name="T40" fmla="*/ 87 w 1560"/>
                <a:gd name="T41" fmla="*/ 2233 h 2257"/>
                <a:gd name="T42" fmla="*/ 63 w 1560"/>
                <a:gd name="T43" fmla="*/ 2216 h 2257"/>
                <a:gd name="T44" fmla="*/ 42 w 1560"/>
                <a:gd name="T45" fmla="*/ 2196 h 2257"/>
                <a:gd name="T46" fmla="*/ 24 w 1560"/>
                <a:gd name="T47" fmla="*/ 2172 h 2257"/>
                <a:gd name="T48" fmla="*/ 11 w 1560"/>
                <a:gd name="T49" fmla="*/ 2145 h 2257"/>
                <a:gd name="T50" fmla="*/ 3 w 1560"/>
                <a:gd name="T51" fmla="*/ 2116 h 2257"/>
                <a:gd name="T52" fmla="*/ 0 w 1560"/>
                <a:gd name="T53" fmla="*/ 2085 h 2257"/>
                <a:gd name="T54" fmla="*/ 0 w 1560"/>
                <a:gd name="T55" fmla="*/ 0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0" h="2257">
                  <a:moveTo>
                    <a:pt x="780" y="417"/>
                  </a:moveTo>
                  <a:lnTo>
                    <a:pt x="145" y="1046"/>
                  </a:lnTo>
                  <a:lnTo>
                    <a:pt x="780" y="1674"/>
                  </a:lnTo>
                  <a:lnTo>
                    <a:pt x="1417" y="1046"/>
                  </a:lnTo>
                  <a:lnTo>
                    <a:pt x="780" y="417"/>
                  </a:lnTo>
                  <a:close/>
                  <a:moveTo>
                    <a:pt x="0" y="0"/>
                  </a:moveTo>
                  <a:lnTo>
                    <a:pt x="1560" y="0"/>
                  </a:lnTo>
                  <a:lnTo>
                    <a:pt x="1560" y="2085"/>
                  </a:lnTo>
                  <a:lnTo>
                    <a:pt x="1557" y="2116"/>
                  </a:lnTo>
                  <a:lnTo>
                    <a:pt x="1549" y="2145"/>
                  </a:lnTo>
                  <a:lnTo>
                    <a:pt x="1537" y="2172"/>
                  </a:lnTo>
                  <a:lnTo>
                    <a:pt x="1520" y="2196"/>
                  </a:lnTo>
                  <a:lnTo>
                    <a:pt x="1499" y="2216"/>
                  </a:lnTo>
                  <a:lnTo>
                    <a:pt x="1474" y="2233"/>
                  </a:lnTo>
                  <a:lnTo>
                    <a:pt x="1447" y="2246"/>
                  </a:lnTo>
                  <a:lnTo>
                    <a:pt x="1418" y="2254"/>
                  </a:lnTo>
                  <a:lnTo>
                    <a:pt x="1386" y="2257"/>
                  </a:lnTo>
                  <a:lnTo>
                    <a:pt x="175" y="2257"/>
                  </a:lnTo>
                  <a:lnTo>
                    <a:pt x="144" y="2254"/>
                  </a:lnTo>
                  <a:lnTo>
                    <a:pt x="114" y="2246"/>
                  </a:lnTo>
                  <a:lnTo>
                    <a:pt x="87" y="2233"/>
                  </a:lnTo>
                  <a:lnTo>
                    <a:pt x="63" y="2216"/>
                  </a:lnTo>
                  <a:lnTo>
                    <a:pt x="42" y="2196"/>
                  </a:lnTo>
                  <a:lnTo>
                    <a:pt x="24" y="2172"/>
                  </a:lnTo>
                  <a:lnTo>
                    <a:pt x="11" y="2145"/>
                  </a:lnTo>
                  <a:lnTo>
                    <a:pt x="3" y="2116"/>
                  </a:lnTo>
                  <a:lnTo>
                    <a:pt x="0" y="20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5486308" y="5764213"/>
            <a:ext cx="274638" cy="582612"/>
            <a:chOff x="5481638" y="5764213"/>
            <a:chExt cx="274638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43"/>
            <p:cNvSpPr>
              <a:spLocks/>
            </p:cNvSpPr>
            <p:nvPr/>
          </p:nvSpPr>
          <p:spPr bwMode="auto">
            <a:xfrm>
              <a:off x="5549901" y="5764213"/>
              <a:ext cx="138113" cy="165100"/>
            </a:xfrm>
            <a:custGeom>
              <a:avLst/>
              <a:gdLst>
                <a:gd name="T0" fmla="*/ 276 w 779"/>
                <a:gd name="T1" fmla="*/ 0 h 936"/>
                <a:gd name="T2" fmla="*/ 504 w 779"/>
                <a:gd name="T3" fmla="*/ 0 h 936"/>
                <a:gd name="T4" fmla="*/ 761 w 779"/>
                <a:gd name="T5" fmla="*/ 606 h 936"/>
                <a:gd name="T6" fmla="*/ 779 w 779"/>
                <a:gd name="T7" fmla="*/ 650 h 936"/>
                <a:gd name="T8" fmla="*/ 779 w 779"/>
                <a:gd name="T9" fmla="*/ 936 h 936"/>
                <a:gd name="T10" fmla="*/ 557 w 779"/>
                <a:gd name="T11" fmla="*/ 936 h 936"/>
                <a:gd name="T12" fmla="*/ 557 w 779"/>
                <a:gd name="T13" fmla="*/ 716 h 936"/>
                <a:gd name="T14" fmla="*/ 445 w 779"/>
                <a:gd name="T15" fmla="*/ 716 h 936"/>
                <a:gd name="T16" fmla="*/ 445 w 779"/>
                <a:gd name="T17" fmla="*/ 936 h 936"/>
                <a:gd name="T18" fmla="*/ 279 w 779"/>
                <a:gd name="T19" fmla="*/ 936 h 936"/>
                <a:gd name="T20" fmla="*/ 279 w 779"/>
                <a:gd name="T21" fmla="*/ 716 h 936"/>
                <a:gd name="T22" fmla="*/ 166 w 779"/>
                <a:gd name="T23" fmla="*/ 716 h 936"/>
                <a:gd name="T24" fmla="*/ 166 w 779"/>
                <a:gd name="T25" fmla="*/ 936 h 936"/>
                <a:gd name="T26" fmla="*/ 0 w 779"/>
                <a:gd name="T27" fmla="*/ 936 h 936"/>
                <a:gd name="T28" fmla="*/ 0 w 779"/>
                <a:gd name="T29" fmla="*/ 650 h 936"/>
                <a:gd name="T30" fmla="*/ 18 w 779"/>
                <a:gd name="T31" fmla="*/ 606 h 936"/>
                <a:gd name="T32" fmla="*/ 276 w 779"/>
                <a:gd name="T33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936">
                  <a:moveTo>
                    <a:pt x="276" y="0"/>
                  </a:moveTo>
                  <a:lnTo>
                    <a:pt x="504" y="0"/>
                  </a:lnTo>
                  <a:lnTo>
                    <a:pt x="761" y="606"/>
                  </a:lnTo>
                  <a:lnTo>
                    <a:pt x="779" y="650"/>
                  </a:lnTo>
                  <a:lnTo>
                    <a:pt x="779" y="936"/>
                  </a:lnTo>
                  <a:lnTo>
                    <a:pt x="557" y="936"/>
                  </a:lnTo>
                  <a:lnTo>
                    <a:pt x="557" y="716"/>
                  </a:lnTo>
                  <a:lnTo>
                    <a:pt x="445" y="716"/>
                  </a:lnTo>
                  <a:lnTo>
                    <a:pt x="445" y="936"/>
                  </a:lnTo>
                  <a:lnTo>
                    <a:pt x="279" y="936"/>
                  </a:lnTo>
                  <a:lnTo>
                    <a:pt x="279" y="716"/>
                  </a:lnTo>
                  <a:lnTo>
                    <a:pt x="166" y="716"/>
                  </a:lnTo>
                  <a:lnTo>
                    <a:pt x="166" y="936"/>
                  </a:lnTo>
                  <a:lnTo>
                    <a:pt x="0" y="936"/>
                  </a:lnTo>
                  <a:lnTo>
                    <a:pt x="0" y="650"/>
                  </a:lnTo>
                  <a:lnTo>
                    <a:pt x="18" y="606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4"/>
            <p:cNvSpPr>
              <a:spLocks/>
            </p:cNvSpPr>
            <p:nvPr/>
          </p:nvSpPr>
          <p:spPr bwMode="auto">
            <a:xfrm>
              <a:off x="5707063" y="5870575"/>
              <a:ext cx="49213" cy="58737"/>
            </a:xfrm>
            <a:custGeom>
              <a:avLst/>
              <a:gdLst>
                <a:gd name="T0" fmla="*/ 0 w 278"/>
                <a:gd name="T1" fmla="*/ 0 h 330"/>
                <a:gd name="T2" fmla="*/ 133 w 278"/>
                <a:gd name="T3" fmla="*/ 0 h 330"/>
                <a:gd name="T4" fmla="*/ 162 w 278"/>
                <a:gd name="T5" fmla="*/ 3 h 330"/>
                <a:gd name="T6" fmla="*/ 189 w 278"/>
                <a:gd name="T7" fmla="*/ 11 h 330"/>
                <a:gd name="T8" fmla="*/ 215 w 278"/>
                <a:gd name="T9" fmla="*/ 25 h 330"/>
                <a:gd name="T10" fmla="*/ 236 w 278"/>
                <a:gd name="T11" fmla="*/ 42 h 330"/>
                <a:gd name="T12" fmla="*/ 254 w 278"/>
                <a:gd name="T13" fmla="*/ 64 h 330"/>
                <a:gd name="T14" fmla="*/ 267 w 278"/>
                <a:gd name="T15" fmla="*/ 88 h 330"/>
                <a:gd name="T16" fmla="*/ 275 w 278"/>
                <a:gd name="T17" fmla="*/ 115 h 330"/>
                <a:gd name="T18" fmla="*/ 278 w 278"/>
                <a:gd name="T19" fmla="*/ 144 h 330"/>
                <a:gd name="T20" fmla="*/ 278 w 278"/>
                <a:gd name="T21" fmla="*/ 330 h 330"/>
                <a:gd name="T22" fmla="*/ 0 w 278"/>
                <a:gd name="T23" fmla="*/ 330 h 330"/>
                <a:gd name="T24" fmla="*/ 0 w 278"/>
                <a:gd name="T2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330">
                  <a:moveTo>
                    <a:pt x="0" y="0"/>
                  </a:moveTo>
                  <a:lnTo>
                    <a:pt x="133" y="0"/>
                  </a:lnTo>
                  <a:lnTo>
                    <a:pt x="162" y="3"/>
                  </a:lnTo>
                  <a:lnTo>
                    <a:pt x="189" y="11"/>
                  </a:lnTo>
                  <a:lnTo>
                    <a:pt x="215" y="25"/>
                  </a:lnTo>
                  <a:lnTo>
                    <a:pt x="236" y="42"/>
                  </a:lnTo>
                  <a:lnTo>
                    <a:pt x="254" y="64"/>
                  </a:lnTo>
                  <a:lnTo>
                    <a:pt x="267" y="88"/>
                  </a:lnTo>
                  <a:lnTo>
                    <a:pt x="275" y="115"/>
                  </a:lnTo>
                  <a:lnTo>
                    <a:pt x="278" y="144"/>
                  </a:lnTo>
                  <a:lnTo>
                    <a:pt x="278" y="330"/>
                  </a:lnTo>
                  <a:lnTo>
                    <a:pt x="0" y="3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5"/>
            <p:cNvSpPr>
              <a:spLocks/>
            </p:cNvSpPr>
            <p:nvPr/>
          </p:nvSpPr>
          <p:spPr bwMode="auto">
            <a:xfrm>
              <a:off x="5481638" y="5870575"/>
              <a:ext cx="49213" cy="58737"/>
            </a:xfrm>
            <a:custGeom>
              <a:avLst/>
              <a:gdLst>
                <a:gd name="T0" fmla="*/ 147 w 279"/>
                <a:gd name="T1" fmla="*/ 0 h 330"/>
                <a:gd name="T2" fmla="*/ 279 w 279"/>
                <a:gd name="T3" fmla="*/ 0 h 330"/>
                <a:gd name="T4" fmla="*/ 279 w 279"/>
                <a:gd name="T5" fmla="*/ 330 h 330"/>
                <a:gd name="T6" fmla="*/ 0 w 279"/>
                <a:gd name="T7" fmla="*/ 330 h 330"/>
                <a:gd name="T8" fmla="*/ 0 w 279"/>
                <a:gd name="T9" fmla="*/ 144 h 330"/>
                <a:gd name="T10" fmla="*/ 3 w 279"/>
                <a:gd name="T11" fmla="*/ 115 h 330"/>
                <a:gd name="T12" fmla="*/ 12 w 279"/>
                <a:gd name="T13" fmla="*/ 88 h 330"/>
                <a:gd name="T14" fmla="*/ 25 w 279"/>
                <a:gd name="T15" fmla="*/ 64 h 330"/>
                <a:gd name="T16" fmla="*/ 44 w 279"/>
                <a:gd name="T17" fmla="*/ 42 h 330"/>
                <a:gd name="T18" fmla="*/ 65 w 279"/>
                <a:gd name="T19" fmla="*/ 25 h 330"/>
                <a:gd name="T20" fmla="*/ 90 w 279"/>
                <a:gd name="T21" fmla="*/ 11 h 330"/>
                <a:gd name="T22" fmla="*/ 118 w 279"/>
                <a:gd name="T23" fmla="*/ 3 h 330"/>
                <a:gd name="T24" fmla="*/ 147 w 279"/>
                <a:gd name="T2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" h="330">
                  <a:moveTo>
                    <a:pt x="147" y="0"/>
                  </a:moveTo>
                  <a:lnTo>
                    <a:pt x="279" y="0"/>
                  </a:lnTo>
                  <a:lnTo>
                    <a:pt x="279" y="330"/>
                  </a:lnTo>
                  <a:lnTo>
                    <a:pt x="0" y="330"/>
                  </a:lnTo>
                  <a:lnTo>
                    <a:pt x="0" y="144"/>
                  </a:lnTo>
                  <a:lnTo>
                    <a:pt x="3" y="115"/>
                  </a:lnTo>
                  <a:lnTo>
                    <a:pt x="12" y="88"/>
                  </a:lnTo>
                  <a:lnTo>
                    <a:pt x="25" y="64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0" y="11"/>
                  </a:lnTo>
                  <a:lnTo>
                    <a:pt x="118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6"/>
            <p:cNvSpPr>
              <a:spLocks noEditPoints="1"/>
            </p:cNvSpPr>
            <p:nvPr/>
          </p:nvSpPr>
          <p:spPr bwMode="auto">
            <a:xfrm>
              <a:off x="5481638" y="5948363"/>
              <a:ext cx="274638" cy="398462"/>
            </a:xfrm>
            <a:custGeom>
              <a:avLst/>
              <a:gdLst>
                <a:gd name="T0" fmla="*/ 718 w 1560"/>
                <a:gd name="T1" fmla="*/ 388 h 2257"/>
                <a:gd name="T2" fmla="*/ 599 w 1560"/>
                <a:gd name="T3" fmla="*/ 412 h 2257"/>
                <a:gd name="T4" fmla="*/ 488 w 1560"/>
                <a:gd name="T5" fmla="*/ 458 h 2257"/>
                <a:gd name="T6" fmla="*/ 391 w 1560"/>
                <a:gd name="T7" fmla="*/ 523 h 2257"/>
                <a:gd name="T8" fmla="*/ 308 w 1560"/>
                <a:gd name="T9" fmla="*/ 606 h 2257"/>
                <a:gd name="T10" fmla="*/ 241 w 1560"/>
                <a:gd name="T11" fmla="*/ 703 h 2257"/>
                <a:gd name="T12" fmla="*/ 195 w 1560"/>
                <a:gd name="T13" fmla="*/ 811 h 2257"/>
                <a:gd name="T14" fmla="*/ 170 w 1560"/>
                <a:gd name="T15" fmla="*/ 929 h 2257"/>
                <a:gd name="T16" fmla="*/ 170 w 1560"/>
                <a:gd name="T17" fmla="*/ 1053 h 2257"/>
                <a:gd name="T18" fmla="*/ 195 w 1560"/>
                <a:gd name="T19" fmla="*/ 1171 h 2257"/>
                <a:gd name="T20" fmla="*/ 241 w 1560"/>
                <a:gd name="T21" fmla="*/ 1279 h 2257"/>
                <a:gd name="T22" fmla="*/ 308 w 1560"/>
                <a:gd name="T23" fmla="*/ 1376 h 2257"/>
                <a:gd name="T24" fmla="*/ 391 w 1560"/>
                <a:gd name="T25" fmla="*/ 1458 h 2257"/>
                <a:gd name="T26" fmla="*/ 488 w 1560"/>
                <a:gd name="T27" fmla="*/ 1523 h 2257"/>
                <a:gd name="T28" fmla="*/ 599 w 1560"/>
                <a:gd name="T29" fmla="*/ 1569 h 2257"/>
                <a:gd name="T30" fmla="*/ 718 w 1560"/>
                <a:gd name="T31" fmla="*/ 1593 h 2257"/>
                <a:gd name="T32" fmla="*/ 843 w 1560"/>
                <a:gd name="T33" fmla="*/ 1593 h 2257"/>
                <a:gd name="T34" fmla="*/ 963 w 1560"/>
                <a:gd name="T35" fmla="*/ 1569 h 2257"/>
                <a:gd name="T36" fmla="*/ 1072 w 1560"/>
                <a:gd name="T37" fmla="*/ 1523 h 2257"/>
                <a:gd name="T38" fmla="*/ 1170 w 1560"/>
                <a:gd name="T39" fmla="*/ 1458 h 2257"/>
                <a:gd name="T40" fmla="*/ 1253 w 1560"/>
                <a:gd name="T41" fmla="*/ 1376 h 2257"/>
                <a:gd name="T42" fmla="*/ 1319 w 1560"/>
                <a:gd name="T43" fmla="*/ 1279 h 2257"/>
                <a:gd name="T44" fmla="*/ 1366 w 1560"/>
                <a:gd name="T45" fmla="*/ 1171 h 2257"/>
                <a:gd name="T46" fmla="*/ 1390 w 1560"/>
                <a:gd name="T47" fmla="*/ 1053 h 2257"/>
                <a:gd name="T48" fmla="*/ 1390 w 1560"/>
                <a:gd name="T49" fmla="*/ 929 h 2257"/>
                <a:gd name="T50" fmla="*/ 1366 w 1560"/>
                <a:gd name="T51" fmla="*/ 811 h 2257"/>
                <a:gd name="T52" fmla="*/ 1319 w 1560"/>
                <a:gd name="T53" fmla="*/ 703 h 2257"/>
                <a:gd name="T54" fmla="*/ 1253 w 1560"/>
                <a:gd name="T55" fmla="*/ 606 h 2257"/>
                <a:gd name="T56" fmla="*/ 1170 w 1560"/>
                <a:gd name="T57" fmla="*/ 523 h 2257"/>
                <a:gd name="T58" fmla="*/ 1072 w 1560"/>
                <a:gd name="T59" fmla="*/ 458 h 2257"/>
                <a:gd name="T60" fmla="*/ 963 w 1560"/>
                <a:gd name="T61" fmla="*/ 412 h 2257"/>
                <a:gd name="T62" fmla="*/ 843 w 1560"/>
                <a:gd name="T63" fmla="*/ 388 h 2257"/>
                <a:gd name="T64" fmla="*/ 0 w 1560"/>
                <a:gd name="T65" fmla="*/ 0 h 2257"/>
                <a:gd name="T66" fmla="*/ 1560 w 1560"/>
                <a:gd name="T67" fmla="*/ 2085 h 2257"/>
                <a:gd name="T68" fmla="*/ 1549 w 1560"/>
                <a:gd name="T69" fmla="*/ 2145 h 2257"/>
                <a:gd name="T70" fmla="*/ 1520 w 1560"/>
                <a:gd name="T71" fmla="*/ 2196 h 2257"/>
                <a:gd name="T72" fmla="*/ 1474 w 1560"/>
                <a:gd name="T73" fmla="*/ 2233 h 2257"/>
                <a:gd name="T74" fmla="*/ 1418 w 1560"/>
                <a:gd name="T75" fmla="*/ 2254 h 2257"/>
                <a:gd name="T76" fmla="*/ 175 w 1560"/>
                <a:gd name="T77" fmla="*/ 2257 h 2257"/>
                <a:gd name="T78" fmla="*/ 114 w 1560"/>
                <a:gd name="T79" fmla="*/ 2246 h 2257"/>
                <a:gd name="T80" fmla="*/ 63 w 1560"/>
                <a:gd name="T81" fmla="*/ 2216 h 2257"/>
                <a:gd name="T82" fmla="*/ 24 w 1560"/>
                <a:gd name="T83" fmla="*/ 2172 h 2257"/>
                <a:gd name="T84" fmla="*/ 3 w 1560"/>
                <a:gd name="T85" fmla="*/ 2116 h 2257"/>
                <a:gd name="T86" fmla="*/ 0 w 1560"/>
                <a:gd name="T87" fmla="*/ 0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60" h="2257">
                  <a:moveTo>
                    <a:pt x="780" y="385"/>
                  </a:moveTo>
                  <a:lnTo>
                    <a:pt x="718" y="388"/>
                  </a:lnTo>
                  <a:lnTo>
                    <a:pt x="658" y="397"/>
                  </a:lnTo>
                  <a:lnTo>
                    <a:pt x="599" y="412"/>
                  </a:lnTo>
                  <a:lnTo>
                    <a:pt x="542" y="433"/>
                  </a:lnTo>
                  <a:lnTo>
                    <a:pt x="488" y="458"/>
                  </a:lnTo>
                  <a:lnTo>
                    <a:pt x="438" y="488"/>
                  </a:lnTo>
                  <a:lnTo>
                    <a:pt x="391" y="523"/>
                  </a:lnTo>
                  <a:lnTo>
                    <a:pt x="348" y="562"/>
                  </a:lnTo>
                  <a:lnTo>
                    <a:pt x="308" y="606"/>
                  </a:lnTo>
                  <a:lnTo>
                    <a:pt x="273" y="653"/>
                  </a:lnTo>
                  <a:lnTo>
                    <a:pt x="241" y="703"/>
                  </a:lnTo>
                  <a:lnTo>
                    <a:pt x="216" y="756"/>
                  </a:lnTo>
                  <a:lnTo>
                    <a:pt x="195" y="811"/>
                  </a:lnTo>
                  <a:lnTo>
                    <a:pt x="180" y="869"/>
                  </a:lnTo>
                  <a:lnTo>
                    <a:pt x="170" y="929"/>
                  </a:lnTo>
                  <a:lnTo>
                    <a:pt x="167" y="991"/>
                  </a:lnTo>
                  <a:lnTo>
                    <a:pt x="170" y="1053"/>
                  </a:lnTo>
                  <a:lnTo>
                    <a:pt x="180" y="1113"/>
                  </a:lnTo>
                  <a:lnTo>
                    <a:pt x="195" y="1171"/>
                  </a:lnTo>
                  <a:lnTo>
                    <a:pt x="216" y="1226"/>
                  </a:lnTo>
                  <a:lnTo>
                    <a:pt x="241" y="1279"/>
                  </a:lnTo>
                  <a:lnTo>
                    <a:pt x="273" y="1329"/>
                  </a:lnTo>
                  <a:lnTo>
                    <a:pt x="308" y="1376"/>
                  </a:lnTo>
                  <a:lnTo>
                    <a:pt x="348" y="1419"/>
                  </a:lnTo>
                  <a:lnTo>
                    <a:pt x="391" y="1458"/>
                  </a:lnTo>
                  <a:lnTo>
                    <a:pt x="438" y="1492"/>
                  </a:lnTo>
                  <a:lnTo>
                    <a:pt x="488" y="1523"/>
                  </a:lnTo>
                  <a:lnTo>
                    <a:pt x="542" y="1548"/>
                  </a:lnTo>
                  <a:lnTo>
                    <a:pt x="599" y="1569"/>
                  </a:lnTo>
                  <a:lnTo>
                    <a:pt x="658" y="1584"/>
                  </a:lnTo>
                  <a:lnTo>
                    <a:pt x="718" y="1593"/>
                  </a:lnTo>
                  <a:lnTo>
                    <a:pt x="780" y="1596"/>
                  </a:lnTo>
                  <a:lnTo>
                    <a:pt x="843" y="1593"/>
                  </a:lnTo>
                  <a:lnTo>
                    <a:pt x="904" y="1584"/>
                  </a:lnTo>
                  <a:lnTo>
                    <a:pt x="963" y="1569"/>
                  </a:lnTo>
                  <a:lnTo>
                    <a:pt x="1019" y="1548"/>
                  </a:lnTo>
                  <a:lnTo>
                    <a:pt x="1072" y="1523"/>
                  </a:lnTo>
                  <a:lnTo>
                    <a:pt x="1123" y="1492"/>
                  </a:lnTo>
                  <a:lnTo>
                    <a:pt x="1170" y="1458"/>
                  </a:lnTo>
                  <a:lnTo>
                    <a:pt x="1214" y="1419"/>
                  </a:lnTo>
                  <a:lnTo>
                    <a:pt x="1253" y="1376"/>
                  </a:lnTo>
                  <a:lnTo>
                    <a:pt x="1289" y="1329"/>
                  </a:lnTo>
                  <a:lnTo>
                    <a:pt x="1319" y="1279"/>
                  </a:lnTo>
                  <a:lnTo>
                    <a:pt x="1346" y="1226"/>
                  </a:lnTo>
                  <a:lnTo>
                    <a:pt x="1366" y="1171"/>
                  </a:lnTo>
                  <a:lnTo>
                    <a:pt x="1381" y="1113"/>
                  </a:lnTo>
                  <a:lnTo>
                    <a:pt x="1390" y="1053"/>
                  </a:lnTo>
                  <a:lnTo>
                    <a:pt x="1393" y="991"/>
                  </a:lnTo>
                  <a:lnTo>
                    <a:pt x="1390" y="929"/>
                  </a:lnTo>
                  <a:lnTo>
                    <a:pt x="1381" y="869"/>
                  </a:lnTo>
                  <a:lnTo>
                    <a:pt x="1366" y="811"/>
                  </a:lnTo>
                  <a:lnTo>
                    <a:pt x="1346" y="756"/>
                  </a:lnTo>
                  <a:lnTo>
                    <a:pt x="1319" y="703"/>
                  </a:lnTo>
                  <a:lnTo>
                    <a:pt x="1289" y="653"/>
                  </a:lnTo>
                  <a:lnTo>
                    <a:pt x="1253" y="606"/>
                  </a:lnTo>
                  <a:lnTo>
                    <a:pt x="1214" y="562"/>
                  </a:lnTo>
                  <a:lnTo>
                    <a:pt x="1170" y="523"/>
                  </a:lnTo>
                  <a:lnTo>
                    <a:pt x="1123" y="488"/>
                  </a:lnTo>
                  <a:lnTo>
                    <a:pt x="1072" y="458"/>
                  </a:lnTo>
                  <a:lnTo>
                    <a:pt x="1019" y="433"/>
                  </a:lnTo>
                  <a:lnTo>
                    <a:pt x="963" y="412"/>
                  </a:lnTo>
                  <a:lnTo>
                    <a:pt x="904" y="397"/>
                  </a:lnTo>
                  <a:lnTo>
                    <a:pt x="843" y="388"/>
                  </a:lnTo>
                  <a:lnTo>
                    <a:pt x="780" y="385"/>
                  </a:lnTo>
                  <a:close/>
                  <a:moveTo>
                    <a:pt x="0" y="0"/>
                  </a:moveTo>
                  <a:lnTo>
                    <a:pt x="1560" y="0"/>
                  </a:lnTo>
                  <a:lnTo>
                    <a:pt x="1560" y="2085"/>
                  </a:lnTo>
                  <a:lnTo>
                    <a:pt x="1557" y="2116"/>
                  </a:lnTo>
                  <a:lnTo>
                    <a:pt x="1549" y="2145"/>
                  </a:lnTo>
                  <a:lnTo>
                    <a:pt x="1537" y="2172"/>
                  </a:lnTo>
                  <a:lnTo>
                    <a:pt x="1520" y="2196"/>
                  </a:lnTo>
                  <a:lnTo>
                    <a:pt x="1499" y="2216"/>
                  </a:lnTo>
                  <a:lnTo>
                    <a:pt x="1474" y="2233"/>
                  </a:lnTo>
                  <a:lnTo>
                    <a:pt x="1447" y="2246"/>
                  </a:lnTo>
                  <a:lnTo>
                    <a:pt x="1418" y="2254"/>
                  </a:lnTo>
                  <a:lnTo>
                    <a:pt x="1386" y="2257"/>
                  </a:lnTo>
                  <a:lnTo>
                    <a:pt x="175" y="2257"/>
                  </a:lnTo>
                  <a:lnTo>
                    <a:pt x="144" y="2254"/>
                  </a:lnTo>
                  <a:lnTo>
                    <a:pt x="114" y="2246"/>
                  </a:lnTo>
                  <a:lnTo>
                    <a:pt x="87" y="2233"/>
                  </a:lnTo>
                  <a:lnTo>
                    <a:pt x="63" y="2216"/>
                  </a:lnTo>
                  <a:lnTo>
                    <a:pt x="42" y="2196"/>
                  </a:lnTo>
                  <a:lnTo>
                    <a:pt x="24" y="2172"/>
                  </a:lnTo>
                  <a:lnTo>
                    <a:pt x="11" y="2145"/>
                  </a:lnTo>
                  <a:lnTo>
                    <a:pt x="3" y="2116"/>
                  </a:lnTo>
                  <a:lnTo>
                    <a:pt x="0" y="20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6294802" y="5775326"/>
            <a:ext cx="528638" cy="554038"/>
            <a:chOff x="6289675" y="5775326"/>
            <a:chExt cx="52863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Freeform 51"/>
            <p:cNvSpPr>
              <a:spLocks noEditPoints="1"/>
            </p:cNvSpPr>
            <p:nvPr/>
          </p:nvSpPr>
          <p:spPr bwMode="auto">
            <a:xfrm>
              <a:off x="6415088" y="5775326"/>
              <a:ext cx="403225" cy="231775"/>
            </a:xfrm>
            <a:custGeom>
              <a:avLst/>
              <a:gdLst>
                <a:gd name="T0" fmla="*/ 669 w 2543"/>
                <a:gd name="T1" fmla="*/ 432 h 1465"/>
                <a:gd name="T2" fmla="*/ 788 w 2543"/>
                <a:gd name="T3" fmla="*/ 383 h 1465"/>
                <a:gd name="T4" fmla="*/ 902 w 2543"/>
                <a:gd name="T5" fmla="*/ 414 h 1465"/>
                <a:gd name="T6" fmla="*/ 1018 w 2543"/>
                <a:gd name="T7" fmla="*/ 364 h 1465"/>
                <a:gd name="T8" fmla="*/ 2543 w 2543"/>
                <a:gd name="T9" fmla="*/ 615 h 1465"/>
                <a:gd name="T10" fmla="*/ 1058 w 2543"/>
                <a:gd name="T11" fmla="*/ 703 h 1465"/>
                <a:gd name="T12" fmla="*/ 999 w 2543"/>
                <a:gd name="T13" fmla="*/ 821 h 1465"/>
                <a:gd name="T14" fmla="*/ 1098 w 2543"/>
                <a:gd name="T15" fmla="*/ 953 h 1465"/>
                <a:gd name="T16" fmla="*/ 1098 w 2543"/>
                <a:gd name="T17" fmla="*/ 1140 h 1465"/>
                <a:gd name="T18" fmla="*/ 999 w 2543"/>
                <a:gd name="T19" fmla="*/ 1273 h 1465"/>
                <a:gd name="T20" fmla="*/ 956 w 2543"/>
                <a:gd name="T21" fmla="*/ 1465 h 1465"/>
                <a:gd name="T22" fmla="*/ 873 w 2543"/>
                <a:gd name="T23" fmla="*/ 1293 h 1465"/>
                <a:gd name="T24" fmla="*/ 956 w 2543"/>
                <a:gd name="T25" fmla="*/ 1122 h 1465"/>
                <a:gd name="T26" fmla="*/ 986 w 2543"/>
                <a:gd name="T27" fmla="*/ 1006 h 1465"/>
                <a:gd name="T28" fmla="*/ 883 w 2543"/>
                <a:gd name="T29" fmla="*/ 863 h 1465"/>
                <a:gd name="T30" fmla="*/ 910 w 2543"/>
                <a:gd name="T31" fmla="*/ 679 h 1465"/>
                <a:gd name="T32" fmla="*/ 871 w 2543"/>
                <a:gd name="T33" fmla="*/ 576 h 1465"/>
                <a:gd name="T34" fmla="*/ 772 w 2543"/>
                <a:gd name="T35" fmla="*/ 742 h 1465"/>
                <a:gd name="T36" fmla="*/ 772 w 2543"/>
                <a:gd name="T37" fmla="*/ 859 h 1465"/>
                <a:gd name="T38" fmla="*/ 871 w 2543"/>
                <a:gd name="T39" fmla="*/ 1015 h 1465"/>
                <a:gd name="T40" fmla="*/ 813 w 2543"/>
                <a:gd name="T41" fmla="*/ 1194 h 1465"/>
                <a:gd name="T42" fmla="*/ 752 w 2543"/>
                <a:gd name="T43" fmla="*/ 1314 h 1465"/>
                <a:gd name="T44" fmla="*/ 664 w 2543"/>
                <a:gd name="T45" fmla="*/ 1414 h 1465"/>
                <a:gd name="T46" fmla="*/ 636 w 2543"/>
                <a:gd name="T47" fmla="*/ 1230 h 1465"/>
                <a:gd name="T48" fmla="*/ 739 w 2543"/>
                <a:gd name="T49" fmla="*/ 1087 h 1465"/>
                <a:gd name="T50" fmla="*/ 710 w 2543"/>
                <a:gd name="T51" fmla="*/ 971 h 1465"/>
                <a:gd name="T52" fmla="*/ 626 w 2543"/>
                <a:gd name="T53" fmla="*/ 800 h 1465"/>
                <a:gd name="T54" fmla="*/ 710 w 2543"/>
                <a:gd name="T55" fmla="*/ 630 h 1465"/>
                <a:gd name="T56" fmla="*/ 626 w 2543"/>
                <a:gd name="T57" fmla="*/ 554 h 1465"/>
                <a:gd name="T58" fmla="*/ 542 w 2543"/>
                <a:gd name="T59" fmla="*/ 724 h 1465"/>
                <a:gd name="T60" fmla="*/ 513 w 2543"/>
                <a:gd name="T61" fmla="*/ 840 h 1465"/>
                <a:gd name="T62" fmla="*/ 616 w 2543"/>
                <a:gd name="T63" fmla="*/ 983 h 1465"/>
                <a:gd name="T64" fmla="*/ 587 w 2543"/>
                <a:gd name="T65" fmla="*/ 1167 h 1465"/>
                <a:gd name="T66" fmla="*/ 503 w 2543"/>
                <a:gd name="T67" fmla="*/ 1293 h 1465"/>
                <a:gd name="T68" fmla="*/ 438 w 2543"/>
                <a:gd name="T69" fmla="*/ 1440 h 1465"/>
                <a:gd name="T70" fmla="*/ 382 w 2543"/>
                <a:gd name="T71" fmla="*/ 1260 h 1465"/>
                <a:gd name="T72" fmla="*/ 480 w 2543"/>
                <a:gd name="T73" fmla="*/ 1106 h 1465"/>
                <a:gd name="T74" fmla="*/ 480 w 2543"/>
                <a:gd name="T75" fmla="*/ 987 h 1465"/>
                <a:gd name="T76" fmla="*/ 382 w 2543"/>
                <a:gd name="T77" fmla="*/ 833 h 1465"/>
                <a:gd name="T78" fmla="*/ 438 w 2543"/>
                <a:gd name="T79" fmla="*/ 653 h 1465"/>
                <a:gd name="T80" fmla="*/ 502 w 2543"/>
                <a:gd name="T81" fmla="*/ 546 h 1465"/>
                <a:gd name="T82" fmla="*/ 370 w 2543"/>
                <a:gd name="T83" fmla="*/ 617 h 1465"/>
                <a:gd name="T84" fmla="*/ 266 w 2543"/>
                <a:gd name="T85" fmla="*/ 759 h 1465"/>
                <a:gd name="T86" fmla="*/ 295 w 2543"/>
                <a:gd name="T87" fmla="*/ 875 h 1465"/>
                <a:gd name="T88" fmla="*/ 379 w 2543"/>
                <a:gd name="T89" fmla="*/ 1047 h 1465"/>
                <a:gd name="T90" fmla="*/ 295 w 2543"/>
                <a:gd name="T91" fmla="*/ 1218 h 1465"/>
                <a:gd name="T92" fmla="*/ 266 w 2543"/>
                <a:gd name="T93" fmla="*/ 1334 h 1465"/>
                <a:gd name="T94" fmla="*/ 155 w 2543"/>
                <a:gd name="T95" fmla="*/ 1386 h 1465"/>
                <a:gd name="T96" fmla="*/ 155 w 2543"/>
                <a:gd name="T97" fmla="*/ 1200 h 1465"/>
                <a:gd name="T98" fmla="*/ 254 w 2543"/>
                <a:gd name="T99" fmla="*/ 1067 h 1465"/>
                <a:gd name="T100" fmla="*/ 192 w 2543"/>
                <a:gd name="T101" fmla="*/ 947 h 1465"/>
                <a:gd name="T102" fmla="*/ 135 w 2543"/>
                <a:gd name="T103" fmla="*/ 768 h 1465"/>
                <a:gd name="T104" fmla="*/ 234 w 2543"/>
                <a:gd name="T105" fmla="*/ 612 h 1465"/>
                <a:gd name="T106" fmla="*/ 4 w 2543"/>
                <a:gd name="T107" fmla="*/ 492 h 1465"/>
                <a:gd name="T108" fmla="*/ 135 w 2543"/>
                <a:gd name="T109" fmla="*/ 275 h 1465"/>
                <a:gd name="T110" fmla="*/ 295 w 2543"/>
                <a:gd name="T111" fmla="*/ 232 h 1465"/>
                <a:gd name="T112" fmla="*/ 259 w 2543"/>
                <a:gd name="T113" fmla="*/ 330 h 1465"/>
                <a:gd name="T114" fmla="*/ 401 w 2543"/>
                <a:gd name="T115" fmla="*/ 214 h 1465"/>
                <a:gd name="T116" fmla="*/ 511 w 2543"/>
                <a:gd name="T117" fmla="*/ 271 h 1465"/>
                <a:gd name="T118" fmla="*/ 685 w 2543"/>
                <a:gd name="T119" fmla="*/ 160 h 1465"/>
                <a:gd name="T120" fmla="*/ 898 w 2543"/>
                <a:gd name="T121" fmla="*/ 208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43" h="1465">
                  <a:moveTo>
                    <a:pt x="647" y="397"/>
                  </a:moveTo>
                  <a:lnTo>
                    <a:pt x="568" y="409"/>
                  </a:lnTo>
                  <a:lnTo>
                    <a:pt x="572" y="414"/>
                  </a:lnTo>
                  <a:lnTo>
                    <a:pt x="576" y="419"/>
                  </a:lnTo>
                  <a:lnTo>
                    <a:pt x="581" y="425"/>
                  </a:lnTo>
                  <a:lnTo>
                    <a:pt x="669" y="432"/>
                  </a:lnTo>
                  <a:lnTo>
                    <a:pt x="657" y="416"/>
                  </a:lnTo>
                  <a:lnTo>
                    <a:pt x="647" y="397"/>
                  </a:lnTo>
                  <a:close/>
                  <a:moveTo>
                    <a:pt x="880" y="362"/>
                  </a:moveTo>
                  <a:lnTo>
                    <a:pt x="783" y="376"/>
                  </a:lnTo>
                  <a:lnTo>
                    <a:pt x="785" y="380"/>
                  </a:lnTo>
                  <a:lnTo>
                    <a:pt x="788" y="383"/>
                  </a:lnTo>
                  <a:lnTo>
                    <a:pt x="810" y="404"/>
                  </a:lnTo>
                  <a:lnTo>
                    <a:pt x="829" y="426"/>
                  </a:lnTo>
                  <a:lnTo>
                    <a:pt x="844" y="450"/>
                  </a:lnTo>
                  <a:lnTo>
                    <a:pt x="939" y="459"/>
                  </a:lnTo>
                  <a:lnTo>
                    <a:pt x="919" y="437"/>
                  </a:lnTo>
                  <a:lnTo>
                    <a:pt x="902" y="414"/>
                  </a:lnTo>
                  <a:lnTo>
                    <a:pt x="890" y="388"/>
                  </a:lnTo>
                  <a:lnTo>
                    <a:pt x="880" y="362"/>
                  </a:lnTo>
                  <a:close/>
                  <a:moveTo>
                    <a:pt x="2466" y="0"/>
                  </a:moveTo>
                  <a:lnTo>
                    <a:pt x="2485" y="122"/>
                  </a:lnTo>
                  <a:lnTo>
                    <a:pt x="1004" y="343"/>
                  </a:lnTo>
                  <a:lnTo>
                    <a:pt x="1018" y="364"/>
                  </a:lnTo>
                  <a:lnTo>
                    <a:pt x="1035" y="383"/>
                  </a:lnTo>
                  <a:lnTo>
                    <a:pt x="1057" y="404"/>
                  </a:lnTo>
                  <a:lnTo>
                    <a:pt x="1076" y="426"/>
                  </a:lnTo>
                  <a:lnTo>
                    <a:pt x="1091" y="450"/>
                  </a:lnTo>
                  <a:lnTo>
                    <a:pt x="1103" y="475"/>
                  </a:lnTo>
                  <a:lnTo>
                    <a:pt x="2543" y="615"/>
                  </a:lnTo>
                  <a:lnTo>
                    <a:pt x="2531" y="738"/>
                  </a:lnTo>
                  <a:lnTo>
                    <a:pt x="1114" y="600"/>
                  </a:lnTo>
                  <a:lnTo>
                    <a:pt x="1105" y="628"/>
                  </a:lnTo>
                  <a:lnTo>
                    <a:pt x="1093" y="655"/>
                  </a:lnTo>
                  <a:lnTo>
                    <a:pt x="1078" y="679"/>
                  </a:lnTo>
                  <a:lnTo>
                    <a:pt x="1058" y="703"/>
                  </a:lnTo>
                  <a:lnTo>
                    <a:pt x="1035" y="724"/>
                  </a:lnTo>
                  <a:lnTo>
                    <a:pt x="1019" y="742"/>
                  </a:lnTo>
                  <a:lnTo>
                    <a:pt x="1006" y="760"/>
                  </a:lnTo>
                  <a:lnTo>
                    <a:pt x="999" y="780"/>
                  </a:lnTo>
                  <a:lnTo>
                    <a:pt x="996" y="800"/>
                  </a:lnTo>
                  <a:lnTo>
                    <a:pt x="999" y="821"/>
                  </a:lnTo>
                  <a:lnTo>
                    <a:pt x="1006" y="840"/>
                  </a:lnTo>
                  <a:lnTo>
                    <a:pt x="1019" y="859"/>
                  </a:lnTo>
                  <a:lnTo>
                    <a:pt x="1035" y="877"/>
                  </a:lnTo>
                  <a:lnTo>
                    <a:pt x="1060" y="900"/>
                  </a:lnTo>
                  <a:lnTo>
                    <a:pt x="1081" y="926"/>
                  </a:lnTo>
                  <a:lnTo>
                    <a:pt x="1098" y="953"/>
                  </a:lnTo>
                  <a:lnTo>
                    <a:pt x="1110" y="983"/>
                  </a:lnTo>
                  <a:lnTo>
                    <a:pt x="1116" y="1015"/>
                  </a:lnTo>
                  <a:lnTo>
                    <a:pt x="1119" y="1047"/>
                  </a:lnTo>
                  <a:lnTo>
                    <a:pt x="1116" y="1078"/>
                  </a:lnTo>
                  <a:lnTo>
                    <a:pt x="1110" y="1110"/>
                  </a:lnTo>
                  <a:lnTo>
                    <a:pt x="1098" y="1140"/>
                  </a:lnTo>
                  <a:lnTo>
                    <a:pt x="1081" y="1168"/>
                  </a:lnTo>
                  <a:lnTo>
                    <a:pt x="1060" y="1194"/>
                  </a:lnTo>
                  <a:lnTo>
                    <a:pt x="1035" y="1218"/>
                  </a:lnTo>
                  <a:lnTo>
                    <a:pt x="1019" y="1234"/>
                  </a:lnTo>
                  <a:lnTo>
                    <a:pt x="1006" y="1253"/>
                  </a:lnTo>
                  <a:lnTo>
                    <a:pt x="999" y="1273"/>
                  </a:lnTo>
                  <a:lnTo>
                    <a:pt x="996" y="1293"/>
                  </a:lnTo>
                  <a:lnTo>
                    <a:pt x="999" y="1314"/>
                  </a:lnTo>
                  <a:lnTo>
                    <a:pt x="1006" y="1334"/>
                  </a:lnTo>
                  <a:lnTo>
                    <a:pt x="1019" y="1353"/>
                  </a:lnTo>
                  <a:lnTo>
                    <a:pt x="1035" y="1369"/>
                  </a:lnTo>
                  <a:lnTo>
                    <a:pt x="956" y="1465"/>
                  </a:lnTo>
                  <a:lnTo>
                    <a:pt x="931" y="1440"/>
                  </a:lnTo>
                  <a:lnTo>
                    <a:pt x="910" y="1414"/>
                  </a:lnTo>
                  <a:lnTo>
                    <a:pt x="895" y="1387"/>
                  </a:lnTo>
                  <a:lnTo>
                    <a:pt x="883" y="1356"/>
                  </a:lnTo>
                  <a:lnTo>
                    <a:pt x="875" y="1325"/>
                  </a:lnTo>
                  <a:lnTo>
                    <a:pt x="873" y="1293"/>
                  </a:lnTo>
                  <a:lnTo>
                    <a:pt x="875" y="1260"/>
                  </a:lnTo>
                  <a:lnTo>
                    <a:pt x="883" y="1230"/>
                  </a:lnTo>
                  <a:lnTo>
                    <a:pt x="895" y="1200"/>
                  </a:lnTo>
                  <a:lnTo>
                    <a:pt x="910" y="1172"/>
                  </a:lnTo>
                  <a:lnTo>
                    <a:pt x="931" y="1146"/>
                  </a:lnTo>
                  <a:lnTo>
                    <a:pt x="956" y="1122"/>
                  </a:lnTo>
                  <a:lnTo>
                    <a:pt x="974" y="1106"/>
                  </a:lnTo>
                  <a:lnTo>
                    <a:pt x="986" y="1087"/>
                  </a:lnTo>
                  <a:lnTo>
                    <a:pt x="993" y="1067"/>
                  </a:lnTo>
                  <a:lnTo>
                    <a:pt x="996" y="1047"/>
                  </a:lnTo>
                  <a:lnTo>
                    <a:pt x="993" y="1026"/>
                  </a:lnTo>
                  <a:lnTo>
                    <a:pt x="986" y="1006"/>
                  </a:lnTo>
                  <a:lnTo>
                    <a:pt x="974" y="987"/>
                  </a:lnTo>
                  <a:lnTo>
                    <a:pt x="956" y="971"/>
                  </a:lnTo>
                  <a:lnTo>
                    <a:pt x="931" y="947"/>
                  </a:lnTo>
                  <a:lnTo>
                    <a:pt x="910" y="922"/>
                  </a:lnTo>
                  <a:lnTo>
                    <a:pt x="895" y="893"/>
                  </a:lnTo>
                  <a:lnTo>
                    <a:pt x="883" y="863"/>
                  </a:lnTo>
                  <a:lnTo>
                    <a:pt x="875" y="833"/>
                  </a:lnTo>
                  <a:lnTo>
                    <a:pt x="873" y="800"/>
                  </a:lnTo>
                  <a:lnTo>
                    <a:pt x="875" y="768"/>
                  </a:lnTo>
                  <a:lnTo>
                    <a:pt x="883" y="737"/>
                  </a:lnTo>
                  <a:lnTo>
                    <a:pt x="895" y="708"/>
                  </a:lnTo>
                  <a:lnTo>
                    <a:pt x="910" y="679"/>
                  </a:lnTo>
                  <a:lnTo>
                    <a:pt x="931" y="654"/>
                  </a:lnTo>
                  <a:lnTo>
                    <a:pt x="956" y="630"/>
                  </a:lnTo>
                  <a:lnTo>
                    <a:pt x="969" y="617"/>
                  </a:lnTo>
                  <a:lnTo>
                    <a:pt x="980" y="602"/>
                  </a:lnTo>
                  <a:lnTo>
                    <a:pt x="988" y="588"/>
                  </a:lnTo>
                  <a:lnTo>
                    <a:pt x="871" y="576"/>
                  </a:lnTo>
                  <a:lnTo>
                    <a:pt x="864" y="610"/>
                  </a:lnTo>
                  <a:lnTo>
                    <a:pt x="852" y="642"/>
                  </a:lnTo>
                  <a:lnTo>
                    <a:pt x="837" y="671"/>
                  </a:lnTo>
                  <a:lnTo>
                    <a:pt x="815" y="699"/>
                  </a:lnTo>
                  <a:lnTo>
                    <a:pt x="788" y="724"/>
                  </a:lnTo>
                  <a:lnTo>
                    <a:pt x="772" y="742"/>
                  </a:lnTo>
                  <a:lnTo>
                    <a:pt x="760" y="760"/>
                  </a:lnTo>
                  <a:lnTo>
                    <a:pt x="752" y="780"/>
                  </a:lnTo>
                  <a:lnTo>
                    <a:pt x="750" y="800"/>
                  </a:lnTo>
                  <a:lnTo>
                    <a:pt x="752" y="821"/>
                  </a:lnTo>
                  <a:lnTo>
                    <a:pt x="760" y="840"/>
                  </a:lnTo>
                  <a:lnTo>
                    <a:pt x="772" y="859"/>
                  </a:lnTo>
                  <a:lnTo>
                    <a:pt x="788" y="877"/>
                  </a:lnTo>
                  <a:lnTo>
                    <a:pt x="813" y="900"/>
                  </a:lnTo>
                  <a:lnTo>
                    <a:pt x="834" y="926"/>
                  </a:lnTo>
                  <a:lnTo>
                    <a:pt x="851" y="953"/>
                  </a:lnTo>
                  <a:lnTo>
                    <a:pt x="863" y="983"/>
                  </a:lnTo>
                  <a:lnTo>
                    <a:pt x="871" y="1015"/>
                  </a:lnTo>
                  <a:lnTo>
                    <a:pt x="873" y="1047"/>
                  </a:lnTo>
                  <a:lnTo>
                    <a:pt x="871" y="1078"/>
                  </a:lnTo>
                  <a:lnTo>
                    <a:pt x="863" y="1110"/>
                  </a:lnTo>
                  <a:lnTo>
                    <a:pt x="851" y="1140"/>
                  </a:lnTo>
                  <a:lnTo>
                    <a:pt x="834" y="1167"/>
                  </a:lnTo>
                  <a:lnTo>
                    <a:pt x="813" y="1194"/>
                  </a:lnTo>
                  <a:lnTo>
                    <a:pt x="788" y="1218"/>
                  </a:lnTo>
                  <a:lnTo>
                    <a:pt x="772" y="1234"/>
                  </a:lnTo>
                  <a:lnTo>
                    <a:pt x="760" y="1253"/>
                  </a:lnTo>
                  <a:lnTo>
                    <a:pt x="752" y="1273"/>
                  </a:lnTo>
                  <a:lnTo>
                    <a:pt x="750" y="1293"/>
                  </a:lnTo>
                  <a:lnTo>
                    <a:pt x="752" y="1314"/>
                  </a:lnTo>
                  <a:lnTo>
                    <a:pt x="760" y="1334"/>
                  </a:lnTo>
                  <a:lnTo>
                    <a:pt x="772" y="1353"/>
                  </a:lnTo>
                  <a:lnTo>
                    <a:pt x="788" y="1369"/>
                  </a:lnTo>
                  <a:lnTo>
                    <a:pt x="710" y="1463"/>
                  </a:lnTo>
                  <a:lnTo>
                    <a:pt x="685" y="1440"/>
                  </a:lnTo>
                  <a:lnTo>
                    <a:pt x="664" y="1414"/>
                  </a:lnTo>
                  <a:lnTo>
                    <a:pt x="648" y="1386"/>
                  </a:lnTo>
                  <a:lnTo>
                    <a:pt x="636" y="1356"/>
                  </a:lnTo>
                  <a:lnTo>
                    <a:pt x="628" y="1325"/>
                  </a:lnTo>
                  <a:lnTo>
                    <a:pt x="626" y="1293"/>
                  </a:lnTo>
                  <a:lnTo>
                    <a:pt x="628" y="1260"/>
                  </a:lnTo>
                  <a:lnTo>
                    <a:pt x="636" y="1230"/>
                  </a:lnTo>
                  <a:lnTo>
                    <a:pt x="648" y="1200"/>
                  </a:lnTo>
                  <a:lnTo>
                    <a:pt x="664" y="1172"/>
                  </a:lnTo>
                  <a:lnTo>
                    <a:pt x="685" y="1146"/>
                  </a:lnTo>
                  <a:lnTo>
                    <a:pt x="710" y="1122"/>
                  </a:lnTo>
                  <a:lnTo>
                    <a:pt x="727" y="1106"/>
                  </a:lnTo>
                  <a:lnTo>
                    <a:pt x="739" y="1087"/>
                  </a:lnTo>
                  <a:lnTo>
                    <a:pt x="747" y="1067"/>
                  </a:lnTo>
                  <a:lnTo>
                    <a:pt x="750" y="1047"/>
                  </a:lnTo>
                  <a:lnTo>
                    <a:pt x="747" y="1026"/>
                  </a:lnTo>
                  <a:lnTo>
                    <a:pt x="739" y="1006"/>
                  </a:lnTo>
                  <a:lnTo>
                    <a:pt x="727" y="987"/>
                  </a:lnTo>
                  <a:lnTo>
                    <a:pt x="710" y="971"/>
                  </a:lnTo>
                  <a:lnTo>
                    <a:pt x="685" y="947"/>
                  </a:lnTo>
                  <a:lnTo>
                    <a:pt x="664" y="922"/>
                  </a:lnTo>
                  <a:lnTo>
                    <a:pt x="648" y="893"/>
                  </a:lnTo>
                  <a:lnTo>
                    <a:pt x="636" y="863"/>
                  </a:lnTo>
                  <a:lnTo>
                    <a:pt x="628" y="833"/>
                  </a:lnTo>
                  <a:lnTo>
                    <a:pt x="626" y="800"/>
                  </a:lnTo>
                  <a:lnTo>
                    <a:pt x="628" y="768"/>
                  </a:lnTo>
                  <a:lnTo>
                    <a:pt x="636" y="737"/>
                  </a:lnTo>
                  <a:lnTo>
                    <a:pt x="648" y="708"/>
                  </a:lnTo>
                  <a:lnTo>
                    <a:pt x="664" y="679"/>
                  </a:lnTo>
                  <a:lnTo>
                    <a:pt x="685" y="653"/>
                  </a:lnTo>
                  <a:lnTo>
                    <a:pt x="710" y="630"/>
                  </a:lnTo>
                  <a:lnTo>
                    <a:pt x="725" y="614"/>
                  </a:lnTo>
                  <a:lnTo>
                    <a:pt x="736" y="599"/>
                  </a:lnTo>
                  <a:lnTo>
                    <a:pt x="743" y="581"/>
                  </a:lnTo>
                  <a:lnTo>
                    <a:pt x="748" y="564"/>
                  </a:lnTo>
                  <a:lnTo>
                    <a:pt x="626" y="552"/>
                  </a:lnTo>
                  <a:lnTo>
                    <a:pt x="626" y="554"/>
                  </a:lnTo>
                  <a:lnTo>
                    <a:pt x="624" y="586"/>
                  </a:lnTo>
                  <a:lnTo>
                    <a:pt x="616" y="617"/>
                  </a:lnTo>
                  <a:lnTo>
                    <a:pt x="604" y="646"/>
                  </a:lnTo>
                  <a:lnTo>
                    <a:pt x="587" y="675"/>
                  </a:lnTo>
                  <a:lnTo>
                    <a:pt x="567" y="701"/>
                  </a:lnTo>
                  <a:lnTo>
                    <a:pt x="542" y="724"/>
                  </a:lnTo>
                  <a:lnTo>
                    <a:pt x="525" y="742"/>
                  </a:lnTo>
                  <a:lnTo>
                    <a:pt x="513" y="759"/>
                  </a:lnTo>
                  <a:lnTo>
                    <a:pt x="505" y="780"/>
                  </a:lnTo>
                  <a:lnTo>
                    <a:pt x="503" y="800"/>
                  </a:lnTo>
                  <a:lnTo>
                    <a:pt x="505" y="821"/>
                  </a:lnTo>
                  <a:lnTo>
                    <a:pt x="513" y="840"/>
                  </a:lnTo>
                  <a:lnTo>
                    <a:pt x="525" y="859"/>
                  </a:lnTo>
                  <a:lnTo>
                    <a:pt x="542" y="875"/>
                  </a:lnTo>
                  <a:lnTo>
                    <a:pt x="567" y="900"/>
                  </a:lnTo>
                  <a:lnTo>
                    <a:pt x="587" y="926"/>
                  </a:lnTo>
                  <a:lnTo>
                    <a:pt x="604" y="953"/>
                  </a:lnTo>
                  <a:lnTo>
                    <a:pt x="616" y="983"/>
                  </a:lnTo>
                  <a:lnTo>
                    <a:pt x="624" y="1015"/>
                  </a:lnTo>
                  <a:lnTo>
                    <a:pt x="626" y="1047"/>
                  </a:lnTo>
                  <a:lnTo>
                    <a:pt x="624" y="1078"/>
                  </a:lnTo>
                  <a:lnTo>
                    <a:pt x="616" y="1110"/>
                  </a:lnTo>
                  <a:lnTo>
                    <a:pt x="604" y="1140"/>
                  </a:lnTo>
                  <a:lnTo>
                    <a:pt x="587" y="1167"/>
                  </a:lnTo>
                  <a:lnTo>
                    <a:pt x="567" y="1194"/>
                  </a:lnTo>
                  <a:lnTo>
                    <a:pt x="542" y="1218"/>
                  </a:lnTo>
                  <a:lnTo>
                    <a:pt x="525" y="1234"/>
                  </a:lnTo>
                  <a:lnTo>
                    <a:pt x="513" y="1253"/>
                  </a:lnTo>
                  <a:lnTo>
                    <a:pt x="505" y="1273"/>
                  </a:lnTo>
                  <a:lnTo>
                    <a:pt x="503" y="1293"/>
                  </a:lnTo>
                  <a:lnTo>
                    <a:pt x="505" y="1314"/>
                  </a:lnTo>
                  <a:lnTo>
                    <a:pt x="513" y="1334"/>
                  </a:lnTo>
                  <a:lnTo>
                    <a:pt x="525" y="1353"/>
                  </a:lnTo>
                  <a:lnTo>
                    <a:pt x="542" y="1369"/>
                  </a:lnTo>
                  <a:lnTo>
                    <a:pt x="463" y="1463"/>
                  </a:lnTo>
                  <a:lnTo>
                    <a:pt x="438" y="1440"/>
                  </a:lnTo>
                  <a:lnTo>
                    <a:pt x="417" y="1414"/>
                  </a:lnTo>
                  <a:lnTo>
                    <a:pt x="401" y="1386"/>
                  </a:lnTo>
                  <a:lnTo>
                    <a:pt x="389" y="1356"/>
                  </a:lnTo>
                  <a:lnTo>
                    <a:pt x="382" y="1325"/>
                  </a:lnTo>
                  <a:lnTo>
                    <a:pt x="379" y="1293"/>
                  </a:lnTo>
                  <a:lnTo>
                    <a:pt x="382" y="1260"/>
                  </a:lnTo>
                  <a:lnTo>
                    <a:pt x="389" y="1230"/>
                  </a:lnTo>
                  <a:lnTo>
                    <a:pt x="401" y="1200"/>
                  </a:lnTo>
                  <a:lnTo>
                    <a:pt x="417" y="1172"/>
                  </a:lnTo>
                  <a:lnTo>
                    <a:pt x="438" y="1146"/>
                  </a:lnTo>
                  <a:lnTo>
                    <a:pt x="463" y="1122"/>
                  </a:lnTo>
                  <a:lnTo>
                    <a:pt x="480" y="1106"/>
                  </a:lnTo>
                  <a:lnTo>
                    <a:pt x="492" y="1087"/>
                  </a:lnTo>
                  <a:lnTo>
                    <a:pt x="500" y="1067"/>
                  </a:lnTo>
                  <a:lnTo>
                    <a:pt x="503" y="1047"/>
                  </a:lnTo>
                  <a:lnTo>
                    <a:pt x="500" y="1026"/>
                  </a:lnTo>
                  <a:lnTo>
                    <a:pt x="492" y="1006"/>
                  </a:lnTo>
                  <a:lnTo>
                    <a:pt x="480" y="987"/>
                  </a:lnTo>
                  <a:lnTo>
                    <a:pt x="463" y="971"/>
                  </a:lnTo>
                  <a:lnTo>
                    <a:pt x="438" y="947"/>
                  </a:lnTo>
                  <a:lnTo>
                    <a:pt x="417" y="922"/>
                  </a:lnTo>
                  <a:lnTo>
                    <a:pt x="401" y="893"/>
                  </a:lnTo>
                  <a:lnTo>
                    <a:pt x="389" y="863"/>
                  </a:lnTo>
                  <a:lnTo>
                    <a:pt x="382" y="833"/>
                  </a:lnTo>
                  <a:lnTo>
                    <a:pt x="379" y="800"/>
                  </a:lnTo>
                  <a:lnTo>
                    <a:pt x="382" y="768"/>
                  </a:lnTo>
                  <a:lnTo>
                    <a:pt x="389" y="736"/>
                  </a:lnTo>
                  <a:lnTo>
                    <a:pt x="401" y="707"/>
                  </a:lnTo>
                  <a:lnTo>
                    <a:pt x="417" y="679"/>
                  </a:lnTo>
                  <a:lnTo>
                    <a:pt x="438" y="653"/>
                  </a:lnTo>
                  <a:lnTo>
                    <a:pt x="463" y="630"/>
                  </a:lnTo>
                  <a:lnTo>
                    <a:pt x="480" y="612"/>
                  </a:lnTo>
                  <a:lnTo>
                    <a:pt x="492" y="594"/>
                  </a:lnTo>
                  <a:lnTo>
                    <a:pt x="500" y="574"/>
                  </a:lnTo>
                  <a:lnTo>
                    <a:pt x="503" y="554"/>
                  </a:lnTo>
                  <a:lnTo>
                    <a:pt x="502" y="546"/>
                  </a:lnTo>
                  <a:lnTo>
                    <a:pt x="501" y="540"/>
                  </a:lnTo>
                  <a:lnTo>
                    <a:pt x="377" y="528"/>
                  </a:lnTo>
                  <a:lnTo>
                    <a:pt x="379" y="541"/>
                  </a:lnTo>
                  <a:lnTo>
                    <a:pt x="379" y="554"/>
                  </a:lnTo>
                  <a:lnTo>
                    <a:pt x="377" y="586"/>
                  </a:lnTo>
                  <a:lnTo>
                    <a:pt x="370" y="617"/>
                  </a:lnTo>
                  <a:lnTo>
                    <a:pt x="358" y="646"/>
                  </a:lnTo>
                  <a:lnTo>
                    <a:pt x="342" y="675"/>
                  </a:lnTo>
                  <a:lnTo>
                    <a:pt x="321" y="700"/>
                  </a:lnTo>
                  <a:lnTo>
                    <a:pt x="295" y="724"/>
                  </a:lnTo>
                  <a:lnTo>
                    <a:pt x="279" y="741"/>
                  </a:lnTo>
                  <a:lnTo>
                    <a:pt x="266" y="759"/>
                  </a:lnTo>
                  <a:lnTo>
                    <a:pt x="258" y="779"/>
                  </a:lnTo>
                  <a:lnTo>
                    <a:pt x="256" y="800"/>
                  </a:lnTo>
                  <a:lnTo>
                    <a:pt x="258" y="821"/>
                  </a:lnTo>
                  <a:lnTo>
                    <a:pt x="266" y="840"/>
                  </a:lnTo>
                  <a:lnTo>
                    <a:pt x="279" y="859"/>
                  </a:lnTo>
                  <a:lnTo>
                    <a:pt x="295" y="875"/>
                  </a:lnTo>
                  <a:lnTo>
                    <a:pt x="321" y="900"/>
                  </a:lnTo>
                  <a:lnTo>
                    <a:pt x="342" y="926"/>
                  </a:lnTo>
                  <a:lnTo>
                    <a:pt x="358" y="953"/>
                  </a:lnTo>
                  <a:lnTo>
                    <a:pt x="370" y="983"/>
                  </a:lnTo>
                  <a:lnTo>
                    <a:pt x="377" y="1015"/>
                  </a:lnTo>
                  <a:lnTo>
                    <a:pt x="379" y="1047"/>
                  </a:lnTo>
                  <a:lnTo>
                    <a:pt x="377" y="1078"/>
                  </a:lnTo>
                  <a:lnTo>
                    <a:pt x="370" y="1110"/>
                  </a:lnTo>
                  <a:lnTo>
                    <a:pt x="358" y="1140"/>
                  </a:lnTo>
                  <a:lnTo>
                    <a:pt x="342" y="1167"/>
                  </a:lnTo>
                  <a:lnTo>
                    <a:pt x="321" y="1194"/>
                  </a:lnTo>
                  <a:lnTo>
                    <a:pt x="295" y="1218"/>
                  </a:lnTo>
                  <a:lnTo>
                    <a:pt x="279" y="1234"/>
                  </a:lnTo>
                  <a:lnTo>
                    <a:pt x="266" y="1253"/>
                  </a:lnTo>
                  <a:lnTo>
                    <a:pt x="258" y="1273"/>
                  </a:lnTo>
                  <a:lnTo>
                    <a:pt x="256" y="1293"/>
                  </a:lnTo>
                  <a:lnTo>
                    <a:pt x="258" y="1313"/>
                  </a:lnTo>
                  <a:lnTo>
                    <a:pt x="266" y="1334"/>
                  </a:lnTo>
                  <a:lnTo>
                    <a:pt x="279" y="1352"/>
                  </a:lnTo>
                  <a:lnTo>
                    <a:pt x="295" y="1369"/>
                  </a:lnTo>
                  <a:lnTo>
                    <a:pt x="216" y="1463"/>
                  </a:lnTo>
                  <a:lnTo>
                    <a:pt x="192" y="1440"/>
                  </a:lnTo>
                  <a:lnTo>
                    <a:pt x="171" y="1414"/>
                  </a:lnTo>
                  <a:lnTo>
                    <a:pt x="155" y="1386"/>
                  </a:lnTo>
                  <a:lnTo>
                    <a:pt x="143" y="1356"/>
                  </a:lnTo>
                  <a:lnTo>
                    <a:pt x="135" y="1325"/>
                  </a:lnTo>
                  <a:lnTo>
                    <a:pt x="133" y="1293"/>
                  </a:lnTo>
                  <a:lnTo>
                    <a:pt x="135" y="1260"/>
                  </a:lnTo>
                  <a:lnTo>
                    <a:pt x="143" y="1230"/>
                  </a:lnTo>
                  <a:lnTo>
                    <a:pt x="155" y="1200"/>
                  </a:lnTo>
                  <a:lnTo>
                    <a:pt x="171" y="1172"/>
                  </a:lnTo>
                  <a:lnTo>
                    <a:pt x="192" y="1146"/>
                  </a:lnTo>
                  <a:lnTo>
                    <a:pt x="216" y="1122"/>
                  </a:lnTo>
                  <a:lnTo>
                    <a:pt x="234" y="1106"/>
                  </a:lnTo>
                  <a:lnTo>
                    <a:pt x="246" y="1087"/>
                  </a:lnTo>
                  <a:lnTo>
                    <a:pt x="254" y="1067"/>
                  </a:lnTo>
                  <a:lnTo>
                    <a:pt x="256" y="1047"/>
                  </a:lnTo>
                  <a:lnTo>
                    <a:pt x="254" y="1026"/>
                  </a:lnTo>
                  <a:lnTo>
                    <a:pt x="246" y="1006"/>
                  </a:lnTo>
                  <a:lnTo>
                    <a:pt x="234" y="987"/>
                  </a:lnTo>
                  <a:lnTo>
                    <a:pt x="216" y="971"/>
                  </a:lnTo>
                  <a:lnTo>
                    <a:pt x="192" y="947"/>
                  </a:lnTo>
                  <a:lnTo>
                    <a:pt x="171" y="920"/>
                  </a:lnTo>
                  <a:lnTo>
                    <a:pt x="155" y="893"/>
                  </a:lnTo>
                  <a:lnTo>
                    <a:pt x="143" y="863"/>
                  </a:lnTo>
                  <a:lnTo>
                    <a:pt x="135" y="833"/>
                  </a:lnTo>
                  <a:lnTo>
                    <a:pt x="133" y="800"/>
                  </a:lnTo>
                  <a:lnTo>
                    <a:pt x="135" y="768"/>
                  </a:lnTo>
                  <a:lnTo>
                    <a:pt x="143" y="736"/>
                  </a:lnTo>
                  <a:lnTo>
                    <a:pt x="155" y="707"/>
                  </a:lnTo>
                  <a:lnTo>
                    <a:pt x="171" y="679"/>
                  </a:lnTo>
                  <a:lnTo>
                    <a:pt x="192" y="653"/>
                  </a:lnTo>
                  <a:lnTo>
                    <a:pt x="216" y="630"/>
                  </a:lnTo>
                  <a:lnTo>
                    <a:pt x="234" y="612"/>
                  </a:lnTo>
                  <a:lnTo>
                    <a:pt x="246" y="594"/>
                  </a:lnTo>
                  <a:lnTo>
                    <a:pt x="254" y="574"/>
                  </a:lnTo>
                  <a:lnTo>
                    <a:pt x="256" y="554"/>
                  </a:lnTo>
                  <a:lnTo>
                    <a:pt x="254" y="534"/>
                  </a:lnTo>
                  <a:lnTo>
                    <a:pt x="247" y="516"/>
                  </a:lnTo>
                  <a:lnTo>
                    <a:pt x="4" y="492"/>
                  </a:lnTo>
                  <a:lnTo>
                    <a:pt x="9" y="430"/>
                  </a:lnTo>
                  <a:lnTo>
                    <a:pt x="0" y="370"/>
                  </a:lnTo>
                  <a:lnTo>
                    <a:pt x="137" y="349"/>
                  </a:lnTo>
                  <a:lnTo>
                    <a:pt x="134" y="328"/>
                  </a:lnTo>
                  <a:lnTo>
                    <a:pt x="133" y="307"/>
                  </a:lnTo>
                  <a:lnTo>
                    <a:pt x="135" y="275"/>
                  </a:lnTo>
                  <a:lnTo>
                    <a:pt x="143" y="244"/>
                  </a:lnTo>
                  <a:lnTo>
                    <a:pt x="155" y="214"/>
                  </a:lnTo>
                  <a:lnTo>
                    <a:pt x="171" y="187"/>
                  </a:lnTo>
                  <a:lnTo>
                    <a:pt x="192" y="160"/>
                  </a:lnTo>
                  <a:lnTo>
                    <a:pt x="216" y="136"/>
                  </a:lnTo>
                  <a:lnTo>
                    <a:pt x="295" y="232"/>
                  </a:lnTo>
                  <a:lnTo>
                    <a:pt x="279" y="248"/>
                  </a:lnTo>
                  <a:lnTo>
                    <a:pt x="266" y="267"/>
                  </a:lnTo>
                  <a:lnTo>
                    <a:pt x="258" y="286"/>
                  </a:lnTo>
                  <a:lnTo>
                    <a:pt x="256" y="307"/>
                  </a:lnTo>
                  <a:lnTo>
                    <a:pt x="257" y="319"/>
                  </a:lnTo>
                  <a:lnTo>
                    <a:pt x="259" y="330"/>
                  </a:lnTo>
                  <a:lnTo>
                    <a:pt x="380" y="313"/>
                  </a:lnTo>
                  <a:lnTo>
                    <a:pt x="380" y="309"/>
                  </a:lnTo>
                  <a:lnTo>
                    <a:pt x="379" y="307"/>
                  </a:lnTo>
                  <a:lnTo>
                    <a:pt x="382" y="275"/>
                  </a:lnTo>
                  <a:lnTo>
                    <a:pt x="389" y="244"/>
                  </a:lnTo>
                  <a:lnTo>
                    <a:pt x="401" y="214"/>
                  </a:lnTo>
                  <a:lnTo>
                    <a:pt x="417" y="187"/>
                  </a:lnTo>
                  <a:lnTo>
                    <a:pt x="438" y="160"/>
                  </a:lnTo>
                  <a:lnTo>
                    <a:pt x="463" y="136"/>
                  </a:lnTo>
                  <a:lnTo>
                    <a:pt x="542" y="232"/>
                  </a:lnTo>
                  <a:lnTo>
                    <a:pt x="524" y="250"/>
                  </a:lnTo>
                  <a:lnTo>
                    <a:pt x="511" y="271"/>
                  </a:lnTo>
                  <a:lnTo>
                    <a:pt x="504" y="294"/>
                  </a:lnTo>
                  <a:lnTo>
                    <a:pt x="629" y="275"/>
                  </a:lnTo>
                  <a:lnTo>
                    <a:pt x="637" y="244"/>
                  </a:lnTo>
                  <a:lnTo>
                    <a:pt x="649" y="214"/>
                  </a:lnTo>
                  <a:lnTo>
                    <a:pt x="664" y="187"/>
                  </a:lnTo>
                  <a:lnTo>
                    <a:pt x="685" y="160"/>
                  </a:lnTo>
                  <a:lnTo>
                    <a:pt x="710" y="136"/>
                  </a:lnTo>
                  <a:lnTo>
                    <a:pt x="788" y="232"/>
                  </a:lnTo>
                  <a:lnTo>
                    <a:pt x="777" y="243"/>
                  </a:lnTo>
                  <a:lnTo>
                    <a:pt x="767" y="255"/>
                  </a:lnTo>
                  <a:lnTo>
                    <a:pt x="886" y="236"/>
                  </a:lnTo>
                  <a:lnTo>
                    <a:pt x="898" y="208"/>
                  </a:lnTo>
                  <a:lnTo>
                    <a:pt x="913" y="183"/>
                  </a:lnTo>
                  <a:lnTo>
                    <a:pt x="933" y="159"/>
                  </a:lnTo>
                  <a:lnTo>
                    <a:pt x="956" y="136"/>
                  </a:lnTo>
                  <a:lnTo>
                    <a:pt x="1023" y="216"/>
                  </a:lnTo>
                  <a:lnTo>
                    <a:pt x="2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6289675" y="6029326"/>
              <a:ext cx="471488" cy="300038"/>
            </a:xfrm>
            <a:custGeom>
              <a:avLst/>
              <a:gdLst>
                <a:gd name="T0" fmla="*/ 424 w 2967"/>
                <a:gd name="T1" fmla="*/ 1263 h 1895"/>
                <a:gd name="T2" fmla="*/ 1104 w 2967"/>
                <a:gd name="T3" fmla="*/ 1718 h 1895"/>
                <a:gd name="T4" fmla="*/ 1952 w 2967"/>
                <a:gd name="T5" fmla="*/ 1689 h 1895"/>
                <a:gd name="T6" fmla="*/ 2600 w 2967"/>
                <a:gd name="T7" fmla="*/ 1190 h 1895"/>
                <a:gd name="T8" fmla="*/ 2828 w 2967"/>
                <a:gd name="T9" fmla="*/ 588 h 1895"/>
                <a:gd name="T10" fmla="*/ 2646 w 2967"/>
                <a:gd name="T11" fmla="*/ 666 h 1895"/>
                <a:gd name="T12" fmla="*/ 2409 w 2967"/>
                <a:gd name="T13" fmla="*/ 726 h 1895"/>
                <a:gd name="T14" fmla="*/ 2133 w 2967"/>
                <a:gd name="T15" fmla="*/ 770 h 1895"/>
                <a:gd name="T16" fmla="*/ 1751 w 2967"/>
                <a:gd name="T17" fmla="*/ 802 h 1895"/>
                <a:gd name="T18" fmla="*/ 1395 w 2967"/>
                <a:gd name="T19" fmla="*/ 808 h 1895"/>
                <a:gd name="T20" fmla="*/ 929 w 2967"/>
                <a:gd name="T21" fmla="*/ 781 h 1895"/>
                <a:gd name="T22" fmla="*/ 563 w 2967"/>
                <a:gd name="T23" fmla="*/ 727 h 1895"/>
                <a:gd name="T24" fmla="*/ 326 w 2967"/>
                <a:gd name="T25" fmla="*/ 667 h 1895"/>
                <a:gd name="T26" fmla="*/ 163 w 2967"/>
                <a:gd name="T27" fmla="*/ 600 h 1895"/>
                <a:gd name="T28" fmla="*/ 1802 w 2967"/>
                <a:gd name="T29" fmla="*/ 561 h 1895"/>
                <a:gd name="T30" fmla="*/ 2049 w 2967"/>
                <a:gd name="T31" fmla="*/ 640 h 1895"/>
                <a:gd name="T32" fmla="*/ 1509 w 2967"/>
                <a:gd name="T33" fmla="*/ 480 h 1895"/>
                <a:gd name="T34" fmla="*/ 1521 w 2967"/>
                <a:gd name="T35" fmla="*/ 605 h 1895"/>
                <a:gd name="T36" fmla="*/ 1634 w 2967"/>
                <a:gd name="T37" fmla="*/ 500 h 1895"/>
                <a:gd name="T38" fmla="*/ 1025 w 2967"/>
                <a:gd name="T39" fmla="*/ 537 h 1895"/>
                <a:gd name="T40" fmla="*/ 1230 w 2967"/>
                <a:gd name="T41" fmla="*/ 624 h 1895"/>
                <a:gd name="T42" fmla="*/ 2343 w 2967"/>
                <a:gd name="T43" fmla="*/ 416 h 1895"/>
                <a:gd name="T44" fmla="*/ 2302 w 2967"/>
                <a:gd name="T45" fmla="*/ 550 h 1895"/>
                <a:gd name="T46" fmla="*/ 2464 w 2967"/>
                <a:gd name="T47" fmla="*/ 454 h 1895"/>
                <a:gd name="T48" fmla="*/ 742 w 2967"/>
                <a:gd name="T49" fmla="*/ 454 h 1895"/>
                <a:gd name="T50" fmla="*/ 903 w 2967"/>
                <a:gd name="T51" fmla="*/ 550 h 1895"/>
                <a:gd name="T52" fmla="*/ 864 w 2967"/>
                <a:gd name="T53" fmla="*/ 416 h 1895"/>
                <a:gd name="T54" fmla="*/ 334 w 2967"/>
                <a:gd name="T55" fmla="*/ 542 h 1895"/>
                <a:gd name="T56" fmla="*/ 579 w 2967"/>
                <a:gd name="T57" fmla="*/ 475 h 1895"/>
                <a:gd name="T58" fmla="*/ 2497 w 2967"/>
                <a:gd name="T59" fmla="*/ 314 h 1895"/>
                <a:gd name="T60" fmla="*/ 2610 w 2967"/>
                <a:gd name="T61" fmla="*/ 420 h 1895"/>
                <a:gd name="T62" fmla="*/ 2622 w 2967"/>
                <a:gd name="T63" fmla="*/ 296 h 1895"/>
                <a:gd name="T64" fmla="*/ 1773 w 2967"/>
                <a:gd name="T65" fmla="*/ 456 h 1895"/>
                <a:gd name="T66" fmla="*/ 2020 w 2967"/>
                <a:gd name="T67" fmla="*/ 377 h 1895"/>
                <a:gd name="T68" fmla="*/ 2156 w 2967"/>
                <a:gd name="T69" fmla="*/ 241 h 1895"/>
                <a:gd name="T70" fmla="*/ 2219 w 2967"/>
                <a:gd name="T71" fmla="*/ 356 h 1895"/>
                <a:gd name="T72" fmla="*/ 2283 w 2967"/>
                <a:gd name="T73" fmla="*/ 241 h 1895"/>
                <a:gd name="T74" fmla="*/ 1309 w 2967"/>
                <a:gd name="T75" fmla="*/ 316 h 1895"/>
                <a:gd name="T76" fmla="*/ 1555 w 2967"/>
                <a:gd name="T77" fmla="*/ 393 h 1895"/>
                <a:gd name="T78" fmla="*/ 1016 w 2967"/>
                <a:gd name="T79" fmla="*/ 234 h 1895"/>
                <a:gd name="T80" fmla="*/ 1027 w 2967"/>
                <a:gd name="T81" fmla="*/ 358 h 1895"/>
                <a:gd name="T82" fmla="*/ 1141 w 2967"/>
                <a:gd name="T83" fmla="*/ 253 h 1895"/>
                <a:gd name="T84" fmla="*/ 408 w 2967"/>
                <a:gd name="T85" fmla="*/ 290 h 1895"/>
                <a:gd name="T86" fmla="*/ 614 w 2967"/>
                <a:gd name="T87" fmla="*/ 377 h 1895"/>
                <a:gd name="T88" fmla="*/ 1849 w 2967"/>
                <a:gd name="T89" fmla="*/ 108 h 1895"/>
                <a:gd name="T90" fmla="*/ 1810 w 2967"/>
                <a:gd name="T91" fmla="*/ 242 h 1895"/>
                <a:gd name="T92" fmla="*/ 1971 w 2967"/>
                <a:gd name="T93" fmla="*/ 147 h 1895"/>
                <a:gd name="T94" fmla="*/ 1754 w 2967"/>
                <a:gd name="T95" fmla="*/ 6 h 1895"/>
                <a:gd name="T96" fmla="*/ 2385 w 2967"/>
                <a:gd name="T97" fmla="*/ 76 h 1895"/>
                <a:gd name="T98" fmla="*/ 2857 w 2967"/>
                <a:gd name="T99" fmla="*/ 238 h 1895"/>
                <a:gd name="T100" fmla="*/ 2954 w 2967"/>
                <a:gd name="T101" fmla="*/ 613 h 1895"/>
                <a:gd name="T102" fmla="*/ 2598 w 2967"/>
                <a:gd name="T103" fmla="*/ 1391 h 1895"/>
                <a:gd name="T104" fmla="*/ 1878 w 2967"/>
                <a:gd name="T105" fmla="*/ 1841 h 1895"/>
                <a:gd name="T106" fmla="*/ 997 w 2967"/>
                <a:gd name="T107" fmla="*/ 1813 h 1895"/>
                <a:gd name="T108" fmla="*/ 309 w 2967"/>
                <a:gd name="T109" fmla="*/ 1317 h 1895"/>
                <a:gd name="T110" fmla="*/ 3 w 2967"/>
                <a:gd name="T111" fmla="*/ 513 h 1895"/>
                <a:gd name="T112" fmla="*/ 148 w 2967"/>
                <a:gd name="T113" fmla="*/ 216 h 1895"/>
                <a:gd name="T114" fmla="*/ 650 w 2967"/>
                <a:gd name="T115" fmla="*/ 65 h 1895"/>
                <a:gd name="T116" fmla="*/ 1284 w 2967"/>
                <a:gd name="T117" fmla="*/ 3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7" h="1895">
                  <a:moveTo>
                    <a:pt x="135" y="584"/>
                  </a:moveTo>
                  <a:lnTo>
                    <a:pt x="150" y="679"/>
                  </a:lnTo>
                  <a:lnTo>
                    <a:pt x="172" y="771"/>
                  </a:lnTo>
                  <a:lnTo>
                    <a:pt x="200" y="861"/>
                  </a:lnTo>
                  <a:lnTo>
                    <a:pt x="234" y="947"/>
                  </a:lnTo>
                  <a:lnTo>
                    <a:pt x="273" y="1032"/>
                  </a:lnTo>
                  <a:lnTo>
                    <a:pt x="318" y="1112"/>
                  </a:lnTo>
                  <a:lnTo>
                    <a:pt x="369" y="1190"/>
                  </a:lnTo>
                  <a:lnTo>
                    <a:pt x="424" y="1263"/>
                  </a:lnTo>
                  <a:lnTo>
                    <a:pt x="484" y="1332"/>
                  </a:lnTo>
                  <a:lnTo>
                    <a:pt x="548" y="1398"/>
                  </a:lnTo>
                  <a:lnTo>
                    <a:pt x="617" y="1459"/>
                  </a:lnTo>
                  <a:lnTo>
                    <a:pt x="689" y="1515"/>
                  </a:lnTo>
                  <a:lnTo>
                    <a:pt x="766" y="1566"/>
                  </a:lnTo>
                  <a:lnTo>
                    <a:pt x="845" y="1612"/>
                  </a:lnTo>
                  <a:lnTo>
                    <a:pt x="928" y="1654"/>
                  </a:lnTo>
                  <a:lnTo>
                    <a:pt x="1015" y="1689"/>
                  </a:lnTo>
                  <a:lnTo>
                    <a:pt x="1104" y="1718"/>
                  </a:lnTo>
                  <a:lnTo>
                    <a:pt x="1196" y="1742"/>
                  </a:lnTo>
                  <a:lnTo>
                    <a:pt x="1289" y="1758"/>
                  </a:lnTo>
                  <a:lnTo>
                    <a:pt x="1386" y="1768"/>
                  </a:lnTo>
                  <a:lnTo>
                    <a:pt x="1484" y="1772"/>
                  </a:lnTo>
                  <a:lnTo>
                    <a:pt x="1581" y="1768"/>
                  </a:lnTo>
                  <a:lnTo>
                    <a:pt x="1678" y="1758"/>
                  </a:lnTo>
                  <a:lnTo>
                    <a:pt x="1772" y="1742"/>
                  </a:lnTo>
                  <a:lnTo>
                    <a:pt x="1863" y="1718"/>
                  </a:lnTo>
                  <a:lnTo>
                    <a:pt x="1952" y="1689"/>
                  </a:lnTo>
                  <a:lnTo>
                    <a:pt x="2039" y="1654"/>
                  </a:lnTo>
                  <a:lnTo>
                    <a:pt x="2122" y="1612"/>
                  </a:lnTo>
                  <a:lnTo>
                    <a:pt x="2202" y="1566"/>
                  </a:lnTo>
                  <a:lnTo>
                    <a:pt x="2278" y="1515"/>
                  </a:lnTo>
                  <a:lnTo>
                    <a:pt x="2352" y="1459"/>
                  </a:lnTo>
                  <a:lnTo>
                    <a:pt x="2420" y="1398"/>
                  </a:lnTo>
                  <a:lnTo>
                    <a:pt x="2485" y="1332"/>
                  </a:lnTo>
                  <a:lnTo>
                    <a:pt x="2544" y="1263"/>
                  </a:lnTo>
                  <a:lnTo>
                    <a:pt x="2600" y="1190"/>
                  </a:lnTo>
                  <a:lnTo>
                    <a:pt x="2649" y="1112"/>
                  </a:lnTo>
                  <a:lnTo>
                    <a:pt x="2694" y="1032"/>
                  </a:lnTo>
                  <a:lnTo>
                    <a:pt x="2734" y="947"/>
                  </a:lnTo>
                  <a:lnTo>
                    <a:pt x="2768" y="861"/>
                  </a:lnTo>
                  <a:lnTo>
                    <a:pt x="2796" y="771"/>
                  </a:lnTo>
                  <a:lnTo>
                    <a:pt x="2818" y="679"/>
                  </a:lnTo>
                  <a:lnTo>
                    <a:pt x="2833" y="584"/>
                  </a:lnTo>
                  <a:lnTo>
                    <a:pt x="2830" y="585"/>
                  </a:lnTo>
                  <a:lnTo>
                    <a:pt x="2828" y="588"/>
                  </a:lnTo>
                  <a:lnTo>
                    <a:pt x="2805" y="600"/>
                  </a:lnTo>
                  <a:lnTo>
                    <a:pt x="2780" y="613"/>
                  </a:lnTo>
                  <a:lnTo>
                    <a:pt x="2776" y="614"/>
                  </a:lnTo>
                  <a:lnTo>
                    <a:pt x="2773" y="615"/>
                  </a:lnTo>
                  <a:lnTo>
                    <a:pt x="2723" y="638"/>
                  </a:lnTo>
                  <a:lnTo>
                    <a:pt x="2711" y="642"/>
                  </a:lnTo>
                  <a:lnTo>
                    <a:pt x="2681" y="653"/>
                  </a:lnTo>
                  <a:lnTo>
                    <a:pt x="2649" y="664"/>
                  </a:lnTo>
                  <a:lnTo>
                    <a:pt x="2646" y="666"/>
                  </a:lnTo>
                  <a:lnTo>
                    <a:pt x="2641" y="667"/>
                  </a:lnTo>
                  <a:lnTo>
                    <a:pt x="2579" y="685"/>
                  </a:lnTo>
                  <a:lnTo>
                    <a:pt x="2573" y="687"/>
                  </a:lnTo>
                  <a:lnTo>
                    <a:pt x="2568" y="689"/>
                  </a:lnTo>
                  <a:lnTo>
                    <a:pt x="2494" y="707"/>
                  </a:lnTo>
                  <a:lnTo>
                    <a:pt x="2490" y="708"/>
                  </a:lnTo>
                  <a:lnTo>
                    <a:pt x="2487" y="709"/>
                  </a:lnTo>
                  <a:lnTo>
                    <a:pt x="2413" y="725"/>
                  </a:lnTo>
                  <a:lnTo>
                    <a:pt x="2409" y="726"/>
                  </a:lnTo>
                  <a:lnTo>
                    <a:pt x="2404" y="727"/>
                  </a:lnTo>
                  <a:lnTo>
                    <a:pt x="2321" y="742"/>
                  </a:lnTo>
                  <a:lnTo>
                    <a:pt x="2318" y="742"/>
                  </a:lnTo>
                  <a:lnTo>
                    <a:pt x="2313" y="743"/>
                  </a:lnTo>
                  <a:lnTo>
                    <a:pt x="2230" y="757"/>
                  </a:lnTo>
                  <a:lnTo>
                    <a:pt x="2229" y="757"/>
                  </a:lnTo>
                  <a:lnTo>
                    <a:pt x="2227" y="757"/>
                  </a:lnTo>
                  <a:lnTo>
                    <a:pt x="2137" y="769"/>
                  </a:lnTo>
                  <a:lnTo>
                    <a:pt x="2133" y="770"/>
                  </a:lnTo>
                  <a:lnTo>
                    <a:pt x="2130" y="770"/>
                  </a:lnTo>
                  <a:lnTo>
                    <a:pt x="2038" y="781"/>
                  </a:lnTo>
                  <a:lnTo>
                    <a:pt x="1946" y="789"/>
                  </a:lnTo>
                  <a:lnTo>
                    <a:pt x="1943" y="789"/>
                  </a:lnTo>
                  <a:lnTo>
                    <a:pt x="1940" y="789"/>
                  </a:lnTo>
                  <a:lnTo>
                    <a:pt x="1848" y="796"/>
                  </a:lnTo>
                  <a:lnTo>
                    <a:pt x="1756" y="802"/>
                  </a:lnTo>
                  <a:lnTo>
                    <a:pt x="1754" y="802"/>
                  </a:lnTo>
                  <a:lnTo>
                    <a:pt x="1751" y="802"/>
                  </a:lnTo>
                  <a:lnTo>
                    <a:pt x="1661" y="806"/>
                  </a:lnTo>
                  <a:lnTo>
                    <a:pt x="1573" y="808"/>
                  </a:lnTo>
                  <a:lnTo>
                    <a:pt x="1570" y="808"/>
                  </a:lnTo>
                  <a:lnTo>
                    <a:pt x="1569" y="808"/>
                  </a:lnTo>
                  <a:lnTo>
                    <a:pt x="1525" y="808"/>
                  </a:lnTo>
                  <a:lnTo>
                    <a:pt x="1484" y="808"/>
                  </a:lnTo>
                  <a:lnTo>
                    <a:pt x="1399" y="808"/>
                  </a:lnTo>
                  <a:lnTo>
                    <a:pt x="1397" y="808"/>
                  </a:lnTo>
                  <a:lnTo>
                    <a:pt x="1395" y="808"/>
                  </a:lnTo>
                  <a:lnTo>
                    <a:pt x="1307" y="806"/>
                  </a:lnTo>
                  <a:lnTo>
                    <a:pt x="1216" y="802"/>
                  </a:lnTo>
                  <a:lnTo>
                    <a:pt x="1214" y="802"/>
                  </a:lnTo>
                  <a:lnTo>
                    <a:pt x="1211" y="802"/>
                  </a:lnTo>
                  <a:lnTo>
                    <a:pt x="1119" y="796"/>
                  </a:lnTo>
                  <a:lnTo>
                    <a:pt x="1027" y="789"/>
                  </a:lnTo>
                  <a:lnTo>
                    <a:pt x="1024" y="789"/>
                  </a:lnTo>
                  <a:lnTo>
                    <a:pt x="1022" y="789"/>
                  </a:lnTo>
                  <a:lnTo>
                    <a:pt x="929" y="781"/>
                  </a:lnTo>
                  <a:lnTo>
                    <a:pt x="837" y="770"/>
                  </a:lnTo>
                  <a:lnTo>
                    <a:pt x="831" y="769"/>
                  </a:lnTo>
                  <a:lnTo>
                    <a:pt x="742" y="757"/>
                  </a:lnTo>
                  <a:lnTo>
                    <a:pt x="740" y="757"/>
                  </a:lnTo>
                  <a:lnTo>
                    <a:pt x="737" y="757"/>
                  </a:lnTo>
                  <a:lnTo>
                    <a:pt x="654" y="743"/>
                  </a:lnTo>
                  <a:lnTo>
                    <a:pt x="650" y="742"/>
                  </a:lnTo>
                  <a:lnTo>
                    <a:pt x="646" y="742"/>
                  </a:lnTo>
                  <a:lnTo>
                    <a:pt x="563" y="727"/>
                  </a:lnTo>
                  <a:lnTo>
                    <a:pt x="560" y="726"/>
                  </a:lnTo>
                  <a:lnTo>
                    <a:pt x="555" y="725"/>
                  </a:lnTo>
                  <a:lnTo>
                    <a:pt x="481" y="709"/>
                  </a:lnTo>
                  <a:lnTo>
                    <a:pt x="477" y="708"/>
                  </a:lnTo>
                  <a:lnTo>
                    <a:pt x="473" y="707"/>
                  </a:lnTo>
                  <a:lnTo>
                    <a:pt x="399" y="689"/>
                  </a:lnTo>
                  <a:lnTo>
                    <a:pt x="394" y="687"/>
                  </a:lnTo>
                  <a:lnTo>
                    <a:pt x="388" y="685"/>
                  </a:lnTo>
                  <a:lnTo>
                    <a:pt x="326" y="667"/>
                  </a:lnTo>
                  <a:lnTo>
                    <a:pt x="323" y="666"/>
                  </a:lnTo>
                  <a:lnTo>
                    <a:pt x="319" y="664"/>
                  </a:lnTo>
                  <a:lnTo>
                    <a:pt x="257" y="642"/>
                  </a:lnTo>
                  <a:lnTo>
                    <a:pt x="251" y="640"/>
                  </a:lnTo>
                  <a:lnTo>
                    <a:pt x="245" y="638"/>
                  </a:lnTo>
                  <a:lnTo>
                    <a:pt x="193" y="615"/>
                  </a:lnTo>
                  <a:lnTo>
                    <a:pt x="191" y="614"/>
                  </a:lnTo>
                  <a:lnTo>
                    <a:pt x="188" y="613"/>
                  </a:lnTo>
                  <a:lnTo>
                    <a:pt x="163" y="600"/>
                  </a:lnTo>
                  <a:lnTo>
                    <a:pt x="139" y="588"/>
                  </a:lnTo>
                  <a:lnTo>
                    <a:pt x="135" y="584"/>
                  </a:lnTo>
                  <a:close/>
                  <a:moveTo>
                    <a:pt x="1973" y="478"/>
                  </a:moveTo>
                  <a:lnTo>
                    <a:pt x="1941" y="480"/>
                  </a:lnTo>
                  <a:lnTo>
                    <a:pt x="1909" y="488"/>
                  </a:lnTo>
                  <a:lnTo>
                    <a:pt x="1880" y="500"/>
                  </a:lnTo>
                  <a:lnTo>
                    <a:pt x="1851" y="516"/>
                  </a:lnTo>
                  <a:lnTo>
                    <a:pt x="1826" y="537"/>
                  </a:lnTo>
                  <a:lnTo>
                    <a:pt x="1802" y="561"/>
                  </a:lnTo>
                  <a:lnTo>
                    <a:pt x="1897" y="640"/>
                  </a:lnTo>
                  <a:lnTo>
                    <a:pt x="1914" y="624"/>
                  </a:lnTo>
                  <a:lnTo>
                    <a:pt x="1932" y="612"/>
                  </a:lnTo>
                  <a:lnTo>
                    <a:pt x="1952" y="605"/>
                  </a:lnTo>
                  <a:lnTo>
                    <a:pt x="1973" y="602"/>
                  </a:lnTo>
                  <a:lnTo>
                    <a:pt x="1994" y="605"/>
                  </a:lnTo>
                  <a:lnTo>
                    <a:pt x="2014" y="612"/>
                  </a:lnTo>
                  <a:lnTo>
                    <a:pt x="2032" y="624"/>
                  </a:lnTo>
                  <a:lnTo>
                    <a:pt x="2049" y="640"/>
                  </a:lnTo>
                  <a:lnTo>
                    <a:pt x="2143" y="561"/>
                  </a:lnTo>
                  <a:lnTo>
                    <a:pt x="2120" y="537"/>
                  </a:lnTo>
                  <a:lnTo>
                    <a:pt x="2094" y="516"/>
                  </a:lnTo>
                  <a:lnTo>
                    <a:pt x="2066" y="500"/>
                  </a:lnTo>
                  <a:lnTo>
                    <a:pt x="2036" y="488"/>
                  </a:lnTo>
                  <a:lnTo>
                    <a:pt x="2005" y="480"/>
                  </a:lnTo>
                  <a:lnTo>
                    <a:pt x="1973" y="478"/>
                  </a:lnTo>
                  <a:close/>
                  <a:moveTo>
                    <a:pt x="1542" y="478"/>
                  </a:moveTo>
                  <a:lnTo>
                    <a:pt x="1509" y="480"/>
                  </a:lnTo>
                  <a:lnTo>
                    <a:pt x="1478" y="488"/>
                  </a:lnTo>
                  <a:lnTo>
                    <a:pt x="1449" y="500"/>
                  </a:lnTo>
                  <a:lnTo>
                    <a:pt x="1420" y="516"/>
                  </a:lnTo>
                  <a:lnTo>
                    <a:pt x="1395" y="537"/>
                  </a:lnTo>
                  <a:lnTo>
                    <a:pt x="1371" y="561"/>
                  </a:lnTo>
                  <a:lnTo>
                    <a:pt x="1465" y="640"/>
                  </a:lnTo>
                  <a:lnTo>
                    <a:pt x="1483" y="624"/>
                  </a:lnTo>
                  <a:lnTo>
                    <a:pt x="1501" y="612"/>
                  </a:lnTo>
                  <a:lnTo>
                    <a:pt x="1521" y="605"/>
                  </a:lnTo>
                  <a:lnTo>
                    <a:pt x="1542" y="602"/>
                  </a:lnTo>
                  <a:lnTo>
                    <a:pt x="1562" y="605"/>
                  </a:lnTo>
                  <a:lnTo>
                    <a:pt x="1581" y="612"/>
                  </a:lnTo>
                  <a:lnTo>
                    <a:pt x="1600" y="624"/>
                  </a:lnTo>
                  <a:lnTo>
                    <a:pt x="1618" y="640"/>
                  </a:lnTo>
                  <a:lnTo>
                    <a:pt x="1712" y="561"/>
                  </a:lnTo>
                  <a:lnTo>
                    <a:pt x="1689" y="537"/>
                  </a:lnTo>
                  <a:lnTo>
                    <a:pt x="1663" y="516"/>
                  </a:lnTo>
                  <a:lnTo>
                    <a:pt x="1634" y="500"/>
                  </a:lnTo>
                  <a:lnTo>
                    <a:pt x="1604" y="488"/>
                  </a:lnTo>
                  <a:lnTo>
                    <a:pt x="1574" y="480"/>
                  </a:lnTo>
                  <a:lnTo>
                    <a:pt x="1542" y="478"/>
                  </a:lnTo>
                  <a:close/>
                  <a:moveTo>
                    <a:pt x="1171" y="478"/>
                  </a:moveTo>
                  <a:lnTo>
                    <a:pt x="1139" y="480"/>
                  </a:lnTo>
                  <a:lnTo>
                    <a:pt x="1108" y="488"/>
                  </a:lnTo>
                  <a:lnTo>
                    <a:pt x="1079" y="500"/>
                  </a:lnTo>
                  <a:lnTo>
                    <a:pt x="1050" y="516"/>
                  </a:lnTo>
                  <a:lnTo>
                    <a:pt x="1025" y="537"/>
                  </a:lnTo>
                  <a:lnTo>
                    <a:pt x="1001" y="561"/>
                  </a:lnTo>
                  <a:lnTo>
                    <a:pt x="1095" y="640"/>
                  </a:lnTo>
                  <a:lnTo>
                    <a:pt x="1113" y="624"/>
                  </a:lnTo>
                  <a:lnTo>
                    <a:pt x="1131" y="612"/>
                  </a:lnTo>
                  <a:lnTo>
                    <a:pt x="1151" y="605"/>
                  </a:lnTo>
                  <a:lnTo>
                    <a:pt x="1172" y="602"/>
                  </a:lnTo>
                  <a:lnTo>
                    <a:pt x="1192" y="605"/>
                  </a:lnTo>
                  <a:lnTo>
                    <a:pt x="1211" y="612"/>
                  </a:lnTo>
                  <a:lnTo>
                    <a:pt x="1230" y="624"/>
                  </a:lnTo>
                  <a:lnTo>
                    <a:pt x="1248" y="640"/>
                  </a:lnTo>
                  <a:lnTo>
                    <a:pt x="1342" y="561"/>
                  </a:lnTo>
                  <a:lnTo>
                    <a:pt x="1318" y="537"/>
                  </a:lnTo>
                  <a:lnTo>
                    <a:pt x="1293" y="516"/>
                  </a:lnTo>
                  <a:lnTo>
                    <a:pt x="1264" y="500"/>
                  </a:lnTo>
                  <a:lnTo>
                    <a:pt x="1235" y="488"/>
                  </a:lnTo>
                  <a:lnTo>
                    <a:pt x="1204" y="480"/>
                  </a:lnTo>
                  <a:lnTo>
                    <a:pt x="1171" y="478"/>
                  </a:lnTo>
                  <a:close/>
                  <a:moveTo>
                    <a:pt x="2343" y="416"/>
                  </a:moveTo>
                  <a:lnTo>
                    <a:pt x="2310" y="419"/>
                  </a:lnTo>
                  <a:lnTo>
                    <a:pt x="2279" y="426"/>
                  </a:lnTo>
                  <a:lnTo>
                    <a:pt x="2250" y="437"/>
                  </a:lnTo>
                  <a:lnTo>
                    <a:pt x="2222" y="454"/>
                  </a:lnTo>
                  <a:lnTo>
                    <a:pt x="2196" y="475"/>
                  </a:lnTo>
                  <a:lnTo>
                    <a:pt x="2172" y="500"/>
                  </a:lnTo>
                  <a:lnTo>
                    <a:pt x="2267" y="579"/>
                  </a:lnTo>
                  <a:lnTo>
                    <a:pt x="2284" y="562"/>
                  </a:lnTo>
                  <a:lnTo>
                    <a:pt x="2302" y="550"/>
                  </a:lnTo>
                  <a:lnTo>
                    <a:pt x="2322" y="543"/>
                  </a:lnTo>
                  <a:lnTo>
                    <a:pt x="2343" y="540"/>
                  </a:lnTo>
                  <a:lnTo>
                    <a:pt x="2364" y="543"/>
                  </a:lnTo>
                  <a:lnTo>
                    <a:pt x="2384" y="550"/>
                  </a:lnTo>
                  <a:lnTo>
                    <a:pt x="2402" y="562"/>
                  </a:lnTo>
                  <a:lnTo>
                    <a:pt x="2419" y="579"/>
                  </a:lnTo>
                  <a:lnTo>
                    <a:pt x="2513" y="500"/>
                  </a:lnTo>
                  <a:lnTo>
                    <a:pt x="2490" y="475"/>
                  </a:lnTo>
                  <a:lnTo>
                    <a:pt x="2464" y="454"/>
                  </a:lnTo>
                  <a:lnTo>
                    <a:pt x="2436" y="437"/>
                  </a:lnTo>
                  <a:lnTo>
                    <a:pt x="2405" y="426"/>
                  </a:lnTo>
                  <a:lnTo>
                    <a:pt x="2375" y="419"/>
                  </a:lnTo>
                  <a:lnTo>
                    <a:pt x="2343" y="416"/>
                  </a:lnTo>
                  <a:close/>
                  <a:moveTo>
                    <a:pt x="864" y="416"/>
                  </a:moveTo>
                  <a:lnTo>
                    <a:pt x="831" y="419"/>
                  </a:lnTo>
                  <a:lnTo>
                    <a:pt x="800" y="426"/>
                  </a:lnTo>
                  <a:lnTo>
                    <a:pt x="770" y="437"/>
                  </a:lnTo>
                  <a:lnTo>
                    <a:pt x="742" y="454"/>
                  </a:lnTo>
                  <a:lnTo>
                    <a:pt x="717" y="475"/>
                  </a:lnTo>
                  <a:lnTo>
                    <a:pt x="692" y="500"/>
                  </a:lnTo>
                  <a:lnTo>
                    <a:pt x="788" y="579"/>
                  </a:lnTo>
                  <a:lnTo>
                    <a:pt x="804" y="562"/>
                  </a:lnTo>
                  <a:lnTo>
                    <a:pt x="823" y="550"/>
                  </a:lnTo>
                  <a:lnTo>
                    <a:pt x="843" y="543"/>
                  </a:lnTo>
                  <a:lnTo>
                    <a:pt x="864" y="540"/>
                  </a:lnTo>
                  <a:lnTo>
                    <a:pt x="883" y="543"/>
                  </a:lnTo>
                  <a:lnTo>
                    <a:pt x="903" y="550"/>
                  </a:lnTo>
                  <a:lnTo>
                    <a:pt x="922" y="562"/>
                  </a:lnTo>
                  <a:lnTo>
                    <a:pt x="939" y="579"/>
                  </a:lnTo>
                  <a:lnTo>
                    <a:pt x="1034" y="500"/>
                  </a:lnTo>
                  <a:lnTo>
                    <a:pt x="1011" y="475"/>
                  </a:lnTo>
                  <a:lnTo>
                    <a:pt x="984" y="454"/>
                  </a:lnTo>
                  <a:lnTo>
                    <a:pt x="956" y="437"/>
                  </a:lnTo>
                  <a:lnTo>
                    <a:pt x="926" y="426"/>
                  </a:lnTo>
                  <a:lnTo>
                    <a:pt x="895" y="419"/>
                  </a:lnTo>
                  <a:lnTo>
                    <a:pt x="864" y="416"/>
                  </a:lnTo>
                  <a:close/>
                  <a:moveTo>
                    <a:pt x="431" y="416"/>
                  </a:moveTo>
                  <a:lnTo>
                    <a:pt x="399" y="419"/>
                  </a:lnTo>
                  <a:lnTo>
                    <a:pt x="369" y="426"/>
                  </a:lnTo>
                  <a:lnTo>
                    <a:pt x="339" y="437"/>
                  </a:lnTo>
                  <a:lnTo>
                    <a:pt x="310" y="454"/>
                  </a:lnTo>
                  <a:lnTo>
                    <a:pt x="284" y="475"/>
                  </a:lnTo>
                  <a:lnTo>
                    <a:pt x="261" y="500"/>
                  </a:lnTo>
                  <a:lnTo>
                    <a:pt x="292" y="525"/>
                  </a:lnTo>
                  <a:lnTo>
                    <a:pt x="334" y="542"/>
                  </a:lnTo>
                  <a:lnTo>
                    <a:pt x="382" y="557"/>
                  </a:lnTo>
                  <a:lnTo>
                    <a:pt x="403" y="546"/>
                  </a:lnTo>
                  <a:lnTo>
                    <a:pt x="425" y="542"/>
                  </a:lnTo>
                  <a:lnTo>
                    <a:pt x="447" y="543"/>
                  </a:lnTo>
                  <a:lnTo>
                    <a:pt x="469" y="548"/>
                  </a:lnTo>
                  <a:lnTo>
                    <a:pt x="489" y="561"/>
                  </a:lnTo>
                  <a:lnTo>
                    <a:pt x="508" y="579"/>
                  </a:lnTo>
                  <a:lnTo>
                    <a:pt x="602" y="500"/>
                  </a:lnTo>
                  <a:lnTo>
                    <a:pt x="579" y="475"/>
                  </a:lnTo>
                  <a:lnTo>
                    <a:pt x="553" y="454"/>
                  </a:lnTo>
                  <a:lnTo>
                    <a:pt x="524" y="437"/>
                  </a:lnTo>
                  <a:lnTo>
                    <a:pt x="495" y="426"/>
                  </a:lnTo>
                  <a:lnTo>
                    <a:pt x="464" y="419"/>
                  </a:lnTo>
                  <a:lnTo>
                    <a:pt x="431" y="416"/>
                  </a:lnTo>
                  <a:close/>
                  <a:moveTo>
                    <a:pt x="2589" y="294"/>
                  </a:moveTo>
                  <a:lnTo>
                    <a:pt x="2557" y="296"/>
                  </a:lnTo>
                  <a:lnTo>
                    <a:pt x="2526" y="302"/>
                  </a:lnTo>
                  <a:lnTo>
                    <a:pt x="2497" y="314"/>
                  </a:lnTo>
                  <a:lnTo>
                    <a:pt x="2468" y="331"/>
                  </a:lnTo>
                  <a:lnTo>
                    <a:pt x="2442" y="352"/>
                  </a:lnTo>
                  <a:lnTo>
                    <a:pt x="2419" y="377"/>
                  </a:lnTo>
                  <a:lnTo>
                    <a:pt x="2513" y="456"/>
                  </a:lnTo>
                  <a:lnTo>
                    <a:pt x="2531" y="438"/>
                  </a:lnTo>
                  <a:lnTo>
                    <a:pt x="2549" y="427"/>
                  </a:lnTo>
                  <a:lnTo>
                    <a:pt x="2569" y="420"/>
                  </a:lnTo>
                  <a:lnTo>
                    <a:pt x="2589" y="418"/>
                  </a:lnTo>
                  <a:lnTo>
                    <a:pt x="2610" y="420"/>
                  </a:lnTo>
                  <a:lnTo>
                    <a:pt x="2629" y="427"/>
                  </a:lnTo>
                  <a:lnTo>
                    <a:pt x="2648" y="438"/>
                  </a:lnTo>
                  <a:lnTo>
                    <a:pt x="2666" y="456"/>
                  </a:lnTo>
                  <a:lnTo>
                    <a:pt x="2760" y="377"/>
                  </a:lnTo>
                  <a:lnTo>
                    <a:pt x="2736" y="352"/>
                  </a:lnTo>
                  <a:lnTo>
                    <a:pt x="2711" y="331"/>
                  </a:lnTo>
                  <a:lnTo>
                    <a:pt x="2682" y="314"/>
                  </a:lnTo>
                  <a:lnTo>
                    <a:pt x="2652" y="302"/>
                  </a:lnTo>
                  <a:lnTo>
                    <a:pt x="2622" y="296"/>
                  </a:lnTo>
                  <a:lnTo>
                    <a:pt x="2589" y="294"/>
                  </a:lnTo>
                  <a:close/>
                  <a:moveTo>
                    <a:pt x="1849" y="294"/>
                  </a:moveTo>
                  <a:lnTo>
                    <a:pt x="1817" y="296"/>
                  </a:lnTo>
                  <a:lnTo>
                    <a:pt x="1787" y="302"/>
                  </a:lnTo>
                  <a:lnTo>
                    <a:pt x="1757" y="314"/>
                  </a:lnTo>
                  <a:lnTo>
                    <a:pt x="1728" y="331"/>
                  </a:lnTo>
                  <a:lnTo>
                    <a:pt x="1702" y="352"/>
                  </a:lnTo>
                  <a:lnTo>
                    <a:pt x="1679" y="377"/>
                  </a:lnTo>
                  <a:lnTo>
                    <a:pt x="1773" y="456"/>
                  </a:lnTo>
                  <a:lnTo>
                    <a:pt x="1791" y="438"/>
                  </a:lnTo>
                  <a:lnTo>
                    <a:pt x="1810" y="427"/>
                  </a:lnTo>
                  <a:lnTo>
                    <a:pt x="1829" y="420"/>
                  </a:lnTo>
                  <a:lnTo>
                    <a:pt x="1849" y="418"/>
                  </a:lnTo>
                  <a:lnTo>
                    <a:pt x="1870" y="420"/>
                  </a:lnTo>
                  <a:lnTo>
                    <a:pt x="1890" y="427"/>
                  </a:lnTo>
                  <a:lnTo>
                    <a:pt x="1908" y="438"/>
                  </a:lnTo>
                  <a:lnTo>
                    <a:pt x="1926" y="456"/>
                  </a:lnTo>
                  <a:lnTo>
                    <a:pt x="2020" y="377"/>
                  </a:lnTo>
                  <a:lnTo>
                    <a:pt x="1996" y="352"/>
                  </a:lnTo>
                  <a:lnTo>
                    <a:pt x="1971" y="331"/>
                  </a:lnTo>
                  <a:lnTo>
                    <a:pt x="1942" y="314"/>
                  </a:lnTo>
                  <a:lnTo>
                    <a:pt x="1913" y="302"/>
                  </a:lnTo>
                  <a:lnTo>
                    <a:pt x="1882" y="296"/>
                  </a:lnTo>
                  <a:lnTo>
                    <a:pt x="1849" y="294"/>
                  </a:lnTo>
                  <a:close/>
                  <a:moveTo>
                    <a:pt x="2220" y="231"/>
                  </a:moveTo>
                  <a:lnTo>
                    <a:pt x="2187" y="234"/>
                  </a:lnTo>
                  <a:lnTo>
                    <a:pt x="2156" y="241"/>
                  </a:lnTo>
                  <a:lnTo>
                    <a:pt x="2127" y="253"/>
                  </a:lnTo>
                  <a:lnTo>
                    <a:pt x="2098" y="270"/>
                  </a:lnTo>
                  <a:lnTo>
                    <a:pt x="2073" y="290"/>
                  </a:lnTo>
                  <a:lnTo>
                    <a:pt x="2049" y="316"/>
                  </a:lnTo>
                  <a:lnTo>
                    <a:pt x="2143" y="393"/>
                  </a:lnTo>
                  <a:lnTo>
                    <a:pt x="2161" y="377"/>
                  </a:lnTo>
                  <a:lnTo>
                    <a:pt x="2179" y="365"/>
                  </a:lnTo>
                  <a:lnTo>
                    <a:pt x="2199" y="358"/>
                  </a:lnTo>
                  <a:lnTo>
                    <a:pt x="2219" y="356"/>
                  </a:lnTo>
                  <a:lnTo>
                    <a:pt x="2240" y="358"/>
                  </a:lnTo>
                  <a:lnTo>
                    <a:pt x="2260" y="365"/>
                  </a:lnTo>
                  <a:lnTo>
                    <a:pt x="2278" y="377"/>
                  </a:lnTo>
                  <a:lnTo>
                    <a:pt x="2296" y="393"/>
                  </a:lnTo>
                  <a:lnTo>
                    <a:pt x="2390" y="316"/>
                  </a:lnTo>
                  <a:lnTo>
                    <a:pt x="2366" y="290"/>
                  </a:lnTo>
                  <a:lnTo>
                    <a:pt x="2341" y="270"/>
                  </a:lnTo>
                  <a:lnTo>
                    <a:pt x="2312" y="253"/>
                  </a:lnTo>
                  <a:lnTo>
                    <a:pt x="2283" y="241"/>
                  </a:lnTo>
                  <a:lnTo>
                    <a:pt x="2252" y="234"/>
                  </a:lnTo>
                  <a:lnTo>
                    <a:pt x="2220" y="231"/>
                  </a:lnTo>
                  <a:close/>
                  <a:moveTo>
                    <a:pt x="1479" y="231"/>
                  </a:moveTo>
                  <a:lnTo>
                    <a:pt x="1447" y="234"/>
                  </a:lnTo>
                  <a:lnTo>
                    <a:pt x="1417" y="241"/>
                  </a:lnTo>
                  <a:lnTo>
                    <a:pt x="1387" y="253"/>
                  </a:lnTo>
                  <a:lnTo>
                    <a:pt x="1359" y="270"/>
                  </a:lnTo>
                  <a:lnTo>
                    <a:pt x="1332" y="290"/>
                  </a:lnTo>
                  <a:lnTo>
                    <a:pt x="1309" y="316"/>
                  </a:lnTo>
                  <a:lnTo>
                    <a:pt x="1404" y="393"/>
                  </a:lnTo>
                  <a:lnTo>
                    <a:pt x="1421" y="377"/>
                  </a:lnTo>
                  <a:lnTo>
                    <a:pt x="1440" y="365"/>
                  </a:lnTo>
                  <a:lnTo>
                    <a:pt x="1460" y="358"/>
                  </a:lnTo>
                  <a:lnTo>
                    <a:pt x="1479" y="356"/>
                  </a:lnTo>
                  <a:lnTo>
                    <a:pt x="1500" y="358"/>
                  </a:lnTo>
                  <a:lnTo>
                    <a:pt x="1520" y="365"/>
                  </a:lnTo>
                  <a:lnTo>
                    <a:pt x="1539" y="377"/>
                  </a:lnTo>
                  <a:lnTo>
                    <a:pt x="1555" y="393"/>
                  </a:lnTo>
                  <a:lnTo>
                    <a:pt x="1650" y="316"/>
                  </a:lnTo>
                  <a:lnTo>
                    <a:pt x="1626" y="290"/>
                  </a:lnTo>
                  <a:lnTo>
                    <a:pt x="1601" y="270"/>
                  </a:lnTo>
                  <a:lnTo>
                    <a:pt x="1573" y="253"/>
                  </a:lnTo>
                  <a:lnTo>
                    <a:pt x="1543" y="241"/>
                  </a:lnTo>
                  <a:lnTo>
                    <a:pt x="1512" y="234"/>
                  </a:lnTo>
                  <a:lnTo>
                    <a:pt x="1479" y="231"/>
                  </a:lnTo>
                  <a:close/>
                  <a:moveTo>
                    <a:pt x="1048" y="231"/>
                  </a:moveTo>
                  <a:lnTo>
                    <a:pt x="1016" y="234"/>
                  </a:lnTo>
                  <a:lnTo>
                    <a:pt x="984" y="241"/>
                  </a:lnTo>
                  <a:lnTo>
                    <a:pt x="955" y="253"/>
                  </a:lnTo>
                  <a:lnTo>
                    <a:pt x="927" y="270"/>
                  </a:lnTo>
                  <a:lnTo>
                    <a:pt x="901" y="290"/>
                  </a:lnTo>
                  <a:lnTo>
                    <a:pt x="878" y="316"/>
                  </a:lnTo>
                  <a:lnTo>
                    <a:pt x="972" y="393"/>
                  </a:lnTo>
                  <a:lnTo>
                    <a:pt x="989" y="377"/>
                  </a:lnTo>
                  <a:lnTo>
                    <a:pt x="1007" y="365"/>
                  </a:lnTo>
                  <a:lnTo>
                    <a:pt x="1027" y="358"/>
                  </a:lnTo>
                  <a:lnTo>
                    <a:pt x="1048" y="356"/>
                  </a:lnTo>
                  <a:lnTo>
                    <a:pt x="1069" y="358"/>
                  </a:lnTo>
                  <a:lnTo>
                    <a:pt x="1089" y="365"/>
                  </a:lnTo>
                  <a:lnTo>
                    <a:pt x="1107" y="377"/>
                  </a:lnTo>
                  <a:lnTo>
                    <a:pt x="1124" y="393"/>
                  </a:lnTo>
                  <a:lnTo>
                    <a:pt x="1219" y="316"/>
                  </a:lnTo>
                  <a:lnTo>
                    <a:pt x="1195" y="290"/>
                  </a:lnTo>
                  <a:lnTo>
                    <a:pt x="1169" y="270"/>
                  </a:lnTo>
                  <a:lnTo>
                    <a:pt x="1141" y="253"/>
                  </a:lnTo>
                  <a:lnTo>
                    <a:pt x="1112" y="241"/>
                  </a:lnTo>
                  <a:lnTo>
                    <a:pt x="1080" y="234"/>
                  </a:lnTo>
                  <a:lnTo>
                    <a:pt x="1048" y="231"/>
                  </a:lnTo>
                  <a:close/>
                  <a:moveTo>
                    <a:pt x="555" y="231"/>
                  </a:moveTo>
                  <a:lnTo>
                    <a:pt x="522" y="234"/>
                  </a:lnTo>
                  <a:lnTo>
                    <a:pt x="492" y="241"/>
                  </a:lnTo>
                  <a:lnTo>
                    <a:pt x="462" y="253"/>
                  </a:lnTo>
                  <a:lnTo>
                    <a:pt x="434" y="270"/>
                  </a:lnTo>
                  <a:lnTo>
                    <a:pt x="408" y="290"/>
                  </a:lnTo>
                  <a:lnTo>
                    <a:pt x="384" y="316"/>
                  </a:lnTo>
                  <a:lnTo>
                    <a:pt x="479" y="393"/>
                  </a:lnTo>
                  <a:lnTo>
                    <a:pt x="496" y="377"/>
                  </a:lnTo>
                  <a:lnTo>
                    <a:pt x="515" y="365"/>
                  </a:lnTo>
                  <a:lnTo>
                    <a:pt x="534" y="358"/>
                  </a:lnTo>
                  <a:lnTo>
                    <a:pt x="555" y="356"/>
                  </a:lnTo>
                  <a:lnTo>
                    <a:pt x="575" y="358"/>
                  </a:lnTo>
                  <a:lnTo>
                    <a:pt x="596" y="365"/>
                  </a:lnTo>
                  <a:lnTo>
                    <a:pt x="614" y="377"/>
                  </a:lnTo>
                  <a:lnTo>
                    <a:pt x="631" y="393"/>
                  </a:lnTo>
                  <a:lnTo>
                    <a:pt x="725" y="316"/>
                  </a:lnTo>
                  <a:lnTo>
                    <a:pt x="702" y="290"/>
                  </a:lnTo>
                  <a:lnTo>
                    <a:pt x="676" y="270"/>
                  </a:lnTo>
                  <a:lnTo>
                    <a:pt x="648" y="253"/>
                  </a:lnTo>
                  <a:lnTo>
                    <a:pt x="618" y="241"/>
                  </a:lnTo>
                  <a:lnTo>
                    <a:pt x="587" y="234"/>
                  </a:lnTo>
                  <a:lnTo>
                    <a:pt x="555" y="231"/>
                  </a:lnTo>
                  <a:close/>
                  <a:moveTo>
                    <a:pt x="1849" y="108"/>
                  </a:moveTo>
                  <a:lnTo>
                    <a:pt x="1817" y="110"/>
                  </a:lnTo>
                  <a:lnTo>
                    <a:pt x="1787" y="118"/>
                  </a:lnTo>
                  <a:lnTo>
                    <a:pt x="1757" y="130"/>
                  </a:lnTo>
                  <a:lnTo>
                    <a:pt x="1728" y="147"/>
                  </a:lnTo>
                  <a:lnTo>
                    <a:pt x="1702" y="167"/>
                  </a:lnTo>
                  <a:lnTo>
                    <a:pt x="1679" y="192"/>
                  </a:lnTo>
                  <a:lnTo>
                    <a:pt x="1773" y="271"/>
                  </a:lnTo>
                  <a:lnTo>
                    <a:pt x="1791" y="254"/>
                  </a:lnTo>
                  <a:lnTo>
                    <a:pt x="1810" y="242"/>
                  </a:lnTo>
                  <a:lnTo>
                    <a:pt x="1829" y="235"/>
                  </a:lnTo>
                  <a:lnTo>
                    <a:pt x="1849" y="232"/>
                  </a:lnTo>
                  <a:lnTo>
                    <a:pt x="1870" y="235"/>
                  </a:lnTo>
                  <a:lnTo>
                    <a:pt x="1890" y="242"/>
                  </a:lnTo>
                  <a:lnTo>
                    <a:pt x="1908" y="254"/>
                  </a:lnTo>
                  <a:lnTo>
                    <a:pt x="1926" y="271"/>
                  </a:lnTo>
                  <a:lnTo>
                    <a:pt x="2020" y="192"/>
                  </a:lnTo>
                  <a:lnTo>
                    <a:pt x="1996" y="167"/>
                  </a:lnTo>
                  <a:lnTo>
                    <a:pt x="1971" y="147"/>
                  </a:lnTo>
                  <a:lnTo>
                    <a:pt x="1942" y="130"/>
                  </a:lnTo>
                  <a:lnTo>
                    <a:pt x="1913" y="118"/>
                  </a:lnTo>
                  <a:lnTo>
                    <a:pt x="1882" y="110"/>
                  </a:lnTo>
                  <a:lnTo>
                    <a:pt x="1849" y="108"/>
                  </a:lnTo>
                  <a:close/>
                  <a:moveTo>
                    <a:pt x="1484" y="0"/>
                  </a:moveTo>
                  <a:lnTo>
                    <a:pt x="1548" y="0"/>
                  </a:lnTo>
                  <a:lnTo>
                    <a:pt x="1615" y="1"/>
                  </a:lnTo>
                  <a:lnTo>
                    <a:pt x="1684" y="3"/>
                  </a:lnTo>
                  <a:lnTo>
                    <a:pt x="1754" y="6"/>
                  </a:lnTo>
                  <a:lnTo>
                    <a:pt x="1825" y="10"/>
                  </a:lnTo>
                  <a:lnTo>
                    <a:pt x="1895" y="15"/>
                  </a:lnTo>
                  <a:lnTo>
                    <a:pt x="1968" y="20"/>
                  </a:lnTo>
                  <a:lnTo>
                    <a:pt x="2039" y="27"/>
                  </a:lnTo>
                  <a:lnTo>
                    <a:pt x="2110" y="35"/>
                  </a:lnTo>
                  <a:lnTo>
                    <a:pt x="2181" y="45"/>
                  </a:lnTo>
                  <a:lnTo>
                    <a:pt x="2250" y="54"/>
                  </a:lnTo>
                  <a:lnTo>
                    <a:pt x="2318" y="65"/>
                  </a:lnTo>
                  <a:lnTo>
                    <a:pt x="2385" y="76"/>
                  </a:lnTo>
                  <a:lnTo>
                    <a:pt x="2449" y="90"/>
                  </a:lnTo>
                  <a:lnTo>
                    <a:pt x="2512" y="105"/>
                  </a:lnTo>
                  <a:lnTo>
                    <a:pt x="2571" y="120"/>
                  </a:lnTo>
                  <a:lnTo>
                    <a:pt x="2628" y="137"/>
                  </a:lnTo>
                  <a:lnTo>
                    <a:pt x="2682" y="154"/>
                  </a:lnTo>
                  <a:lnTo>
                    <a:pt x="2731" y="173"/>
                  </a:lnTo>
                  <a:lnTo>
                    <a:pt x="2778" y="194"/>
                  </a:lnTo>
                  <a:lnTo>
                    <a:pt x="2819" y="216"/>
                  </a:lnTo>
                  <a:lnTo>
                    <a:pt x="2857" y="238"/>
                  </a:lnTo>
                  <a:lnTo>
                    <a:pt x="2889" y="263"/>
                  </a:lnTo>
                  <a:lnTo>
                    <a:pt x="2917" y="288"/>
                  </a:lnTo>
                  <a:lnTo>
                    <a:pt x="2939" y="314"/>
                  </a:lnTo>
                  <a:lnTo>
                    <a:pt x="2954" y="343"/>
                  </a:lnTo>
                  <a:lnTo>
                    <a:pt x="2964" y="373"/>
                  </a:lnTo>
                  <a:lnTo>
                    <a:pt x="2967" y="403"/>
                  </a:lnTo>
                  <a:lnTo>
                    <a:pt x="2967" y="412"/>
                  </a:lnTo>
                  <a:lnTo>
                    <a:pt x="2964" y="513"/>
                  </a:lnTo>
                  <a:lnTo>
                    <a:pt x="2954" y="613"/>
                  </a:lnTo>
                  <a:lnTo>
                    <a:pt x="2938" y="710"/>
                  </a:lnTo>
                  <a:lnTo>
                    <a:pt x="2915" y="806"/>
                  </a:lnTo>
                  <a:lnTo>
                    <a:pt x="2885" y="898"/>
                  </a:lnTo>
                  <a:lnTo>
                    <a:pt x="2851" y="989"/>
                  </a:lnTo>
                  <a:lnTo>
                    <a:pt x="2810" y="1076"/>
                  </a:lnTo>
                  <a:lnTo>
                    <a:pt x="2764" y="1160"/>
                  </a:lnTo>
                  <a:lnTo>
                    <a:pt x="2714" y="1240"/>
                  </a:lnTo>
                  <a:lnTo>
                    <a:pt x="2658" y="1317"/>
                  </a:lnTo>
                  <a:lnTo>
                    <a:pt x="2598" y="1391"/>
                  </a:lnTo>
                  <a:lnTo>
                    <a:pt x="2533" y="1460"/>
                  </a:lnTo>
                  <a:lnTo>
                    <a:pt x="2464" y="1526"/>
                  </a:lnTo>
                  <a:lnTo>
                    <a:pt x="2390" y="1586"/>
                  </a:lnTo>
                  <a:lnTo>
                    <a:pt x="2313" y="1642"/>
                  </a:lnTo>
                  <a:lnTo>
                    <a:pt x="2232" y="1692"/>
                  </a:lnTo>
                  <a:lnTo>
                    <a:pt x="2148" y="1738"/>
                  </a:lnTo>
                  <a:lnTo>
                    <a:pt x="2061" y="1778"/>
                  </a:lnTo>
                  <a:lnTo>
                    <a:pt x="1971" y="1813"/>
                  </a:lnTo>
                  <a:lnTo>
                    <a:pt x="1878" y="1841"/>
                  </a:lnTo>
                  <a:lnTo>
                    <a:pt x="1782" y="1864"/>
                  </a:lnTo>
                  <a:lnTo>
                    <a:pt x="1684" y="1881"/>
                  </a:lnTo>
                  <a:lnTo>
                    <a:pt x="1586" y="1892"/>
                  </a:lnTo>
                  <a:lnTo>
                    <a:pt x="1484" y="1895"/>
                  </a:lnTo>
                  <a:lnTo>
                    <a:pt x="1383" y="1892"/>
                  </a:lnTo>
                  <a:lnTo>
                    <a:pt x="1283" y="1881"/>
                  </a:lnTo>
                  <a:lnTo>
                    <a:pt x="1185" y="1864"/>
                  </a:lnTo>
                  <a:lnTo>
                    <a:pt x="1090" y="1841"/>
                  </a:lnTo>
                  <a:lnTo>
                    <a:pt x="997" y="1813"/>
                  </a:lnTo>
                  <a:lnTo>
                    <a:pt x="906" y="1778"/>
                  </a:lnTo>
                  <a:lnTo>
                    <a:pt x="820" y="1738"/>
                  </a:lnTo>
                  <a:lnTo>
                    <a:pt x="735" y="1692"/>
                  </a:lnTo>
                  <a:lnTo>
                    <a:pt x="655" y="1642"/>
                  </a:lnTo>
                  <a:lnTo>
                    <a:pt x="578" y="1586"/>
                  </a:lnTo>
                  <a:lnTo>
                    <a:pt x="505" y="1526"/>
                  </a:lnTo>
                  <a:lnTo>
                    <a:pt x="436" y="1460"/>
                  </a:lnTo>
                  <a:lnTo>
                    <a:pt x="370" y="1391"/>
                  </a:lnTo>
                  <a:lnTo>
                    <a:pt x="309" y="1317"/>
                  </a:lnTo>
                  <a:lnTo>
                    <a:pt x="255" y="1240"/>
                  </a:lnTo>
                  <a:lnTo>
                    <a:pt x="203" y="1160"/>
                  </a:lnTo>
                  <a:lnTo>
                    <a:pt x="157" y="1076"/>
                  </a:lnTo>
                  <a:lnTo>
                    <a:pt x="117" y="989"/>
                  </a:lnTo>
                  <a:lnTo>
                    <a:pt x="82" y="898"/>
                  </a:lnTo>
                  <a:lnTo>
                    <a:pt x="54" y="806"/>
                  </a:lnTo>
                  <a:lnTo>
                    <a:pt x="31" y="710"/>
                  </a:lnTo>
                  <a:lnTo>
                    <a:pt x="14" y="613"/>
                  </a:lnTo>
                  <a:lnTo>
                    <a:pt x="3" y="513"/>
                  </a:lnTo>
                  <a:lnTo>
                    <a:pt x="0" y="412"/>
                  </a:lnTo>
                  <a:lnTo>
                    <a:pt x="0" y="403"/>
                  </a:lnTo>
                  <a:lnTo>
                    <a:pt x="3" y="373"/>
                  </a:lnTo>
                  <a:lnTo>
                    <a:pt x="13" y="343"/>
                  </a:lnTo>
                  <a:lnTo>
                    <a:pt x="30" y="314"/>
                  </a:lnTo>
                  <a:lnTo>
                    <a:pt x="51" y="288"/>
                  </a:lnTo>
                  <a:lnTo>
                    <a:pt x="79" y="263"/>
                  </a:lnTo>
                  <a:lnTo>
                    <a:pt x="111" y="238"/>
                  </a:lnTo>
                  <a:lnTo>
                    <a:pt x="148" y="216"/>
                  </a:lnTo>
                  <a:lnTo>
                    <a:pt x="190" y="194"/>
                  </a:lnTo>
                  <a:lnTo>
                    <a:pt x="236" y="173"/>
                  </a:lnTo>
                  <a:lnTo>
                    <a:pt x="286" y="154"/>
                  </a:lnTo>
                  <a:lnTo>
                    <a:pt x="340" y="137"/>
                  </a:lnTo>
                  <a:lnTo>
                    <a:pt x="396" y="120"/>
                  </a:lnTo>
                  <a:lnTo>
                    <a:pt x="456" y="105"/>
                  </a:lnTo>
                  <a:lnTo>
                    <a:pt x="519" y="90"/>
                  </a:lnTo>
                  <a:lnTo>
                    <a:pt x="583" y="76"/>
                  </a:lnTo>
                  <a:lnTo>
                    <a:pt x="650" y="65"/>
                  </a:lnTo>
                  <a:lnTo>
                    <a:pt x="718" y="54"/>
                  </a:lnTo>
                  <a:lnTo>
                    <a:pt x="787" y="45"/>
                  </a:lnTo>
                  <a:lnTo>
                    <a:pt x="858" y="35"/>
                  </a:lnTo>
                  <a:lnTo>
                    <a:pt x="929" y="27"/>
                  </a:lnTo>
                  <a:lnTo>
                    <a:pt x="1001" y="20"/>
                  </a:lnTo>
                  <a:lnTo>
                    <a:pt x="1072" y="15"/>
                  </a:lnTo>
                  <a:lnTo>
                    <a:pt x="1143" y="10"/>
                  </a:lnTo>
                  <a:lnTo>
                    <a:pt x="1214" y="6"/>
                  </a:lnTo>
                  <a:lnTo>
                    <a:pt x="1284" y="3"/>
                  </a:lnTo>
                  <a:lnTo>
                    <a:pt x="1352" y="1"/>
                  </a:lnTo>
                  <a:lnTo>
                    <a:pt x="1419" y="0"/>
                  </a:lnTo>
                  <a:lnTo>
                    <a:pt x="1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5" name="Freeform 57"/>
          <p:cNvSpPr>
            <a:spLocks noEditPoints="1"/>
          </p:cNvSpPr>
          <p:nvPr/>
        </p:nvSpPr>
        <p:spPr bwMode="auto">
          <a:xfrm>
            <a:off x="7311259" y="5773738"/>
            <a:ext cx="366713" cy="555625"/>
          </a:xfrm>
          <a:custGeom>
            <a:avLst/>
            <a:gdLst>
              <a:gd name="T0" fmla="*/ 1312 w 2310"/>
              <a:gd name="T1" fmla="*/ 2146 h 3506"/>
              <a:gd name="T2" fmla="*/ 1436 w 2310"/>
              <a:gd name="T3" fmla="*/ 2290 h 3506"/>
              <a:gd name="T4" fmla="*/ 1611 w 2310"/>
              <a:gd name="T5" fmla="*/ 1778 h 3506"/>
              <a:gd name="T6" fmla="*/ 1856 w 2310"/>
              <a:gd name="T7" fmla="*/ 1814 h 3506"/>
              <a:gd name="T8" fmla="*/ 1405 w 2310"/>
              <a:gd name="T9" fmla="*/ 1423 h 3506"/>
              <a:gd name="T10" fmla="*/ 1265 w 2310"/>
              <a:gd name="T11" fmla="*/ 1736 h 3506"/>
              <a:gd name="T12" fmla="*/ 1452 w 2310"/>
              <a:gd name="T13" fmla="*/ 1562 h 3506"/>
              <a:gd name="T14" fmla="*/ 1693 w 2310"/>
              <a:gd name="T15" fmla="*/ 1460 h 3506"/>
              <a:gd name="T16" fmla="*/ 1468 w 2310"/>
              <a:gd name="T17" fmla="*/ 1275 h 3506"/>
              <a:gd name="T18" fmla="*/ 1653 w 2310"/>
              <a:gd name="T19" fmla="*/ 1105 h 3506"/>
              <a:gd name="T20" fmla="*/ 1086 w 2310"/>
              <a:gd name="T21" fmla="*/ 1204 h 3506"/>
              <a:gd name="T22" fmla="*/ 1182 w 2310"/>
              <a:gd name="T23" fmla="*/ 1331 h 3506"/>
              <a:gd name="T24" fmla="*/ 1134 w 2310"/>
              <a:gd name="T25" fmla="*/ 1038 h 3506"/>
              <a:gd name="T26" fmla="*/ 638 w 2310"/>
              <a:gd name="T27" fmla="*/ 865 h 3506"/>
              <a:gd name="T28" fmla="*/ 1077 w 2310"/>
              <a:gd name="T29" fmla="*/ 989 h 3506"/>
              <a:gd name="T30" fmla="*/ 759 w 2310"/>
              <a:gd name="T31" fmla="*/ 809 h 3506"/>
              <a:gd name="T32" fmla="*/ 1076 w 2310"/>
              <a:gd name="T33" fmla="*/ 265 h 3506"/>
              <a:gd name="T34" fmla="*/ 1089 w 2310"/>
              <a:gd name="T35" fmla="*/ 545 h 3506"/>
              <a:gd name="T36" fmla="*/ 1121 w 2310"/>
              <a:gd name="T37" fmla="*/ 711 h 3506"/>
              <a:gd name="T38" fmla="*/ 1164 w 2310"/>
              <a:gd name="T39" fmla="*/ 427 h 3506"/>
              <a:gd name="T40" fmla="*/ 1549 w 2310"/>
              <a:gd name="T41" fmla="*/ 409 h 3506"/>
              <a:gd name="T42" fmla="*/ 1508 w 2310"/>
              <a:gd name="T43" fmla="*/ 694 h 3506"/>
              <a:gd name="T44" fmla="*/ 1226 w 2310"/>
              <a:gd name="T45" fmla="*/ 955 h 3506"/>
              <a:gd name="T46" fmla="*/ 1474 w 2310"/>
              <a:gd name="T47" fmla="*/ 740 h 3506"/>
              <a:gd name="T48" fmla="*/ 1741 w 2310"/>
              <a:gd name="T49" fmla="*/ 646 h 3506"/>
              <a:gd name="T50" fmla="*/ 1820 w 2310"/>
              <a:gd name="T51" fmla="*/ 1013 h 3506"/>
              <a:gd name="T52" fmla="*/ 2027 w 2310"/>
              <a:gd name="T53" fmla="*/ 1053 h 3506"/>
              <a:gd name="T54" fmla="*/ 2044 w 2310"/>
              <a:gd name="T55" fmla="*/ 1420 h 3506"/>
              <a:gd name="T56" fmla="*/ 2057 w 2310"/>
              <a:gd name="T57" fmla="*/ 1784 h 3506"/>
              <a:gd name="T58" fmla="*/ 2080 w 2310"/>
              <a:gd name="T59" fmla="*/ 1883 h 3506"/>
              <a:gd name="T60" fmla="*/ 2018 w 2310"/>
              <a:gd name="T61" fmla="*/ 2247 h 3506"/>
              <a:gd name="T62" fmla="*/ 1744 w 2310"/>
              <a:gd name="T63" fmla="*/ 2190 h 3506"/>
              <a:gd name="T64" fmla="*/ 1574 w 2310"/>
              <a:gd name="T65" fmla="*/ 2236 h 3506"/>
              <a:gd name="T66" fmla="*/ 1963 w 2310"/>
              <a:gd name="T67" fmla="*/ 2319 h 3506"/>
              <a:gd name="T68" fmla="*/ 2142 w 2310"/>
              <a:gd name="T69" fmla="*/ 2745 h 3506"/>
              <a:gd name="T70" fmla="*/ 1691 w 2310"/>
              <a:gd name="T71" fmla="*/ 2657 h 3506"/>
              <a:gd name="T72" fmla="*/ 1547 w 2310"/>
              <a:gd name="T73" fmla="*/ 2348 h 3506"/>
              <a:gd name="T74" fmla="*/ 1766 w 2310"/>
              <a:gd name="T75" fmla="*/ 2710 h 3506"/>
              <a:gd name="T76" fmla="*/ 1899 w 2310"/>
              <a:gd name="T77" fmla="*/ 2956 h 3506"/>
              <a:gd name="T78" fmla="*/ 1569 w 2310"/>
              <a:gd name="T79" fmla="*/ 3123 h 3506"/>
              <a:gd name="T80" fmla="*/ 1436 w 2310"/>
              <a:gd name="T81" fmla="*/ 2878 h 3506"/>
              <a:gd name="T82" fmla="*/ 1247 w 2310"/>
              <a:gd name="T83" fmla="*/ 2926 h 3506"/>
              <a:gd name="T84" fmla="*/ 732 w 2310"/>
              <a:gd name="T85" fmla="*/ 3342 h 3506"/>
              <a:gd name="T86" fmla="*/ 245 w 2310"/>
              <a:gd name="T87" fmla="*/ 3506 h 3506"/>
              <a:gd name="T88" fmla="*/ 188 w 2310"/>
              <a:gd name="T89" fmla="*/ 3424 h 3506"/>
              <a:gd name="T90" fmla="*/ 524 w 2310"/>
              <a:gd name="T91" fmla="*/ 3301 h 3506"/>
              <a:gd name="T92" fmla="*/ 1072 w 2310"/>
              <a:gd name="T93" fmla="*/ 2938 h 3506"/>
              <a:gd name="T94" fmla="*/ 1365 w 2310"/>
              <a:gd name="T95" fmla="*/ 2483 h 3506"/>
              <a:gd name="T96" fmla="*/ 1102 w 2310"/>
              <a:gd name="T97" fmla="*/ 2617 h 3506"/>
              <a:gd name="T98" fmla="*/ 872 w 2310"/>
              <a:gd name="T99" fmla="*/ 2313 h 3506"/>
              <a:gd name="T100" fmla="*/ 1104 w 2310"/>
              <a:gd name="T101" fmla="*/ 2180 h 3506"/>
              <a:gd name="T102" fmla="*/ 1002 w 2310"/>
              <a:gd name="T103" fmla="*/ 1841 h 3506"/>
              <a:gd name="T104" fmla="*/ 877 w 2310"/>
              <a:gd name="T105" fmla="*/ 1572 h 3506"/>
              <a:gd name="T106" fmla="*/ 629 w 2310"/>
              <a:gd name="T107" fmla="*/ 1323 h 3506"/>
              <a:gd name="T108" fmla="*/ 392 w 2310"/>
              <a:gd name="T109" fmla="*/ 1310 h 3506"/>
              <a:gd name="T110" fmla="*/ 399 w 2310"/>
              <a:gd name="T111" fmla="*/ 925 h 3506"/>
              <a:gd name="T112" fmla="*/ 298 w 2310"/>
              <a:gd name="T113" fmla="*/ 868 h 3506"/>
              <a:gd name="T114" fmla="*/ 198 w 2310"/>
              <a:gd name="T115" fmla="*/ 494 h 3506"/>
              <a:gd name="T116" fmla="*/ 486 w 2310"/>
              <a:gd name="T117" fmla="*/ 472 h 3506"/>
              <a:gd name="T118" fmla="*/ 766 w 2310"/>
              <a:gd name="T119" fmla="*/ 721 h 3506"/>
              <a:gd name="T120" fmla="*/ 800 w 2310"/>
              <a:gd name="T121" fmla="*/ 651 h 3506"/>
              <a:gd name="T122" fmla="*/ 682 w 2310"/>
              <a:gd name="T123" fmla="*/ 390 h 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10" h="3506">
                <a:moveTo>
                  <a:pt x="1488" y="1943"/>
                </a:moveTo>
                <a:lnTo>
                  <a:pt x="1461" y="1987"/>
                </a:lnTo>
                <a:lnTo>
                  <a:pt x="1438" y="2027"/>
                </a:lnTo>
                <a:lnTo>
                  <a:pt x="1412" y="2065"/>
                </a:lnTo>
                <a:lnTo>
                  <a:pt x="1382" y="2097"/>
                </a:lnTo>
                <a:lnTo>
                  <a:pt x="1349" y="2124"/>
                </a:lnTo>
                <a:lnTo>
                  <a:pt x="1312" y="2146"/>
                </a:lnTo>
                <a:lnTo>
                  <a:pt x="1274" y="2164"/>
                </a:lnTo>
                <a:lnTo>
                  <a:pt x="1233" y="2177"/>
                </a:lnTo>
                <a:lnTo>
                  <a:pt x="1190" y="2183"/>
                </a:lnTo>
                <a:lnTo>
                  <a:pt x="1236" y="2194"/>
                </a:lnTo>
                <a:lnTo>
                  <a:pt x="1281" y="2212"/>
                </a:lnTo>
                <a:lnTo>
                  <a:pt x="1324" y="2236"/>
                </a:lnTo>
                <a:lnTo>
                  <a:pt x="1436" y="2290"/>
                </a:lnTo>
                <a:lnTo>
                  <a:pt x="1455" y="2206"/>
                </a:lnTo>
                <a:lnTo>
                  <a:pt x="1471" y="2121"/>
                </a:lnTo>
                <a:lnTo>
                  <a:pt x="1482" y="2033"/>
                </a:lnTo>
                <a:lnTo>
                  <a:pt x="1488" y="1943"/>
                </a:lnTo>
                <a:close/>
                <a:moveTo>
                  <a:pt x="1598" y="1660"/>
                </a:moveTo>
                <a:lnTo>
                  <a:pt x="1605" y="1718"/>
                </a:lnTo>
                <a:lnTo>
                  <a:pt x="1611" y="1778"/>
                </a:lnTo>
                <a:lnTo>
                  <a:pt x="1613" y="1838"/>
                </a:lnTo>
                <a:lnTo>
                  <a:pt x="1613" y="1864"/>
                </a:lnTo>
                <a:lnTo>
                  <a:pt x="1612" y="1891"/>
                </a:lnTo>
                <a:lnTo>
                  <a:pt x="1723" y="1851"/>
                </a:lnTo>
                <a:lnTo>
                  <a:pt x="1767" y="1832"/>
                </a:lnTo>
                <a:lnTo>
                  <a:pt x="1811" y="1820"/>
                </a:lnTo>
                <a:lnTo>
                  <a:pt x="1856" y="1814"/>
                </a:lnTo>
                <a:lnTo>
                  <a:pt x="1817" y="1805"/>
                </a:lnTo>
                <a:lnTo>
                  <a:pt x="1778" y="1791"/>
                </a:lnTo>
                <a:lnTo>
                  <a:pt x="1741" y="1771"/>
                </a:lnTo>
                <a:lnTo>
                  <a:pt x="1706" y="1747"/>
                </a:lnTo>
                <a:lnTo>
                  <a:pt x="1673" y="1718"/>
                </a:lnTo>
                <a:lnTo>
                  <a:pt x="1598" y="1660"/>
                </a:lnTo>
                <a:close/>
                <a:moveTo>
                  <a:pt x="1405" y="1423"/>
                </a:moveTo>
                <a:lnTo>
                  <a:pt x="1376" y="1525"/>
                </a:lnTo>
                <a:lnTo>
                  <a:pt x="1368" y="1567"/>
                </a:lnTo>
                <a:lnTo>
                  <a:pt x="1354" y="1607"/>
                </a:lnTo>
                <a:lnTo>
                  <a:pt x="1337" y="1644"/>
                </a:lnTo>
                <a:lnTo>
                  <a:pt x="1317" y="1678"/>
                </a:lnTo>
                <a:lnTo>
                  <a:pt x="1292" y="1708"/>
                </a:lnTo>
                <a:lnTo>
                  <a:pt x="1265" y="1736"/>
                </a:lnTo>
                <a:lnTo>
                  <a:pt x="1299" y="1739"/>
                </a:lnTo>
                <a:lnTo>
                  <a:pt x="1333" y="1746"/>
                </a:lnTo>
                <a:lnTo>
                  <a:pt x="1368" y="1755"/>
                </a:lnTo>
                <a:lnTo>
                  <a:pt x="1488" y="1784"/>
                </a:lnTo>
                <a:lnTo>
                  <a:pt x="1480" y="1709"/>
                </a:lnTo>
                <a:lnTo>
                  <a:pt x="1468" y="1635"/>
                </a:lnTo>
                <a:lnTo>
                  <a:pt x="1452" y="1562"/>
                </a:lnTo>
                <a:lnTo>
                  <a:pt x="1431" y="1491"/>
                </a:lnTo>
                <a:lnTo>
                  <a:pt x="1405" y="1423"/>
                </a:lnTo>
                <a:close/>
                <a:moveTo>
                  <a:pt x="1526" y="1400"/>
                </a:moveTo>
                <a:lnTo>
                  <a:pt x="1551" y="1470"/>
                </a:lnTo>
                <a:lnTo>
                  <a:pt x="1573" y="1542"/>
                </a:lnTo>
                <a:lnTo>
                  <a:pt x="1682" y="1469"/>
                </a:lnTo>
                <a:lnTo>
                  <a:pt x="1693" y="1460"/>
                </a:lnTo>
                <a:lnTo>
                  <a:pt x="1705" y="1454"/>
                </a:lnTo>
                <a:lnTo>
                  <a:pt x="1677" y="1443"/>
                </a:lnTo>
                <a:lnTo>
                  <a:pt x="1526" y="1400"/>
                </a:lnTo>
                <a:close/>
                <a:moveTo>
                  <a:pt x="1351" y="1093"/>
                </a:moveTo>
                <a:lnTo>
                  <a:pt x="1395" y="1151"/>
                </a:lnTo>
                <a:lnTo>
                  <a:pt x="1434" y="1211"/>
                </a:lnTo>
                <a:lnTo>
                  <a:pt x="1468" y="1275"/>
                </a:lnTo>
                <a:lnTo>
                  <a:pt x="1501" y="1340"/>
                </a:lnTo>
                <a:lnTo>
                  <a:pt x="1594" y="1207"/>
                </a:lnTo>
                <a:lnTo>
                  <a:pt x="1614" y="1175"/>
                </a:lnTo>
                <a:lnTo>
                  <a:pt x="1636" y="1146"/>
                </a:lnTo>
                <a:lnTo>
                  <a:pt x="1659" y="1119"/>
                </a:lnTo>
                <a:lnTo>
                  <a:pt x="1685" y="1096"/>
                </a:lnTo>
                <a:lnTo>
                  <a:pt x="1653" y="1105"/>
                </a:lnTo>
                <a:lnTo>
                  <a:pt x="1619" y="1110"/>
                </a:lnTo>
                <a:lnTo>
                  <a:pt x="1585" y="1113"/>
                </a:lnTo>
                <a:lnTo>
                  <a:pt x="1549" y="1110"/>
                </a:lnTo>
                <a:lnTo>
                  <a:pt x="1512" y="1105"/>
                </a:lnTo>
                <a:lnTo>
                  <a:pt x="1351" y="1093"/>
                </a:lnTo>
                <a:close/>
                <a:moveTo>
                  <a:pt x="1080" y="991"/>
                </a:moveTo>
                <a:lnTo>
                  <a:pt x="1086" y="1204"/>
                </a:lnTo>
                <a:lnTo>
                  <a:pt x="1089" y="1243"/>
                </a:lnTo>
                <a:lnTo>
                  <a:pt x="1088" y="1280"/>
                </a:lnTo>
                <a:lnTo>
                  <a:pt x="1083" y="1318"/>
                </a:lnTo>
                <a:lnTo>
                  <a:pt x="1076" y="1354"/>
                </a:lnTo>
                <a:lnTo>
                  <a:pt x="1110" y="1343"/>
                </a:lnTo>
                <a:lnTo>
                  <a:pt x="1145" y="1335"/>
                </a:lnTo>
                <a:lnTo>
                  <a:pt x="1182" y="1331"/>
                </a:lnTo>
                <a:lnTo>
                  <a:pt x="1220" y="1331"/>
                </a:lnTo>
                <a:lnTo>
                  <a:pt x="1356" y="1322"/>
                </a:lnTo>
                <a:lnTo>
                  <a:pt x="1319" y="1260"/>
                </a:lnTo>
                <a:lnTo>
                  <a:pt x="1279" y="1199"/>
                </a:lnTo>
                <a:lnTo>
                  <a:pt x="1234" y="1142"/>
                </a:lnTo>
                <a:lnTo>
                  <a:pt x="1187" y="1088"/>
                </a:lnTo>
                <a:lnTo>
                  <a:pt x="1134" y="1038"/>
                </a:lnTo>
                <a:lnTo>
                  <a:pt x="1080" y="991"/>
                </a:lnTo>
                <a:close/>
                <a:moveTo>
                  <a:pt x="746" y="782"/>
                </a:moveTo>
                <a:lnTo>
                  <a:pt x="586" y="846"/>
                </a:lnTo>
                <a:lnTo>
                  <a:pt x="544" y="866"/>
                </a:lnTo>
                <a:lnTo>
                  <a:pt x="567" y="864"/>
                </a:lnTo>
                <a:lnTo>
                  <a:pt x="591" y="863"/>
                </a:lnTo>
                <a:lnTo>
                  <a:pt x="638" y="865"/>
                </a:lnTo>
                <a:lnTo>
                  <a:pt x="685" y="875"/>
                </a:lnTo>
                <a:lnTo>
                  <a:pt x="897" y="904"/>
                </a:lnTo>
                <a:lnTo>
                  <a:pt x="799" y="1097"/>
                </a:lnTo>
                <a:lnTo>
                  <a:pt x="824" y="1084"/>
                </a:lnTo>
                <a:lnTo>
                  <a:pt x="851" y="1073"/>
                </a:lnTo>
                <a:lnTo>
                  <a:pt x="881" y="1064"/>
                </a:lnTo>
                <a:lnTo>
                  <a:pt x="1077" y="989"/>
                </a:lnTo>
                <a:lnTo>
                  <a:pt x="1024" y="948"/>
                </a:lnTo>
                <a:lnTo>
                  <a:pt x="967" y="912"/>
                </a:lnTo>
                <a:lnTo>
                  <a:pt x="909" y="879"/>
                </a:lnTo>
                <a:lnTo>
                  <a:pt x="847" y="850"/>
                </a:lnTo>
                <a:lnTo>
                  <a:pt x="784" y="826"/>
                </a:lnTo>
                <a:lnTo>
                  <a:pt x="770" y="819"/>
                </a:lnTo>
                <a:lnTo>
                  <a:pt x="759" y="809"/>
                </a:lnTo>
                <a:lnTo>
                  <a:pt x="751" y="797"/>
                </a:lnTo>
                <a:lnTo>
                  <a:pt x="746" y="782"/>
                </a:lnTo>
                <a:close/>
                <a:moveTo>
                  <a:pt x="852" y="0"/>
                </a:moveTo>
                <a:lnTo>
                  <a:pt x="995" y="162"/>
                </a:lnTo>
                <a:lnTo>
                  <a:pt x="1026" y="193"/>
                </a:lnTo>
                <a:lnTo>
                  <a:pt x="1053" y="228"/>
                </a:lnTo>
                <a:lnTo>
                  <a:pt x="1076" y="265"/>
                </a:lnTo>
                <a:lnTo>
                  <a:pt x="1092" y="302"/>
                </a:lnTo>
                <a:lnTo>
                  <a:pt x="1105" y="341"/>
                </a:lnTo>
                <a:lnTo>
                  <a:pt x="1112" y="382"/>
                </a:lnTo>
                <a:lnTo>
                  <a:pt x="1114" y="423"/>
                </a:lnTo>
                <a:lnTo>
                  <a:pt x="1111" y="464"/>
                </a:lnTo>
                <a:lnTo>
                  <a:pt x="1102" y="505"/>
                </a:lnTo>
                <a:lnTo>
                  <a:pt x="1089" y="545"/>
                </a:lnTo>
                <a:lnTo>
                  <a:pt x="1070" y="584"/>
                </a:lnTo>
                <a:lnTo>
                  <a:pt x="1047" y="622"/>
                </a:lnTo>
                <a:lnTo>
                  <a:pt x="965" y="771"/>
                </a:lnTo>
                <a:lnTo>
                  <a:pt x="1029" y="807"/>
                </a:lnTo>
                <a:lnTo>
                  <a:pt x="1090" y="845"/>
                </a:lnTo>
                <a:lnTo>
                  <a:pt x="1147" y="888"/>
                </a:lnTo>
                <a:lnTo>
                  <a:pt x="1121" y="711"/>
                </a:lnTo>
                <a:lnTo>
                  <a:pt x="1113" y="666"/>
                </a:lnTo>
                <a:lnTo>
                  <a:pt x="1108" y="622"/>
                </a:lnTo>
                <a:lnTo>
                  <a:pt x="1110" y="581"/>
                </a:lnTo>
                <a:lnTo>
                  <a:pt x="1116" y="539"/>
                </a:lnTo>
                <a:lnTo>
                  <a:pt x="1127" y="499"/>
                </a:lnTo>
                <a:lnTo>
                  <a:pt x="1143" y="462"/>
                </a:lnTo>
                <a:lnTo>
                  <a:pt x="1164" y="427"/>
                </a:lnTo>
                <a:lnTo>
                  <a:pt x="1189" y="394"/>
                </a:lnTo>
                <a:lnTo>
                  <a:pt x="1218" y="364"/>
                </a:lnTo>
                <a:lnTo>
                  <a:pt x="1250" y="338"/>
                </a:lnTo>
                <a:lnTo>
                  <a:pt x="1287" y="315"/>
                </a:lnTo>
                <a:lnTo>
                  <a:pt x="1329" y="296"/>
                </a:lnTo>
                <a:lnTo>
                  <a:pt x="1517" y="196"/>
                </a:lnTo>
                <a:lnTo>
                  <a:pt x="1549" y="409"/>
                </a:lnTo>
                <a:lnTo>
                  <a:pt x="1559" y="453"/>
                </a:lnTo>
                <a:lnTo>
                  <a:pt x="1562" y="497"/>
                </a:lnTo>
                <a:lnTo>
                  <a:pt x="1561" y="540"/>
                </a:lnTo>
                <a:lnTo>
                  <a:pt x="1554" y="581"/>
                </a:lnTo>
                <a:lnTo>
                  <a:pt x="1543" y="620"/>
                </a:lnTo>
                <a:lnTo>
                  <a:pt x="1527" y="658"/>
                </a:lnTo>
                <a:lnTo>
                  <a:pt x="1508" y="694"/>
                </a:lnTo>
                <a:lnTo>
                  <a:pt x="1483" y="726"/>
                </a:lnTo>
                <a:lnTo>
                  <a:pt x="1453" y="756"/>
                </a:lnTo>
                <a:lnTo>
                  <a:pt x="1420" y="781"/>
                </a:lnTo>
                <a:lnTo>
                  <a:pt x="1383" y="804"/>
                </a:lnTo>
                <a:lnTo>
                  <a:pt x="1342" y="823"/>
                </a:lnTo>
                <a:lnTo>
                  <a:pt x="1177" y="912"/>
                </a:lnTo>
                <a:lnTo>
                  <a:pt x="1226" y="955"/>
                </a:lnTo>
                <a:lnTo>
                  <a:pt x="1272" y="1001"/>
                </a:lnTo>
                <a:lnTo>
                  <a:pt x="1316" y="1049"/>
                </a:lnTo>
                <a:lnTo>
                  <a:pt x="1385" y="891"/>
                </a:lnTo>
                <a:lnTo>
                  <a:pt x="1400" y="847"/>
                </a:lnTo>
                <a:lnTo>
                  <a:pt x="1421" y="808"/>
                </a:lnTo>
                <a:lnTo>
                  <a:pt x="1446" y="771"/>
                </a:lnTo>
                <a:lnTo>
                  <a:pt x="1474" y="740"/>
                </a:lnTo>
                <a:lnTo>
                  <a:pt x="1505" y="711"/>
                </a:lnTo>
                <a:lnTo>
                  <a:pt x="1540" y="688"/>
                </a:lnTo>
                <a:lnTo>
                  <a:pt x="1578" y="669"/>
                </a:lnTo>
                <a:lnTo>
                  <a:pt x="1618" y="656"/>
                </a:lnTo>
                <a:lnTo>
                  <a:pt x="1660" y="648"/>
                </a:lnTo>
                <a:lnTo>
                  <a:pt x="1705" y="644"/>
                </a:lnTo>
                <a:lnTo>
                  <a:pt x="1741" y="646"/>
                </a:lnTo>
                <a:lnTo>
                  <a:pt x="1778" y="652"/>
                </a:lnTo>
                <a:lnTo>
                  <a:pt x="1991" y="667"/>
                </a:lnTo>
                <a:lnTo>
                  <a:pt x="1904" y="866"/>
                </a:lnTo>
                <a:lnTo>
                  <a:pt x="1889" y="907"/>
                </a:lnTo>
                <a:lnTo>
                  <a:pt x="1870" y="946"/>
                </a:lnTo>
                <a:lnTo>
                  <a:pt x="1847" y="981"/>
                </a:lnTo>
                <a:lnTo>
                  <a:pt x="1820" y="1013"/>
                </a:lnTo>
                <a:lnTo>
                  <a:pt x="1790" y="1040"/>
                </a:lnTo>
                <a:lnTo>
                  <a:pt x="1821" y="1031"/>
                </a:lnTo>
                <a:lnTo>
                  <a:pt x="1854" y="1026"/>
                </a:lnTo>
                <a:lnTo>
                  <a:pt x="1887" y="1024"/>
                </a:lnTo>
                <a:lnTo>
                  <a:pt x="1934" y="1027"/>
                </a:lnTo>
                <a:lnTo>
                  <a:pt x="1980" y="1037"/>
                </a:lnTo>
                <a:lnTo>
                  <a:pt x="2027" y="1053"/>
                </a:lnTo>
                <a:lnTo>
                  <a:pt x="2232" y="1113"/>
                </a:lnTo>
                <a:lnTo>
                  <a:pt x="2108" y="1289"/>
                </a:lnTo>
                <a:lnTo>
                  <a:pt x="2088" y="1323"/>
                </a:lnTo>
                <a:lnTo>
                  <a:pt x="2064" y="1354"/>
                </a:lnTo>
                <a:lnTo>
                  <a:pt x="2038" y="1381"/>
                </a:lnTo>
                <a:lnTo>
                  <a:pt x="2010" y="1406"/>
                </a:lnTo>
                <a:lnTo>
                  <a:pt x="2044" y="1420"/>
                </a:lnTo>
                <a:lnTo>
                  <a:pt x="2078" y="1437"/>
                </a:lnTo>
                <a:lnTo>
                  <a:pt x="2109" y="1459"/>
                </a:lnTo>
                <a:lnTo>
                  <a:pt x="2140" y="1486"/>
                </a:lnTo>
                <a:lnTo>
                  <a:pt x="2310" y="1616"/>
                </a:lnTo>
                <a:lnTo>
                  <a:pt x="2131" y="1735"/>
                </a:lnTo>
                <a:lnTo>
                  <a:pt x="2095" y="1762"/>
                </a:lnTo>
                <a:lnTo>
                  <a:pt x="2057" y="1784"/>
                </a:lnTo>
                <a:lnTo>
                  <a:pt x="2017" y="1800"/>
                </a:lnTo>
                <a:lnTo>
                  <a:pt x="1976" y="1811"/>
                </a:lnTo>
                <a:lnTo>
                  <a:pt x="1935" y="1818"/>
                </a:lnTo>
                <a:lnTo>
                  <a:pt x="1974" y="1827"/>
                </a:lnTo>
                <a:lnTo>
                  <a:pt x="2011" y="1841"/>
                </a:lnTo>
                <a:lnTo>
                  <a:pt x="2047" y="1860"/>
                </a:lnTo>
                <a:lnTo>
                  <a:pt x="2080" y="1883"/>
                </a:lnTo>
                <a:lnTo>
                  <a:pt x="2111" y="1910"/>
                </a:lnTo>
                <a:lnTo>
                  <a:pt x="2139" y="1942"/>
                </a:lnTo>
                <a:lnTo>
                  <a:pt x="2164" y="1977"/>
                </a:lnTo>
                <a:lnTo>
                  <a:pt x="2298" y="2146"/>
                </a:lnTo>
                <a:lnTo>
                  <a:pt x="2096" y="2217"/>
                </a:lnTo>
                <a:lnTo>
                  <a:pt x="2058" y="2235"/>
                </a:lnTo>
                <a:lnTo>
                  <a:pt x="2018" y="2247"/>
                </a:lnTo>
                <a:lnTo>
                  <a:pt x="1979" y="2253"/>
                </a:lnTo>
                <a:lnTo>
                  <a:pt x="1939" y="2257"/>
                </a:lnTo>
                <a:lnTo>
                  <a:pt x="1897" y="2253"/>
                </a:lnTo>
                <a:lnTo>
                  <a:pt x="1856" y="2246"/>
                </a:lnTo>
                <a:lnTo>
                  <a:pt x="1816" y="2232"/>
                </a:lnTo>
                <a:lnTo>
                  <a:pt x="1779" y="2213"/>
                </a:lnTo>
                <a:lnTo>
                  <a:pt x="1744" y="2190"/>
                </a:lnTo>
                <a:lnTo>
                  <a:pt x="1711" y="2161"/>
                </a:lnTo>
                <a:lnTo>
                  <a:pt x="1682" y="2128"/>
                </a:lnTo>
                <a:lnTo>
                  <a:pt x="1656" y="2091"/>
                </a:lnTo>
                <a:lnTo>
                  <a:pt x="1605" y="2027"/>
                </a:lnTo>
                <a:lnTo>
                  <a:pt x="1598" y="2098"/>
                </a:lnTo>
                <a:lnTo>
                  <a:pt x="1587" y="2167"/>
                </a:lnTo>
                <a:lnTo>
                  <a:pt x="1574" y="2236"/>
                </a:lnTo>
                <a:lnTo>
                  <a:pt x="1727" y="2246"/>
                </a:lnTo>
                <a:lnTo>
                  <a:pt x="1772" y="2246"/>
                </a:lnTo>
                <a:lnTo>
                  <a:pt x="1816" y="2250"/>
                </a:lnTo>
                <a:lnTo>
                  <a:pt x="1856" y="2261"/>
                </a:lnTo>
                <a:lnTo>
                  <a:pt x="1895" y="2275"/>
                </a:lnTo>
                <a:lnTo>
                  <a:pt x="1931" y="2295"/>
                </a:lnTo>
                <a:lnTo>
                  <a:pt x="1963" y="2319"/>
                </a:lnTo>
                <a:lnTo>
                  <a:pt x="1993" y="2347"/>
                </a:lnTo>
                <a:lnTo>
                  <a:pt x="2019" y="2377"/>
                </a:lnTo>
                <a:lnTo>
                  <a:pt x="2042" y="2413"/>
                </a:lnTo>
                <a:lnTo>
                  <a:pt x="2060" y="2451"/>
                </a:lnTo>
                <a:lnTo>
                  <a:pt x="2074" y="2493"/>
                </a:lnTo>
                <a:lnTo>
                  <a:pt x="2083" y="2536"/>
                </a:lnTo>
                <a:lnTo>
                  <a:pt x="2142" y="2745"/>
                </a:lnTo>
                <a:lnTo>
                  <a:pt x="1928" y="2731"/>
                </a:lnTo>
                <a:lnTo>
                  <a:pt x="1883" y="2731"/>
                </a:lnTo>
                <a:lnTo>
                  <a:pt x="1839" y="2726"/>
                </a:lnTo>
                <a:lnTo>
                  <a:pt x="1798" y="2715"/>
                </a:lnTo>
                <a:lnTo>
                  <a:pt x="1760" y="2701"/>
                </a:lnTo>
                <a:lnTo>
                  <a:pt x="1724" y="2681"/>
                </a:lnTo>
                <a:lnTo>
                  <a:pt x="1691" y="2657"/>
                </a:lnTo>
                <a:lnTo>
                  <a:pt x="1662" y="2630"/>
                </a:lnTo>
                <a:lnTo>
                  <a:pt x="1636" y="2598"/>
                </a:lnTo>
                <a:lnTo>
                  <a:pt x="1614" y="2564"/>
                </a:lnTo>
                <a:lnTo>
                  <a:pt x="1595" y="2526"/>
                </a:lnTo>
                <a:lnTo>
                  <a:pt x="1581" y="2484"/>
                </a:lnTo>
                <a:lnTo>
                  <a:pt x="1572" y="2440"/>
                </a:lnTo>
                <a:lnTo>
                  <a:pt x="1547" y="2348"/>
                </a:lnTo>
                <a:lnTo>
                  <a:pt x="1522" y="2426"/>
                </a:lnTo>
                <a:lnTo>
                  <a:pt x="1495" y="2502"/>
                </a:lnTo>
                <a:lnTo>
                  <a:pt x="1463" y="2578"/>
                </a:lnTo>
                <a:lnTo>
                  <a:pt x="1649" y="2654"/>
                </a:lnTo>
                <a:lnTo>
                  <a:pt x="1691" y="2668"/>
                </a:lnTo>
                <a:lnTo>
                  <a:pt x="1730" y="2687"/>
                </a:lnTo>
                <a:lnTo>
                  <a:pt x="1766" y="2710"/>
                </a:lnTo>
                <a:lnTo>
                  <a:pt x="1797" y="2736"/>
                </a:lnTo>
                <a:lnTo>
                  <a:pt x="1825" y="2767"/>
                </a:lnTo>
                <a:lnTo>
                  <a:pt x="1849" y="2800"/>
                </a:lnTo>
                <a:lnTo>
                  <a:pt x="1869" y="2835"/>
                </a:lnTo>
                <a:lnTo>
                  <a:pt x="1884" y="2873"/>
                </a:lnTo>
                <a:lnTo>
                  <a:pt x="1894" y="2914"/>
                </a:lnTo>
                <a:lnTo>
                  <a:pt x="1899" y="2956"/>
                </a:lnTo>
                <a:lnTo>
                  <a:pt x="1900" y="2999"/>
                </a:lnTo>
                <a:lnTo>
                  <a:pt x="1895" y="3044"/>
                </a:lnTo>
                <a:lnTo>
                  <a:pt x="1885" y="3260"/>
                </a:lnTo>
                <a:lnTo>
                  <a:pt x="1686" y="3179"/>
                </a:lnTo>
                <a:lnTo>
                  <a:pt x="1644" y="3165"/>
                </a:lnTo>
                <a:lnTo>
                  <a:pt x="1605" y="3146"/>
                </a:lnTo>
                <a:lnTo>
                  <a:pt x="1569" y="3123"/>
                </a:lnTo>
                <a:lnTo>
                  <a:pt x="1538" y="3097"/>
                </a:lnTo>
                <a:lnTo>
                  <a:pt x="1510" y="3067"/>
                </a:lnTo>
                <a:lnTo>
                  <a:pt x="1486" y="3035"/>
                </a:lnTo>
                <a:lnTo>
                  <a:pt x="1466" y="2998"/>
                </a:lnTo>
                <a:lnTo>
                  <a:pt x="1451" y="2960"/>
                </a:lnTo>
                <a:lnTo>
                  <a:pt x="1441" y="2919"/>
                </a:lnTo>
                <a:lnTo>
                  <a:pt x="1436" y="2878"/>
                </a:lnTo>
                <a:lnTo>
                  <a:pt x="1435" y="2834"/>
                </a:lnTo>
                <a:lnTo>
                  <a:pt x="1440" y="2789"/>
                </a:lnTo>
                <a:lnTo>
                  <a:pt x="1449" y="2607"/>
                </a:lnTo>
                <a:lnTo>
                  <a:pt x="1406" y="2691"/>
                </a:lnTo>
                <a:lnTo>
                  <a:pt x="1357" y="2772"/>
                </a:lnTo>
                <a:lnTo>
                  <a:pt x="1305" y="2851"/>
                </a:lnTo>
                <a:lnTo>
                  <a:pt x="1247" y="2926"/>
                </a:lnTo>
                <a:lnTo>
                  <a:pt x="1185" y="2997"/>
                </a:lnTo>
                <a:lnTo>
                  <a:pt x="1120" y="3064"/>
                </a:lnTo>
                <a:lnTo>
                  <a:pt x="1050" y="3129"/>
                </a:lnTo>
                <a:lnTo>
                  <a:pt x="976" y="3188"/>
                </a:lnTo>
                <a:lnTo>
                  <a:pt x="899" y="3244"/>
                </a:lnTo>
                <a:lnTo>
                  <a:pt x="818" y="3296"/>
                </a:lnTo>
                <a:lnTo>
                  <a:pt x="732" y="3342"/>
                </a:lnTo>
                <a:lnTo>
                  <a:pt x="644" y="3384"/>
                </a:lnTo>
                <a:lnTo>
                  <a:pt x="552" y="3422"/>
                </a:lnTo>
                <a:lnTo>
                  <a:pt x="457" y="3455"/>
                </a:lnTo>
                <a:lnTo>
                  <a:pt x="358" y="3482"/>
                </a:lnTo>
                <a:lnTo>
                  <a:pt x="257" y="3505"/>
                </a:lnTo>
                <a:lnTo>
                  <a:pt x="252" y="3506"/>
                </a:lnTo>
                <a:lnTo>
                  <a:pt x="245" y="3506"/>
                </a:lnTo>
                <a:lnTo>
                  <a:pt x="229" y="3504"/>
                </a:lnTo>
                <a:lnTo>
                  <a:pt x="214" y="3496"/>
                </a:lnTo>
                <a:lnTo>
                  <a:pt x="201" y="3486"/>
                </a:lnTo>
                <a:lnTo>
                  <a:pt x="191" y="3472"/>
                </a:lnTo>
                <a:lnTo>
                  <a:pt x="185" y="3456"/>
                </a:lnTo>
                <a:lnTo>
                  <a:pt x="184" y="3439"/>
                </a:lnTo>
                <a:lnTo>
                  <a:pt x="188" y="3424"/>
                </a:lnTo>
                <a:lnTo>
                  <a:pt x="195" y="3410"/>
                </a:lnTo>
                <a:lnTo>
                  <a:pt x="205" y="3398"/>
                </a:lnTo>
                <a:lnTo>
                  <a:pt x="219" y="3389"/>
                </a:lnTo>
                <a:lnTo>
                  <a:pt x="234" y="3384"/>
                </a:lnTo>
                <a:lnTo>
                  <a:pt x="334" y="3361"/>
                </a:lnTo>
                <a:lnTo>
                  <a:pt x="431" y="3334"/>
                </a:lnTo>
                <a:lnTo>
                  <a:pt x="524" y="3301"/>
                </a:lnTo>
                <a:lnTo>
                  <a:pt x="613" y="3263"/>
                </a:lnTo>
                <a:lnTo>
                  <a:pt x="700" y="3220"/>
                </a:lnTo>
                <a:lnTo>
                  <a:pt x="782" y="3173"/>
                </a:lnTo>
                <a:lnTo>
                  <a:pt x="860" y="3120"/>
                </a:lnTo>
                <a:lnTo>
                  <a:pt x="935" y="3064"/>
                </a:lnTo>
                <a:lnTo>
                  <a:pt x="1005" y="3003"/>
                </a:lnTo>
                <a:lnTo>
                  <a:pt x="1072" y="2938"/>
                </a:lnTo>
                <a:lnTo>
                  <a:pt x="1133" y="2870"/>
                </a:lnTo>
                <a:lnTo>
                  <a:pt x="1191" y="2798"/>
                </a:lnTo>
                <a:lnTo>
                  <a:pt x="1244" y="2721"/>
                </a:lnTo>
                <a:lnTo>
                  <a:pt x="1292" y="2642"/>
                </a:lnTo>
                <a:lnTo>
                  <a:pt x="1335" y="2560"/>
                </a:lnTo>
                <a:lnTo>
                  <a:pt x="1374" y="2474"/>
                </a:lnTo>
                <a:lnTo>
                  <a:pt x="1365" y="2483"/>
                </a:lnTo>
                <a:lnTo>
                  <a:pt x="1335" y="2517"/>
                </a:lnTo>
                <a:lnTo>
                  <a:pt x="1301" y="2546"/>
                </a:lnTo>
                <a:lnTo>
                  <a:pt x="1265" y="2570"/>
                </a:lnTo>
                <a:lnTo>
                  <a:pt x="1227" y="2590"/>
                </a:lnTo>
                <a:lnTo>
                  <a:pt x="1187" y="2605"/>
                </a:lnTo>
                <a:lnTo>
                  <a:pt x="1144" y="2613"/>
                </a:lnTo>
                <a:lnTo>
                  <a:pt x="1102" y="2617"/>
                </a:lnTo>
                <a:lnTo>
                  <a:pt x="1063" y="2614"/>
                </a:lnTo>
                <a:lnTo>
                  <a:pt x="1024" y="2607"/>
                </a:lnTo>
                <a:lnTo>
                  <a:pt x="986" y="2595"/>
                </a:lnTo>
                <a:lnTo>
                  <a:pt x="949" y="2579"/>
                </a:lnTo>
                <a:lnTo>
                  <a:pt x="913" y="2558"/>
                </a:lnTo>
                <a:lnTo>
                  <a:pt x="720" y="2464"/>
                </a:lnTo>
                <a:lnTo>
                  <a:pt x="872" y="2313"/>
                </a:lnTo>
                <a:lnTo>
                  <a:pt x="899" y="2281"/>
                </a:lnTo>
                <a:lnTo>
                  <a:pt x="928" y="2255"/>
                </a:lnTo>
                <a:lnTo>
                  <a:pt x="961" y="2232"/>
                </a:lnTo>
                <a:lnTo>
                  <a:pt x="995" y="2212"/>
                </a:lnTo>
                <a:lnTo>
                  <a:pt x="1029" y="2196"/>
                </a:lnTo>
                <a:lnTo>
                  <a:pt x="1066" y="2187"/>
                </a:lnTo>
                <a:lnTo>
                  <a:pt x="1104" y="2180"/>
                </a:lnTo>
                <a:lnTo>
                  <a:pt x="1069" y="2172"/>
                </a:lnTo>
                <a:lnTo>
                  <a:pt x="1037" y="2162"/>
                </a:lnTo>
                <a:lnTo>
                  <a:pt x="828" y="2114"/>
                </a:lnTo>
                <a:lnTo>
                  <a:pt x="942" y="1931"/>
                </a:lnTo>
                <a:lnTo>
                  <a:pt x="960" y="1899"/>
                </a:lnTo>
                <a:lnTo>
                  <a:pt x="980" y="1868"/>
                </a:lnTo>
                <a:lnTo>
                  <a:pt x="1002" y="1841"/>
                </a:lnTo>
                <a:lnTo>
                  <a:pt x="1027" y="1817"/>
                </a:lnTo>
                <a:lnTo>
                  <a:pt x="1024" y="1817"/>
                </a:lnTo>
                <a:lnTo>
                  <a:pt x="1021" y="1817"/>
                </a:lnTo>
                <a:lnTo>
                  <a:pt x="807" y="1832"/>
                </a:lnTo>
                <a:lnTo>
                  <a:pt x="864" y="1624"/>
                </a:lnTo>
                <a:lnTo>
                  <a:pt x="870" y="1597"/>
                </a:lnTo>
                <a:lnTo>
                  <a:pt x="877" y="1572"/>
                </a:lnTo>
                <a:lnTo>
                  <a:pt x="854" y="1581"/>
                </a:lnTo>
                <a:lnTo>
                  <a:pt x="830" y="1589"/>
                </a:lnTo>
                <a:lnTo>
                  <a:pt x="630" y="1665"/>
                </a:lnTo>
                <a:lnTo>
                  <a:pt x="625" y="1449"/>
                </a:lnTo>
                <a:lnTo>
                  <a:pt x="621" y="1406"/>
                </a:lnTo>
                <a:lnTo>
                  <a:pt x="623" y="1364"/>
                </a:lnTo>
                <a:lnTo>
                  <a:pt x="629" y="1323"/>
                </a:lnTo>
                <a:lnTo>
                  <a:pt x="640" y="1284"/>
                </a:lnTo>
                <a:lnTo>
                  <a:pt x="604" y="1300"/>
                </a:lnTo>
                <a:lnTo>
                  <a:pt x="566" y="1312"/>
                </a:lnTo>
                <a:lnTo>
                  <a:pt x="527" y="1320"/>
                </a:lnTo>
                <a:lnTo>
                  <a:pt x="486" y="1322"/>
                </a:lnTo>
                <a:lnTo>
                  <a:pt x="439" y="1319"/>
                </a:lnTo>
                <a:lnTo>
                  <a:pt x="392" y="1310"/>
                </a:lnTo>
                <a:lnTo>
                  <a:pt x="180" y="1280"/>
                </a:lnTo>
                <a:lnTo>
                  <a:pt x="279" y="1088"/>
                </a:lnTo>
                <a:lnTo>
                  <a:pt x="296" y="1048"/>
                </a:lnTo>
                <a:lnTo>
                  <a:pt x="317" y="1012"/>
                </a:lnTo>
                <a:lnTo>
                  <a:pt x="342" y="979"/>
                </a:lnTo>
                <a:lnTo>
                  <a:pt x="369" y="950"/>
                </a:lnTo>
                <a:lnTo>
                  <a:pt x="399" y="925"/>
                </a:lnTo>
                <a:lnTo>
                  <a:pt x="433" y="904"/>
                </a:lnTo>
                <a:lnTo>
                  <a:pt x="469" y="887"/>
                </a:lnTo>
                <a:lnTo>
                  <a:pt x="443" y="890"/>
                </a:lnTo>
                <a:lnTo>
                  <a:pt x="418" y="891"/>
                </a:lnTo>
                <a:lnTo>
                  <a:pt x="376" y="889"/>
                </a:lnTo>
                <a:lnTo>
                  <a:pt x="336" y="881"/>
                </a:lnTo>
                <a:lnTo>
                  <a:pt x="298" y="868"/>
                </a:lnTo>
                <a:lnTo>
                  <a:pt x="262" y="850"/>
                </a:lnTo>
                <a:lnTo>
                  <a:pt x="228" y="829"/>
                </a:lnTo>
                <a:lnTo>
                  <a:pt x="195" y="802"/>
                </a:lnTo>
                <a:lnTo>
                  <a:pt x="166" y="771"/>
                </a:lnTo>
                <a:lnTo>
                  <a:pt x="140" y="736"/>
                </a:lnTo>
                <a:lnTo>
                  <a:pt x="0" y="573"/>
                </a:lnTo>
                <a:lnTo>
                  <a:pt x="198" y="494"/>
                </a:lnTo>
                <a:lnTo>
                  <a:pt x="240" y="474"/>
                </a:lnTo>
                <a:lnTo>
                  <a:pt x="282" y="461"/>
                </a:lnTo>
                <a:lnTo>
                  <a:pt x="324" y="452"/>
                </a:lnTo>
                <a:lnTo>
                  <a:pt x="367" y="449"/>
                </a:lnTo>
                <a:lnTo>
                  <a:pt x="408" y="452"/>
                </a:lnTo>
                <a:lnTo>
                  <a:pt x="448" y="460"/>
                </a:lnTo>
                <a:lnTo>
                  <a:pt x="486" y="472"/>
                </a:lnTo>
                <a:lnTo>
                  <a:pt x="523" y="490"/>
                </a:lnTo>
                <a:lnTo>
                  <a:pt x="556" y="511"/>
                </a:lnTo>
                <a:lnTo>
                  <a:pt x="589" y="539"/>
                </a:lnTo>
                <a:lnTo>
                  <a:pt x="618" y="570"/>
                </a:lnTo>
                <a:lnTo>
                  <a:pt x="644" y="604"/>
                </a:lnTo>
                <a:lnTo>
                  <a:pt x="755" y="733"/>
                </a:lnTo>
                <a:lnTo>
                  <a:pt x="766" y="721"/>
                </a:lnTo>
                <a:lnTo>
                  <a:pt x="778" y="712"/>
                </a:lnTo>
                <a:lnTo>
                  <a:pt x="793" y="708"/>
                </a:lnTo>
                <a:lnTo>
                  <a:pt x="808" y="707"/>
                </a:lnTo>
                <a:lnTo>
                  <a:pt x="823" y="710"/>
                </a:lnTo>
                <a:lnTo>
                  <a:pt x="846" y="718"/>
                </a:lnTo>
                <a:lnTo>
                  <a:pt x="869" y="728"/>
                </a:lnTo>
                <a:lnTo>
                  <a:pt x="800" y="651"/>
                </a:lnTo>
                <a:lnTo>
                  <a:pt x="769" y="619"/>
                </a:lnTo>
                <a:lnTo>
                  <a:pt x="742" y="585"/>
                </a:lnTo>
                <a:lnTo>
                  <a:pt x="720" y="548"/>
                </a:lnTo>
                <a:lnTo>
                  <a:pt x="703" y="510"/>
                </a:lnTo>
                <a:lnTo>
                  <a:pt x="691" y="471"/>
                </a:lnTo>
                <a:lnTo>
                  <a:pt x="684" y="430"/>
                </a:lnTo>
                <a:lnTo>
                  <a:pt x="682" y="390"/>
                </a:lnTo>
                <a:lnTo>
                  <a:pt x="685" y="349"/>
                </a:lnTo>
                <a:lnTo>
                  <a:pt x="693" y="309"/>
                </a:lnTo>
                <a:lnTo>
                  <a:pt x="707" y="268"/>
                </a:lnTo>
                <a:lnTo>
                  <a:pt x="726" y="228"/>
                </a:lnTo>
                <a:lnTo>
                  <a:pt x="749" y="190"/>
                </a:lnTo>
                <a:lnTo>
                  <a:pt x="8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8197541" y="5762625"/>
            <a:ext cx="465137" cy="576263"/>
            <a:chOff x="8193088" y="5762625"/>
            <a:chExt cx="465137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62"/>
            <p:cNvSpPr>
              <a:spLocks/>
            </p:cNvSpPr>
            <p:nvPr/>
          </p:nvSpPr>
          <p:spPr bwMode="auto">
            <a:xfrm>
              <a:off x="8551863" y="6097588"/>
              <a:ext cx="106362" cy="212725"/>
            </a:xfrm>
            <a:custGeom>
              <a:avLst/>
              <a:gdLst>
                <a:gd name="T0" fmla="*/ 457 w 601"/>
                <a:gd name="T1" fmla="*/ 2 h 1205"/>
                <a:gd name="T2" fmla="*/ 502 w 601"/>
                <a:gd name="T3" fmla="*/ 21 h 1205"/>
                <a:gd name="T4" fmla="*/ 539 w 601"/>
                <a:gd name="T5" fmla="*/ 59 h 1205"/>
                <a:gd name="T6" fmla="*/ 567 w 601"/>
                <a:gd name="T7" fmla="*/ 114 h 1205"/>
                <a:gd name="T8" fmla="*/ 584 w 601"/>
                <a:gd name="T9" fmla="*/ 185 h 1205"/>
                <a:gd name="T10" fmla="*/ 594 w 601"/>
                <a:gd name="T11" fmla="*/ 269 h 1205"/>
                <a:gd name="T12" fmla="*/ 600 w 601"/>
                <a:gd name="T13" fmla="*/ 365 h 1205"/>
                <a:gd name="T14" fmla="*/ 601 w 601"/>
                <a:gd name="T15" fmla="*/ 469 h 1205"/>
                <a:gd name="T16" fmla="*/ 601 w 601"/>
                <a:gd name="T17" fmla="*/ 580 h 1205"/>
                <a:gd name="T18" fmla="*/ 598 w 601"/>
                <a:gd name="T19" fmla="*/ 760 h 1205"/>
                <a:gd name="T20" fmla="*/ 587 w 601"/>
                <a:gd name="T21" fmla="*/ 867 h 1205"/>
                <a:gd name="T22" fmla="*/ 567 w 601"/>
                <a:gd name="T23" fmla="*/ 957 h 1205"/>
                <a:gd name="T24" fmla="*/ 539 w 601"/>
                <a:gd name="T25" fmla="*/ 1032 h 1205"/>
                <a:gd name="T26" fmla="*/ 504 w 601"/>
                <a:gd name="T27" fmla="*/ 1092 h 1205"/>
                <a:gd name="T28" fmla="*/ 463 w 601"/>
                <a:gd name="T29" fmla="*/ 1139 h 1205"/>
                <a:gd name="T30" fmla="*/ 419 w 601"/>
                <a:gd name="T31" fmla="*/ 1171 h 1205"/>
                <a:gd name="T32" fmla="*/ 372 w 601"/>
                <a:gd name="T33" fmla="*/ 1193 h 1205"/>
                <a:gd name="T34" fmla="*/ 324 w 601"/>
                <a:gd name="T35" fmla="*/ 1204 h 1205"/>
                <a:gd name="T36" fmla="*/ 276 w 601"/>
                <a:gd name="T37" fmla="*/ 1204 h 1205"/>
                <a:gd name="T38" fmla="*/ 228 w 601"/>
                <a:gd name="T39" fmla="*/ 1193 h 1205"/>
                <a:gd name="T40" fmla="*/ 180 w 601"/>
                <a:gd name="T41" fmla="*/ 1171 h 1205"/>
                <a:gd name="T42" fmla="*/ 136 w 601"/>
                <a:gd name="T43" fmla="*/ 1139 h 1205"/>
                <a:gd name="T44" fmla="*/ 95 w 601"/>
                <a:gd name="T45" fmla="*/ 1092 h 1205"/>
                <a:gd name="T46" fmla="*/ 61 w 601"/>
                <a:gd name="T47" fmla="*/ 1032 h 1205"/>
                <a:gd name="T48" fmla="*/ 33 w 601"/>
                <a:gd name="T49" fmla="*/ 957 h 1205"/>
                <a:gd name="T50" fmla="*/ 12 w 601"/>
                <a:gd name="T51" fmla="*/ 867 h 1205"/>
                <a:gd name="T52" fmla="*/ 1 w 601"/>
                <a:gd name="T53" fmla="*/ 760 h 1205"/>
                <a:gd name="T54" fmla="*/ 2 w 601"/>
                <a:gd name="T55" fmla="*/ 648 h 1205"/>
                <a:gd name="T56" fmla="*/ 19 w 601"/>
                <a:gd name="T57" fmla="*/ 542 h 1205"/>
                <a:gd name="T58" fmla="*/ 47 w 601"/>
                <a:gd name="T59" fmla="*/ 438 h 1205"/>
                <a:gd name="T60" fmla="*/ 88 w 601"/>
                <a:gd name="T61" fmla="*/ 338 h 1205"/>
                <a:gd name="T62" fmla="*/ 137 w 601"/>
                <a:gd name="T63" fmla="*/ 247 h 1205"/>
                <a:gd name="T64" fmla="*/ 194 w 601"/>
                <a:gd name="T65" fmla="*/ 165 h 1205"/>
                <a:gd name="T66" fmla="*/ 253 w 601"/>
                <a:gd name="T67" fmla="*/ 97 h 1205"/>
                <a:gd name="T68" fmla="*/ 315 w 601"/>
                <a:gd name="T69" fmla="*/ 44 h 1205"/>
                <a:gd name="T70" fmla="*/ 375 w 601"/>
                <a:gd name="T71" fmla="*/ 11 h 1205"/>
                <a:gd name="T72" fmla="*/ 433 w 601"/>
                <a:gd name="T73" fmla="*/ 0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1" h="1205">
                  <a:moveTo>
                    <a:pt x="433" y="0"/>
                  </a:moveTo>
                  <a:lnTo>
                    <a:pt x="457" y="2"/>
                  </a:lnTo>
                  <a:lnTo>
                    <a:pt x="481" y="9"/>
                  </a:lnTo>
                  <a:lnTo>
                    <a:pt x="502" y="21"/>
                  </a:lnTo>
                  <a:lnTo>
                    <a:pt x="522" y="37"/>
                  </a:lnTo>
                  <a:lnTo>
                    <a:pt x="539" y="59"/>
                  </a:lnTo>
                  <a:lnTo>
                    <a:pt x="555" y="84"/>
                  </a:lnTo>
                  <a:lnTo>
                    <a:pt x="567" y="114"/>
                  </a:lnTo>
                  <a:lnTo>
                    <a:pt x="577" y="147"/>
                  </a:lnTo>
                  <a:lnTo>
                    <a:pt x="584" y="185"/>
                  </a:lnTo>
                  <a:lnTo>
                    <a:pt x="590" y="225"/>
                  </a:lnTo>
                  <a:lnTo>
                    <a:pt x="594" y="269"/>
                  </a:lnTo>
                  <a:lnTo>
                    <a:pt x="598" y="316"/>
                  </a:lnTo>
                  <a:lnTo>
                    <a:pt x="600" y="365"/>
                  </a:lnTo>
                  <a:lnTo>
                    <a:pt x="601" y="416"/>
                  </a:lnTo>
                  <a:lnTo>
                    <a:pt x="601" y="469"/>
                  </a:lnTo>
                  <a:lnTo>
                    <a:pt x="601" y="523"/>
                  </a:lnTo>
                  <a:lnTo>
                    <a:pt x="601" y="580"/>
                  </a:lnTo>
                  <a:lnTo>
                    <a:pt x="600" y="700"/>
                  </a:lnTo>
                  <a:lnTo>
                    <a:pt x="598" y="760"/>
                  </a:lnTo>
                  <a:lnTo>
                    <a:pt x="593" y="815"/>
                  </a:lnTo>
                  <a:lnTo>
                    <a:pt x="587" y="867"/>
                  </a:lnTo>
                  <a:lnTo>
                    <a:pt x="578" y="914"/>
                  </a:lnTo>
                  <a:lnTo>
                    <a:pt x="567" y="957"/>
                  </a:lnTo>
                  <a:lnTo>
                    <a:pt x="554" y="997"/>
                  </a:lnTo>
                  <a:lnTo>
                    <a:pt x="539" y="1032"/>
                  </a:lnTo>
                  <a:lnTo>
                    <a:pt x="522" y="1064"/>
                  </a:lnTo>
                  <a:lnTo>
                    <a:pt x="504" y="1092"/>
                  </a:lnTo>
                  <a:lnTo>
                    <a:pt x="484" y="1117"/>
                  </a:lnTo>
                  <a:lnTo>
                    <a:pt x="463" y="1139"/>
                  </a:lnTo>
                  <a:lnTo>
                    <a:pt x="442" y="1157"/>
                  </a:lnTo>
                  <a:lnTo>
                    <a:pt x="419" y="1171"/>
                  </a:lnTo>
                  <a:lnTo>
                    <a:pt x="396" y="1184"/>
                  </a:lnTo>
                  <a:lnTo>
                    <a:pt x="372" y="1193"/>
                  </a:lnTo>
                  <a:lnTo>
                    <a:pt x="349" y="1200"/>
                  </a:lnTo>
                  <a:lnTo>
                    <a:pt x="324" y="1204"/>
                  </a:lnTo>
                  <a:lnTo>
                    <a:pt x="299" y="1205"/>
                  </a:lnTo>
                  <a:lnTo>
                    <a:pt x="276" y="1204"/>
                  </a:lnTo>
                  <a:lnTo>
                    <a:pt x="251" y="1200"/>
                  </a:lnTo>
                  <a:lnTo>
                    <a:pt x="228" y="1193"/>
                  </a:lnTo>
                  <a:lnTo>
                    <a:pt x="204" y="1184"/>
                  </a:lnTo>
                  <a:lnTo>
                    <a:pt x="180" y="1171"/>
                  </a:lnTo>
                  <a:lnTo>
                    <a:pt x="158" y="1157"/>
                  </a:lnTo>
                  <a:lnTo>
                    <a:pt x="136" y="1139"/>
                  </a:lnTo>
                  <a:lnTo>
                    <a:pt x="115" y="1117"/>
                  </a:lnTo>
                  <a:lnTo>
                    <a:pt x="95" y="1092"/>
                  </a:lnTo>
                  <a:lnTo>
                    <a:pt x="78" y="1064"/>
                  </a:lnTo>
                  <a:lnTo>
                    <a:pt x="61" y="1032"/>
                  </a:lnTo>
                  <a:lnTo>
                    <a:pt x="46" y="997"/>
                  </a:lnTo>
                  <a:lnTo>
                    <a:pt x="33" y="957"/>
                  </a:lnTo>
                  <a:lnTo>
                    <a:pt x="22" y="914"/>
                  </a:lnTo>
                  <a:lnTo>
                    <a:pt x="12" y="867"/>
                  </a:lnTo>
                  <a:lnTo>
                    <a:pt x="5" y="815"/>
                  </a:lnTo>
                  <a:lnTo>
                    <a:pt x="1" y="760"/>
                  </a:lnTo>
                  <a:lnTo>
                    <a:pt x="0" y="700"/>
                  </a:lnTo>
                  <a:lnTo>
                    <a:pt x="2" y="648"/>
                  </a:lnTo>
                  <a:lnTo>
                    <a:pt x="8" y="595"/>
                  </a:lnTo>
                  <a:lnTo>
                    <a:pt x="19" y="542"/>
                  </a:lnTo>
                  <a:lnTo>
                    <a:pt x="31" y="490"/>
                  </a:lnTo>
                  <a:lnTo>
                    <a:pt x="47" y="438"/>
                  </a:lnTo>
                  <a:lnTo>
                    <a:pt x="67" y="387"/>
                  </a:lnTo>
                  <a:lnTo>
                    <a:pt x="88" y="338"/>
                  </a:lnTo>
                  <a:lnTo>
                    <a:pt x="112" y="292"/>
                  </a:lnTo>
                  <a:lnTo>
                    <a:pt x="137" y="247"/>
                  </a:lnTo>
                  <a:lnTo>
                    <a:pt x="165" y="205"/>
                  </a:lnTo>
                  <a:lnTo>
                    <a:pt x="194" y="165"/>
                  </a:lnTo>
                  <a:lnTo>
                    <a:pt x="223" y="130"/>
                  </a:lnTo>
                  <a:lnTo>
                    <a:pt x="253" y="97"/>
                  </a:lnTo>
                  <a:lnTo>
                    <a:pt x="284" y="69"/>
                  </a:lnTo>
                  <a:lnTo>
                    <a:pt x="315" y="44"/>
                  </a:lnTo>
                  <a:lnTo>
                    <a:pt x="345" y="25"/>
                  </a:lnTo>
                  <a:lnTo>
                    <a:pt x="375" y="11"/>
                  </a:lnTo>
                  <a:lnTo>
                    <a:pt x="405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3"/>
            <p:cNvSpPr>
              <a:spLocks/>
            </p:cNvSpPr>
            <p:nvPr/>
          </p:nvSpPr>
          <p:spPr bwMode="auto">
            <a:xfrm>
              <a:off x="8397875" y="6272213"/>
              <a:ext cx="84137" cy="38100"/>
            </a:xfrm>
            <a:custGeom>
              <a:avLst/>
              <a:gdLst>
                <a:gd name="T0" fmla="*/ 59 w 474"/>
                <a:gd name="T1" fmla="*/ 0 h 216"/>
                <a:gd name="T2" fmla="*/ 124 w 474"/>
                <a:gd name="T3" fmla="*/ 6 h 216"/>
                <a:gd name="T4" fmla="*/ 186 w 474"/>
                <a:gd name="T5" fmla="*/ 16 h 216"/>
                <a:gd name="T6" fmla="*/ 245 w 474"/>
                <a:gd name="T7" fmla="*/ 29 h 216"/>
                <a:gd name="T8" fmla="*/ 301 w 474"/>
                <a:gd name="T9" fmla="*/ 46 h 216"/>
                <a:gd name="T10" fmla="*/ 354 w 474"/>
                <a:gd name="T11" fmla="*/ 65 h 216"/>
                <a:gd name="T12" fmla="*/ 403 w 474"/>
                <a:gd name="T13" fmla="*/ 89 h 216"/>
                <a:gd name="T14" fmla="*/ 449 w 474"/>
                <a:gd name="T15" fmla="*/ 115 h 216"/>
                <a:gd name="T16" fmla="*/ 460 w 474"/>
                <a:gd name="T17" fmla="*/ 125 h 216"/>
                <a:gd name="T18" fmla="*/ 468 w 474"/>
                <a:gd name="T19" fmla="*/ 137 h 216"/>
                <a:gd name="T20" fmla="*/ 473 w 474"/>
                <a:gd name="T21" fmla="*/ 150 h 216"/>
                <a:gd name="T22" fmla="*/ 474 w 474"/>
                <a:gd name="T23" fmla="*/ 164 h 216"/>
                <a:gd name="T24" fmla="*/ 471 w 474"/>
                <a:gd name="T25" fmla="*/ 178 h 216"/>
                <a:gd name="T26" fmla="*/ 465 w 474"/>
                <a:gd name="T27" fmla="*/ 192 h 216"/>
                <a:gd name="T28" fmla="*/ 456 w 474"/>
                <a:gd name="T29" fmla="*/ 202 h 216"/>
                <a:gd name="T30" fmla="*/ 445 w 474"/>
                <a:gd name="T31" fmla="*/ 210 h 216"/>
                <a:gd name="T32" fmla="*/ 433 w 474"/>
                <a:gd name="T33" fmla="*/ 215 h 216"/>
                <a:gd name="T34" fmla="*/ 419 w 474"/>
                <a:gd name="T35" fmla="*/ 216 h 216"/>
                <a:gd name="T36" fmla="*/ 404 w 474"/>
                <a:gd name="T37" fmla="*/ 214 h 216"/>
                <a:gd name="T38" fmla="*/ 390 w 474"/>
                <a:gd name="T39" fmla="*/ 208 h 216"/>
                <a:gd name="T40" fmla="*/ 350 w 474"/>
                <a:gd name="T41" fmla="*/ 185 h 216"/>
                <a:gd name="T42" fmla="*/ 308 w 474"/>
                <a:gd name="T43" fmla="*/ 165 h 216"/>
                <a:gd name="T44" fmla="*/ 262 w 474"/>
                <a:gd name="T45" fmla="*/ 149 h 216"/>
                <a:gd name="T46" fmla="*/ 214 w 474"/>
                <a:gd name="T47" fmla="*/ 135 h 216"/>
                <a:gd name="T48" fmla="*/ 163 w 474"/>
                <a:gd name="T49" fmla="*/ 123 h 216"/>
                <a:gd name="T50" fmla="*/ 109 w 474"/>
                <a:gd name="T51" fmla="*/ 115 h 216"/>
                <a:gd name="T52" fmla="*/ 51 w 474"/>
                <a:gd name="T53" fmla="*/ 109 h 216"/>
                <a:gd name="T54" fmla="*/ 34 w 474"/>
                <a:gd name="T55" fmla="*/ 105 h 216"/>
                <a:gd name="T56" fmla="*/ 20 w 474"/>
                <a:gd name="T57" fmla="*/ 97 h 216"/>
                <a:gd name="T58" fmla="*/ 8 w 474"/>
                <a:gd name="T59" fmla="*/ 84 h 216"/>
                <a:gd name="T60" fmla="*/ 1 w 474"/>
                <a:gd name="T61" fmla="*/ 68 h 216"/>
                <a:gd name="T62" fmla="*/ 0 w 474"/>
                <a:gd name="T63" fmla="*/ 51 h 216"/>
                <a:gd name="T64" fmla="*/ 4 w 474"/>
                <a:gd name="T65" fmla="*/ 34 h 216"/>
                <a:gd name="T66" fmla="*/ 12 w 474"/>
                <a:gd name="T67" fmla="*/ 20 h 216"/>
                <a:gd name="T68" fmla="*/ 26 w 474"/>
                <a:gd name="T69" fmla="*/ 8 h 216"/>
                <a:gd name="T70" fmla="*/ 41 w 474"/>
                <a:gd name="T71" fmla="*/ 1 h 216"/>
                <a:gd name="T72" fmla="*/ 59 w 474"/>
                <a:gd name="T7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4" h="216">
                  <a:moveTo>
                    <a:pt x="59" y="0"/>
                  </a:moveTo>
                  <a:lnTo>
                    <a:pt x="124" y="6"/>
                  </a:lnTo>
                  <a:lnTo>
                    <a:pt x="186" y="16"/>
                  </a:lnTo>
                  <a:lnTo>
                    <a:pt x="245" y="29"/>
                  </a:lnTo>
                  <a:lnTo>
                    <a:pt x="301" y="46"/>
                  </a:lnTo>
                  <a:lnTo>
                    <a:pt x="354" y="65"/>
                  </a:lnTo>
                  <a:lnTo>
                    <a:pt x="403" y="89"/>
                  </a:lnTo>
                  <a:lnTo>
                    <a:pt x="449" y="115"/>
                  </a:lnTo>
                  <a:lnTo>
                    <a:pt x="460" y="125"/>
                  </a:lnTo>
                  <a:lnTo>
                    <a:pt x="468" y="137"/>
                  </a:lnTo>
                  <a:lnTo>
                    <a:pt x="473" y="150"/>
                  </a:lnTo>
                  <a:lnTo>
                    <a:pt x="474" y="164"/>
                  </a:lnTo>
                  <a:lnTo>
                    <a:pt x="471" y="178"/>
                  </a:lnTo>
                  <a:lnTo>
                    <a:pt x="465" y="192"/>
                  </a:lnTo>
                  <a:lnTo>
                    <a:pt x="456" y="202"/>
                  </a:lnTo>
                  <a:lnTo>
                    <a:pt x="445" y="210"/>
                  </a:lnTo>
                  <a:lnTo>
                    <a:pt x="433" y="215"/>
                  </a:lnTo>
                  <a:lnTo>
                    <a:pt x="419" y="216"/>
                  </a:lnTo>
                  <a:lnTo>
                    <a:pt x="404" y="214"/>
                  </a:lnTo>
                  <a:lnTo>
                    <a:pt x="390" y="208"/>
                  </a:lnTo>
                  <a:lnTo>
                    <a:pt x="350" y="185"/>
                  </a:lnTo>
                  <a:lnTo>
                    <a:pt x="308" y="165"/>
                  </a:lnTo>
                  <a:lnTo>
                    <a:pt x="262" y="149"/>
                  </a:lnTo>
                  <a:lnTo>
                    <a:pt x="214" y="135"/>
                  </a:lnTo>
                  <a:lnTo>
                    <a:pt x="163" y="123"/>
                  </a:lnTo>
                  <a:lnTo>
                    <a:pt x="109" y="115"/>
                  </a:lnTo>
                  <a:lnTo>
                    <a:pt x="51" y="109"/>
                  </a:lnTo>
                  <a:lnTo>
                    <a:pt x="34" y="105"/>
                  </a:lnTo>
                  <a:lnTo>
                    <a:pt x="20" y="97"/>
                  </a:lnTo>
                  <a:lnTo>
                    <a:pt x="8" y="84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4" y="34"/>
                  </a:lnTo>
                  <a:lnTo>
                    <a:pt x="12" y="20"/>
                  </a:lnTo>
                  <a:lnTo>
                    <a:pt x="26" y="8"/>
                  </a:lnTo>
                  <a:lnTo>
                    <a:pt x="41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4"/>
            <p:cNvSpPr>
              <a:spLocks/>
            </p:cNvSpPr>
            <p:nvPr/>
          </p:nvSpPr>
          <p:spPr bwMode="auto">
            <a:xfrm>
              <a:off x="8239125" y="6142038"/>
              <a:ext cx="49212" cy="63500"/>
            </a:xfrm>
            <a:custGeom>
              <a:avLst/>
              <a:gdLst>
                <a:gd name="T0" fmla="*/ 56 w 279"/>
                <a:gd name="T1" fmla="*/ 0 h 359"/>
                <a:gd name="T2" fmla="*/ 70 w 279"/>
                <a:gd name="T3" fmla="*/ 1 h 359"/>
                <a:gd name="T4" fmla="*/ 83 w 279"/>
                <a:gd name="T5" fmla="*/ 7 h 359"/>
                <a:gd name="T6" fmla="*/ 95 w 279"/>
                <a:gd name="T7" fmla="*/ 16 h 359"/>
                <a:gd name="T8" fmla="*/ 136 w 279"/>
                <a:gd name="T9" fmla="*/ 61 h 359"/>
                <a:gd name="T10" fmla="*/ 174 w 279"/>
                <a:gd name="T11" fmla="*/ 110 h 359"/>
                <a:gd name="T12" fmla="*/ 210 w 279"/>
                <a:gd name="T13" fmla="*/ 163 h 359"/>
                <a:gd name="T14" fmla="*/ 243 w 279"/>
                <a:gd name="T15" fmla="*/ 221 h 359"/>
                <a:gd name="T16" fmla="*/ 274 w 279"/>
                <a:gd name="T17" fmla="*/ 282 h 359"/>
                <a:gd name="T18" fmla="*/ 278 w 279"/>
                <a:gd name="T19" fmla="*/ 296 h 359"/>
                <a:gd name="T20" fmla="*/ 279 w 279"/>
                <a:gd name="T21" fmla="*/ 310 h 359"/>
                <a:gd name="T22" fmla="*/ 276 w 279"/>
                <a:gd name="T23" fmla="*/ 323 h 359"/>
                <a:gd name="T24" fmla="*/ 269 w 279"/>
                <a:gd name="T25" fmla="*/ 336 h 359"/>
                <a:gd name="T26" fmla="*/ 260 w 279"/>
                <a:gd name="T27" fmla="*/ 347 h 359"/>
                <a:gd name="T28" fmla="*/ 247 w 279"/>
                <a:gd name="T29" fmla="*/ 355 h 359"/>
                <a:gd name="T30" fmla="*/ 235 w 279"/>
                <a:gd name="T31" fmla="*/ 358 h 359"/>
                <a:gd name="T32" fmla="*/ 224 w 279"/>
                <a:gd name="T33" fmla="*/ 359 h 359"/>
                <a:gd name="T34" fmla="*/ 208 w 279"/>
                <a:gd name="T35" fmla="*/ 357 h 359"/>
                <a:gd name="T36" fmla="*/ 194 w 279"/>
                <a:gd name="T37" fmla="*/ 351 h 359"/>
                <a:gd name="T38" fmla="*/ 183 w 279"/>
                <a:gd name="T39" fmla="*/ 341 h 359"/>
                <a:gd name="T40" fmla="*/ 173 w 279"/>
                <a:gd name="T41" fmla="*/ 327 h 359"/>
                <a:gd name="T42" fmla="*/ 146 w 279"/>
                <a:gd name="T43" fmla="*/ 272 h 359"/>
                <a:gd name="T44" fmla="*/ 117 w 279"/>
                <a:gd name="T45" fmla="*/ 223 h 359"/>
                <a:gd name="T46" fmla="*/ 85 w 279"/>
                <a:gd name="T47" fmla="*/ 175 h 359"/>
                <a:gd name="T48" fmla="*/ 52 w 279"/>
                <a:gd name="T49" fmla="*/ 132 h 359"/>
                <a:gd name="T50" fmla="*/ 16 w 279"/>
                <a:gd name="T51" fmla="*/ 92 h 359"/>
                <a:gd name="T52" fmla="*/ 6 w 279"/>
                <a:gd name="T53" fmla="*/ 80 h 359"/>
                <a:gd name="T54" fmla="*/ 1 w 279"/>
                <a:gd name="T55" fmla="*/ 68 h 359"/>
                <a:gd name="T56" fmla="*/ 0 w 279"/>
                <a:gd name="T57" fmla="*/ 54 h 359"/>
                <a:gd name="T58" fmla="*/ 2 w 279"/>
                <a:gd name="T59" fmla="*/ 39 h 359"/>
                <a:gd name="T60" fmla="*/ 7 w 279"/>
                <a:gd name="T61" fmla="*/ 26 h 359"/>
                <a:gd name="T62" fmla="*/ 17 w 279"/>
                <a:gd name="T63" fmla="*/ 15 h 359"/>
                <a:gd name="T64" fmla="*/ 28 w 279"/>
                <a:gd name="T65" fmla="*/ 6 h 359"/>
                <a:gd name="T66" fmla="*/ 41 w 279"/>
                <a:gd name="T67" fmla="*/ 1 h 359"/>
                <a:gd name="T68" fmla="*/ 56 w 279"/>
                <a:gd name="T6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9" h="359">
                  <a:moveTo>
                    <a:pt x="56" y="0"/>
                  </a:moveTo>
                  <a:lnTo>
                    <a:pt x="70" y="1"/>
                  </a:lnTo>
                  <a:lnTo>
                    <a:pt x="83" y="7"/>
                  </a:lnTo>
                  <a:lnTo>
                    <a:pt x="95" y="16"/>
                  </a:lnTo>
                  <a:lnTo>
                    <a:pt x="136" y="61"/>
                  </a:lnTo>
                  <a:lnTo>
                    <a:pt x="174" y="110"/>
                  </a:lnTo>
                  <a:lnTo>
                    <a:pt x="210" y="163"/>
                  </a:lnTo>
                  <a:lnTo>
                    <a:pt x="243" y="221"/>
                  </a:lnTo>
                  <a:lnTo>
                    <a:pt x="274" y="282"/>
                  </a:lnTo>
                  <a:lnTo>
                    <a:pt x="278" y="296"/>
                  </a:lnTo>
                  <a:lnTo>
                    <a:pt x="279" y="310"/>
                  </a:lnTo>
                  <a:lnTo>
                    <a:pt x="276" y="323"/>
                  </a:lnTo>
                  <a:lnTo>
                    <a:pt x="269" y="336"/>
                  </a:lnTo>
                  <a:lnTo>
                    <a:pt x="260" y="347"/>
                  </a:lnTo>
                  <a:lnTo>
                    <a:pt x="247" y="355"/>
                  </a:lnTo>
                  <a:lnTo>
                    <a:pt x="235" y="358"/>
                  </a:lnTo>
                  <a:lnTo>
                    <a:pt x="224" y="359"/>
                  </a:lnTo>
                  <a:lnTo>
                    <a:pt x="208" y="357"/>
                  </a:lnTo>
                  <a:lnTo>
                    <a:pt x="194" y="351"/>
                  </a:lnTo>
                  <a:lnTo>
                    <a:pt x="183" y="341"/>
                  </a:lnTo>
                  <a:lnTo>
                    <a:pt x="173" y="327"/>
                  </a:lnTo>
                  <a:lnTo>
                    <a:pt x="146" y="272"/>
                  </a:lnTo>
                  <a:lnTo>
                    <a:pt x="117" y="223"/>
                  </a:lnTo>
                  <a:lnTo>
                    <a:pt x="85" y="175"/>
                  </a:lnTo>
                  <a:lnTo>
                    <a:pt x="52" y="132"/>
                  </a:lnTo>
                  <a:lnTo>
                    <a:pt x="16" y="92"/>
                  </a:lnTo>
                  <a:lnTo>
                    <a:pt x="6" y="80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2" y="39"/>
                  </a:lnTo>
                  <a:lnTo>
                    <a:pt x="7" y="26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5"/>
            <p:cNvSpPr>
              <a:spLocks/>
            </p:cNvSpPr>
            <p:nvPr/>
          </p:nvSpPr>
          <p:spPr bwMode="auto">
            <a:xfrm>
              <a:off x="8366125" y="6081713"/>
              <a:ext cx="53975" cy="52388"/>
            </a:xfrm>
            <a:custGeom>
              <a:avLst/>
              <a:gdLst>
                <a:gd name="T0" fmla="*/ 60 w 311"/>
                <a:gd name="T1" fmla="*/ 0 h 294"/>
                <a:gd name="T2" fmla="*/ 73 w 311"/>
                <a:gd name="T3" fmla="*/ 3 h 294"/>
                <a:gd name="T4" fmla="*/ 86 w 311"/>
                <a:gd name="T5" fmla="*/ 10 h 294"/>
                <a:gd name="T6" fmla="*/ 97 w 311"/>
                <a:gd name="T7" fmla="*/ 19 h 294"/>
                <a:gd name="T8" fmla="*/ 142 w 311"/>
                <a:gd name="T9" fmla="*/ 70 h 294"/>
                <a:gd name="T10" fmla="*/ 189 w 311"/>
                <a:gd name="T11" fmla="*/ 117 h 294"/>
                <a:gd name="T12" fmla="*/ 237 w 311"/>
                <a:gd name="T13" fmla="*/ 158 h 294"/>
                <a:gd name="T14" fmla="*/ 287 w 311"/>
                <a:gd name="T15" fmla="*/ 193 h 294"/>
                <a:gd name="T16" fmla="*/ 298 w 311"/>
                <a:gd name="T17" fmla="*/ 202 h 294"/>
                <a:gd name="T18" fmla="*/ 306 w 311"/>
                <a:gd name="T19" fmla="*/ 215 h 294"/>
                <a:gd name="T20" fmla="*/ 310 w 311"/>
                <a:gd name="T21" fmla="*/ 228 h 294"/>
                <a:gd name="T22" fmla="*/ 311 w 311"/>
                <a:gd name="T23" fmla="*/ 242 h 294"/>
                <a:gd name="T24" fmla="*/ 309 w 311"/>
                <a:gd name="T25" fmla="*/ 256 h 294"/>
                <a:gd name="T26" fmla="*/ 302 w 311"/>
                <a:gd name="T27" fmla="*/ 270 h 294"/>
                <a:gd name="T28" fmla="*/ 293 w 311"/>
                <a:gd name="T29" fmla="*/ 280 h 294"/>
                <a:gd name="T30" fmla="*/ 281 w 311"/>
                <a:gd name="T31" fmla="*/ 288 h 294"/>
                <a:gd name="T32" fmla="*/ 269 w 311"/>
                <a:gd name="T33" fmla="*/ 292 h 294"/>
                <a:gd name="T34" fmla="*/ 256 w 311"/>
                <a:gd name="T35" fmla="*/ 294 h 294"/>
                <a:gd name="T36" fmla="*/ 240 w 311"/>
                <a:gd name="T37" fmla="*/ 292 h 294"/>
                <a:gd name="T38" fmla="*/ 226 w 311"/>
                <a:gd name="T39" fmla="*/ 285 h 294"/>
                <a:gd name="T40" fmla="*/ 170 w 311"/>
                <a:gd name="T41" fmla="*/ 244 h 294"/>
                <a:gd name="T42" fmla="*/ 114 w 311"/>
                <a:gd name="T43" fmla="*/ 198 h 294"/>
                <a:gd name="T44" fmla="*/ 62 w 311"/>
                <a:gd name="T45" fmla="*/ 147 h 294"/>
                <a:gd name="T46" fmla="*/ 12 w 311"/>
                <a:gd name="T47" fmla="*/ 90 h 294"/>
                <a:gd name="T48" fmla="*/ 4 w 311"/>
                <a:gd name="T49" fmla="*/ 77 h 294"/>
                <a:gd name="T50" fmla="*/ 0 w 311"/>
                <a:gd name="T51" fmla="*/ 63 h 294"/>
                <a:gd name="T52" fmla="*/ 0 w 311"/>
                <a:gd name="T53" fmla="*/ 50 h 294"/>
                <a:gd name="T54" fmla="*/ 3 w 311"/>
                <a:gd name="T55" fmla="*/ 36 h 294"/>
                <a:gd name="T56" fmla="*/ 9 w 311"/>
                <a:gd name="T57" fmla="*/ 23 h 294"/>
                <a:gd name="T58" fmla="*/ 19 w 311"/>
                <a:gd name="T59" fmla="*/ 12 h 294"/>
                <a:gd name="T60" fmla="*/ 31 w 311"/>
                <a:gd name="T61" fmla="*/ 4 h 294"/>
                <a:gd name="T62" fmla="*/ 46 w 311"/>
                <a:gd name="T63" fmla="*/ 0 h 294"/>
                <a:gd name="T64" fmla="*/ 60 w 311"/>
                <a:gd name="T6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" h="294">
                  <a:moveTo>
                    <a:pt x="60" y="0"/>
                  </a:moveTo>
                  <a:lnTo>
                    <a:pt x="73" y="3"/>
                  </a:lnTo>
                  <a:lnTo>
                    <a:pt x="86" y="10"/>
                  </a:lnTo>
                  <a:lnTo>
                    <a:pt x="97" y="19"/>
                  </a:lnTo>
                  <a:lnTo>
                    <a:pt x="142" y="70"/>
                  </a:lnTo>
                  <a:lnTo>
                    <a:pt x="189" y="117"/>
                  </a:lnTo>
                  <a:lnTo>
                    <a:pt x="237" y="158"/>
                  </a:lnTo>
                  <a:lnTo>
                    <a:pt x="287" y="193"/>
                  </a:lnTo>
                  <a:lnTo>
                    <a:pt x="298" y="202"/>
                  </a:lnTo>
                  <a:lnTo>
                    <a:pt x="306" y="215"/>
                  </a:lnTo>
                  <a:lnTo>
                    <a:pt x="310" y="228"/>
                  </a:lnTo>
                  <a:lnTo>
                    <a:pt x="311" y="242"/>
                  </a:lnTo>
                  <a:lnTo>
                    <a:pt x="309" y="256"/>
                  </a:lnTo>
                  <a:lnTo>
                    <a:pt x="302" y="270"/>
                  </a:lnTo>
                  <a:lnTo>
                    <a:pt x="293" y="280"/>
                  </a:lnTo>
                  <a:lnTo>
                    <a:pt x="281" y="288"/>
                  </a:lnTo>
                  <a:lnTo>
                    <a:pt x="269" y="292"/>
                  </a:lnTo>
                  <a:lnTo>
                    <a:pt x="256" y="294"/>
                  </a:lnTo>
                  <a:lnTo>
                    <a:pt x="240" y="292"/>
                  </a:lnTo>
                  <a:lnTo>
                    <a:pt x="226" y="285"/>
                  </a:lnTo>
                  <a:lnTo>
                    <a:pt x="170" y="244"/>
                  </a:lnTo>
                  <a:lnTo>
                    <a:pt x="114" y="198"/>
                  </a:lnTo>
                  <a:lnTo>
                    <a:pt x="62" y="147"/>
                  </a:lnTo>
                  <a:lnTo>
                    <a:pt x="12" y="90"/>
                  </a:lnTo>
                  <a:lnTo>
                    <a:pt x="4" y="77"/>
                  </a:lnTo>
                  <a:lnTo>
                    <a:pt x="0" y="63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9" y="23"/>
                  </a:lnTo>
                  <a:lnTo>
                    <a:pt x="19" y="12"/>
                  </a:lnTo>
                  <a:lnTo>
                    <a:pt x="31" y="4"/>
                  </a:lnTo>
                  <a:lnTo>
                    <a:pt x="46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6"/>
            <p:cNvSpPr>
              <a:spLocks/>
            </p:cNvSpPr>
            <p:nvPr/>
          </p:nvSpPr>
          <p:spPr bwMode="auto">
            <a:xfrm>
              <a:off x="8223250" y="5951538"/>
              <a:ext cx="26987" cy="71438"/>
            </a:xfrm>
            <a:custGeom>
              <a:avLst/>
              <a:gdLst>
                <a:gd name="T0" fmla="*/ 93 w 153"/>
                <a:gd name="T1" fmla="*/ 0 h 410"/>
                <a:gd name="T2" fmla="*/ 111 w 153"/>
                <a:gd name="T3" fmla="*/ 1 h 410"/>
                <a:gd name="T4" fmla="*/ 127 w 153"/>
                <a:gd name="T5" fmla="*/ 9 h 410"/>
                <a:gd name="T6" fmla="*/ 139 w 153"/>
                <a:gd name="T7" fmla="*/ 20 h 410"/>
                <a:gd name="T8" fmla="*/ 148 w 153"/>
                <a:gd name="T9" fmla="*/ 34 h 410"/>
                <a:gd name="T10" fmla="*/ 152 w 153"/>
                <a:gd name="T11" fmla="*/ 51 h 410"/>
                <a:gd name="T12" fmla="*/ 153 w 153"/>
                <a:gd name="T13" fmla="*/ 110 h 410"/>
                <a:gd name="T14" fmla="*/ 150 w 153"/>
                <a:gd name="T15" fmla="*/ 172 h 410"/>
                <a:gd name="T16" fmla="*/ 141 w 153"/>
                <a:gd name="T17" fmla="*/ 236 h 410"/>
                <a:gd name="T18" fmla="*/ 127 w 153"/>
                <a:gd name="T19" fmla="*/ 303 h 410"/>
                <a:gd name="T20" fmla="*/ 109 w 153"/>
                <a:gd name="T21" fmla="*/ 371 h 410"/>
                <a:gd name="T22" fmla="*/ 103 w 153"/>
                <a:gd name="T23" fmla="*/ 384 h 410"/>
                <a:gd name="T24" fmla="*/ 93 w 153"/>
                <a:gd name="T25" fmla="*/ 395 h 410"/>
                <a:gd name="T26" fmla="*/ 83 w 153"/>
                <a:gd name="T27" fmla="*/ 403 h 410"/>
                <a:gd name="T28" fmla="*/ 70 w 153"/>
                <a:gd name="T29" fmla="*/ 408 h 410"/>
                <a:gd name="T30" fmla="*/ 55 w 153"/>
                <a:gd name="T31" fmla="*/ 410 h 410"/>
                <a:gd name="T32" fmla="*/ 48 w 153"/>
                <a:gd name="T33" fmla="*/ 409 h 410"/>
                <a:gd name="T34" fmla="*/ 40 w 153"/>
                <a:gd name="T35" fmla="*/ 408 h 410"/>
                <a:gd name="T36" fmla="*/ 27 w 153"/>
                <a:gd name="T37" fmla="*/ 402 h 410"/>
                <a:gd name="T38" fmla="*/ 15 w 153"/>
                <a:gd name="T39" fmla="*/ 393 h 410"/>
                <a:gd name="T40" fmla="*/ 7 w 153"/>
                <a:gd name="T41" fmla="*/ 381 h 410"/>
                <a:gd name="T42" fmla="*/ 2 w 153"/>
                <a:gd name="T43" fmla="*/ 369 h 410"/>
                <a:gd name="T44" fmla="*/ 0 w 153"/>
                <a:gd name="T45" fmla="*/ 354 h 410"/>
                <a:gd name="T46" fmla="*/ 3 w 153"/>
                <a:gd name="T47" fmla="*/ 339 h 410"/>
                <a:gd name="T48" fmla="*/ 20 w 153"/>
                <a:gd name="T49" fmla="*/ 279 h 410"/>
                <a:gd name="T50" fmla="*/ 32 w 153"/>
                <a:gd name="T51" fmla="*/ 220 h 410"/>
                <a:gd name="T52" fmla="*/ 39 w 153"/>
                <a:gd name="T53" fmla="*/ 164 h 410"/>
                <a:gd name="T54" fmla="*/ 42 w 153"/>
                <a:gd name="T55" fmla="*/ 110 h 410"/>
                <a:gd name="T56" fmla="*/ 41 w 153"/>
                <a:gd name="T57" fmla="*/ 58 h 410"/>
                <a:gd name="T58" fmla="*/ 43 w 153"/>
                <a:gd name="T59" fmla="*/ 40 h 410"/>
                <a:gd name="T60" fmla="*/ 50 w 153"/>
                <a:gd name="T61" fmla="*/ 25 h 410"/>
                <a:gd name="T62" fmla="*/ 62 w 153"/>
                <a:gd name="T63" fmla="*/ 13 h 410"/>
                <a:gd name="T64" fmla="*/ 76 w 153"/>
                <a:gd name="T65" fmla="*/ 3 h 410"/>
                <a:gd name="T66" fmla="*/ 93 w 153"/>
                <a:gd name="T6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410">
                  <a:moveTo>
                    <a:pt x="93" y="0"/>
                  </a:moveTo>
                  <a:lnTo>
                    <a:pt x="111" y="1"/>
                  </a:lnTo>
                  <a:lnTo>
                    <a:pt x="127" y="9"/>
                  </a:lnTo>
                  <a:lnTo>
                    <a:pt x="139" y="20"/>
                  </a:lnTo>
                  <a:lnTo>
                    <a:pt x="148" y="34"/>
                  </a:lnTo>
                  <a:lnTo>
                    <a:pt x="152" y="51"/>
                  </a:lnTo>
                  <a:lnTo>
                    <a:pt x="153" y="110"/>
                  </a:lnTo>
                  <a:lnTo>
                    <a:pt x="150" y="172"/>
                  </a:lnTo>
                  <a:lnTo>
                    <a:pt x="141" y="236"/>
                  </a:lnTo>
                  <a:lnTo>
                    <a:pt x="127" y="303"/>
                  </a:lnTo>
                  <a:lnTo>
                    <a:pt x="109" y="371"/>
                  </a:lnTo>
                  <a:lnTo>
                    <a:pt x="103" y="384"/>
                  </a:lnTo>
                  <a:lnTo>
                    <a:pt x="93" y="395"/>
                  </a:lnTo>
                  <a:lnTo>
                    <a:pt x="83" y="403"/>
                  </a:lnTo>
                  <a:lnTo>
                    <a:pt x="70" y="408"/>
                  </a:lnTo>
                  <a:lnTo>
                    <a:pt x="55" y="410"/>
                  </a:lnTo>
                  <a:lnTo>
                    <a:pt x="48" y="409"/>
                  </a:lnTo>
                  <a:lnTo>
                    <a:pt x="40" y="408"/>
                  </a:lnTo>
                  <a:lnTo>
                    <a:pt x="27" y="402"/>
                  </a:lnTo>
                  <a:lnTo>
                    <a:pt x="15" y="393"/>
                  </a:lnTo>
                  <a:lnTo>
                    <a:pt x="7" y="381"/>
                  </a:lnTo>
                  <a:lnTo>
                    <a:pt x="2" y="369"/>
                  </a:lnTo>
                  <a:lnTo>
                    <a:pt x="0" y="354"/>
                  </a:lnTo>
                  <a:lnTo>
                    <a:pt x="3" y="339"/>
                  </a:lnTo>
                  <a:lnTo>
                    <a:pt x="20" y="279"/>
                  </a:lnTo>
                  <a:lnTo>
                    <a:pt x="32" y="220"/>
                  </a:lnTo>
                  <a:lnTo>
                    <a:pt x="39" y="164"/>
                  </a:lnTo>
                  <a:lnTo>
                    <a:pt x="42" y="110"/>
                  </a:lnTo>
                  <a:lnTo>
                    <a:pt x="41" y="58"/>
                  </a:lnTo>
                  <a:lnTo>
                    <a:pt x="43" y="40"/>
                  </a:lnTo>
                  <a:lnTo>
                    <a:pt x="50" y="25"/>
                  </a:lnTo>
                  <a:lnTo>
                    <a:pt x="62" y="13"/>
                  </a:lnTo>
                  <a:lnTo>
                    <a:pt x="76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7"/>
            <p:cNvSpPr>
              <a:spLocks noEditPoints="1"/>
            </p:cNvSpPr>
            <p:nvPr/>
          </p:nvSpPr>
          <p:spPr bwMode="auto">
            <a:xfrm>
              <a:off x="8193088" y="5762625"/>
              <a:ext cx="382587" cy="576263"/>
            </a:xfrm>
            <a:custGeom>
              <a:avLst/>
              <a:gdLst>
                <a:gd name="T0" fmla="*/ 1142 w 2168"/>
                <a:gd name="T1" fmla="*/ 2922 h 3268"/>
                <a:gd name="T2" fmla="*/ 1234 w 2168"/>
                <a:gd name="T3" fmla="*/ 3066 h 3268"/>
                <a:gd name="T4" fmla="*/ 1535 w 2168"/>
                <a:gd name="T5" fmla="*/ 3156 h 3268"/>
                <a:gd name="T6" fmla="*/ 1668 w 2168"/>
                <a:gd name="T7" fmla="*/ 3058 h 3268"/>
                <a:gd name="T8" fmla="*/ 1580 w 2168"/>
                <a:gd name="T9" fmla="*/ 2901 h 3268"/>
                <a:gd name="T10" fmla="*/ 1279 w 2168"/>
                <a:gd name="T11" fmla="*/ 2811 h 3268"/>
                <a:gd name="T12" fmla="*/ 191 w 2168"/>
                <a:gd name="T13" fmla="*/ 2236 h 3268"/>
                <a:gd name="T14" fmla="*/ 334 w 2168"/>
                <a:gd name="T15" fmla="*/ 2456 h 3268"/>
                <a:gd name="T16" fmla="*/ 466 w 2168"/>
                <a:gd name="T17" fmla="*/ 2555 h 3268"/>
                <a:gd name="T18" fmla="*/ 573 w 2168"/>
                <a:gd name="T19" fmla="*/ 2397 h 3268"/>
                <a:gd name="T20" fmla="*/ 459 w 2168"/>
                <a:gd name="T21" fmla="*/ 2211 h 3268"/>
                <a:gd name="T22" fmla="*/ 415 w 2168"/>
                <a:gd name="T23" fmla="*/ 2162 h 3268"/>
                <a:gd name="T24" fmla="*/ 367 w 2168"/>
                <a:gd name="T25" fmla="*/ 2118 h 3268"/>
                <a:gd name="T26" fmla="*/ 330 w 2168"/>
                <a:gd name="T27" fmla="*/ 2092 h 3268"/>
                <a:gd name="T28" fmla="*/ 300 w 2168"/>
                <a:gd name="T29" fmla="*/ 2079 h 3268"/>
                <a:gd name="T30" fmla="*/ 950 w 2168"/>
                <a:gd name="T31" fmla="*/ 1928 h 3268"/>
                <a:gd name="T32" fmla="*/ 1111 w 2168"/>
                <a:gd name="T33" fmla="*/ 2085 h 3268"/>
                <a:gd name="T34" fmla="*/ 1274 w 2168"/>
                <a:gd name="T35" fmla="*/ 2169 h 3268"/>
                <a:gd name="T36" fmla="*/ 1383 w 2168"/>
                <a:gd name="T37" fmla="*/ 2030 h 3268"/>
                <a:gd name="T38" fmla="*/ 1236 w 2168"/>
                <a:gd name="T39" fmla="*/ 1863 h 3268"/>
                <a:gd name="T40" fmla="*/ 1050 w 2168"/>
                <a:gd name="T41" fmla="*/ 1755 h 3268"/>
                <a:gd name="T42" fmla="*/ 170 w 2168"/>
                <a:gd name="T43" fmla="*/ 1040 h 3268"/>
                <a:gd name="T44" fmla="*/ 111 w 2168"/>
                <a:gd name="T45" fmla="*/ 1299 h 3268"/>
                <a:gd name="T46" fmla="*/ 140 w 2168"/>
                <a:gd name="T47" fmla="*/ 1495 h 3268"/>
                <a:gd name="T48" fmla="*/ 332 w 2168"/>
                <a:gd name="T49" fmla="*/ 1438 h 3268"/>
                <a:gd name="T50" fmla="*/ 369 w 2168"/>
                <a:gd name="T51" fmla="*/ 1143 h 3268"/>
                <a:gd name="T52" fmla="*/ 747 w 2168"/>
                <a:gd name="T53" fmla="*/ 0 h 3268"/>
                <a:gd name="T54" fmla="*/ 841 w 2168"/>
                <a:gd name="T55" fmla="*/ 94 h 3268"/>
                <a:gd name="T56" fmla="*/ 789 w 2168"/>
                <a:gd name="T57" fmla="*/ 586 h 3268"/>
                <a:gd name="T58" fmla="*/ 830 w 2168"/>
                <a:gd name="T59" fmla="*/ 1184 h 3268"/>
                <a:gd name="T60" fmla="*/ 1003 w 2168"/>
                <a:gd name="T61" fmla="*/ 1640 h 3268"/>
                <a:gd name="T62" fmla="*/ 1201 w 2168"/>
                <a:gd name="T63" fmla="*/ 1704 h 3268"/>
                <a:gd name="T64" fmla="*/ 1422 w 2168"/>
                <a:gd name="T65" fmla="*/ 1891 h 3268"/>
                <a:gd name="T66" fmla="*/ 1528 w 2168"/>
                <a:gd name="T67" fmla="*/ 2065 h 3268"/>
                <a:gd name="T68" fmla="*/ 1870 w 2168"/>
                <a:gd name="T69" fmla="*/ 2032 h 3268"/>
                <a:gd name="T70" fmla="*/ 2089 w 2168"/>
                <a:gd name="T71" fmla="*/ 2068 h 3268"/>
                <a:gd name="T72" fmla="*/ 1928 w 2168"/>
                <a:gd name="T73" fmla="*/ 2529 h 3268"/>
                <a:gd name="T74" fmla="*/ 1974 w 2168"/>
                <a:gd name="T75" fmla="*/ 2926 h 3268"/>
                <a:gd name="T76" fmla="*/ 1875 w 2168"/>
                <a:gd name="T77" fmla="*/ 3083 h 3268"/>
                <a:gd name="T78" fmla="*/ 1697 w 2168"/>
                <a:gd name="T79" fmla="*/ 3240 h 3268"/>
                <a:gd name="T80" fmla="*/ 1481 w 2168"/>
                <a:gd name="T81" fmla="*/ 3261 h 3268"/>
                <a:gd name="T82" fmla="*/ 1171 w 2168"/>
                <a:gd name="T83" fmla="*/ 3158 h 3268"/>
                <a:gd name="T84" fmla="*/ 1013 w 2168"/>
                <a:gd name="T85" fmla="*/ 3001 h 3268"/>
                <a:gd name="T86" fmla="*/ 731 w 2168"/>
                <a:gd name="T87" fmla="*/ 2700 h 3268"/>
                <a:gd name="T88" fmla="*/ 442 w 2168"/>
                <a:gd name="T89" fmla="*/ 2662 h 3268"/>
                <a:gd name="T90" fmla="*/ 241 w 2168"/>
                <a:gd name="T91" fmla="*/ 2517 h 3268"/>
                <a:gd name="T92" fmla="*/ 98 w 2168"/>
                <a:gd name="T93" fmla="*/ 2302 h 3268"/>
                <a:gd name="T94" fmla="*/ 77 w 2168"/>
                <a:gd name="T95" fmla="*/ 2118 h 3268"/>
                <a:gd name="T96" fmla="*/ 159 w 2168"/>
                <a:gd name="T97" fmla="*/ 1688 h 3268"/>
                <a:gd name="T98" fmla="*/ 38 w 2168"/>
                <a:gd name="T99" fmla="*/ 1535 h 3268"/>
                <a:gd name="T100" fmla="*/ 0 w 2168"/>
                <a:gd name="T101" fmla="*/ 1314 h 3268"/>
                <a:gd name="T102" fmla="*/ 37 w 2168"/>
                <a:gd name="T103" fmla="*/ 1074 h 3268"/>
                <a:gd name="T104" fmla="*/ 140 w 2168"/>
                <a:gd name="T105" fmla="*/ 916 h 3268"/>
                <a:gd name="T106" fmla="*/ 329 w 2168"/>
                <a:gd name="T107" fmla="*/ 614 h 3268"/>
                <a:gd name="T108" fmla="*/ 674 w 2168"/>
                <a:gd name="T109" fmla="*/ 32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68" h="3268">
                  <a:moveTo>
                    <a:pt x="1242" y="2809"/>
                  </a:moveTo>
                  <a:lnTo>
                    <a:pt x="1220" y="2810"/>
                  </a:lnTo>
                  <a:lnTo>
                    <a:pt x="1204" y="2812"/>
                  </a:lnTo>
                  <a:lnTo>
                    <a:pt x="1191" y="2814"/>
                  </a:lnTo>
                  <a:lnTo>
                    <a:pt x="1182" y="2817"/>
                  </a:lnTo>
                  <a:lnTo>
                    <a:pt x="1175" y="2819"/>
                  </a:lnTo>
                  <a:lnTo>
                    <a:pt x="1142" y="2922"/>
                  </a:lnTo>
                  <a:lnTo>
                    <a:pt x="1122" y="2981"/>
                  </a:lnTo>
                  <a:lnTo>
                    <a:pt x="1128" y="2990"/>
                  </a:lnTo>
                  <a:lnTo>
                    <a:pt x="1140" y="3002"/>
                  </a:lnTo>
                  <a:lnTo>
                    <a:pt x="1155" y="3017"/>
                  </a:lnTo>
                  <a:lnTo>
                    <a:pt x="1176" y="3032"/>
                  </a:lnTo>
                  <a:lnTo>
                    <a:pt x="1202" y="3049"/>
                  </a:lnTo>
                  <a:lnTo>
                    <a:pt x="1234" y="3066"/>
                  </a:lnTo>
                  <a:lnTo>
                    <a:pt x="1272" y="3085"/>
                  </a:lnTo>
                  <a:lnTo>
                    <a:pt x="1314" y="3103"/>
                  </a:lnTo>
                  <a:lnTo>
                    <a:pt x="1363" y="3119"/>
                  </a:lnTo>
                  <a:lnTo>
                    <a:pt x="1408" y="3134"/>
                  </a:lnTo>
                  <a:lnTo>
                    <a:pt x="1452" y="3144"/>
                  </a:lnTo>
                  <a:lnTo>
                    <a:pt x="1495" y="3152"/>
                  </a:lnTo>
                  <a:lnTo>
                    <a:pt x="1535" y="3156"/>
                  </a:lnTo>
                  <a:lnTo>
                    <a:pt x="1572" y="3158"/>
                  </a:lnTo>
                  <a:lnTo>
                    <a:pt x="1593" y="3157"/>
                  </a:lnTo>
                  <a:lnTo>
                    <a:pt x="1611" y="3155"/>
                  </a:lnTo>
                  <a:lnTo>
                    <a:pt x="1623" y="3153"/>
                  </a:lnTo>
                  <a:lnTo>
                    <a:pt x="1632" y="3150"/>
                  </a:lnTo>
                  <a:lnTo>
                    <a:pt x="1639" y="3148"/>
                  </a:lnTo>
                  <a:lnTo>
                    <a:pt x="1668" y="3058"/>
                  </a:lnTo>
                  <a:lnTo>
                    <a:pt x="1692" y="2986"/>
                  </a:lnTo>
                  <a:lnTo>
                    <a:pt x="1686" y="2977"/>
                  </a:lnTo>
                  <a:lnTo>
                    <a:pt x="1675" y="2965"/>
                  </a:lnTo>
                  <a:lnTo>
                    <a:pt x="1659" y="2950"/>
                  </a:lnTo>
                  <a:lnTo>
                    <a:pt x="1639" y="2935"/>
                  </a:lnTo>
                  <a:lnTo>
                    <a:pt x="1612" y="2918"/>
                  </a:lnTo>
                  <a:lnTo>
                    <a:pt x="1580" y="2901"/>
                  </a:lnTo>
                  <a:lnTo>
                    <a:pt x="1543" y="2882"/>
                  </a:lnTo>
                  <a:lnTo>
                    <a:pt x="1500" y="2864"/>
                  </a:lnTo>
                  <a:lnTo>
                    <a:pt x="1452" y="2848"/>
                  </a:lnTo>
                  <a:lnTo>
                    <a:pt x="1406" y="2833"/>
                  </a:lnTo>
                  <a:lnTo>
                    <a:pt x="1362" y="2823"/>
                  </a:lnTo>
                  <a:lnTo>
                    <a:pt x="1320" y="2815"/>
                  </a:lnTo>
                  <a:lnTo>
                    <a:pt x="1279" y="2811"/>
                  </a:lnTo>
                  <a:lnTo>
                    <a:pt x="1242" y="2809"/>
                  </a:lnTo>
                  <a:close/>
                  <a:moveTo>
                    <a:pt x="297" y="2079"/>
                  </a:moveTo>
                  <a:lnTo>
                    <a:pt x="175" y="2168"/>
                  </a:lnTo>
                  <a:lnTo>
                    <a:pt x="175" y="2179"/>
                  </a:lnTo>
                  <a:lnTo>
                    <a:pt x="177" y="2195"/>
                  </a:lnTo>
                  <a:lnTo>
                    <a:pt x="182" y="2213"/>
                  </a:lnTo>
                  <a:lnTo>
                    <a:pt x="191" y="2236"/>
                  </a:lnTo>
                  <a:lnTo>
                    <a:pt x="201" y="2262"/>
                  </a:lnTo>
                  <a:lnTo>
                    <a:pt x="215" y="2290"/>
                  </a:lnTo>
                  <a:lnTo>
                    <a:pt x="234" y="2322"/>
                  </a:lnTo>
                  <a:lnTo>
                    <a:pt x="255" y="2356"/>
                  </a:lnTo>
                  <a:lnTo>
                    <a:pt x="281" y="2392"/>
                  </a:lnTo>
                  <a:lnTo>
                    <a:pt x="307" y="2426"/>
                  </a:lnTo>
                  <a:lnTo>
                    <a:pt x="334" y="2456"/>
                  </a:lnTo>
                  <a:lnTo>
                    <a:pt x="359" y="2481"/>
                  </a:lnTo>
                  <a:lnTo>
                    <a:pt x="382" y="2503"/>
                  </a:lnTo>
                  <a:lnTo>
                    <a:pt x="405" y="2521"/>
                  </a:lnTo>
                  <a:lnTo>
                    <a:pt x="424" y="2534"/>
                  </a:lnTo>
                  <a:lnTo>
                    <a:pt x="442" y="2545"/>
                  </a:lnTo>
                  <a:lnTo>
                    <a:pt x="455" y="2552"/>
                  </a:lnTo>
                  <a:lnTo>
                    <a:pt x="466" y="2555"/>
                  </a:lnTo>
                  <a:lnTo>
                    <a:pt x="519" y="2516"/>
                  </a:lnTo>
                  <a:lnTo>
                    <a:pt x="519" y="2515"/>
                  </a:lnTo>
                  <a:lnTo>
                    <a:pt x="588" y="2464"/>
                  </a:lnTo>
                  <a:lnTo>
                    <a:pt x="588" y="2453"/>
                  </a:lnTo>
                  <a:lnTo>
                    <a:pt x="586" y="2438"/>
                  </a:lnTo>
                  <a:lnTo>
                    <a:pt x="581" y="2419"/>
                  </a:lnTo>
                  <a:lnTo>
                    <a:pt x="573" y="2397"/>
                  </a:lnTo>
                  <a:lnTo>
                    <a:pt x="563" y="2371"/>
                  </a:lnTo>
                  <a:lnTo>
                    <a:pt x="548" y="2342"/>
                  </a:lnTo>
                  <a:lnTo>
                    <a:pt x="531" y="2311"/>
                  </a:lnTo>
                  <a:lnTo>
                    <a:pt x="509" y="2277"/>
                  </a:lnTo>
                  <a:lnTo>
                    <a:pt x="484" y="2241"/>
                  </a:lnTo>
                  <a:lnTo>
                    <a:pt x="463" y="2215"/>
                  </a:lnTo>
                  <a:lnTo>
                    <a:pt x="459" y="2211"/>
                  </a:lnTo>
                  <a:lnTo>
                    <a:pt x="456" y="2207"/>
                  </a:lnTo>
                  <a:lnTo>
                    <a:pt x="453" y="2203"/>
                  </a:lnTo>
                  <a:lnTo>
                    <a:pt x="445" y="2194"/>
                  </a:lnTo>
                  <a:lnTo>
                    <a:pt x="436" y="2184"/>
                  </a:lnTo>
                  <a:lnTo>
                    <a:pt x="429" y="2176"/>
                  </a:lnTo>
                  <a:lnTo>
                    <a:pt x="423" y="2169"/>
                  </a:lnTo>
                  <a:lnTo>
                    <a:pt x="415" y="2162"/>
                  </a:lnTo>
                  <a:lnTo>
                    <a:pt x="408" y="2155"/>
                  </a:lnTo>
                  <a:lnTo>
                    <a:pt x="401" y="2148"/>
                  </a:lnTo>
                  <a:lnTo>
                    <a:pt x="394" y="2142"/>
                  </a:lnTo>
                  <a:lnTo>
                    <a:pt x="388" y="2136"/>
                  </a:lnTo>
                  <a:lnTo>
                    <a:pt x="382" y="2132"/>
                  </a:lnTo>
                  <a:lnTo>
                    <a:pt x="374" y="2124"/>
                  </a:lnTo>
                  <a:lnTo>
                    <a:pt x="367" y="2118"/>
                  </a:lnTo>
                  <a:lnTo>
                    <a:pt x="363" y="2115"/>
                  </a:lnTo>
                  <a:lnTo>
                    <a:pt x="358" y="2111"/>
                  </a:lnTo>
                  <a:lnTo>
                    <a:pt x="350" y="2106"/>
                  </a:lnTo>
                  <a:lnTo>
                    <a:pt x="343" y="2101"/>
                  </a:lnTo>
                  <a:lnTo>
                    <a:pt x="340" y="2099"/>
                  </a:lnTo>
                  <a:lnTo>
                    <a:pt x="337" y="2097"/>
                  </a:lnTo>
                  <a:lnTo>
                    <a:pt x="330" y="2092"/>
                  </a:lnTo>
                  <a:lnTo>
                    <a:pt x="323" y="2089"/>
                  </a:lnTo>
                  <a:lnTo>
                    <a:pt x="321" y="2087"/>
                  </a:lnTo>
                  <a:lnTo>
                    <a:pt x="319" y="2086"/>
                  </a:lnTo>
                  <a:lnTo>
                    <a:pt x="313" y="2083"/>
                  </a:lnTo>
                  <a:lnTo>
                    <a:pt x="306" y="2081"/>
                  </a:lnTo>
                  <a:lnTo>
                    <a:pt x="304" y="2080"/>
                  </a:lnTo>
                  <a:lnTo>
                    <a:pt x="300" y="2079"/>
                  </a:lnTo>
                  <a:lnTo>
                    <a:pt x="297" y="2079"/>
                  </a:lnTo>
                  <a:close/>
                  <a:moveTo>
                    <a:pt x="1017" y="1749"/>
                  </a:moveTo>
                  <a:lnTo>
                    <a:pt x="919" y="1866"/>
                  </a:lnTo>
                  <a:lnTo>
                    <a:pt x="922" y="1877"/>
                  </a:lnTo>
                  <a:lnTo>
                    <a:pt x="927" y="1890"/>
                  </a:lnTo>
                  <a:lnTo>
                    <a:pt x="938" y="1908"/>
                  </a:lnTo>
                  <a:lnTo>
                    <a:pt x="950" y="1928"/>
                  </a:lnTo>
                  <a:lnTo>
                    <a:pt x="967" y="1950"/>
                  </a:lnTo>
                  <a:lnTo>
                    <a:pt x="988" y="1975"/>
                  </a:lnTo>
                  <a:lnTo>
                    <a:pt x="1012" y="2001"/>
                  </a:lnTo>
                  <a:lnTo>
                    <a:pt x="1041" y="2029"/>
                  </a:lnTo>
                  <a:lnTo>
                    <a:pt x="1075" y="2057"/>
                  </a:lnTo>
                  <a:lnTo>
                    <a:pt x="1110" y="2084"/>
                  </a:lnTo>
                  <a:lnTo>
                    <a:pt x="1111" y="2085"/>
                  </a:lnTo>
                  <a:lnTo>
                    <a:pt x="1112" y="2086"/>
                  </a:lnTo>
                  <a:lnTo>
                    <a:pt x="1143" y="2107"/>
                  </a:lnTo>
                  <a:lnTo>
                    <a:pt x="1173" y="2126"/>
                  </a:lnTo>
                  <a:lnTo>
                    <a:pt x="1203" y="2142"/>
                  </a:lnTo>
                  <a:lnTo>
                    <a:pt x="1230" y="2154"/>
                  </a:lnTo>
                  <a:lnTo>
                    <a:pt x="1253" y="2163"/>
                  </a:lnTo>
                  <a:lnTo>
                    <a:pt x="1274" y="2169"/>
                  </a:lnTo>
                  <a:lnTo>
                    <a:pt x="1291" y="2171"/>
                  </a:lnTo>
                  <a:lnTo>
                    <a:pt x="1292" y="2171"/>
                  </a:lnTo>
                  <a:lnTo>
                    <a:pt x="1293" y="2171"/>
                  </a:lnTo>
                  <a:lnTo>
                    <a:pt x="1295" y="2171"/>
                  </a:lnTo>
                  <a:lnTo>
                    <a:pt x="1392" y="2054"/>
                  </a:lnTo>
                  <a:lnTo>
                    <a:pt x="1390" y="2044"/>
                  </a:lnTo>
                  <a:lnTo>
                    <a:pt x="1383" y="2030"/>
                  </a:lnTo>
                  <a:lnTo>
                    <a:pt x="1374" y="2013"/>
                  </a:lnTo>
                  <a:lnTo>
                    <a:pt x="1361" y="1992"/>
                  </a:lnTo>
                  <a:lnTo>
                    <a:pt x="1343" y="1970"/>
                  </a:lnTo>
                  <a:lnTo>
                    <a:pt x="1323" y="1945"/>
                  </a:lnTo>
                  <a:lnTo>
                    <a:pt x="1298" y="1919"/>
                  </a:lnTo>
                  <a:lnTo>
                    <a:pt x="1270" y="1891"/>
                  </a:lnTo>
                  <a:lnTo>
                    <a:pt x="1236" y="1863"/>
                  </a:lnTo>
                  <a:lnTo>
                    <a:pt x="1205" y="1840"/>
                  </a:lnTo>
                  <a:lnTo>
                    <a:pt x="1175" y="1818"/>
                  </a:lnTo>
                  <a:lnTo>
                    <a:pt x="1147" y="1800"/>
                  </a:lnTo>
                  <a:lnTo>
                    <a:pt x="1120" y="1785"/>
                  </a:lnTo>
                  <a:lnTo>
                    <a:pt x="1094" y="1772"/>
                  </a:lnTo>
                  <a:lnTo>
                    <a:pt x="1071" y="1762"/>
                  </a:lnTo>
                  <a:lnTo>
                    <a:pt x="1050" y="1755"/>
                  </a:lnTo>
                  <a:lnTo>
                    <a:pt x="1033" y="1751"/>
                  </a:lnTo>
                  <a:lnTo>
                    <a:pt x="1018" y="1749"/>
                  </a:lnTo>
                  <a:lnTo>
                    <a:pt x="1017" y="1749"/>
                  </a:lnTo>
                  <a:lnTo>
                    <a:pt x="1017" y="1749"/>
                  </a:lnTo>
                  <a:close/>
                  <a:moveTo>
                    <a:pt x="189" y="1016"/>
                  </a:moveTo>
                  <a:lnTo>
                    <a:pt x="179" y="1025"/>
                  </a:lnTo>
                  <a:lnTo>
                    <a:pt x="170" y="1040"/>
                  </a:lnTo>
                  <a:lnTo>
                    <a:pt x="160" y="1061"/>
                  </a:lnTo>
                  <a:lnTo>
                    <a:pt x="149" y="1088"/>
                  </a:lnTo>
                  <a:lnTo>
                    <a:pt x="138" y="1120"/>
                  </a:lnTo>
                  <a:lnTo>
                    <a:pt x="128" y="1158"/>
                  </a:lnTo>
                  <a:lnTo>
                    <a:pt x="120" y="1202"/>
                  </a:lnTo>
                  <a:lnTo>
                    <a:pt x="114" y="1251"/>
                  </a:lnTo>
                  <a:lnTo>
                    <a:pt x="111" y="1299"/>
                  </a:lnTo>
                  <a:lnTo>
                    <a:pt x="110" y="1343"/>
                  </a:lnTo>
                  <a:lnTo>
                    <a:pt x="112" y="1383"/>
                  </a:lnTo>
                  <a:lnTo>
                    <a:pt x="116" y="1416"/>
                  </a:lnTo>
                  <a:lnTo>
                    <a:pt x="121" y="1445"/>
                  </a:lnTo>
                  <a:lnTo>
                    <a:pt x="127" y="1467"/>
                  </a:lnTo>
                  <a:lnTo>
                    <a:pt x="134" y="1485"/>
                  </a:lnTo>
                  <a:lnTo>
                    <a:pt x="140" y="1495"/>
                  </a:lnTo>
                  <a:lnTo>
                    <a:pt x="147" y="1496"/>
                  </a:lnTo>
                  <a:lnTo>
                    <a:pt x="264" y="1507"/>
                  </a:lnTo>
                  <a:lnTo>
                    <a:pt x="292" y="1510"/>
                  </a:lnTo>
                  <a:lnTo>
                    <a:pt x="301" y="1501"/>
                  </a:lnTo>
                  <a:lnTo>
                    <a:pt x="311" y="1486"/>
                  </a:lnTo>
                  <a:lnTo>
                    <a:pt x="321" y="1464"/>
                  </a:lnTo>
                  <a:lnTo>
                    <a:pt x="332" y="1438"/>
                  </a:lnTo>
                  <a:lnTo>
                    <a:pt x="342" y="1405"/>
                  </a:lnTo>
                  <a:lnTo>
                    <a:pt x="353" y="1367"/>
                  </a:lnTo>
                  <a:lnTo>
                    <a:pt x="361" y="1324"/>
                  </a:lnTo>
                  <a:lnTo>
                    <a:pt x="367" y="1275"/>
                  </a:lnTo>
                  <a:lnTo>
                    <a:pt x="370" y="1226"/>
                  </a:lnTo>
                  <a:lnTo>
                    <a:pt x="370" y="1181"/>
                  </a:lnTo>
                  <a:lnTo>
                    <a:pt x="369" y="1143"/>
                  </a:lnTo>
                  <a:lnTo>
                    <a:pt x="365" y="1109"/>
                  </a:lnTo>
                  <a:lnTo>
                    <a:pt x="360" y="1081"/>
                  </a:lnTo>
                  <a:lnTo>
                    <a:pt x="354" y="1057"/>
                  </a:lnTo>
                  <a:lnTo>
                    <a:pt x="346" y="1041"/>
                  </a:lnTo>
                  <a:lnTo>
                    <a:pt x="340" y="1031"/>
                  </a:lnTo>
                  <a:lnTo>
                    <a:pt x="189" y="1016"/>
                  </a:lnTo>
                  <a:close/>
                  <a:moveTo>
                    <a:pt x="747" y="0"/>
                  </a:moveTo>
                  <a:lnTo>
                    <a:pt x="767" y="2"/>
                  </a:lnTo>
                  <a:lnTo>
                    <a:pt x="786" y="10"/>
                  </a:lnTo>
                  <a:lnTo>
                    <a:pt x="803" y="20"/>
                  </a:lnTo>
                  <a:lnTo>
                    <a:pt x="819" y="34"/>
                  </a:lnTo>
                  <a:lnTo>
                    <a:pt x="831" y="52"/>
                  </a:lnTo>
                  <a:lnTo>
                    <a:pt x="838" y="73"/>
                  </a:lnTo>
                  <a:lnTo>
                    <a:pt x="841" y="94"/>
                  </a:lnTo>
                  <a:lnTo>
                    <a:pt x="839" y="116"/>
                  </a:lnTo>
                  <a:lnTo>
                    <a:pt x="827" y="189"/>
                  </a:lnTo>
                  <a:lnTo>
                    <a:pt x="816" y="264"/>
                  </a:lnTo>
                  <a:lnTo>
                    <a:pt x="806" y="341"/>
                  </a:lnTo>
                  <a:lnTo>
                    <a:pt x="798" y="422"/>
                  </a:lnTo>
                  <a:lnTo>
                    <a:pt x="793" y="503"/>
                  </a:lnTo>
                  <a:lnTo>
                    <a:pt x="789" y="586"/>
                  </a:lnTo>
                  <a:lnTo>
                    <a:pt x="787" y="672"/>
                  </a:lnTo>
                  <a:lnTo>
                    <a:pt x="787" y="757"/>
                  </a:lnTo>
                  <a:lnTo>
                    <a:pt x="790" y="844"/>
                  </a:lnTo>
                  <a:lnTo>
                    <a:pt x="796" y="929"/>
                  </a:lnTo>
                  <a:lnTo>
                    <a:pt x="804" y="1016"/>
                  </a:lnTo>
                  <a:lnTo>
                    <a:pt x="816" y="1100"/>
                  </a:lnTo>
                  <a:lnTo>
                    <a:pt x="830" y="1184"/>
                  </a:lnTo>
                  <a:lnTo>
                    <a:pt x="847" y="1267"/>
                  </a:lnTo>
                  <a:lnTo>
                    <a:pt x="869" y="1347"/>
                  </a:lnTo>
                  <a:lnTo>
                    <a:pt x="894" y="1426"/>
                  </a:lnTo>
                  <a:lnTo>
                    <a:pt x="921" y="1501"/>
                  </a:lnTo>
                  <a:lnTo>
                    <a:pt x="953" y="1574"/>
                  </a:lnTo>
                  <a:lnTo>
                    <a:pt x="989" y="1643"/>
                  </a:lnTo>
                  <a:lnTo>
                    <a:pt x="1003" y="1640"/>
                  </a:lnTo>
                  <a:lnTo>
                    <a:pt x="1019" y="1639"/>
                  </a:lnTo>
                  <a:lnTo>
                    <a:pt x="1043" y="1641"/>
                  </a:lnTo>
                  <a:lnTo>
                    <a:pt x="1072" y="1647"/>
                  </a:lnTo>
                  <a:lnTo>
                    <a:pt x="1102" y="1656"/>
                  </a:lnTo>
                  <a:lnTo>
                    <a:pt x="1133" y="1669"/>
                  </a:lnTo>
                  <a:lnTo>
                    <a:pt x="1166" y="1685"/>
                  </a:lnTo>
                  <a:lnTo>
                    <a:pt x="1201" y="1704"/>
                  </a:lnTo>
                  <a:lnTo>
                    <a:pt x="1236" y="1726"/>
                  </a:lnTo>
                  <a:lnTo>
                    <a:pt x="1271" y="1751"/>
                  </a:lnTo>
                  <a:lnTo>
                    <a:pt x="1306" y="1779"/>
                  </a:lnTo>
                  <a:lnTo>
                    <a:pt x="1337" y="1805"/>
                  </a:lnTo>
                  <a:lnTo>
                    <a:pt x="1368" y="1833"/>
                  </a:lnTo>
                  <a:lnTo>
                    <a:pt x="1397" y="1862"/>
                  </a:lnTo>
                  <a:lnTo>
                    <a:pt x="1422" y="1891"/>
                  </a:lnTo>
                  <a:lnTo>
                    <a:pt x="1445" y="1922"/>
                  </a:lnTo>
                  <a:lnTo>
                    <a:pt x="1464" y="1951"/>
                  </a:lnTo>
                  <a:lnTo>
                    <a:pt x="1481" y="1980"/>
                  </a:lnTo>
                  <a:lnTo>
                    <a:pt x="1492" y="2008"/>
                  </a:lnTo>
                  <a:lnTo>
                    <a:pt x="1499" y="2036"/>
                  </a:lnTo>
                  <a:lnTo>
                    <a:pt x="1501" y="2061"/>
                  </a:lnTo>
                  <a:lnTo>
                    <a:pt x="1528" y="2065"/>
                  </a:lnTo>
                  <a:lnTo>
                    <a:pt x="1557" y="2067"/>
                  </a:lnTo>
                  <a:lnTo>
                    <a:pt x="1586" y="2068"/>
                  </a:lnTo>
                  <a:lnTo>
                    <a:pt x="1638" y="2066"/>
                  </a:lnTo>
                  <a:lnTo>
                    <a:pt x="1692" y="2061"/>
                  </a:lnTo>
                  <a:lnTo>
                    <a:pt x="1749" y="2054"/>
                  </a:lnTo>
                  <a:lnTo>
                    <a:pt x="1809" y="2044"/>
                  </a:lnTo>
                  <a:lnTo>
                    <a:pt x="1870" y="2032"/>
                  </a:lnTo>
                  <a:lnTo>
                    <a:pt x="1933" y="2019"/>
                  </a:lnTo>
                  <a:lnTo>
                    <a:pt x="1996" y="2003"/>
                  </a:lnTo>
                  <a:lnTo>
                    <a:pt x="2061" y="1988"/>
                  </a:lnTo>
                  <a:lnTo>
                    <a:pt x="2125" y="1973"/>
                  </a:lnTo>
                  <a:lnTo>
                    <a:pt x="2168" y="1963"/>
                  </a:lnTo>
                  <a:lnTo>
                    <a:pt x="2127" y="2014"/>
                  </a:lnTo>
                  <a:lnTo>
                    <a:pt x="2089" y="2068"/>
                  </a:lnTo>
                  <a:lnTo>
                    <a:pt x="2055" y="2127"/>
                  </a:lnTo>
                  <a:lnTo>
                    <a:pt x="2022" y="2190"/>
                  </a:lnTo>
                  <a:lnTo>
                    <a:pt x="1994" y="2255"/>
                  </a:lnTo>
                  <a:lnTo>
                    <a:pt x="1970" y="2322"/>
                  </a:lnTo>
                  <a:lnTo>
                    <a:pt x="1950" y="2391"/>
                  </a:lnTo>
                  <a:lnTo>
                    <a:pt x="1936" y="2460"/>
                  </a:lnTo>
                  <a:lnTo>
                    <a:pt x="1928" y="2529"/>
                  </a:lnTo>
                  <a:lnTo>
                    <a:pt x="1924" y="2598"/>
                  </a:lnTo>
                  <a:lnTo>
                    <a:pt x="1926" y="2664"/>
                  </a:lnTo>
                  <a:lnTo>
                    <a:pt x="1930" y="2724"/>
                  </a:lnTo>
                  <a:lnTo>
                    <a:pt x="1937" y="2781"/>
                  </a:lnTo>
                  <a:lnTo>
                    <a:pt x="1947" y="2832"/>
                  </a:lnTo>
                  <a:lnTo>
                    <a:pt x="1959" y="2881"/>
                  </a:lnTo>
                  <a:lnTo>
                    <a:pt x="1974" y="2926"/>
                  </a:lnTo>
                  <a:lnTo>
                    <a:pt x="1990" y="2967"/>
                  </a:lnTo>
                  <a:lnTo>
                    <a:pt x="2009" y="3004"/>
                  </a:lnTo>
                  <a:lnTo>
                    <a:pt x="2029" y="3039"/>
                  </a:lnTo>
                  <a:lnTo>
                    <a:pt x="2051" y="3069"/>
                  </a:lnTo>
                  <a:lnTo>
                    <a:pt x="2074" y="3097"/>
                  </a:lnTo>
                  <a:lnTo>
                    <a:pt x="1974" y="3091"/>
                  </a:lnTo>
                  <a:lnTo>
                    <a:pt x="1875" y="3083"/>
                  </a:lnTo>
                  <a:lnTo>
                    <a:pt x="1780" y="3073"/>
                  </a:lnTo>
                  <a:lnTo>
                    <a:pt x="1742" y="3186"/>
                  </a:lnTo>
                  <a:lnTo>
                    <a:pt x="1738" y="3198"/>
                  </a:lnTo>
                  <a:lnTo>
                    <a:pt x="1731" y="3209"/>
                  </a:lnTo>
                  <a:lnTo>
                    <a:pt x="1723" y="3220"/>
                  </a:lnTo>
                  <a:lnTo>
                    <a:pt x="1711" y="3231"/>
                  </a:lnTo>
                  <a:lnTo>
                    <a:pt x="1697" y="3240"/>
                  </a:lnTo>
                  <a:lnTo>
                    <a:pt x="1680" y="3250"/>
                  </a:lnTo>
                  <a:lnTo>
                    <a:pt x="1659" y="3257"/>
                  </a:lnTo>
                  <a:lnTo>
                    <a:pt x="1633" y="3263"/>
                  </a:lnTo>
                  <a:lnTo>
                    <a:pt x="1605" y="3266"/>
                  </a:lnTo>
                  <a:lnTo>
                    <a:pt x="1572" y="3268"/>
                  </a:lnTo>
                  <a:lnTo>
                    <a:pt x="1528" y="3266"/>
                  </a:lnTo>
                  <a:lnTo>
                    <a:pt x="1481" y="3261"/>
                  </a:lnTo>
                  <a:lnTo>
                    <a:pt x="1432" y="3252"/>
                  </a:lnTo>
                  <a:lnTo>
                    <a:pt x="1380" y="3239"/>
                  </a:lnTo>
                  <a:lnTo>
                    <a:pt x="1328" y="3224"/>
                  </a:lnTo>
                  <a:lnTo>
                    <a:pt x="1287" y="3210"/>
                  </a:lnTo>
                  <a:lnTo>
                    <a:pt x="1246" y="3194"/>
                  </a:lnTo>
                  <a:lnTo>
                    <a:pt x="1208" y="3176"/>
                  </a:lnTo>
                  <a:lnTo>
                    <a:pt x="1171" y="3158"/>
                  </a:lnTo>
                  <a:lnTo>
                    <a:pt x="1136" y="3138"/>
                  </a:lnTo>
                  <a:lnTo>
                    <a:pt x="1106" y="3117"/>
                  </a:lnTo>
                  <a:lnTo>
                    <a:pt x="1078" y="3095"/>
                  </a:lnTo>
                  <a:lnTo>
                    <a:pt x="1054" y="3073"/>
                  </a:lnTo>
                  <a:lnTo>
                    <a:pt x="1036" y="3049"/>
                  </a:lnTo>
                  <a:lnTo>
                    <a:pt x="1022" y="3026"/>
                  </a:lnTo>
                  <a:lnTo>
                    <a:pt x="1013" y="3001"/>
                  </a:lnTo>
                  <a:lnTo>
                    <a:pt x="1011" y="2977"/>
                  </a:lnTo>
                  <a:lnTo>
                    <a:pt x="1017" y="2951"/>
                  </a:lnTo>
                  <a:lnTo>
                    <a:pt x="1040" y="2878"/>
                  </a:lnTo>
                  <a:lnTo>
                    <a:pt x="957" y="2839"/>
                  </a:lnTo>
                  <a:lnTo>
                    <a:pt x="878" y="2796"/>
                  </a:lnTo>
                  <a:lnTo>
                    <a:pt x="802" y="2750"/>
                  </a:lnTo>
                  <a:lnTo>
                    <a:pt x="731" y="2700"/>
                  </a:lnTo>
                  <a:lnTo>
                    <a:pt x="663" y="2648"/>
                  </a:lnTo>
                  <a:lnTo>
                    <a:pt x="599" y="2592"/>
                  </a:lnTo>
                  <a:lnTo>
                    <a:pt x="527" y="2646"/>
                  </a:lnTo>
                  <a:lnTo>
                    <a:pt x="509" y="2656"/>
                  </a:lnTo>
                  <a:lnTo>
                    <a:pt x="490" y="2663"/>
                  </a:lnTo>
                  <a:lnTo>
                    <a:pt x="469" y="2665"/>
                  </a:lnTo>
                  <a:lnTo>
                    <a:pt x="442" y="2662"/>
                  </a:lnTo>
                  <a:lnTo>
                    <a:pt x="413" y="2652"/>
                  </a:lnTo>
                  <a:lnTo>
                    <a:pt x="384" y="2639"/>
                  </a:lnTo>
                  <a:lnTo>
                    <a:pt x="355" y="2621"/>
                  </a:lnTo>
                  <a:lnTo>
                    <a:pt x="325" y="2598"/>
                  </a:lnTo>
                  <a:lnTo>
                    <a:pt x="296" y="2573"/>
                  </a:lnTo>
                  <a:lnTo>
                    <a:pt x="267" y="2547"/>
                  </a:lnTo>
                  <a:lnTo>
                    <a:pt x="241" y="2517"/>
                  </a:lnTo>
                  <a:lnTo>
                    <a:pt x="215" y="2488"/>
                  </a:lnTo>
                  <a:lnTo>
                    <a:pt x="192" y="2457"/>
                  </a:lnTo>
                  <a:lnTo>
                    <a:pt x="170" y="2427"/>
                  </a:lnTo>
                  <a:lnTo>
                    <a:pt x="150" y="2396"/>
                  </a:lnTo>
                  <a:lnTo>
                    <a:pt x="130" y="2365"/>
                  </a:lnTo>
                  <a:lnTo>
                    <a:pt x="114" y="2333"/>
                  </a:lnTo>
                  <a:lnTo>
                    <a:pt x="98" y="2302"/>
                  </a:lnTo>
                  <a:lnTo>
                    <a:pt x="86" y="2272"/>
                  </a:lnTo>
                  <a:lnTo>
                    <a:pt x="77" y="2242"/>
                  </a:lnTo>
                  <a:lnTo>
                    <a:pt x="70" y="2214"/>
                  </a:lnTo>
                  <a:lnTo>
                    <a:pt x="66" y="2186"/>
                  </a:lnTo>
                  <a:lnTo>
                    <a:pt x="66" y="2162"/>
                  </a:lnTo>
                  <a:lnTo>
                    <a:pt x="70" y="2139"/>
                  </a:lnTo>
                  <a:lnTo>
                    <a:pt x="77" y="2118"/>
                  </a:lnTo>
                  <a:lnTo>
                    <a:pt x="88" y="2100"/>
                  </a:lnTo>
                  <a:lnTo>
                    <a:pt x="105" y="2085"/>
                  </a:lnTo>
                  <a:lnTo>
                    <a:pt x="222" y="1997"/>
                  </a:lnTo>
                  <a:lnTo>
                    <a:pt x="201" y="1922"/>
                  </a:lnTo>
                  <a:lnTo>
                    <a:pt x="183" y="1846"/>
                  </a:lnTo>
                  <a:lnTo>
                    <a:pt x="169" y="1767"/>
                  </a:lnTo>
                  <a:lnTo>
                    <a:pt x="159" y="1688"/>
                  </a:lnTo>
                  <a:lnTo>
                    <a:pt x="152" y="1606"/>
                  </a:lnTo>
                  <a:lnTo>
                    <a:pt x="123" y="1604"/>
                  </a:lnTo>
                  <a:lnTo>
                    <a:pt x="101" y="1598"/>
                  </a:lnTo>
                  <a:lnTo>
                    <a:pt x="83" y="1589"/>
                  </a:lnTo>
                  <a:lnTo>
                    <a:pt x="66" y="1575"/>
                  </a:lnTo>
                  <a:lnTo>
                    <a:pt x="50" y="1557"/>
                  </a:lnTo>
                  <a:lnTo>
                    <a:pt x="38" y="1535"/>
                  </a:lnTo>
                  <a:lnTo>
                    <a:pt x="27" y="1510"/>
                  </a:lnTo>
                  <a:lnTo>
                    <a:pt x="17" y="1483"/>
                  </a:lnTo>
                  <a:lnTo>
                    <a:pt x="10" y="1452"/>
                  </a:lnTo>
                  <a:lnTo>
                    <a:pt x="5" y="1419"/>
                  </a:lnTo>
                  <a:lnTo>
                    <a:pt x="2" y="1386"/>
                  </a:lnTo>
                  <a:lnTo>
                    <a:pt x="0" y="1350"/>
                  </a:lnTo>
                  <a:lnTo>
                    <a:pt x="0" y="1314"/>
                  </a:lnTo>
                  <a:lnTo>
                    <a:pt x="1" y="1277"/>
                  </a:lnTo>
                  <a:lnTo>
                    <a:pt x="4" y="1239"/>
                  </a:lnTo>
                  <a:lnTo>
                    <a:pt x="8" y="1206"/>
                  </a:lnTo>
                  <a:lnTo>
                    <a:pt x="13" y="1172"/>
                  </a:lnTo>
                  <a:lnTo>
                    <a:pt x="19" y="1139"/>
                  </a:lnTo>
                  <a:lnTo>
                    <a:pt x="28" y="1106"/>
                  </a:lnTo>
                  <a:lnTo>
                    <a:pt x="37" y="1074"/>
                  </a:lnTo>
                  <a:lnTo>
                    <a:pt x="47" y="1043"/>
                  </a:lnTo>
                  <a:lnTo>
                    <a:pt x="59" y="1015"/>
                  </a:lnTo>
                  <a:lnTo>
                    <a:pt x="73" y="988"/>
                  </a:lnTo>
                  <a:lnTo>
                    <a:pt x="87" y="965"/>
                  </a:lnTo>
                  <a:lnTo>
                    <a:pt x="104" y="944"/>
                  </a:lnTo>
                  <a:lnTo>
                    <a:pt x="121" y="928"/>
                  </a:lnTo>
                  <a:lnTo>
                    <a:pt x="140" y="916"/>
                  </a:lnTo>
                  <a:lnTo>
                    <a:pt x="162" y="908"/>
                  </a:lnTo>
                  <a:lnTo>
                    <a:pt x="183" y="905"/>
                  </a:lnTo>
                  <a:lnTo>
                    <a:pt x="193" y="906"/>
                  </a:lnTo>
                  <a:lnTo>
                    <a:pt x="230" y="909"/>
                  </a:lnTo>
                  <a:lnTo>
                    <a:pt x="258" y="809"/>
                  </a:lnTo>
                  <a:lnTo>
                    <a:pt x="292" y="710"/>
                  </a:lnTo>
                  <a:lnTo>
                    <a:pt x="329" y="614"/>
                  </a:lnTo>
                  <a:lnTo>
                    <a:pt x="370" y="519"/>
                  </a:lnTo>
                  <a:lnTo>
                    <a:pt x="414" y="428"/>
                  </a:lnTo>
                  <a:lnTo>
                    <a:pt x="461" y="339"/>
                  </a:lnTo>
                  <a:lnTo>
                    <a:pt x="511" y="255"/>
                  </a:lnTo>
                  <a:lnTo>
                    <a:pt x="564" y="174"/>
                  </a:lnTo>
                  <a:lnTo>
                    <a:pt x="618" y="100"/>
                  </a:lnTo>
                  <a:lnTo>
                    <a:pt x="674" y="32"/>
                  </a:lnTo>
                  <a:lnTo>
                    <a:pt x="690" y="18"/>
                  </a:lnTo>
                  <a:lnTo>
                    <a:pt x="708" y="7"/>
                  </a:lnTo>
                  <a:lnTo>
                    <a:pt x="727" y="2"/>
                  </a:lnTo>
                  <a:lnTo>
                    <a:pt x="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9100491" y="5800725"/>
            <a:ext cx="530225" cy="501650"/>
            <a:chOff x="9096375" y="5800725"/>
            <a:chExt cx="530225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8" name="Freeform 72"/>
            <p:cNvSpPr>
              <a:spLocks/>
            </p:cNvSpPr>
            <p:nvPr/>
          </p:nvSpPr>
          <p:spPr bwMode="auto">
            <a:xfrm>
              <a:off x="9605963" y="6051550"/>
              <a:ext cx="19050" cy="58737"/>
            </a:xfrm>
            <a:custGeom>
              <a:avLst/>
              <a:gdLst>
                <a:gd name="T0" fmla="*/ 62 w 123"/>
                <a:gd name="T1" fmla="*/ 0 h 365"/>
                <a:gd name="T2" fmla="*/ 78 w 123"/>
                <a:gd name="T3" fmla="*/ 2 h 365"/>
                <a:gd name="T4" fmla="*/ 93 w 123"/>
                <a:gd name="T5" fmla="*/ 8 h 365"/>
                <a:gd name="T6" fmla="*/ 105 w 123"/>
                <a:gd name="T7" fmla="*/ 17 h 365"/>
                <a:gd name="T8" fmla="*/ 115 w 123"/>
                <a:gd name="T9" fmla="*/ 31 h 365"/>
                <a:gd name="T10" fmla="*/ 121 w 123"/>
                <a:gd name="T11" fmla="*/ 45 h 365"/>
                <a:gd name="T12" fmla="*/ 123 w 123"/>
                <a:gd name="T13" fmla="*/ 61 h 365"/>
                <a:gd name="T14" fmla="*/ 123 w 123"/>
                <a:gd name="T15" fmla="*/ 304 h 365"/>
                <a:gd name="T16" fmla="*/ 121 w 123"/>
                <a:gd name="T17" fmla="*/ 321 h 365"/>
                <a:gd name="T18" fmla="*/ 115 w 123"/>
                <a:gd name="T19" fmla="*/ 335 h 365"/>
                <a:gd name="T20" fmla="*/ 105 w 123"/>
                <a:gd name="T21" fmla="*/ 347 h 365"/>
                <a:gd name="T22" fmla="*/ 93 w 123"/>
                <a:gd name="T23" fmla="*/ 357 h 365"/>
                <a:gd name="T24" fmla="*/ 78 w 123"/>
                <a:gd name="T25" fmla="*/ 363 h 365"/>
                <a:gd name="T26" fmla="*/ 62 w 123"/>
                <a:gd name="T27" fmla="*/ 365 h 365"/>
                <a:gd name="T28" fmla="*/ 45 w 123"/>
                <a:gd name="T29" fmla="*/ 363 h 365"/>
                <a:gd name="T30" fmla="*/ 31 w 123"/>
                <a:gd name="T31" fmla="*/ 357 h 365"/>
                <a:gd name="T32" fmla="*/ 19 w 123"/>
                <a:gd name="T33" fmla="*/ 347 h 365"/>
                <a:gd name="T34" fmla="*/ 8 w 123"/>
                <a:gd name="T35" fmla="*/ 335 h 365"/>
                <a:gd name="T36" fmla="*/ 2 w 123"/>
                <a:gd name="T37" fmla="*/ 321 h 365"/>
                <a:gd name="T38" fmla="*/ 0 w 123"/>
                <a:gd name="T39" fmla="*/ 304 h 365"/>
                <a:gd name="T40" fmla="*/ 0 w 123"/>
                <a:gd name="T41" fmla="*/ 61 h 365"/>
                <a:gd name="T42" fmla="*/ 2 w 123"/>
                <a:gd name="T43" fmla="*/ 45 h 365"/>
                <a:gd name="T44" fmla="*/ 8 w 123"/>
                <a:gd name="T45" fmla="*/ 31 h 365"/>
                <a:gd name="T46" fmla="*/ 19 w 123"/>
                <a:gd name="T47" fmla="*/ 17 h 365"/>
                <a:gd name="T48" fmla="*/ 31 w 123"/>
                <a:gd name="T49" fmla="*/ 8 h 365"/>
                <a:gd name="T50" fmla="*/ 45 w 123"/>
                <a:gd name="T51" fmla="*/ 2 h 365"/>
                <a:gd name="T52" fmla="*/ 62 w 123"/>
                <a:gd name="T5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3" h="365">
                  <a:moveTo>
                    <a:pt x="62" y="0"/>
                  </a:moveTo>
                  <a:lnTo>
                    <a:pt x="78" y="2"/>
                  </a:lnTo>
                  <a:lnTo>
                    <a:pt x="93" y="8"/>
                  </a:lnTo>
                  <a:lnTo>
                    <a:pt x="105" y="17"/>
                  </a:lnTo>
                  <a:lnTo>
                    <a:pt x="115" y="31"/>
                  </a:lnTo>
                  <a:lnTo>
                    <a:pt x="121" y="45"/>
                  </a:lnTo>
                  <a:lnTo>
                    <a:pt x="123" y="61"/>
                  </a:lnTo>
                  <a:lnTo>
                    <a:pt x="123" y="304"/>
                  </a:lnTo>
                  <a:lnTo>
                    <a:pt x="121" y="321"/>
                  </a:lnTo>
                  <a:lnTo>
                    <a:pt x="115" y="335"/>
                  </a:lnTo>
                  <a:lnTo>
                    <a:pt x="105" y="347"/>
                  </a:lnTo>
                  <a:lnTo>
                    <a:pt x="93" y="357"/>
                  </a:lnTo>
                  <a:lnTo>
                    <a:pt x="78" y="363"/>
                  </a:lnTo>
                  <a:lnTo>
                    <a:pt x="62" y="365"/>
                  </a:lnTo>
                  <a:lnTo>
                    <a:pt x="45" y="363"/>
                  </a:lnTo>
                  <a:lnTo>
                    <a:pt x="31" y="357"/>
                  </a:lnTo>
                  <a:lnTo>
                    <a:pt x="19" y="347"/>
                  </a:lnTo>
                  <a:lnTo>
                    <a:pt x="8" y="335"/>
                  </a:lnTo>
                  <a:lnTo>
                    <a:pt x="2" y="321"/>
                  </a:lnTo>
                  <a:lnTo>
                    <a:pt x="0" y="304"/>
                  </a:lnTo>
                  <a:lnTo>
                    <a:pt x="0" y="61"/>
                  </a:lnTo>
                  <a:lnTo>
                    <a:pt x="2" y="45"/>
                  </a:lnTo>
                  <a:lnTo>
                    <a:pt x="8" y="31"/>
                  </a:lnTo>
                  <a:lnTo>
                    <a:pt x="19" y="17"/>
                  </a:lnTo>
                  <a:lnTo>
                    <a:pt x="31" y="8"/>
                  </a:lnTo>
                  <a:lnTo>
                    <a:pt x="45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73"/>
            <p:cNvSpPr>
              <a:spLocks/>
            </p:cNvSpPr>
            <p:nvPr/>
          </p:nvSpPr>
          <p:spPr bwMode="auto">
            <a:xfrm>
              <a:off x="9605963" y="6129338"/>
              <a:ext cx="19050" cy="38100"/>
            </a:xfrm>
            <a:custGeom>
              <a:avLst/>
              <a:gdLst>
                <a:gd name="T0" fmla="*/ 62 w 123"/>
                <a:gd name="T1" fmla="*/ 0 h 243"/>
                <a:gd name="T2" fmla="*/ 78 w 123"/>
                <a:gd name="T3" fmla="*/ 2 h 243"/>
                <a:gd name="T4" fmla="*/ 93 w 123"/>
                <a:gd name="T5" fmla="*/ 8 h 243"/>
                <a:gd name="T6" fmla="*/ 105 w 123"/>
                <a:gd name="T7" fmla="*/ 17 h 243"/>
                <a:gd name="T8" fmla="*/ 115 w 123"/>
                <a:gd name="T9" fmla="*/ 30 h 243"/>
                <a:gd name="T10" fmla="*/ 121 w 123"/>
                <a:gd name="T11" fmla="*/ 45 h 243"/>
                <a:gd name="T12" fmla="*/ 123 w 123"/>
                <a:gd name="T13" fmla="*/ 61 h 243"/>
                <a:gd name="T14" fmla="*/ 123 w 123"/>
                <a:gd name="T15" fmla="*/ 182 h 243"/>
                <a:gd name="T16" fmla="*/ 120 w 123"/>
                <a:gd name="T17" fmla="*/ 202 h 243"/>
                <a:gd name="T18" fmla="*/ 111 w 123"/>
                <a:gd name="T19" fmla="*/ 218 h 243"/>
                <a:gd name="T20" fmla="*/ 99 w 123"/>
                <a:gd name="T21" fmla="*/ 231 h 243"/>
                <a:gd name="T22" fmla="*/ 81 w 123"/>
                <a:gd name="T23" fmla="*/ 240 h 243"/>
                <a:gd name="T24" fmla="*/ 62 w 123"/>
                <a:gd name="T25" fmla="*/ 243 h 243"/>
                <a:gd name="T26" fmla="*/ 45 w 123"/>
                <a:gd name="T27" fmla="*/ 241 h 243"/>
                <a:gd name="T28" fmla="*/ 31 w 123"/>
                <a:gd name="T29" fmla="*/ 235 h 243"/>
                <a:gd name="T30" fmla="*/ 19 w 123"/>
                <a:gd name="T31" fmla="*/ 225 h 243"/>
                <a:gd name="T32" fmla="*/ 8 w 123"/>
                <a:gd name="T33" fmla="*/ 213 h 243"/>
                <a:gd name="T34" fmla="*/ 2 w 123"/>
                <a:gd name="T35" fmla="*/ 199 h 243"/>
                <a:gd name="T36" fmla="*/ 0 w 123"/>
                <a:gd name="T37" fmla="*/ 182 h 243"/>
                <a:gd name="T38" fmla="*/ 0 w 123"/>
                <a:gd name="T39" fmla="*/ 61 h 243"/>
                <a:gd name="T40" fmla="*/ 2 w 123"/>
                <a:gd name="T41" fmla="*/ 45 h 243"/>
                <a:gd name="T42" fmla="*/ 8 w 123"/>
                <a:gd name="T43" fmla="*/ 30 h 243"/>
                <a:gd name="T44" fmla="*/ 19 w 123"/>
                <a:gd name="T45" fmla="*/ 17 h 243"/>
                <a:gd name="T46" fmla="*/ 31 w 123"/>
                <a:gd name="T47" fmla="*/ 8 h 243"/>
                <a:gd name="T48" fmla="*/ 45 w 123"/>
                <a:gd name="T49" fmla="*/ 2 h 243"/>
                <a:gd name="T50" fmla="*/ 62 w 123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243">
                  <a:moveTo>
                    <a:pt x="62" y="0"/>
                  </a:moveTo>
                  <a:lnTo>
                    <a:pt x="78" y="2"/>
                  </a:lnTo>
                  <a:lnTo>
                    <a:pt x="93" y="8"/>
                  </a:lnTo>
                  <a:lnTo>
                    <a:pt x="105" y="17"/>
                  </a:lnTo>
                  <a:lnTo>
                    <a:pt x="115" y="30"/>
                  </a:lnTo>
                  <a:lnTo>
                    <a:pt x="121" y="45"/>
                  </a:lnTo>
                  <a:lnTo>
                    <a:pt x="123" y="61"/>
                  </a:lnTo>
                  <a:lnTo>
                    <a:pt x="123" y="182"/>
                  </a:lnTo>
                  <a:lnTo>
                    <a:pt x="120" y="202"/>
                  </a:lnTo>
                  <a:lnTo>
                    <a:pt x="111" y="218"/>
                  </a:lnTo>
                  <a:lnTo>
                    <a:pt x="99" y="231"/>
                  </a:lnTo>
                  <a:lnTo>
                    <a:pt x="81" y="240"/>
                  </a:lnTo>
                  <a:lnTo>
                    <a:pt x="62" y="243"/>
                  </a:lnTo>
                  <a:lnTo>
                    <a:pt x="45" y="241"/>
                  </a:lnTo>
                  <a:lnTo>
                    <a:pt x="31" y="235"/>
                  </a:lnTo>
                  <a:lnTo>
                    <a:pt x="19" y="225"/>
                  </a:lnTo>
                  <a:lnTo>
                    <a:pt x="8" y="213"/>
                  </a:lnTo>
                  <a:lnTo>
                    <a:pt x="2" y="199"/>
                  </a:lnTo>
                  <a:lnTo>
                    <a:pt x="0" y="182"/>
                  </a:lnTo>
                  <a:lnTo>
                    <a:pt x="0" y="61"/>
                  </a:lnTo>
                  <a:lnTo>
                    <a:pt x="2" y="45"/>
                  </a:lnTo>
                  <a:lnTo>
                    <a:pt x="8" y="30"/>
                  </a:lnTo>
                  <a:lnTo>
                    <a:pt x="19" y="17"/>
                  </a:lnTo>
                  <a:lnTo>
                    <a:pt x="31" y="8"/>
                  </a:lnTo>
                  <a:lnTo>
                    <a:pt x="45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4"/>
            <p:cNvSpPr>
              <a:spLocks/>
            </p:cNvSpPr>
            <p:nvPr/>
          </p:nvSpPr>
          <p:spPr bwMode="auto">
            <a:xfrm>
              <a:off x="9605963" y="6186488"/>
              <a:ext cx="19050" cy="30162"/>
            </a:xfrm>
            <a:custGeom>
              <a:avLst/>
              <a:gdLst>
                <a:gd name="T0" fmla="*/ 62 w 123"/>
                <a:gd name="T1" fmla="*/ 0 h 182"/>
                <a:gd name="T2" fmla="*/ 78 w 123"/>
                <a:gd name="T3" fmla="*/ 2 h 182"/>
                <a:gd name="T4" fmla="*/ 93 w 123"/>
                <a:gd name="T5" fmla="*/ 8 h 182"/>
                <a:gd name="T6" fmla="*/ 105 w 123"/>
                <a:gd name="T7" fmla="*/ 18 h 182"/>
                <a:gd name="T8" fmla="*/ 115 w 123"/>
                <a:gd name="T9" fmla="*/ 30 h 182"/>
                <a:gd name="T10" fmla="*/ 121 w 123"/>
                <a:gd name="T11" fmla="*/ 45 h 182"/>
                <a:gd name="T12" fmla="*/ 123 w 123"/>
                <a:gd name="T13" fmla="*/ 61 h 182"/>
                <a:gd name="T14" fmla="*/ 123 w 123"/>
                <a:gd name="T15" fmla="*/ 122 h 182"/>
                <a:gd name="T16" fmla="*/ 120 w 123"/>
                <a:gd name="T17" fmla="*/ 141 h 182"/>
                <a:gd name="T18" fmla="*/ 111 w 123"/>
                <a:gd name="T19" fmla="*/ 157 h 182"/>
                <a:gd name="T20" fmla="*/ 99 w 123"/>
                <a:gd name="T21" fmla="*/ 170 h 182"/>
                <a:gd name="T22" fmla="*/ 81 w 123"/>
                <a:gd name="T23" fmla="*/ 179 h 182"/>
                <a:gd name="T24" fmla="*/ 62 w 123"/>
                <a:gd name="T25" fmla="*/ 182 h 182"/>
                <a:gd name="T26" fmla="*/ 45 w 123"/>
                <a:gd name="T27" fmla="*/ 180 h 182"/>
                <a:gd name="T28" fmla="*/ 31 w 123"/>
                <a:gd name="T29" fmla="*/ 174 h 182"/>
                <a:gd name="T30" fmla="*/ 19 w 123"/>
                <a:gd name="T31" fmla="*/ 164 h 182"/>
                <a:gd name="T32" fmla="*/ 8 w 123"/>
                <a:gd name="T33" fmla="*/ 152 h 182"/>
                <a:gd name="T34" fmla="*/ 2 w 123"/>
                <a:gd name="T35" fmla="*/ 138 h 182"/>
                <a:gd name="T36" fmla="*/ 0 w 123"/>
                <a:gd name="T37" fmla="*/ 122 h 182"/>
                <a:gd name="T38" fmla="*/ 0 w 123"/>
                <a:gd name="T39" fmla="*/ 61 h 182"/>
                <a:gd name="T40" fmla="*/ 2 w 123"/>
                <a:gd name="T41" fmla="*/ 45 h 182"/>
                <a:gd name="T42" fmla="*/ 8 w 123"/>
                <a:gd name="T43" fmla="*/ 30 h 182"/>
                <a:gd name="T44" fmla="*/ 19 w 123"/>
                <a:gd name="T45" fmla="*/ 18 h 182"/>
                <a:gd name="T46" fmla="*/ 31 w 123"/>
                <a:gd name="T47" fmla="*/ 8 h 182"/>
                <a:gd name="T48" fmla="*/ 45 w 123"/>
                <a:gd name="T49" fmla="*/ 2 h 182"/>
                <a:gd name="T50" fmla="*/ 62 w 123"/>
                <a:gd name="T5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82">
                  <a:moveTo>
                    <a:pt x="62" y="0"/>
                  </a:moveTo>
                  <a:lnTo>
                    <a:pt x="78" y="2"/>
                  </a:lnTo>
                  <a:lnTo>
                    <a:pt x="93" y="8"/>
                  </a:lnTo>
                  <a:lnTo>
                    <a:pt x="105" y="18"/>
                  </a:lnTo>
                  <a:lnTo>
                    <a:pt x="115" y="30"/>
                  </a:lnTo>
                  <a:lnTo>
                    <a:pt x="121" y="45"/>
                  </a:lnTo>
                  <a:lnTo>
                    <a:pt x="123" y="61"/>
                  </a:lnTo>
                  <a:lnTo>
                    <a:pt x="123" y="122"/>
                  </a:lnTo>
                  <a:lnTo>
                    <a:pt x="120" y="141"/>
                  </a:lnTo>
                  <a:lnTo>
                    <a:pt x="111" y="157"/>
                  </a:lnTo>
                  <a:lnTo>
                    <a:pt x="99" y="170"/>
                  </a:lnTo>
                  <a:lnTo>
                    <a:pt x="81" y="179"/>
                  </a:lnTo>
                  <a:lnTo>
                    <a:pt x="62" y="182"/>
                  </a:lnTo>
                  <a:lnTo>
                    <a:pt x="45" y="180"/>
                  </a:lnTo>
                  <a:lnTo>
                    <a:pt x="31" y="174"/>
                  </a:lnTo>
                  <a:lnTo>
                    <a:pt x="19" y="164"/>
                  </a:lnTo>
                  <a:lnTo>
                    <a:pt x="8" y="152"/>
                  </a:lnTo>
                  <a:lnTo>
                    <a:pt x="2" y="138"/>
                  </a:lnTo>
                  <a:lnTo>
                    <a:pt x="0" y="122"/>
                  </a:lnTo>
                  <a:lnTo>
                    <a:pt x="0" y="61"/>
                  </a:lnTo>
                  <a:lnTo>
                    <a:pt x="2" y="45"/>
                  </a:lnTo>
                  <a:lnTo>
                    <a:pt x="8" y="30"/>
                  </a:lnTo>
                  <a:lnTo>
                    <a:pt x="19" y="18"/>
                  </a:lnTo>
                  <a:lnTo>
                    <a:pt x="31" y="8"/>
                  </a:lnTo>
                  <a:lnTo>
                    <a:pt x="45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5"/>
            <p:cNvSpPr>
              <a:spLocks/>
            </p:cNvSpPr>
            <p:nvPr/>
          </p:nvSpPr>
          <p:spPr bwMode="auto">
            <a:xfrm>
              <a:off x="9605963" y="6235700"/>
              <a:ext cx="19050" cy="19050"/>
            </a:xfrm>
            <a:custGeom>
              <a:avLst/>
              <a:gdLst>
                <a:gd name="T0" fmla="*/ 62 w 123"/>
                <a:gd name="T1" fmla="*/ 0 h 121"/>
                <a:gd name="T2" fmla="*/ 78 w 123"/>
                <a:gd name="T3" fmla="*/ 2 h 121"/>
                <a:gd name="T4" fmla="*/ 93 w 123"/>
                <a:gd name="T5" fmla="*/ 7 h 121"/>
                <a:gd name="T6" fmla="*/ 106 w 123"/>
                <a:gd name="T7" fmla="*/ 17 h 121"/>
                <a:gd name="T8" fmla="*/ 115 w 123"/>
                <a:gd name="T9" fmla="*/ 30 h 121"/>
                <a:gd name="T10" fmla="*/ 121 w 123"/>
                <a:gd name="T11" fmla="*/ 44 h 121"/>
                <a:gd name="T12" fmla="*/ 123 w 123"/>
                <a:gd name="T13" fmla="*/ 60 h 121"/>
                <a:gd name="T14" fmla="*/ 121 w 123"/>
                <a:gd name="T15" fmla="*/ 75 h 121"/>
                <a:gd name="T16" fmla="*/ 115 w 123"/>
                <a:gd name="T17" fmla="*/ 90 h 121"/>
                <a:gd name="T18" fmla="*/ 106 w 123"/>
                <a:gd name="T19" fmla="*/ 103 h 121"/>
                <a:gd name="T20" fmla="*/ 93 w 123"/>
                <a:gd name="T21" fmla="*/ 113 h 121"/>
                <a:gd name="T22" fmla="*/ 78 w 123"/>
                <a:gd name="T23" fmla="*/ 119 h 121"/>
                <a:gd name="T24" fmla="*/ 62 w 123"/>
                <a:gd name="T25" fmla="*/ 121 h 121"/>
                <a:gd name="T26" fmla="*/ 46 w 123"/>
                <a:gd name="T27" fmla="*/ 119 h 121"/>
                <a:gd name="T28" fmla="*/ 31 w 123"/>
                <a:gd name="T29" fmla="*/ 113 h 121"/>
                <a:gd name="T30" fmla="*/ 18 w 123"/>
                <a:gd name="T31" fmla="*/ 103 h 121"/>
                <a:gd name="T32" fmla="*/ 8 w 123"/>
                <a:gd name="T33" fmla="*/ 90 h 121"/>
                <a:gd name="T34" fmla="*/ 2 w 123"/>
                <a:gd name="T35" fmla="*/ 75 h 121"/>
                <a:gd name="T36" fmla="*/ 0 w 123"/>
                <a:gd name="T37" fmla="*/ 60 h 121"/>
                <a:gd name="T38" fmla="*/ 2 w 123"/>
                <a:gd name="T39" fmla="*/ 44 h 121"/>
                <a:gd name="T40" fmla="*/ 8 w 123"/>
                <a:gd name="T41" fmla="*/ 30 h 121"/>
                <a:gd name="T42" fmla="*/ 18 w 123"/>
                <a:gd name="T43" fmla="*/ 17 h 121"/>
                <a:gd name="T44" fmla="*/ 31 w 123"/>
                <a:gd name="T45" fmla="*/ 7 h 121"/>
                <a:gd name="T46" fmla="*/ 46 w 123"/>
                <a:gd name="T47" fmla="*/ 2 h 121"/>
                <a:gd name="T48" fmla="*/ 62 w 123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21">
                  <a:moveTo>
                    <a:pt x="62" y="0"/>
                  </a:moveTo>
                  <a:lnTo>
                    <a:pt x="78" y="2"/>
                  </a:lnTo>
                  <a:lnTo>
                    <a:pt x="93" y="7"/>
                  </a:lnTo>
                  <a:lnTo>
                    <a:pt x="106" y="17"/>
                  </a:lnTo>
                  <a:lnTo>
                    <a:pt x="115" y="30"/>
                  </a:lnTo>
                  <a:lnTo>
                    <a:pt x="121" y="44"/>
                  </a:lnTo>
                  <a:lnTo>
                    <a:pt x="123" y="60"/>
                  </a:lnTo>
                  <a:lnTo>
                    <a:pt x="121" y="75"/>
                  </a:lnTo>
                  <a:lnTo>
                    <a:pt x="115" y="90"/>
                  </a:lnTo>
                  <a:lnTo>
                    <a:pt x="106" y="103"/>
                  </a:lnTo>
                  <a:lnTo>
                    <a:pt x="93" y="113"/>
                  </a:lnTo>
                  <a:lnTo>
                    <a:pt x="78" y="119"/>
                  </a:lnTo>
                  <a:lnTo>
                    <a:pt x="62" y="121"/>
                  </a:lnTo>
                  <a:lnTo>
                    <a:pt x="46" y="119"/>
                  </a:lnTo>
                  <a:lnTo>
                    <a:pt x="31" y="113"/>
                  </a:lnTo>
                  <a:lnTo>
                    <a:pt x="18" y="103"/>
                  </a:lnTo>
                  <a:lnTo>
                    <a:pt x="8" y="90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8" y="30"/>
                  </a:lnTo>
                  <a:lnTo>
                    <a:pt x="18" y="17"/>
                  </a:lnTo>
                  <a:lnTo>
                    <a:pt x="31" y="7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76"/>
            <p:cNvSpPr>
              <a:spLocks noEditPoints="1"/>
            </p:cNvSpPr>
            <p:nvPr/>
          </p:nvSpPr>
          <p:spPr bwMode="auto">
            <a:xfrm>
              <a:off x="9096375" y="5800725"/>
              <a:ext cx="530225" cy="501650"/>
            </a:xfrm>
            <a:custGeom>
              <a:avLst/>
              <a:gdLst>
                <a:gd name="T0" fmla="*/ 439 w 3338"/>
                <a:gd name="T1" fmla="*/ 2512 h 3163"/>
                <a:gd name="T2" fmla="*/ 423 w 3338"/>
                <a:gd name="T3" fmla="*/ 2570 h 3163"/>
                <a:gd name="T4" fmla="*/ 526 w 3338"/>
                <a:gd name="T5" fmla="*/ 2670 h 3163"/>
                <a:gd name="T6" fmla="*/ 728 w 3338"/>
                <a:gd name="T7" fmla="*/ 2763 h 3163"/>
                <a:gd name="T8" fmla="*/ 954 w 3338"/>
                <a:gd name="T9" fmla="*/ 2782 h 3163"/>
                <a:gd name="T10" fmla="*/ 1170 w 3338"/>
                <a:gd name="T11" fmla="*/ 2725 h 3163"/>
                <a:gd name="T12" fmla="*/ 1354 w 3338"/>
                <a:gd name="T13" fmla="*/ 2598 h 3163"/>
                <a:gd name="T14" fmla="*/ 1370 w 3338"/>
                <a:gd name="T15" fmla="*/ 2539 h 3163"/>
                <a:gd name="T16" fmla="*/ 1326 w 3338"/>
                <a:gd name="T17" fmla="*/ 2496 h 3163"/>
                <a:gd name="T18" fmla="*/ 1267 w 3338"/>
                <a:gd name="T19" fmla="*/ 2512 h 3163"/>
                <a:gd name="T20" fmla="*/ 1094 w 3338"/>
                <a:gd name="T21" fmla="*/ 2626 h 3163"/>
                <a:gd name="T22" fmla="*/ 897 w 3338"/>
                <a:gd name="T23" fmla="*/ 2663 h 3163"/>
                <a:gd name="T24" fmla="*/ 700 w 3338"/>
                <a:gd name="T25" fmla="*/ 2626 h 3163"/>
                <a:gd name="T26" fmla="*/ 526 w 3338"/>
                <a:gd name="T27" fmla="*/ 2512 h 3163"/>
                <a:gd name="T28" fmla="*/ 1762 w 3338"/>
                <a:gd name="T29" fmla="*/ 243 h 3163"/>
                <a:gd name="T30" fmla="*/ 1557 w 3338"/>
                <a:gd name="T31" fmla="*/ 286 h 3163"/>
                <a:gd name="T32" fmla="*/ 1392 w 3338"/>
                <a:gd name="T33" fmla="*/ 412 h 3163"/>
                <a:gd name="T34" fmla="*/ 1294 w 3338"/>
                <a:gd name="T35" fmla="*/ 593 h 3163"/>
                <a:gd name="T36" fmla="*/ 1281 w 3338"/>
                <a:gd name="T37" fmla="*/ 799 h 3163"/>
                <a:gd name="T38" fmla="*/ 1354 w 3338"/>
                <a:gd name="T39" fmla="*/ 990 h 3163"/>
                <a:gd name="T40" fmla="*/ 1670 w 3338"/>
                <a:gd name="T41" fmla="*/ 1315 h 3163"/>
                <a:gd name="T42" fmla="*/ 1744 w 3338"/>
                <a:gd name="T43" fmla="*/ 1330 h 3163"/>
                <a:gd name="T44" fmla="*/ 2352 w 3338"/>
                <a:gd name="T45" fmla="*/ 753 h 3163"/>
                <a:gd name="T46" fmla="*/ 2381 w 3338"/>
                <a:gd name="T47" fmla="*/ 684 h 3163"/>
                <a:gd name="T48" fmla="*/ 2352 w 3338"/>
                <a:gd name="T49" fmla="*/ 614 h 3163"/>
                <a:gd name="T50" fmla="*/ 2005 w 3338"/>
                <a:gd name="T51" fmla="*/ 304 h 3163"/>
                <a:gd name="T52" fmla="*/ 1812 w 3338"/>
                <a:gd name="T53" fmla="*/ 245 h 3163"/>
                <a:gd name="T54" fmla="*/ 1881 w 3338"/>
                <a:gd name="T55" fmla="*/ 10 h 3163"/>
                <a:gd name="T56" fmla="*/ 2109 w 3338"/>
                <a:gd name="T57" fmla="*/ 84 h 3163"/>
                <a:gd name="T58" fmla="*/ 2305 w 3338"/>
                <a:gd name="T59" fmla="*/ 225 h 3163"/>
                <a:gd name="T60" fmla="*/ 3023 w 3338"/>
                <a:gd name="T61" fmla="*/ 1368 h 3163"/>
                <a:gd name="T62" fmla="*/ 2817 w 3338"/>
                <a:gd name="T63" fmla="*/ 1259 h 3163"/>
                <a:gd name="T64" fmla="*/ 2588 w 3338"/>
                <a:gd name="T65" fmla="*/ 1236 h 3163"/>
                <a:gd name="T66" fmla="*/ 2382 w 3338"/>
                <a:gd name="T67" fmla="*/ 1290 h 3163"/>
                <a:gd name="T68" fmla="*/ 2208 w 3338"/>
                <a:gd name="T69" fmla="*/ 1412 h 3163"/>
                <a:gd name="T70" fmla="*/ 1941 w 3338"/>
                <a:gd name="T71" fmla="*/ 1954 h 3163"/>
                <a:gd name="T72" fmla="*/ 1967 w 3338"/>
                <a:gd name="T73" fmla="*/ 2237 h 3163"/>
                <a:gd name="T74" fmla="*/ 1913 w 3338"/>
                <a:gd name="T75" fmla="*/ 2514 h 3163"/>
                <a:gd name="T76" fmla="*/ 1778 w 3338"/>
                <a:gd name="T77" fmla="*/ 2766 h 3163"/>
                <a:gd name="T78" fmla="*/ 1574 w 3338"/>
                <a:gd name="T79" fmla="*/ 2969 h 3163"/>
                <a:gd name="T80" fmla="*/ 1329 w 3338"/>
                <a:gd name="T81" fmla="*/ 3101 h 3163"/>
                <a:gd name="T82" fmla="*/ 1055 w 3338"/>
                <a:gd name="T83" fmla="*/ 3160 h 3163"/>
                <a:gd name="T84" fmla="*/ 779 w 3338"/>
                <a:gd name="T85" fmla="*/ 3142 h 3163"/>
                <a:gd name="T86" fmla="*/ 524 w 3338"/>
                <a:gd name="T87" fmla="*/ 3049 h 3163"/>
                <a:gd name="T88" fmla="*/ 302 w 3338"/>
                <a:gd name="T89" fmla="*/ 2892 h 3163"/>
                <a:gd name="T90" fmla="*/ 124 w 3338"/>
                <a:gd name="T91" fmla="*/ 2666 h 3163"/>
                <a:gd name="T92" fmla="*/ 23 w 3338"/>
                <a:gd name="T93" fmla="*/ 2400 h 3163"/>
                <a:gd name="T94" fmla="*/ 0 w 3338"/>
                <a:gd name="T95" fmla="*/ 2191 h 3163"/>
                <a:gd name="T96" fmla="*/ 40 w 3338"/>
                <a:gd name="T97" fmla="*/ 1912 h 3163"/>
                <a:gd name="T98" fmla="*/ 161 w 3338"/>
                <a:gd name="T99" fmla="*/ 1652 h 3163"/>
                <a:gd name="T100" fmla="*/ 351 w 3338"/>
                <a:gd name="T101" fmla="*/ 1442 h 3163"/>
                <a:gd name="T102" fmla="*/ 583 w 3338"/>
                <a:gd name="T103" fmla="*/ 1300 h 3163"/>
                <a:gd name="T104" fmla="*/ 844 w 3338"/>
                <a:gd name="T105" fmla="*/ 1225 h 3163"/>
                <a:gd name="T106" fmla="*/ 1122 w 3338"/>
                <a:gd name="T107" fmla="*/ 1226 h 3163"/>
                <a:gd name="T108" fmla="*/ 1203 w 3338"/>
                <a:gd name="T109" fmla="*/ 1198 h 3163"/>
                <a:gd name="T110" fmla="*/ 1079 w 3338"/>
                <a:gd name="T111" fmla="*/ 990 h 3163"/>
                <a:gd name="T112" fmla="*/ 1029 w 3338"/>
                <a:gd name="T113" fmla="*/ 754 h 3163"/>
                <a:gd name="T114" fmla="*/ 1061 w 3338"/>
                <a:gd name="T115" fmla="*/ 511 h 3163"/>
                <a:gd name="T116" fmla="*/ 1170 w 3338"/>
                <a:gd name="T117" fmla="*/ 297 h 3163"/>
                <a:gd name="T118" fmla="*/ 1348 w 3338"/>
                <a:gd name="T119" fmla="*/ 125 h 3163"/>
                <a:gd name="T120" fmla="*/ 1573 w 3338"/>
                <a:gd name="T121" fmla="*/ 24 h 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38" h="3163">
                  <a:moveTo>
                    <a:pt x="483" y="2494"/>
                  </a:moveTo>
                  <a:lnTo>
                    <a:pt x="467" y="2496"/>
                  </a:lnTo>
                  <a:lnTo>
                    <a:pt x="452" y="2502"/>
                  </a:lnTo>
                  <a:lnTo>
                    <a:pt x="439" y="2512"/>
                  </a:lnTo>
                  <a:lnTo>
                    <a:pt x="429" y="2525"/>
                  </a:lnTo>
                  <a:lnTo>
                    <a:pt x="423" y="2539"/>
                  </a:lnTo>
                  <a:lnTo>
                    <a:pt x="421" y="2555"/>
                  </a:lnTo>
                  <a:lnTo>
                    <a:pt x="423" y="2570"/>
                  </a:lnTo>
                  <a:lnTo>
                    <a:pt x="429" y="2585"/>
                  </a:lnTo>
                  <a:lnTo>
                    <a:pt x="439" y="2598"/>
                  </a:lnTo>
                  <a:lnTo>
                    <a:pt x="481" y="2636"/>
                  </a:lnTo>
                  <a:lnTo>
                    <a:pt x="526" y="2670"/>
                  </a:lnTo>
                  <a:lnTo>
                    <a:pt x="573" y="2700"/>
                  </a:lnTo>
                  <a:lnTo>
                    <a:pt x="624" y="2725"/>
                  </a:lnTo>
                  <a:lnTo>
                    <a:pt x="675" y="2746"/>
                  </a:lnTo>
                  <a:lnTo>
                    <a:pt x="728" y="2763"/>
                  </a:lnTo>
                  <a:lnTo>
                    <a:pt x="783" y="2775"/>
                  </a:lnTo>
                  <a:lnTo>
                    <a:pt x="839" y="2782"/>
                  </a:lnTo>
                  <a:lnTo>
                    <a:pt x="897" y="2785"/>
                  </a:lnTo>
                  <a:lnTo>
                    <a:pt x="954" y="2782"/>
                  </a:lnTo>
                  <a:lnTo>
                    <a:pt x="1010" y="2775"/>
                  </a:lnTo>
                  <a:lnTo>
                    <a:pt x="1065" y="2763"/>
                  </a:lnTo>
                  <a:lnTo>
                    <a:pt x="1119" y="2746"/>
                  </a:lnTo>
                  <a:lnTo>
                    <a:pt x="1170" y="2725"/>
                  </a:lnTo>
                  <a:lnTo>
                    <a:pt x="1219" y="2700"/>
                  </a:lnTo>
                  <a:lnTo>
                    <a:pt x="1268" y="2670"/>
                  </a:lnTo>
                  <a:lnTo>
                    <a:pt x="1312" y="2636"/>
                  </a:lnTo>
                  <a:lnTo>
                    <a:pt x="1354" y="2598"/>
                  </a:lnTo>
                  <a:lnTo>
                    <a:pt x="1364" y="2585"/>
                  </a:lnTo>
                  <a:lnTo>
                    <a:pt x="1370" y="2570"/>
                  </a:lnTo>
                  <a:lnTo>
                    <a:pt x="1372" y="2555"/>
                  </a:lnTo>
                  <a:lnTo>
                    <a:pt x="1370" y="2539"/>
                  </a:lnTo>
                  <a:lnTo>
                    <a:pt x="1364" y="2525"/>
                  </a:lnTo>
                  <a:lnTo>
                    <a:pt x="1354" y="2512"/>
                  </a:lnTo>
                  <a:lnTo>
                    <a:pt x="1342" y="2502"/>
                  </a:lnTo>
                  <a:lnTo>
                    <a:pt x="1326" y="2496"/>
                  </a:lnTo>
                  <a:lnTo>
                    <a:pt x="1311" y="2494"/>
                  </a:lnTo>
                  <a:lnTo>
                    <a:pt x="1295" y="2496"/>
                  </a:lnTo>
                  <a:lnTo>
                    <a:pt x="1280" y="2502"/>
                  </a:lnTo>
                  <a:lnTo>
                    <a:pt x="1267" y="2512"/>
                  </a:lnTo>
                  <a:lnTo>
                    <a:pt x="1228" y="2547"/>
                  </a:lnTo>
                  <a:lnTo>
                    <a:pt x="1184" y="2578"/>
                  </a:lnTo>
                  <a:lnTo>
                    <a:pt x="1140" y="2604"/>
                  </a:lnTo>
                  <a:lnTo>
                    <a:pt x="1094" y="2626"/>
                  </a:lnTo>
                  <a:lnTo>
                    <a:pt x="1046" y="2642"/>
                  </a:lnTo>
                  <a:lnTo>
                    <a:pt x="996" y="2654"/>
                  </a:lnTo>
                  <a:lnTo>
                    <a:pt x="947" y="2661"/>
                  </a:lnTo>
                  <a:lnTo>
                    <a:pt x="897" y="2663"/>
                  </a:lnTo>
                  <a:lnTo>
                    <a:pt x="846" y="2661"/>
                  </a:lnTo>
                  <a:lnTo>
                    <a:pt x="796" y="2654"/>
                  </a:lnTo>
                  <a:lnTo>
                    <a:pt x="747" y="2642"/>
                  </a:lnTo>
                  <a:lnTo>
                    <a:pt x="700" y="2626"/>
                  </a:lnTo>
                  <a:lnTo>
                    <a:pt x="652" y="2604"/>
                  </a:lnTo>
                  <a:lnTo>
                    <a:pt x="608" y="2578"/>
                  </a:lnTo>
                  <a:lnTo>
                    <a:pt x="566" y="2547"/>
                  </a:lnTo>
                  <a:lnTo>
                    <a:pt x="526" y="2512"/>
                  </a:lnTo>
                  <a:lnTo>
                    <a:pt x="513" y="2502"/>
                  </a:lnTo>
                  <a:lnTo>
                    <a:pt x="498" y="2496"/>
                  </a:lnTo>
                  <a:lnTo>
                    <a:pt x="483" y="2494"/>
                  </a:lnTo>
                  <a:close/>
                  <a:moveTo>
                    <a:pt x="1762" y="243"/>
                  </a:moveTo>
                  <a:lnTo>
                    <a:pt x="1708" y="245"/>
                  </a:lnTo>
                  <a:lnTo>
                    <a:pt x="1656" y="254"/>
                  </a:lnTo>
                  <a:lnTo>
                    <a:pt x="1606" y="267"/>
                  </a:lnTo>
                  <a:lnTo>
                    <a:pt x="1557" y="286"/>
                  </a:lnTo>
                  <a:lnTo>
                    <a:pt x="1512" y="311"/>
                  </a:lnTo>
                  <a:lnTo>
                    <a:pt x="1468" y="340"/>
                  </a:lnTo>
                  <a:lnTo>
                    <a:pt x="1428" y="375"/>
                  </a:lnTo>
                  <a:lnTo>
                    <a:pt x="1392" y="412"/>
                  </a:lnTo>
                  <a:lnTo>
                    <a:pt x="1360" y="454"/>
                  </a:lnTo>
                  <a:lnTo>
                    <a:pt x="1333" y="497"/>
                  </a:lnTo>
                  <a:lnTo>
                    <a:pt x="1312" y="544"/>
                  </a:lnTo>
                  <a:lnTo>
                    <a:pt x="1294" y="593"/>
                  </a:lnTo>
                  <a:lnTo>
                    <a:pt x="1283" y="643"/>
                  </a:lnTo>
                  <a:lnTo>
                    <a:pt x="1276" y="695"/>
                  </a:lnTo>
                  <a:lnTo>
                    <a:pt x="1276" y="748"/>
                  </a:lnTo>
                  <a:lnTo>
                    <a:pt x="1281" y="799"/>
                  </a:lnTo>
                  <a:lnTo>
                    <a:pt x="1291" y="849"/>
                  </a:lnTo>
                  <a:lnTo>
                    <a:pt x="1307" y="899"/>
                  </a:lnTo>
                  <a:lnTo>
                    <a:pt x="1328" y="945"/>
                  </a:lnTo>
                  <a:lnTo>
                    <a:pt x="1354" y="990"/>
                  </a:lnTo>
                  <a:lnTo>
                    <a:pt x="1385" y="1032"/>
                  </a:lnTo>
                  <a:lnTo>
                    <a:pt x="1420" y="1070"/>
                  </a:lnTo>
                  <a:lnTo>
                    <a:pt x="1655" y="1302"/>
                  </a:lnTo>
                  <a:lnTo>
                    <a:pt x="1670" y="1315"/>
                  </a:lnTo>
                  <a:lnTo>
                    <a:pt x="1687" y="1324"/>
                  </a:lnTo>
                  <a:lnTo>
                    <a:pt x="1705" y="1330"/>
                  </a:lnTo>
                  <a:lnTo>
                    <a:pt x="1725" y="1331"/>
                  </a:lnTo>
                  <a:lnTo>
                    <a:pt x="1744" y="1330"/>
                  </a:lnTo>
                  <a:lnTo>
                    <a:pt x="1763" y="1324"/>
                  </a:lnTo>
                  <a:lnTo>
                    <a:pt x="1779" y="1315"/>
                  </a:lnTo>
                  <a:lnTo>
                    <a:pt x="1795" y="1302"/>
                  </a:lnTo>
                  <a:lnTo>
                    <a:pt x="2352" y="753"/>
                  </a:lnTo>
                  <a:lnTo>
                    <a:pt x="2365" y="738"/>
                  </a:lnTo>
                  <a:lnTo>
                    <a:pt x="2374" y="721"/>
                  </a:lnTo>
                  <a:lnTo>
                    <a:pt x="2379" y="703"/>
                  </a:lnTo>
                  <a:lnTo>
                    <a:pt x="2381" y="684"/>
                  </a:lnTo>
                  <a:lnTo>
                    <a:pt x="2379" y="665"/>
                  </a:lnTo>
                  <a:lnTo>
                    <a:pt x="2374" y="646"/>
                  </a:lnTo>
                  <a:lnTo>
                    <a:pt x="2365" y="629"/>
                  </a:lnTo>
                  <a:lnTo>
                    <a:pt x="2352" y="614"/>
                  </a:lnTo>
                  <a:lnTo>
                    <a:pt x="2127" y="393"/>
                  </a:lnTo>
                  <a:lnTo>
                    <a:pt x="2089" y="358"/>
                  </a:lnTo>
                  <a:lnTo>
                    <a:pt x="2048" y="329"/>
                  </a:lnTo>
                  <a:lnTo>
                    <a:pt x="2005" y="304"/>
                  </a:lnTo>
                  <a:lnTo>
                    <a:pt x="1959" y="281"/>
                  </a:lnTo>
                  <a:lnTo>
                    <a:pt x="1912" y="265"/>
                  </a:lnTo>
                  <a:lnTo>
                    <a:pt x="1862" y="253"/>
                  </a:lnTo>
                  <a:lnTo>
                    <a:pt x="1812" y="245"/>
                  </a:lnTo>
                  <a:lnTo>
                    <a:pt x="1762" y="243"/>
                  </a:lnTo>
                  <a:close/>
                  <a:moveTo>
                    <a:pt x="1760" y="0"/>
                  </a:moveTo>
                  <a:lnTo>
                    <a:pt x="1820" y="2"/>
                  </a:lnTo>
                  <a:lnTo>
                    <a:pt x="1881" y="10"/>
                  </a:lnTo>
                  <a:lnTo>
                    <a:pt x="1939" y="22"/>
                  </a:lnTo>
                  <a:lnTo>
                    <a:pt x="1998" y="38"/>
                  </a:lnTo>
                  <a:lnTo>
                    <a:pt x="2055" y="59"/>
                  </a:lnTo>
                  <a:lnTo>
                    <a:pt x="2109" y="84"/>
                  </a:lnTo>
                  <a:lnTo>
                    <a:pt x="2162" y="113"/>
                  </a:lnTo>
                  <a:lnTo>
                    <a:pt x="2213" y="146"/>
                  </a:lnTo>
                  <a:lnTo>
                    <a:pt x="2261" y="183"/>
                  </a:lnTo>
                  <a:lnTo>
                    <a:pt x="2305" y="225"/>
                  </a:lnTo>
                  <a:lnTo>
                    <a:pt x="3338" y="1243"/>
                  </a:lnTo>
                  <a:lnTo>
                    <a:pt x="3119" y="1458"/>
                  </a:lnTo>
                  <a:lnTo>
                    <a:pt x="3068" y="1408"/>
                  </a:lnTo>
                  <a:lnTo>
                    <a:pt x="3023" y="1368"/>
                  </a:lnTo>
                  <a:lnTo>
                    <a:pt x="2975" y="1333"/>
                  </a:lnTo>
                  <a:lnTo>
                    <a:pt x="2925" y="1303"/>
                  </a:lnTo>
                  <a:lnTo>
                    <a:pt x="2871" y="1278"/>
                  </a:lnTo>
                  <a:lnTo>
                    <a:pt x="2817" y="1259"/>
                  </a:lnTo>
                  <a:lnTo>
                    <a:pt x="2759" y="1245"/>
                  </a:lnTo>
                  <a:lnTo>
                    <a:pt x="2702" y="1236"/>
                  </a:lnTo>
                  <a:lnTo>
                    <a:pt x="2642" y="1233"/>
                  </a:lnTo>
                  <a:lnTo>
                    <a:pt x="2588" y="1236"/>
                  </a:lnTo>
                  <a:lnTo>
                    <a:pt x="2534" y="1243"/>
                  </a:lnTo>
                  <a:lnTo>
                    <a:pt x="2482" y="1255"/>
                  </a:lnTo>
                  <a:lnTo>
                    <a:pt x="2432" y="1270"/>
                  </a:lnTo>
                  <a:lnTo>
                    <a:pt x="2382" y="1290"/>
                  </a:lnTo>
                  <a:lnTo>
                    <a:pt x="2335" y="1315"/>
                  </a:lnTo>
                  <a:lnTo>
                    <a:pt x="2290" y="1343"/>
                  </a:lnTo>
                  <a:lnTo>
                    <a:pt x="2248" y="1375"/>
                  </a:lnTo>
                  <a:lnTo>
                    <a:pt x="2208" y="1412"/>
                  </a:lnTo>
                  <a:lnTo>
                    <a:pt x="1863" y="1751"/>
                  </a:lnTo>
                  <a:lnTo>
                    <a:pt x="1894" y="1817"/>
                  </a:lnTo>
                  <a:lnTo>
                    <a:pt x="1920" y="1885"/>
                  </a:lnTo>
                  <a:lnTo>
                    <a:pt x="1941" y="1954"/>
                  </a:lnTo>
                  <a:lnTo>
                    <a:pt x="1955" y="2024"/>
                  </a:lnTo>
                  <a:lnTo>
                    <a:pt x="1964" y="2095"/>
                  </a:lnTo>
                  <a:lnTo>
                    <a:pt x="1968" y="2166"/>
                  </a:lnTo>
                  <a:lnTo>
                    <a:pt x="1967" y="2237"/>
                  </a:lnTo>
                  <a:lnTo>
                    <a:pt x="1962" y="2307"/>
                  </a:lnTo>
                  <a:lnTo>
                    <a:pt x="1951" y="2377"/>
                  </a:lnTo>
                  <a:lnTo>
                    <a:pt x="1934" y="2446"/>
                  </a:lnTo>
                  <a:lnTo>
                    <a:pt x="1913" y="2514"/>
                  </a:lnTo>
                  <a:lnTo>
                    <a:pt x="1886" y="2580"/>
                  </a:lnTo>
                  <a:lnTo>
                    <a:pt x="1855" y="2644"/>
                  </a:lnTo>
                  <a:lnTo>
                    <a:pt x="1819" y="2707"/>
                  </a:lnTo>
                  <a:lnTo>
                    <a:pt x="1778" y="2766"/>
                  </a:lnTo>
                  <a:lnTo>
                    <a:pt x="1732" y="2823"/>
                  </a:lnTo>
                  <a:lnTo>
                    <a:pt x="1682" y="2877"/>
                  </a:lnTo>
                  <a:lnTo>
                    <a:pt x="1629" y="2926"/>
                  </a:lnTo>
                  <a:lnTo>
                    <a:pt x="1574" y="2969"/>
                  </a:lnTo>
                  <a:lnTo>
                    <a:pt x="1516" y="3009"/>
                  </a:lnTo>
                  <a:lnTo>
                    <a:pt x="1456" y="3044"/>
                  </a:lnTo>
                  <a:lnTo>
                    <a:pt x="1393" y="3075"/>
                  </a:lnTo>
                  <a:lnTo>
                    <a:pt x="1329" y="3101"/>
                  </a:lnTo>
                  <a:lnTo>
                    <a:pt x="1263" y="3123"/>
                  </a:lnTo>
                  <a:lnTo>
                    <a:pt x="1195" y="3141"/>
                  </a:lnTo>
                  <a:lnTo>
                    <a:pt x="1126" y="3153"/>
                  </a:lnTo>
                  <a:lnTo>
                    <a:pt x="1055" y="3160"/>
                  </a:lnTo>
                  <a:lnTo>
                    <a:pt x="984" y="3163"/>
                  </a:lnTo>
                  <a:lnTo>
                    <a:pt x="915" y="3160"/>
                  </a:lnTo>
                  <a:lnTo>
                    <a:pt x="846" y="3153"/>
                  </a:lnTo>
                  <a:lnTo>
                    <a:pt x="779" y="3142"/>
                  </a:lnTo>
                  <a:lnTo>
                    <a:pt x="713" y="3124"/>
                  </a:lnTo>
                  <a:lnTo>
                    <a:pt x="648" y="3104"/>
                  </a:lnTo>
                  <a:lnTo>
                    <a:pt x="585" y="3079"/>
                  </a:lnTo>
                  <a:lnTo>
                    <a:pt x="524" y="3049"/>
                  </a:lnTo>
                  <a:lnTo>
                    <a:pt x="464" y="3016"/>
                  </a:lnTo>
                  <a:lnTo>
                    <a:pt x="408" y="2978"/>
                  </a:lnTo>
                  <a:lnTo>
                    <a:pt x="353" y="2938"/>
                  </a:lnTo>
                  <a:lnTo>
                    <a:pt x="302" y="2892"/>
                  </a:lnTo>
                  <a:lnTo>
                    <a:pt x="254" y="2844"/>
                  </a:lnTo>
                  <a:lnTo>
                    <a:pt x="205" y="2787"/>
                  </a:lnTo>
                  <a:lnTo>
                    <a:pt x="162" y="2728"/>
                  </a:lnTo>
                  <a:lnTo>
                    <a:pt x="124" y="2666"/>
                  </a:lnTo>
                  <a:lnTo>
                    <a:pt x="91" y="2602"/>
                  </a:lnTo>
                  <a:lnTo>
                    <a:pt x="64" y="2536"/>
                  </a:lnTo>
                  <a:lnTo>
                    <a:pt x="41" y="2469"/>
                  </a:lnTo>
                  <a:lnTo>
                    <a:pt x="23" y="2400"/>
                  </a:lnTo>
                  <a:lnTo>
                    <a:pt x="10" y="2332"/>
                  </a:lnTo>
                  <a:lnTo>
                    <a:pt x="3" y="2261"/>
                  </a:lnTo>
                  <a:lnTo>
                    <a:pt x="0" y="2191"/>
                  </a:lnTo>
                  <a:lnTo>
                    <a:pt x="0" y="2191"/>
                  </a:lnTo>
                  <a:lnTo>
                    <a:pt x="2" y="2120"/>
                  </a:lnTo>
                  <a:lnTo>
                    <a:pt x="10" y="2050"/>
                  </a:lnTo>
                  <a:lnTo>
                    <a:pt x="23" y="1981"/>
                  </a:lnTo>
                  <a:lnTo>
                    <a:pt x="40" y="1912"/>
                  </a:lnTo>
                  <a:lnTo>
                    <a:pt x="63" y="1844"/>
                  </a:lnTo>
                  <a:lnTo>
                    <a:pt x="90" y="1778"/>
                  </a:lnTo>
                  <a:lnTo>
                    <a:pt x="123" y="1714"/>
                  </a:lnTo>
                  <a:lnTo>
                    <a:pt x="161" y="1652"/>
                  </a:lnTo>
                  <a:lnTo>
                    <a:pt x="204" y="1593"/>
                  </a:lnTo>
                  <a:lnTo>
                    <a:pt x="252" y="1537"/>
                  </a:lnTo>
                  <a:lnTo>
                    <a:pt x="300" y="1488"/>
                  </a:lnTo>
                  <a:lnTo>
                    <a:pt x="351" y="1442"/>
                  </a:lnTo>
                  <a:lnTo>
                    <a:pt x="406" y="1401"/>
                  </a:lnTo>
                  <a:lnTo>
                    <a:pt x="462" y="1363"/>
                  </a:lnTo>
                  <a:lnTo>
                    <a:pt x="522" y="1330"/>
                  </a:lnTo>
                  <a:lnTo>
                    <a:pt x="583" y="1300"/>
                  </a:lnTo>
                  <a:lnTo>
                    <a:pt x="646" y="1275"/>
                  </a:lnTo>
                  <a:lnTo>
                    <a:pt x="711" y="1254"/>
                  </a:lnTo>
                  <a:lnTo>
                    <a:pt x="778" y="1237"/>
                  </a:lnTo>
                  <a:lnTo>
                    <a:pt x="844" y="1225"/>
                  </a:lnTo>
                  <a:lnTo>
                    <a:pt x="913" y="1218"/>
                  </a:lnTo>
                  <a:lnTo>
                    <a:pt x="982" y="1216"/>
                  </a:lnTo>
                  <a:lnTo>
                    <a:pt x="1052" y="1218"/>
                  </a:lnTo>
                  <a:lnTo>
                    <a:pt x="1122" y="1226"/>
                  </a:lnTo>
                  <a:lnTo>
                    <a:pt x="1191" y="1238"/>
                  </a:lnTo>
                  <a:lnTo>
                    <a:pt x="1257" y="1255"/>
                  </a:lnTo>
                  <a:lnTo>
                    <a:pt x="1245" y="1243"/>
                  </a:lnTo>
                  <a:lnTo>
                    <a:pt x="1203" y="1198"/>
                  </a:lnTo>
                  <a:lnTo>
                    <a:pt x="1166" y="1149"/>
                  </a:lnTo>
                  <a:lnTo>
                    <a:pt x="1132" y="1099"/>
                  </a:lnTo>
                  <a:lnTo>
                    <a:pt x="1103" y="1046"/>
                  </a:lnTo>
                  <a:lnTo>
                    <a:pt x="1079" y="990"/>
                  </a:lnTo>
                  <a:lnTo>
                    <a:pt x="1059" y="933"/>
                  </a:lnTo>
                  <a:lnTo>
                    <a:pt x="1045" y="874"/>
                  </a:lnTo>
                  <a:lnTo>
                    <a:pt x="1034" y="814"/>
                  </a:lnTo>
                  <a:lnTo>
                    <a:pt x="1029" y="754"/>
                  </a:lnTo>
                  <a:lnTo>
                    <a:pt x="1030" y="692"/>
                  </a:lnTo>
                  <a:lnTo>
                    <a:pt x="1035" y="630"/>
                  </a:lnTo>
                  <a:lnTo>
                    <a:pt x="1046" y="570"/>
                  </a:lnTo>
                  <a:lnTo>
                    <a:pt x="1061" y="511"/>
                  </a:lnTo>
                  <a:lnTo>
                    <a:pt x="1082" y="455"/>
                  </a:lnTo>
                  <a:lnTo>
                    <a:pt x="1106" y="400"/>
                  </a:lnTo>
                  <a:lnTo>
                    <a:pt x="1136" y="347"/>
                  </a:lnTo>
                  <a:lnTo>
                    <a:pt x="1170" y="297"/>
                  </a:lnTo>
                  <a:lnTo>
                    <a:pt x="1208" y="249"/>
                  </a:lnTo>
                  <a:lnTo>
                    <a:pt x="1251" y="204"/>
                  </a:lnTo>
                  <a:lnTo>
                    <a:pt x="1298" y="163"/>
                  </a:lnTo>
                  <a:lnTo>
                    <a:pt x="1348" y="125"/>
                  </a:lnTo>
                  <a:lnTo>
                    <a:pt x="1401" y="93"/>
                  </a:lnTo>
                  <a:lnTo>
                    <a:pt x="1456" y="64"/>
                  </a:lnTo>
                  <a:lnTo>
                    <a:pt x="1513" y="42"/>
                  </a:lnTo>
                  <a:lnTo>
                    <a:pt x="1573" y="24"/>
                  </a:lnTo>
                  <a:lnTo>
                    <a:pt x="1633" y="11"/>
                  </a:lnTo>
                  <a:lnTo>
                    <a:pt x="1696" y="3"/>
                  </a:lnTo>
                  <a:lnTo>
                    <a:pt x="17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0032810" y="5818188"/>
            <a:ext cx="536575" cy="465138"/>
            <a:chOff x="10023475" y="5818188"/>
            <a:chExt cx="536575" cy="465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81"/>
            <p:cNvSpPr>
              <a:spLocks noEditPoints="1"/>
            </p:cNvSpPr>
            <p:nvPr/>
          </p:nvSpPr>
          <p:spPr bwMode="auto">
            <a:xfrm>
              <a:off x="10023475" y="5818188"/>
              <a:ext cx="536575" cy="363538"/>
            </a:xfrm>
            <a:custGeom>
              <a:avLst/>
              <a:gdLst>
                <a:gd name="T0" fmla="*/ 791 w 3383"/>
                <a:gd name="T1" fmla="*/ 863 h 2282"/>
                <a:gd name="T2" fmla="*/ 694 w 3383"/>
                <a:gd name="T3" fmla="*/ 984 h 2282"/>
                <a:gd name="T4" fmla="*/ 738 w 3383"/>
                <a:gd name="T5" fmla="*/ 1127 h 2282"/>
                <a:gd name="T6" fmla="*/ 896 w 3383"/>
                <a:gd name="T7" fmla="*/ 1201 h 2282"/>
                <a:gd name="T8" fmla="*/ 994 w 3383"/>
                <a:gd name="T9" fmla="*/ 1162 h 2282"/>
                <a:gd name="T10" fmla="*/ 956 w 3383"/>
                <a:gd name="T11" fmla="*/ 1085 h 2282"/>
                <a:gd name="T12" fmla="*/ 840 w 3383"/>
                <a:gd name="T13" fmla="*/ 1054 h 2282"/>
                <a:gd name="T14" fmla="*/ 826 w 3383"/>
                <a:gd name="T15" fmla="*/ 988 h 2282"/>
                <a:gd name="T16" fmla="*/ 936 w 3383"/>
                <a:gd name="T17" fmla="*/ 949 h 2282"/>
                <a:gd name="T18" fmla="*/ 1047 w 3383"/>
                <a:gd name="T19" fmla="*/ 988 h 2282"/>
                <a:gd name="T20" fmla="*/ 1083 w 3383"/>
                <a:gd name="T21" fmla="*/ 1065 h 2282"/>
                <a:gd name="T22" fmla="*/ 1169 w 3383"/>
                <a:gd name="T23" fmla="*/ 1051 h 2282"/>
                <a:gd name="T24" fmla="*/ 1154 w 3383"/>
                <a:gd name="T25" fmla="*/ 928 h 2282"/>
                <a:gd name="T26" fmla="*/ 1014 w 3383"/>
                <a:gd name="T27" fmla="*/ 837 h 2282"/>
                <a:gd name="T28" fmla="*/ 2449 w 3383"/>
                <a:gd name="T29" fmla="*/ 264 h 2282"/>
                <a:gd name="T30" fmla="*/ 2309 w 3383"/>
                <a:gd name="T31" fmla="*/ 357 h 2282"/>
                <a:gd name="T32" fmla="*/ 2294 w 3383"/>
                <a:gd name="T33" fmla="*/ 504 h 2282"/>
                <a:gd name="T34" fmla="*/ 2413 w 3383"/>
                <a:gd name="T35" fmla="*/ 612 h 2282"/>
                <a:gd name="T36" fmla="*/ 2562 w 3383"/>
                <a:gd name="T37" fmla="*/ 620 h 2282"/>
                <a:gd name="T38" fmla="*/ 2576 w 3383"/>
                <a:gd name="T39" fmla="*/ 535 h 2282"/>
                <a:gd name="T40" fmla="*/ 2472 w 3383"/>
                <a:gd name="T41" fmla="*/ 503 h 2282"/>
                <a:gd name="T42" fmla="*/ 2404 w 3383"/>
                <a:gd name="T43" fmla="*/ 444 h 2282"/>
                <a:gd name="T44" fmla="*/ 2472 w 3383"/>
                <a:gd name="T45" fmla="*/ 385 h 2282"/>
                <a:gd name="T46" fmla="*/ 2604 w 3383"/>
                <a:gd name="T47" fmla="*/ 393 h 2282"/>
                <a:gd name="T48" fmla="*/ 2652 w 3383"/>
                <a:gd name="T49" fmla="*/ 462 h 2282"/>
                <a:gd name="T50" fmla="*/ 2729 w 3383"/>
                <a:gd name="T51" fmla="*/ 502 h 2282"/>
                <a:gd name="T52" fmla="*/ 2768 w 3383"/>
                <a:gd name="T53" fmla="*/ 413 h 2282"/>
                <a:gd name="T54" fmla="*/ 2672 w 3383"/>
                <a:gd name="T55" fmla="*/ 291 h 2282"/>
                <a:gd name="T56" fmla="*/ 2488 w 3383"/>
                <a:gd name="T57" fmla="*/ 0 h 2282"/>
                <a:gd name="T58" fmla="*/ 2853 w 3383"/>
                <a:gd name="T59" fmla="*/ 77 h 2282"/>
                <a:gd name="T60" fmla="*/ 3145 w 3383"/>
                <a:gd name="T61" fmla="*/ 286 h 2282"/>
                <a:gd name="T62" fmla="*/ 3332 w 3383"/>
                <a:gd name="T63" fmla="*/ 594 h 2282"/>
                <a:gd name="T64" fmla="*/ 3380 w 3383"/>
                <a:gd name="T65" fmla="*/ 958 h 2282"/>
                <a:gd name="T66" fmla="*/ 3289 w 3383"/>
                <a:gd name="T67" fmla="*/ 1281 h 2282"/>
                <a:gd name="T68" fmla="*/ 3088 w 3383"/>
                <a:gd name="T69" fmla="*/ 1547 h 2282"/>
                <a:gd name="T70" fmla="*/ 2862 w 3383"/>
                <a:gd name="T71" fmla="*/ 1432 h 2282"/>
                <a:gd name="T72" fmla="*/ 2580 w 3383"/>
                <a:gd name="T73" fmla="*/ 1178 h 2282"/>
                <a:gd name="T74" fmla="*/ 2215 w 3383"/>
                <a:gd name="T75" fmla="*/ 1044 h 2282"/>
                <a:gd name="T76" fmla="*/ 1853 w 3383"/>
                <a:gd name="T77" fmla="*/ 1050 h 2282"/>
                <a:gd name="T78" fmla="*/ 1678 w 3383"/>
                <a:gd name="T79" fmla="*/ 1103 h 2282"/>
                <a:gd name="T80" fmla="*/ 1378 w 3383"/>
                <a:gd name="T81" fmla="*/ 1287 h 2282"/>
                <a:gd name="T82" fmla="*/ 1146 w 3383"/>
                <a:gd name="T83" fmla="*/ 1587 h 2282"/>
                <a:gd name="T84" fmla="*/ 1040 w 3383"/>
                <a:gd name="T85" fmla="*/ 1960 h 2282"/>
                <a:gd name="T86" fmla="*/ 1007 w 3383"/>
                <a:gd name="T87" fmla="*/ 2275 h 2282"/>
                <a:gd name="T88" fmla="*/ 669 w 3383"/>
                <a:gd name="T89" fmla="*/ 2253 h 2282"/>
                <a:gd name="T90" fmla="*/ 343 w 3383"/>
                <a:gd name="T91" fmla="*/ 2093 h 2282"/>
                <a:gd name="T92" fmla="*/ 110 w 3383"/>
                <a:gd name="T93" fmla="*/ 1820 h 2282"/>
                <a:gd name="T94" fmla="*/ 3 w 3383"/>
                <a:gd name="T95" fmla="*/ 1470 h 2282"/>
                <a:gd name="T96" fmla="*/ 50 w 3383"/>
                <a:gd name="T97" fmla="*/ 1099 h 2282"/>
                <a:gd name="T98" fmla="*/ 237 w 3383"/>
                <a:gd name="T99" fmla="*/ 791 h 2282"/>
                <a:gd name="T100" fmla="*/ 530 w 3383"/>
                <a:gd name="T101" fmla="*/ 582 h 2282"/>
                <a:gd name="T102" fmla="*/ 894 w 3383"/>
                <a:gd name="T103" fmla="*/ 504 h 2282"/>
                <a:gd name="T104" fmla="*/ 1256 w 3383"/>
                <a:gd name="T105" fmla="*/ 581 h 2282"/>
                <a:gd name="T106" fmla="*/ 1549 w 3383"/>
                <a:gd name="T107" fmla="*/ 791 h 2282"/>
                <a:gd name="T108" fmla="*/ 1656 w 3383"/>
                <a:gd name="T109" fmla="*/ 564 h 2282"/>
                <a:gd name="T110" fmla="*/ 1846 w 3383"/>
                <a:gd name="T111" fmla="*/ 271 h 2282"/>
                <a:gd name="T112" fmla="*/ 2134 w 3383"/>
                <a:gd name="T113" fmla="*/ 73 h 2282"/>
                <a:gd name="T114" fmla="*/ 2488 w 3383"/>
                <a:gd name="T115" fmla="*/ 0 h 2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3" h="2282">
                  <a:moveTo>
                    <a:pt x="936" y="826"/>
                  </a:moveTo>
                  <a:lnTo>
                    <a:pt x="896" y="829"/>
                  </a:lnTo>
                  <a:lnTo>
                    <a:pt x="858" y="837"/>
                  </a:lnTo>
                  <a:lnTo>
                    <a:pt x="822" y="847"/>
                  </a:lnTo>
                  <a:lnTo>
                    <a:pt x="791" y="863"/>
                  </a:lnTo>
                  <a:lnTo>
                    <a:pt x="762" y="881"/>
                  </a:lnTo>
                  <a:lnTo>
                    <a:pt x="738" y="903"/>
                  </a:lnTo>
                  <a:lnTo>
                    <a:pt x="718" y="928"/>
                  </a:lnTo>
                  <a:lnTo>
                    <a:pt x="704" y="955"/>
                  </a:lnTo>
                  <a:lnTo>
                    <a:pt x="694" y="984"/>
                  </a:lnTo>
                  <a:lnTo>
                    <a:pt x="691" y="1015"/>
                  </a:lnTo>
                  <a:lnTo>
                    <a:pt x="694" y="1046"/>
                  </a:lnTo>
                  <a:lnTo>
                    <a:pt x="704" y="1075"/>
                  </a:lnTo>
                  <a:lnTo>
                    <a:pt x="718" y="1103"/>
                  </a:lnTo>
                  <a:lnTo>
                    <a:pt x="738" y="1127"/>
                  </a:lnTo>
                  <a:lnTo>
                    <a:pt x="762" y="1149"/>
                  </a:lnTo>
                  <a:lnTo>
                    <a:pt x="791" y="1168"/>
                  </a:lnTo>
                  <a:lnTo>
                    <a:pt x="822" y="1183"/>
                  </a:lnTo>
                  <a:lnTo>
                    <a:pt x="858" y="1194"/>
                  </a:lnTo>
                  <a:lnTo>
                    <a:pt x="896" y="1201"/>
                  </a:lnTo>
                  <a:lnTo>
                    <a:pt x="936" y="1204"/>
                  </a:lnTo>
                  <a:lnTo>
                    <a:pt x="956" y="1200"/>
                  </a:lnTo>
                  <a:lnTo>
                    <a:pt x="973" y="1192"/>
                  </a:lnTo>
                  <a:lnTo>
                    <a:pt x="985" y="1179"/>
                  </a:lnTo>
                  <a:lnTo>
                    <a:pt x="994" y="1162"/>
                  </a:lnTo>
                  <a:lnTo>
                    <a:pt x="998" y="1142"/>
                  </a:lnTo>
                  <a:lnTo>
                    <a:pt x="994" y="1124"/>
                  </a:lnTo>
                  <a:lnTo>
                    <a:pt x="985" y="1107"/>
                  </a:lnTo>
                  <a:lnTo>
                    <a:pt x="973" y="1094"/>
                  </a:lnTo>
                  <a:lnTo>
                    <a:pt x="956" y="1085"/>
                  </a:lnTo>
                  <a:lnTo>
                    <a:pt x="936" y="1082"/>
                  </a:lnTo>
                  <a:lnTo>
                    <a:pt x="907" y="1080"/>
                  </a:lnTo>
                  <a:lnTo>
                    <a:pt x="881" y="1074"/>
                  </a:lnTo>
                  <a:lnTo>
                    <a:pt x="859" y="1066"/>
                  </a:lnTo>
                  <a:lnTo>
                    <a:pt x="840" y="1054"/>
                  </a:lnTo>
                  <a:lnTo>
                    <a:pt x="826" y="1042"/>
                  </a:lnTo>
                  <a:lnTo>
                    <a:pt x="817" y="1028"/>
                  </a:lnTo>
                  <a:lnTo>
                    <a:pt x="814" y="1015"/>
                  </a:lnTo>
                  <a:lnTo>
                    <a:pt x="817" y="1001"/>
                  </a:lnTo>
                  <a:lnTo>
                    <a:pt x="826" y="988"/>
                  </a:lnTo>
                  <a:lnTo>
                    <a:pt x="840" y="975"/>
                  </a:lnTo>
                  <a:lnTo>
                    <a:pt x="859" y="965"/>
                  </a:lnTo>
                  <a:lnTo>
                    <a:pt x="881" y="956"/>
                  </a:lnTo>
                  <a:lnTo>
                    <a:pt x="907" y="951"/>
                  </a:lnTo>
                  <a:lnTo>
                    <a:pt x="936" y="949"/>
                  </a:lnTo>
                  <a:lnTo>
                    <a:pt x="965" y="951"/>
                  </a:lnTo>
                  <a:lnTo>
                    <a:pt x="991" y="956"/>
                  </a:lnTo>
                  <a:lnTo>
                    <a:pt x="1014" y="965"/>
                  </a:lnTo>
                  <a:lnTo>
                    <a:pt x="1032" y="975"/>
                  </a:lnTo>
                  <a:lnTo>
                    <a:pt x="1047" y="988"/>
                  </a:lnTo>
                  <a:lnTo>
                    <a:pt x="1056" y="1001"/>
                  </a:lnTo>
                  <a:lnTo>
                    <a:pt x="1059" y="1015"/>
                  </a:lnTo>
                  <a:lnTo>
                    <a:pt x="1061" y="1035"/>
                  </a:lnTo>
                  <a:lnTo>
                    <a:pt x="1071" y="1051"/>
                  </a:lnTo>
                  <a:lnTo>
                    <a:pt x="1083" y="1065"/>
                  </a:lnTo>
                  <a:lnTo>
                    <a:pt x="1100" y="1073"/>
                  </a:lnTo>
                  <a:lnTo>
                    <a:pt x="1120" y="1076"/>
                  </a:lnTo>
                  <a:lnTo>
                    <a:pt x="1139" y="1073"/>
                  </a:lnTo>
                  <a:lnTo>
                    <a:pt x="1156" y="1065"/>
                  </a:lnTo>
                  <a:lnTo>
                    <a:pt x="1169" y="1051"/>
                  </a:lnTo>
                  <a:lnTo>
                    <a:pt x="1178" y="1035"/>
                  </a:lnTo>
                  <a:lnTo>
                    <a:pt x="1181" y="1015"/>
                  </a:lnTo>
                  <a:lnTo>
                    <a:pt x="1178" y="984"/>
                  </a:lnTo>
                  <a:lnTo>
                    <a:pt x="1169" y="955"/>
                  </a:lnTo>
                  <a:lnTo>
                    <a:pt x="1154" y="928"/>
                  </a:lnTo>
                  <a:lnTo>
                    <a:pt x="1134" y="903"/>
                  </a:lnTo>
                  <a:lnTo>
                    <a:pt x="1110" y="881"/>
                  </a:lnTo>
                  <a:lnTo>
                    <a:pt x="1081" y="863"/>
                  </a:lnTo>
                  <a:lnTo>
                    <a:pt x="1050" y="847"/>
                  </a:lnTo>
                  <a:lnTo>
                    <a:pt x="1014" y="837"/>
                  </a:lnTo>
                  <a:lnTo>
                    <a:pt x="977" y="829"/>
                  </a:lnTo>
                  <a:lnTo>
                    <a:pt x="936" y="826"/>
                  </a:lnTo>
                  <a:close/>
                  <a:moveTo>
                    <a:pt x="2526" y="255"/>
                  </a:moveTo>
                  <a:lnTo>
                    <a:pt x="2486" y="257"/>
                  </a:lnTo>
                  <a:lnTo>
                    <a:pt x="2449" y="264"/>
                  </a:lnTo>
                  <a:lnTo>
                    <a:pt x="2413" y="276"/>
                  </a:lnTo>
                  <a:lnTo>
                    <a:pt x="2381" y="291"/>
                  </a:lnTo>
                  <a:lnTo>
                    <a:pt x="2353" y="310"/>
                  </a:lnTo>
                  <a:lnTo>
                    <a:pt x="2329" y="332"/>
                  </a:lnTo>
                  <a:lnTo>
                    <a:pt x="2309" y="357"/>
                  </a:lnTo>
                  <a:lnTo>
                    <a:pt x="2294" y="384"/>
                  </a:lnTo>
                  <a:lnTo>
                    <a:pt x="2285" y="413"/>
                  </a:lnTo>
                  <a:lnTo>
                    <a:pt x="2282" y="444"/>
                  </a:lnTo>
                  <a:lnTo>
                    <a:pt x="2285" y="475"/>
                  </a:lnTo>
                  <a:lnTo>
                    <a:pt x="2294" y="504"/>
                  </a:lnTo>
                  <a:lnTo>
                    <a:pt x="2309" y="531"/>
                  </a:lnTo>
                  <a:lnTo>
                    <a:pt x="2329" y="556"/>
                  </a:lnTo>
                  <a:lnTo>
                    <a:pt x="2353" y="577"/>
                  </a:lnTo>
                  <a:lnTo>
                    <a:pt x="2381" y="596"/>
                  </a:lnTo>
                  <a:lnTo>
                    <a:pt x="2413" y="612"/>
                  </a:lnTo>
                  <a:lnTo>
                    <a:pt x="2449" y="623"/>
                  </a:lnTo>
                  <a:lnTo>
                    <a:pt x="2486" y="629"/>
                  </a:lnTo>
                  <a:lnTo>
                    <a:pt x="2526" y="632"/>
                  </a:lnTo>
                  <a:lnTo>
                    <a:pt x="2546" y="629"/>
                  </a:lnTo>
                  <a:lnTo>
                    <a:pt x="2562" y="620"/>
                  </a:lnTo>
                  <a:lnTo>
                    <a:pt x="2576" y="608"/>
                  </a:lnTo>
                  <a:lnTo>
                    <a:pt x="2584" y="591"/>
                  </a:lnTo>
                  <a:lnTo>
                    <a:pt x="2587" y="571"/>
                  </a:lnTo>
                  <a:lnTo>
                    <a:pt x="2584" y="553"/>
                  </a:lnTo>
                  <a:lnTo>
                    <a:pt x="2576" y="535"/>
                  </a:lnTo>
                  <a:lnTo>
                    <a:pt x="2562" y="523"/>
                  </a:lnTo>
                  <a:lnTo>
                    <a:pt x="2546" y="513"/>
                  </a:lnTo>
                  <a:lnTo>
                    <a:pt x="2526" y="510"/>
                  </a:lnTo>
                  <a:lnTo>
                    <a:pt x="2498" y="508"/>
                  </a:lnTo>
                  <a:lnTo>
                    <a:pt x="2472" y="503"/>
                  </a:lnTo>
                  <a:lnTo>
                    <a:pt x="2449" y="495"/>
                  </a:lnTo>
                  <a:lnTo>
                    <a:pt x="2430" y="483"/>
                  </a:lnTo>
                  <a:lnTo>
                    <a:pt x="2415" y="471"/>
                  </a:lnTo>
                  <a:lnTo>
                    <a:pt x="2407" y="457"/>
                  </a:lnTo>
                  <a:lnTo>
                    <a:pt x="2404" y="444"/>
                  </a:lnTo>
                  <a:lnTo>
                    <a:pt x="2407" y="430"/>
                  </a:lnTo>
                  <a:lnTo>
                    <a:pt x="2415" y="417"/>
                  </a:lnTo>
                  <a:lnTo>
                    <a:pt x="2430" y="404"/>
                  </a:lnTo>
                  <a:lnTo>
                    <a:pt x="2449" y="393"/>
                  </a:lnTo>
                  <a:lnTo>
                    <a:pt x="2472" y="385"/>
                  </a:lnTo>
                  <a:lnTo>
                    <a:pt x="2498" y="378"/>
                  </a:lnTo>
                  <a:lnTo>
                    <a:pt x="2526" y="376"/>
                  </a:lnTo>
                  <a:lnTo>
                    <a:pt x="2555" y="378"/>
                  </a:lnTo>
                  <a:lnTo>
                    <a:pt x="2581" y="385"/>
                  </a:lnTo>
                  <a:lnTo>
                    <a:pt x="2604" y="393"/>
                  </a:lnTo>
                  <a:lnTo>
                    <a:pt x="2623" y="404"/>
                  </a:lnTo>
                  <a:lnTo>
                    <a:pt x="2636" y="417"/>
                  </a:lnTo>
                  <a:lnTo>
                    <a:pt x="2646" y="430"/>
                  </a:lnTo>
                  <a:lnTo>
                    <a:pt x="2649" y="444"/>
                  </a:lnTo>
                  <a:lnTo>
                    <a:pt x="2652" y="462"/>
                  </a:lnTo>
                  <a:lnTo>
                    <a:pt x="2660" y="480"/>
                  </a:lnTo>
                  <a:lnTo>
                    <a:pt x="2674" y="492"/>
                  </a:lnTo>
                  <a:lnTo>
                    <a:pt x="2690" y="502"/>
                  </a:lnTo>
                  <a:lnTo>
                    <a:pt x="2709" y="505"/>
                  </a:lnTo>
                  <a:lnTo>
                    <a:pt x="2729" y="502"/>
                  </a:lnTo>
                  <a:lnTo>
                    <a:pt x="2746" y="492"/>
                  </a:lnTo>
                  <a:lnTo>
                    <a:pt x="2759" y="480"/>
                  </a:lnTo>
                  <a:lnTo>
                    <a:pt x="2768" y="462"/>
                  </a:lnTo>
                  <a:lnTo>
                    <a:pt x="2771" y="444"/>
                  </a:lnTo>
                  <a:lnTo>
                    <a:pt x="2768" y="413"/>
                  </a:lnTo>
                  <a:lnTo>
                    <a:pt x="2758" y="384"/>
                  </a:lnTo>
                  <a:lnTo>
                    <a:pt x="2744" y="357"/>
                  </a:lnTo>
                  <a:lnTo>
                    <a:pt x="2724" y="332"/>
                  </a:lnTo>
                  <a:lnTo>
                    <a:pt x="2700" y="310"/>
                  </a:lnTo>
                  <a:lnTo>
                    <a:pt x="2672" y="291"/>
                  </a:lnTo>
                  <a:lnTo>
                    <a:pt x="2639" y="276"/>
                  </a:lnTo>
                  <a:lnTo>
                    <a:pt x="2604" y="264"/>
                  </a:lnTo>
                  <a:lnTo>
                    <a:pt x="2566" y="257"/>
                  </a:lnTo>
                  <a:lnTo>
                    <a:pt x="2526" y="255"/>
                  </a:lnTo>
                  <a:close/>
                  <a:moveTo>
                    <a:pt x="2488" y="0"/>
                  </a:moveTo>
                  <a:lnTo>
                    <a:pt x="2565" y="3"/>
                  </a:lnTo>
                  <a:lnTo>
                    <a:pt x="2640" y="13"/>
                  </a:lnTo>
                  <a:lnTo>
                    <a:pt x="2713" y="28"/>
                  </a:lnTo>
                  <a:lnTo>
                    <a:pt x="2784" y="50"/>
                  </a:lnTo>
                  <a:lnTo>
                    <a:pt x="2853" y="77"/>
                  </a:lnTo>
                  <a:lnTo>
                    <a:pt x="2918" y="109"/>
                  </a:lnTo>
                  <a:lnTo>
                    <a:pt x="2980" y="146"/>
                  </a:lnTo>
                  <a:lnTo>
                    <a:pt x="3039" y="189"/>
                  </a:lnTo>
                  <a:lnTo>
                    <a:pt x="3094" y="235"/>
                  </a:lnTo>
                  <a:lnTo>
                    <a:pt x="3145" y="286"/>
                  </a:lnTo>
                  <a:lnTo>
                    <a:pt x="3192" y="341"/>
                  </a:lnTo>
                  <a:lnTo>
                    <a:pt x="3235" y="399"/>
                  </a:lnTo>
                  <a:lnTo>
                    <a:pt x="3272" y="461"/>
                  </a:lnTo>
                  <a:lnTo>
                    <a:pt x="3304" y="527"/>
                  </a:lnTo>
                  <a:lnTo>
                    <a:pt x="3332" y="594"/>
                  </a:lnTo>
                  <a:lnTo>
                    <a:pt x="3353" y="665"/>
                  </a:lnTo>
                  <a:lnTo>
                    <a:pt x="3369" y="737"/>
                  </a:lnTo>
                  <a:lnTo>
                    <a:pt x="3380" y="813"/>
                  </a:lnTo>
                  <a:lnTo>
                    <a:pt x="3383" y="889"/>
                  </a:lnTo>
                  <a:lnTo>
                    <a:pt x="3380" y="958"/>
                  </a:lnTo>
                  <a:lnTo>
                    <a:pt x="3371" y="1025"/>
                  </a:lnTo>
                  <a:lnTo>
                    <a:pt x="3359" y="1092"/>
                  </a:lnTo>
                  <a:lnTo>
                    <a:pt x="3340" y="1157"/>
                  </a:lnTo>
                  <a:lnTo>
                    <a:pt x="3317" y="1220"/>
                  </a:lnTo>
                  <a:lnTo>
                    <a:pt x="3289" y="1281"/>
                  </a:lnTo>
                  <a:lnTo>
                    <a:pt x="3258" y="1340"/>
                  </a:lnTo>
                  <a:lnTo>
                    <a:pt x="3221" y="1396"/>
                  </a:lnTo>
                  <a:lnTo>
                    <a:pt x="3180" y="1449"/>
                  </a:lnTo>
                  <a:lnTo>
                    <a:pt x="3136" y="1500"/>
                  </a:lnTo>
                  <a:lnTo>
                    <a:pt x="3088" y="1547"/>
                  </a:lnTo>
                  <a:lnTo>
                    <a:pt x="3036" y="1590"/>
                  </a:lnTo>
                  <a:lnTo>
                    <a:pt x="2980" y="1630"/>
                  </a:lnTo>
                  <a:lnTo>
                    <a:pt x="2946" y="1560"/>
                  </a:lnTo>
                  <a:lnTo>
                    <a:pt x="2907" y="1495"/>
                  </a:lnTo>
                  <a:lnTo>
                    <a:pt x="2862" y="1432"/>
                  </a:lnTo>
                  <a:lnTo>
                    <a:pt x="2815" y="1372"/>
                  </a:lnTo>
                  <a:lnTo>
                    <a:pt x="2761" y="1318"/>
                  </a:lnTo>
                  <a:lnTo>
                    <a:pt x="2705" y="1267"/>
                  </a:lnTo>
                  <a:lnTo>
                    <a:pt x="2644" y="1220"/>
                  </a:lnTo>
                  <a:lnTo>
                    <a:pt x="2580" y="1178"/>
                  </a:lnTo>
                  <a:lnTo>
                    <a:pt x="2512" y="1140"/>
                  </a:lnTo>
                  <a:lnTo>
                    <a:pt x="2442" y="1107"/>
                  </a:lnTo>
                  <a:lnTo>
                    <a:pt x="2368" y="1080"/>
                  </a:lnTo>
                  <a:lnTo>
                    <a:pt x="2293" y="1059"/>
                  </a:lnTo>
                  <a:lnTo>
                    <a:pt x="2215" y="1044"/>
                  </a:lnTo>
                  <a:lnTo>
                    <a:pt x="2135" y="1034"/>
                  </a:lnTo>
                  <a:lnTo>
                    <a:pt x="2054" y="1030"/>
                  </a:lnTo>
                  <a:lnTo>
                    <a:pt x="1986" y="1033"/>
                  </a:lnTo>
                  <a:lnTo>
                    <a:pt x="1919" y="1040"/>
                  </a:lnTo>
                  <a:lnTo>
                    <a:pt x="1853" y="1050"/>
                  </a:lnTo>
                  <a:lnTo>
                    <a:pt x="1790" y="1066"/>
                  </a:lnTo>
                  <a:lnTo>
                    <a:pt x="1728" y="1084"/>
                  </a:lnTo>
                  <a:lnTo>
                    <a:pt x="1725" y="1085"/>
                  </a:lnTo>
                  <a:lnTo>
                    <a:pt x="1723" y="1086"/>
                  </a:lnTo>
                  <a:lnTo>
                    <a:pt x="1678" y="1103"/>
                  </a:lnTo>
                  <a:lnTo>
                    <a:pt x="1635" y="1122"/>
                  </a:lnTo>
                  <a:lnTo>
                    <a:pt x="1566" y="1157"/>
                  </a:lnTo>
                  <a:lnTo>
                    <a:pt x="1500" y="1195"/>
                  </a:lnTo>
                  <a:lnTo>
                    <a:pt x="1438" y="1240"/>
                  </a:lnTo>
                  <a:lnTo>
                    <a:pt x="1378" y="1287"/>
                  </a:lnTo>
                  <a:lnTo>
                    <a:pt x="1323" y="1340"/>
                  </a:lnTo>
                  <a:lnTo>
                    <a:pt x="1272" y="1396"/>
                  </a:lnTo>
                  <a:lnTo>
                    <a:pt x="1226" y="1456"/>
                  </a:lnTo>
                  <a:lnTo>
                    <a:pt x="1183" y="1520"/>
                  </a:lnTo>
                  <a:lnTo>
                    <a:pt x="1146" y="1587"/>
                  </a:lnTo>
                  <a:lnTo>
                    <a:pt x="1113" y="1656"/>
                  </a:lnTo>
                  <a:lnTo>
                    <a:pt x="1086" y="1729"/>
                  </a:lnTo>
                  <a:lnTo>
                    <a:pt x="1065" y="1804"/>
                  </a:lnTo>
                  <a:lnTo>
                    <a:pt x="1050" y="1881"/>
                  </a:lnTo>
                  <a:lnTo>
                    <a:pt x="1040" y="1960"/>
                  </a:lnTo>
                  <a:lnTo>
                    <a:pt x="1037" y="2042"/>
                  </a:lnTo>
                  <a:lnTo>
                    <a:pt x="1040" y="2118"/>
                  </a:lnTo>
                  <a:lnTo>
                    <a:pt x="1049" y="2193"/>
                  </a:lnTo>
                  <a:lnTo>
                    <a:pt x="1063" y="2266"/>
                  </a:lnTo>
                  <a:lnTo>
                    <a:pt x="1007" y="2275"/>
                  </a:lnTo>
                  <a:lnTo>
                    <a:pt x="951" y="2280"/>
                  </a:lnTo>
                  <a:lnTo>
                    <a:pt x="894" y="2282"/>
                  </a:lnTo>
                  <a:lnTo>
                    <a:pt x="817" y="2279"/>
                  </a:lnTo>
                  <a:lnTo>
                    <a:pt x="742" y="2269"/>
                  </a:lnTo>
                  <a:lnTo>
                    <a:pt x="669" y="2253"/>
                  </a:lnTo>
                  <a:lnTo>
                    <a:pt x="598" y="2232"/>
                  </a:lnTo>
                  <a:lnTo>
                    <a:pt x="530" y="2205"/>
                  </a:lnTo>
                  <a:lnTo>
                    <a:pt x="464" y="2173"/>
                  </a:lnTo>
                  <a:lnTo>
                    <a:pt x="402" y="2135"/>
                  </a:lnTo>
                  <a:lnTo>
                    <a:pt x="343" y="2093"/>
                  </a:lnTo>
                  <a:lnTo>
                    <a:pt x="289" y="2046"/>
                  </a:lnTo>
                  <a:lnTo>
                    <a:pt x="237" y="1995"/>
                  </a:lnTo>
                  <a:lnTo>
                    <a:pt x="190" y="1940"/>
                  </a:lnTo>
                  <a:lnTo>
                    <a:pt x="148" y="1882"/>
                  </a:lnTo>
                  <a:lnTo>
                    <a:pt x="110" y="1820"/>
                  </a:lnTo>
                  <a:lnTo>
                    <a:pt x="78" y="1756"/>
                  </a:lnTo>
                  <a:lnTo>
                    <a:pt x="50" y="1688"/>
                  </a:lnTo>
                  <a:lnTo>
                    <a:pt x="29" y="1617"/>
                  </a:lnTo>
                  <a:lnTo>
                    <a:pt x="13" y="1545"/>
                  </a:lnTo>
                  <a:lnTo>
                    <a:pt x="3" y="1470"/>
                  </a:lnTo>
                  <a:lnTo>
                    <a:pt x="0" y="1393"/>
                  </a:lnTo>
                  <a:lnTo>
                    <a:pt x="3" y="1316"/>
                  </a:lnTo>
                  <a:lnTo>
                    <a:pt x="13" y="1242"/>
                  </a:lnTo>
                  <a:lnTo>
                    <a:pt x="29" y="1169"/>
                  </a:lnTo>
                  <a:lnTo>
                    <a:pt x="50" y="1099"/>
                  </a:lnTo>
                  <a:lnTo>
                    <a:pt x="78" y="1030"/>
                  </a:lnTo>
                  <a:lnTo>
                    <a:pt x="110" y="966"/>
                  </a:lnTo>
                  <a:lnTo>
                    <a:pt x="148" y="904"/>
                  </a:lnTo>
                  <a:lnTo>
                    <a:pt x="190" y="846"/>
                  </a:lnTo>
                  <a:lnTo>
                    <a:pt x="237" y="791"/>
                  </a:lnTo>
                  <a:lnTo>
                    <a:pt x="289" y="740"/>
                  </a:lnTo>
                  <a:lnTo>
                    <a:pt x="343" y="694"/>
                  </a:lnTo>
                  <a:lnTo>
                    <a:pt x="402" y="651"/>
                  </a:lnTo>
                  <a:lnTo>
                    <a:pt x="464" y="614"/>
                  </a:lnTo>
                  <a:lnTo>
                    <a:pt x="530" y="582"/>
                  </a:lnTo>
                  <a:lnTo>
                    <a:pt x="598" y="554"/>
                  </a:lnTo>
                  <a:lnTo>
                    <a:pt x="669" y="533"/>
                  </a:lnTo>
                  <a:lnTo>
                    <a:pt x="742" y="516"/>
                  </a:lnTo>
                  <a:lnTo>
                    <a:pt x="817" y="507"/>
                  </a:lnTo>
                  <a:lnTo>
                    <a:pt x="894" y="504"/>
                  </a:lnTo>
                  <a:lnTo>
                    <a:pt x="970" y="507"/>
                  </a:lnTo>
                  <a:lnTo>
                    <a:pt x="1045" y="516"/>
                  </a:lnTo>
                  <a:lnTo>
                    <a:pt x="1117" y="533"/>
                  </a:lnTo>
                  <a:lnTo>
                    <a:pt x="1188" y="554"/>
                  </a:lnTo>
                  <a:lnTo>
                    <a:pt x="1256" y="581"/>
                  </a:lnTo>
                  <a:lnTo>
                    <a:pt x="1321" y="614"/>
                  </a:lnTo>
                  <a:lnTo>
                    <a:pt x="1383" y="651"/>
                  </a:lnTo>
                  <a:lnTo>
                    <a:pt x="1443" y="693"/>
                  </a:lnTo>
                  <a:lnTo>
                    <a:pt x="1498" y="739"/>
                  </a:lnTo>
                  <a:lnTo>
                    <a:pt x="1549" y="791"/>
                  </a:lnTo>
                  <a:lnTo>
                    <a:pt x="1596" y="846"/>
                  </a:lnTo>
                  <a:lnTo>
                    <a:pt x="1603" y="772"/>
                  </a:lnTo>
                  <a:lnTo>
                    <a:pt x="1616" y="701"/>
                  </a:lnTo>
                  <a:lnTo>
                    <a:pt x="1633" y="631"/>
                  </a:lnTo>
                  <a:lnTo>
                    <a:pt x="1656" y="564"/>
                  </a:lnTo>
                  <a:lnTo>
                    <a:pt x="1686" y="500"/>
                  </a:lnTo>
                  <a:lnTo>
                    <a:pt x="1719" y="438"/>
                  </a:lnTo>
                  <a:lnTo>
                    <a:pt x="1758" y="378"/>
                  </a:lnTo>
                  <a:lnTo>
                    <a:pt x="1800" y="324"/>
                  </a:lnTo>
                  <a:lnTo>
                    <a:pt x="1846" y="271"/>
                  </a:lnTo>
                  <a:lnTo>
                    <a:pt x="1897" y="223"/>
                  </a:lnTo>
                  <a:lnTo>
                    <a:pt x="1951" y="178"/>
                  </a:lnTo>
                  <a:lnTo>
                    <a:pt x="2009" y="139"/>
                  </a:lnTo>
                  <a:lnTo>
                    <a:pt x="2070" y="104"/>
                  </a:lnTo>
                  <a:lnTo>
                    <a:pt x="2134" y="73"/>
                  </a:lnTo>
                  <a:lnTo>
                    <a:pt x="2201" y="47"/>
                  </a:lnTo>
                  <a:lnTo>
                    <a:pt x="2269" y="27"/>
                  </a:lnTo>
                  <a:lnTo>
                    <a:pt x="2340" y="12"/>
                  </a:lnTo>
                  <a:lnTo>
                    <a:pt x="2413" y="3"/>
                  </a:lnTo>
                  <a:lnTo>
                    <a:pt x="24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2"/>
            <p:cNvSpPr>
              <a:spLocks noEditPoints="1"/>
            </p:cNvSpPr>
            <p:nvPr/>
          </p:nvSpPr>
          <p:spPr bwMode="auto">
            <a:xfrm>
              <a:off x="10207625" y="6002338"/>
              <a:ext cx="284163" cy="280988"/>
            </a:xfrm>
            <a:custGeom>
              <a:avLst/>
              <a:gdLst>
                <a:gd name="T0" fmla="*/ 417 w 1789"/>
                <a:gd name="T1" fmla="*/ 1241 h 1777"/>
                <a:gd name="T2" fmla="*/ 396 w 1789"/>
                <a:gd name="T3" fmla="*/ 1298 h 1777"/>
                <a:gd name="T4" fmla="*/ 491 w 1789"/>
                <a:gd name="T5" fmla="*/ 1404 h 1777"/>
                <a:gd name="T6" fmla="*/ 683 w 1789"/>
                <a:gd name="T7" fmla="*/ 1512 h 1777"/>
                <a:gd name="T8" fmla="*/ 901 w 1789"/>
                <a:gd name="T9" fmla="*/ 1549 h 1777"/>
                <a:gd name="T10" fmla="*/ 950 w 1789"/>
                <a:gd name="T11" fmla="*/ 1524 h 1777"/>
                <a:gd name="T12" fmla="*/ 950 w 1789"/>
                <a:gd name="T13" fmla="*/ 1453 h 1777"/>
                <a:gd name="T14" fmla="*/ 851 w 1789"/>
                <a:gd name="T15" fmla="*/ 1425 h 1777"/>
                <a:gd name="T16" fmla="*/ 660 w 1789"/>
                <a:gd name="T17" fmla="*/ 1370 h 1777"/>
                <a:gd name="T18" fmla="*/ 503 w 1789"/>
                <a:gd name="T19" fmla="*/ 1248 h 1777"/>
                <a:gd name="T20" fmla="*/ 313 w 1789"/>
                <a:gd name="T21" fmla="*/ 842 h 1777"/>
                <a:gd name="T22" fmla="*/ 255 w 1789"/>
                <a:gd name="T23" fmla="*/ 884 h 1777"/>
                <a:gd name="T24" fmla="*/ 272 w 1789"/>
                <a:gd name="T25" fmla="*/ 1066 h 1777"/>
                <a:gd name="T26" fmla="*/ 317 w 1789"/>
                <a:gd name="T27" fmla="*/ 1152 h 1777"/>
                <a:gd name="T28" fmla="*/ 381 w 1789"/>
                <a:gd name="T29" fmla="*/ 1149 h 1777"/>
                <a:gd name="T30" fmla="*/ 407 w 1789"/>
                <a:gd name="T31" fmla="*/ 1094 h 1777"/>
                <a:gd name="T32" fmla="*/ 373 w 1789"/>
                <a:gd name="T33" fmla="*/ 904 h 1777"/>
                <a:gd name="T34" fmla="*/ 332 w 1789"/>
                <a:gd name="T35" fmla="*/ 846 h 1777"/>
                <a:gd name="T36" fmla="*/ 861 w 1789"/>
                <a:gd name="T37" fmla="*/ 267 h 1777"/>
                <a:gd name="T38" fmla="*/ 741 w 1789"/>
                <a:gd name="T39" fmla="*/ 333 h 1777"/>
                <a:gd name="T40" fmla="*/ 694 w 1789"/>
                <a:gd name="T41" fmla="*/ 445 h 1777"/>
                <a:gd name="T42" fmla="*/ 741 w 1789"/>
                <a:gd name="T43" fmla="*/ 558 h 1777"/>
                <a:gd name="T44" fmla="*/ 861 w 1789"/>
                <a:gd name="T45" fmla="*/ 625 h 1777"/>
                <a:gd name="T46" fmla="*/ 975 w 1789"/>
                <a:gd name="T47" fmla="*/ 623 h 1777"/>
                <a:gd name="T48" fmla="*/ 997 w 1789"/>
                <a:gd name="T49" fmla="*/ 554 h 1777"/>
                <a:gd name="T50" fmla="*/ 939 w 1789"/>
                <a:gd name="T51" fmla="*/ 513 h 1777"/>
                <a:gd name="T52" fmla="*/ 843 w 1789"/>
                <a:gd name="T53" fmla="*/ 486 h 1777"/>
                <a:gd name="T54" fmla="*/ 820 w 1789"/>
                <a:gd name="T55" fmla="*/ 432 h 1777"/>
                <a:gd name="T56" fmla="*/ 884 w 1789"/>
                <a:gd name="T57" fmla="*/ 386 h 1777"/>
                <a:gd name="T58" fmla="*/ 994 w 1789"/>
                <a:gd name="T59" fmla="*/ 386 h 1777"/>
                <a:gd name="T60" fmla="*/ 1058 w 1789"/>
                <a:gd name="T61" fmla="*/ 432 h 1777"/>
                <a:gd name="T62" fmla="*/ 1086 w 1789"/>
                <a:gd name="T63" fmla="*/ 495 h 1777"/>
                <a:gd name="T64" fmla="*/ 1158 w 1789"/>
                <a:gd name="T65" fmla="*/ 495 h 1777"/>
                <a:gd name="T66" fmla="*/ 1180 w 1789"/>
                <a:gd name="T67" fmla="*/ 415 h 1777"/>
                <a:gd name="T68" fmla="*/ 1112 w 1789"/>
                <a:gd name="T69" fmla="*/ 312 h 1777"/>
                <a:gd name="T70" fmla="*/ 979 w 1789"/>
                <a:gd name="T71" fmla="*/ 260 h 1777"/>
                <a:gd name="T72" fmla="*/ 1047 w 1789"/>
                <a:gd name="T73" fmla="*/ 12 h 1777"/>
                <a:gd name="T74" fmla="*/ 1324 w 1789"/>
                <a:gd name="T75" fmla="*/ 109 h 1777"/>
                <a:gd name="T76" fmla="*/ 1551 w 1789"/>
                <a:gd name="T77" fmla="*/ 286 h 1777"/>
                <a:gd name="T78" fmla="*/ 1711 w 1789"/>
                <a:gd name="T79" fmla="*/ 526 h 1777"/>
                <a:gd name="T80" fmla="*/ 1786 w 1789"/>
                <a:gd name="T81" fmla="*/ 812 h 1777"/>
                <a:gd name="T82" fmla="*/ 1760 w 1789"/>
                <a:gd name="T83" fmla="*/ 1113 h 1777"/>
                <a:gd name="T84" fmla="*/ 1641 w 1789"/>
                <a:gd name="T85" fmla="*/ 1378 h 1777"/>
                <a:gd name="T86" fmla="*/ 1445 w 1789"/>
                <a:gd name="T87" fmla="*/ 1589 h 1777"/>
                <a:gd name="T88" fmla="*/ 1191 w 1789"/>
                <a:gd name="T89" fmla="*/ 1728 h 1777"/>
                <a:gd name="T90" fmla="*/ 895 w 1789"/>
                <a:gd name="T91" fmla="*/ 1777 h 1777"/>
                <a:gd name="T92" fmla="*/ 599 w 1789"/>
                <a:gd name="T93" fmla="*/ 1728 h 1777"/>
                <a:gd name="T94" fmla="*/ 343 w 1789"/>
                <a:gd name="T95" fmla="*/ 1589 h 1777"/>
                <a:gd name="T96" fmla="*/ 148 w 1789"/>
                <a:gd name="T97" fmla="*/ 1378 h 1777"/>
                <a:gd name="T98" fmla="*/ 29 w 1789"/>
                <a:gd name="T99" fmla="*/ 1113 h 1777"/>
                <a:gd name="T100" fmla="*/ 3 w 1789"/>
                <a:gd name="T101" fmla="*/ 812 h 1777"/>
                <a:gd name="T102" fmla="*/ 78 w 1789"/>
                <a:gd name="T103" fmla="*/ 526 h 1777"/>
                <a:gd name="T104" fmla="*/ 238 w 1789"/>
                <a:gd name="T105" fmla="*/ 286 h 1777"/>
                <a:gd name="T106" fmla="*/ 464 w 1789"/>
                <a:gd name="T107" fmla="*/ 109 h 1777"/>
                <a:gd name="T108" fmla="*/ 742 w 1789"/>
                <a:gd name="T109" fmla="*/ 12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9" h="1777">
                  <a:moveTo>
                    <a:pt x="461" y="1227"/>
                  </a:moveTo>
                  <a:lnTo>
                    <a:pt x="445" y="1228"/>
                  </a:lnTo>
                  <a:lnTo>
                    <a:pt x="431" y="1232"/>
                  </a:lnTo>
                  <a:lnTo>
                    <a:pt x="417" y="1241"/>
                  </a:lnTo>
                  <a:lnTo>
                    <a:pt x="406" y="1254"/>
                  </a:lnTo>
                  <a:lnTo>
                    <a:pt x="398" y="1267"/>
                  </a:lnTo>
                  <a:lnTo>
                    <a:pt x="395" y="1283"/>
                  </a:lnTo>
                  <a:lnTo>
                    <a:pt x="396" y="1298"/>
                  </a:lnTo>
                  <a:lnTo>
                    <a:pt x="402" y="1314"/>
                  </a:lnTo>
                  <a:lnTo>
                    <a:pt x="411" y="1327"/>
                  </a:lnTo>
                  <a:lnTo>
                    <a:pt x="449" y="1368"/>
                  </a:lnTo>
                  <a:lnTo>
                    <a:pt x="491" y="1404"/>
                  </a:lnTo>
                  <a:lnTo>
                    <a:pt x="536" y="1437"/>
                  </a:lnTo>
                  <a:lnTo>
                    <a:pt x="583" y="1466"/>
                  </a:lnTo>
                  <a:lnTo>
                    <a:pt x="632" y="1491"/>
                  </a:lnTo>
                  <a:lnTo>
                    <a:pt x="683" y="1512"/>
                  </a:lnTo>
                  <a:lnTo>
                    <a:pt x="735" y="1529"/>
                  </a:lnTo>
                  <a:lnTo>
                    <a:pt x="789" y="1540"/>
                  </a:lnTo>
                  <a:lnTo>
                    <a:pt x="845" y="1547"/>
                  </a:lnTo>
                  <a:lnTo>
                    <a:pt x="901" y="1549"/>
                  </a:lnTo>
                  <a:lnTo>
                    <a:pt x="901" y="1549"/>
                  </a:lnTo>
                  <a:lnTo>
                    <a:pt x="921" y="1546"/>
                  </a:lnTo>
                  <a:lnTo>
                    <a:pt x="937" y="1538"/>
                  </a:lnTo>
                  <a:lnTo>
                    <a:pt x="950" y="1524"/>
                  </a:lnTo>
                  <a:lnTo>
                    <a:pt x="959" y="1508"/>
                  </a:lnTo>
                  <a:lnTo>
                    <a:pt x="962" y="1489"/>
                  </a:lnTo>
                  <a:lnTo>
                    <a:pt x="959" y="1469"/>
                  </a:lnTo>
                  <a:lnTo>
                    <a:pt x="950" y="1453"/>
                  </a:lnTo>
                  <a:lnTo>
                    <a:pt x="937" y="1439"/>
                  </a:lnTo>
                  <a:lnTo>
                    <a:pt x="921" y="1431"/>
                  </a:lnTo>
                  <a:lnTo>
                    <a:pt x="901" y="1428"/>
                  </a:lnTo>
                  <a:lnTo>
                    <a:pt x="851" y="1425"/>
                  </a:lnTo>
                  <a:lnTo>
                    <a:pt x="801" y="1419"/>
                  </a:lnTo>
                  <a:lnTo>
                    <a:pt x="753" y="1406"/>
                  </a:lnTo>
                  <a:lnTo>
                    <a:pt x="705" y="1391"/>
                  </a:lnTo>
                  <a:lnTo>
                    <a:pt x="660" y="1370"/>
                  </a:lnTo>
                  <a:lnTo>
                    <a:pt x="617" y="1345"/>
                  </a:lnTo>
                  <a:lnTo>
                    <a:pt x="577" y="1316"/>
                  </a:lnTo>
                  <a:lnTo>
                    <a:pt x="538" y="1284"/>
                  </a:lnTo>
                  <a:lnTo>
                    <a:pt x="503" y="1248"/>
                  </a:lnTo>
                  <a:lnTo>
                    <a:pt x="491" y="1236"/>
                  </a:lnTo>
                  <a:lnTo>
                    <a:pt x="477" y="1230"/>
                  </a:lnTo>
                  <a:lnTo>
                    <a:pt x="461" y="1227"/>
                  </a:lnTo>
                  <a:close/>
                  <a:moveTo>
                    <a:pt x="313" y="842"/>
                  </a:moveTo>
                  <a:lnTo>
                    <a:pt x="293" y="846"/>
                  </a:lnTo>
                  <a:lnTo>
                    <a:pt x="276" y="855"/>
                  </a:lnTo>
                  <a:lnTo>
                    <a:pt x="263" y="867"/>
                  </a:lnTo>
                  <a:lnTo>
                    <a:pt x="255" y="884"/>
                  </a:lnTo>
                  <a:lnTo>
                    <a:pt x="251" y="904"/>
                  </a:lnTo>
                  <a:lnTo>
                    <a:pt x="253" y="958"/>
                  </a:lnTo>
                  <a:lnTo>
                    <a:pt x="261" y="1013"/>
                  </a:lnTo>
                  <a:lnTo>
                    <a:pt x="272" y="1066"/>
                  </a:lnTo>
                  <a:lnTo>
                    <a:pt x="288" y="1119"/>
                  </a:lnTo>
                  <a:lnTo>
                    <a:pt x="295" y="1133"/>
                  </a:lnTo>
                  <a:lnTo>
                    <a:pt x="306" y="1144"/>
                  </a:lnTo>
                  <a:lnTo>
                    <a:pt x="317" y="1152"/>
                  </a:lnTo>
                  <a:lnTo>
                    <a:pt x="332" y="1157"/>
                  </a:lnTo>
                  <a:lnTo>
                    <a:pt x="346" y="1160"/>
                  </a:lnTo>
                  <a:lnTo>
                    <a:pt x="367" y="1156"/>
                  </a:lnTo>
                  <a:lnTo>
                    <a:pt x="381" y="1149"/>
                  </a:lnTo>
                  <a:lnTo>
                    <a:pt x="393" y="1138"/>
                  </a:lnTo>
                  <a:lnTo>
                    <a:pt x="402" y="1125"/>
                  </a:lnTo>
                  <a:lnTo>
                    <a:pt x="406" y="1111"/>
                  </a:lnTo>
                  <a:lnTo>
                    <a:pt x="407" y="1094"/>
                  </a:lnTo>
                  <a:lnTo>
                    <a:pt x="404" y="1079"/>
                  </a:lnTo>
                  <a:lnTo>
                    <a:pt x="387" y="1022"/>
                  </a:lnTo>
                  <a:lnTo>
                    <a:pt x="378" y="963"/>
                  </a:lnTo>
                  <a:lnTo>
                    <a:pt x="373" y="904"/>
                  </a:lnTo>
                  <a:lnTo>
                    <a:pt x="370" y="884"/>
                  </a:lnTo>
                  <a:lnTo>
                    <a:pt x="362" y="867"/>
                  </a:lnTo>
                  <a:lnTo>
                    <a:pt x="348" y="855"/>
                  </a:lnTo>
                  <a:lnTo>
                    <a:pt x="332" y="846"/>
                  </a:lnTo>
                  <a:lnTo>
                    <a:pt x="313" y="842"/>
                  </a:lnTo>
                  <a:close/>
                  <a:moveTo>
                    <a:pt x="939" y="258"/>
                  </a:moveTo>
                  <a:lnTo>
                    <a:pt x="899" y="260"/>
                  </a:lnTo>
                  <a:lnTo>
                    <a:pt x="861" y="267"/>
                  </a:lnTo>
                  <a:lnTo>
                    <a:pt x="826" y="279"/>
                  </a:lnTo>
                  <a:lnTo>
                    <a:pt x="793" y="293"/>
                  </a:lnTo>
                  <a:lnTo>
                    <a:pt x="765" y="312"/>
                  </a:lnTo>
                  <a:lnTo>
                    <a:pt x="741" y="333"/>
                  </a:lnTo>
                  <a:lnTo>
                    <a:pt x="722" y="358"/>
                  </a:lnTo>
                  <a:lnTo>
                    <a:pt x="707" y="385"/>
                  </a:lnTo>
                  <a:lnTo>
                    <a:pt x="698" y="415"/>
                  </a:lnTo>
                  <a:lnTo>
                    <a:pt x="694" y="445"/>
                  </a:lnTo>
                  <a:lnTo>
                    <a:pt x="698" y="477"/>
                  </a:lnTo>
                  <a:lnTo>
                    <a:pt x="707" y="507"/>
                  </a:lnTo>
                  <a:lnTo>
                    <a:pt x="722" y="534"/>
                  </a:lnTo>
                  <a:lnTo>
                    <a:pt x="741" y="558"/>
                  </a:lnTo>
                  <a:lnTo>
                    <a:pt x="765" y="580"/>
                  </a:lnTo>
                  <a:lnTo>
                    <a:pt x="793" y="599"/>
                  </a:lnTo>
                  <a:lnTo>
                    <a:pt x="826" y="613"/>
                  </a:lnTo>
                  <a:lnTo>
                    <a:pt x="861" y="625"/>
                  </a:lnTo>
                  <a:lnTo>
                    <a:pt x="899" y="632"/>
                  </a:lnTo>
                  <a:lnTo>
                    <a:pt x="939" y="634"/>
                  </a:lnTo>
                  <a:lnTo>
                    <a:pt x="958" y="631"/>
                  </a:lnTo>
                  <a:lnTo>
                    <a:pt x="975" y="623"/>
                  </a:lnTo>
                  <a:lnTo>
                    <a:pt x="988" y="609"/>
                  </a:lnTo>
                  <a:lnTo>
                    <a:pt x="997" y="593"/>
                  </a:lnTo>
                  <a:lnTo>
                    <a:pt x="1000" y="574"/>
                  </a:lnTo>
                  <a:lnTo>
                    <a:pt x="997" y="554"/>
                  </a:lnTo>
                  <a:lnTo>
                    <a:pt x="988" y="538"/>
                  </a:lnTo>
                  <a:lnTo>
                    <a:pt x="975" y="524"/>
                  </a:lnTo>
                  <a:lnTo>
                    <a:pt x="958" y="516"/>
                  </a:lnTo>
                  <a:lnTo>
                    <a:pt x="939" y="513"/>
                  </a:lnTo>
                  <a:lnTo>
                    <a:pt x="910" y="511"/>
                  </a:lnTo>
                  <a:lnTo>
                    <a:pt x="884" y="506"/>
                  </a:lnTo>
                  <a:lnTo>
                    <a:pt x="861" y="496"/>
                  </a:lnTo>
                  <a:lnTo>
                    <a:pt x="843" y="486"/>
                  </a:lnTo>
                  <a:lnTo>
                    <a:pt x="829" y="473"/>
                  </a:lnTo>
                  <a:lnTo>
                    <a:pt x="820" y="460"/>
                  </a:lnTo>
                  <a:lnTo>
                    <a:pt x="817" y="445"/>
                  </a:lnTo>
                  <a:lnTo>
                    <a:pt x="820" y="432"/>
                  </a:lnTo>
                  <a:lnTo>
                    <a:pt x="829" y="418"/>
                  </a:lnTo>
                  <a:lnTo>
                    <a:pt x="843" y="406"/>
                  </a:lnTo>
                  <a:lnTo>
                    <a:pt x="861" y="396"/>
                  </a:lnTo>
                  <a:lnTo>
                    <a:pt x="884" y="386"/>
                  </a:lnTo>
                  <a:lnTo>
                    <a:pt x="910" y="381"/>
                  </a:lnTo>
                  <a:lnTo>
                    <a:pt x="939" y="379"/>
                  </a:lnTo>
                  <a:lnTo>
                    <a:pt x="968" y="381"/>
                  </a:lnTo>
                  <a:lnTo>
                    <a:pt x="994" y="386"/>
                  </a:lnTo>
                  <a:lnTo>
                    <a:pt x="1017" y="396"/>
                  </a:lnTo>
                  <a:lnTo>
                    <a:pt x="1035" y="406"/>
                  </a:lnTo>
                  <a:lnTo>
                    <a:pt x="1050" y="418"/>
                  </a:lnTo>
                  <a:lnTo>
                    <a:pt x="1058" y="432"/>
                  </a:lnTo>
                  <a:lnTo>
                    <a:pt x="1061" y="445"/>
                  </a:lnTo>
                  <a:lnTo>
                    <a:pt x="1064" y="465"/>
                  </a:lnTo>
                  <a:lnTo>
                    <a:pt x="1073" y="482"/>
                  </a:lnTo>
                  <a:lnTo>
                    <a:pt x="1086" y="495"/>
                  </a:lnTo>
                  <a:lnTo>
                    <a:pt x="1103" y="503"/>
                  </a:lnTo>
                  <a:lnTo>
                    <a:pt x="1123" y="507"/>
                  </a:lnTo>
                  <a:lnTo>
                    <a:pt x="1142" y="503"/>
                  </a:lnTo>
                  <a:lnTo>
                    <a:pt x="1158" y="495"/>
                  </a:lnTo>
                  <a:lnTo>
                    <a:pt x="1172" y="482"/>
                  </a:lnTo>
                  <a:lnTo>
                    <a:pt x="1180" y="465"/>
                  </a:lnTo>
                  <a:lnTo>
                    <a:pt x="1183" y="445"/>
                  </a:lnTo>
                  <a:lnTo>
                    <a:pt x="1180" y="415"/>
                  </a:lnTo>
                  <a:lnTo>
                    <a:pt x="1172" y="385"/>
                  </a:lnTo>
                  <a:lnTo>
                    <a:pt x="1157" y="358"/>
                  </a:lnTo>
                  <a:lnTo>
                    <a:pt x="1137" y="333"/>
                  </a:lnTo>
                  <a:lnTo>
                    <a:pt x="1112" y="312"/>
                  </a:lnTo>
                  <a:lnTo>
                    <a:pt x="1084" y="293"/>
                  </a:lnTo>
                  <a:lnTo>
                    <a:pt x="1052" y="279"/>
                  </a:lnTo>
                  <a:lnTo>
                    <a:pt x="1018" y="267"/>
                  </a:lnTo>
                  <a:lnTo>
                    <a:pt x="979" y="260"/>
                  </a:lnTo>
                  <a:lnTo>
                    <a:pt x="939" y="258"/>
                  </a:lnTo>
                  <a:close/>
                  <a:moveTo>
                    <a:pt x="895" y="0"/>
                  </a:moveTo>
                  <a:lnTo>
                    <a:pt x="972" y="3"/>
                  </a:lnTo>
                  <a:lnTo>
                    <a:pt x="1047" y="12"/>
                  </a:lnTo>
                  <a:lnTo>
                    <a:pt x="1120" y="28"/>
                  </a:lnTo>
                  <a:lnTo>
                    <a:pt x="1191" y="49"/>
                  </a:lnTo>
                  <a:lnTo>
                    <a:pt x="1259" y="76"/>
                  </a:lnTo>
                  <a:lnTo>
                    <a:pt x="1324" y="109"/>
                  </a:lnTo>
                  <a:lnTo>
                    <a:pt x="1387" y="146"/>
                  </a:lnTo>
                  <a:lnTo>
                    <a:pt x="1445" y="188"/>
                  </a:lnTo>
                  <a:lnTo>
                    <a:pt x="1500" y="235"/>
                  </a:lnTo>
                  <a:lnTo>
                    <a:pt x="1551" y="286"/>
                  </a:lnTo>
                  <a:lnTo>
                    <a:pt x="1598" y="341"/>
                  </a:lnTo>
                  <a:lnTo>
                    <a:pt x="1641" y="399"/>
                  </a:lnTo>
                  <a:lnTo>
                    <a:pt x="1678" y="461"/>
                  </a:lnTo>
                  <a:lnTo>
                    <a:pt x="1711" y="526"/>
                  </a:lnTo>
                  <a:lnTo>
                    <a:pt x="1738" y="594"/>
                  </a:lnTo>
                  <a:lnTo>
                    <a:pt x="1760" y="664"/>
                  </a:lnTo>
                  <a:lnTo>
                    <a:pt x="1775" y="737"/>
                  </a:lnTo>
                  <a:lnTo>
                    <a:pt x="1786" y="812"/>
                  </a:lnTo>
                  <a:lnTo>
                    <a:pt x="1789" y="889"/>
                  </a:lnTo>
                  <a:lnTo>
                    <a:pt x="1786" y="965"/>
                  </a:lnTo>
                  <a:lnTo>
                    <a:pt x="1775" y="1040"/>
                  </a:lnTo>
                  <a:lnTo>
                    <a:pt x="1760" y="1113"/>
                  </a:lnTo>
                  <a:lnTo>
                    <a:pt x="1738" y="1183"/>
                  </a:lnTo>
                  <a:lnTo>
                    <a:pt x="1711" y="1251"/>
                  </a:lnTo>
                  <a:lnTo>
                    <a:pt x="1678" y="1316"/>
                  </a:lnTo>
                  <a:lnTo>
                    <a:pt x="1641" y="1378"/>
                  </a:lnTo>
                  <a:lnTo>
                    <a:pt x="1598" y="1436"/>
                  </a:lnTo>
                  <a:lnTo>
                    <a:pt x="1551" y="1491"/>
                  </a:lnTo>
                  <a:lnTo>
                    <a:pt x="1500" y="1542"/>
                  </a:lnTo>
                  <a:lnTo>
                    <a:pt x="1445" y="1589"/>
                  </a:lnTo>
                  <a:lnTo>
                    <a:pt x="1387" y="1630"/>
                  </a:lnTo>
                  <a:lnTo>
                    <a:pt x="1324" y="1668"/>
                  </a:lnTo>
                  <a:lnTo>
                    <a:pt x="1259" y="1701"/>
                  </a:lnTo>
                  <a:lnTo>
                    <a:pt x="1191" y="1728"/>
                  </a:lnTo>
                  <a:lnTo>
                    <a:pt x="1120" y="1749"/>
                  </a:lnTo>
                  <a:lnTo>
                    <a:pt x="1047" y="1765"/>
                  </a:lnTo>
                  <a:lnTo>
                    <a:pt x="972" y="1774"/>
                  </a:lnTo>
                  <a:lnTo>
                    <a:pt x="895" y="1777"/>
                  </a:lnTo>
                  <a:lnTo>
                    <a:pt x="817" y="1774"/>
                  </a:lnTo>
                  <a:lnTo>
                    <a:pt x="742" y="1765"/>
                  </a:lnTo>
                  <a:lnTo>
                    <a:pt x="669" y="1749"/>
                  </a:lnTo>
                  <a:lnTo>
                    <a:pt x="599" y="1728"/>
                  </a:lnTo>
                  <a:lnTo>
                    <a:pt x="530" y="1701"/>
                  </a:lnTo>
                  <a:lnTo>
                    <a:pt x="464" y="1668"/>
                  </a:lnTo>
                  <a:lnTo>
                    <a:pt x="403" y="1630"/>
                  </a:lnTo>
                  <a:lnTo>
                    <a:pt x="343" y="1589"/>
                  </a:lnTo>
                  <a:lnTo>
                    <a:pt x="289" y="1542"/>
                  </a:lnTo>
                  <a:lnTo>
                    <a:pt x="238" y="1491"/>
                  </a:lnTo>
                  <a:lnTo>
                    <a:pt x="191" y="1436"/>
                  </a:lnTo>
                  <a:lnTo>
                    <a:pt x="148" y="1378"/>
                  </a:lnTo>
                  <a:lnTo>
                    <a:pt x="111" y="1316"/>
                  </a:lnTo>
                  <a:lnTo>
                    <a:pt x="78" y="1251"/>
                  </a:lnTo>
                  <a:lnTo>
                    <a:pt x="50" y="1183"/>
                  </a:lnTo>
                  <a:lnTo>
                    <a:pt x="29" y="1113"/>
                  </a:lnTo>
                  <a:lnTo>
                    <a:pt x="13" y="1040"/>
                  </a:lnTo>
                  <a:lnTo>
                    <a:pt x="3" y="965"/>
                  </a:lnTo>
                  <a:lnTo>
                    <a:pt x="0" y="889"/>
                  </a:lnTo>
                  <a:lnTo>
                    <a:pt x="3" y="812"/>
                  </a:lnTo>
                  <a:lnTo>
                    <a:pt x="13" y="737"/>
                  </a:lnTo>
                  <a:lnTo>
                    <a:pt x="29" y="664"/>
                  </a:lnTo>
                  <a:lnTo>
                    <a:pt x="50" y="594"/>
                  </a:lnTo>
                  <a:lnTo>
                    <a:pt x="78" y="526"/>
                  </a:lnTo>
                  <a:lnTo>
                    <a:pt x="111" y="461"/>
                  </a:lnTo>
                  <a:lnTo>
                    <a:pt x="148" y="399"/>
                  </a:lnTo>
                  <a:lnTo>
                    <a:pt x="191" y="341"/>
                  </a:lnTo>
                  <a:lnTo>
                    <a:pt x="238" y="286"/>
                  </a:lnTo>
                  <a:lnTo>
                    <a:pt x="289" y="235"/>
                  </a:lnTo>
                  <a:lnTo>
                    <a:pt x="343" y="188"/>
                  </a:lnTo>
                  <a:lnTo>
                    <a:pt x="403" y="146"/>
                  </a:lnTo>
                  <a:lnTo>
                    <a:pt x="464" y="109"/>
                  </a:lnTo>
                  <a:lnTo>
                    <a:pt x="530" y="76"/>
                  </a:lnTo>
                  <a:lnTo>
                    <a:pt x="599" y="49"/>
                  </a:lnTo>
                  <a:lnTo>
                    <a:pt x="669" y="28"/>
                  </a:lnTo>
                  <a:lnTo>
                    <a:pt x="742" y="12"/>
                  </a:lnTo>
                  <a:lnTo>
                    <a:pt x="817" y="3"/>
                  </a:lnTo>
                  <a:lnTo>
                    <a:pt x="8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5" name="Freeform 184"/>
          <p:cNvSpPr>
            <a:spLocks/>
          </p:cNvSpPr>
          <p:nvPr/>
        </p:nvSpPr>
        <p:spPr bwMode="auto">
          <a:xfrm>
            <a:off x="10954021" y="5788026"/>
            <a:ext cx="565151" cy="531812"/>
          </a:xfrm>
          <a:custGeom>
            <a:avLst/>
            <a:gdLst>
              <a:gd name="connsiteX0" fmla="*/ 281467 w 565151"/>
              <a:gd name="connsiteY0" fmla="*/ 458787 h 531812"/>
              <a:gd name="connsiteX1" fmla="*/ 283684 w 565151"/>
              <a:gd name="connsiteY1" fmla="*/ 458787 h 531812"/>
              <a:gd name="connsiteX2" fmla="*/ 284001 w 565151"/>
              <a:gd name="connsiteY2" fmla="*/ 458787 h 531812"/>
              <a:gd name="connsiteX3" fmla="*/ 284477 w 565151"/>
              <a:gd name="connsiteY3" fmla="*/ 458787 h 531812"/>
              <a:gd name="connsiteX4" fmla="*/ 352600 w 565151"/>
              <a:gd name="connsiteY4" fmla="*/ 472381 h 531812"/>
              <a:gd name="connsiteX5" fmla="*/ 354976 w 565151"/>
              <a:gd name="connsiteY5" fmla="*/ 473013 h 531812"/>
              <a:gd name="connsiteX6" fmla="*/ 357036 w 565151"/>
              <a:gd name="connsiteY6" fmla="*/ 474594 h 531812"/>
              <a:gd name="connsiteX7" fmla="*/ 358779 w 565151"/>
              <a:gd name="connsiteY7" fmla="*/ 476332 h 531812"/>
              <a:gd name="connsiteX8" fmla="*/ 359888 w 565151"/>
              <a:gd name="connsiteY8" fmla="*/ 478545 h 531812"/>
              <a:gd name="connsiteX9" fmla="*/ 360363 w 565151"/>
              <a:gd name="connsiteY9" fmla="*/ 481074 h 531812"/>
              <a:gd name="connsiteX10" fmla="*/ 360205 w 565151"/>
              <a:gd name="connsiteY10" fmla="*/ 483761 h 531812"/>
              <a:gd name="connsiteX11" fmla="*/ 359412 w 565151"/>
              <a:gd name="connsiteY11" fmla="*/ 486290 h 531812"/>
              <a:gd name="connsiteX12" fmla="*/ 357828 w 565151"/>
              <a:gd name="connsiteY12" fmla="*/ 488345 h 531812"/>
              <a:gd name="connsiteX13" fmla="*/ 355769 w 565151"/>
              <a:gd name="connsiteY13" fmla="*/ 490084 h 531812"/>
              <a:gd name="connsiteX14" fmla="*/ 353392 w 565151"/>
              <a:gd name="connsiteY14" fmla="*/ 491032 h 531812"/>
              <a:gd name="connsiteX15" fmla="*/ 350699 w 565151"/>
              <a:gd name="connsiteY15" fmla="*/ 491348 h 531812"/>
              <a:gd name="connsiteX16" fmla="*/ 349748 w 565151"/>
              <a:gd name="connsiteY16" fmla="*/ 491190 h 531812"/>
              <a:gd name="connsiteX17" fmla="*/ 348798 w 565151"/>
              <a:gd name="connsiteY17" fmla="*/ 491190 h 531812"/>
              <a:gd name="connsiteX18" fmla="*/ 312201 w 565151"/>
              <a:gd name="connsiteY18" fmla="*/ 483919 h 531812"/>
              <a:gd name="connsiteX19" fmla="*/ 330420 w 565151"/>
              <a:gd name="connsiteY19" fmla="*/ 501780 h 531812"/>
              <a:gd name="connsiteX20" fmla="*/ 332005 w 565151"/>
              <a:gd name="connsiteY20" fmla="*/ 503835 h 531812"/>
              <a:gd name="connsiteX21" fmla="*/ 332797 w 565151"/>
              <a:gd name="connsiteY21" fmla="*/ 506364 h 531812"/>
              <a:gd name="connsiteX22" fmla="*/ 333114 w 565151"/>
              <a:gd name="connsiteY22" fmla="*/ 508735 h 531812"/>
              <a:gd name="connsiteX23" fmla="*/ 332797 w 565151"/>
              <a:gd name="connsiteY23" fmla="*/ 511106 h 531812"/>
              <a:gd name="connsiteX24" fmla="*/ 332005 w 565151"/>
              <a:gd name="connsiteY24" fmla="*/ 513477 h 531812"/>
              <a:gd name="connsiteX25" fmla="*/ 330420 w 565151"/>
              <a:gd name="connsiteY25" fmla="*/ 515532 h 531812"/>
              <a:gd name="connsiteX26" fmla="*/ 328361 w 565151"/>
              <a:gd name="connsiteY26" fmla="*/ 517112 h 531812"/>
              <a:gd name="connsiteX27" fmla="*/ 325984 w 565151"/>
              <a:gd name="connsiteY27" fmla="*/ 517903 h 531812"/>
              <a:gd name="connsiteX28" fmla="*/ 323450 w 565151"/>
              <a:gd name="connsiteY28" fmla="*/ 518219 h 531812"/>
              <a:gd name="connsiteX29" fmla="*/ 321073 w 565151"/>
              <a:gd name="connsiteY29" fmla="*/ 517903 h 531812"/>
              <a:gd name="connsiteX30" fmla="*/ 318697 w 565151"/>
              <a:gd name="connsiteY30" fmla="*/ 517112 h 531812"/>
              <a:gd name="connsiteX31" fmla="*/ 316479 w 565151"/>
              <a:gd name="connsiteY31" fmla="*/ 515532 h 531812"/>
              <a:gd name="connsiteX32" fmla="*/ 292240 w 565151"/>
              <a:gd name="connsiteY32" fmla="*/ 491348 h 531812"/>
              <a:gd name="connsiteX33" fmla="*/ 292240 w 565151"/>
              <a:gd name="connsiteY33" fmla="*/ 522170 h 531812"/>
              <a:gd name="connsiteX34" fmla="*/ 291764 w 565151"/>
              <a:gd name="connsiteY34" fmla="*/ 525174 h 531812"/>
              <a:gd name="connsiteX35" fmla="*/ 290338 w 565151"/>
              <a:gd name="connsiteY35" fmla="*/ 527861 h 531812"/>
              <a:gd name="connsiteX36" fmla="*/ 288279 w 565151"/>
              <a:gd name="connsiteY36" fmla="*/ 529915 h 531812"/>
              <a:gd name="connsiteX37" fmla="*/ 285744 w 565151"/>
              <a:gd name="connsiteY37" fmla="*/ 531338 h 531812"/>
              <a:gd name="connsiteX38" fmla="*/ 282576 w 565151"/>
              <a:gd name="connsiteY38" fmla="*/ 531812 h 531812"/>
              <a:gd name="connsiteX39" fmla="*/ 279407 w 565151"/>
              <a:gd name="connsiteY39" fmla="*/ 531338 h 531812"/>
              <a:gd name="connsiteX40" fmla="*/ 276872 w 565151"/>
              <a:gd name="connsiteY40" fmla="*/ 529915 h 531812"/>
              <a:gd name="connsiteX41" fmla="*/ 274813 w 565151"/>
              <a:gd name="connsiteY41" fmla="*/ 527861 h 531812"/>
              <a:gd name="connsiteX42" fmla="*/ 273387 w 565151"/>
              <a:gd name="connsiteY42" fmla="*/ 525174 h 531812"/>
              <a:gd name="connsiteX43" fmla="*/ 272911 w 565151"/>
              <a:gd name="connsiteY43" fmla="*/ 522170 h 531812"/>
              <a:gd name="connsiteX44" fmla="*/ 272911 w 565151"/>
              <a:gd name="connsiteY44" fmla="*/ 491348 h 531812"/>
              <a:gd name="connsiteX45" fmla="*/ 248672 w 565151"/>
              <a:gd name="connsiteY45" fmla="*/ 515532 h 531812"/>
              <a:gd name="connsiteX46" fmla="*/ 246454 w 565151"/>
              <a:gd name="connsiteY46" fmla="*/ 517112 h 531812"/>
              <a:gd name="connsiteX47" fmla="*/ 244078 w 565151"/>
              <a:gd name="connsiteY47" fmla="*/ 517903 h 531812"/>
              <a:gd name="connsiteX48" fmla="*/ 241701 w 565151"/>
              <a:gd name="connsiteY48" fmla="*/ 518219 h 531812"/>
              <a:gd name="connsiteX49" fmla="*/ 239325 w 565151"/>
              <a:gd name="connsiteY49" fmla="*/ 517903 h 531812"/>
              <a:gd name="connsiteX50" fmla="*/ 236790 w 565151"/>
              <a:gd name="connsiteY50" fmla="*/ 517112 h 531812"/>
              <a:gd name="connsiteX51" fmla="*/ 234731 w 565151"/>
              <a:gd name="connsiteY51" fmla="*/ 515532 h 531812"/>
              <a:gd name="connsiteX52" fmla="*/ 233146 w 565151"/>
              <a:gd name="connsiteY52" fmla="*/ 513477 h 531812"/>
              <a:gd name="connsiteX53" fmla="*/ 232354 w 565151"/>
              <a:gd name="connsiteY53" fmla="*/ 511106 h 531812"/>
              <a:gd name="connsiteX54" fmla="*/ 232037 w 565151"/>
              <a:gd name="connsiteY54" fmla="*/ 508735 h 531812"/>
              <a:gd name="connsiteX55" fmla="*/ 232354 w 565151"/>
              <a:gd name="connsiteY55" fmla="*/ 506364 h 531812"/>
              <a:gd name="connsiteX56" fmla="*/ 233146 w 565151"/>
              <a:gd name="connsiteY56" fmla="*/ 503835 h 531812"/>
              <a:gd name="connsiteX57" fmla="*/ 234731 w 565151"/>
              <a:gd name="connsiteY57" fmla="*/ 501780 h 531812"/>
              <a:gd name="connsiteX58" fmla="*/ 252791 w 565151"/>
              <a:gd name="connsiteY58" fmla="*/ 484077 h 531812"/>
              <a:gd name="connsiteX59" fmla="*/ 216036 w 565151"/>
              <a:gd name="connsiteY59" fmla="*/ 490084 h 531812"/>
              <a:gd name="connsiteX60" fmla="*/ 215086 w 565151"/>
              <a:gd name="connsiteY60" fmla="*/ 490242 h 531812"/>
              <a:gd name="connsiteX61" fmla="*/ 214452 w 565151"/>
              <a:gd name="connsiteY61" fmla="*/ 490242 h 531812"/>
              <a:gd name="connsiteX62" fmla="*/ 211759 w 565151"/>
              <a:gd name="connsiteY62" fmla="*/ 489926 h 531812"/>
              <a:gd name="connsiteX63" fmla="*/ 209224 w 565151"/>
              <a:gd name="connsiteY63" fmla="*/ 488661 h 531812"/>
              <a:gd name="connsiteX64" fmla="*/ 207164 w 565151"/>
              <a:gd name="connsiteY64" fmla="*/ 487080 h 531812"/>
              <a:gd name="connsiteX65" fmla="*/ 205580 w 565151"/>
              <a:gd name="connsiteY65" fmla="*/ 484868 h 531812"/>
              <a:gd name="connsiteX66" fmla="*/ 204788 w 565151"/>
              <a:gd name="connsiteY66" fmla="*/ 482181 h 531812"/>
              <a:gd name="connsiteX67" fmla="*/ 204788 w 565151"/>
              <a:gd name="connsiteY67" fmla="*/ 479652 h 531812"/>
              <a:gd name="connsiteX68" fmla="*/ 205263 w 565151"/>
              <a:gd name="connsiteY68" fmla="*/ 477123 h 531812"/>
              <a:gd name="connsiteX69" fmla="*/ 206531 w 565151"/>
              <a:gd name="connsiteY69" fmla="*/ 474910 h 531812"/>
              <a:gd name="connsiteX70" fmla="*/ 208273 w 565151"/>
              <a:gd name="connsiteY70" fmla="*/ 473171 h 531812"/>
              <a:gd name="connsiteX71" fmla="*/ 210333 w 565151"/>
              <a:gd name="connsiteY71" fmla="*/ 471906 h 531812"/>
              <a:gd name="connsiteX72" fmla="*/ 212868 w 565151"/>
              <a:gd name="connsiteY72" fmla="*/ 470958 h 531812"/>
              <a:gd name="connsiteX73" fmla="*/ 276872 w 565151"/>
              <a:gd name="connsiteY73" fmla="*/ 460526 h 531812"/>
              <a:gd name="connsiteX74" fmla="*/ 277347 w 565151"/>
              <a:gd name="connsiteY74" fmla="*/ 460210 h 531812"/>
              <a:gd name="connsiteX75" fmla="*/ 278140 w 565151"/>
              <a:gd name="connsiteY75" fmla="*/ 459894 h 531812"/>
              <a:gd name="connsiteX76" fmla="*/ 278298 w 565151"/>
              <a:gd name="connsiteY76" fmla="*/ 459736 h 531812"/>
              <a:gd name="connsiteX77" fmla="*/ 278615 w 565151"/>
              <a:gd name="connsiteY77" fmla="*/ 459578 h 531812"/>
              <a:gd name="connsiteX78" fmla="*/ 278932 w 565151"/>
              <a:gd name="connsiteY78" fmla="*/ 459420 h 531812"/>
              <a:gd name="connsiteX79" fmla="*/ 279249 w 565151"/>
              <a:gd name="connsiteY79" fmla="*/ 459261 h 531812"/>
              <a:gd name="connsiteX80" fmla="*/ 279882 w 565151"/>
              <a:gd name="connsiteY80" fmla="*/ 459261 h 531812"/>
              <a:gd name="connsiteX81" fmla="*/ 280674 w 565151"/>
              <a:gd name="connsiteY81" fmla="*/ 458945 h 531812"/>
              <a:gd name="connsiteX82" fmla="*/ 433164 w 565151"/>
              <a:gd name="connsiteY82" fmla="*/ 161925 h 531812"/>
              <a:gd name="connsiteX83" fmla="*/ 444861 w 565151"/>
              <a:gd name="connsiteY83" fmla="*/ 169858 h 531812"/>
              <a:gd name="connsiteX84" fmla="*/ 457032 w 565151"/>
              <a:gd name="connsiteY84" fmla="*/ 177474 h 531812"/>
              <a:gd name="connsiteX85" fmla="*/ 469994 w 565151"/>
              <a:gd name="connsiteY85" fmla="*/ 184773 h 531812"/>
              <a:gd name="connsiteX86" fmla="*/ 482639 w 565151"/>
              <a:gd name="connsiteY86" fmla="*/ 191119 h 531812"/>
              <a:gd name="connsiteX87" fmla="*/ 494337 w 565151"/>
              <a:gd name="connsiteY87" fmla="*/ 198100 h 531812"/>
              <a:gd name="connsiteX88" fmla="*/ 505085 w 565151"/>
              <a:gd name="connsiteY88" fmla="*/ 205081 h 531812"/>
              <a:gd name="connsiteX89" fmla="*/ 515360 w 565151"/>
              <a:gd name="connsiteY89" fmla="*/ 212697 h 531812"/>
              <a:gd name="connsiteX90" fmla="*/ 524528 w 565151"/>
              <a:gd name="connsiteY90" fmla="*/ 220472 h 531812"/>
              <a:gd name="connsiteX91" fmla="*/ 532747 w 565151"/>
              <a:gd name="connsiteY91" fmla="*/ 228405 h 531812"/>
              <a:gd name="connsiteX92" fmla="*/ 540334 w 565151"/>
              <a:gd name="connsiteY92" fmla="*/ 236973 h 531812"/>
              <a:gd name="connsiteX93" fmla="*/ 546657 w 565151"/>
              <a:gd name="connsiteY93" fmla="*/ 245540 h 531812"/>
              <a:gd name="connsiteX94" fmla="*/ 552189 w 565151"/>
              <a:gd name="connsiteY94" fmla="*/ 254267 h 531812"/>
              <a:gd name="connsiteX95" fmla="*/ 556931 w 565151"/>
              <a:gd name="connsiteY95" fmla="*/ 263469 h 531812"/>
              <a:gd name="connsiteX96" fmla="*/ 560567 w 565151"/>
              <a:gd name="connsiteY96" fmla="*/ 272513 h 531812"/>
              <a:gd name="connsiteX97" fmla="*/ 563096 w 565151"/>
              <a:gd name="connsiteY97" fmla="*/ 282033 h 531812"/>
              <a:gd name="connsiteX98" fmla="*/ 564677 w 565151"/>
              <a:gd name="connsiteY98" fmla="*/ 291394 h 531812"/>
              <a:gd name="connsiteX99" fmla="*/ 565151 w 565151"/>
              <a:gd name="connsiteY99" fmla="*/ 300914 h 531812"/>
              <a:gd name="connsiteX100" fmla="*/ 564677 w 565151"/>
              <a:gd name="connsiteY100" fmla="*/ 311227 h 531812"/>
              <a:gd name="connsiteX101" fmla="*/ 562938 w 565151"/>
              <a:gd name="connsiteY101" fmla="*/ 321223 h 531812"/>
              <a:gd name="connsiteX102" fmla="*/ 560251 w 565151"/>
              <a:gd name="connsiteY102" fmla="*/ 331060 h 531812"/>
              <a:gd name="connsiteX103" fmla="*/ 556457 w 565151"/>
              <a:gd name="connsiteY103" fmla="*/ 340579 h 531812"/>
              <a:gd name="connsiteX104" fmla="*/ 551873 w 565151"/>
              <a:gd name="connsiteY104" fmla="*/ 349940 h 531812"/>
              <a:gd name="connsiteX105" fmla="*/ 546183 w 565151"/>
              <a:gd name="connsiteY105" fmla="*/ 358826 h 531812"/>
              <a:gd name="connsiteX106" fmla="*/ 539386 w 565151"/>
              <a:gd name="connsiteY106" fmla="*/ 367552 h 531812"/>
              <a:gd name="connsiteX107" fmla="*/ 531957 w 565151"/>
              <a:gd name="connsiteY107" fmla="*/ 375802 h 531812"/>
              <a:gd name="connsiteX108" fmla="*/ 523421 w 565151"/>
              <a:gd name="connsiteY108" fmla="*/ 383894 h 531812"/>
              <a:gd name="connsiteX109" fmla="*/ 514095 w 565151"/>
              <a:gd name="connsiteY109" fmla="*/ 391510 h 531812"/>
              <a:gd name="connsiteX110" fmla="*/ 503979 w 565151"/>
              <a:gd name="connsiteY110" fmla="*/ 398809 h 531812"/>
              <a:gd name="connsiteX111" fmla="*/ 492914 w 565151"/>
              <a:gd name="connsiteY111" fmla="*/ 405631 h 531812"/>
              <a:gd name="connsiteX112" fmla="*/ 481059 w 565151"/>
              <a:gd name="connsiteY112" fmla="*/ 412136 h 531812"/>
              <a:gd name="connsiteX113" fmla="*/ 468729 w 565151"/>
              <a:gd name="connsiteY113" fmla="*/ 418165 h 531812"/>
              <a:gd name="connsiteX114" fmla="*/ 455294 w 565151"/>
              <a:gd name="connsiteY114" fmla="*/ 423877 h 531812"/>
              <a:gd name="connsiteX115" fmla="*/ 441542 w 565151"/>
              <a:gd name="connsiteY115" fmla="*/ 428954 h 531812"/>
              <a:gd name="connsiteX116" fmla="*/ 426841 w 565151"/>
              <a:gd name="connsiteY116" fmla="*/ 433714 h 531812"/>
              <a:gd name="connsiteX117" fmla="*/ 411667 w 565151"/>
              <a:gd name="connsiteY117" fmla="*/ 437840 h 531812"/>
              <a:gd name="connsiteX118" fmla="*/ 395702 w 565151"/>
              <a:gd name="connsiteY118" fmla="*/ 441489 h 531812"/>
              <a:gd name="connsiteX119" fmla="*/ 379263 w 565151"/>
              <a:gd name="connsiteY119" fmla="*/ 444662 h 531812"/>
              <a:gd name="connsiteX120" fmla="*/ 362192 w 565151"/>
              <a:gd name="connsiteY120" fmla="*/ 447201 h 531812"/>
              <a:gd name="connsiteX121" fmla="*/ 344488 w 565151"/>
              <a:gd name="connsiteY121" fmla="*/ 449263 h 531812"/>
              <a:gd name="connsiteX122" fmla="*/ 355395 w 565151"/>
              <a:gd name="connsiteY122" fmla="*/ 442758 h 531812"/>
              <a:gd name="connsiteX123" fmla="*/ 366143 w 565151"/>
              <a:gd name="connsiteY123" fmla="*/ 435777 h 531812"/>
              <a:gd name="connsiteX124" fmla="*/ 376260 w 565151"/>
              <a:gd name="connsiteY124" fmla="*/ 428002 h 531812"/>
              <a:gd name="connsiteX125" fmla="*/ 386376 w 565151"/>
              <a:gd name="connsiteY125" fmla="*/ 419593 h 531812"/>
              <a:gd name="connsiteX126" fmla="*/ 396018 w 565151"/>
              <a:gd name="connsiteY126" fmla="*/ 410550 h 531812"/>
              <a:gd name="connsiteX127" fmla="*/ 405028 w 565151"/>
              <a:gd name="connsiteY127" fmla="*/ 401188 h 531812"/>
              <a:gd name="connsiteX128" fmla="*/ 413722 w 565151"/>
              <a:gd name="connsiteY128" fmla="*/ 391193 h 531812"/>
              <a:gd name="connsiteX129" fmla="*/ 421625 w 565151"/>
              <a:gd name="connsiteY129" fmla="*/ 380562 h 531812"/>
              <a:gd name="connsiteX130" fmla="*/ 429054 w 565151"/>
              <a:gd name="connsiteY130" fmla="*/ 369456 h 531812"/>
              <a:gd name="connsiteX131" fmla="*/ 435851 w 565151"/>
              <a:gd name="connsiteY131" fmla="*/ 358032 h 531812"/>
              <a:gd name="connsiteX132" fmla="*/ 441700 w 565151"/>
              <a:gd name="connsiteY132" fmla="*/ 346133 h 531812"/>
              <a:gd name="connsiteX133" fmla="*/ 446916 w 565151"/>
              <a:gd name="connsiteY133" fmla="*/ 333757 h 531812"/>
              <a:gd name="connsiteX134" fmla="*/ 451184 w 565151"/>
              <a:gd name="connsiteY134" fmla="*/ 321064 h 531812"/>
              <a:gd name="connsiteX135" fmla="*/ 454503 w 565151"/>
              <a:gd name="connsiteY135" fmla="*/ 307736 h 531812"/>
              <a:gd name="connsiteX136" fmla="*/ 456874 w 565151"/>
              <a:gd name="connsiteY136" fmla="*/ 294409 h 531812"/>
              <a:gd name="connsiteX137" fmla="*/ 458297 w 565151"/>
              <a:gd name="connsiteY137" fmla="*/ 280605 h 531812"/>
              <a:gd name="connsiteX138" fmla="*/ 458613 w 565151"/>
              <a:gd name="connsiteY138" fmla="*/ 268864 h 531812"/>
              <a:gd name="connsiteX139" fmla="*/ 458139 w 565151"/>
              <a:gd name="connsiteY139" fmla="*/ 257599 h 531812"/>
              <a:gd name="connsiteX140" fmla="*/ 456716 w 565151"/>
              <a:gd name="connsiteY140" fmla="*/ 246492 h 531812"/>
              <a:gd name="connsiteX141" fmla="*/ 454661 w 565151"/>
              <a:gd name="connsiteY141" fmla="*/ 235862 h 531812"/>
              <a:gd name="connsiteX142" fmla="*/ 451974 w 565151"/>
              <a:gd name="connsiteY142" fmla="*/ 225549 h 531812"/>
              <a:gd name="connsiteX143" fmla="*/ 448339 w 565151"/>
              <a:gd name="connsiteY143" fmla="*/ 215712 h 531812"/>
              <a:gd name="connsiteX144" fmla="*/ 443439 w 565151"/>
              <a:gd name="connsiteY144" fmla="*/ 203019 h 531812"/>
              <a:gd name="connsiteX145" fmla="*/ 439329 w 565151"/>
              <a:gd name="connsiteY145" fmla="*/ 189850 h 531812"/>
              <a:gd name="connsiteX146" fmla="*/ 435851 w 565151"/>
              <a:gd name="connsiteY146" fmla="*/ 176046 h 531812"/>
              <a:gd name="connsiteX147" fmla="*/ 133253 w 565151"/>
              <a:gd name="connsiteY147" fmla="*/ 160337 h 531812"/>
              <a:gd name="connsiteX148" fmla="*/ 130081 w 565151"/>
              <a:gd name="connsiteY148" fmla="*/ 174656 h 531812"/>
              <a:gd name="connsiteX149" fmla="*/ 126432 w 565151"/>
              <a:gd name="connsiteY149" fmla="*/ 188657 h 531812"/>
              <a:gd name="connsiteX150" fmla="*/ 122308 w 565151"/>
              <a:gd name="connsiteY150" fmla="*/ 201863 h 531812"/>
              <a:gd name="connsiteX151" fmla="*/ 117390 w 565151"/>
              <a:gd name="connsiteY151" fmla="*/ 214750 h 531812"/>
              <a:gd name="connsiteX152" fmla="*/ 113741 w 565151"/>
              <a:gd name="connsiteY152" fmla="*/ 224614 h 531812"/>
              <a:gd name="connsiteX153" fmla="*/ 110886 w 565151"/>
              <a:gd name="connsiteY153" fmla="*/ 234956 h 531812"/>
              <a:gd name="connsiteX154" fmla="*/ 108824 w 565151"/>
              <a:gd name="connsiteY154" fmla="*/ 245616 h 531812"/>
              <a:gd name="connsiteX155" fmla="*/ 107396 w 565151"/>
              <a:gd name="connsiteY155" fmla="*/ 256753 h 531812"/>
              <a:gd name="connsiteX156" fmla="*/ 106920 w 565151"/>
              <a:gd name="connsiteY156" fmla="*/ 268049 h 531812"/>
              <a:gd name="connsiteX157" fmla="*/ 107237 w 565151"/>
              <a:gd name="connsiteY157" fmla="*/ 279823 h 531812"/>
              <a:gd name="connsiteX158" fmla="*/ 108665 w 565151"/>
              <a:gd name="connsiteY158" fmla="*/ 293506 h 531812"/>
              <a:gd name="connsiteX159" fmla="*/ 110886 w 565151"/>
              <a:gd name="connsiteY159" fmla="*/ 306711 h 531812"/>
              <a:gd name="connsiteX160" fmla="*/ 114217 w 565151"/>
              <a:gd name="connsiteY160" fmla="*/ 319757 h 531812"/>
              <a:gd name="connsiteX161" fmla="*/ 118342 w 565151"/>
              <a:gd name="connsiteY161" fmla="*/ 332485 h 531812"/>
              <a:gd name="connsiteX162" fmla="*/ 123418 w 565151"/>
              <a:gd name="connsiteY162" fmla="*/ 344577 h 531812"/>
              <a:gd name="connsiteX163" fmla="*/ 129288 w 565151"/>
              <a:gd name="connsiteY163" fmla="*/ 356510 h 531812"/>
              <a:gd name="connsiteX164" fmla="*/ 135950 w 565151"/>
              <a:gd name="connsiteY164" fmla="*/ 367965 h 531812"/>
              <a:gd name="connsiteX165" fmla="*/ 142930 w 565151"/>
              <a:gd name="connsiteY165" fmla="*/ 378784 h 531812"/>
              <a:gd name="connsiteX166" fmla="*/ 151021 w 565151"/>
              <a:gd name="connsiteY166" fmla="*/ 389285 h 531812"/>
              <a:gd name="connsiteX167" fmla="*/ 159270 w 565151"/>
              <a:gd name="connsiteY167" fmla="*/ 399308 h 531812"/>
              <a:gd name="connsiteX168" fmla="*/ 168312 w 565151"/>
              <a:gd name="connsiteY168" fmla="*/ 408854 h 531812"/>
              <a:gd name="connsiteX169" fmla="*/ 177671 w 565151"/>
              <a:gd name="connsiteY169" fmla="*/ 417764 h 531812"/>
              <a:gd name="connsiteX170" fmla="*/ 187665 w 565151"/>
              <a:gd name="connsiteY170" fmla="*/ 426196 h 531812"/>
              <a:gd name="connsiteX171" fmla="*/ 197818 w 565151"/>
              <a:gd name="connsiteY171" fmla="*/ 433992 h 531812"/>
              <a:gd name="connsiteX172" fmla="*/ 208288 w 565151"/>
              <a:gd name="connsiteY172" fmla="*/ 440993 h 531812"/>
              <a:gd name="connsiteX173" fmla="*/ 219075 w 565151"/>
              <a:gd name="connsiteY173" fmla="*/ 447675 h 531812"/>
              <a:gd name="connsiteX174" fmla="*/ 201467 w 565151"/>
              <a:gd name="connsiteY174" fmla="*/ 445130 h 531812"/>
              <a:gd name="connsiteX175" fmla="*/ 184493 w 565151"/>
              <a:gd name="connsiteY175" fmla="*/ 442266 h 531812"/>
              <a:gd name="connsiteX176" fmla="*/ 168153 w 565151"/>
              <a:gd name="connsiteY176" fmla="*/ 438766 h 531812"/>
              <a:gd name="connsiteX177" fmla="*/ 152290 w 565151"/>
              <a:gd name="connsiteY177" fmla="*/ 434947 h 531812"/>
              <a:gd name="connsiteX178" fmla="*/ 137219 w 565151"/>
              <a:gd name="connsiteY178" fmla="*/ 430492 h 531812"/>
              <a:gd name="connsiteX179" fmla="*/ 122625 w 565151"/>
              <a:gd name="connsiteY179" fmla="*/ 425719 h 531812"/>
              <a:gd name="connsiteX180" fmla="*/ 108824 w 565151"/>
              <a:gd name="connsiteY180" fmla="*/ 420469 h 531812"/>
              <a:gd name="connsiteX181" fmla="*/ 95657 w 565151"/>
              <a:gd name="connsiteY181" fmla="*/ 414900 h 531812"/>
              <a:gd name="connsiteX182" fmla="*/ 83283 w 565151"/>
              <a:gd name="connsiteY182" fmla="*/ 408854 h 531812"/>
              <a:gd name="connsiteX183" fmla="*/ 71544 w 565151"/>
              <a:gd name="connsiteY183" fmla="*/ 402331 h 531812"/>
              <a:gd name="connsiteX184" fmla="*/ 60757 w 565151"/>
              <a:gd name="connsiteY184" fmla="*/ 395331 h 531812"/>
              <a:gd name="connsiteX185" fmla="*/ 50605 w 565151"/>
              <a:gd name="connsiteY185" fmla="*/ 388171 h 531812"/>
              <a:gd name="connsiteX186" fmla="*/ 41245 w 565151"/>
              <a:gd name="connsiteY186" fmla="*/ 380693 h 531812"/>
              <a:gd name="connsiteX187" fmla="*/ 32996 w 565151"/>
              <a:gd name="connsiteY187" fmla="*/ 372738 h 531812"/>
              <a:gd name="connsiteX188" fmla="*/ 25540 w 565151"/>
              <a:gd name="connsiteY188" fmla="*/ 364624 h 531812"/>
              <a:gd name="connsiteX189" fmla="*/ 18878 w 565151"/>
              <a:gd name="connsiteY189" fmla="*/ 356192 h 531812"/>
              <a:gd name="connsiteX190" fmla="*/ 13167 w 565151"/>
              <a:gd name="connsiteY190" fmla="*/ 347441 h 531812"/>
              <a:gd name="connsiteX191" fmla="*/ 8566 w 565151"/>
              <a:gd name="connsiteY191" fmla="*/ 338372 h 531812"/>
              <a:gd name="connsiteX192" fmla="*/ 4918 w 565151"/>
              <a:gd name="connsiteY192" fmla="*/ 329144 h 531812"/>
              <a:gd name="connsiteX193" fmla="*/ 2062 w 565151"/>
              <a:gd name="connsiteY193" fmla="*/ 319598 h 531812"/>
              <a:gd name="connsiteX194" fmla="*/ 476 w 565151"/>
              <a:gd name="connsiteY194" fmla="*/ 310052 h 531812"/>
              <a:gd name="connsiteX195" fmla="*/ 0 w 565151"/>
              <a:gd name="connsiteY195" fmla="*/ 300188 h 531812"/>
              <a:gd name="connsiteX196" fmla="*/ 476 w 565151"/>
              <a:gd name="connsiteY196" fmla="*/ 290642 h 531812"/>
              <a:gd name="connsiteX197" fmla="*/ 2062 w 565151"/>
              <a:gd name="connsiteY197" fmla="*/ 281096 h 531812"/>
              <a:gd name="connsiteX198" fmla="*/ 4759 w 565151"/>
              <a:gd name="connsiteY198" fmla="*/ 271709 h 531812"/>
              <a:gd name="connsiteX199" fmla="*/ 8408 w 565151"/>
              <a:gd name="connsiteY199" fmla="*/ 262640 h 531812"/>
              <a:gd name="connsiteX200" fmla="*/ 13008 w 565151"/>
              <a:gd name="connsiteY200" fmla="*/ 253412 h 531812"/>
              <a:gd name="connsiteX201" fmla="*/ 18560 w 565151"/>
              <a:gd name="connsiteY201" fmla="*/ 244661 h 531812"/>
              <a:gd name="connsiteX202" fmla="*/ 25064 w 565151"/>
              <a:gd name="connsiteY202" fmla="*/ 236070 h 531812"/>
              <a:gd name="connsiteX203" fmla="*/ 32520 w 565151"/>
              <a:gd name="connsiteY203" fmla="*/ 227478 h 531812"/>
              <a:gd name="connsiteX204" fmla="*/ 40928 w 565151"/>
              <a:gd name="connsiteY204" fmla="*/ 219523 h 531812"/>
              <a:gd name="connsiteX205" fmla="*/ 50129 w 565151"/>
              <a:gd name="connsiteY205" fmla="*/ 211568 h 531812"/>
              <a:gd name="connsiteX206" fmla="*/ 60281 w 565151"/>
              <a:gd name="connsiteY206" fmla="*/ 204090 h 531812"/>
              <a:gd name="connsiteX207" fmla="*/ 71386 w 565151"/>
              <a:gd name="connsiteY207" fmla="*/ 196931 h 531812"/>
              <a:gd name="connsiteX208" fmla="*/ 83125 w 565151"/>
              <a:gd name="connsiteY208" fmla="*/ 189930 h 531812"/>
              <a:gd name="connsiteX209" fmla="*/ 95816 w 565151"/>
              <a:gd name="connsiteY209" fmla="*/ 183566 h 531812"/>
              <a:gd name="connsiteX210" fmla="*/ 108982 w 565151"/>
              <a:gd name="connsiteY210" fmla="*/ 176088 h 531812"/>
              <a:gd name="connsiteX211" fmla="*/ 121514 w 565151"/>
              <a:gd name="connsiteY211" fmla="*/ 168292 h 531812"/>
              <a:gd name="connsiteX212" fmla="*/ 309563 w 565151"/>
              <a:gd name="connsiteY212" fmla="*/ 0 h 531812"/>
              <a:gd name="connsiteX213" fmla="*/ 320079 w 565151"/>
              <a:gd name="connsiteY213" fmla="*/ 0 h 531812"/>
              <a:gd name="connsiteX214" fmla="*/ 321672 w 565151"/>
              <a:gd name="connsiteY214" fmla="*/ 7623 h 531812"/>
              <a:gd name="connsiteX215" fmla="*/ 321832 w 565151"/>
              <a:gd name="connsiteY215" fmla="*/ 8417 h 531812"/>
              <a:gd name="connsiteX216" fmla="*/ 322310 w 565151"/>
              <a:gd name="connsiteY216" fmla="*/ 10005 h 531812"/>
              <a:gd name="connsiteX217" fmla="*/ 323106 w 565151"/>
              <a:gd name="connsiteY217" fmla="*/ 12704 h 531812"/>
              <a:gd name="connsiteX218" fmla="*/ 324062 w 565151"/>
              <a:gd name="connsiteY218" fmla="*/ 16198 h 531812"/>
              <a:gd name="connsiteX219" fmla="*/ 325496 w 565151"/>
              <a:gd name="connsiteY219" fmla="*/ 20486 h 531812"/>
              <a:gd name="connsiteX220" fmla="*/ 327249 w 565151"/>
              <a:gd name="connsiteY220" fmla="*/ 25568 h 531812"/>
              <a:gd name="connsiteX221" fmla="*/ 329480 w 565151"/>
              <a:gd name="connsiteY221" fmla="*/ 31444 h 531812"/>
              <a:gd name="connsiteX222" fmla="*/ 332188 w 565151"/>
              <a:gd name="connsiteY222" fmla="*/ 37796 h 531812"/>
              <a:gd name="connsiteX223" fmla="*/ 335375 w 565151"/>
              <a:gd name="connsiteY223" fmla="*/ 44942 h 531812"/>
              <a:gd name="connsiteX224" fmla="*/ 339040 w 565151"/>
              <a:gd name="connsiteY224" fmla="*/ 52406 h 531812"/>
              <a:gd name="connsiteX225" fmla="*/ 343342 w 565151"/>
              <a:gd name="connsiteY225" fmla="*/ 60506 h 531812"/>
              <a:gd name="connsiteX226" fmla="*/ 348122 w 565151"/>
              <a:gd name="connsiteY226" fmla="*/ 68922 h 531812"/>
              <a:gd name="connsiteX227" fmla="*/ 353539 w 565151"/>
              <a:gd name="connsiteY227" fmla="*/ 77816 h 531812"/>
              <a:gd name="connsiteX228" fmla="*/ 359594 w 565151"/>
              <a:gd name="connsiteY228" fmla="*/ 86709 h 531812"/>
              <a:gd name="connsiteX229" fmla="*/ 366445 w 565151"/>
              <a:gd name="connsiteY229" fmla="*/ 96079 h 531812"/>
              <a:gd name="connsiteX230" fmla="*/ 373934 w 565151"/>
              <a:gd name="connsiteY230" fmla="*/ 105448 h 531812"/>
              <a:gd name="connsiteX231" fmla="*/ 382219 w 565151"/>
              <a:gd name="connsiteY231" fmla="*/ 114977 h 531812"/>
              <a:gd name="connsiteX232" fmla="*/ 391141 w 565151"/>
              <a:gd name="connsiteY232" fmla="*/ 124505 h 531812"/>
              <a:gd name="connsiteX233" fmla="*/ 401020 w 565151"/>
              <a:gd name="connsiteY233" fmla="*/ 134034 h 531812"/>
              <a:gd name="connsiteX234" fmla="*/ 411855 w 565151"/>
              <a:gd name="connsiteY234" fmla="*/ 143562 h 531812"/>
              <a:gd name="connsiteX235" fmla="*/ 413289 w 565151"/>
              <a:gd name="connsiteY235" fmla="*/ 157537 h 531812"/>
              <a:gd name="connsiteX236" fmla="*/ 415679 w 565151"/>
              <a:gd name="connsiteY236" fmla="*/ 171036 h 531812"/>
              <a:gd name="connsiteX237" fmla="*/ 418547 w 565151"/>
              <a:gd name="connsiteY237" fmla="*/ 184376 h 531812"/>
              <a:gd name="connsiteX238" fmla="*/ 422052 w 565151"/>
              <a:gd name="connsiteY238" fmla="*/ 197240 h 531812"/>
              <a:gd name="connsiteX239" fmla="*/ 426035 w 565151"/>
              <a:gd name="connsiteY239" fmla="*/ 209627 h 531812"/>
              <a:gd name="connsiteX240" fmla="*/ 430815 w 565151"/>
              <a:gd name="connsiteY240" fmla="*/ 221855 h 531812"/>
              <a:gd name="connsiteX241" fmla="*/ 433843 w 565151"/>
              <a:gd name="connsiteY241" fmla="*/ 230272 h 531812"/>
              <a:gd name="connsiteX242" fmla="*/ 436392 w 565151"/>
              <a:gd name="connsiteY242" fmla="*/ 239165 h 531812"/>
              <a:gd name="connsiteX243" fmla="*/ 438145 w 565151"/>
              <a:gd name="connsiteY243" fmla="*/ 248535 h 531812"/>
              <a:gd name="connsiteX244" fmla="*/ 439260 w 565151"/>
              <a:gd name="connsiteY244" fmla="*/ 258222 h 531812"/>
              <a:gd name="connsiteX245" fmla="*/ 439738 w 565151"/>
              <a:gd name="connsiteY245" fmla="*/ 267909 h 531812"/>
              <a:gd name="connsiteX246" fmla="*/ 439419 w 565151"/>
              <a:gd name="connsiteY246" fmla="*/ 278232 h 531812"/>
              <a:gd name="connsiteX247" fmla="*/ 438304 w 565151"/>
              <a:gd name="connsiteY247" fmla="*/ 290619 h 531812"/>
              <a:gd name="connsiteX248" fmla="*/ 436073 w 565151"/>
              <a:gd name="connsiteY248" fmla="*/ 302847 h 531812"/>
              <a:gd name="connsiteX249" fmla="*/ 432887 w 565151"/>
              <a:gd name="connsiteY249" fmla="*/ 314758 h 531812"/>
              <a:gd name="connsiteX250" fmla="*/ 429063 w 565151"/>
              <a:gd name="connsiteY250" fmla="*/ 326351 h 531812"/>
              <a:gd name="connsiteX251" fmla="*/ 424283 w 565151"/>
              <a:gd name="connsiteY251" fmla="*/ 337626 h 531812"/>
              <a:gd name="connsiteX252" fmla="*/ 418706 w 565151"/>
              <a:gd name="connsiteY252" fmla="*/ 348584 h 531812"/>
              <a:gd name="connsiteX253" fmla="*/ 412651 w 565151"/>
              <a:gd name="connsiteY253" fmla="*/ 358906 h 531812"/>
              <a:gd name="connsiteX254" fmla="*/ 405800 w 565151"/>
              <a:gd name="connsiteY254" fmla="*/ 369070 h 531812"/>
              <a:gd name="connsiteX255" fmla="*/ 398471 w 565151"/>
              <a:gd name="connsiteY255" fmla="*/ 378440 h 531812"/>
              <a:gd name="connsiteX256" fmla="*/ 390663 w 565151"/>
              <a:gd name="connsiteY256" fmla="*/ 387650 h 531812"/>
              <a:gd name="connsiteX257" fmla="*/ 382378 w 565151"/>
              <a:gd name="connsiteY257" fmla="*/ 396226 h 531812"/>
              <a:gd name="connsiteX258" fmla="*/ 373456 w 565151"/>
              <a:gd name="connsiteY258" fmla="*/ 404484 h 531812"/>
              <a:gd name="connsiteX259" fmla="*/ 364374 w 565151"/>
              <a:gd name="connsiteY259" fmla="*/ 412107 h 531812"/>
              <a:gd name="connsiteX260" fmla="*/ 354814 w 565151"/>
              <a:gd name="connsiteY260" fmla="*/ 418936 h 531812"/>
              <a:gd name="connsiteX261" fmla="*/ 345094 w 565151"/>
              <a:gd name="connsiteY261" fmla="*/ 425447 h 531812"/>
              <a:gd name="connsiteX262" fmla="*/ 335056 w 565151"/>
              <a:gd name="connsiteY262" fmla="*/ 431323 h 531812"/>
              <a:gd name="connsiteX263" fmla="*/ 325018 w 565151"/>
              <a:gd name="connsiteY263" fmla="*/ 436563 h 531812"/>
              <a:gd name="connsiteX264" fmla="*/ 330436 w 565151"/>
              <a:gd name="connsiteY264" fmla="*/ 427511 h 531812"/>
              <a:gd name="connsiteX265" fmla="*/ 335375 w 565151"/>
              <a:gd name="connsiteY265" fmla="*/ 417506 h 531812"/>
              <a:gd name="connsiteX266" fmla="*/ 340314 w 565151"/>
              <a:gd name="connsiteY266" fmla="*/ 406707 h 531812"/>
              <a:gd name="connsiteX267" fmla="*/ 344457 w 565151"/>
              <a:gd name="connsiteY267" fmla="*/ 394956 h 531812"/>
              <a:gd name="connsiteX268" fmla="*/ 348440 w 565151"/>
              <a:gd name="connsiteY268" fmla="*/ 382569 h 531812"/>
              <a:gd name="connsiteX269" fmla="*/ 351786 w 565151"/>
              <a:gd name="connsiteY269" fmla="*/ 369546 h 531812"/>
              <a:gd name="connsiteX270" fmla="*/ 354814 w 565151"/>
              <a:gd name="connsiteY270" fmla="*/ 355889 h 531812"/>
              <a:gd name="connsiteX271" fmla="*/ 357204 w 565151"/>
              <a:gd name="connsiteY271" fmla="*/ 341596 h 531812"/>
              <a:gd name="connsiteX272" fmla="*/ 358956 w 565151"/>
              <a:gd name="connsiteY272" fmla="*/ 326986 h 531812"/>
              <a:gd name="connsiteX273" fmla="*/ 360390 w 565151"/>
              <a:gd name="connsiteY273" fmla="*/ 311740 h 531812"/>
              <a:gd name="connsiteX274" fmla="*/ 361028 w 565151"/>
              <a:gd name="connsiteY274" fmla="*/ 296177 h 531812"/>
              <a:gd name="connsiteX275" fmla="*/ 361028 w 565151"/>
              <a:gd name="connsiteY275" fmla="*/ 281884 h 531812"/>
              <a:gd name="connsiteX276" fmla="*/ 360709 w 565151"/>
              <a:gd name="connsiteY276" fmla="*/ 268386 h 531812"/>
              <a:gd name="connsiteX277" fmla="*/ 359912 w 565151"/>
              <a:gd name="connsiteY277" fmla="*/ 255363 h 531812"/>
              <a:gd name="connsiteX278" fmla="*/ 358478 w 565151"/>
              <a:gd name="connsiteY278" fmla="*/ 242818 h 531812"/>
              <a:gd name="connsiteX279" fmla="*/ 356726 w 565151"/>
              <a:gd name="connsiteY279" fmla="*/ 230907 h 531812"/>
              <a:gd name="connsiteX280" fmla="*/ 354495 w 565151"/>
              <a:gd name="connsiteY280" fmla="*/ 219790 h 531812"/>
              <a:gd name="connsiteX281" fmla="*/ 351627 w 565151"/>
              <a:gd name="connsiteY281" fmla="*/ 209150 h 531812"/>
              <a:gd name="connsiteX282" fmla="*/ 348281 w 565151"/>
              <a:gd name="connsiteY282" fmla="*/ 199145 h 531812"/>
              <a:gd name="connsiteX283" fmla="*/ 346050 w 565151"/>
              <a:gd name="connsiteY283" fmla="*/ 193111 h 531812"/>
              <a:gd name="connsiteX284" fmla="*/ 344298 w 565151"/>
              <a:gd name="connsiteY284" fmla="*/ 187870 h 531812"/>
              <a:gd name="connsiteX285" fmla="*/ 342704 w 565151"/>
              <a:gd name="connsiteY285" fmla="*/ 183582 h 531812"/>
              <a:gd name="connsiteX286" fmla="*/ 341430 w 565151"/>
              <a:gd name="connsiteY286" fmla="*/ 179771 h 531812"/>
              <a:gd name="connsiteX287" fmla="*/ 340155 w 565151"/>
              <a:gd name="connsiteY287" fmla="*/ 176595 h 531812"/>
              <a:gd name="connsiteX288" fmla="*/ 339040 w 565151"/>
              <a:gd name="connsiteY288" fmla="*/ 173736 h 531812"/>
              <a:gd name="connsiteX289" fmla="*/ 338243 w 565151"/>
              <a:gd name="connsiteY289" fmla="*/ 171354 h 531812"/>
              <a:gd name="connsiteX290" fmla="*/ 337128 w 565151"/>
              <a:gd name="connsiteY290" fmla="*/ 168654 h 531812"/>
              <a:gd name="connsiteX291" fmla="*/ 336172 w 565151"/>
              <a:gd name="connsiteY291" fmla="*/ 165955 h 531812"/>
              <a:gd name="connsiteX292" fmla="*/ 335216 w 565151"/>
              <a:gd name="connsiteY292" fmla="*/ 163255 h 531812"/>
              <a:gd name="connsiteX293" fmla="*/ 334260 w 565151"/>
              <a:gd name="connsiteY293" fmla="*/ 160396 h 531812"/>
              <a:gd name="connsiteX294" fmla="*/ 332985 w 565151"/>
              <a:gd name="connsiteY294" fmla="*/ 156902 h 531812"/>
              <a:gd name="connsiteX295" fmla="*/ 331392 w 565151"/>
              <a:gd name="connsiteY295" fmla="*/ 152614 h 531812"/>
              <a:gd name="connsiteX296" fmla="*/ 327727 w 565151"/>
              <a:gd name="connsiteY296" fmla="*/ 141180 h 531812"/>
              <a:gd name="connsiteX297" fmla="*/ 324062 w 565151"/>
              <a:gd name="connsiteY297" fmla="*/ 128952 h 531812"/>
              <a:gd name="connsiteX298" fmla="*/ 320557 w 565151"/>
              <a:gd name="connsiteY298" fmla="*/ 115612 h 531812"/>
              <a:gd name="connsiteX299" fmla="*/ 317370 w 565151"/>
              <a:gd name="connsiteY299" fmla="*/ 101796 h 531812"/>
              <a:gd name="connsiteX300" fmla="*/ 278691 w 565151"/>
              <a:gd name="connsiteY300" fmla="*/ 0 h 531812"/>
              <a:gd name="connsiteX301" fmla="*/ 289947 w 565151"/>
              <a:gd name="connsiteY301" fmla="*/ 0 h 531812"/>
              <a:gd name="connsiteX302" fmla="*/ 297874 w 565151"/>
              <a:gd name="connsiteY302" fmla="*/ 103896 h 531812"/>
              <a:gd name="connsiteX303" fmla="*/ 298033 w 565151"/>
              <a:gd name="connsiteY303" fmla="*/ 105326 h 531812"/>
              <a:gd name="connsiteX304" fmla="*/ 301521 w 565151"/>
              <a:gd name="connsiteY304" fmla="*/ 119941 h 531812"/>
              <a:gd name="connsiteX305" fmla="*/ 305008 w 565151"/>
              <a:gd name="connsiteY305" fmla="*/ 133762 h 531812"/>
              <a:gd name="connsiteX306" fmla="*/ 308813 w 565151"/>
              <a:gd name="connsiteY306" fmla="*/ 146789 h 531812"/>
              <a:gd name="connsiteX307" fmla="*/ 312777 w 565151"/>
              <a:gd name="connsiteY307" fmla="*/ 158862 h 531812"/>
              <a:gd name="connsiteX308" fmla="*/ 314362 w 565151"/>
              <a:gd name="connsiteY308" fmla="*/ 163152 h 531812"/>
              <a:gd name="connsiteX309" fmla="*/ 315630 w 565151"/>
              <a:gd name="connsiteY309" fmla="*/ 166806 h 531812"/>
              <a:gd name="connsiteX310" fmla="*/ 316581 w 565151"/>
              <a:gd name="connsiteY310" fmla="*/ 169665 h 531812"/>
              <a:gd name="connsiteX311" fmla="*/ 317691 w 565151"/>
              <a:gd name="connsiteY311" fmla="*/ 172525 h 531812"/>
              <a:gd name="connsiteX312" fmla="*/ 318484 w 565151"/>
              <a:gd name="connsiteY312" fmla="*/ 175226 h 531812"/>
              <a:gd name="connsiteX313" fmla="*/ 319594 w 565151"/>
              <a:gd name="connsiteY313" fmla="*/ 178244 h 531812"/>
              <a:gd name="connsiteX314" fmla="*/ 320703 w 565151"/>
              <a:gd name="connsiteY314" fmla="*/ 180627 h 531812"/>
              <a:gd name="connsiteX315" fmla="*/ 321496 w 565151"/>
              <a:gd name="connsiteY315" fmla="*/ 183328 h 531812"/>
              <a:gd name="connsiteX316" fmla="*/ 322764 w 565151"/>
              <a:gd name="connsiteY316" fmla="*/ 186505 h 531812"/>
              <a:gd name="connsiteX317" fmla="*/ 324033 w 565151"/>
              <a:gd name="connsiteY317" fmla="*/ 190159 h 531812"/>
              <a:gd name="connsiteX318" fmla="*/ 325618 w 565151"/>
              <a:gd name="connsiteY318" fmla="*/ 194607 h 531812"/>
              <a:gd name="connsiteX319" fmla="*/ 327520 w 565151"/>
              <a:gd name="connsiteY319" fmla="*/ 199690 h 531812"/>
              <a:gd name="connsiteX320" fmla="*/ 329581 w 565151"/>
              <a:gd name="connsiteY320" fmla="*/ 205568 h 531812"/>
              <a:gd name="connsiteX321" fmla="*/ 332594 w 565151"/>
              <a:gd name="connsiteY321" fmla="*/ 214623 h 531812"/>
              <a:gd name="connsiteX322" fmla="*/ 334972 w 565151"/>
              <a:gd name="connsiteY322" fmla="*/ 224473 h 531812"/>
              <a:gd name="connsiteX323" fmla="*/ 337350 w 565151"/>
              <a:gd name="connsiteY323" fmla="*/ 234958 h 531812"/>
              <a:gd name="connsiteX324" fmla="*/ 338776 w 565151"/>
              <a:gd name="connsiteY324" fmla="*/ 246078 h 531812"/>
              <a:gd name="connsiteX325" fmla="*/ 340045 w 565151"/>
              <a:gd name="connsiteY325" fmla="*/ 257675 h 531812"/>
              <a:gd name="connsiteX326" fmla="*/ 340837 w 565151"/>
              <a:gd name="connsiteY326" fmla="*/ 269908 h 531812"/>
              <a:gd name="connsiteX327" fmla="*/ 341313 w 565151"/>
              <a:gd name="connsiteY327" fmla="*/ 282775 h 531812"/>
              <a:gd name="connsiteX328" fmla="*/ 341154 w 565151"/>
              <a:gd name="connsiteY328" fmla="*/ 295802 h 531812"/>
              <a:gd name="connsiteX329" fmla="*/ 340362 w 565151"/>
              <a:gd name="connsiteY329" fmla="*/ 311212 h 531812"/>
              <a:gd name="connsiteX330" fmla="*/ 339252 w 565151"/>
              <a:gd name="connsiteY330" fmla="*/ 326304 h 531812"/>
              <a:gd name="connsiteX331" fmla="*/ 337508 w 565151"/>
              <a:gd name="connsiteY331" fmla="*/ 340601 h 531812"/>
              <a:gd name="connsiteX332" fmla="*/ 334972 w 565151"/>
              <a:gd name="connsiteY332" fmla="*/ 354105 h 531812"/>
              <a:gd name="connsiteX333" fmla="*/ 332276 w 565151"/>
              <a:gd name="connsiteY333" fmla="*/ 367131 h 531812"/>
              <a:gd name="connsiteX334" fmla="*/ 329106 w 565151"/>
              <a:gd name="connsiteY334" fmla="*/ 379205 h 531812"/>
              <a:gd name="connsiteX335" fmla="*/ 325618 w 565151"/>
              <a:gd name="connsiteY335" fmla="*/ 390325 h 531812"/>
              <a:gd name="connsiteX336" fmla="*/ 321655 w 565151"/>
              <a:gd name="connsiteY336" fmla="*/ 400810 h 531812"/>
              <a:gd name="connsiteX337" fmla="*/ 317533 w 565151"/>
              <a:gd name="connsiteY337" fmla="*/ 410342 h 531812"/>
              <a:gd name="connsiteX338" fmla="*/ 312935 w 565151"/>
              <a:gd name="connsiteY338" fmla="*/ 418921 h 531812"/>
              <a:gd name="connsiteX339" fmla="*/ 308496 w 565151"/>
              <a:gd name="connsiteY339" fmla="*/ 426705 h 531812"/>
              <a:gd name="connsiteX340" fmla="*/ 303581 w 565151"/>
              <a:gd name="connsiteY340" fmla="*/ 433218 h 531812"/>
              <a:gd name="connsiteX341" fmla="*/ 298825 w 565151"/>
              <a:gd name="connsiteY341" fmla="*/ 438937 h 531812"/>
              <a:gd name="connsiteX342" fmla="*/ 293752 w 565151"/>
              <a:gd name="connsiteY342" fmla="*/ 443544 h 531812"/>
              <a:gd name="connsiteX343" fmla="*/ 288521 w 565151"/>
              <a:gd name="connsiteY343" fmla="*/ 447039 h 531812"/>
              <a:gd name="connsiteX344" fmla="*/ 283447 w 565151"/>
              <a:gd name="connsiteY344" fmla="*/ 449263 h 531812"/>
              <a:gd name="connsiteX345" fmla="*/ 281386 w 565151"/>
              <a:gd name="connsiteY345" fmla="*/ 449263 h 531812"/>
              <a:gd name="connsiteX346" fmla="*/ 276472 w 565151"/>
              <a:gd name="connsiteY346" fmla="*/ 447039 h 531812"/>
              <a:gd name="connsiteX347" fmla="*/ 271399 w 565151"/>
              <a:gd name="connsiteY347" fmla="*/ 443544 h 531812"/>
              <a:gd name="connsiteX348" fmla="*/ 266326 w 565151"/>
              <a:gd name="connsiteY348" fmla="*/ 438937 h 531812"/>
              <a:gd name="connsiteX349" fmla="*/ 261411 w 565151"/>
              <a:gd name="connsiteY349" fmla="*/ 433218 h 531812"/>
              <a:gd name="connsiteX350" fmla="*/ 256655 w 565151"/>
              <a:gd name="connsiteY350" fmla="*/ 426705 h 531812"/>
              <a:gd name="connsiteX351" fmla="*/ 251899 w 565151"/>
              <a:gd name="connsiteY351" fmla="*/ 418921 h 531812"/>
              <a:gd name="connsiteX352" fmla="*/ 247618 w 565151"/>
              <a:gd name="connsiteY352" fmla="*/ 410342 h 531812"/>
              <a:gd name="connsiteX353" fmla="*/ 243338 w 565151"/>
              <a:gd name="connsiteY353" fmla="*/ 400810 h 531812"/>
              <a:gd name="connsiteX354" fmla="*/ 239533 w 565151"/>
              <a:gd name="connsiteY354" fmla="*/ 390325 h 531812"/>
              <a:gd name="connsiteX355" fmla="*/ 236045 w 565151"/>
              <a:gd name="connsiteY355" fmla="*/ 379205 h 531812"/>
              <a:gd name="connsiteX356" fmla="*/ 232716 w 565151"/>
              <a:gd name="connsiteY356" fmla="*/ 367131 h 531812"/>
              <a:gd name="connsiteX357" fmla="*/ 229862 w 565151"/>
              <a:gd name="connsiteY357" fmla="*/ 354105 h 531812"/>
              <a:gd name="connsiteX358" fmla="*/ 227643 w 565151"/>
              <a:gd name="connsiteY358" fmla="*/ 340601 h 531812"/>
              <a:gd name="connsiteX359" fmla="*/ 225899 w 565151"/>
              <a:gd name="connsiteY359" fmla="*/ 326304 h 531812"/>
              <a:gd name="connsiteX360" fmla="*/ 224472 w 565151"/>
              <a:gd name="connsiteY360" fmla="*/ 311212 h 531812"/>
              <a:gd name="connsiteX361" fmla="*/ 223838 w 565151"/>
              <a:gd name="connsiteY361" fmla="*/ 295802 h 531812"/>
              <a:gd name="connsiteX362" fmla="*/ 223838 w 565151"/>
              <a:gd name="connsiteY362" fmla="*/ 282775 h 531812"/>
              <a:gd name="connsiteX363" fmla="*/ 224155 w 565151"/>
              <a:gd name="connsiteY363" fmla="*/ 269908 h 531812"/>
              <a:gd name="connsiteX364" fmla="*/ 224948 w 565151"/>
              <a:gd name="connsiteY364" fmla="*/ 257675 h 531812"/>
              <a:gd name="connsiteX365" fmla="*/ 226058 w 565151"/>
              <a:gd name="connsiteY365" fmla="*/ 246237 h 531812"/>
              <a:gd name="connsiteX366" fmla="*/ 227801 w 565151"/>
              <a:gd name="connsiteY366" fmla="*/ 234958 h 531812"/>
              <a:gd name="connsiteX367" fmla="*/ 229862 w 565151"/>
              <a:gd name="connsiteY367" fmla="*/ 224473 h 531812"/>
              <a:gd name="connsiteX368" fmla="*/ 232557 w 565151"/>
              <a:gd name="connsiteY368" fmla="*/ 214623 h 531812"/>
              <a:gd name="connsiteX369" fmla="*/ 235411 w 565151"/>
              <a:gd name="connsiteY369" fmla="*/ 205568 h 531812"/>
              <a:gd name="connsiteX370" fmla="*/ 237631 w 565151"/>
              <a:gd name="connsiteY370" fmla="*/ 199690 h 531812"/>
              <a:gd name="connsiteX371" fmla="*/ 239533 w 565151"/>
              <a:gd name="connsiteY371" fmla="*/ 194607 h 531812"/>
              <a:gd name="connsiteX372" fmla="*/ 240960 w 565151"/>
              <a:gd name="connsiteY372" fmla="*/ 190159 h 531812"/>
              <a:gd name="connsiteX373" fmla="*/ 242228 w 565151"/>
              <a:gd name="connsiteY373" fmla="*/ 186505 h 531812"/>
              <a:gd name="connsiteX374" fmla="*/ 243496 w 565151"/>
              <a:gd name="connsiteY374" fmla="*/ 183328 h 531812"/>
              <a:gd name="connsiteX375" fmla="*/ 244448 w 565151"/>
              <a:gd name="connsiteY375" fmla="*/ 180627 h 531812"/>
              <a:gd name="connsiteX376" fmla="*/ 245399 w 565151"/>
              <a:gd name="connsiteY376" fmla="*/ 178244 h 531812"/>
              <a:gd name="connsiteX377" fmla="*/ 246350 w 565151"/>
              <a:gd name="connsiteY377" fmla="*/ 175226 h 531812"/>
              <a:gd name="connsiteX378" fmla="*/ 247460 w 565151"/>
              <a:gd name="connsiteY378" fmla="*/ 172684 h 531812"/>
              <a:gd name="connsiteX379" fmla="*/ 248411 w 565151"/>
              <a:gd name="connsiteY379" fmla="*/ 169983 h 531812"/>
              <a:gd name="connsiteX380" fmla="*/ 249521 w 565151"/>
              <a:gd name="connsiteY380" fmla="*/ 166806 h 531812"/>
              <a:gd name="connsiteX381" fmla="*/ 250789 w 565151"/>
              <a:gd name="connsiteY381" fmla="*/ 163152 h 531812"/>
              <a:gd name="connsiteX382" fmla="*/ 252216 w 565151"/>
              <a:gd name="connsiteY382" fmla="*/ 158862 h 531812"/>
              <a:gd name="connsiteX383" fmla="*/ 256179 w 565151"/>
              <a:gd name="connsiteY383" fmla="*/ 146789 h 531812"/>
              <a:gd name="connsiteX384" fmla="*/ 259984 w 565151"/>
              <a:gd name="connsiteY384" fmla="*/ 133762 h 531812"/>
              <a:gd name="connsiteX385" fmla="*/ 263630 w 565151"/>
              <a:gd name="connsiteY385" fmla="*/ 119941 h 531812"/>
              <a:gd name="connsiteX386" fmla="*/ 266960 w 565151"/>
              <a:gd name="connsiteY386" fmla="*/ 105326 h 531812"/>
              <a:gd name="connsiteX387" fmla="*/ 245350 w 565151"/>
              <a:gd name="connsiteY387" fmla="*/ 0 h 531812"/>
              <a:gd name="connsiteX388" fmla="*/ 258763 w 565151"/>
              <a:gd name="connsiteY388" fmla="*/ 0 h 531812"/>
              <a:gd name="connsiteX389" fmla="*/ 247717 w 565151"/>
              <a:gd name="connsiteY389" fmla="*/ 101748 h 531812"/>
              <a:gd name="connsiteX390" fmla="*/ 244403 w 565151"/>
              <a:gd name="connsiteY390" fmla="*/ 115738 h 531812"/>
              <a:gd name="connsiteX391" fmla="*/ 240932 w 565151"/>
              <a:gd name="connsiteY391" fmla="*/ 128775 h 531812"/>
              <a:gd name="connsiteX392" fmla="*/ 237460 w 565151"/>
              <a:gd name="connsiteY392" fmla="*/ 141334 h 531812"/>
              <a:gd name="connsiteX393" fmla="*/ 233515 w 565151"/>
              <a:gd name="connsiteY393" fmla="*/ 152781 h 531812"/>
              <a:gd name="connsiteX394" fmla="*/ 232253 w 565151"/>
              <a:gd name="connsiteY394" fmla="*/ 157073 h 531812"/>
              <a:gd name="connsiteX395" fmla="*/ 230990 w 565151"/>
              <a:gd name="connsiteY395" fmla="*/ 160571 h 531812"/>
              <a:gd name="connsiteX396" fmla="*/ 229886 w 565151"/>
              <a:gd name="connsiteY396" fmla="*/ 163433 h 531812"/>
              <a:gd name="connsiteX397" fmla="*/ 228939 w 565151"/>
              <a:gd name="connsiteY397" fmla="*/ 166295 h 531812"/>
              <a:gd name="connsiteX398" fmla="*/ 227834 w 565151"/>
              <a:gd name="connsiteY398" fmla="*/ 168839 h 531812"/>
              <a:gd name="connsiteX399" fmla="*/ 226887 w 565151"/>
              <a:gd name="connsiteY399" fmla="*/ 171700 h 531812"/>
              <a:gd name="connsiteX400" fmla="*/ 225941 w 565151"/>
              <a:gd name="connsiteY400" fmla="*/ 173926 h 531812"/>
              <a:gd name="connsiteX401" fmla="*/ 224994 w 565151"/>
              <a:gd name="connsiteY401" fmla="*/ 176788 h 531812"/>
              <a:gd name="connsiteX402" fmla="*/ 223889 w 565151"/>
              <a:gd name="connsiteY402" fmla="*/ 179967 h 531812"/>
              <a:gd name="connsiteX403" fmla="*/ 222469 w 565151"/>
              <a:gd name="connsiteY403" fmla="*/ 183783 h 531812"/>
              <a:gd name="connsiteX404" fmla="*/ 221049 w 565151"/>
              <a:gd name="connsiteY404" fmla="*/ 188075 h 531812"/>
              <a:gd name="connsiteX405" fmla="*/ 219155 w 565151"/>
              <a:gd name="connsiteY405" fmla="*/ 193322 h 531812"/>
              <a:gd name="connsiteX406" fmla="*/ 216946 w 565151"/>
              <a:gd name="connsiteY406" fmla="*/ 199204 h 531812"/>
              <a:gd name="connsiteX407" fmla="*/ 213790 w 565151"/>
              <a:gd name="connsiteY407" fmla="*/ 209379 h 531812"/>
              <a:gd name="connsiteX408" fmla="*/ 210950 w 565151"/>
              <a:gd name="connsiteY408" fmla="*/ 220031 h 531812"/>
              <a:gd name="connsiteX409" fmla="*/ 208740 w 565151"/>
              <a:gd name="connsiteY409" fmla="*/ 231159 h 531812"/>
              <a:gd name="connsiteX410" fmla="*/ 206847 w 565151"/>
              <a:gd name="connsiteY410" fmla="*/ 243083 h 531812"/>
              <a:gd name="connsiteX411" fmla="*/ 205584 w 565151"/>
              <a:gd name="connsiteY411" fmla="*/ 255642 h 531812"/>
              <a:gd name="connsiteX412" fmla="*/ 204795 w 565151"/>
              <a:gd name="connsiteY412" fmla="*/ 268679 h 531812"/>
              <a:gd name="connsiteX413" fmla="*/ 204164 w 565151"/>
              <a:gd name="connsiteY413" fmla="*/ 282192 h 531812"/>
              <a:gd name="connsiteX414" fmla="*/ 204480 w 565151"/>
              <a:gd name="connsiteY414" fmla="*/ 296342 h 531812"/>
              <a:gd name="connsiteX415" fmla="*/ 205111 w 565151"/>
              <a:gd name="connsiteY415" fmla="*/ 312081 h 531812"/>
              <a:gd name="connsiteX416" fmla="*/ 206373 w 565151"/>
              <a:gd name="connsiteY416" fmla="*/ 327184 h 531812"/>
              <a:gd name="connsiteX417" fmla="*/ 208267 w 565151"/>
              <a:gd name="connsiteY417" fmla="*/ 341810 h 531812"/>
              <a:gd name="connsiteX418" fmla="*/ 210476 w 565151"/>
              <a:gd name="connsiteY418" fmla="*/ 356119 h 531812"/>
              <a:gd name="connsiteX419" fmla="*/ 213317 w 565151"/>
              <a:gd name="connsiteY419" fmla="*/ 369791 h 531812"/>
              <a:gd name="connsiteX420" fmla="*/ 216630 w 565151"/>
              <a:gd name="connsiteY420" fmla="*/ 382669 h 531812"/>
              <a:gd name="connsiteX421" fmla="*/ 220418 w 565151"/>
              <a:gd name="connsiteY421" fmla="*/ 395069 h 531812"/>
              <a:gd name="connsiteX422" fmla="*/ 224836 w 565151"/>
              <a:gd name="connsiteY422" fmla="*/ 406675 h 531812"/>
              <a:gd name="connsiteX423" fmla="*/ 229412 w 565151"/>
              <a:gd name="connsiteY423" fmla="*/ 417485 h 531812"/>
              <a:gd name="connsiteX424" fmla="*/ 234462 w 565151"/>
              <a:gd name="connsiteY424" fmla="*/ 427501 h 531812"/>
              <a:gd name="connsiteX425" fmla="*/ 239985 w 565151"/>
              <a:gd name="connsiteY425" fmla="*/ 436563 h 531812"/>
              <a:gd name="connsiteX426" fmla="*/ 229886 w 565151"/>
              <a:gd name="connsiteY426" fmla="*/ 431476 h 531812"/>
              <a:gd name="connsiteX427" fmla="*/ 220102 w 565151"/>
              <a:gd name="connsiteY427" fmla="*/ 425594 h 531812"/>
              <a:gd name="connsiteX428" fmla="*/ 210476 w 565151"/>
              <a:gd name="connsiteY428" fmla="*/ 419075 h 531812"/>
              <a:gd name="connsiteX429" fmla="*/ 201166 w 565151"/>
              <a:gd name="connsiteY429" fmla="*/ 411921 h 531812"/>
              <a:gd name="connsiteX430" fmla="*/ 192171 w 565151"/>
              <a:gd name="connsiteY430" fmla="*/ 404449 h 531812"/>
              <a:gd name="connsiteX431" fmla="*/ 183492 w 565151"/>
              <a:gd name="connsiteY431" fmla="*/ 396341 h 531812"/>
              <a:gd name="connsiteX432" fmla="*/ 175287 w 565151"/>
              <a:gd name="connsiteY432" fmla="*/ 387756 h 531812"/>
              <a:gd name="connsiteX433" fmla="*/ 167397 w 565151"/>
              <a:gd name="connsiteY433" fmla="*/ 378535 h 531812"/>
              <a:gd name="connsiteX434" fmla="*/ 160296 w 565151"/>
              <a:gd name="connsiteY434" fmla="*/ 368996 h 531812"/>
              <a:gd name="connsiteX435" fmla="*/ 153510 w 565151"/>
              <a:gd name="connsiteY435" fmla="*/ 358980 h 531812"/>
              <a:gd name="connsiteX436" fmla="*/ 147672 w 565151"/>
              <a:gd name="connsiteY436" fmla="*/ 348488 h 531812"/>
              <a:gd name="connsiteX437" fmla="*/ 142149 w 565151"/>
              <a:gd name="connsiteY437" fmla="*/ 337677 h 531812"/>
              <a:gd name="connsiteX438" fmla="*/ 137573 w 565151"/>
              <a:gd name="connsiteY438" fmla="*/ 326548 h 531812"/>
              <a:gd name="connsiteX439" fmla="*/ 133628 w 565151"/>
              <a:gd name="connsiteY439" fmla="*/ 314942 h 531812"/>
              <a:gd name="connsiteX440" fmla="*/ 130629 w 565151"/>
              <a:gd name="connsiteY440" fmla="*/ 303019 h 531812"/>
              <a:gd name="connsiteX441" fmla="*/ 128420 w 565151"/>
              <a:gd name="connsiteY441" fmla="*/ 290936 h 531812"/>
              <a:gd name="connsiteX442" fmla="*/ 127316 w 565151"/>
              <a:gd name="connsiteY442" fmla="*/ 278536 h 531812"/>
              <a:gd name="connsiteX443" fmla="*/ 127000 w 565151"/>
              <a:gd name="connsiteY443" fmla="*/ 268202 h 531812"/>
              <a:gd name="connsiteX444" fmla="*/ 127473 w 565151"/>
              <a:gd name="connsiteY444" fmla="*/ 258504 h 531812"/>
              <a:gd name="connsiteX445" fmla="*/ 128420 w 565151"/>
              <a:gd name="connsiteY445" fmla="*/ 248806 h 531812"/>
              <a:gd name="connsiteX446" fmla="*/ 130314 w 565151"/>
              <a:gd name="connsiteY446" fmla="*/ 239426 h 531812"/>
              <a:gd name="connsiteX447" fmla="*/ 132839 w 565151"/>
              <a:gd name="connsiteY447" fmla="*/ 230523 h 531812"/>
              <a:gd name="connsiteX448" fmla="*/ 135837 w 565151"/>
              <a:gd name="connsiteY448" fmla="*/ 222097 h 531812"/>
              <a:gd name="connsiteX449" fmla="*/ 140571 w 565151"/>
              <a:gd name="connsiteY449" fmla="*/ 209856 h 531812"/>
              <a:gd name="connsiteX450" fmla="*/ 144674 w 565151"/>
              <a:gd name="connsiteY450" fmla="*/ 197296 h 531812"/>
              <a:gd name="connsiteX451" fmla="*/ 148303 w 565151"/>
              <a:gd name="connsiteY451" fmla="*/ 184101 h 531812"/>
              <a:gd name="connsiteX452" fmla="*/ 151459 w 565151"/>
              <a:gd name="connsiteY452" fmla="*/ 170746 h 531812"/>
              <a:gd name="connsiteX453" fmla="*/ 153984 w 565151"/>
              <a:gd name="connsiteY453" fmla="*/ 156914 h 531812"/>
              <a:gd name="connsiteX454" fmla="*/ 156035 w 565151"/>
              <a:gd name="connsiteY454" fmla="*/ 142606 h 531812"/>
              <a:gd name="connsiteX455" fmla="*/ 166608 w 565151"/>
              <a:gd name="connsiteY455" fmla="*/ 133385 h 531812"/>
              <a:gd name="connsiteX456" fmla="*/ 176076 w 565151"/>
              <a:gd name="connsiteY456" fmla="*/ 123846 h 531812"/>
              <a:gd name="connsiteX457" fmla="*/ 184913 w 565151"/>
              <a:gd name="connsiteY457" fmla="*/ 114148 h 531812"/>
              <a:gd name="connsiteX458" fmla="*/ 192960 w 565151"/>
              <a:gd name="connsiteY458" fmla="*/ 104769 h 531812"/>
              <a:gd name="connsiteX459" fmla="*/ 200219 w 565151"/>
              <a:gd name="connsiteY459" fmla="*/ 95389 h 531812"/>
              <a:gd name="connsiteX460" fmla="*/ 207005 w 565151"/>
              <a:gd name="connsiteY460" fmla="*/ 86168 h 531812"/>
              <a:gd name="connsiteX461" fmla="*/ 212843 w 565151"/>
              <a:gd name="connsiteY461" fmla="*/ 77106 h 531812"/>
              <a:gd name="connsiteX462" fmla="*/ 218208 w 565151"/>
              <a:gd name="connsiteY462" fmla="*/ 68521 h 531812"/>
              <a:gd name="connsiteX463" fmla="*/ 222942 w 565151"/>
              <a:gd name="connsiteY463" fmla="*/ 60095 h 531812"/>
              <a:gd name="connsiteX464" fmla="*/ 227045 w 565151"/>
              <a:gd name="connsiteY464" fmla="*/ 52146 h 531812"/>
              <a:gd name="connsiteX465" fmla="*/ 230675 w 565151"/>
              <a:gd name="connsiteY465" fmla="*/ 44515 h 531812"/>
              <a:gd name="connsiteX466" fmla="*/ 233831 w 565151"/>
              <a:gd name="connsiteY466" fmla="*/ 37678 h 531812"/>
              <a:gd name="connsiteX467" fmla="*/ 236355 w 565151"/>
              <a:gd name="connsiteY467" fmla="*/ 31319 h 531812"/>
              <a:gd name="connsiteX468" fmla="*/ 238407 w 565151"/>
              <a:gd name="connsiteY468" fmla="*/ 25437 h 531812"/>
              <a:gd name="connsiteX469" fmla="*/ 240143 w 565151"/>
              <a:gd name="connsiteY469" fmla="*/ 20508 h 531812"/>
              <a:gd name="connsiteX470" fmla="*/ 241563 w 565151"/>
              <a:gd name="connsiteY470" fmla="*/ 16216 h 531812"/>
              <a:gd name="connsiteX471" fmla="*/ 242510 w 565151"/>
              <a:gd name="connsiteY471" fmla="*/ 12718 h 531812"/>
              <a:gd name="connsiteX472" fmla="*/ 243299 w 565151"/>
              <a:gd name="connsiteY472" fmla="*/ 10016 h 531812"/>
              <a:gd name="connsiteX473" fmla="*/ 243772 w 565151"/>
              <a:gd name="connsiteY473" fmla="*/ 8426 h 531812"/>
              <a:gd name="connsiteX474" fmla="*/ 243772 w 565151"/>
              <a:gd name="connsiteY474" fmla="*/ 7631 h 53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</a:cxnLst>
            <a:rect l="l" t="t" r="r" b="b"/>
            <a:pathLst>
              <a:path w="565151" h="531812">
                <a:moveTo>
                  <a:pt x="281467" y="458787"/>
                </a:moveTo>
                <a:lnTo>
                  <a:pt x="283684" y="458787"/>
                </a:lnTo>
                <a:lnTo>
                  <a:pt x="284001" y="458787"/>
                </a:lnTo>
                <a:lnTo>
                  <a:pt x="284477" y="458787"/>
                </a:lnTo>
                <a:lnTo>
                  <a:pt x="352600" y="472381"/>
                </a:lnTo>
                <a:lnTo>
                  <a:pt x="354976" y="473013"/>
                </a:lnTo>
                <a:lnTo>
                  <a:pt x="357036" y="474594"/>
                </a:lnTo>
                <a:lnTo>
                  <a:pt x="358779" y="476332"/>
                </a:lnTo>
                <a:lnTo>
                  <a:pt x="359888" y="478545"/>
                </a:lnTo>
                <a:lnTo>
                  <a:pt x="360363" y="481074"/>
                </a:lnTo>
                <a:lnTo>
                  <a:pt x="360205" y="483761"/>
                </a:lnTo>
                <a:lnTo>
                  <a:pt x="359412" y="486290"/>
                </a:lnTo>
                <a:lnTo>
                  <a:pt x="357828" y="488345"/>
                </a:lnTo>
                <a:lnTo>
                  <a:pt x="355769" y="490084"/>
                </a:lnTo>
                <a:lnTo>
                  <a:pt x="353392" y="491032"/>
                </a:lnTo>
                <a:lnTo>
                  <a:pt x="350699" y="491348"/>
                </a:lnTo>
                <a:lnTo>
                  <a:pt x="349748" y="491190"/>
                </a:lnTo>
                <a:lnTo>
                  <a:pt x="348798" y="491190"/>
                </a:lnTo>
                <a:lnTo>
                  <a:pt x="312201" y="483919"/>
                </a:lnTo>
                <a:lnTo>
                  <a:pt x="330420" y="501780"/>
                </a:lnTo>
                <a:lnTo>
                  <a:pt x="332005" y="503835"/>
                </a:lnTo>
                <a:lnTo>
                  <a:pt x="332797" y="506364"/>
                </a:lnTo>
                <a:lnTo>
                  <a:pt x="333114" y="508735"/>
                </a:lnTo>
                <a:lnTo>
                  <a:pt x="332797" y="511106"/>
                </a:lnTo>
                <a:lnTo>
                  <a:pt x="332005" y="513477"/>
                </a:lnTo>
                <a:lnTo>
                  <a:pt x="330420" y="515532"/>
                </a:lnTo>
                <a:lnTo>
                  <a:pt x="328361" y="517112"/>
                </a:lnTo>
                <a:lnTo>
                  <a:pt x="325984" y="517903"/>
                </a:lnTo>
                <a:lnTo>
                  <a:pt x="323450" y="518219"/>
                </a:lnTo>
                <a:lnTo>
                  <a:pt x="321073" y="517903"/>
                </a:lnTo>
                <a:lnTo>
                  <a:pt x="318697" y="517112"/>
                </a:lnTo>
                <a:lnTo>
                  <a:pt x="316479" y="515532"/>
                </a:lnTo>
                <a:lnTo>
                  <a:pt x="292240" y="491348"/>
                </a:lnTo>
                <a:lnTo>
                  <a:pt x="292240" y="522170"/>
                </a:lnTo>
                <a:lnTo>
                  <a:pt x="291764" y="525174"/>
                </a:lnTo>
                <a:lnTo>
                  <a:pt x="290338" y="527861"/>
                </a:lnTo>
                <a:lnTo>
                  <a:pt x="288279" y="529915"/>
                </a:lnTo>
                <a:lnTo>
                  <a:pt x="285744" y="531338"/>
                </a:lnTo>
                <a:lnTo>
                  <a:pt x="282576" y="531812"/>
                </a:lnTo>
                <a:lnTo>
                  <a:pt x="279407" y="531338"/>
                </a:lnTo>
                <a:lnTo>
                  <a:pt x="276872" y="529915"/>
                </a:lnTo>
                <a:lnTo>
                  <a:pt x="274813" y="527861"/>
                </a:lnTo>
                <a:lnTo>
                  <a:pt x="273387" y="525174"/>
                </a:lnTo>
                <a:lnTo>
                  <a:pt x="272911" y="522170"/>
                </a:lnTo>
                <a:lnTo>
                  <a:pt x="272911" y="491348"/>
                </a:lnTo>
                <a:lnTo>
                  <a:pt x="248672" y="515532"/>
                </a:lnTo>
                <a:lnTo>
                  <a:pt x="246454" y="517112"/>
                </a:lnTo>
                <a:lnTo>
                  <a:pt x="244078" y="517903"/>
                </a:lnTo>
                <a:lnTo>
                  <a:pt x="241701" y="518219"/>
                </a:lnTo>
                <a:lnTo>
                  <a:pt x="239325" y="517903"/>
                </a:lnTo>
                <a:lnTo>
                  <a:pt x="236790" y="517112"/>
                </a:lnTo>
                <a:lnTo>
                  <a:pt x="234731" y="515532"/>
                </a:lnTo>
                <a:lnTo>
                  <a:pt x="233146" y="513477"/>
                </a:lnTo>
                <a:lnTo>
                  <a:pt x="232354" y="511106"/>
                </a:lnTo>
                <a:lnTo>
                  <a:pt x="232037" y="508735"/>
                </a:lnTo>
                <a:lnTo>
                  <a:pt x="232354" y="506364"/>
                </a:lnTo>
                <a:lnTo>
                  <a:pt x="233146" y="503835"/>
                </a:lnTo>
                <a:lnTo>
                  <a:pt x="234731" y="501780"/>
                </a:lnTo>
                <a:lnTo>
                  <a:pt x="252791" y="484077"/>
                </a:lnTo>
                <a:lnTo>
                  <a:pt x="216036" y="490084"/>
                </a:lnTo>
                <a:lnTo>
                  <a:pt x="215086" y="490242"/>
                </a:lnTo>
                <a:lnTo>
                  <a:pt x="214452" y="490242"/>
                </a:lnTo>
                <a:lnTo>
                  <a:pt x="211759" y="489926"/>
                </a:lnTo>
                <a:lnTo>
                  <a:pt x="209224" y="488661"/>
                </a:lnTo>
                <a:lnTo>
                  <a:pt x="207164" y="487080"/>
                </a:lnTo>
                <a:lnTo>
                  <a:pt x="205580" y="484868"/>
                </a:lnTo>
                <a:lnTo>
                  <a:pt x="204788" y="482181"/>
                </a:lnTo>
                <a:lnTo>
                  <a:pt x="204788" y="479652"/>
                </a:lnTo>
                <a:lnTo>
                  <a:pt x="205263" y="477123"/>
                </a:lnTo>
                <a:lnTo>
                  <a:pt x="206531" y="474910"/>
                </a:lnTo>
                <a:lnTo>
                  <a:pt x="208273" y="473171"/>
                </a:lnTo>
                <a:lnTo>
                  <a:pt x="210333" y="471906"/>
                </a:lnTo>
                <a:lnTo>
                  <a:pt x="212868" y="470958"/>
                </a:lnTo>
                <a:lnTo>
                  <a:pt x="276872" y="460526"/>
                </a:lnTo>
                <a:lnTo>
                  <a:pt x="277347" y="460210"/>
                </a:lnTo>
                <a:lnTo>
                  <a:pt x="278140" y="459894"/>
                </a:lnTo>
                <a:lnTo>
                  <a:pt x="278298" y="459736"/>
                </a:lnTo>
                <a:lnTo>
                  <a:pt x="278615" y="459578"/>
                </a:lnTo>
                <a:lnTo>
                  <a:pt x="278932" y="459420"/>
                </a:lnTo>
                <a:lnTo>
                  <a:pt x="279249" y="459261"/>
                </a:lnTo>
                <a:lnTo>
                  <a:pt x="279882" y="459261"/>
                </a:lnTo>
                <a:lnTo>
                  <a:pt x="280674" y="458945"/>
                </a:lnTo>
                <a:close/>
                <a:moveTo>
                  <a:pt x="433164" y="161925"/>
                </a:moveTo>
                <a:lnTo>
                  <a:pt x="444861" y="169858"/>
                </a:lnTo>
                <a:lnTo>
                  <a:pt x="457032" y="177474"/>
                </a:lnTo>
                <a:lnTo>
                  <a:pt x="469994" y="184773"/>
                </a:lnTo>
                <a:lnTo>
                  <a:pt x="482639" y="191119"/>
                </a:lnTo>
                <a:lnTo>
                  <a:pt x="494337" y="198100"/>
                </a:lnTo>
                <a:lnTo>
                  <a:pt x="505085" y="205081"/>
                </a:lnTo>
                <a:lnTo>
                  <a:pt x="515360" y="212697"/>
                </a:lnTo>
                <a:lnTo>
                  <a:pt x="524528" y="220472"/>
                </a:lnTo>
                <a:lnTo>
                  <a:pt x="532747" y="228405"/>
                </a:lnTo>
                <a:lnTo>
                  <a:pt x="540334" y="236973"/>
                </a:lnTo>
                <a:lnTo>
                  <a:pt x="546657" y="245540"/>
                </a:lnTo>
                <a:lnTo>
                  <a:pt x="552189" y="254267"/>
                </a:lnTo>
                <a:lnTo>
                  <a:pt x="556931" y="263469"/>
                </a:lnTo>
                <a:lnTo>
                  <a:pt x="560567" y="272513"/>
                </a:lnTo>
                <a:lnTo>
                  <a:pt x="563096" y="282033"/>
                </a:lnTo>
                <a:lnTo>
                  <a:pt x="564677" y="291394"/>
                </a:lnTo>
                <a:lnTo>
                  <a:pt x="565151" y="300914"/>
                </a:lnTo>
                <a:lnTo>
                  <a:pt x="564677" y="311227"/>
                </a:lnTo>
                <a:lnTo>
                  <a:pt x="562938" y="321223"/>
                </a:lnTo>
                <a:lnTo>
                  <a:pt x="560251" y="331060"/>
                </a:lnTo>
                <a:lnTo>
                  <a:pt x="556457" y="340579"/>
                </a:lnTo>
                <a:lnTo>
                  <a:pt x="551873" y="349940"/>
                </a:lnTo>
                <a:lnTo>
                  <a:pt x="546183" y="358826"/>
                </a:lnTo>
                <a:lnTo>
                  <a:pt x="539386" y="367552"/>
                </a:lnTo>
                <a:lnTo>
                  <a:pt x="531957" y="375802"/>
                </a:lnTo>
                <a:lnTo>
                  <a:pt x="523421" y="383894"/>
                </a:lnTo>
                <a:lnTo>
                  <a:pt x="514095" y="391510"/>
                </a:lnTo>
                <a:lnTo>
                  <a:pt x="503979" y="398809"/>
                </a:lnTo>
                <a:lnTo>
                  <a:pt x="492914" y="405631"/>
                </a:lnTo>
                <a:lnTo>
                  <a:pt x="481059" y="412136"/>
                </a:lnTo>
                <a:lnTo>
                  <a:pt x="468729" y="418165"/>
                </a:lnTo>
                <a:lnTo>
                  <a:pt x="455294" y="423877"/>
                </a:lnTo>
                <a:lnTo>
                  <a:pt x="441542" y="428954"/>
                </a:lnTo>
                <a:lnTo>
                  <a:pt x="426841" y="433714"/>
                </a:lnTo>
                <a:lnTo>
                  <a:pt x="411667" y="437840"/>
                </a:lnTo>
                <a:lnTo>
                  <a:pt x="395702" y="441489"/>
                </a:lnTo>
                <a:lnTo>
                  <a:pt x="379263" y="444662"/>
                </a:lnTo>
                <a:lnTo>
                  <a:pt x="362192" y="447201"/>
                </a:lnTo>
                <a:lnTo>
                  <a:pt x="344488" y="449263"/>
                </a:lnTo>
                <a:lnTo>
                  <a:pt x="355395" y="442758"/>
                </a:lnTo>
                <a:lnTo>
                  <a:pt x="366143" y="435777"/>
                </a:lnTo>
                <a:lnTo>
                  <a:pt x="376260" y="428002"/>
                </a:lnTo>
                <a:lnTo>
                  <a:pt x="386376" y="419593"/>
                </a:lnTo>
                <a:lnTo>
                  <a:pt x="396018" y="410550"/>
                </a:lnTo>
                <a:lnTo>
                  <a:pt x="405028" y="401188"/>
                </a:lnTo>
                <a:lnTo>
                  <a:pt x="413722" y="391193"/>
                </a:lnTo>
                <a:lnTo>
                  <a:pt x="421625" y="380562"/>
                </a:lnTo>
                <a:lnTo>
                  <a:pt x="429054" y="369456"/>
                </a:lnTo>
                <a:lnTo>
                  <a:pt x="435851" y="358032"/>
                </a:lnTo>
                <a:lnTo>
                  <a:pt x="441700" y="346133"/>
                </a:lnTo>
                <a:lnTo>
                  <a:pt x="446916" y="333757"/>
                </a:lnTo>
                <a:lnTo>
                  <a:pt x="451184" y="321064"/>
                </a:lnTo>
                <a:lnTo>
                  <a:pt x="454503" y="307736"/>
                </a:lnTo>
                <a:lnTo>
                  <a:pt x="456874" y="294409"/>
                </a:lnTo>
                <a:lnTo>
                  <a:pt x="458297" y="280605"/>
                </a:lnTo>
                <a:lnTo>
                  <a:pt x="458613" y="268864"/>
                </a:lnTo>
                <a:lnTo>
                  <a:pt x="458139" y="257599"/>
                </a:lnTo>
                <a:lnTo>
                  <a:pt x="456716" y="246492"/>
                </a:lnTo>
                <a:lnTo>
                  <a:pt x="454661" y="235862"/>
                </a:lnTo>
                <a:lnTo>
                  <a:pt x="451974" y="225549"/>
                </a:lnTo>
                <a:lnTo>
                  <a:pt x="448339" y="215712"/>
                </a:lnTo>
                <a:lnTo>
                  <a:pt x="443439" y="203019"/>
                </a:lnTo>
                <a:lnTo>
                  <a:pt x="439329" y="189850"/>
                </a:lnTo>
                <a:lnTo>
                  <a:pt x="435851" y="176046"/>
                </a:lnTo>
                <a:close/>
                <a:moveTo>
                  <a:pt x="133253" y="160337"/>
                </a:moveTo>
                <a:lnTo>
                  <a:pt x="130081" y="174656"/>
                </a:lnTo>
                <a:lnTo>
                  <a:pt x="126432" y="188657"/>
                </a:lnTo>
                <a:lnTo>
                  <a:pt x="122308" y="201863"/>
                </a:lnTo>
                <a:lnTo>
                  <a:pt x="117390" y="214750"/>
                </a:lnTo>
                <a:lnTo>
                  <a:pt x="113741" y="224614"/>
                </a:lnTo>
                <a:lnTo>
                  <a:pt x="110886" y="234956"/>
                </a:lnTo>
                <a:lnTo>
                  <a:pt x="108824" y="245616"/>
                </a:lnTo>
                <a:lnTo>
                  <a:pt x="107396" y="256753"/>
                </a:lnTo>
                <a:lnTo>
                  <a:pt x="106920" y="268049"/>
                </a:lnTo>
                <a:lnTo>
                  <a:pt x="107237" y="279823"/>
                </a:lnTo>
                <a:lnTo>
                  <a:pt x="108665" y="293506"/>
                </a:lnTo>
                <a:lnTo>
                  <a:pt x="110886" y="306711"/>
                </a:lnTo>
                <a:lnTo>
                  <a:pt x="114217" y="319757"/>
                </a:lnTo>
                <a:lnTo>
                  <a:pt x="118342" y="332485"/>
                </a:lnTo>
                <a:lnTo>
                  <a:pt x="123418" y="344577"/>
                </a:lnTo>
                <a:lnTo>
                  <a:pt x="129288" y="356510"/>
                </a:lnTo>
                <a:lnTo>
                  <a:pt x="135950" y="367965"/>
                </a:lnTo>
                <a:lnTo>
                  <a:pt x="142930" y="378784"/>
                </a:lnTo>
                <a:lnTo>
                  <a:pt x="151021" y="389285"/>
                </a:lnTo>
                <a:lnTo>
                  <a:pt x="159270" y="399308"/>
                </a:lnTo>
                <a:lnTo>
                  <a:pt x="168312" y="408854"/>
                </a:lnTo>
                <a:lnTo>
                  <a:pt x="177671" y="417764"/>
                </a:lnTo>
                <a:lnTo>
                  <a:pt x="187665" y="426196"/>
                </a:lnTo>
                <a:lnTo>
                  <a:pt x="197818" y="433992"/>
                </a:lnTo>
                <a:lnTo>
                  <a:pt x="208288" y="440993"/>
                </a:lnTo>
                <a:lnTo>
                  <a:pt x="219075" y="447675"/>
                </a:lnTo>
                <a:lnTo>
                  <a:pt x="201467" y="445130"/>
                </a:lnTo>
                <a:lnTo>
                  <a:pt x="184493" y="442266"/>
                </a:lnTo>
                <a:lnTo>
                  <a:pt x="168153" y="438766"/>
                </a:lnTo>
                <a:lnTo>
                  <a:pt x="152290" y="434947"/>
                </a:lnTo>
                <a:lnTo>
                  <a:pt x="137219" y="430492"/>
                </a:lnTo>
                <a:lnTo>
                  <a:pt x="122625" y="425719"/>
                </a:lnTo>
                <a:lnTo>
                  <a:pt x="108824" y="420469"/>
                </a:lnTo>
                <a:lnTo>
                  <a:pt x="95657" y="414900"/>
                </a:lnTo>
                <a:lnTo>
                  <a:pt x="83283" y="408854"/>
                </a:lnTo>
                <a:lnTo>
                  <a:pt x="71544" y="402331"/>
                </a:lnTo>
                <a:lnTo>
                  <a:pt x="60757" y="395331"/>
                </a:lnTo>
                <a:lnTo>
                  <a:pt x="50605" y="388171"/>
                </a:lnTo>
                <a:lnTo>
                  <a:pt x="41245" y="380693"/>
                </a:lnTo>
                <a:lnTo>
                  <a:pt x="32996" y="372738"/>
                </a:lnTo>
                <a:lnTo>
                  <a:pt x="25540" y="364624"/>
                </a:lnTo>
                <a:lnTo>
                  <a:pt x="18878" y="356192"/>
                </a:lnTo>
                <a:lnTo>
                  <a:pt x="13167" y="347441"/>
                </a:lnTo>
                <a:lnTo>
                  <a:pt x="8566" y="338372"/>
                </a:lnTo>
                <a:lnTo>
                  <a:pt x="4918" y="329144"/>
                </a:lnTo>
                <a:lnTo>
                  <a:pt x="2062" y="319598"/>
                </a:lnTo>
                <a:lnTo>
                  <a:pt x="476" y="310052"/>
                </a:lnTo>
                <a:lnTo>
                  <a:pt x="0" y="300188"/>
                </a:lnTo>
                <a:lnTo>
                  <a:pt x="476" y="290642"/>
                </a:lnTo>
                <a:lnTo>
                  <a:pt x="2062" y="281096"/>
                </a:lnTo>
                <a:lnTo>
                  <a:pt x="4759" y="271709"/>
                </a:lnTo>
                <a:lnTo>
                  <a:pt x="8408" y="262640"/>
                </a:lnTo>
                <a:lnTo>
                  <a:pt x="13008" y="253412"/>
                </a:lnTo>
                <a:lnTo>
                  <a:pt x="18560" y="244661"/>
                </a:lnTo>
                <a:lnTo>
                  <a:pt x="25064" y="236070"/>
                </a:lnTo>
                <a:lnTo>
                  <a:pt x="32520" y="227478"/>
                </a:lnTo>
                <a:lnTo>
                  <a:pt x="40928" y="219523"/>
                </a:lnTo>
                <a:lnTo>
                  <a:pt x="50129" y="211568"/>
                </a:lnTo>
                <a:lnTo>
                  <a:pt x="60281" y="204090"/>
                </a:lnTo>
                <a:lnTo>
                  <a:pt x="71386" y="196931"/>
                </a:lnTo>
                <a:lnTo>
                  <a:pt x="83125" y="189930"/>
                </a:lnTo>
                <a:lnTo>
                  <a:pt x="95816" y="183566"/>
                </a:lnTo>
                <a:lnTo>
                  <a:pt x="108982" y="176088"/>
                </a:lnTo>
                <a:lnTo>
                  <a:pt x="121514" y="168292"/>
                </a:lnTo>
                <a:close/>
                <a:moveTo>
                  <a:pt x="309563" y="0"/>
                </a:moveTo>
                <a:lnTo>
                  <a:pt x="320079" y="0"/>
                </a:lnTo>
                <a:lnTo>
                  <a:pt x="321672" y="7623"/>
                </a:lnTo>
                <a:lnTo>
                  <a:pt x="321832" y="8417"/>
                </a:lnTo>
                <a:lnTo>
                  <a:pt x="322310" y="10005"/>
                </a:lnTo>
                <a:lnTo>
                  <a:pt x="323106" y="12704"/>
                </a:lnTo>
                <a:lnTo>
                  <a:pt x="324062" y="16198"/>
                </a:lnTo>
                <a:lnTo>
                  <a:pt x="325496" y="20486"/>
                </a:lnTo>
                <a:lnTo>
                  <a:pt x="327249" y="25568"/>
                </a:lnTo>
                <a:lnTo>
                  <a:pt x="329480" y="31444"/>
                </a:lnTo>
                <a:lnTo>
                  <a:pt x="332188" y="37796"/>
                </a:lnTo>
                <a:lnTo>
                  <a:pt x="335375" y="44942"/>
                </a:lnTo>
                <a:lnTo>
                  <a:pt x="339040" y="52406"/>
                </a:lnTo>
                <a:lnTo>
                  <a:pt x="343342" y="60506"/>
                </a:lnTo>
                <a:lnTo>
                  <a:pt x="348122" y="68922"/>
                </a:lnTo>
                <a:lnTo>
                  <a:pt x="353539" y="77816"/>
                </a:lnTo>
                <a:lnTo>
                  <a:pt x="359594" y="86709"/>
                </a:lnTo>
                <a:lnTo>
                  <a:pt x="366445" y="96079"/>
                </a:lnTo>
                <a:lnTo>
                  <a:pt x="373934" y="105448"/>
                </a:lnTo>
                <a:lnTo>
                  <a:pt x="382219" y="114977"/>
                </a:lnTo>
                <a:lnTo>
                  <a:pt x="391141" y="124505"/>
                </a:lnTo>
                <a:lnTo>
                  <a:pt x="401020" y="134034"/>
                </a:lnTo>
                <a:lnTo>
                  <a:pt x="411855" y="143562"/>
                </a:lnTo>
                <a:lnTo>
                  <a:pt x="413289" y="157537"/>
                </a:lnTo>
                <a:lnTo>
                  <a:pt x="415679" y="171036"/>
                </a:lnTo>
                <a:lnTo>
                  <a:pt x="418547" y="184376"/>
                </a:lnTo>
                <a:lnTo>
                  <a:pt x="422052" y="197240"/>
                </a:lnTo>
                <a:lnTo>
                  <a:pt x="426035" y="209627"/>
                </a:lnTo>
                <a:lnTo>
                  <a:pt x="430815" y="221855"/>
                </a:lnTo>
                <a:lnTo>
                  <a:pt x="433843" y="230272"/>
                </a:lnTo>
                <a:lnTo>
                  <a:pt x="436392" y="239165"/>
                </a:lnTo>
                <a:lnTo>
                  <a:pt x="438145" y="248535"/>
                </a:lnTo>
                <a:lnTo>
                  <a:pt x="439260" y="258222"/>
                </a:lnTo>
                <a:lnTo>
                  <a:pt x="439738" y="267909"/>
                </a:lnTo>
                <a:lnTo>
                  <a:pt x="439419" y="278232"/>
                </a:lnTo>
                <a:lnTo>
                  <a:pt x="438304" y="290619"/>
                </a:lnTo>
                <a:lnTo>
                  <a:pt x="436073" y="302847"/>
                </a:lnTo>
                <a:lnTo>
                  <a:pt x="432887" y="314758"/>
                </a:lnTo>
                <a:lnTo>
                  <a:pt x="429063" y="326351"/>
                </a:lnTo>
                <a:lnTo>
                  <a:pt x="424283" y="337626"/>
                </a:lnTo>
                <a:lnTo>
                  <a:pt x="418706" y="348584"/>
                </a:lnTo>
                <a:lnTo>
                  <a:pt x="412651" y="358906"/>
                </a:lnTo>
                <a:lnTo>
                  <a:pt x="405800" y="369070"/>
                </a:lnTo>
                <a:lnTo>
                  <a:pt x="398471" y="378440"/>
                </a:lnTo>
                <a:lnTo>
                  <a:pt x="390663" y="387650"/>
                </a:lnTo>
                <a:lnTo>
                  <a:pt x="382378" y="396226"/>
                </a:lnTo>
                <a:lnTo>
                  <a:pt x="373456" y="404484"/>
                </a:lnTo>
                <a:lnTo>
                  <a:pt x="364374" y="412107"/>
                </a:lnTo>
                <a:lnTo>
                  <a:pt x="354814" y="418936"/>
                </a:lnTo>
                <a:lnTo>
                  <a:pt x="345094" y="425447"/>
                </a:lnTo>
                <a:lnTo>
                  <a:pt x="335056" y="431323"/>
                </a:lnTo>
                <a:lnTo>
                  <a:pt x="325018" y="436563"/>
                </a:lnTo>
                <a:lnTo>
                  <a:pt x="330436" y="427511"/>
                </a:lnTo>
                <a:lnTo>
                  <a:pt x="335375" y="417506"/>
                </a:lnTo>
                <a:lnTo>
                  <a:pt x="340314" y="406707"/>
                </a:lnTo>
                <a:lnTo>
                  <a:pt x="344457" y="394956"/>
                </a:lnTo>
                <a:lnTo>
                  <a:pt x="348440" y="382569"/>
                </a:lnTo>
                <a:lnTo>
                  <a:pt x="351786" y="369546"/>
                </a:lnTo>
                <a:lnTo>
                  <a:pt x="354814" y="355889"/>
                </a:lnTo>
                <a:lnTo>
                  <a:pt x="357204" y="341596"/>
                </a:lnTo>
                <a:lnTo>
                  <a:pt x="358956" y="326986"/>
                </a:lnTo>
                <a:lnTo>
                  <a:pt x="360390" y="311740"/>
                </a:lnTo>
                <a:lnTo>
                  <a:pt x="361028" y="296177"/>
                </a:lnTo>
                <a:lnTo>
                  <a:pt x="361028" y="281884"/>
                </a:lnTo>
                <a:lnTo>
                  <a:pt x="360709" y="268386"/>
                </a:lnTo>
                <a:lnTo>
                  <a:pt x="359912" y="255363"/>
                </a:lnTo>
                <a:lnTo>
                  <a:pt x="358478" y="242818"/>
                </a:lnTo>
                <a:lnTo>
                  <a:pt x="356726" y="230907"/>
                </a:lnTo>
                <a:lnTo>
                  <a:pt x="354495" y="219790"/>
                </a:lnTo>
                <a:lnTo>
                  <a:pt x="351627" y="209150"/>
                </a:lnTo>
                <a:lnTo>
                  <a:pt x="348281" y="199145"/>
                </a:lnTo>
                <a:lnTo>
                  <a:pt x="346050" y="193111"/>
                </a:lnTo>
                <a:lnTo>
                  <a:pt x="344298" y="187870"/>
                </a:lnTo>
                <a:lnTo>
                  <a:pt x="342704" y="183582"/>
                </a:lnTo>
                <a:lnTo>
                  <a:pt x="341430" y="179771"/>
                </a:lnTo>
                <a:lnTo>
                  <a:pt x="340155" y="176595"/>
                </a:lnTo>
                <a:lnTo>
                  <a:pt x="339040" y="173736"/>
                </a:lnTo>
                <a:lnTo>
                  <a:pt x="338243" y="171354"/>
                </a:lnTo>
                <a:lnTo>
                  <a:pt x="337128" y="168654"/>
                </a:lnTo>
                <a:lnTo>
                  <a:pt x="336172" y="165955"/>
                </a:lnTo>
                <a:lnTo>
                  <a:pt x="335216" y="163255"/>
                </a:lnTo>
                <a:lnTo>
                  <a:pt x="334260" y="160396"/>
                </a:lnTo>
                <a:lnTo>
                  <a:pt x="332985" y="156902"/>
                </a:lnTo>
                <a:lnTo>
                  <a:pt x="331392" y="152614"/>
                </a:lnTo>
                <a:lnTo>
                  <a:pt x="327727" y="141180"/>
                </a:lnTo>
                <a:lnTo>
                  <a:pt x="324062" y="128952"/>
                </a:lnTo>
                <a:lnTo>
                  <a:pt x="320557" y="115612"/>
                </a:lnTo>
                <a:lnTo>
                  <a:pt x="317370" y="101796"/>
                </a:lnTo>
                <a:close/>
                <a:moveTo>
                  <a:pt x="278691" y="0"/>
                </a:moveTo>
                <a:lnTo>
                  <a:pt x="289947" y="0"/>
                </a:lnTo>
                <a:lnTo>
                  <a:pt x="297874" y="103896"/>
                </a:lnTo>
                <a:lnTo>
                  <a:pt x="298033" y="105326"/>
                </a:lnTo>
                <a:lnTo>
                  <a:pt x="301521" y="119941"/>
                </a:lnTo>
                <a:lnTo>
                  <a:pt x="305008" y="133762"/>
                </a:lnTo>
                <a:lnTo>
                  <a:pt x="308813" y="146789"/>
                </a:lnTo>
                <a:lnTo>
                  <a:pt x="312777" y="158862"/>
                </a:lnTo>
                <a:lnTo>
                  <a:pt x="314362" y="163152"/>
                </a:lnTo>
                <a:lnTo>
                  <a:pt x="315630" y="166806"/>
                </a:lnTo>
                <a:lnTo>
                  <a:pt x="316581" y="169665"/>
                </a:lnTo>
                <a:lnTo>
                  <a:pt x="317691" y="172525"/>
                </a:lnTo>
                <a:lnTo>
                  <a:pt x="318484" y="175226"/>
                </a:lnTo>
                <a:lnTo>
                  <a:pt x="319594" y="178244"/>
                </a:lnTo>
                <a:lnTo>
                  <a:pt x="320703" y="180627"/>
                </a:lnTo>
                <a:lnTo>
                  <a:pt x="321496" y="183328"/>
                </a:lnTo>
                <a:lnTo>
                  <a:pt x="322764" y="186505"/>
                </a:lnTo>
                <a:lnTo>
                  <a:pt x="324033" y="190159"/>
                </a:lnTo>
                <a:lnTo>
                  <a:pt x="325618" y="194607"/>
                </a:lnTo>
                <a:lnTo>
                  <a:pt x="327520" y="199690"/>
                </a:lnTo>
                <a:lnTo>
                  <a:pt x="329581" y="205568"/>
                </a:lnTo>
                <a:lnTo>
                  <a:pt x="332594" y="214623"/>
                </a:lnTo>
                <a:lnTo>
                  <a:pt x="334972" y="224473"/>
                </a:lnTo>
                <a:lnTo>
                  <a:pt x="337350" y="234958"/>
                </a:lnTo>
                <a:lnTo>
                  <a:pt x="338776" y="246078"/>
                </a:lnTo>
                <a:lnTo>
                  <a:pt x="340045" y="257675"/>
                </a:lnTo>
                <a:lnTo>
                  <a:pt x="340837" y="269908"/>
                </a:lnTo>
                <a:lnTo>
                  <a:pt x="341313" y="282775"/>
                </a:lnTo>
                <a:lnTo>
                  <a:pt x="341154" y="295802"/>
                </a:lnTo>
                <a:lnTo>
                  <a:pt x="340362" y="311212"/>
                </a:lnTo>
                <a:lnTo>
                  <a:pt x="339252" y="326304"/>
                </a:lnTo>
                <a:lnTo>
                  <a:pt x="337508" y="340601"/>
                </a:lnTo>
                <a:lnTo>
                  <a:pt x="334972" y="354105"/>
                </a:lnTo>
                <a:lnTo>
                  <a:pt x="332276" y="367131"/>
                </a:lnTo>
                <a:lnTo>
                  <a:pt x="329106" y="379205"/>
                </a:lnTo>
                <a:lnTo>
                  <a:pt x="325618" y="390325"/>
                </a:lnTo>
                <a:lnTo>
                  <a:pt x="321655" y="400810"/>
                </a:lnTo>
                <a:lnTo>
                  <a:pt x="317533" y="410342"/>
                </a:lnTo>
                <a:lnTo>
                  <a:pt x="312935" y="418921"/>
                </a:lnTo>
                <a:lnTo>
                  <a:pt x="308496" y="426705"/>
                </a:lnTo>
                <a:lnTo>
                  <a:pt x="303581" y="433218"/>
                </a:lnTo>
                <a:lnTo>
                  <a:pt x="298825" y="438937"/>
                </a:lnTo>
                <a:lnTo>
                  <a:pt x="293752" y="443544"/>
                </a:lnTo>
                <a:lnTo>
                  <a:pt x="288521" y="447039"/>
                </a:lnTo>
                <a:lnTo>
                  <a:pt x="283447" y="449263"/>
                </a:lnTo>
                <a:lnTo>
                  <a:pt x="281386" y="449263"/>
                </a:lnTo>
                <a:lnTo>
                  <a:pt x="276472" y="447039"/>
                </a:lnTo>
                <a:lnTo>
                  <a:pt x="271399" y="443544"/>
                </a:lnTo>
                <a:lnTo>
                  <a:pt x="266326" y="438937"/>
                </a:lnTo>
                <a:lnTo>
                  <a:pt x="261411" y="433218"/>
                </a:lnTo>
                <a:lnTo>
                  <a:pt x="256655" y="426705"/>
                </a:lnTo>
                <a:lnTo>
                  <a:pt x="251899" y="418921"/>
                </a:lnTo>
                <a:lnTo>
                  <a:pt x="247618" y="410342"/>
                </a:lnTo>
                <a:lnTo>
                  <a:pt x="243338" y="400810"/>
                </a:lnTo>
                <a:lnTo>
                  <a:pt x="239533" y="390325"/>
                </a:lnTo>
                <a:lnTo>
                  <a:pt x="236045" y="379205"/>
                </a:lnTo>
                <a:lnTo>
                  <a:pt x="232716" y="367131"/>
                </a:lnTo>
                <a:lnTo>
                  <a:pt x="229862" y="354105"/>
                </a:lnTo>
                <a:lnTo>
                  <a:pt x="227643" y="340601"/>
                </a:lnTo>
                <a:lnTo>
                  <a:pt x="225899" y="326304"/>
                </a:lnTo>
                <a:lnTo>
                  <a:pt x="224472" y="311212"/>
                </a:lnTo>
                <a:lnTo>
                  <a:pt x="223838" y="295802"/>
                </a:lnTo>
                <a:lnTo>
                  <a:pt x="223838" y="282775"/>
                </a:lnTo>
                <a:lnTo>
                  <a:pt x="224155" y="269908"/>
                </a:lnTo>
                <a:lnTo>
                  <a:pt x="224948" y="257675"/>
                </a:lnTo>
                <a:lnTo>
                  <a:pt x="226058" y="246237"/>
                </a:lnTo>
                <a:lnTo>
                  <a:pt x="227801" y="234958"/>
                </a:lnTo>
                <a:lnTo>
                  <a:pt x="229862" y="224473"/>
                </a:lnTo>
                <a:lnTo>
                  <a:pt x="232557" y="214623"/>
                </a:lnTo>
                <a:lnTo>
                  <a:pt x="235411" y="205568"/>
                </a:lnTo>
                <a:lnTo>
                  <a:pt x="237631" y="199690"/>
                </a:lnTo>
                <a:lnTo>
                  <a:pt x="239533" y="194607"/>
                </a:lnTo>
                <a:lnTo>
                  <a:pt x="240960" y="190159"/>
                </a:lnTo>
                <a:lnTo>
                  <a:pt x="242228" y="186505"/>
                </a:lnTo>
                <a:lnTo>
                  <a:pt x="243496" y="183328"/>
                </a:lnTo>
                <a:lnTo>
                  <a:pt x="244448" y="180627"/>
                </a:lnTo>
                <a:lnTo>
                  <a:pt x="245399" y="178244"/>
                </a:lnTo>
                <a:lnTo>
                  <a:pt x="246350" y="175226"/>
                </a:lnTo>
                <a:lnTo>
                  <a:pt x="247460" y="172684"/>
                </a:lnTo>
                <a:lnTo>
                  <a:pt x="248411" y="169983"/>
                </a:lnTo>
                <a:lnTo>
                  <a:pt x="249521" y="166806"/>
                </a:lnTo>
                <a:lnTo>
                  <a:pt x="250789" y="163152"/>
                </a:lnTo>
                <a:lnTo>
                  <a:pt x="252216" y="158862"/>
                </a:lnTo>
                <a:lnTo>
                  <a:pt x="256179" y="146789"/>
                </a:lnTo>
                <a:lnTo>
                  <a:pt x="259984" y="133762"/>
                </a:lnTo>
                <a:lnTo>
                  <a:pt x="263630" y="119941"/>
                </a:lnTo>
                <a:lnTo>
                  <a:pt x="266960" y="105326"/>
                </a:lnTo>
                <a:close/>
                <a:moveTo>
                  <a:pt x="245350" y="0"/>
                </a:moveTo>
                <a:lnTo>
                  <a:pt x="258763" y="0"/>
                </a:lnTo>
                <a:lnTo>
                  <a:pt x="247717" y="101748"/>
                </a:lnTo>
                <a:lnTo>
                  <a:pt x="244403" y="115738"/>
                </a:lnTo>
                <a:lnTo>
                  <a:pt x="240932" y="128775"/>
                </a:lnTo>
                <a:lnTo>
                  <a:pt x="237460" y="141334"/>
                </a:lnTo>
                <a:lnTo>
                  <a:pt x="233515" y="152781"/>
                </a:lnTo>
                <a:lnTo>
                  <a:pt x="232253" y="157073"/>
                </a:lnTo>
                <a:lnTo>
                  <a:pt x="230990" y="160571"/>
                </a:lnTo>
                <a:lnTo>
                  <a:pt x="229886" y="163433"/>
                </a:lnTo>
                <a:lnTo>
                  <a:pt x="228939" y="166295"/>
                </a:lnTo>
                <a:lnTo>
                  <a:pt x="227834" y="168839"/>
                </a:lnTo>
                <a:lnTo>
                  <a:pt x="226887" y="171700"/>
                </a:lnTo>
                <a:lnTo>
                  <a:pt x="225941" y="173926"/>
                </a:lnTo>
                <a:lnTo>
                  <a:pt x="224994" y="176788"/>
                </a:lnTo>
                <a:lnTo>
                  <a:pt x="223889" y="179967"/>
                </a:lnTo>
                <a:lnTo>
                  <a:pt x="222469" y="183783"/>
                </a:lnTo>
                <a:lnTo>
                  <a:pt x="221049" y="188075"/>
                </a:lnTo>
                <a:lnTo>
                  <a:pt x="219155" y="193322"/>
                </a:lnTo>
                <a:lnTo>
                  <a:pt x="216946" y="199204"/>
                </a:lnTo>
                <a:lnTo>
                  <a:pt x="213790" y="209379"/>
                </a:lnTo>
                <a:lnTo>
                  <a:pt x="210950" y="220031"/>
                </a:lnTo>
                <a:lnTo>
                  <a:pt x="208740" y="231159"/>
                </a:lnTo>
                <a:lnTo>
                  <a:pt x="206847" y="243083"/>
                </a:lnTo>
                <a:lnTo>
                  <a:pt x="205584" y="255642"/>
                </a:lnTo>
                <a:lnTo>
                  <a:pt x="204795" y="268679"/>
                </a:lnTo>
                <a:lnTo>
                  <a:pt x="204164" y="282192"/>
                </a:lnTo>
                <a:lnTo>
                  <a:pt x="204480" y="296342"/>
                </a:lnTo>
                <a:lnTo>
                  <a:pt x="205111" y="312081"/>
                </a:lnTo>
                <a:lnTo>
                  <a:pt x="206373" y="327184"/>
                </a:lnTo>
                <a:lnTo>
                  <a:pt x="208267" y="341810"/>
                </a:lnTo>
                <a:lnTo>
                  <a:pt x="210476" y="356119"/>
                </a:lnTo>
                <a:lnTo>
                  <a:pt x="213317" y="369791"/>
                </a:lnTo>
                <a:lnTo>
                  <a:pt x="216630" y="382669"/>
                </a:lnTo>
                <a:lnTo>
                  <a:pt x="220418" y="395069"/>
                </a:lnTo>
                <a:lnTo>
                  <a:pt x="224836" y="406675"/>
                </a:lnTo>
                <a:lnTo>
                  <a:pt x="229412" y="417485"/>
                </a:lnTo>
                <a:lnTo>
                  <a:pt x="234462" y="427501"/>
                </a:lnTo>
                <a:lnTo>
                  <a:pt x="239985" y="436563"/>
                </a:lnTo>
                <a:lnTo>
                  <a:pt x="229886" y="431476"/>
                </a:lnTo>
                <a:lnTo>
                  <a:pt x="220102" y="425594"/>
                </a:lnTo>
                <a:lnTo>
                  <a:pt x="210476" y="419075"/>
                </a:lnTo>
                <a:lnTo>
                  <a:pt x="201166" y="411921"/>
                </a:lnTo>
                <a:lnTo>
                  <a:pt x="192171" y="404449"/>
                </a:lnTo>
                <a:lnTo>
                  <a:pt x="183492" y="396341"/>
                </a:lnTo>
                <a:lnTo>
                  <a:pt x="175287" y="387756"/>
                </a:lnTo>
                <a:lnTo>
                  <a:pt x="167397" y="378535"/>
                </a:lnTo>
                <a:lnTo>
                  <a:pt x="160296" y="368996"/>
                </a:lnTo>
                <a:lnTo>
                  <a:pt x="153510" y="358980"/>
                </a:lnTo>
                <a:lnTo>
                  <a:pt x="147672" y="348488"/>
                </a:lnTo>
                <a:lnTo>
                  <a:pt x="142149" y="337677"/>
                </a:lnTo>
                <a:lnTo>
                  <a:pt x="137573" y="326548"/>
                </a:lnTo>
                <a:lnTo>
                  <a:pt x="133628" y="314942"/>
                </a:lnTo>
                <a:lnTo>
                  <a:pt x="130629" y="303019"/>
                </a:lnTo>
                <a:lnTo>
                  <a:pt x="128420" y="290936"/>
                </a:lnTo>
                <a:lnTo>
                  <a:pt x="127316" y="278536"/>
                </a:lnTo>
                <a:lnTo>
                  <a:pt x="127000" y="268202"/>
                </a:lnTo>
                <a:lnTo>
                  <a:pt x="127473" y="258504"/>
                </a:lnTo>
                <a:lnTo>
                  <a:pt x="128420" y="248806"/>
                </a:lnTo>
                <a:lnTo>
                  <a:pt x="130314" y="239426"/>
                </a:lnTo>
                <a:lnTo>
                  <a:pt x="132839" y="230523"/>
                </a:lnTo>
                <a:lnTo>
                  <a:pt x="135837" y="222097"/>
                </a:lnTo>
                <a:lnTo>
                  <a:pt x="140571" y="209856"/>
                </a:lnTo>
                <a:lnTo>
                  <a:pt x="144674" y="197296"/>
                </a:lnTo>
                <a:lnTo>
                  <a:pt x="148303" y="184101"/>
                </a:lnTo>
                <a:lnTo>
                  <a:pt x="151459" y="170746"/>
                </a:lnTo>
                <a:lnTo>
                  <a:pt x="153984" y="156914"/>
                </a:lnTo>
                <a:lnTo>
                  <a:pt x="156035" y="142606"/>
                </a:lnTo>
                <a:lnTo>
                  <a:pt x="166608" y="133385"/>
                </a:lnTo>
                <a:lnTo>
                  <a:pt x="176076" y="123846"/>
                </a:lnTo>
                <a:lnTo>
                  <a:pt x="184913" y="114148"/>
                </a:lnTo>
                <a:lnTo>
                  <a:pt x="192960" y="104769"/>
                </a:lnTo>
                <a:lnTo>
                  <a:pt x="200219" y="95389"/>
                </a:lnTo>
                <a:lnTo>
                  <a:pt x="207005" y="86168"/>
                </a:lnTo>
                <a:lnTo>
                  <a:pt x="212843" y="77106"/>
                </a:lnTo>
                <a:lnTo>
                  <a:pt x="218208" y="68521"/>
                </a:lnTo>
                <a:lnTo>
                  <a:pt x="222942" y="60095"/>
                </a:lnTo>
                <a:lnTo>
                  <a:pt x="227045" y="52146"/>
                </a:lnTo>
                <a:lnTo>
                  <a:pt x="230675" y="44515"/>
                </a:lnTo>
                <a:lnTo>
                  <a:pt x="233831" y="37678"/>
                </a:lnTo>
                <a:lnTo>
                  <a:pt x="236355" y="31319"/>
                </a:lnTo>
                <a:lnTo>
                  <a:pt x="238407" y="25437"/>
                </a:lnTo>
                <a:lnTo>
                  <a:pt x="240143" y="20508"/>
                </a:lnTo>
                <a:lnTo>
                  <a:pt x="241563" y="16216"/>
                </a:lnTo>
                <a:lnTo>
                  <a:pt x="242510" y="12718"/>
                </a:lnTo>
                <a:lnTo>
                  <a:pt x="243299" y="10016"/>
                </a:lnTo>
                <a:lnTo>
                  <a:pt x="243772" y="8426"/>
                </a:lnTo>
                <a:lnTo>
                  <a:pt x="243772" y="76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0" name="Freeform 97"/>
          <p:cNvSpPr>
            <a:spLocks noEditPoints="1"/>
          </p:cNvSpPr>
          <p:nvPr/>
        </p:nvSpPr>
        <p:spPr bwMode="auto">
          <a:xfrm>
            <a:off x="675489" y="5010151"/>
            <a:ext cx="541337" cy="538163"/>
          </a:xfrm>
          <a:custGeom>
            <a:avLst/>
            <a:gdLst>
              <a:gd name="T0" fmla="*/ 311 w 3405"/>
              <a:gd name="T1" fmla="*/ 2516 h 3396"/>
              <a:gd name="T2" fmla="*/ 253 w 3405"/>
              <a:gd name="T3" fmla="*/ 2845 h 3396"/>
              <a:gd name="T4" fmla="*/ 400 w 3405"/>
              <a:gd name="T5" fmla="*/ 3078 h 3396"/>
              <a:gd name="T6" fmla="*/ 477 w 3405"/>
              <a:gd name="T7" fmla="*/ 3022 h 3396"/>
              <a:gd name="T8" fmla="*/ 376 w 3405"/>
              <a:gd name="T9" fmla="*/ 2830 h 3396"/>
              <a:gd name="T10" fmla="*/ 435 w 3405"/>
              <a:gd name="T11" fmla="*/ 2550 h 3396"/>
              <a:gd name="T12" fmla="*/ 511 w 3405"/>
              <a:gd name="T13" fmla="*/ 2403 h 3396"/>
              <a:gd name="T14" fmla="*/ 2456 w 3405"/>
              <a:gd name="T15" fmla="*/ 1031 h 3396"/>
              <a:gd name="T16" fmla="*/ 2287 w 3405"/>
              <a:gd name="T17" fmla="*/ 1258 h 3396"/>
              <a:gd name="T18" fmla="*/ 2384 w 3405"/>
              <a:gd name="T19" fmla="*/ 1271 h 3396"/>
              <a:gd name="T20" fmla="*/ 2529 w 3405"/>
              <a:gd name="T21" fmla="*/ 1041 h 3396"/>
              <a:gd name="T22" fmla="*/ 2096 w 3405"/>
              <a:gd name="T23" fmla="*/ 1041 h 3396"/>
              <a:gd name="T24" fmla="*/ 1936 w 3405"/>
              <a:gd name="T25" fmla="*/ 1286 h 3396"/>
              <a:gd name="T26" fmla="*/ 2182 w 3405"/>
              <a:gd name="T27" fmla="*/ 1128 h 3396"/>
              <a:gd name="T28" fmla="*/ 2169 w 3405"/>
              <a:gd name="T29" fmla="*/ 1031 h 3396"/>
              <a:gd name="T30" fmla="*/ 2616 w 3405"/>
              <a:gd name="T31" fmla="*/ 869 h 3396"/>
              <a:gd name="T32" fmla="*/ 2629 w 3405"/>
              <a:gd name="T33" fmla="*/ 965 h 3396"/>
              <a:gd name="T34" fmla="*/ 3009 w 3405"/>
              <a:gd name="T35" fmla="*/ 649 h 3396"/>
              <a:gd name="T36" fmla="*/ 2970 w 3405"/>
              <a:gd name="T37" fmla="*/ 560 h 3396"/>
              <a:gd name="T38" fmla="*/ 2223 w 3405"/>
              <a:gd name="T39" fmla="*/ 917 h 3396"/>
              <a:gd name="T40" fmla="*/ 2262 w 3405"/>
              <a:gd name="T41" fmla="*/ 1006 h 3396"/>
              <a:gd name="T42" fmla="*/ 2741 w 3405"/>
              <a:gd name="T43" fmla="*/ 561 h 3396"/>
              <a:gd name="T44" fmla="*/ 2683 w 3405"/>
              <a:gd name="T45" fmla="*/ 484 h 3396"/>
              <a:gd name="T46" fmla="*/ 3034 w 3405"/>
              <a:gd name="T47" fmla="*/ 466 h 3396"/>
              <a:gd name="T48" fmla="*/ 3093 w 3405"/>
              <a:gd name="T49" fmla="*/ 543 h 3396"/>
              <a:gd name="T50" fmla="*/ 3228 w 3405"/>
              <a:gd name="T51" fmla="*/ 410 h 3396"/>
              <a:gd name="T52" fmla="*/ 2980 w 3405"/>
              <a:gd name="T53" fmla="*/ 189 h 3396"/>
              <a:gd name="T54" fmla="*/ 2776 w 3405"/>
              <a:gd name="T55" fmla="*/ 392 h 3396"/>
              <a:gd name="T56" fmla="*/ 2853 w 3405"/>
              <a:gd name="T57" fmla="*/ 451 h 3396"/>
              <a:gd name="T58" fmla="*/ 3039 w 3405"/>
              <a:gd name="T59" fmla="*/ 235 h 3396"/>
              <a:gd name="T60" fmla="*/ 3027 w 3405"/>
              <a:gd name="T61" fmla="*/ 2 h 3396"/>
              <a:gd name="T62" fmla="*/ 3210 w 3405"/>
              <a:gd name="T63" fmla="*/ 86 h 3396"/>
              <a:gd name="T64" fmla="*/ 3331 w 3405"/>
              <a:gd name="T65" fmla="*/ 214 h 3396"/>
              <a:gd name="T66" fmla="*/ 3405 w 3405"/>
              <a:gd name="T67" fmla="*/ 395 h 3396"/>
              <a:gd name="T68" fmla="*/ 3098 w 3405"/>
              <a:gd name="T69" fmla="*/ 872 h 3396"/>
              <a:gd name="T70" fmla="*/ 2687 w 3405"/>
              <a:gd name="T71" fmla="*/ 1286 h 3396"/>
              <a:gd name="T72" fmla="*/ 2373 w 3405"/>
              <a:gd name="T73" fmla="*/ 1503 h 3396"/>
              <a:gd name="T74" fmla="*/ 2249 w 3405"/>
              <a:gd name="T75" fmla="*/ 1566 h 3396"/>
              <a:gd name="T76" fmla="*/ 2047 w 3405"/>
              <a:gd name="T77" fmla="*/ 1497 h 3396"/>
              <a:gd name="T78" fmla="*/ 1431 w 3405"/>
              <a:gd name="T79" fmla="*/ 2027 h 3396"/>
              <a:gd name="T80" fmla="*/ 1508 w 3405"/>
              <a:gd name="T81" fmla="*/ 2086 h 3396"/>
              <a:gd name="T82" fmla="*/ 1860 w 3405"/>
              <a:gd name="T83" fmla="*/ 2060 h 3396"/>
              <a:gd name="T84" fmla="*/ 1878 w 3405"/>
              <a:gd name="T85" fmla="*/ 2378 h 3396"/>
              <a:gd name="T86" fmla="*/ 1012 w 3405"/>
              <a:gd name="T87" fmla="*/ 3281 h 3396"/>
              <a:gd name="T88" fmla="*/ 643 w 3405"/>
              <a:gd name="T89" fmla="*/ 3396 h 3396"/>
              <a:gd name="T90" fmla="*/ 275 w 3405"/>
              <a:gd name="T91" fmla="*/ 3281 h 3396"/>
              <a:gd name="T92" fmla="*/ 38 w 3405"/>
              <a:gd name="T93" fmla="*/ 2977 h 3396"/>
              <a:gd name="T94" fmla="*/ 21 w 3405"/>
              <a:gd name="T95" fmla="*/ 2591 h 3396"/>
              <a:gd name="T96" fmla="*/ 868 w 3405"/>
              <a:gd name="T97" fmla="*/ 1631 h 3396"/>
              <a:gd name="T98" fmla="*/ 1164 w 3405"/>
              <a:gd name="T99" fmla="*/ 1510 h 3396"/>
              <a:gd name="T100" fmla="*/ 1459 w 3405"/>
              <a:gd name="T101" fmla="*/ 1630 h 3396"/>
              <a:gd name="T102" fmla="*/ 1275 w 3405"/>
              <a:gd name="T103" fmla="*/ 1898 h 3396"/>
              <a:gd name="T104" fmla="*/ 1545 w 3405"/>
              <a:gd name="T105" fmla="*/ 1716 h 3396"/>
              <a:gd name="T106" fmla="*/ 1839 w 3405"/>
              <a:gd name="T107" fmla="*/ 1228 h 3396"/>
              <a:gd name="T108" fmla="*/ 1893 w 3405"/>
              <a:gd name="T109" fmla="*/ 1034 h 3396"/>
              <a:gd name="T110" fmla="*/ 2316 w 3405"/>
              <a:gd name="T111" fmla="*/ 490 h 3396"/>
              <a:gd name="T112" fmla="*/ 2698 w 3405"/>
              <a:gd name="T113" fmla="*/ 165 h 3396"/>
              <a:gd name="T114" fmla="*/ 2938 w 3405"/>
              <a:gd name="T115" fmla="*/ 21 h 3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05" h="3396">
                <a:moveTo>
                  <a:pt x="457" y="2371"/>
                </a:moveTo>
                <a:lnTo>
                  <a:pt x="442" y="2373"/>
                </a:lnTo>
                <a:lnTo>
                  <a:pt x="428" y="2378"/>
                </a:lnTo>
                <a:lnTo>
                  <a:pt x="414" y="2388"/>
                </a:lnTo>
                <a:lnTo>
                  <a:pt x="375" y="2429"/>
                </a:lnTo>
                <a:lnTo>
                  <a:pt x="340" y="2472"/>
                </a:lnTo>
                <a:lnTo>
                  <a:pt x="311" y="2516"/>
                </a:lnTo>
                <a:lnTo>
                  <a:pt x="288" y="2562"/>
                </a:lnTo>
                <a:lnTo>
                  <a:pt x="268" y="2609"/>
                </a:lnTo>
                <a:lnTo>
                  <a:pt x="255" y="2656"/>
                </a:lnTo>
                <a:lnTo>
                  <a:pt x="247" y="2703"/>
                </a:lnTo>
                <a:lnTo>
                  <a:pt x="244" y="2751"/>
                </a:lnTo>
                <a:lnTo>
                  <a:pt x="246" y="2798"/>
                </a:lnTo>
                <a:lnTo>
                  <a:pt x="253" y="2845"/>
                </a:lnTo>
                <a:lnTo>
                  <a:pt x="266" y="2891"/>
                </a:lnTo>
                <a:lnTo>
                  <a:pt x="284" y="2936"/>
                </a:lnTo>
                <a:lnTo>
                  <a:pt x="308" y="2980"/>
                </a:lnTo>
                <a:lnTo>
                  <a:pt x="337" y="3021"/>
                </a:lnTo>
                <a:lnTo>
                  <a:pt x="371" y="3061"/>
                </a:lnTo>
                <a:lnTo>
                  <a:pt x="384" y="3072"/>
                </a:lnTo>
                <a:lnTo>
                  <a:pt x="400" y="3078"/>
                </a:lnTo>
                <a:lnTo>
                  <a:pt x="416" y="3081"/>
                </a:lnTo>
                <a:lnTo>
                  <a:pt x="431" y="3078"/>
                </a:lnTo>
                <a:lnTo>
                  <a:pt x="445" y="3073"/>
                </a:lnTo>
                <a:lnTo>
                  <a:pt x="457" y="3065"/>
                </a:lnTo>
                <a:lnTo>
                  <a:pt x="468" y="3052"/>
                </a:lnTo>
                <a:lnTo>
                  <a:pt x="475" y="3037"/>
                </a:lnTo>
                <a:lnTo>
                  <a:pt x="477" y="3022"/>
                </a:lnTo>
                <a:lnTo>
                  <a:pt x="476" y="3006"/>
                </a:lnTo>
                <a:lnTo>
                  <a:pt x="470" y="2991"/>
                </a:lnTo>
                <a:lnTo>
                  <a:pt x="461" y="2979"/>
                </a:lnTo>
                <a:lnTo>
                  <a:pt x="431" y="2944"/>
                </a:lnTo>
                <a:lnTo>
                  <a:pt x="407" y="2908"/>
                </a:lnTo>
                <a:lnTo>
                  <a:pt x="389" y="2870"/>
                </a:lnTo>
                <a:lnTo>
                  <a:pt x="376" y="2830"/>
                </a:lnTo>
                <a:lnTo>
                  <a:pt x="369" y="2791"/>
                </a:lnTo>
                <a:lnTo>
                  <a:pt x="367" y="2751"/>
                </a:lnTo>
                <a:lnTo>
                  <a:pt x="370" y="2710"/>
                </a:lnTo>
                <a:lnTo>
                  <a:pt x="378" y="2669"/>
                </a:lnTo>
                <a:lnTo>
                  <a:pt x="392" y="2629"/>
                </a:lnTo>
                <a:lnTo>
                  <a:pt x="410" y="2590"/>
                </a:lnTo>
                <a:lnTo>
                  <a:pt x="435" y="2550"/>
                </a:lnTo>
                <a:lnTo>
                  <a:pt x="465" y="2512"/>
                </a:lnTo>
                <a:lnTo>
                  <a:pt x="499" y="2476"/>
                </a:lnTo>
                <a:lnTo>
                  <a:pt x="510" y="2463"/>
                </a:lnTo>
                <a:lnTo>
                  <a:pt x="516" y="2448"/>
                </a:lnTo>
                <a:lnTo>
                  <a:pt x="518" y="2433"/>
                </a:lnTo>
                <a:lnTo>
                  <a:pt x="516" y="2418"/>
                </a:lnTo>
                <a:lnTo>
                  <a:pt x="511" y="2403"/>
                </a:lnTo>
                <a:lnTo>
                  <a:pt x="501" y="2389"/>
                </a:lnTo>
                <a:lnTo>
                  <a:pt x="488" y="2380"/>
                </a:lnTo>
                <a:lnTo>
                  <a:pt x="473" y="2373"/>
                </a:lnTo>
                <a:lnTo>
                  <a:pt x="457" y="2371"/>
                </a:lnTo>
                <a:close/>
                <a:moveTo>
                  <a:pt x="2486" y="1024"/>
                </a:moveTo>
                <a:lnTo>
                  <a:pt x="2470" y="1025"/>
                </a:lnTo>
                <a:lnTo>
                  <a:pt x="2456" y="1031"/>
                </a:lnTo>
                <a:lnTo>
                  <a:pt x="2442" y="1041"/>
                </a:lnTo>
                <a:lnTo>
                  <a:pt x="2298" y="1185"/>
                </a:lnTo>
                <a:lnTo>
                  <a:pt x="2287" y="1198"/>
                </a:lnTo>
                <a:lnTo>
                  <a:pt x="2282" y="1213"/>
                </a:lnTo>
                <a:lnTo>
                  <a:pt x="2280" y="1229"/>
                </a:lnTo>
                <a:lnTo>
                  <a:pt x="2282" y="1244"/>
                </a:lnTo>
                <a:lnTo>
                  <a:pt x="2287" y="1258"/>
                </a:lnTo>
                <a:lnTo>
                  <a:pt x="2298" y="1271"/>
                </a:lnTo>
                <a:lnTo>
                  <a:pt x="2311" y="1282"/>
                </a:lnTo>
                <a:lnTo>
                  <a:pt x="2325" y="1287"/>
                </a:lnTo>
                <a:lnTo>
                  <a:pt x="2341" y="1289"/>
                </a:lnTo>
                <a:lnTo>
                  <a:pt x="2357" y="1287"/>
                </a:lnTo>
                <a:lnTo>
                  <a:pt x="2371" y="1282"/>
                </a:lnTo>
                <a:lnTo>
                  <a:pt x="2384" y="1271"/>
                </a:lnTo>
                <a:lnTo>
                  <a:pt x="2529" y="1128"/>
                </a:lnTo>
                <a:lnTo>
                  <a:pt x="2539" y="1114"/>
                </a:lnTo>
                <a:lnTo>
                  <a:pt x="2545" y="1100"/>
                </a:lnTo>
                <a:lnTo>
                  <a:pt x="2547" y="1085"/>
                </a:lnTo>
                <a:lnTo>
                  <a:pt x="2545" y="1069"/>
                </a:lnTo>
                <a:lnTo>
                  <a:pt x="2539" y="1055"/>
                </a:lnTo>
                <a:lnTo>
                  <a:pt x="2529" y="1041"/>
                </a:lnTo>
                <a:lnTo>
                  <a:pt x="2516" y="1031"/>
                </a:lnTo>
                <a:lnTo>
                  <a:pt x="2501" y="1025"/>
                </a:lnTo>
                <a:lnTo>
                  <a:pt x="2486" y="1024"/>
                </a:lnTo>
                <a:close/>
                <a:moveTo>
                  <a:pt x="2139" y="1024"/>
                </a:moveTo>
                <a:lnTo>
                  <a:pt x="2124" y="1025"/>
                </a:lnTo>
                <a:lnTo>
                  <a:pt x="2109" y="1031"/>
                </a:lnTo>
                <a:lnTo>
                  <a:pt x="2096" y="1041"/>
                </a:lnTo>
                <a:lnTo>
                  <a:pt x="1936" y="1200"/>
                </a:lnTo>
                <a:lnTo>
                  <a:pt x="1926" y="1213"/>
                </a:lnTo>
                <a:lnTo>
                  <a:pt x="1920" y="1228"/>
                </a:lnTo>
                <a:lnTo>
                  <a:pt x="1917" y="1243"/>
                </a:lnTo>
                <a:lnTo>
                  <a:pt x="1920" y="1258"/>
                </a:lnTo>
                <a:lnTo>
                  <a:pt x="1926" y="1273"/>
                </a:lnTo>
                <a:lnTo>
                  <a:pt x="1936" y="1286"/>
                </a:lnTo>
                <a:lnTo>
                  <a:pt x="1948" y="1296"/>
                </a:lnTo>
                <a:lnTo>
                  <a:pt x="1963" y="1302"/>
                </a:lnTo>
                <a:lnTo>
                  <a:pt x="1979" y="1304"/>
                </a:lnTo>
                <a:lnTo>
                  <a:pt x="1994" y="1302"/>
                </a:lnTo>
                <a:lnTo>
                  <a:pt x="2009" y="1296"/>
                </a:lnTo>
                <a:lnTo>
                  <a:pt x="2022" y="1286"/>
                </a:lnTo>
                <a:lnTo>
                  <a:pt x="2182" y="1128"/>
                </a:lnTo>
                <a:lnTo>
                  <a:pt x="2192" y="1114"/>
                </a:lnTo>
                <a:lnTo>
                  <a:pt x="2198" y="1100"/>
                </a:lnTo>
                <a:lnTo>
                  <a:pt x="2200" y="1085"/>
                </a:lnTo>
                <a:lnTo>
                  <a:pt x="2198" y="1069"/>
                </a:lnTo>
                <a:lnTo>
                  <a:pt x="2192" y="1055"/>
                </a:lnTo>
                <a:lnTo>
                  <a:pt x="2182" y="1041"/>
                </a:lnTo>
                <a:lnTo>
                  <a:pt x="2169" y="1031"/>
                </a:lnTo>
                <a:lnTo>
                  <a:pt x="2155" y="1025"/>
                </a:lnTo>
                <a:lnTo>
                  <a:pt x="2139" y="1024"/>
                </a:lnTo>
                <a:close/>
                <a:moveTo>
                  <a:pt x="2955" y="557"/>
                </a:moveTo>
                <a:lnTo>
                  <a:pt x="2939" y="560"/>
                </a:lnTo>
                <a:lnTo>
                  <a:pt x="2925" y="566"/>
                </a:lnTo>
                <a:lnTo>
                  <a:pt x="2911" y="575"/>
                </a:lnTo>
                <a:lnTo>
                  <a:pt x="2616" y="869"/>
                </a:lnTo>
                <a:lnTo>
                  <a:pt x="2606" y="882"/>
                </a:lnTo>
                <a:lnTo>
                  <a:pt x="2600" y="897"/>
                </a:lnTo>
                <a:lnTo>
                  <a:pt x="2598" y="913"/>
                </a:lnTo>
                <a:lnTo>
                  <a:pt x="2600" y="928"/>
                </a:lnTo>
                <a:lnTo>
                  <a:pt x="2606" y="942"/>
                </a:lnTo>
                <a:lnTo>
                  <a:pt x="2616" y="955"/>
                </a:lnTo>
                <a:lnTo>
                  <a:pt x="2629" y="965"/>
                </a:lnTo>
                <a:lnTo>
                  <a:pt x="2644" y="971"/>
                </a:lnTo>
                <a:lnTo>
                  <a:pt x="2659" y="973"/>
                </a:lnTo>
                <a:lnTo>
                  <a:pt x="2675" y="971"/>
                </a:lnTo>
                <a:lnTo>
                  <a:pt x="2689" y="965"/>
                </a:lnTo>
                <a:lnTo>
                  <a:pt x="2703" y="955"/>
                </a:lnTo>
                <a:lnTo>
                  <a:pt x="2998" y="661"/>
                </a:lnTo>
                <a:lnTo>
                  <a:pt x="3009" y="649"/>
                </a:lnTo>
                <a:lnTo>
                  <a:pt x="3014" y="634"/>
                </a:lnTo>
                <a:lnTo>
                  <a:pt x="3016" y="619"/>
                </a:lnTo>
                <a:lnTo>
                  <a:pt x="3014" y="603"/>
                </a:lnTo>
                <a:lnTo>
                  <a:pt x="3009" y="588"/>
                </a:lnTo>
                <a:lnTo>
                  <a:pt x="2998" y="575"/>
                </a:lnTo>
                <a:lnTo>
                  <a:pt x="2985" y="566"/>
                </a:lnTo>
                <a:lnTo>
                  <a:pt x="2970" y="560"/>
                </a:lnTo>
                <a:lnTo>
                  <a:pt x="2955" y="557"/>
                </a:lnTo>
                <a:close/>
                <a:moveTo>
                  <a:pt x="2683" y="484"/>
                </a:moveTo>
                <a:lnTo>
                  <a:pt x="2667" y="486"/>
                </a:lnTo>
                <a:lnTo>
                  <a:pt x="2653" y="492"/>
                </a:lnTo>
                <a:lnTo>
                  <a:pt x="2639" y="502"/>
                </a:lnTo>
                <a:lnTo>
                  <a:pt x="2234" y="904"/>
                </a:lnTo>
                <a:lnTo>
                  <a:pt x="2223" y="917"/>
                </a:lnTo>
                <a:lnTo>
                  <a:pt x="2218" y="932"/>
                </a:lnTo>
                <a:lnTo>
                  <a:pt x="2216" y="948"/>
                </a:lnTo>
                <a:lnTo>
                  <a:pt x="2218" y="963"/>
                </a:lnTo>
                <a:lnTo>
                  <a:pt x="2223" y="977"/>
                </a:lnTo>
                <a:lnTo>
                  <a:pt x="2234" y="990"/>
                </a:lnTo>
                <a:lnTo>
                  <a:pt x="2247" y="1001"/>
                </a:lnTo>
                <a:lnTo>
                  <a:pt x="2262" y="1006"/>
                </a:lnTo>
                <a:lnTo>
                  <a:pt x="2276" y="1008"/>
                </a:lnTo>
                <a:lnTo>
                  <a:pt x="2293" y="1006"/>
                </a:lnTo>
                <a:lnTo>
                  <a:pt x="2307" y="1001"/>
                </a:lnTo>
                <a:lnTo>
                  <a:pt x="2320" y="990"/>
                </a:lnTo>
                <a:lnTo>
                  <a:pt x="2726" y="588"/>
                </a:lnTo>
                <a:lnTo>
                  <a:pt x="2736" y="574"/>
                </a:lnTo>
                <a:lnTo>
                  <a:pt x="2741" y="561"/>
                </a:lnTo>
                <a:lnTo>
                  <a:pt x="2744" y="545"/>
                </a:lnTo>
                <a:lnTo>
                  <a:pt x="2741" y="530"/>
                </a:lnTo>
                <a:lnTo>
                  <a:pt x="2736" y="515"/>
                </a:lnTo>
                <a:lnTo>
                  <a:pt x="2726" y="502"/>
                </a:lnTo>
                <a:lnTo>
                  <a:pt x="2713" y="492"/>
                </a:lnTo>
                <a:lnTo>
                  <a:pt x="2698" y="486"/>
                </a:lnTo>
                <a:lnTo>
                  <a:pt x="2683" y="484"/>
                </a:lnTo>
                <a:close/>
                <a:moveTo>
                  <a:pt x="3166" y="348"/>
                </a:moveTo>
                <a:lnTo>
                  <a:pt x="3151" y="351"/>
                </a:lnTo>
                <a:lnTo>
                  <a:pt x="3136" y="357"/>
                </a:lnTo>
                <a:lnTo>
                  <a:pt x="3123" y="366"/>
                </a:lnTo>
                <a:lnTo>
                  <a:pt x="3049" y="439"/>
                </a:lnTo>
                <a:lnTo>
                  <a:pt x="3040" y="452"/>
                </a:lnTo>
                <a:lnTo>
                  <a:pt x="3034" y="466"/>
                </a:lnTo>
                <a:lnTo>
                  <a:pt x="3032" y="482"/>
                </a:lnTo>
                <a:lnTo>
                  <a:pt x="3034" y="497"/>
                </a:lnTo>
                <a:lnTo>
                  <a:pt x="3040" y="512"/>
                </a:lnTo>
                <a:lnTo>
                  <a:pt x="3049" y="525"/>
                </a:lnTo>
                <a:lnTo>
                  <a:pt x="3063" y="535"/>
                </a:lnTo>
                <a:lnTo>
                  <a:pt x="3077" y="540"/>
                </a:lnTo>
                <a:lnTo>
                  <a:pt x="3093" y="543"/>
                </a:lnTo>
                <a:lnTo>
                  <a:pt x="3108" y="540"/>
                </a:lnTo>
                <a:lnTo>
                  <a:pt x="3123" y="535"/>
                </a:lnTo>
                <a:lnTo>
                  <a:pt x="3136" y="525"/>
                </a:lnTo>
                <a:lnTo>
                  <a:pt x="3210" y="452"/>
                </a:lnTo>
                <a:lnTo>
                  <a:pt x="3219" y="440"/>
                </a:lnTo>
                <a:lnTo>
                  <a:pt x="3226" y="425"/>
                </a:lnTo>
                <a:lnTo>
                  <a:pt x="3228" y="410"/>
                </a:lnTo>
                <a:lnTo>
                  <a:pt x="3226" y="394"/>
                </a:lnTo>
                <a:lnTo>
                  <a:pt x="3219" y="379"/>
                </a:lnTo>
                <a:lnTo>
                  <a:pt x="3210" y="366"/>
                </a:lnTo>
                <a:lnTo>
                  <a:pt x="3197" y="357"/>
                </a:lnTo>
                <a:lnTo>
                  <a:pt x="3182" y="351"/>
                </a:lnTo>
                <a:lnTo>
                  <a:pt x="3166" y="348"/>
                </a:lnTo>
                <a:close/>
                <a:moveTo>
                  <a:pt x="2980" y="189"/>
                </a:moveTo>
                <a:lnTo>
                  <a:pt x="2964" y="191"/>
                </a:lnTo>
                <a:lnTo>
                  <a:pt x="2949" y="197"/>
                </a:lnTo>
                <a:lnTo>
                  <a:pt x="2936" y="207"/>
                </a:lnTo>
                <a:lnTo>
                  <a:pt x="2794" y="348"/>
                </a:lnTo>
                <a:lnTo>
                  <a:pt x="2783" y="362"/>
                </a:lnTo>
                <a:lnTo>
                  <a:pt x="2778" y="376"/>
                </a:lnTo>
                <a:lnTo>
                  <a:pt x="2776" y="392"/>
                </a:lnTo>
                <a:lnTo>
                  <a:pt x="2778" y="408"/>
                </a:lnTo>
                <a:lnTo>
                  <a:pt x="2783" y="422"/>
                </a:lnTo>
                <a:lnTo>
                  <a:pt x="2794" y="435"/>
                </a:lnTo>
                <a:lnTo>
                  <a:pt x="2807" y="445"/>
                </a:lnTo>
                <a:lnTo>
                  <a:pt x="2822" y="451"/>
                </a:lnTo>
                <a:lnTo>
                  <a:pt x="2837" y="452"/>
                </a:lnTo>
                <a:lnTo>
                  <a:pt x="2853" y="451"/>
                </a:lnTo>
                <a:lnTo>
                  <a:pt x="2868" y="445"/>
                </a:lnTo>
                <a:lnTo>
                  <a:pt x="2880" y="435"/>
                </a:lnTo>
                <a:lnTo>
                  <a:pt x="3024" y="293"/>
                </a:lnTo>
                <a:lnTo>
                  <a:pt x="3033" y="280"/>
                </a:lnTo>
                <a:lnTo>
                  <a:pt x="3039" y="266"/>
                </a:lnTo>
                <a:lnTo>
                  <a:pt x="3041" y="250"/>
                </a:lnTo>
                <a:lnTo>
                  <a:pt x="3039" y="235"/>
                </a:lnTo>
                <a:lnTo>
                  <a:pt x="3033" y="220"/>
                </a:lnTo>
                <a:lnTo>
                  <a:pt x="3024" y="207"/>
                </a:lnTo>
                <a:lnTo>
                  <a:pt x="3010" y="197"/>
                </a:lnTo>
                <a:lnTo>
                  <a:pt x="2995" y="191"/>
                </a:lnTo>
                <a:lnTo>
                  <a:pt x="2980" y="189"/>
                </a:lnTo>
                <a:close/>
                <a:moveTo>
                  <a:pt x="2996" y="0"/>
                </a:moveTo>
                <a:lnTo>
                  <a:pt x="3027" y="2"/>
                </a:lnTo>
                <a:lnTo>
                  <a:pt x="3057" y="8"/>
                </a:lnTo>
                <a:lnTo>
                  <a:pt x="3087" y="16"/>
                </a:lnTo>
                <a:lnTo>
                  <a:pt x="3114" y="28"/>
                </a:lnTo>
                <a:lnTo>
                  <a:pt x="3141" y="42"/>
                </a:lnTo>
                <a:lnTo>
                  <a:pt x="3166" y="57"/>
                </a:lnTo>
                <a:lnTo>
                  <a:pt x="3188" y="72"/>
                </a:lnTo>
                <a:lnTo>
                  <a:pt x="3210" y="86"/>
                </a:lnTo>
                <a:lnTo>
                  <a:pt x="3227" y="101"/>
                </a:lnTo>
                <a:lnTo>
                  <a:pt x="3242" y="114"/>
                </a:lnTo>
                <a:lnTo>
                  <a:pt x="3254" y="125"/>
                </a:lnTo>
                <a:lnTo>
                  <a:pt x="3263" y="133"/>
                </a:lnTo>
                <a:lnTo>
                  <a:pt x="3267" y="138"/>
                </a:lnTo>
                <a:lnTo>
                  <a:pt x="3303" y="177"/>
                </a:lnTo>
                <a:lnTo>
                  <a:pt x="3331" y="214"/>
                </a:lnTo>
                <a:lnTo>
                  <a:pt x="3354" y="250"/>
                </a:lnTo>
                <a:lnTo>
                  <a:pt x="3372" y="283"/>
                </a:lnTo>
                <a:lnTo>
                  <a:pt x="3385" y="313"/>
                </a:lnTo>
                <a:lnTo>
                  <a:pt x="3393" y="341"/>
                </a:lnTo>
                <a:lnTo>
                  <a:pt x="3400" y="364"/>
                </a:lnTo>
                <a:lnTo>
                  <a:pt x="3403" y="382"/>
                </a:lnTo>
                <a:lnTo>
                  <a:pt x="3405" y="395"/>
                </a:lnTo>
                <a:lnTo>
                  <a:pt x="3405" y="403"/>
                </a:lnTo>
                <a:lnTo>
                  <a:pt x="3398" y="435"/>
                </a:lnTo>
                <a:lnTo>
                  <a:pt x="3339" y="533"/>
                </a:lnTo>
                <a:lnTo>
                  <a:pt x="3280" y="625"/>
                </a:lnTo>
                <a:lnTo>
                  <a:pt x="3220" y="712"/>
                </a:lnTo>
                <a:lnTo>
                  <a:pt x="3159" y="795"/>
                </a:lnTo>
                <a:lnTo>
                  <a:pt x="3098" y="872"/>
                </a:lnTo>
                <a:lnTo>
                  <a:pt x="3037" y="946"/>
                </a:lnTo>
                <a:lnTo>
                  <a:pt x="2977" y="1013"/>
                </a:lnTo>
                <a:lnTo>
                  <a:pt x="2917" y="1076"/>
                </a:lnTo>
                <a:lnTo>
                  <a:pt x="2857" y="1135"/>
                </a:lnTo>
                <a:lnTo>
                  <a:pt x="2798" y="1190"/>
                </a:lnTo>
                <a:lnTo>
                  <a:pt x="2741" y="1240"/>
                </a:lnTo>
                <a:lnTo>
                  <a:pt x="2687" y="1286"/>
                </a:lnTo>
                <a:lnTo>
                  <a:pt x="2633" y="1328"/>
                </a:lnTo>
                <a:lnTo>
                  <a:pt x="2582" y="1367"/>
                </a:lnTo>
                <a:lnTo>
                  <a:pt x="2534" y="1401"/>
                </a:lnTo>
                <a:lnTo>
                  <a:pt x="2489" y="1431"/>
                </a:lnTo>
                <a:lnTo>
                  <a:pt x="2446" y="1459"/>
                </a:lnTo>
                <a:lnTo>
                  <a:pt x="2408" y="1482"/>
                </a:lnTo>
                <a:lnTo>
                  <a:pt x="2373" y="1503"/>
                </a:lnTo>
                <a:lnTo>
                  <a:pt x="2342" y="1520"/>
                </a:lnTo>
                <a:lnTo>
                  <a:pt x="2316" y="1534"/>
                </a:lnTo>
                <a:lnTo>
                  <a:pt x="2294" y="1545"/>
                </a:lnTo>
                <a:lnTo>
                  <a:pt x="2276" y="1553"/>
                </a:lnTo>
                <a:lnTo>
                  <a:pt x="2266" y="1559"/>
                </a:lnTo>
                <a:lnTo>
                  <a:pt x="2259" y="1562"/>
                </a:lnTo>
                <a:lnTo>
                  <a:pt x="2249" y="1566"/>
                </a:lnTo>
                <a:lnTo>
                  <a:pt x="2233" y="1566"/>
                </a:lnTo>
                <a:lnTo>
                  <a:pt x="2197" y="1564"/>
                </a:lnTo>
                <a:lnTo>
                  <a:pt x="2164" y="1556"/>
                </a:lnTo>
                <a:lnTo>
                  <a:pt x="2132" y="1545"/>
                </a:lnTo>
                <a:lnTo>
                  <a:pt x="2101" y="1531"/>
                </a:lnTo>
                <a:lnTo>
                  <a:pt x="2073" y="1515"/>
                </a:lnTo>
                <a:lnTo>
                  <a:pt x="2047" y="1497"/>
                </a:lnTo>
                <a:lnTo>
                  <a:pt x="2023" y="1480"/>
                </a:lnTo>
                <a:lnTo>
                  <a:pt x="2004" y="1464"/>
                </a:lnTo>
                <a:lnTo>
                  <a:pt x="1987" y="1449"/>
                </a:lnTo>
                <a:lnTo>
                  <a:pt x="1449" y="1984"/>
                </a:lnTo>
                <a:lnTo>
                  <a:pt x="1439" y="1997"/>
                </a:lnTo>
                <a:lnTo>
                  <a:pt x="1433" y="2011"/>
                </a:lnTo>
                <a:lnTo>
                  <a:pt x="1431" y="2027"/>
                </a:lnTo>
                <a:lnTo>
                  <a:pt x="1433" y="2042"/>
                </a:lnTo>
                <a:lnTo>
                  <a:pt x="1439" y="2057"/>
                </a:lnTo>
                <a:lnTo>
                  <a:pt x="1449" y="2070"/>
                </a:lnTo>
                <a:lnTo>
                  <a:pt x="1462" y="2080"/>
                </a:lnTo>
                <a:lnTo>
                  <a:pt x="1477" y="2086"/>
                </a:lnTo>
                <a:lnTo>
                  <a:pt x="1492" y="2088"/>
                </a:lnTo>
                <a:lnTo>
                  <a:pt x="1508" y="2086"/>
                </a:lnTo>
                <a:lnTo>
                  <a:pt x="1522" y="2080"/>
                </a:lnTo>
                <a:lnTo>
                  <a:pt x="1536" y="2070"/>
                </a:lnTo>
                <a:lnTo>
                  <a:pt x="1719" y="1888"/>
                </a:lnTo>
                <a:lnTo>
                  <a:pt x="1778" y="1947"/>
                </a:lnTo>
                <a:lnTo>
                  <a:pt x="1811" y="1983"/>
                </a:lnTo>
                <a:lnTo>
                  <a:pt x="1837" y="2020"/>
                </a:lnTo>
                <a:lnTo>
                  <a:pt x="1860" y="2060"/>
                </a:lnTo>
                <a:lnTo>
                  <a:pt x="1878" y="2104"/>
                </a:lnTo>
                <a:lnTo>
                  <a:pt x="1891" y="2148"/>
                </a:lnTo>
                <a:lnTo>
                  <a:pt x="1898" y="2194"/>
                </a:lnTo>
                <a:lnTo>
                  <a:pt x="1900" y="2241"/>
                </a:lnTo>
                <a:lnTo>
                  <a:pt x="1898" y="2288"/>
                </a:lnTo>
                <a:lnTo>
                  <a:pt x="1891" y="2334"/>
                </a:lnTo>
                <a:lnTo>
                  <a:pt x="1878" y="2378"/>
                </a:lnTo>
                <a:lnTo>
                  <a:pt x="1860" y="2421"/>
                </a:lnTo>
                <a:lnTo>
                  <a:pt x="1837" y="2461"/>
                </a:lnTo>
                <a:lnTo>
                  <a:pt x="1811" y="2499"/>
                </a:lnTo>
                <a:lnTo>
                  <a:pt x="1778" y="2534"/>
                </a:lnTo>
                <a:lnTo>
                  <a:pt x="1099" y="3209"/>
                </a:lnTo>
                <a:lnTo>
                  <a:pt x="1057" y="3247"/>
                </a:lnTo>
                <a:lnTo>
                  <a:pt x="1012" y="3281"/>
                </a:lnTo>
                <a:lnTo>
                  <a:pt x="965" y="3311"/>
                </a:lnTo>
                <a:lnTo>
                  <a:pt x="916" y="3336"/>
                </a:lnTo>
                <a:lnTo>
                  <a:pt x="865" y="3357"/>
                </a:lnTo>
                <a:lnTo>
                  <a:pt x="811" y="3374"/>
                </a:lnTo>
                <a:lnTo>
                  <a:pt x="757" y="3386"/>
                </a:lnTo>
                <a:lnTo>
                  <a:pt x="700" y="3393"/>
                </a:lnTo>
                <a:lnTo>
                  <a:pt x="643" y="3396"/>
                </a:lnTo>
                <a:lnTo>
                  <a:pt x="586" y="3393"/>
                </a:lnTo>
                <a:lnTo>
                  <a:pt x="530" y="3386"/>
                </a:lnTo>
                <a:lnTo>
                  <a:pt x="476" y="3374"/>
                </a:lnTo>
                <a:lnTo>
                  <a:pt x="422" y="3357"/>
                </a:lnTo>
                <a:lnTo>
                  <a:pt x="371" y="3336"/>
                </a:lnTo>
                <a:lnTo>
                  <a:pt x="322" y="3311"/>
                </a:lnTo>
                <a:lnTo>
                  <a:pt x="275" y="3281"/>
                </a:lnTo>
                <a:lnTo>
                  <a:pt x="230" y="3247"/>
                </a:lnTo>
                <a:lnTo>
                  <a:pt x="188" y="3209"/>
                </a:lnTo>
                <a:lnTo>
                  <a:pt x="150" y="3168"/>
                </a:lnTo>
                <a:lnTo>
                  <a:pt x="115" y="3124"/>
                </a:lnTo>
                <a:lnTo>
                  <a:pt x="86" y="3076"/>
                </a:lnTo>
                <a:lnTo>
                  <a:pt x="60" y="3028"/>
                </a:lnTo>
                <a:lnTo>
                  <a:pt x="38" y="2977"/>
                </a:lnTo>
                <a:lnTo>
                  <a:pt x="21" y="2924"/>
                </a:lnTo>
                <a:lnTo>
                  <a:pt x="10" y="2870"/>
                </a:lnTo>
                <a:lnTo>
                  <a:pt x="2" y="2814"/>
                </a:lnTo>
                <a:lnTo>
                  <a:pt x="0" y="2757"/>
                </a:lnTo>
                <a:lnTo>
                  <a:pt x="2" y="2701"/>
                </a:lnTo>
                <a:lnTo>
                  <a:pt x="10" y="2646"/>
                </a:lnTo>
                <a:lnTo>
                  <a:pt x="21" y="2591"/>
                </a:lnTo>
                <a:lnTo>
                  <a:pt x="38" y="2539"/>
                </a:lnTo>
                <a:lnTo>
                  <a:pt x="60" y="2487"/>
                </a:lnTo>
                <a:lnTo>
                  <a:pt x="86" y="2438"/>
                </a:lnTo>
                <a:lnTo>
                  <a:pt x="115" y="2391"/>
                </a:lnTo>
                <a:lnTo>
                  <a:pt x="150" y="2347"/>
                </a:lnTo>
                <a:lnTo>
                  <a:pt x="188" y="2305"/>
                </a:lnTo>
                <a:lnTo>
                  <a:pt x="868" y="1631"/>
                </a:lnTo>
                <a:lnTo>
                  <a:pt x="903" y="1600"/>
                </a:lnTo>
                <a:lnTo>
                  <a:pt x="942" y="1572"/>
                </a:lnTo>
                <a:lnTo>
                  <a:pt x="982" y="1550"/>
                </a:lnTo>
                <a:lnTo>
                  <a:pt x="1025" y="1532"/>
                </a:lnTo>
                <a:lnTo>
                  <a:pt x="1070" y="1519"/>
                </a:lnTo>
                <a:lnTo>
                  <a:pt x="1116" y="1512"/>
                </a:lnTo>
                <a:lnTo>
                  <a:pt x="1164" y="1510"/>
                </a:lnTo>
                <a:lnTo>
                  <a:pt x="1211" y="1512"/>
                </a:lnTo>
                <a:lnTo>
                  <a:pt x="1257" y="1519"/>
                </a:lnTo>
                <a:lnTo>
                  <a:pt x="1302" y="1532"/>
                </a:lnTo>
                <a:lnTo>
                  <a:pt x="1345" y="1550"/>
                </a:lnTo>
                <a:lnTo>
                  <a:pt x="1385" y="1572"/>
                </a:lnTo>
                <a:lnTo>
                  <a:pt x="1424" y="1599"/>
                </a:lnTo>
                <a:lnTo>
                  <a:pt x="1459" y="1630"/>
                </a:lnTo>
                <a:lnTo>
                  <a:pt x="1275" y="1812"/>
                </a:lnTo>
                <a:lnTo>
                  <a:pt x="1265" y="1825"/>
                </a:lnTo>
                <a:lnTo>
                  <a:pt x="1259" y="1840"/>
                </a:lnTo>
                <a:lnTo>
                  <a:pt x="1258" y="1855"/>
                </a:lnTo>
                <a:lnTo>
                  <a:pt x="1259" y="1870"/>
                </a:lnTo>
                <a:lnTo>
                  <a:pt x="1265" y="1885"/>
                </a:lnTo>
                <a:lnTo>
                  <a:pt x="1275" y="1898"/>
                </a:lnTo>
                <a:lnTo>
                  <a:pt x="1289" y="1908"/>
                </a:lnTo>
                <a:lnTo>
                  <a:pt x="1303" y="1914"/>
                </a:lnTo>
                <a:lnTo>
                  <a:pt x="1319" y="1916"/>
                </a:lnTo>
                <a:lnTo>
                  <a:pt x="1334" y="1914"/>
                </a:lnTo>
                <a:lnTo>
                  <a:pt x="1349" y="1908"/>
                </a:lnTo>
                <a:lnTo>
                  <a:pt x="1362" y="1898"/>
                </a:lnTo>
                <a:lnTo>
                  <a:pt x="1545" y="1716"/>
                </a:lnTo>
                <a:lnTo>
                  <a:pt x="1903" y="1360"/>
                </a:lnTo>
                <a:lnTo>
                  <a:pt x="1905" y="1359"/>
                </a:lnTo>
                <a:lnTo>
                  <a:pt x="1906" y="1359"/>
                </a:lnTo>
                <a:lnTo>
                  <a:pt x="1882" y="1322"/>
                </a:lnTo>
                <a:lnTo>
                  <a:pt x="1863" y="1287"/>
                </a:lnTo>
                <a:lnTo>
                  <a:pt x="1849" y="1256"/>
                </a:lnTo>
                <a:lnTo>
                  <a:pt x="1839" y="1228"/>
                </a:lnTo>
                <a:lnTo>
                  <a:pt x="1833" y="1203"/>
                </a:lnTo>
                <a:lnTo>
                  <a:pt x="1829" y="1184"/>
                </a:lnTo>
                <a:lnTo>
                  <a:pt x="1828" y="1171"/>
                </a:lnTo>
                <a:lnTo>
                  <a:pt x="1827" y="1164"/>
                </a:lnTo>
                <a:lnTo>
                  <a:pt x="1827" y="1146"/>
                </a:lnTo>
                <a:lnTo>
                  <a:pt x="1835" y="1131"/>
                </a:lnTo>
                <a:lnTo>
                  <a:pt x="1893" y="1034"/>
                </a:lnTo>
                <a:lnTo>
                  <a:pt x="1952" y="941"/>
                </a:lnTo>
                <a:lnTo>
                  <a:pt x="2011" y="853"/>
                </a:lnTo>
                <a:lnTo>
                  <a:pt x="2072" y="772"/>
                </a:lnTo>
                <a:lnTo>
                  <a:pt x="2133" y="694"/>
                </a:lnTo>
                <a:lnTo>
                  <a:pt x="2194" y="621"/>
                </a:lnTo>
                <a:lnTo>
                  <a:pt x="2255" y="553"/>
                </a:lnTo>
                <a:lnTo>
                  <a:pt x="2316" y="490"/>
                </a:lnTo>
                <a:lnTo>
                  <a:pt x="2375" y="431"/>
                </a:lnTo>
                <a:lnTo>
                  <a:pt x="2434" y="376"/>
                </a:lnTo>
                <a:lnTo>
                  <a:pt x="2490" y="326"/>
                </a:lnTo>
                <a:lnTo>
                  <a:pt x="2546" y="280"/>
                </a:lnTo>
                <a:lnTo>
                  <a:pt x="2598" y="238"/>
                </a:lnTo>
                <a:lnTo>
                  <a:pt x="2649" y="200"/>
                </a:lnTo>
                <a:lnTo>
                  <a:pt x="2698" y="165"/>
                </a:lnTo>
                <a:lnTo>
                  <a:pt x="2744" y="134"/>
                </a:lnTo>
                <a:lnTo>
                  <a:pt x="2785" y="108"/>
                </a:lnTo>
                <a:lnTo>
                  <a:pt x="2824" y="83"/>
                </a:lnTo>
                <a:lnTo>
                  <a:pt x="2859" y="63"/>
                </a:lnTo>
                <a:lnTo>
                  <a:pt x="2890" y="46"/>
                </a:lnTo>
                <a:lnTo>
                  <a:pt x="2917" y="32"/>
                </a:lnTo>
                <a:lnTo>
                  <a:pt x="2938" y="21"/>
                </a:lnTo>
                <a:lnTo>
                  <a:pt x="2955" y="13"/>
                </a:lnTo>
                <a:lnTo>
                  <a:pt x="2967" y="8"/>
                </a:lnTo>
                <a:lnTo>
                  <a:pt x="2972" y="5"/>
                </a:lnTo>
                <a:lnTo>
                  <a:pt x="2984" y="1"/>
                </a:lnTo>
                <a:lnTo>
                  <a:pt x="29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3" name="Group 242"/>
          <p:cNvGrpSpPr/>
          <p:nvPr/>
        </p:nvGrpSpPr>
        <p:grpSpPr>
          <a:xfrm>
            <a:off x="1590345" y="4991100"/>
            <a:ext cx="582612" cy="569913"/>
            <a:chOff x="1639888" y="4991100"/>
            <a:chExt cx="582612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1639888" y="4991100"/>
              <a:ext cx="582612" cy="569913"/>
            </a:xfrm>
            <a:custGeom>
              <a:avLst/>
              <a:gdLst>
                <a:gd name="T0" fmla="*/ 2645 w 3303"/>
                <a:gd name="T1" fmla="*/ 1248 h 3232"/>
                <a:gd name="T2" fmla="*/ 2664 w 3303"/>
                <a:gd name="T3" fmla="*/ 1585 h 3232"/>
                <a:gd name="T4" fmla="*/ 2741 w 3303"/>
                <a:gd name="T5" fmla="*/ 1573 h 3232"/>
                <a:gd name="T6" fmla="*/ 2741 w 3303"/>
                <a:gd name="T7" fmla="*/ 1233 h 3232"/>
                <a:gd name="T8" fmla="*/ 1634 w 3303"/>
                <a:gd name="T9" fmla="*/ 1213 h 3232"/>
                <a:gd name="T10" fmla="*/ 1596 w 3303"/>
                <a:gd name="T11" fmla="*/ 1540 h 3232"/>
                <a:gd name="T12" fmla="*/ 1652 w 3303"/>
                <a:gd name="T13" fmla="*/ 1596 h 3232"/>
                <a:gd name="T14" fmla="*/ 1707 w 3303"/>
                <a:gd name="T15" fmla="*/ 1540 h 3232"/>
                <a:gd name="T16" fmla="*/ 1669 w 3303"/>
                <a:gd name="T17" fmla="*/ 1213 h 3232"/>
                <a:gd name="T18" fmla="*/ 341 w 3303"/>
                <a:gd name="T19" fmla="*/ 1233 h 3232"/>
                <a:gd name="T20" fmla="*/ 341 w 3303"/>
                <a:gd name="T21" fmla="*/ 1573 h 3232"/>
                <a:gd name="T22" fmla="*/ 417 w 3303"/>
                <a:gd name="T23" fmla="*/ 1585 h 3232"/>
                <a:gd name="T24" fmla="*/ 437 w 3303"/>
                <a:gd name="T25" fmla="*/ 1248 h 3232"/>
                <a:gd name="T26" fmla="*/ 2753 w 3303"/>
                <a:gd name="T27" fmla="*/ 110 h 3232"/>
                <a:gd name="T28" fmla="*/ 2653 w 3303"/>
                <a:gd name="T29" fmla="*/ 171 h 3232"/>
                <a:gd name="T30" fmla="*/ 2863 w 3303"/>
                <a:gd name="T31" fmla="*/ 220 h 3232"/>
                <a:gd name="T32" fmla="*/ 2801 w 3303"/>
                <a:gd name="T33" fmla="*/ 121 h 3232"/>
                <a:gd name="T34" fmla="*/ 1603 w 3303"/>
                <a:gd name="T35" fmla="*/ 121 h 3232"/>
                <a:gd name="T36" fmla="*/ 1541 w 3303"/>
                <a:gd name="T37" fmla="*/ 220 h 3232"/>
                <a:gd name="T38" fmla="*/ 1751 w 3303"/>
                <a:gd name="T39" fmla="*/ 171 h 3232"/>
                <a:gd name="T40" fmla="*/ 1652 w 3303"/>
                <a:gd name="T41" fmla="*/ 110 h 3232"/>
                <a:gd name="T42" fmla="*/ 409 w 3303"/>
                <a:gd name="T43" fmla="*/ 151 h 3232"/>
                <a:gd name="T44" fmla="*/ 606 w 3303"/>
                <a:gd name="T45" fmla="*/ 990 h 3232"/>
                <a:gd name="T46" fmla="*/ 565 w 3303"/>
                <a:gd name="T47" fmla="*/ 134 h 3232"/>
                <a:gd name="T48" fmla="*/ 531 w 3303"/>
                <a:gd name="T49" fmla="*/ 2 h 3232"/>
                <a:gd name="T50" fmla="*/ 673 w 3303"/>
                <a:gd name="T51" fmla="*/ 90 h 3232"/>
                <a:gd name="T52" fmla="*/ 716 w 3303"/>
                <a:gd name="T53" fmla="*/ 275 h 3232"/>
                <a:gd name="T54" fmla="*/ 1456 w 3303"/>
                <a:gd name="T55" fmla="*/ 118 h 3232"/>
                <a:gd name="T56" fmla="*/ 1582 w 3303"/>
                <a:gd name="T57" fmla="*/ 11 h 3232"/>
                <a:gd name="T58" fmla="*/ 1753 w 3303"/>
                <a:gd name="T59" fmla="*/ 24 h 3232"/>
                <a:gd name="T60" fmla="*/ 1861 w 3303"/>
                <a:gd name="T61" fmla="*/ 150 h 3232"/>
                <a:gd name="T62" fmla="*/ 2532 w 3303"/>
                <a:gd name="T63" fmla="*/ 220 h 3232"/>
                <a:gd name="T64" fmla="*/ 2597 w 3303"/>
                <a:gd name="T65" fmla="*/ 64 h 3232"/>
                <a:gd name="T66" fmla="*/ 2753 w 3303"/>
                <a:gd name="T67" fmla="*/ 0 h 3232"/>
                <a:gd name="T68" fmla="*/ 2908 w 3303"/>
                <a:gd name="T69" fmla="*/ 64 h 3232"/>
                <a:gd name="T70" fmla="*/ 2973 w 3303"/>
                <a:gd name="T71" fmla="*/ 220 h 3232"/>
                <a:gd name="T72" fmla="*/ 2973 w 3303"/>
                <a:gd name="T73" fmla="*/ 990 h 3232"/>
                <a:gd name="T74" fmla="*/ 3066 w 3303"/>
                <a:gd name="T75" fmla="*/ 1225 h 3232"/>
                <a:gd name="T76" fmla="*/ 3008 w 3303"/>
                <a:gd name="T77" fmla="*/ 1486 h 3232"/>
                <a:gd name="T78" fmla="*/ 2961 w 3303"/>
                <a:gd name="T79" fmla="*/ 1710 h 3232"/>
                <a:gd name="T80" fmla="*/ 2916 w 3303"/>
                <a:gd name="T81" fmla="*/ 2009 h 3232"/>
                <a:gd name="T82" fmla="*/ 2881 w 3303"/>
                <a:gd name="T83" fmla="*/ 2409 h 3232"/>
                <a:gd name="T84" fmla="*/ 2864 w 3303"/>
                <a:gd name="T85" fmla="*/ 2937 h 3232"/>
                <a:gd name="T86" fmla="*/ 2669 w 3303"/>
                <a:gd name="T87" fmla="*/ 2946 h 3232"/>
                <a:gd name="T88" fmla="*/ 2516 w 3303"/>
                <a:gd name="T89" fmla="*/ 2545 h 3232"/>
                <a:gd name="T90" fmla="*/ 2477 w 3303"/>
                <a:gd name="T91" fmla="*/ 990 h 3232"/>
                <a:gd name="T92" fmla="*/ 2092 w 3303"/>
                <a:gd name="T93" fmla="*/ 1046 h 3232"/>
                <a:gd name="T94" fmla="*/ 2081 w 3303"/>
                <a:gd name="T95" fmla="*/ 1615 h 3232"/>
                <a:gd name="T96" fmla="*/ 2037 w 3303"/>
                <a:gd name="T97" fmla="*/ 2092 h 3232"/>
                <a:gd name="T98" fmla="*/ 1958 w 3303"/>
                <a:gd name="T99" fmla="*/ 2484 h 3232"/>
                <a:gd name="T100" fmla="*/ 1844 w 3303"/>
                <a:gd name="T101" fmla="*/ 2837 h 3232"/>
                <a:gd name="T102" fmla="*/ 1431 w 3303"/>
                <a:gd name="T103" fmla="*/ 2772 h 3232"/>
                <a:gd name="T104" fmla="*/ 771 w 3303"/>
                <a:gd name="T105" fmla="*/ 2917 h 3232"/>
                <a:gd name="T106" fmla="*/ 0 w 3303"/>
                <a:gd name="T107" fmla="*/ 826 h 3232"/>
                <a:gd name="T108" fmla="*/ 286 w 3303"/>
                <a:gd name="T109" fmla="*/ 150 h 3232"/>
                <a:gd name="T110" fmla="*/ 394 w 3303"/>
                <a:gd name="T111" fmla="*/ 24 h 3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3" h="3232">
                  <a:moveTo>
                    <a:pt x="2697" y="1211"/>
                  </a:moveTo>
                  <a:lnTo>
                    <a:pt x="2680" y="1213"/>
                  </a:lnTo>
                  <a:lnTo>
                    <a:pt x="2664" y="1221"/>
                  </a:lnTo>
                  <a:lnTo>
                    <a:pt x="2653" y="1233"/>
                  </a:lnTo>
                  <a:lnTo>
                    <a:pt x="2645" y="1248"/>
                  </a:lnTo>
                  <a:lnTo>
                    <a:pt x="2642" y="1265"/>
                  </a:lnTo>
                  <a:lnTo>
                    <a:pt x="2642" y="1540"/>
                  </a:lnTo>
                  <a:lnTo>
                    <a:pt x="2645" y="1558"/>
                  </a:lnTo>
                  <a:lnTo>
                    <a:pt x="2653" y="1573"/>
                  </a:lnTo>
                  <a:lnTo>
                    <a:pt x="2664" y="1585"/>
                  </a:lnTo>
                  <a:lnTo>
                    <a:pt x="2680" y="1593"/>
                  </a:lnTo>
                  <a:lnTo>
                    <a:pt x="2697" y="1596"/>
                  </a:lnTo>
                  <a:lnTo>
                    <a:pt x="2714" y="1593"/>
                  </a:lnTo>
                  <a:lnTo>
                    <a:pt x="2729" y="1585"/>
                  </a:lnTo>
                  <a:lnTo>
                    <a:pt x="2741" y="1573"/>
                  </a:lnTo>
                  <a:lnTo>
                    <a:pt x="2749" y="1558"/>
                  </a:lnTo>
                  <a:lnTo>
                    <a:pt x="2753" y="1540"/>
                  </a:lnTo>
                  <a:lnTo>
                    <a:pt x="2753" y="1265"/>
                  </a:lnTo>
                  <a:lnTo>
                    <a:pt x="2749" y="1248"/>
                  </a:lnTo>
                  <a:lnTo>
                    <a:pt x="2741" y="1233"/>
                  </a:lnTo>
                  <a:lnTo>
                    <a:pt x="2729" y="1221"/>
                  </a:lnTo>
                  <a:lnTo>
                    <a:pt x="2714" y="1213"/>
                  </a:lnTo>
                  <a:lnTo>
                    <a:pt x="2697" y="1211"/>
                  </a:lnTo>
                  <a:close/>
                  <a:moveTo>
                    <a:pt x="1652" y="1211"/>
                  </a:moveTo>
                  <a:lnTo>
                    <a:pt x="1634" y="1213"/>
                  </a:lnTo>
                  <a:lnTo>
                    <a:pt x="1619" y="1221"/>
                  </a:lnTo>
                  <a:lnTo>
                    <a:pt x="1607" y="1233"/>
                  </a:lnTo>
                  <a:lnTo>
                    <a:pt x="1599" y="1248"/>
                  </a:lnTo>
                  <a:lnTo>
                    <a:pt x="1596" y="1265"/>
                  </a:lnTo>
                  <a:lnTo>
                    <a:pt x="1596" y="1540"/>
                  </a:lnTo>
                  <a:lnTo>
                    <a:pt x="1599" y="1558"/>
                  </a:lnTo>
                  <a:lnTo>
                    <a:pt x="1607" y="1573"/>
                  </a:lnTo>
                  <a:lnTo>
                    <a:pt x="1619" y="1585"/>
                  </a:lnTo>
                  <a:lnTo>
                    <a:pt x="1634" y="1593"/>
                  </a:lnTo>
                  <a:lnTo>
                    <a:pt x="1652" y="1596"/>
                  </a:lnTo>
                  <a:lnTo>
                    <a:pt x="1669" y="1593"/>
                  </a:lnTo>
                  <a:lnTo>
                    <a:pt x="1684" y="1585"/>
                  </a:lnTo>
                  <a:lnTo>
                    <a:pt x="1696" y="1573"/>
                  </a:lnTo>
                  <a:lnTo>
                    <a:pt x="1704" y="1558"/>
                  </a:lnTo>
                  <a:lnTo>
                    <a:pt x="1707" y="1540"/>
                  </a:lnTo>
                  <a:lnTo>
                    <a:pt x="1707" y="1265"/>
                  </a:lnTo>
                  <a:lnTo>
                    <a:pt x="1704" y="1248"/>
                  </a:lnTo>
                  <a:lnTo>
                    <a:pt x="1696" y="1233"/>
                  </a:lnTo>
                  <a:lnTo>
                    <a:pt x="1684" y="1221"/>
                  </a:lnTo>
                  <a:lnTo>
                    <a:pt x="1669" y="1213"/>
                  </a:lnTo>
                  <a:lnTo>
                    <a:pt x="1652" y="1211"/>
                  </a:lnTo>
                  <a:close/>
                  <a:moveTo>
                    <a:pt x="385" y="1211"/>
                  </a:moveTo>
                  <a:lnTo>
                    <a:pt x="368" y="1213"/>
                  </a:lnTo>
                  <a:lnTo>
                    <a:pt x="353" y="1221"/>
                  </a:lnTo>
                  <a:lnTo>
                    <a:pt x="341" y="1233"/>
                  </a:lnTo>
                  <a:lnTo>
                    <a:pt x="333" y="1248"/>
                  </a:lnTo>
                  <a:lnTo>
                    <a:pt x="330" y="1265"/>
                  </a:lnTo>
                  <a:lnTo>
                    <a:pt x="330" y="1540"/>
                  </a:lnTo>
                  <a:lnTo>
                    <a:pt x="333" y="1558"/>
                  </a:lnTo>
                  <a:lnTo>
                    <a:pt x="341" y="1573"/>
                  </a:lnTo>
                  <a:lnTo>
                    <a:pt x="353" y="1585"/>
                  </a:lnTo>
                  <a:lnTo>
                    <a:pt x="368" y="1593"/>
                  </a:lnTo>
                  <a:lnTo>
                    <a:pt x="385" y="1596"/>
                  </a:lnTo>
                  <a:lnTo>
                    <a:pt x="402" y="1593"/>
                  </a:lnTo>
                  <a:lnTo>
                    <a:pt x="417" y="1585"/>
                  </a:lnTo>
                  <a:lnTo>
                    <a:pt x="429" y="1573"/>
                  </a:lnTo>
                  <a:lnTo>
                    <a:pt x="437" y="1558"/>
                  </a:lnTo>
                  <a:lnTo>
                    <a:pt x="440" y="1540"/>
                  </a:lnTo>
                  <a:lnTo>
                    <a:pt x="440" y="1265"/>
                  </a:lnTo>
                  <a:lnTo>
                    <a:pt x="437" y="1248"/>
                  </a:lnTo>
                  <a:lnTo>
                    <a:pt x="429" y="1233"/>
                  </a:lnTo>
                  <a:lnTo>
                    <a:pt x="417" y="1221"/>
                  </a:lnTo>
                  <a:lnTo>
                    <a:pt x="402" y="1213"/>
                  </a:lnTo>
                  <a:lnTo>
                    <a:pt x="385" y="1211"/>
                  </a:lnTo>
                  <a:close/>
                  <a:moveTo>
                    <a:pt x="2753" y="110"/>
                  </a:moveTo>
                  <a:lnTo>
                    <a:pt x="2727" y="113"/>
                  </a:lnTo>
                  <a:lnTo>
                    <a:pt x="2704" y="121"/>
                  </a:lnTo>
                  <a:lnTo>
                    <a:pt x="2683" y="134"/>
                  </a:lnTo>
                  <a:lnTo>
                    <a:pt x="2666" y="151"/>
                  </a:lnTo>
                  <a:lnTo>
                    <a:pt x="2653" y="171"/>
                  </a:lnTo>
                  <a:lnTo>
                    <a:pt x="2645" y="194"/>
                  </a:lnTo>
                  <a:lnTo>
                    <a:pt x="2642" y="220"/>
                  </a:lnTo>
                  <a:lnTo>
                    <a:pt x="2642" y="990"/>
                  </a:lnTo>
                  <a:lnTo>
                    <a:pt x="2863" y="990"/>
                  </a:lnTo>
                  <a:lnTo>
                    <a:pt x="2863" y="220"/>
                  </a:lnTo>
                  <a:lnTo>
                    <a:pt x="2860" y="194"/>
                  </a:lnTo>
                  <a:lnTo>
                    <a:pt x="2852" y="171"/>
                  </a:lnTo>
                  <a:lnTo>
                    <a:pt x="2839" y="151"/>
                  </a:lnTo>
                  <a:lnTo>
                    <a:pt x="2822" y="134"/>
                  </a:lnTo>
                  <a:lnTo>
                    <a:pt x="2801" y="121"/>
                  </a:lnTo>
                  <a:lnTo>
                    <a:pt x="2778" y="113"/>
                  </a:lnTo>
                  <a:lnTo>
                    <a:pt x="2753" y="110"/>
                  </a:lnTo>
                  <a:close/>
                  <a:moveTo>
                    <a:pt x="1652" y="110"/>
                  </a:moveTo>
                  <a:lnTo>
                    <a:pt x="1626" y="113"/>
                  </a:lnTo>
                  <a:lnTo>
                    <a:pt x="1603" y="121"/>
                  </a:lnTo>
                  <a:lnTo>
                    <a:pt x="1582" y="134"/>
                  </a:lnTo>
                  <a:lnTo>
                    <a:pt x="1565" y="151"/>
                  </a:lnTo>
                  <a:lnTo>
                    <a:pt x="1552" y="171"/>
                  </a:lnTo>
                  <a:lnTo>
                    <a:pt x="1544" y="194"/>
                  </a:lnTo>
                  <a:lnTo>
                    <a:pt x="1541" y="220"/>
                  </a:lnTo>
                  <a:lnTo>
                    <a:pt x="1541" y="1046"/>
                  </a:lnTo>
                  <a:lnTo>
                    <a:pt x="1762" y="1046"/>
                  </a:lnTo>
                  <a:lnTo>
                    <a:pt x="1762" y="220"/>
                  </a:lnTo>
                  <a:lnTo>
                    <a:pt x="1759" y="194"/>
                  </a:lnTo>
                  <a:lnTo>
                    <a:pt x="1751" y="171"/>
                  </a:lnTo>
                  <a:lnTo>
                    <a:pt x="1738" y="151"/>
                  </a:lnTo>
                  <a:lnTo>
                    <a:pt x="1721" y="134"/>
                  </a:lnTo>
                  <a:lnTo>
                    <a:pt x="1700" y="121"/>
                  </a:lnTo>
                  <a:lnTo>
                    <a:pt x="1677" y="113"/>
                  </a:lnTo>
                  <a:lnTo>
                    <a:pt x="1652" y="110"/>
                  </a:lnTo>
                  <a:close/>
                  <a:moveTo>
                    <a:pt x="495" y="110"/>
                  </a:moveTo>
                  <a:lnTo>
                    <a:pt x="470" y="113"/>
                  </a:lnTo>
                  <a:lnTo>
                    <a:pt x="447" y="121"/>
                  </a:lnTo>
                  <a:lnTo>
                    <a:pt x="426" y="134"/>
                  </a:lnTo>
                  <a:lnTo>
                    <a:pt x="409" y="151"/>
                  </a:lnTo>
                  <a:lnTo>
                    <a:pt x="396" y="171"/>
                  </a:lnTo>
                  <a:lnTo>
                    <a:pt x="388" y="194"/>
                  </a:lnTo>
                  <a:lnTo>
                    <a:pt x="385" y="220"/>
                  </a:lnTo>
                  <a:lnTo>
                    <a:pt x="385" y="990"/>
                  </a:lnTo>
                  <a:lnTo>
                    <a:pt x="606" y="990"/>
                  </a:lnTo>
                  <a:lnTo>
                    <a:pt x="606" y="220"/>
                  </a:lnTo>
                  <a:lnTo>
                    <a:pt x="603" y="194"/>
                  </a:lnTo>
                  <a:lnTo>
                    <a:pt x="595" y="171"/>
                  </a:lnTo>
                  <a:lnTo>
                    <a:pt x="582" y="151"/>
                  </a:lnTo>
                  <a:lnTo>
                    <a:pt x="565" y="134"/>
                  </a:lnTo>
                  <a:lnTo>
                    <a:pt x="543" y="121"/>
                  </a:lnTo>
                  <a:lnTo>
                    <a:pt x="520" y="113"/>
                  </a:lnTo>
                  <a:lnTo>
                    <a:pt x="495" y="110"/>
                  </a:lnTo>
                  <a:close/>
                  <a:moveTo>
                    <a:pt x="495" y="0"/>
                  </a:moveTo>
                  <a:lnTo>
                    <a:pt x="531" y="2"/>
                  </a:lnTo>
                  <a:lnTo>
                    <a:pt x="565" y="11"/>
                  </a:lnTo>
                  <a:lnTo>
                    <a:pt x="597" y="24"/>
                  </a:lnTo>
                  <a:lnTo>
                    <a:pt x="626" y="42"/>
                  </a:lnTo>
                  <a:lnTo>
                    <a:pt x="651" y="64"/>
                  </a:lnTo>
                  <a:lnTo>
                    <a:pt x="673" y="90"/>
                  </a:lnTo>
                  <a:lnTo>
                    <a:pt x="691" y="118"/>
                  </a:lnTo>
                  <a:lnTo>
                    <a:pt x="705" y="150"/>
                  </a:lnTo>
                  <a:lnTo>
                    <a:pt x="713" y="184"/>
                  </a:lnTo>
                  <a:lnTo>
                    <a:pt x="716" y="220"/>
                  </a:lnTo>
                  <a:lnTo>
                    <a:pt x="716" y="275"/>
                  </a:lnTo>
                  <a:lnTo>
                    <a:pt x="1431" y="275"/>
                  </a:lnTo>
                  <a:lnTo>
                    <a:pt x="1431" y="220"/>
                  </a:lnTo>
                  <a:lnTo>
                    <a:pt x="1434" y="184"/>
                  </a:lnTo>
                  <a:lnTo>
                    <a:pt x="1442" y="150"/>
                  </a:lnTo>
                  <a:lnTo>
                    <a:pt x="1456" y="118"/>
                  </a:lnTo>
                  <a:lnTo>
                    <a:pt x="1474" y="90"/>
                  </a:lnTo>
                  <a:lnTo>
                    <a:pt x="1496" y="64"/>
                  </a:lnTo>
                  <a:lnTo>
                    <a:pt x="1521" y="42"/>
                  </a:lnTo>
                  <a:lnTo>
                    <a:pt x="1550" y="24"/>
                  </a:lnTo>
                  <a:lnTo>
                    <a:pt x="1582" y="11"/>
                  </a:lnTo>
                  <a:lnTo>
                    <a:pt x="1615" y="2"/>
                  </a:lnTo>
                  <a:lnTo>
                    <a:pt x="1652" y="0"/>
                  </a:lnTo>
                  <a:lnTo>
                    <a:pt x="1688" y="2"/>
                  </a:lnTo>
                  <a:lnTo>
                    <a:pt x="1721" y="11"/>
                  </a:lnTo>
                  <a:lnTo>
                    <a:pt x="1753" y="24"/>
                  </a:lnTo>
                  <a:lnTo>
                    <a:pt x="1782" y="42"/>
                  </a:lnTo>
                  <a:lnTo>
                    <a:pt x="1807" y="64"/>
                  </a:lnTo>
                  <a:lnTo>
                    <a:pt x="1829" y="90"/>
                  </a:lnTo>
                  <a:lnTo>
                    <a:pt x="1847" y="118"/>
                  </a:lnTo>
                  <a:lnTo>
                    <a:pt x="1861" y="150"/>
                  </a:lnTo>
                  <a:lnTo>
                    <a:pt x="1869" y="184"/>
                  </a:lnTo>
                  <a:lnTo>
                    <a:pt x="1872" y="220"/>
                  </a:lnTo>
                  <a:lnTo>
                    <a:pt x="1872" y="275"/>
                  </a:lnTo>
                  <a:lnTo>
                    <a:pt x="2532" y="275"/>
                  </a:lnTo>
                  <a:lnTo>
                    <a:pt x="2532" y="220"/>
                  </a:lnTo>
                  <a:lnTo>
                    <a:pt x="2535" y="184"/>
                  </a:lnTo>
                  <a:lnTo>
                    <a:pt x="2543" y="150"/>
                  </a:lnTo>
                  <a:lnTo>
                    <a:pt x="2557" y="118"/>
                  </a:lnTo>
                  <a:lnTo>
                    <a:pt x="2575" y="90"/>
                  </a:lnTo>
                  <a:lnTo>
                    <a:pt x="2597" y="64"/>
                  </a:lnTo>
                  <a:lnTo>
                    <a:pt x="2622" y="42"/>
                  </a:lnTo>
                  <a:lnTo>
                    <a:pt x="2651" y="24"/>
                  </a:lnTo>
                  <a:lnTo>
                    <a:pt x="2683" y="11"/>
                  </a:lnTo>
                  <a:lnTo>
                    <a:pt x="2716" y="2"/>
                  </a:lnTo>
                  <a:lnTo>
                    <a:pt x="2753" y="0"/>
                  </a:lnTo>
                  <a:lnTo>
                    <a:pt x="2789" y="2"/>
                  </a:lnTo>
                  <a:lnTo>
                    <a:pt x="2822" y="11"/>
                  </a:lnTo>
                  <a:lnTo>
                    <a:pt x="2854" y="24"/>
                  </a:lnTo>
                  <a:lnTo>
                    <a:pt x="2883" y="42"/>
                  </a:lnTo>
                  <a:lnTo>
                    <a:pt x="2908" y="64"/>
                  </a:lnTo>
                  <a:lnTo>
                    <a:pt x="2930" y="90"/>
                  </a:lnTo>
                  <a:lnTo>
                    <a:pt x="2948" y="118"/>
                  </a:lnTo>
                  <a:lnTo>
                    <a:pt x="2962" y="150"/>
                  </a:lnTo>
                  <a:lnTo>
                    <a:pt x="2970" y="184"/>
                  </a:lnTo>
                  <a:lnTo>
                    <a:pt x="2973" y="220"/>
                  </a:lnTo>
                  <a:lnTo>
                    <a:pt x="2973" y="275"/>
                  </a:lnTo>
                  <a:lnTo>
                    <a:pt x="3303" y="275"/>
                  </a:lnTo>
                  <a:lnTo>
                    <a:pt x="3303" y="826"/>
                  </a:lnTo>
                  <a:lnTo>
                    <a:pt x="2973" y="826"/>
                  </a:lnTo>
                  <a:lnTo>
                    <a:pt x="2973" y="990"/>
                  </a:lnTo>
                  <a:lnTo>
                    <a:pt x="3083" y="990"/>
                  </a:lnTo>
                  <a:lnTo>
                    <a:pt x="3083" y="1046"/>
                  </a:lnTo>
                  <a:lnTo>
                    <a:pt x="3081" y="1107"/>
                  </a:lnTo>
                  <a:lnTo>
                    <a:pt x="3075" y="1166"/>
                  </a:lnTo>
                  <a:lnTo>
                    <a:pt x="3066" y="1225"/>
                  </a:lnTo>
                  <a:lnTo>
                    <a:pt x="3055" y="1285"/>
                  </a:lnTo>
                  <a:lnTo>
                    <a:pt x="3041" y="1347"/>
                  </a:lnTo>
                  <a:lnTo>
                    <a:pt x="3025" y="1412"/>
                  </a:lnTo>
                  <a:lnTo>
                    <a:pt x="3016" y="1448"/>
                  </a:lnTo>
                  <a:lnTo>
                    <a:pt x="3008" y="1486"/>
                  </a:lnTo>
                  <a:lnTo>
                    <a:pt x="2998" y="1526"/>
                  </a:lnTo>
                  <a:lnTo>
                    <a:pt x="2989" y="1568"/>
                  </a:lnTo>
                  <a:lnTo>
                    <a:pt x="2980" y="1612"/>
                  </a:lnTo>
                  <a:lnTo>
                    <a:pt x="2970" y="1660"/>
                  </a:lnTo>
                  <a:lnTo>
                    <a:pt x="2961" y="1710"/>
                  </a:lnTo>
                  <a:lnTo>
                    <a:pt x="2951" y="1763"/>
                  </a:lnTo>
                  <a:lnTo>
                    <a:pt x="2942" y="1819"/>
                  </a:lnTo>
                  <a:lnTo>
                    <a:pt x="2933" y="1878"/>
                  </a:lnTo>
                  <a:lnTo>
                    <a:pt x="2924" y="1942"/>
                  </a:lnTo>
                  <a:lnTo>
                    <a:pt x="2916" y="2009"/>
                  </a:lnTo>
                  <a:lnTo>
                    <a:pt x="2908" y="2080"/>
                  </a:lnTo>
                  <a:lnTo>
                    <a:pt x="2900" y="2155"/>
                  </a:lnTo>
                  <a:lnTo>
                    <a:pt x="2893" y="2235"/>
                  </a:lnTo>
                  <a:lnTo>
                    <a:pt x="2887" y="2319"/>
                  </a:lnTo>
                  <a:lnTo>
                    <a:pt x="2881" y="2409"/>
                  </a:lnTo>
                  <a:lnTo>
                    <a:pt x="2876" y="2503"/>
                  </a:lnTo>
                  <a:lnTo>
                    <a:pt x="2871" y="2603"/>
                  </a:lnTo>
                  <a:lnTo>
                    <a:pt x="2868" y="2708"/>
                  </a:lnTo>
                  <a:lnTo>
                    <a:pt x="2865" y="2820"/>
                  </a:lnTo>
                  <a:lnTo>
                    <a:pt x="2864" y="2937"/>
                  </a:lnTo>
                  <a:lnTo>
                    <a:pt x="2863" y="3061"/>
                  </a:lnTo>
                  <a:lnTo>
                    <a:pt x="2863" y="3232"/>
                  </a:lnTo>
                  <a:lnTo>
                    <a:pt x="2763" y="3093"/>
                  </a:lnTo>
                  <a:lnTo>
                    <a:pt x="2713" y="3020"/>
                  </a:lnTo>
                  <a:lnTo>
                    <a:pt x="2669" y="2946"/>
                  </a:lnTo>
                  <a:lnTo>
                    <a:pt x="2629" y="2869"/>
                  </a:lnTo>
                  <a:lnTo>
                    <a:pt x="2594" y="2791"/>
                  </a:lnTo>
                  <a:lnTo>
                    <a:pt x="2563" y="2710"/>
                  </a:lnTo>
                  <a:lnTo>
                    <a:pt x="2537" y="2628"/>
                  </a:lnTo>
                  <a:lnTo>
                    <a:pt x="2516" y="2545"/>
                  </a:lnTo>
                  <a:lnTo>
                    <a:pt x="2499" y="2460"/>
                  </a:lnTo>
                  <a:lnTo>
                    <a:pt x="2487" y="2375"/>
                  </a:lnTo>
                  <a:lnTo>
                    <a:pt x="2479" y="2289"/>
                  </a:lnTo>
                  <a:lnTo>
                    <a:pt x="2477" y="2202"/>
                  </a:lnTo>
                  <a:lnTo>
                    <a:pt x="2477" y="990"/>
                  </a:lnTo>
                  <a:lnTo>
                    <a:pt x="2532" y="990"/>
                  </a:lnTo>
                  <a:lnTo>
                    <a:pt x="2532" y="826"/>
                  </a:lnTo>
                  <a:lnTo>
                    <a:pt x="1872" y="826"/>
                  </a:lnTo>
                  <a:lnTo>
                    <a:pt x="1872" y="1046"/>
                  </a:lnTo>
                  <a:lnTo>
                    <a:pt x="2092" y="1046"/>
                  </a:lnTo>
                  <a:lnTo>
                    <a:pt x="2092" y="1143"/>
                  </a:lnTo>
                  <a:lnTo>
                    <a:pt x="2091" y="1270"/>
                  </a:lnTo>
                  <a:lnTo>
                    <a:pt x="2089" y="1391"/>
                  </a:lnTo>
                  <a:lnTo>
                    <a:pt x="2086" y="1506"/>
                  </a:lnTo>
                  <a:lnTo>
                    <a:pt x="2081" y="1615"/>
                  </a:lnTo>
                  <a:lnTo>
                    <a:pt x="2075" y="1720"/>
                  </a:lnTo>
                  <a:lnTo>
                    <a:pt x="2068" y="1819"/>
                  </a:lnTo>
                  <a:lnTo>
                    <a:pt x="2059" y="1914"/>
                  </a:lnTo>
                  <a:lnTo>
                    <a:pt x="2049" y="2005"/>
                  </a:lnTo>
                  <a:lnTo>
                    <a:pt x="2037" y="2092"/>
                  </a:lnTo>
                  <a:lnTo>
                    <a:pt x="2024" y="2176"/>
                  </a:lnTo>
                  <a:lnTo>
                    <a:pt x="2010" y="2256"/>
                  </a:lnTo>
                  <a:lnTo>
                    <a:pt x="1994" y="2334"/>
                  </a:lnTo>
                  <a:lnTo>
                    <a:pt x="1977" y="2410"/>
                  </a:lnTo>
                  <a:lnTo>
                    <a:pt x="1958" y="2484"/>
                  </a:lnTo>
                  <a:lnTo>
                    <a:pt x="1938" y="2556"/>
                  </a:lnTo>
                  <a:lnTo>
                    <a:pt x="1917" y="2627"/>
                  </a:lnTo>
                  <a:lnTo>
                    <a:pt x="1894" y="2697"/>
                  </a:lnTo>
                  <a:lnTo>
                    <a:pt x="1869" y="2768"/>
                  </a:lnTo>
                  <a:lnTo>
                    <a:pt x="1844" y="2837"/>
                  </a:lnTo>
                  <a:lnTo>
                    <a:pt x="1816" y="2907"/>
                  </a:lnTo>
                  <a:lnTo>
                    <a:pt x="1788" y="2978"/>
                  </a:lnTo>
                  <a:lnTo>
                    <a:pt x="1758" y="3049"/>
                  </a:lnTo>
                  <a:lnTo>
                    <a:pt x="1721" y="3134"/>
                  </a:lnTo>
                  <a:lnTo>
                    <a:pt x="1431" y="2772"/>
                  </a:lnTo>
                  <a:lnTo>
                    <a:pt x="1431" y="826"/>
                  </a:lnTo>
                  <a:lnTo>
                    <a:pt x="716" y="826"/>
                  </a:lnTo>
                  <a:lnTo>
                    <a:pt x="716" y="990"/>
                  </a:lnTo>
                  <a:lnTo>
                    <a:pt x="771" y="990"/>
                  </a:lnTo>
                  <a:lnTo>
                    <a:pt x="771" y="2917"/>
                  </a:lnTo>
                  <a:lnTo>
                    <a:pt x="165" y="2917"/>
                  </a:lnTo>
                  <a:lnTo>
                    <a:pt x="165" y="990"/>
                  </a:lnTo>
                  <a:lnTo>
                    <a:pt x="275" y="990"/>
                  </a:lnTo>
                  <a:lnTo>
                    <a:pt x="275" y="826"/>
                  </a:lnTo>
                  <a:lnTo>
                    <a:pt x="0" y="826"/>
                  </a:lnTo>
                  <a:lnTo>
                    <a:pt x="0" y="275"/>
                  </a:lnTo>
                  <a:lnTo>
                    <a:pt x="275" y="275"/>
                  </a:lnTo>
                  <a:lnTo>
                    <a:pt x="275" y="220"/>
                  </a:lnTo>
                  <a:lnTo>
                    <a:pt x="278" y="184"/>
                  </a:lnTo>
                  <a:lnTo>
                    <a:pt x="286" y="150"/>
                  </a:lnTo>
                  <a:lnTo>
                    <a:pt x="300" y="118"/>
                  </a:lnTo>
                  <a:lnTo>
                    <a:pt x="317" y="90"/>
                  </a:lnTo>
                  <a:lnTo>
                    <a:pt x="339" y="64"/>
                  </a:lnTo>
                  <a:lnTo>
                    <a:pt x="365" y="42"/>
                  </a:lnTo>
                  <a:lnTo>
                    <a:pt x="394" y="24"/>
                  </a:lnTo>
                  <a:lnTo>
                    <a:pt x="425" y="11"/>
                  </a:lnTo>
                  <a:lnTo>
                    <a:pt x="459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03"/>
            <p:cNvSpPr>
              <a:spLocks/>
            </p:cNvSpPr>
            <p:nvPr/>
          </p:nvSpPr>
          <p:spPr bwMode="auto">
            <a:xfrm>
              <a:off x="1795463" y="5165725"/>
              <a:ext cx="38100" cy="339725"/>
            </a:xfrm>
            <a:custGeom>
              <a:avLst/>
              <a:gdLst>
                <a:gd name="T0" fmla="*/ 0 w 220"/>
                <a:gd name="T1" fmla="*/ 0 h 1927"/>
                <a:gd name="T2" fmla="*/ 80 w 220"/>
                <a:gd name="T3" fmla="*/ 0 h 1927"/>
                <a:gd name="T4" fmla="*/ 108 w 220"/>
                <a:gd name="T5" fmla="*/ 3 h 1927"/>
                <a:gd name="T6" fmla="*/ 134 w 220"/>
                <a:gd name="T7" fmla="*/ 11 h 1927"/>
                <a:gd name="T8" fmla="*/ 158 w 220"/>
                <a:gd name="T9" fmla="*/ 24 h 1927"/>
                <a:gd name="T10" fmla="*/ 179 w 220"/>
                <a:gd name="T11" fmla="*/ 42 h 1927"/>
                <a:gd name="T12" fmla="*/ 196 w 220"/>
                <a:gd name="T13" fmla="*/ 62 h 1927"/>
                <a:gd name="T14" fmla="*/ 209 w 220"/>
                <a:gd name="T15" fmla="*/ 86 h 1927"/>
                <a:gd name="T16" fmla="*/ 217 w 220"/>
                <a:gd name="T17" fmla="*/ 112 h 1927"/>
                <a:gd name="T18" fmla="*/ 220 w 220"/>
                <a:gd name="T19" fmla="*/ 141 h 1927"/>
                <a:gd name="T20" fmla="*/ 220 w 220"/>
                <a:gd name="T21" fmla="*/ 1788 h 1927"/>
                <a:gd name="T22" fmla="*/ 217 w 220"/>
                <a:gd name="T23" fmla="*/ 1816 h 1927"/>
                <a:gd name="T24" fmla="*/ 209 w 220"/>
                <a:gd name="T25" fmla="*/ 1842 h 1927"/>
                <a:gd name="T26" fmla="*/ 196 w 220"/>
                <a:gd name="T27" fmla="*/ 1866 h 1927"/>
                <a:gd name="T28" fmla="*/ 179 w 220"/>
                <a:gd name="T29" fmla="*/ 1886 h 1927"/>
                <a:gd name="T30" fmla="*/ 158 w 220"/>
                <a:gd name="T31" fmla="*/ 1903 h 1927"/>
                <a:gd name="T32" fmla="*/ 134 w 220"/>
                <a:gd name="T33" fmla="*/ 1916 h 1927"/>
                <a:gd name="T34" fmla="*/ 108 w 220"/>
                <a:gd name="T35" fmla="*/ 1925 h 1927"/>
                <a:gd name="T36" fmla="*/ 80 w 220"/>
                <a:gd name="T37" fmla="*/ 1927 h 1927"/>
                <a:gd name="T38" fmla="*/ 0 w 220"/>
                <a:gd name="T39" fmla="*/ 1927 h 1927"/>
                <a:gd name="T40" fmla="*/ 0 w 220"/>
                <a:gd name="T41" fmla="*/ 0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0" h="1927">
                  <a:moveTo>
                    <a:pt x="0" y="0"/>
                  </a:moveTo>
                  <a:lnTo>
                    <a:pt x="80" y="0"/>
                  </a:lnTo>
                  <a:lnTo>
                    <a:pt x="108" y="3"/>
                  </a:lnTo>
                  <a:lnTo>
                    <a:pt x="134" y="11"/>
                  </a:lnTo>
                  <a:lnTo>
                    <a:pt x="158" y="24"/>
                  </a:lnTo>
                  <a:lnTo>
                    <a:pt x="179" y="42"/>
                  </a:lnTo>
                  <a:lnTo>
                    <a:pt x="196" y="62"/>
                  </a:lnTo>
                  <a:lnTo>
                    <a:pt x="209" y="86"/>
                  </a:lnTo>
                  <a:lnTo>
                    <a:pt x="217" y="112"/>
                  </a:lnTo>
                  <a:lnTo>
                    <a:pt x="220" y="141"/>
                  </a:lnTo>
                  <a:lnTo>
                    <a:pt x="220" y="1788"/>
                  </a:lnTo>
                  <a:lnTo>
                    <a:pt x="217" y="1816"/>
                  </a:lnTo>
                  <a:lnTo>
                    <a:pt x="209" y="1842"/>
                  </a:lnTo>
                  <a:lnTo>
                    <a:pt x="196" y="1866"/>
                  </a:lnTo>
                  <a:lnTo>
                    <a:pt x="179" y="1886"/>
                  </a:lnTo>
                  <a:lnTo>
                    <a:pt x="158" y="1903"/>
                  </a:lnTo>
                  <a:lnTo>
                    <a:pt x="134" y="1916"/>
                  </a:lnTo>
                  <a:lnTo>
                    <a:pt x="108" y="1925"/>
                  </a:lnTo>
                  <a:lnTo>
                    <a:pt x="80" y="1927"/>
                  </a:lnTo>
                  <a:lnTo>
                    <a:pt x="0" y="19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2544889" y="5010151"/>
            <a:ext cx="544513" cy="538163"/>
            <a:chOff x="2524125" y="5010151"/>
            <a:chExt cx="544513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2632075" y="5470526"/>
              <a:ext cx="95250" cy="44450"/>
            </a:xfrm>
            <a:custGeom>
              <a:avLst/>
              <a:gdLst>
                <a:gd name="T0" fmla="*/ 544 w 606"/>
                <a:gd name="T1" fmla="*/ 0 h 280"/>
                <a:gd name="T2" fmla="*/ 561 w 606"/>
                <a:gd name="T3" fmla="*/ 2 h 280"/>
                <a:gd name="T4" fmla="*/ 575 w 606"/>
                <a:gd name="T5" fmla="*/ 9 h 280"/>
                <a:gd name="T6" fmla="*/ 588 w 606"/>
                <a:gd name="T7" fmla="*/ 18 h 280"/>
                <a:gd name="T8" fmla="*/ 598 w 606"/>
                <a:gd name="T9" fmla="*/ 31 h 280"/>
                <a:gd name="T10" fmla="*/ 604 w 606"/>
                <a:gd name="T11" fmla="*/ 46 h 280"/>
                <a:gd name="T12" fmla="*/ 606 w 606"/>
                <a:gd name="T13" fmla="*/ 61 h 280"/>
                <a:gd name="T14" fmla="*/ 604 w 606"/>
                <a:gd name="T15" fmla="*/ 77 h 280"/>
                <a:gd name="T16" fmla="*/ 598 w 606"/>
                <a:gd name="T17" fmla="*/ 91 h 280"/>
                <a:gd name="T18" fmla="*/ 588 w 606"/>
                <a:gd name="T19" fmla="*/ 104 h 280"/>
                <a:gd name="T20" fmla="*/ 549 w 606"/>
                <a:gd name="T21" fmla="*/ 140 h 280"/>
                <a:gd name="T22" fmla="*/ 506 w 606"/>
                <a:gd name="T23" fmla="*/ 172 h 280"/>
                <a:gd name="T24" fmla="*/ 460 w 606"/>
                <a:gd name="T25" fmla="*/ 201 h 280"/>
                <a:gd name="T26" fmla="*/ 411 w 606"/>
                <a:gd name="T27" fmla="*/ 225 h 280"/>
                <a:gd name="T28" fmla="*/ 361 w 606"/>
                <a:gd name="T29" fmla="*/ 244 h 280"/>
                <a:gd name="T30" fmla="*/ 307 w 606"/>
                <a:gd name="T31" fmla="*/ 260 h 280"/>
                <a:gd name="T32" fmla="*/ 253 w 606"/>
                <a:gd name="T33" fmla="*/ 272 h 280"/>
                <a:gd name="T34" fmla="*/ 196 w 606"/>
                <a:gd name="T35" fmla="*/ 278 h 280"/>
                <a:gd name="T36" fmla="*/ 139 w 606"/>
                <a:gd name="T37" fmla="*/ 280 h 280"/>
                <a:gd name="T38" fmla="*/ 97 w 606"/>
                <a:gd name="T39" fmla="*/ 279 h 280"/>
                <a:gd name="T40" fmla="*/ 54 w 606"/>
                <a:gd name="T41" fmla="*/ 276 h 280"/>
                <a:gd name="T42" fmla="*/ 38 w 606"/>
                <a:gd name="T43" fmla="*/ 272 h 280"/>
                <a:gd name="T44" fmla="*/ 24 w 606"/>
                <a:gd name="T45" fmla="*/ 264 h 280"/>
                <a:gd name="T46" fmla="*/ 13 w 606"/>
                <a:gd name="T47" fmla="*/ 253 h 280"/>
                <a:gd name="T48" fmla="*/ 5 w 606"/>
                <a:gd name="T49" fmla="*/ 240 h 280"/>
                <a:gd name="T50" fmla="*/ 0 w 606"/>
                <a:gd name="T51" fmla="*/ 225 h 280"/>
                <a:gd name="T52" fmla="*/ 0 w 606"/>
                <a:gd name="T53" fmla="*/ 208 h 280"/>
                <a:gd name="T54" fmla="*/ 4 w 606"/>
                <a:gd name="T55" fmla="*/ 192 h 280"/>
                <a:gd name="T56" fmla="*/ 12 w 606"/>
                <a:gd name="T57" fmla="*/ 178 h 280"/>
                <a:gd name="T58" fmla="*/ 23 w 606"/>
                <a:gd name="T59" fmla="*/ 168 h 280"/>
                <a:gd name="T60" fmla="*/ 36 w 606"/>
                <a:gd name="T61" fmla="*/ 159 h 280"/>
                <a:gd name="T62" fmla="*/ 52 w 606"/>
                <a:gd name="T63" fmla="*/ 155 h 280"/>
                <a:gd name="T64" fmla="*/ 68 w 606"/>
                <a:gd name="T65" fmla="*/ 155 h 280"/>
                <a:gd name="T66" fmla="*/ 123 w 606"/>
                <a:gd name="T67" fmla="*/ 158 h 280"/>
                <a:gd name="T68" fmla="*/ 178 w 606"/>
                <a:gd name="T69" fmla="*/ 157 h 280"/>
                <a:gd name="T70" fmla="*/ 231 w 606"/>
                <a:gd name="T71" fmla="*/ 151 h 280"/>
                <a:gd name="T72" fmla="*/ 283 w 606"/>
                <a:gd name="T73" fmla="*/ 140 h 280"/>
                <a:gd name="T74" fmla="*/ 333 w 606"/>
                <a:gd name="T75" fmla="*/ 124 h 280"/>
                <a:gd name="T76" fmla="*/ 380 w 606"/>
                <a:gd name="T77" fmla="*/ 104 h 280"/>
                <a:gd name="T78" fmla="*/ 424 w 606"/>
                <a:gd name="T79" fmla="*/ 80 h 280"/>
                <a:gd name="T80" fmla="*/ 464 w 606"/>
                <a:gd name="T81" fmla="*/ 51 h 280"/>
                <a:gd name="T82" fmla="*/ 502 w 606"/>
                <a:gd name="T83" fmla="*/ 18 h 280"/>
                <a:gd name="T84" fmla="*/ 515 w 606"/>
                <a:gd name="T85" fmla="*/ 9 h 280"/>
                <a:gd name="T86" fmla="*/ 530 w 606"/>
                <a:gd name="T87" fmla="*/ 2 h 280"/>
                <a:gd name="T88" fmla="*/ 544 w 606"/>
                <a:gd name="T8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6" h="280">
                  <a:moveTo>
                    <a:pt x="544" y="0"/>
                  </a:moveTo>
                  <a:lnTo>
                    <a:pt x="561" y="2"/>
                  </a:lnTo>
                  <a:lnTo>
                    <a:pt x="575" y="9"/>
                  </a:lnTo>
                  <a:lnTo>
                    <a:pt x="588" y="18"/>
                  </a:lnTo>
                  <a:lnTo>
                    <a:pt x="598" y="31"/>
                  </a:lnTo>
                  <a:lnTo>
                    <a:pt x="604" y="46"/>
                  </a:lnTo>
                  <a:lnTo>
                    <a:pt x="606" y="61"/>
                  </a:lnTo>
                  <a:lnTo>
                    <a:pt x="604" y="77"/>
                  </a:lnTo>
                  <a:lnTo>
                    <a:pt x="598" y="91"/>
                  </a:lnTo>
                  <a:lnTo>
                    <a:pt x="588" y="104"/>
                  </a:lnTo>
                  <a:lnTo>
                    <a:pt x="549" y="140"/>
                  </a:lnTo>
                  <a:lnTo>
                    <a:pt x="506" y="172"/>
                  </a:lnTo>
                  <a:lnTo>
                    <a:pt x="460" y="201"/>
                  </a:lnTo>
                  <a:lnTo>
                    <a:pt x="411" y="225"/>
                  </a:lnTo>
                  <a:lnTo>
                    <a:pt x="361" y="244"/>
                  </a:lnTo>
                  <a:lnTo>
                    <a:pt x="307" y="260"/>
                  </a:lnTo>
                  <a:lnTo>
                    <a:pt x="253" y="272"/>
                  </a:lnTo>
                  <a:lnTo>
                    <a:pt x="196" y="278"/>
                  </a:lnTo>
                  <a:lnTo>
                    <a:pt x="139" y="280"/>
                  </a:lnTo>
                  <a:lnTo>
                    <a:pt x="97" y="279"/>
                  </a:lnTo>
                  <a:lnTo>
                    <a:pt x="54" y="276"/>
                  </a:lnTo>
                  <a:lnTo>
                    <a:pt x="38" y="272"/>
                  </a:lnTo>
                  <a:lnTo>
                    <a:pt x="24" y="264"/>
                  </a:lnTo>
                  <a:lnTo>
                    <a:pt x="13" y="253"/>
                  </a:lnTo>
                  <a:lnTo>
                    <a:pt x="5" y="240"/>
                  </a:lnTo>
                  <a:lnTo>
                    <a:pt x="0" y="225"/>
                  </a:lnTo>
                  <a:lnTo>
                    <a:pt x="0" y="208"/>
                  </a:lnTo>
                  <a:lnTo>
                    <a:pt x="4" y="192"/>
                  </a:lnTo>
                  <a:lnTo>
                    <a:pt x="12" y="178"/>
                  </a:lnTo>
                  <a:lnTo>
                    <a:pt x="23" y="168"/>
                  </a:lnTo>
                  <a:lnTo>
                    <a:pt x="36" y="159"/>
                  </a:lnTo>
                  <a:lnTo>
                    <a:pt x="52" y="155"/>
                  </a:lnTo>
                  <a:lnTo>
                    <a:pt x="68" y="155"/>
                  </a:lnTo>
                  <a:lnTo>
                    <a:pt x="123" y="158"/>
                  </a:lnTo>
                  <a:lnTo>
                    <a:pt x="178" y="157"/>
                  </a:lnTo>
                  <a:lnTo>
                    <a:pt x="231" y="151"/>
                  </a:lnTo>
                  <a:lnTo>
                    <a:pt x="283" y="140"/>
                  </a:lnTo>
                  <a:lnTo>
                    <a:pt x="333" y="124"/>
                  </a:lnTo>
                  <a:lnTo>
                    <a:pt x="380" y="104"/>
                  </a:lnTo>
                  <a:lnTo>
                    <a:pt x="424" y="80"/>
                  </a:lnTo>
                  <a:lnTo>
                    <a:pt x="464" y="51"/>
                  </a:lnTo>
                  <a:lnTo>
                    <a:pt x="502" y="18"/>
                  </a:lnTo>
                  <a:lnTo>
                    <a:pt x="515" y="9"/>
                  </a:lnTo>
                  <a:lnTo>
                    <a:pt x="530" y="2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09"/>
            <p:cNvSpPr>
              <a:spLocks noEditPoints="1"/>
            </p:cNvSpPr>
            <p:nvPr/>
          </p:nvSpPr>
          <p:spPr bwMode="auto">
            <a:xfrm>
              <a:off x="2524125" y="5010151"/>
              <a:ext cx="544513" cy="538163"/>
            </a:xfrm>
            <a:custGeom>
              <a:avLst/>
              <a:gdLst>
                <a:gd name="T0" fmla="*/ 1207 w 3434"/>
                <a:gd name="T1" fmla="*/ 2447 h 3396"/>
                <a:gd name="T2" fmla="*/ 742 w 3434"/>
                <a:gd name="T3" fmla="*/ 2915 h 3396"/>
                <a:gd name="T4" fmla="*/ 309 w 3434"/>
                <a:gd name="T5" fmla="*/ 3174 h 3396"/>
                <a:gd name="T6" fmla="*/ 838 w 3434"/>
                <a:gd name="T7" fmla="*/ 3271 h 3396"/>
                <a:gd name="T8" fmla="*/ 1325 w 3434"/>
                <a:gd name="T9" fmla="*/ 3049 h 3396"/>
                <a:gd name="T10" fmla="*/ 1532 w 3434"/>
                <a:gd name="T11" fmla="*/ 2636 h 3396"/>
                <a:gd name="T12" fmla="*/ 1483 w 3434"/>
                <a:gd name="T13" fmla="*/ 2242 h 3396"/>
                <a:gd name="T14" fmla="*/ 1162 w 3434"/>
                <a:gd name="T15" fmla="*/ 1913 h 3396"/>
                <a:gd name="T16" fmla="*/ 770 w 3434"/>
                <a:gd name="T17" fmla="*/ 2151 h 3396"/>
                <a:gd name="T18" fmla="*/ 316 w 3434"/>
                <a:gd name="T19" fmla="*/ 2631 h 3396"/>
                <a:gd name="T20" fmla="*/ 129 w 3434"/>
                <a:gd name="T21" fmla="*/ 2980 h 3396"/>
                <a:gd name="T22" fmla="*/ 151 w 3434"/>
                <a:gd name="T23" fmla="*/ 3078 h 3396"/>
                <a:gd name="T24" fmla="*/ 373 w 3434"/>
                <a:gd name="T25" fmla="*/ 3013 h 3396"/>
                <a:gd name="T26" fmla="*/ 778 w 3434"/>
                <a:gd name="T27" fmla="*/ 2724 h 3396"/>
                <a:gd name="T28" fmla="*/ 1192 w 3434"/>
                <a:gd name="T29" fmla="*/ 2258 h 3396"/>
                <a:gd name="T30" fmla="*/ 1317 w 3434"/>
                <a:gd name="T31" fmla="*/ 1952 h 3396"/>
                <a:gd name="T32" fmla="*/ 2500 w 3434"/>
                <a:gd name="T33" fmla="*/ 1025 h 3396"/>
                <a:gd name="T34" fmla="*/ 2316 w 3434"/>
                <a:gd name="T35" fmla="*/ 1258 h 3396"/>
                <a:gd name="T36" fmla="*/ 2559 w 3434"/>
                <a:gd name="T37" fmla="*/ 1127 h 3396"/>
                <a:gd name="T38" fmla="*/ 2531 w 3434"/>
                <a:gd name="T39" fmla="*/ 1025 h 3396"/>
                <a:gd name="T40" fmla="*/ 1949 w 3434"/>
                <a:gd name="T41" fmla="*/ 1227 h 3396"/>
                <a:gd name="T42" fmla="*/ 2024 w 3434"/>
                <a:gd name="T43" fmla="*/ 1301 h 3396"/>
                <a:gd name="T44" fmla="*/ 2221 w 3434"/>
                <a:gd name="T45" fmla="*/ 1054 h 3396"/>
                <a:gd name="T46" fmla="*/ 2941 w 3434"/>
                <a:gd name="T47" fmla="*/ 575 h 3396"/>
                <a:gd name="T48" fmla="*/ 2658 w 3434"/>
                <a:gd name="T49" fmla="*/ 965 h 3396"/>
                <a:gd name="T50" fmla="*/ 3044 w 3434"/>
                <a:gd name="T51" fmla="*/ 634 h 3396"/>
                <a:gd name="T52" fmla="*/ 2711 w 3434"/>
                <a:gd name="T53" fmla="*/ 483 h 3396"/>
                <a:gd name="T54" fmla="*/ 2247 w 3434"/>
                <a:gd name="T55" fmla="*/ 963 h 3396"/>
                <a:gd name="T56" fmla="*/ 2349 w 3434"/>
                <a:gd name="T57" fmla="*/ 990 h 3396"/>
                <a:gd name="T58" fmla="*/ 2742 w 3434"/>
                <a:gd name="T59" fmla="*/ 492 h 3396"/>
                <a:gd name="T60" fmla="*/ 3068 w 3434"/>
                <a:gd name="T61" fmla="*/ 451 h 3396"/>
                <a:gd name="T62" fmla="*/ 3122 w 3434"/>
                <a:gd name="T63" fmla="*/ 543 h 3396"/>
                <a:gd name="T64" fmla="*/ 3254 w 3434"/>
                <a:gd name="T65" fmla="*/ 393 h 3396"/>
                <a:gd name="T66" fmla="*/ 2979 w 3434"/>
                <a:gd name="T67" fmla="*/ 197 h 3396"/>
                <a:gd name="T68" fmla="*/ 2823 w 3434"/>
                <a:gd name="T69" fmla="*/ 434 h 3396"/>
                <a:gd name="T70" fmla="*/ 3062 w 3434"/>
                <a:gd name="T71" fmla="*/ 280 h 3396"/>
                <a:gd name="T72" fmla="*/ 3009 w 3434"/>
                <a:gd name="T73" fmla="*/ 188 h 3396"/>
                <a:gd name="T74" fmla="*/ 3218 w 3434"/>
                <a:gd name="T75" fmla="*/ 71 h 3396"/>
                <a:gd name="T76" fmla="*/ 3360 w 3434"/>
                <a:gd name="T77" fmla="*/ 214 h 3396"/>
                <a:gd name="T78" fmla="*/ 3434 w 3434"/>
                <a:gd name="T79" fmla="*/ 403 h 3396"/>
                <a:gd name="T80" fmla="*/ 3005 w 3434"/>
                <a:gd name="T81" fmla="*/ 1012 h 3396"/>
                <a:gd name="T82" fmla="*/ 2563 w 3434"/>
                <a:gd name="T83" fmla="*/ 1401 h 3396"/>
                <a:gd name="T84" fmla="*/ 2306 w 3434"/>
                <a:gd name="T85" fmla="*/ 1552 h 3396"/>
                <a:gd name="T86" fmla="*/ 2114 w 3434"/>
                <a:gd name="T87" fmla="*/ 1520 h 3396"/>
                <a:gd name="T88" fmla="*/ 1614 w 3434"/>
                <a:gd name="T89" fmla="*/ 2237 h 3396"/>
                <a:gd name="T90" fmla="*/ 1650 w 3434"/>
                <a:gd name="T91" fmla="*/ 2681 h 3396"/>
                <a:gd name="T92" fmla="*/ 1412 w 3434"/>
                <a:gd name="T93" fmla="*/ 3135 h 3396"/>
                <a:gd name="T94" fmla="*/ 914 w 3434"/>
                <a:gd name="T95" fmla="*/ 3385 h 3396"/>
                <a:gd name="T96" fmla="*/ 391 w 3434"/>
                <a:gd name="T97" fmla="*/ 3335 h 3396"/>
                <a:gd name="T98" fmla="*/ 64 w 3434"/>
                <a:gd name="T99" fmla="*/ 3173 h 3396"/>
                <a:gd name="T100" fmla="*/ 13 w 3434"/>
                <a:gd name="T101" fmla="*/ 2940 h 3396"/>
                <a:gd name="T102" fmla="*/ 265 w 3434"/>
                <a:gd name="T103" fmla="*/ 2494 h 3396"/>
                <a:gd name="T104" fmla="*/ 727 w 3434"/>
                <a:gd name="T105" fmla="*/ 2028 h 3396"/>
                <a:gd name="T106" fmla="*/ 1135 w 3434"/>
                <a:gd name="T107" fmla="*/ 1793 h 3396"/>
                <a:gd name="T108" fmla="*/ 1366 w 3434"/>
                <a:gd name="T109" fmla="*/ 1803 h 3396"/>
                <a:gd name="T110" fmla="*/ 1936 w 3434"/>
                <a:gd name="T111" fmla="*/ 1359 h 3396"/>
                <a:gd name="T112" fmla="*/ 1855 w 3434"/>
                <a:gd name="T113" fmla="*/ 1163 h 3396"/>
                <a:gd name="T114" fmla="*/ 2223 w 3434"/>
                <a:gd name="T115" fmla="*/ 620 h 3396"/>
                <a:gd name="T116" fmla="*/ 2678 w 3434"/>
                <a:gd name="T117" fmla="*/ 199 h 3396"/>
                <a:gd name="T118" fmla="*/ 2967 w 3434"/>
                <a:gd name="T119" fmla="*/ 21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34" h="3396">
                  <a:moveTo>
                    <a:pt x="1416" y="2084"/>
                  </a:moveTo>
                  <a:lnTo>
                    <a:pt x="1403" y="2120"/>
                  </a:lnTo>
                  <a:lnTo>
                    <a:pt x="1386" y="2159"/>
                  </a:lnTo>
                  <a:lnTo>
                    <a:pt x="1366" y="2201"/>
                  </a:lnTo>
                  <a:lnTo>
                    <a:pt x="1334" y="2261"/>
                  </a:lnTo>
                  <a:lnTo>
                    <a:pt x="1296" y="2321"/>
                  </a:lnTo>
                  <a:lnTo>
                    <a:pt x="1254" y="2384"/>
                  </a:lnTo>
                  <a:lnTo>
                    <a:pt x="1207" y="2447"/>
                  </a:lnTo>
                  <a:lnTo>
                    <a:pt x="1155" y="2511"/>
                  </a:lnTo>
                  <a:lnTo>
                    <a:pt x="1100" y="2576"/>
                  </a:lnTo>
                  <a:lnTo>
                    <a:pt x="1040" y="2640"/>
                  </a:lnTo>
                  <a:lnTo>
                    <a:pt x="978" y="2704"/>
                  </a:lnTo>
                  <a:lnTo>
                    <a:pt x="919" y="2761"/>
                  </a:lnTo>
                  <a:lnTo>
                    <a:pt x="859" y="2815"/>
                  </a:lnTo>
                  <a:lnTo>
                    <a:pt x="801" y="2866"/>
                  </a:lnTo>
                  <a:lnTo>
                    <a:pt x="742" y="2915"/>
                  </a:lnTo>
                  <a:lnTo>
                    <a:pt x="683" y="2960"/>
                  </a:lnTo>
                  <a:lnTo>
                    <a:pt x="625" y="3002"/>
                  </a:lnTo>
                  <a:lnTo>
                    <a:pt x="569" y="3040"/>
                  </a:lnTo>
                  <a:lnTo>
                    <a:pt x="513" y="3075"/>
                  </a:lnTo>
                  <a:lnTo>
                    <a:pt x="459" y="3106"/>
                  </a:lnTo>
                  <a:lnTo>
                    <a:pt x="406" y="3133"/>
                  </a:lnTo>
                  <a:lnTo>
                    <a:pt x="357" y="3155"/>
                  </a:lnTo>
                  <a:lnTo>
                    <a:pt x="309" y="3174"/>
                  </a:lnTo>
                  <a:lnTo>
                    <a:pt x="362" y="3195"/>
                  </a:lnTo>
                  <a:lnTo>
                    <a:pt x="421" y="3216"/>
                  </a:lnTo>
                  <a:lnTo>
                    <a:pt x="484" y="3235"/>
                  </a:lnTo>
                  <a:lnTo>
                    <a:pt x="551" y="3251"/>
                  </a:lnTo>
                  <a:lnTo>
                    <a:pt x="621" y="3263"/>
                  </a:lnTo>
                  <a:lnTo>
                    <a:pt x="693" y="3271"/>
                  </a:lnTo>
                  <a:lnTo>
                    <a:pt x="766" y="3274"/>
                  </a:lnTo>
                  <a:lnTo>
                    <a:pt x="838" y="3271"/>
                  </a:lnTo>
                  <a:lnTo>
                    <a:pt x="907" y="3263"/>
                  </a:lnTo>
                  <a:lnTo>
                    <a:pt x="975" y="3249"/>
                  </a:lnTo>
                  <a:lnTo>
                    <a:pt x="1040" y="3229"/>
                  </a:lnTo>
                  <a:lnTo>
                    <a:pt x="1102" y="3205"/>
                  </a:lnTo>
                  <a:lnTo>
                    <a:pt x="1162" y="3174"/>
                  </a:lnTo>
                  <a:lnTo>
                    <a:pt x="1218" y="3138"/>
                  </a:lnTo>
                  <a:lnTo>
                    <a:pt x="1273" y="3095"/>
                  </a:lnTo>
                  <a:lnTo>
                    <a:pt x="1325" y="3049"/>
                  </a:lnTo>
                  <a:lnTo>
                    <a:pt x="1370" y="3000"/>
                  </a:lnTo>
                  <a:lnTo>
                    <a:pt x="1410" y="2949"/>
                  </a:lnTo>
                  <a:lnTo>
                    <a:pt x="1443" y="2898"/>
                  </a:lnTo>
                  <a:lnTo>
                    <a:pt x="1471" y="2846"/>
                  </a:lnTo>
                  <a:lnTo>
                    <a:pt x="1493" y="2794"/>
                  </a:lnTo>
                  <a:lnTo>
                    <a:pt x="1510" y="2742"/>
                  </a:lnTo>
                  <a:lnTo>
                    <a:pt x="1523" y="2689"/>
                  </a:lnTo>
                  <a:lnTo>
                    <a:pt x="1532" y="2636"/>
                  </a:lnTo>
                  <a:lnTo>
                    <a:pt x="1536" y="2584"/>
                  </a:lnTo>
                  <a:lnTo>
                    <a:pt x="1537" y="2532"/>
                  </a:lnTo>
                  <a:lnTo>
                    <a:pt x="1534" y="2481"/>
                  </a:lnTo>
                  <a:lnTo>
                    <a:pt x="1528" y="2430"/>
                  </a:lnTo>
                  <a:lnTo>
                    <a:pt x="1520" y="2382"/>
                  </a:lnTo>
                  <a:lnTo>
                    <a:pt x="1510" y="2333"/>
                  </a:lnTo>
                  <a:lnTo>
                    <a:pt x="1497" y="2286"/>
                  </a:lnTo>
                  <a:lnTo>
                    <a:pt x="1483" y="2242"/>
                  </a:lnTo>
                  <a:lnTo>
                    <a:pt x="1467" y="2199"/>
                  </a:lnTo>
                  <a:lnTo>
                    <a:pt x="1451" y="2158"/>
                  </a:lnTo>
                  <a:lnTo>
                    <a:pt x="1434" y="2120"/>
                  </a:lnTo>
                  <a:lnTo>
                    <a:pt x="1416" y="2084"/>
                  </a:lnTo>
                  <a:close/>
                  <a:moveTo>
                    <a:pt x="1255" y="1894"/>
                  </a:moveTo>
                  <a:lnTo>
                    <a:pt x="1228" y="1896"/>
                  </a:lnTo>
                  <a:lnTo>
                    <a:pt x="1197" y="1902"/>
                  </a:lnTo>
                  <a:lnTo>
                    <a:pt x="1162" y="1913"/>
                  </a:lnTo>
                  <a:lnTo>
                    <a:pt x="1123" y="1927"/>
                  </a:lnTo>
                  <a:lnTo>
                    <a:pt x="1081" y="1946"/>
                  </a:lnTo>
                  <a:lnTo>
                    <a:pt x="1036" y="1969"/>
                  </a:lnTo>
                  <a:lnTo>
                    <a:pt x="988" y="1997"/>
                  </a:lnTo>
                  <a:lnTo>
                    <a:pt x="936" y="2028"/>
                  </a:lnTo>
                  <a:lnTo>
                    <a:pt x="883" y="2065"/>
                  </a:lnTo>
                  <a:lnTo>
                    <a:pt x="827" y="2106"/>
                  </a:lnTo>
                  <a:lnTo>
                    <a:pt x="770" y="2151"/>
                  </a:lnTo>
                  <a:lnTo>
                    <a:pt x="711" y="2202"/>
                  </a:lnTo>
                  <a:lnTo>
                    <a:pt x="650" y="2256"/>
                  </a:lnTo>
                  <a:lnTo>
                    <a:pt x="588" y="2317"/>
                  </a:lnTo>
                  <a:lnTo>
                    <a:pt x="528" y="2378"/>
                  </a:lnTo>
                  <a:lnTo>
                    <a:pt x="470" y="2441"/>
                  </a:lnTo>
                  <a:lnTo>
                    <a:pt x="415" y="2504"/>
                  </a:lnTo>
                  <a:lnTo>
                    <a:pt x="363" y="2567"/>
                  </a:lnTo>
                  <a:lnTo>
                    <a:pt x="316" y="2631"/>
                  </a:lnTo>
                  <a:lnTo>
                    <a:pt x="273" y="2692"/>
                  </a:lnTo>
                  <a:lnTo>
                    <a:pt x="234" y="2753"/>
                  </a:lnTo>
                  <a:lnTo>
                    <a:pt x="200" y="2811"/>
                  </a:lnTo>
                  <a:lnTo>
                    <a:pt x="178" y="2851"/>
                  </a:lnTo>
                  <a:lnTo>
                    <a:pt x="161" y="2889"/>
                  </a:lnTo>
                  <a:lnTo>
                    <a:pt x="147" y="2923"/>
                  </a:lnTo>
                  <a:lnTo>
                    <a:pt x="137" y="2952"/>
                  </a:lnTo>
                  <a:lnTo>
                    <a:pt x="129" y="2980"/>
                  </a:lnTo>
                  <a:lnTo>
                    <a:pt x="125" y="3003"/>
                  </a:lnTo>
                  <a:lnTo>
                    <a:pt x="123" y="3023"/>
                  </a:lnTo>
                  <a:lnTo>
                    <a:pt x="122" y="3039"/>
                  </a:lnTo>
                  <a:lnTo>
                    <a:pt x="124" y="3053"/>
                  </a:lnTo>
                  <a:lnTo>
                    <a:pt x="127" y="3063"/>
                  </a:lnTo>
                  <a:lnTo>
                    <a:pt x="131" y="3070"/>
                  </a:lnTo>
                  <a:lnTo>
                    <a:pt x="140" y="3075"/>
                  </a:lnTo>
                  <a:lnTo>
                    <a:pt x="151" y="3078"/>
                  </a:lnTo>
                  <a:lnTo>
                    <a:pt x="160" y="3080"/>
                  </a:lnTo>
                  <a:lnTo>
                    <a:pt x="170" y="3080"/>
                  </a:lnTo>
                  <a:lnTo>
                    <a:pt x="196" y="3078"/>
                  </a:lnTo>
                  <a:lnTo>
                    <a:pt x="224" y="3072"/>
                  </a:lnTo>
                  <a:lnTo>
                    <a:pt x="257" y="3063"/>
                  </a:lnTo>
                  <a:lnTo>
                    <a:pt x="293" y="3050"/>
                  </a:lnTo>
                  <a:lnTo>
                    <a:pt x="331" y="3033"/>
                  </a:lnTo>
                  <a:lnTo>
                    <a:pt x="373" y="3013"/>
                  </a:lnTo>
                  <a:lnTo>
                    <a:pt x="417" y="2989"/>
                  </a:lnTo>
                  <a:lnTo>
                    <a:pt x="464" y="2962"/>
                  </a:lnTo>
                  <a:lnTo>
                    <a:pt x="512" y="2930"/>
                  </a:lnTo>
                  <a:lnTo>
                    <a:pt x="563" y="2896"/>
                  </a:lnTo>
                  <a:lnTo>
                    <a:pt x="615" y="2858"/>
                  </a:lnTo>
                  <a:lnTo>
                    <a:pt x="668" y="2816"/>
                  </a:lnTo>
                  <a:lnTo>
                    <a:pt x="724" y="2772"/>
                  </a:lnTo>
                  <a:lnTo>
                    <a:pt x="778" y="2724"/>
                  </a:lnTo>
                  <a:lnTo>
                    <a:pt x="835" y="2672"/>
                  </a:lnTo>
                  <a:lnTo>
                    <a:pt x="891" y="2618"/>
                  </a:lnTo>
                  <a:lnTo>
                    <a:pt x="950" y="2558"/>
                  </a:lnTo>
                  <a:lnTo>
                    <a:pt x="1007" y="2496"/>
                  </a:lnTo>
                  <a:lnTo>
                    <a:pt x="1058" y="2436"/>
                  </a:lnTo>
                  <a:lnTo>
                    <a:pt x="1107" y="2375"/>
                  </a:lnTo>
                  <a:lnTo>
                    <a:pt x="1151" y="2316"/>
                  </a:lnTo>
                  <a:lnTo>
                    <a:pt x="1192" y="2258"/>
                  </a:lnTo>
                  <a:lnTo>
                    <a:pt x="1226" y="2201"/>
                  </a:lnTo>
                  <a:lnTo>
                    <a:pt x="1257" y="2146"/>
                  </a:lnTo>
                  <a:lnTo>
                    <a:pt x="1276" y="2105"/>
                  </a:lnTo>
                  <a:lnTo>
                    <a:pt x="1292" y="2067"/>
                  </a:lnTo>
                  <a:lnTo>
                    <a:pt x="1304" y="2032"/>
                  </a:lnTo>
                  <a:lnTo>
                    <a:pt x="1311" y="2001"/>
                  </a:lnTo>
                  <a:lnTo>
                    <a:pt x="1316" y="1974"/>
                  </a:lnTo>
                  <a:lnTo>
                    <a:pt x="1317" y="1952"/>
                  </a:lnTo>
                  <a:lnTo>
                    <a:pt x="1315" y="1933"/>
                  </a:lnTo>
                  <a:lnTo>
                    <a:pt x="1310" y="1918"/>
                  </a:lnTo>
                  <a:lnTo>
                    <a:pt x="1303" y="1908"/>
                  </a:lnTo>
                  <a:lnTo>
                    <a:pt x="1291" y="1900"/>
                  </a:lnTo>
                  <a:lnTo>
                    <a:pt x="1275" y="1896"/>
                  </a:lnTo>
                  <a:lnTo>
                    <a:pt x="1255" y="1894"/>
                  </a:lnTo>
                  <a:close/>
                  <a:moveTo>
                    <a:pt x="2515" y="1023"/>
                  </a:moveTo>
                  <a:lnTo>
                    <a:pt x="2500" y="1025"/>
                  </a:lnTo>
                  <a:lnTo>
                    <a:pt x="2485" y="1030"/>
                  </a:lnTo>
                  <a:lnTo>
                    <a:pt x="2472" y="1041"/>
                  </a:lnTo>
                  <a:lnTo>
                    <a:pt x="2327" y="1185"/>
                  </a:lnTo>
                  <a:lnTo>
                    <a:pt x="2316" y="1198"/>
                  </a:lnTo>
                  <a:lnTo>
                    <a:pt x="2311" y="1213"/>
                  </a:lnTo>
                  <a:lnTo>
                    <a:pt x="2309" y="1228"/>
                  </a:lnTo>
                  <a:lnTo>
                    <a:pt x="2311" y="1244"/>
                  </a:lnTo>
                  <a:lnTo>
                    <a:pt x="2316" y="1258"/>
                  </a:lnTo>
                  <a:lnTo>
                    <a:pt x="2327" y="1271"/>
                  </a:lnTo>
                  <a:lnTo>
                    <a:pt x="2340" y="1281"/>
                  </a:lnTo>
                  <a:lnTo>
                    <a:pt x="2355" y="1287"/>
                  </a:lnTo>
                  <a:lnTo>
                    <a:pt x="2369" y="1288"/>
                  </a:lnTo>
                  <a:lnTo>
                    <a:pt x="2386" y="1287"/>
                  </a:lnTo>
                  <a:lnTo>
                    <a:pt x="2400" y="1281"/>
                  </a:lnTo>
                  <a:lnTo>
                    <a:pt x="2413" y="1271"/>
                  </a:lnTo>
                  <a:lnTo>
                    <a:pt x="2559" y="1127"/>
                  </a:lnTo>
                  <a:lnTo>
                    <a:pt x="2568" y="1114"/>
                  </a:lnTo>
                  <a:lnTo>
                    <a:pt x="2575" y="1099"/>
                  </a:lnTo>
                  <a:lnTo>
                    <a:pt x="2577" y="1083"/>
                  </a:lnTo>
                  <a:lnTo>
                    <a:pt x="2575" y="1069"/>
                  </a:lnTo>
                  <a:lnTo>
                    <a:pt x="2568" y="1054"/>
                  </a:lnTo>
                  <a:lnTo>
                    <a:pt x="2559" y="1041"/>
                  </a:lnTo>
                  <a:lnTo>
                    <a:pt x="2546" y="1030"/>
                  </a:lnTo>
                  <a:lnTo>
                    <a:pt x="2531" y="1025"/>
                  </a:lnTo>
                  <a:lnTo>
                    <a:pt x="2515" y="1023"/>
                  </a:lnTo>
                  <a:close/>
                  <a:moveTo>
                    <a:pt x="2167" y="1023"/>
                  </a:moveTo>
                  <a:lnTo>
                    <a:pt x="2153" y="1025"/>
                  </a:lnTo>
                  <a:lnTo>
                    <a:pt x="2138" y="1030"/>
                  </a:lnTo>
                  <a:lnTo>
                    <a:pt x="2125" y="1041"/>
                  </a:lnTo>
                  <a:lnTo>
                    <a:pt x="1964" y="1199"/>
                  </a:lnTo>
                  <a:lnTo>
                    <a:pt x="1955" y="1213"/>
                  </a:lnTo>
                  <a:lnTo>
                    <a:pt x="1949" y="1227"/>
                  </a:lnTo>
                  <a:lnTo>
                    <a:pt x="1947" y="1243"/>
                  </a:lnTo>
                  <a:lnTo>
                    <a:pt x="1949" y="1257"/>
                  </a:lnTo>
                  <a:lnTo>
                    <a:pt x="1955" y="1272"/>
                  </a:lnTo>
                  <a:lnTo>
                    <a:pt x="1964" y="1285"/>
                  </a:lnTo>
                  <a:lnTo>
                    <a:pt x="1978" y="1296"/>
                  </a:lnTo>
                  <a:lnTo>
                    <a:pt x="1992" y="1301"/>
                  </a:lnTo>
                  <a:lnTo>
                    <a:pt x="2008" y="1303"/>
                  </a:lnTo>
                  <a:lnTo>
                    <a:pt x="2024" y="1301"/>
                  </a:lnTo>
                  <a:lnTo>
                    <a:pt x="2038" y="1296"/>
                  </a:lnTo>
                  <a:lnTo>
                    <a:pt x="2052" y="1285"/>
                  </a:lnTo>
                  <a:lnTo>
                    <a:pt x="2211" y="1127"/>
                  </a:lnTo>
                  <a:lnTo>
                    <a:pt x="2221" y="1114"/>
                  </a:lnTo>
                  <a:lnTo>
                    <a:pt x="2227" y="1099"/>
                  </a:lnTo>
                  <a:lnTo>
                    <a:pt x="2229" y="1083"/>
                  </a:lnTo>
                  <a:lnTo>
                    <a:pt x="2227" y="1069"/>
                  </a:lnTo>
                  <a:lnTo>
                    <a:pt x="2221" y="1054"/>
                  </a:lnTo>
                  <a:lnTo>
                    <a:pt x="2211" y="1041"/>
                  </a:lnTo>
                  <a:lnTo>
                    <a:pt x="2198" y="1030"/>
                  </a:lnTo>
                  <a:lnTo>
                    <a:pt x="2184" y="1025"/>
                  </a:lnTo>
                  <a:lnTo>
                    <a:pt x="2167" y="1023"/>
                  </a:lnTo>
                  <a:close/>
                  <a:moveTo>
                    <a:pt x="2984" y="557"/>
                  </a:moveTo>
                  <a:lnTo>
                    <a:pt x="2969" y="560"/>
                  </a:lnTo>
                  <a:lnTo>
                    <a:pt x="2954" y="565"/>
                  </a:lnTo>
                  <a:lnTo>
                    <a:pt x="2941" y="575"/>
                  </a:lnTo>
                  <a:lnTo>
                    <a:pt x="2645" y="869"/>
                  </a:lnTo>
                  <a:lnTo>
                    <a:pt x="2636" y="882"/>
                  </a:lnTo>
                  <a:lnTo>
                    <a:pt x="2629" y="896"/>
                  </a:lnTo>
                  <a:lnTo>
                    <a:pt x="2627" y="912"/>
                  </a:lnTo>
                  <a:lnTo>
                    <a:pt x="2629" y="928"/>
                  </a:lnTo>
                  <a:lnTo>
                    <a:pt x="2636" y="941"/>
                  </a:lnTo>
                  <a:lnTo>
                    <a:pt x="2645" y="955"/>
                  </a:lnTo>
                  <a:lnTo>
                    <a:pt x="2658" y="965"/>
                  </a:lnTo>
                  <a:lnTo>
                    <a:pt x="2673" y="970"/>
                  </a:lnTo>
                  <a:lnTo>
                    <a:pt x="2688" y="972"/>
                  </a:lnTo>
                  <a:lnTo>
                    <a:pt x="2704" y="970"/>
                  </a:lnTo>
                  <a:lnTo>
                    <a:pt x="2719" y="965"/>
                  </a:lnTo>
                  <a:lnTo>
                    <a:pt x="2732" y="955"/>
                  </a:lnTo>
                  <a:lnTo>
                    <a:pt x="3028" y="661"/>
                  </a:lnTo>
                  <a:lnTo>
                    <a:pt x="3037" y="649"/>
                  </a:lnTo>
                  <a:lnTo>
                    <a:pt x="3044" y="634"/>
                  </a:lnTo>
                  <a:lnTo>
                    <a:pt x="3046" y="618"/>
                  </a:lnTo>
                  <a:lnTo>
                    <a:pt x="3044" y="603"/>
                  </a:lnTo>
                  <a:lnTo>
                    <a:pt x="3037" y="588"/>
                  </a:lnTo>
                  <a:lnTo>
                    <a:pt x="3028" y="575"/>
                  </a:lnTo>
                  <a:lnTo>
                    <a:pt x="3014" y="565"/>
                  </a:lnTo>
                  <a:lnTo>
                    <a:pt x="3000" y="560"/>
                  </a:lnTo>
                  <a:lnTo>
                    <a:pt x="2984" y="557"/>
                  </a:lnTo>
                  <a:close/>
                  <a:moveTo>
                    <a:pt x="2711" y="483"/>
                  </a:moveTo>
                  <a:lnTo>
                    <a:pt x="2697" y="485"/>
                  </a:lnTo>
                  <a:lnTo>
                    <a:pt x="2682" y="492"/>
                  </a:lnTo>
                  <a:lnTo>
                    <a:pt x="2669" y="501"/>
                  </a:lnTo>
                  <a:lnTo>
                    <a:pt x="2263" y="904"/>
                  </a:lnTo>
                  <a:lnTo>
                    <a:pt x="2253" y="917"/>
                  </a:lnTo>
                  <a:lnTo>
                    <a:pt x="2247" y="932"/>
                  </a:lnTo>
                  <a:lnTo>
                    <a:pt x="2244" y="947"/>
                  </a:lnTo>
                  <a:lnTo>
                    <a:pt x="2247" y="963"/>
                  </a:lnTo>
                  <a:lnTo>
                    <a:pt x="2253" y="977"/>
                  </a:lnTo>
                  <a:lnTo>
                    <a:pt x="2263" y="990"/>
                  </a:lnTo>
                  <a:lnTo>
                    <a:pt x="2275" y="1000"/>
                  </a:lnTo>
                  <a:lnTo>
                    <a:pt x="2290" y="1006"/>
                  </a:lnTo>
                  <a:lnTo>
                    <a:pt x="2306" y="1008"/>
                  </a:lnTo>
                  <a:lnTo>
                    <a:pt x="2321" y="1006"/>
                  </a:lnTo>
                  <a:lnTo>
                    <a:pt x="2336" y="1000"/>
                  </a:lnTo>
                  <a:lnTo>
                    <a:pt x="2349" y="990"/>
                  </a:lnTo>
                  <a:lnTo>
                    <a:pt x="2755" y="587"/>
                  </a:lnTo>
                  <a:lnTo>
                    <a:pt x="2765" y="574"/>
                  </a:lnTo>
                  <a:lnTo>
                    <a:pt x="2771" y="560"/>
                  </a:lnTo>
                  <a:lnTo>
                    <a:pt x="2773" y="545"/>
                  </a:lnTo>
                  <a:lnTo>
                    <a:pt x="2771" y="529"/>
                  </a:lnTo>
                  <a:lnTo>
                    <a:pt x="2765" y="514"/>
                  </a:lnTo>
                  <a:lnTo>
                    <a:pt x="2755" y="501"/>
                  </a:lnTo>
                  <a:lnTo>
                    <a:pt x="2742" y="492"/>
                  </a:lnTo>
                  <a:lnTo>
                    <a:pt x="2728" y="485"/>
                  </a:lnTo>
                  <a:lnTo>
                    <a:pt x="2711" y="483"/>
                  </a:lnTo>
                  <a:close/>
                  <a:moveTo>
                    <a:pt x="3196" y="348"/>
                  </a:moveTo>
                  <a:lnTo>
                    <a:pt x="3180" y="350"/>
                  </a:lnTo>
                  <a:lnTo>
                    <a:pt x="3165" y="356"/>
                  </a:lnTo>
                  <a:lnTo>
                    <a:pt x="3152" y="365"/>
                  </a:lnTo>
                  <a:lnTo>
                    <a:pt x="3079" y="439"/>
                  </a:lnTo>
                  <a:lnTo>
                    <a:pt x="3068" y="451"/>
                  </a:lnTo>
                  <a:lnTo>
                    <a:pt x="3063" y="466"/>
                  </a:lnTo>
                  <a:lnTo>
                    <a:pt x="3061" y="481"/>
                  </a:lnTo>
                  <a:lnTo>
                    <a:pt x="3063" y="497"/>
                  </a:lnTo>
                  <a:lnTo>
                    <a:pt x="3068" y="511"/>
                  </a:lnTo>
                  <a:lnTo>
                    <a:pt x="3079" y="525"/>
                  </a:lnTo>
                  <a:lnTo>
                    <a:pt x="3092" y="534"/>
                  </a:lnTo>
                  <a:lnTo>
                    <a:pt x="3107" y="540"/>
                  </a:lnTo>
                  <a:lnTo>
                    <a:pt x="3122" y="543"/>
                  </a:lnTo>
                  <a:lnTo>
                    <a:pt x="3138" y="540"/>
                  </a:lnTo>
                  <a:lnTo>
                    <a:pt x="3153" y="534"/>
                  </a:lnTo>
                  <a:lnTo>
                    <a:pt x="3166" y="525"/>
                  </a:lnTo>
                  <a:lnTo>
                    <a:pt x="3238" y="452"/>
                  </a:lnTo>
                  <a:lnTo>
                    <a:pt x="3249" y="439"/>
                  </a:lnTo>
                  <a:lnTo>
                    <a:pt x="3254" y="425"/>
                  </a:lnTo>
                  <a:lnTo>
                    <a:pt x="3257" y="409"/>
                  </a:lnTo>
                  <a:lnTo>
                    <a:pt x="3254" y="393"/>
                  </a:lnTo>
                  <a:lnTo>
                    <a:pt x="3249" y="379"/>
                  </a:lnTo>
                  <a:lnTo>
                    <a:pt x="3238" y="365"/>
                  </a:lnTo>
                  <a:lnTo>
                    <a:pt x="3226" y="356"/>
                  </a:lnTo>
                  <a:lnTo>
                    <a:pt x="3211" y="350"/>
                  </a:lnTo>
                  <a:lnTo>
                    <a:pt x="3196" y="348"/>
                  </a:lnTo>
                  <a:close/>
                  <a:moveTo>
                    <a:pt x="3009" y="188"/>
                  </a:moveTo>
                  <a:lnTo>
                    <a:pt x="2994" y="190"/>
                  </a:lnTo>
                  <a:lnTo>
                    <a:pt x="2979" y="197"/>
                  </a:lnTo>
                  <a:lnTo>
                    <a:pt x="2966" y="206"/>
                  </a:lnTo>
                  <a:lnTo>
                    <a:pt x="2823" y="348"/>
                  </a:lnTo>
                  <a:lnTo>
                    <a:pt x="2812" y="361"/>
                  </a:lnTo>
                  <a:lnTo>
                    <a:pt x="2807" y="376"/>
                  </a:lnTo>
                  <a:lnTo>
                    <a:pt x="2804" y="391"/>
                  </a:lnTo>
                  <a:lnTo>
                    <a:pt x="2807" y="407"/>
                  </a:lnTo>
                  <a:lnTo>
                    <a:pt x="2812" y="422"/>
                  </a:lnTo>
                  <a:lnTo>
                    <a:pt x="2823" y="434"/>
                  </a:lnTo>
                  <a:lnTo>
                    <a:pt x="2835" y="444"/>
                  </a:lnTo>
                  <a:lnTo>
                    <a:pt x="2850" y="450"/>
                  </a:lnTo>
                  <a:lnTo>
                    <a:pt x="2865" y="452"/>
                  </a:lnTo>
                  <a:lnTo>
                    <a:pt x="2881" y="450"/>
                  </a:lnTo>
                  <a:lnTo>
                    <a:pt x="2896" y="444"/>
                  </a:lnTo>
                  <a:lnTo>
                    <a:pt x="2909" y="434"/>
                  </a:lnTo>
                  <a:lnTo>
                    <a:pt x="3052" y="292"/>
                  </a:lnTo>
                  <a:lnTo>
                    <a:pt x="3062" y="280"/>
                  </a:lnTo>
                  <a:lnTo>
                    <a:pt x="3068" y="265"/>
                  </a:lnTo>
                  <a:lnTo>
                    <a:pt x="3071" y="250"/>
                  </a:lnTo>
                  <a:lnTo>
                    <a:pt x="3068" y="234"/>
                  </a:lnTo>
                  <a:lnTo>
                    <a:pt x="3062" y="219"/>
                  </a:lnTo>
                  <a:lnTo>
                    <a:pt x="3052" y="206"/>
                  </a:lnTo>
                  <a:lnTo>
                    <a:pt x="3040" y="197"/>
                  </a:lnTo>
                  <a:lnTo>
                    <a:pt x="3025" y="190"/>
                  </a:lnTo>
                  <a:lnTo>
                    <a:pt x="3009" y="188"/>
                  </a:lnTo>
                  <a:close/>
                  <a:moveTo>
                    <a:pt x="3025" y="0"/>
                  </a:moveTo>
                  <a:lnTo>
                    <a:pt x="3057" y="2"/>
                  </a:lnTo>
                  <a:lnTo>
                    <a:pt x="3087" y="7"/>
                  </a:lnTo>
                  <a:lnTo>
                    <a:pt x="3115" y="16"/>
                  </a:lnTo>
                  <a:lnTo>
                    <a:pt x="3144" y="28"/>
                  </a:lnTo>
                  <a:lnTo>
                    <a:pt x="3170" y="41"/>
                  </a:lnTo>
                  <a:lnTo>
                    <a:pt x="3196" y="56"/>
                  </a:lnTo>
                  <a:lnTo>
                    <a:pt x="3218" y="71"/>
                  </a:lnTo>
                  <a:lnTo>
                    <a:pt x="3238" y="86"/>
                  </a:lnTo>
                  <a:lnTo>
                    <a:pt x="3257" y="100"/>
                  </a:lnTo>
                  <a:lnTo>
                    <a:pt x="3272" y="113"/>
                  </a:lnTo>
                  <a:lnTo>
                    <a:pt x="3283" y="125"/>
                  </a:lnTo>
                  <a:lnTo>
                    <a:pt x="3292" y="133"/>
                  </a:lnTo>
                  <a:lnTo>
                    <a:pt x="3297" y="138"/>
                  </a:lnTo>
                  <a:lnTo>
                    <a:pt x="3332" y="177"/>
                  </a:lnTo>
                  <a:lnTo>
                    <a:pt x="3360" y="214"/>
                  </a:lnTo>
                  <a:lnTo>
                    <a:pt x="3383" y="249"/>
                  </a:lnTo>
                  <a:lnTo>
                    <a:pt x="3401" y="283"/>
                  </a:lnTo>
                  <a:lnTo>
                    <a:pt x="3414" y="312"/>
                  </a:lnTo>
                  <a:lnTo>
                    <a:pt x="3422" y="340"/>
                  </a:lnTo>
                  <a:lnTo>
                    <a:pt x="3429" y="363"/>
                  </a:lnTo>
                  <a:lnTo>
                    <a:pt x="3432" y="381"/>
                  </a:lnTo>
                  <a:lnTo>
                    <a:pt x="3434" y="395"/>
                  </a:lnTo>
                  <a:lnTo>
                    <a:pt x="3434" y="403"/>
                  </a:lnTo>
                  <a:lnTo>
                    <a:pt x="3426" y="434"/>
                  </a:lnTo>
                  <a:lnTo>
                    <a:pt x="3369" y="532"/>
                  </a:lnTo>
                  <a:lnTo>
                    <a:pt x="3309" y="625"/>
                  </a:lnTo>
                  <a:lnTo>
                    <a:pt x="3249" y="712"/>
                  </a:lnTo>
                  <a:lnTo>
                    <a:pt x="3189" y="795"/>
                  </a:lnTo>
                  <a:lnTo>
                    <a:pt x="3127" y="872"/>
                  </a:lnTo>
                  <a:lnTo>
                    <a:pt x="3066" y="945"/>
                  </a:lnTo>
                  <a:lnTo>
                    <a:pt x="3005" y="1012"/>
                  </a:lnTo>
                  <a:lnTo>
                    <a:pt x="2946" y="1076"/>
                  </a:lnTo>
                  <a:lnTo>
                    <a:pt x="2886" y="1134"/>
                  </a:lnTo>
                  <a:lnTo>
                    <a:pt x="2828" y="1190"/>
                  </a:lnTo>
                  <a:lnTo>
                    <a:pt x="2771" y="1239"/>
                  </a:lnTo>
                  <a:lnTo>
                    <a:pt x="2716" y="1286"/>
                  </a:lnTo>
                  <a:lnTo>
                    <a:pt x="2662" y="1327"/>
                  </a:lnTo>
                  <a:lnTo>
                    <a:pt x="2612" y="1366"/>
                  </a:lnTo>
                  <a:lnTo>
                    <a:pt x="2563" y="1401"/>
                  </a:lnTo>
                  <a:lnTo>
                    <a:pt x="2518" y="1431"/>
                  </a:lnTo>
                  <a:lnTo>
                    <a:pt x="2476" y="1458"/>
                  </a:lnTo>
                  <a:lnTo>
                    <a:pt x="2437" y="1482"/>
                  </a:lnTo>
                  <a:lnTo>
                    <a:pt x="2403" y="1502"/>
                  </a:lnTo>
                  <a:lnTo>
                    <a:pt x="2372" y="1519"/>
                  </a:lnTo>
                  <a:lnTo>
                    <a:pt x="2345" y="1533"/>
                  </a:lnTo>
                  <a:lnTo>
                    <a:pt x="2324" y="1545"/>
                  </a:lnTo>
                  <a:lnTo>
                    <a:pt x="2306" y="1552"/>
                  </a:lnTo>
                  <a:lnTo>
                    <a:pt x="2295" y="1558"/>
                  </a:lnTo>
                  <a:lnTo>
                    <a:pt x="2288" y="1561"/>
                  </a:lnTo>
                  <a:lnTo>
                    <a:pt x="2278" y="1565"/>
                  </a:lnTo>
                  <a:lnTo>
                    <a:pt x="2262" y="1566"/>
                  </a:lnTo>
                  <a:lnTo>
                    <a:pt x="2222" y="1562"/>
                  </a:lnTo>
                  <a:lnTo>
                    <a:pt x="2185" y="1552"/>
                  </a:lnTo>
                  <a:lnTo>
                    <a:pt x="2148" y="1538"/>
                  </a:lnTo>
                  <a:lnTo>
                    <a:pt x="2114" y="1520"/>
                  </a:lnTo>
                  <a:lnTo>
                    <a:pt x="2083" y="1501"/>
                  </a:lnTo>
                  <a:lnTo>
                    <a:pt x="2055" y="1481"/>
                  </a:lnTo>
                  <a:lnTo>
                    <a:pt x="1521" y="2013"/>
                  </a:lnTo>
                  <a:lnTo>
                    <a:pt x="1541" y="2053"/>
                  </a:lnTo>
                  <a:lnTo>
                    <a:pt x="1561" y="2095"/>
                  </a:lnTo>
                  <a:lnTo>
                    <a:pt x="1581" y="2141"/>
                  </a:lnTo>
                  <a:lnTo>
                    <a:pt x="1598" y="2189"/>
                  </a:lnTo>
                  <a:lnTo>
                    <a:pt x="1614" y="2237"/>
                  </a:lnTo>
                  <a:lnTo>
                    <a:pt x="1629" y="2289"/>
                  </a:lnTo>
                  <a:lnTo>
                    <a:pt x="1641" y="2342"/>
                  </a:lnTo>
                  <a:lnTo>
                    <a:pt x="1650" y="2396"/>
                  </a:lnTo>
                  <a:lnTo>
                    <a:pt x="1657" y="2452"/>
                  </a:lnTo>
                  <a:lnTo>
                    <a:pt x="1661" y="2508"/>
                  </a:lnTo>
                  <a:lnTo>
                    <a:pt x="1661" y="2565"/>
                  </a:lnTo>
                  <a:lnTo>
                    <a:pt x="1658" y="2622"/>
                  </a:lnTo>
                  <a:lnTo>
                    <a:pt x="1650" y="2681"/>
                  </a:lnTo>
                  <a:lnTo>
                    <a:pt x="1638" y="2739"/>
                  </a:lnTo>
                  <a:lnTo>
                    <a:pt x="1622" y="2797"/>
                  </a:lnTo>
                  <a:lnTo>
                    <a:pt x="1601" y="2855"/>
                  </a:lnTo>
                  <a:lnTo>
                    <a:pt x="1575" y="2913"/>
                  </a:lnTo>
                  <a:lnTo>
                    <a:pt x="1543" y="2969"/>
                  </a:lnTo>
                  <a:lnTo>
                    <a:pt x="1506" y="3025"/>
                  </a:lnTo>
                  <a:lnTo>
                    <a:pt x="1462" y="3081"/>
                  </a:lnTo>
                  <a:lnTo>
                    <a:pt x="1412" y="3135"/>
                  </a:lnTo>
                  <a:lnTo>
                    <a:pt x="1358" y="3183"/>
                  </a:lnTo>
                  <a:lnTo>
                    <a:pt x="1302" y="3228"/>
                  </a:lnTo>
                  <a:lnTo>
                    <a:pt x="1243" y="3267"/>
                  </a:lnTo>
                  <a:lnTo>
                    <a:pt x="1182" y="3301"/>
                  </a:lnTo>
                  <a:lnTo>
                    <a:pt x="1118" y="3330"/>
                  </a:lnTo>
                  <a:lnTo>
                    <a:pt x="1053" y="3354"/>
                  </a:lnTo>
                  <a:lnTo>
                    <a:pt x="984" y="3372"/>
                  </a:lnTo>
                  <a:lnTo>
                    <a:pt x="914" y="3385"/>
                  </a:lnTo>
                  <a:lnTo>
                    <a:pt x="841" y="3393"/>
                  </a:lnTo>
                  <a:lnTo>
                    <a:pt x="766" y="3396"/>
                  </a:lnTo>
                  <a:lnTo>
                    <a:pt x="700" y="3393"/>
                  </a:lnTo>
                  <a:lnTo>
                    <a:pt x="635" y="3388"/>
                  </a:lnTo>
                  <a:lnTo>
                    <a:pt x="571" y="3379"/>
                  </a:lnTo>
                  <a:lnTo>
                    <a:pt x="509" y="3367"/>
                  </a:lnTo>
                  <a:lnTo>
                    <a:pt x="449" y="3352"/>
                  </a:lnTo>
                  <a:lnTo>
                    <a:pt x="391" y="3335"/>
                  </a:lnTo>
                  <a:lnTo>
                    <a:pt x="337" y="3316"/>
                  </a:lnTo>
                  <a:lnTo>
                    <a:pt x="285" y="3296"/>
                  </a:lnTo>
                  <a:lnTo>
                    <a:pt x="238" y="3276"/>
                  </a:lnTo>
                  <a:lnTo>
                    <a:pt x="195" y="3255"/>
                  </a:lnTo>
                  <a:lnTo>
                    <a:pt x="155" y="3233"/>
                  </a:lnTo>
                  <a:lnTo>
                    <a:pt x="120" y="3212"/>
                  </a:lnTo>
                  <a:lnTo>
                    <a:pt x="90" y="3192"/>
                  </a:lnTo>
                  <a:lnTo>
                    <a:pt x="64" y="3173"/>
                  </a:lnTo>
                  <a:lnTo>
                    <a:pt x="45" y="3156"/>
                  </a:lnTo>
                  <a:lnTo>
                    <a:pt x="28" y="3135"/>
                  </a:lnTo>
                  <a:lnTo>
                    <a:pt x="14" y="3109"/>
                  </a:lnTo>
                  <a:lnTo>
                    <a:pt x="5" y="3082"/>
                  </a:lnTo>
                  <a:lnTo>
                    <a:pt x="1" y="3051"/>
                  </a:lnTo>
                  <a:lnTo>
                    <a:pt x="0" y="3017"/>
                  </a:lnTo>
                  <a:lnTo>
                    <a:pt x="4" y="2980"/>
                  </a:lnTo>
                  <a:lnTo>
                    <a:pt x="13" y="2940"/>
                  </a:lnTo>
                  <a:lnTo>
                    <a:pt x="27" y="2897"/>
                  </a:lnTo>
                  <a:lnTo>
                    <a:pt x="44" y="2851"/>
                  </a:lnTo>
                  <a:lnTo>
                    <a:pt x="65" y="2804"/>
                  </a:lnTo>
                  <a:lnTo>
                    <a:pt x="92" y="2753"/>
                  </a:lnTo>
                  <a:lnTo>
                    <a:pt x="128" y="2690"/>
                  </a:lnTo>
                  <a:lnTo>
                    <a:pt x="170" y="2627"/>
                  </a:lnTo>
                  <a:lnTo>
                    <a:pt x="215" y="2561"/>
                  </a:lnTo>
                  <a:lnTo>
                    <a:pt x="265" y="2494"/>
                  </a:lnTo>
                  <a:lnTo>
                    <a:pt x="320" y="2428"/>
                  </a:lnTo>
                  <a:lnTo>
                    <a:pt x="376" y="2361"/>
                  </a:lnTo>
                  <a:lnTo>
                    <a:pt x="437" y="2296"/>
                  </a:lnTo>
                  <a:lnTo>
                    <a:pt x="500" y="2231"/>
                  </a:lnTo>
                  <a:lnTo>
                    <a:pt x="558" y="2176"/>
                  </a:lnTo>
                  <a:lnTo>
                    <a:pt x="615" y="2123"/>
                  </a:lnTo>
                  <a:lnTo>
                    <a:pt x="671" y="2074"/>
                  </a:lnTo>
                  <a:lnTo>
                    <a:pt x="727" y="2028"/>
                  </a:lnTo>
                  <a:lnTo>
                    <a:pt x="782" y="1986"/>
                  </a:lnTo>
                  <a:lnTo>
                    <a:pt x="837" y="1947"/>
                  </a:lnTo>
                  <a:lnTo>
                    <a:pt x="890" y="1912"/>
                  </a:lnTo>
                  <a:lnTo>
                    <a:pt x="943" y="1880"/>
                  </a:lnTo>
                  <a:lnTo>
                    <a:pt x="994" y="1852"/>
                  </a:lnTo>
                  <a:lnTo>
                    <a:pt x="1042" y="1828"/>
                  </a:lnTo>
                  <a:lnTo>
                    <a:pt x="1089" y="1809"/>
                  </a:lnTo>
                  <a:lnTo>
                    <a:pt x="1135" y="1793"/>
                  </a:lnTo>
                  <a:lnTo>
                    <a:pt x="1178" y="1781"/>
                  </a:lnTo>
                  <a:lnTo>
                    <a:pt x="1217" y="1775"/>
                  </a:lnTo>
                  <a:lnTo>
                    <a:pt x="1255" y="1772"/>
                  </a:lnTo>
                  <a:lnTo>
                    <a:pt x="1284" y="1774"/>
                  </a:lnTo>
                  <a:lnTo>
                    <a:pt x="1308" y="1778"/>
                  </a:lnTo>
                  <a:lnTo>
                    <a:pt x="1331" y="1785"/>
                  </a:lnTo>
                  <a:lnTo>
                    <a:pt x="1349" y="1793"/>
                  </a:lnTo>
                  <a:lnTo>
                    <a:pt x="1366" y="1803"/>
                  </a:lnTo>
                  <a:lnTo>
                    <a:pt x="1379" y="1812"/>
                  </a:lnTo>
                  <a:lnTo>
                    <a:pt x="1389" y="1822"/>
                  </a:lnTo>
                  <a:lnTo>
                    <a:pt x="1405" y="1838"/>
                  </a:lnTo>
                  <a:lnTo>
                    <a:pt x="1421" y="1857"/>
                  </a:lnTo>
                  <a:lnTo>
                    <a:pt x="1439" y="1879"/>
                  </a:lnTo>
                  <a:lnTo>
                    <a:pt x="1457" y="1904"/>
                  </a:lnTo>
                  <a:lnTo>
                    <a:pt x="1967" y="1397"/>
                  </a:lnTo>
                  <a:lnTo>
                    <a:pt x="1936" y="1359"/>
                  </a:lnTo>
                  <a:lnTo>
                    <a:pt x="1912" y="1322"/>
                  </a:lnTo>
                  <a:lnTo>
                    <a:pt x="1893" y="1288"/>
                  </a:lnTo>
                  <a:lnTo>
                    <a:pt x="1879" y="1256"/>
                  </a:lnTo>
                  <a:lnTo>
                    <a:pt x="1868" y="1228"/>
                  </a:lnTo>
                  <a:lnTo>
                    <a:pt x="1862" y="1203"/>
                  </a:lnTo>
                  <a:lnTo>
                    <a:pt x="1859" y="1184"/>
                  </a:lnTo>
                  <a:lnTo>
                    <a:pt x="1856" y="1170"/>
                  </a:lnTo>
                  <a:lnTo>
                    <a:pt x="1855" y="1163"/>
                  </a:lnTo>
                  <a:lnTo>
                    <a:pt x="1855" y="1146"/>
                  </a:lnTo>
                  <a:lnTo>
                    <a:pt x="1864" y="1130"/>
                  </a:lnTo>
                  <a:lnTo>
                    <a:pt x="1922" y="1033"/>
                  </a:lnTo>
                  <a:lnTo>
                    <a:pt x="1980" y="940"/>
                  </a:lnTo>
                  <a:lnTo>
                    <a:pt x="2040" y="853"/>
                  </a:lnTo>
                  <a:lnTo>
                    <a:pt x="2101" y="771"/>
                  </a:lnTo>
                  <a:lnTo>
                    <a:pt x="2162" y="693"/>
                  </a:lnTo>
                  <a:lnTo>
                    <a:pt x="2223" y="620"/>
                  </a:lnTo>
                  <a:lnTo>
                    <a:pt x="2284" y="552"/>
                  </a:lnTo>
                  <a:lnTo>
                    <a:pt x="2345" y="490"/>
                  </a:lnTo>
                  <a:lnTo>
                    <a:pt x="2404" y="430"/>
                  </a:lnTo>
                  <a:lnTo>
                    <a:pt x="2462" y="376"/>
                  </a:lnTo>
                  <a:lnTo>
                    <a:pt x="2519" y="325"/>
                  </a:lnTo>
                  <a:lnTo>
                    <a:pt x="2575" y="280"/>
                  </a:lnTo>
                  <a:lnTo>
                    <a:pt x="2628" y="237"/>
                  </a:lnTo>
                  <a:lnTo>
                    <a:pt x="2678" y="199"/>
                  </a:lnTo>
                  <a:lnTo>
                    <a:pt x="2726" y="165"/>
                  </a:lnTo>
                  <a:lnTo>
                    <a:pt x="2772" y="134"/>
                  </a:lnTo>
                  <a:lnTo>
                    <a:pt x="2814" y="107"/>
                  </a:lnTo>
                  <a:lnTo>
                    <a:pt x="2853" y="83"/>
                  </a:lnTo>
                  <a:lnTo>
                    <a:pt x="2888" y="62"/>
                  </a:lnTo>
                  <a:lnTo>
                    <a:pt x="2919" y="45"/>
                  </a:lnTo>
                  <a:lnTo>
                    <a:pt x="2946" y="31"/>
                  </a:lnTo>
                  <a:lnTo>
                    <a:pt x="2967" y="21"/>
                  </a:lnTo>
                  <a:lnTo>
                    <a:pt x="2984" y="12"/>
                  </a:lnTo>
                  <a:lnTo>
                    <a:pt x="2996" y="7"/>
                  </a:lnTo>
                  <a:lnTo>
                    <a:pt x="3002" y="5"/>
                  </a:lnTo>
                  <a:lnTo>
                    <a:pt x="3013" y="0"/>
                  </a:lnTo>
                  <a:lnTo>
                    <a:pt x="30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3501020" y="5027613"/>
            <a:ext cx="503238" cy="501650"/>
            <a:chOff x="3524250" y="5027613"/>
            <a:chExt cx="503238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6" name="Freeform 114"/>
            <p:cNvSpPr>
              <a:spLocks noEditPoints="1"/>
            </p:cNvSpPr>
            <p:nvPr/>
          </p:nvSpPr>
          <p:spPr bwMode="auto">
            <a:xfrm>
              <a:off x="3540125" y="5027613"/>
              <a:ext cx="487363" cy="425450"/>
            </a:xfrm>
            <a:custGeom>
              <a:avLst/>
              <a:gdLst>
                <a:gd name="T0" fmla="*/ 1833 w 3381"/>
                <a:gd name="T1" fmla="*/ 1806 h 2944"/>
                <a:gd name="T2" fmla="*/ 1968 w 3381"/>
                <a:gd name="T3" fmla="*/ 2541 h 2944"/>
                <a:gd name="T4" fmla="*/ 2206 w 3381"/>
                <a:gd name="T5" fmla="*/ 2499 h 2944"/>
                <a:gd name="T6" fmla="*/ 2423 w 3381"/>
                <a:gd name="T7" fmla="*/ 2408 h 2944"/>
                <a:gd name="T8" fmla="*/ 2613 w 3381"/>
                <a:gd name="T9" fmla="*/ 2275 h 2944"/>
                <a:gd name="T10" fmla="*/ 2707 w 3381"/>
                <a:gd name="T11" fmla="*/ 2179 h 2944"/>
                <a:gd name="T12" fmla="*/ 2841 w 3381"/>
                <a:gd name="T13" fmla="*/ 1990 h 2944"/>
                <a:gd name="T14" fmla="*/ 2932 w 3381"/>
                <a:gd name="T15" fmla="*/ 1775 h 2944"/>
                <a:gd name="T16" fmla="*/ 2974 w 3381"/>
                <a:gd name="T17" fmla="*/ 1539 h 2944"/>
                <a:gd name="T18" fmla="*/ 1256 w 3381"/>
                <a:gd name="T19" fmla="*/ 1672 h 2944"/>
                <a:gd name="T20" fmla="*/ 2707 w 3381"/>
                <a:gd name="T21" fmla="*/ 764 h 2944"/>
                <a:gd name="T22" fmla="*/ 2966 w 3381"/>
                <a:gd name="T23" fmla="*/ 1324 h 2944"/>
                <a:gd name="T24" fmla="*/ 2907 w 3381"/>
                <a:gd name="T25" fmla="*/ 1094 h 2944"/>
                <a:gd name="T26" fmla="*/ 2801 w 3381"/>
                <a:gd name="T27" fmla="*/ 887 h 2944"/>
                <a:gd name="T28" fmla="*/ 1162 w 3381"/>
                <a:gd name="T29" fmla="*/ 671 h 2944"/>
                <a:gd name="T30" fmla="*/ 1743 w 3381"/>
                <a:gd name="T31" fmla="*/ 886 h 2944"/>
                <a:gd name="T32" fmla="*/ 1542 w 3381"/>
                <a:gd name="T33" fmla="*/ 765 h 2944"/>
                <a:gd name="T34" fmla="*/ 1318 w 3381"/>
                <a:gd name="T35" fmla="*/ 692 h 2944"/>
                <a:gd name="T36" fmla="*/ 1027 w 3381"/>
                <a:gd name="T37" fmla="*/ 671 h 2944"/>
                <a:gd name="T38" fmla="*/ 793 w 3381"/>
                <a:gd name="T39" fmla="*/ 710 h 2944"/>
                <a:gd name="T40" fmla="*/ 575 w 3381"/>
                <a:gd name="T41" fmla="*/ 800 h 2944"/>
                <a:gd name="T42" fmla="*/ 382 w 3381"/>
                <a:gd name="T43" fmla="*/ 936 h 2944"/>
                <a:gd name="T44" fmla="*/ 1968 w 3381"/>
                <a:gd name="T45" fmla="*/ 403 h 2944"/>
                <a:gd name="T46" fmla="*/ 2553 w 3381"/>
                <a:gd name="T47" fmla="*/ 620 h 2944"/>
                <a:gd name="T48" fmla="*/ 2354 w 3381"/>
                <a:gd name="T49" fmla="*/ 500 h 2944"/>
                <a:gd name="T50" fmla="*/ 2129 w 3381"/>
                <a:gd name="T51" fmla="*/ 425 h 2944"/>
                <a:gd name="T52" fmla="*/ 1833 w 3381"/>
                <a:gd name="T53" fmla="*/ 0 h 2944"/>
                <a:gd name="T54" fmla="*/ 2102 w 3381"/>
                <a:gd name="T55" fmla="*/ 13 h 2944"/>
                <a:gd name="T56" fmla="*/ 2386 w 3381"/>
                <a:gd name="T57" fmla="*/ 80 h 2944"/>
                <a:gd name="T58" fmla="*/ 2647 w 3381"/>
                <a:gd name="T59" fmla="*/ 200 h 2944"/>
                <a:gd name="T60" fmla="*/ 2878 w 3381"/>
                <a:gd name="T61" fmla="*/ 367 h 2944"/>
                <a:gd name="T62" fmla="*/ 3072 w 3381"/>
                <a:gd name="T63" fmla="*/ 572 h 2944"/>
                <a:gd name="T64" fmla="*/ 3225 w 3381"/>
                <a:gd name="T65" fmla="*/ 813 h 2944"/>
                <a:gd name="T66" fmla="*/ 3327 w 3381"/>
                <a:gd name="T67" fmla="*/ 1081 h 2944"/>
                <a:gd name="T68" fmla="*/ 3378 w 3381"/>
                <a:gd name="T69" fmla="*/ 1371 h 2944"/>
                <a:gd name="T70" fmla="*/ 3367 w 3381"/>
                <a:gd name="T71" fmla="*/ 1671 h 2944"/>
                <a:gd name="T72" fmla="*/ 3299 w 3381"/>
                <a:gd name="T73" fmla="*/ 1955 h 2944"/>
                <a:gd name="T74" fmla="*/ 3178 w 3381"/>
                <a:gd name="T75" fmla="*/ 2215 h 2944"/>
                <a:gd name="T76" fmla="*/ 3012 w 3381"/>
                <a:gd name="T77" fmla="*/ 2444 h 2944"/>
                <a:gd name="T78" fmla="*/ 2805 w 3381"/>
                <a:gd name="T79" fmla="*/ 2637 h 2944"/>
                <a:gd name="T80" fmla="*/ 2564 w 3381"/>
                <a:gd name="T81" fmla="*/ 2788 h 2944"/>
                <a:gd name="T82" fmla="*/ 2294 w 3381"/>
                <a:gd name="T83" fmla="*/ 2892 h 2944"/>
                <a:gd name="T84" fmla="*/ 2002 w 3381"/>
                <a:gd name="T85" fmla="*/ 2941 h 2944"/>
                <a:gd name="T86" fmla="*/ 1833 w 3381"/>
                <a:gd name="T87" fmla="*/ 2569 h 2944"/>
                <a:gd name="T88" fmla="*/ 47 w 3381"/>
                <a:gd name="T89" fmla="*/ 697 h 2944"/>
                <a:gd name="T90" fmla="*/ 254 w 3381"/>
                <a:gd name="T91" fmla="*/ 525 h 2944"/>
                <a:gd name="T92" fmla="*/ 486 w 3381"/>
                <a:gd name="T93" fmla="*/ 395 h 2944"/>
                <a:gd name="T94" fmla="*/ 736 w 3381"/>
                <a:gd name="T95" fmla="*/ 309 h 2944"/>
                <a:gd name="T96" fmla="*/ 1002 w 3381"/>
                <a:gd name="T97" fmla="*/ 270 h 2944"/>
                <a:gd name="T98" fmla="*/ 1288 w 3381"/>
                <a:gd name="T99" fmla="*/ 280 h 2944"/>
                <a:gd name="T100" fmla="*/ 1570 w 3381"/>
                <a:gd name="T101" fmla="*/ 345 h 2944"/>
                <a:gd name="T102" fmla="*/ 1833 w 3381"/>
                <a:gd name="T103" fmla="*/ 4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1" h="2944">
                  <a:moveTo>
                    <a:pt x="1256" y="1806"/>
                  </a:moveTo>
                  <a:lnTo>
                    <a:pt x="1833" y="2380"/>
                  </a:lnTo>
                  <a:lnTo>
                    <a:pt x="1833" y="1806"/>
                  </a:lnTo>
                  <a:lnTo>
                    <a:pt x="1256" y="1806"/>
                  </a:lnTo>
                  <a:close/>
                  <a:moveTo>
                    <a:pt x="1968" y="1634"/>
                  </a:moveTo>
                  <a:lnTo>
                    <a:pt x="1968" y="2541"/>
                  </a:lnTo>
                  <a:lnTo>
                    <a:pt x="2050" y="2532"/>
                  </a:lnTo>
                  <a:lnTo>
                    <a:pt x="2129" y="2519"/>
                  </a:lnTo>
                  <a:lnTo>
                    <a:pt x="2206" y="2499"/>
                  </a:lnTo>
                  <a:lnTo>
                    <a:pt x="2281" y="2474"/>
                  </a:lnTo>
                  <a:lnTo>
                    <a:pt x="2354" y="2444"/>
                  </a:lnTo>
                  <a:lnTo>
                    <a:pt x="2423" y="2408"/>
                  </a:lnTo>
                  <a:lnTo>
                    <a:pt x="2489" y="2368"/>
                  </a:lnTo>
                  <a:lnTo>
                    <a:pt x="2553" y="2324"/>
                  </a:lnTo>
                  <a:lnTo>
                    <a:pt x="2613" y="2275"/>
                  </a:lnTo>
                  <a:lnTo>
                    <a:pt x="1968" y="1634"/>
                  </a:lnTo>
                  <a:close/>
                  <a:moveTo>
                    <a:pt x="2063" y="1539"/>
                  </a:moveTo>
                  <a:lnTo>
                    <a:pt x="2707" y="2179"/>
                  </a:lnTo>
                  <a:lnTo>
                    <a:pt x="2756" y="2120"/>
                  </a:lnTo>
                  <a:lnTo>
                    <a:pt x="2801" y="2057"/>
                  </a:lnTo>
                  <a:lnTo>
                    <a:pt x="2841" y="1990"/>
                  </a:lnTo>
                  <a:lnTo>
                    <a:pt x="2876" y="1921"/>
                  </a:lnTo>
                  <a:lnTo>
                    <a:pt x="2907" y="1850"/>
                  </a:lnTo>
                  <a:lnTo>
                    <a:pt x="2932" y="1775"/>
                  </a:lnTo>
                  <a:lnTo>
                    <a:pt x="2952" y="1698"/>
                  </a:lnTo>
                  <a:lnTo>
                    <a:pt x="2966" y="1620"/>
                  </a:lnTo>
                  <a:lnTo>
                    <a:pt x="2974" y="1539"/>
                  </a:lnTo>
                  <a:lnTo>
                    <a:pt x="2063" y="1539"/>
                  </a:lnTo>
                  <a:close/>
                  <a:moveTo>
                    <a:pt x="1833" y="1097"/>
                  </a:moveTo>
                  <a:lnTo>
                    <a:pt x="1256" y="1672"/>
                  </a:lnTo>
                  <a:lnTo>
                    <a:pt x="1833" y="1672"/>
                  </a:lnTo>
                  <a:lnTo>
                    <a:pt x="1833" y="1097"/>
                  </a:lnTo>
                  <a:close/>
                  <a:moveTo>
                    <a:pt x="2707" y="764"/>
                  </a:moveTo>
                  <a:lnTo>
                    <a:pt x="2063" y="1405"/>
                  </a:lnTo>
                  <a:lnTo>
                    <a:pt x="2974" y="1405"/>
                  </a:lnTo>
                  <a:lnTo>
                    <a:pt x="2966" y="1324"/>
                  </a:lnTo>
                  <a:lnTo>
                    <a:pt x="2952" y="1246"/>
                  </a:lnTo>
                  <a:lnTo>
                    <a:pt x="2932" y="1168"/>
                  </a:lnTo>
                  <a:lnTo>
                    <a:pt x="2907" y="1094"/>
                  </a:lnTo>
                  <a:lnTo>
                    <a:pt x="2876" y="1022"/>
                  </a:lnTo>
                  <a:lnTo>
                    <a:pt x="2841" y="952"/>
                  </a:lnTo>
                  <a:lnTo>
                    <a:pt x="2801" y="887"/>
                  </a:lnTo>
                  <a:lnTo>
                    <a:pt x="2756" y="824"/>
                  </a:lnTo>
                  <a:lnTo>
                    <a:pt x="2707" y="764"/>
                  </a:lnTo>
                  <a:close/>
                  <a:moveTo>
                    <a:pt x="1162" y="671"/>
                  </a:moveTo>
                  <a:lnTo>
                    <a:pt x="1162" y="1577"/>
                  </a:lnTo>
                  <a:lnTo>
                    <a:pt x="1805" y="936"/>
                  </a:lnTo>
                  <a:lnTo>
                    <a:pt x="1743" y="886"/>
                  </a:lnTo>
                  <a:lnTo>
                    <a:pt x="1679" y="841"/>
                  </a:lnTo>
                  <a:lnTo>
                    <a:pt x="1612" y="801"/>
                  </a:lnTo>
                  <a:lnTo>
                    <a:pt x="1542" y="765"/>
                  </a:lnTo>
                  <a:lnTo>
                    <a:pt x="1469" y="736"/>
                  </a:lnTo>
                  <a:lnTo>
                    <a:pt x="1395" y="712"/>
                  </a:lnTo>
                  <a:lnTo>
                    <a:pt x="1318" y="692"/>
                  </a:lnTo>
                  <a:lnTo>
                    <a:pt x="1240" y="679"/>
                  </a:lnTo>
                  <a:lnTo>
                    <a:pt x="1162" y="671"/>
                  </a:lnTo>
                  <a:close/>
                  <a:moveTo>
                    <a:pt x="1027" y="671"/>
                  </a:moveTo>
                  <a:lnTo>
                    <a:pt x="947" y="679"/>
                  </a:lnTo>
                  <a:lnTo>
                    <a:pt x="869" y="692"/>
                  </a:lnTo>
                  <a:lnTo>
                    <a:pt x="793" y="710"/>
                  </a:lnTo>
                  <a:lnTo>
                    <a:pt x="719" y="736"/>
                  </a:lnTo>
                  <a:lnTo>
                    <a:pt x="646" y="765"/>
                  </a:lnTo>
                  <a:lnTo>
                    <a:pt x="575" y="800"/>
                  </a:lnTo>
                  <a:lnTo>
                    <a:pt x="509" y="840"/>
                  </a:lnTo>
                  <a:lnTo>
                    <a:pt x="444" y="885"/>
                  </a:lnTo>
                  <a:lnTo>
                    <a:pt x="382" y="936"/>
                  </a:lnTo>
                  <a:lnTo>
                    <a:pt x="1027" y="1577"/>
                  </a:lnTo>
                  <a:lnTo>
                    <a:pt x="1027" y="671"/>
                  </a:lnTo>
                  <a:close/>
                  <a:moveTo>
                    <a:pt x="1968" y="403"/>
                  </a:moveTo>
                  <a:lnTo>
                    <a:pt x="1968" y="1310"/>
                  </a:lnTo>
                  <a:lnTo>
                    <a:pt x="2613" y="669"/>
                  </a:lnTo>
                  <a:lnTo>
                    <a:pt x="2553" y="620"/>
                  </a:lnTo>
                  <a:lnTo>
                    <a:pt x="2489" y="575"/>
                  </a:lnTo>
                  <a:lnTo>
                    <a:pt x="2423" y="535"/>
                  </a:lnTo>
                  <a:lnTo>
                    <a:pt x="2354" y="500"/>
                  </a:lnTo>
                  <a:lnTo>
                    <a:pt x="2281" y="470"/>
                  </a:lnTo>
                  <a:lnTo>
                    <a:pt x="2206" y="445"/>
                  </a:lnTo>
                  <a:lnTo>
                    <a:pt x="2129" y="425"/>
                  </a:lnTo>
                  <a:lnTo>
                    <a:pt x="2050" y="411"/>
                  </a:lnTo>
                  <a:lnTo>
                    <a:pt x="1968" y="403"/>
                  </a:lnTo>
                  <a:close/>
                  <a:moveTo>
                    <a:pt x="1833" y="0"/>
                  </a:moveTo>
                  <a:lnTo>
                    <a:pt x="1901" y="0"/>
                  </a:lnTo>
                  <a:lnTo>
                    <a:pt x="2002" y="3"/>
                  </a:lnTo>
                  <a:lnTo>
                    <a:pt x="2102" y="13"/>
                  </a:lnTo>
                  <a:lnTo>
                    <a:pt x="2199" y="29"/>
                  </a:lnTo>
                  <a:lnTo>
                    <a:pt x="2294" y="52"/>
                  </a:lnTo>
                  <a:lnTo>
                    <a:pt x="2386" y="80"/>
                  </a:lnTo>
                  <a:lnTo>
                    <a:pt x="2476" y="115"/>
                  </a:lnTo>
                  <a:lnTo>
                    <a:pt x="2564" y="156"/>
                  </a:lnTo>
                  <a:lnTo>
                    <a:pt x="2647" y="200"/>
                  </a:lnTo>
                  <a:lnTo>
                    <a:pt x="2728" y="252"/>
                  </a:lnTo>
                  <a:lnTo>
                    <a:pt x="2805" y="306"/>
                  </a:lnTo>
                  <a:lnTo>
                    <a:pt x="2878" y="367"/>
                  </a:lnTo>
                  <a:lnTo>
                    <a:pt x="2947" y="431"/>
                  </a:lnTo>
                  <a:lnTo>
                    <a:pt x="3012" y="500"/>
                  </a:lnTo>
                  <a:lnTo>
                    <a:pt x="3072" y="572"/>
                  </a:lnTo>
                  <a:lnTo>
                    <a:pt x="3128" y="649"/>
                  </a:lnTo>
                  <a:lnTo>
                    <a:pt x="3178" y="729"/>
                  </a:lnTo>
                  <a:lnTo>
                    <a:pt x="3225" y="813"/>
                  </a:lnTo>
                  <a:lnTo>
                    <a:pt x="3264" y="899"/>
                  </a:lnTo>
                  <a:lnTo>
                    <a:pt x="3299" y="988"/>
                  </a:lnTo>
                  <a:lnTo>
                    <a:pt x="3327" y="1081"/>
                  </a:lnTo>
                  <a:lnTo>
                    <a:pt x="3351" y="1176"/>
                  </a:lnTo>
                  <a:lnTo>
                    <a:pt x="3367" y="1272"/>
                  </a:lnTo>
                  <a:lnTo>
                    <a:pt x="3378" y="1371"/>
                  </a:lnTo>
                  <a:lnTo>
                    <a:pt x="3381" y="1471"/>
                  </a:lnTo>
                  <a:lnTo>
                    <a:pt x="3378" y="1573"/>
                  </a:lnTo>
                  <a:lnTo>
                    <a:pt x="3367" y="1671"/>
                  </a:lnTo>
                  <a:lnTo>
                    <a:pt x="3351" y="1768"/>
                  </a:lnTo>
                  <a:lnTo>
                    <a:pt x="3327" y="1863"/>
                  </a:lnTo>
                  <a:lnTo>
                    <a:pt x="3299" y="1955"/>
                  </a:lnTo>
                  <a:lnTo>
                    <a:pt x="3264" y="2045"/>
                  </a:lnTo>
                  <a:lnTo>
                    <a:pt x="3225" y="2131"/>
                  </a:lnTo>
                  <a:lnTo>
                    <a:pt x="3178" y="2215"/>
                  </a:lnTo>
                  <a:lnTo>
                    <a:pt x="3128" y="2294"/>
                  </a:lnTo>
                  <a:lnTo>
                    <a:pt x="3072" y="2371"/>
                  </a:lnTo>
                  <a:lnTo>
                    <a:pt x="3012" y="2444"/>
                  </a:lnTo>
                  <a:lnTo>
                    <a:pt x="2947" y="2512"/>
                  </a:lnTo>
                  <a:lnTo>
                    <a:pt x="2878" y="2577"/>
                  </a:lnTo>
                  <a:lnTo>
                    <a:pt x="2805" y="2637"/>
                  </a:lnTo>
                  <a:lnTo>
                    <a:pt x="2728" y="2692"/>
                  </a:lnTo>
                  <a:lnTo>
                    <a:pt x="2647" y="2742"/>
                  </a:lnTo>
                  <a:lnTo>
                    <a:pt x="2564" y="2788"/>
                  </a:lnTo>
                  <a:lnTo>
                    <a:pt x="2476" y="2828"/>
                  </a:lnTo>
                  <a:lnTo>
                    <a:pt x="2386" y="2862"/>
                  </a:lnTo>
                  <a:lnTo>
                    <a:pt x="2294" y="2892"/>
                  </a:lnTo>
                  <a:lnTo>
                    <a:pt x="2199" y="2913"/>
                  </a:lnTo>
                  <a:lnTo>
                    <a:pt x="2102" y="2931"/>
                  </a:lnTo>
                  <a:lnTo>
                    <a:pt x="2002" y="2941"/>
                  </a:lnTo>
                  <a:lnTo>
                    <a:pt x="1901" y="2944"/>
                  </a:lnTo>
                  <a:lnTo>
                    <a:pt x="1833" y="2944"/>
                  </a:lnTo>
                  <a:lnTo>
                    <a:pt x="1833" y="2569"/>
                  </a:lnTo>
                  <a:lnTo>
                    <a:pt x="190" y="934"/>
                  </a:lnTo>
                  <a:lnTo>
                    <a:pt x="0" y="744"/>
                  </a:lnTo>
                  <a:lnTo>
                    <a:pt x="47" y="697"/>
                  </a:lnTo>
                  <a:lnTo>
                    <a:pt x="113" y="636"/>
                  </a:lnTo>
                  <a:lnTo>
                    <a:pt x="182" y="579"/>
                  </a:lnTo>
                  <a:lnTo>
                    <a:pt x="254" y="525"/>
                  </a:lnTo>
                  <a:lnTo>
                    <a:pt x="329" y="477"/>
                  </a:lnTo>
                  <a:lnTo>
                    <a:pt x="407" y="435"/>
                  </a:lnTo>
                  <a:lnTo>
                    <a:pt x="486" y="395"/>
                  </a:lnTo>
                  <a:lnTo>
                    <a:pt x="568" y="362"/>
                  </a:lnTo>
                  <a:lnTo>
                    <a:pt x="651" y="333"/>
                  </a:lnTo>
                  <a:lnTo>
                    <a:pt x="736" y="309"/>
                  </a:lnTo>
                  <a:lnTo>
                    <a:pt x="823" y="291"/>
                  </a:lnTo>
                  <a:lnTo>
                    <a:pt x="912" y="278"/>
                  </a:lnTo>
                  <a:lnTo>
                    <a:pt x="1002" y="270"/>
                  </a:lnTo>
                  <a:lnTo>
                    <a:pt x="1093" y="267"/>
                  </a:lnTo>
                  <a:lnTo>
                    <a:pt x="1190" y="270"/>
                  </a:lnTo>
                  <a:lnTo>
                    <a:pt x="1288" y="280"/>
                  </a:lnTo>
                  <a:lnTo>
                    <a:pt x="1383" y="295"/>
                  </a:lnTo>
                  <a:lnTo>
                    <a:pt x="1477" y="317"/>
                  </a:lnTo>
                  <a:lnTo>
                    <a:pt x="1570" y="345"/>
                  </a:lnTo>
                  <a:lnTo>
                    <a:pt x="1660" y="379"/>
                  </a:lnTo>
                  <a:lnTo>
                    <a:pt x="1748" y="419"/>
                  </a:lnTo>
                  <a:lnTo>
                    <a:pt x="1833" y="465"/>
                  </a:lnTo>
                  <a:lnTo>
                    <a:pt x="18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3524250" y="5230813"/>
              <a:ext cx="96838" cy="138113"/>
            </a:xfrm>
            <a:custGeom>
              <a:avLst/>
              <a:gdLst>
                <a:gd name="T0" fmla="*/ 336 w 673"/>
                <a:gd name="T1" fmla="*/ 0 h 962"/>
                <a:gd name="T2" fmla="*/ 364 w 673"/>
                <a:gd name="T3" fmla="*/ 3 h 962"/>
                <a:gd name="T4" fmla="*/ 390 w 673"/>
                <a:gd name="T5" fmla="*/ 12 h 962"/>
                <a:gd name="T6" fmla="*/ 413 w 673"/>
                <a:gd name="T7" fmla="*/ 25 h 962"/>
                <a:gd name="T8" fmla="*/ 433 w 673"/>
                <a:gd name="T9" fmla="*/ 43 h 962"/>
                <a:gd name="T10" fmla="*/ 448 w 673"/>
                <a:gd name="T11" fmla="*/ 66 h 962"/>
                <a:gd name="T12" fmla="*/ 486 w 673"/>
                <a:gd name="T13" fmla="*/ 140 h 962"/>
                <a:gd name="T14" fmla="*/ 522 w 673"/>
                <a:gd name="T15" fmla="*/ 210 h 962"/>
                <a:gd name="T16" fmla="*/ 553 w 673"/>
                <a:gd name="T17" fmla="*/ 276 h 962"/>
                <a:gd name="T18" fmla="*/ 582 w 673"/>
                <a:gd name="T19" fmla="*/ 336 h 962"/>
                <a:gd name="T20" fmla="*/ 606 w 673"/>
                <a:gd name="T21" fmla="*/ 391 h 962"/>
                <a:gd name="T22" fmla="*/ 627 w 673"/>
                <a:gd name="T23" fmla="*/ 442 h 962"/>
                <a:gd name="T24" fmla="*/ 643 w 673"/>
                <a:gd name="T25" fmla="*/ 489 h 962"/>
                <a:gd name="T26" fmla="*/ 656 w 673"/>
                <a:gd name="T27" fmla="*/ 531 h 962"/>
                <a:gd name="T28" fmla="*/ 665 w 673"/>
                <a:gd name="T29" fmla="*/ 568 h 962"/>
                <a:gd name="T30" fmla="*/ 671 w 673"/>
                <a:gd name="T31" fmla="*/ 599 h 962"/>
                <a:gd name="T32" fmla="*/ 673 w 673"/>
                <a:gd name="T33" fmla="*/ 628 h 962"/>
                <a:gd name="T34" fmla="*/ 670 w 673"/>
                <a:gd name="T35" fmla="*/ 672 h 962"/>
                <a:gd name="T36" fmla="*/ 661 w 673"/>
                <a:gd name="T37" fmla="*/ 716 h 962"/>
                <a:gd name="T38" fmla="*/ 646 w 673"/>
                <a:gd name="T39" fmla="*/ 757 h 962"/>
                <a:gd name="T40" fmla="*/ 627 w 673"/>
                <a:gd name="T41" fmla="*/ 796 h 962"/>
                <a:gd name="T42" fmla="*/ 602 w 673"/>
                <a:gd name="T43" fmla="*/ 831 h 962"/>
                <a:gd name="T44" fmla="*/ 574 w 673"/>
                <a:gd name="T45" fmla="*/ 864 h 962"/>
                <a:gd name="T46" fmla="*/ 542 w 673"/>
                <a:gd name="T47" fmla="*/ 893 h 962"/>
                <a:gd name="T48" fmla="*/ 506 w 673"/>
                <a:gd name="T49" fmla="*/ 916 h 962"/>
                <a:gd name="T50" fmla="*/ 468 w 673"/>
                <a:gd name="T51" fmla="*/ 935 h 962"/>
                <a:gd name="T52" fmla="*/ 426 w 673"/>
                <a:gd name="T53" fmla="*/ 950 h 962"/>
                <a:gd name="T54" fmla="*/ 382 w 673"/>
                <a:gd name="T55" fmla="*/ 959 h 962"/>
                <a:gd name="T56" fmla="*/ 336 w 673"/>
                <a:gd name="T57" fmla="*/ 962 h 962"/>
                <a:gd name="T58" fmla="*/ 291 w 673"/>
                <a:gd name="T59" fmla="*/ 959 h 962"/>
                <a:gd name="T60" fmla="*/ 248 w 673"/>
                <a:gd name="T61" fmla="*/ 950 h 962"/>
                <a:gd name="T62" fmla="*/ 206 w 673"/>
                <a:gd name="T63" fmla="*/ 935 h 962"/>
                <a:gd name="T64" fmla="*/ 166 w 673"/>
                <a:gd name="T65" fmla="*/ 916 h 962"/>
                <a:gd name="T66" fmla="*/ 131 w 673"/>
                <a:gd name="T67" fmla="*/ 893 h 962"/>
                <a:gd name="T68" fmla="*/ 99 w 673"/>
                <a:gd name="T69" fmla="*/ 864 h 962"/>
                <a:gd name="T70" fmla="*/ 70 w 673"/>
                <a:gd name="T71" fmla="*/ 831 h 962"/>
                <a:gd name="T72" fmla="*/ 46 w 673"/>
                <a:gd name="T73" fmla="*/ 796 h 962"/>
                <a:gd name="T74" fmla="*/ 27 w 673"/>
                <a:gd name="T75" fmla="*/ 757 h 962"/>
                <a:gd name="T76" fmla="*/ 12 w 673"/>
                <a:gd name="T77" fmla="*/ 716 h 962"/>
                <a:gd name="T78" fmla="*/ 3 w 673"/>
                <a:gd name="T79" fmla="*/ 672 h 962"/>
                <a:gd name="T80" fmla="*/ 0 w 673"/>
                <a:gd name="T81" fmla="*/ 628 h 962"/>
                <a:gd name="T82" fmla="*/ 0 w 673"/>
                <a:gd name="T83" fmla="*/ 628 h 962"/>
                <a:gd name="T84" fmla="*/ 2 w 673"/>
                <a:gd name="T85" fmla="*/ 599 h 962"/>
                <a:gd name="T86" fmla="*/ 8 w 673"/>
                <a:gd name="T87" fmla="*/ 568 h 962"/>
                <a:gd name="T88" fmla="*/ 17 w 673"/>
                <a:gd name="T89" fmla="*/ 531 h 962"/>
                <a:gd name="T90" fmla="*/ 31 w 673"/>
                <a:gd name="T91" fmla="*/ 489 h 962"/>
                <a:gd name="T92" fmla="*/ 47 w 673"/>
                <a:gd name="T93" fmla="*/ 442 h 962"/>
                <a:gd name="T94" fmla="*/ 68 w 673"/>
                <a:gd name="T95" fmla="*/ 391 h 962"/>
                <a:gd name="T96" fmla="*/ 92 w 673"/>
                <a:gd name="T97" fmla="*/ 336 h 962"/>
                <a:gd name="T98" fmla="*/ 119 w 673"/>
                <a:gd name="T99" fmla="*/ 276 h 962"/>
                <a:gd name="T100" fmla="*/ 151 w 673"/>
                <a:gd name="T101" fmla="*/ 210 h 962"/>
                <a:gd name="T102" fmla="*/ 186 w 673"/>
                <a:gd name="T103" fmla="*/ 140 h 962"/>
                <a:gd name="T104" fmla="*/ 226 w 673"/>
                <a:gd name="T105" fmla="*/ 66 h 962"/>
                <a:gd name="T106" fmla="*/ 241 w 673"/>
                <a:gd name="T107" fmla="*/ 43 h 962"/>
                <a:gd name="T108" fmla="*/ 261 w 673"/>
                <a:gd name="T109" fmla="*/ 25 h 962"/>
                <a:gd name="T110" fmla="*/ 284 w 673"/>
                <a:gd name="T111" fmla="*/ 12 h 962"/>
                <a:gd name="T112" fmla="*/ 309 w 673"/>
                <a:gd name="T113" fmla="*/ 3 h 962"/>
                <a:gd name="T114" fmla="*/ 336 w 673"/>
                <a:gd name="T1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3" h="962">
                  <a:moveTo>
                    <a:pt x="336" y="0"/>
                  </a:moveTo>
                  <a:lnTo>
                    <a:pt x="364" y="3"/>
                  </a:lnTo>
                  <a:lnTo>
                    <a:pt x="390" y="12"/>
                  </a:lnTo>
                  <a:lnTo>
                    <a:pt x="413" y="25"/>
                  </a:lnTo>
                  <a:lnTo>
                    <a:pt x="433" y="43"/>
                  </a:lnTo>
                  <a:lnTo>
                    <a:pt x="448" y="66"/>
                  </a:lnTo>
                  <a:lnTo>
                    <a:pt x="486" y="140"/>
                  </a:lnTo>
                  <a:lnTo>
                    <a:pt x="522" y="210"/>
                  </a:lnTo>
                  <a:lnTo>
                    <a:pt x="553" y="276"/>
                  </a:lnTo>
                  <a:lnTo>
                    <a:pt x="582" y="336"/>
                  </a:lnTo>
                  <a:lnTo>
                    <a:pt x="606" y="391"/>
                  </a:lnTo>
                  <a:lnTo>
                    <a:pt x="627" y="442"/>
                  </a:lnTo>
                  <a:lnTo>
                    <a:pt x="643" y="489"/>
                  </a:lnTo>
                  <a:lnTo>
                    <a:pt x="656" y="531"/>
                  </a:lnTo>
                  <a:lnTo>
                    <a:pt x="665" y="568"/>
                  </a:lnTo>
                  <a:lnTo>
                    <a:pt x="671" y="599"/>
                  </a:lnTo>
                  <a:lnTo>
                    <a:pt x="673" y="628"/>
                  </a:lnTo>
                  <a:lnTo>
                    <a:pt x="670" y="672"/>
                  </a:lnTo>
                  <a:lnTo>
                    <a:pt x="661" y="716"/>
                  </a:lnTo>
                  <a:lnTo>
                    <a:pt x="646" y="757"/>
                  </a:lnTo>
                  <a:lnTo>
                    <a:pt x="627" y="796"/>
                  </a:lnTo>
                  <a:lnTo>
                    <a:pt x="602" y="831"/>
                  </a:lnTo>
                  <a:lnTo>
                    <a:pt x="574" y="864"/>
                  </a:lnTo>
                  <a:lnTo>
                    <a:pt x="542" y="893"/>
                  </a:lnTo>
                  <a:lnTo>
                    <a:pt x="506" y="916"/>
                  </a:lnTo>
                  <a:lnTo>
                    <a:pt x="468" y="935"/>
                  </a:lnTo>
                  <a:lnTo>
                    <a:pt x="426" y="950"/>
                  </a:lnTo>
                  <a:lnTo>
                    <a:pt x="382" y="959"/>
                  </a:lnTo>
                  <a:lnTo>
                    <a:pt x="336" y="962"/>
                  </a:lnTo>
                  <a:lnTo>
                    <a:pt x="291" y="959"/>
                  </a:lnTo>
                  <a:lnTo>
                    <a:pt x="248" y="950"/>
                  </a:lnTo>
                  <a:lnTo>
                    <a:pt x="206" y="935"/>
                  </a:lnTo>
                  <a:lnTo>
                    <a:pt x="166" y="916"/>
                  </a:lnTo>
                  <a:lnTo>
                    <a:pt x="131" y="893"/>
                  </a:lnTo>
                  <a:lnTo>
                    <a:pt x="99" y="864"/>
                  </a:lnTo>
                  <a:lnTo>
                    <a:pt x="70" y="831"/>
                  </a:lnTo>
                  <a:lnTo>
                    <a:pt x="46" y="796"/>
                  </a:lnTo>
                  <a:lnTo>
                    <a:pt x="27" y="757"/>
                  </a:lnTo>
                  <a:lnTo>
                    <a:pt x="12" y="716"/>
                  </a:lnTo>
                  <a:lnTo>
                    <a:pt x="3" y="672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2" y="599"/>
                  </a:lnTo>
                  <a:lnTo>
                    <a:pt x="8" y="568"/>
                  </a:lnTo>
                  <a:lnTo>
                    <a:pt x="17" y="531"/>
                  </a:lnTo>
                  <a:lnTo>
                    <a:pt x="31" y="489"/>
                  </a:lnTo>
                  <a:lnTo>
                    <a:pt x="47" y="442"/>
                  </a:lnTo>
                  <a:lnTo>
                    <a:pt x="68" y="391"/>
                  </a:lnTo>
                  <a:lnTo>
                    <a:pt x="92" y="336"/>
                  </a:lnTo>
                  <a:lnTo>
                    <a:pt x="119" y="276"/>
                  </a:lnTo>
                  <a:lnTo>
                    <a:pt x="151" y="210"/>
                  </a:lnTo>
                  <a:lnTo>
                    <a:pt x="186" y="140"/>
                  </a:lnTo>
                  <a:lnTo>
                    <a:pt x="226" y="66"/>
                  </a:lnTo>
                  <a:lnTo>
                    <a:pt x="241" y="43"/>
                  </a:lnTo>
                  <a:lnTo>
                    <a:pt x="261" y="25"/>
                  </a:lnTo>
                  <a:lnTo>
                    <a:pt x="284" y="12"/>
                  </a:lnTo>
                  <a:lnTo>
                    <a:pt x="309" y="3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3660775" y="5391150"/>
              <a:ext cx="96838" cy="138113"/>
            </a:xfrm>
            <a:custGeom>
              <a:avLst/>
              <a:gdLst>
                <a:gd name="T0" fmla="*/ 336 w 673"/>
                <a:gd name="T1" fmla="*/ 0 h 962"/>
                <a:gd name="T2" fmla="*/ 364 w 673"/>
                <a:gd name="T3" fmla="*/ 3 h 962"/>
                <a:gd name="T4" fmla="*/ 389 w 673"/>
                <a:gd name="T5" fmla="*/ 12 h 962"/>
                <a:gd name="T6" fmla="*/ 412 w 673"/>
                <a:gd name="T7" fmla="*/ 26 h 962"/>
                <a:gd name="T8" fmla="*/ 432 w 673"/>
                <a:gd name="T9" fmla="*/ 44 h 962"/>
                <a:gd name="T10" fmla="*/ 447 w 673"/>
                <a:gd name="T11" fmla="*/ 67 h 962"/>
                <a:gd name="T12" fmla="*/ 487 w 673"/>
                <a:gd name="T13" fmla="*/ 141 h 962"/>
                <a:gd name="T14" fmla="*/ 522 w 673"/>
                <a:gd name="T15" fmla="*/ 211 h 962"/>
                <a:gd name="T16" fmla="*/ 553 w 673"/>
                <a:gd name="T17" fmla="*/ 276 h 962"/>
                <a:gd name="T18" fmla="*/ 581 w 673"/>
                <a:gd name="T19" fmla="*/ 336 h 962"/>
                <a:gd name="T20" fmla="*/ 605 w 673"/>
                <a:gd name="T21" fmla="*/ 392 h 962"/>
                <a:gd name="T22" fmla="*/ 626 w 673"/>
                <a:gd name="T23" fmla="*/ 443 h 962"/>
                <a:gd name="T24" fmla="*/ 643 w 673"/>
                <a:gd name="T25" fmla="*/ 490 h 962"/>
                <a:gd name="T26" fmla="*/ 655 w 673"/>
                <a:gd name="T27" fmla="*/ 532 h 962"/>
                <a:gd name="T28" fmla="*/ 665 w 673"/>
                <a:gd name="T29" fmla="*/ 569 h 962"/>
                <a:gd name="T30" fmla="*/ 671 w 673"/>
                <a:gd name="T31" fmla="*/ 600 h 962"/>
                <a:gd name="T32" fmla="*/ 673 w 673"/>
                <a:gd name="T33" fmla="*/ 627 h 962"/>
                <a:gd name="T34" fmla="*/ 669 w 673"/>
                <a:gd name="T35" fmla="*/ 673 h 962"/>
                <a:gd name="T36" fmla="*/ 661 w 673"/>
                <a:gd name="T37" fmla="*/ 717 h 962"/>
                <a:gd name="T38" fmla="*/ 646 w 673"/>
                <a:gd name="T39" fmla="*/ 758 h 962"/>
                <a:gd name="T40" fmla="*/ 627 w 673"/>
                <a:gd name="T41" fmla="*/ 796 h 962"/>
                <a:gd name="T42" fmla="*/ 603 w 673"/>
                <a:gd name="T43" fmla="*/ 832 h 962"/>
                <a:gd name="T44" fmla="*/ 574 w 673"/>
                <a:gd name="T45" fmla="*/ 864 h 962"/>
                <a:gd name="T46" fmla="*/ 541 w 673"/>
                <a:gd name="T47" fmla="*/ 892 h 962"/>
                <a:gd name="T48" fmla="*/ 506 w 673"/>
                <a:gd name="T49" fmla="*/ 916 h 962"/>
                <a:gd name="T50" fmla="*/ 467 w 673"/>
                <a:gd name="T51" fmla="*/ 936 h 962"/>
                <a:gd name="T52" fmla="*/ 425 w 673"/>
                <a:gd name="T53" fmla="*/ 950 h 962"/>
                <a:gd name="T54" fmla="*/ 381 w 673"/>
                <a:gd name="T55" fmla="*/ 960 h 962"/>
                <a:gd name="T56" fmla="*/ 336 w 673"/>
                <a:gd name="T57" fmla="*/ 962 h 962"/>
                <a:gd name="T58" fmla="*/ 290 w 673"/>
                <a:gd name="T59" fmla="*/ 960 h 962"/>
                <a:gd name="T60" fmla="*/ 247 w 673"/>
                <a:gd name="T61" fmla="*/ 950 h 962"/>
                <a:gd name="T62" fmla="*/ 206 w 673"/>
                <a:gd name="T63" fmla="*/ 936 h 962"/>
                <a:gd name="T64" fmla="*/ 167 w 673"/>
                <a:gd name="T65" fmla="*/ 916 h 962"/>
                <a:gd name="T66" fmla="*/ 130 w 673"/>
                <a:gd name="T67" fmla="*/ 892 h 962"/>
                <a:gd name="T68" fmla="*/ 99 w 673"/>
                <a:gd name="T69" fmla="*/ 864 h 962"/>
                <a:gd name="T70" fmla="*/ 70 w 673"/>
                <a:gd name="T71" fmla="*/ 832 h 962"/>
                <a:gd name="T72" fmla="*/ 46 w 673"/>
                <a:gd name="T73" fmla="*/ 796 h 962"/>
                <a:gd name="T74" fmla="*/ 26 w 673"/>
                <a:gd name="T75" fmla="*/ 758 h 962"/>
                <a:gd name="T76" fmla="*/ 12 w 673"/>
                <a:gd name="T77" fmla="*/ 717 h 962"/>
                <a:gd name="T78" fmla="*/ 3 w 673"/>
                <a:gd name="T79" fmla="*/ 673 h 962"/>
                <a:gd name="T80" fmla="*/ 0 w 673"/>
                <a:gd name="T81" fmla="*/ 627 h 962"/>
                <a:gd name="T82" fmla="*/ 2 w 673"/>
                <a:gd name="T83" fmla="*/ 600 h 962"/>
                <a:gd name="T84" fmla="*/ 8 w 673"/>
                <a:gd name="T85" fmla="*/ 569 h 962"/>
                <a:gd name="T86" fmla="*/ 17 w 673"/>
                <a:gd name="T87" fmla="*/ 532 h 962"/>
                <a:gd name="T88" fmla="*/ 30 w 673"/>
                <a:gd name="T89" fmla="*/ 490 h 962"/>
                <a:gd name="T90" fmla="*/ 47 w 673"/>
                <a:gd name="T91" fmla="*/ 443 h 962"/>
                <a:gd name="T92" fmla="*/ 67 w 673"/>
                <a:gd name="T93" fmla="*/ 392 h 962"/>
                <a:gd name="T94" fmla="*/ 91 w 673"/>
                <a:gd name="T95" fmla="*/ 336 h 962"/>
                <a:gd name="T96" fmla="*/ 120 w 673"/>
                <a:gd name="T97" fmla="*/ 276 h 962"/>
                <a:gd name="T98" fmla="*/ 151 w 673"/>
                <a:gd name="T99" fmla="*/ 211 h 962"/>
                <a:gd name="T100" fmla="*/ 186 w 673"/>
                <a:gd name="T101" fmla="*/ 141 h 962"/>
                <a:gd name="T102" fmla="*/ 226 w 673"/>
                <a:gd name="T103" fmla="*/ 67 h 962"/>
                <a:gd name="T104" fmla="*/ 238 w 673"/>
                <a:gd name="T105" fmla="*/ 48 h 962"/>
                <a:gd name="T106" fmla="*/ 253 w 673"/>
                <a:gd name="T107" fmla="*/ 31 h 962"/>
                <a:gd name="T108" fmla="*/ 272 w 673"/>
                <a:gd name="T109" fmla="*/ 18 h 962"/>
                <a:gd name="T110" fmla="*/ 292 w 673"/>
                <a:gd name="T111" fmla="*/ 8 h 962"/>
                <a:gd name="T112" fmla="*/ 313 w 673"/>
                <a:gd name="T113" fmla="*/ 2 h 962"/>
                <a:gd name="T114" fmla="*/ 336 w 673"/>
                <a:gd name="T1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3" h="962">
                  <a:moveTo>
                    <a:pt x="336" y="0"/>
                  </a:moveTo>
                  <a:lnTo>
                    <a:pt x="364" y="3"/>
                  </a:lnTo>
                  <a:lnTo>
                    <a:pt x="389" y="12"/>
                  </a:lnTo>
                  <a:lnTo>
                    <a:pt x="412" y="26"/>
                  </a:lnTo>
                  <a:lnTo>
                    <a:pt x="432" y="44"/>
                  </a:lnTo>
                  <a:lnTo>
                    <a:pt x="447" y="67"/>
                  </a:lnTo>
                  <a:lnTo>
                    <a:pt x="487" y="141"/>
                  </a:lnTo>
                  <a:lnTo>
                    <a:pt x="522" y="211"/>
                  </a:lnTo>
                  <a:lnTo>
                    <a:pt x="553" y="276"/>
                  </a:lnTo>
                  <a:lnTo>
                    <a:pt x="581" y="336"/>
                  </a:lnTo>
                  <a:lnTo>
                    <a:pt x="605" y="392"/>
                  </a:lnTo>
                  <a:lnTo>
                    <a:pt x="626" y="443"/>
                  </a:lnTo>
                  <a:lnTo>
                    <a:pt x="643" y="490"/>
                  </a:lnTo>
                  <a:lnTo>
                    <a:pt x="655" y="532"/>
                  </a:lnTo>
                  <a:lnTo>
                    <a:pt x="665" y="569"/>
                  </a:lnTo>
                  <a:lnTo>
                    <a:pt x="671" y="600"/>
                  </a:lnTo>
                  <a:lnTo>
                    <a:pt x="673" y="627"/>
                  </a:lnTo>
                  <a:lnTo>
                    <a:pt x="669" y="673"/>
                  </a:lnTo>
                  <a:lnTo>
                    <a:pt x="661" y="717"/>
                  </a:lnTo>
                  <a:lnTo>
                    <a:pt x="646" y="758"/>
                  </a:lnTo>
                  <a:lnTo>
                    <a:pt x="627" y="796"/>
                  </a:lnTo>
                  <a:lnTo>
                    <a:pt x="603" y="832"/>
                  </a:lnTo>
                  <a:lnTo>
                    <a:pt x="574" y="864"/>
                  </a:lnTo>
                  <a:lnTo>
                    <a:pt x="541" y="892"/>
                  </a:lnTo>
                  <a:lnTo>
                    <a:pt x="506" y="916"/>
                  </a:lnTo>
                  <a:lnTo>
                    <a:pt x="467" y="936"/>
                  </a:lnTo>
                  <a:lnTo>
                    <a:pt x="425" y="950"/>
                  </a:lnTo>
                  <a:lnTo>
                    <a:pt x="381" y="960"/>
                  </a:lnTo>
                  <a:lnTo>
                    <a:pt x="336" y="962"/>
                  </a:lnTo>
                  <a:lnTo>
                    <a:pt x="290" y="960"/>
                  </a:lnTo>
                  <a:lnTo>
                    <a:pt x="247" y="950"/>
                  </a:lnTo>
                  <a:lnTo>
                    <a:pt x="206" y="936"/>
                  </a:lnTo>
                  <a:lnTo>
                    <a:pt x="167" y="916"/>
                  </a:lnTo>
                  <a:lnTo>
                    <a:pt x="130" y="892"/>
                  </a:lnTo>
                  <a:lnTo>
                    <a:pt x="99" y="864"/>
                  </a:lnTo>
                  <a:lnTo>
                    <a:pt x="70" y="832"/>
                  </a:lnTo>
                  <a:lnTo>
                    <a:pt x="46" y="796"/>
                  </a:lnTo>
                  <a:lnTo>
                    <a:pt x="26" y="758"/>
                  </a:lnTo>
                  <a:lnTo>
                    <a:pt x="12" y="717"/>
                  </a:lnTo>
                  <a:lnTo>
                    <a:pt x="3" y="673"/>
                  </a:lnTo>
                  <a:lnTo>
                    <a:pt x="0" y="627"/>
                  </a:lnTo>
                  <a:lnTo>
                    <a:pt x="2" y="600"/>
                  </a:lnTo>
                  <a:lnTo>
                    <a:pt x="8" y="569"/>
                  </a:lnTo>
                  <a:lnTo>
                    <a:pt x="17" y="532"/>
                  </a:lnTo>
                  <a:lnTo>
                    <a:pt x="30" y="490"/>
                  </a:lnTo>
                  <a:lnTo>
                    <a:pt x="47" y="443"/>
                  </a:lnTo>
                  <a:lnTo>
                    <a:pt x="67" y="392"/>
                  </a:lnTo>
                  <a:lnTo>
                    <a:pt x="91" y="336"/>
                  </a:lnTo>
                  <a:lnTo>
                    <a:pt x="120" y="276"/>
                  </a:lnTo>
                  <a:lnTo>
                    <a:pt x="151" y="211"/>
                  </a:lnTo>
                  <a:lnTo>
                    <a:pt x="186" y="141"/>
                  </a:lnTo>
                  <a:lnTo>
                    <a:pt x="226" y="67"/>
                  </a:lnTo>
                  <a:lnTo>
                    <a:pt x="238" y="48"/>
                  </a:lnTo>
                  <a:lnTo>
                    <a:pt x="253" y="31"/>
                  </a:lnTo>
                  <a:lnTo>
                    <a:pt x="272" y="18"/>
                  </a:lnTo>
                  <a:lnTo>
                    <a:pt x="292" y="8"/>
                  </a:lnTo>
                  <a:lnTo>
                    <a:pt x="313" y="2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4412702" y="5024438"/>
            <a:ext cx="550863" cy="514350"/>
            <a:chOff x="4387850" y="5024438"/>
            <a:chExt cx="550863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121"/>
            <p:cNvSpPr>
              <a:spLocks noEditPoints="1"/>
            </p:cNvSpPr>
            <p:nvPr/>
          </p:nvSpPr>
          <p:spPr bwMode="auto">
            <a:xfrm>
              <a:off x="4513263" y="5305426"/>
              <a:ext cx="425450" cy="225425"/>
            </a:xfrm>
            <a:custGeom>
              <a:avLst/>
              <a:gdLst>
                <a:gd name="T0" fmla="*/ 1399 w 2678"/>
                <a:gd name="T1" fmla="*/ 1042 h 1413"/>
                <a:gd name="T2" fmla="*/ 1545 w 2678"/>
                <a:gd name="T3" fmla="*/ 1021 h 1413"/>
                <a:gd name="T4" fmla="*/ 1683 w 2678"/>
                <a:gd name="T5" fmla="*/ 981 h 1413"/>
                <a:gd name="T6" fmla="*/ 1811 w 2678"/>
                <a:gd name="T7" fmla="*/ 921 h 1413"/>
                <a:gd name="T8" fmla="*/ 1929 w 2678"/>
                <a:gd name="T9" fmla="*/ 842 h 1413"/>
                <a:gd name="T10" fmla="*/ 1399 w 2678"/>
                <a:gd name="T11" fmla="*/ 209 h 1413"/>
                <a:gd name="T12" fmla="*/ 696 w 2678"/>
                <a:gd name="T13" fmla="*/ 797 h 1413"/>
                <a:gd name="T14" fmla="*/ 808 w 2678"/>
                <a:gd name="T15" fmla="*/ 884 h 1413"/>
                <a:gd name="T16" fmla="*/ 931 w 2678"/>
                <a:gd name="T17" fmla="*/ 953 h 1413"/>
                <a:gd name="T18" fmla="*/ 1063 w 2678"/>
                <a:gd name="T19" fmla="*/ 1003 h 1413"/>
                <a:gd name="T20" fmla="*/ 1205 w 2678"/>
                <a:gd name="T21" fmla="*/ 1034 h 1413"/>
                <a:gd name="T22" fmla="*/ 1278 w 2678"/>
                <a:gd name="T23" fmla="*/ 209 h 1413"/>
                <a:gd name="T24" fmla="*/ 2069 w 2678"/>
                <a:gd name="T25" fmla="*/ 712 h 1413"/>
                <a:gd name="T26" fmla="*/ 2154 w 2678"/>
                <a:gd name="T27" fmla="*/ 599 h 1413"/>
                <a:gd name="T28" fmla="*/ 2222 w 2678"/>
                <a:gd name="T29" fmla="*/ 475 h 1413"/>
                <a:gd name="T30" fmla="*/ 2273 w 2678"/>
                <a:gd name="T31" fmla="*/ 340 h 1413"/>
                <a:gd name="T32" fmla="*/ 2304 w 2678"/>
                <a:gd name="T33" fmla="*/ 197 h 1413"/>
                <a:gd name="T34" fmla="*/ 1486 w 2678"/>
                <a:gd name="T35" fmla="*/ 123 h 1413"/>
                <a:gd name="T36" fmla="*/ 375 w 2678"/>
                <a:gd name="T37" fmla="*/ 197 h 1413"/>
                <a:gd name="T38" fmla="*/ 404 w 2678"/>
                <a:gd name="T39" fmla="*/ 340 h 1413"/>
                <a:gd name="T40" fmla="*/ 455 w 2678"/>
                <a:gd name="T41" fmla="*/ 475 h 1413"/>
                <a:gd name="T42" fmla="*/ 524 w 2678"/>
                <a:gd name="T43" fmla="*/ 599 h 1413"/>
                <a:gd name="T44" fmla="*/ 609 w 2678"/>
                <a:gd name="T45" fmla="*/ 712 h 1413"/>
                <a:gd name="T46" fmla="*/ 367 w 2678"/>
                <a:gd name="T47" fmla="*/ 123 h 1413"/>
                <a:gd name="T48" fmla="*/ 2678 w 2678"/>
                <a:gd name="T49" fmla="*/ 0 h 1413"/>
                <a:gd name="T50" fmla="*/ 2674 w 2678"/>
                <a:gd name="T51" fmla="*/ 158 h 1413"/>
                <a:gd name="T52" fmla="*/ 2649 w 2678"/>
                <a:gd name="T53" fmla="*/ 346 h 1413"/>
                <a:gd name="T54" fmla="*/ 2598 w 2678"/>
                <a:gd name="T55" fmla="*/ 523 h 1413"/>
                <a:gd name="T56" fmla="*/ 2525 w 2678"/>
                <a:gd name="T57" fmla="*/ 690 h 1413"/>
                <a:gd name="T58" fmla="*/ 2430 w 2678"/>
                <a:gd name="T59" fmla="*/ 845 h 1413"/>
                <a:gd name="T60" fmla="*/ 2317 w 2678"/>
                <a:gd name="T61" fmla="*/ 985 h 1413"/>
                <a:gd name="T62" fmla="*/ 2186 w 2678"/>
                <a:gd name="T63" fmla="*/ 1108 h 1413"/>
                <a:gd name="T64" fmla="*/ 2040 w 2678"/>
                <a:gd name="T65" fmla="*/ 1213 h 1413"/>
                <a:gd name="T66" fmla="*/ 1881 w 2678"/>
                <a:gd name="T67" fmla="*/ 1299 h 1413"/>
                <a:gd name="T68" fmla="*/ 1709 w 2678"/>
                <a:gd name="T69" fmla="*/ 1361 h 1413"/>
                <a:gd name="T70" fmla="*/ 1529 w 2678"/>
                <a:gd name="T71" fmla="*/ 1400 h 1413"/>
                <a:gd name="T72" fmla="*/ 1339 w 2678"/>
                <a:gd name="T73" fmla="*/ 1413 h 1413"/>
                <a:gd name="T74" fmla="*/ 1150 w 2678"/>
                <a:gd name="T75" fmla="*/ 1400 h 1413"/>
                <a:gd name="T76" fmla="*/ 969 w 2678"/>
                <a:gd name="T77" fmla="*/ 1361 h 1413"/>
                <a:gd name="T78" fmla="*/ 798 w 2678"/>
                <a:gd name="T79" fmla="*/ 1299 h 1413"/>
                <a:gd name="T80" fmla="*/ 638 w 2678"/>
                <a:gd name="T81" fmla="*/ 1213 h 1413"/>
                <a:gd name="T82" fmla="*/ 493 w 2678"/>
                <a:gd name="T83" fmla="*/ 1108 h 1413"/>
                <a:gd name="T84" fmla="*/ 361 w 2678"/>
                <a:gd name="T85" fmla="*/ 985 h 1413"/>
                <a:gd name="T86" fmla="*/ 249 w 2678"/>
                <a:gd name="T87" fmla="*/ 845 h 1413"/>
                <a:gd name="T88" fmla="*/ 154 w 2678"/>
                <a:gd name="T89" fmla="*/ 690 h 1413"/>
                <a:gd name="T90" fmla="*/ 80 w 2678"/>
                <a:gd name="T91" fmla="*/ 523 h 1413"/>
                <a:gd name="T92" fmla="*/ 29 w 2678"/>
                <a:gd name="T93" fmla="*/ 346 h 1413"/>
                <a:gd name="T94" fmla="*/ 4 w 2678"/>
                <a:gd name="T95" fmla="*/ 158 h 1413"/>
                <a:gd name="T96" fmla="*/ 0 w 2678"/>
                <a:gd name="T97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78" h="1413">
                  <a:moveTo>
                    <a:pt x="1399" y="209"/>
                  </a:moveTo>
                  <a:lnTo>
                    <a:pt x="1399" y="1042"/>
                  </a:lnTo>
                  <a:lnTo>
                    <a:pt x="1474" y="1034"/>
                  </a:lnTo>
                  <a:lnTo>
                    <a:pt x="1545" y="1021"/>
                  </a:lnTo>
                  <a:lnTo>
                    <a:pt x="1615" y="1003"/>
                  </a:lnTo>
                  <a:lnTo>
                    <a:pt x="1683" y="981"/>
                  </a:lnTo>
                  <a:lnTo>
                    <a:pt x="1748" y="953"/>
                  </a:lnTo>
                  <a:lnTo>
                    <a:pt x="1811" y="921"/>
                  </a:lnTo>
                  <a:lnTo>
                    <a:pt x="1871" y="884"/>
                  </a:lnTo>
                  <a:lnTo>
                    <a:pt x="1929" y="842"/>
                  </a:lnTo>
                  <a:lnTo>
                    <a:pt x="1983" y="797"/>
                  </a:lnTo>
                  <a:lnTo>
                    <a:pt x="1399" y="209"/>
                  </a:lnTo>
                  <a:close/>
                  <a:moveTo>
                    <a:pt x="1278" y="209"/>
                  </a:moveTo>
                  <a:lnTo>
                    <a:pt x="696" y="797"/>
                  </a:lnTo>
                  <a:lnTo>
                    <a:pt x="750" y="842"/>
                  </a:lnTo>
                  <a:lnTo>
                    <a:pt x="808" y="884"/>
                  </a:lnTo>
                  <a:lnTo>
                    <a:pt x="867" y="921"/>
                  </a:lnTo>
                  <a:lnTo>
                    <a:pt x="931" y="953"/>
                  </a:lnTo>
                  <a:lnTo>
                    <a:pt x="995" y="981"/>
                  </a:lnTo>
                  <a:lnTo>
                    <a:pt x="1063" y="1003"/>
                  </a:lnTo>
                  <a:lnTo>
                    <a:pt x="1133" y="1021"/>
                  </a:lnTo>
                  <a:lnTo>
                    <a:pt x="1205" y="1034"/>
                  </a:lnTo>
                  <a:lnTo>
                    <a:pt x="1278" y="1042"/>
                  </a:lnTo>
                  <a:lnTo>
                    <a:pt x="1278" y="209"/>
                  </a:lnTo>
                  <a:close/>
                  <a:moveTo>
                    <a:pt x="1486" y="123"/>
                  </a:moveTo>
                  <a:lnTo>
                    <a:pt x="2069" y="712"/>
                  </a:lnTo>
                  <a:lnTo>
                    <a:pt x="2113" y="657"/>
                  </a:lnTo>
                  <a:lnTo>
                    <a:pt x="2154" y="599"/>
                  </a:lnTo>
                  <a:lnTo>
                    <a:pt x="2191" y="538"/>
                  </a:lnTo>
                  <a:lnTo>
                    <a:pt x="2222" y="475"/>
                  </a:lnTo>
                  <a:lnTo>
                    <a:pt x="2250" y="409"/>
                  </a:lnTo>
                  <a:lnTo>
                    <a:pt x="2273" y="340"/>
                  </a:lnTo>
                  <a:lnTo>
                    <a:pt x="2291" y="269"/>
                  </a:lnTo>
                  <a:lnTo>
                    <a:pt x="2304" y="197"/>
                  </a:lnTo>
                  <a:lnTo>
                    <a:pt x="2311" y="123"/>
                  </a:lnTo>
                  <a:lnTo>
                    <a:pt x="1486" y="123"/>
                  </a:lnTo>
                  <a:close/>
                  <a:moveTo>
                    <a:pt x="367" y="123"/>
                  </a:moveTo>
                  <a:lnTo>
                    <a:pt x="375" y="197"/>
                  </a:lnTo>
                  <a:lnTo>
                    <a:pt x="388" y="269"/>
                  </a:lnTo>
                  <a:lnTo>
                    <a:pt x="404" y="340"/>
                  </a:lnTo>
                  <a:lnTo>
                    <a:pt x="428" y="409"/>
                  </a:lnTo>
                  <a:lnTo>
                    <a:pt x="455" y="475"/>
                  </a:lnTo>
                  <a:lnTo>
                    <a:pt x="487" y="538"/>
                  </a:lnTo>
                  <a:lnTo>
                    <a:pt x="524" y="599"/>
                  </a:lnTo>
                  <a:lnTo>
                    <a:pt x="565" y="657"/>
                  </a:lnTo>
                  <a:lnTo>
                    <a:pt x="609" y="712"/>
                  </a:lnTo>
                  <a:lnTo>
                    <a:pt x="1193" y="123"/>
                  </a:lnTo>
                  <a:lnTo>
                    <a:pt x="367" y="123"/>
                  </a:lnTo>
                  <a:close/>
                  <a:moveTo>
                    <a:pt x="0" y="0"/>
                  </a:moveTo>
                  <a:lnTo>
                    <a:pt x="2678" y="0"/>
                  </a:lnTo>
                  <a:lnTo>
                    <a:pt x="2678" y="62"/>
                  </a:lnTo>
                  <a:lnTo>
                    <a:pt x="2674" y="158"/>
                  </a:lnTo>
                  <a:lnTo>
                    <a:pt x="2665" y="252"/>
                  </a:lnTo>
                  <a:lnTo>
                    <a:pt x="2649" y="346"/>
                  </a:lnTo>
                  <a:lnTo>
                    <a:pt x="2626" y="435"/>
                  </a:lnTo>
                  <a:lnTo>
                    <a:pt x="2598" y="523"/>
                  </a:lnTo>
                  <a:lnTo>
                    <a:pt x="2564" y="608"/>
                  </a:lnTo>
                  <a:lnTo>
                    <a:pt x="2525" y="690"/>
                  </a:lnTo>
                  <a:lnTo>
                    <a:pt x="2479" y="770"/>
                  </a:lnTo>
                  <a:lnTo>
                    <a:pt x="2430" y="845"/>
                  </a:lnTo>
                  <a:lnTo>
                    <a:pt x="2375" y="916"/>
                  </a:lnTo>
                  <a:lnTo>
                    <a:pt x="2317" y="985"/>
                  </a:lnTo>
                  <a:lnTo>
                    <a:pt x="2253" y="1048"/>
                  </a:lnTo>
                  <a:lnTo>
                    <a:pt x="2186" y="1108"/>
                  </a:lnTo>
                  <a:lnTo>
                    <a:pt x="2115" y="1163"/>
                  </a:lnTo>
                  <a:lnTo>
                    <a:pt x="2040" y="1213"/>
                  </a:lnTo>
                  <a:lnTo>
                    <a:pt x="1961" y="1258"/>
                  </a:lnTo>
                  <a:lnTo>
                    <a:pt x="1881" y="1299"/>
                  </a:lnTo>
                  <a:lnTo>
                    <a:pt x="1796" y="1333"/>
                  </a:lnTo>
                  <a:lnTo>
                    <a:pt x="1709" y="1361"/>
                  </a:lnTo>
                  <a:lnTo>
                    <a:pt x="1620" y="1383"/>
                  </a:lnTo>
                  <a:lnTo>
                    <a:pt x="1529" y="1400"/>
                  </a:lnTo>
                  <a:lnTo>
                    <a:pt x="1434" y="1410"/>
                  </a:lnTo>
                  <a:lnTo>
                    <a:pt x="1339" y="1413"/>
                  </a:lnTo>
                  <a:lnTo>
                    <a:pt x="1243" y="1410"/>
                  </a:lnTo>
                  <a:lnTo>
                    <a:pt x="1150" y="1400"/>
                  </a:lnTo>
                  <a:lnTo>
                    <a:pt x="1058" y="1383"/>
                  </a:lnTo>
                  <a:lnTo>
                    <a:pt x="969" y="1361"/>
                  </a:lnTo>
                  <a:lnTo>
                    <a:pt x="882" y="1333"/>
                  </a:lnTo>
                  <a:lnTo>
                    <a:pt x="798" y="1299"/>
                  </a:lnTo>
                  <a:lnTo>
                    <a:pt x="716" y="1258"/>
                  </a:lnTo>
                  <a:lnTo>
                    <a:pt x="638" y="1213"/>
                  </a:lnTo>
                  <a:lnTo>
                    <a:pt x="564" y="1163"/>
                  </a:lnTo>
                  <a:lnTo>
                    <a:pt x="493" y="1108"/>
                  </a:lnTo>
                  <a:lnTo>
                    <a:pt x="425" y="1048"/>
                  </a:lnTo>
                  <a:lnTo>
                    <a:pt x="361" y="985"/>
                  </a:lnTo>
                  <a:lnTo>
                    <a:pt x="303" y="916"/>
                  </a:lnTo>
                  <a:lnTo>
                    <a:pt x="249" y="845"/>
                  </a:lnTo>
                  <a:lnTo>
                    <a:pt x="199" y="770"/>
                  </a:lnTo>
                  <a:lnTo>
                    <a:pt x="154" y="690"/>
                  </a:lnTo>
                  <a:lnTo>
                    <a:pt x="114" y="608"/>
                  </a:lnTo>
                  <a:lnTo>
                    <a:pt x="80" y="523"/>
                  </a:lnTo>
                  <a:lnTo>
                    <a:pt x="52" y="435"/>
                  </a:lnTo>
                  <a:lnTo>
                    <a:pt x="29" y="346"/>
                  </a:lnTo>
                  <a:lnTo>
                    <a:pt x="13" y="252"/>
                  </a:lnTo>
                  <a:lnTo>
                    <a:pt x="4" y="158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2"/>
            <p:cNvSpPr>
              <a:spLocks noEditPoints="1"/>
            </p:cNvSpPr>
            <p:nvPr/>
          </p:nvSpPr>
          <p:spPr bwMode="auto">
            <a:xfrm>
              <a:off x="4387850" y="5024438"/>
              <a:ext cx="511175" cy="514350"/>
            </a:xfrm>
            <a:custGeom>
              <a:avLst/>
              <a:gdLst>
                <a:gd name="T0" fmla="*/ 1717 w 3215"/>
                <a:gd name="T1" fmla="*/ 325 h 3244"/>
                <a:gd name="T2" fmla="*/ 1660 w 3215"/>
                <a:gd name="T3" fmla="*/ 408 h 3244"/>
                <a:gd name="T4" fmla="*/ 1678 w 3215"/>
                <a:gd name="T5" fmla="*/ 509 h 3244"/>
                <a:gd name="T6" fmla="*/ 1759 w 3215"/>
                <a:gd name="T7" fmla="*/ 565 h 3244"/>
                <a:gd name="T8" fmla="*/ 1843 w 3215"/>
                <a:gd name="T9" fmla="*/ 564 h 3244"/>
                <a:gd name="T10" fmla="*/ 1886 w 3215"/>
                <a:gd name="T11" fmla="*/ 565 h 3244"/>
                <a:gd name="T12" fmla="*/ 1896 w 3215"/>
                <a:gd name="T13" fmla="*/ 568 h 3244"/>
                <a:gd name="T14" fmla="*/ 1907 w 3215"/>
                <a:gd name="T15" fmla="*/ 569 h 3244"/>
                <a:gd name="T16" fmla="*/ 1910 w 3215"/>
                <a:gd name="T17" fmla="*/ 570 h 3244"/>
                <a:gd name="T18" fmla="*/ 1896 w 3215"/>
                <a:gd name="T19" fmla="*/ 565 h 3244"/>
                <a:gd name="T20" fmla="*/ 1987 w 3215"/>
                <a:gd name="T21" fmla="*/ 563 h 3244"/>
                <a:gd name="T22" fmla="*/ 2053 w 3215"/>
                <a:gd name="T23" fmla="*/ 509 h 3244"/>
                <a:gd name="T24" fmla="*/ 2069 w 3215"/>
                <a:gd name="T25" fmla="*/ 419 h 3244"/>
                <a:gd name="T26" fmla="*/ 2026 w 3215"/>
                <a:gd name="T27" fmla="*/ 337 h 3244"/>
                <a:gd name="T28" fmla="*/ 1876 w 3215"/>
                <a:gd name="T29" fmla="*/ 302 h 3244"/>
                <a:gd name="T30" fmla="*/ 2111 w 3215"/>
                <a:gd name="T31" fmla="*/ 10 h 3244"/>
                <a:gd name="T32" fmla="*/ 2428 w 3215"/>
                <a:gd name="T33" fmla="*/ 86 h 3244"/>
                <a:gd name="T34" fmla="*/ 2675 w 3215"/>
                <a:gd name="T35" fmla="*/ 166 h 3244"/>
                <a:gd name="T36" fmla="*/ 2835 w 3215"/>
                <a:gd name="T37" fmla="*/ 120 h 3244"/>
                <a:gd name="T38" fmla="*/ 2987 w 3215"/>
                <a:gd name="T39" fmla="*/ 161 h 3244"/>
                <a:gd name="T40" fmla="*/ 3099 w 3215"/>
                <a:gd name="T41" fmla="*/ 274 h 3244"/>
                <a:gd name="T42" fmla="*/ 3139 w 3215"/>
                <a:gd name="T43" fmla="*/ 427 h 3244"/>
                <a:gd name="T44" fmla="*/ 3102 w 3215"/>
                <a:gd name="T45" fmla="*/ 574 h 3244"/>
                <a:gd name="T46" fmla="*/ 3128 w 3215"/>
                <a:gd name="T47" fmla="*/ 786 h 3244"/>
                <a:gd name="T48" fmla="*/ 3205 w 3215"/>
                <a:gd name="T49" fmla="*/ 1116 h 3244"/>
                <a:gd name="T50" fmla="*/ 3203 w 3215"/>
                <a:gd name="T51" fmla="*/ 1470 h 3244"/>
                <a:gd name="T52" fmla="*/ 671 w 3215"/>
                <a:gd name="T53" fmla="*/ 1838 h 3244"/>
                <a:gd name="T54" fmla="*/ 720 w 3215"/>
                <a:gd name="T55" fmla="*/ 2217 h 3244"/>
                <a:gd name="T56" fmla="*/ 858 w 3215"/>
                <a:gd name="T57" fmla="*/ 2560 h 3244"/>
                <a:gd name="T58" fmla="*/ 1073 w 3215"/>
                <a:gd name="T59" fmla="*/ 2853 h 3244"/>
                <a:gd name="T60" fmla="*/ 1352 w 3215"/>
                <a:gd name="T61" fmla="*/ 3084 h 3244"/>
                <a:gd name="T62" fmla="*/ 1516 w 3215"/>
                <a:gd name="T63" fmla="*/ 3225 h 3244"/>
                <a:gd name="T64" fmla="*/ 1186 w 3215"/>
                <a:gd name="T65" fmla="*/ 3242 h 3244"/>
                <a:gd name="T66" fmla="*/ 855 w 3215"/>
                <a:gd name="T67" fmla="*/ 3182 h 3244"/>
                <a:gd name="T68" fmla="*/ 601 w 3215"/>
                <a:gd name="T69" fmla="*/ 3111 h 3244"/>
                <a:gd name="T70" fmla="*/ 462 w 3215"/>
                <a:gd name="T71" fmla="*/ 3166 h 3244"/>
                <a:gd name="T72" fmla="*/ 308 w 3215"/>
                <a:gd name="T73" fmla="*/ 3145 h 3244"/>
                <a:gd name="T74" fmla="*/ 182 w 3215"/>
                <a:gd name="T75" fmla="*/ 3048 h 3244"/>
                <a:gd name="T76" fmla="*/ 123 w 3215"/>
                <a:gd name="T77" fmla="*/ 2902 h 3244"/>
                <a:gd name="T78" fmla="*/ 146 w 3215"/>
                <a:gd name="T79" fmla="*/ 2737 h 3244"/>
                <a:gd name="T80" fmla="*/ 110 w 3215"/>
                <a:gd name="T81" fmla="*/ 2511 h 3244"/>
                <a:gd name="T82" fmla="*/ 15 w 3215"/>
                <a:gd name="T83" fmla="*/ 2177 h 3244"/>
                <a:gd name="T84" fmla="*/ 5 w 3215"/>
                <a:gd name="T85" fmla="*/ 1821 h 3244"/>
                <a:gd name="T86" fmla="*/ 76 w 3215"/>
                <a:gd name="T87" fmla="*/ 1456 h 3244"/>
                <a:gd name="T88" fmla="*/ 227 w 3215"/>
                <a:gd name="T89" fmla="*/ 1098 h 3244"/>
                <a:gd name="T90" fmla="*/ 455 w 3215"/>
                <a:gd name="T91" fmla="*/ 758 h 3244"/>
                <a:gd name="T92" fmla="*/ 766 w 3215"/>
                <a:gd name="T93" fmla="*/ 448 h 3244"/>
                <a:gd name="T94" fmla="*/ 1135 w 3215"/>
                <a:gd name="T95" fmla="*/ 204 h 3244"/>
                <a:gd name="T96" fmla="*/ 1533 w 3215"/>
                <a:gd name="T97" fmla="*/ 52 h 3244"/>
                <a:gd name="T98" fmla="*/ 1942 w 3215"/>
                <a:gd name="T99" fmla="*/ 0 h 3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5" h="3244">
                  <a:moveTo>
                    <a:pt x="1821" y="302"/>
                  </a:moveTo>
                  <a:lnTo>
                    <a:pt x="1766" y="307"/>
                  </a:lnTo>
                  <a:lnTo>
                    <a:pt x="1741" y="314"/>
                  </a:lnTo>
                  <a:lnTo>
                    <a:pt x="1717" y="325"/>
                  </a:lnTo>
                  <a:lnTo>
                    <a:pt x="1698" y="342"/>
                  </a:lnTo>
                  <a:lnTo>
                    <a:pt x="1681" y="361"/>
                  </a:lnTo>
                  <a:lnTo>
                    <a:pt x="1668" y="383"/>
                  </a:lnTo>
                  <a:lnTo>
                    <a:pt x="1660" y="408"/>
                  </a:lnTo>
                  <a:lnTo>
                    <a:pt x="1657" y="434"/>
                  </a:lnTo>
                  <a:lnTo>
                    <a:pt x="1659" y="459"/>
                  </a:lnTo>
                  <a:lnTo>
                    <a:pt x="1666" y="486"/>
                  </a:lnTo>
                  <a:lnTo>
                    <a:pt x="1678" y="509"/>
                  </a:lnTo>
                  <a:lnTo>
                    <a:pt x="1694" y="529"/>
                  </a:lnTo>
                  <a:lnTo>
                    <a:pt x="1713" y="545"/>
                  </a:lnTo>
                  <a:lnTo>
                    <a:pt x="1734" y="558"/>
                  </a:lnTo>
                  <a:lnTo>
                    <a:pt x="1759" y="565"/>
                  </a:lnTo>
                  <a:lnTo>
                    <a:pt x="1784" y="570"/>
                  </a:lnTo>
                  <a:lnTo>
                    <a:pt x="1809" y="568"/>
                  </a:lnTo>
                  <a:lnTo>
                    <a:pt x="1840" y="564"/>
                  </a:lnTo>
                  <a:lnTo>
                    <a:pt x="1843" y="564"/>
                  </a:lnTo>
                  <a:lnTo>
                    <a:pt x="1847" y="563"/>
                  </a:lnTo>
                  <a:lnTo>
                    <a:pt x="1855" y="563"/>
                  </a:lnTo>
                  <a:lnTo>
                    <a:pt x="1884" y="565"/>
                  </a:lnTo>
                  <a:lnTo>
                    <a:pt x="1886" y="565"/>
                  </a:lnTo>
                  <a:lnTo>
                    <a:pt x="1888" y="566"/>
                  </a:lnTo>
                  <a:lnTo>
                    <a:pt x="1890" y="566"/>
                  </a:lnTo>
                  <a:lnTo>
                    <a:pt x="1893" y="566"/>
                  </a:lnTo>
                  <a:lnTo>
                    <a:pt x="1896" y="568"/>
                  </a:lnTo>
                  <a:lnTo>
                    <a:pt x="1900" y="568"/>
                  </a:lnTo>
                  <a:lnTo>
                    <a:pt x="1903" y="569"/>
                  </a:lnTo>
                  <a:lnTo>
                    <a:pt x="1905" y="569"/>
                  </a:lnTo>
                  <a:lnTo>
                    <a:pt x="1907" y="569"/>
                  </a:lnTo>
                  <a:lnTo>
                    <a:pt x="1909" y="570"/>
                  </a:lnTo>
                  <a:lnTo>
                    <a:pt x="1910" y="570"/>
                  </a:lnTo>
                  <a:lnTo>
                    <a:pt x="1911" y="570"/>
                  </a:lnTo>
                  <a:lnTo>
                    <a:pt x="1910" y="570"/>
                  </a:lnTo>
                  <a:lnTo>
                    <a:pt x="1909" y="569"/>
                  </a:lnTo>
                  <a:lnTo>
                    <a:pt x="1906" y="568"/>
                  </a:lnTo>
                  <a:lnTo>
                    <a:pt x="1902" y="568"/>
                  </a:lnTo>
                  <a:lnTo>
                    <a:pt x="1896" y="565"/>
                  </a:lnTo>
                  <a:lnTo>
                    <a:pt x="1920" y="570"/>
                  </a:lnTo>
                  <a:lnTo>
                    <a:pt x="1943" y="571"/>
                  </a:lnTo>
                  <a:lnTo>
                    <a:pt x="1965" y="569"/>
                  </a:lnTo>
                  <a:lnTo>
                    <a:pt x="1987" y="563"/>
                  </a:lnTo>
                  <a:lnTo>
                    <a:pt x="2006" y="555"/>
                  </a:lnTo>
                  <a:lnTo>
                    <a:pt x="2025" y="543"/>
                  </a:lnTo>
                  <a:lnTo>
                    <a:pt x="2041" y="528"/>
                  </a:lnTo>
                  <a:lnTo>
                    <a:pt x="2053" y="509"/>
                  </a:lnTo>
                  <a:lnTo>
                    <a:pt x="2064" y="486"/>
                  </a:lnTo>
                  <a:lnTo>
                    <a:pt x="2069" y="465"/>
                  </a:lnTo>
                  <a:lnTo>
                    <a:pt x="2071" y="442"/>
                  </a:lnTo>
                  <a:lnTo>
                    <a:pt x="2069" y="419"/>
                  </a:lnTo>
                  <a:lnTo>
                    <a:pt x="2063" y="396"/>
                  </a:lnTo>
                  <a:lnTo>
                    <a:pt x="2054" y="374"/>
                  </a:lnTo>
                  <a:lnTo>
                    <a:pt x="2042" y="354"/>
                  </a:lnTo>
                  <a:lnTo>
                    <a:pt x="2026" y="337"/>
                  </a:lnTo>
                  <a:lnTo>
                    <a:pt x="2008" y="325"/>
                  </a:lnTo>
                  <a:lnTo>
                    <a:pt x="1986" y="317"/>
                  </a:lnTo>
                  <a:lnTo>
                    <a:pt x="1930" y="307"/>
                  </a:lnTo>
                  <a:lnTo>
                    <a:pt x="1876" y="302"/>
                  </a:lnTo>
                  <a:lnTo>
                    <a:pt x="1821" y="302"/>
                  </a:lnTo>
                  <a:close/>
                  <a:moveTo>
                    <a:pt x="1942" y="0"/>
                  </a:moveTo>
                  <a:lnTo>
                    <a:pt x="2027" y="2"/>
                  </a:lnTo>
                  <a:lnTo>
                    <a:pt x="2111" y="10"/>
                  </a:lnTo>
                  <a:lnTo>
                    <a:pt x="2193" y="21"/>
                  </a:lnTo>
                  <a:lnTo>
                    <a:pt x="2273" y="38"/>
                  </a:lnTo>
                  <a:lnTo>
                    <a:pt x="2351" y="60"/>
                  </a:lnTo>
                  <a:lnTo>
                    <a:pt x="2428" y="86"/>
                  </a:lnTo>
                  <a:lnTo>
                    <a:pt x="2502" y="116"/>
                  </a:lnTo>
                  <a:lnTo>
                    <a:pt x="2573" y="151"/>
                  </a:lnTo>
                  <a:lnTo>
                    <a:pt x="2641" y="191"/>
                  </a:lnTo>
                  <a:lnTo>
                    <a:pt x="2675" y="166"/>
                  </a:lnTo>
                  <a:lnTo>
                    <a:pt x="2712" y="146"/>
                  </a:lnTo>
                  <a:lnTo>
                    <a:pt x="2751" y="132"/>
                  </a:lnTo>
                  <a:lnTo>
                    <a:pt x="2793" y="123"/>
                  </a:lnTo>
                  <a:lnTo>
                    <a:pt x="2835" y="120"/>
                  </a:lnTo>
                  <a:lnTo>
                    <a:pt x="2875" y="123"/>
                  </a:lnTo>
                  <a:lnTo>
                    <a:pt x="2915" y="131"/>
                  </a:lnTo>
                  <a:lnTo>
                    <a:pt x="2952" y="143"/>
                  </a:lnTo>
                  <a:lnTo>
                    <a:pt x="2987" y="161"/>
                  </a:lnTo>
                  <a:lnTo>
                    <a:pt x="3020" y="183"/>
                  </a:lnTo>
                  <a:lnTo>
                    <a:pt x="3050" y="210"/>
                  </a:lnTo>
                  <a:lnTo>
                    <a:pt x="3077" y="241"/>
                  </a:lnTo>
                  <a:lnTo>
                    <a:pt x="3099" y="274"/>
                  </a:lnTo>
                  <a:lnTo>
                    <a:pt x="3116" y="309"/>
                  </a:lnTo>
                  <a:lnTo>
                    <a:pt x="3129" y="347"/>
                  </a:lnTo>
                  <a:lnTo>
                    <a:pt x="3136" y="387"/>
                  </a:lnTo>
                  <a:lnTo>
                    <a:pt x="3139" y="427"/>
                  </a:lnTo>
                  <a:lnTo>
                    <a:pt x="3136" y="466"/>
                  </a:lnTo>
                  <a:lnTo>
                    <a:pt x="3130" y="503"/>
                  </a:lnTo>
                  <a:lnTo>
                    <a:pt x="3118" y="540"/>
                  </a:lnTo>
                  <a:lnTo>
                    <a:pt x="3102" y="574"/>
                  </a:lnTo>
                  <a:lnTo>
                    <a:pt x="3083" y="606"/>
                  </a:lnTo>
                  <a:lnTo>
                    <a:pt x="3059" y="635"/>
                  </a:lnTo>
                  <a:lnTo>
                    <a:pt x="3096" y="710"/>
                  </a:lnTo>
                  <a:lnTo>
                    <a:pt x="3128" y="786"/>
                  </a:lnTo>
                  <a:lnTo>
                    <a:pt x="3154" y="865"/>
                  </a:lnTo>
                  <a:lnTo>
                    <a:pt x="3177" y="948"/>
                  </a:lnTo>
                  <a:lnTo>
                    <a:pt x="3194" y="1031"/>
                  </a:lnTo>
                  <a:lnTo>
                    <a:pt x="3205" y="1116"/>
                  </a:lnTo>
                  <a:lnTo>
                    <a:pt x="3213" y="1203"/>
                  </a:lnTo>
                  <a:lnTo>
                    <a:pt x="3215" y="1292"/>
                  </a:lnTo>
                  <a:lnTo>
                    <a:pt x="3212" y="1380"/>
                  </a:lnTo>
                  <a:lnTo>
                    <a:pt x="3203" y="1470"/>
                  </a:lnTo>
                  <a:lnTo>
                    <a:pt x="3190" y="1561"/>
                  </a:lnTo>
                  <a:lnTo>
                    <a:pt x="3172" y="1653"/>
                  </a:lnTo>
                  <a:lnTo>
                    <a:pt x="671" y="1653"/>
                  </a:lnTo>
                  <a:lnTo>
                    <a:pt x="671" y="1838"/>
                  </a:lnTo>
                  <a:lnTo>
                    <a:pt x="675" y="1935"/>
                  </a:lnTo>
                  <a:lnTo>
                    <a:pt x="683" y="2030"/>
                  </a:lnTo>
                  <a:lnTo>
                    <a:pt x="699" y="2125"/>
                  </a:lnTo>
                  <a:lnTo>
                    <a:pt x="720" y="2217"/>
                  </a:lnTo>
                  <a:lnTo>
                    <a:pt x="747" y="2307"/>
                  </a:lnTo>
                  <a:lnTo>
                    <a:pt x="779" y="2394"/>
                  </a:lnTo>
                  <a:lnTo>
                    <a:pt x="816" y="2478"/>
                  </a:lnTo>
                  <a:lnTo>
                    <a:pt x="858" y="2560"/>
                  </a:lnTo>
                  <a:lnTo>
                    <a:pt x="906" y="2638"/>
                  </a:lnTo>
                  <a:lnTo>
                    <a:pt x="957" y="2713"/>
                  </a:lnTo>
                  <a:lnTo>
                    <a:pt x="1013" y="2784"/>
                  </a:lnTo>
                  <a:lnTo>
                    <a:pt x="1073" y="2853"/>
                  </a:lnTo>
                  <a:lnTo>
                    <a:pt x="1138" y="2917"/>
                  </a:lnTo>
                  <a:lnTo>
                    <a:pt x="1206" y="2977"/>
                  </a:lnTo>
                  <a:lnTo>
                    <a:pt x="1278" y="3033"/>
                  </a:lnTo>
                  <a:lnTo>
                    <a:pt x="1352" y="3084"/>
                  </a:lnTo>
                  <a:lnTo>
                    <a:pt x="1431" y="3131"/>
                  </a:lnTo>
                  <a:lnTo>
                    <a:pt x="1512" y="3173"/>
                  </a:lnTo>
                  <a:lnTo>
                    <a:pt x="1596" y="3210"/>
                  </a:lnTo>
                  <a:lnTo>
                    <a:pt x="1516" y="3225"/>
                  </a:lnTo>
                  <a:lnTo>
                    <a:pt x="1434" y="3235"/>
                  </a:lnTo>
                  <a:lnTo>
                    <a:pt x="1353" y="3242"/>
                  </a:lnTo>
                  <a:lnTo>
                    <a:pt x="1273" y="3244"/>
                  </a:lnTo>
                  <a:lnTo>
                    <a:pt x="1186" y="3242"/>
                  </a:lnTo>
                  <a:lnTo>
                    <a:pt x="1101" y="3234"/>
                  </a:lnTo>
                  <a:lnTo>
                    <a:pt x="1017" y="3221"/>
                  </a:lnTo>
                  <a:lnTo>
                    <a:pt x="936" y="3204"/>
                  </a:lnTo>
                  <a:lnTo>
                    <a:pt x="855" y="3182"/>
                  </a:lnTo>
                  <a:lnTo>
                    <a:pt x="777" y="3155"/>
                  </a:lnTo>
                  <a:lnTo>
                    <a:pt x="703" y="3123"/>
                  </a:lnTo>
                  <a:lnTo>
                    <a:pt x="631" y="3086"/>
                  </a:lnTo>
                  <a:lnTo>
                    <a:pt x="601" y="3111"/>
                  </a:lnTo>
                  <a:lnTo>
                    <a:pt x="570" y="3131"/>
                  </a:lnTo>
                  <a:lnTo>
                    <a:pt x="536" y="3148"/>
                  </a:lnTo>
                  <a:lnTo>
                    <a:pt x="500" y="3158"/>
                  </a:lnTo>
                  <a:lnTo>
                    <a:pt x="462" y="3166"/>
                  </a:lnTo>
                  <a:lnTo>
                    <a:pt x="424" y="3168"/>
                  </a:lnTo>
                  <a:lnTo>
                    <a:pt x="384" y="3166"/>
                  </a:lnTo>
                  <a:lnTo>
                    <a:pt x="346" y="3158"/>
                  </a:lnTo>
                  <a:lnTo>
                    <a:pt x="308" y="3145"/>
                  </a:lnTo>
                  <a:lnTo>
                    <a:pt x="273" y="3127"/>
                  </a:lnTo>
                  <a:lnTo>
                    <a:pt x="240" y="3105"/>
                  </a:lnTo>
                  <a:lnTo>
                    <a:pt x="209" y="3078"/>
                  </a:lnTo>
                  <a:lnTo>
                    <a:pt x="182" y="3048"/>
                  </a:lnTo>
                  <a:lnTo>
                    <a:pt x="161" y="3015"/>
                  </a:lnTo>
                  <a:lnTo>
                    <a:pt x="143" y="2979"/>
                  </a:lnTo>
                  <a:lnTo>
                    <a:pt x="131" y="2941"/>
                  </a:lnTo>
                  <a:lnTo>
                    <a:pt x="123" y="2902"/>
                  </a:lnTo>
                  <a:lnTo>
                    <a:pt x="121" y="2862"/>
                  </a:lnTo>
                  <a:lnTo>
                    <a:pt x="123" y="2818"/>
                  </a:lnTo>
                  <a:lnTo>
                    <a:pt x="133" y="2777"/>
                  </a:lnTo>
                  <a:lnTo>
                    <a:pt x="146" y="2737"/>
                  </a:lnTo>
                  <a:lnTo>
                    <a:pt x="166" y="2700"/>
                  </a:lnTo>
                  <a:lnTo>
                    <a:pt x="190" y="2666"/>
                  </a:lnTo>
                  <a:lnTo>
                    <a:pt x="147" y="2590"/>
                  </a:lnTo>
                  <a:lnTo>
                    <a:pt x="110" y="2511"/>
                  </a:lnTo>
                  <a:lnTo>
                    <a:pt x="79" y="2431"/>
                  </a:lnTo>
                  <a:lnTo>
                    <a:pt x="52" y="2349"/>
                  </a:lnTo>
                  <a:lnTo>
                    <a:pt x="31" y="2264"/>
                  </a:lnTo>
                  <a:lnTo>
                    <a:pt x="15" y="2177"/>
                  </a:lnTo>
                  <a:lnTo>
                    <a:pt x="4" y="2090"/>
                  </a:lnTo>
                  <a:lnTo>
                    <a:pt x="0" y="2002"/>
                  </a:lnTo>
                  <a:lnTo>
                    <a:pt x="0" y="1912"/>
                  </a:lnTo>
                  <a:lnTo>
                    <a:pt x="5" y="1821"/>
                  </a:lnTo>
                  <a:lnTo>
                    <a:pt x="15" y="1730"/>
                  </a:lnTo>
                  <a:lnTo>
                    <a:pt x="31" y="1638"/>
                  </a:lnTo>
                  <a:lnTo>
                    <a:pt x="51" y="1547"/>
                  </a:lnTo>
                  <a:lnTo>
                    <a:pt x="76" y="1456"/>
                  </a:lnTo>
                  <a:lnTo>
                    <a:pt x="107" y="1365"/>
                  </a:lnTo>
                  <a:lnTo>
                    <a:pt x="142" y="1275"/>
                  </a:lnTo>
                  <a:lnTo>
                    <a:pt x="182" y="1185"/>
                  </a:lnTo>
                  <a:lnTo>
                    <a:pt x="227" y="1098"/>
                  </a:lnTo>
                  <a:lnTo>
                    <a:pt x="277" y="1010"/>
                  </a:lnTo>
                  <a:lnTo>
                    <a:pt x="332" y="924"/>
                  </a:lnTo>
                  <a:lnTo>
                    <a:pt x="391" y="841"/>
                  </a:lnTo>
                  <a:lnTo>
                    <a:pt x="455" y="758"/>
                  </a:lnTo>
                  <a:lnTo>
                    <a:pt x="524" y="679"/>
                  </a:lnTo>
                  <a:lnTo>
                    <a:pt x="597" y="601"/>
                  </a:lnTo>
                  <a:lnTo>
                    <a:pt x="680" y="521"/>
                  </a:lnTo>
                  <a:lnTo>
                    <a:pt x="766" y="448"/>
                  </a:lnTo>
                  <a:lnTo>
                    <a:pt x="854" y="378"/>
                  </a:lnTo>
                  <a:lnTo>
                    <a:pt x="946" y="315"/>
                  </a:lnTo>
                  <a:lnTo>
                    <a:pt x="1039" y="257"/>
                  </a:lnTo>
                  <a:lnTo>
                    <a:pt x="1135" y="204"/>
                  </a:lnTo>
                  <a:lnTo>
                    <a:pt x="1232" y="157"/>
                  </a:lnTo>
                  <a:lnTo>
                    <a:pt x="1332" y="116"/>
                  </a:lnTo>
                  <a:lnTo>
                    <a:pt x="1432" y="81"/>
                  </a:lnTo>
                  <a:lnTo>
                    <a:pt x="1533" y="52"/>
                  </a:lnTo>
                  <a:lnTo>
                    <a:pt x="1634" y="30"/>
                  </a:lnTo>
                  <a:lnTo>
                    <a:pt x="1737" y="13"/>
                  </a:lnTo>
                  <a:lnTo>
                    <a:pt x="1839" y="3"/>
                  </a:lnTo>
                  <a:lnTo>
                    <a:pt x="19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365658" y="5033963"/>
            <a:ext cx="515938" cy="487363"/>
            <a:chOff x="5384800" y="5033963"/>
            <a:chExt cx="515938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127"/>
            <p:cNvSpPr>
              <a:spLocks noEditPoints="1"/>
            </p:cNvSpPr>
            <p:nvPr/>
          </p:nvSpPr>
          <p:spPr bwMode="auto">
            <a:xfrm>
              <a:off x="5384800" y="5033963"/>
              <a:ext cx="334963" cy="328613"/>
            </a:xfrm>
            <a:custGeom>
              <a:avLst/>
              <a:gdLst>
                <a:gd name="T0" fmla="*/ 1006 w 2326"/>
                <a:gd name="T1" fmla="*/ 208 h 2062"/>
                <a:gd name="T2" fmla="*/ 870 w 2326"/>
                <a:gd name="T3" fmla="*/ 257 h 2062"/>
                <a:gd name="T4" fmla="*/ 755 w 2326"/>
                <a:gd name="T5" fmla="*/ 346 h 2062"/>
                <a:gd name="T6" fmla="*/ 713 w 2326"/>
                <a:gd name="T7" fmla="*/ 413 h 2062"/>
                <a:gd name="T8" fmla="*/ 728 w 2326"/>
                <a:gd name="T9" fmla="*/ 457 h 2062"/>
                <a:gd name="T10" fmla="*/ 779 w 2326"/>
                <a:gd name="T11" fmla="*/ 479 h 2062"/>
                <a:gd name="T12" fmla="*/ 824 w 2326"/>
                <a:gd name="T13" fmla="*/ 464 h 2062"/>
                <a:gd name="T14" fmla="*/ 891 w 2326"/>
                <a:gd name="T15" fmla="*/ 395 h 2062"/>
                <a:gd name="T16" fmla="*/ 996 w 2326"/>
                <a:gd name="T17" fmla="*/ 339 h 2062"/>
                <a:gd name="T18" fmla="*/ 1117 w 2326"/>
                <a:gd name="T19" fmla="*/ 320 h 2062"/>
                <a:gd name="T20" fmla="*/ 1242 w 2326"/>
                <a:gd name="T21" fmla="*/ 343 h 2062"/>
                <a:gd name="T22" fmla="*/ 1336 w 2326"/>
                <a:gd name="T23" fmla="*/ 388 h 2062"/>
                <a:gd name="T24" fmla="*/ 1386 w 2326"/>
                <a:gd name="T25" fmla="*/ 385 h 2062"/>
                <a:gd name="T26" fmla="*/ 1421 w 2326"/>
                <a:gd name="T27" fmla="*/ 350 h 2062"/>
                <a:gd name="T28" fmla="*/ 1418 w 2326"/>
                <a:gd name="T29" fmla="*/ 303 h 2062"/>
                <a:gd name="T30" fmla="*/ 1349 w 2326"/>
                <a:gd name="T31" fmla="*/ 253 h 2062"/>
                <a:gd name="T32" fmla="*/ 1204 w 2326"/>
                <a:gd name="T33" fmla="*/ 205 h 2062"/>
                <a:gd name="T34" fmla="*/ 1173 w 2326"/>
                <a:gd name="T35" fmla="*/ 0 h 2062"/>
                <a:gd name="T36" fmla="*/ 1421 w 2326"/>
                <a:gd name="T37" fmla="*/ 24 h 2062"/>
                <a:gd name="T38" fmla="*/ 1658 w 2326"/>
                <a:gd name="T39" fmla="*/ 95 h 2062"/>
                <a:gd name="T40" fmla="*/ 1876 w 2326"/>
                <a:gd name="T41" fmla="*/ 212 h 2062"/>
                <a:gd name="T42" fmla="*/ 2059 w 2326"/>
                <a:gd name="T43" fmla="*/ 363 h 2062"/>
                <a:gd name="T44" fmla="*/ 2203 w 2326"/>
                <a:gd name="T45" fmla="*/ 542 h 2062"/>
                <a:gd name="T46" fmla="*/ 2303 w 2326"/>
                <a:gd name="T47" fmla="*/ 745 h 2062"/>
                <a:gd name="T48" fmla="*/ 2232 w 2326"/>
                <a:gd name="T49" fmla="*/ 814 h 2062"/>
                <a:gd name="T50" fmla="*/ 1965 w 2326"/>
                <a:gd name="T51" fmla="*/ 838 h 2062"/>
                <a:gd name="T52" fmla="*/ 1718 w 2326"/>
                <a:gd name="T53" fmla="*/ 906 h 2062"/>
                <a:gd name="T54" fmla="*/ 1494 w 2326"/>
                <a:gd name="T55" fmla="*/ 1015 h 2062"/>
                <a:gd name="T56" fmla="*/ 1299 w 2326"/>
                <a:gd name="T57" fmla="*/ 1160 h 2062"/>
                <a:gd name="T58" fmla="*/ 1138 w 2326"/>
                <a:gd name="T59" fmla="*/ 1339 h 2062"/>
                <a:gd name="T60" fmla="*/ 1017 w 2326"/>
                <a:gd name="T61" fmla="*/ 1546 h 2062"/>
                <a:gd name="T62" fmla="*/ 923 w 2326"/>
                <a:gd name="T63" fmla="*/ 1721 h 2062"/>
                <a:gd name="T64" fmla="*/ 827 w 2326"/>
                <a:gd name="T65" fmla="*/ 1813 h 2062"/>
                <a:gd name="T66" fmla="*/ 771 w 2326"/>
                <a:gd name="T67" fmla="*/ 1935 h 2062"/>
                <a:gd name="T68" fmla="*/ 760 w 2326"/>
                <a:gd name="T69" fmla="*/ 2044 h 2062"/>
                <a:gd name="T70" fmla="*/ 638 w 2326"/>
                <a:gd name="T71" fmla="*/ 2008 h 2062"/>
                <a:gd name="T72" fmla="*/ 443 w 2326"/>
                <a:gd name="T73" fmla="*/ 1884 h 2062"/>
                <a:gd name="T74" fmla="*/ 271 w 2326"/>
                <a:gd name="T75" fmla="*/ 1721 h 2062"/>
                <a:gd name="T76" fmla="*/ 142 w 2326"/>
                <a:gd name="T77" fmla="*/ 1531 h 2062"/>
                <a:gd name="T78" fmla="*/ 58 w 2326"/>
                <a:gd name="T79" fmla="*/ 1323 h 2062"/>
                <a:gd name="T80" fmla="*/ 21 w 2326"/>
                <a:gd name="T81" fmla="*/ 1104 h 2062"/>
                <a:gd name="T82" fmla="*/ 34 w 2326"/>
                <a:gd name="T83" fmla="*/ 881 h 2062"/>
                <a:gd name="T84" fmla="*/ 51 w 2326"/>
                <a:gd name="T85" fmla="*/ 713 h 2062"/>
                <a:gd name="T86" fmla="*/ 9 w 2326"/>
                <a:gd name="T87" fmla="*/ 637 h 2062"/>
                <a:gd name="T88" fmla="*/ 0 w 2326"/>
                <a:gd name="T89" fmla="*/ 572 h 2062"/>
                <a:gd name="T90" fmla="*/ 26 w 2326"/>
                <a:gd name="T91" fmla="*/ 469 h 2062"/>
                <a:gd name="T92" fmla="*/ 96 w 2326"/>
                <a:gd name="T93" fmla="*/ 381 h 2062"/>
                <a:gd name="T94" fmla="*/ 194 w 2326"/>
                <a:gd name="T95" fmla="*/ 328 h 2062"/>
                <a:gd name="T96" fmla="*/ 301 w 2326"/>
                <a:gd name="T97" fmla="*/ 318 h 2062"/>
                <a:gd name="T98" fmla="*/ 450 w 2326"/>
                <a:gd name="T99" fmla="*/ 230 h 2062"/>
                <a:gd name="T100" fmla="*/ 645 w 2326"/>
                <a:gd name="T101" fmla="*/ 116 h 2062"/>
                <a:gd name="T102" fmla="*/ 862 w 2326"/>
                <a:gd name="T103" fmla="*/ 38 h 2062"/>
                <a:gd name="T104" fmla="*/ 1093 w 2326"/>
                <a:gd name="T105" fmla="*/ 3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6" h="2062">
                  <a:moveTo>
                    <a:pt x="1104" y="198"/>
                  </a:moveTo>
                  <a:lnTo>
                    <a:pt x="1055" y="201"/>
                  </a:lnTo>
                  <a:lnTo>
                    <a:pt x="1006" y="208"/>
                  </a:lnTo>
                  <a:lnTo>
                    <a:pt x="959" y="220"/>
                  </a:lnTo>
                  <a:lnTo>
                    <a:pt x="913" y="236"/>
                  </a:lnTo>
                  <a:lnTo>
                    <a:pt x="870" y="257"/>
                  </a:lnTo>
                  <a:lnTo>
                    <a:pt x="828" y="282"/>
                  </a:lnTo>
                  <a:lnTo>
                    <a:pt x="790" y="311"/>
                  </a:lnTo>
                  <a:lnTo>
                    <a:pt x="755" y="346"/>
                  </a:lnTo>
                  <a:lnTo>
                    <a:pt x="724" y="383"/>
                  </a:lnTo>
                  <a:lnTo>
                    <a:pt x="716" y="398"/>
                  </a:lnTo>
                  <a:lnTo>
                    <a:pt x="713" y="413"/>
                  </a:lnTo>
                  <a:lnTo>
                    <a:pt x="714" y="429"/>
                  </a:lnTo>
                  <a:lnTo>
                    <a:pt x="719" y="444"/>
                  </a:lnTo>
                  <a:lnTo>
                    <a:pt x="728" y="457"/>
                  </a:lnTo>
                  <a:lnTo>
                    <a:pt x="741" y="468"/>
                  </a:lnTo>
                  <a:lnTo>
                    <a:pt x="760" y="476"/>
                  </a:lnTo>
                  <a:lnTo>
                    <a:pt x="779" y="479"/>
                  </a:lnTo>
                  <a:lnTo>
                    <a:pt x="795" y="477"/>
                  </a:lnTo>
                  <a:lnTo>
                    <a:pt x="810" y="472"/>
                  </a:lnTo>
                  <a:lnTo>
                    <a:pt x="824" y="464"/>
                  </a:lnTo>
                  <a:lnTo>
                    <a:pt x="835" y="452"/>
                  </a:lnTo>
                  <a:lnTo>
                    <a:pt x="861" y="421"/>
                  </a:lnTo>
                  <a:lnTo>
                    <a:pt x="891" y="395"/>
                  </a:lnTo>
                  <a:lnTo>
                    <a:pt x="923" y="372"/>
                  </a:lnTo>
                  <a:lnTo>
                    <a:pt x="959" y="353"/>
                  </a:lnTo>
                  <a:lnTo>
                    <a:pt x="996" y="339"/>
                  </a:lnTo>
                  <a:lnTo>
                    <a:pt x="1036" y="329"/>
                  </a:lnTo>
                  <a:lnTo>
                    <a:pt x="1076" y="322"/>
                  </a:lnTo>
                  <a:lnTo>
                    <a:pt x="1117" y="320"/>
                  </a:lnTo>
                  <a:lnTo>
                    <a:pt x="1159" y="323"/>
                  </a:lnTo>
                  <a:lnTo>
                    <a:pt x="1201" y="331"/>
                  </a:lnTo>
                  <a:lnTo>
                    <a:pt x="1242" y="343"/>
                  </a:lnTo>
                  <a:lnTo>
                    <a:pt x="1282" y="360"/>
                  </a:lnTo>
                  <a:lnTo>
                    <a:pt x="1320" y="381"/>
                  </a:lnTo>
                  <a:lnTo>
                    <a:pt x="1336" y="388"/>
                  </a:lnTo>
                  <a:lnTo>
                    <a:pt x="1353" y="391"/>
                  </a:lnTo>
                  <a:lnTo>
                    <a:pt x="1370" y="390"/>
                  </a:lnTo>
                  <a:lnTo>
                    <a:pt x="1386" y="385"/>
                  </a:lnTo>
                  <a:lnTo>
                    <a:pt x="1401" y="377"/>
                  </a:lnTo>
                  <a:lnTo>
                    <a:pt x="1413" y="365"/>
                  </a:lnTo>
                  <a:lnTo>
                    <a:pt x="1421" y="350"/>
                  </a:lnTo>
                  <a:lnTo>
                    <a:pt x="1425" y="334"/>
                  </a:lnTo>
                  <a:lnTo>
                    <a:pt x="1424" y="317"/>
                  </a:lnTo>
                  <a:lnTo>
                    <a:pt x="1418" y="303"/>
                  </a:lnTo>
                  <a:lnTo>
                    <a:pt x="1408" y="289"/>
                  </a:lnTo>
                  <a:lnTo>
                    <a:pt x="1395" y="278"/>
                  </a:lnTo>
                  <a:lnTo>
                    <a:pt x="1349" y="253"/>
                  </a:lnTo>
                  <a:lnTo>
                    <a:pt x="1303" y="232"/>
                  </a:lnTo>
                  <a:lnTo>
                    <a:pt x="1254" y="216"/>
                  </a:lnTo>
                  <a:lnTo>
                    <a:pt x="1204" y="205"/>
                  </a:lnTo>
                  <a:lnTo>
                    <a:pt x="1154" y="199"/>
                  </a:lnTo>
                  <a:lnTo>
                    <a:pt x="1104" y="198"/>
                  </a:lnTo>
                  <a:close/>
                  <a:moveTo>
                    <a:pt x="1173" y="0"/>
                  </a:moveTo>
                  <a:lnTo>
                    <a:pt x="1257" y="3"/>
                  </a:lnTo>
                  <a:lnTo>
                    <a:pt x="1339" y="11"/>
                  </a:lnTo>
                  <a:lnTo>
                    <a:pt x="1421" y="24"/>
                  </a:lnTo>
                  <a:lnTo>
                    <a:pt x="1501" y="43"/>
                  </a:lnTo>
                  <a:lnTo>
                    <a:pt x="1581" y="67"/>
                  </a:lnTo>
                  <a:lnTo>
                    <a:pt x="1658" y="95"/>
                  </a:lnTo>
                  <a:lnTo>
                    <a:pt x="1733" y="130"/>
                  </a:lnTo>
                  <a:lnTo>
                    <a:pt x="1806" y="169"/>
                  </a:lnTo>
                  <a:lnTo>
                    <a:pt x="1876" y="212"/>
                  </a:lnTo>
                  <a:lnTo>
                    <a:pt x="1941" y="258"/>
                  </a:lnTo>
                  <a:lnTo>
                    <a:pt x="2002" y="309"/>
                  </a:lnTo>
                  <a:lnTo>
                    <a:pt x="2059" y="363"/>
                  </a:lnTo>
                  <a:lnTo>
                    <a:pt x="2111" y="420"/>
                  </a:lnTo>
                  <a:lnTo>
                    <a:pt x="2159" y="479"/>
                  </a:lnTo>
                  <a:lnTo>
                    <a:pt x="2203" y="542"/>
                  </a:lnTo>
                  <a:lnTo>
                    <a:pt x="2241" y="608"/>
                  </a:lnTo>
                  <a:lnTo>
                    <a:pt x="2274" y="675"/>
                  </a:lnTo>
                  <a:lnTo>
                    <a:pt x="2303" y="745"/>
                  </a:lnTo>
                  <a:lnTo>
                    <a:pt x="2326" y="818"/>
                  </a:lnTo>
                  <a:lnTo>
                    <a:pt x="2279" y="815"/>
                  </a:lnTo>
                  <a:lnTo>
                    <a:pt x="2232" y="814"/>
                  </a:lnTo>
                  <a:lnTo>
                    <a:pt x="2142" y="817"/>
                  </a:lnTo>
                  <a:lnTo>
                    <a:pt x="2052" y="825"/>
                  </a:lnTo>
                  <a:lnTo>
                    <a:pt x="1965" y="838"/>
                  </a:lnTo>
                  <a:lnTo>
                    <a:pt x="1881" y="856"/>
                  </a:lnTo>
                  <a:lnTo>
                    <a:pt x="1797" y="878"/>
                  </a:lnTo>
                  <a:lnTo>
                    <a:pt x="1718" y="906"/>
                  </a:lnTo>
                  <a:lnTo>
                    <a:pt x="1640" y="938"/>
                  </a:lnTo>
                  <a:lnTo>
                    <a:pt x="1565" y="974"/>
                  </a:lnTo>
                  <a:lnTo>
                    <a:pt x="1494" y="1015"/>
                  </a:lnTo>
                  <a:lnTo>
                    <a:pt x="1426" y="1060"/>
                  </a:lnTo>
                  <a:lnTo>
                    <a:pt x="1360" y="1108"/>
                  </a:lnTo>
                  <a:lnTo>
                    <a:pt x="1299" y="1160"/>
                  </a:lnTo>
                  <a:lnTo>
                    <a:pt x="1242" y="1216"/>
                  </a:lnTo>
                  <a:lnTo>
                    <a:pt x="1188" y="1277"/>
                  </a:lnTo>
                  <a:lnTo>
                    <a:pt x="1138" y="1339"/>
                  </a:lnTo>
                  <a:lnTo>
                    <a:pt x="1093" y="1405"/>
                  </a:lnTo>
                  <a:lnTo>
                    <a:pt x="1053" y="1475"/>
                  </a:lnTo>
                  <a:lnTo>
                    <a:pt x="1017" y="1546"/>
                  </a:lnTo>
                  <a:lnTo>
                    <a:pt x="986" y="1621"/>
                  </a:lnTo>
                  <a:lnTo>
                    <a:pt x="961" y="1699"/>
                  </a:lnTo>
                  <a:lnTo>
                    <a:pt x="923" y="1721"/>
                  </a:lnTo>
                  <a:lnTo>
                    <a:pt x="887" y="1748"/>
                  </a:lnTo>
                  <a:lnTo>
                    <a:pt x="856" y="1779"/>
                  </a:lnTo>
                  <a:lnTo>
                    <a:pt x="827" y="1813"/>
                  </a:lnTo>
                  <a:lnTo>
                    <a:pt x="804" y="1851"/>
                  </a:lnTo>
                  <a:lnTo>
                    <a:pt x="785" y="1891"/>
                  </a:lnTo>
                  <a:lnTo>
                    <a:pt x="771" y="1935"/>
                  </a:lnTo>
                  <a:lnTo>
                    <a:pt x="762" y="1979"/>
                  </a:lnTo>
                  <a:lnTo>
                    <a:pt x="760" y="2025"/>
                  </a:lnTo>
                  <a:lnTo>
                    <a:pt x="760" y="2044"/>
                  </a:lnTo>
                  <a:lnTo>
                    <a:pt x="762" y="2062"/>
                  </a:lnTo>
                  <a:lnTo>
                    <a:pt x="700" y="2036"/>
                  </a:lnTo>
                  <a:lnTo>
                    <a:pt x="638" y="2008"/>
                  </a:lnTo>
                  <a:lnTo>
                    <a:pt x="579" y="1976"/>
                  </a:lnTo>
                  <a:lnTo>
                    <a:pt x="508" y="1932"/>
                  </a:lnTo>
                  <a:lnTo>
                    <a:pt x="443" y="1884"/>
                  </a:lnTo>
                  <a:lnTo>
                    <a:pt x="380" y="1833"/>
                  </a:lnTo>
                  <a:lnTo>
                    <a:pt x="324" y="1778"/>
                  </a:lnTo>
                  <a:lnTo>
                    <a:pt x="271" y="1721"/>
                  </a:lnTo>
                  <a:lnTo>
                    <a:pt x="223" y="1659"/>
                  </a:lnTo>
                  <a:lnTo>
                    <a:pt x="180" y="1596"/>
                  </a:lnTo>
                  <a:lnTo>
                    <a:pt x="142" y="1531"/>
                  </a:lnTo>
                  <a:lnTo>
                    <a:pt x="109" y="1464"/>
                  </a:lnTo>
                  <a:lnTo>
                    <a:pt x="81" y="1394"/>
                  </a:lnTo>
                  <a:lnTo>
                    <a:pt x="58" y="1323"/>
                  </a:lnTo>
                  <a:lnTo>
                    <a:pt x="39" y="1251"/>
                  </a:lnTo>
                  <a:lnTo>
                    <a:pt x="27" y="1177"/>
                  </a:lnTo>
                  <a:lnTo>
                    <a:pt x="21" y="1104"/>
                  </a:lnTo>
                  <a:lnTo>
                    <a:pt x="20" y="1030"/>
                  </a:lnTo>
                  <a:lnTo>
                    <a:pt x="24" y="955"/>
                  </a:lnTo>
                  <a:lnTo>
                    <a:pt x="34" y="881"/>
                  </a:lnTo>
                  <a:lnTo>
                    <a:pt x="50" y="807"/>
                  </a:lnTo>
                  <a:lnTo>
                    <a:pt x="73" y="733"/>
                  </a:lnTo>
                  <a:lnTo>
                    <a:pt x="51" y="713"/>
                  </a:lnTo>
                  <a:lnTo>
                    <a:pt x="33" y="690"/>
                  </a:lnTo>
                  <a:lnTo>
                    <a:pt x="19" y="665"/>
                  </a:lnTo>
                  <a:lnTo>
                    <a:pt x="9" y="637"/>
                  </a:lnTo>
                  <a:lnTo>
                    <a:pt x="2" y="607"/>
                  </a:lnTo>
                  <a:lnTo>
                    <a:pt x="0" y="573"/>
                  </a:lnTo>
                  <a:lnTo>
                    <a:pt x="0" y="572"/>
                  </a:lnTo>
                  <a:lnTo>
                    <a:pt x="3" y="537"/>
                  </a:lnTo>
                  <a:lnTo>
                    <a:pt x="12" y="503"/>
                  </a:lnTo>
                  <a:lnTo>
                    <a:pt x="26" y="469"/>
                  </a:lnTo>
                  <a:lnTo>
                    <a:pt x="45" y="437"/>
                  </a:lnTo>
                  <a:lnTo>
                    <a:pt x="69" y="407"/>
                  </a:lnTo>
                  <a:lnTo>
                    <a:pt x="96" y="381"/>
                  </a:lnTo>
                  <a:lnTo>
                    <a:pt x="126" y="359"/>
                  </a:lnTo>
                  <a:lnTo>
                    <a:pt x="159" y="341"/>
                  </a:lnTo>
                  <a:lnTo>
                    <a:pt x="194" y="328"/>
                  </a:lnTo>
                  <a:lnTo>
                    <a:pt x="230" y="319"/>
                  </a:lnTo>
                  <a:lnTo>
                    <a:pt x="266" y="316"/>
                  </a:lnTo>
                  <a:lnTo>
                    <a:pt x="301" y="318"/>
                  </a:lnTo>
                  <a:lnTo>
                    <a:pt x="336" y="327"/>
                  </a:lnTo>
                  <a:lnTo>
                    <a:pt x="391" y="276"/>
                  </a:lnTo>
                  <a:lnTo>
                    <a:pt x="450" y="230"/>
                  </a:lnTo>
                  <a:lnTo>
                    <a:pt x="512" y="188"/>
                  </a:lnTo>
                  <a:lnTo>
                    <a:pt x="578" y="150"/>
                  </a:lnTo>
                  <a:lnTo>
                    <a:pt x="645" y="116"/>
                  </a:lnTo>
                  <a:lnTo>
                    <a:pt x="715" y="85"/>
                  </a:lnTo>
                  <a:lnTo>
                    <a:pt x="788" y="59"/>
                  </a:lnTo>
                  <a:lnTo>
                    <a:pt x="862" y="38"/>
                  </a:lnTo>
                  <a:lnTo>
                    <a:pt x="937" y="22"/>
                  </a:lnTo>
                  <a:lnTo>
                    <a:pt x="1015" y="10"/>
                  </a:lnTo>
                  <a:lnTo>
                    <a:pt x="1093" y="3"/>
                  </a:lnTo>
                  <a:lnTo>
                    <a:pt x="1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28"/>
            <p:cNvSpPr>
              <a:spLocks noEditPoints="1"/>
            </p:cNvSpPr>
            <p:nvPr/>
          </p:nvSpPr>
          <p:spPr bwMode="auto">
            <a:xfrm>
              <a:off x="5513388" y="5183188"/>
              <a:ext cx="387350" cy="338138"/>
            </a:xfrm>
            <a:custGeom>
              <a:avLst/>
              <a:gdLst>
                <a:gd name="T0" fmla="*/ 1606 w 2677"/>
                <a:gd name="T1" fmla="*/ 414 h 2133"/>
                <a:gd name="T2" fmla="*/ 1575 w 2677"/>
                <a:gd name="T3" fmla="*/ 450 h 2133"/>
                <a:gd name="T4" fmla="*/ 1582 w 2677"/>
                <a:gd name="T5" fmla="*/ 498 h 2133"/>
                <a:gd name="T6" fmla="*/ 1622 w 2677"/>
                <a:gd name="T7" fmla="*/ 527 h 2133"/>
                <a:gd name="T8" fmla="*/ 1726 w 2677"/>
                <a:gd name="T9" fmla="*/ 541 h 2133"/>
                <a:gd name="T10" fmla="*/ 1837 w 2677"/>
                <a:gd name="T11" fmla="*/ 597 h 2133"/>
                <a:gd name="T12" fmla="*/ 1913 w 2677"/>
                <a:gd name="T13" fmla="*/ 689 h 2133"/>
                <a:gd name="T14" fmla="*/ 1941 w 2677"/>
                <a:gd name="T15" fmla="*/ 807 h 2133"/>
                <a:gd name="T16" fmla="*/ 1961 w 2677"/>
                <a:gd name="T17" fmla="*/ 850 h 2133"/>
                <a:gd name="T18" fmla="*/ 2007 w 2677"/>
                <a:gd name="T19" fmla="*/ 868 h 2133"/>
                <a:gd name="T20" fmla="*/ 2055 w 2677"/>
                <a:gd name="T21" fmla="*/ 850 h 2133"/>
                <a:gd name="T22" fmla="*/ 2075 w 2677"/>
                <a:gd name="T23" fmla="*/ 807 h 2133"/>
                <a:gd name="T24" fmla="*/ 2046 w 2677"/>
                <a:gd name="T25" fmla="*/ 662 h 2133"/>
                <a:gd name="T26" fmla="*/ 1965 w 2677"/>
                <a:gd name="T27" fmla="*/ 541 h 2133"/>
                <a:gd name="T28" fmla="*/ 1844 w 2677"/>
                <a:gd name="T29" fmla="*/ 452 h 2133"/>
                <a:gd name="T30" fmla="*/ 1695 w 2677"/>
                <a:gd name="T31" fmla="*/ 409 h 2133"/>
                <a:gd name="T32" fmla="*/ 1428 w 2677"/>
                <a:gd name="T33" fmla="*/ 3 h 2133"/>
                <a:gd name="T34" fmla="*/ 1683 w 2677"/>
                <a:gd name="T35" fmla="*/ 45 h 2133"/>
                <a:gd name="T36" fmla="*/ 1915 w 2677"/>
                <a:gd name="T37" fmla="*/ 135 h 2133"/>
                <a:gd name="T38" fmla="*/ 2120 w 2677"/>
                <a:gd name="T39" fmla="*/ 264 h 2133"/>
                <a:gd name="T40" fmla="*/ 2289 w 2677"/>
                <a:gd name="T41" fmla="*/ 431 h 2133"/>
                <a:gd name="T42" fmla="*/ 2415 w 2677"/>
                <a:gd name="T43" fmla="*/ 628 h 2133"/>
                <a:gd name="T44" fmla="*/ 2495 w 2677"/>
                <a:gd name="T45" fmla="*/ 853 h 2133"/>
                <a:gd name="T46" fmla="*/ 2588 w 2677"/>
                <a:gd name="T47" fmla="*/ 897 h 2133"/>
                <a:gd name="T48" fmla="*/ 2653 w 2677"/>
                <a:gd name="T49" fmla="*/ 981 h 2133"/>
                <a:gd name="T50" fmla="*/ 2677 w 2677"/>
                <a:gd name="T51" fmla="*/ 1088 h 2133"/>
                <a:gd name="T52" fmla="*/ 2651 w 2677"/>
                <a:gd name="T53" fmla="*/ 1201 h 2133"/>
                <a:gd name="T54" fmla="*/ 2582 w 2677"/>
                <a:gd name="T55" fmla="*/ 1284 h 2133"/>
                <a:gd name="T56" fmla="*/ 2483 w 2677"/>
                <a:gd name="T57" fmla="*/ 1326 h 2133"/>
                <a:gd name="T58" fmla="*/ 2397 w 2677"/>
                <a:gd name="T59" fmla="*/ 1538 h 2133"/>
                <a:gd name="T60" fmla="*/ 2265 w 2677"/>
                <a:gd name="T61" fmla="*/ 1725 h 2133"/>
                <a:gd name="T62" fmla="*/ 2096 w 2677"/>
                <a:gd name="T63" fmla="*/ 1883 h 2133"/>
                <a:gd name="T64" fmla="*/ 1895 w 2677"/>
                <a:gd name="T65" fmla="*/ 2005 h 2133"/>
                <a:gd name="T66" fmla="*/ 1669 w 2677"/>
                <a:gd name="T67" fmla="*/ 2089 h 2133"/>
                <a:gd name="T68" fmla="*/ 1423 w 2677"/>
                <a:gd name="T69" fmla="*/ 2130 h 2133"/>
                <a:gd name="T70" fmla="*/ 1170 w 2677"/>
                <a:gd name="T71" fmla="*/ 2122 h 2133"/>
                <a:gd name="T72" fmla="*/ 931 w 2677"/>
                <a:gd name="T73" fmla="*/ 2066 h 2133"/>
                <a:gd name="T74" fmla="*/ 711 w 2677"/>
                <a:gd name="T75" fmla="*/ 1969 h 2133"/>
                <a:gd name="T76" fmla="*/ 521 w 2677"/>
                <a:gd name="T77" fmla="*/ 1833 h 2133"/>
                <a:gd name="T78" fmla="*/ 364 w 2677"/>
                <a:gd name="T79" fmla="*/ 1666 h 2133"/>
                <a:gd name="T80" fmla="*/ 247 w 2677"/>
                <a:gd name="T81" fmla="*/ 1470 h 2133"/>
                <a:gd name="T82" fmla="*/ 159 w 2677"/>
                <a:gd name="T83" fmla="*/ 1318 h 2133"/>
                <a:gd name="T84" fmla="*/ 68 w 2677"/>
                <a:gd name="T85" fmla="*/ 1261 h 2133"/>
                <a:gd name="T86" fmla="*/ 12 w 2677"/>
                <a:gd name="T87" fmla="*/ 1165 h 2133"/>
                <a:gd name="T88" fmla="*/ 3 w 2677"/>
                <a:gd name="T89" fmla="*/ 1051 h 2133"/>
                <a:gd name="T90" fmla="*/ 42 w 2677"/>
                <a:gd name="T91" fmla="*/ 949 h 2133"/>
                <a:gd name="T92" fmla="*/ 117 w 2677"/>
                <a:gd name="T93" fmla="*/ 878 h 2133"/>
                <a:gd name="T94" fmla="*/ 204 w 2677"/>
                <a:gd name="T95" fmla="*/ 776 h 2133"/>
                <a:gd name="T96" fmla="*/ 299 w 2677"/>
                <a:gd name="T97" fmla="*/ 560 h 2133"/>
                <a:gd name="T98" fmla="*/ 441 w 2677"/>
                <a:gd name="T99" fmla="*/ 372 h 2133"/>
                <a:gd name="T100" fmla="*/ 622 w 2677"/>
                <a:gd name="T101" fmla="*/ 217 h 2133"/>
                <a:gd name="T102" fmla="*/ 837 w 2677"/>
                <a:gd name="T103" fmla="*/ 100 h 2133"/>
                <a:gd name="T104" fmla="*/ 1078 w 2677"/>
                <a:gd name="T105" fmla="*/ 26 h 2133"/>
                <a:gd name="T106" fmla="*/ 1338 w 2677"/>
                <a:gd name="T107" fmla="*/ 0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77" h="2133">
                  <a:moveTo>
                    <a:pt x="1640" y="406"/>
                  </a:moveTo>
                  <a:lnTo>
                    <a:pt x="1622" y="408"/>
                  </a:lnTo>
                  <a:lnTo>
                    <a:pt x="1606" y="414"/>
                  </a:lnTo>
                  <a:lnTo>
                    <a:pt x="1592" y="423"/>
                  </a:lnTo>
                  <a:lnTo>
                    <a:pt x="1582" y="436"/>
                  </a:lnTo>
                  <a:lnTo>
                    <a:pt x="1575" y="450"/>
                  </a:lnTo>
                  <a:lnTo>
                    <a:pt x="1573" y="467"/>
                  </a:lnTo>
                  <a:lnTo>
                    <a:pt x="1575" y="483"/>
                  </a:lnTo>
                  <a:lnTo>
                    <a:pt x="1582" y="498"/>
                  </a:lnTo>
                  <a:lnTo>
                    <a:pt x="1592" y="510"/>
                  </a:lnTo>
                  <a:lnTo>
                    <a:pt x="1606" y="521"/>
                  </a:lnTo>
                  <a:lnTo>
                    <a:pt x="1622" y="527"/>
                  </a:lnTo>
                  <a:lnTo>
                    <a:pt x="1640" y="529"/>
                  </a:lnTo>
                  <a:lnTo>
                    <a:pt x="1684" y="532"/>
                  </a:lnTo>
                  <a:lnTo>
                    <a:pt x="1726" y="541"/>
                  </a:lnTo>
                  <a:lnTo>
                    <a:pt x="1767" y="555"/>
                  </a:lnTo>
                  <a:lnTo>
                    <a:pt x="1804" y="574"/>
                  </a:lnTo>
                  <a:lnTo>
                    <a:pt x="1837" y="597"/>
                  </a:lnTo>
                  <a:lnTo>
                    <a:pt x="1867" y="624"/>
                  </a:lnTo>
                  <a:lnTo>
                    <a:pt x="1892" y="655"/>
                  </a:lnTo>
                  <a:lnTo>
                    <a:pt x="1913" y="689"/>
                  </a:lnTo>
                  <a:lnTo>
                    <a:pt x="1928" y="726"/>
                  </a:lnTo>
                  <a:lnTo>
                    <a:pt x="1938" y="766"/>
                  </a:lnTo>
                  <a:lnTo>
                    <a:pt x="1941" y="807"/>
                  </a:lnTo>
                  <a:lnTo>
                    <a:pt x="1943" y="823"/>
                  </a:lnTo>
                  <a:lnTo>
                    <a:pt x="1950" y="838"/>
                  </a:lnTo>
                  <a:lnTo>
                    <a:pt x="1961" y="850"/>
                  </a:lnTo>
                  <a:lnTo>
                    <a:pt x="1974" y="860"/>
                  </a:lnTo>
                  <a:lnTo>
                    <a:pt x="1990" y="866"/>
                  </a:lnTo>
                  <a:lnTo>
                    <a:pt x="2007" y="868"/>
                  </a:lnTo>
                  <a:lnTo>
                    <a:pt x="2026" y="866"/>
                  </a:lnTo>
                  <a:lnTo>
                    <a:pt x="2041" y="860"/>
                  </a:lnTo>
                  <a:lnTo>
                    <a:pt x="2055" y="850"/>
                  </a:lnTo>
                  <a:lnTo>
                    <a:pt x="2065" y="838"/>
                  </a:lnTo>
                  <a:lnTo>
                    <a:pt x="2072" y="823"/>
                  </a:lnTo>
                  <a:lnTo>
                    <a:pt x="2075" y="807"/>
                  </a:lnTo>
                  <a:lnTo>
                    <a:pt x="2072" y="757"/>
                  </a:lnTo>
                  <a:lnTo>
                    <a:pt x="2061" y="707"/>
                  </a:lnTo>
                  <a:lnTo>
                    <a:pt x="2046" y="662"/>
                  </a:lnTo>
                  <a:lnTo>
                    <a:pt x="2024" y="618"/>
                  </a:lnTo>
                  <a:lnTo>
                    <a:pt x="1997" y="578"/>
                  </a:lnTo>
                  <a:lnTo>
                    <a:pt x="1965" y="541"/>
                  </a:lnTo>
                  <a:lnTo>
                    <a:pt x="1929" y="506"/>
                  </a:lnTo>
                  <a:lnTo>
                    <a:pt x="1888" y="477"/>
                  </a:lnTo>
                  <a:lnTo>
                    <a:pt x="1844" y="452"/>
                  </a:lnTo>
                  <a:lnTo>
                    <a:pt x="1797" y="432"/>
                  </a:lnTo>
                  <a:lnTo>
                    <a:pt x="1747" y="418"/>
                  </a:lnTo>
                  <a:lnTo>
                    <a:pt x="1695" y="409"/>
                  </a:lnTo>
                  <a:lnTo>
                    <a:pt x="1640" y="406"/>
                  </a:lnTo>
                  <a:close/>
                  <a:moveTo>
                    <a:pt x="1338" y="0"/>
                  </a:moveTo>
                  <a:lnTo>
                    <a:pt x="1428" y="3"/>
                  </a:lnTo>
                  <a:lnTo>
                    <a:pt x="1515" y="12"/>
                  </a:lnTo>
                  <a:lnTo>
                    <a:pt x="1600" y="26"/>
                  </a:lnTo>
                  <a:lnTo>
                    <a:pt x="1683" y="45"/>
                  </a:lnTo>
                  <a:lnTo>
                    <a:pt x="1762" y="71"/>
                  </a:lnTo>
                  <a:lnTo>
                    <a:pt x="1841" y="100"/>
                  </a:lnTo>
                  <a:lnTo>
                    <a:pt x="1915" y="135"/>
                  </a:lnTo>
                  <a:lnTo>
                    <a:pt x="1987" y="173"/>
                  </a:lnTo>
                  <a:lnTo>
                    <a:pt x="2054" y="217"/>
                  </a:lnTo>
                  <a:lnTo>
                    <a:pt x="2120" y="264"/>
                  </a:lnTo>
                  <a:lnTo>
                    <a:pt x="2180" y="317"/>
                  </a:lnTo>
                  <a:lnTo>
                    <a:pt x="2236" y="372"/>
                  </a:lnTo>
                  <a:lnTo>
                    <a:pt x="2289" y="431"/>
                  </a:lnTo>
                  <a:lnTo>
                    <a:pt x="2336" y="493"/>
                  </a:lnTo>
                  <a:lnTo>
                    <a:pt x="2378" y="560"/>
                  </a:lnTo>
                  <a:lnTo>
                    <a:pt x="2415" y="628"/>
                  </a:lnTo>
                  <a:lnTo>
                    <a:pt x="2448" y="701"/>
                  </a:lnTo>
                  <a:lnTo>
                    <a:pt x="2474" y="776"/>
                  </a:lnTo>
                  <a:lnTo>
                    <a:pt x="2495" y="853"/>
                  </a:lnTo>
                  <a:lnTo>
                    <a:pt x="2527" y="863"/>
                  </a:lnTo>
                  <a:lnTo>
                    <a:pt x="2559" y="878"/>
                  </a:lnTo>
                  <a:lnTo>
                    <a:pt x="2588" y="897"/>
                  </a:lnTo>
                  <a:lnTo>
                    <a:pt x="2614" y="921"/>
                  </a:lnTo>
                  <a:lnTo>
                    <a:pt x="2635" y="949"/>
                  </a:lnTo>
                  <a:lnTo>
                    <a:pt x="2653" y="981"/>
                  </a:lnTo>
                  <a:lnTo>
                    <a:pt x="2666" y="1014"/>
                  </a:lnTo>
                  <a:lnTo>
                    <a:pt x="2675" y="1051"/>
                  </a:lnTo>
                  <a:lnTo>
                    <a:pt x="2677" y="1088"/>
                  </a:lnTo>
                  <a:lnTo>
                    <a:pt x="2673" y="1128"/>
                  </a:lnTo>
                  <a:lnTo>
                    <a:pt x="2665" y="1165"/>
                  </a:lnTo>
                  <a:lnTo>
                    <a:pt x="2651" y="1201"/>
                  </a:lnTo>
                  <a:lnTo>
                    <a:pt x="2632" y="1233"/>
                  </a:lnTo>
                  <a:lnTo>
                    <a:pt x="2609" y="1261"/>
                  </a:lnTo>
                  <a:lnTo>
                    <a:pt x="2582" y="1284"/>
                  </a:lnTo>
                  <a:lnTo>
                    <a:pt x="2551" y="1304"/>
                  </a:lnTo>
                  <a:lnTo>
                    <a:pt x="2519" y="1318"/>
                  </a:lnTo>
                  <a:lnTo>
                    <a:pt x="2483" y="1326"/>
                  </a:lnTo>
                  <a:lnTo>
                    <a:pt x="2460" y="1399"/>
                  </a:lnTo>
                  <a:lnTo>
                    <a:pt x="2430" y="1470"/>
                  </a:lnTo>
                  <a:lnTo>
                    <a:pt x="2397" y="1538"/>
                  </a:lnTo>
                  <a:lnTo>
                    <a:pt x="2357" y="1603"/>
                  </a:lnTo>
                  <a:lnTo>
                    <a:pt x="2314" y="1666"/>
                  </a:lnTo>
                  <a:lnTo>
                    <a:pt x="2265" y="1725"/>
                  </a:lnTo>
                  <a:lnTo>
                    <a:pt x="2212" y="1781"/>
                  </a:lnTo>
                  <a:lnTo>
                    <a:pt x="2156" y="1833"/>
                  </a:lnTo>
                  <a:lnTo>
                    <a:pt x="2096" y="1883"/>
                  </a:lnTo>
                  <a:lnTo>
                    <a:pt x="2033" y="1928"/>
                  </a:lnTo>
                  <a:lnTo>
                    <a:pt x="1965" y="1969"/>
                  </a:lnTo>
                  <a:lnTo>
                    <a:pt x="1895" y="2005"/>
                  </a:lnTo>
                  <a:lnTo>
                    <a:pt x="1822" y="2038"/>
                  </a:lnTo>
                  <a:lnTo>
                    <a:pt x="1746" y="2066"/>
                  </a:lnTo>
                  <a:lnTo>
                    <a:pt x="1669" y="2089"/>
                  </a:lnTo>
                  <a:lnTo>
                    <a:pt x="1589" y="2108"/>
                  </a:lnTo>
                  <a:lnTo>
                    <a:pt x="1507" y="2122"/>
                  </a:lnTo>
                  <a:lnTo>
                    <a:pt x="1423" y="2130"/>
                  </a:lnTo>
                  <a:lnTo>
                    <a:pt x="1338" y="2133"/>
                  </a:lnTo>
                  <a:lnTo>
                    <a:pt x="1253" y="2130"/>
                  </a:lnTo>
                  <a:lnTo>
                    <a:pt x="1170" y="2122"/>
                  </a:lnTo>
                  <a:lnTo>
                    <a:pt x="1089" y="2108"/>
                  </a:lnTo>
                  <a:lnTo>
                    <a:pt x="1009" y="2089"/>
                  </a:lnTo>
                  <a:lnTo>
                    <a:pt x="931" y="2066"/>
                  </a:lnTo>
                  <a:lnTo>
                    <a:pt x="855" y="2038"/>
                  </a:lnTo>
                  <a:lnTo>
                    <a:pt x="782" y="2005"/>
                  </a:lnTo>
                  <a:lnTo>
                    <a:pt x="711" y="1969"/>
                  </a:lnTo>
                  <a:lnTo>
                    <a:pt x="645" y="1928"/>
                  </a:lnTo>
                  <a:lnTo>
                    <a:pt x="581" y="1883"/>
                  </a:lnTo>
                  <a:lnTo>
                    <a:pt x="521" y="1833"/>
                  </a:lnTo>
                  <a:lnTo>
                    <a:pt x="464" y="1781"/>
                  </a:lnTo>
                  <a:lnTo>
                    <a:pt x="412" y="1725"/>
                  </a:lnTo>
                  <a:lnTo>
                    <a:pt x="364" y="1666"/>
                  </a:lnTo>
                  <a:lnTo>
                    <a:pt x="320" y="1603"/>
                  </a:lnTo>
                  <a:lnTo>
                    <a:pt x="281" y="1538"/>
                  </a:lnTo>
                  <a:lnTo>
                    <a:pt x="247" y="1470"/>
                  </a:lnTo>
                  <a:lnTo>
                    <a:pt x="218" y="1399"/>
                  </a:lnTo>
                  <a:lnTo>
                    <a:pt x="195" y="1326"/>
                  </a:lnTo>
                  <a:lnTo>
                    <a:pt x="159" y="1318"/>
                  </a:lnTo>
                  <a:lnTo>
                    <a:pt x="126" y="1304"/>
                  </a:lnTo>
                  <a:lnTo>
                    <a:pt x="96" y="1284"/>
                  </a:lnTo>
                  <a:lnTo>
                    <a:pt x="68" y="1261"/>
                  </a:lnTo>
                  <a:lnTo>
                    <a:pt x="45" y="1233"/>
                  </a:lnTo>
                  <a:lnTo>
                    <a:pt x="26" y="1201"/>
                  </a:lnTo>
                  <a:lnTo>
                    <a:pt x="12" y="1165"/>
                  </a:lnTo>
                  <a:lnTo>
                    <a:pt x="3" y="1128"/>
                  </a:lnTo>
                  <a:lnTo>
                    <a:pt x="0" y="1088"/>
                  </a:lnTo>
                  <a:lnTo>
                    <a:pt x="3" y="1051"/>
                  </a:lnTo>
                  <a:lnTo>
                    <a:pt x="11" y="1014"/>
                  </a:lnTo>
                  <a:lnTo>
                    <a:pt x="25" y="981"/>
                  </a:lnTo>
                  <a:lnTo>
                    <a:pt x="42" y="949"/>
                  </a:lnTo>
                  <a:lnTo>
                    <a:pt x="64" y="921"/>
                  </a:lnTo>
                  <a:lnTo>
                    <a:pt x="89" y="897"/>
                  </a:lnTo>
                  <a:lnTo>
                    <a:pt x="117" y="878"/>
                  </a:lnTo>
                  <a:lnTo>
                    <a:pt x="149" y="863"/>
                  </a:lnTo>
                  <a:lnTo>
                    <a:pt x="183" y="853"/>
                  </a:lnTo>
                  <a:lnTo>
                    <a:pt x="204" y="776"/>
                  </a:lnTo>
                  <a:lnTo>
                    <a:pt x="230" y="701"/>
                  </a:lnTo>
                  <a:lnTo>
                    <a:pt x="261" y="628"/>
                  </a:lnTo>
                  <a:lnTo>
                    <a:pt x="299" y="560"/>
                  </a:lnTo>
                  <a:lnTo>
                    <a:pt x="342" y="493"/>
                  </a:lnTo>
                  <a:lnTo>
                    <a:pt x="389" y="431"/>
                  </a:lnTo>
                  <a:lnTo>
                    <a:pt x="441" y="372"/>
                  </a:lnTo>
                  <a:lnTo>
                    <a:pt x="498" y="317"/>
                  </a:lnTo>
                  <a:lnTo>
                    <a:pt x="558" y="264"/>
                  </a:lnTo>
                  <a:lnTo>
                    <a:pt x="622" y="217"/>
                  </a:lnTo>
                  <a:lnTo>
                    <a:pt x="691" y="173"/>
                  </a:lnTo>
                  <a:lnTo>
                    <a:pt x="762" y="135"/>
                  </a:lnTo>
                  <a:lnTo>
                    <a:pt x="837" y="100"/>
                  </a:lnTo>
                  <a:lnTo>
                    <a:pt x="914" y="71"/>
                  </a:lnTo>
                  <a:lnTo>
                    <a:pt x="995" y="45"/>
                  </a:lnTo>
                  <a:lnTo>
                    <a:pt x="1078" y="26"/>
                  </a:lnTo>
                  <a:lnTo>
                    <a:pt x="1163" y="12"/>
                  </a:lnTo>
                  <a:lnTo>
                    <a:pt x="1250" y="3"/>
                  </a:lnTo>
                  <a:lnTo>
                    <a:pt x="1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3" name="Freeform 133"/>
          <p:cNvSpPr>
            <a:spLocks noEditPoints="1"/>
          </p:cNvSpPr>
          <p:nvPr/>
        </p:nvSpPr>
        <p:spPr bwMode="auto">
          <a:xfrm>
            <a:off x="6291628" y="5016501"/>
            <a:ext cx="534987" cy="522288"/>
          </a:xfrm>
          <a:custGeom>
            <a:avLst/>
            <a:gdLst>
              <a:gd name="T0" fmla="*/ 1304 w 3368"/>
              <a:gd name="T1" fmla="*/ 2766 h 3297"/>
              <a:gd name="T2" fmla="*/ 940 w 3368"/>
              <a:gd name="T3" fmla="*/ 2956 h 3297"/>
              <a:gd name="T4" fmla="*/ 821 w 3368"/>
              <a:gd name="T5" fmla="*/ 3025 h 3297"/>
              <a:gd name="T6" fmla="*/ 881 w 3368"/>
              <a:gd name="T7" fmla="*/ 3092 h 3297"/>
              <a:gd name="T8" fmla="*/ 1162 w 3368"/>
              <a:gd name="T9" fmla="*/ 3005 h 3297"/>
              <a:gd name="T10" fmla="*/ 1495 w 3368"/>
              <a:gd name="T11" fmla="*/ 2745 h 3297"/>
              <a:gd name="T12" fmla="*/ 1486 w 3368"/>
              <a:gd name="T13" fmla="*/ 2659 h 3297"/>
              <a:gd name="T14" fmla="*/ 1590 w 3368"/>
              <a:gd name="T15" fmla="*/ 2276 h 3297"/>
              <a:gd name="T16" fmla="*/ 1505 w 3368"/>
              <a:gd name="T17" fmla="*/ 2503 h 3297"/>
              <a:gd name="T18" fmla="*/ 1534 w 3368"/>
              <a:gd name="T19" fmla="*/ 2584 h 3297"/>
              <a:gd name="T20" fmla="*/ 1616 w 3368"/>
              <a:gd name="T21" fmla="*/ 2556 h 3297"/>
              <a:gd name="T22" fmla="*/ 1684 w 3368"/>
              <a:gd name="T23" fmla="*/ 2306 h 3297"/>
              <a:gd name="T24" fmla="*/ 677 w 3368"/>
              <a:gd name="T25" fmla="*/ 1699 h 3297"/>
              <a:gd name="T26" fmla="*/ 517 w 3368"/>
              <a:gd name="T27" fmla="*/ 1791 h 3297"/>
              <a:gd name="T28" fmla="*/ 517 w 3368"/>
              <a:gd name="T29" fmla="*/ 1977 h 3297"/>
              <a:gd name="T30" fmla="*/ 677 w 3368"/>
              <a:gd name="T31" fmla="*/ 2068 h 3297"/>
              <a:gd name="T32" fmla="*/ 836 w 3368"/>
              <a:gd name="T33" fmla="*/ 1977 h 3297"/>
              <a:gd name="T34" fmla="*/ 836 w 3368"/>
              <a:gd name="T35" fmla="*/ 1791 h 3297"/>
              <a:gd name="T36" fmla="*/ 677 w 3368"/>
              <a:gd name="T37" fmla="*/ 1699 h 3297"/>
              <a:gd name="T38" fmla="*/ 2707 w 3368"/>
              <a:gd name="T39" fmla="*/ 181 h 3297"/>
              <a:gd name="T40" fmla="*/ 2659 w 3368"/>
              <a:gd name="T41" fmla="*/ 359 h 3297"/>
              <a:gd name="T42" fmla="*/ 2560 w 3368"/>
              <a:gd name="T43" fmla="*/ 587 h 3297"/>
              <a:gd name="T44" fmla="*/ 2210 w 3368"/>
              <a:gd name="T45" fmla="*/ 1357 h 3297"/>
              <a:gd name="T46" fmla="*/ 2882 w 3368"/>
              <a:gd name="T47" fmla="*/ 736 h 3297"/>
              <a:gd name="T48" fmla="*/ 3090 w 3368"/>
              <a:gd name="T49" fmla="*/ 705 h 3297"/>
              <a:gd name="T50" fmla="*/ 3222 w 3368"/>
              <a:gd name="T51" fmla="*/ 614 h 3297"/>
              <a:gd name="T52" fmla="*/ 3230 w 3368"/>
              <a:gd name="T53" fmla="*/ 447 h 3297"/>
              <a:gd name="T54" fmla="*/ 3116 w 3368"/>
              <a:gd name="T55" fmla="*/ 346 h 3297"/>
              <a:gd name="T56" fmla="*/ 3019 w 3368"/>
              <a:gd name="T57" fmla="*/ 359 h 3297"/>
              <a:gd name="T58" fmla="*/ 2895 w 3368"/>
              <a:gd name="T59" fmla="*/ 432 h 3297"/>
              <a:gd name="T60" fmla="*/ 2833 w 3368"/>
              <a:gd name="T61" fmla="*/ 374 h 3297"/>
              <a:gd name="T62" fmla="*/ 2940 w 3368"/>
              <a:gd name="T63" fmla="*/ 260 h 3297"/>
              <a:gd name="T64" fmla="*/ 2944 w 3368"/>
              <a:gd name="T65" fmla="*/ 152 h 3297"/>
              <a:gd name="T66" fmla="*/ 2868 w 3368"/>
              <a:gd name="T67" fmla="*/ 1 h 3297"/>
              <a:gd name="T68" fmla="*/ 3075 w 3368"/>
              <a:gd name="T69" fmla="*/ 103 h 3297"/>
              <a:gd name="T70" fmla="*/ 3159 w 3368"/>
              <a:gd name="T71" fmla="*/ 232 h 3297"/>
              <a:gd name="T72" fmla="*/ 3338 w 3368"/>
              <a:gd name="T73" fmla="*/ 387 h 3297"/>
              <a:gd name="T74" fmla="*/ 3356 w 3368"/>
              <a:gd name="T75" fmla="*/ 612 h 3297"/>
              <a:gd name="T76" fmla="*/ 3212 w 3368"/>
              <a:gd name="T77" fmla="*/ 791 h 3297"/>
              <a:gd name="T78" fmla="*/ 3048 w 3368"/>
              <a:gd name="T79" fmla="*/ 829 h 3297"/>
              <a:gd name="T80" fmla="*/ 2938 w 3368"/>
              <a:gd name="T81" fmla="*/ 845 h 3297"/>
              <a:gd name="T82" fmla="*/ 2289 w 3368"/>
              <a:gd name="T83" fmla="*/ 1454 h 3297"/>
              <a:gd name="T84" fmla="*/ 2295 w 3368"/>
              <a:gd name="T85" fmla="*/ 1682 h 3297"/>
              <a:gd name="T86" fmla="*/ 1980 w 3368"/>
              <a:gd name="T87" fmla="*/ 2165 h 3297"/>
              <a:gd name="T88" fmla="*/ 1836 w 3368"/>
              <a:gd name="T89" fmla="*/ 2661 h 3297"/>
              <a:gd name="T90" fmla="*/ 1610 w 3368"/>
              <a:gd name="T91" fmla="*/ 3022 h 3297"/>
              <a:gd name="T92" fmla="*/ 1272 w 3368"/>
              <a:gd name="T93" fmla="*/ 3238 h 3297"/>
              <a:gd name="T94" fmla="*/ 941 w 3368"/>
              <a:gd name="T95" fmla="*/ 3297 h 3297"/>
              <a:gd name="T96" fmla="*/ 527 w 3368"/>
              <a:gd name="T97" fmla="*/ 3202 h 3297"/>
              <a:gd name="T98" fmla="*/ 197 w 3368"/>
              <a:gd name="T99" fmla="*/ 2936 h 3297"/>
              <a:gd name="T100" fmla="*/ 24 w 3368"/>
              <a:gd name="T101" fmla="*/ 2569 h 3297"/>
              <a:gd name="T102" fmla="*/ 18 w 3368"/>
              <a:gd name="T103" fmla="*/ 2168 h 3297"/>
              <a:gd name="T104" fmla="*/ 179 w 3368"/>
              <a:gd name="T105" fmla="*/ 1798 h 3297"/>
              <a:gd name="T106" fmla="*/ 497 w 3368"/>
              <a:gd name="T107" fmla="*/ 1523 h 3297"/>
              <a:gd name="T108" fmla="*/ 925 w 3368"/>
              <a:gd name="T109" fmla="*/ 1406 h 3297"/>
              <a:gd name="T110" fmla="*/ 1414 w 3368"/>
              <a:gd name="T111" fmla="*/ 1244 h 3297"/>
              <a:gd name="T112" fmla="*/ 1781 w 3368"/>
              <a:gd name="T113" fmla="*/ 966 h 3297"/>
              <a:gd name="T114" fmla="*/ 2026 w 3368"/>
              <a:gd name="T115" fmla="*/ 880 h 3297"/>
              <a:gd name="T116" fmla="*/ 2531 w 3368"/>
              <a:gd name="T117" fmla="*/ 389 h 3297"/>
              <a:gd name="T118" fmla="*/ 2571 w 3368"/>
              <a:gd name="T119" fmla="*/ 160 h 3297"/>
              <a:gd name="T120" fmla="*/ 2753 w 3368"/>
              <a:gd name="T121" fmla="*/ 12 h 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68" h="3297">
                <a:moveTo>
                  <a:pt x="1441" y="2645"/>
                </a:moveTo>
                <a:lnTo>
                  <a:pt x="1426" y="2649"/>
                </a:lnTo>
                <a:lnTo>
                  <a:pt x="1411" y="2656"/>
                </a:lnTo>
                <a:lnTo>
                  <a:pt x="1400" y="2667"/>
                </a:lnTo>
                <a:lnTo>
                  <a:pt x="1354" y="2718"/>
                </a:lnTo>
                <a:lnTo>
                  <a:pt x="1304" y="2766"/>
                </a:lnTo>
                <a:lnTo>
                  <a:pt x="1250" y="2809"/>
                </a:lnTo>
                <a:lnTo>
                  <a:pt x="1193" y="2848"/>
                </a:lnTo>
                <a:lnTo>
                  <a:pt x="1133" y="2882"/>
                </a:lnTo>
                <a:lnTo>
                  <a:pt x="1070" y="2912"/>
                </a:lnTo>
                <a:lnTo>
                  <a:pt x="1006" y="2937"/>
                </a:lnTo>
                <a:lnTo>
                  <a:pt x="940" y="2956"/>
                </a:lnTo>
                <a:lnTo>
                  <a:pt x="872" y="2970"/>
                </a:lnTo>
                <a:lnTo>
                  <a:pt x="856" y="2976"/>
                </a:lnTo>
                <a:lnTo>
                  <a:pt x="842" y="2984"/>
                </a:lnTo>
                <a:lnTo>
                  <a:pt x="832" y="2995"/>
                </a:lnTo>
                <a:lnTo>
                  <a:pt x="825" y="3009"/>
                </a:lnTo>
                <a:lnTo>
                  <a:pt x="821" y="3025"/>
                </a:lnTo>
                <a:lnTo>
                  <a:pt x="822" y="3041"/>
                </a:lnTo>
                <a:lnTo>
                  <a:pt x="827" y="3059"/>
                </a:lnTo>
                <a:lnTo>
                  <a:pt x="836" y="3072"/>
                </a:lnTo>
                <a:lnTo>
                  <a:pt x="850" y="3083"/>
                </a:lnTo>
                <a:lnTo>
                  <a:pt x="865" y="3090"/>
                </a:lnTo>
                <a:lnTo>
                  <a:pt x="881" y="3092"/>
                </a:lnTo>
                <a:lnTo>
                  <a:pt x="887" y="3092"/>
                </a:lnTo>
                <a:lnTo>
                  <a:pt x="892" y="3091"/>
                </a:lnTo>
                <a:lnTo>
                  <a:pt x="962" y="3078"/>
                </a:lnTo>
                <a:lnTo>
                  <a:pt x="1030" y="3059"/>
                </a:lnTo>
                <a:lnTo>
                  <a:pt x="1097" y="3034"/>
                </a:lnTo>
                <a:lnTo>
                  <a:pt x="1162" y="3005"/>
                </a:lnTo>
                <a:lnTo>
                  <a:pt x="1225" y="2971"/>
                </a:lnTo>
                <a:lnTo>
                  <a:pt x="1285" y="2935"/>
                </a:lnTo>
                <a:lnTo>
                  <a:pt x="1343" y="2893"/>
                </a:lnTo>
                <a:lnTo>
                  <a:pt x="1397" y="2848"/>
                </a:lnTo>
                <a:lnTo>
                  <a:pt x="1447" y="2798"/>
                </a:lnTo>
                <a:lnTo>
                  <a:pt x="1495" y="2745"/>
                </a:lnTo>
                <a:lnTo>
                  <a:pt x="1504" y="2731"/>
                </a:lnTo>
                <a:lnTo>
                  <a:pt x="1508" y="2716"/>
                </a:lnTo>
                <a:lnTo>
                  <a:pt x="1509" y="2700"/>
                </a:lnTo>
                <a:lnTo>
                  <a:pt x="1505" y="2685"/>
                </a:lnTo>
                <a:lnTo>
                  <a:pt x="1498" y="2670"/>
                </a:lnTo>
                <a:lnTo>
                  <a:pt x="1486" y="2659"/>
                </a:lnTo>
                <a:lnTo>
                  <a:pt x="1472" y="2650"/>
                </a:lnTo>
                <a:lnTo>
                  <a:pt x="1457" y="2646"/>
                </a:lnTo>
                <a:lnTo>
                  <a:pt x="1441" y="2645"/>
                </a:lnTo>
                <a:close/>
                <a:moveTo>
                  <a:pt x="1620" y="2266"/>
                </a:moveTo>
                <a:lnTo>
                  <a:pt x="1604" y="2269"/>
                </a:lnTo>
                <a:lnTo>
                  <a:pt x="1590" y="2276"/>
                </a:lnTo>
                <a:lnTo>
                  <a:pt x="1578" y="2287"/>
                </a:lnTo>
                <a:lnTo>
                  <a:pt x="1570" y="2301"/>
                </a:lnTo>
                <a:lnTo>
                  <a:pt x="1565" y="2316"/>
                </a:lnTo>
                <a:lnTo>
                  <a:pt x="1550" y="2379"/>
                </a:lnTo>
                <a:lnTo>
                  <a:pt x="1531" y="2442"/>
                </a:lnTo>
                <a:lnTo>
                  <a:pt x="1505" y="2503"/>
                </a:lnTo>
                <a:lnTo>
                  <a:pt x="1500" y="2519"/>
                </a:lnTo>
                <a:lnTo>
                  <a:pt x="1499" y="2534"/>
                </a:lnTo>
                <a:lnTo>
                  <a:pt x="1502" y="2549"/>
                </a:lnTo>
                <a:lnTo>
                  <a:pt x="1509" y="2564"/>
                </a:lnTo>
                <a:lnTo>
                  <a:pt x="1520" y="2576"/>
                </a:lnTo>
                <a:lnTo>
                  <a:pt x="1534" y="2584"/>
                </a:lnTo>
                <a:lnTo>
                  <a:pt x="1547" y="2589"/>
                </a:lnTo>
                <a:lnTo>
                  <a:pt x="1560" y="2590"/>
                </a:lnTo>
                <a:lnTo>
                  <a:pt x="1577" y="2588"/>
                </a:lnTo>
                <a:lnTo>
                  <a:pt x="1593" y="2581"/>
                </a:lnTo>
                <a:lnTo>
                  <a:pt x="1607" y="2570"/>
                </a:lnTo>
                <a:lnTo>
                  <a:pt x="1616" y="2556"/>
                </a:lnTo>
                <a:lnTo>
                  <a:pt x="1640" y="2502"/>
                </a:lnTo>
                <a:lnTo>
                  <a:pt x="1659" y="2449"/>
                </a:lnTo>
                <a:lnTo>
                  <a:pt x="1674" y="2394"/>
                </a:lnTo>
                <a:lnTo>
                  <a:pt x="1687" y="2337"/>
                </a:lnTo>
                <a:lnTo>
                  <a:pt x="1687" y="2321"/>
                </a:lnTo>
                <a:lnTo>
                  <a:pt x="1684" y="2306"/>
                </a:lnTo>
                <a:lnTo>
                  <a:pt x="1675" y="2291"/>
                </a:lnTo>
                <a:lnTo>
                  <a:pt x="1665" y="2280"/>
                </a:lnTo>
                <a:lnTo>
                  <a:pt x="1652" y="2271"/>
                </a:lnTo>
                <a:lnTo>
                  <a:pt x="1636" y="2267"/>
                </a:lnTo>
                <a:lnTo>
                  <a:pt x="1620" y="2266"/>
                </a:lnTo>
                <a:close/>
                <a:moveTo>
                  <a:pt x="677" y="1699"/>
                </a:moveTo>
                <a:lnTo>
                  <a:pt x="644" y="1702"/>
                </a:lnTo>
                <a:lnTo>
                  <a:pt x="612" y="1711"/>
                </a:lnTo>
                <a:lnTo>
                  <a:pt x="583" y="1724"/>
                </a:lnTo>
                <a:lnTo>
                  <a:pt x="558" y="1742"/>
                </a:lnTo>
                <a:lnTo>
                  <a:pt x="535" y="1765"/>
                </a:lnTo>
                <a:lnTo>
                  <a:pt x="517" y="1791"/>
                </a:lnTo>
                <a:lnTo>
                  <a:pt x="503" y="1819"/>
                </a:lnTo>
                <a:lnTo>
                  <a:pt x="495" y="1851"/>
                </a:lnTo>
                <a:lnTo>
                  <a:pt x="492" y="1884"/>
                </a:lnTo>
                <a:lnTo>
                  <a:pt x="495" y="1917"/>
                </a:lnTo>
                <a:lnTo>
                  <a:pt x="503" y="1948"/>
                </a:lnTo>
                <a:lnTo>
                  <a:pt x="517" y="1977"/>
                </a:lnTo>
                <a:lnTo>
                  <a:pt x="535" y="2003"/>
                </a:lnTo>
                <a:lnTo>
                  <a:pt x="558" y="2024"/>
                </a:lnTo>
                <a:lnTo>
                  <a:pt x="583" y="2042"/>
                </a:lnTo>
                <a:lnTo>
                  <a:pt x="612" y="2057"/>
                </a:lnTo>
                <a:lnTo>
                  <a:pt x="644" y="2065"/>
                </a:lnTo>
                <a:lnTo>
                  <a:pt x="677" y="2068"/>
                </a:lnTo>
                <a:lnTo>
                  <a:pt x="710" y="2065"/>
                </a:lnTo>
                <a:lnTo>
                  <a:pt x="742" y="2057"/>
                </a:lnTo>
                <a:lnTo>
                  <a:pt x="770" y="2042"/>
                </a:lnTo>
                <a:lnTo>
                  <a:pt x="796" y="2024"/>
                </a:lnTo>
                <a:lnTo>
                  <a:pt x="818" y="2003"/>
                </a:lnTo>
                <a:lnTo>
                  <a:pt x="836" y="1977"/>
                </a:lnTo>
                <a:lnTo>
                  <a:pt x="851" y="1948"/>
                </a:lnTo>
                <a:lnTo>
                  <a:pt x="859" y="1917"/>
                </a:lnTo>
                <a:lnTo>
                  <a:pt x="862" y="1884"/>
                </a:lnTo>
                <a:lnTo>
                  <a:pt x="859" y="1851"/>
                </a:lnTo>
                <a:lnTo>
                  <a:pt x="851" y="1819"/>
                </a:lnTo>
                <a:lnTo>
                  <a:pt x="836" y="1791"/>
                </a:lnTo>
                <a:lnTo>
                  <a:pt x="818" y="1765"/>
                </a:lnTo>
                <a:lnTo>
                  <a:pt x="796" y="1742"/>
                </a:lnTo>
                <a:lnTo>
                  <a:pt x="770" y="1724"/>
                </a:lnTo>
                <a:lnTo>
                  <a:pt x="742" y="1711"/>
                </a:lnTo>
                <a:lnTo>
                  <a:pt x="710" y="1702"/>
                </a:lnTo>
                <a:lnTo>
                  <a:pt x="677" y="1699"/>
                </a:lnTo>
                <a:close/>
                <a:moveTo>
                  <a:pt x="2835" y="123"/>
                </a:moveTo>
                <a:lnTo>
                  <a:pt x="2805" y="126"/>
                </a:lnTo>
                <a:lnTo>
                  <a:pt x="2778" y="133"/>
                </a:lnTo>
                <a:lnTo>
                  <a:pt x="2752" y="146"/>
                </a:lnTo>
                <a:lnTo>
                  <a:pt x="2727" y="161"/>
                </a:lnTo>
                <a:lnTo>
                  <a:pt x="2707" y="181"/>
                </a:lnTo>
                <a:lnTo>
                  <a:pt x="2688" y="204"/>
                </a:lnTo>
                <a:lnTo>
                  <a:pt x="2675" y="229"/>
                </a:lnTo>
                <a:lnTo>
                  <a:pt x="2665" y="255"/>
                </a:lnTo>
                <a:lnTo>
                  <a:pt x="2660" y="284"/>
                </a:lnTo>
                <a:lnTo>
                  <a:pt x="2659" y="314"/>
                </a:lnTo>
                <a:lnTo>
                  <a:pt x="2659" y="359"/>
                </a:lnTo>
                <a:lnTo>
                  <a:pt x="2653" y="403"/>
                </a:lnTo>
                <a:lnTo>
                  <a:pt x="2644" y="445"/>
                </a:lnTo>
                <a:lnTo>
                  <a:pt x="2630" y="485"/>
                </a:lnTo>
                <a:lnTo>
                  <a:pt x="2610" y="521"/>
                </a:lnTo>
                <a:lnTo>
                  <a:pt x="2588" y="556"/>
                </a:lnTo>
                <a:lnTo>
                  <a:pt x="2560" y="587"/>
                </a:lnTo>
                <a:lnTo>
                  <a:pt x="2042" y="1104"/>
                </a:lnTo>
                <a:lnTo>
                  <a:pt x="2002" y="1235"/>
                </a:lnTo>
                <a:lnTo>
                  <a:pt x="2156" y="1184"/>
                </a:lnTo>
                <a:lnTo>
                  <a:pt x="2156" y="1370"/>
                </a:lnTo>
                <a:lnTo>
                  <a:pt x="2184" y="1366"/>
                </a:lnTo>
                <a:lnTo>
                  <a:pt x="2210" y="1357"/>
                </a:lnTo>
                <a:lnTo>
                  <a:pt x="2233" y="1344"/>
                </a:lnTo>
                <a:lnTo>
                  <a:pt x="2255" y="1327"/>
                </a:lnTo>
                <a:lnTo>
                  <a:pt x="2778" y="804"/>
                </a:lnTo>
                <a:lnTo>
                  <a:pt x="2810" y="778"/>
                </a:lnTo>
                <a:lnTo>
                  <a:pt x="2843" y="755"/>
                </a:lnTo>
                <a:lnTo>
                  <a:pt x="2882" y="736"/>
                </a:lnTo>
                <a:lnTo>
                  <a:pt x="2922" y="722"/>
                </a:lnTo>
                <a:lnTo>
                  <a:pt x="2964" y="712"/>
                </a:lnTo>
                <a:lnTo>
                  <a:pt x="3008" y="707"/>
                </a:lnTo>
                <a:lnTo>
                  <a:pt x="3053" y="706"/>
                </a:lnTo>
                <a:lnTo>
                  <a:pt x="3062" y="707"/>
                </a:lnTo>
                <a:lnTo>
                  <a:pt x="3090" y="705"/>
                </a:lnTo>
                <a:lnTo>
                  <a:pt x="3117" y="699"/>
                </a:lnTo>
                <a:lnTo>
                  <a:pt x="3141" y="688"/>
                </a:lnTo>
                <a:lnTo>
                  <a:pt x="3165" y="675"/>
                </a:lnTo>
                <a:lnTo>
                  <a:pt x="3187" y="658"/>
                </a:lnTo>
                <a:lnTo>
                  <a:pt x="3206" y="637"/>
                </a:lnTo>
                <a:lnTo>
                  <a:pt x="3222" y="614"/>
                </a:lnTo>
                <a:lnTo>
                  <a:pt x="3234" y="587"/>
                </a:lnTo>
                <a:lnTo>
                  <a:pt x="3241" y="559"/>
                </a:lnTo>
                <a:lnTo>
                  <a:pt x="3245" y="531"/>
                </a:lnTo>
                <a:lnTo>
                  <a:pt x="3244" y="502"/>
                </a:lnTo>
                <a:lnTo>
                  <a:pt x="3239" y="473"/>
                </a:lnTo>
                <a:lnTo>
                  <a:pt x="3230" y="447"/>
                </a:lnTo>
                <a:lnTo>
                  <a:pt x="3215" y="421"/>
                </a:lnTo>
                <a:lnTo>
                  <a:pt x="3196" y="398"/>
                </a:lnTo>
                <a:lnTo>
                  <a:pt x="3174" y="377"/>
                </a:lnTo>
                <a:lnTo>
                  <a:pt x="3149" y="361"/>
                </a:lnTo>
                <a:lnTo>
                  <a:pt x="3121" y="348"/>
                </a:lnTo>
                <a:lnTo>
                  <a:pt x="3116" y="346"/>
                </a:lnTo>
                <a:lnTo>
                  <a:pt x="3111" y="344"/>
                </a:lnTo>
                <a:lnTo>
                  <a:pt x="3105" y="342"/>
                </a:lnTo>
                <a:lnTo>
                  <a:pt x="3094" y="345"/>
                </a:lnTo>
                <a:lnTo>
                  <a:pt x="3082" y="347"/>
                </a:lnTo>
                <a:lnTo>
                  <a:pt x="3050" y="350"/>
                </a:lnTo>
                <a:lnTo>
                  <a:pt x="3019" y="359"/>
                </a:lnTo>
                <a:lnTo>
                  <a:pt x="2990" y="372"/>
                </a:lnTo>
                <a:lnTo>
                  <a:pt x="2965" y="390"/>
                </a:lnTo>
                <a:lnTo>
                  <a:pt x="2941" y="412"/>
                </a:lnTo>
                <a:lnTo>
                  <a:pt x="2928" y="423"/>
                </a:lnTo>
                <a:lnTo>
                  <a:pt x="2911" y="430"/>
                </a:lnTo>
                <a:lnTo>
                  <a:pt x="2895" y="432"/>
                </a:lnTo>
                <a:lnTo>
                  <a:pt x="2880" y="430"/>
                </a:lnTo>
                <a:lnTo>
                  <a:pt x="2867" y="425"/>
                </a:lnTo>
                <a:lnTo>
                  <a:pt x="2854" y="416"/>
                </a:lnTo>
                <a:lnTo>
                  <a:pt x="2843" y="404"/>
                </a:lnTo>
                <a:lnTo>
                  <a:pt x="2836" y="389"/>
                </a:lnTo>
                <a:lnTo>
                  <a:pt x="2833" y="374"/>
                </a:lnTo>
                <a:lnTo>
                  <a:pt x="2834" y="359"/>
                </a:lnTo>
                <a:lnTo>
                  <a:pt x="2839" y="343"/>
                </a:lnTo>
                <a:lnTo>
                  <a:pt x="2850" y="330"/>
                </a:lnTo>
                <a:lnTo>
                  <a:pt x="2876" y="302"/>
                </a:lnTo>
                <a:lnTo>
                  <a:pt x="2907" y="280"/>
                </a:lnTo>
                <a:lnTo>
                  <a:pt x="2940" y="260"/>
                </a:lnTo>
                <a:lnTo>
                  <a:pt x="2975" y="245"/>
                </a:lnTo>
                <a:lnTo>
                  <a:pt x="3012" y="234"/>
                </a:lnTo>
                <a:lnTo>
                  <a:pt x="3000" y="209"/>
                </a:lnTo>
                <a:lnTo>
                  <a:pt x="2984" y="188"/>
                </a:lnTo>
                <a:lnTo>
                  <a:pt x="2967" y="168"/>
                </a:lnTo>
                <a:lnTo>
                  <a:pt x="2944" y="152"/>
                </a:lnTo>
                <a:lnTo>
                  <a:pt x="2920" y="137"/>
                </a:lnTo>
                <a:lnTo>
                  <a:pt x="2893" y="128"/>
                </a:lnTo>
                <a:lnTo>
                  <a:pt x="2864" y="123"/>
                </a:lnTo>
                <a:lnTo>
                  <a:pt x="2835" y="123"/>
                </a:lnTo>
                <a:close/>
                <a:moveTo>
                  <a:pt x="2829" y="0"/>
                </a:moveTo>
                <a:lnTo>
                  <a:pt x="2868" y="1"/>
                </a:lnTo>
                <a:lnTo>
                  <a:pt x="2906" y="6"/>
                </a:lnTo>
                <a:lnTo>
                  <a:pt x="2944" y="16"/>
                </a:lnTo>
                <a:lnTo>
                  <a:pt x="2979" y="30"/>
                </a:lnTo>
                <a:lnTo>
                  <a:pt x="3013" y="49"/>
                </a:lnTo>
                <a:lnTo>
                  <a:pt x="3046" y="74"/>
                </a:lnTo>
                <a:lnTo>
                  <a:pt x="3075" y="103"/>
                </a:lnTo>
                <a:lnTo>
                  <a:pt x="3099" y="134"/>
                </a:lnTo>
                <a:lnTo>
                  <a:pt x="3119" y="170"/>
                </a:lnTo>
                <a:lnTo>
                  <a:pt x="3134" y="207"/>
                </a:lnTo>
                <a:lnTo>
                  <a:pt x="3140" y="218"/>
                </a:lnTo>
                <a:lnTo>
                  <a:pt x="3149" y="227"/>
                </a:lnTo>
                <a:lnTo>
                  <a:pt x="3159" y="232"/>
                </a:lnTo>
                <a:lnTo>
                  <a:pt x="3197" y="247"/>
                </a:lnTo>
                <a:lnTo>
                  <a:pt x="3232" y="267"/>
                </a:lnTo>
                <a:lnTo>
                  <a:pt x="3265" y="292"/>
                </a:lnTo>
                <a:lnTo>
                  <a:pt x="3293" y="321"/>
                </a:lnTo>
                <a:lnTo>
                  <a:pt x="3318" y="354"/>
                </a:lnTo>
                <a:lnTo>
                  <a:pt x="3338" y="387"/>
                </a:lnTo>
                <a:lnTo>
                  <a:pt x="3352" y="423"/>
                </a:lnTo>
                <a:lnTo>
                  <a:pt x="3362" y="460"/>
                </a:lnTo>
                <a:lnTo>
                  <a:pt x="3367" y="498"/>
                </a:lnTo>
                <a:lnTo>
                  <a:pt x="3368" y="536"/>
                </a:lnTo>
                <a:lnTo>
                  <a:pt x="3364" y="575"/>
                </a:lnTo>
                <a:lnTo>
                  <a:pt x="3356" y="612"/>
                </a:lnTo>
                <a:lnTo>
                  <a:pt x="3343" y="647"/>
                </a:lnTo>
                <a:lnTo>
                  <a:pt x="3324" y="682"/>
                </a:lnTo>
                <a:lnTo>
                  <a:pt x="3302" y="714"/>
                </a:lnTo>
                <a:lnTo>
                  <a:pt x="3275" y="744"/>
                </a:lnTo>
                <a:lnTo>
                  <a:pt x="3245" y="769"/>
                </a:lnTo>
                <a:lnTo>
                  <a:pt x="3212" y="791"/>
                </a:lnTo>
                <a:lnTo>
                  <a:pt x="3177" y="807"/>
                </a:lnTo>
                <a:lnTo>
                  <a:pt x="3140" y="820"/>
                </a:lnTo>
                <a:lnTo>
                  <a:pt x="3102" y="827"/>
                </a:lnTo>
                <a:lnTo>
                  <a:pt x="3062" y="830"/>
                </a:lnTo>
                <a:lnTo>
                  <a:pt x="3055" y="830"/>
                </a:lnTo>
                <a:lnTo>
                  <a:pt x="3048" y="829"/>
                </a:lnTo>
                <a:lnTo>
                  <a:pt x="3040" y="829"/>
                </a:lnTo>
                <a:lnTo>
                  <a:pt x="3033" y="829"/>
                </a:lnTo>
                <a:lnTo>
                  <a:pt x="3011" y="830"/>
                </a:lnTo>
                <a:lnTo>
                  <a:pt x="2987" y="832"/>
                </a:lnTo>
                <a:lnTo>
                  <a:pt x="2964" y="837"/>
                </a:lnTo>
                <a:lnTo>
                  <a:pt x="2938" y="845"/>
                </a:lnTo>
                <a:lnTo>
                  <a:pt x="2913" y="856"/>
                </a:lnTo>
                <a:lnTo>
                  <a:pt x="2889" y="872"/>
                </a:lnTo>
                <a:lnTo>
                  <a:pt x="2865" y="891"/>
                </a:lnTo>
                <a:lnTo>
                  <a:pt x="2342" y="1414"/>
                </a:lnTo>
                <a:lnTo>
                  <a:pt x="2317" y="1435"/>
                </a:lnTo>
                <a:lnTo>
                  <a:pt x="2289" y="1454"/>
                </a:lnTo>
                <a:lnTo>
                  <a:pt x="2478" y="1454"/>
                </a:lnTo>
                <a:lnTo>
                  <a:pt x="2413" y="1549"/>
                </a:lnTo>
                <a:lnTo>
                  <a:pt x="2398" y="1571"/>
                </a:lnTo>
                <a:lnTo>
                  <a:pt x="2381" y="1592"/>
                </a:lnTo>
                <a:lnTo>
                  <a:pt x="2365" y="1609"/>
                </a:lnTo>
                <a:lnTo>
                  <a:pt x="2295" y="1682"/>
                </a:lnTo>
                <a:lnTo>
                  <a:pt x="2230" y="1757"/>
                </a:lnTo>
                <a:lnTo>
                  <a:pt x="2171" y="1835"/>
                </a:lnTo>
                <a:lnTo>
                  <a:pt x="2115" y="1914"/>
                </a:lnTo>
                <a:lnTo>
                  <a:pt x="2066" y="1996"/>
                </a:lnTo>
                <a:lnTo>
                  <a:pt x="2021" y="2080"/>
                </a:lnTo>
                <a:lnTo>
                  <a:pt x="1980" y="2165"/>
                </a:lnTo>
                <a:lnTo>
                  <a:pt x="1945" y="2252"/>
                </a:lnTo>
                <a:lnTo>
                  <a:pt x="1915" y="2342"/>
                </a:lnTo>
                <a:lnTo>
                  <a:pt x="1890" y="2432"/>
                </a:lnTo>
                <a:lnTo>
                  <a:pt x="1872" y="2522"/>
                </a:lnTo>
                <a:lnTo>
                  <a:pt x="1856" y="2593"/>
                </a:lnTo>
                <a:lnTo>
                  <a:pt x="1836" y="2661"/>
                </a:lnTo>
                <a:lnTo>
                  <a:pt x="1810" y="2728"/>
                </a:lnTo>
                <a:lnTo>
                  <a:pt x="1779" y="2791"/>
                </a:lnTo>
                <a:lnTo>
                  <a:pt x="1743" y="2854"/>
                </a:lnTo>
                <a:lnTo>
                  <a:pt x="1703" y="2912"/>
                </a:lnTo>
                <a:lnTo>
                  <a:pt x="1659" y="2968"/>
                </a:lnTo>
                <a:lnTo>
                  <a:pt x="1610" y="3022"/>
                </a:lnTo>
                <a:lnTo>
                  <a:pt x="1559" y="3068"/>
                </a:lnTo>
                <a:lnTo>
                  <a:pt x="1507" y="3111"/>
                </a:lnTo>
                <a:lnTo>
                  <a:pt x="1452" y="3149"/>
                </a:lnTo>
                <a:lnTo>
                  <a:pt x="1394" y="3182"/>
                </a:lnTo>
                <a:lnTo>
                  <a:pt x="1333" y="3213"/>
                </a:lnTo>
                <a:lnTo>
                  <a:pt x="1272" y="3238"/>
                </a:lnTo>
                <a:lnTo>
                  <a:pt x="1208" y="3259"/>
                </a:lnTo>
                <a:lnTo>
                  <a:pt x="1143" y="3276"/>
                </a:lnTo>
                <a:lnTo>
                  <a:pt x="1078" y="3288"/>
                </a:lnTo>
                <a:lnTo>
                  <a:pt x="1010" y="3295"/>
                </a:lnTo>
                <a:lnTo>
                  <a:pt x="941" y="3297"/>
                </a:lnTo>
                <a:lnTo>
                  <a:pt x="941" y="3297"/>
                </a:lnTo>
                <a:lnTo>
                  <a:pt x="869" y="3294"/>
                </a:lnTo>
                <a:lnTo>
                  <a:pt x="798" y="3286"/>
                </a:lnTo>
                <a:lnTo>
                  <a:pt x="727" y="3273"/>
                </a:lnTo>
                <a:lnTo>
                  <a:pt x="660" y="3254"/>
                </a:lnTo>
                <a:lnTo>
                  <a:pt x="592" y="3231"/>
                </a:lnTo>
                <a:lnTo>
                  <a:pt x="527" y="3202"/>
                </a:lnTo>
                <a:lnTo>
                  <a:pt x="464" y="3168"/>
                </a:lnTo>
                <a:lnTo>
                  <a:pt x="404" y="3130"/>
                </a:lnTo>
                <a:lnTo>
                  <a:pt x="347" y="3087"/>
                </a:lnTo>
                <a:lnTo>
                  <a:pt x="293" y="3040"/>
                </a:lnTo>
                <a:lnTo>
                  <a:pt x="242" y="2989"/>
                </a:lnTo>
                <a:lnTo>
                  <a:pt x="197" y="2936"/>
                </a:lnTo>
                <a:lnTo>
                  <a:pt x="156" y="2879"/>
                </a:lnTo>
                <a:lnTo>
                  <a:pt x="120" y="2821"/>
                </a:lnTo>
                <a:lnTo>
                  <a:pt x="89" y="2760"/>
                </a:lnTo>
                <a:lnTo>
                  <a:pt x="63" y="2698"/>
                </a:lnTo>
                <a:lnTo>
                  <a:pt x="41" y="2633"/>
                </a:lnTo>
                <a:lnTo>
                  <a:pt x="24" y="2569"/>
                </a:lnTo>
                <a:lnTo>
                  <a:pt x="11" y="2502"/>
                </a:lnTo>
                <a:lnTo>
                  <a:pt x="3" y="2436"/>
                </a:lnTo>
                <a:lnTo>
                  <a:pt x="0" y="2369"/>
                </a:lnTo>
                <a:lnTo>
                  <a:pt x="1" y="2302"/>
                </a:lnTo>
                <a:lnTo>
                  <a:pt x="7" y="2235"/>
                </a:lnTo>
                <a:lnTo>
                  <a:pt x="18" y="2168"/>
                </a:lnTo>
                <a:lnTo>
                  <a:pt x="34" y="2103"/>
                </a:lnTo>
                <a:lnTo>
                  <a:pt x="53" y="2038"/>
                </a:lnTo>
                <a:lnTo>
                  <a:pt x="78" y="1976"/>
                </a:lnTo>
                <a:lnTo>
                  <a:pt x="107" y="1914"/>
                </a:lnTo>
                <a:lnTo>
                  <a:pt x="141" y="1855"/>
                </a:lnTo>
                <a:lnTo>
                  <a:pt x="179" y="1798"/>
                </a:lnTo>
                <a:lnTo>
                  <a:pt x="222" y="1743"/>
                </a:lnTo>
                <a:lnTo>
                  <a:pt x="269" y="1692"/>
                </a:lnTo>
                <a:lnTo>
                  <a:pt x="322" y="1643"/>
                </a:lnTo>
                <a:lnTo>
                  <a:pt x="378" y="1599"/>
                </a:lnTo>
                <a:lnTo>
                  <a:pt x="437" y="1558"/>
                </a:lnTo>
                <a:lnTo>
                  <a:pt x="497" y="1523"/>
                </a:lnTo>
                <a:lnTo>
                  <a:pt x="562" y="1492"/>
                </a:lnTo>
                <a:lnTo>
                  <a:pt x="628" y="1466"/>
                </a:lnTo>
                <a:lnTo>
                  <a:pt x="695" y="1445"/>
                </a:lnTo>
                <a:lnTo>
                  <a:pt x="765" y="1429"/>
                </a:lnTo>
                <a:lnTo>
                  <a:pt x="836" y="1419"/>
                </a:lnTo>
                <a:lnTo>
                  <a:pt x="925" y="1406"/>
                </a:lnTo>
                <a:lnTo>
                  <a:pt x="1012" y="1390"/>
                </a:lnTo>
                <a:lnTo>
                  <a:pt x="1096" y="1370"/>
                </a:lnTo>
                <a:lnTo>
                  <a:pt x="1179" y="1344"/>
                </a:lnTo>
                <a:lnTo>
                  <a:pt x="1259" y="1314"/>
                </a:lnTo>
                <a:lnTo>
                  <a:pt x="1338" y="1281"/>
                </a:lnTo>
                <a:lnTo>
                  <a:pt x="1414" y="1244"/>
                </a:lnTo>
                <a:lnTo>
                  <a:pt x="1486" y="1202"/>
                </a:lnTo>
                <a:lnTo>
                  <a:pt x="1556" y="1155"/>
                </a:lnTo>
                <a:lnTo>
                  <a:pt x="1623" y="1106"/>
                </a:lnTo>
                <a:lnTo>
                  <a:pt x="1688" y="1053"/>
                </a:lnTo>
                <a:lnTo>
                  <a:pt x="1748" y="995"/>
                </a:lnTo>
                <a:lnTo>
                  <a:pt x="1781" y="966"/>
                </a:lnTo>
                <a:lnTo>
                  <a:pt x="1817" y="940"/>
                </a:lnTo>
                <a:lnTo>
                  <a:pt x="1855" y="920"/>
                </a:lnTo>
                <a:lnTo>
                  <a:pt x="1895" y="903"/>
                </a:lnTo>
                <a:lnTo>
                  <a:pt x="1937" y="890"/>
                </a:lnTo>
                <a:lnTo>
                  <a:pt x="1982" y="883"/>
                </a:lnTo>
                <a:lnTo>
                  <a:pt x="2026" y="880"/>
                </a:lnTo>
                <a:lnTo>
                  <a:pt x="2095" y="878"/>
                </a:lnTo>
                <a:lnTo>
                  <a:pt x="2474" y="500"/>
                </a:lnTo>
                <a:lnTo>
                  <a:pt x="2493" y="476"/>
                </a:lnTo>
                <a:lnTo>
                  <a:pt x="2510" y="450"/>
                </a:lnTo>
                <a:lnTo>
                  <a:pt x="2522" y="421"/>
                </a:lnTo>
                <a:lnTo>
                  <a:pt x="2531" y="389"/>
                </a:lnTo>
                <a:lnTo>
                  <a:pt x="2535" y="355"/>
                </a:lnTo>
                <a:lnTo>
                  <a:pt x="2536" y="319"/>
                </a:lnTo>
                <a:lnTo>
                  <a:pt x="2536" y="277"/>
                </a:lnTo>
                <a:lnTo>
                  <a:pt x="2543" y="237"/>
                </a:lnTo>
                <a:lnTo>
                  <a:pt x="2555" y="197"/>
                </a:lnTo>
                <a:lnTo>
                  <a:pt x="2571" y="160"/>
                </a:lnTo>
                <a:lnTo>
                  <a:pt x="2593" y="125"/>
                </a:lnTo>
                <a:lnTo>
                  <a:pt x="2620" y="93"/>
                </a:lnTo>
                <a:lnTo>
                  <a:pt x="2651" y="65"/>
                </a:lnTo>
                <a:lnTo>
                  <a:pt x="2683" y="43"/>
                </a:lnTo>
                <a:lnTo>
                  <a:pt x="2717" y="26"/>
                </a:lnTo>
                <a:lnTo>
                  <a:pt x="2753" y="12"/>
                </a:lnTo>
                <a:lnTo>
                  <a:pt x="2791" y="4"/>
                </a:lnTo>
                <a:lnTo>
                  <a:pt x="28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8" name="Group 247"/>
          <p:cNvGrpSpPr/>
          <p:nvPr/>
        </p:nvGrpSpPr>
        <p:grpSpPr>
          <a:xfrm>
            <a:off x="7211246" y="4999038"/>
            <a:ext cx="566738" cy="561975"/>
            <a:chOff x="7240588" y="4999038"/>
            <a:chExt cx="566738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38"/>
            <p:cNvSpPr>
              <a:spLocks/>
            </p:cNvSpPr>
            <p:nvPr/>
          </p:nvSpPr>
          <p:spPr bwMode="auto">
            <a:xfrm>
              <a:off x="7624763" y="5070475"/>
              <a:ext cx="111125" cy="109538"/>
            </a:xfrm>
            <a:custGeom>
              <a:avLst/>
              <a:gdLst>
                <a:gd name="T0" fmla="*/ 6 w 630"/>
                <a:gd name="T1" fmla="*/ 0 h 626"/>
                <a:gd name="T2" fmla="*/ 38 w 630"/>
                <a:gd name="T3" fmla="*/ 19 h 626"/>
                <a:gd name="T4" fmla="*/ 74 w 630"/>
                <a:gd name="T5" fmla="*/ 42 h 626"/>
                <a:gd name="T6" fmla="*/ 114 w 630"/>
                <a:gd name="T7" fmla="*/ 69 h 626"/>
                <a:gd name="T8" fmla="*/ 156 w 630"/>
                <a:gd name="T9" fmla="*/ 102 h 626"/>
                <a:gd name="T10" fmla="*/ 203 w 630"/>
                <a:gd name="T11" fmla="*/ 138 h 626"/>
                <a:gd name="T12" fmla="*/ 251 w 630"/>
                <a:gd name="T13" fmla="*/ 178 h 626"/>
                <a:gd name="T14" fmla="*/ 302 w 630"/>
                <a:gd name="T15" fmla="*/ 224 h 626"/>
                <a:gd name="T16" fmla="*/ 354 w 630"/>
                <a:gd name="T17" fmla="*/ 274 h 626"/>
                <a:gd name="T18" fmla="*/ 405 w 630"/>
                <a:gd name="T19" fmla="*/ 326 h 626"/>
                <a:gd name="T20" fmla="*/ 451 w 630"/>
                <a:gd name="T21" fmla="*/ 377 h 626"/>
                <a:gd name="T22" fmla="*/ 492 w 630"/>
                <a:gd name="T23" fmla="*/ 425 h 626"/>
                <a:gd name="T24" fmla="*/ 528 w 630"/>
                <a:gd name="T25" fmla="*/ 471 h 626"/>
                <a:gd name="T26" fmla="*/ 560 w 630"/>
                <a:gd name="T27" fmla="*/ 514 h 626"/>
                <a:gd name="T28" fmla="*/ 587 w 630"/>
                <a:gd name="T29" fmla="*/ 554 h 626"/>
                <a:gd name="T30" fmla="*/ 611 w 630"/>
                <a:gd name="T31" fmla="*/ 590 h 626"/>
                <a:gd name="T32" fmla="*/ 630 w 630"/>
                <a:gd name="T33" fmla="*/ 623 h 626"/>
                <a:gd name="T34" fmla="*/ 629 w 630"/>
                <a:gd name="T35" fmla="*/ 625 h 626"/>
                <a:gd name="T36" fmla="*/ 628 w 630"/>
                <a:gd name="T37" fmla="*/ 626 h 626"/>
                <a:gd name="T38" fmla="*/ 627 w 630"/>
                <a:gd name="T39" fmla="*/ 626 h 626"/>
                <a:gd name="T40" fmla="*/ 624 w 630"/>
                <a:gd name="T41" fmla="*/ 625 h 626"/>
                <a:gd name="T42" fmla="*/ 592 w 630"/>
                <a:gd name="T43" fmla="*/ 606 h 626"/>
                <a:gd name="T44" fmla="*/ 557 w 630"/>
                <a:gd name="T45" fmla="*/ 583 h 626"/>
                <a:gd name="T46" fmla="*/ 516 w 630"/>
                <a:gd name="T47" fmla="*/ 556 h 626"/>
                <a:gd name="T48" fmla="*/ 474 w 630"/>
                <a:gd name="T49" fmla="*/ 524 h 626"/>
                <a:gd name="T50" fmla="*/ 428 w 630"/>
                <a:gd name="T51" fmla="*/ 488 h 626"/>
                <a:gd name="T52" fmla="*/ 379 w 630"/>
                <a:gd name="T53" fmla="*/ 448 h 626"/>
                <a:gd name="T54" fmla="*/ 329 w 630"/>
                <a:gd name="T55" fmla="*/ 403 h 626"/>
                <a:gd name="T56" fmla="*/ 276 w 630"/>
                <a:gd name="T57" fmla="*/ 352 h 626"/>
                <a:gd name="T58" fmla="*/ 225 w 630"/>
                <a:gd name="T59" fmla="*/ 300 h 626"/>
                <a:gd name="T60" fmla="*/ 180 w 630"/>
                <a:gd name="T61" fmla="*/ 249 h 626"/>
                <a:gd name="T62" fmla="*/ 138 w 630"/>
                <a:gd name="T63" fmla="*/ 201 h 626"/>
                <a:gd name="T64" fmla="*/ 102 w 630"/>
                <a:gd name="T65" fmla="*/ 155 h 626"/>
                <a:gd name="T66" fmla="*/ 71 w 630"/>
                <a:gd name="T67" fmla="*/ 112 h 626"/>
                <a:gd name="T68" fmla="*/ 43 w 630"/>
                <a:gd name="T69" fmla="*/ 71 h 626"/>
                <a:gd name="T70" fmla="*/ 20 w 630"/>
                <a:gd name="T71" fmla="*/ 35 h 626"/>
                <a:gd name="T72" fmla="*/ 0 w 630"/>
                <a:gd name="T73" fmla="*/ 2 h 626"/>
                <a:gd name="T74" fmla="*/ 6 w 630"/>
                <a:gd name="T75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0" h="626">
                  <a:moveTo>
                    <a:pt x="6" y="0"/>
                  </a:moveTo>
                  <a:lnTo>
                    <a:pt x="38" y="19"/>
                  </a:lnTo>
                  <a:lnTo>
                    <a:pt x="74" y="42"/>
                  </a:lnTo>
                  <a:lnTo>
                    <a:pt x="114" y="69"/>
                  </a:lnTo>
                  <a:lnTo>
                    <a:pt x="156" y="102"/>
                  </a:lnTo>
                  <a:lnTo>
                    <a:pt x="203" y="138"/>
                  </a:lnTo>
                  <a:lnTo>
                    <a:pt x="251" y="178"/>
                  </a:lnTo>
                  <a:lnTo>
                    <a:pt x="302" y="224"/>
                  </a:lnTo>
                  <a:lnTo>
                    <a:pt x="354" y="274"/>
                  </a:lnTo>
                  <a:lnTo>
                    <a:pt x="405" y="326"/>
                  </a:lnTo>
                  <a:lnTo>
                    <a:pt x="451" y="377"/>
                  </a:lnTo>
                  <a:lnTo>
                    <a:pt x="492" y="425"/>
                  </a:lnTo>
                  <a:lnTo>
                    <a:pt x="528" y="471"/>
                  </a:lnTo>
                  <a:lnTo>
                    <a:pt x="560" y="514"/>
                  </a:lnTo>
                  <a:lnTo>
                    <a:pt x="587" y="554"/>
                  </a:lnTo>
                  <a:lnTo>
                    <a:pt x="611" y="590"/>
                  </a:lnTo>
                  <a:lnTo>
                    <a:pt x="630" y="623"/>
                  </a:lnTo>
                  <a:lnTo>
                    <a:pt x="629" y="625"/>
                  </a:lnTo>
                  <a:lnTo>
                    <a:pt x="628" y="626"/>
                  </a:lnTo>
                  <a:lnTo>
                    <a:pt x="627" y="626"/>
                  </a:lnTo>
                  <a:lnTo>
                    <a:pt x="624" y="625"/>
                  </a:lnTo>
                  <a:lnTo>
                    <a:pt x="592" y="606"/>
                  </a:lnTo>
                  <a:lnTo>
                    <a:pt x="557" y="583"/>
                  </a:lnTo>
                  <a:lnTo>
                    <a:pt x="516" y="556"/>
                  </a:lnTo>
                  <a:lnTo>
                    <a:pt x="474" y="524"/>
                  </a:lnTo>
                  <a:lnTo>
                    <a:pt x="428" y="488"/>
                  </a:lnTo>
                  <a:lnTo>
                    <a:pt x="379" y="448"/>
                  </a:lnTo>
                  <a:lnTo>
                    <a:pt x="329" y="403"/>
                  </a:lnTo>
                  <a:lnTo>
                    <a:pt x="276" y="352"/>
                  </a:lnTo>
                  <a:lnTo>
                    <a:pt x="225" y="300"/>
                  </a:lnTo>
                  <a:lnTo>
                    <a:pt x="180" y="249"/>
                  </a:lnTo>
                  <a:lnTo>
                    <a:pt x="138" y="201"/>
                  </a:lnTo>
                  <a:lnTo>
                    <a:pt x="102" y="155"/>
                  </a:lnTo>
                  <a:lnTo>
                    <a:pt x="71" y="112"/>
                  </a:lnTo>
                  <a:lnTo>
                    <a:pt x="43" y="71"/>
                  </a:lnTo>
                  <a:lnTo>
                    <a:pt x="20" y="35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39"/>
            <p:cNvSpPr>
              <a:spLocks noEditPoints="1"/>
            </p:cNvSpPr>
            <p:nvPr/>
          </p:nvSpPr>
          <p:spPr bwMode="auto">
            <a:xfrm>
              <a:off x="7551738" y="4999038"/>
              <a:ext cx="255588" cy="254000"/>
            </a:xfrm>
            <a:custGeom>
              <a:avLst/>
              <a:gdLst>
                <a:gd name="T0" fmla="*/ 363 w 1452"/>
                <a:gd name="T1" fmla="*/ 310 h 1441"/>
                <a:gd name="T2" fmla="*/ 314 w 1452"/>
                <a:gd name="T3" fmla="*/ 355 h 1441"/>
                <a:gd name="T4" fmla="*/ 299 w 1452"/>
                <a:gd name="T5" fmla="*/ 424 h 1441"/>
                <a:gd name="T6" fmla="*/ 333 w 1452"/>
                <a:gd name="T7" fmla="*/ 499 h 1441"/>
                <a:gd name="T8" fmla="*/ 408 w 1452"/>
                <a:gd name="T9" fmla="*/ 609 h 1441"/>
                <a:gd name="T10" fmla="*/ 515 w 1452"/>
                <a:gd name="T11" fmla="*/ 741 h 1441"/>
                <a:gd name="T12" fmla="*/ 657 w 1452"/>
                <a:gd name="T13" fmla="*/ 886 h 1441"/>
                <a:gd name="T14" fmla="*/ 796 w 1452"/>
                <a:gd name="T15" fmla="*/ 1004 h 1441"/>
                <a:gd name="T16" fmla="*/ 914 w 1452"/>
                <a:gd name="T17" fmla="*/ 1089 h 1441"/>
                <a:gd name="T18" fmla="*/ 997 w 1452"/>
                <a:gd name="T19" fmla="*/ 1137 h 1441"/>
                <a:gd name="T20" fmla="*/ 1060 w 1452"/>
                <a:gd name="T21" fmla="*/ 1141 h 1441"/>
                <a:gd name="T22" fmla="*/ 1122 w 1452"/>
                <a:gd name="T23" fmla="*/ 1106 h 1441"/>
                <a:gd name="T24" fmla="*/ 1151 w 1452"/>
                <a:gd name="T25" fmla="*/ 1041 h 1441"/>
                <a:gd name="T26" fmla="*/ 1135 w 1452"/>
                <a:gd name="T27" fmla="*/ 972 h 1441"/>
                <a:gd name="T28" fmla="*/ 1072 w 1452"/>
                <a:gd name="T29" fmla="*/ 873 h 1441"/>
                <a:gd name="T30" fmla="*/ 975 w 1452"/>
                <a:gd name="T31" fmla="*/ 748 h 1441"/>
                <a:gd name="T32" fmla="*/ 843 w 1452"/>
                <a:gd name="T33" fmla="*/ 604 h 1441"/>
                <a:gd name="T34" fmla="*/ 698 w 1452"/>
                <a:gd name="T35" fmla="*/ 472 h 1441"/>
                <a:gd name="T36" fmla="*/ 572 w 1452"/>
                <a:gd name="T37" fmla="*/ 377 h 1441"/>
                <a:gd name="T38" fmla="*/ 472 w 1452"/>
                <a:gd name="T39" fmla="*/ 313 h 1441"/>
                <a:gd name="T40" fmla="*/ 406 w 1452"/>
                <a:gd name="T41" fmla="*/ 299 h 1441"/>
                <a:gd name="T42" fmla="*/ 305 w 1452"/>
                <a:gd name="T43" fmla="*/ 9 h 1441"/>
                <a:gd name="T44" fmla="*/ 450 w 1452"/>
                <a:gd name="T45" fmla="*/ 56 h 1441"/>
                <a:gd name="T46" fmla="*/ 609 w 1452"/>
                <a:gd name="T47" fmla="*/ 138 h 1441"/>
                <a:gd name="T48" fmla="*/ 776 w 1452"/>
                <a:gd name="T49" fmla="*/ 252 h 1441"/>
                <a:gd name="T50" fmla="*/ 944 w 1452"/>
                <a:gd name="T51" fmla="*/ 395 h 1441"/>
                <a:gd name="T52" fmla="*/ 1082 w 1452"/>
                <a:gd name="T53" fmla="*/ 535 h 1441"/>
                <a:gd name="T54" fmla="*/ 1196 w 1452"/>
                <a:gd name="T55" fmla="*/ 670 h 1441"/>
                <a:gd name="T56" fmla="*/ 1294 w 1452"/>
                <a:gd name="T57" fmla="*/ 809 h 1441"/>
                <a:gd name="T58" fmla="*/ 1373 w 1452"/>
                <a:gd name="T59" fmla="*/ 947 h 1441"/>
                <a:gd name="T60" fmla="*/ 1426 w 1452"/>
                <a:gd name="T61" fmla="*/ 1078 h 1441"/>
                <a:gd name="T62" fmla="*/ 1451 w 1452"/>
                <a:gd name="T63" fmla="*/ 1198 h 1441"/>
                <a:gd name="T64" fmla="*/ 1441 w 1452"/>
                <a:gd name="T65" fmla="*/ 1301 h 1441"/>
                <a:gd name="T66" fmla="*/ 1391 w 1452"/>
                <a:gd name="T67" fmla="*/ 1382 h 1441"/>
                <a:gd name="T68" fmla="*/ 1322 w 1452"/>
                <a:gd name="T69" fmla="*/ 1426 h 1441"/>
                <a:gd name="T70" fmla="*/ 1230 w 1452"/>
                <a:gd name="T71" fmla="*/ 1441 h 1441"/>
                <a:gd name="T72" fmla="*/ 1099 w 1452"/>
                <a:gd name="T73" fmla="*/ 1420 h 1441"/>
                <a:gd name="T74" fmla="*/ 948 w 1452"/>
                <a:gd name="T75" fmla="*/ 1362 h 1441"/>
                <a:gd name="T76" fmla="*/ 786 w 1452"/>
                <a:gd name="T77" fmla="*/ 1268 h 1441"/>
                <a:gd name="T78" fmla="*/ 618 w 1452"/>
                <a:gd name="T79" fmla="*/ 1144 h 1441"/>
                <a:gd name="T80" fmla="*/ 450 w 1452"/>
                <a:gd name="T81" fmla="*/ 993 h 1441"/>
                <a:gd name="T82" fmla="*/ 273 w 1452"/>
                <a:gd name="T83" fmla="*/ 796 h 1441"/>
                <a:gd name="T84" fmla="*/ 133 w 1452"/>
                <a:gd name="T85" fmla="*/ 597 h 1441"/>
                <a:gd name="T86" fmla="*/ 43 w 1452"/>
                <a:gd name="T87" fmla="*/ 419 h 1441"/>
                <a:gd name="T88" fmla="*/ 5 w 1452"/>
                <a:gd name="T89" fmla="*/ 284 h 1441"/>
                <a:gd name="T90" fmla="*/ 4 w 1452"/>
                <a:gd name="T91" fmla="*/ 171 h 1441"/>
                <a:gd name="T92" fmla="*/ 39 w 1452"/>
                <a:gd name="T93" fmla="*/ 82 h 1441"/>
                <a:gd name="T94" fmla="*/ 102 w 1452"/>
                <a:gd name="T95" fmla="*/ 26 h 1441"/>
                <a:gd name="T96" fmla="*/ 187 w 1452"/>
                <a:gd name="T97" fmla="*/ 2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2" h="1441">
                  <a:moveTo>
                    <a:pt x="406" y="299"/>
                  </a:moveTo>
                  <a:lnTo>
                    <a:pt x="384" y="302"/>
                  </a:lnTo>
                  <a:lnTo>
                    <a:pt x="363" y="310"/>
                  </a:lnTo>
                  <a:lnTo>
                    <a:pt x="343" y="322"/>
                  </a:lnTo>
                  <a:lnTo>
                    <a:pt x="327" y="337"/>
                  </a:lnTo>
                  <a:lnTo>
                    <a:pt x="314" y="355"/>
                  </a:lnTo>
                  <a:lnTo>
                    <a:pt x="304" y="377"/>
                  </a:lnTo>
                  <a:lnTo>
                    <a:pt x="299" y="400"/>
                  </a:lnTo>
                  <a:lnTo>
                    <a:pt x="299" y="424"/>
                  </a:lnTo>
                  <a:lnTo>
                    <a:pt x="305" y="447"/>
                  </a:lnTo>
                  <a:lnTo>
                    <a:pt x="315" y="469"/>
                  </a:lnTo>
                  <a:lnTo>
                    <a:pt x="333" y="499"/>
                  </a:lnTo>
                  <a:lnTo>
                    <a:pt x="355" y="533"/>
                  </a:lnTo>
                  <a:lnTo>
                    <a:pt x="379" y="570"/>
                  </a:lnTo>
                  <a:lnTo>
                    <a:pt x="408" y="609"/>
                  </a:lnTo>
                  <a:lnTo>
                    <a:pt x="439" y="650"/>
                  </a:lnTo>
                  <a:lnTo>
                    <a:pt x="476" y="694"/>
                  </a:lnTo>
                  <a:lnTo>
                    <a:pt x="515" y="741"/>
                  </a:lnTo>
                  <a:lnTo>
                    <a:pt x="559" y="788"/>
                  </a:lnTo>
                  <a:lnTo>
                    <a:pt x="608" y="838"/>
                  </a:lnTo>
                  <a:lnTo>
                    <a:pt x="657" y="886"/>
                  </a:lnTo>
                  <a:lnTo>
                    <a:pt x="705" y="929"/>
                  </a:lnTo>
                  <a:lnTo>
                    <a:pt x="752" y="969"/>
                  </a:lnTo>
                  <a:lnTo>
                    <a:pt x="796" y="1004"/>
                  </a:lnTo>
                  <a:lnTo>
                    <a:pt x="839" y="1036"/>
                  </a:lnTo>
                  <a:lnTo>
                    <a:pt x="878" y="1064"/>
                  </a:lnTo>
                  <a:lnTo>
                    <a:pt x="914" y="1089"/>
                  </a:lnTo>
                  <a:lnTo>
                    <a:pt x="948" y="1110"/>
                  </a:lnTo>
                  <a:lnTo>
                    <a:pt x="979" y="1128"/>
                  </a:lnTo>
                  <a:lnTo>
                    <a:pt x="997" y="1137"/>
                  </a:lnTo>
                  <a:lnTo>
                    <a:pt x="1017" y="1142"/>
                  </a:lnTo>
                  <a:lnTo>
                    <a:pt x="1037" y="1144"/>
                  </a:lnTo>
                  <a:lnTo>
                    <a:pt x="1060" y="1141"/>
                  </a:lnTo>
                  <a:lnTo>
                    <a:pt x="1084" y="1134"/>
                  </a:lnTo>
                  <a:lnTo>
                    <a:pt x="1104" y="1122"/>
                  </a:lnTo>
                  <a:lnTo>
                    <a:pt x="1122" y="1106"/>
                  </a:lnTo>
                  <a:lnTo>
                    <a:pt x="1136" y="1086"/>
                  </a:lnTo>
                  <a:lnTo>
                    <a:pt x="1146" y="1064"/>
                  </a:lnTo>
                  <a:lnTo>
                    <a:pt x="1151" y="1041"/>
                  </a:lnTo>
                  <a:lnTo>
                    <a:pt x="1151" y="1018"/>
                  </a:lnTo>
                  <a:lnTo>
                    <a:pt x="1145" y="995"/>
                  </a:lnTo>
                  <a:lnTo>
                    <a:pt x="1135" y="972"/>
                  </a:lnTo>
                  <a:lnTo>
                    <a:pt x="1117" y="942"/>
                  </a:lnTo>
                  <a:lnTo>
                    <a:pt x="1096" y="909"/>
                  </a:lnTo>
                  <a:lnTo>
                    <a:pt x="1072" y="873"/>
                  </a:lnTo>
                  <a:lnTo>
                    <a:pt x="1043" y="833"/>
                  </a:lnTo>
                  <a:lnTo>
                    <a:pt x="1011" y="792"/>
                  </a:lnTo>
                  <a:lnTo>
                    <a:pt x="975" y="748"/>
                  </a:lnTo>
                  <a:lnTo>
                    <a:pt x="935" y="702"/>
                  </a:lnTo>
                  <a:lnTo>
                    <a:pt x="891" y="654"/>
                  </a:lnTo>
                  <a:lnTo>
                    <a:pt x="843" y="604"/>
                  </a:lnTo>
                  <a:lnTo>
                    <a:pt x="793" y="557"/>
                  </a:lnTo>
                  <a:lnTo>
                    <a:pt x="745" y="513"/>
                  </a:lnTo>
                  <a:lnTo>
                    <a:pt x="698" y="472"/>
                  </a:lnTo>
                  <a:lnTo>
                    <a:pt x="654" y="437"/>
                  </a:lnTo>
                  <a:lnTo>
                    <a:pt x="612" y="405"/>
                  </a:lnTo>
                  <a:lnTo>
                    <a:pt x="572" y="377"/>
                  </a:lnTo>
                  <a:lnTo>
                    <a:pt x="536" y="352"/>
                  </a:lnTo>
                  <a:lnTo>
                    <a:pt x="502" y="331"/>
                  </a:lnTo>
                  <a:lnTo>
                    <a:pt x="472" y="313"/>
                  </a:lnTo>
                  <a:lnTo>
                    <a:pt x="450" y="304"/>
                  </a:lnTo>
                  <a:lnTo>
                    <a:pt x="428" y="299"/>
                  </a:lnTo>
                  <a:lnTo>
                    <a:pt x="406" y="299"/>
                  </a:lnTo>
                  <a:close/>
                  <a:moveTo>
                    <a:pt x="220" y="0"/>
                  </a:moveTo>
                  <a:lnTo>
                    <a:pt x="262" y="3"/>
                  </a:lnTo>
                  <a:lnTo>
                    <a:pt x="305" y="9"/>
                  </a:lnTo>
                  <a:lnTo>
                    <a:pt x="352" y="21"/>
                  </a:lnTo>
                  <a:lnTo>
                    <a:pt x="400" y="36"/>
                  </a:lnTo>
                  <a:lnTo>
                    <a:pt x="450" y="56"/>
                  </a:lnTo>
                  <a:lnTo>
                    <a:pt x="502" y="80"/>
                  </a:lnTo>
                  <a:lnTo>
                    <a:pt x="555" y="107"/>
                  </a:lnTo>
                  <a:lnTo>
                    <a:pt x="609" y="138"/>
                  </a:lnTo>
                  <a:lnTo>
                    <a:pt x="664" y="173"/>
                  </a:lnTo>
                  <a:lnTo>
                    <a:pt x="720" y="211"/>
                  </a:lnTo>
                  <a:lnTo>
                    <a:pt x="776" y="252"/>
                  </a:lnTo>
                  <a:lnTo>
                    <a:pt x="833" y="297"/>
                  </a:lnTo>
                  <a:lnTo>
                    <a:pt x="889" y="344"/>
                  </a:lnTo>
                  <a:lnTo>
                    <a:pt x="944" y="395"/>
                  </a:lnTo>
                  <a:lnTo>
                    <a:pt x="1000" y="448"/>
                  </a:lnTo>
                  <a:lnTo>
                    <a:pt x="1041" y="490"/>
                  </a:lnTo>
                  <a:lnTo>
                    <a:pt x="1082" y="535"/>
                  </a:lnTo>
                  <a:lnTo>
                    <a:pt x="1121" y="579"/>
                  </a:lnTo>
                  <a:lnTo>
                    <a:pt x="1159" y="625"/>
                  </a:lnTo>
                  <a:lnTo>
                    <a:pt x="1196" y="670"/>
                  </a:lnTo>
                  <a:lnTo>
                    <a:pt x="1231" y="717"/>
                  </a:lnTo>
                  <a:lnTo>
                    <a:pt x="1264" y="763"/>
                  </a:lnTo>
                  <a:lnTo>
                    <a:pt x="1294" y="809"/>
                  </a:lnTo>
                  <a:lnTo>
                    <a:pt x="1324" y="856"/>
                  </a:lnTo>
                  <a:lnTo>
                    <a:pt x="1350" y="902"/>
                  </a:lnTo>
                  <a:lnTo>
                    <a:pt x="1373" y="947"/>
                  </a:lnTo>
                  <a:lnTo>
                    <a:pt x="1394" y="992"/>
                  </a:lnTo>
                  <a:lnTo>
                    <a:pt x="1411" y="1035"/>
                  </a:lnTo>
                  <a:lnTo>
                    <a:pt x="1426" y="1078"/>
                  </a:lnTo>
                  <a:lnTo>
                    <a:pt x="1438" y="1119"/>
                  </a:lnTo>
                  <a:lnTo>
                    <a:pt x="1447" y="1159"/>
                  </a:lnTo>
                  <a:lnTo>
                    <a:pt x="1451" y="1198"/>
                  </a:lnTo>
                  <a:lnTo>
                    <a:pt x="1452" y="1234"/>
                  </a:lnTo>
                  <a:lnTo>
                    <a:pt x="1448" y="1268"/>
                  </a:lnTo>
                  <a:lnTo>
                    <a:pt x="1441" y="1301"/>
                  </a:lnTo>
                  <a:lnTo>
                    <a:pt x="1428" y="1330"/>
                  </a:lnTo>
                  <a:lnTo>
                    <a:pt x="1412" y="1358"/>
                  </a:lnTo>
                  <a:lnTo>
                    <a:pt x="1391" y="1382"/>
                  </a:lnTo>
                  <a:lnTo>
                    <a:pt x="1371" y="1400"/>
                  </a:lnTo>
                  <a:lnTo>
                    <a:pt x="1348" y="1415"/>
                  </a:lnTo>
                  <a:lnTo>
                    <a:pt x="1322" y="1426"/>
                  </a:lnTo>
                  <a:lnTo>
                    <a:pt x="1293" y="1434"/>
                  </a:lnTo>
                  <a:lnTo>
                    <a:pt x="1263" y="1439"/>
                  </a:lnTo>
                  <a:lnTo>
                    <a:pt x="1230" y="1441"/>
                  </a:lnTo>
                  <a:lnTo>
                    <a:pt x="1188" y="1438"/>
                  </a:lnTo>
                  <a:lnTo>
                    <a:pt x="1145" y="1432"/>
                  </a:lnTo>
                  <a:lnTo>
                    <a:pt x="1099" y="1420"/>
                  </a:lnTo>
                  <a:lnTo>
                    <a:pt x="1050" y="1405"/>
                  </a:lnTo>
                  <a:lnTo>
                    <a:pt x="1000" y="1385"/>
                  </a:lnTo>
                  <a:lnTo>
                    <a:pt x="948" y="1362"/>
                  </a:lnTo>
                  <a:lnTo>
                    <a:pt x="895" y="1334"/>
                  </a:lnTo>
                  <a:lnTo>
                    <a:pt x="841" y="1303"/>
                  </a:lnTo>
                  <a:lnTo>
                    <a:pt x="786" y="1268"/>
                  </a:lnTo>
                  <a:lnTo>
                    <a:pt x="730" y="1230"/>
                  </a:lnTo>
                  <a:lnTo>
                    <a:pt x="674" y="1189"/>
                  </a:lnTo>
                  <a:lnTo>
                    <a:pt x="618" y="1144"/>
                  </a:lnTo>
                  <a:lnTo>
                    <a:pt x="561" y="1097"/>
                  </a:lnTo>
                  <a:lnTo>
                    <a:pt x="506" y="1046"/>
                  </a:lnTo>
                  <a:lnTo>
                    <a:pt x="450" y="993"/>
                  </a:lnTo>
                  <a:lnTo>
                    <a:pt x="388" y="929"/>
                  </a:lnTo>
                  <a:lnTo>
                    <a:pt x="328" y="863"/>
                  </a:lnTo>
                  <a:lnTo>
                    <a:pt x="273" y="796"/>
                  </a:lnTo>
                  <a:lnTo>
                    <a:pt x="221" y="730"/>
                  </a:lnTo>
                  <a:lnTo>
                    <a:pt x="175" y="663"/>
                  </a:lnTo>
                  <a:lnTo>
                    <a:pt x="133" y="597"/>
                  </a:lnTo>
                  <a:lnTo>
                    <a:pt x="96" y="532"/>
                  </a:lnTo>
                  <a:lnTo>
                    <a:pt x="64" y="468"/>
                  </a:lnTo>
                  <a:lnTo>
                    <a:pt x="43" y="419"/>
                  </a:lnTo>
                  <a:lnTo>
                    <a:pt x="27" y="372"/>
                  </a:lnTo>
                  <a:lnTo>
                    <a:pt x="14" y="327"/>
                  </a:lnTo>
                  <a:lnTo>
                    <a:pt x="5" y="284"/>
                  </a:lnTo>
                  <a:lnTo>
                    <a:pt x="1" y="244"/>
                  </a:lnTo>
                  <a:lnTo>
                    <a:pt x="0" y="206"/>
                  </a:lnTo>
                  <a:lnTo>
                    <a:pt x="4" y="171"/>
                  </a:lnTo>
                  <a:lnTo>
                    <a:pt x="11" y="138"/>
                  </a:lnTo>
                  <a:lnTo>
                    <a:pt x="23" y="109"/>
                  </a:lnTo>
                  <a:lnTo>
                    <a:pt x="39" y="82"/>
                  </a:lnTo>
                  <a:lnTo>
                    <a:pt x="58" y="59"/>
                  </a:lnTo>
                  <a:lnTo>
                    <a:pt x="79" y="41"/>
                  </a:lnTo>
                  <a:lnTo>
                    <a:pt x="102" y="26"/>
                  </a:lnTo>
                  <a:lnTo>
                    <a:pt x="129" y="15"/>
                  </a:lnTo>
                  <a:lnTo>
                    <a:pt x="157" y="7"/>
                  </a:lnTo>
                  <a:lnTo>
                    <a:pt x="187" y="2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40"/>
            <p:cNvSpPr>
              <a:spLocks noEditPoints="1"/>
            </p:cNvSpPr>
            <p:nvPr/>
          </p:nvSpPr>
          <p:spPr bwMode="auto">
            <a:xfrm>
              <a:off x="7240588" y="5041900"/>
              <a:ext cx="522288" cy="519113"/>
            </a:xfrm>
            <a:custGeom>
              <a:avLst/>
              <a:gdLst>
                <a:gd name="T0" fmla="*/ 631 w 2966"/>
                <a:gd name="T1" fmla="*/ 2163 h 2944"/>
                <a:gd name="T2" fmla="*/ 288 w 2966"/>
                <a:gd name="T3" fmla="*/ 2229 h 2944"/>
                <a:gd name="T4" fmla="*/ 140 w 2966"/>
                <a:gd name="T5" fmla="*/ 2299 h 2944"/>
                <a:gd name="T6" fmla="*/ 130 w 2966"/>
                <a:gd name="T7" fmla="*/ 2472 h 2944"/>
                <a:gd name="T8" fmla="*/ 277 w 2966"/>
                <a:gd name="T9" fmla="*/ 2559 h 2944"/>
                <a:gd name="T10" fmla="*/ 339 w 2966"/>
                <a:gd name="T11" fmla="*/ 2628 h 2944"/>
                <a:gd name="T12" fmla="*/ 347 w 2966"/>
                <a:gd name="T13" fmla="*/ 2723 h 2944"/>
                <a:gd name="T14" fmla="*/ 474 w 2966"/>
                <a:gd name="T15" fmla="*/ 2831 h 2944"/>
                <a:gd name="T16" fmla="*/ 609 w 2966"/>
                <a:gd name="T17" fmla="*/ 2794 h 2944"/>
                <a:gd name="T18" fmla="*/ 668 w 2966"/>
                <a:gd name="T19" fmla="*/ 2607 h 2944"/>
                <a:gd name="T20" fmla="*/ 765 w 2966"/>
                <a:gd name="T21" fmla="*/ 2272 h 2944"/>
                <a:gd name="T22" fmla="*/ 1176 w 2966"/>
                <a:gd name="T23" fmla="*/ 1732 h 2944"/>
                <a:gd name="T24" fmla="*/ 1333 w 2966"/>
                <a:gd name="T25" fmla="*/ 1303 h 2944"/>
                <a:gd name="T26" fmla="*/ 1330 w 2966"/>
                <a:gd name="T27" fmla="*/ 1472 h 2944"/>
                <a:gd name="T28" fmla="*/ 1467 w 2966"/>
                <a:gd name="T29" fmla="*/ 1616 h 2944"/>
                <a:gd name="T30" fmla="*/ 1704 w 2966"/>
                <a:gd name="T31" fmla="*/ 1631 h 2944"/>
                <a:gd name="T32" fmla="*/ 2030 w 2966"/>
                <a:gd name="T33" fmla="*/ 1523 h 2944"/>
                <a:gd name="T34" fmla="*/ 2163 w 2966"/>
                <a:gd name="T35" fmla="*/ 1422 h 2944"/>
                <a:gd name="T36" fmla="*/ 2108 w 2966"/>
                <a:gd name="T37" fmla="*/ 1366 h 2944"/>
                <a:gd name="T38" fmla="*/ 1867 w 2966"/>
                <a:gd name="T39" fmla="*/ 1472 h 2944"/>
                <a:gd name="T40" fmla="*/ 1602 w 2966"/>
                <a:gd name="T41" fmla="*/ 1529 h 2944"/>
                <a:gd name="T42" fmla="*/ 1450 w 2966"/>
                <a:gd name="T43" fmla="*/ 1467 h 2944"/>
                <a:gd name="T44" fmla="*/ 1411 w 2966"/>
                <a:gd name="T45" fmla="*/ 1315 h 2944"/>
                <a:gd name="T46" fmla="*/ 1667 w 2966"/>
                <a:gd name="T47" fmla="*/ 700 h 2944"/>
                <a:gd name="T48" fmla="*/ 1506 w 2966"/>
                <a:gd name="T49" fmla="*/ 869 h 2944"/>
                <a:gd name="T50" fmla="*/ 1454 w 2966"/>
                <a:gd name="T51" fmla="*/ 1056 h 2944"/>
                <a:gd name="T52" fmla="*/ 1532 w 2966"/>
                <a:gd name="T53" fmla="*/ 1065 h 2944"/>
                <a:gd name="T54" fmla="*/ 1654 w 2966"/>
                <a:gd name="T55" fmla="*/ 837 h 2944"/>
                <a:gd name="T56" fmla="*/ 1785 w 2966"/>
                <a:gd name="T57" fmla="*/ 805 h 2944"/>
                <a:gd name="T58" fmla="*/ 1980 w 2966"/>
                <a:gd name="T59" fmla="*/ 1014 h 2944"/>
                <a:gd name="T60" fmla="*/ 2193 w 2966"/>
                <a:gd name="T61" fmla="*/ 1162 h 2944"/>
                <a:gd name="T62" fmla="*/ 2235 w 2966"/>
                <a:gd name="T63" fmla="*/ 1099 h 2944"/>
                <a:gd name="T64" fmla="*/ 2059 w 2966"/>
                <a:gd name="T65" fmla="*/ 937 h 2944"/>
                <a:gd name="T66" fmla="*/ 1859 w 2966"/>
                <a:gd name="T67" fmla="*/ 719 h 2944"/>
                <a:gd name="T68" fmla="*/ 1660 w 2966"/>
                <a:gd name="T69" fmla="*/ 37 h 2944"/>
                <a:gd name="T70" fmla="*/ 1764 w 2966"/>
                <a:gd name="T71" fmla="*/ 333 h 2944"/>
                <a:gd name="T72" fmla="*/ 2072 w 2966"/>
                <a:gd name="T73" fmla="*/ 754 h 2944"/>
                <a:gd name="T74" fmla="*/ 2449 w 2966"/>
                <a:gd name="T75" fmla="*/ 1083 h 2944"/>
                <a:gd name="T76" fmla="*/ 2808 w 2966"/>
                <a:gd name="T77" fmla="*/ 1268 h 2944"/>
                <a:gd name="T78" fmla="*/ 2768 w 2966"/>
                <a:gd name="T79" fmla="*/ 1443 h 2944"/>
                <a:gd name="T80" fmla="*/ 2319 w 2966"/>
                <a:gd name="T81" fmla="*/ 1691 h 2944"/>
                <a:gd name="T82" fmla="*/ 1857 w 2966"/>
                <a:gd name="T83" fmla="*/ 1851 h 2944"/>
                <a:gd name="T84" fmla="*/ 1466 w 2966"/>
                <a:gd name="T85" fmla="*/ 1879 h 2944"/>
                <a:gd name="T86" fmla="*/ 880 w 2966"/>
                <a:gd name="T87" fmla="*/ 2298 h 2944"/>
                <a:gd name="T88" fmla="*/ 778 w 2966"/>
                <a:gd name="T89" fmla="*/ 2608 h 2944"/>
                <a:gd name="T90" fmla="*/ 712 w 2966"/>
                <a:gd name="T91" fmla="*/ 2847 h 2944"/>
                <a:gd name="T92" fmla="*/ 508 w 2966"/>
                <a:gd name="T93" fmla="*/ 2944 h 2944"/>
                <a:gd name="T94" fmla="*/ 347 w 2966"/>
                <a:gd name="T95" fmla="*/ 2890 h 2944"/>
                <a:gd name="T96" fmla="*/ 232 w 2966"/>
                <a:gd name="T97" fmla="*/ 2733 h 2944"/>
                <a:gd name="T98" fmla="*/ 117 w 2966"/>
                <a:gd name="T99" fmla="*/ 2619 h 2944"/>
                <a:gd name="T100" fmla="*/ 4 w 2966"/>
                <a:gd name="T101" fmla="*/ 2436 h 2944"/>
                <a:gd name="T102" fmla="*/ 56 w 2966"/>
                <a:gd name="T103" fmla="*/ 2226 h 2944"/>
                <a:gd name="T104" fmla="*/ 240 w 2966"/>
                <a:gd name="T105" fmla="*/ 2121 h 2944"/>
                <a:gd name="T106" fmla="*/ 513 w 2966"/>
                <a:gd name="T107" fmla="*/ 2091 h 2944"/>
                <a:gd name="T108" fmla="*/ 1100 w 2966"/>
                <a:gd name="T109" fmla="*/ 1598 h 2944"/>
                <a:gd name="T110" fmla="*/ 1074 w 2966"/>
                <a:gd name="T111" fmla="*/ 1256 h 2944"/>
                <a:gd name="T112" fmla="*/ 1194 w 2966"/>
                <a:gd name="T113" fmla="*/ 808 h 2944"/>
                <a:gd name="T114" fmla="*/ 1523 w 2966"/>
                <a:gd name="T115" fmla="*/ 184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66" h="2944">
                  <a:moveTo>
                    <a:pt x="1153" y="1702"/>
                  </a:moveTo>
                  <a:lnTo>
                    <a:pt x="823" y="2029"/>
                  </a:lnTo>
                  <a:lnTo>
                    <a:pt x="778" y="2068"/>
                  </a:lnTo>
                  <a:lnTo>
                    <a:pt x="732" y="2104"/>
                  </a:lnTo>
                  <a:lnTo>
                    <a:pt x="683" y="2136"/>
                  </a:lnTo>
                  <a:lnTo>
                    <a:pt x="631" y="2163"/>
                  </a:lnTo>
                  <a:lnTo>
                    <a:pt x="578" y="2186"/>
                  </a:lnTo>
                  <a:lnTo>
                    <a:pt x="522" y="2204"/>
                  </a:lnTo>
                  <a:lnTo>
                    <a:pt x="466" y="2217"/>
                  </a:lnTo>
                  <a:lnTo>
                    <a:pt x="407" y="2226"/>
                  </a:lnTo>
                  <a:lnTo>
                    <a:pt x="348" y="2230"/>
                  </a:lnTo>
                  <a:lnTo>
                    <a:pt x="288" y="2229"/>
                  </a:lnTo>
                  <a:lnTo>
                    <a:pt x="263" y="2229"/>
                  </a:lnTo>
                  <a:lnTo>
                    <a:pt x="238" y="2233"/>
                  </a:lnTo>
                  <a:lnTo>
                    <a:pt x="209" y="2242"/>
                  </a:lnTo>
                  <a:lnTo>
                    <a:pt x="183" y="2257"/>
                  </a:lnTo>
                  <a:lnTo>
                    <a:pt x="159" y="2276"/>
                  </a:lnTo>
                  <a:lnTo>
                    <a:pt x="140" y="2299"/>
                  </a:lnTo>
                  <a:lnTo>
                    <a:pt x="125" y="2325"/>
                  </a:lnTo>
                  <a:lnTo>
                    <a:pt x="116" y="2353"/>
                  </a:lnTo>
                  <a:lnTo>
                    <a:pt x="111" y="2384"/>
                  </a:lnTo>
                  <a:lnTo>
                    <a:pt x="112" y="2414"/>
                  </a:lnTo>
                  <a:lnTo>
                    <a:pt x="119" y="2443"/>
                  </a:lnTo>
                  <a:lnTo>
                    <a:pt x="130" y="2472"/>
                  </a:lnTo>
                  <a:lnTo>
                    <a:pt x="147" y="2497"/>
                  </a:lnTo>
                  <a:lnTo>
                    <a:pt x="168" y="2519"/>
                  </a:lnTo>
                  <a:lnTo>
                    <a:pt x="193" y="2536"/>
                  </a:lnTo>
                  <a:lnTo>
                    <a:pt x="219" y="2549"/>
                  </a:lnTo>
                  <a:lnTo>
                    <a:pt x="247" y="2557"/>
                  </a:lnTo>
                  <a:lnTo>
                    <a:pt x="277" y="2559"/>
                  </a:lnTo>
                  <a:lnTo>
                    <a:pt x="278" y="2559"/>
                  </a:lnTo>
                  <a:lnTo>
                    <a:pt x="279" y="2559"/>
                  </a:lnTo>
                  <a:lnTo>
                    <a:pt x="281" y="2559"/>
                  </a:lnTo>
                  <a:lnTo>
                    <a:pt x="284" y="2559"/>
                  </a:lnTo>
                  <a:lnTo>
                    <a:pt x="358" y="2557"/>
                  </a:lnTo>
                  <a:lnTo>
                    <a:pt x="339" y="2628"/>
                  </a:lnTo>
                  <a:lnTo>
                    <a:pt x="336" y="2642"/>
                  </a:lnTo>
                  <a:lnTo>
                    <a:pt x="334" y="2656"/>
                  </a:lnTo>
                  <a:lnTo>
                    <a:pt x="333" y="2672"/>
                  </a:lnTo>
                  <a:lnTo>
                    <a:pt x="335" y="2688"/>
                  </a:lnTo>
                  <a:lnTo>
                    <a:pt x="339" y="2705"/>
                  </a:lnTo>
                  <a:lnTo>
                    <a:pt x="347" y="2723"/>
                  </a:lnTo>
                  <a:lnTo>
                    <a:pt x="359" y="2743"/>
                  </a:lnTo>
                  <a:lnTo>
                    <a:pt x="376" y="2765"/>
                  </a:lnTo>
                  <a:lnTo>
                    <a:pt x="397" y="2788"/>
                  </a:lnTo>
                  <a:lnTo>
                    <a:pt x="421" y="2808"/>
                  </a:lnTo>
                  <a:lnTo>
                    <a:pt x="448" y="2822"/>
                  </a:lnTo>
                  <a:lnTo>
                    <a:pt x="474" y="2831"/>
                  </a:lnTo>
                  <a:lnTo>
                    <a:pt x="501" y="2834"/>
                  </a:lnTo>
                  <a:lnTo>
                    <a:pt x="504" y="2834"/>
                  </a:lnTo>
                  <a:lnTo>
                    <a:pt x="534" y="2831"/>
                  </a:lnTo>
                  <a:lnTo>
                    <a:pt x="562" y="2823"/>
                  </a:lnTo>
                  <a:lnTo>
                    <a:pt x="587" y="2810"/>
                  </a:lnTo>
                  <a:lnTo>
                    <a:pt x="609" y="2794"/>
                  </a:lnTo>
                  <a:lnTo>
                    <a:pt x="628" y="2774"/>
                  </a:lnTo>
                  <a:lnTo>
                    <a:pt x="644" y="2751"/>
                  </a:lnTo>
                  <a:lnTo>
                    <a:pt x="655" y="2726"/>
                  </a:lnTo>
                  <a:lnTo>
                    <a:pt x="663" y="2698"/>
                  </a:lnTo>
                  <a:lnTo>
                    <a:pt x="666" y="2669"/>
                  </a:lnTo>
                  <a:lnTo>
                    <a:pt x="668" y="2607"/>
                  </a:lnTo>
                  <a:lnTo>
                    <a:pt x="673" y="2546"/>
                  </a:lnTo>
                  <a:lnTo>
                    <a:pt x="684" y="2487"/>
                  </a:lnTo>
                  <a:lnTo>
                    <a:pt x="698" y="2429"/>
                  </a:lnTo>
                  <a:lnTo>
                    <a:pt x="716" y="2374"/>
                  </a:lnTo>
                  <a:lnTo>
                    <a:pt x="739" y="2322"/>
                  </a:lnTo>
                  <a:lnTo>
                    <a:pt x="765" y="2272"/>
                  </a:lnTo>
                  <a:lnTo>
                    <a:pt x="796" y="2225"/>
                  </a:lnTo>
                  <a:lnTo>
                    <a:pt x="830" y="2181"/>
                  </a:lnTo>
                  <a:lnTo>
                    <a:pt x="868" y="2139"/>
                  </a:lnTo>
                  <a:lnTo>
                    <a:pt x="1227" y="1783"/>
                  </a:lnTo>
                  <a:lnTo>
                    <a:pt x="1197" y="1756"/>
                  </a:lnTo>
                  <a:lnTo>
                    <a:pt x="1176" y="1732"/>
                  </a:lnTo>
                  <a:lnTo>
                    <a:pt x="1156" y="1707"/>
                  </a:lnTo>
                  <a:lnTo>
                    <a:pt x="1154" y="1704"/>
                  </a:lnTo>
                  <a:lnTo>
                    <a:pt x="1153" y="1702"/>
                  </a:lnTo>
                  <a:close/>
                  <a:moveTo>
                    <a:pt x="1366" y="1292"/>
                  </a:moveTo>
                  <a:lnTo>
                    <a:pt x="1349" y="1295"/>
                  </a:lnTo>
                  <a:lnTo>
                    <a:pt x="1333" y="1303"/>
                  </a:lnTo>
                  <a:lnTo>
                    <a:pt x="1322" y="1315"/>
                  </a:lnTo>
                  <a:lnTo>
                    <a:pt x="1314" y="1330"/>
                  </a:lnTo>
                  <a:lnTo>
                    <a:pt x="1311" y="1347"/>
                  </a:lnTo>
                  <a:lnTo>
                    <a:pt x="1313" y="1393"/>
                  </a:lnTo>
                  <a:lnTo>
                    <a:pt x="1319" y="1434"/>
                  </a:lnTo>
                  <a:lnTo>
                    <a:pt x="1330" y="1472"/>
                  </a:lnTo>
                  <a:lnTo>
                    <a:pt x="1344" y="1506"/>
                  </a:lnTo>
                  <a:lnTo>
                    <a:pt x="1363" y="1537"/>
                  </a:lnTo>
                  <a:lnTo>
                    <a:pt x="1386" y="1564"/>
                  </a:lnTo>
                  <a:lnTo>
                    <a:pt x="1412" y="1585"/>
                  </a:lnTo>
                  <a:lnTo>
                    <a:pt x="1438" y="1602"/>
                  </a:lnTo>
                  <a:lnTo>
                    <a:pt x="1467" y="1616"/>
                  </a:lnTo>
                  <a:lnTo>
                    <a:pt x="1498" y="1626"/>
                  </a:lnTo>
                  <a:lnTo>
                    <a:pt x="1532" y="1634"/>
                  </a:lnTo>
                  <a:lnTo>
                    <a:pt x="1567" y="1638"/>
                  </a:lnTo>
                  <a:lnTo>
                    <a:pt x="1603" y="1639"/>
                  </a:lnTo>
                  <a:lnTo>
                    <a:pt x="1653" y="1637"/>
                  </a:lnTo>
                  <a:lnTo>
                    <a:pt x="1704" y="1631"/>
                  </a:lnTo>
                  <a:lnTo>
                    <a:pt x="1758" y="1620"/>
                  </a:lnTo>
                  <a:lnTo>
                    <a:pt x="1812" y="1607"/>
                  </a:lnTo>
                  <a:lnTo>
                    <a:pt x="1866" y="1590"/>
                  </a:lnTo>
                  <a:lnTo>
                    <a:pt x="1921" y="1570"/>
                  </a:lnTo>
                  <a:lnTo>
                    <a:pt x="1975" y="1547"/>
                  </a:lnTo>
                  <a:lnTo>
                    <a:pt x="2030" y="1523"/>
                  </a:lnTo>
                  <a:lnTo>
                    <a:pt x="2083" y="1496"/>
                  </a:lnTo>
                  <a:lnTo>
                    <a:pt x="2135" y="1469"/>
                  </a:lnTo>
                  <a:lnTo>
                    <a:pt x="2147" y="1460"/>
                  </a:lnTo>
                  <a:lnTo>
                    <a:pt x="2156" y="1448"/>
                  </a:lnTo>
                  <a:lnTo>
                    <a:pt x="2161" y="1436"/>
                  </a:lnTo>
                  <a:lnTo>
                    <a:pt x="2163" y="1422"/>
                  </a:lnTo>
                  <a:lnTo>
                    <a:pt x="2162" y="1407"/>
                  </a:lnTo>
                  <a:lnTo>
                    <a:pt x="2156" y="1394"/>
                  </a:lnTo>
                  <a:lnTo>
                    <a:pt x="2147" y="1382"/>
                  </a:lnTo>
                  <a:lnTo>
                    <a:pt x="2136" y="1373"/>
                  </a:lnTo>
                  <a:lnTo>
                    <a:pt x="2123" y="1368"/>
                  </a:lnTo>
                  <a:lnTo>
                    <a:pt x="2108" y="1366"/>
                  </a:lnTo>
                  <a:lnTo>
                    <a:pt x="2094" y="1367"/>
                  </a:lnTo>
                  <a:lnTo>
                    <a:pt x="2080" y="1373"/>
                  </a:lnTo>
                  <a:lnTo>
                    <a:pt x="2026" y="1402"/>
                  </a:lnTo>
                  <a:lnTo>
                    <a:pt x="1972" y="1428"/>
                  </a:lnTo>
                  <a:lnTo>
                    <a:pt x="1919" y="1452"/>
                  </a:lnTo>
                  <a:lnTo>
                    <a:pt x="1867" y="1472"/>
                  </a:lnTo>
                  <a:lnTo>
                    <a:pt x="1818" y="1489"/>
                  </a:lnTo>
                  <a:lnTo>
                    <a:pt x="1771" y="1504"/>
                  </a:lnTo>
                  <a:lnTo>
                    <a:pt x="1724" y="1515"/>
                  </a:lnTo>
                  <a:lnTo>
                    <a:pt x="1681" y="1523"/>
                  </a:lnTo>
                  <a:lnTo>
                    <a:pt x="1641" y="1528"/>
                  </a:lnTo>
                  <a:lnTo>
                    <a:pt x="1602" y="1529"/>
                  </a:lnTo>
                  <a:lnTo>
                    <a:pt x="1568" y="1527"/>
                  </a:lnTo>
                  <a:lnTo>
                    <a:pt x="1537" y="1522"/>
                  </a:lnTo>
                  <a:lnTo>
                    <a:pt x="1508" y="1514"/>
                  </a:lnTo>
                  <a:lnTo>
                    <a:pt x="1485" y="1502"/>
                  </a:lnTo>
                  <a:lnTo>
                    <a:pt x="1465" y="1486"/>
                  </a:lnTo>
                  <a:lnTo>
                    <a:pt x="1450" y="1467"/>
                  </a:lnTo>
                  <a:lnTo>
                    <a:pt x="1437" y="1443"/>
                  </a:lnTo>
                  <a:lnTo>
                    <a:pt x="1429" y="1415"/>
                  </a:lnTo>
                  <a:lnTo>
                    <a:pt x="1423" y="1384"/>
                  </a:lnTo>
                  <a:lnTo>
                    <a:pt x="1422" y="1347"/>
                  </a:lnTo>
                  <a:lnTo>
                    <a:pt x="1419" y="1330"/>
                  </a:lnTo>
                  <a:lnTo>
                    <a:pt x="1411" y="1315"/>
                  </a:lnTo>
                  <a:lnTo>
                    <a:pt x="1399" y="1303"/>
                  </a:lnTo>
                  <a:lnTo>
                    <a:pt x="1383" y="1295"/>
                  </a:lnTo>
                  <a:lnTo>
                    <a:pt x="1366" y="1292"/>
                  </a:lnTo>
                  <a:close/>
                  <a:moveTo>
                    <a:pt x="1732" y="687"/>
                  </a:moveTo>
                  <a:lnTo>
                    <a:pt x="1699" y="691"/>
                  </a:lnTo>
                  <a:lnTo>
                    <a:pt x="1667" y="700"/>
                  </a:lnTo>
                  <a:lnTo>
                    <a:pt x="1637" y="713"/>
                  </a:lnTo>
                  <a:lnTo>
                    <a:pt x="1608" y="730"/>
                  </a:lnTo>
                  <a:lnTo>
                    <a:pt x="1583" y="750"/>
                  </a:lnTo>
                  <a:lnTo>
                    <a:pt x="1561" y="775"/>
                  </a:lnTo>
                  <a:lnTo>
                    <a:pt x="1543" y="803"/>
                  </a:lnTo>
                  <a:lnTo>
                    <a:pt x="1506" y="869"/>
                  </a:lnTo>
                  <a:lnTo>
                    <a:pt x="1474" y="935"/>
                  </a:lnTo>
                  <a:lnTo>
                    <a:pt x="1446" y="1001"/>
                  </a:lnTo>
                  <a:lnTo>
                    <a:pt x="1443" y="1016"/>
                  </a:lnTo>
                  <a:lnTo>
                    <a:pt x="1443" y="1030"/>
                  </a:lnTo>
                  <a:lnTo>
                    <a:pt x="1447" y="1044"/>
                  </a:lnTo>
                  <a:lnTo>
                    <a:pt x="1454" y="1056"/>
                  </a:lnTo>
                  <a:lnTo>
                    <a:pt x="1464" y="1066"/>
                  </a:lnTo>
                  <a:lnTo>
                    <a:pt x="1477" y="1073"/>
                  </a:lnTo>
                  <a:lnTo>
                    <a:pt x="1491" y="1077"/>
                  </a:lnTo>
                  <a:lnTo>
                    <a:pt x="1505" y="1076"/>
                  </a:lnTo>
                  <a:lnTo>
                    <a:pt x="1520" y="1073"/>
                  </a:lnTo>
                  <a:lnTo>
                    <a:pt x="1532" y="1065"/>
                  </a:lnTo>
                  <a:lnTo>
                    <a:pt x="1542" y="1055"/>
                  </a:lnTo>
                  <a:lnTo>
                    <a:pt x="1549" y="1042"/>
                  </a:lnTo>
                  <a:lnTo>
                    <a:pt x="1576" y="981"/>
                  </a:lnTo>
                  <a:lnTo>
                    <a:pt x="1605" y="919"/>
                  </a:lnTo>
                  <a:lnTo>
                    <a:pt x="1640" y="857"/>
                  </a:lnTo>
                  <a:lnTo>
                    <a:pt x="1654" y="837"/>
                  </a:lnTo>
                  <a:lnTo>
                    <a:pt x="1671" y="821"/>
                  </a:lnTo>
                  <a:lnTo>
                    <a:pt x="1691" y="809"/>
                  </a:lnTo>
                  <a:lnTo>
                    <a:pt x="1713" y="801"/>
                  </a:lnTo>
                  <a:lnTo>
                    <a:pt x="1737" y="797"/>
                  </a:lnTo>
                  <a:lnTo>
                    <a:pt x="1762" y="799"/>
                  </a:lnTo>
                  <a:lnTo>
                    <a:pt x="1785" y="805"/>
                  </a:lnTo>
                  <a:lnTo>
                    <a:pt x="1806" y="815"/>
                  </a:lnTo>
                  <a:lnTo>
                    <a:pt x="1824" y="830"/>
                  </a:lnTo>
                  <a:lnTo>
                    <a:pt x="1840" y="848"/>
                  </a:lnTo>
                  <a:lnTo>
                    <a:pt x="1882" y="904"/>
                  </a:lnTo>
                  <a:lnTo>
                    <a:pt x="1929" y="960"/>
                  </a:lnTo>
                  <a:lnTo>
                    <a:pt x="1980" y="1014"/>
                  </a:lnTo>
                  <a:lnTo>
                    <a:pt x="2036" y="1066"/>
                  </a:lnTo>
                  <a:lnTo>
                    <a:pt x="2092" y="1113"/>
                  </a:lnTo>
                  <a:lnTo>
                    <a:pt x="2149" y="1154"/>
                  </a:lnTo>
                  <a:lnTo>
                    <a:pt x="2164" y="1162"/>
                  </a:lnTo>
                  <a:lnTo>
                    <a:pt x="2180" y="1164"/>
                  </a:lnTo>
                  <a:lnTo>
                    <a:pt x="2193" y="1162"/>
                  </a:lnTo>
                  <a:lnTo>
                    <a:pt x="2206" y="1158"/>
                  </a:lnTo>
                  <a:lnTo>
                    <a:pt x="2217" y="1150"/>
                  </a:lnTo>
                  <a:lnTo>
                    <a:pt x="2226" y="1140"/>
                  </a:lnTo>
                  <a:lnTo>
                    <a:pt x="2232" y="1127"/>
                  </a:lnTo>
                  <a:lnTo>
                    <a:pt x="2236" y="1113"/>
                  </a:lnTo>
                  <a:lnTo>
                    <a:pt x="2235" y="1099"/>
                  </a:lnTo>
                  <a:lnTo>
                    <a:pt x="2230" y="1085"/>
                  </a:lnTo>
                  <a:lnTo>
                    <a:pt x="2222" y="1073"/>
                  </a:lnTo>
                  <a:lnTo>
                    <a:pt x="2211" y="1063"/>
                  </a:lnTo>
                  <a:lnTo>
                    <a:pt x="2160" y="1026"/>
                  </a:lnTo>
                  <a:lnTo>
                    <a:pt x="2109" y="984"/>
                  </a:lnTo>
                  <a:lnTo>
                    <a:pt x="2059" y="937"/>
                  </a:lnTo>
                  <a:lnTo>
                    <a:pt x="2012" y="887"/>
                  </a:lnTo>
                  <a:lnTo>
                    <a:pt x="1969" y="837"/>
                  </a:lnTo>
                  <a:lnTo>
                    <a:pt x="1931" y="786"/>
                  </a:lnTo>
                  <a:lnTo>
                    <a:pt x="1911" y="760"/>
                  </a:lnTo>
                  <a:lnTo>
                    <a:pt x="1887" y="737"/>
                  </a:lnTo>
                  <a:lnTo>
                    <a:pt x="1859" y="719"/>
                  </a:lnTo>
                  <a:lnTo>
                    <a:pt x="1830" y="704"/>
                  </a:lnTo>
                  <a:lnTo>
                    <a:pt x="1799" y="694"/>
                  </a:lnTo>
                  <a:lnTo>
                    <a:pt x="1767" y="688"/>
                  </a:lnTo>
                  <a:lnTo>
                    <a:pt x="1732" y="687"/>
                  </a:lnTo>
                  <a:close/>
                  <a:moveTo>
                    <a:pt x="1657" y="0"/>
                  </a:moveTo>
                  <a:lnTo>
                    <a:pt x="1660" y="37"/>
                  </a:lnTo>
                  <a:lnTo>
                    <a:pt x="1667" y="77"/>
                  </a:lnTo>
                  <a:lnTo>
                    <a:pt x="1677" y="120"/>
                  </a:lnTo>
                  <a:lnTo>
                    <a:pt x="1690" y="165"/>
                  </a:lnTo>
                  <a:lnTo>
                    <a:pt x="1708" y="213"/>
                  </a:lnTo>
                  <a:lnTo>
                    <a:pt x="1729" y="265"/>
                  </a:lnTo>
                  <a:lnTo>
                    <a:pt x="1764" y="333"/>
                  </a:lnTo>
                  <a:lnTo>
                    <a:pt x="1803" y="403"/>
                  </a:lnTo>
                  <a:lnTo>
                    <a:pt x="1847" y="473"/>
                  </a:lnTo>
                  <a:lnTo>
                    <a:pt x="1897" y="543"/>
                  </a:lnTo>
                  <a:lnTo>
                    <a:pt x="1951" y="614"/>
                  </a:lnTo>
                  <a:lnTo>
                    <a:pt x="2010" y="684"/>
                  </a:lnTo>
                  <a:lnTo>
                    <a:pt x="2072" y="754"/>
                  </a:lnTo>
                  <a:lnTo>
                    <a:pt x="2139" y="822"/>
                  </a:lnTo>
                  <a:lnTo>
                    <a:pt x="2200" y="881"/>
                  </a:lnTo>
                  <a:lnTo>
                    <a:pt x="2262" y="937"/>
                  </a:lnTo>
                  <a:lnTo>
                    <a:pt x="2324" y="989"/>
                  </a:lnTo>
                  <a:lnTo>
                    <a:pt x="2387" y="1038"/>
                  </a:lnTo>
                  <a:lnTo>
                    <a:pt x="2449" y="1083"/>
                  </a:lnTo>
                  <a:lnTo>
                    <a:pt x="2512" y="1124"/>
                  </a:lnTo>
                  <a:lnTo>
                    <a:pt x="2573" y="1162"/>
                  </a:lnTo>
                  <a:lnTo>
                    <a:pt x="2634" y="1195"/>
                  </a:lnTo>
                  <a:lnTo>
                    <a:pt x="2693" y="1224"/>
                  </a:lnTo>
                  <a:lnTo>
                    <a:pt x="2752" y="1248"/>
                  </a:lnTo>
                  <a:lnTo>
                    <a:pt x="2808" y="1268"/>
                  </a:lnTo>
                  <a:lnTo>
                    <a:pt x="2863" y="1284"/>
                  </a:lnTo>
                  <a:lnTo>
                    <a:pt x="2915" y="1295"/>
                  </a:lnTo>
                  <a:lnTo>
                    <a:pt x="2966" y="1300"/>
                  </a:lnTo>
                  <a:lnTo>
                    <a:pt x="2903" y="1348"/>
                  </a:lnTo>
                  <a:lnTo>
                    <a:pt x="2836" y="1397"/>
                  </a:lnTo>
                  <a:lnTo>
                    <a:pt x="2768" y="1443"/>
                  </a:lnTo>
                  <a:lnTo>
                    <a:pt x="2697" y="1488"/>
                  </a:lnTo>
                  <a:lnTo>
                    <a:pt x="2624" y="1533"/>
                  </a:lnTo>
                  <a:lnTo>
                    <a:pt x="2549" y="1575"/>
                  </a:lnTo>
                  <a:lnTo>
                    <a:pt x="2473" y="1616"/>
                  </a:lnTo>
                  <a:lnTo>
                    <a:pt x="2397" y="1654"/>
                  </a:lnTo>
                  <a:lnTo>
                    <a:pt x="2319" y="1691"/>
                  </a:lnTo>
                  <a:lnTo>
                    <a:pt x="2242" y="1725"/>
                  </a:lnTo>
                  <a:lnTo>
                    <a:pt x="2164" y="1756"/>
                  </a:lnTo>
                  <a:lnTo>
                    <a:pt x="2086" y="1785"/>
                  </a:lnTo>
                  <a:lnTo>
                    <a:pt x="2009" y="1810"/>
                  </a:lnTo>
                  <a:lnTo>
                    <a:pt x="1933" y="1833"/>
                  </a:lnTo>
                  <a:lnTo>
                    <a:pt x="1857" y="1851"/>
                  </a:lnTo>
                  <a:lnTo>
                    <a:pt x="1784" y="1866"/>
                  </a:lnTo>
                  <a:lnTo>
                    <a:pt x="1712" y="1877"/>
                  </a:lnTo>
                  <a:lnTo>
                    <a:pt x="1643" y="1884"/>
                  </a:lnTo>
                  <a:lnTo>
                    <a:pt x="1575" y="1886"/>
                  </a:lnTo>
                  <a:lnTo>
                    <a:pt x="1520" y="1884"/>
                  </a:lnTo>
                  <a:lnTo>
                    <a:pt x="1466" y="1879"/>
                  </a:lnTo>
                  <a:lnTo>
                    <a:pt x="1417" y="1870"/>
                  </a:lnTo>
                  <a:lnTo>
                    <a:pt x="1369" y="1857"/>
                  </a:lnTo>
                  <a:lnTo>
                    <a:pt x="1326" y="1841"/>
                  </a:lnTo>
                  <a:lnTo>
                    <a:pt x="947" y="2217"/>
                  </a:lnTo>
                  <a:lnTo>
                    <a:pt x="912" y="2256"/>
                  </a:lnTo>
                  <a:lnTo>
                    <a:pt x="880" y="2298"/>
                  </a:lnTo>
                  <a:lnTo>
                    <a:pt x="852" y="2343"/>
                  </a:lnTo>
                  <a:lnTo>
                    <a:pt x="829" y="2391"/>
                  </a:lnTo>
                  <a:lnTo>
                    <a:pt x="810" y="2441"/>
                  </a:lnTo>
                  <a:lnTo>
                    <a:pt x="795" y="2495"/>
                  </a:lnTo>
                  <a:lnTo>
                    <a:pt x="784" y="2551"/>
                  </a:lnTo>
                  <a:lnTo>
                    <a:pt x="778" y="2608"/>
                  </a:lnTo>
                  <a:lnTo>
                    <a:pt x="776" y="2666"/>
                  </a:lnTo>
                  <a:lnTo>
                    <a:pt x="773" y="2707"/>
                  </a:lnTo>
                  <a:lnTo>
                    <a:pt x="765" y="2746"/>
                  </a:lnTo>
                  <a:lnTo>
                    <a:pt x="752" y="2782"/>
                  </a:lnTo>
                  <a:lnTo>
                    <a:pt x="734" y="2816"/>
                  </a:lnTo>
                  <a:lnTo>
                    <a:pt x="712" y="2847"/>
                  </a:lnTo>
                  <a:lnTo>
                    <a:pt x="686" y="2874"/>
                  </a:lnTo>
                  <a:lnTo>
                    <a:pt x="655" y="2897"/>
                  </a:lnTo>
                  <a:lnTo>
                    <a:pt x="622" y="2916"/>
                  </a:lnTo>
                  <a:lnTo>
                    <a:pt x="587" y="2931"/>
                  </a:lnTo>
                  <a:lnTo>
                    <a:pt x="549" y="2940"/>
                  </a:lnTo>
                  <a:lnTo>
                    <a:pt x="508" y="2944"/>
                  </a:lnTo>
                  <a:lnTo>
                    <a:pt x="501" y="2944"/>
                  </a:lnTo>
                  <a:lnTo>
                    <a:pt x="469" y="2942"/>
                  </a:lnTo>
                  <a:lnTo>
                    <a:pt x="437" y="2935"/>
                  </a:lnTo>
                  <a:lnTo>
                    <a:pt x="405" y="2924"/>
                  </a:lnTo>
                  <a:lnTo>
                    <a:pt x="375" y="2909"/>
                  </a:lnTo>
                  <a:lnTo>
                    <a:pt x="347" y="2890"/>
                  </a:lnTo>
                  <a:lnTo>
                    <a:pt x="320" y="2866"/>
                  </a:lnTo>
                  <a:lnTo>
                    <a:pt x="292" y="2838"/>
                  </a:lnTo>
                  <a:lnTo>
                    <a:pt x="271" y="2810"/>
                  </a:lnTo>
                  <a:lnTo>
                    <a:pt x="254" y="2783"/>
                  </a:lnTo>
                  <a:lnTo>
                    <a:pt x="241" y="2757"/>
                  </a:lnTo>
                  <a:lnTo>
                    <a:pt x="232" y="2733"/>
                  </a:lnTo>
                  <a:lnTo>
                    <a:pt x="226" y="2709"/>
                  </a:lnTo>
                  <a:lnTo>
                    <a:pt x="223" y="2686"/>
                  </a:lnTo>
                  <a:lnTo>
                    <a:pt x="222" y="2664"/>
                  </a:lnTo>
                  <a:lnTo>
                    <a:pt x="185" y="2654"/>
                  </a:lnTo>
                  <a:lnTo>
                    <a:pt x="150" y="2639"/>
                  </a:lnTo>
                  <a:lnTo>
                    <a:pt x="117" y="2619"/>
                  </a:lnTo>
                  <a:lnTo>
                    <a:pt x="87" y="2594"/>
                  </a:lnTo>
                  <a:lnTo>
                    <a:pt x="60" y="2566"/>
                  </a:lnTo>
                  <a:lnTo>
                    <a:pt x="40" y="2536"/>
                  </a:lnTo>
                  <a:lnTo>
                    <a:pt x="23" y="2505"/>
                  </a:lnTo>
                  <a:lnTo>
                    <a:pt x="11" y="2471"/>
                  </a:lnTo>
                  <a:lnTo>
                    <a:pt x="4" y="2436"/>
                  </a:lnTo>
                  <a:lnTo>
                    <a:pt x="0" y="2401"/>
                  </a:lnTo>
                  <a:lnTo>
                    <a:pt x="2" y="2365"/>
                  </a:lnTo>
                  <a:lnTo>
                    <a:pt x="8" y="2329"/>
                  </a:lnTo>
                  <a:lnTo>
                    <a:pt x="19" y="2292"/>
                  </a:lnTo>
                  <a:lnTo>
                    <a:pt x="35" y="2258"/>
                  </a:lnTo>
                  <a:lnTo>
                    <a:pt x="56" y="2226"/>
                  </a:lnTo>
                  <a:lnTo>
                    <a:pt x="81" y="2198"/>
                  </a:lnTo>
                  <a:lnTo>
                    <a:pt x="110" y="2174"/>
                  </a:lnTo>
                  <a:lnTo>
                    <a:pt x="141" y="2153"/>
                  </a:lnTo>
                  <a:lnTo>
                    <a:pt x="176" y="2137"/>
                  </a:lnTo>
                  <a:lnTo>
                    <a:pt x="213" y="2126"/>
                  </a:lnTo>
                  <a:lnTo>
                    <a:pt x="240" y="2121"/>
                  </a:lnTo>
                  <a:lnTo>
                    <a:pt x="268" y="2119"/>
                  </a:lnTo>
                  <a:lnTo>
                    <a:pt x="294" y="2119"/>
                  </a:lnTo>
                  <a:lnTo>
                    <a:pt x="351" y="2119"/>
                  </a:lnTo>
                  <a:lnTo>
                    <a:pt x="406" y="2115"/>
                  </a:lnTo>
                  <a:lnTo>
                    <a:pt x="461" y="2106"/>
                  </a:lnTo>
                  <a:lnTo>
                    <a:pt x="513" y="2091"/>
                  </a:lnTo>
                  <a:lnTo>
                    <a:pt x="564" y="2072"/>
                  </a:lnTo>
                  <a:lnTo>
                    <a:pt x="613" y="2049"/>
                  </a:lnTo>
                  <a:lnTo>
                    <a:pt x="659" y="2020"/>
                  </a:lnTo>
                  <a:lnTo>
                    <a:pt x="704" y="1988"/>
                  </a:lnTo>
                  <a:lnTo>
                    <a:pt x="744" y="1951"/>
                  </a:lnTo>
                  <a:lnTo>
                    <a:pt x="1100" y="1598"/>
                  </a:lnTo>
                  <a:lnTo>
                    <a:pt x="1085" y="1550"/>
                  </a:lnTo>
                  <a:lnTo>
                    <a:pt x="1075" y="1498"/>
                  </a:lnTo>
                  <a:lnTo>
                    <a:pt x="1069" y="1442"/>
                  </a:lnTo>
                  <a:lnTo>
                    <a:pt x="1067" y="1384"/>
                  </a:lnTo>
                  <a:lnTo>
                    <a:pt x="1069" y="1321"/>
                  </a:lnTo>
                  <a:lnTo>
                    <a:pt x="1074" y="1256"/>
                  </a:lnTo>
                  <a:lnTo>
                    <a:pt x="1084" y="1188"/>
                  </a:lnTo>
                  <a:lnTo>
                    <a:pt x="1098" y="1117"/>
                  </a:lnTo>
                  <a:lnTo>
                    <a:pt x="1116" y="1044"/>
                  </a:lnTo>
                  <a:lnTo>
                    <a:pt x="1137" y="968"/>
                  </a:lnTo>
                  <a:lnTo>
                    <a:pt x="1164" y="889"/>
                  </a:lnTo>
                  <a:lnTo>
                    <a:pt x="1194" y="808"/>
                  </a:lnTo>
                  <a:lnTo>
                    <a:pt x="1237" y="702"/>
                  </a:lnTo>
                  <a:lnTo>
                    <a:pt x="1287" y="595"/>
                  </a:lnTo>
                  <a:lnTo>
                    <a:pt x="1340" y="490"/>
                  </a:lnTo>
                  <a:lnTo>
                    <a:pt x="1398" y="385"/>
                  </a:lnTo>
                  <a:lnTo>
                    <a:pt x="1458" y="283"/>
                  </a:lnTo>
                  <a:lnTo>
                    <a:pt x="1523" y="184"/>
                  </a:lnTo>
                  <a:lnTo>
                    <a:pt x="1588" y="89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8176903" y="4991100"/>
            <a:ext cx="506413" cy="582613"/>
            <a:chOff x="8235950" y="4991100"/>
            <a:chExt cx="506413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45"/>
            <p:cNvSpPr>
              <a:spLocks noEditPoints="1"/>
            </p:cNvSpPr>
            <p:nvPr/>
          </p:nvSpPr>
          <p:spPr bwMode="auto">
            <a:xfrm>
              <a:off x="8528050" y="5340350"/>
              <a:ext cx="214313" cy="204788"/>
            </a:xfrm>
            <a:custGeom>
              <a:avLst/>
              <a:gdLst>
                <a:gd name="T0" fmla="*/ 170 w 1214"/>
                <a:gd name="T1" fmla="*/ 865 h 1155"/>
                <a:gd name="T2" fmla="*/ 318 w 1214"/>
                <a:gd name="T3" fmla="*/ 984 h 1155"/>
                <a:gd name="T4" fmla="*/ 550 w 1214"/>
                <a:gd name="T5" fmla="*/ 1043 h 1155"/>
                <a:gd name="T6" fmla="*/ 823 w 1214"/>
                <a:gd name="T7" fmla="*/ 1013 h 1155"/>
                <a:gd name="T8" fmla="*/ 1010 w 1214"/>
                <a:gd name="T9" fmla="*/ 903 h 1155"/>
                <a:gd name="T10" fmla="*/ 1098 w 1214"/>
                <a:gd name="T11" fmla="*/ 748 h 1155"/>
                <a:gd name="T12" fmla="*/ 1041 w 1214"/>
                <a:gd name="T13" fmla="*/ 800 h 1155"/>
                <a:gd name="T14" fmla="*/ 914 w 1214"/>
                <a:gd name="T15" fmla="*/ 875 h 1155"/>
                <a:gd name="T16" fmla="*/ 783 w 1214"/>
                <a:gd name="T17" fmla="*/ 916 h 1155"/>
                <a:gd name="T18" fmla="*/ 696 w 1214"/>
                <a:gd name="T19" fmla="*/ 930 h 1155"/>
                <a:gd name="T20" fmla="*/ 522 w 1214"/>
                <a:gd name="T21" fmla="*/ 930 h 1155"/>
                <a:gd name="T22" fmla="*/ 422 w 1214"/>
                <a:gd name="T23" fmla="*/ 914 h 1155"/>
                <a:gd name="T24" fmla="*/ 302 w 1214"/>
                <a:gd name="T25" fmla="*/ 876 h 1155"/>
                <a:gd name="T26" fmla="*/ 173 w 1214"/>
                <a:gd name="T27" fmla="*/ 800 h 1155"/>
                <a:gd name="T28" fmla="*/ 115 w 1214"/>
                <a:gd name="T29" fmla="*/ 747 h 1155"/>
                <a:gd name="T30" fmla="*/ 860 w 1214"/>
                <a:gd name="T31" fmla="*/ 43 h 1155"/>
                <a:gd name="T32" fmla="*/ 1082 w 1214"/>
                <a:gd name="T33" fmla="*/ 176 h 1155"/>
                <a:gd name="T34" fmla="*/ 1202 w 1214"/>
                <a:gd name="T35" fmla="*/ 374 h 1155"/>
                <a:gd name="T36" fmla="*/ 1214 w 1214"/>
                <a:gd name="T37" fmla="*/ 714 h 1155"/>
                <a:gd name="T38" fmla="*/ 1150 w 1214"/>
                <a:gd name="T39" fmla="*/ 904 h 1155"/>
                <a:gd name="T40" fmla="*/ 987 w 1214"/>
                <a:gd name="T41" fmla="*/ 1059 h 1155"/>
                <a:gd name="T42" fmla="*/ 733 w 1214"/>
                <a:gd name="T43" fmla="*/ 1146 h 1155"/>
                <a:gd name="T44" fmla="*/ 423 w 1214"/>
                <a:gd name="T45" fmla="*/ 1136 h 1155"/>
                <a:gd name="T46" fmla="*/ 187 w 1214"/>
                <a:gd name="T47" fmla="*/ 1032 h 1155"/>
                <a:gd name="T48" fmla="*/ 43 w 1214"/>
                <a:gd name="T49" fmla="*/ 870 h 1155"/>
                <a:gd name="T50" fmla="*/ 0 w 1214"/>
                <a:gd name="T51" fmla="*/ 470 h 1155"/>
                <a:gd name="T52" fmla="*/ 43 w 1214"/>
                <a:gd name="T53" fmla="*/ 293 h 1155"/>
                <a:gd name="T54" fmla="*/ 198 w 1214"/>
                <a:gd name="T55" fmla="*/ 122 h 1155"/>
                <a:gd name="T56" fmla="*/ 254 w 1214"/>
                <a:gd name="T57" fmla="*/ 103 h 1155"/>
                <a:gd name="T58" fmla="*/ 135 w 1214"/>
                <a:gd name="T59" fmla="*/ 280 h 1155"/>
                <a:gd name="T60" fmla="*/ 147 w 1214"/>
                <a:gd name="T61" fmla="*/ 489 h 1155"/>
                <a:gd name="T62" fmla="*/ 296 w 1214"/>
                <a:gd name="T63" fmla="*/ 659 h 1155"/>
                <a:gd name="T64" fmla="*/ 519 w 1214"/>
                <a:gd name="T65" fmla="*/ 731 h 1155"/>
                <a:gd name="T66" fmla="*/ 756 w 1214"/>
                <a:gd name="T67" fmla="*/ 700 h 1155"/>
                <a:gd name="T68" fmla="*/ 944 w 1214"/>
                <a:gd name="T69" fmla="*/ 572 h 1155"/>
                <a:gd name="T70" fmla="*/ 996 w 1214"/>
                <a:gd name="T71" fmla="*/ 397 h 1155"/>
                <a:gd name="T72" fmla="*/ 914 w 1214"/>
                <a:gd name="T73" fmla="*/ 239 h 1155"/>
                <a:gd name="T74" fmla="*/ 742 w 1214"/>
                <a:gd name="T75" fmla="*/ 150 h 1155"/>
                <a:gd name="T76" fmla="*/ 548 w 1214"/>
                <a:gd name="T77" fmla="*/ 160 h 1155"/>
                <a:gd name="T78" fmla="*/ 417 w 1214"/>
                <a:gd name="T79" fmla="*/ 253 h 1155"/>
                <a:gd name="T80" fmla="*/ 397 w 1214"/>
                <a:gd name="T81" fmla="*/ 381 h 1155"/>
                <a:gd name="T82" fmla="*/ 486 w 1214"/>
                <a:gd name="T83" fmla="*/ 489 h 1155"/>
                <a:gd name="T84" fmla="*/ 643 w 1214"/>
                <a:gd name="T85" fmla="*/ 519 h 1155"/>
                <a:gd name="T86" fmla="*/ 770 w 1214"/>
                <a:gd name="T87" fmla="*/ 460 h 1155"/>
                <a:gd name="T88" fmla="*/ 768 w 1214"/>
                <a:gd name="T89" fmla="*/ 394 h 1155"/>
                <a:gd name="T90" fmla="*/ 703 w 1214"/>
                <a:gd name="T91" fmla="*/ 378 h 1155"/>
                <a:gd name="T92" fmla="*/ 610 w 1214"/>
                <a:gd name="T93" fmla="*/ 410 h 1155"/>
                <a:gd name="T94" fmla="*/ 519 w 1214"/>
                <a:gd name="T95" fmla="*/ 376 h 1155"/>
                <a:gd name="T96" fmla="*/ 512 w 1214"/>
                <a:gd name="T97" fmla="*/ 309 h 1155"/>
                <a:gd name="T98" fmla="*/ 620 w 1214"/>
                <a:gd name="T99" fmla="*/ 256 h 1155"/>
                <a:gd name="T100" fmla="*/ 768 w 1214"/>
                <a:gd name="T101" fmla="*/ 273 h 1155"/>
                <a:gd name="T102" fmla="*/ 880 w 1214"/>
                <a:gd name="T103" fmla="*/ 381 h 1155"/>
                <a:gd name="T104" fmla="*/ 859 w 1214"/>
                <a:gd name="T105" fmla="*/ 502 h 1155"/>
                <a:gd name="T106" fmla="*/ 706 w 1214"/>
                <a:gd name="T107" fmla="*/ 601 h 1155"/>
                <a:gd name="T108" fmla="*/ 508 w 1214"/>
                <a:gd name="T109" fmla="*/ 619 h 1155"/>
                <a:gd name="T110" fmla="*/ 331 w 1214"/>
                <a:gd name="T111" fmla="*/ 549 h 1155"/>
                <a:gd name="T112" fmla="*/ 235 w 1214"/>
                <a:gd name="T113" fmla="*/ 404 h 1155"/>
                <a:gd name="T114" fmla="*/ 273 w 1214"/>
                <a:gd name="T115" fmla="*/ 243 h 1155"/>
                <a:gd name="T116" fmla="*/ 637 w 1214"/>
                <a:gd name="T11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14" h="1155">
                  <a:moveTo>
                    <a:pt x="115" y="747"/>
                  </a:moveTo>
                  <a:lnTo>
                    <a:pt x="123" y="778"/>
                  </a:lnTo>
                  <a:lnTo>
                    <a:pt x="135" y="808"/>
                  </a:lnTo>
                  <a:lnTo>
                    <a:pt x="151" y="837"/>
                  </a:lnTo>
                  <a:lnTo>
                    <a:pt x="170" y="865"/>
                  </a:lnTo>
                  <a:lnTo>
                    <a:pt x="192" y="892"/>
                  </a:lnTo>
                  <a:lnTo>
                    <a:pt x="219" y="918"/>
                  </a:lnTo>
                  <a:lnTo>
                    <a:pt x="248" y="942"/>
                  </a:lnTo>
                  <a:lnTo>
                    <a:pt x="281" y="964"/>
                  </a:lnTo>
                  <a:lnTo>
                    <a:pt x="318" y="984"/>
                  </a:lnTo>
                  <a:lnTo>
                    <a:pt x="358" y="1002"/>
                  </a:lnTo>
                  <a:lnTo>
                    <a:pt x="402" y="1017"/>
                  </a:lnTo>
                  <a:lnTo>
                    <a:pt x="448" y="1029"/>
                  </a:lnTo>
                  <a:lnTo>
                    <a:pt x="498" y="1038"/>
                  </a:lnTo>
                  <a:lnTo>
                    <a:pt x="550" y="1043"/>
                  </a:lnTo>
                  <a:lnTo>
                    <a:pt x="607" y="1045"/>
                  </a:lnTo>
                  <a:lnTo>
                    <a:pt x="667" y="1043"/>
                  </a:lnTo>
                  <a:lnTo>
                    <a:pt x="722" y="1037"/>
                  </a:lnTo>
                  <a:lnTo>
                    <a:pt x="774" y="1027"/>
                  </a:lnTo>
                  <a:lnTo>
                    <a:pt x="823" y="1013"/>
                  </a:lnTo>
                  <a:lnTo>
                    <a:pt x="869" y="996"/>
                  </a:lnTo>
                  <a:lnTo>
                    <a:pt x="910" y="977"/>
                  </a:lnTo>
                  <a:lnTo>
                    <a:pt x="947" y="954"/>
                  </a:lnTo>
                  <a:lnTo>
                    <a:pt x="980" y="930"/>
                  </a:lnTo>
                  <a:lnTo>
                    <a:pt x="1010" y="903"/>
                  </a:lnTo>
                  <a:lnTo>
                    <a:pt x="1036" y="874"/>
                  </a:lnTo>
                  <a:lnTo>
                    <a:pt x="1057" y="845"/>
                  </a:lnTo>
                  <a:lnTo>
                    <a:pt x="1075" y="813"/>
                  </a:lnTo>
                  <a:lnTo>
                    <a:pt x="1088" y="782"/>
                  </a:lnTo>
                  <a:lnTo>
                    <a:pt x="1098" y="748"/>
                  </a:lnTo>
                  <a:lnTo>
                    <a:pt x="1079" y="767"/>
                  </a:lnTo>
                  <a:lnTo>
                    <a:pt x="1059" y="785"/>
                  </a:lnTo>
                  <a:lnTo>
                    <a:pt x="1058" y="786"/>
                  </a:lnTo>
                  <a:lnTo>
                    <a:pt x="1058" y="786"/>
                  </a:lnTo>
                  <a:lnTo>
                    <a:pt x="1041" y="800"/>
                  </a:lnTo>
                  <a:lnTo>
                    <a:pt x="1023" y="813"/>
                  </a:lnTo>
                  <a:lnTo>
                    <a:pt x="1004" y="827"/>
                  </a:lnTo>
                  <a:lnTo>
                    <a:pt x="972" y="846"/>
                  </a:lnTo>
                  <a:lnTo>
                    <a:pt x="939" y="863"/>
                  </a:lnTo>
                  <a:lnTo>
                    <a:pt x="914" y="875"/>
                  </a:lnTo>
                  <a:lnTo>
                    <a:pt x="890" y="885"/>
                  </a:lnTo>
                  <a:lnTo>
                    <a:pt x="866" y="894"/>
                  </a:lnTo>
                  <a:lnTo>
                    <a:pt x="848" y="900"/>
                  </a:lnTo>
                  <a:lnTo>
                    <a:pt x="815" y="909"/>
                  </a:lnTo>
                  <a:lnTo>
                    <a:pt x="783" y="916"/>
                  </a:lnTo>
                  <a:lnTo>
                    <a:pt x="778" y="917"/>
                  </a:lnTo>
                  <a:lnTo>
                    <a:pt x="773" y="919"/>
                  </a:lnTo>
                  <a:lnTo>
                    <a:pt x="737" y="925"/>
                  </a:lnTo>
                  <a:lnTo>
                    <a:pt x="699" y="930"/>
                  </a:lnTo>
                  <a:lnTo>
                    <a:pt x="696" y="930"/>
                  </a:lnTo>
                  <a:lnTo>
                    <a:pt x="692" y="930"/>
                  </a:lnTo>
                  <a:lnTo>
                    <a:pt x="651" y="933"/>
                  </a:lnTo>
                  <a:lnTo>
                    <a:pt x="607" y="934"/>
                  </a:lnTo>
                  <a:lnTo>
                    <a:pt x="563" y="933"/>
                  </a:lnTo>
                  <a:lnTo>
                    <a:pt x="522" y="930"/>
                  </a:lnTo>
                  <a:lnTo>
                    <a:pt x="514" y="929"/>
                  </a:lnTo>
                  <a:lnTo>
                    <a:pt x="507" y="928"/>
                  </a:lnTo>
                  <a:lnTo>
                    <a:pt x="474" y="924"/>
                  </a:lnTo>
                  <a:lnTo>
                    <a:pt x="443" y="919"/>
                  </a:lnTo>
                  <a:lnTo>
                    <a:pt x="422" y="914"/>
                  </a:lnTo>
                  <a:lnTo>
                    <a:pt x="395" y="908"/>
                  </a:lnTo>
                  <a:lnTo>
                    <a:pt x="369" y="900"/>
                  </a:lnTo>
                  <a:lnTo>
                    <a:pt x="344" y="892"/>
                  </a:lnTo>
                  <a:lnTo>
                    <a:pt x="323" y="884"/>
                  </a:lnTo>
                  <a:lnTo>
                    <a:pt x="302" y="876"/>
                  </a:lnTo>
                  <a:lnTo>
                    <a:pt x="272" y="862"/>
                  </a:lnTo>
                  <a:lnTo>
                    <a:pt x="243" y="847"/>
                  </a:lnTo>
                  <a:lnTo>
                    <a:pt x="210" y="827"/>
                  </a:lnTo>
                  <a:lnTo>
                    <a:pt x="191" y="814"/>
                  </a:lnTo>
                  <a:lnTo>
                    <a:pt x="173" y="800"/>
                  </a:lnTo>
                  <a:lnTo>
                    <a:pt x="156" y="786"/>
                  </a:lnTo>
                  <a:lnTo>
                    <a:pt x="154" y="785"/>
                  </a:lnTo>
                  <a:lnTo>
                    <a:pt x="152" y="783"/>
                  </a:lnTo>
                  <a:lnTo>
                    <a:pt x="133" y="765"/>
                  </a:lnTo>
                  <a:lnTo>
                    <a:pt x="115" y="747"/>
                  </a:lnTo>
                  <a:close/>
                  <a:moveTo>
                    <a:pt x="637" y="0"/>
                  </a:moveTo>
                  <a:lnTo>
                    <a:pt x="695" y="5"/>
                  </a:lnTo>
                  <a:lnTo>
                    <a:pt x="752" y="14"/>
                  </a:lnTo>
                  <a:lnTo>
                    <a:pt x="806" y="26"/>
                  </a:lnTo>
                  <a:lnTo>
                    <a:pt x="860" y="43"/>
                  </a:lnTo>
                  <a:lnTo>
                    <a:pt x="911" y="63"/>
                  </a:lnTo>
                  <a:lnTo>
                    <a:pt x="958" y="87"/>
                  </a:lnTo>
                  <a:lnTo>
                    <a:pt x="1003" y="113"/>
                  </a:lnTo>
                  <a:lnTo>
                    <a:pt x="1044" y="143"/>
                  </a:lnTo>
                  <a:lnTo>
                    <a:pt x="1082" y="176"/>
                  </a:lnTo>
                  <a:lnTo>
                    <a:pt x="1116" y="212"/>
                  </a:lnTo>
                  <a:lnTo>
                    <a:pt x="1145" y="250"/>
                  </a:lnTo>
                  <a:lnTo>
                    <a:pt x="1169" y="291"/>
                  </a:lnTo>
                  <a:lnTo>
                    <a:pt x="1189" y="333"/>
                  </a:lnTo>
                  <a:lnTo>
                    <a:pt x="1202" y="374"/>
                  </a:lnTo>
                  <a:lnTo>
                    <a:pt x="1210" y="415"/>
                  </a:lnTo>
                  <a:lnTo>
                    <a:pt x="1213" y="456"/>
                  </a:lnTo>
                  <a:lnTo>
                    <a:pt x="1212" y="498"/>
                  </a:lnTo>
                  <a:lnTo>
                    <a:pt x="1214" y="516"/>
                  </a:lnTo>
                  <a:lnTo>
                    <a:pt x="1214" y="714"/>
                  </a:lnTo>
                  <a:lnTo>
                    <a:pt x="1209" y="753"/>
                  </a:lnTo>
                  <a:lnTo>
                    <a:pt x="1200" y="792"/>
                  </a:lnTo>
                  <a:lnTo>
                    <a:pt x="1187" y="830"/>
                  </a:lnTo>
                  <a:lnTo>
                    <a:pt x="1170" y="868"/>
                  </a:lnTo>
                  <a:lnTo>
                    <a:pt x="1150" y="904"/>
                  </a:lnTo>
                  <a:lnTo>
                    <a:pt x="1125" y="939"/>
                  </a:lnTo>
                  <a:lnTo>
                    <a:pt x="1095" y="972"/>
                  </a:lnTo>
                  <a:lnTo>
                    <a:pt x="1063" y="1003"/>
                  </a:lnTo>
                  <a:lnTo>
                    <a:pt x="1027" y="1032"/>
                  </a:lnTo>
                  <a:lnTo>
                    <a:pt x="987" y="1059"/>
                  </a:lnTo>
                  <a:lnTo>
                    <a:pt x="944" y="1083"/>
                  </a:lnTo>
                  <a:lnTo>
                    <a:pt x="897" y="1104"/>
                  </a:lnTo>
                  <a:lnTo>
                    <a:pt x="845" y="1122"/>
                  </a:lnTo>
                  <a:lnTo>
                    <a:pt x="791" y="1136"/>
                  </a:lnTo>
                  <a:lnTo>
                    <a:pt x="733" y="1146"/>
                  </a:lnTo>
                  <a:lnTo>
                    <a:pt x="672" y="1153"/>
                  </a:lnTo>
                  <a:lnTo>
                    <a:pt x="607" y="1155"/>
                  </a:lnTo>
                  <a:lnTo>
                    <a:pt x="542" y="1153"/>
                  </a:lnTo>
                  <a:lnTo>
                    <a:pt x="481" y="1146"/>
                  </a:lnTo>
                  <a:lnTo>
                    <a:pt x="423" y="1136"/>
                  </a:lnTo>
                  <a:lnTo>
                    <a:pt x="369" y="1122"/>
                  </a:lnTo>
                  <a:lnTo>
                    <a:pt x="317" y="1104"/>
                  </a:lnTo>
                  <a:lnTo>
                    <a:pt x="270" y="1083"/>
                  </a:lnTo>
                  <a:lnTo>
                    <a:pt x="226" y="1059"/>
                  </a:lnTo>
                  <a:lnTo>
                    <a:pt x="187" y="1032"/>
                  </a:lnTo>
                  <a:lnTo>
                    <a:pt x="150" y="1004"/>
                  </a:lnTo>
                  <a:lnTo>
                    <a:pt x="118" y="973"/>
                  </a:lnTo>
                  <a:lnTo>
                    <a:pt x="90" y="940"/>
                  </a:lnTo>
                  <a:lnTo>
                    <a:pt x="65" y="905"/>
                  </a:lnTo>
                  <a:lnTo>
                    <a:pt x="43" y="870"/>
                  </a:lnTo>
                  <a:lnTo>
                    <a:pt x="26" y="833"/>
                  </a:lnTo>
                  <a:lnTo>
                    <a:pt x="13" y="795"/>
                  </a:lnTo>
                  <a:lnTo>
                    <a:pt x="4" y="756"/>
                  </a:lnTo>
                  <a:lnTo>
                    <a:pt x="0" y="718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3" y="424"/>
                  </a:lnTo>
                  <a:lnTo>
                    <a:pt x="11" y="378"/>
                  </a:lnTo>
                  <a:lnTo>
                    <a:pt x="25" y="333"/>
                  </a:lnTo>
                  <a:lnTo>
                    <a:pt x="43" y="293"/>
                  </a:lnTo>
                  <a:lnTo>
                    <a:pt x="67" y="254"/>
                  </a:lnTo>
                  <a:lnTo>
                    <a:pt x="94" y="217"/>
                  </a:lnTo>
                  <a:lnTo>
                    <a:pt x="125" y="183"/>
                  </a:lnTo>
                  <a:lnTo>
                    <a:pt x="160" y="151"/>
                  </a:lnTo>
                  <a:lnTo>
                    <a:pt x="198" y="122"/>
                  </a:lnTo>
                  <a:lnTo>
                    <a:pt x="240" y="95"/>
                  </a:lnTo>
                  <a:lnTo>
                    <a:pt x="284" y="72"/>
                  </a:lnTo>
                  <a:lnTo>
                    <a:pt x="332" y="51"/>
                  </a:lnTo>
                  <a:lnTo>
                    <a:pt x="291" y="75"/>
                  </a:lnTo>
                  <a:lnTo>
                    <a:pt x="254" y="103"/>
                  </a:lnTo>
                  <a:lnTo>
                    <a:pt x="222" y="134"/>
                  </a:lnTo>
                  <a:lnTo>
                    <a:pt x="193" y="167"/>
                  </a:lnTo>
                  <a:lnTo>
                    <a:pt x="169" y="203"/>
                  </a:lnTo>
                  <a:lnTo>
                    <a:pt x="149" y="241"/>
                  </a:lnTo>
                  <a:lnTo>
                    <a:pt x="135" y="280"/>
                  </a:lnTo>
                  <a:lnTo>
                    <a:pt x="126" y="321"/>
                  </a:lnTo>
                  <a:lnTo>
                    <a:pt x="122" y="364"/>
                  </a:lnTo>
                  <a:lnTo>
                    <a:pt x="124" y="407"/>
                  </a:lnTo>
                  <a:lnTo>
                    <a:pt x="133" y="448"/>
                  </a:lnTo>
                  <a:lnTo>
                    <a:pt x="147" y="489"/>
                  </a:lnTo>
                  <a:lnTo>
                    <a:pt x="167" y="528"/>
                  </a:lnTo>
                  <a:lnTo>
                    <a:pt x="192" y="566"/>
                  </a:lnTo>
                  <a:lnTo>
                    <a:pt x="223" y="601"/>
                  </a:lnTo>
                  <a:lnTo>
                    <a:pt x="258" y="632"/>
                  </a:lnTo>
                  <a:lnTo>
                    <a:pt x="296" y="659"/>
                  </a:lnTo>
                  <a:lnTo>
                    <a:pt x="337" y="681"/>
                  </a:lnTo>
                  <a:lnTo>
                    <a:pt x="380" y="700"/>
                  </a:lnTo>
                  <a:lnTo>
                    <a:pt x="425" y="714"/>
                  </a:lnTo>
                  <a:lnTo>
                    <a:pt x="472" y="725"/>
                  </a:lnTo>
                  <a:lnTo>
                    <a:pt x="519" y="731"/>
                  </a:lnTo>
                  <a:lnTo>
                    <a:pt x="567" y="733"/>
                  </a:lnTo>
                  <a:lnTo>
                    <a:pt x="616" y="731"/>
                  </a:lnTo>
                  <a:lnTo>
                    <a:pt x="664" y="725"/>
                  </a:lnTo>
                  <a:lnTo>
                    <a:pt x="711" y="714"/>
                  </a:lnTo>
                  <a:lnTo>
                    <a:pt x="756" y="700"/>
                  </a:lnTo>
                  <a:lnTo>
                    <a:pt x="800" y="682"/>
                  </a:lnTo>
                  <a:lnTo>
                    <a:pt x="841" y="659"/>
                  </a:lnTo>
                  <a:lnTo>
                    <a:pt x="881" y="632"/>
                  </a:lnTo>
                  <a:lnTo>
                    <a:pt x="917" y="602"/>
                  </a:lnTo>
                  <a:lnTo>
                    <a:pt x="944" y="572"/>
                  </a:lnTo>
                  <a:lnTo>
                    <a:pt x="966" y="539"/>
                  </a:lnTo>
                  <a:lnTo>
                    <a:pt x="982" y="505"/>
                  </a:lnTo>
                  <a:lnTo>
                    <a:pt x="993" y="470"/>
                  </a:lnTo>
                  <a:lnTo>
                    <a:pt x="997" y="434"/>
                  </a:lnTo>
                  <a:lnTo>
                    <a:pt x="996" y="397"/>
                  </a:lnTo>
                  <a:lnTo>
                    <a:pt x="989" y="362"/>
                  </a:lnTo>
                  <a:lnTo>
                    <a:pt x="978" y="329"/>
                  </a:lnTo>
                  <a:lnTo>
                    <a:pt x="961" y="297"/>
                  </a:lnTo>
                  <a:lnTo>
                    <a:pt x="940" y="267"/>
                  </a:lnTo>
                  <a:lnTo>
                    <a:pt x="914" y="239"/>
                  </a:lnTo>
                  <a:lnTo>
                    <a:pt x="885" y="214"/>
                  </a:lnTo>
                  <a:lnTo>
                    <a:pt x="851" y="191"/>
                  </a:lnTo>
                  <a:lnTo>
                    <a:pt x="816" y="173"/>
                  </a:lnTo>
                  <a:lnTo>
                    <a:pt x="780" y="160"/>
                  </a:lnTo>
                  <a:lnTo>
                    <a:pt x="742" y="150"/>
                  </a:lnTo>
                  <a:lnTo>
                    <a:pt x="703" y="144"/>
                  </a:lnTo>
                  <a:lnTo>
                    <a:pt x="663" y="142"/>
                  </a:lnTo>
                  <a:lnTo>
                    <a:pt x="624" y="144"/>
                  </a:lnTo>
                  <a:lnTo>
                    <a:pt x="586" y="150"/>
                  </a:lnTo>
                  <a:lnTo>
                    <a:pt x="548" y="160"/>
                  </a:lnTo>
                  <a:lnTo>
                    <a:pt x="513" y="174"/>
                  </a:lnTo>
                  <a:lnTo>
                    <a:pt x="480" y="192"/>
                  </a:lnTo>
                  <a:lnTo>
                    <a:pt x="455" y="210"/>
                  </a:lnTo>
                  <a:lnTo>
                    <a:pt x="434" y="230"/>
                  </a:lnTo>
                  <a:lnTo>
                    <a:pt x="417" y="253"/>
                  </a:lnTo>
                  <a:lnTo>
                    <a:pt x="404" y="277"/>
                  </a:lnTo>
                  <a:lnTo>
                    <a:pt x="395" y="303"/>
                  </a:lnTo>
                  <a:lnTo>
                    <a:pt x="391" y="329"/>
                  </a:lnTo>
                  <a:lnTo>
                    <a:pt x="392" y="356"/>
                  </a:lnTo>
                  <a:lnTo>
                    <a:pt x="397" y="381"/>
                  </a:lnTo>
                  <a:lnTo>
                    <a:pt x="407" y="406"/>
                  </a:lnTo>
                  <a:lnTo>
                    <a:pt x="420" y="429"/>
                  </a:lnTo>
                  <a:lnTo>
                    <a:pt x="438" y="451"/>
                  </a:lnTo>
                  <a:lnTo>
                    <a:pt x="460" y="471"/>
                  </a:lnTo>
                  <a:lnTo>
                    <a:pt x="486" y="489"/>
                  </a:lnTo>
                  <a:lnTo>
                    <a:pt x="515" y="503"/>
                  </a:lnTo>
                  <a:lnTo>
                    <a:pt x="545" y="513"/>
                  </a:lnTo>
                  <a:lnTo>
                    <a:pt x="577" y="519"/>
                  </a:lnTo>
                  <a:lnTo>
                    <a:pt x="610" y="521"/>
                  </a:lnTo>
                  <a:lnTo>
                    <a:pt x="643" y="519"/>
                  </a:lnTo>
                  <a:lnTo>
                    <a:pt x="675" y="513"/>
                  </a:lnTo>
                  <a:lnTo>
                    <a:pt x="705" y="503"/>
                  </a:lnTo>
                  <a:lnTo>
                    <a:pt x="734" y="489"/>
                  </a:lnTo>
                  <a:lnTo>
                    <a:pt x="760" y="471"/>
                  </a:lnTo>
                  <a:lnTo>
                    <a:pt x="770" y="460"/>
                  </a:lnTo>
                  <a:lnTo>
                    <a:pt x="777" y="448"/>
                  </a:lnTo>
                  <a:lnTo>
                    <a:pt x="780" y="434"/>
                  </a:lnTo>
                  <a:lnTo>
                    <a:pt x="780" y="420"/>
                  </a:lnTo>
                  <a:lnTo>
                    <a:pt x="776" y="406"/>
                  </a:lnTo>
                  <a:lnTo>
                    <a:pt x="768" y="394"/>
                  </a:lnTo>
                  <a:lnTo>
                    <a:pt x="757" y="384"/>
                  </a:lnTo>
                  <a:lnTo>
                    <a:pt x="745" y="377"/>
                  </a:lnTo>
                  <a:lnTo>
                    <a:pt x="731" y="374"/>
                  </a:lnTo>
                  <a:lnTo>
                    <a:pt x="717" y="374"/>
                  </a:lnTo>
                  <a:lnTo>
                    <a:pt x="703" y="378"/>
                  </a:lnTo>
                  <a:lnTo>
                    <a:pt x="691" y="386"/>
                  </a:lnTo>
                  <a:lnTo>
                    <a:pt x="673" y="396"/>
                  </a:lnTo>
                  <a:lnTo>
                    <a:pt x="654" y="404"/>
                  </a:lnTo>
                  <a:lnTo>
                    <a:pt x="632" y="409"/>
                  </a:lnTo>
                  <a:lnTo>
                    <a:pt x="610" y="410"/>
                  </a:lnTo>
                  <a:lnTo>
                    <a:pt x="588" y="409"/>
                  </a:lnTo>
                  <a:lnTo>
                    <a:pt x="566" y="404"/>
                  </a:lnTo>
                  <a:lnTo>
                    <a:pt x="546" y="396"/>
                  </a:lnTo>
                  <a:lnTo>
                    <a:pt x="529" y="386"/>
                  </a:lnTo>
                  <a:lnTo>
                    <a:pt x="519" y="376"/>
                  </a:lnTo>
                  <a:lnTo>
                    <a:pt x="510" y="365"/>
                  </a:lnTo>
                  <a:lnTo>
                    <a:pt x="503" y="351"/>
                  </a:lnTo>
                  <a:lnTo>
                    <a:pt x="501" y="336"/>
                  </a:lnTo>
                  <a:lnTo>
                    <a:pt x="504" y="322"/>
                  </a:lnTo>
                  <a:lnTo>
                    <a:pt x="512" y="309"/>
                  </a:lnTo>
                  <a:lnTo>
                    <a:pt x="523" y="296"/>
                  </a:lnTo>
                  <a:lnTo>
                    <a:pt x="538" y="285"/>
                  </a:lnTo>
                  <a:lnTo>
                    <a:pt x="563" y="272"/>
                  </a:lnTo>
                  <a:lnTo>
                    <a:pt x="591" y="263"/>
                  </a:lnTo>
                  <a:lnTo>
                    <a:pt x="620" y="256"/>
                  </a:lnTo>
                  <a:lnTo>
                    <a:pt x="650" y="253"/>
                  </a:lnTo>
                  <a:lnTo>
                    <a:pt x="680" y="253"/>
                  </a:lnTo>
                  <a:lnTo>
                    <a:pt x="711" y="256"/>
                  </a:lnTo>
                  <a:lnTo>
                    <a:pt x="740" y="263"/>
                  </a:lnTo>
                  <a:lnTo>
                    <a:pt x="768" y="273"/>
                  </a:lnTo>
                  <a:lnTo>
                    <a:pt x="794" y="286"/>
                  </a:lnTo>
                  <a:lnTo>
                    <a:pt x="823" y="306"/>
                  </a:lnTo>
                  <a:lnTo>
                    <a:pt x="849" y="329"/>
                  </a:lnTo>
                  <a:lnTo>
                    <a:pt x="867" y="354"/>
                  </a:lnTo>
                  <a:lnTo>
                    <a:pt x="880" y="381"/>
                  </a:lnTo>
                  <a:lnTo>
                    <a:pt x="887" y="409"/>
                  </a:lnTo>
                  <a:lnTo>
                    <a:pt x="887" y="433"/>
                  </a:lnTo>
                  <a:lnTo>
                    <a:pt x="882" y="457"/>
                  </a:lnTo>
                  <a:lnTo>
                    <a:pt x="873" y="480"/>
                  </a:lnTo>
                  <a:lnTo>
                    <a:pt x="859" y="502"/>
                  </a:lnTo>
                  <a:lnTo>
                    <a:pt x="839" y="523"/>
                  </a:lnTo>
                  <a:lnTo>
                    <a:pt x="810" y="548"/>
                  </a:lnTo>
                  <a:lnTo>
                    <a:pt x="778" y="569"/>
                  </a:lnTo>
                  <a:lnTo>
                    <a:pt x="743" y="587"/>
                  </a:lnTo>
                  <a:lnTo>
                    <a:pt x="706" y="601"/>
                  </a:lnTo>
                  <a:lnTo>
                    <a:pt x="668" y="612"/>
                  </a:lnTo>
                  <a:lnTo>
                    <a:pt x="629" y="619"/>
                  </a:lnTo>
                  <a:lnTo>
                    <a:pt x="589" y="623"/>
                  </a:lnTo>
                  <a:lnTo>
                    <a:pt x="548" y="623"/>
                  </a:lnTo>
                  <a:lnTo>
                    <a:pt x="508" y="619"/>
                  </a:lnTo>
                  <a:lnTo>
                    <a:pt x="469" y="612"/>
                  </a:lnTo>
                  <a:lnTo>
                    <a:pt x="432" y="602"/>
                  </a:lnTo>
                  <a:lnTo>
                    <a:pt x="396" y="588"/>
                  </a:lnTo>
                  <a:lnTo>
                    <a:pt x="362" y="570"/>
                  </a:lnTo>
                  <a:lnTo>
                    <a:pt x="331" y="549"/>
                  </a:lnTo>
                  <a:lnTo>
                    <a:pt x="302" y="524"/>
                  </a:lnTo>
                  <a:lnTo>
                    <a:pt x="277" y="496"/>
                  </a:lnTo>
                  <a:lnTo>
                    <a:pt x="258" y="466"/>
                  </a:lnTo>
                  <a:lnTo>
                    <a:pt x="244" y="435"/>
                  </a:lnTo>
                  <a:lnTo>
                    <a:pt x="235" y="404"/>
                  </a:lnTo>
                  <a:lnTo>
                    <a:pt x="232" y="371"/>
                  </a:lnTo>
                  <a:lnTo>
                    <a:pt x="234" y="338"/>
                  </a:lnTo>
                  <a:lnTo>
                    <a:pt x="242" y="305"/>
                  </a:lnTo>
                  <a:lnTo>
                    <a:pt x="255" y="274"/>
                  </a:lnTo>
                  <a:lnTo>
                    <a:pt x="273" y="243"/>
                  </a:lnTo>
                  <a:lnTo>
                    <a:pt x="296" y="215"/>
                  </a:lnTo>
                  <a:lnTo>
                    <a:pt x="324" y="189"/>
                  </a:lnTo>
                  <a:lnTo>
                    <a:pt x="355" y="165"/>
                  </a:lnTo>
                  <a:lnTo>
                    <a:pt x="390" y="144"/>
                  </a:lnTo>
                  <a:lnTo>
                    <a:pt x="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46"/>
            <p:cNvSpPr>
              <a:spLocks/>
            </p:cNvSpPr>
            <p:nvPr/>
          </p:nvSpPr>
          <p:spPr bwMode="auto">
            <a:xfrm>
              <a:off x="8235950" y="5330825"/>
              <a:ext cx="242888" cy="242888"/>
            </a:xfrm>
            <a:custGeom>
              <a:avLst/>
              <a:gdLst>
                <a:gd name="T0" fmla="*/ 880 w 1380"/>
                <a:gd name="T1" fmla="*/ 27 h 1376"/>
                <a:gd name="T2" fmla="*/ 1097 w 1380"/>
                <a:gd name="T3" fmla="*/ 321 h 1376"/>
                <a:gd name="T4" fmla="*/ 1158 w 1380"/>
                <a:gd name="T5" fmla="*/ 553 h 1376"/>
                <a:gd name="T6" fmla="*/ 1116 w 1380"/>
                <a:gd name="T7" fmla="*/ 789 h 1376"/>
                <a:gd name="T8" fmla="*/ 975 w 1380"/>
                <a:gd name="T9" fmla="*/ 982 h 1376"/>
                <a:gd name="T10" fmla="*/ 772 w 1380"/>
                <a:gd name="T11" fmla="*/ 1065 h 1376"/>
                <a:gd name="T12" fmla="*/ 555 w 1380"/>
                <a:gd name="T13" fmla="*/ 1029 h 1376"/>
                <a:gd name="T14" fmla="*/ 398 w 1380"/>
                <a:gd name="T15" fmla="*/ 888 h 1376"/>
                <a:gd name="T16" fmla="*/ 359 w 1380"/>
                <a:gd name="T17" fmla="*/ 695 h 1376"/>
                <a:gd name="T18" fmla="*/ 447 w 1380"/>
                <a:gd name="T19" fmla="*/ 519 h 1376"/>
                <a:gd name="T20" fmla="*/ 581 w 1380"/>
                <a:gd name="T21" fmla="*/ 453 h 1376"/>
                <a:gd name="T22" fmla="*/ 729 w 1380"/>
                <a:gd name="T23" fmla="*/ 482 h 1376"/>
                <a:gd name="T24" fmla="*/ 821 w 1380"/>
                <a:gd name="T25" fmla="*/ 590 h 1376"/>
                <a:gd name="T26" fmla="*/ 811 w 1380"/>
                <a:gd name="T27" fmla="*/ 722 h 1376"/>
                <a:gd name="T28" fmla="*/ 711 w 1380"/>
                <a:gd name="T29" fmla="*/ 803 h 1376"/>
                <a:gd name="T30" fmla="*/ 594 w 1380"/>
                <a:gd name="T31" fmla="*/ 768 h 1376"/>
                <a:gd name="T32" fmla="*/ 571 w 1380"/>
                <a:gd name="T33" fmla="*/ 672 h 1376"/>
                <a:gd name="T34" fmla="*/ 610 w 1380"/>
                <a:gd name="T35" fmla="*/ 598 h 1376"/>
                <a:gd name="T36" fmla="*/ 569 w 1380"/>
                <a:gd name="T37" fmla="*/ 544 h 1376"/>
                <a:gd name="T38" fmla="*/ 495 w 1380"/>
                <a:gd name="T39" fmla="*/ 583 h 1376"/>
                <a:gd name="T40" fmla="*/ 459 w 1380"/>
                <a:gd name="T41" fmla="*/ 734 h 1376"/>
                <a:gd name="T42" fmla="*/ 543 w 1380"/>
                <a:gd name="T43" fmla="*/ 869 h 1376"/>
                <a:gd name="T44" fmla="*/ 703 w 1380"/>
                <a:gd name="T45" fmla="*/ 916 h 1376"/>
                <a:gd name="T46" fmla="*/ 855 w 1380"/>
                <a:gd name="T47" fmla="*/ 846 h 1376"/>
                <a:gd name="T48" fmla="*/ 938 w 1380"/>
                <a:gd name="T49" fmla="*/ 680 h 1376"/>
                <a:gd name="T50" fmla="*/ 902 w 1380"/>
                <a:gd name="T51" fmla="*/ 502 h 1376"/>
                <a:gd name="T52" fmla="*/ 762 w 1380"/>
                <a:gd name="T53" fmla="*/ 374 h 1376"/>
                <a:gd name="T54" fmla="*/ 573 w 1380"/>
                <a:gd name="T55" fmla="*/ 343 h 1376"/>
                <a:gd name="T56" fmla="*/ 398 w 1380"/>
                <a:gd name="T57" fmla="*/ 415 h 1376"/>
                <a:gd name="T58" fmla="*/ 269 w 1380"/>
                <a:gd name="T59" fmla="*/ 597 h 1376"/>
                <a:gd name="T60" fmla="*/ 257 w 1380"/>
                <a:gd name="T61" fmla="*/ 829 h 1376"/>
                <a:gd name="T62" fmla="*/ 368 w 1380"/>
                <a:gd name="T63" fmla="*/ 1030 h 1376"/>
                <a:gd name="T64" fmla="*/ 582 w 1380"/>
                <a:gd name="T65" fmla="*/ 1157 h 1376"/>
                <a:gd name="T66" fmla="*/ 824 w 1380"/>
                <a:gd name="T67" fmla="*/ 1168 h 1376"/>
                <a:gd name="T68" fmla="*/ 1048 w 1380"/>
                <a:gd name="T69" fmla="*/ 1064 h 1376"/>
                <a:gd name="T70" fmla="*/ 1212 w 1380"/>
                <a:gd name="T71" fmla="*/ 847 h 1376"/>
                <a:gd name="T72" fmla="*/ 1268 w 1380"/>
                <a:gd name="T73" fmla="*/ 579 h 1376"/>
                <a:gd name="T74" fmla="*/ 1215 w 1380"/>
                <a:gd name="T75" fmla="*/ 312 h 1376"/>
                <a:gd name="T76" fmla="*/ 1091 w 1380"/>
                <a:gd name="T77" fmla="*/ 129 h 1376"/>
                <a:gd name="T78" fmla="*/ 1287 w 1380"/>
                <a:gd name="T79" fmla="*/ 343 h 1376"/>
                <a:gd name="T80" fmla="*/ 1377 w 1380"/>
                <a:gd name="T81" fmla="*/ 625 h 1376"/>
                <a:gd name="T82" fmla="*/ 1332 w 1380"/>
                <a:gd name="T83" fmla="*/ 941 h 1376"/>
                <a:gd name="T84" fmla="*/ 1155 w 1380"/>
                <a:gd name="T85" fmla="*/ 1196 h 1376"/>
                <a:gd name="T86" fmla="*/ 884 w 1380"/>
                <a:gd name="T87" fmla="*/ 1349 h 1376"/>
                <a:gd name="T88" fmla="*/ 559 w 1380"/>
                <a:gd name="T89" fmla="*/ 1364 h 1376"/>
                <a:gd name="T90" fmla="*/ 273 w 1380"/>
                <a:gd name="T91" fmla="*/ 1236 h 1376"/>
                <a:gd name="T92" fmla="*/ 74 w 1380"/>
                <a:gd name="T93" fmla="*/ 999 h 1376"/>
                <a:gd name="T94" fmla="*/ 0 w 1380"/>
                <a:gd name="T95" fmla="*/ 688 h 1376"/>
                <a:gd name="T96" fmla="*/ 74 w 1380"/>
                <a:gd name="T97" fmla="*/ 377 h 1376"/>
                <a:gd name="T98" fmla="*/ 273 w 1380"/>
                <a:gd name="T99" fmla="*/ 140 h 1376"/>
                <a:gd name="T100" fmla="*/ 559 w 1380"/>
                <a:gd name="T101" fmla="*/ 12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0" h="1376">
                  <a:moveTo>
                    <a:pt x="691" y="0"/>
                  </a:moveTo>
                  <a:lnTo>
                    <a:pt x="740" y="2"/>
                  </a:lnTo>
                  <a:lnTo>
                    <a:pt x="787" y="7"/>
                  </a:lnTo>
                  <a:lnTo>
                    <a:pt x="834" y="16"/>
                  </a:lnTo>
                  <a:lnTo>
                    <a:pt x="880" y="27"/>
                  </a:lnTo>
                  <a:lnTo>
                    <a:pt x="1005" y="197"/>
                  </a:lnTo>
                  <a:lnTo>
                    <a:pt x="1010" y="204"/>
                  </a:lnTo>
                  <a:lnTo>
                    <a:pt x="1043" y="241"/>
                  </a:lnTo>
                  <a:lnTo>
                    <a:pt x="1072" y="280"/>
                  </a:lnTo>
                  <a:lnTo>
                    <a:pt x="1097" y="321"/>
                  </a:lnTo>
                  <a:lnTo>
                    <a:pt x="1117" y="365"/>
                  </a:lnTo>
                  <a:lnTo>
                    <a:pt x="1134" y="411"/>
                  </a:lnTo>
                  <a:lnTo>
                    <a:pt x="1146" y="457"/>
                  </a:lnTo>
                  <a:lnTo>
                    <a:pt x="1154" y="505"/>
                  </a:lnTo>
                  <a:lnTo>
                    <a:pt x="1158" y="553"/>
                  </a:lnTo>
                  <a:lnTo>
                    <a:pt x="1158" y="601"/>
                  </a:lnTo>
                  <a:lnTo>
                    <a:pt x="1154" y="649"/>
                  </a:lnTo>
                  <a:lnTo>
                    <a:pt x="1145" y="697"/>
                  </a:lnTo>
                  <a:lnTo>
                    <a:pt x="1133" y="744"/>
                  </a:lnTo>
                  <a:lnTo>
                    <a:pt x="1116" y="789"/>
                  </a:lnTo>
                  <a:lnTo>
                    <a:pt x="1095" y="834"/>
                  </a:lnTo>
                  <a:lnTo>
                    <a:pt x="1070" y="876"/>
                  </a:lnTo>
                  <a:lnTo>
                    <a:pt x="1041" y="915"/>
                  </a:lnTo>
                  <a:lnTo>
                    <a:pt x="1008" y="952"/>
                  </a:lnTo>
                  <a:lnTo>
                    <a:pt x="975" y="982"/>
                  </a:lnTo>
                  <a:lnTo>
                    <a:pt x="939" y="1008"/>
                  </a:lnTo>
                  <a:lnTo>
                    <a:pt x="899" y="1029"/>
                  </a:lnTo>
                  <a:lnTo>
                    <a:pt x="858" y="1046"/>
                  </a:lnTo>
                  <a:lnTo>
                    <a:pt x="816" y="1058"/>
                  </a:lnTo>
                  <a:lnTo>
                    <a:pt x="772" y="1065"/>
                  </a:lnTo>
                  <a:lnTo>
                    <a:pt x="727" y="1068"/>
                  </a:lnTo>
                  <a:lnTo>
                    <a:pt x="682" y="1065"/>
                  </a:lnTo>
                  <a:lnTo>
                    <a:pt x="638" y="1058"/>
                  </a:lnTo>
                  <a:lnTo>
                    <a:pt x="595" y="1046"/>
                  </a:lnTo>
                  <a:lnTo>
                    <a:pt x="555" y="1029"/>
                  </a:lnTo>
                  <a:lnTo>
                    <a:pt x="516" y="1008"/>
                  </a:lnTo>
                  <a:lnTo>
                    <a:pt x="480" y="982"/>
                  </a:lnTo>
                  <a:lnTo>
                    <a:pt x="447" y="952"/>
                  </a:lnTo>
                  <a:lnTo>
                    <a:pt x="420" y="922"/>
                  </a:lnTo>
                  <a:lnTo>
                    <a:pt x="398" y="888"/>
                  </a:lnTo>
                  <a:lnTo>
                    <a:pt x="379" y="853"/>
                  </a:lnTo>
                  <a:lnTo>
                    <a:pt x="367" y="814"/>
                  </a:lnTo>
                  <a:lnTo>
                    <a:pt x="359" y="775"/>
                  </a:lnTo>
                  <a:lnTo>
                    <a:pt x="356" y="735"/>
                  </a:lnTo>
                  <a:lnTo>
                    <a:pt x="359" y="695"/>
                  </a:lnTo>
                  <a:lnTo>
                    <a:pt x="367" y="656"/>
                  </a:lnTo>
                  <a:lnTo>
                    <a:pt x="379" y="618"/>
                  </a:lnTo>
                  <a:lnTo>
                    <a:pt x="398" y="583"/>
                  </a:lnTo>
                  <a:lnTo>
                    <a:pt x="420" y="550"/>
                  </a:lnTo>
                  <a:lnTo>
                    <a:pt x="447" y="519"/>
                  </a:lnTo>
                  <a:lnTo>
                    <a:pt x="470" y="499"/>
                  </a:lnTo>
                  <a:lnTo>
                    <a:pt x="495" y="482"/>
                  </a:lnTo>
                  <a:lnTo>
                    <a:pt x="522" y="468"/>
                  </a:lnTo>
                  <a:lnTo>
                    <a:pt x="551" y="459"/>
                  </a:lnTo>
                  <a:lnTo>
                    <a:pt x="581" y="453"/>
                  </a:lnTo>
                  <a:lnTo>
                    <a:pt x="612" y="451"/>
                  </a:lnTo>
                  <a:lnTo>
                    <a:pt x="642" y="453"/>
                  </a:lnTo>
                  <a:lnTo>
                    <a:pt x="673" y="459"/>
                  </a:lnTo>
                  <a:lnTo>
                    <a:pt x="702" y="468"/>
                  </a:lnTo>
                  <a:lnTo>
                    <a:pt x="729" y="482"/>
                  </a:lnTo>
                  <a:lnTo>
                    <a:pt x="755" y="499"/>
                  </a:lnTo>
                  <a:lnTo>
                    <a:pt x="778" y="519"/>
                  </a:lnTo>
                  <a:lnTo>
                    <a:pt x="796" y="541"/>
                  </a:lnTo>
                  <a:lnTo>
                    <a:pt x="811" y="565"/>
                  </a:lnTo>
                  <a:lnTo>
                    <a:pt x="821" y="590"/>
                  </a:lnTo>
                  <a:lnTo>
                    <a:pt x="827" y="616"/>
                  </a:lnTo>
                  <a:lnTo>
                    <a:pt x="829" y="643"/>
                  </a:lnTo>
                  <a:lnTo>
                    <a:pt x="827" y="670"/>
                  </a:lnTo>
                  <a:lnTo>
                    <a:pt x="821" y="697"/>
                  </a:lnTo>
                  <a:lnTo>
                    <a:pt x="811" y="722"/>
                  </a:lnTo>
                  <a:lnTo>
                    <a:pt x="796" y="746"/>
                  </a:lnTo>
                  <a:lnTo>
                    <a:pt x="778" y="768"/>
                  </a:lnTo>
                  <a:lnTo>
                    <a:pt x="757" y="784"/>
                  </a:lnTo>
                  <a:lnTo>
                    <a:pt x="735" y="796"/>
                  </a:lnTo>
                  <a:lnTo>
                    <a:pt x="711" y="803"/>
                  </a:lnTo>
                  <a:lnTo>
                    <a:pt x="686" y="805"/>
                  </a:lnTo>
                  <a:lnTo>
                    <a:pt x="661" y="803"/>
                  </a:lnTo>
                  <a:lnTo>
                    <a:pt x="636" y="796"/>
                  </a:lnTo>
                  <a:lnTo>
                    <a:pt x="614" y="784"/>
                  </a:lnTo>
                  <a:lnTo>
                    <a:pt x="594" y="768"/>
                  </a:lnTo>
                  <a:lnTo>
                    <a:pt x="580" y="751"/>
                  </a:lnTo>
                  <a:lnTo>
                    <a:pt x="571" y="732"/>
                  </a:lnTo>
                  <a:lnTo>
                    <a:pt x="567" y="712"/>
                  </a:lnTo>
                  <a:lnTo>
                    <a:pt x="567" y="692"/>
                  </a:lnTo>
                  <a:lnTo>
                    <a:pt x="571" y="672"/>
                  </a:lnTo>
                  <a:lnTo>
                    <a:pt x="580" y="653"/>
                  </a:lnTo>
                  <a:lnTo>
                    <a:pt x="594" y="636"/>
                  </a:lnTo>
                  <a:lnTo>
                    <a:pt x="603" y="625"/>
                  </a:lnTo>
                  <a:lnTo>
                    <a:pt x="608" y="612"/>
                  </a:lnTo>
                  <a:lnTo>
                    <a:pt x="610" y="598"/>
                  </a:lnTo>
                  <a:lnTo>
                    <a:pt x="608" y="584"/>
                  </a:lnTo>
                  <a:lnTo>
                    <a:pt x="603" y="570"/>
                  </a:lnTo>
                  <a:lnTo>
                    <a:pt x="594" y="559"/>
                  </a:lnTo>
                  <a:lnTo>
                    <a:pt x="582" y="550"/>
                  </a:lnTo>
                  <a:lnTo>
                    <a:pt x="569" y="544"/>
                  </a:lnTo>
                  <a:lnTo>
                    <a:pt x="555" y="542"/>
                  </a:lnTo>
                  <a:lnTo>
                    <a:pt x="541" y="544"/>
                  </a:lnTo>
                  <a:lnTo>
                    <a:pt x="527" y="550"/>
                  </a:lnTo>
                  <a:lnTo>
                    <a:pt x="516" y="559"/>
                  </a:lnTo>
                  <a:lnTo>
                    <a:pt x="495" y="583"/>
                  </a:lnTo>
                  <a:lnTo>
                    <a:pt x="478" y="610"/>
                  </a:lnTo>
                  <a:lnTo>
                    <a:pt x="466" y="639"/>
                  </a:lnTo>
                  <a:lnTo>
                    <a:pt x="459" y="670"/>
                  </a:lnTo>
                  <a:lnTo>
                    <a:pt x="456" y="702"/>
                  </a:lnTo>
                  <a:lnTo>
                    <a:pt x="459" y="734"/>
                  </a:lnTo>
                  <a:lnTo>
                    <a:pt x="466" y="765"/>
                  </a:lnTo>
                  <a:lnTo>
                    <a:pt x="478" y="794"/>
                  </a:lnTo>
                  <a:lnTo>
                    <a:pt x="495" y="821"/>
                  </a:lnTo>
                  <a:lnTo>
                    <a:pt x="516" y="846"/>
                  </a:lnTo>
                  <a:lnTo>
                    <a:pt x="543" y="869"/>
                  </a:lnTo>
                  <a:lnTo>
                    <a:pt x="572" y="888"/>
                  </a:lnTo>
                  <a:lnTo>
                    <a:pt x="603" y="902"/>
                  </a:lnTo>
                  <a:lnTo>
                    <a:pt x="635" y="911"/>
                  </a:lnTo>
                  <a:lnTo>
                    <a:pt x="669" y="916"/>
                  </a:lnTo>
                  <a:lnTo>
                    <a:pt x="703" y="916"/>
                  </a:lnTo>
                  <a:lnTo>
                    <a:pt x="736" y="911"/>
                  </a:lnTo>
                  <a:lnTo>
                    <a:pt x="768" y="902"/>
                  </a:lnTo>
                  <a:lnTo>
                    <a:pt x="799" y="888"/>
                  </a:lnTo>
                  <a:lnTo>
                    <a:pt x="829" y="869"/>
                  </a:lnTo>
                  <a:lnTo>
                    <a:pt x="855" y="846"/>
                  </a:lnTo>
                  <a:lnTo>
                    <a:pt x="881" y="816"/>
                  </a:lnTo>
                  <a:lnTo>
                    <a:pt x="902" y="784"/>
                  </a:lnTo>
                  <a:lnTo>
                    <a:pt x="918" y="751"/>
                  </a:lnTo>
                  <a:lnTo>
                    <a:pt x="931" y="716"/>
                  </a:lnTo>
                  <a:lnTo>
                    <a:pt x="938" y="680"/>
                  </a:lnTo>
                  <a:lnTo>
                    <a:pt x="940" y="643"/>
                  </a:lnTo>
                  <a:lnTo>
                    <a:pt x="938" y="607"/>
                  </a:lnTo>
                  <a:lnTo>
                    <a:pt x="931" y="571"/>
                  </a:lnTo>
                  <a:lnTo>
                    <a:pt x="918" y="536"/>
                  </a:lnTo>
                  <a:lnTo>
                    <a:pt x="902" y="502"/>
                  </a:lnTo>
                  <a:lnTo>
                    <a:pt x="881" y="470"/>
                  </a:lnTo>
                  <a:lnTo>
                    <a:pt x="855" y="441"/>
                  </a:lnTo>
                  <a:lnTo>
                    <a:pt x="826" y="415"/>
                  </a:lnTo>
                  <a:lnTo>
                    <a:pt x="795" y="393"/>
                  </a:lnTo>
                  <a:lnTo>
                    <a:pt x="762" y="374"/>
                  </a:lnTo>
                  <a:lnTo>
                    <a:pt x="726" y="360"/>
                  </a:lnTo>
                  <a:lnTo>
                    <a:pt x="690" y="349"/>
                  </a:lnTo>
                  <a:lnTo>
                    <a:pt x="651" y="343"/>
                  </a:lnTo>
                  <a:lnTo>
                    <a:pt x="612" y="341"/>
                  </a:lnTo>
                  <a:lnTo>
                    <a:pt x="573" y="343"/>
                  </a:lnTo>
                  <a:lnTo>
                    <a:pt x="535" y="349"/>
                  </a:lnTo>
                  <a:lnTo>
                    <a:pt x="498" y="360"/>
                  </a:lnTo>
                  <a:lnTo>
                    <a:pt x="463" y="374"/>
                  </a:lnTo>
                  <a:lnTo>
                    <a:pt x="429" y="393"/>
                  </a:lnTo>
                  <a:lnTo>
                    <a:pt x="398" y="415"/>
                  </a:lnTo>
                  <a:lnTo>
                    <a:pt x="368" y="441"/>
                  </a:lnTo>
                  <a:lnTo>
                    <a:pt x="336" y="476"/>
                  </a:lnTo>
                  <a:lnTo>
                    <a:pt x="309" y="514"/>
                  </a:lnTo>
                  <a:lnTo>
                    <a:pt x="287" y="555"/>
                  </a:lnTo>
                  <a:lnTo>
                    <a:pt x="269" y="597"/>
                  </a:lnTo>
                  <a:lnTo>
                    <a:pt x="257" y="642"/>
                  </a:lnTo>
                  <a:lnTo>
                    <a:pt x="249" y="688"/>
                  </a:lnTo>
                  <a:lnTo>
                    <a:pt x="246" y="735"/>
                  </a:lnTo>
                  <a:lnTo>
                    <a:pt x="249" y="782"/>
                  </a:lnTo>
                  <a:lnTo>
                    <a:pt x="257" y="829"/>
                  </a:lnTo>
                  <a:lnTo>
                    <a:pt x="269" y="873"/>
                  </a:lnTo>
                  <a:lnTo>
                    <a:pt x="287" y="916"/>
                  </a:lnTo>
                  <a:lnTo>
                    <a:pt x="309" y="957"/>
                  </a:lnTo>
                  <a:lnTo>
                    <a:pt x="336" y="995"/>
                  </a:lnTo>
                  <a:lnTo>
                    <a:pt x="368" y="1030"/>
                  </a:lnTo>
                  <a:lnTo>
                    <a:pt x="407" y="1064"/>
                  </a:lnTo>
                  <a:lnTo>
                    <a:pt x="448" y="1094"/>
                  </a:lnTo>
                  <a:lnTo>
                    <a:pt x="491" y="1120"/>
                  </a:lnTo>
                  <a:lnTo>
                    <a:pt x="536" y="1141"/>
                  </a:lnTo>
                  <a:lnTo>
                    <a:pt x="582" y="1157"/>
                  </a:lnTo>
                  <a:lnTo>
                    <a:pt x="630" y="1168"/>
                  </a:lnTo>
                  <a:lnTo>
                    <a:pt x="679" y="1175"/>
                  </a:lnTo>
                  <a:lnTo>
                    <a:pt x="728" y="1178"/>
                  </a:lnTo>
                  <a:lnTo>
                    <a:pt x="776" y="1175"/>
                  </a:lnTo>
                  <a:lnTo>
                    <a:pt x="824" y="1168"/>
                  </a:lnTo>
                  <a:lnTo>
                    <a:pt x="871" y="1157"/>
                  </a:lnTo>
                  <a:lnTo>
                    <a:pt x="918" y="1141"/>
                  </a:lnTo>
                  <a:lnTo>
                    <a:pt x="964" y="1120"/>
                  </a:lnTo>
                  <a:lnTo>
                    <a:pt x="1007" y="1094"/>
                  </a:lnTo>
                  <a:lnTo>
                    <a:pt x="1048" y="1064"/>
                  </a:lnTo>
                  <a:lnTo>
                    <a:pt x="1086" y="1030"/>
                  </a:lnTo>
                  <a:lnTo>
                    <a:pt x="1124" y="988"/>
                  </a:lnTo>
                  <a:lnTo>
                    <a:pt x="1157" y="944"/>
                  </a:lnTo>
                  <a:lnTo>
                    <a:pt x="1186" y="897"/>
                  </a:lnTo>
                  <a:lnTo>
                    <a:pt x="1212" y="847"/>
                  </a:lnTo>
                  <a:lnTo>
                    <a:pt x="1232" y="795"/>
                  </a:lnTo>
                  <a:lnTo>
                    <a:pt x="1248" y="742"/>
                  </a:lnTo>
                  <a:lnTo>
                    <a:pt x="1259" y="689"/>
                  </a:lnTo>
                  <a:lnTo>
                    <a:pt x="1266" y="634"/>
                  </a:lnTo>
                  <a:lnTo>
                    <a:pt x="1268" y="579"/>
                  </a:lnTo>
                  <a:lnTo>
                    <a:pt x="1266" y="524"/>
                  </a:lnTo>
                  <a:lnTo>
                    <a:pt x="1260" y="470"/>
                  </a:lnTo>
                  <a:lnTo>
                    <a:pt x="1249" y="416"/>
                  </a:lnTo>
                  <a:lnTo>
                    <a:pt x="1234" y="363"/>
                  </a:lnTo>
                  <a:lnTo>
                    <a:pt x="1215" y="312"/>
                  </a:lnTo>
                  <a:lnTo>
                    <a:pt x="1191" y="263"/>
                  </a:lnTo>
                  <a:lnTo>
                    <a:pt x="1161" y="215"/>
                  </a:lnTo>
                  <a:lnTo>
                    <a:pt x="1128" y="171"/>
                  </a:lnTo>
                  <a:lnTo>
                    <a:pt x="1091" y="129"/>
                  </a:lnTo>
                  <a:lnTo>
                    <a:pt x="1091" y="129"/>
                  </a:lnTo>
                  <a:lnTo>
                    <a:pt x="1137" y="165"/>
                  </a:lnTo>
                  <a:lnTo>
                    <a:pt x="1180" y="204"/>
                  </a:lnTo>
                  <a:lnTo>
                    <a:pt x="1220" y="248"/>
                  </a:lnTo>
                  <a:lnTo>
                    <a:pt x="1256" y="294"/>
                  </a:lnTo>
                  <a:lnTo>
                    <a:pt x="1287" y="343"/>
                  </a:lnTo>
                  <a:lnTo>
                    <a:pt x="1315" y="395"/>
                  </a:lnTo>
                  <a:lnTo>
                    <a:pt x="1338" y="449"/>
                  </a:lnTo>
                  <a:lnTo>
                    <a:pt x="1356" y="506"/>
                  </a:lnTo>
                  <a:lnTo>
                    <a:pt x="1369" y="565"/>
                  </a:lnTo>
                  <a:lnTo>
                    <a:pt x="1377" y="625"/>
                  </a:lnTo>
                  <a:lnTo>
                    <a:pt x="1380" y="688"/>
                  </a:lnTo>
                  <a:lnTo>
                    <a:pt x="1377" y="754"/>
                  </a:lnTo>
                  <a:lnTo>
                    <a:pt x="1368" y="818"/>
                  </a:lnTo>
                  <a:lnTo>
                    <a:pt x="1353" y="881"/>
                  </a:lnTo>
                  <a:lnTo>
                    <a:pt x="1332" y="941"/>
                  </a:lnTo>
                  <a:lnTo>
                    <a:pt x="1306" y="999"/>
                  </a:lnTo>
                  <a:lnTo>
                    <a:pt x="1275" y="1053"/>
                  </a:lnTo>
                  <a:lnTo>
                    <a:pt x="1240" y="1104"/>
                  </a:lnTo>
                  <a:lnTo>
                    <a:pt x="1200" y="1152"/>
                  </a:lnTo>
                  <a:lnTo>
                    <a:pt x="1155" y="1196"/>
                  </a:lnTo>
                  <a:lnTo>
                    <a:pt x="1108" y="1236"/>
                  </a:lnTo>
                  <a:lnTo>
                    <a:pt x="1056" y="1271"/>
                  </a:lnTo>
                  <a:lnTo>
                    <a:pt x="1002" y="1302"/>
                  </a:lnTo>
                  <a:lnTo>
                    <a:pt x="945" y="1328"/>
                  </a:lnTo>
                  <a:lnTo>
                    <a:pt x="884" y="1349"/>
                  </a:lnTo>
                  <a:lnTo>
                    <a:pt x="821" y="1364"/>
                  </a:lnTo>
                  <a:lnTo>
                    <a:pt x="757" y="1373"/>
                  </a:lnTo>
                  <a:lnTo>
                    <a:pt x="691" y="1376"/>
                  </a:lnTo>
                  <a:lnTo>
                    <a:pt x="624" y="1373"/>
                  </a:lnTo>
                  <a:lnTo>
                    <a:pt x="559" y="1364"/>
                  </a:lnTo>
                  <a:lnTo>
                    <a:pt x="497" y="1349"/>
                  </a:lnTo>
                  <a:lnTo>
                    <a:pt x="437" y="1328"/>
                  </a:lnTo>
                  <a:lnTo>
                    <a:pt x="379" y="1302"/>
                  </a:lnTo>
                  <a:lnTo>
                    <a:pt x="324" y="1271"/>
                  </a:lnTo>
                  <a:lnTo>
                    <a:pt x="273" y="1236"/>
                  </a:lnTo>
                  <a:lnTo>
                    <a:pt x="225" y="1196"/>
                  </a:lnTo>
                  <a:lnTo>
                    <a:pt x="181" y="1152"/>
                  </a:lnTo>
                  <a:lnTo>
                    <a:pt x="141" y="1104"/>
                  </a:lnTo>
                  <a:lnTo>
                    <a:pt x="105" y="1053"/>
                  </a:lnTo>
                  <a:lnTo>
                    <a:pt x="74" y="999"/>
                  </a:lnTo>
                  <a:lnTo>
                    <a:pt x="48" y="941"/>
                  </a:lnTo>
                  <a:lnTo>
                    <a:pt x="28" y="881"/>
                  </a:lnTo>
                  <a:lnTo>
                    <a:pt x="13" y="818"/>
                  </a:lnTo>
                  <a:lnTo>
                    <a:pt x="3" y="754"/>
                  </a:lnTo>
                  <a:lnTo>
                    <a:pt x="0" y="688"/>
                  </a:lnTo>
                  <a:lnTo>
                    <a:pt x="3" y="621"/>
                  </a:lnTo>
                  <a:lnTo>
                    <a:pt x="13" y="557"/>
                  </a:lnTo>
                  <a:lnTo>
                    <a:pt x="28" y="495"/>
                  </a:lnTo>
                  <a:lnTo>
                    <a:pt x="48" y="435"/>
                  </a:lnTo>
                  <a:lnTo>
                    <a:pt x="74" y="377"/>
                  </a:lnTo>
                  <a:lnTo>
                    <a:pt x="105" y="323"/>
                  </a:lnTo>
                  <a:lnTo>
                    <a:pt x="141" y="272"/>
                  </a:lnTo>
                  <a:lnTo>
                    <a:pt x="181" y="224"/>
                  </a:lnTo>
                  <a:lnTo>
                    <a:pt x="225" y="180"/>
                  </a:lnTo>
                  <a:lnTo>
                    <a:pt x="273" y="140"/>
                  </a:lnTo>
                  <a:lnTo>
                    <a:pt x="324" y="105"/>
                  </a:lnTo>
                  <a:lnTo>
                    <a:pt x="379" y="74"/>
                  </a:lnTo>
                  <a:lnTo>
                    <a:pt x="437" y="48"/>
                  </a:lnTo>
                  <a:lnTo>
                    <a:pt x="497" y="27"/>
                  </a:lnTo>
                  <a:lnTo>
                    <a:pt x="559" y="12"/>
                  </a:lnTo>
                  <a:lnTo>
                    <a:pt x="624" y="3"/>
                  </a:lnTo>
                  <a:lnTo>
                    <a:pt x="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47"/>
            <p:cNvSpPr>
              <a:spLocks noEditPoints="1"/>
            </p:cNvSpPr>
            <p:nvPr/>
          </p:nvSpPr>
          <p:spPr bwMode="auto">
            <a:xfrm>
              <a:off x="8235950" y="4991100"/>
              <a:ext cx="242888" cy="390525"/>
            </a:xfrm>
            <a:custGeom>
              <a:avLst/>
              <a:gdLst>
                <a:gd name="T0" fmla="*/ 519 w 1380"/>
                <a:gd name="T1" fmla="*/ 1178 h 2212"/>
                <a:gd name="T2" fmla="*/ 387 w 1380"/>
                <a:gd name="T3" fmla="*/ 1234 h 2212"/>
                <a:gd name="T4" fmla="*/ 381 w 1380"/>
                <a:gd name="T5" fmla="*/ 1288 h 2212"/>
                <a:gd name="T6" fmla="*/ 427 w 1380"/>
                <a:gd name="T7" fmla="*/ 1321 h 2212"/>
                <a:gd name="T8" fmla="*/ 570 w 1380"/>
                <a:gd name="T9" fmla="*/ 1279 h 2212"/>
                <a:gd name="T10" fmla="*/ 803 w 1380"/>
                <a:gd name="T11" fmla="*/ 1277 h 2212"/>
                <a:gd name="T12" fmla="*/ 1008 w 1380"/>
                <a:gd name="T13" fmla="*/ 1361 h 2212"/>
                <a:gd name="T14" fmla="*/ 1167 w 1380"/>
                <a:gd name="T15" fmla="*/ 1517 h 2212"/>
                <a:gd name="T16" fmla="*/ 1214 w 1380"/>
                <a:gd name="T17" fmla="*/ 1541 h 2212"/>
                <a:gd name="T18" fmla="*/ 1263 w 1380"/>
                <a:gd name="T19" fmla="*/ 1509 h 2212"/>
                <a:gd name="T20" fmla="*/ 1259 w 1380"/>
                <a:gd name="T21" fmla="*/ 1454 h 2212"/>
                <a:gd name="T22" fmla="*/ 1088 w 1380"/>
                <a:gd name="T23" fmla="*/ 1282 h 2212"/>
                <a:gd name="T24" fmla="*/ 871 w 1380"/>
                <a:gd name="T25" fmla="*/ 1180 h 2212"/>
                <a:gd name="T26" fmla="*/ 691 w 1380"/>
                <a:gd name="T27" fmla="*/ 826 h 2212"/>
                <a:gd name="T28" fmla="*/ 464 w 1380"/>
                <a:gd name="T29" fmla="*/ 864 h 2212"/>
                <a:gd name="T30" fmla="*/ 380 w 1380"/>
                <a:gd name="T31" fmla="*/ 916 h 2212"/>
                <a:gd name="T32" fmla="*/ 389 w 1380"/>
                <a:gd name="T33" fmla="*/ 971 h 2212"/>
                <a:gd name="T34" fmla="*/ 441 w 1380"/>
                <a:gd name="T35" fmla="*/ 990 h 2212"/>
                <a:gd name="T36" fmla="*/ 593 w 1380"/>
                <a:gd name="T37" fmla="*/ 944 h 2212"/>
                <a:gd name="T38" fmla="*/ 803 w 1380"/>
                <a:gd name="T39" fmla="*/ 947 h 2212"/>
                <a:gd name="T40" fmla="*/ 1008 w 1380"/>
                <a:gd name="T41" fmla="*/ 1031 h 2212"/>
                <a:gd name="T42" fmla="*/ 1167 w 1380"/>
                <a:gd name="T43" fmla="*/ 1187 h 2212"/>
                <a:gd name="T44" fmla="*/ 1214 w 1380"/>
                <a:gd name="T45" fmla="*/ 1211 h 2212"/>
                <a:gd name="T46" fmla="*/ 1263 w 1380"/>
                <a:gd name="T47" fmla="*/ 1179 h 2212"/>
                <a:gd name="T48" fmla="*/ 1259 w 1380"/>
                <a:gd name="T49" fmla="*/ 1125 h 2212"/>
                <a:gd name="T50" fmla="*/ 1088 w 1380"/>
                <a:gd name="T51" fmla="*/ 952 h 2212"/>
                <a:gd name="T52" fmla="*/ 871 w 1380"/>
                <a:gd name="T53" fmla="*/ 850 h 2212"/>
                <a:gd name="T54" fmla="*/ 691 w 1380"/>
                <a:gd name="T55" fmla="*/ 495 h 2212"/>
                <a:gd name="T56" fmla="*/ 464 w 1380"/>
                <a:gd name="T57" fmla="*/ 533 h 2212"/>
                <a:gd name="T58" fmla="*/ 380 w 1380"/>
                <a:gd name="T59" fmla="*/ 586 h 2212"/>
                <a:gd name="T60" fmla="*/ 389 w 1380"/>
                <a:gd name="T61" fmla="*/ 641 h 2212"/>
                <a:gd name="T62" fmla="*/ 441 w 1380"/>
                <a:gd name="T63" fmla="*/ 660 h 2212"/>
                <a:gd name="T64" fmla="*/ 629 w 1380"/>
                <a:gd name="T65" fmla="*/ 609 h 2212"/>
                <a:gd name="T66" fmla="*/ 856 w 1380"/>
                <a:gd name="T67" fmla="*/ 631 h 2212"/>
                <a:gd name="T68" fmla="*/ 1053 w 1380"/>
                <a:gd name="T69" fmla="*/ 734 h 2212"/>
                <a:gd name="T70" fmla="*/ 1177 w 1380"/>
                <a:gd name="T71" fmla="*/ 867 h 2212"/>
                <a:gd name="T72" fmla="*/ 1230 w 1380"/>
                <a:gd name="T73" fmla="*/ 878 h 2212"/>
                <a:gd name="T74" fmla="*/ 1268 w 1380"/>
                <a:gd name="T75" fmla="*/ 836 h 2212"/>
                <a:gd name="T76" fmla="*/ 1222 w 1380"/>
                <a:gd name="T77" fmla="*/ 745 h 2212"/>
                <a:gd name="T78" fmla="*/ 1037 w 1380"/>
                <a:gd name="T79" fmla="*/ 590 h 2212"/>
                <a:gd name="T80" fmla="*/ 812 w 1380"/>
                <a:gd name="T81" fmla="*/ 506 h 2212"/>
                <a:gd name="T82" fmla="*/ 757 w 1380"/>
                <a:gd name="T83" fmla="*/ 3 h 2212"/>
                <a:gd name="T84" fmla="*/ 1002 w 1380"/>
                <a:gd name="T85" fmla="*/ 74 h 2212"/>
                <a:gd name="T86" fmla="*/ 1200 w 1380"/>
                <a:gd name="T87" fmla="*/ 224 h 2212"/>
                <a:gd name="T88" fmla="*/ 1332 w 1380"/>
                <a:gd name="T89" fmla="*/ 435 h 2212"/>
                <a:gd name="T90" fmla="*/ 1380 w 1380"/>
                <a:gd name="T91" fmla="*/ 689 h 2212"/>
                <a:gd name="T92" fmla="*/ 1267 w 1380"/>
                <a:gd name="T93" fmla="*/ 2062 h 2212"/>
                <a:gd name="T94" fmla="*/ 1066 w 1380"/>
                <a:gd name="T95" fmla="*/ 1911 h 2212"/>
                <a:gd name="T96" fmla="*/ 823 w 1380"/>
                <a:gd name="T97" fmla="*/ 1828 h 2212"/>
                <a:gd name="T98" fmla="*/ 557 w 1380"/>
                <a:gd name="T99" fmla="*/ 1828 h 2212"/>
                <a:gd name="T100" fmla="*/ 315 w 1380"/>
                <a:gd name="T101" fmla="*/ 1911 h 2212"/>
                <a:gd name="T102" fmla="*/ 114 w 1380"/>
                <a:gd name="T103" fmla="*/ 2062 h 2212"/>
                <a:gd name="T104" fmla="*/ 0 w 1380"/>
                <a:gd name="T105" fmla="*/ 689 h 2212"/>
                <a:gd name="T106" fmla="*/ 48 w 1380"/>
                <a:gd name="T107" fmla="*/ 435 h 2212"/>
                <a:gd name="T108" fmla="*/ 181 w 1380"/>
                <a:gd name="T109" fmla="*/ 224 h 2212"/>
                <a:gd name="T110" fmla="*/ 379 w 1380"/>
                <a:gd name="T111" fmla="*/ 74 h 2212"/>
                <a:gd name="T112" fmla="*/ 624 w 1380"/>
                <a:gd name="T113" fmla="*/ 3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0" h="2212">
                  <a:moveTo>
                    <a:pt x="691" y="1156"/>
                  </a:moveTo>
                  <a:lnTo>
                    <a:pt x="632" y="1158"/>
                  </a:lnTo>
                  <a:lnTo>
                    <a:pt x="575" y="1166"/>
                  </a:lnTo>
                  <a:lnTo>
                    <a:pt x="519" y="1178"/>
                  </a:lnTo>
                  <a:lnTo>
                    <a:pt x="464" y="1194"/>
                  </a:lnTo>
                  <a:lnTo>
                    <a:pt x="410" y="1216"/>
                  </a:lnTo>
                  <a:lnTo>
                    <a:pt x="397" y="1224"/>
                  </a:lnTo>
                  <a:lnTo>
                    <a:pt x="387" y="1234"/>
                  </a:lnTo>
                  <a:lnTo>
                    <a:pt x="380" y="1246"/>
                  </a:lnTo>
                  <a:lnTo>
                    <a:pt x="377" y="1260"/>
                  </a:lnTo>
                  <a:lnTo>
                    <a:pt x="377" y="1274"/>
                  </a:lnTo>
                  <a:lnTo>
                    <a:pt x="381" y="1288"/>
                  </a:lnTo>
                  <a:lnTo>
                    <a:pt x="389" y="1301"/>
                  </a:lnTo>
                  <a:lnTo>
                    <a:pt x="400" y="1311"/>
                  </a:lnTo>
                  <a:lnTo>
                    <a:pt x="413" y="1317"/>
                  </a:lnTo>
                  <a:lnTo>
                    <a:pt x="427" y="1321"/>
                  </a:lnTo>
                  <a:lnTo>
                    <a:pt x="441" y="1320"/>
                  </a:lnTo>
                  <a:lnTo>
                    <a:pt x="455" y="1316"/>
                  </a:lnTo>
                  <a:lnTo>
                    <a:pt x="511" y="1294"/>
                  </a:lnTo>
                  <a:lnTo>
                    <a:pt x="570" y="1279"/>
                  </a:lnTo>
                  <a:lnTo>
                    <a:pt x="629" y="1269"/>
                  </a:lnTo>
                  <a:lnTo>
                    <a:pt x="691" y="1266"/>
                  </a:lnTo>
                  <a:lnTo>
                    <a:pt x="747" y="1269"/>
                  </a:lnTo>
                  <a:lnTo>
                    <a:pt x="803" y="1277"/>
                  </a:lnTo>
                  <a:lnTo>
                    <a:pt x="856" y="1290"/>
                  </a:lnTo>
                  <a:lnTo>
                    <a:pt x="909" y="1309"/>
                  </a:lnTo>
                  <a:lnTo>
                    <a:pt x="960" y="1333"/>
                  </a:lnTo>
                  <a:lnTo>
                    <a:pt x="1008" y="1361"/>
                  </a:lnTo>
                  <a:lnTo>
                    <a:pt x="1053" y="1393"/>
                  </a:lnTo>
                  <a:lnTo>
                    <a:pt x="1094" y="1431"/>
                  </a:lnTo>
                  <a:lnTo>
                    <a:pt x="1133" y="1472"/>
                  </a:lnTo>
                  <a:lnTo>
                    <a:pt x="1167" y="1517"/>
                  </a:lnTo>
                  <a:lnTo>
                    <a:pt x="1177" y="1527"/>
                  </a:lnTo>
                  <a:lnTo>
                    <a:pt x="1189" y="1535"/>
                  </a:lnTo>
                  <a:lnTo>
                    <a:pt x="1201" y="1539"/>
                  </a:lnTo>
                  <a:lnTo>
                    <a:pt x="1214" y="1541"/>
                  </a:lnTo>
                  <a:lnTo>
                    <a:pt x="1230" y="1538"/>
                  </a:lnTo>
                  <a:lnTo>
                    <a:pt x="1245" y="1531"/>
                  </a:lnTo>
                  <a:lnTo>
                    <a:pt x="1256" y="1521"/>
                  </a:lnTo>
                  <a:lnTo>
                    <a:pt x="1263" y="1509"/>
                  </a:lnTo>
                  <a:lnTo>
                    <a:pt x="1268" y="1496"/>
                  </a:lnTo>
                  <a:lnTo>
                    <a:pt x="1268" y="1482"/>
                  </a:lnTo>
                  <a:lnTo>
                    <a:pt x="1266" y="1468"/>
                  </a:lnTo>
                  <a:lnTo>
                    <a:pt x="1259" y="1454"/>
                  </a:lnTo>
                  <a:lnTo>
                    <a:pt x="1222" y="1405"/>
                  </a:lnTo>
                  <a:lnTo>
                    <a:pt x="1180" y="1360"/>
                  </a:lnTo>
                  <a:lnTo>
                    <a:pt x="1135" y="1319"/>
                  </a:lnTo>
                  <a:lnTo>
                    <a:pt x="1088" y="1282"/>
                  </a:lnTo>
                  <a:lnTo>
                    <a:pt x="1037" y="1250"/>
                  </a:lnTo>
                  <a:lnTo>
                    <a:pt x="984" y="1222"/>
                  </a:lnTo>
                  <a:lnTo>
                    <a:pt x="929" y="1199"/>
                  </a:lnTo>
                  <a:lnTo>
                    <a:pt x="871" y="1180"/>
                  </a:lnTo>
                  <a:lnTo>
                    <a:pt x="812" y="1167"/>
                  </a:lnTo>
                  <a:lnTo>
                    <a:pt x="752" y="1159"/>
                  </a:lnTo>
                  <a:lnTo>
                    <a:pt x="691" y="1156"/>
                  </a:lnTo>
                  <a:close/>
                  <a:moveTo>
                    <a:pt x="691" y="826"/>
                  </a:moveTo>
                  <a:lnTo>
                    <a:pt x="632" y="828"/>
                  </a:lnTo>
                  <a:lnTo>
                    <a:pt x="575" y="836"/>
                  </a:lnTo>
                  <a:lnTo>
                    <a:pt x="519" y="848"/>
                  </a:lnTo>
                  <a:lnTo>
                    <a:pt x="464" y="864"/>
                  </a:lnTo>
                  <a:lnTo>
                    <a:pt x="410" y="886"/>
                  </a:lnTo>
                  <a:lnTo>
                    <a:pt x="397" y="894"/>
                  </a:lnTo>
                  <a:lnTo>
                    <a:pt x="387" y="904"/>
                  </a:lnTo>
                  <a:lnTo>
                    <a:pt x="380" y="916"/>
                  </a:lnTo>
                  <a:lnTo>
                    <a:pt x="377" y="930"/>
                  </a:lnTo>
                  <a:lnTo>
                    <a:pt x="377" y="944"/>
                  </a:lnTo>
                  <a:lnTo>
                    <a:pt x="381" y="959"/>
                  </a:lnTo>
                  <a:lnTo>
                    <a:pt x="389" y="971"/>
                  </a:lnTo>
                  <a:lnTo>
                    <a:pt x="400" y="981"/>
                  </a:lnTo>
                  <a:lnTo>
                    <a:pt x="413" y="987"/>
                  </a:lnTo>
                  <a:lnTo>
                    <a:pt x="427" y="991"/>
                  </a:lnTo>
                  <a:lnTo>
                    <a:pt x="441" y="990"/>
                  </a:lnTo>
                  <a:lnTo>
                    <a:pt x="455" y="986"/>
                  </a:lnTo>
                  <a:lnTo>
                    <a:pt x="500" y="968"/>
                  </a:lnTo>
                  <a:lnTo>
                    <a:pt x="546" y="954"/>
                  </a:lnTo>
                  <a:lnTo>
                    <a:pt x="593" y="944"/>
                  </a:lnTo>
                  <a:lnTo>
                    <a:pt x="641" y="938"/>
                  </a:lnTo>
                  <a:lnTo>
                    <a:pt x="691" y="936"/>
                  </a:lnTo>
                  <a:lnTo>
                    <a:pt x="747" y="939"/>
                  </a:lnTo>
                  <a:lnTo>
                    <a:pt x="803" y="947"/>
                  </a:lnTo>
                  <a:lnTo>
                    <a:pt x="856" y="961"/>
                  </a:lnTo>
                  <a:lnTo>
                    <a:pt x="909" y="979"/>
                  </a:lnTo>
                  <a:lnTo>
                    <a:pt x="960" y="1003"/>
                  </a:lnTo>
                  <a:lnTo>
                    <a:pt x="1008" y="1031"/>
                  </a:lnTo>
                  <a:lnTo>
                    <a:pt x="1053" y="1063"/>
                  </a:lnTo>
                  <a:lnTo>
                    <a:pt x="1094" y="1101"/>
                  </a:lnTo>
                  <a:lnTo>
                    <a:pt x="1133" y="1142"/>
                  </a:lnTo>
                  <a:lnTo>
                    <a:pt x="1167" y="1187"/>
                  </a:lnTo>
                  <a:lnTo>
                    <a:pt x="1177" y="1197"/>
                  </a:lnTo>
                  <a:lnTo>
                    <a:pt x="1189" y="1205"/>
                  </a:lnTo>
                  <a:lnTo>
                    <a:pt x="1201" y="1209"/>
                  </a:lnTo>
                  <a:lnTo>
                    <a:pt x="1214" y="1211"/>
                  </a:lnTo>
                  <a:lnTo>
                    <a:pt x="1230" y="1208"/>
                  </a:lnTo>
                  <a:lnTo>
                    <a:pt x="1245" y="1201"/>
                  </a:lnTo>
                  <a:lnTo>
                    <a:pt x="1256" y="1191"/>
                  </a:lnTo>
                  <a:lnTo>
                    <a:pt x="1263" y="1179"/>
                  </a:lnTo>
                  <a:lnTo>
                    <a:pt x="1268" y="1166"/>
                  </a:lnTo>
                  <a:lnTo>
                    <a:pt x="1268" y="1152"/>
                  </a:lnTo>
                  <a:lnTo>
                    <a:pt x="1266" y="1138"/>
                  </a:lnTo>
                  <a:lnTo>
                    <a:pt x="1259" y="1125"/>
                  </a:lnTo>
                  <a:lnTo>
                    <a:pt x="1222" y="1076"/>
                  </a:lnTo>
                  <a:lnTo>
                    <a:pt x="1180" y="1030"/>
                  </a:lnTo>
                  <a:lnTo>
                    <a:pt x="1135" y="989"/>
                  </a:lnTo>
                  <a:lnTo>
                    <a:pt x="1088" y="952"/>
                  </a:lnTo>
                  <a:lnTo>
                    <a:pt x="1037" y="920"/>
                  </a:lnTo>
                  <a:lnTo>
                    <a:pt x="984" y="892"/>
                  </a:lnTo>
                  <a:lnTo>
                    <a:pt x="929" y="869"/>
                  </a:lnTo>
                  <a:lnTo>
                    <a:pt x="871" y="850"/>
                  </a:lnTo>
                  <a:lnTo>
                    <a:pt x="812" y="837"/>
                  </a:lnTo>
                  <a:lnTo>
                    <a:pt x="752" y="829"/>
                  </a:lnTo>
                  <a:lnTo>
                    <a:pt x="691" y="826"/>
                  </a:lnTo>
                  <a:close/>
                  <a:moveTo>
                    <a:pt x="691" y="495"/>
                  </a:moveTo>
                  <a:lnTo>
                    <a:pt x="632" y="497"/>
                  </a:lnTo>
                  <a:lnTo>
                    <a:pt x="575" y="505"/>
                  </a:lnTo>
                  <a:lnTo>
                    <a:pt x="519" y="517"/>
                  </a:lnTo>
                  <a:lnTo>
                    <a:pt x="464" y="533"/>
                  </a:lnTo>
                  <a:lnTo>
                    <a:pt x="410" y="556"/>
                  </a:lnTo>
                  <a:lnTo>
                    <a:pt x="397" y="564"/>
                  </a:lnTo>
                  <a:lnTo>
                    <a:pt x="387" y="574"/>
                  </a:lnTo>
                  <a:lnTo>
                    <a:pt x="380" y="586"/>
                  </a:lnTo>
                  <a:lnTo>
                    <a:pt x="377" y="600"/>
                  </a:lnTo>
                  <a:lnTo>
                    <a:pt x="377" y="614"/>
                  </a:lnTo>
                  <a:lnTo>
                    <a:pt x="381" y="629"/>
                  </a:lnTo>
                  <a:lnTo>
                    <a:pt x="389" y="641"/>
                  </a:lnTo>
                  <a:lnTo>
                    <a:pt x="400" y="651"/>
                  </a:lnTo>
                  <a:lnTo>
                    <a:pt x="413" y="657"/>
                  </a:lnTo>
                  <a:lnTo>
                    <a:pt x="427" y="661"/>
                  </a:lnTo>
                  <a:lnTo>
                    <a:pt x="441" y="660"/>
                  </a:lnTo>
                  <a:lnTo>
                    <a:pt x="455" y="656"/>
                  </a:lnTo>
                  <a:lnTo>
                    <a:pt x="511" y="634"/>
                  </a:lnTo>
                  <a:lnTo>
                    <a:pt x="570" y="619"/>
                  </a:lnTo>
                  <a:lnTo>
                    <a:pt x="629" y="609"/>
                  </a:lnTo>
                  <a:lnTo>
                    <a:pt x="691" y="606"/>
                  </a:lnTo>
                  <a:lnTo>
                    <a:pt x="747" y="609"/>
                  </a:lnTo>
                  <a:lnTo>
                    <a:pt x="803" y="617"/>
                  </a:lnTo>
                  <a:lnTo>
                    <a:pt x="856" y="631"/>
                  </a:lnTo>
                  <a:lnTo>
                    <a:pt x="909" y="649"/>
                  </a:lnTo>
                  <a:lnTo>
                    <a:pt x="960" y="673"/>
                  </a:lnTo>
                  <a:lnTo>
                    <a:pt x="1008" y="701"/>
                  </a:lnTo>
                  <a:lnTo>
                    <a:pt x="1053" y="734"/>
                  </a:lnTo>
                  <a:lnTo>
                    <a:pt x="1094" y="771"/>
                  </a:lnTo>
                  <a:lnTo>
                    <a:pt x="1133" y="812"/>
                  </a:lnTo>
                  <a:lnTo>
                    <a:pt x="1167" y="857"/>
                  </a:lnTo>
                  <a:lnTo>
                    <a:pt x="1177" y="867"/>
                  </a:lnTo>
                  <a:lnTo>
                    <a:pt x="1189" y="875"/>
                  </a:lnTo>
                  <a:lnTo>
                    <a:pt x="1201" y="879"/>
                  </a:lnTo>
                  <a:lnTo>
                    <a:pt x="1214" y="881"/>
                  </a:lnTo>
                  <a:lnTo>
                    <a:pt x="1230" y="878"/>
                  </a:lnTo>
                  <a:lnTo>
                    <a:pt x="1245" y="871"/>
                  </a:lnTo>
                  <a:lnTo>
                    <a:pt x="1256" y="861"/>
                  </a:lnTo>
                  <a:lnTo>
                    <a:pt x="1263" y="849"/>
                  </a:lnTo>
                  <a:lnTo>
                    <a:pt x="1268" y="836"/>
                  </a:lnTo>
                  <a:lnTo>
                    <a:pt x="1268" y="822"/>
                  </a:lnTo>
                  <a:lnTo>
                    <a:pt x="1266" y="808"/>
                  </a:lnTo>
                  <a:lnTo>
                    <a:pt x="1259" y="795"/>
                  </a:lnTo>
                  <a:lnTo>
                    <a:pt x="1222" y="745"/>
                  </a:lnTo>
                  <a:lnTo>
                    <a:pt x="1180" y="700"/>
                  </a:lnTo>
                  <a:lnTo>
                    <a:pt x="1135" y="659"/>
                  </a:lnTo>
                  <a:lnTo>
                    <a:pt x="1088" y="622"/>
                  </a:lnTo>
                  <a:lnTo>
                    <a:pt x="1037" y="590"/>
                  </a:lnTo>
                  <a:lnTo>
                    <a:pt x="984" y="562"/>
                  </a:lnTo>
                  <a:lnTo>
                    <a:pt x="929" y="537"/>
                  </a:lnTo>
                  <a:lnTo>
                    <a:pt x="871" y="519"/>
                  </a:lnTo>
                  <a:lnTo>
                    <a:pt x="812" y="506"/>
                  </a:lnTo>
                  <a:lnTo>
                    <a:pt x="752" y="498"/>
                  </a:lnTo>
                  <a:lnTo>
                    <a:pt x="691" y="495"/>
                  </a:lnTo>
                  <a:close/>
                  <a:moveTo>
                    <a:pt x="691" y="0"/>
                  </a:moveTo>
                  <a:lnTo>
                    <a:pt x="757" y="3"/>
                  </a:lnTo>
                  <a:lnTo>
                    <a:pt x="821" y="12"/>
                  </a:lnTo>
                  <a:lnTo>
                    <a:pt x="884" y="27"/>
                  </a:lnTo>
                  <a:lnTo>
                    <a:pt x="945" y="48"/>
                  </a:lnTo>
                  <a:lnTo>
                    <a:pt x="1002" y="74"/>
                  </a:lnTo>
                  <a:lnTo>
                    <a:pt x="1056" y="105"/>
                  </a:lnTo>
                  <a:lnTo>
                    <a:pt x="1108" y="140"/>
                  </a:lnTo>
                  <a:lnTo>
                    <a:pt x="1155" y="180"/>
                  </a:lnTo>
                  <a:lnTo>
                    <a:pt x="1200" y="224"/>
                  </a:lnTo>
                  <a:lnTo>
                    <a:pt x="1240" y="272"/>
                  </a:lnTo>
                  <a:lnTo>
                    <a:pt x="1275" y="323"/>
                  </a:lnTo>
                  <a:lnTo>
                    <a:pt x="1306" y="377"/>
                  </a:lnTo>
                  <a:lnTo>
                    <a:pt x="1332" y="435"/>
                  </a:lnTo>
                  <a:lnTo>
                    <a:pt x="1353" y="495"/>
                  </a:lnTo>
                  <a:lnTo>
                    <a:pt x="1368" y="558"/>
                  </a:lnTo>
                  <a:lnTo>
                    <a:pt x="1377" y="622"/>
                  </a:lnTo>
                  <a:lnTo>
                    <a:pt x="1380" y="689"/>
                  </a:lnTo>
                  <a:lnTo>
                    <a:pt x="1380" y="2212"/>
                  </a:lnTo>
                  <a:lnTo>
                    <a:pt x="1346" y="2159"/>
                  </a:lnTo>
                  <a:lnTo>
                    <a:pt x="1308" y="2109"/>
                  </a:lnTo>
                  <a:lnTo>
                    <a:pt x="1267" y="2062"/>
                  </a:lnTo>
                  <a:lnTo>
                    <a:pt x="1221" y="2019"/>
                  </a:lnTo>
                  <a:lnTo>
                    <a:pt x="1172" y="1979"/>
                  </a:lnTo>
                  <a:lnTo>
                    <a:pt x="1120" y="1943"/>
                  </a:lnTo>
                  <a:lnTo>
                    <a:pt x="1066" y="1911"/>
                  </a:lnTo>
                  <a:lnTo>
                    <a:pt x="1009" y="1883"/>
                  </a:lnTo>
                  <a:lnTo>
                    <a:pt x="949" y="1860"/>
                  </a:lnTo>
                  <a:lnTo>
                    <a:pt x="887" y="1841"/>
                  </a:lnTo>
                  <a:lnTo>
                    <a:pt x="823" y="1828"/>
                  </a:lnTo>
                  <a:lnTo>
                    <a:pt x="758" y="1820"/>
                  </a:lnTo>
                  <a:lnTo>
                    <a:pt x="691" y="1817"/>
                  </a:lnTo>
                  <a:lnTo>
                    <a:pt x="623" y="1820"/>
                  </a:lnTo>
                  <a:lnTo>
                    <a:pt x="557" y="1828"/>
                  </a:lnTo>
                  <a:lnTo>
                    <a:pt x="494" y="1841"/>
                  </a:lnTo>
                  <a:lnTo>
                    <a:pt x="432" y="1860"/>
                  </a:lnTo>
                  <a:lnTo>
                    <a:pt x="372" y="1883"/>
                  </a:lnTo>
                  <a:lnTo>
                    <a:pt x="315" y="1911"/>
                  </a:lnTo>
                  <a:lnTo>
                    <a:pt x="260" y="1943"/>
                  </a:lnTo>
                  <a:lnTo>
                    <a:pt x="209" y="1979"/>
                  </a:lnTo>
                  <a:lnTo>
                    <a:pt x="160" y="2019"/>
                  </a:lnTo>
                  <a:lnTo>
                    <a:pt x="114" y="2062"/>
                  </a:lnTo>
                  <a:lnTo>
                    <a:pt x="72" y="2109"/>
                  </a:lnTo>
                  <a:lnTo>
                    <a:pt x="34" y="2159"/>
                  </a:lnTo>
                  <a:lnTo>
                    <a:pt x="0" y="2212"/>
                  </a:lnTo>
                  <a:lnTo>
                    <a:pt x="0" y="689"/>
                  </a:lnTo>
                  <a:lnTo>
                    <a:pt x="3" y="622"/>
                  </a:lnTo>
                  <a:lnTo>
                    <a:pt x="13" y="558"/>
                  </a:lnTo>
                  <a:lnTo>
                    <a:pt x="28" y="495"/>
                  </a:lnTo>
                  <a:lnTo>
                    <a:pt x="48" y="435"/>
                  </a:lnTo>
                  <a:lnTo>
                    <a:pt x="74" y="377"/>
                  </a:lnTo>
                  <a:lnTo>
                    <a:pt x="105" y="323"/>
                  </a:lnTo>
                  <a:lnTo>
                    <a:pt x="141" y="272"/>
                  </a:lnTo>
                  <a:lnTo>
                    <a:pt x="181" y="224"/>
                  </a:lnTo>
                  <a:lnTo>
                    <a:pt x="225" y="180"/>
                  </a:lnTo>
                  <a:lnTo>
                    <a:pt x="273" y="140"/>
                  </a:lnTo>
                  <a:lnTo>
                    <a:pt x="324" y="105"/>
                  </a:lnTo>
                  <a:lnTo>
                    <a:pt x="379" y="74"/>
                  </a:lnTo>
                  <a:lnTo>
                    <a:pt x="437" y="48"/>
                  </a:lnTo>
                  <a:lnTo>
                    <a:pt x="497" y="27"/>
                  </a:lnTo>
                  <a:lnTo>
                    <a:pt x="559" y="12"/>
                  </a:lnTo>
                  <a:lnTo>
                    <a:pt x="624" y="3"/>
                  </a:lnTo>
                  <a:lnTo>
                    <a:pt x="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9151291" y="5022851"/>
            <a:ext cx="428625" cy="515938"/>
            <a:chOff x="9142413" y="5022851"/>
            <a:chExt cx="428625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9" name="Freeform 152"/>
            <p:cNvSpPr>
              <a:spLocks noEditPoints="1"/>
            </p:cNvSpPr>
            <p:nvPr/>
          </p:nvSpPr>
          <p:spPr bwMode="auto">
            <a:xfrm>
              <a:off x="9366251" y="5022851"/>
              <a:ext cx="200025" cy="163513"/>
            </a:xfrm>
            <a:custGeom>
              <a:avLst/>
              <a:gdLst>
                <a:gd name="T0" fmla="*/ 167 w 1260"/>
                <a:gd name="T1" fmla="*/ 125 h 1030"/>
                <a:gd name="T2" fmla="*/ 141 w 1260"/>
                <a:gd name="T3" fmla="*/ 141 h 1030"/>
                <a:gd name="T4" fmla="*/ 124 w 1260"/>
                <a:gd name="T5" fmla="*/ 168 h 1030"/>
                <a:gd name="T6" fmla="*/ 122 w 1260"/>
                <a:gd name="T7" fmla="*/ 246 h 1030"/>
                <a:gd name="T8" fmla="*/ 132 w 1260"/>
                <a:gd name="T9" fmla="*/ 278 h 1030"/>
                <a:gd name="T10" fmla="*/ 155 w 1260"/>
                <a:gd name="T11" fmla="*/ 299 h 1030"/>
                <a:gd name="T12" fmla="*/ 159 w 1260"/>
                <a:gd name="T13" fmla="*/ 302 h 1030"/>
                <a:gd name="T14" fmla="*/ 172 w 1260"/>
                <a:gd name="T15" fmla="*/ 306 h 1030"/>
                <a:gd name="T16" fmla="*/ 858 w 1260"/>
                <a:gd name="T17" fmla="*/ 307 h 1030"/>
                <a:gd name="T18" fmla="*/ 884 w 1260"/>
                <a:gd name="T19" fmla="*/ 301 h 1030"/>
                <a:gd name="T20" fmla="*/ 903 w 1260"/>
                <a:gd name="T21" fmla="*/ 286 h 1030"/>
                <a:gd name="T22" fmla="*/ 918 w 1260"/>
                <a:gd name="T23" fmla="*/ 260 h 1030"/>
                <a:gd name="T24" fmla="*/ 920 w 1260"/>
                <a:gd name="T25" fmla="*/ 184 h 1030"/>
                <a:gd name="T26" fmla="*/ 911 w 1260"/>
                <a:gd name="T27" fmla="*/ 154 h 1030"/>
                <a:gd name="T28" fmla="*/ 889 w 1260"/>
                <a:gd name="T29" fmla="*/ 131 h 1030"/>
                <a:gd name="T30" fmla="*/ 858 w 1260"/>
                <a:gd name="T31" fmla="*/ 123 h 1030"/>
                <a:gd name="T32" fmla="*/ 184 w 1260"/>
                <a:gd name="T33" fmla="*/ 0 h 1030"/>
                <a:gd name="T34" fmla="*/ 891 w 1260"/>
                <a:gd name="T35" fmla="*/ 3 h 1030"/>
                <a:gd name="T36" fmla="*/ 951 w 1260"/>
                <a:gd name="T37" fmla="*/ 26 h 1030"/>
                <a:gd name="T38" fmla="*/ 999 w 1260"/>
                <a:gd name="T39" fmla="*/ 66 h 1030"/>
                <a:gd name="T40" fmla="*/ 1031 w 1260"/>
                <a:gd name="T41" fmla="*/ 120 h 1030"/>
                <a:gd name="T42" fmla="*/ 1042 w 1260"/>
                <a:gd name="T43" fmla="*/ 184 h 1030"/>
                <a:gd name="T44" fmla="*/ 1039 w 1260"/>
                <a:gd name="T45" fmla="*/ 279 h 1030"/>
                <a:gd name="T46" fmla="*/ 1017 w 1260"/>
                <a:gd name="T47" fmla="*/ 339 h 1030"/>
                <a:gd name="T48" fmla="*/ 975 w 1260"/>
                <a:gd name="T49" fmla="*/ 387 h 1030"/>
                <a:gd name="T50" fmla="*/ 951 w 1260"/>
                <a:gd name="T51" fmla="*/ 410 h 1030"/>
                <a:gd name="T52" fmla="*/ 929 w 1260"/>
                <a:gd name="T53" fmla="*/ 451 h 1030"/>
                <a:gd name="T54" fmla="*/ 926 w 1260"/>
                <a:gd name="T55" fmla="*/ 486 h 1030"/>
                <a:gd name="T56" fmla="*/ 936 w 1260"/>
                <a:gd name="T57" fmla="*/ 516 h 1030"/>
                <a:gd name="T58" fmla="*/ 971 w 1260"/>
                <a:gd name="T59" fmla="*/ 550 h 1030"/>
                <a:gd name="T60" fmla="*/ 1022 w 1260"/>
                <a:gd name="T61" fmla="*/ 594 h 1030"/>
                <a:gd name="T62" fmla="*/ 1082 w 1260"/>
                <a:gd name="T63" fmla="*/ 647 h 1030"/>
                <a:gd name="T64" fmla="*/ 1143 w 1260"/>
                <a:gd name="T65" fmla="*/ 711 h 1030"/>
                <a:gd name="T66" fmla="*/ 1197 w 1260"/>
                <a:gd name="T67" fmla="*/ 784 h 1030"/>
                <a:gd name="T68" fmla="*/ 1243 w 1260"/>
                <a:gd name="T69" fmla="*/ 871 h 1030"/>
                <a:gd name="T70" fmla="*/ 1202 w 1260"/>
                <a:gd name="T71" fmla="*/ 948 h 1030"/>
                <a:gd name="T72" fmla="*/ 1078 w 1260"/>
                <a:gd name="T73" fmla="*/ 994 h 1030"/>
                <a:gd name="T74" fmla="*/ 963 w 1260"/>
                <a:gd name="T75" fmla="*/ 1021 h 1030"/>
                <a:gd name="T76" fmla="*/ 851 w 1260"/>
                <a:gd name="T77" fmla="*/ 1030 h 1030"/>
                <a:gd name="T78" fmla="*/ 744 w 1260"/>
                <a:gd name="T79" fmla="*/ 1021 h 1030"/>
                <a:gd name="T80" fmla="*/ 627 w 1260"/>
                <a:gd name="T81" fmla="*/ 993 h 1030"/>
                <a:gd name="T82" fmla="*/ 504 w 1260"/>
                <a:gd name="T83" fmla="*/ 949 h 1030"/>
                <a:gd name="T84" fmla="*/ 389 w 1260"/>
                <a:gd name="T85" fmla="*/ 909 h 1030"/>
                <a:gd name="T86" fmla="*/ 269 w 1260"/>
                <a:gd name="T87" fmla="*/ 876 h 1030"/>
                <a:gd name="T88" fmla="*/ 187 w 1260"/>
                <a:gd name="T89" fmla="*/ 817 h 1030"/>
                <a:gd name="T90" fmla="*/ 142 w 1260"/>
                <a:gd name="T91" fmla="*/ 729 h 1030"/>
                <a:gd name="T92" fmla="*/ 88 w 1260"/>
                <a:gd name="T93" fmla="*/ 654 h 1030"/>
                <a:gd name="T94" fmla="*/ 30 w 1260"/>
                <a:gd name="T95" fmla="*/ 588 h 1030"/>
                <a:gd name="T96" fmla="*/ 76 w 1260"/>
                <a:gd name="T97" fmla="*/ 550 h 1030"/>
                <a:gd name="T98" fmla="*/ 103 w 1260"/>
                <a:gd name="T99" fmla="*/ 527 h 1030"/>
                <a:gd name="T100" fmla="*/ 118 w 1260"/>
                <a:gd name="T101" fmla="*/ 506 h 1030"/>
                <a:gd name="T102" fmla="*/ 123 w 1260"/>
                <a:gd name="T103" fmla="*/ 470 h 1030"/>
                <a:gd name="T104" fmla="*/ 109 w 1260"/>
                <a:gd name="T105" fmla="*/ 429 h 1030"/>
                <a:gd name="T106" fmla="*/ 77 w 1260"/>
                <a:gd name="T107" fmla="*/ 395 h 1030"/>
                <a:gd name="T108" fmla="*/ 36 w 1260"/>
                <a:gd name="T109" fmla="*/ 356 h 1030"/>
                <a:gd name="T110" fmla="*/ 9 w 1260"/>
                <a:gd name="T111" fmla="*/ 304 h 1030"/>
                <a:gd name="T112" fmla="*/ 0 w 1260"/>
                <a:gd name="T113" fmla="*/ 246 h 1030"/>
                <a:gd name="T114" fmla="*/ 3 w 1260"/>
                <a:gd name="T115" fmla="*/ 152 h 1030"/>
                <a:gd name="T116" fmla="*/ 25 w 1260"/>
                <a:gd name="T117" fmla="*/ 91 h 1030"/>
                <a:gd name="T118" fmla="*/ 65 w 1260"/>
                <a:gd name="T119" fmla="*/ 43 h 1030"/>
                <a:gd name="T120" fmla="*/ 119 w 1260"/>
                <a:gd name="T121" fmla="*/ 11 h 1030"/>
                <a:gd name="T122" fmla="*/ 184 w 1260"/>
                <a:gd name="T123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0" h="1030">
                  <a:moveTo>
                    <a:pt x="184" y="123"/>
                  </a:moveTo>
                  <a:lnTo>
                    <a:pt x="167" y="125"/>
                  </a:lnTo>
                  <a:lnTo>
                    <a:pt x="153" y="131"/>
                  </a:lnTo>
                  <a:lnTo>
                    <a:pt x="141" y="141"/>
                  </a:lnTo>
                  <a:lnTo>
                    <a:pt x="131" y="154"/>
                  </a:lnTo>
                  <a:lnTo>
                    <a:pt x="124" y="168"/>
                  </a:lnTo>
                  <a:lnTo>
                    <a:pt x="122" y="184"/>
                  </a:lnTo>
                  <a:lnTo>
                    <a:pt x="122" y="246"/>
                  </a:lnTo>
                  <a:lnTo>
                    <a:pt x="124" y="263"/>
                  </a:lnTo>
                  <a:lnTo>
                    <a:pt x="132" y="278"/>
                  </a:lnTo>
                  <a:lnTo>
                    <a:pt x="142" y="290"/>
                  </a:lnTo>
                  <a:lnTo>
                    <a:pt x="155" y="299"/>
                  </a:lnTo>
                  <a:lnTo>
                    <a:pt x="157" y="301"/>
                  </a:lnTo>
                  <a:lnTo>
                    <a:pt x="159" y="302"/>
                  </a:lnTo>
                  <a:lnTo>
                    <a:pt x="162" y="303"/>
                  </a:lnTo>
                  <a:lnTo>
                    <a:pt x="172" y="306"/>
                  </a:lnTo>
                  <a:lnTo>
                    <a:pt x="184" y="307"/>
                  </a:lnTo>
                  <a:lnTo>
                    <a:pt x="858" y="307"/>
                  </a:lnTo>
                  <a:lnTo>
                    <a:pt x="873" y="305"/>
                  </a:lnTo>
                  <a:lnTo>
                    <a:pt x="884" y="301"/>
                  </a:lnTo>
                  <a:lnTo>
                    <a:pt x="893" y="295"/>
                  </a:lnTo>
                  <a:lnTo>
                    <a:pt x="903" y="286"/>
                  </a:lnTo>
                  <a:lnTo>
                    <a:pt x="913" y="275"/>
                  </a:lnTo>
                  <a:lnTo>
                    <a:pt x="918" y="260"/>
                  </a:lnTo>
                  <a:lnTo>
                    <a:pt x="920" y="246"/>
                  </a:lnTo>
                  <a:lnTo>
                    <a:pt x="920" y="184"/>
                  </a:lnTo>
                  <a:lnTo>
                    <a:pt x="918" y="168"/>
                  </a:lnTo>
                  <a:lnTo>
                    <a:pt x="911" y="154"/>
                  </a:lnTo>
                  <a:lnTo>
                    <a:pt x="901" y="141"/>
                  </a:lnTo>
                  <a:lnTo>
                    <a:pt x="889" y="131"/>
                  </a:lnTo>
                  <a:lnTo>
                    <a:pt x="875" y="125"/>
                  </a:lnTo>
                  <a:lnTo>
                    <a:pt x="858" y="123"/>
                  </a:lnTo>
                  <a:lnTo>
                    <a:pt x="184" y="123"/>
                  </a:lnTo>
                  <a:close/>
                  <a:moveTo>
                    <a:pt x="184" y="0"/>
                  </a:moveTo>
                  <a:lnTo>
                    <a:pt x="858" y="0"/>
                  </a:lnTo>
                  <a:lnTo>
                    <a:pt x="891" y="3"/>
                  </a:lnTo>
                  <a:lnTo>
                    <a:pt x="923" y="11"/>
                  </a:lnTo>
                  <a:lnTo>
                    <a:pt x="951" y="26"/>
                  </a:lnTo>
                  <a:lnTo>
                    <a:pt x="977" y="43"/>
                  </a:lnTo>
                  <a:lnTo>
                    <a:pt x="999" y="66"/>
                  </a:lnTo>
                  <a:lnTo>
                    <a:pt x="1017" y="91"/>
                  </a:lnTo>
                  <a:lnTo>
                    <a:pt x="1031" y="120"/>
                  </a:lnTo>
                  <a:lnTo>
                    <a:pt x="1039" y="152"/>
                  </a:lnTo>
                  <a:lnTo>
                    <a:pt x="1042" y="184"/>
                  </a:lnTo>
                  <a:lnTo>
                    <a:pt x="1042" y="246"/>
                  </a:lnTo>
                  <a:lnTo>
                    <a:pt x="1039" y="279"/>
                  </a:lnTo>
                  <a:lnTo>
                    <a:pt x="1030" y="310"/>
                  </a:lnTo>
                  <a:lnTo>
                    <a:pt x="1017" y="339"/>
                  </a:lnTo>
                  <a:lnTo>
                    <a:pt x="997" y="365"/>
                  </a:lnTo>
                  <a:lnTo>
                    <a:pt x="975" y="387"/>
                  </a:lnTo>
                  <a:lnTo>
                    <a:pt x="969" y="393"/>
                  </a:lnTo>
                  <a:lnTo>
                    <a:pt x="951" y="410"/>
                  </a:lnTo>
                  <a:lnTo>
                    <a:pt x="937" y="429"/>
                  </a:lnTo>
                  <a:lnTo>
                    <a:pt x="929" y="451"/>
                  </a:lnTo>
                  <a:lnTo>
                    <a:pt x="925" y="472"/>
                  </a:lnTo>
                  <a:lnTo>
                    <a:pt x="926" y="486"/>
                  </a:lnTo>
                  <a:lnTo>
                    <a:pt x="929" y="501"/>
                  </a:lnTo>
                  <a:lnTo>
                    <a:pt x="936" y="516"/>
                  </a:lnTo>
                  <a:lnTo>
                    <a:pt x="948" y="531"/>
                  </a:lnTo>
                  <a:lnTo>
                    <a:pt x="971" y="550"/>
                  </a:lnTo>
                  <a:lnTo>
                    <a:pt x="993" y="570"/>
                  </a:lnTo>
                  <a:lnTo>
                    <a:pt x="1022" y="594"/>
                  </a:lnTo>
                  <a:lnTo>
                    <a:pt x="1053" y="620"/>
                  </a:lnTo>
                  <a:lnTo>
                    <a:pt x="1082" y="647"/>
                  </a:lnTo>
                  <a:lnTo>
                    <a:pt x="1113" y="678"/>
                  </a:lnTo>
                  <a:lnTo>
                    <a:pt x="1143" y="711"/>
                  </a:lnTo>
                  <a:lnTo>
                    <a:pt x="1170" y="746"/>
                  </a:lnTo>
                  <a:lnTo>
                    <a:pt x="1197" y="784"/>
                  </a:lnTo>
                  <a:lnTo>
                    <a:pt x="1221" y="826"/>
                  </a:lnTo>
                  <a:lnTo>
                    <a:pt x="1243" y="871"/>
                  </a:lnTo>
                  <a:lnTo>
                    <a:pt x="1260" y="920"/>
                  </a:lnTo>
                  <a:lnTo>
                    <a:pt x="1202" y="948"/>
                  </a:lnTo>
                  <a:lnTo>
                    <a:pt x="1139" y="973"/>
                  </a:lnTo>
                  <a:lnTo>
                    <a:pt x="1078" y="994"/>
                  </a:lnTo>
                  <a:lnTo>
                    <a:pt x="1020" y="1010"/>
                  </a:lnTo>
                  <a:lnTo>
                    <a:pt x="963" y="1021"/>
                  </a:lnTo>
                  <a:lnTo>
                    <a:pt x="906" y="1028"/>
                  </a:lnTo>
                  <a:lnTo>
                    <a:pt x="851" y="1030"/>
                  </a:lnTo>
                  <a:lnTo>
                    <a:pt x="797" y="1028"/>
                  </a:lnTo>
                  <a:lnTo>
                    <a:pt x="744" y="1021"/>
                  </a:lnTo>
                  <a:lnTo>
                    <a:pt x="692" y="1010"/>
                  </a:lnTo>
                  <a:lnTo>
                    <a:pt x="627" y="993"/>
                  </a:lnTo>
                  <a:lnTo>
                    <a:pt x="565" y="971"/>
                  </a:lnTo>
                  <a:lnTo>
                    <a:pt x="504" y="949"/>
                  </a:lnTo>
                  <a:lnTo>
                    <a:pt x="446" y="928"/>
                  </a:lnTo>
                  <a:lnTo>
                    <a:pt x="389" y="909"/>
                  </a:lnTo>
                  <a:lnTo>
                    <a:pt x="330" y="890"/>
                  </a:lnTo>
                  <a:lnTo>
                    <a:pt x="269" y="876"/>
                  </a:lnTo>
                  <a:lnTo>
                    <a:pt x="206" y="866"/>
                  </a:lnTo>
                  <a:lnTo>
                    <a:pt x="187" y="817"/>
                  </a:lnTo>
                  <a:lnTo>
                    <a:pt x="165" y="771"/>
                  </a:lnTo>
                  <a:lnTo>
                    <a:pt x="142" y="729"/>
                  </a:lnTo>
                  <a:lnTo>
                    <a:pt x="115" y="689"/>
                  </a:lnTo>
                  <a:lnTo>
                    <a:pt x="88" y="654"/>
                  </a:lnTo>
                  <a:lnTo>
                    <a:pt x="60" y="620"/>
                  </a:lnTo>
                  <a:lnTo>
                    <a:pt x="30" y="588"/>
                  </a:lnTo>
                  <a:lnTo>
                    <a:pt x="55" y="569"/>
                  </a:lnTo>
                  <a:lnTo>
                    <a:pt x="76" y="550"/>
                  </a:lnTo>
                  <a:lnTo>
                    <a:pt x="98" y="533"/>
                  </a:lnTo>
                  <a:lnTo>
                    <a:pt x="103" y="527"/>
                  </a:lnTo>
                  <a:lnTo>
                    <a:pt x="109" y="521"/>
                  </a:lnTo>
                  <a:lnTo>
                    <a:pt x="118" y="506"/>
                  </a:lnTo>
                  <a:lnTo>
                    <a:pt x="123" y="489"/>
                  </a:lnTo>
                  <a:lnTo>
                    <a:pt x="123" y="470"/>
                  </a:lnTo>
                  <a:lnTo>
                    <a:pt x="118" y="450"/>
                  </a:lnTo>
                  <a:lnTo>
                    <a:pt x="109" y="429"/>
                  </a:lnTo>
                  <a:lnTo>
                    <a:pt x="95" y="412"/>
                  </a:lnTo>
                  <a:lnTo>
                    <a:pt x="77" y="395"/>
                  </a:lnTo>
                  <a:lnTo>
                    <a:pt x="55" y="377"/>
                  </a:lnTo>
                  <a:lnTo>
                    <a:pt x="36" y="356"/>
                  </a:lnTo>
                  <a:lnTo>
                    <a:pt x="21" y="332"/>
                  </a:lnTo>
                  <a:lnTo>
                    <a:pt x="9" y="304"/>
                  </a:lnTo>
                  <a:lnTo>
                    <a:pt x="2" y="276"/>
                  </a:lnTo>
                  <a:lnTo>
                    <a:pt x="0" y="246"/>
                  </a:lnTo>
                  <a:lnTo>
                    <a:pt x="0" y="184"/>
                  </a:lnTo>
                  <a:lnTo>
                    <a:pt x="3" y="152"/>
                  </a:lnTo>
                  <a:lnTo>
                    <a:pt x="11" y="120"/>
                  </a:lnTo>
                  <a:lnTo>
                    <a:pt x="25" y="91"/>
                  </a:lnTo>
                  <a:lnTo>
                    <a:pt x="43" y="66"/>
                  </a:lnTo>
                  <a:lnTo>
                    <a:pt x="65" y="43"/>
                  </a:lnTo>
                  <a:lnTo>
                    <a:pt x="91" y="26"/>
                  </a:lnTo>
                  <a:lnTo>
                    <a:pt x="119" y="11"/>
                  </a:lnTo>
                  <a:lnTo>
                    <a:pt x="151" y="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53"/>
            <p:cNvSpPr>
              <a:spLocks/>
            </p:cNvSpPr>
            <p:nvPr/>
          </p:nvSpPr>
          <p:spPr bwMode="auto">
            <a:xfrm>
              <a:off x="9463088" y="5256213"/>
              <a:ext cx="107950" cy="166688"/>
            </a:xfrm>
            <a:custGeom>
              <a:avLst/>
              <a:gdLst>
                <a:gd name="T0" fmla="*/ 0 w 675"/>
                <a:gd name="T1" fmla="*/ 0 h 1045"/>
                <a:gd name="T2" fmla="*/ 675 w 675"/>
                <a:gd name="T3" fmla="*/ 0 h 1045"/>
                <a:gd name="T4" fmla="*/ 675 w 675"/>
                <a:gd name="T5" fmla="*/ 123 h 1045"/>
                <a:gd name="T6" fmla="*/ 367 w 675"/>
                <a:gd name="T7" fmla="*/ 123 h 1045"/>
                <a:gd name="T8" fmla="*/ 351 w 675"/>
                <a:gd name="T9" fmla="*/ 125 h 1045"/>
                <a:gd name="T10" fmla="*/ 336 w 675"/>
                <a:gd name="T11" fmla="*/ 131 h 1045"/>
                <a:gd name="T12" fmla="*/ 324 w 675"/>
                <a:gd name="T13" fmla="*/ 141 h 1045"/>
                <a:gd name="T14" fmla="*/ 315 w 675"/>
                <a:gd name="T15" fmla="*/ 154 h 1045"/>
                <a:gd name="T16" fmla="*/ 309 w 675"/>
                <a:gd name="T17" fmla="*/ 168 h 1045"/>
                <a:gd name="T18" fmla="*/ 307 w 675"/>
                <a:gd name="T19" fmla="*/ 184 h 1045"/>
                <a:gd name="T20" fmla="*/ 310 w 675"/>
                <a:gd name="T21" fmla="*/ 204 h 1045"/>
                <a:gd name="T22" fmla="*/ 318 w 675"/>
                <a:gd name="T23" fmla="*/ 220 h 1045"/>
                <a:gd name="T24" fmla="*/ 331 w 675"/>
                <a:gd name="T25" fmla="*/ 234 h 1045"/>
                <a:gd name="T26" fmla="*/ 348 w 675"/>
                <a:gd name="T27" fmla="*/ 243 h 1045"/>
                <a:gd name="T28" fmla="*/ 367 w 675"/>
                <a:gd name="T29" fmla="*/ 246 h 1045"/>
                <a:gd name="T30" fmla="*/ 675 w 675"/>
                <a:gd name="T31" fmla="*/ 246 h 1045"/>
                <a:gd name="T32" fmla="*/ 675 w 675"/>
                <a:gd name="T33" fmla="*/ 553 h 1045"/>
                <a:gd name="T34" fmla="*/ 245 w 675"/>
                <a:gd name="T35" fmla="*/ 553 h 1045"/>
                <a:gd name="T36" fmla="*/ 226 w 675"/>
                <a:gd name="T37" fmla="*/ 556 h 1045"/>
                <a:gd name="T38" fmla="*/ 209 w 675"/>
                <a:gd name="T39" fmla="*/ 564 h 1045"/>
                <a:gd name="T40" fmla="*/ 195 w 675"/>
                <a:gd name="T41" fmla="*/ 578 h 1045"/>
                <a:gd name="T42" fmla="*/ 187 w 675"/>
                <a:gd name="T43" fmla="*/ 595 h 1045"/>
                <a:gd name="T44" fmla="*/ 183 w 675"/>
                <a:gd name="T45" fmla="*/ 615 h 1045"/>
                <a:gd name="T46" fmla="*/ 187 w 675"/>
                <a:gd name="T47" fmla="*/ 634 h 1045"/>
                <a:gd name="T48" fmla="*/ 195 w 675"/>
                <a:gd name="T49" fmla="*/ 650 h 1045"/>
                <a:gd name="T50" fmla="*/ 209 w 675"/>
                <a:gd name="T51" fmla="*/ 664 h 1045"/>
                <a:gd name="T52" fmla="*/ 226 w 675"/>
                <a:gd name="T53" fmla="*/ 673 h 1045"/>
                <a:gd name="T54" fmla="*/ 245 w 675"/>
                <a:gd name="T55" fmla="*/ 676 h 1045"/>
                <a:gd name="T56" fmla="*/ 675 w 675"/>
                <a:gd name="T57" fmla="*/ 676 h 1045"/>
                <a:gd name="T58" fmla="*/ 675 w 675"/>
                <a:gd name="T59" fmla="*/ 799 h 1045"/>
                <a:gd name="T60" fmla="*/ 367 w 675"/>
                <a:gd name="T61" fmla="*/ 799 h 1045"/>
                <a:gd name="T62" fmla="*/ 348 w 675"/>
                <a:gd name="T63" fmla="*/ 802 h 1045"/>
                <a:gd name="T64" fmla="*/ 331 w 675"/>
                <a:gd name="T65" fmla="*/ 811 h 1045"/>
                <a:gd name="T66" fmla="*/ 318 w 675"/>
                <a:gd name="T67" fmla="*/ 825 h 1045"/>
                <a:gd name="T68" fmla="*/ 310 w 675"/>
                <a:gd name="T69" fmla="*/ 841 h 1045"/>
                <a:gd name="T70" fmla="*/ 307 w 675"/>
                <a:gd name="T71" fmla="*/ 860 h 1045"/>
                <a:gd name="T72" fmla="*/ 309 w 675"/>
                <a:gd name="T73" fmla="*/ 877 h 1045"/>
                <a:gd name="T74" fmla="*/ 315 w 675"/>
                <a:gd name="T75" fmla="*/ 891 h 1045"/>
                <a:gd name="T76" fmla="*/ 324 w 675"/>
                <a:gd name="T77" fmla="*/ 903 h 1045"/>
                <a:gd name="T78" fmla="*/ 336 w 675"/>
                <a:gd name="T79" fmla="*/ 914 h 1045"/>
                <a:gd name="T80" fmla="*/ 351 w 675"/>
                <a:gd name="T81" fmla="*/ 920 h 1045"/>
                <a:gd name="T82" fmla="*/ 367 w 675"/>
                <a:gd name="T83" fmla="*/ 922 h 1045"/>
                <a:gd name="T84" fmla="*/ 675 w 675"/>
                <a:gd name="T85" fmla="*/ 922 h 1045"/>
                <a:gd name="T86" fmla="*/ 675 w 675"/>
                <a:gd name="T87" fmla="*/ 1045 h 1045"/>
                <a:gd name="T88" fmla="*/ 0 w 675"/>
                <a:gd name="T89" fmla="*/ 1045 h 1045"/>
                <a:gd name="T90" fmla="*/ 0 w 675"/>
                <a:gd name="T91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5" h="1045">
                  <a:moveTo>
                    <a:pt x="0" y="0"/>
                  </a:moveTo>
                  <a:lnTo>
                    <a:pt x="675" y="0"/>
                  </a:lnTo>
                  <a:lnTo>
                    <a:pt x="675" y="123"/>
                  </a:lnTo>
                  <a:lnTo>
                    <a:pt x="367" y="123"/>
                  </a:lnTo>
                  <a:lnTo>
                    <a:pt x="351" y="125"/>
                  </a:lnTo>
                  <a:lnTo>
                    <a:pt x="336" y="131"/>
                  </a:lnTo>
                  <a:lnTo>
                    <a:pt x="324" y="141"/>
                  </a:lnTo>
                  <a:lnTo>
                    <a:pt x="315" y="154"/>
                  </a:lnTo>
                  <a:lnTo>
                    <a:pt x="309" y="168"/>
                  </a:lnTo>
                  <a:lnTo>
                    <a:pt x="307" y="184"/>
                  </a:lnTo>
                  <a:lnTo>
                    <a:pt x="310" y="204"/>
                  </a:lnTo>
                  <a:lnTo>
                    <a:pt x="318" y="220"/>
                  </a:lnTo>
                  <a:lnTo>
                    <a:pt x="331" y="234"/>
                  </a:lnTo>
                  <a:lnTo>
                    <a:pt x="348" y="243"/>
                  </a:lnTo>
                  <a:lnTo>
                    <a:pt x="367" y="246"/>
                  </a:lnTo>
                  <a:lnTo>
                    <a:pt x="675" y="246"/>
                  </a:lnTo>
                  <a:lnTo>
                    <a:pt x="675" y="553"/>
                  </a:lnTo>
                  <a:lnTo>
                    <a:pt x="245" y="553"/>
                  </a:lnTo>
                  <a:lnTo>
                    <a:pt x="226" y="556"/>
                  </a:lnTo>
                  <a:lnTo>
                    <a:pt x="209" y="564"/>
                  </a:lnTo>
                  <a:lnTo>
                    <a:pt x="195" y="578"/>
                  </a:lnTo>
                  <a:lnTo>
                    <a:pt x="187" y="595"/>
                  </a:lnTo>
                  <a:lnTo>
                    <a:pt x="183" y="615"/>
                  </a:lnTo>
                  <a:lnTo>
                    <a:pt x="187" y="634"/>
                  </a:lnTo>
                  <a:lnTo>
                    <a:pt x="195" y="650"/>
                  </a:lnTo>
                  <a:lnTo>
                    <a:pt x="209" y="664"/>
                  </a:lnTo>
                  <a:lnTo>
                    <a:pt x="226" y="673"/>
                  </a:lnTo>
                  <a:lnTo>
                    <a:pt x="245" y="676"/>
                  </a:lnTo>
                  <a:lnTo>
                    <a:pt x="675" y="676"/>
                  </a:lnTo>
                  <a:lnTo>
                    <a:pt x="675" y="799"/>
                  </a:lnTo>
                  <a:lnTo>
                    <a:pt x="367" y="799"/>
                  </a:lnTo>
                  <a:lnTo>
                    <a:pt x="348" y="802"/>
                  </a:lnTo>
                  <a:lnTo>
                    <a:pt x="331" y="811"/>
                  </a:lnTo>
                  <a:lnTo>
                    <a:pt x="318" y="825"/>
                  </a:lnTo>
                  <a:lnTo>
                    <a:pt x="310" y="841"/>
                  </a:lnTo>
                  <a:lnTo>
                    <a:pt x="307" y="860"/>
                  </a:lnTo>
                  <a:lnTo>
                    <a:pt x="309" y="877"/>
                  </a:lnTo>
                  <a:lnTo>
                    <a:pt x="315" y="891"/>
                  </a:lnTo>
                  <a:lnTo>
                    <a:pt x="324" y="903"/>
                  </a:lnTo>
                  <a:lnTo>
                    <a:pt x="336" y="914"/>
                  </a:lnTo>
                  <a:lnTo>
                    <a:pt x="351" y="920"/>
                  </a:lnTo>
                  <a:lnTo>
                    <a:pt x="367" y="922"/>
                  </a:lnTo>
                  <a:lnTo>
                    <a:pt x="675" y="922"/>
                  </a:lnTo>
                  <a:lnTo>
                    <a:pt x="675" y="1045"/>
                  </a:lnTo>
                  <a:lnTo>
                    <a:pt x="0" y="10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54"/>
            <p:cNvSpPr>
              <a:spLocks/>
            </p:cNvSpPr>
            <p:nvPr/>
          </p:nvSpPr>
          <p:spPr bwMode="auto">
            <a:xfrm>
              <a:off x="9386888" y="5180013"/>
              <a:ext cx="184150" cy="358775"/>
            </a:xfrm>
            <a:custGeom>
              <a:avLst/>
              <a:gdLst>
                <a:gd name="T0" fmla="*/ 113 w 1164"/>
                <a:gd name="T1" fmla="*/ 0 h 2262"/>
                <a:gd name="T2" fmla="*/ 169 w 1164"/>
                <a:gd name="T3" fmla="*/ 13 h 2262"/>
                <a:gd name="T4" fmla="*/ 225 w 1164"/>
                <a:gd name="T5" fmla="*/ 29 h 2262"/>
                <a:gd name="T6" fmla="*/ 281 w 1164"/>
                <a:gd name="T7" fmla="*/ 49 h 2262"/>
                <a:gd name="T8" fmla="*/ 338 w 1164"/>
                <a:gd name="T9" fmla="*/ 69 h 2262"/>
                <a:gd name="T10" fmla="*/ 402 w 1164"/>
                <a:gd name="T11" fmla="*/ 93 h 2262"/>
                <a:gd name="T12" fmla="*/ 469 w 1164"/>
                <a:gd name="T13" fmla="*/ 115 h 2262"/>
                <a:gd name="T14" fmla="*/ 537 w 1164"/>
                <a:gd name="T15" fmla="*/ 135 h 2262"/>
                <a:gd name="T16" fmla="*/ 599 w 1164"/>
                <a:gd name="T17" fmla="*/ 148 h 2262"/>
                <a:gd name="T18" fmla="*/ 663 w 1164"/>
                <a:gd name="T19" fmla="*/ 156 h 2262"/>
                <a:gd name="T20" fmla="*/ 727 w 1164"/>
                <a:gd name="T21" fmla="*/ 159 h 2262"/>
                <a:gd name="T22" fmla="*/ 791 w 1164"/>
                <a:gd name="T23" fmla="*/ 156 h 2262"/>
                <a:gd name="T24" fmla="*/ 855 w 1164"/>
                <a:gd name="T25" fmla="*/ 148 h 2262"/>
                <a:gd name="T26" fmla="*/ 920 w 1164"/>
                <a:gd name="T27" fmla="*/ 136 h 2262"/>
                <a:gd name="T28" fmla="*/ 988 w 1164"/>
                <a:gd name="T29" fmla="*/ 117 h 2262"/>
                <a:gd name="T30" fmla="*/ 1057 w 1164"/>
                <a:gd name="T31" fmla="*/ 94 h 2262"/>
                <a:gd name="T32" fmla="*/ 1129 w 1164"/>
                <a:gd name="T33" fmla="*/ 64 h 2262"/>
                <a:gd name="T34" fmla="*/ 1161 w 1164"/>
                <a:gd name="T35" fmla="*/ 50 h 2262"/>
                <a:gd name="T36" fmla="*/ 1163 w 1164"/>
                <a:gd name="T37" fmla="*/ 80 h 2262"/>
                <a:gd name="T38" fmla="*/ 1164 w 1164"/>
                <a:gd name="T39" fmla="*/ 111 h 2262"/>
                <a:gd name="T40" fmla="*/ 1164 w 1164"/>
                <a:gd name="T41" fmla="*/ 357 h 2262"/>
                <a:gd name="T42" fmla="*/ 365 w 1164"/>
                <a:gd name="T43" fmla="*/ 357 h 2262"/>
                <a:gd name="T44" fmla="*/ 365 w 1164"/>
                <a:gd name="T45" fmla="*/ 1648 h 2262"/>
                <a:gd name="T46" fmla="*/ 1164 w 1164"/>
                <a:gd name="T47" fmla="*/ 1648 h 2262"/>
                <a:gd name="T48" fmla="*/ 1164 w 1164"/>
                <a:gd name="T49" fmla="*/ 1968 h 2262"/>
                <a:gd name="T50" fmla="*/ 1161 w 1164"/>
                <a:gd name="T51" fmla="*/ 2011 h 2262"/>
                <a:gd name="T52" fmla="*/ 1151 w 1164"/>
                <a:gd name="T53" fmla="*/ 2053 h 2262"/>
                <a:gd name="T54" fmla="*/ 1136 w 1164"/>
                <a:gd name="T55" fmla="*/ 2092 h 2262"/>
                <a:gd name="T56" fmla="*/ 1117 w 1164"/>
                <a:gd name="T57" fmla="*/ 2128 h 2262"/>
                <a:gd name="T58" fmla="*/ 1092 w 1164"/>
                <a:gd name="T59" fmla="*/ 2161 h 2262"/>
                <a:gd name="T60" fmla="*/ 1062 w 1164"/>
                <a:gd name="T61" fmla="*/ 2189 h 2262"/>
                <a:gd name="T62" fmla="*/ 1030 w 1164"/>
                <a:gd name="T63" fmla="*/ 2215 h 2262"/>
                <a:gd name="T64" fmla="*/ 994 w 1164"/>
                <a:gd name="T65" fmla="*/ 2235 h 2262"/>
                <a:gd name="T66" fmla="*/ 955 w 1164"/>
                <a:gd name="T67" fmla="*/ 2250 h 2262"/>
                <a:gd name="T68" fmla="*/ 913 w 1164"/>
                <a:gd name="T69" fmla="*/ 2259 h 2262"/>
                <a:gd name="T70" fmla="*/ 870 w 1164"/>
                <a:gd name="T71" fmla="*/ 2262 h 2262"/>
                <a:gd name="T72" fmla="*/ 0 w 1164"/>
                <a:gd name="T73" fmla="*/ 2262 h 2262"/>
                <a:gd name="T74" fmla="*/ 30 w 1164"/>
                <a:gd name="T75" fmla="*/ 2228 h 2262"/>
                <a:gd name="T76" fmla="*/ 57 w 1164"/>
                <a:gd name="T77" fmla="*/ 2190 h 2262"/>
                <a:gd name="T78" fmla="*/ 79 w 1164"/>
                <a:gd name="T79" fmla="*/ 2151 h 2262"/>
                <a:gd name="T80" fmla="*/ 96 w 1164"/>
                <a:gd name="T81" fmla="*/ 2109 h 2262"/>
                <a:gd name="T82" fmla="*/ 110 w 1164"/>
                <a:gd name="T83" fmla="*/ 2063 h 2262"/>
                <a:gd name="T84" fmla="*/ 118 w 1164"/>
                <a:gd name="T85" fmla="*/ 2016 h 2262"/>
                <a:gd name="T86" fmla="*/ 121 w 1164"/>
                <a:gd name="T87" fmla="*/ 1968 h 2262"/>
                <a:gd name="T88" fmla="*/ 121 w 1164"/>
                <a:gd name="T89" fmla="*/ 111 h 2262"/>
                <a:gd name="T90" fmla="*/ 120 w 1164"/>
                <a:gd name="T91" fmla="*/ 72 h 2262"/>
                <a:gd name="T92" fmla="*/ 117 w 1164"/>
                <a:gd name="T93" fmla="*/ 35 h 2262"/>
                <a:gd name="T94" fmla="*/ 113 w 1164"/>
                <a:gd name="T95" fmla="*/ 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4" h="2262">
                  <a:moveTo>
                    <a:pt x="113" y="0"/>
                  </a:moveTo>
                  <a:lnTo>
                    <a:pt x="169" y="13"/>
                  </a:lnTo>
                  <a:lnTo>
                    <a:pt x="225" y="29"/>
                  </a:lnTo>
                  <a:lnTo>
                    <a:pt x="281" y="49"/>
                  </a:lnTo>
                  <a:lnTo>
                    <a:pt x="338" y="69"/>
                  </a:lnTo>
                  <a:lnTo>
                    <a:pt x="402" y="93"/>
                  </a:lnTo>
                  <a:lnTo>
                    <a:pt x="469" y="115"/>
                  </a:lnTo>
                  <a:lnTo>
                    <a:pt x="537" y="135"/>
                  </a:lnTo>
                  <a:lnTo>
                    <a:pt x="599" y="148"/>
                  </a:lnTo>
                  <a:lnTo>
                    <a:pt x="663" y="156"/>
                  </a:lnTo>
                  <a:lnTo>
                    <a:pt x="727" y="159"/>
                  </a:lnTo>
                  <a:lnTo>
                    <a:pt x="791" y="156"/>
                  </a:lnTo>
                  <a:lnTo>
                    <a:pt x="855" y="148"/>
                  </a:lnTo>
                  <a:lnTo>
                    <a:pt x="920" y="136"/>
                  </a:lnTo>
                  <a:lnTo>
                    <a:pt x="988" y="117"/>
                  </a:lnTo>
                  <a:lnTo>
                    <a:pt x="1057" y="94"/>
                  </a:lnTo>
                  <a:lnTo>
                    <a:pt x="1129" y="64"/>
                  </a:lnTo>
                  <a:lnTo>
                    <a:pt x="1161" y="50"/>
                  </a:lnTo>
                  <a:lnTo>
                    <a:pt x="1163" y="80"/>
                  </a:lnTo>
                  <a:lnTo>
                    <a:pt x="1164" y="111"/>
                  </a:lnTo>
                  <a:lnTo>
                    <a:pt x="1164" y="357"/>
                  </a:lnTo>
                  <a:lnTo>
                    <a:pt x="365" y="357"/>
                  </a:lnTo>
                  <a:lnTo>
                    <a:pt x="365" y="1648"/>
                  </a:lnTo>
                  <a:lnTo>
                    <a:pt x="1164" y="1648"/>
                  </a:lnTo>
                  <a:lnTo>
                    <a:pt x="1164" y="1968"/>
                  </a:lnTo>
                  <a:lnTo>
                    <a:pt x="1161" y="2011"/>
                  </a:lnTo>
                  <a:lnTo>
                    <a:pt x="1151" y="2053"/>
                  </a:lnTo>
                  <a:lnTo>
                    <a:pt x="1136" y="2092"/>
                  </a:lnTo>
                  <a:lnTo>
                    <a:pt x="1117" y="2128"/>
                  </a:lnTo>
                  <a:lnTo>
                    <a:pt x="1092" y="2161"/>
                  </a:lnTo>
                  <a:lnTo>
                    <a:pt x="1062" y="2189"/>
                  </a:lnTo>
                  <a:lnTo>
                    <a:pt x="1030" y="2215"/>
                  </a:lnTo>
                  <a:lnTo>
                    <a:pt x="994" y="2235"/>
                  </a:lnTo>
                  <a:lnTo>
                    <a:pt x="955" y="2250"/>
                  </a:lnTo>
                  <a:lnTo>
                    <a:pt x="913" y="2259"/>
                  </a:lnTo>
                  <a:lnTo>
                    <a:pt x="870" y="2262"/>
                  </a:lnTo>
                  <a:lnTo>
                    <a:pt x="0" y="2262"/>
                  </a:lnTo>
                  <a:lnTo>
                    <a:pt x="30" y="2228"/>
                  </a:lnTo>
                  <a:lnTo>
                    <a:pt x="57" y="2190"/>
                  </a:lnTo>
                  <a:lnTo>
                    <a:pt x="79" y="2151"/>
                  </a:lnTo>
                  <a:lnTo>
                    <a:pt x="96" y="2109"/>
                  </a:lnTo>
                  <a:lnTo>
                    <a:pt x="110" y="2063"/>
                  </a:lnTo>
                  <a:lnTo>
                    <a:pt x="118" y="2016"/>
                  </a:lnTo>
                  <a:lnTo>
                    <a:pt x="121" y="1968"/>
                  </a:lnTo>
                  <a:lnTo>
                    <a:pt x="121" y="111"/>
                  </a:lnTo>
                  <a:lnTo>
                    <a:pt x="120" y="72"/>
                  </a:lnTo>
                  <a:lnTo>
                    <a:pt x="117" y="35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55"/>
            <p:cNvSpPr>
              <a:spLocks/>
            </p:cNvSpPr>
            <p:nvPr/>
          </p:nvSpPr>
          <p:spPr bwMode="auto">
            <a:xfrm>
              <a:off x="9142413" y="5254626"/>
              <a:ext cx="242888" cy="284163"/>
            </a:xfrm>
            <a:custGeom>
              <a:avLst/>
              <a:gdLst>
                <a:gd name="T0" fmla="*/ 1153 w 1533"/>
                <a:gd name="T1" fmla="*/ 0 h 1789"/>
                <a:gd name="T2" fmla="*/ 1200 w 1533"/>
                <a:gd name="T3" fmla="*/ 2 h 1789"/>
                <a:gd name="T4" fmla="*/ 1247 w 1533"/>
                <a:gd name="T5" fmla="*/ 7 h 1789"/>
                <a:gd name="T6" fmla="*/ 1295 w 1533"/>
                <a:gd name="T7" fmla="*/ 16 h 1789"/>
                <a:gd name="T8" fmla="*/ 1343 w 1533"/>
                <a:gd name="T9" fmla="*/ 30 h 1789"/>
                <a:gd name="T10" fmla="*/ 1393 w 1533"/>
                <a:gd name="T11" fmla="*/ 46 h 1789"/>
                <a:gd name="T12" fmla="*/ 1444 w 1533"/>
                <a:gd name="T13" fmla="*/ 66 h 1789"/>
                <a:gd name="T14" fmla="*/ 1533 w 1533"/>
                <a:gd name="T15" fmla="*/ 121 h 1789"/>
                <a:gd name="T16" fmla="*/ 1533 w 1533"/>
                <a:gd name="T17" fmla="*/ 1495 h 1789"/>
                <a:gd name="T18" fmla="*/ 1530 w 1533"/>
                <a:gd name="T19" fmla="*/ 1538 h 1789"/>
                <a:gd name="T20" fmla="*/ 1521 w 1533"/>
                <a:gd name="T21" fmla="*/ 1580 h 1789"/>
                <a:gd name="T22" fmla="*/ 1506 w 1533"/>
                <a:gd name="T23" fmla="*/ 1619 h 1789"/>
                <a:gd name="T24" fmla="*/ 1486 w 1533"/>
                <a:gd name="T25" fmla="*/ 1655 h 1789"/>
                <a:gd name="T26" fmla="*/ 1462 w 1533"/>
                <a:gd name="T27" fmla="*/ 1688 h 1789"/>
                <a:gd name="T28" fmla="*/ 1432 w 1533"/>
                <a:gd name="T29" fmla="*/ 1716 h 1789"/>
                <a:gd name="T30" fmla="*/ 1399 w 1533"/>
                <a:gd name="T31" fmla="*/ 1742 h 1789"/>
                <a:gd name="T32" fmla="*/ 1364 w 1533"/>
                <a:gd name="T33" fmla="*/ 1762 h 1789"/>
                <a:gd name="T34" fmla="*/ 1325 w 1533"/>
                <a:gd name="T35" fmla="*/ 1777 h 1789"/>
                <a:gd name="T36" fmla="*/ 1284 w 1533"/>
                <a:gd name="T37" fmla="*/ 1786 h 1789"/>
                <a:gd name="T38" fmla="*/ 1240 w 1533"/>
                <a:gd name="T39" fmla="*/ 1789 h 1789"/>
                <a:gd name="T40" fmla="*/ 293 w 1533"/>
                <a:gd name="T41" fmla="*/ 1789 h 1789"/>
                <a:gd name="T42" fmla="*/ 249 w 1533"/>
                <a:gd name="T43" fmla="*/ 1786 h 1789"/>
                <a:gd name="T44" fmla="*/ 209 w 1533"/>
                <a:gd name="T45" fmla="*/ 1777 h 1789"/>
                <a:gd name="T46" fmla="*/ 170 w 1533"/>
                <a:gd name="T47" fmla="*/ 1762 h 1789"/>
                <a:gd name="T48" fmla="*/ 134 w 1533"/>
                <a:gd name="T49" fmla="*/ 1742 h 1789"/>
                <a:gd name="T50" fmla="*/ 101 w 1533"/>
                <a:gd name="T51" fmla="*/ 1716 h 1789"/>
                <a:gd name="T52" fmla="*/ 72 w 1533"/>
                <a:gd name="T53" fmla="*/ 1688 h 1789"/>
                <a:gd name="T54" fmla="*/ 47 w 1533"/>
                <a:gd name="T55" fmla="*/ 1655 h 1789"/>
                <a:gd name="T56" fmla="*/ 28 w 1533"/>
                <a:gd name="T57" fmla="*/ 1619 h 1789"/>
                <a:gd name="T58" fmla="*/ 12 w 1533"/>
                <a:gd name="T59" fmla="*/ 1580 h 1789"/>
                <a:gd name="T60" fmla="*/ 3 w 1533"/>
                <a:gd name="T61" fmla="*/ 1538 h 1789"/>
                <a:gd name="T62" fmla="*/ 0 w 1533"/>
                <a:gd name="T63" fmla="*/ 1495 h 1789"/>
                <a:gd name="T64" fmla="*/ 0 w 1533"/>
                <a:gd name="T65" fmla="*/ 62 h 1789"/>
                <a:gd name="T66" fmla="*/ 37 w 1533"/>
                <a:gd name="T67" fmla="*/ 78 h 1789"/>
                <a:gd name="T68" fmla="*/ 102 w 1533"/>
                <a:gd name="T69" fmla="*/ 104 h 1789"/>
                <a:gd name="T70" fmla="*/ 165 w 1533"/>
                <a:gd name="T71" fmla="*/ 127 h 1789"/>
                <a:gd name="T72" fmla="*/ 224 w 1533"/>
                <a:gd name="T73" fmla="*/ 144 h 1789"/>
                <a:gd name="T74" fmla="*/ 281 w 1533"/>
                <a:gd name="T75" fmla="*/ 159 h 1789"/>
                <a:gd name="T76" fmla="*/ 337 w 1533"/>
                <a:gd name="T77" fmla="*/ 168 h 1789"/>
                <a:gd name="T78" fmla="*/ 392 w 1533"/>
                <a:gd name="T79" fmla="*/ 173 h 1789"/>
                <a:gd name="T80" fmla="*/ 446 w 1533"/>
                <a:gd name="T81" fmla="*/ 174 h 1789"/>
                <a:gd name="T82" fmla="*/ 500 w 1533"/>
                <a:gd name="T83" fmla="*/ 171 h 1789"/>
                <a:gd name="T84" fmla="*/ 553 w 1533"/>
                <a:gd name="T85" fmla="*/ 163 h 1789"/>
                <a:gd name="T86" fmla="*/ 608 w 1533"/>
                <a:gd name="T87" fmla="*/ 151 h 1789"/>
                <a:gd name="T88" fmla="*/ 664 w 1533"/>
                <a:gd name="T89" fmla="*/ 135 h 1789"/>
                <a:gd name="T90" fmla="*/ 723 w 1533"/>
                <a:gd name="T91" fmla="*/ 116 h 1789"/>
                <a:gd name="T92" fmla="*/ 783 w 1533"/>
                <a:gd name="T93" fmla="*/ 91 h 1789"/>
                <a:gd name="T94" fmla="*/ 843 w 1533"/>
                <a:gd name="T95" fmla="*/ 66 h 1789"/>
                <a:gd name="T96" fmla="*/ 900 w 1533"/>
                <a:gd name="T97" fmla="*/ 46 h 1789"/>
                <a:gd name="T98" fmla="*/ 954 w 1533"/>
                <a:gd name="T99" fmla="*/ 30 h 1789"/>
                <a:gd name="T100" fmla="*/ 1006 w 1533"/>
                <a:gd name="T101" fmla="*/ 16 h 1789"/>
                <a:gd name="T102" fmla="*/ 1056 w 1533"/>
                <a:gd name="T103" fmla="*/ 7 h 1789"/>
                <a:gd name="T104" fmla="*/ 1105 w 1533"/>
                <a:gd name="T105" fmla="*/ 2 h 1789"/>
                <a:gd name="T106" fmla="*/ 1153 w 1533"/>
                <a:gd name="T107" fmla="*/ 0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3" h="1789">
                  <a:moveTo>
                    <a:pt x="1153" y="0"/>
                  </a:moveTo>
                  <a:lnTo>
                    <a:pt x="1200" y="2"/>
                  </a:lnTo>
                  <a:lnTo>
                    <a:pt x="1247" y="7"/>
                  </a:lnTo>
                  <a:lnTo>
                    <a:pt x="1295" y="16"/>
                  </a:lnTo>
                  <a:lnTo>
                    <a:pt x="1343" y="30"/>
                  </a:lnTo>
                  <a:lnTo>
                    <a:pt x="1393" y="46"/>
                  </a:lnTo>
                  <a:lnTo>
                    <a:pt x="1444" y="66"/>
                  </a:lnTo>
                  <a:lnTo>
                    <a:pt x="1533" y="121"/>
                  </a:lnTo>
                  <a:lnTo>
                    <a:pt x="1533" y="1495"/>
                  </a:lnTo>
                  <a:lnTo>
                    <a:pt x="1530" y="1538"/>
                  </a:lnTo>
                  <a:lnTo>
                    <a:pt x="1521" y="1580"/>
                  </a:lnTo>
                  <a:lnTo>
                    <a:pt x="1506" y="1619"/>
                  </a:lnTo>
                  <a:lnTo>
                    <a:pt x="1486" y="1655"/>
                  </a:lnTo>
                  <a:lnTo>
                    <a:pt x="1462" y="1688"/>
                  </a:lnTo>
                  <a:lnTo>
                    <a:pt x="1432" y="1716"/>
                  </a:lnTo>
                  <a:lnTo>
                    <a:pt x="1399" y="1742"/>
                  </a:lnTo>
                  <a:lnTo>
                    <a:pt x="1364" y="1762"/>
                  </a:lnTo>
                  <a:lnTo>
                    <a:pt x="1325" y="1777"/>
                  </a:lnTo>
                  <a:lnTo>
                    <a:pt x="1284" y="1786"/>
                  </a:lnTo>
                  <a:lnTo>
                    <a:pt x="1240" y="1789"/>
                  </a:lnTo>
                  <a:lnTo>
                    <a:pt x="293" y="1789"/>
                  </a:lnTo>
                  <a:lnTo>
                    <a:pt x="249" y="1786"/>
                  </a:lnTo>
                  <a:lnTo>
                    <a:pt x="209" y="1777"/>
                  </a:lnTo>
                  <a:lnTo>
                    <a:pt x="170" y="1762"/>
                  </a:lnTo>
                  <a:lnTo>
                    <a:pt x="134" y="1742"/>
                  </a:lnTo>
                  <a:lnTo>
                    <a:pt x="101" y="1716"/>
                  </a:lnTo>
                  <a:lnTo>
                    <a:pt x="72" y="1688"/>
                  </a:lnTo>
                  <a:lnTo>
                    <a:pt x="47" y="1655"/>
                  </a:lnTo>
                  <a:lnTo>
                    <a:pt x="28" y="1619"/>
                  </a:lnTo>
                  <a:lnTo>
                    <a:pt x="12" y="1580"/>
                  </a:lnTo>
                  <a:lnTo>
                    <a:pt x="3" y="1538"/>
                  </a:lnTo>
                  <a:lnTo>
                    <a:pt x="0" y="1495"/>
                  </a:lnTo>
                  <a:lnTo>
                    <a:pt x="0" y="62"/>
                  </a:lnTo>
                  <a:lnTo>
                    <a:pt x="37" y="78"/>
                  </a:lnTo>
                  <a:lnTo>
                    <a:pt x="102" y="104"/>
                  </a:lnTo>
                  <a:lnTo>
                    <a:pt x="165" y="127"/>
                  </a:lnTo>
                  <a:lnTo>
                    <a:pt x="224" y="144"/>
                  </a:lnTo>
                  <a:lnTo>
                    <a:pt x="281" y="159"/>
                  </a:lnTo>
                  <a:lnTo>
                    <a:pt x="337" y="168"/>
                  </a:lnTo>
                  <a:lnTo>
                    <a:pt x="392" y="173"/>
                  </a:lnTo>
                  <a:lnTo>
                    <a:pt x="446" y="174"/>
                  </a:lnTo>
                  <a:lnTo>
                    <a:pt x="500" y="171"/>
                  </a:lnTo>
                  <a:lnTo>
                    <a:pt x="553" y="163"/>
                  </a:lnTo>
                  <a:lnTo>
                    <a:pt x="608" y="151"/>
                  </a:lnTo>
                  <a:lnTo>
                    <a:pt x="664" y="135"/>
                  </a:lnTo>
                  <a:lnTo>
                    <a:pt x="723" y="116"/>
                  </a:lnTo>
                  <a:lnTo>
                    <a:pt x="783" y="91"/>
                  </a:lnTo>
                  <a:lnTo>
                    <a:pt x="843" y="66"/>
                  </a:lnTo>
                  <a:lnTo>
                    <a:pt x="900" y="46"/>
                  </a:lnTo>
                  <a:lnTo>
                    <a:pt x="954" y="30"/>
                  </a:lnTo>
                  <a:lnTo>
                    <a:pt x="1006" y="16"/>
                  </a:lnTo>
                  <a:lnTo>
                    <a:pt x="1056" y="7"/>
                  </a:lnTo>
                  <a:lnTo>
                    <a:pt x="1105" y="2"/>
                  </a:lnTo>
                  <a:lnTo>
                    <a:pt x="1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56"/>
            <p:cNvSpPr>
              <a:spLocks noEditPoints="1"/>
            </p:cNvSpPr>
            <p:nvPr/>
          </p:nvSpPr>
          <p:spPr bwMode="auto">
            <a:xfrm>
              <a:off x="9142413" y="5022851"/>
              <a:ext cx="242888" cy="239713"/>
            </a:xfrm>
            <a:custGeom>
              <a:avLst/>
              <a:gdLst>
                <a:gd name="T0" fmla="*/ 399 w 1533"/>
                <a:gd name="T1" fmla="*/ 131 h 1518"/>
                <a:gd name="T2" fmla="*/ 370 w 1533"/>
                <a:gd name="T3" fmla="*/ 168 h 1518"/>
                <a:gd name="T4" fmla="*/ 370 w 1533"/>
                <a:gd name="T5" fmla="*/ 263 h 1518"/>
                <a:gd name="T6" fmla="*/ 401 w 1533"/>
                <a:gd name="T7" fmla="*/ 299 h 1518"/>
                <a:gd name="T8" fmla="*/ 418 w 1533"/>
                <a:gd name="T9" fmla="*/ 306 h 1518"/>
                <a:gd name="T10" fmla="*/ 1118 w 1533"/>
                <a:gd name="T11" fmla="*/ 305 h 1518"/>
                <a:gd name="T12" fmla="*/ 1150 w 1533"/>
                <a:gd name="T13" fmla="*/ 285 h 1518"/>
                <a:gd name="T14" fmla="*/ 1165 w 1533"/>
                <a:gd name="T15" fmla="*/ 246 h 1518"/>
                <a:gd name="T16" fmla="*/ 1157 w 1533"/>
                <a:gd name="T17" fmla="*/ 154 h 1518"/>
                <a:gd name="T18" fmla="*/ 1120 w 1533"/>
                <a:gd name="T19" fmla="*/ 125 h 1518"/>
                <a:gd name="T20" fmla="*/ 429 w 1533"/>
                <a:gd name="T21" fmla="*/ 0 h 1518"/>
                <a:gd name="T22" fmla="*/ 1168 w 1533"/>
                <a:gd name="T23" fmla="*/ 11 h 1518"/>
                <a:gd name="T24" fmla="*/ 1245 w 1533"/>
                <a:gd name="T25" fmla="*/ 66 h 1518"/>
                <a:gd name="T26" fmla="*/ 1285 w 1533"/>
                <a:gd name="T27" fmla="*/ 152 h 1518"/>
                <a:gd name="T28" fmla="*/ 1285 w 1533"/>
                <a:gd name="T29" fmla="*/ 279 h 1518"/>
                <a:gd name="T30" fmla="*/ 1244 w 1533"/>
                <a:gd name="T31" fmla="*/ 365 h 1518"/>
                <a:gd name="T32" fmla="*/ 1214 w 1533"/>
                <a:gd name="T33" fmla="*/ 393 h 1518"/>
                <a:gd name="T34" fmla="*/ 1175 w 1533"/>
                <a:gd name="T35" fmla="*/ 451 h 1518"/>
                <a:gd name="T36" fmla="*/ 1175 w 1533"/>
                <a:gd name="T37" fmla="*/ 501 h 1518"/>
                <a:gd name="T38" fmla="*/ 1216 w 1533"/>
                <a:gd name="T39" fmla="*/ 550 h 1518"/>
                <a:gd name="T40" fmla="*/ 1287 w 1533"/>
                <a:gd name="T41" fmla="*/ 611 h 1518"/>
                <a:gd name="T42" fmla="*/ 1363 w 1533"/>
                <a:gd name="T43" fmla="*/ 682 h 1518"/>
                <a:gd name="T44" fmla="*/ 1433 w 1533"/>
                <a:gd name="T45" fmla="*/ 769 h 1518"/>
                <a:gd name="T46" fmla="*/ 1490 w 1533"/>
                <a:gd name="T47" fmla="*/ 875 h 1518"/>
                <a:gd name="T48" fmla="*/ 1526 w 1533"/>
                <a:gd name="T49" fmla="*/ 1005 h 1518"/>
                <a:gd name="T50" fmla="*/ 1533 w 1533"/>
                <a:gd name="T51" fmla="*/ 1444 h 1518"/>
                <a:gd name="T52" fmla="*/ 1434 w 1533"/>
                <a:gd name="T53" fmla="*/ 1398 h 1518"/>
                <a:gd name="T54" fmla="*/ 1260 w 1533"/>
                <a:gd name="T55" fmla="*/ 1353 h 1518"/>
                <a:gd name="T56" fmla="*/ 1100 w 1533"/>
                <a:gd name="T57" fmla="*/ 1347 h 1518"/>
                <a:gd name="T58" fmla="*/ 945 w 1533"/>
                <a:gd name="T59" fmla="*/ 1373 h 1518"/>
                <a:gd name="T60" fmla="*/ 788 w 1533"/>
                <a:gd name="T61" fmla="*/ 1424 h 1518"/>
                <a:gd name="T62" fmla="*/ 632 w 1533"/>
                <a:gd name="T63" fmla="*/ 1485 h 1518"/>
                <a:gd name="T64" fmla="*/ 489 w 1533"/>
                <a:gd name="T65" fmla="*/ 1515 h 1518"/>
                <a:gd name="T66" fmla="*/ 349 w 1533"/>
                <a:gd name="T67" fmla="*/ 1513 h 1518"/>
                <a:gd name="T68" fmla="*/ 197 w 1533"/>
                <a:gd name="T69" fmla="*/ 1476 h 1518"/>
                <a:gd name="T70" fmla="*/ 0 w 1533"/>
                <a:gd name="T71" fmla="*/ 1397 h 1518"/>
                <a:gd name="T72" fmla="*/ 8 w 1533"/>
                <a:gd name="T73" fmla="*/ 1005 h 1518"/>
                <a:gd name="T74" fmla="*/ 44 w 1533"/>
                <a:gd name="T75" fmla="*/ 875 h 1518"/>
                <a:gd name="T76" fmla="*/ 102 w 1533"/>
                <a:gd name="T77" fmla="*/ 768 h 1518"/>
                <a:gd name="T78" fmla="*/ 174 w 1533"/>
                <a:gd name="T79" fmla="*/ 682 h 1518"/>
                <a:gd name="T80" fmla="*/ 250 w 1533"/>
                <a:gd name="T81" fmla="*/ 611 h 1518"/>
                <a:gd name="T82" fmla="*/ 343 w 1533"/>
                <a:gd name="T83" fmla="*/ 533 h 1518"/>
                <a:gd name="T84" fmla="*/ 364 w 1533"/>
                <a:gd name="T85" fmla="*/ 506 h 1518"/>
                <a:gd name="T86" fmla="*/ 364 w 1533"/>
                <a:gd name="T87" fmla="*/ 450 h 1518"/>
                <a:gd name="T88" fmla="*/ 323 w 1533"/>
                <a:gd name="T89" fmla="*/ 395 h 1518"/>
                <a:gd name="T90" fmla="*/ 267 w 1533"/>
                <a:gd name="T91" fmla="*/ 332 h 1518"/>
                <a:gd name="T92" fmla="*/ 245 w 1533"/>
                <a:gd name="T93" fmla="*/ 246 h 1518"/>
                <a:gd name="T94" fmla="*/ 257 w 1533"/>
                <a:gd name="T95" fmla="*/ 120 h 1518"/>
                <a:gd name="T96" fmla="*/ 311 w 1533"/>
                <a:gd name="T97" fmla="*/ 43 h 1518"/>
                <a:gd name="T98" fmla="*/ 397 w 1533"/>
                <a:gd name="T99" fmla="*/ 3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33" h="1518">
                  <a:moveTo>
                    <a:pt x="429" y="123"/>
                  </a:moveTo>
                  <a:lnTo>
                    <a:pt x="413" y="125"/>
                  </a:lnTo>
                  <a:lnTo>
                    <a:pt x="399" y="131"/>
                  </a:lnTo>
                  <a:lnTo>
                    <a:pt x="386" y="141"/>
                  </a:lnTo>
                  <a:lnTo>
                    <a:pt x="376" y="154"/>
                  </a:lnTo>
                  <a:lnTo>
                    <a:pt x="370" y="168"/>
                  </a:lnTo>
                  <a:lnTo>
                    <a:pt x="368" y="184"/>
                  </a:lnTo>
                  <a:lnTo>
                    <a:pt x="368" y="246"/>
                  </a:lnTo>
                  <a:lnTo>
                    <a:pt x="370" y="263"/>
                  </a:lnTo>
                  <a:lnTo>
                    <a:pt x="377" y="278"/>
                  </a:lnTo>
                  <a:lnTo>
                    <a:pt x="387" y="290"/>
                  </a:lnTo>
                  <a:lnTo>
                    <a:pt x="401" y="299"/>
                  </a:lnTo>
                  <a:lnTo>
                    <a:pt x="404" y="301"/>
                  </a:lnTo>
                  <a:lnTo>
                    <a:pt x="407" y="303"/>
                  </a:lnTo>
                  <a:lnTo>
                    <a:pt x="418" y="306"/>
                  </a:lnTo>
                  <a:lnTo>
                    <a:pt x="429" y="307"/>
                  </a:lnTo>
                  <a:lnTo>
                    <a:pt x="1104" y="307"/>
                  </a:lnTo>
                  <a:lnTo>
                    <a:pt x="1118" y="305"/>
                  </a:lnTo>
                  <a:lnTo>
                    <a:pt x="1130" y="301"/>
                  </a:lnTo>
                  <a:lnTo>
                    <a:pt x="1139" y="295"/>
                  </a:lnTo>
                  <a:lnTo>
                    <a:pt x="1150" y="285"/>
                  </a:lnTo>
                  <a:lnTo>
                    <a:pt x="1158" y="274"/>
                  </a:lnTo>
                  <a:lnTo>
                    <a:pt x="1163" y="260"/>
                  </a:lnTo>
                  <a:lnTo>
                    <a:pt x="1165" y="246"/>
                  </a:lnTo>
                  <a:lnTo>
                    <a:pt x="1165" y="184"/>
                  </a:lnTo>
                  <a:lnTo>
                    <a:pt x="1163" y="168"/>
                  </a:lnTo>
                  <a:lnTo>
                    <a:pt x="1157" y="154"/>
                  </a:lnTo>
                  <a:lnTo>
                    <a:pt x="1147" y="141"/>
                  </a:lnTo>
                  <a:lnTo>
                    <a:pt x="1135" y="131"/>
                  </a:lnTo>
                  <a:lnTo>
                    <a:pt x="1120" y="125"/>
                  </a:lnTo>
                  <a:lnTo>
                    <a:pt x="1104" y="123"/>
                  </a:lnTo>
                  <a:lnTo>
                    <a:pt x="429" y="123"/>
                  </a:lnTo>
                  <a:close/>
                  <a:moveTo>
                    <a:pt x="429" y="0"/>
                  </a:moveTo>
                  <a:lnTo>
                    <a:pt x="1104" y="0"/>
                  </a:lnTo>
                  <a:lnTo>
                    <a:pt x="1137" y="3"/>
                  </a:lnTo>
                  <a:lnTo>
                    <a:pt x="1168" y="11"/>
                  </a:lnTo>
                  <a:lnTo>
                    <a:pt x="1197" y="26"/>
                  </a:lnTo>
                  <a:lnTo>
                    <a:pt x="1223" y="43"/>
                  </a:lnTo>
                  <a:lnTo>
                    <a:pt x="1245" y="66"/>
                  </a:lnTo>
                  <a:lnTo>
                    <a:pt x="1262" y="91"/>
                  </a:lnTo>
                  <a:lnTo>
                    <a:pt x="1277" y="120"/>
                  </a:lnTo>
                  <a:lnTo>
                    <a:pt x="1285" y="152"/>
                  </a:lnTo>
                  <a:lnTo>
                    <a:pt x="1288" y="184"/>
                  </a:lnTo>
                  <a:lnTo>
                    <a:pt x="1288" y="246"/>
                  </a:lnTo>
                  <a:lnTo>
                    <a:pt x="1285" y="279"/>
                  </a:lnTo>
                  <a:lnTo>
                    <a:pt x="1277" y="310"/>
                  </a:lnTo>
                  <a:lnTo>
                    <a:pt x="1262" y="339"/>
                  </a:lnTo>
                  <a:lnTo>
                    <a:pt x="1244" y="365"/>
                  </a:lnTo>
                  <a:lnTo>
                    <a:pt x="1222" y="386"/>
                  </a:lnTo>
                  <a:lnTo>
                    <a:pt x="1222" y="386"/>
                  </a:lnTo>
                  <a:lnTo>
                    <a:pt x="1214" y="393"/>
                  </a:lnTo>
                  <a:lnTo>
                    <a:pt x="1197" y="410"/>
                  </a:lnTo>
                  <a:lnTo>
                    <a:pt x="1183" y="429"/>
                  </a:lnTo>
                  <a:lnTo>
                    <a:pt x="1175" y="451"/>
                  </a:lnTo>
                  <a:lnTo>
                    <a:pt x="1170" y="473"/>
                  </a:lnTo>
                  <a:lnTo>
                    <a:pt x="1171" y="486"/>
                  </a:lnTo>
                  <a:lnTo>
                    <a:pt x="1175" y="501"/>
                  </a:lnTo>
                  <a:lnTo>
                    <a:pt x="1182" y="516"/>
                  </a:lnTo>
                  <a:lnTo>
                    <a:pt x="1194" y="531"/>
                  </a:lnTo>
                  <a:lnTo>
                    <a:pt x="1216" y="550"/>
                  </a:lnTo>
                  <a:lnTo>
                    <a:pt x="1239" y="570"/>
                  </a:lnTo>
                  <a:lnTo>
                    <a:pt x="1263" y="590"/>
                  </a:lnTo>
                  <a:lnTo>
                    <a:pt x="1287" y="611"/>
                  </a:lnTo>
                  <a:lnTo>
                    <a:pt x="1313" y="633"/>
                  </a:lnTo>
                  <a:lnTo>
                    <a:pt x="1337" y="657"/>
                  </a:lnTo>
                  <a:lnTo>
                    <a:pt x="1363" y="682"/>
                  </a:lnTo>
                  <a:lnTo>
                    <a:pt x="1387" y="709"/>
                  </a:lnTo>
                  <a:lnTo>
                    <a:pt x="1411" y="738"/>
                  </a:lnTo>
                  <a:lnTo>
                    <a:pt x="1433" y="769"/>
                  </a:lnTo>
                  <a:lnTo>
                    <a:pt x="1454" y="802"/>
                  </a:lnTo>
                  <a:lnTo>
                    <a:pt x="1473" y="837"/>
                  </a:lnTo>
                  <a:lnTo>
                    <a:pt x="1490" y="875"/>
                  </a:lnTo>
                  <a:lnTo>
                    <a:pt x="1505" y="915"/>
                  </a:lnTo>
                  <a:lnTo>
                    <a:pt x="1517" y="959"/>
                  </a:lnTo>
                  <a:lnTo>
                    <a:pt x="1526" y="1005"/>
                  </a:lnTo>
                  <a:lnTo>
                    <a:pt x="1531" y="1054"/>
                  </a:lnTo>
                  <a:lnTo>
                    <a:pt x="1533" y="1106"/>
                  </a:lnTo>
                  <a:lnTo>
                    <a:pt x="1533" y="1444"/>
                  </a:lnTo>
                  <a:lnTo>
                    <a:pt x="1504" y="1427"/>
                  </a:lnTo>
                  <a:lnTo>
                    <a:pt x="1496" y="1423"/>
                  </a:lnTo>
                  <a:lnTo>
                    <a:pt x="1434" y="1398"/>
                  </a:lnTo>
                  <a:lnTo>
                    <a:pt x="1374" y="1379"/>
                  </a:lnTo>
                  <a:lnTo>
                    <a:pt x="1317" y="1364"/>
                  </a:lnTo>
                  <a:lnTo>
                    <a:pt x="1260" y="1353"/>
                  </a:lnTo>
                  <a:lnTo>
                    <a:pt x="1206" y="1347"/>
                  </a:lnTo>
                  <a:lnTo>
                    <a:pt x="1152" y="1345"/>
                  </a:lnTo>
                  <a:lnTo>
                    <a:pt x="1100" y="1347"/>
                  </a:lnTo>
                  <a:lnTo>
                    <a:pt x="1048" y="1352"/>
                  </a:lnTo>
                  <a:lnTo>
                    <a:pt x="996" y="1361"/>
                  </a:lnTo>
                  <a:lnTo>
                    <a:pt x="945" y="1373"/>
                  </a:lnTo>
                  <a:lnTo>
                    <a:pt x="892" y="1387"/>
                  </a:lnTo>
                  <a:lnTo>
                    <a:pt x="841" y="1404"/>
                  </a:lnTo>
                  <a:lnTo>
                    <a:pt x="788" y="1424"/>
                  </a:lnTo>
                  <a:lnTo>
                    <a:pt x="735" y="1446"/>
                  </a:lnTo>
                  <a:lnTo>
                    <a:pt x="682" y="1468"/>
                  </a:lnTo>
                  <a:lnTo>
                    <a:pt x="632" y="1485"/>
                  </a:lnTo>
                  <a:lnTo>
                    <a:pt x="583" y="1499"/>
                  </a:lnTo>
                  <a:lnTo>
                    <a:pt x="536" y="1509"/>
                  </a:lnTo>
                  <a:lnTo>
                    <a:pt x="489" y="1515"/>
                  </a:lnTo>
                  <a:lnTo>
                    <a:pt x="442" y="1518"/>
                  </a:lnTo>
                  <a:lnTo>
                    <a:pt x="396" y="1517"/>
                  </a:lnTo>
                  <a:lnTo>
                    <a:pt x="349" y="1513"/>
                  </a:lnTo>
                  <a:lnTo>
                    <a:pt x="300" y="1504"/>
                  </a:lnTo>
                  <a:lnTo>
                    <a:pt x="249" y="1491"/>
                  </a:lnTo>
                  <a:lnTo>
                    <a:pt x="197" y="1476"/>
                  </a:lnTo>
                  <a:lnTo>
                    <a:pt x="142" y="1456"/>
                  </a:lnTo>
                  <a:lnTo>
                    <a:pt x="85" y="1432"/>
                  </a:lnTo>
                  <a:lnTo>
                    <a:pt x="0" y="1397"/>
                  </a:lnTo>
                  <a:lnTo>
                    <a:pt x="0" y="1106"/>
                  </a:lnTo>
                  <a:lnTo>
                    <a:pt x="2" y="1054"/>
                  </a:lnTo>
                  <a:lnTo>
                    <a:pt x="8" y="1005"/>
                  </a:lnTo>
                  <a:lnTo>
                    <a:pt x="16" y="958"/>
                  </a:lnTo>
                  <a:lnTo>
                    <a:pt x="29" y="915"/>
                  </a:lnTo>
                  <a:lnTo>
                    <a:pt x="44" y="875"/>
                  </a:lnTo>
                  <a:lnTo>
                    <a:pt x="61" y="837"/>
                  </a:lnTo>
                  <a:lnTo>
                    <a:pt x="81" y="801"/>
                  </a:lnTo>
                  <a:lnTo>
                    <a:pt x="102" y="768"/>
                  </a:lnTo>
                  <a:lnTo>
                    <a:pt x="125" y="738"/>
                  </a:lnTo>
                  <a:lnTo>
                    <a:pt x="149" y="709"/>
                  </a:lnTo>
                  <a:lnTo>
                    <a:pt x="174" y="682"/>
                  </a:lnTo>
                  <a:lnTo>
                    <a:pt x="199" y="657"/>
                  </a:lnTo>
                  <a:lnTo>
                    <a:pt x="225" y="633"/>
                  </a:lnTo>
                  <a:lnTo>
                    <a:pt x="250" y="611"/>
                  </a:lnTo>
                  <a:lnTo>
                    <a:pt x="275" y="589"/>
                  </a:lnTo>
                  <a:lnTo>
                    <a:pt x="300" y="569"/>
                  </a:lnTo>
                  <a:lnTo>
                    <a:pt x="343" y="533"/>
                  </a:lnTo>
                  <a:lnTo>
                    <a:pt x="349" y="527"/>
                  </a:lnTo>
                  <a:lnTo>
                    <a:pt x="355" y="521"/>
                  </a:lnTo>
                  <a:lnTo>
                    <a:pt x="364" y="506"/>
                  </a:lnTo>
                  <a:lnTo>
                    <a:pt x="369" y="489"/>
                  </a:lnTo>
                  <a:lnTo>
                    <a:pt x="369" y="470"/>
                  </a:lnTo>
                  <a:lnTo>
                    <a:pt x="364" y="450"/>
                  </a:lnTo>
                  <a:lnTo>
                    <a:pt x="355" y="429"/>
                  </a:lnTo>
                  <a:lnTo>
                    <a:pt x="340" y="412"/>
                  </a:lnTo>
                  <a:lnTo>
                    <a:pt x="323" y="395"/>
                  </a:lnTo>
                  <a:lnTo>
                    <a:pt x="301" y="377"/>
                  </a:lnTo>
                  <a:lnTo>
                    <a:pt x="282" y="356"/>
                  </a:lnTo>
                  <a:lnTo>
                    <a:pt x="267" y="332"/>
                  </a:lnTo>
                  <a:lnTo>
                    <a:pt x="255" y="304"/>
                  </a:lnTo>
                  <a:lnTo>
                    <a:pt x="247" y="276"/>
                  </a:lnTo>
                  <a:lnTo>
                    <a:pt x="245" y="246"/>
                  </a:lnTo>
                  <a:lnTo>
                    <a:pt x="245" y="184"/>
                  </a:lnTo>
                  <a:lnTo>
                    <a:pt x="248" y="152"/>
                  </a:lnTo>
                  <a:lnTo>
                    <a:pt x="257" y="120"/>
                  </a:lnTo>
                  <a:lnTo>
                    <a:pt x="271" y="91"/>
                  </a:lnTo>
                  <a:lnTo>
                    <a:pt x="288" y="66"/>
                  </a:lnTo>
                  <a:lnTo>
                    <a:pt x="311" y="43"/>
                  </a:lnTo>
                  <a:lnTo>
                    <a:pt x="336" y="26"/>
                  </a:lnTo>
                  <a:lnTo>
                    <a:pt x="365" y="11"/>
                  </a:lnTo>
                  <a:lnTo>
                    <a:pt x="397" y="3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10132029" y="4995863"/>
            <a:ext cx="338137" cy="569912"/>
            <a:chOff x="10180638" y="4995863"/>
            <a:chExt cx="338137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61"/>
            <p:cNvSpPr>
              <a:spLocks noEditPoints="1"/>
            </p:cNvSpPr>
            <p:nvPr/>
          </p:nvSpPr>
          <p:spPr bwMode="auto">
            <a:xfrm>
              <a:off x="10180638" y="4995863"/>
              <a:ext cx="338137" cy="569912"/>
            </a:xfrm>
            <a:custGeom>
              <a:avLst/>
              <a:gdLst>
                <a:gd name="T0" fmla="*/ 110 w 1918"/>
                <a:gd name="T1" fmla="*/ 2814 h 3234"/>
                <a:gd name="T2" fmla="*/ 767 w 1918"/>
                <a:gd name="T3" fmla="*/ 2941 h 3234"/>
                <a:gd name="T4" fmla="*/ 1808 w 1918"/>
                <a:gd name="T5" fmla="*/ 2195 h 3234"/>
                <a:gd name="T6" fmla="*/ 877 w 1918"/>
                <a:gd name="T7" fmla="*/ 3108 h 3234"/>
                <a:gd name="T8" fmla="*/ 1808 w 1918"/>
                <a:gd name="T9" fmla="*/ 2195 h 3234"/>
                <a:gd name="T10" fmla="*/ 110 w 1918"/>
                <a:gd name="T11" fmla="*/ 1718 h 3234"/>
                <a:gd name="T12" fmla="*/ 767 w 1918"/>
                <a:gd name="T13" fmla="*/ 1354 h 3234"/>
                <a:gd name="T14" fmla="*/ 1808 w 1918"/>
                <a:gd name="T15" fmla="*/ 1113 h 3234"/>
                <a:gd name="T16" fmla="*/ 877 w 1918"/>
                <a:gd name="T17" fmla="*/ 1964 h 3234"/>
                <a:gd name="T18" fmla="*/ 1808 w 1918"/>
                <a:gd name="T19" fmla="*/ 1113 h 3234"/>
                <a:gd name="T20" fmla="*/ 1050 w 1918"/>
                <a:gd name="T21" fmla="*/ 420 h 3234"/>
                <a:gd name="T22" fmla="*/ 547 w 1918"/>
                <a:gd name="T23" fmla="*/ 596 h 3234"/>
                <a:gd name="T24" fmla="*/ 1445 w 1918"/>
                <a:gd name="T25" fmla="*/ 1095 h 3234"/>
                <a:gd name="T26" fmla="*/ 1449 w 1918"/>
                <a:gd name="T27" fmla="*/ 337 h 3234"/>
                <a:gd name="T28" fmla="*/ 493 w 1918"/>
                <a:gd name="T29" fmla="*/ 318 h 3234"/>
                <a:gd name="T30" fmla="*/ 603 w 1918"/>
                <a:gd name="T31" fmla="*/ 403 h 3234"/>
                <a:gd name="T32" fmla="*/ 822 w 1918"/>
                <a:gd name="T33" fmla="*/ 249 h 3234"/>
                <a:gd name="T34" fmla="*/ 712 w 1918"/>
                <a:gd name="T35" fmla="*/ 274 h 3234"/>
                <a:gd name="T36" fmla="*/ 822 w 1918"/>
                <a:gd name="T37" fmla="*/ 356 h 3234"/>
                <a:gd name="T38" fmla="*/ 1041 w 1918"/>
                <a:gd name="T39" fmla="*/ 203 h 3234"/>
                <a:gd name="T40" fmla="*/ 932 w 1918"/>
                <a:gd name="T41" fmla="*/ 334 h 3234"/>
                <a:gd name="T42" fmla="*/ 1041 w 1918"/>
                <a:gd name="T43" fmla="*/ 203 h 3234"/>
                <a:gd name="T44" fmla="*/ 1151 w 1918"/>
                <a:gd name="T45" fmla="*/ 180 h 3234"/>
                <a:gd name="T46" fmla="*/ 1260 w 1918"/>
                <a:gd name="T47" fmla="*/ 264 h 3234"/>
                <a:gd name="T48" fmla="*/ 1425 w 1918"/>
                <a:gd name="T49" fmla="*/ 122 h 3234"/>
                <a:gd name="T50" fmla="*/ 1370 w 1918"/>
                <a:gd name="T51" fmla="*/ 241 h 3234"/>
                <a:gd name="T52" fmla="*/ 1425 w 1918"/>
                <a:gd name="T53" fmla="*/ 122 h 3234"/>
                <a:gd name="T54" fmla="*/ 1500 w 1918"/>
                <a:gd name="T55" fmla="*/ 4 h 3234"/>
                <a:gd name="T56" fmla="*/ 1525 w 1918"/>
                <a:gd name="T57" fmla="*/ 24 h 3234"/>
                <a:gd name="T58" fmla="*/ 1535 w 1918"/>
                <a:gd name="T59" fmla="*/ 55 h 3234"/>
                <a:gd name="T60" fmla="*/ 1912 w 1918"/>
                <a:gd name="T61" fmla="*/ 1017 h 3234"/>
                <a:gd name="T62" fmla="*/ 1913 w 1918"/>
                <a:gd name="T63" fmla="*/ 1019 h 3234"/>
                <a:gd name="T64" fmla="*/ 1916 w 1918"/>
                <a:gd name="T65" fmla="*/ 1031 h 3234"/>
                <a:gd name="T66" fmla="*/ 1918 w 1918"/>
                <a:gd name="T67" fmla="*/ 2904 h 3234"/>
                <a:gd name="T68" fmla="*/ 1911 w 1918"/>
                <a:gd name="T69" fmla="*/ 2932 h 3234"/>
                <a:gd name="T70" fmla="*/ 1891 w 1918"/>
                <a:gd name="T71" fmla="*/ 2952 h 3234"/>
                <a:gd name="T72" fmla="*/ 836 w 1918"/>
                <a:gd name="T73" fmla="*/ 3232 h 3234"/>
                <a:gd name="T74" fmla="*/ 822 w 1918"/>
                <a:gd name="T75" fmla="*/ 3234 h 3234"/>
                <a:gd name="T76" fmla="*/ 802 w 1918"/>
                <a:gd name="T77" fmla="*/ 3230 h 3234"/>
                <a:gd name="T78" fmla="*/ 800 w 1918"/>
                <a:gd name="T79" fmla="*/ 3229 h 3234"/>
                <a:gd name="T80" fmla="*/ 19 w 1918"/>
                <a:gd name="T81" fmla="*/ 2892 h 3234"/>
                <a:gd name="T82" fmla="*/ 2 w 1918"/>
                <a:gd name="T83" fmla="*/ 2866 h 3234"/>
                <a:gd name="T84" fmla="*/ 0 w 1918"/>
                <a:gd name="T85" fmla="*/ 1042 h 3234"/>
                <a:gd name="T86" fmla="*/ 1 w 1918"/>
                <a:gd name="T87" fmla="*/ 1034 h 3234"/>
                <a:gd name="T88" fmla="*/ 1 w 1918"/>
                <a:gd name="T89" fmla="*/ 1031 h 3234"/>
                <a:gd name="T90" fmla="*/ 9 w 1918"/>
                <a:gd name="T91" fmla="*/ 1011 h 3234"/>
                <a:gd name="T92" fmla="*/ 10 w 1918"/>
                <a:gd name="T93" fmla="*/ 1010 h 3234"/>
                <a:gd name="T94" fmla="*/ 383 w 1918"/>
                <a:gd name="T95" fmla="*/ 274 h 3234"/>
                <a:gd name="T96" fmla="*/ 392 w 1918"/>
                <a:gd name="T97" fmla="*/ 245 h 3234"/>
                <a:gd name="T98" fmla="*/ 413 w 1918"/>
                <a:gd name="T99" fmla="*/ 226 h 3234"/>
                <a:gd name="T100" fmla="*/ 1468 w 1918"/>
                <a:gd name="T101" fmla="*/ 1 h 3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8" h="3234">
                  <a:moveTo>
                    <a:pt x="110" y="2659"/>
                  </a:moveTo>
                  <a:lnTo>
                    <a:pt x="110" y="2814"/>
                  </a:lnTo>
                  <a:lnTo>
                    <a:pt x="767" y="3095"/>
                  </a:lnTo>
                  <a:lnTo>
                    <a:pt x="767" y="2941"/>
                  </a:lnTo>
                  <a:lnTo>
                    <a:pt x="110" y="2659"/>
                  </a:lnTo>
                  <a:close/>
                  <a:moveTo>
                    <a:pt x="1808" y="2195"/>
                  </a:moveTo>
                  <a:lnTo>
                    <a:pt x="877" y="2932"/>
                  </a:lnTo>
                  <a:lnTo>
                    <a:pt x="877" y="3108"/>
                  </a:lnTo>
                  <a:lnTo>
                    <a:pt x="1808" y="2863"/>
                  </a:lnTo>
                  <a:lnTo>
                    <a:pt x="1808" y="2195"/>
                  </a:lnTo>
                  <a:close/>
                  <a:moveTo>
                    <a:pt x="110" y="1119"/>
                  </a:moveTo>
                  <a:lnTo>
                    <a:pt x="110" y="1718"/>
                  </a:lnTo>
                  <a:lnTo>
                    <a:pt x="767" y="2000"/>
                  </a:lnTo>
                  <a:lnTo>
                    <a:pt x="767" y="1354"/>
                  </a:lnTo>
                  <a:lnTo>
                    <a:pt x="110" y="1119"/>
                  </a:lnTo>
                  <a:close/>
                  <a:moveTo>
                    <a:pt x="1808" y="1113"/>
                  </a:moveTo>
                  <a:lnTo>
                    <a:pt x="877" y="1357"/>
                  </a:lnTo>
                  <a:lnTo>
                    <a:pt x="877" y="1964"/>
                  </a:lnTo>
                  <a:lnTo>
                    <a:pt x="1808" y="1180"/>
                  </a:lnTo>
                  <a:lnTo>
                    <a:pt x="1808" y="1113"/>
                  </a:lnTo>
                  <a:close/>
                  <a:moveTo>
                    <a:pt x="1449" y="337"/>
                  </a:moveTo>
                  <a:lnTo>
                    <a:pt x="1050" y="420"/>
                  </a:lnTo>
                  <a:lnTo>
                    <a:pt x="518" y="532"/>
                  </a:lnTo>
                  <a:lnTo>
                    <a:pt x="547" y="596"/>
                  </a:lnTo>
                  <a:lnTo>
                    <a:pt x="852" y="1250"/>
                  </a:lnTo>
                  <a:lnTo>
                    <a:pt x="1445" y="1095"/>
                  </a:lnTo>
                  <a:lnTo>
                    <a:pt x="1784" y="1005"/>
                  </a:lnTo>
                  <a:lnTo>
                    <a:pt x="1449" y="337"/>
                  </a:lnTo>
                  <a:close/>
                  <a:moveTo>
                    <a:pt x="603" y="295"/>
                  </a:moveTo>
                  <a:lnTo>
                    <a:pt x="493" y="318"/>
                  </a:lnTo>
                  <a:lnTo>
                    <a:pt x="493" y="425"/>
                  </a:lnTo>
                  <a:lnTo>
                    <a:pt x="603" y="403"/>
                  </a:lnTo>
                  <a:lnTo>
                    <a:pt x="603" y="295"/>
                  </a:lnTo>
                  <a:close/>
                  <a:moveTo>
                    <a:pt x="822" y="249"/>
                  </a:moveTo>
                  <a:lnTo>
                    <a:pt x="712" y="273"/>
                  </a:lnTo>
                  <a:lnTo>
                    <a:pt x="712" y="274"/>
                  </a:lnTo>
                  <a:lnTo>
                    <a:pt x="712" y="379"/>
                  </a:lnTo>
                  <a:lnTo>
                    <a:pt x="822" y="356"/>
                  </a:lnTo>
                  <a:lnTo>
                    <a:pt x="822" y="249"/>
                  </a:lnTo>
                  <a:close/>
                  <a:moveTo>
                    <a:pt x="1041" y="203"/>
                  </a:moveTo>
                  <a:lnTo>
                    <a:pt x="932" y="226"/>
                  </a:lnTo>
                  <a:lnTo>
                    <a:pt x="932" y="334"/>
                  </a:lnTo>
                  <a:lnTo>
                    <a:pt x="1041" y="310"/>
                  </a:lnTo>
                  <a:lnTo>
                    <a:pt x="1041" y="203"/>
                  </a:lnTo>
                  <a:close/>
                  <a:moveTo>
                    <a:pt x="1260" y="157"/>
                  </a:moveTo>
                  <a:lnTo>
                    <a:pt x="1151" y="180"/>
                  </a:lnTo>
                  <a:lnTo>
                    <a:pt x="1151" y="287"/>
                  </a:lnTo>
                  <a:lnTo>
                    <a:pt x="1260" y="264"/>
                  </a:lnTo>
                  <a:lnTo>
                    <a:pt x="1260" y="157"/>
                  </a:lnTo>
                  <a:close/>
                  <a:moveTo>
                    <a:pt x="1425" y="122"/>
                  </a:moveTo>
                  <a:lnTo>
                    <a:pt x="1370" y="133"/>
                  </a:lnTo>
                  <a:lnTo>
                    <a:pt x="1370" y="241"/>
                  </a:lnTo>
                  <a:lnTo>
                    <a:pt x="1425" y="230"/>
                  </a:lnTo>
                  <a:lnTo>
                    <a:pt x="1425" y="122"/>
                  </a:lnTo>
                  <a:close/>
                  <a:moveTo>
                    <a:pt x="1485" y="0"/>
                  </a:moveTo>
                  <a:lnTo>
                    <a:pt x="1500" y="4"/>
                  </a:lnTo>
                  <a:lnTo>
                    <a:pt x="1514" y="12"/>
                  </a:lnTo>
                  <a:lnTo>
                    <a:pt x="1525" y="24"/>
                  </a:lnTo>
                  <a:lnTo>
                    <a:pt x="1532" y="39"/>
                  </a:lnTo>
                  <a:lnTo>
                    <a:pt x="1535" y="55"/>
                  </a:lnTo>
                  <a:lnTo>
                    <a:pt x="1535" y="260"/>
                  </a:lnTo>
                  <a:lnTo>
                    <a:pt x="1912" y="1017"/>
                  </a:lnTo>
                  <a:lnTo>
                    <a:pt x="1912" y="1017"/>
                  </a:lnTo>
                  <a:lnTo>
                    <a:pt x="1913" y="1019"/>
                  </a:lnTo>
                  <a:lnTo>
                    <a:pt x="1914" y="1022"/>
                  </a:lnTo>
                  <a:lnTo>
                    <a:pt x="1916" y="1031"/>
                  </a:lnTo>
                  <a:lnTo>
                    <a:pt x="1918" y="1041"/>
                  </a:lnTo>
                  <a:lnTo>
                    <a:pt x="1918" y="2904"/>
                  </a:lnTo>
                  <a:lnTo>
                    <a:pt x="1916" y="2920"/>
                  </a:lnTo>
                  <a:lnTo>
                    <a:pt x="1911" y="2932"/>
                  </a:lnTo>
                  <a:lnTo>
                    <a:pt x="1902" y="2943"/>
                  </a:lnTo>
                  <a:lnTo>
                    <a:pt x="1891" y="2952"/>
                  </a:lnTo>
                  <a:lnTo>
                    <a:pt x="1877" y="2957"/>
                  </a:lnTo>
                  <a:lnTo>
                    <a:pt x="836" y="3232"/>
                  </a:lnTo>
                  <a:lnTo>
                    <a:pt x="829" y="3233"/>
                  </a:lnTo>
                  <a:lnTo>
                    <a:pt x="822" y="3234"/>
                  </a:lnTo>
                  <a:lnTo>
                    <a:pt x="812" y="3233"/>
                  </a:lnTo>
                  <a:lnTo>
                    <a:pt x="802" y="3230"/>
                  </a:lnTo>
                  <a:lnTo>
                    <a:pt x="801" y="3230"/>
                  </a:lnTo>
                  <a:lnTo>
                    <a:pt x="800" y="3229"/>
                  </a:lnTo>
                  <a:lnTo>
                    <a:pt x="34" y="2900"/>
                  </a:lnTo>
                  <a:lnTo>
                    <a:pt x="19" y="2892"/>
                  </a:lnTo>
                  <a:lnTo>
                    <a:pt x="9" y="2880"/>
                  </a:lnTo>
                  <a:lnTo>
                    <a:pt x="2" y="2866"/>
                  </a:lnTo>
                  <a:lnTo>
                    <a:pt x="0" y="2849"/>
                  </a:lnTo>
                  <a:lnTo>
                    <a:pt x="0" y="1042"/>
                  </a:lnTo>
                  <a:lnTo>
                    <a:pt x="0" y="1038"/>
                  </a:lnTo>
                  <a:lnTo>
                    <a:pt x="1" y="1034"/>
                  </a:lnTo>
                  <a:lnTo>
                    <a:pt x="1" y="1033"/>
                  </a:lnTo>
                  <a:lnTo>
                    <a:pt x="1" y="1031"/>
                  </a:lnTo>
                  <a:lnTo>
                    <a:pt x="4" y="1021"/>
                  </a:lnTo>
                  <a:lnTo>
                    <a:pt x="9" y="1011"/>
                  </a:lnTo>
                  <a:lnTo>
                    <a:pt x="10" y="1011"/>
                  </a:lnTo>
                  <a:lnTo>
                    <a:pt x="10" y="1010"/>
                  </a:lnTo>
                  <a:lnTo>
                    <a:pt x="383" y="476"/>
                  </a:lnTo>
                  <a:lnTo>
                    <a:pt x="383" y="274"/>
                  </a:lnTo>
                  <a:lnTo>
                    <a:pt x="385" y="258"/>
                  </a:lnTo>
                  <a:lnTo>
                    <a:pt x="392" y="245"/>
                  </a:lnTo>
                  <a:lnTo>
                    <a:pt x="401" y="234"/>
                  </a:lnTo>
                  <a:lnTo>
                    <a:pt x="413" y="226"/>
                  </a:lnTo>
                  <a:lnTo>
                    <a:pt x="427" y="221"/>
                  </a:lnTo>
                  <a:lnTo>
                    <a:pt x="1468" y="1"/>
                  </a:lnTo>
                  <a:lnTo>
                    <a:pt x="1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62"/>
            <p:cNvSpPr>
              <a:spLocks/>
            </p:cNvSpPr>
            <p:nvPr/>
          </p:nvSpPr>
          <p:spPr bwMode="auto">
            <a:xfrm>
              <a:off x="10361613" y="5092700"/>
              <a:ext cx="69850" cy="87312"/>
            </a:xfrm>
            <a:custGeom>
              <a:avLst/>
              <a:gdLst>
                <a:gd name="T0" fmla="*/ 200 w 402"/>
                <a:gd name="T1" fmla="*/ 0 h 493"/>
                <a:gd name="T2" fmla="*/ 229 w 402"/>
                <a:gd name="T3" fmla="*/ 4 h 493"/>
                <a:gd name="T4" fmla="*/ 255 w 402"/>
                <a:gd name="T5" fmla="*/ 12 h 493"/>
                <a:gd name="T6" fmla="*/ 280 w 402"/>
                <a:gd name="T7" fmla="*/ 25 h 493"/>
                <a:gd name="T8" fmla="*/ 303 w 402"/>
                <a:gd name="T9" fmla="*/ 43 h 493"/>
                <a:gd name="T10" fmla="*/ 323 w 402"/>
                <a:gd name="T11" fmla="*/ 64 h 493"/>
                <a:gd name="T12" fmla="*/ 343 w 402"/>
                <a:gd name="T13" fmla="*/ 92 h 493"/>
                <a:gd name="T14" fmla="*/ 359 w 402"/>
                <a:gd name="T15" fmla="*/ 122 h 493"/>
                <a:gd name="T16" fmla="*/ 373 w 402"/>
                <a:gd name="T17" fmla="*/ 158 h 493"/>
                <a:gd name="T18" fmla="*/ 385 w 402"/>
                <a:gd name="T19" fmla="*/ 199 h 493"/>
                <a:gd name="T20" fmla="*/ 393 w 402"/>
                <a:gd name="T21" fmla="*/ 223 h 493"/>
                <a:gd name="T22" fmla="*/ 398 w 402"/>
                <a:gd name="T23" fmla="*/ 253 h 493"/>
                <a:gd name="T24" fmla="*/ 401 w 402"/>
                <a:gd name="T25" fmla="*/ 283 h 493"/>
                <a:gd name="T26" fmla="*/ 402 w 402"/>
                <a:gd name="T27" fmla="*/ 316 h 493"/>
                <a:gd name="T28" fmla="*/ 398 w 402"/>
                <a:gd name="T29" fmla="*/ 348 h 493"/>
                <a:gd name="T30" fmla="*/ 394 w 402"/>
                <a:gd name="T31" fmla="*/ 365 h 493"/>
                <a:gd name="T32" fmla="*/ 388 w 402"/>
                <a:gd name="T33" fmla="*/ 383 h 493"/>
                <a:gd name="T34" fmla="*/ 379 w 402"/>
                <a:gd name="T35" fmla="*/ 400 h 493"/>
                <a:gd name="T36" fmla="*/ 368 w 402"/>
                <a:gd name="T37" fmla="*/ 417 h 493"/>
                <a:gd name="T38" fmla="*/ 355 w 402"/>
                <a:gd name="T39" fmla="*/ 435 h 493"/>
                <a:gd name="T40" fmla="*/ 338 w 402"/>
                <a:gd name="T41" fmla="*/ 450 h 493"/>
                <a:gd name="T42" fmla="*/ 316 w 402"/>
                <a:gd name="T43" fmla="*/ 464 h 493"/>
                <a:gd name="T44" fmla="*/ 292 w 402"/>
                <a:gd name="T45" fmla="*/ 476 h 493"/>
                <a:gd name="T46" fmla="*/ 262 w 402"/>
                <a:gd name="T47" fmla="*/ 485 h 493"/>
                <a:gd name="T48" fmla="*/ 235 w 402"/>
                <a:gd name="T49" fmla="*/ 491 h 493"/>
                <a:gd name="T50" fmla="*/ 209 w 402"/>
                <a:gd name="T51" fmla="*/ 493 h 493"/>
                <a:gd name="T52" fmla="*/ 178 w 402"/>
                <a:gd name="T53" fmla="*/ 491 h 493"/>
                <a:gd name="T54" fmla="*/ 150 w 402"/>
                <a:gd name="T55" fmla="*/ 483 h 493"/>
                <a:gd name="T56" fmla="*/ 124 w 402"/>
                <a:gd name="T57" fmla="*/ 471 h 493"/>
                <a:gd name="T58" fmla="*/ 101 w 402"/>
                <a:gd name="T59" fmla="*/ 454 h 493"/>
                <a:gd name="T60" fmla="*/ 78 w 402"/>
                <a:gd name="T61" fmla="*/ 432 h 493"/>
                <a:gd name="T62" fmla="*/ 59 w 402"/>
                <a:gd name="T63" fmla="*/ 405 h 493"/>
                <a:gd name="T64" fmla="*/ 43 w 402"/>
                <a:gd name="T65" fmla="*/ 374 h 493"/>
                <a:gd name="T66" fmla="*/ 28 w 402"/>
                <a:gd name="T67" fmla="*/ 337 h 493"/>
                <a:gd name="T68" fmla="*/ 15 w 402"/>
                <a:gd name="T69" fmla="*/ 295 h 493"/>
                <a:gd name="T70" fmla="*/ 7 w 402"/>
                <a:gd name="T71" fmla="*/ 258 h 493"/>
                <a:gd name="T72" fmla="*/ 2 w 402"/>
                <a:gd name="T73" fmla="*/ 223 h 493"/>
                <a:gd name="T74" fmla="*/ 0 w 402"/>
                <a:gd name="T75" fmla="*/ 191 h 493"/>
                <a:gd name="T76" fmla="*/ 1 w 402"/>
                <a:gd name="T77" fmla="*/ 164 h 493"/>
                <a:gd name="T78" fmla="*/ 5 w 402"/>
                <a:gd name="T79" fmla="*/ 139 h 493"/>
                <a:gd name="T80" fmla="*/ 12 w 402"/>
                <a:gd name="T81" fmla="*/ 115 h 493"/>
                <a:gd name="T82" fmla="*/ 20 w 402"/>
                <a:gd name="T83" fmla="*/ 96 h 493"/>
                <a:gd name="T84" fmla="*/ 32 w 402"/>
                <a:gd name="T85" fmla="*/ 78 h 493"/>
                <a:gd name="T86" fmla="*/ 44 w 402"/>
                <a:gd name="T87" fmla="*/ 62 h 493"/>
                <a:gd name="T88" fmla="*/ 57 w 402"/>
                <a:gd name="T89" fmla="*/ 49 h 493"/>
                <a:gd name="T90" fmla="*/ 72 w 402"/>
                <a:gd name="T91" fmla="*/ 37 h 493"/>
                <a:gd name="T92" fmla="*/ 88 w 402"/>
                <a:gd name="T93" fmla="*/ 28 h 493"/>
                <a:gd name="T94" fmla="*/ 105 w 402"/>
                <a:gd name="T95" fmla="*/ 20 h 493"/>
                <a:gd name="T96" fmla="*/ 121 w 402"/>
                <a:gd name="T97" fmla="*/ 13 h 493"/>
                <a:gd name="T98" fmla="*/ 138 w 402"/>
                <a:gd name="T99" fmla="*/ 8 h 493"/>
                <a:gd name="T100" fmla="*/ 170 w 402"/>
                <a:gd name="T101" fmla="*/ 2 h 493"/>
                <a:gd name="T102" fmla="*/ 200 w 402"/>
                <a:gd name="T10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2" h="493">
                  <a:moveTo>
                    <a:pt x="200" y="0"/>
                  </a:moveTo>
                  <a:lnTo>
                    <a:pt x="229" y="4"/>
                  </a:lnTo>
                  <a:lnTo>
                    <a:pt x="255" y="12"/>
                  </a:lnTo>
                  <a:lnTo>
                    <a:pt x="280" y="25"/>
                  </a:lnTo>
                  <a:lnTo>
                    <a:pt x="303" y="43"/>
                  </a:lnTo>
                  <a:lnTo>
                    <a:pt x="323" y="64"/>
                  </a:lnTo>
                  <a:lnTo>
                    <a:pt x="343" y="92"/>
                  </a:lnTo>
                  <a:lnTo>
                    <a:pt x="359" y="122"/>
                  </a:lnTo>
                  <a:lnTo>
                    <a:pt x="373" y="158"/>
                  </a:lnTo>
                  <a:lnTo>
                    <a:pt x="385" y="199"/>
                  </a:lnTo>
                  <a:lnTo>
                    <a:pt x="393" y="223"/>
                  </a:lnTo>
                  <a:lnTo>
                    <a:pt x="398" y="253"/>
                  </a:lnTo>
                  <a:lnTo>
                    <a:pt x="401" y="283"/>
                  </a:lnTo>
                  <a:lnTo>
                    <a:pt x="402" y="316"/>
                  </a:lnTo>
                  <a:lnTo>
                    <a:pt x="398" y="348"/>
                  </a:lnTo>
                  <a:lnTo>
                    <a:pt x="394" y="365"/>
                  </a:lnTo>
                  <a:lnTo>
                    <a:pt x="388" y="383"/>
                  </a:lnTo>
                  <a:lnTo>
                    <a:pt x="379" y="400"/>
                  </a:lnTo>
                  <a:lnTo>
                    <a:pt x="368" y="417"/>
                  </a:lnTo>
                  <a:lnTo>
                    <a:pt x="355" y="435"/>
                  </a:lnTo>
                  <a:lnTo>
                    <a:pt x="338" y="450"/>
                  </a:lnTo>
                  <a:lnTo>
                    <a:pt x="316" y="464"/>
                  </a:lnTo>
                  <a:lnTo>
                    <a:pt x="292" y="476"/>
                  </a:lnTo>
                  <a:lnTo>
                    <a:pt x="262" y="485"/>
                  </a:lnTo>
                  <a:lnTo>
                    <a:pt x="235" y="491"/>
                  </a:lnTo>
                  <a:lnTo>
                    <a:pt x="209" y="493"/>
                  </a:lnTo>
                  <a:lnTo>
                    <a:pt x="178" y="491"/>
                  </a:lnTo>
                  <a:lnTo>
                    <a:pt x="150" y="483"/>
                  </a:lnTo>
                  <a:lnTo>
                    <a:pt x="124" y="471"/>
                  </a:lnTo>
                  <a:lnTo>
                    <a:pt x="101" y="454"/>
                  </a:lnTo>
                  <a:lnTo>
                    <a:pt x="78" y="432"/>
                  </a:lnTo>
                  <a:lnTo>
                    <a:pt x="59" y="405"/>
                  </a:lnTo>
                  <a:lnTo>
                    <a:pt x="43" y="374"/>
                  </a:lnTo>
                  <a:lnTo>
                    <a:pt x="28" y="337"/>
                  </a:lnTo>
                  <a:lnTo>
                    <a:pt x="15" y="295"/>
                  </a:lnTo>
                  <a:lnTo>
                    <a:pt x="7" y="258"/>
                  </a:lnTo>
                  <a:lnTo>
                    <a:pt x="2" y="223"/>
                  </a:lnTo>
                  <a:lnTo>
                    <a:pt x="0" y="191"/>
                  </a:lnTo>
                  <a:lnTo>
                    <a:pt x="1" y="164"/>
                  </a:lnTo>
                  <a:lnTo>
                    <a:pt x="5" y="139"/>
                  </a:lnTo>
                  <a:lnTo>
                    <a:pt x="12" y="115"/>
                  </a:lnTo>
                  <a:lnTo>
                    <a:pt x="20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7" y="49"/>
                  </a:lnTo>
                  <a:lnTo>
                    <a:pt x="72" y="37"/>
                  </a:lnTo>
                  <a:lnTo>
                    <a:pt x="88" y="28"/>
                  </a:lnTo>
                  <a:lnTo>
                    <a:pt x="105" y="20"/>
                  </a:lnTo>
                  <a:lnTo>
                    <a:pt x="121" y="13"/>
                  </a:lnTo>
                  <a:lnTo>
                    <a:pt x="138" y="8"/>
                  </a:lnTo>
                  <a:lnTo>
                    <a:pt x="170" y="2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2" name="Freeform 167"/>
          <p:cNvSpPr>
            <a:spLocks noEditPoints="1"/>
          </p:cNvSpPr>
          <p:nvPr/>
        </p:nvSpPr>
        <p:spPr bwMode="auto">
          <a:xfrm>
            <a:off x="11024665" y="4999038"/>
            <a:ext cx="423863" cy="561975"/>
          </a:xfrm>
          <a:custGeom>
            <a:avLst/>
            <a:gdLst>
              <a:gd name="T0" fmla="*/ 1448 w 2402"/>
              <a:gd name="T1" fmla="*/ 2712 h 3193"/>
              <a:gd name="T2" fmla="*/ 1415 w 2402"/>
              <a:gd name="T3" fmla="*/ 2903 h 3193"/>
              <a:gd name="T4" fmla="*/ 1562 w 2402"/>
              <a:gd name="T5" fmla="*/ 3025 h 3193"/>
              <a:gd name="T6" fmla="*/ 1745 w 2402"/>
              <a:gd name="T7" fmla="*/ 2960 h 3193"/>
              <a:gd name="T8" fmla="*/ 1780 w 2402"/>
              <a:gd name="T9" fmla="*/ 2769 h 3193"/>
              <a:gd name="T10" fmla="*/ 1632 w 2402"/>
              <a:gd name="T11" fmla="*/ 2645 h 3193"/>
              <a:gd name="T12" fmla="*/ 1127 w 2402"/>
              <a:gd name="T13" fmla="*/ 2680 h 3193"/>
              <a:gd name="T14" fmla="*/ 1162 w 2402"/>
              <a:gd name="T15" fmla="*/ 3025 h 3193"/>
              <a:gd name="T16" fmla="*/ 1236 w 2402"/>
              <a:gd name="T17" fmla="*/ 2973 h 3193"/>
              <a:gd name="T18" fmla="*/ 1181 w 2402"/>
              <a:gd name="T19" fmla="*/ 2642 h 3193"/>
              <a:gd name="T20" fmla="*/ 903 w 2402"/>
              <a:gd name="T21" fmla="*/ 2697 h 3193"/>
              <a:gd name="T22" fmla="*/ 958 w 2402"/>
              <a:gd name="T23" fmla="*/ 3028 h 3193"/>
              <a:gd name="T24" fmla="*/ 1013 w 2402"/>
              <a:gd name="T25" fmla="*/ 2697 h 3193"/>
              <a:gd name="T26" fmla="*/ 541 w 2402"/>
              <a:gd name="T27" fmla="*/ 2642 h 3193"/>
              <a:gd name="T28" fmla="*/ 374 w 2402"/>
              <a:gd name="T29" fmla="*/ 2739 h 3193"/>
              <a:gd name="T30" fmla="*/ 374 w 2402"/>
              <a:gd name="T31" fmla="*/ 2933 h 3193"/>
              <a:gd name="T32" fmla="*/ 541 w 2402"/>
              <a:gd name="T33" fmla="*/ 3028 h 3193"/>
              <a:gd name="T34" fmla="*/ 709 w 2402"/>
              <a:gd name="T35" fmla="*/ 2933 h 3193"/>
              <a:gd name="T36" fmla="*/ 709 w 2402"/>
              <a:gd name="T37" fmla="*/ 2739 h 3193"/>
              <a:gd name="T38" fmla="*/ 541 w 2402"/>
              <a:gd name="T39" fmla="*/ 2642 h 3193"/>
              <a:gd name="T40" fmla="*/ 570 w 2402"/>
              <a:gd name="T41" fmla="*/ 1982 h 3193"/>
              <a:gd name="T42" fmla="*/ 735 w 2402"/>
              <a:gd name="T43" fmla="*/ 2037 h 3193"/>
              <a:gd name="T44" fmla="*/ 789 w 2402"/>
              <a:gd name="T45" fmla="*/ 1965 h 3193"/>
              <a:gd name="T46" fmla="*/ 625 w 2402"/>
              <a:gd name="T47" fmla="*/ 1707 h 3193"/>
              <a:gd name="T48" fmla="*/ 572 w 2402"/>
              <a:gd name="T49" fmla="*/ 1780 h 3193"/>
              <a:gd name="T50" fmla="*/ 865 w 2402"/>
              <a:gd name="T51" fmla="*/ 1814 h 3193"/>
              <a:gd name="T52" fmla="*/ 892 w 2402"/>
              <a:gd name="T53" fmla="*/ 1730 h 3193"/>
              <a:gd name="T54" fmla="*/ 607 w 2402"/>
              <a:gd name="T55" fmla="*/ 1489 h 3193"/>
              <a:gd name="T56" fmla="*/ 580 w 2402"/>
              <a:gd name="T57" fmla="*/ 1574 h 3193"/>
              <a:gd name="T58" fmla="*/ 769 w 2402"/>
              <a:gd name="T59" fmla="*/ 1586 h 3193"/>
              <a:gd name="T60" fmla="*/ 769 w 2402"/>
              <a:gd name="T61" fmla="*/ 1497 h 3193"/>
              <a:gd name="T62" fmla="*/ 592 w 2402"/>
              <a:gd name="T63" fmla="*/ 1277 h 3193"/>
              <a:gd name="T64" fmla="*/ 592 w 2402"/>
              <a:gd name="T65" fmla="*/ 1366 h 3193"/>
              <a:gd name="T66" fmla="*/ 892 w 2402"/>
              <a:gd name="T67" fmla="*/ 1354 h 3193"/>
              <a:gd name="T68" fmla="*/ 865 w 2402"/>
              <a:gd name="T69" fmla="*/ 1269 h 3193"/>
              <a:gd name="T70" fmla="*/ 2253 w 2402"/>
              <a:gd name="T71" fmla="*/ 2089 h 3193"/>
              <a:gd name="T72" fmla="*/ 2289 w 2402"/>
              <a:gd name="T73" fmla="*/ 974 h 3193"/>
              <a:gd name="T74" fmla="*/ 458 w 2402"/>
              <a:gd name="T75" fmla="*/ 385 h 3193"/>
              <a:gd name="T76" fmla="*/ 403 w 2402"/>
              <a:gd name="T77" fmla="*/ 551 h 3193"/>
              <a:gd name="T78" fmla="*/ 1698 w 2402"/>
              <a:gd name="T79" fmla="*/ 388 h 3193"/>
              <a:gd name="T80" fmla="*/ 1460 w 2402"/>
              <a:gd name="T81" fmla="*/ 11 h 3193"/>
              <a:gd name="T82" fmla="*/ 1566 w 2402"/>
              <a:gd name="T83" fmla="*/ 136 h 3193"/>
              <a:gd name="T84" fmla="*/ 1764 w 2402"/>
              <a:gd name="T85" fmla="*/ 298 h 3193"/>
              <a:gd name="T86" fmla="*/ 1846 w 2402"/>
              <a:gd name="T87" fmla="*/ 440 h 3193"/>
              <a:gd name="T88" fmla="*/ 1993 w 2402"/>
              <a:gd name="T89" fmla="*/ 625 h 3193"/>
              <a:gd name="T90" fmla="*/ 2058 w 2402"/>
              <a:gd name="T91" fmla="*/ 800 h 3193"/>
              <a:gd name="T92" fmla="*/ 2343 w 2402"/>
              <a:gd name="T93" fmla="*/ 865 h 3193"/>
              <a:gd name="T94" fmla="*/ 2402 w 2402"/>
              <a:gd name="T95" fmla="*/ 2037 h 3193"/>
              <a:gd name="T96" fmla="*/ 2320 w 2402"/>
              <a:gd name="T97" fmla="*/ 2180 h 3193"/>
              <a:gd name="T98" fmla="*/ 1833 w 2402"/>
              <a:gd name="T99" fmla="*/ 2327 h 3193"/>
              <a:gd name="T100" fmla="*/ 1877 w 2402"/>
              <a:gd name="T101" fmla="*/ 2480 h 3193"/>
              <a:gd name="T102" fmla="*/ 2003 w 2402"/>
              <a:gd name="T103" fmla="*/ 2585 h 3193"/>
              <a:gd name="T104" fmla="*/ 127 w 2402"/>
              <a:gd name="T105" fmla="*/ 2613 h 3193"/>
              <a:gd name="T106" fmla="*/ 233 w 2402"/>
              <a:gd name="T107" fmla="*/ 2488 h 3193"/>
              <a:gd name="T108" fmla="*/ 376 w 2402"/>
              <a:gd name="T109" fmla="*/ 2396 h 3193"/>
              <a:gd name="T110" fmla="*/ 0 w 2402"/>
              <a:gd name="T111" fmla="*/ 725 h 3193"/>
              <a:gd name="T112" fmla="*/ 82 w 2402"/>
              <a:gd name="T113" fmla="*/ 575 h 3193"/>
              <a:gd name="T114" fmla="*/ 294 w 2402"/>
              <a:gd name="T115" fmla="*/ 411 h 3193"/>
              <a:gd name="T116" fmla="*/ 400 w 2402"/>
              <a:gd name="T117" fmla="*/ 286 h 3193"/>
              <a:gd name="T118" fmla="*/ 580 w 2402"/>
              <a:gd name="T119" fmla="*/ 108 h 3193"/>
              <a:gd name="T120" fmla="*/ 706 w 2402"/>
              <a:gd name="T121" fmla="*/ 3 h 3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02" h="3193">
                <a:moveTo>
                  <a:pt x="1597" y="2642"/>
                </a:moveTo>
                <a:lnTo>
                  <a:pt x="1562" y="2645"/>
                </a:lnTo>
                <a:lnTo>
                  <a:pt x="1529" y="2654"/>
                </a:lnTo>
                <a:lnTo>
                  <a:pt x="1499" y="2668"/>
                </a:lnTo>
                <a:lnTo>
                  <a:pt x="1472" y="2687"/>
                </a:lnTo>
                <a:lnTo>
                  <a:pt x="1448" y="2712"/>
                </a:lnTo>
                <a:lnTo>
                  <a:pt x="1429" y="2739"/>
                </a:lnTo>
                <a:lnTo>
                  <a:pt x="1415" y="2769"/>
                </a:lnTo>
                <a:lnTo>
                  <a:pt x="1406" y="2801"/>
                </a:lnTo>
                <a:lnTo>
                  <a:pt x="1403" y="2836"/>
                </a:lnTo>
                <a:lnTo>
                  <a:pt x="1406" y="2870"/>
                </a:lnTo>
                <a:lnTo>
                  <a:pt x="1415" y="2903"/>
                </a:lnTo>
                <a:lnTo>
                  <a:pt x="1429" y="2933"/>
                </a:lnTo>
                <a:lnTo>
                  <a:pt x="1448" y="2960"/>
                </a:lnTo>
                <a:lnTo>
                  <a:pt x="1472" y="2983"/>
                </a:lnTo>
                <a:lnTo>
                  <a:pt x="1499" y="3002"/>
                </a:lnTo>
                <a:lnTo>
                  <a:pt x="1529" y="3016"/>
                </a:lnTo>
                <a:lnTo>
                  <a:pt x="1562" y="3025"/>
                </a:lnTo>
                <a:lnTo>
                  <a:pt x="1597" y="3028"/>
                </a:lnTo>
                <a:lnTo>
                  <a:pt x="1632" y="3025"/>
                </a:lnTo>
                <a:lnTo>
                  <a:pt x="1664" y="3016"/>
                </a:lnTo>
                <a:lnTo>
                  <a:pt x="1695" y="3002"/>
                </a:lnTo>
                <a:lnTo>
                  <a:pt x="1722" y="2983"/>
                </a:lnTo>
                <a:lnTo>
                  <a:pt x="1745" y="2960"/>
                </a:lnTo>
                <a:lnTo>
                  <a:pt x="1764" y="2933"/>
                </a:lnTo>
                <a:lnTo>
                  <a:pt x="1780" y="2903"/>
                </a:lnTo>
                <a:lnTo>
                  <a:pt x="1789" y="2870"/>
                </a:lnTo>
                <a:lnTo>
                  <a:pt x="1792" y="2836"/>
                </a:lnTo>
                <a:lnTo>
                  <a:pt x="1789" y="2801"/>
                </a:lnTo>
                <a:lnTo>
                  <a:pt x="1780" y="2769"/>
                </a:lnTo>
                <a:lnTo>
                  <a:pt x="1764" y="2739"/>
                </a:lnTo>
                <a:lnTo>
                  <a:pt x="1745" y="2712"/>
                </a:lnTo>
                <a:lnTo>
                  <a:pt x="1722" y="2687"/>
                </a:lnTo>
                <a:lnTo>
                  <a:pt x="1695" y="2668"/>
                </a:lnTo>
                <a:lnTo>
                  <a:pt x="1664" y="2654"/>
                </a:lnTo>
                <a:lnTo>
                  <a:pt x="1632" y="2645"/>
                </a:lnTo>
                <a:lnTo>
                  <a:pt x="1597" y="2642"/>
                </a:lnTo>
                <a:close/>
                <a:moveTo>
                  <a:pt x="1181" y="2642"/>
                </a:moveTo>
                <a:lnTo>
                  <a:pt x="1162" y="2645"/>
                </a:lnTo>
                <a:lnTo>
                  <a:pt x="1147" y="2653"/>
                </a:lnTo>
                <a:lnTo>
                  <a:pt x="1135" y="2665"/>
                </a:lnTo>
                <a:lnTo>
                  <a:pt x="1127" y="2680"/>
                </a:lnTo>
                <a:lnTo>
                  <a:pt x="1125" y="2697"/>
                </a:lnTo>
                <a:lnTo>
                  <a:pt x="1125" y="2973"/>
                </a:lnTo>
                <a:lnTo>
                  <a:pt x="1127" y="2991"/>
                </a:lnTo>
                <a:lnTo>
                  <a:pt x="1135" y="3006"/>
                </a:lnTo>
                <a:lnTo>
                  <a:pt x="1147" y="3018"/>
                </a:lnTo>
                <a:lnTo>
                  <a:pt x="1162" y="3025"/>
                </a:lnTo>
                <a:lnTo>
                  <a:pt x="1181" y="3028"/>
                </a:lnTo>
                <a:lnTo>
                  <a:pt x="1198" y="3025"/>
                </a:lnTo>
                <a:lnTo>
                  <a:pt x="1213" y="3018"/>
                </a:lnTo>
                <a:lnTo>
                  <a:pt x="1225" y="3006"/>
                </a:lnTo>
                <a:lnTo>
                  <a:pt x="1233" y="2991"/>
                </a:lnTo>
                <a:lnTo>
                  <a:pt x="1236" y="2973"/>
                </a:lnTo>
                <a:lnTo>
                  <a:pt x="1236" y="2697"/>
                </a:lnTo>
                <a:lnTo>
                  <a:pt x="1233" y="2680"/>
                </a:lnTo>
                <a:lnTo>
                  <a:pt x="1225" y="2665"/>
                </a:lnTo>
                <a:lnTo>
                  <a:pt x="1213" y="2653"/>
                </a:lnTo>
                <a:lnTo>
                  <a:pt x="1198" y="2645"/>
                </a:lnTo>
                <a:lnTo>
                  <a:pt x="1181" y="2642"/>
                </a:lnTo>
                <a:close/>
                <a:moveTo>
                  <a:pt x="958" y="2642"/>
                </a:moveTo>
                <a:lnTo>
                  <a:pt x="940" y="2645"/>
                </a:lnTo>
                <a:lnTo>
                  <a:pt x="925" y="2653"/>
                </a:lnTo>
                <a:lnTo>
                  <a:pt x="913" y="2665"/>
                </a:lnTo>
                <a:lnTo>
                  <a:pt x="905" y="2680"/>
                </a:lnTo>
                <a:lnTo>
                  <a:pt x="903" y="2697"/>
                </a:lnTo>
                <a:lnTo>
                  <a:pt x="903" y="2973"/>
                </a:lnTo>
                <a:lnTo>
                  <a:pt x="905" y="2991"/>
                </a:lnTo>
                <a:lnTo>
                  <a:pt x="913" y="3006"/>
                </a:lnTo>
                <a:lnTo>
                  <a:pt x="925" y="3018"/>
                </a:lnTo>
                <a:lnTo>
                  <a:pt x="940" y="3025"/>
                </a:lnTo>
                <a:lnTo>
                  <a:pt x="958" y="3028"/>
                </a:lnTo>
                <a:lnTo>
                  <a:pt x="976" y="3025"/>
                </a:lnTo>
                <a:lnTo>
                  <a:pt x="991" y="3018"/>
                </a:lnTo>
                <a:lnTo>
                  <a:pt x="1003" y="3006"/>
                </a:lnTo>
                <a:lnTo>
                  <a:pt x="1011" y="2991"/>
                </a:lnTo>
                <a:lnTo>
                  <a:pt x="1013" y="2973"/>
                </a:lnTo>
                <a:lnTo>
                  <a:pt x="1013" y="2697"/>
                </a:lnTo>
                <a:lnTo>
                  <a:pt x="1011" y="2680"/>
                </a:lnTo>
                <a:lnTo>
                  <a:pt x="1003" y="2665"/>
                </a:lnTo>
                <a:lnTo>
                  <a:pt x="991" y="2653"/>
                </a:lnTo>
                <a:lnTo>
                  <a:pt x="976" y="2645"/>
                </a:lnTo>
                <a:lnTo>
                  <a:pt x="958" y="2642"/>
                </a:lnTo>
                <a:close/>
                <a:moveTo>
                  <a:pt x="541" y="2642"/>
                </a:moveTo>
                <a:lnTo>
                  <a:pt x="507" y="2645"/>
                </a:lnTo>
                <a:lnTo>
                  <a:pt x="474" y="2654"/>
                </a:lnTo>
                <a:lnTo>
                  <a:pt x="443" y="2668"/>
                </a:lnTo>
                <a:lnTo>
                  <a:pt x="416" y="2687"/>
                </a:lnTo>
                <a:lnTo>
                  <a:pt x="393" y="2712"/>
                </a:lnTo>
                <a:lnTo>
                  <a:pt x="374" y="2739"/>
                </a:lnTo>
                <a:lnTo>
                  <a:pt x="360" y="2769"/>
                </a:lnTo>
                <a:lnTo>
                  <a:pt x="350" y="2801"/>
                </a:lnTo>
                <a:lnTo>
                  <a:pt x="347" y="2836"/>
                </a:lnTo>
                <a:lnTo>
                  <a:pt x="350" y="2870"/>
                </a:lnTo>
                <a:lnTo>
                  <a:pt x="360" y="2903"/>
                </a:lnTo>
                <a:lnTo>
                  <a:pt x="374" y="2933"/>
                </a:lnTo>
                <a:lnTo>
                  <a:pt x="393" y="2960"/>
                </a:lnTo>
                <a:lnTo>
                  <a:pt x="416" y="2983"/>
                </a:lnTo>
                <a:lnTo>
                  <a:pt x="443" y="3002"/>
                </a:lnTo>
                <a:lnTo>
                  <a:pt x="474" y="3016"/>
                </a:lnTo>
                <a:lnTo>
                  <a:pt x="507" y="3025"/>
                </a:lnTo>
                <a:lnTo>
                  <a:pt x="541" y="3028"/>
                </a:lnTo>
                <a:lnTo>
                  <a:pt x="577" y="3025"/>
                </a:lnTo>
                <a:lnTo>
                  <a:pt x="609" y="3016"/>
                </a:lnTo>
                <a:lnTo>
                  <a:pt x="639" y="3002"/>
                </a:lnTo>
                <a:lnTo>
                  <a:pt x="667" y="2983"/>
                </a:lnTo>
                <a:lnTo>
                  <a:pt x="690" y="2960"/>
                </a:lnTo>
                <a:lnTo>
                  <a:pt x="709" y="2933"/>
                </a:lnTo>
                <a:lnTo>
                  <a:pt x="723" y="2903"/>
                </a:lnTo>
                <a:lnTo>
                  <a:pt x="732" y="2870"/>
                </a:lnTo>
                <a:lnTo>
                  <a:pt x="735" y="2836"/>
                </a:lnTo>
                <a:lnTo>
                  <a:pt x="732" y="2801"/>
                </a:lnTo>
                <a:lnTo>
                  <a:pt x="723" y="2769"/>
                </a:lnTo>
                <a:lnTo>
                  <a:pt x="709" y="2739"/>
                </a:lnTo>
                <a:lnTo>
                  <a:pt x="690" y="2712"/>
                </a:lnTo>
                <a:lnTo>
                  <a:pt x="667" y="2687"/>
                </a:lnTo>
                <a:lnTo>
                  <a:pt x="639" y="2668"/>
                </a:lnTo>
                <a:lnTo>
                  <a:pt x="609" y="2654"/>
                </a:lnTo>
                <a:lnTo>
                  <a:pt x="577" y="2645"/>
                </a:lnTo>
                <a:lnTo>
                  <a:pt x="541" y="2642"/>
                </a:lnTo>
                <a:close/>
                <a:moveTo>
                  <a:pt x="625" y="1927"/>
                </a:moveTo>
                <a:lnTo>
                  <a:pt x="607" y="1930"/>
                </a:lnTo>
                <a:lnTo>
                  <a:pt x="592" y="1938"/>
                </a:lnTo>
                <a:lnTo>
                  <a:pt x="580" y="1950"/>
                </a:lnTo>
                <a:lnTo>
                  <a:pt x="572" y="1965"/>
                </a:lnTo>
                <a:lnTo>
                  <a:pt x="570" y="1982"/>
                </a:lnTo>
                <a:lnTo>
                  <a:pt x="572" y="2000"/>
                </a:lnTo>
                <a:lnTo>
                  <a:pt x="580" y="2015"/>
                </a:lnTo>
                <a:lnTo>
                  <a:pt x="592" y="2027"/>
                </a:lnTo>
                <a:lnTo>
                  <a:pt x="607" y="2035"/>
                </a:lnTo>
                <a:lnTo>
                  <a:pt x="625" y="2037"/>
                </a:lnTo>
                <a:lnTo>
                  <a:pt x="735" y="2037"/>
                </a:lnTo>
                <a:lnTo>
                  <a:pt x="753" y="2035"/>
                </a:lnTo>
                <a:lnTo>
                  <a:pt x="769" y="2027"/>
                </a:lnTo>
                <a:lnTo>
                  <a:pt x="781" y="2015"/>
                </a:lnTo>
                <a:lnTo>
                  <a:pt x="789" y="2000"/>
                </a:lnTo>
                <a:lnTo>
                  <a:pt x="791" y="1982"/>
                </a:lnTo>
                <a:lnTo>
                  <a:pt x="789" y="1965"/>
                </a:lnTo>
                <a:lnTo>
                  <a:pt x="781" y="1950"/>
                </a:lnTo>
                <a:lnTo>
                  <a:pt x="769" y="1938"/>
                </a:lnTo>
                <a:lnTo>
                  <a:pt x="753" y="1930"/>
                </a:lnTo>
                <a:lnTo>
                  <a:pt x="735" y="1927"/>
                </a:lnTo>
                <a:lnTo>
                  <a:pt x="625" y="1927"/>
                </a:lnTo>
                <a:close/>
                <a:moveTo>
                  <a:pt x="625" y="1707"/>
                </a:moveTo>
                <a:lnTo>
                  <a:pt x="607" y="1710"/>
                </a:lnTo>
                <a:lnTo>
                  <a:pt x="592" y="1718"/>
                </a:lnTo>
                <a:lnTo>
                  <a:pt x="580" y="1730"/>
                </a:lnTo>
                <a:lnTo>
                  <a:pt x="572" y="1745"/>
                </a:lnTo>
                <a:lnTo>
                  <a:pt x="570" y="1762"/>
                </a:lnTo>
                <a:lnTo>
                  <a:pt x="572" y="1780"/>
                </a:lnTo>
                <a:lnTo>
                  <a:pt x="580" y="1795"/>
                </a:lnTo>
                <a:lnTo>
                  <a:pt x="592" y="1807"/>
                </a:lnTo>
                <a:lnTo>
                  <a:pt x="607" y="1814"/>
                </a:lnTo>
                <a:lnTo>
                  <a:pt x="625" y="1817"/>
                </a:lnTo>
                <a:lnTo>
                  <a:pt x="847" y="1817"/>
                </a:lnTo>
                <a:lnTo>
                  <a:pt x="865" y="1814"/>
                </a:lnTo>
                <a:lnTo>
                  <a:pt x="880" y="1807"/>
                </a:lnTo>
                <a:lnTo>
                  <a:pt x="892" y="1795"/>
                </a:lnTo>
                <a:lnTo>
                  <a:pt x="900" y="1780"/>
                </a:lnTo>
                <a:lnTo>
                  <a:pt x="903" y="1762"/>
                </a:lnTo>
                <a:lnTo>
                  <a:pt x="900" y="1745"/>
                </a:lnTo>
                <a:lnTo>
                  <a:pt x="892" y="1730"/>
                </a:lnTo>
                <a:lnTo>
                  <a:pt x="880" y="1718"/>
                </a:lnTo>
                <a:lnTo>
                  <a:pt x="865" y="1710"/>
                </a:lnTo>
                <a:lnTo>
                  <a:pt x="847" y="1707"/>
                </a:lnTo>
                <a:lnTo>
                  <a:pt x="625" y="1707"/>
                </a:lnTo>
                <a:close/>
                <a:moveTo>
                  <a:pt x="625" y="1486"/>
                </a:moveTo>
                <a:lnTo>
                  <a:pt x="607" y="1489"/>
                </a:lnTo>
                <a:lnTo>
                  <a:pt x="592" y="1497"/>
                </a:lnTo>
                <a:lnTo>
                  <a:pt x="580" y="1509"/>
                </a:lnTo>
                <a:lnTo>
                  <a:pt x="572" y="1524"/>
                </a:lnTo>
                <a:lnTo>
                  <a:pt x="570" y="1541"/>
                </a:lnTo>
                <a:lnTo>
                  <a:pt x="572" y="1559"/>
                </a:lnTo>
                <a:lnTo>
                  <a:pt x="580" y="1574"/>
                </a:lnTo>
                <a:lnTo>
                  <a:pt x="592" y="1586"/>
                </a:lnTo>
                <a:lnTo>
                  <a:pt x="607" y="1593"/>
                </a:lnTo>
                <a:lnTo>
                  <a:pt x="625" y="1596"/>
                </a:lnTo>
                <a:lnTo>
                  <a:pt x="735" y="1596"/>
                </a:lnTo>
                <a:lnTo>
                  <a:pt x="753" y="1593"/>
                </a:lnTo>
                <a:lnTo>
                  <a:pt x="769" y="1586"/>
                </a:lnTo>
                <a:lnTo>
                  <a:pt x="781" y="1574"/>
                </a:lnTo>
                <a:lnTo>
                  <a:pt x="789" y="1559"/>
                </a:lnTo>
                <a:lnTo>
                  <a:pt x="791" y="1541"/>
                </a:lnTo>
                <a:lnTo>
                  <a:pt x="789" y="1524"/>
                </a:lnTo>
                <a:lnTo>
                  <a:pt x="781" y="1509"/>
                </a:lnTo>
                <a:lnTo>
                  <a:pt x="769" y="1497"/>
                </a:lnTo>
                <a:lnTo>
                  <a:pt x="753" y="1489"/>
                </a:lnTo>
                <a:lnTo>
                  <a:pt x="735" y="1486"/>
                </a:lnTo>
                <a:lnTo>
                  <a:pt x="625" y="1486"/>
                </a:lnTo>
                <a:close/>
                <a:moveTo>
                  <a:pt x="625" y="1266"/>
                </a:moveTo>
                <a:lnTo>
                  <a:pt x="607" y="1269"/>
                </a:lnTo>
                <a:lnTo>
                  <a:pt x="592" y="1277"/>
                </a:lnTo>
                <a:lnTo>
                  <a:pt x="580" y="1289"/>
                </a:lnTo>
                <a:lnTo>
                  <a:pt x="572" y="1304"/>
                </a:lnTo>
                <a:lnTo>
                  <a:pt x="570" y="1321"/>
                </a:lnTo>
                <a:lnTo>
                  <a:pt x="572" y="1339"/>
                </a:lnTo>
                <a:lnTo>
                  <a:pt x="580" y="1354"/>
                </a:lnTo>
                <a:lnTo>
                  <a:pt x="592" y="1366"/>
                </a:lnTo>
                <a:lnTo>
                  <a:pt x="607" y="1373"/>
                </a:lnTo>
                <a:lnTo>
                  <a:pt x="625" y="1376"/>
                </a:lnTo>
                <a:lnTo>
                  <a:pt x="847" y="1376"/>
                </a:lnTo>
                <a:lnTo>
                  <a:pt x="865" y="1373"/>
                </a:lnTo>
                <a:lnTo>
                  <a:pt x="880" y="1366"/>
                </a:lnTo>
                <a:lnTo>
                  <a:pt x="892" y="1354"/>
                </a:lnTo>
                <a:lnTo>
                  <a:pt x="900" y="1339"/>
                </a:lnTo>
                <a:lnTo>
                  <a:pt x="903" y="1321"/>
                </a:lnTo>
                <a:lnTo>
                  <a:pt x="900" y="1304"/>
                </a:lnTo>
                <a:lnTo>
                  <a:pt x="892" y="1289"/>
                </a:lnTo>
                <a:lnTo>
                  <a:pt x="880" y="1277"/>
                </a:lnTo>
                <a:lnTo>
                  <a:pt x="865" y="1269"/>
                </a:lnTo>
                <a:lnTo>
                  <a:pt x="847" y="1266"/>
                </a:lnTo>
                <a:lnTo>
                  <a:pt x="625" y="1266"/>
                </a:lnTo>
                <a:close/>
                <a:moveTo>
                  <a:pt x="2045" y="936"/>
                </a:moveTo>
                <a:lnTo>
                  <a:pt x="1867" y="2092"/>
                </a:lnTo>
                <a:lnTo>
                  <a:pt x="2236" y="2092"/>
                </a:lnTo>
                <a:lnTo>
                  <a:pt x="2253" y="2089"/>
                </a:lnTo>
                <a:lnTo>
                  <a:pt x="2268" y="2082"/>
                </a:lnTo>
                <a:lnTo>
                  <a:pt x="2281" y="2070"/>
                </a:lnTo>
                <a:lnTo>
                  <a:pt x="2289" y="2055"/>
                </a:lnTo>
                <a:lnTo>
                  <a:pt x="2292" y="2037"/>
                </a:lnTo>
                <a:lnTo>
                  <a:pt x="2292" y="991"/>
                </a:lnTo>
                <a:lnTo>
                  <a:pt x="2289" y="974"/>
                </a:lnTo>
                <a:lnTo>
                  <a:pt x="2281" y="959"/>
                </a:lnTo>
                <a:lnTo>
                  <a:pt x="2268" y="947"/>
                </a:lnTo>
                <a:lnTo>
                  <a:pt x="2253" y="939"/>
                </a:lnTo>
                <a:lnTo>
                  <a:pt x="2236" y="936"/>
                </a:lnTo>
                <a:lnTo>
                  <a:pt x="2045" y="936"/>
                </a:lnTo>
                <a:close/>
                <a:moveTo>
                  <a:pt x="458" y="385"/>
                </a:moveTo>
                <a:lnTo>
                  <a:pt x="440" y="388"/>
                </a:lnTo>
                <a:lnTo>
                  <a:pt x="425" y="396"/>
                </a:lnTo>
                <a:lnTo>
                  <a:pt x="413" y="408"/>
                </a:lnTo>
                <a:lnTo>
                  <a:pt x="405" y="423"/>
                </a:lnTo>
                <a:lnTo>
                  <a:pt x="403" y="440"/>
                </a:lnTo>
                <a:lnTo>
                  <a:pt x="403" y="551"/>
                </a:lnTo>
                <a:lnTo>
                  <a:pt x="1736" y="551"/>
                </a:lnTo>
                <a:lnTo>
                  <a:pt x="1736" y="440"/>
                </a:lnTo>
                <a:lnTo>
                  <a:pt x="1733" y="423"/>
                </a:lnTo>
                <a:lnTo>
                  <a:pt x="1725" y="408"/>
                </a:lnTo>
                <a:lnTo>
                  <a:pt x="1713" y="396"/>
                </a:lnTo>
                <a:lnTo>
                  <a:pt x="1698" y="388"/>
                </a:lnTo>
                <a:lnTo>
                  <a:pt x="1681" y="385"/>
                </a:lnTo>
                <a:lnTo>
                  <a:pt x="458" y="385"/>
                </a:lnTo>
                <a:close/>
                <a:moveTo>
                  <a:pt x="735" y="0"/>
                </a:moveTo>
                <a:lnTo>
                  <a:pt x="1403" y="0"/>
                </a:lnTo>
                <a:lnTo>
                  <a:pt x="1432" y="3"/>
                </a:lnTo>
                <a:lnTo>
                  <a:pt x="1460" y="11"/>
                </a:lnTo>
                <a:lnTo>
                  <a:pt x="1487" y="23"/>
                </a:lnTo>
                <a:lnTo>
                  <a:pt x="1510" y="39"/>
                </a:lnTo>
                <a:lnTo>
                  <a:pt x="1530" y="59"/>
                </a:lnTo>
                <a:lnTo>
                  <a:pt x="1546" y="82"/>
                </a:lnTo>
                <a:lnTo>
                  <a:pt x="1558" y="108"/>
                </a:lnTo>
                <a:lnTo>
                  <a:pt x="1566" y="136"/>
                </a:lnTo>
                <a:lnTo>
                  <a:pt x="1568" y="165"/>
                </a:lnTo>
                <a:lnTo>
                  <a:pt x="1568" y="275"/>
                </a:lnTo>
                <a:lnTo>
                  <a:pt x="1681" y="275"/>
                </a:lnTo>
                <a:lnTo>
                  <a:pt x="1710" y="278"/>
                </a:lnTo>
                <a:lnTo>
                  <a:pt x="1738" y="286"/>
                </a:lnTo>
                <a:lnTo>
                  <a:pt x="1764" y="298"/>
                </a:lnTo>
                <a:lnTo>
                  <a:pt x="1788" y="314"/>
                </a:lnTo>
                <a:lnTo>
                  <a:pt x="1808" y="334"/>
                </a:lnTo>
                <a:lnTo>
                  <a:pt x="1824" y="357"/>
                </a:lnTo>
                <a:lnTo>
                  <a:pt x="1836" y="383"/>
                </a:lnTo>
                <a:lnTo>
                  <a:pt x="1844" y="411"/>
                </a:lnTo>
                <a:lnTo>
                  <a:pt x="1846" y="440"/>
                </a:lnTo>
                <a:lnTo>
                  <a:pt x="1846" y="554"/>
                </a:lnTo>
                <a:lnTo>
                  <a:pt x="1880" y="560"/>
                </a:lnTo>
                <a:lnTo>
                  <a:pt x="1911" y="570"/>
                </a:lnTo>
                <a:lnTo>
                  <a:pt x="1941" y="584"/>
                </a:lnTo>
                <a:lnTo>
                  <a:pt x="1968" y="603"/>
                </a:lnTo>
                <a:lnTo>
                  <a:pt x="1993" y="625"/>
                </a:lnTo>
                <a:lnTo>
                  <a:pt x="2014" y="650"/>
                </a:lnTo>
                <a:lnTo>
                  <a:pt x="2031" y="677"/>
                </a:lnTo>
                <a:lnTo>
                  <a:pt x="2044" y="706"/>
                </a:lnTo>
                <a:lnTo>
                  <a:pt x="2053" y="736"/>
                </a:lnTo>
                <a:lnTo>
                  <a:pt x="2057" y="768"/>
                </a:lnTo>
                <a:lnTo>
                  <a:pt x="2058" y="800"/>
                </a:lnTo>
                <a:lnTo>
                  <a:pt x="2054" y="826"/>
                </a:lnTo>
                <a:lnTo>
                  <a:pt x="2236" y="826"/>
                </a:lnTo>
                <a:lnTo>
                  <a:pt x="2265" y="829"/>
                </a:lnTo>
                <a:lnTo>
                  <a:pt x="2294" y="837"/>
                </a:lnTo>
                <a:lnTo>
                  <a:pt x="2320" y="849"/>
                </a:lnTo>
                <a:lnTo>
                  <a:pt x="2343" y="865"/>
                </a:lnTo>
                <a:lnTo>
                  <a:pt x="2363" y="885"/>
                </a:lnTo>
                <a:lnTo>
                  <a:pt x="2380" y="908"/>
                </a:lnTo>
                <a:lnTo>
                  <a:pt x="2392" y="934"/>
                </a:lnTo>
                <a:lnTo>
                  <a:pt x="2400" y="962"/>
                </a:lnTo>
                <a:lnTo>
                  <a:pt x="2402" y="991"/>
                </a:lnTo>
                <a:lnTo>
                  <a:pt x="2402" y="2037"/>
                </a:lnTo>
                <a:lnTo>
                  <a:pt x="2400" y="2067"/>
                </a:lnTo>
                <a:lnTo>
                  <a:pt x="2392" y="2095"/>
                </a:lnTo>
                <a:lnTo>
                  <a:pt x="2380" y="2120"/>
                </a:lnTo>
                <a:lnTo>
                  <a:pt x="2363" y="2143"/>
                </a:lnTo>
                <a:lnTo>
                  <a:pt x="2343" y="2163"/>
                </a:lnTo>
                <a:lnTo>
                  <a:pt x="2320" y="2180"/>
                </a:lnTo>
                <a:lnTo>
                  <a:pt x="2294" y="2192"/>
                </a:lnTo>
                <a:lnTo>
                  <a:pt x="2265" y="2200"/>
                </a:lnTo>
                <a:lnTo>
                  <a:pt x="2236" y="2202"/>
                </a:lnTo>
                <a:lnTo>
                  <a:pt x="1850" y="2202"/>
                </a:lnTo>
                <a:lnTo>
                  <a:pt x="1839" y="2283"/>
                </a:lnTo>
                <a:lnTo>
                  <a:pt x="1833" y="2327"/>
                </a:lnTo>
                <a:lnTo>
                  <a:pt x="1822" y="2368"/>
                </a:lnTo>
                <a:lnTo>
                  <a:pt x="1805" y="2408"/>
                </a:lnTo>
                <a:lnTo>
                  <a:pt x="1784" y="2444"/>
                </a:lnTo>
                <a:lnTo>
                  <a:pt x="1757" y="2477"/>
                </a:lnTo>
                <a:lnTo>
                  <a:pt x="1846" y="2477"/>
                </a:lnTo>
                <a:lnTo>
                  <a:pt x="1877" y="2480"/>
                </a:lnTo>
                <a:lnTo>
                  <a:pt x="1905" y="2488"/>
                </a:lnTo>
                <a:lnTo>
                  <a:pt x="1931" y="2500"/>
                </a:lnTo>
                <a:lnTo>
                  <a:pt x="1954" y="2516"/>
                </a:lnTo>
                <a:lnTo>
                  <a:pt x="1975" y="2536"/>
                </a:lnTo>
                <a:lnTo>
                  <a:pt x="1991" y="2559"/>
                </a:lnTo>
                <a:lnTo>
                  <a:pt x="2003" y="2585"/>
                </a:lnTo>
                <a:lnTo>
                  <a:pt x="2011" y="2613"/>
                </a:lnTo>
                <a:lnTo>
                  <a:pt x="2014" y="2642"/>
                </a:lnTo>
                <a:lnTo>
                  <a:pt x="2014" y="3193"/>
                </a:lnTo>
                <a:lnTo>
                  <a:pt x="125" y="3193"/>
                </a:lnTo>
                <a:lnTo>
                  <a:pt x="125" y="2642"/>
                </a:lnTo>
                <a:lnTo>
                  <a:pt x="127" y="2613"/>
                </a:lnTo>
                <a:lnTo>
                  <a:pt x="135" y="2585"/>
                </a:lnTo>
                <a:lnTo>
                  <a:pt x="147" y="2559"/>
                </a:lnTo>
                <a:lnTo>
                  <a:pt x="164" y="2536"/>
                </a:lnTo>
                <a:lnTo>
                  <a:pt x="184" y="2516"/>
                </a:lnTo>
                <a:lnTo>
                  <a:pt x="207" y="2500"/>
                </a:lnTo>
                <a:lnTo>
                  <a:pt x="233" y="2488"/>
                </a:lnTo>
                <a:lnTo>
                  <a:pt x="262" y="2480"/>
                </a:lnTo>
                <a:lnTo>
                  <a:pt x="292" y="2477"/>
                </a:lnTo>
                <a:lnTo>
                  <a:pt x="420" y="2477"/>
                </a:lnTo>
                <a:lnTo>
                  <a:pt x="402" y="2452"/>
                </a:lnTo>
                <a:lnTo>
                  <a:pt x="388" y="2425"/>
                </a:lnTo>
                <a:lnTo>
                  <a:pt x="376" y="2396"/>
                </a:lnTo>
                <a:lnTo>
                  <a:pt x="368" y="2366"/>
                </a:lnTo>
                <a:lnTo>
                  <a:pt x="237" y="1120"/>
                </a:lnTo>
                <a:lnTo>
                  <a:pt x="28" y="809"/>
                </a:lnTo>
                <a:lnTo>
                  <a:pt x="13" y="783"/>
                </a:lnTo>
                <a:lnTo>
                  <a:pt x="4" y="754"/>
                </a:lnTo>
                <a:lnTo>
                  <a:pt x="0" y="725"/>
                </a:lnTo>
                <a:lnTo>
                  <a:pt x="1" y="696"/>
                </a:lnTo>
                <a:lnTo>
                  <a:pt x="8" y="667"/>
                </a:lnTo>
                <a:lnTo>
                  <a:pt x="19" y="639"/>
                </a:lnTo>
                <a:lnTo>
                  <a:pt x="36" y="614"/>
                </a:lnTo>
                <a:lnTo>
                  <a:pt x="58" y="592"/>
                </a:lnTo>
                <a:lnTo>
                  <a:pt x="82" y="575"/>
                </a:lnTo>
                <a:lnTo>
                  <a:pt x="108" y="562"/>
                </a:lnTo>
                <a:lnTo>
                  <a:pt x="137" y="554"/>
                </a:lnTo>
                <a:lnTo>
                  <a:pt x="168" y="551"/>
                </a:lnTo>
                <a:lnTo>
                  <a:pt x="292" y="551"/>
                </a:lnTo>
                <a:lnTo>
                  <a:pt x="292" y="440"/>
                </a:lnTo>
                <a:lnTo>
                  <a:pt x="294" y="411"/>
                </a:lnTo>
                <a:lnTo>
                  <a:pt x="302" y="383"/>
                </a:lnTo>
                <a:lnTo>
                  <a:pt x="314" y="357"/>
                </a:lnTo>
                <a:lnTo>
                  <a:pt x="330" y="334"/>
                </a:lnTo>
                <a:lnTo>
                  <a:pt x="350" y="314"/>
                </a:lnTo>
                <a:lnTo>
                  <a:pt x="374" y="298"/>
                </a:lnTo>
                <a:lnTo>
                  <a:pt x="400" y="286"/>
                </a:lnTo>
                <a:lnTo>
                  <a:pt x="428" y="278"/>
                </a:lnTo>
                <a:lnTo>
                  <a:pt x="458" y="275"/>
                </a:lnTo>
                <a:lnTo>
                  <a:pt x="570" y="275"/>
                </a:lnTo>
                <a:lnTo>
                  <a:pt x="570" y="165"/>
                </a:lnTo>
                <a:lnTo>
                  <a:pt x="572" y="136"/>
                </a:lnTo>
                <a:lnTo>
                  <a:pt x="580" y="108"/>
                </a:lnTo>
                <a:lnTo>
                  <a:pt x="592" y="82"/>
                </a:lnTo>
                <a:lnTo>
                  <a:pt x="608" y="59"/>
                </a:lnTo>
                <a:lnTo>
                  <a:pt x="628" y="39"/>
                </a:lnTo>
                <a:lnTo>
                  <a:pt x="651" y="23"/>
                </a:lnTo>
                <a:lnTo>
                  <a:pt x="678" y="11"/>
                </a:lnTo>
                <a:lnTo>
                  <a:pt x="706" y="3"/>
                </a:lnTo>
                <a:lnTo>
                  <a:pt x="7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2" name="Group 831"/>
          <p:cNvGrpSpPr/>
          <p:nvPr/>
        </p:nvGrpSpPr>
        <p:grpSpPr>
          <a:xfrm>
            <a:off x="781851" y="4222750"/>
            <a:ext cx="328613" cy="571500"/>
            <a:chOff x="806450" y="4222750"/>
            <a:chExt cx="32861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172"/>
            <p:cNvSpPr>
              <a:spLocks/>
            </p:cNvSpPr>
            <p:nvPr/>
          </p:nvSpPr>
          <p:spPr bwMode="auto">
            <a:xfrm>
              <a:off x="806450" y="4243388"/>
              <a:ext cx="328613" cy="269875"/>
            </a:xfrm>
            <a:custGeom>
              <a:avLst/>
              <a:gdLst>
                <a:gd name="T0" fmla="*/ 1553 w 1863"/>
                <a:gd name="T1" fmla="*/ 13 h 1535"/>
                <a:gd name="T2" fmla="*/ 1687 w 1863"/>
                <a:gd name="T3" fmla="*/ 74 h 1535"/>
                <a:gd name="T4" fmla="*/ 1789 w 1863"/>
                <a:gd name="T5" fmla="*/ 177 h 1535"/>
                <a:gd name="T6" fmla="*/ 1851 w 1863"/>
                <a:gd name="T7" fmla="*/ 310 h 1535"/>
                <a:gd name="T8" fmla="*/ 1860 w 1863"/>
                <a:gd name="T9" fmla="*/ 457 h 1535"/>
                <a:gd name="T10" fmla="*/ 1822 w 1863"/>
                <a:gd name="T11" fmla="*/ 589 h 1535"/>
                <a:gd name="T12" fmla="*/ 1744 w 1863"/>
                <a:gd name="T13" fmla="*/ 700 h 1535"/>
                <a:gd name="T14" fmla="*/ 1742 w 1863"/>
                <a:gd name="T15" fmla="*/ 828 h 1535"/>
                <a:gd name="T16" fmla="*/ 1751 w 1863"/>
                <a:gd name="T17" fmla="*/ 985 h 1535"/>
                <a:gd name="T18" fmla="*/ 1710 w 1863"/>
                <a:gd name="T19" fmla="*/ 1135 h 1535"/>
                <a:gd name="T20" fmla="*/ 1626 w 1863"/>
                <a:gd name="T21" fmla="*/ 1262 h 1535"/>
                <a:gd name="T22" fmla="*/ 1509 w 1863"/>
                <a:gd name="T23" fmla="*/ 1358 h 1535"/>
                <a:gd name="T24" fmla="*/ 1366 w 1863"/>
                <a:gd name="T25" fmla="*/ 1414 h 1535"/>
                <a:gd name="T26" fmla="*/ 1206 w 1863"/>
                <a:gd name="T27" fmla="*/ 1422 h 1535"/>
                <a:gd name="T28" fmla="*/ 1053 w 1863"/>
                <a:gd name="T29" fmla="*/ 1378 h 1535"/>
                <a:gd name="T30" fmla="*/ 920 w 1863"/>
                <a:gd name="T31" fmla="*/ 1287 h 1535"/>
                <a:gd name="T32" fmla="*/ 825 w 1863"/>
                <a:gd name="T33" fmla="*/ 1406 h 1535"/>
                <a:gd name="T34" fmla="*/ 698 w 1863"/>
                <a:gd name="T35" fmla="*/ 1490 h 1535"/>
                <a:gd name="T36" fmla="*/ 547 w 1863"/>
                <a:gd name="T37" fmla="*/ 1532 h 1535"/>
                <a:gd name="T38" fmla="*/ 387 w 1863"/>
                <a:gd name="T39" fmla="*/ 1523 h 1535"/>
                <a:gd name="T40" fmla="*/ 244 w 1863"/>
                <a:gd name="T41" fmla="*/ 1467 h 1535"/>
                <a:gd name="T42" fmla="*/ 127 w 1863"/>
                <a:gd name="T43" fmla="*/ 1371 h 1535"/>
                <a:gd name="T44" fmla="*/ 44 w 1863"/>
                <a:gd name="T45" fmla="*/ 1245 h 1535"/>
                <a:gd name="T46" fmla="*/ 3 w 1863"/>
                <a:gd name="T47" fmla="*/ 1095 h 1535"/>
                <a:gd name="T48" fmla="*/ 11 w 1863"/>
                <a:gd name="T49" fmla="*/ 936 h 1535"/>
                <a:gd name="T50" fmla="*/ 67 w 1863"/>
                <a:gd name="T51" fmla="*/ 792 h 1535"/>
                <a:gd name="T52" fmla="*/ 163 w 1863"/>
                <a:gd name="T53" fmla="*/ 675 h 1535"/>
                <a:gd name="T54" fmla="*/ 290 w 1863"/>
                <a:gd name="T55" fmla="*/ 592 h 1535"/>
                <a:gd name="T56" fmla="*/ 439 w 1863"/>
                <a:gd name="T57" fmla="*/ 551 h 1535"/>
                <a:gd name="T58" fmla="*/ 599 w 1863"/>
                <a:gd name="T59" fmla="*/ 559 h 1535"/>
                <a:gd name="T60" fmla="*/ 741 w 1863"/>
                <a:gd name="T61" fmla="*/ 615 h 1535"/>
                <a:gd name="T62" fmla="*/ 858 w 1863"/>
                <a:gd name="T63" fmla="*/ 711 h 1535"/>
                <a:gd name="T64" fmla="*/ 942 w 1863"/>
                <a:gd name="T65" fmla="*/ 837 h 1535"/>
                <a:gd name="T66" fmla="*/ 983 w 1863"/>
                <a:gd name="T67" fmla="*/ 986 h 1535"/>
                <a:gd name="T68" fmla="*/ 1091 w 1863"/>
                <a:gd name="T69" fmla="*/ 1023 h 1535"/>
                <a:gd name="T70" fmla="*/ 1234 w 1863"/>
                <a:gd name="T71" fmla="*/ 962 h 1535"/>
                <a:gd name="T72" fmla="*/ 1351 w 1863"/>
                <a:gd name="T73" fmla="*/ 863 h 1535"/>
                <a:gd name="T74" fmla="*/ 1434 w 1863"/>
                <a:gd name="T75" fmla="*/ 734 h 1535"/>
                <a:gd name="T76" fmla="*/ 1476 w 1863"/>
                <a:gd name="T77" fmla="*/ 581 h 1535"/>
                <a:gd name="T78" fmla="*/ 1480 w 1863"/>
                <a:gd name="T79" fmla="*/ 521 h 1535"/>
                <a:gd name="T80" fmla="*/ 1457 w 1863"/>
                <a:gd name="T81" fmla="*/ 370 h 1535"/>
                <a:gd name="T82" fmla="*/ 1393 w 1863"/>
                <a:gd name="T83" fmla="*/ 234 h 1535"/>
                <a:gd name="T84" fmla="*/ 1292 w 1863"/>
                <a:gd name="T85" fmla="*/ 120 h 1535"/>
                <a:gd name="T86" fmla="*/ 1272 w 1863"/>
                <a:gd name="T87" fmla="*/ 83 h 1535"/>
                <a:gd name="T88" fmla="*/ 1284 w 1863"/>
                <a:gd name="T89" fmla="*/ 43 h 1535"/>
                <a:gd name="T90" fmla="*/ 1355 w 1863"/>
                <a:gd name="T91" fmla="*/ 12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3" h="1535">
                  <a:moveTo>
                    <a:pt x="1452" y="0"/>
                  </a:moveTo>
                  <a:lnTo>
                    <a:pt x="1503" y="3"/>
                  </a:lnTo>
                  <a:lnTo>
                    <a:pt x="1553" y="13"/>
                  </a:lnTo>
                  <a:lnTo>
                    <a:pt x="1601" y="27"/>
                  </a:lnTo>
                  <a:lnTo>
                    <a:pt x="1645" y="49"/>
                  </a:lnTo>
                  <a:lnTo>
                    <a:pt x="1687" y="74"/>
                  </a:lnTo>
                  <a:lnTo>
                    <a:pt x="1725" y="103"/>
                  </a:lnTo>
                  <a:lnTo>
                    <a:pt x="1759" y="138"/>
                  </a:lnTo>
                  <a:lnTo>
                    <a:pt x="1789" y="177"/>
                  </a:lnTo>
                  <a:lnTo>
                    <a:pt x="1815" y="217"/>
                  </a:lnTo>
                  <a:lnTo>
                    <a:pt x="1836" y="262"/>
                  </a:lnTo>
                  <a:lnTo>
                    <a:pt x="1851" y="310"/>
                  </a:lnTo>
                  <a:lnTo>
                    <a:pt x="1860" y="360"/>
                  </a:lnTo>
                  <a:lnTo>
                    <a:pt x="1863" y="411"/>
                  </a:lnTo>
                  <a:lnTo>
                    <a:pt x="1860" y="457"/>
                  </a:lnTo>
                  <a:lnTo>
                    <a:pt x="1853" y="503"/>
                  </a:lnTo>
                  <a:lnTo>
                    <a:pt x="1840" y="547"/>
                  </a:lnTo>
                  <a:lnTo>
                    <a:pt x="1822" y="589"/>
                  </a:lnTo>
                  <a:lnTo>
                    <a:pt x="1801" y="628"/>
                  </a:lnTo>
                  <a:lnTo>
                    <a:pt x="1775" y="665"/>
                  </a:lnTo>
                  <a:lnTo>
                    <a:pt x="1744" y="700"/>
                  </a:lnTo>
                  <a:lnTo>
                    <a:pt x="1710" y="730"/>
                  </a:lnTo>
                  <a:lnTo>
                    <a:pt x="1729" y="778"/>
                  </a:lnTo>
                  <a:lnTo>
                    <a:pt x="1742" y="828"/>
                  </a:lnTo>
                  <a:lnTo>
                    <a:pt x="1751" y="879"/>
                  </a:lnTo>
                  <a:lnTo>
                    <a:pt x="1753" y="932"/>
                  </a:lnTo>
                  <a:lnTo>
                    <a:pt x="1751" y="985"/>
                  </a:lnTo>
                  <a:lnTo>
                    <a:pt x="1742" y="1037"/>
                  </a:lnTo>
                  <a:lnTo>
                    <a:pt x="1729" y="1087"/>
                  </a:lnTo>
                  <a:lnTo>
                    <a:pt x="1710" y="1135"/>
                  </a:lnTo>
                  <a:lnTo>
                    <a:pt x="1686" y="1181"/>
                  </a:lnTo>
                  <a:lnTo>
                    <a:pt x="1659" y="1222"/>
                  </a:lnTo>
                  <a:lnTo>
                    <a:pt x="1626" y="1262"/>
                  </a:lnTo>
                  <a:lnTo>
                    <a:pt x="1591" y="1298"/>
                  </a:lnTo>
                  <a:lnTo>
                    <a:pt x="1552" y="1329"/>
                  </a:lnTo>
                  <a:lnTo>
                    <a:pt x="1509" y="1358"/>
                  </a:lnTo>
                  <a:lnTo>
                    <a:pt x="1463" y="1381"/>
                  </a:lnTo>
                  <a:lnTo>
                    <a:pt x="1416" y="1399"/>
                  </a:lnTo>
                  <a:lnTo>
                    <a:pt x="1366" y="1414"/>
                  </a:lnTo>
                  <a:lnTo>
                    <a:pt x="1314" y="1422"/>
                  </a:lnTo>
                  <a:lnTo>
                    <a:pt x="1260" y="1425"/>
                  </a:lnTo>
                  <a:lnTo>
                    <a:pt x="1206" y="1422"/>
                  </a:lnTo>
                  <a:lnTo>
                    <a:pt x="1153" y="1413"/>
                  </a:lnTo>
                  <a:lnTo>
                    <a:pt x="1101" y="1397"/>
                  </a:lnTo>
                  <a:lnTo>
                    <a:pt x="1053" y="1378"/>
                  </a:lnTo>
                  <a:lnTo>
                    <a:pt x="1005" y="1353"/>
                  </a:lnTo>
                  <a:lnTo>
                    <a:pt x="961" y="1322"/>
                  </a:lnTo>
                  <a:lnTo>
                    <a:pt x="920" y="1287"/>
                  </a:lnTo>
                  <a:lnTo>
                    <a:pt x="893" y="1329"/>
                  </a:lnTo>
                  <a:lnTo>
                    <a:pt x="860" y="1369"/>
                  </a:lnTo>
                  <a:lnTo>
                    <a:pt x="825" y="1406"/>
                  </a:lnTo>
                  <a:lnTo>
                    <a:pt x="785" y="1438"/>
                  </a:lnTo>
                  <a:lnTo>
                    <a:pt x="743" y="1466"/>
                  </a:lnTo>
                  <a:lnTo>
                    <a:pt x="698" y="1490"/>
                  </a:lnTo>
                  <a:lnTo>
                    <a:pt x="650" y="1509"/>
                  </a:lnTo>
                  <a:lnTo>
                    <a:pt x="599" y="1523"/>
                  </a:lnTo>
                  <a:lnTo>
                    <a:pt x="547" y="1532"/>
                  </a:lnTo>
                  <a:lnTo>
                    <a:pt x="493" y="1535"/>
                  </a:lnTo>
                  <a:lnTo>
                    <a:pt x="439" y="1532"/>
                  </a:lnTo>
                  <a:lnTo>
                    <a:pt x="387" y="1523"/>
                  </a:lnTo>
                  <a:lnTo>
                    <a:pt x="338" y="1509"/>
                  </a:lnTo>
                  <a:lnTo>
                    <a:pt x="290" y="1490"/>
                  </a:lnTo>
                  <a:lnTo>
                    <a:pt x="244" y="1467"/>
                  </a:lnTo>
                  <a:lnTo>
                    <a:pt x="202" y="1439"/>
                  </a:lnTo>
                  <a:lnTo>
                    <a:pt x="163" y="1408"/>
                  </a:lnTo>
                  <a:lnTo>
                    <a:pt x="127" y="1371"/>
                  </a:lnTo>
                  <a:lnTo>
                    <a:pt x="96" y="1332"/>
                  </a:lnTo>
                  <a:lnTo>
                    <a:pt x="67" y="1290"/>
                  </a:lnTo>
                  <a:lnTo>
                    <a:pt x="44" y="1245"/>
                  </a:lnTo>
                  <a:lnTo>
                    <a:pt x="25" y="1197"/>
                  </a:lnTo>
                  <a:lnTo>
                    <a:pt x="11" y="1147"/>
                  </a:lnTo>
                  <a:lnTo>
                    <a:pt x="3" y="1095"/>
                  </a:lnTo>
                  <a:lnTo>
                    <a:pt x="0" y="1041"/>
                  </a:lnTo>
                  <a:lnTo>
                    <a:pt x="3" y="987"/>
                  </a:lnTo>
                  <a:lnTo>
                    <a:pt x="11" y="936"/>
                  </a:lnTo>
                  <a:lnTo>
                    <a:pt x="25" y="886"/>
                  </a:lnTo>
                  <a:lnTo>
                    <a:pt x="44" y="838"/>
                  </a:lnTo>
                  <a:lnTo>
                    <a:pt x="67" y="792"/>
                  </a:lnTo>
                  <a:lnTo>
                    <a:pt x="96" y="750"/>
                  </a:lnTo>
                  <a:lnTo>
                    <a:pt x="127" y="711"/>
                  </a:lnTo>
                  <a:lnTo>
                    <a:pt x="163" y="675"/>
                  </a:lnTo>
                  <a:lnTo>
                    <a:pt x="202" y="644"/>
                  </a:lnTo>
                  <a:lnTo>
                    <a:pt x="244" y="615"/>
                  </a:lnTo>
                  <a:lnTo>
                    <a:pt x="290" y="592"/>
                  </a:lnTo>
                  <a:lnTo>
                    <a:pt x="338" y="573"/>
                  </a:lnTo>
                  <a:lnTo>
                    <a:pt x="387" y="559"/>
                  </a:lnTo>
                  <a:lnTo>
                    <a:pt x="439" y="551"/>
                  </a:lnTo>
                  <a:lnTo>
                    <a:pt x="493" y="548"/>
                  </a:lnTo>
                  <a:lnTo>
                    <a:pt x="547" y="551"/>
                  </a:lnTo>
                  <a:lnTo>
                    <a:pt x="599" y="559"/>
                  </a:lnTo>
                  <a:lnTo>
                    <a:pt x="649" y="573"/>
                  </a:lnTo>
                  <a:lnTo>
                    <a:pt x="697" y="592"/>
                  </a:lnTo>
                  <a:lnTo>
                    <a:pt x="741" y="615"/>
                  </a:lnTo>
                  <a:lnTo>
                    <a:pt x="784" y="643"/>
                  </a:lnTo>
                  <a:lnTo>
                    <a:pt x="823" y="675"/>
                  </a:lnTo>
                  <a:lnTo>
                    <a:pt x="858" y="711"/>
                  </a:lnTo>
                  <a:lnTo>
                    <a:pt x="891" y="749"/>
                  </a:lnTo>
                  <a:lnTo>
                    <a:pt x="918" y="792"/>
                  </a:lnTo>
                  <a:lnTo>
                    <a:pt x="942" y="837"/>
                  </a:lnTo>
                  <a:lnTo>
                    <a:pt x="961" y="885"/>
                  </a:lnTo>
                  <a:lnTo>
                    <a:pt x="974" y="935"/>
                  </a:lnTo>
                  <a:lnTo>
                    <a:pt x="983" y="986"/>
                  </a:lnTo>
                  <a:lnTo>
                    <a:pt x="986" y="1040"/>
                  </a:lnTo>
                  <a:lnTo>
                    <a:pt x="1039" y="1034"/>
                  </a:lnTo>
                  <a:lnTo>
                    <a:pt x="1091" y="1023"/>
                  </a:lnTo>
                  <a:lnTo>
                    <a:pt x="1141" y="1008"/>
                  </a:lnTo>
                  <a:lnTo>
                    <a:pt x="1189" y="987"/>
                  </a:lnTo>
                  <a:lnTo>
                    <a:pt x="1234" y="962"/>
                  </a:lnTo>
                  <a:lnTo>
                    <a:pt x="1275" y="934"/>
                  </a:lnTo>
                  <a:lnTo>
                    <a:pt x="1315" y="900"/>
                  </a:lnTo>
                  <a:lnTo>
                    <a:pt x="1351" y="863"/>
                  </a:lnTo>
                  <a:lnTo>
                    <a:pt x="1382" y="824"/>
                  </a:lnTo>
                  <a:lnTo>
                    <a:pt x="1411" y="780"/>
                  </a:lnTo>
                  <a:lnTo>
                    <a:pt x="1434" y="734"/>
                  </a:lnTo>
                  <a:lnTo>
                    <a:pt x="1453" y="685"/>
                  </a:lnTo>
                  <a:lnTo>
                    <a:pt x="1466" y="633"/>
                  </a:lnTo>
                  <a:lnTo>
                    <a:pt x="1476" y="581"/>
                  </a:lnTo>
                  <a:lnTo>
                    <a:pt x="1476" y="580"/>
                  </a:lnTo>
                  <a:lnTo>
                    <a:pt x="1479" y="550"/>
                  </a:lnTo>
                  <a:lnTo>
                    <a:pt x="1480" y="521"/>
                  </a:lnTo>
                  <a:lnTo>
                    <a:pt x="1477" y="469"/>
                  </a:lnTo>
                  <a:lnTo>
                    <a:pt x="1470" y="419"/>
                  </a:lnTo>
                  <a:lnTo>
                    <a:pt x="1457" y="370"/>
                  </a:lnTo>
                  <a:lnTo>
                    <a:pt x="1440" y="322"/>
                  </a:lnTo>
                  <a:lnTo>
                    <a:pt x="1419" y="276"/>
                  </a:lnTo>
                  <a:lnTo>
                    <a:pt x="1393" y="234"/>
                  </a:lnTo>
                  <a:lnTo>
                    <a:pt x="1364" y="193"/>
                  </a:lnTo>
                  <a:lnTo>
                    <a:pt x="1329" y="154"/>
                  </a:lnTo>
                  <a:lnTo>
                    <a:pt x="1292" y="120"/>
                  </a:lnTo>
                  <a:lnTo>
                    <a:pt x="1281" y="110"/>
                  </a:lnTo>
                  <a:lnTo>
                    <a:pt x="1275" y="96"/>
                  </a:lnTo>
                  <a:lnTo>
                    <a:pt x="1272" y="83"/>
                  </a:lnTo>
                  <a:lnTo>
                    <a:pt x="1272" y="69"/>
                  </a:lnTo>
                  <a:lnTo>
                    <a:pt x="1276" y="55"/>
                  </a:lnTo>
                  <a:lnTo>
                    <a:pt x="1284" y="43"/>
                  </a:lnTo>
                  <a:lnTo>
                    <a:pt x="1295" y="33"/>
                  </a:lnTo>
                  <a:lnTo>
                    <a:pt x="1307" y="27"/>
                  </a:lnTo>
                  <a:lnTo>
                    <a:pt x="1355" y="12"/>
                  </a:lnTo>
                  <a:lnTo>
                    <a:pt x="1403" y="3"/>
                  </a:lnTo>
                  <a:lnTo>
                    <a:pt x="1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73"/>
            <p:cNvSpPr>
              <a:spLocks/>
            </p:cNvSpPr>
            <p:nvPr/>
          </p:nvSpPr>
          <p:spPr bwMode="auto">
            <a:xfrm>
              <a:off x="865188" y="4222750"/>
              <a:ext cx="182563" cy="180975"/>
            </a:xfrm>
            <a:custGeom>
              <a:avLst/>
              <a:gdLst>
                <a:gd name="T0" fmla="*/ 683 w 1038"/>
                <a:gd name="T1" fmla="*/ 3 h 1022"/>
                <a:gd name="T2" fmla="*/ 792 w 1038"/>
                <a:gd name="T3" fmla="*/ 22 h 1022"/>
                <a:gd name="T4" fmla="*/ 893 w 1038"/>
                <a:gd name="T5" fmla="*/ 60 h 1022"/>
                <a:gd name="T6" fmla="*/ 854 w 1038"/>
                <a:gd name="T7" fmla="*/ 105 h 1022"/>
                <a:gd name="T8" fmla="*/ 832 w 1038"/>
                <a:gd name="T9" fmla="*/ 161 h 1022"/>
                <a:gd name="T10" fmla="*/ 833 w 1038"/>
                <a:gd name="T11" fmla="*/ 218 h 1022"/>
                <a:gd name="T12" fmla="*/ 853 w 1038"/>
                <a:gd name="T13" fmla="*/ 270 h 1022"/>
                <a:gd name="T14" fmla="*/ 889 w 1038"/>
                <a:gd name="T15" fmla="*/ 314 h 1022"/>
                <a:gd name="T16" fmla="*/ 952 w 1038"/>
                <a:gd name="T17" fmla="*/ 379 h 1022"/>
                <a:gd name="T18" fmla="*/ 999 w 1038"/>
                <a:gd name="T19" fmla="*/ 456 h 1022"/>
                <a:gd name="T20" fmla="*/ 1028 w 1038"/>
                <a:gd name="T21" fmla="*/ 540 h 1022"/>
                <a:gd name="T22" fmla="*/ 1038 w 1038"/>
                <a:gd name="T23" fmla="*/ 631 h 1022"/>
                <a:gd name="T24" fmla="*/ 1035 w 1038"/>
                <a:gd name="T25" fmla="*/ 677 h 1022"/>
                <a:gd name="T26" fmla="*/ 1027 w 1038"/>
                <a:gd name="T27" fmla="*/ 726 h 1022"/>
                <a:gd name="T28" fmla="*/ 994 w 1038"/>
                <a:gd name="T29" fmla="*/ 816 h 1022"/>
                <a:gd name="T30" fmla="*/ 942 w 1038"/>
                <a:gd name="T31" fmla="*/ 894 h 1022"/>
                <a:gd name="T32" fmla="*/ 874 w 1038"/>
                <a:gd name="T33" fmla="*/ 958 h 1022"/>
                <a:gd name="T34" fmla="*/ 794 w 1038"/>
                <a:gd name="T35" fmla="*/ 1006 h 1022"/>
                <a:gd name="T36" fmla="*/ 735 w 1038"/>
                <a:gd name="T37" fmla="*/ 965 h 1022"/>
                <a:gd name="T38" fmla="*/ 688 w 1038"/>
                <a:gd name="T39" fmla="*/ 859 h 1022"/>
                <a:gd name="T40" fmla="*/ 623 w 1038"/>
                <a:gd name="T41" fmla="*/ 764 h 1022"/>
                <a:gd name="T42" fmla="*/ 542 w 1038"/>
                <a:gd name="T43" fmla="*/ 683 h 1022"/>
                <a:gd name="T44" fmla="*/ 446 w 1038"/>
                <a:gd name="T45" fmla="*/ 620 h 1022"/>
                <a:gd name="T46" fmla="*/ 338 w 1038"/>
                <a:gd name="T47" fmla="*/ 575 h 1022"/>
                <a:gd name="T48" fmla="*/ 222 w 1038"/>
                <a:gd name="T49" fmla="*/ 551 h 1022"/>
                <a:gd name="T50" fmla="*/ 106 w 1038"/>
                <a:gd name="T51" fmla="*/ 551 h 1022"/>
                <a:gd name="T52" fmla="*/ 0 w 1038"/>
                <a:gd name="T53" fmla="*/ 571 h 1022"/>
                <a:gd name="T54" fmla="*/ 22 w 1038"/>
                <a:gd name="T55" fmla="*/ 455 h 1022"/>
                <a:gd name="T56" fmla="*/ 65 w 1038"/>
                <a:gd name="T57" fmla="*/ 347 h 1022"/>
                <a:gd name="T58" fmla="*/ 126 w 1038"/>
                <a:gd name="T59" fmla="*/ 250 h 1022"/>
                <a:gd name="T60" fmla="*/ 202 w 1038"/>
                <a:gd name="T61" fmla="*/ 166 h 1022"/>
                <a:gd name="T62" fmla="*/ 292 w 1038"/>
                <a:gd name="T63" fmla="*/ 96 h 1022"/>
                <a:gd name="T64" fmla="*/ 395 w 1038"/>
                <a:gd name="T65" fmla="*/ 45 h 1022"/>
                <a:gd name="T66" fmla="*/ 507 w 1038"/>
                <a:gd name="T67" fmla="*/ 12 h 1022"/>
                <a:gd name="T68" fmla="*/ 627 w 1038"/>
                <a:gd name="T69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8" h="1022">
                  <a:moveTo>
                    <a:pt x="627" y="0"/>
                  </a:moveTo>
                  <a:lnTo>
                    <a:pt x="683" y="3"/>
                  </a:lnTo>
                  <a:lnTo>
                    <a:pt x="738" y="10"/>
                  </a:lnTo>
                  <a:lnTo>
                    <a:pt x="792" y="22"/>
                  </a:lnTo>
                  <a:lnTo>
                    <a:pt x="844" y="40"/>
                  </a:lnTo>
                  <a:lnTo>
                    <a:pt x="893" y="60"/>
                  </a:lnTo>
                  <a:lnTo>
                    <a:pt x="871" y="80"/>
                  </a:lnTo>
                  <a:lnTo>
                    <a:pt x="854" y="105"/>
                  </a:lnTo>
                  <a:lnTo>
                    <a:pt x="841" y="131"/>
                  </a:lnTo>
                  <a:lnTo>
                    <a:pt x="832" y="161"/>
                  </a:lnTo>
                  <a:lnTo>
                    <a:pt x="830" y="189"/>
                  </a:lnTo>
                  <a:lnTo>
                    <a:pt x="833" y="218"/>
                  </a:lnTo>
                  <a:lnTo>
                    <a:pt x="841" y="245"/>
                  </a:lnTo>
                  <a:lnTo>
                    <a:pt x="853" y="270"/>
                  </a:lnTo>
                  <a:lnTo>
                    <a:pt x="869" y="294"/>
                  </a:lnTo>
                  <a:lnTo>
                    <a:pt x="889" y="314"/>
                  </a:lnTo>
                  <a:lnTo>
                    <a:pt x="923" y="346"/>
                  </a:lnTo>
                  <a:lnTo>
                    <a:pt x="952" y="379"/>
                  </a:lnTo>
                  <a:lnTo>
                    <a:pt x="978" y="417"/>
                  </a:lnTo>
                  <a:lnTo>
                    <a:pt x="999" y="456"/>
                  </a:lnTo>
                  <a:lnTo>
                    <a:pt x="1015" y="497"/>
                  </a:lnTo>
                  <a:lnTo>
                    <a:pt x="1028" y="540"/>
                  </a:lnTo>
                  <a:lnTo>
                    <a:pt x="1036" y="585"/>
                  </a:lnTo>
                  <a:lnTo>
                    <a:pt x="1038" y="631"/>
                  </a:lnTo>
                  <a:lnTo>
                    <a:pt x="1035" y="676"/>
                  </a:lnTo>
                  <a:lnTo>
                    <a:pt x="1035" y="677"/>
                  </a:lnTo>
                  <a:lnTo>
                    <a:pt x="1035" y="677"/>
                  </a:lnTo>
                  <a:lnTo>
                    <a:pt x="1027" y="726"/>
                  </a:lnTo>
                  <a:lnTo>
                    <a:pt x="1012" y="773"/>
                  </a:lnTo>
                  <a:lnTo>
                    <a:pt x="994" y="816"/>
                  </a:lnTo>
                  <a:lnTo>
                    <a:pt x="970" y="856"/>
                  </a:lnTo>
                  <a:lnTo>
                    <a:pt x="942" y="894"/>
                  </a:lnTo>
                  <a:lnTo>
                    <a:pt x="910" y="929"/>
                  </a:lnTo>
                  <a:lnTo>
                    <a:pt x="874" y="958"/>
                  </a:lnTo>
                  <a:lnTo>
                    <a:pt x="835" y="985"/>
                  </a:lnTo>
                  <a:lnTo>
                    <a:pt x="794" y="1006"/>
                  </a:lnTo>
                  <a:lnTo>
                    <a:pt x="750" y="1022"/>
                  </a:lnTo>
                  <a:lnTo>
                    <a:pt x="735" y="965"/>
                  </a:lnTo>
                  <a:lnTo>
                    <a:pt x="713" y="911"/>
                  </a:lnTo>
                  <a:lnTo>
                    <a:pt x="688" y="859"/>
                  </a:lnTo>
                  <a:lnTo>
                    <a:pt x="658" y="810"/>
                  </a:lnTo>
                  <a:lnTo>
                    <a:pt x="623" y="764"/>
                  </a:lnTo>
                  <a:lnTo>
                    <a:pt x="584" y="722"/>
                  </a:lnTo>
                  <a:lnTo>
                    <a:pt x="542" y="683"/>
                  </a:lnTo>
                  <a:lnTo>
                    <a:pt x="495" y="650"/>
                  </a:lnTo>
                  <a:lnTo>
                    <a:pt x="446" y="620"/>
                  </a:lnTo>
                  <a:lnTo>
                    <a:pt x="393" y="595"/>
                  </a:lnTo>
                  <a:lnTo>
                    <a:pt x="338" y="575"/>
                  </a:lnTo>
                  <a:lnTo>
                    <a:pt x="281" y="560"/>
                  </a:lnTo>
                  <a:lnTo>
                    <a:pt x="222" y="551"/>
                  </a:lnTo>
                  <a:lnTo>
                    <a:pt x="161" y="548"/>
                  </a:lnTo>
                  <a:lnTo>
                    <a:pt x="106" y="551"/>
                  </a:lnTo>
                  <a:lnTo>
                    <a:pt x="52" y="558"/>
                  </a:lnTo>
                  <a:lnTo>
                    <a:pt x="0" y="571"/>
                  </a:lnTo>
                  <a:lnTo>
                    <a:pt x="9" y="512"/>
                  </a:lnTo>
                  <a:lnTo>
                    <a:pt x="22" y="455"/>
                  </a:lnTo>
                  <a:lnTo>
                    <a:pt x="41" y="400"/>
                  </a:lnTo>
                  <a:lnTo>
                    <a:pt x="65" y="347"/>
                  </a:lnTo>
                  <a:lnTo>
                    <a:pt x="93" y="297"/>
                  </a:lnTo>
                  <a:lnTo>
                    <a:pt x="126" y="250"/>
                  </a:lnTo>
                  <a:lnTo>
                    <a:pt x="162" y="206"/>
                  </a:lnTo>
                  <a:lnTo>
                    <a:pt x="202" y="166"/>
                  </a:lnTo>
                  <a:lnTo>
                    <a:pt x="246" y="129"/>
                  </a:lnTo>
                  <a:lnTo>
                    <a:pt x="292" y="96"/>
                  </a:lnTo>
                  <a:lnTo>
                    <a:pt x="342" y="68"/>
                  </a:lnTo>
                  <a:lnTo>
                    <a:pt x="395" y="45"/>
                  </a:lnTo>
                  <a:lnTo>
                    <a:pt x="450" y="25"/>
                  </a:lnTo>
                  <a:lnTo>
                    <a:pt x="507" y="12"/>
                  </a:lnTo>
                  <a:lnTo>
                    <a:pt x="566" y="3"/>
                  </a:lnTo>
                  <a:lnTo>
                    <a:pt x="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74"/>
            <p:cNvSpPr>
              <a:spLocks noEditPoints="1"/>
            </p:cNvSpPr>
            <p:nvPr/>
          </p:nvSpPr>
          <p:spPr bwMode="auto">
            <a:xfrm>
              <a:off x="887413" y="4497388"/>
              <a:ext cx="195263" cy="296862"/>
            </a:xfrm>
            <a:custGeom>
              <a:avLst/>
              <a:gdLst>
                <a:gd name="T0" fmla="*/ 422 w 1102"/>
                <a:gd name="T1" fmla="*/ 1175 h 1688"/>
                <a:gd name="T2" fmla="*/ 576 w 1102"/>
                <a:gd name="T3" fmla="*/ 1175 h 1688"/>
                <a:gd name="T4" fmla="*/ 576 w 1102"/>
                <a:gd name="T5" fmla="*/ 865 h 1688"/>
                <a:gd name="T6" fmla="*/ 576 w 1102"/>
                <a:gd name="T7" fmla="*/ 1021 h 1688"/>
                <a:gd name="T8" fmla="*/ 576 w 1102"/>
                <a:gd name="T9" fmla="*/ 865 h 1688"/>
                <a:gd name="T10" fmla="*/ 344 w 1102"/>
                <a:gd name="T11" fmla="*/ 788 h 1688"/>
                <a:gd name="T12" fmla="*/ 499 w 1102"/>
                <a:gd name="T13" fmla="*/ 788 h 1688"/>
                <a:gd name="T14" fmla="*/ 655 w 1102"/>
                <a:gd name="T15" fmla="*/ 633 h 1688"/>
                <a:gd name="T16" fmla="*/ 655 w 1102"/>
                <a:gd name="T17" fmla="*/ 788 h 1688"/>
                <a:gd name="T18" fmla="*/ 655 w 1102"/>
                <a:gd name="T19" fmla="*/ 633 h 1688"/>
                <a:gd name="T20" fmla="*/ 189 w 1102"/>
                <a:gd name="T21" fmla="*/ 633 h 1688"/>
                <a:gd name="T22" fmla="*/ 344 w 1102"/>
                <a:gd name="T23" fmla="*/ 633 h 1688"/>
                <a:gd name="T24" fmla="*/ 499 w 1102"/>
                <a:gd name="T25" fmla="*/ 478 h 1688"/>
                <a:gd name="T26" fmla="*/ 499 w 1102"/>
                <a:gd name="T27" fmla="*/ 633 h 1688"/>
                <a:gd name="T28" fmla="*/ 499 w 1102"/>
                <a:gd name="T29" fmla="*/ 478 h 1688"/>
                <a:gd name="T30" fmla="*/ 655 w 1102"/>
                <a:gd name="T31" fmla="*/ 478 h 1688"/>
                <a:gd name="T32" fmla="*/ 809 w 1102"/>
                <a:gd name="T33" fmla="*/ 478 h 1688"/>
                <a:gd name="T34" fmla="*/ 344 w 1102"/>
                <a:gd name="T35" fmla="*/ 323 h 1688"/>
                <a:gd name="T36" fmla="*/ 344 w 1102"/>
                <a:gd name="T37" fmla="*/ 478 h 1688"/>
                <a:gd name="T38" fmla="*/ 344 w 1102"/>
                <a:gd name="T39" fmla="*/ 323 h 1688"/>
                <a:gd name="T40" fmla="*/ 499 w 1102"/>
                <a:gd name="T41" fmla="*/ 323 h 1688"/>
                <a:gd name="T42" fmla="*/ 655 w 1102"/>
                <a:gd name="T43" fmla="*/ 323 h 1688"/>
                <a:gd name="T44" fmla="*/ 809 w 1102"/>
                <a:gd name="T45" fmla="*/ 168 h 1688"/>
                <a:gd name="T46" fmla="*/ 809 w 1102"/>
                <a:gd name="T47" fmla="*/ 323 h 1688"/>
                <a:gd name="T48" fmla="*/ 809 w 1102"/>
                <a:gd name="T49" fmla="*/ 168 h 1688"/>
                <a:gd name="T50" fmla="*/ 528 w 1102"/>
                <a:gd name="T51" fmla="*/ 28 h 1688"/>
                <a:gd name="T52" fmla="*/ 631 w 1102"/>
                <a:gd name="T53" fmla="*/ 68 h 1688"/>
                <a:gd name="T54" fmla="*/ 741 w 1102"/>
                <a:gd name="T55" fmla="*/ 90 h 1688"/>
                <a:gd name="T56" fmla="*/ 852 w 1102"/>
                <a:gd name="T57" fmla="*/ 90 h 1688"/>
                <a:gd name="T58" fmla="*/ 958 w 1102"/>
                <a:gd name="T59" fmla="*/ 70 h 1688"/>
                <a:gd name="T60" fmla="*/ 1056 w 1102"/>
                <a:gd name="T61" fmla="*/ 33 h 1688"/>
                <a:gd name="T62" fmla="*/ 557 w 1102"/>
                <a:gd name="T63" fmla="*/ 1650 h 1688"/>
                <a:gd name="T64" fmla="*/ 538 w 1102"/>
                <a:gd name="T65" fmla="*/ 1677 h 1688"/>
                <a:gd name="T66" fmla="*/ 505 w 1102"/>
                <a:gd name="T67" fmla="*/ 1688 h 1688"/>
                <a:gd name="T68" fmla="*/ 488 w 1102"/>
                <a:gd name="T69" fmla="*/ 1685 h 1688"/>
                <a:gd name="T70" fmla="*/ 460 w 1102"/>
                <a:gd name="T71" fmla="*/ 1664 h 1688"/>
                <a:gd name="T72" fmla="*/ 0 w 1102"/>
                <a:gd name="T73" fmla="*/ 201 h 1688"/>
                <a:gd name="T74" fmla="*/ 89 w 1102"/>
                <a:gd name="T75" fmla="*/ 200 h 1688"/>
                <a:gd name="T76" fmla="*/ 201 w 1102"/>
                <a:gd name="T77" fmla="*/ 177 h 1688"/>
                <a:gd name="T78" fmla="*/ 306 w 1102"/>
                <a:gd name="T79" fmla="*/ 135 h 1688"/>
                <a:gd name="T80" fmla="*/ 398 w 1102"/>
                <a:gd name="T81" fmla="*/ 75 h 1688"/>
                <a:gd name="T82" fmla="*/ 480 w 1102"/>
                <a:gd name="T83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02" h="1688">
                  <a:moveTo>
                    <a:pt x="499" y="1098"/>
                  </a:moveTo>
                  <a:lnTo>
                    <a:pt x="422" y="1175"/>
                  </a:lnTo>
                  <a:lnTo>
                    <a:pt x="499" y="1252"/>
                  </a:lnTo>
                  <a:lnTo>
                    <a:pt x="576" y="1175"/>
                  </a:lnTo>
                  <a:lnTo>
                    <a:pt x="499" y="1098"/>
                  </a:lnTo>
                  <a:close/>
                  <a:moveTo>
                    <a:pt x="576" y="865"/>
                  </a:moveTo>
                  <a:lnTo>
                    <a:pt x="499" y="942"/>
                  </a:lnTo>
                  <a:lnTo>
                    <a:pt x="576" y="1021"/>
                  </a:lnTo>
                  <a:lnTo>
                    <a:pt x="655" y="942"/>
                  </a:lnTo>
                  <a:lnTo>
                    <a:pt x="576" y="865"/>
                  </a:lnTo>
                  <a:close/>
                  <a:moveTo>
                    <a:pt x="422" y="710"/>
                  </a:moveTo>
                  <a:lnTo>
                    <a:pt x="344" y="788"/>
                  </a:lnTo>
                  <a:lnTo>
                    <a:pt x="422" y="865"/>
                  </a:lnTo>
                  <a:lnTo>
                    <a:pt x="499" y="788"/>
                  </a:lnTo>
                  <a:lnTo>
                    <a:pt x="422" y="710"/>
                  </a:lnTo>
                  <a:close/>
                  <a:moveTo>
                    <a:pt x="655" y="633"/>
                  </a:moveTo>
                  <a:lnTo>
                    <a:pt x="576" y="710"/>
                  </a:lnTo>
                  <a:lnTo>
                    <a:pt x="655" y="788"/>
                  </a:lnTo>
                  <a:lnTo>
                    <a:pt x="732" y="710"/>
                  </a:lnTo>
                  <a:lnTo>
                    <a:pt x="655" y="633"/>
                  </a:lnTo>
                  <a:close/>
                  <a:moveTo>
                    <a:pt x="267" y="556"/>
                  </a:moveTo>
                  <a:lnTo>
                    <a:pt x="189" y="633"/>
                  </a:lnTo>
                  <a:lnTo>
                    <a:pt x="267" y="710"/>
                  </a:lnTo>
                  <a:lnTo>
                    <a:pt x="344" y="633"/>
                  </a:lnTo>
                  <a:lnTo>
                    <a:pt x="267" y="556"/>
                  </a:lnTo>
                  <a:close/>
                  <a:moveTo>
                    <a:pt x="499" y="478"/>
                  </a:moveTo>
                  <a:lnTo>
                    <a:pt x="422" y="556"/>
                  </a:lnTo>
                  <a:lnTo>
                    <a:pt x="499" y="633"/>
                  </a:lnTo>
                  <a:lnTo>
                    <a:pt x="576" y="556"/>
                  </a:lnTo>
                  <a:lnTo>
                    <a:pt x="499" y="478"/>
                  </a:lnTo>
                  <a:close/>
                  <a:moveTo>
                    <a:pt x="732" y="400"/>
                  </a:moveTo>
                  <a:lnTo>
                    <a:pt x="655" y="478"/>
                  </a:lnTo>
                  <a:lnTo>
                    <a:pt x="732" y="556"/>
                  </a:lnTo>
                  <a:lnTo>
                    <a:pt x="809" y="478"/>
                  </a:lnTo>
                  <a:lnTo>
                    <a:pt x="732" y="400"/>
                  </a:lnTo>
                  <a:close/>
                  <a:moveTo>
                    <a:pt x="344" y="323"/>
                  </a:moveTo>
                  <a:lnTo>
                    <a:pt x="267" y="400"/>
                  </a:lnTo>
                  <a:lnTo>
                    <a:pt x="344" y="478"/>
                  </a:lnTo>
                  <a:lnTo>
                    <a:pt x="422" y="400"/>
                  </a:lnTo>
                  <a:lnTo>
                    <a:pt x="344" y="323"/>
                  </a:lnTo>
                  <a:close/>
                  <a:moveTo>
                    <a:pt x="576" y="245"/>
                  </a:moveTo>
                  <a:lnTo>
                    <a:pt x="499" y="323"/>
                  </a:lnTo>
                  <a:lnTo>
                    <a:pt x="576" y="400"/>
                  </a:lnTo>
                  <a:lnTo>
                    <a:pt x="655" y="323"/>
                  </a:lnTo>
                  <a:lnTo>
                    <a:pt x="576" y="245"/>
                  </a:lnTo>
                  <a:close/>
                  <a:moveTo>
                    <a:pt x="809" y="168"/>
                  </a:moveTo>
                  <a:lnTo>
                    <a:pt x="732" y="245"/>
                  </a:lnTo>
                  <a:lnTo>
                    <a:pt x="809" y="323"/>
                  </a:lnTo>
                  <a:lnTo>
                    <a:pt x="887" y="245"/>
                  </a:lnTo>
                  <a:lnTo>
                    <a:pt x="809" y="168"/>
                  </a:lnTo>
                  <a:close/>
                  <a:moveTo>
                    <a:pt x="480" y="0"/>
                  </a:moveTo>
                  <a:lnTo>
                    <a:pt x="528" y="28"/>
                  </a:lnTo>
                  <a:lnTo>
                    <a:pt x="578" y="50"/>
                  </a:lnTo>
                  <a:lnTo>
                    <a:pt x="631" y="68"/>
                  </a:lnTo>
                  <a:lnTo>
                    <a:pt x="685" y="82"/>
                  </a:lnTo>
                  <a:lnTo>
                    <a:pt x="741" y="90"/>
                  </a:lnTo>
                  <a:lnTo>
                    <a:pt x="797" y="93"/>
                  </a:lnTo>
                  <a:lnTo>
                    <a:pt x="852" y="90"/>
                  </a:lnTo>
                  <a:lnTo>
                    <a:pt x="906" y="83"/>
                  </a:lnTo>
                  <a:lnTo>
                    <a:pt x="958" y="70"/>
                  </a:lnTo>
                  <a:lnTo>
                    <a:pt x="1009" y="54"/>
                  </a:lnTo>
                  <a:lnTo>
                    <a:pt x="1056" y="33"/>
                  </a:lnTo>
                  <a:lnTo>
                    <a:pt x="1102" y="8"/>
                  </a:lnTo>
                  <a:lnTo>
                    <a:pt x="557" y="1650"/>
                  </a:lnTo>
                  <a:lnTo>
                    <a:pt x="549" y="1665"/>
                  </a:lnTo>
                  <a:lnTo>
                    <a:pt x="538" y="1677"/>
                  </a:lnTo>
                  <a:lnTo>
                    <a:pt x="522" y="1685"/>
                  </a:lnTo>
                  <a:lnTo>
                    <a:pt x="505" y="1688"/>
                  </a:lnTo>
                  <a:lnTo>
                    <a:pt x="505" y="1688"/>
                  </a:lnTo>
                  <a:lnTo>
                    <a:pt x="488" y="1685"/>
                  </a:lnTo>
                  <a:lnTo>
                    <a:pt x="473" y="1677"/>
                  </a:lnTo>
                  <a:lnTo>
                    <a:pt x="460" y="1664"/>
                  </a:lnTo>
                  <a:lnTo>
                    <a:pt x="453" y="1649"/>
                  </a:lnTo>
                  <a:lnTo>
                    <a:pt x="0" y="201"/>
                  </a:lnTo>
                  <a:lnTo>
                    <a:pt x="30" y="203"/>
                  </a:lnTo>
                  <a:lnTo>
                    <a:pt x="89" y="200"/>
                  </a:lnTo>
                  <a:lnTo>
                    <a:pt x="146" y="190"/>
                  </a:lnTo>
                  <a:lnTo>
                    <a:pt x="201" y="177"/>
                  </a:lnTo>
                  <a:lnTo>
                    <a:pt x="255" y="159"/>
                  </a:lnTo>
                  <a:lnTo>
                    <a:pt x="306" y="135"/>
                  </a:lnTo>
                  <a:lnTo>
                    <a:pt x="354" y="107"/>
                  </a:lnTo>
                  <a:lnTo>
                    <a:pt x="398" y="75"/>
                  </a:lnTo>
                  <a:lnTo>
                    <a:pt x="441" y="40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3" name="Group 832"/>
          <p:cNvGrpSpPr/>
          <p:nvPr/>
        </p:nvGrpSpPr>
        <p:grpSpPr>
          <a:xfrm>
            <a:off x="1685595" y="4276726"/>
            <a:ext cx="392112" cy="461963"/>
            <a:chOff x="1668463" y="4276726"/>
            <a:chExt cx="392112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3" name="Freeform 179"/>
            <p:cNvSpPr>
              <a:spLocks noEditPoints="1"/>
            </p:cNvSpPr>
            <p:nvPr/>
          </p:nvSpPr>
          <p:spPr bwMode="auto">
            <a:xfrm>
              <a:off x="1668463" y="4276726"/>
              <a:ext cx="392112" cy="461963"/>
            </a:xfrm>
            <a:custGeom>
              <a:avLst/>
              <a:gdLst>
                <a:gd name="T0" fmla="*/ 1763 w 2717"/>
                <a:gd name="T1" fmla="*/ 1107 h 3210"/>
                <a:gd name="T2" fmla="*/ 1485 w 2717"/>
                <a:gd name="T3" fmla="*/ 1381 h 3210"/>
                <a:gd name="T4" fmla="*/ 1324 w 2717"/>
                <a:gd name="T5" fmla="*/ 1295 h 3210"/>
                <a:gd name="T6" fmla="*/ 1224 w 2717"/>
                <a:gd name="T7" fmla="*/ 1336 h 3210"/>
                <a:gd name="T8" fmla="*/ 1039 w 2717"/>
                <a:gd name="T9" fmla="*/ 1406 h 3210"/>
                <a:gd name="T10" fmla="*/ 883 w 2717"/>
                <a:gd name="T11" fmla="*/ 1310 h 3210"/>
                <a:gd name="T12" fmla="*/ 676 w 2717"/>
                <a:gd name="T13" fmla="*/ 1414 h 3210"/>
                <a:gd name="T14" fmla="*/ 485 w 2717"/>
                <a:gd name="T15" fmla="*/ 1327 h 3210"/>
                <a:gd name="T16" fmla="*/ 272 w 2717"/>
                <a:gd name="T17" fmla="*/ 1195 h 3210"/>
                <a:gd name="T18" fmla="*/ 491 w 2717"/>
                <a:gd name="T19" fmla="*/ 1490 h 3210"/>
                <a:gd name="T20" fmla="*/ 602 w 2717"/>
                <a:gd name="T21" fmla="*/ 1704 h 3210"/>
                <a:gd name="T22" fmla="*/ 597 w 2717"/>
                <a:gd name="T23" fmla="*/ 1947 h 3210"/>
                <a:gd name="T24" fmla="*/ 489 w 2717"/>
                <a:gd name="T25" fmla="*/ 2147 h 3210"/>
                <a:gd name="T26" fmla="*/ 304 w 2717"/>
                <a:gd name="T27" fmla="*/ 2181 h 3210"/>
                <a:gd name="T28" fmla="*/ 341 w 2717"/>
                <a:gd name="T29" fmla="*/ 2832 h 3210"/>
                <a:gd name="T30" fmla="*/ 614 w 2717"/>
                <a:gd name="T31" fmla="*/ 3052 h 3210"/>
                <a:gd name="T32" fmla="*/ 1236 w 2717"/>
                <a:gd name="T33" fmla="*/ 2962 h 3210"/>
                <a:gd name="T34" fmla="*/ 1269 w 2717"/>
                <a:gd name="T35" fmla="*/ 2682 h 3210"/>
                <a:gd name="T36" fmla="*/ 1492 w 2717"/>
                <a:gd name="T37" fmla="*/ 2494 h 3210"/>
                <a:gd name="T38" fmla="*/ 1794 w 2717"/>
                <a:gd name="T39" fmla="*/ 2515 h 3210"/>
                <a:gd name="T40" fmla="*/ 2002 w 2717"/>
                <a:gd name="T41" fmla="*/ 2750 h 3210"/>
                <a:gd name="T42" fmla="*/ 2121 w 2717"/>
                <a:gd name="T43" fmla="*/ 3045 h 3210"/>
                <a:gd name="T44" fmla="*/ 2394 w 2717"/>
                <a:gd name="T45" fmla="*/ 2798 h 3210"/>
                <a:gd name="T46" fmla="*/ 2323 w 2717"/>
                <a:gd name="T47" fmla="*/ 2634 h 3210"/>
                <a:gd name="T48" fmla="*/ 2079 w 2717"/>
                <a:gd name="T49" fmla="*/ 2594 h 3210"/>
                <a:gd name="T50" fmla="*/ 1975 w 2717"/>
                <a:gd name="T51" fmla="*/ 2371 h 3210"/>
                <a:gd name="T52" fmla="*/ 1998 w 2717"/>
                <a:gd name="T53" fmla="*/ 2091 h 3210"/>
                <a:gd name="T54" fmla="*/ 2117 w 2717"/>
                <a:gd name="T55" fmla="*/ 1858 h 3210"/>
                <a:gd name="T56" fmla="*/ 2401 w 2717"/>
                <a:gd name="T57" fmla="*/ 1740 h 3210"/>
                <a:gd name="T58" fmla="*/ 2268 w 2717"/>
                <a:gd name="T59" fmla="*/ 1246 h 3210"/>
                <a:gd name="T60" fmla="*/ 2166 w 2717"/>
                <a:gd name="T61" fmla="*/ 1322 h 3210"/>
                <a:gd name="T62" fmla="*/ 1955 w 2717"/>
                <a:gd name="T63" fmla="*/ 1305 h 3210"/>
                <a:gd name="T64" fmla="*/ 1856 w 2717"/>
                <a:gd name="T65" fmla="*/ 1116 h 3210"/>
                <a:gd name="T66" fmla="*/ 2042 w 2717"/>
                <a:gd name="T67" fmla="*/ 0 h 3210"/>
                <a:gd name="T68" fmla="*/ 2266 w 2717"/>
                <a:gd name="T69" fmla="*/ 120 h 3210"/>
                <a:gd name="T70" fmla="*/ 2297 w 2717"/>
                <a:gd name="T71" fmla="*/ 349 h 3210"/>
                <a:gd name="T72" fmla="*/ 2112 w 2717"/>
                <a:gd name="T73" fmla="*/ 526 h 3210"/>
                <a:gd name="T74" fmla="*/ 2297 w 2717"/>
                <a:gd name="T75" fmla="*/ 627 h 3210"/>
                <a:gd name="T76" fmla="*/ 2504 w 2717"/>
                <a:gd name="T77" fmla="*/ 716 h 3210"/>
                <a:gd name="T78" fmla="*/ 2672 w 2717"/>
                <a:gd name="T79" fmla="*/ 888 h 3210"/>
                <a:gd name="T80" fmla="*/ 2714 w 2717"/>
                <a:gd name="T81" fmla="*/ 1215 h 3210"/>
                <a:gd name="T82" fmla="*/ 2581 w 2717"/>
                <a:gd name="T83" fmla="*/ 1361 h 3210"/>
                <a:gd name="T84" fmla="*/ 2480 w 2717"/>
                <a:gd name="T85" fmla="*/ 2920 h 3210"/>
                <a:gd name="T86" fmla="*/ 2166 w 2717"/>
                <a:gd name="T87" fmla="*/ 3170 h 3210"/>
                <a:gd name="T88" fmla="*/ 2000 w 2717"/>
                <a:gd name="T89" fmla="*/ 3208 h 3210"/>
                <a:gd name="T90" fmla="*/ 469 w 2717"/>
                <a:gd name="T91" fmla="*/ 3134 h 3210"/>
                <a:gd name="T92" fmla="*/ 186 w 2717"/>
                <a:gd name="T93" fmla="*/ 2827 h 3210"/>
                <a:gd name="T94" fmla="*/ 77 w 2717"/>
                <a:gd name="T95" fmla="*/ 1270 h 3210"/>
                <a:gd name="T96" fmla="*/ 0 w 2717"/>
                <a:gd name="T97" fmla="*/ 1203 h 3210"/>
                <a:gd name="T98" fmla="*/ 63 w 2717"/>
                <a:gd name="T99" fmla="*/ 857 h 3210"/>
                <a:gd name="T100" fmla="*/ 242 w 2717"/>
                <a:gd name="T101" fmla="*/ 700 h 3210"/>
                <a:gd name="T102" fmla="*/ 463 w 2717"/>
                <a:gd name="T103" fmla="*/ 612 h 3210"/>
                <a:gd name="T104" fmla="*/ 568 w 2717"/>
                <a:gd name="T105" fmla="*/ 512 h 3210"/>
                <a:gd name="T106" fmla="*/ 411 w 2717"/>
                <a:gd name="T107" fmla="*/ 311 h 3210"/>
                <a:gd name="T108" fmla="*/ 473 w 2717"/>
                <a:gd name="T109" fmla="*/ 91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17" h="3210">
                  <a:moveTo>
                    <a:pt x="1806" y="1083"/>
                  </a:moveTo>
                  <a:lnTo>
                    <a:pt x="1797" y="1084"/>
                  </a:lnTo>
                  <a:lnTo>
                    <a:pt x="1785" y="1088"/>
                  </a:lnTo>
                  <a:lnTo>
                    <a:pt x="1773" y="1096"/>
                  </a:lnTo>
                  <a:lnTo>
                    <a:pt x="1769" y="1099"/>
                  </a:lnTo>
                  <a:lnTo>
                    <a:pt x="1766" y="1103"/>
                  </a:lnTo>
                  <a:lnTo>
                    <a:pt x="1763" y="1107"/>
                  </a:lnTo>
                  <a:lnTo>
                    <a:pt x="1645" y="1294"/>
                  </a:lnTo>
                  <a:lnTo>
                    <a:pt x="1625" y="1319"/>
                  </a:lnTo>
                  <a:lnTo>
                    <a:pt x="1602" y="1340"/>
                  </a:lnTo>
                  <a:lnTo>
                    <a:pt x="1577" y="1358"/>
                  </a:lnTo>
                  <a:lnTo>
                    <a:pt x="1548" y="1371"/>
                  </a:lnTo>
                  <a:lnTo>
                    <a:pt x="1517" y="1378"/>
                  </a:lnTo>
                  <a:lnTo>
                    <a:pt x="1485" y="1381"/>
                  </a:lnTo>
                  <a:lnTo>
                    <a:pt x="1456" y="1379"/>
                  </a:lnTo>
                  <a:lnTo>
                    <a:pt x="1427" y="1372"/>
                  </a:lnTo>
                  <a:lnTo>
                    <a:pt x="1402" y="1362"/>
                  </a:lnTo>
                  <a:lnTo>
                    <a:pt x="1377" y="1347"/>
                  </a:lnTo>
                  <a:lnTo>
                    <a:pt x="1354" y="1329"/>
                  </a:lnTo>
                  <a:lnTo>
                    <a:pt x="1335" y="1307"/>
                  </a:lnTo>
                  <a:lnTo>
                    <a:pt x="1324" y="1295"/>
                  </a:lnTo>
                  <a:lnTo>
                    <a:pt x="1310" y="1287"/>
                  </a:lnTo>
                  <a:lnTo>
                    <a:pt x="1297" y="1283"/>
                  </a:lnTo>
                  <a:lnTo>
                    <a:pt x="1283" y="1283"/>
                  </a:lnTo>
                  <a:lnTo>
                    <a:pt x="1270" y="1287"/>
                  </a:lnTo>
                  <a:lnTo>
                    <a:pt x="1259" y="1294"/>
                  </a:lnTo>
                  <a:lnTo>
                    <a:pt x="1249" y="1303"/>
                  </a:lnTo>
                  <a:lnTo>
                    <a:pt x="1224" y="1336"/>
                  </a:lnTo>
                  <a:lnTo>
                    <a:pt x="1205" y="1358"/>
                  </a:lnTo>
                  <a:lnTo>
                    <a:pt x="1183" y="1376"/>
                  </a:lnTo>
                  <a:lnTo>
                    <a:pt x="1158" y="1390"/>
                  </a:lnTo>
                  <a:lnTo>
                    <a:pt x="1131" y="1401"/>
                  </a:lnTo>
                  <a:lnTo>
                    <a:pt x="1103" y="1407"/>
                  </a:lnTo>
                  <a:lnTo>
                    <a:pt x="1073" y="1409"/>
                  </a:lnTo>
                  <a:lnTo>
                    <a:pt x="1039" y="1406"/>
                  </a:lnTo>
                  <a:lnTo>
                    <a:pt x="1007" y="1397"/>
                  </a:lnTo>
                  <a:lnTo>
                    <a:pt x="976" y="1382"/>
                  </a:lnTo>
                  <a:lnTo>
                    <a:pt x="958" y="1370"/>
                  </a:lnTo>
                  <a:lnTo>
                    <a:pt x="942" y="1355"/>
                  </a:lnTo>
                  <a:lnTo>
                    <a:pt x="909" y="1324"/>
                  </a:lnTo>
                  <a:lnTo>
                    <a:pt x="896" y="1315"/>
                  </a:lnTo>
                  <a:lnTo>
                    <a:pt x="883" y="1310"/>
                  </a:lnTo>
                  <a:lnTo>
                    <a:pt x="869" y="1309"/>
                  </a:lnTo>
                  <a:lnTo>
                    <a:pt x="854" y="1312"/>
                  </a:lnTo>
                  <a:lnTo>
                    <a:pt x="841" y="1319"/>
                  </a:lnTo>
                  <a:lnTo>
                    <a:pt x="758" y="1380"/>
                  </a:lnTo>
                  <a:lnTo>
                    <a:pt x="733" y="1395"/>
                  </a:lnTo>
                  <a:lnTo>
                    <a:pt x="705" y="1407"/>
                  </a:lnTo>
                  <a:lnTo>
                    <a:pt x="676" y="1414"/>
                  </a:lnTo>
                  <a:lnTo>
                    <a:pt x="645" y="1416"/>
                  </a:lnTo>
                  <a:lnTo>
                    <a:pt x="613" y="1413"/>
                  </a:lnTo>
                  <a:lnTo>
                    <a:pt x="583" y="1405"/>
                  </a:lnTo>
                  <a:lnTo>
                    <a:pt x="554" y="1393"/>
                  </a:lnTo>
                  <a:lnTo>
                    <a:pt x="527" y="1375"/>
                  </a:lnTo>
                  <a:lnTo>
                    <a:pt x="504" y="1352"/>
                  </a:lnTo>
                  <a:lnTo>
                    <a:pt x="485" y="1327"/>
                  </a:lnTo>
                  <a:lnTo>
                    <a:pt x="402" y="1190"/>
                  </a:lnTo>
                  <a:lnTo>
                    <a:pt x="392" y="1180"/>
                  </a:lnTo>
                  <a:lnTo>
                    <a:pt x="381" y="1172"/>
                  </a:lnTo>
                  <a:lnTo>
                    <a:pt x="366" y="1167"/>
                  </a:lnTo>
                  <a:lnTo>
                    <a:pt x="352" y="1166"/>
                  </a:lnTo>
                  <a:lnTo>
                    <a:pt x="338" y="1170"/>
                  </a:lnTo>
                  <a:lnTo>
                    <a:pt x="272" y="1195"/>
                  </a:lnTo>
                  <a:lnTo>
                    <a:pt x="272" y="1406"/>
                  </a:lnTo>
                  <a:lnTo>
                    <a:pt x="313" y="1409"/>
                  </a:lnTo>
                  <a:lnTo>
                    <a:pt x="352" y="1416"/>
                  </a:lnTo>
                  <a:lnTo>
                    <a:pt x="390" y="1428"/>
                  </a:lnTo>
                  <a:lnTo>
                    <a:pt x="426" y="1446"/>
                  </a:lnTo>
                  <a:lnTo>
                    <a:pt x="460" y="1466"/>
                  </a:lnTo>
                  <a:lnTo>
                    <a:pt x="491" y="1490"/>
                  </a:lnTo>
                  <a:lnTo>
                    <a:pt x="519" y="1518"/>
                  </a:lnTo>
                  <a:lnTo>
                    <a:pt x="543" y="1549"/>
                  </a:lnTo>
                  <a:lnTo>
                    <a:pt x="564" y="1582"/>
                  </a:lnTo>
                  <a:lnTo>
                    <a:pt x="580" y="1620"/>
                  </a:lnTo>
                  <a:lnTo>
                    <a:pt x="590" y="1645"/>
                  </a:lnTo>
                  <a:lnTo>
                    <a:pt x="597" y="1674"/>
                  </a:lnTo>
                  <a:lnTo>
                    <a:pt x="602" y="1704"/>
                  </a:lnTo>
                  <a:lnTo>
                    <a:pt x="606" y="1737"/>
                  </a:lnTo>
                  <a:lnTo>
                    <a:pt x="609" y="1770"/>
                  </a:lnTo>
                  <a:lnTo>
                    <a:pt x="610" y="1804"/>
                  </a:lnTo>
                  <a:lnTo>
                    <a:pt x="610" y="1840"/>
                  </a:lnTo>
                  <a:lnTo>
                    <a:pt x="608" y="1876"/>
                  </a:lnTo>
                  <a:lnTo>
                    <a:pt x="603" y="1912"/>
                  </a:lnTo>
                  <a:lnTo>
                    <a:pt x="597" y="1947"/>
                  </a:lnTo>
                  <a:lnTo>
                    <a:pt x="589" y="1982"/>
                  </a:lnTo>
                  <a:lnTo>
                    <a:pt x="578" y="2014"/>
                  </a:lnTo>
                  <a:lnTo>
                    <a:pt x="565" y="2047"/>
                  </a:lnTo>
                  <a:lnTo>
                    <a:pt x="550" y="2075"/>
                  </a:lnTo>
                  <a:lnTo>
                    <a:pt x="532" y="2102"/>
                  </a:lnTo>
                  <a:lnTo>
                    <a:pt x="511" y="2127"/>
                  </a:lnTo>
                  <a:lnTo>
                    <a:pt x="489" y="2147"/>
                  </a:lnTo>
                  <a:lnTo>
                    <a:pt x="462" y="2164"/>
                  </a:lnTo>
                  <a:lnTo>
                    <a:pt x="433" y="2177"/>
                  </a:lnTo>
                  <a:lnTo>
                    <a:pt x="412" y="2184"/>
                  </a:lnTo>
                  <a:lnTo>
                    <a:pt x="388" y="2188"/>
                  </a:lnTo>
                  <a:lnTo>
                    <a:pt x="364" y="2189"/>
                  </a:lnTo>
                  <a:lnTo>
                    <a:pt x="334" y="2187"/>
                  </a:lnTo>
                  <a:lnTo>
                    <a:pt x="304" y="2181"/>
                  </a:lnTo>
                  <a:lnTo>
                    <a:pt x="272" y="2171"/>
                  </a:lnTo>
                  <a:lnTo>
                    <a:pt x="272" y="2583"/>
                  </a:lnTo>
                  <a:lnTo>
                    <a:pt x="275" y="2636"/>
                  </a:lnTo>
                  <a:lnTo>
                    <a:pt x="283" y="2689"/>
                  </a:lnTo>
                  <a:lnTo>
                    <a:pt x="297" y="2739"/>
                  </a:lnTo>
                  <a:lnTo>
                    <a:pt x="316" y="2786"/>
                  </a:lnTo>
                  <a:lnTo>
                    <a:pt x="341" y="2832"/>
                  </a:lnTo>
                  <a:lnTo>
                    <a:pt x="368" y="2874"/>
                  </a:lnTo>
                  <a:lnTo>
                    <a:pt x="401" y="2914"/>
                  </a:lnTo>
                  <a:lnTo>
                    <a:pt x="437" y="2949"/>
                  </a:lnTo>
                  <a:lnTo>
                    <a:pt x="478" y="2981"/>
                  </a:lnTo>
                  <a:lnTo>
                    <a:pt x="520" y="3009"/>
                  </a:lnTo>
                  <a:lnTo>
                    <a:pt x="566" y="3033"/>
                  </a:lnTo>
                  <a:lnTo>
                    <a:pt x="614" y="3052"/>
                  </a:lnTo>
                  <a:lnTo>
                    <a:pt x="666" y="3065"/>
                  </a:lnTo>
                  <a:lnTo>
                    <a:pt x="718" y="3074"/>
                  </a:lnTo>
                  <a:lnTo>
                    <a:pt x="773" y="3077"/>
                  </a:lnTo>
                  <a:lnTo>
                    <a:pt x="1287" y="3077"/>
                  </a:lnTo>
                  <a:lnTo>
                    <a:pt x="1266" y="3040"/>
                  </a:lnTo>
                  <a:lnTo>
                    <a:pt x="1248" y="3001"/>
                  </a:lnTo>
                  <a:lnTo>
                    <a:pt x="1236" y="2962"/>
                  </a:lnTo>
                  <a:lnTo>
                    <a:pt x="1228" y="2921"/>
                  </a:lnTo>
                  <a:lnTo>
                    <a:pt x="1224" y="2880"/>
                  </a:lnTo>
                  <a:lnTo>
                    <a:pt x="1224" y="2839"/>
                  </a:lnTo>
                  <a:lnTo>
                    <a:pt x="1229" y="2798"/>
                  </a:lnTo>
                  <a:lnTo>
                    <a:pt x="1238" y="2758"/>
                  </a:lnTo>
                  <a:lnTo>
                    <a:pt x="1251" y="2719"/>
                  </a:lnTo>
                  <a:lnTo>
                    <a:pt x="1269" y="2682"/>
                  </a:lnTo>
                  <a:lnTo>
                    <a:pt x="1291" y="2646"/>
                  </a:lnTo>
                  <a:lnTo>
                    <a:pt x="1315" y="2613"/>
                  </a:lnTo>
                  <a:lnTo>
                    <a:pt x="1345" y="2582"/>
                  </a:lnTo>
                  <a:lnTo>
                    <a:pt x="1379" y="2554"/>
                  </a:lnTo>
                  <a:lnTo>
                    <a:pt x="1415" y="2530"/>
                  </a:lnTo>
                  <a:lnTo>
                    <a:pt x="1452" y="2511"/>
                  </a:lnTo>
                  <a:lnTo>
                    <a:pt x="1492" y="2494"/>
                  </a:lnTo>
                  <a:lnTo>
                    <a:pt x="1532" y="2483"/>
                  </a:lnTo>
                  <a:lnTo>
                    <a:pt x="1575" y="2477"/>
                  </a:lnTo>
                  <a:lnTo>
                    <a:pt x="1618" y="2475"/>
                  </a:lnTo>
                  <a:lnTo>
                    <a:pt x="1664" y="2477"/>
                  </a:lnTo>
                  <a:lnTo>
                    <a:pt x="1709" y="2485"/>
                  </a:lnTo>
                  <a:lnTo>
                    <a:pt x="1753" y="2498"/>
                  </a:lnTo>
                  <a:lnTo>
                    <a:pt x="1794" y="2515"/>
                  </a:lnTo>
                  <a:lnTo>
                    <a:pt x="1833" y="2537"/>
                  </a:lnTo>
                  <a:lnTo>
                    <a:pt x="1870" y="2563"/>
                  </a:lnTo>
                  <a:lnTo>
                    <a:pt x="1903" y="2594"/>
                  </a:lnTo>
                  <a:lnTo>
                    <a:pt x="1933" y="2628"/>
                  </a:lnTo>
                  <a:lnTo>
                    <a:pt x="1957" y="2664"/>
                  </a:lnTo>
                  <a:lnTo>
                    <a:pt x="1980" y="2704"/>
                  </a:lnTo>
                  <a:lnTo>
                    <a:pt x="2002" y="2750"/>
                  </a:lnTo>
                  <a:lnTo>
                    <a:pt x="2020" y="2797"/>
                  </a:lnTo>
                  <a:lnTo>
                    <a:pt x="2037" y="2849"/>
                  </a:lnTo>
                  <a:lnTo>
                    <a:pt x="2050" y="2902"/>
                  </a:lnTo>
                  <a:lnTo>
                    <a:pt x="2060" y="2955"/>
                  </a:lnTo>
                  <a:lnTo>
                    <a:pt x="2067" y="3008"/>
                  </a:lnTo>
                  <a:lnTo>
                    <a:pt x="2069" y="3061"/>
                  </a:lnTo>
                  <a:lnTo>
                    <a:pt x="2121" y="3045"/>
                  </a:lnTo>
                  <a:lnTo>
                    <a:pt x="2171" y="3022"/>
                  </a:lnTo>
                  <a:lnTo>
                    <a:pt x="2218" y="2996"/>
                  </a:lnTo>
                  <a:lnTo>
                    <a:pt x="2261" y="2965"/>
                  </a:lnTo>
                  <a:lnTo>
                    <a:pt x="2301" y="2928"/>
                  </a:lnTo>
                  <a:lnTo>
                    <a:pt x="2336" y="2889"/>
                  </a:lnTo>
                  <a:lnTo>
                    <a:pt x="2368" y="2845"/>
                  </a:lnTo>
                  <a:lnTo>
                    <a:pt x="2394" y="2798"/>
                  </a:lnTo>
                  <a:lnTo>
                    <a:pt x="2415" y="2750"/>
                  </a:lnTo>
                  <a:lnTo>
                    <a:pt x="2431" y="2697"/>
                  </a:lnTo>
                  <a:lnTo>
                    <a:pt x="2441" y="2643"/>
                  </a:lnTo>
                  <a:lnTo>
                    <a:pt x="2445" y="2587"/>
                  </a:lnTo>
                  <a:lnTo>
                    <a:pt x="2406" y="2605"/>
                  </a:lnTo>
                  <a:lnTo>
                    <a:pt x="2365" y="2621"/>
                  </a:lnTo>
                  <a:lnTo>
                    <a:pt x="2323" y="2634"/>
                  </a:lnTo>
                  <a:lnTo>
                    <a:pt x="2279" y="2642"/>
                  </a:lnTo>
                  <a:lnTo>
                    <a:pt x="2233" y="2645"/>
                  </a:lnTo>
                  <a:lnTo>
                    <a:pt x="2198" y="2643"/>
                  </a:lnTo>
                  <a:lnTo>
                    <a:pt x="2165" y="2637"/>
                  </a:lnTo>
                  <a:lnTo>
                    <a:pt x="2136" y="2627"/>
                  </a:lnTo>
                  <a:lnTo>
                    <a:pt x="2107" y="2613"/>
                  </a:lnTo>
                  <a:lnTo>
                    <a:pt x="2079" y="2594"/>
                  </a:lnTo>
                  <a:lnTo>
                    <a:pt x="2054" y="2570"/>
                  </a:lnTo>
                  <a:lnTo>
                    <a:pt x="2034" y="2543"/>
                  </a:lnTo>
                  <a:lnTo>
                    <a:pt x="2015" y="2514"/>
                  </a:lnTo>
                  <a:lnTo>
                    <a:pt x="2001" y="2481"/>
                  </a:lnTo>
                  <a:lnTo>
                    <a:pt x="1989" y="2446"/>
                  </a:lnTo>
                  <a:lnTo>
                    <a:pt x="1981" y="2409"/>
                  </a:lnTo>
                  <a:lnTo>
                    <a:pt x="1975" y="2371"/>
                  </a:lnTo>
                  <a:lnTo>
                    <a:pt x="1972" y="2331"/>
                  </a:lnTo>
                  <a:lnTo>
                    <a:pt x="1971" y="2291"/>
                  </a:lnTo>
                  <a:lnTo>
                    <a:pt x="1972" y="2250"/>
                  </a:lnTo>
                  <a:lnTo>
                    <a:pt x="1976" y="2210"/>
                  </a:lnTo>
                  <a:lnTo>
                    <a:pt x="1981" y="2169"/>
                  </a:lnTo>
                  <a:lnTo>
                    <a:pt x="1988" y="2130"/>
                  </a:lnTo>
                  <a:lnTo>
                    <a:pt x="1998" y="2091"/>
                  </a:lnTo>
                  <a:lnTo>
                    <a:pt x="2008" y="2054"/>
                  </a:lnTo>
                  <a:lnTo>
                    <a:pt x="2019" y="2019"/>
                  </a:lnTo>
                  <a:lnTo>
                    <a:pt x="2033" y="1986"/>
                  </a:lnTo>
                  <a:lnTo>
                    <a:pt x="2047" y="1955"/>
                  </a:lnTo>
                  <a:lnTo>
                    <a:pt x="2061" y="1928"/>
                  </a:lnTo>
                  <a:lnTo>
                    <a:pt x="2087" y="1892"/>
                  </a:lnTo>
                  <a:lnTo>
                    <a:pt x="2117" y="1858"/>
                  </a:lnTo>
                  <a:lnTo>
                    <a:pt x="2150" y="1828"/>
                  </a:lnTo>
                  <a:lnTo>
                    <a:pt x="2187" y="1801"/>
                  </a:lnTo>
                  <a:lnTo>
                    <a:pt x="2226" y="1780"/>
                  </a:lnTo>
                  <a:lnTo>
                    <a:pt x="2267" y="1763"/>
                  </a:lnTo>
                  <a:lnTo>
                    <a:pt x="2310" y="1750"/>
                  </a:lnTo>
                  <a:lnTo>
                    <a:pt x="2355" y="1743"/>
                  </a:lnTo>
                  <a:lnTo>
                    <a:pt x="2401" y="1740"/>
                  </a:lnTo>
                  <a:lnTo>
                    <a:pt x="2423" y="1741"/>
                  </a:lnTo>
                  <a:lnTo>
                    <a:pt x="2445" y="1743"/>
                  </a:lnTo>
                  <a:lnTo>
                    <a:pt x="2445" y="1349"/>
                  </a:lnTo>
                  <a:lnTo>
                    <a:pt x="2425" y="1338"/>
                  </a:lnTo>
                  <a:lnTo>
                    <a:pt x="2298" y="1254"/>
                  </a:lnTo>
                  <a:lnTo>
                    <a:pt x="2284" y="1248"/>
                  </a:lnTo>
                  <a:lnTo>
                    <a:pt x="2268" y="1246"/>
                  </a:lnTo>
                  <a:lnTo>
                    <a:pt x="2253" y="1249"/>
                  </a:lnTo>
                  <a:lnTo>
                    <a:pt x="2239" y="1256"/>
                  </a:lnTo>
                  <a:lnTo>
                    <a:pt x="2228" y="1266"/>
                  </a:lnTo>
                  <a:lnTo>
                    <a:pt x="2223" y="1272"/>
                  </a:lnTo>
                  <a:lnTo>
                    <a:pt x="2209" y="1289"/>
                  </a:lnTo>
                  <a:lnTo>
                    <a:pt x="2193" y="1304"/>
                  </a:lnTo>
                  <a:lnTo>
                    <a:pt x="2166" y="1322"/>
                  </a:lnTo>
                  <a:lnTo>
                    <a:pt x="2138" y="1335"/>
                  </a:lnTo>
                  <a:lnTo>
                    <a:pt x="2107" y="1343"/>
                  </a:lnTo>
                  <a:lnTo>
                    <a:pt x="2074" y="1346"/>
                  </a:lnTo>
                  <a:lnTo>
                    <a:pt x="2041" y="1343"/>
                  </a:lnTo>
                  <a:lnTo>
                    <a:pt x="2010" y="1335"/>
                  </a:lnTo>
                  <a:lnTo>
                    <a:pt x="1981" y="1322"/>
                  </a:lnTo>
                  <a:lnTo>
                    <a:pt x="1955" y="1305"/>
                  </a:lnTo>
                  <a:lnTo>
                    <a:pt x="1933" y="1284"/>
                  </a:lnTo>
                  <a:lnTo>
                    <a:pt x="1929" y="1279"/>
                  </a:lnTo>
                  <a:lnTo>
                    <a:pt x="1926" y="1276"/>
                  </a:lnTo>
                  <a:lnTo>
                    <a:pt x="1925" y="1274"/>
                  </a:lnTo>
                  <a:lnTo>
                    <a:pt x="1909" y="1251"/>
                  </a:lnTo>
                  <a:lnTo>
                    <a:pt x="1898" y="1227"/>
                  </a:lnTo>
                  <a:lnTo>
                    <a:pt x="1856" y="1116"/>
                  </a:lnTo>
                  <a:lnTo>
                    <a:pt x="1848" y="1104"/>
                  </a:lnTo>
                  <a:lnTo>
                    <a:pt x="1839" y="1094"/>
                  </a:lnTo>
                  <a:lnTo>
                    <a:pt x="1829" y="1088"/>
                  </a:lnTo>
                  <a:lnTo>
                    <a:pt x="1818" y="1085"/>
                  </a:lnTo>
                  <a:lnTo>
                    <a:pt x="1806" y="1083"/>
                  </a:lnTo>
                  <a:close/>
                  <a:moveTo>
                    <a:pt x="675" y="0"/>
                  </a:moveTo>
                  <a:lnTo>
                    <a:pt x="2042" y="0"/>
                  </a:lnTo>
                  <a:lnTo>
                    <a:pt x="2081" y="3"/>
                  </a:lnTo>
                  <a:lnTo>
                    <a:pt x="2119" y="12"/>
                  </a:lnTo>
                  <a:lnTo>
                    <a:pt x="2154" y="25"/>
                  </a:lnTo>
                  <a:lnTo>
                    <a:pt x="2187" y="42"/>
                  </a:lnTo>
                  <a:lnTo>
                    <a:pt x="2217" y="65"/>
                  </a:lnTo>
                  <a:lnTo>
                    <a:pt x="2244" y="91"/>
                  </a:lnTo>
                  <a:lnTo>
                    <a:pt x="2266" y="120"/>
                  </a:lnTo>
                  <a:lnTo>
                    <a:pt x="2285" y="153"/>
                  </a:lnTo>
                  <a:lnTo>
                    <a:pt x="2298" y="188"/>
                  </a:lnTo>
                  <a:lnTo>
                    <a:pt x="2306" y="225"/>
                  </a:lnTo>
                  <a:lnTo>
                    <a:pt x="2309" y="264"/>
                  </a:lnTo>
                  <a:lnTo>
                    <a:pt x="2309" y="271"/>
                  </a:lnTo>
                  <a:lnTo>
                    <a:pt x="2306" y="311"/>
                  </a:lnTo>
                  <a:lnTo>
                    <a:pt x="2297" y="349"/>
                  </a:lnTo>
                  <a:lnTo>
                    <a:pt x="2284" y="385"/>
                  </a:lnTo>
                  <a:lnTo>
                    <a:pt x="2264" y="417"/>
                  </a:lnTo>
                  <a:lnTo>
                    <a:pt x="2240" y="448"/>
                  </a:lnTo>
                  <a:lnTo>
                    <a:pt x="2214" y="474"/>
                  </a:lnTo>
                  <a:lnTo>
                    <a:pt x="2183" y="495"/>
                  </a:lnTo>
                  <a:lnTo>
                    <a:pt x="2149" y="513"/>
                  </a:lnTo>
                  <a:lnTo>
                    <a:pt x="2112" y="526"/>
                  </a:lnTo>
                  <a:lnTo>
                    <a:pt x="2122" y="542"/>
                  </a:lnTo>
                  <a:lnTo>
                    <a:pt x="2138" y="556"/>
                  </a:lnTo>
                  <a:lnTo>
                    <a:pt x="2158" y="570"/>
                  </a:lnTo>
                  <a:lnTo>
                    <a:pt x="2185" y="583"/>
                  </a:lnTo>
                  <a:lnTo>
                    <a:pt x="2217" y="598"/>
                  </a:lnTo>
                  <a:lnTo>
                    <a:pt x="2254" y="612"/>
                  </a:lnTo>
                  <a:lnTo>
                    <a:pt x="2297" y="627"/>
                  </a:lnTo>
                  <a:lnTo>
                    <a:pt x="2326" y="637"/>
                  </a:lnTo>
                  <a:lnTo>
                    <a:pt x="2355" y="648"/>
                  </a:lnTo>
                  <a:lnTo>
                    <a:pt x="2385" y="659"/>
                  </a:lnTo>
                  <a:lnTo>
                    <a:pt x="2414" y="671"/>
                  </a:lnTo>
                  <a:lnTo>
                    <a:pt x="2445" y="685"/>
                  </a:lnTo>
                  <a:lnTo>
                    <a:pt x="2475" y="700"/>
                  </a:lnTo>
                  <a:lnTo>
                    <a:pt x="2504" y="716"/>
                  </a:lnTo>
                  <a:lnTo>
                    <a:pt x="2533" y="734"/>
                  </a:lnTo>
                  <a:lnTo>
                    <a:pt x="2561" y="755"/>
                  </a:lnTo>
                  <a:lnTo>
                    <a:pt x="2586" y="776"/>
                  </a:lnTo>
                  <a:lnTo>
                    <a:pt x="2611" y="800"/>
                  </a:lnTo>
                  <a:lnTo>
                    <a:pt x="2634" y="828"/>
                  </a:lnTo>
                  <a:lnTo>
                    <a:pt x="2654" y="857"/>
                  </a:lnTo>
                  <a:lnTo>
                    <a:pt x="2672" y="888"/>
                  </a:lnTo>
                  <a:lnTo>
                    <a:pt x="2687" y="924"/>
                  </a:lnTo>
                  <a:lnTo>
                    <a:pt x="2701" y="962"/>
                  </a:lnTo>
                  <a:lnTo>
                    <a:pt x="2710" y="1004"/>
                  </a:lnTo>
                  <a:lnTo>
                    <a:pt x="2715" y="1049"/>
                  </a:lnTo>
                  <a:lnTo>
                    <a:pt x="2717" y="1098"/>
                  </a:lnTo>
                  <a:lnTo>
                    <a:pt x="2717" y="1184"/>
                  </a:lnTo>
                  <a:lnTo>
                    <a:pt x="2714" y="1215"/>
                  </a:lnTo>
                  <a:lnTo>
                    <a:pt x="2707" y="1244"/>
                  </a:lnTo>
                  <a:lnTo>
                    <a:pt x="2694" y="1271"/>
                  </a:lnTo>
                  <a:lnTo>
                    <a:pt x="2678" y="1296"/>
                  </a:lnTo>
                  <a:lnTo>
                    <a:pt x="2658" y="1317"/>
                  </a:lnTo>
                  <a:lnTo>
                    <a:pt x="2636" y="1336"/>
                  </a:lnTo>
                  <a:lnTo>
                    <a:pt x="2609" y="1350"/>
                  </a:lnTo>
                  <a:lnTo>
                    <a:pt x="2581" y="1361"/>
                  </a:lnTo>
                  <a:lnTo>
                    <a:pt x="2581" y="2583"/>
                  </a:lnTo>
                  <a:lnTo>
                    <a:pt x="2578" y="2644"/>
                  </a:lnTo>
                  <a:lnTo>
                    <a:pt x="2569" y="2704"/>
                  </a:lnTo>
                  <a:lnTo>
                    <a:pt x="2554" y="2762"/>
                  </a:lnTo>
                  <a:lnTo>
                    <a:pt x="2535" y="2817"/>
                  </a:lnTo>
                  <a:lnTo>
                    <a:pt x="2510" y="2870"/>
                  </a:lnTo>
                  <a:lnTo>
                    <a:pt x="2480" y="2920"/>
                  </a:lnTo>
                  <a:lnTo>
                    <a:pt x="2446" y="2968"/>
                  </a:lnTo>
                  <a:lnTo>
                    <a:pt x="2408" y="3011"/>
                  </a:lnTo>
                  <a:lnTo>
                    <a:pt x="2367" y="3051"/>
                  </a:lnTo>
                  <a:lnTo>
                    <a:pt x="2322" y="3087"/>
                  </a:lnTo>
                  <a:lnTo>
                    <a:pt x="2272" y="3120"/>
                  </a:lnTo>
                  <a:lnTo>
                    <a:pt x="2221" y="3147"/>
                  </a:lnTo>
                  <a:lnTo>
                    <a:pt x="2166" y="3170"/>
                  </a:lnTo>
                  <a:lnTo>
                    <a:pt x="2109" y="3189"/>
                  </a:lnTo>
                  <a:lnTo>
                    <a:pt x="2050" y="3201"/>
                  </a:lnTo>
                  <a:lnTo>
                    <a:pt x="2049" y="3203"/>
                  </a:lnTo>
                  <a:lnTo>
                    <a:pt x="2014" y="3207"/>
                  </a:lnTo>
                  <a:lnTo>
                    <a:pt x="2007" y="3207"/>
                  </a:lnTo>
                  <a:lnTo>
                    <a:pt x="2000" y="3208"/>
                  </a:lnTo>
                  <a:lnTo>
                    <a:pt x="2000" y="3208"/>
                  </a:lnTo>
                  <a:lnTo>
                    <a:pt x="1944" y="3210"/>
                  </a:lnTo>
                  <a:lnTo>
                    <a:pt x="773" y="3210"/>
                  </a:lnTo>
                  <a:lnTo>
                    <a:pt x="708" y="3207"/>
                  </a:lnTo>
                  <a:lnTo>
                    <a:pt x="645" y="3198"/>
                  </a:lnTo>
                  <a:lnTo>
                    <a:pt x="584" y="3182"/>
                  </a:lnTo>
                  <a:lnTo>
                    <a:pt x="525" y="3161"/>
                  </a:lnTo>
                  <a:lnTo>
                    <a:pt x="469" y="3134"/>
                  </a:lnTo>
                  <a:lnTo>
                    <a:pt x="417" y="3102"/>
                  </a:lnTo>
                  <a:lnTo>
                    <a:pt x="368" y="3067"/>
                  </a:lnTo>
                  <a:lnTo>
                    <a:pt x="323" y="3026"/>
                  </a:lnTo>
                  <a:lnTo>
                    <a:pt x="282" y="2982"/>
                  </a:lnTo>
                  <a:lnTo>
                    <a:pt x="245" y="2933"/>
                  </a:lnTo>
                  <a:lnTo>
                    <a:pt x="213" y="2882"/>
                  </a:lnTo>
                  <a:lnTo>
                    <a:pt x="186" y="2827"/>
                  </a:lnTo>
                  <a:lnTo>
                    <a:pt x="165" y="2769"/>
                  </a:lnTo>
                  <a:lnTo>
                    <a:pt x="149" y="2709"/>
                  </a:lnTo>
                  <a:lnTo>
                    <a:pt x="139" y="2647"/>
                  </a:lnTo>
                  <a:lnTo>
                    <a:pt x="136" y="2583"/>
                  </a:lnTo>
                  <a:lnTo>
                    <a:pt x="136" y="1249"/>
                  </a:lnTo>
                  <a:lnTo>
                    <a:pt x="94" y="1266"/>
                  </a:lnTo>
                  <a:lnTo>
                    <a:pt x="77" y="1270"/>
                  </a:lnTo>
                  <a:lnTo>
                    <a:pt x="61" y="1270"/>
                  </a:lnTo>
                  <a:lnTo>
                    <a:pt x="44" y="1266"/>
                  </a:lnTo>
                  <a:lnTo>
                    <a:pt x="30" y="1259"/>
                  </a:lnTo>
                  <a:lnTo>
                    <a:pt x="17" y="1248"/>
                  </a:lnTo>
                  <a:lnTo>
                    <a:pt x="8" y="1235"/>
                  </a:lnTo>
                  <a:lnTo>
                    <a:pt x="2" y="1220"/>
                  </a:lnTo>
                  <a:lnTo>
                    <a:pt x="0" y="1203"/>
                  </a:lnTo>
                  <a:lnTo>
                    <a:pt x="0" y="1098"/>
                  </a:lnTo>
                  <a:lnTo>
                    <a:pt x="2" y="1049"/>
                  </a:lnTo>
                  <a:lnTo>
                    <a:pt x="7" y="1004"/>
                  </a:lnTo>
                  <a:lnTo>
                    <a:pt x="16" y="962"/>
                  </a:lnTo>
                  <a:lnTo>
                    <a:pt x="30" y="924"/>
                  </a:lnTo>
                  <a:lnTo>
                    <a:pt x="45" y="888"/>
                  </a:lnTo>
                  <a:lnTo>
                    <a:pt x="63" y="857"/>
                  </a:lnTo>
                  <a:lnTo>
                    <a:pt x="83" y="828"/>
                  </a:lnTo>
                  <a:lnTo>
                    <a:pt x="106" y="800"/>
                  </a:lnTo>
                  <a:lnTo>
                    <a:pt x="131" y="776"/>
                  </a:lnTo>
                  <a:lnTo>
                    <a:pt x="156" y="755"/>
                  </a:lnTo>
                  <a:lnTo>
                    <a:pt x="184" y="734"/>
                  </a:lnTo>
                  <a:lnTo>
                    <a:pt x="213" y="716"/>
                  </a:lnTo>
                  <a:lnTo>
                    <a:pt x="242" y="700"/>
                  </a:lnTo>
                  <a:lnTo>
                    <a:pt x="272" y="685"/>
                  </a:lnTo>
                  <a:lnTo>
                    <a:pt x="303" y="671"/>
                  </a:lnTo>
                  <a:lnTo>
                    <a:pt x="332" y="659"/>
                  </a:lnTo>
                  <a:lnTo>
                    <a:pt x="362" y="648"/>
                  </a:lnTo>
                  <a:lnTo>
                    <a:pt x="391" y="637"/>
                  </a:lnTo>
                  <a:lnTo>
                    <a:pt x="420" y="627"/>
                  </a:lnTo>
                  <a:lnTo>
                    <a:pt x="463" y="612"/>
                  </a:lnTo>
                  <a:lnTo>
                    <a:pt x="501" y="598"/>
                  </a:lnTo>
                  <a:lnTo>
                    <a:pt x="533" y="583"/>
                  </a:lnTo>
                  <a:lnTo>
                    <a:pt x="559" y="570"/>
                  </a:lnTo>
                  <a:lnTo>
                    <a:pt x="579" y="556"/>
                  </a:lnTo>
                  <a:lnTo>
                    <a:pt x="595" y="542"/>
                  </a:lnTo>
                  <a:lnTo>
                    <a:pt x="605" y="526"/>
                  </a:lnTo>
                  <a:lnTo>
                    <a:pt x="568" y="512"/>
                  </a:lnTo>
                  <a:lnTo>
                    <a:pt x="534" y="495"/>
                  </a:lnTo>
                  <a:lnTo>
                    <a:pt x="503" y="473"/>
                  </a:lnTo>
                  <a:lnTo>
                    <a:pt x="475" y="447"/>
                  </a:lnTo>
                  <a:lnTo>
                    <a:pt x="452" y="417"/>
                  </a:lnTo>
                  <a:lnTo>
                    <a:pt x="433" y="384"/>
                  </a:lnTo>
                  <a:lnTo>
                    <a:pt x="419" y="348"/>
                  </a:lnTo>
                  <a:lnTo>
                    <a:pt x="411" y="311"/>
                  </a:lnTo>
                  <a:lnTo>
                    <a:pt x="408" y="271"/>
                  </a:lnTo>
                  <a:lnTo>
                    <a:pt x="408" y="264"/>
                  </a:lnTo>
                  <a:lnTo>
                    <a:pt x="411" y="225"/>
                  </a:lnTo>
                  <a:lnTo>
                    <a:pt x="419" y="188"/>
                  </a:lnTo>
                  <a:lnTo>
                    <a:pt x="432" y="153"/>
                  </a:lnTo>
                  <a:lnTo>
                    <a:pt x="451" y="120"/>
                  </a:lnTo>
                  <a:lnTo>
                    <a:pt x="473" y="91"/>
                  </a:lnTo>
                  <a:lnTo>
                    <a:pt x="500" y="65"/>
                  </a:lnTo>
                  <a:lnTo>
                    <a:pt x="530" y="42"/>
                  </a:lnTo>
                  <a:lnTo>
                    <a:pt x="563" y="25"/>
                  </a:lnTo>
                  <a:lnTo>
                    <a:pt x="598" y="12"/>
                  </a:lnTo>
                  <a:lnTo>
                    <a:pt x="636" y="3"/>
                  </a:lnTo>
                  <a:lnTo>
                    <a:pt x="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80"/>
            <p:cNvSpPr>
              <a:spLocks/>
            </p:cNvSpPr>
            <p:nvPr/>
          </p:nvSpPr>
          <p:spPr bwMode="auto">
            <a:xfrm>
              <a:off x="1733550" y="4605338"/>
              <a:ext cx="82550" cy="95250"/>
            </a:xfrm>
            <a:custGeom>
              <a:avLst/>
              <a:gdLst>
                <a:gd name="T0" fmla="*/ 290 w 573"/>
                <a:gd name="T1" fmla="*/ 0 h 658"/>
                <a:gd name="T2" fmla="*/ 324 w 573"/>
                <a:gd name="T3" fmla="*/ 2 h 658"/>
                <a:gd name="T4" fmla="*/ 357 w 573"/>
                <a:gd name="T5" fmla="*/ 8 h 658"/>
                <a:gd name="T6" fmla="*/ 390 w 573"/>
                <a:gd name="T7" fmla="*/ 18 h 658"/>
                <a:gd name="T8" fmla="*/ 425 w 573"/>
                <a:gd name="T9" fmla="*/ 34 h 658"/>
                <a:gd name="T10" fmla="*/ 457 w 573"/>
                <a:gd name="T11" fmla="*/ 53 h 658"/>
                <a:gd name="T12" fmla="*/ 484 w 573"/>
                <a:gd name="T13" fmla="*/ 77 h 658"/>
                <a:gd name="T14" fmla="*/ 509 w 573"/>
                <a:gd name="T15" fmla="*/ 103 h 658"/>
                <a:gd name="T16" fmla="*/ 531 w 573"/>
                <a:gd name="T17" fmla="*/ 132 h 658"/>
                <a:gd name="T18" fmla="*/ 547 w 573"/>
                <a:gd name="T19" fmla="*/ 164 h 658"/>
                <a:gd name="T20" fmla="*/ 561 w 573"/>
                <a:gd name="T21" fmla="*/ 197 h 658"/>
                <a:gd name="T22" fmla="*/ 569 w 573"/>
                <a:gd name="T23" fmla="*/ 233 h 658"/>
                <a:gd name="T24" fmla="*/ 573 w 573"/>
                <a:gd name="T25" fmla="*/ 268 h 658"/>
                <a:gd name="T26" fmla="*/ 572 w 573"/>
                <a:gd name="T27" fmla="*/ 305 h 658"/>
                <a:gd name="T28" fmla="*/ 566 w 573"/>
                <a:gd name="T29" fmla="*/ 341 h 658"/>
                <a:gd name="T30" fmla="*/ 554 w 573"/>
                <a:gd name="T31" fmla="*/ 378 h 658"/>
                <a:gd name="T32" fmla="*/ 541 w 573"/>
                <a:gd name="T33" fmla="*/ 407 h 658"/>
                <a:gd name="T34" fmla="*/ 523 w 573"/>
                <a:gd name="T35" fmla="*/ 438 h 658"/>
                <a:gd name="T36" fmla="*/ 503 w 573"/>
                <a:gd name="T37" fmla="*/ 470 h 658"/>
                <a:gd name="T38" fmla="*/ 478 w 573"/>
                <a:gd name="T39" fmla="*/ 501 h 658"/>
                <a:gd name="T40" fmla="*/ 450 w 573"/>
                <a:gd name="T41" fmla="*/ 532 h 658"/>
                <a:gd name="T42" fmla="*/ 421 w 573"/>
                <a:gd name="T43" fmla="*/ 561 h 658"/>
                <a:gd name="T44" fmla="*/ 388 w 573"/>
                <a:gd name="T45" fmla="*/ 587 h 658"/>
                <a:gd name="T46" fmla="*/ 354 w 573"/>
                <a:gd name="T47" fmla="*/ 612 h 658"/>
                <a:gd name="T48" fmla="*/ 319 w 573"/>
                <a:gd name="T49" fmla="*/ 631 h 658"/>
                <a:gd name="T50" fmla="*/ 283 w 573"/>
                <a:gd name="T51" fmla="*/ 646 h 658"/>
                <a:gd name="T52" fmla="*/ 247 w 573"/>
                <a:gd name="T53" fmla="*/ 655 h 658"/>
                <a:gd name="T54" fmla="*/ 210 w 573"/>
                <a:gd name="T55" fmla="*/ 658 h 658"/>
                <a:gd name="T56" fmla="*/ 179 w 573"/>
                <a:gd name="T57" fmla="*/ 656 h 658"/>
                <a:gd name="T58" fmla="*/ 149 w 573"/>
                <a:gd name="T59" fmla="*/ 648 h 658"/>
                <a:gd name="T60" fmla="*/ 121 w 573"/>
                <a:gd name="T61" fmla="*/ 635 h 658"/>
                <a:gd name="T62" fmla="*/ 97 w 573"/>
                <a:gd name="T63" fmla="*/ 618 h 658"/>
                <a:gd name="T64" fmla="*/ 77 w 573"/>
                <a:gd name="T65" fmla="*/ 598 h 658"/>
                <a:gd name="T66" fmla="*/ 58 w 573"/>
                <a:gd name="T67" fmla="*/ 574 h 658"/>
                <a:gd name="T68" fmla="*/ 43 w 573"/>
                <a:gd name="T69" fmla="*/ 547 h 658"/>
                <a:gd name="T70" fmla="*/ 29 w 573"/>
                <a:gd name="T71" fmla="*/ 519 h 658"/>
                <a:gd name="T72" fmla="*/ 19 w 573"/>
                <a:gd name="T73" fmla="*/ 488 h 658"/>
                <a:gd name="T74" fmla="*/ 11 w 573"/>
                <a:gd name="T75" fmla="*/ 456 h 658"/>
                <a:gd name="T76" fmla="*/ 5 w 573"/>
                <a:gd name="T77" fmla="*/ 422 h 658"/>
                <a:gd name="T78" fmla="*/ 2 w 573"/>
                <a:gd name="T79" fmla="*/ 389 h 658"/>
                <a:gd name="T80" fmla="*/ 0 w 573"/>
                <a:gd name="T81" fmla="*/ 355 h 658"/>
                <a:gd name="T82" fmla="*/ 0 w 573"/>
                <a:gd name="T83" fmla="*/ 323 h 658"/>
                <a:gd name="T84" fmla="*/ 2 w 573"/>
                <a:gd name="T85" fmla="*/ 291 h 658"/>
                <a:gd name="T86" fmla="*/ 5 w 573"/>
                <a:gd name="T87" fmla="*/ 260 h 658"/>
                <a:gd name="T88" fmla="*/ 10 w 573"/>
                <a:gd name="T89" fmla="*/ 231 h 658"/>
                <a:gd name="T90" fmla="*/ 17 w 573"/>
                <a:gd name="T91" fmla="*/ 204 h 658"/>
                <a:gd name="T92" fmla="*/ 24 w 573"/>
                <a:gd name="T93" fmla="*/ 180 h 658"/>
                <a:gd name="T94" fmla="*/ 41 w 573"/>
                <a:gd name="T95" fmla="*/ 146 h 658"/>
                <a:gd name="T96" fmla="*/ 61 w 573"/>
                <a:gd name="T97" fmla="*/ 114 h 658"/>
                <a:gd name="T98" fmla="*/ 86 w 573"/>
                <a:gd name="T99" fmla="*/ 86 h 658"/>
                <a:gd name="T100" fmla="*/ 114 w 573"/>
                <a:gd name="T101" fmla="*/ 61 h 658"/>
                <a:gd name="T102" fmla="*/ 145 w 573"/>
                <a:gd name="T103" fmla="*/ 40 h 658"/>
                <a:gd name="T104" fmla="*/ 178 w 573"/>
                <a:gd name="T105" fmla="*/ 23 h 658"/>
                <a:gd name="T106" fmla="*/ 214 w 573"/>
                <a:gd name="T107" fmla="*/ 11 h 658"/>
                <a:gd name="T108" fmla="*/ 251 w 573"/>
                <a:gd name="T109" fmla="*/ 3 h 658"/>
                <a:gd name="T110" fmla="*/ 290 w 573"/>
                <a:gd name="T11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3" h="658">
                  <a:moveTo>
                    <a:pt x="290" y="0"/>
                  </a:moveTo>
                  <a:lnTo>
                    <a:pt x="324" y="2"/>
                  </a:lnTo>
                  <a:lnTo>
                    <a:pt x="357" y="8"/>
                  </a:lnTo>
                  <a:lnTo>
                    <a:pt x="390" y="18"/>
                  </a:lnTo>
                  <a:lnTo>
                    <a:pt x="425" y="34"/>
                  </a:lnTo>
                  <a:lnTo>
                    <a:pt x="457" y="53"/>
                  </a:lnTo>
                  <a:lnTo>
                    <a:pt x="484" y="77"/>
                  </a:lnTo>
                  <a:lnTo>
                    <a:pt x="509" y="103"/>
                  </a:lnTo>
                  <a:lnTo>
                    <a:pt x="531" y="132"/>
                  </a:lnTo>
                  <a:lnTo>
                    <a:pt x="547" y="164"/>
                  </a:lnTo>
                  <a:lnTo>
                    <a:pt x="561" y="197"/>
                  </a:lnTo>
                  <a:lnTo>
                    <a:pt x="569" y="233"/>
                  </a:lnTo>
                  <a:lnTo>
                    <a:pt x="573" y="268"/>
                  </a:lnTo>
                  <a:lnTo>
                    <a:pt x="572" y="305"/>
                  </a:lnTo>
                  <a:lnTo>
                    <a:pt x="566" y="341"/>
                  </a:lnTo>
                  <a:lnTo>
                    <a:pt x="554" y="378"/>
                  </a:lnTo>
                  <a:lnTo>
                    <a:pt x="541" y="407"/>
                  </a:lnTo>
                  <a:lnTo>
                    <a:pt x="523" y="438"/>
                  </a:lnTo>
                  <a:lnTo>
                    <a:pt x="503" y="470"/>
                  </a:lnTo>
                  <a:lnTo>
                    <a:pt x="478" y="501"/>
                  </a:lnTo>
                  <a:lnTo>
                    <a:pt x="450" y="532"/>
                  </a:lnTo>
                  <a:lnTo>
                    <a:pt x="421" y="561"/>
                  </a:lnTo>
                  <a:lnTo>
                    <a:pt x="388" y="587"/>
                  </a:lnTo>
                  <a:lnTo>
                    <a:pt x="354" y="612"/>
                  </a:lnTo>
                  <a:lnTo>
                    <a:pt x="319" y="631"/>
                  </a:lnTo>
                  <a:lnTo>
                    <a:pt x="283" y="646"/>
                  </a:lnTo>
                  <a:lnTo>
                    <a:pt x="247" y="655"/>
                  </a:lnTo>
                  <a:lnTo>
                    <a:pt x="210" y="658"/>
                  </a:lnTo>
                  <a:lnTo>
                    <a:pt x="179" y="656"/>
                  </a:lnTo>
                  <a:lnTo>
                    <a:pt x="149" y="648"/>
                  </a:lnTo>
                  <a:lnTo>
                    <a:pt x="121" y="635"/>
                  </a:lnTo>
                  <a:lnTo>
                    <a:pt x="97" y="618"/>
                  </a:lnTo>
                  <a:lnTo>
                    <a:pt x="77" y="598"/>
                  </a:lnTo>
                  <a:lnTo>
                    <a:pt x="58" y="574"/>
                  </a:lnTo>
                  <a:lnTo>
                    <a:pt x="43" y="547"/>
                  </a:lnTo>
                  <a:lnTo>
                    <a:pt x="29" y="519"/>
                  </a:lnTo>
                  <a:lnTo>
                    <a:pt x="19" y="488"/>
                  </a:lnTo>
                  <a:lnTo>
                    <a:pt x="11" y="456"/>
                  </a:lnTo>
                  <a:lnTo>
                    <a:pt x="5" y="422"/>
                  </a:lnTo>
                  <a:lnTo>
                    <a:pt x="2" y="389"/>
                  </a:lnTo>
                  <a:lnTo>
                    <a:pt x="0" y="355"/>
                  </a:lnTo>
                  <a:lnTo>
                    <a:pt x="0" y="323"/>
                  </a:lnTo>
                  <a:lnTo>
                    <a:pt x="2" y="291"/>
                  </a:lnTo>
                  <a:lnTo>
                    <a:pt x="5" y="260"/>
                  </a:lnTo>
                  <a:lnTo>
                    <a:pt x="10" y="231"/>
                  </a:lnTo>
                  <a:lnTo>
                    <a:pt x="17" y="204"/>
                  </a:lnTo>
                  <a:lnTo>
                    <a:pt x="24" y="180"/>
                  </a:lnTo>
                  <a:lnTo>
                    <a:pt x="41" y="146"/>
                  </a:lnTo>
                  <a:lnTo>
                    <a:pt x="61" y="114"/>
                  </a:lnTo>
                  <a:lnTo>
                    <a:pt x="86" y="86"/>
                  </a:lnTo>
                  <a:lnTo>
                    <a:pt x="114" y="61"/>
                  </a:lnTo>
                  <a:lnTo>
                    <a:pt x="145" y="40"/>
                  </a:lnTo>
                  <a:lnTo>
                    <a:pt x="178" y="23"/>
                  </a:lnTo>
                  <a:lnTo>
                    <a:pt x="214" y="11"/>
                  </a:lnTo>
                  <a:lnTo>
                    <a:pt x="251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81"/>
            <p:cNvSpPr>
              <a:spLocks/>
            </p:cNvSpPr>
            <p:nvPr/>
          </p:nvSpPr>
          <p:spPr bwMode="auto">
            <a:xfrm>
              <a:off x="1785938" y="4506913"/>
              <a:ext cx="87312" cy="92075"/>
            </a:xfrm>
            <a:custGeom>
              <a:avLst/>
              <a:gdLst>
                <a:gd name="T0" fmla="*/ 283 w 603"/>
                <a:gd name="T1" fmla="*/ 0 h 629"/>
                <a:gd name="T2" fmla="*/ 321 w 603"/>
                <a:gd name="T3" fmla="*/ 3 h 629"/>
                <a:gd name="T4" fmla="*/ 357 w 603"/>
                <a:gd name="T5" fmla="*/ 10 h 629"/>
                <a:gd name="T6" fmla="*/ 392 w 603"/>
                <a:gd name="T7" fmla="*/ 21 h 629"/>
                <a:gd name="T8" fmla="*/ 425 w 603"/>
                <a:gd name="T9" fmla="*/ 37 h 629"/>
                <a:gd name="T10" fmla="*/ 456 w 603"/>
                <a:gd name="T11" fmla="*/ 58 h 629"/>
                <a:gd name="T12" fmla="*/ 484 w 603"/>
                <a:gd name="T13" fmla="*/ 83 h 629"/>
                <a:gd name="T14" fmla="*/ 510 w 603"/>
                <a:gd name="T15" fmla="*/ 110 h 629"/>
                <a:gd name="T16" fmla="*/ 524 w 603"/>
                <a:gd name="T17" fmla="*/ 132 h 629"/>
                <a:gd name="T18" fmla="*/ 537 w 603"/>
                <a:gd name="T19" fmla="*/ 155 h 629"/>
                <a:gd name="T20" fmla="*/ 551 w 603"/>
                <a:gd name="T21" fmla="*/ 181 h 629"/>
                <a:gd name="T22" fmla="*/ 563 w 603"/>
                <a:gd name="T23" fmla="*/ 210 h 629"/>
                <a:gd name="T24" fmla="*/ 574 w 603"/>
                <a:gd name="T25" fmla="*/ 240 h 629"/>
                <a:gd name="T26" fmla="*/ 584 w 603"/>
                <a:gd name="T27" fmla="*/ 271 h 629"/>
                <a:gd name="T28" fmla="*/ 592 w 603"/>
                <a:gd name="T29" fmla="*/ 304 h 629"/>
                <a:gd name="T30" fmla="*/ 598 w 603"/>
                <a:gd name="T31" fmla="*/ 337 h 629"/>
                <a:gd name="T32" fmla="*/ 601 w 603"/>
                <a:gd name="T33" fmla="*/ 371 h 629"/>
                <a:gd name="T34" fmla="*/ 603 w 603"/>
                <a:gd name="T35" fmla="*/ 404 h 629"/>
                <a:gd name="T36" fmla="*/ 602 w 603"/>
                <a:gd name="T37" fmla="*/ 437 h 629"/>
                <a:gd name="T38" fmla="*/ 598 w 603"/>
                <a:gd name="T39" fmla="*/ 467 h 629"/>
                <a:gd name="T40" fmla="*/ 591 w 603"/>
                <a:gd name="T41" fmla="*/ 497 h 629"/>
                <a:gd name="T42" fmla="*/ 580 w 603"/>
                <a:gd name="T43" fmla="*/ 525 h 629"/>
                <a:gd name="T44" fmla="*/ 565 w 603"/>
                <a:gd name="T45" fmla="*/ 551 h 629"/>
                <a:gd name="T46" fmla="*/ 548 w 603"/>
                <a:gd name="T47" fmla="*/ 573 h 629"/>
                <a:gd name="T48" fmla="*/ 525 w 603"/>
                <a:gd name="T49" fmla="*/ 594 h 629"/>
                <a:gd name="T50" fmla="*/ 500 w 603"/>
                <a:gd name="T51" fmla="*/ 609 h 629"/>
                <a:gd name="T52" fmla="*/ 471 w 603"/>
                <a:gd name="T53" fmla="*/ 621 h 629"/>
                <a:gd name="T54" fmla="*/ 441 w 603"/>
                <a:gd name="T55" fmla="*/ 627 h 629"/>
                <a:gd name="T56" fmla="*/ 408 w 603"/>
                <a:gd name="T57" fmla="*/ 629 h 629"/>
                <a:gd name="T58" fmla="*/ 369 w 603"/>
                <a:gd name="T59" fmla="*/ 627 h 629"/>
                <a:gd name="T60" fmla="*/ 329 w 603"/>
                <a:gd name="T61" fmla="*/ 619 h 629"/>
                <a:gd name="T62" fmla="*/ 289 w 603"/>
                <a:gd name="T63" fmla="*/ 607 h 629"/>
                <a:gd name="T64" fmla="*/ 249 w 603"/>
                <a:gd name="T65" fmla="*/ 591 h 629"/>
                <a:gd name="T66" fmla="*/ 211 w 603"/>
                <a:gd name="T67" fmla="*/ 571 h 629"/>
                <a:gd name="T68" fmla="*/ 174 w 603"/>
                <a:gd name="T69" fmla="*/ 550 h 629"/>
                <a:gd name="T70" fmla="*/ 139 w 603"/>
                <a:gd name="T71" fmla="*/ 526 h 629"/>
                <a:gd name="T72" fmla="*/ 108 w 603"/>
                <a:gd name="T73" fmla="*/ 500 h 629"/>
                <a:gd name="T74" fmla="*/ 80 w 603"/>
                <a:gd name="T75" fmla="*/ 474 h 629"/>
                <a:gd name="T76" fmla="*/ 58 w 603"/>
                <a:gd name="T77" fmla="*/ 448 h 629"/>
                <a:gd name="T78" fmla="*/ 37 w 603"/>
                <a:gd name="T79" fmla="*/ 417 h 629"/>
                <a:gd name="T80" fmla="*/ 21 w 603"/>
                <a:gd name="T81" fmla="*/ 384 h 629"/>
                <a:gd name="T82" fmla="*/ 9 w 603"/>
                <a:gd name="T83" fmla="*/ 349 h 629"/>
                <a:gd name="T84" fmla="*/ 2 w 603"/>
                <a:gd name="T85" fmla="*/ 314 h 629"/>
                <a:gd name="T86" fmla="*/ 0 w 603"/>
                <a:gd name="T87" fmla="*/ 278 h 629"/>
                <a:gd name="T88" fmla="*/ 2 w 603"/>
                <a:gd name="T89" fmla="*/ 241 h 629"/>
                <a:gd name="T90" fmla="*/ 10 w 603"/>
                <a:gd name="T91" fmla="*/ 205 h 629"/>
                <a:gd name="T92" fmla="*/ 23 w 603"/>
                <a:gd name="T93" fmla="*/ 171 h 629"/>
                <a:gd name="T94" fmla="*/ 39 w 603"/>
                <a:gd name="T95" fmla="*/ 139 h 629"/>
                <a:gd name="T96" fmla="*/ 60 w 603"/>
                <a:gd name="T97" fmla="*/ 108 h 629"/>
                <a:gd name="T98" fmla="*/ 83 w 603"/>
                <a:gd name="T99" fmla="*/ 81 h 629"/>
                <a:gd name="T100" fmla="*/ 112 w 603"/>
                <a:gd name="T101" fmla="*/ 58 h 629"/>
                <a:gd name="T102" fmla="*/ 143 w 603"/>
                <a:gd name="T103" fmla="*/ 37 h 629"/>
                <a:gd name="T104" fmla="*/ 176 w 603"/>
                <a:gd name="T105" fmla="*/ 21 h 629"/>
                <a:gd name="T106" fmla="*/ 210 w 603"/>
                <a:gd name="T107" fmla="*/ 10 h 629"/>
                <a:gd name="T108" fmla="*/ 246 w 603"/>
                <a:gd name="T109" fmla="*/ 3 h 629"/>
                <a:gd name="T110" fmla="*/ 283 w 603"/>
                <a:gd name="T11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3" h="629">
                  <a:moveTo>
                    <a:pt x="283" y="0"/>
                  </a:moveTo>
                  <a:lnTo>
                    <a:pt x="321" y="3"/>
                  </a:lnTo>
                  <a:lnTo>
                    <a:pt x="357" y="10"/>
                  </a:lnTo>
                  <a:lnTo>
                    <a:pt x="392" y="21"/>
                  </a:lnTo>
                  <a:lnTo>
                    <a:pt x="425" y="37"/>
                  </a:lnTo>
                  <a:lnTo>
                    <a:pt x="456" y="58"/>
                  </a:lnTo>
                  <a:lnTo>
                    <a:pt x="484" y="83"/>
                  </a:lnTo>
                  <a:lnTo>
                    <a:pt x="510" y="110"/>
                  </a:lnTo>
                  <a:lnTo>
                    <a:pt x="524" y="132"/>
                  </a:lnTo>
                  <a:lnTo>
                    <a:pt x="537" y="155"/>
                  </a:lnTo>
                  <a:lnTo>
                    <a:pt x="551" y="181"/>
                  </a:lnTo>
                  <a:lnTo>
                    <a:pt x="563" y="210"/>
                  </a:lnTo>
                  <a:lnTo>
                    <a:pt x="574" y="240"/>
                  </a:lnTo>
                  <a:lnTo>
                    <a:pt x="584" y="271"/>
                  </a:lnTo>
                  <a:lnTo>
                    <a:pt x="592" y="304"/>
                  </a:lnTo>
                  <a:lnTo>
                    <a:pt x="598" y="337"/>
                  </a:lnTo>
                  <a:lnTo>
                    <a:pt x="601" y="371"/>
                  </a:lnTo>
                  <a:lnTo>
                    <a:pt x="603" y="404"/>
                  </a:lnTo>
                  <a:lnTo>
                    <a:pt x="602" y="437"/>
                  </a:lnTo>
                  <a:lnTo>
                    <a:pt x="598" y="467"/>
                  </a:lnTo>
                  <a:lnTo>
                    <a:pt x="591" y="497"/>
                  </a:lnTo>
                  <a:lnTo>
                    <a:pt x="580" y="525"/>
                  </a:lnTo>
                  <a:lnTo>
                    <a:pt x="565" y="551"/>
                  </a:lnTo>
                  <a:lnTo>
                    <a:pt x="548" y="573"/>
                  </a:lnTo>
                  <a:lnTo>
                    <a:pt x="525" y="594"/>
                  </a:lnTo>
                  <a:lnTo>
                    <a:pt x="500" y="609"/>
                  </a:lnTo>
                  <a:lnTo>
                    <a:pt x="471" y="621"/>
                  </a:lnTo>
                  <a:lnTo>
                    <a:pt x="441" y="627"/>
                  </a:lnTo>
                  <a:lnTo>
                    <a:pt x="408" y="629"/>
                  </a:lnTo>
                  <a:lnTo>
                    <a:pt x="369" y="627"/>
                  </a:lnTo>
                  <a:lnTo>
                    <a:pt x="329" y="619"/>
                  </a:lnTo>
                  <a:lnTo>
                    <a:pt x="289" y="607"/>
                  </a:lnTo>
                  <a:lnTo>
                    <a:pt x="249" y="591"/>
                  </a:lnTo>
                  <a:lnTo>
                    <a:pt x="211" y="571"/>
                  </a:lnTo>
                  <a:lnTo>
                    <a:pt x="174" y="550"/>
                  </a:lnTo>
                  <a:lnTo>
                    <a:pt x="139" y="526"/>
                  </a:lnTo>
                  <a:lnTo>
                    <a:pt x="108" y="500"/>
                  </a:lnTo>
                  <a:lnTo>
                    <a:pt x="80" y="474"/>
                  </a:lnTo>
                  <a:lnTo>
                    <a:pt x="58" y="448"/>
                  </a:lnTo>
                  <a:lnTo>
                    <a:pt x="37" y="417"/>
                  </a:lnTo>
                  <a:lnTo>
                    <a:pt x="21" y="384"/>
                  </a:lnTo>
                  <a:lnTo>
                    <a:pt x="9" y="349"/>
                  </a:lnTo>
                  <a:lnTo>
                    <a:pt x="2" y="314"/>
                  </a:lnTo>
                  <a:lnTo>
                    <a:pt x="0" y="278"/>
                  </a:lnTo>
                  <a:lnTo>
                    <a:pt x="2" y="241"/>
                  </a:lnTo>
                  <a:lnTo>
                    <a:pt x="10" y="205"/>
                  </a:lnTo>
                  <a:lnTo>
                    <a:pt x="23" y="171"/>
                  </a:lnTo>
                  <a:lnTo>
                    <a:pt x="39" y="139"/>
                  </a:lnTo>
                  <a:lnTo>
                    <a:pt x="60" y="108"/>
                  </a:lnTo>
                  <a:lnTo>
                    <a:pt x="83" y="81"/>
                  </a:lnTo>
                  <a:lnTo>
                    <a:pt x="112" y="58"/>
                  </a:lnTo>
                  <a:lnTo>
                    <a:pt x="143" y="37"/>
                  </a:lnTo>
                  <a:lnTo>
                    <a:pt x="176" y="21"/>
                  </a:lnTo>
                  <a:lnTo>
                    <a:pt x="210" y="10"/>
                  </a:lnTo>
                  <a:lnTo>
                    <a:pt x="246" y="3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82"/>
            <p:cNvSpPr>
              <a:spLocks/>
            </p:cNvSpPr>
            <p:nvPr/>
          </p:nvSpPr>
          <p:spPr bwMode="auto">
            <a:xfrm>
              <a:off x="1889125" y="4468813"/>
              <a:ext cx="82550" cy="95250"/>
            </a:xfrm>
            <a:custGeom>
              <a:avLst/>
              <a:gdLst>
                <a:gd name="T0" fmla="*/ 293 w 576"/>
                <a:gd name="T1" fmla="*/ 0 h 657"/>
                <a:gd name="T2" fmla="*/ 328 w 576"/>
                <a:gd name="T3" fmla="*/ 2 h 657"/>
                <a:gd name="T4" fmla="*/ 363 w 576"/>
                <a:gd name="T5" fmla="*/ 8 h 657"/>
                <a:gd name="T6" fmla="*/ 397 w 576"/>
                <a:gd name="T7" fmla="*/ 20 h 657"/>
                <a:gd name="T8" fmla="*/ 432 w 576"/>
                <a:gd name="T9" fmla="*/ 36 h 657"/>
                <a:gd name="T10" fmla="*/ 463 w 576"/>
                <a:gd name="T11" fmla="*/ 56 h 657"/>
                <a:gd name="T12" fmla="*/ 491 w 576"/>
                <a:gd name="T13" fmla="*/ 80 h 657"/>
                <a:gd name="T14" fmla="*/ 515 w 576"/>
                <a:gd name="T15" fmla="*/ 107 h 657"/>
                <a:gd name="T16" fmla="*/ 536 w 576"/>
                <a:gd name="T17" fmla="*/ 136 h 657"/>
                <a:gd name="T18" fmla="*/ 552 w 576"/>
                <a:gd name="T19" fmla="*/ 168 h 657"/>
                <a:gd name="T20" fmla="*/ 564 w 576"/>
                <a:gd name="T21" fmla="*/ 202 h 657"/>
                <a:gd name="T22" fmla="*/ 573 w 576"/>
                <a:gd name="T23" fmla="*/ 236 h 657"/>
                <a:gd name="T24" fmla="*/ 576 w 576"/>
                <a:gd name="T25" fmla="*/ 273 h 657"/>
                <a:gd name="T26" fmla="*/ 574 w 576"/>
                <a:gd name="T27" fmla="*/ 309 h 657"/>
                <a:gd name="T28" fmla="*/ 567 w 576"/>
                <a:gd name="T29" fmla="*/ 346 h 657"/>
                <a:gd name="T30" fmla="*/ 555 w 576"/>
                <a:gd name="T31" fmla="*/ 381 h 657"/>
                <a:gd name="T32" fmla="*/ 542 w 576"/>
                <a:gd name="T33" fmla="*/ 411 h 657"/>
                <a:gd name="T34" fmla="*/ 524 w 576"/>
                <a:gd name="T35" fmla="*/ 441 h 657"/>
                <a:gd name="T36" fmla="*/ 503 w 576"/>
                <a:gd name="T37" fmla="*/ 471 h 657"/>
                <a:gd name="T38" fmla="*/ 478 w 576"/>
                <a:gd name="T39" fmla="*/ 503 h 657"/>
                <a:gd name="T40" fmla="*/ 450 w 576"/>
                <a:gd name="T41" fmla="*/ 533 h 657"/>
                <a:gd name="T42" fmla="*/ 419 w 576"/>
                <a:gd name="T43" fmla="*/ 562 h 657"/>
                <a:gd name="T44" fmla="*/ 387 w 576"/>
                <a:gd name="T45" fmla="*/ 588 h 657"/>
                <a:gd name="T46" fmla="*/ 353 w 576"/>
                <a:gd name="T47" fmla="*/ 610 h 657"/>
                <a:gd name="T48" fmla="*/ 317 w 576"/>
                <a:gd name="T49" fmla="*/ 630 h 657"/>
                <a:gd name="T50" fmla="*/ 281 w 576"/>
                <a:gd name="T51" fmla="*/ 645 h 657"/>
                <a:gd name="T52" fmla="*/ 245 w 576"/>
                <a:gd name="T53" fmla="*/ 654 h 657"/>
                <a:gd name="T54" fmla="*/ 209 w 576"/>
                <a:gd name="T55" fmla="*/ 657 h 657"/>
                <a:gd name="T56" fmla="*/ 187 w 576"/>
                <a:gd name="T57" fmla="*/ 656 h 657"/>
                <a:gd name="T58" fmla="*/ 165 w 576"/>
                <a:gd name="T59" fmla="*/ 652 h 657"/>
                <a:gd name="T60" fmla="*/ 144 w 576"/>
                <a:gd name="T61" fmla="*/ 646 h 657"/>
                <a:gd name="T62" fmla="*/ 118 w 576"/>
                <a:gd name="T63" fmla="*/ 633 h 657"/>
                <a:gd name="T64" fmla="*/ 94 w 576"/>
                <a:gd name="T65" fmla="*/ 614 h 657"/>
                <a:gd name="T66" fmla="*/ 73 w 576"/>
                <a:gd name="T67" fmla="*/ 594 h 657"/>
                <a:gd name="T68" fmla="*/ 56 w 576"/>
                <a:gd name="T69" fmla="*/ 570 h 657"/>
                <a:gd name="T70" fmla="*/ 41 w 576"/>
                <a:gd name="T71" fmla="*/ 542 h 657"/>
                <a:gd name="T72" fmla="*/ 28 w 576"/>
                <a:gd name="T73" fmla="*/ 514 h 657"/>
                <a:gd name="T74" fmla="*/ 18 w 576"/>
                <a:gd name="T75" fmla="*/ 483 h 657"/>
                <a:gd name="T76" fmla="*/ 11 w 576"/>
                <a:gd name="T77" fmla="*/ 450 h 657"/>
                <a:gd name="T78" fmla="*/ 6 w 576"/>
                <a:gd name="T79" fmla="*/ 418 h 657"/>
                <a:gd name="T80" fmla="*/ 2 w 576"/>
                <a:gd name="T81" fmla="*/ 384 h 657"/>
                <a:gd name="T82" fmla="*/ 0 w 576"/>
                <a:gd name="T83" fmla="*/ 351 h 657"/>
                <a:gd name="T84" fmla="*/ 1 w 576"/>
                <a:gd name="T85" fmla="*/ 317 h 657"/>
                <a:gd name="T86" fmla="*/ 3 w 576"/>
                <a:gd name="T87" fmla="*/ 285 h 657"/>
                <a:gd name="T88" fmla="*/ 8 w 576"/>
                <a:gd name="T89" fmla="*/ 255 h 657"/>
                <a:gd name="T90" fmla="*/ 14 w 576"/>
                <a:gd name="T91" fmla="*/ 226 h 657"/>
                <a:gd name="T92" fmla="*/ 21 w 576"/>
                <a:gd name="T93" fmla="*/ 200 h 657"/>
                <a:gd name="T94" fmla="*/ 29 w 576"/>
                <a:gd name="T95" fmla="*/ 176 h 657"/>
                <a:gd name="T96" fmla="*/ 46 w 576"/>
                <a:gd name="T97" fmla="*/ 141 h 657"/>
                <a:gd name="T98" fmla="*/ 66 w 576"/>
                <a:gd name="T99" fmla="*/ 111 h 657"/>
                <a:gd name="T100" fmla="*/ 91 w 576"/>
                <a:gd name="T101" fmla="*/ 82 h 657"/>
                <a:gd name="T102" fmla="*/ 119 w 576"/>
                <a:gd name="T103" fmla="*/ 58 h 657"/>
                <a:gd name="T104" fmla="*/ 149 w 576"/>
                <a:gd name="T105" fmla="*/ 38 h 657"/>
                <a:gd name="T106" fmla="*/ 182 w 576"/>
                <a:gd name="T107" fmla="*/ 22 h 657"/>
                <a:gd name="T108" fmla="*/ 218 w 576"/>
                <a:gd name="T109" fmla="*/ 9 h 657"/>
                <a:gd name="T110" fmla="*/ 255 w 576"/>
                <a:gd name="T111" fmla="*/ 2 h 657"/>
                <a:gd name="T112" fmla="*/ 293 w 576"/>
                <a:gd name="T113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657">
                  <a:moveTo>
                    <a:pt x="293" y="0"/>
                  </a:moveTo>
                  <a:lnTo>
                    <a:pt x="328" y="2"/>
                  </a:lnTo>
                  <a:lnTo>
                    <a:pt x="363" y="8"/>
                  </a:lnTo>
                  <a:lnTo>
                    <a:pt x="397" y="20"/>
                  </a:lnTo>
                  <a:lnTo>
                    <a:pt x="432" y="36"/>
                  </a:lnTo>
                  <a:lnTo>
                    <a:pt x="463" y="56"/>
                  </a:lnTo>
                  <a:lnTo>
                    <a:pt x="491" y="80"/>
                  </a:lnTo>
                  <a:lnTo>
                    <a:pt x="515" y="107"/>
                  </a:lnTo>
                  <a:lnTo>
                    <a:pt x="536" y="136"/>
                  </a:lnTo>
                  <a:lnTo>
                    <a:pt x="552" y="168"/>
                  </a:lnTo>
                  <a:lnTo>
                    <a:pt x="564" y="202"/>
                  </a:lnTo>
                  <a:lnTo>
                    <a:pt x="573" y="236"/>
                  </a:lnTo>
                  <a:lnTo>
                    <a:pt x="576" y="273"/>
                  </a:lnTo>
                  <a:lnTo>
                    <a:pt x="574" y="309"/>
                  </a:lnTo>
                  <a:lnTo>
                    <a:pt x="567" y="346"/>
                  </a:lnTo>
                  <a:lnTo>
                    <a:pt x="555" y="381"/>
                  </a:lnTo>
                  <a:lnTo>
                    <a:pt x="542" y="411"/>
                  </a:lnTo>
                  <a:lnTo>
                    <a:pt x="524" y="441"/>
                  </a:lnTo>
                  <a:lnTo>
                    <a:pt x="503" y="471"/>
                  </a:lnTo>
                  <a:lnTo>
                    <a:pt x="478" y="503"/>
                  </a:lnTo>
                  <a:lnTo>
                    <a:pt x="450" y="533"/>
                  </a:lnTo>
                  <a:lnTo>
                    <a:pt x="419" y="562"/>
                  </a:lnTo>
                  <a:lnTo>
                    <a:pt x="387" y="588"/>
                  </a:lnTo>
                  <a:lnTo>
                    <a:pt x="353" y="610"/>
                  </a:lnTo>
                  <a:lnTo>
                    <a:pt x="317" y="630"/>
                  </a:lnTo>
                  <a:lnTo>
                    <a:pt x="281" y="645"/>
                  </a:lnTo>
                  <a:lnTo>
                    <a:pt x="245" y="654"/>
                  </a:lnTo>
                  <a:lnTo>
                    <a:pt x="209" y="657"/>
                  </a:lnTo>
                  <a:lnTo>
                    <a:pt x="187" y="656"/>
                  </a:lnTo>
                  <a:lnTo>
                    <a:pt x="165" y="652"/>
                  </a:lnTo>
                  <a:lnTo>
                    <a:pt x="144" y="646"/>
                  </a:lnTo>
                  <a:lnTo>
                    <a:pt x="118" y="633"/>
                  </a:lnTo>
                  <a:lnTo>
                    <a:pt x="94" y="614"/>
                  </a:lnTo>
                  <a:lnTo>
                    <a:pt x="73" y="594"/>
                  </a:lnTo>
                  <a:lnTo>
                    <a:pt x="56" y="570"/>
                  </a:lnTo>
                  <a:lnTo>
                    <a:pt x="41" y="542"/>
                  </a:lnTo>
                  <a:lnTo>
                    <a:pt x="28" y="514"/>
                  </a:lnTo>
                  <a:lnTo>
                    <a:pt x="18" y="483"/>
                  </a:lnTo>
                  <a:lnTo>
                    <a:pt x="11" y="450"/>
                  </a:lnTo>
                  <a:lnTo>
                    <a:pt x="6" y="418"/>
                  </a:lnTo>
                  <a:lnTo>
                    <a:pt x="2" y="384"/>
                  </a:lnTo>
                  <a:lnTo>
                    <a:pt x="0" y="351"/>
                  </a:lnTo>
                  <a:lnTo>
                    <a:pt x="1" y="317"/>
                  </a:lnTo>
                  <a:lnTo>
                    <a:pt x="3" y="285"/>
                  </a:lnTo>
                  <a:lnTo>
                    <a:pt x="8" y="255"/>
                  </a:lnTo>
                  <a:lnTo>
                    <a:pt x="14" y="226"/>
                  </a:lnTo>
                  <a:lnTo>
                    <a:pt x="21" y="200"/>
                  </a:lnTo>
                  <a:lnTo>
                    <a:pt x="29" y="176"/>
                  </a:lnTo>
                  <a:lnTo>
                    <a:pt x="46" y="141"/>
                  </a:lnTo>
                  <a:lnTo>
                    <a:pt x="66" y="111"/>
                  </a:lnTo>
                  <a:lnTo>
                    <a:pt x="91" y="82"/>
                  </a:lnTo>
                  <a:lnTo>
                    <a:pt x="119" y="58"/>
                  </a:lnTo>
                  <a:lnTo>
                    <a:pt x="149" y="38"/>
                  </a:lnTo>
                  <a:lnTo>
                    <a:pt x="182" y="22"/>
                  </a:lnTo>
                  <a:lnTo>
                    <a:pt x="218" y="9"/>
                  </a:lnTo>
                  <a:lnTo>
                    <a:pt x="255" y="2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4" name="Group 833"/>
          <p:cNvGrpSpPr/>
          <p:nvPr/>
        </p:nvGrpSpPr>
        <p:grpSpPr>
          <a:xfrm>
            <a:off x="2602833" y="4233863"/>
            <a:ext cx="428625" cy="541338"/>
            <a:chOff x="2649538" y="4233863"/>
            <a:chExt cx="428625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0" name="Freeform 187"/>
            <p:cNvSpPr>
              <a:spLocks/>
            </p:cNvSpPr>
            <p:nvPr/>
          </p:nvSpPr>
          <p:spPr bwMode="auto">
            <a:xfrm>
              <a:off x="2835275" y="4602163"/>
              <a:ext cx="19050" cy="19050"/>
            </a:xfrm>
            <a:custGeom>
              <a:avLst/>
              <a:gdLst>
                <a:gd name="T0" fmla="*/ 61 w 122"/>
                <a:gd name="T1" fmla="*/ 0 h 121"/>
                <a:gd name="T2" fmla="*/ 77 w 122"/>
                <a:gd name="T3" fmla="*/ 2 h 121"/>
                <a:gd name="T4" fmla="*/ 92 w 122"/>
                <a:gd name="T5" fmla="*/ 7 h 121"/>
                <a:gd name="T6" fmla="*/ 105 w 122"/>
                <a:gd name="T7" fmla="*/ 17 h 121"/>
                <a:gd name="T8" fmla="*/ 114 w 122"/>
                <a:gd name="T9" fmla="*/ 30 h 121"/>
                <a:gd name="T10" fmla="*/ 120 w 122"/>
                <a:gd name="T11" fmla="*/ 44 h 121"/>
                <a:gd name="T12" fmla="*/ 122 w 122"/>
                <a:gd name="T13" fmla="*/ 60 h 121"/>
                <a:gd name="T14" fmla="*/ 120 w 122"/>
                <a:gd name="T15" fmla="*/ 75 h 121"/>
                <a:gd name="T16" fmla="*/ 114 w 122"/>
                <a:gd name="T17" fmla="*/ 90 h 121"/>
                <a:gd name="T18" fmla="*/ 105 w 122"/>
                <a:gd name="T19" fmla="*/ 104 h 121"/>
                <a:gd name="T20" fmla="*/ 92 w 122"/>
                <a:gd name="T21" fmla="*/ 112 h 121"/>
                <a:gd name="T22" fmla="*/ 77 w 122"/>
                <a:gd name="T23" fmla="*/ 119 h 121"/>
                <a:gd name="T24" fmla="*/ 61 w 122"/>
                <a:gd name="T25" fmla="*/ 121 h 121"/>
                <a:gd name="T26" fmla="*/ 45 w 122"/>
                <a:gd name="T27" fmla="*/ 119 h 121"/>
                <a:gd name="T28" fmla="*/ 30 w 122"/>
                <a:gd name="T29" fmla="*/ 112 h 121"/>
                <a:gd name="T30" fmla="*/ 17 w 122"/>
                <a:gd name="T31" fmla="*/ 104 h 121"/>
                <a:gd name="T32" fmla="*/ 8 w 122"/>
                <a:gd name="T33" fmla="*/ 90 h 121"/>
                <a:gd name="T34" fmla="*/ 3 w 122"/>
                <a:gd name="T35" fmla="*/ 75 h 121"/>
                <a:gd name="T36" fmla="*/ 0 w 122"/>
                <a:gd name="T37" fmla="*/ 60 h 121"/>
                <a:gd name="T38" fmla="*/ 3 w 122"/>
                <a:gd name="T39" fmla="*/ 45 h 121"/>
                <a:gd name="T40" fmla="*/ 8 w 122"/>
                <a:gd name="T41" fmla="*/ 30 h 121"/>
                <a:gd name="T42" fmla="*/ 17 w 122"/>
                <a:gd name="T43" fmla="*/ 17 h 121"/>
                <a:gd name="T44" fmla="*/ 30 w 122"/>
                <a:gd name="T45" fmla="*/ 7 h 121"/>
                <a:gd name="T46" fmla="*/ 45 w 122"/>
                <a:gd name="T47" fmla="*/ 2 h 121"/>
                <a:gd name="T48" fmla="*/ 61 w 122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21">
                  <a:moveTo>
                    <a:pt x="61" y="0"/>
                  </a:moveTo>
                  <a:lnTo>
                    <a:pt x="77" y="2"/>
                  </a:lnTo>
                  <a:lnTo>
                    <a:pt x="92" y="7"/>
                  </a:lnTo>
                  <a:lnTo>
                    <a:pt x="105" y="17"/>
                  </a:lnTo>
                  <a:lnTo>
                    <a:pt x="114" y="30"/>
                  </a:lnTo>
                  <a:lnTo>
                    <a:pt x="120" y="44"/>
                  </a:lnTo>
                  <a:lnTo>
                    <a:pt x="122" y="60"/>
                  </a:lnTo>
                  <a:lnTo>
                    <a:pt x="120" y="75"/>
                  </a:lnTo>
                  <a:lnTo>
                    <a:pt x="114" y="90"/>
                  </a:lnTo>
                  <a:lnTo>
                    <a:pt x="105" y="104"/>
                  </a:lnTo>
                  <a:lnTo>
                    <a:pt x="92" y="112"/>
                  </a:lnTo>
                  <a:lnTo>
                    <a:pt x="77" y="119"/>
                  </a:lnTo>
                  <a:lnTo>
                    <a:pt x="61" y="121"/>
                  </a:lnTo>
                  <a:lnTo>
                    <a:pt x="45" y="119"/>
                  </a:lnTo>
                  <a:lnTo>
                    <a:pt x="30" y="112"/>
                  </a:lnTo>
                  <a:lnTo>
                    <a:pt x="17" y="104"/>
                  </a:lnTo>
                  <a:lnTo>
                    <a:pt x="8" y="90"/>
                  </a:lnTo>
                  <a:lnTo>
                    <a:pt x="3" y="75"/>
                  </a:lnTo>
                  <a:lnTo>
                    <a:pt x="0" y="60"/>
                  </a:lnTo>
                  <a:lnTo>
                    <a:pt x="3" y="45"/>
                  </a:lnTo>
                  <a:lnTo>
                    <a:pt x="8" y="30"/>
                  </a:lnTo>
                  <a:lnTo>
                    <a:pt x="17" y="17"/>
                  </a:lnTo>
                  <a:lnTo>
                    <a:pt x="30" y="7"/>
                  </a:lnTo>
                  <a:lnTo>
                    <a:pt x="45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88"/>
            <p:cNvSpPr>
              <a:spLocks/>
            </p:cNvSpPr>
            <p:nvPr/>
          </p:nvSpPr>
          <p:spPr bwMode="auto">
            <a:xfrm>
              <a:off x="2873375" y="4602163"/>
              <a:ext cx="20637" cy="19050"/>
            </a:xfrm>
            <a:custGeom>
              <a:avLst/>
              <a:gdLst>
                <a:gd name="T0" fmla="*/ 62 w 123"/>
                <a:gd name="T1" fmla="*/ 0 h 121"/>
                <a:gd name="T2" fmla="*/ 77 w 123"/>
                <a:gd name="T3" fmla="*/ 2 h 121"/>
                <a:gd name="T4" fmla="*/ 92 w 123"/>
                <a:gd name="T5" fmla="*/ 7 h 121"/>
                <a:gd name="T6" fmla="*/ 105 w 123"/>
                <a:gd name="T7" fmla="*/ 17 h 121"/>
                <a:gd name="T8" fmla="*/ 114 w 123"/>
                <a:gd name="T9" fmla="*/ 30 h 121"/>
                <a:gd name="T10" fmla="*/ 121 w 123"/>
                <a:gd name="T11" fmla="*/ 45 h 121"/>
                <a:gd name="T12" fmla="*/ 123 w 123"/>
                <a:gd name="T13" fmla="*/ 60 h 121"/>
                <a:gd name="T14" fmla="*/ 121 w 123"/>
                <a:gd name="T15" fmla="*/ 75 h 121"/>
                <a:gd name="T16" fmla="*/ 114 w 123"/>
                <a:gd name="T17" fmla="*/ 90 h 121"/>
                <a:gd name="T18" fmla="*/ 105 w 123"/>
                <a:gd name="T19" fmla="*/ 104 h 121"/>
                <a:gd name="T20" fmla="*/ 92 w 123"/>
                <a:gd name="T21" fmla="*/ 112 h 121"/>
                <a:gd name="T22" fmla="*/ 77 w 123"/>
                <a:gd name="T23" fmla="*/ 119 h 121"/>
                <a:gd name="T24" fmla="*/ 62 w 123"/>
                <a:gd name="T25" fmla="*/ 121 h 121"/>
                <a:gd name="T26" fmla="*/ 46 w 123"/>
                <a:gd name="T27" fmla="*/ 119 h 121"/>
                <a:gd name="T28" fmla="*/ 31 w 123"/>
                <a:gd name="T29" fmla="*/ 112 h 121"/>
                <a:gd name="T30" fmla="*/ 18 w 123"/>
                <a:gd name="T31" fmla="*/ 104 h 121"/>
                <a:gd name="T32" fmla="*/ 9 w 123"/>
                <a:gd name="T33" fmla="*/ 90 h 121"/>
                <a:gd name="T34" fmla="*/ 2 w 123"/>
                <a:gd name="T35" fmla="*/ 75 h 121"/>
                <a:gd name="T36" fmla="*/ 0 w 123"/>
                <a:gd name="T37" fmla="*/ 60 h 121"/>
                <a:gd name="T38" fmla="*/ 2 w 123"/>
                <a:gd name="T39" fmla="*/ 44 h 121"/>
                <a:gd name="T40" fmla="*/ 9 w 123"/>
                <a:gd name="T41" fmla="*/ 30 h 121"/>
                <a:gd name="T42" fmla="*/ 18 w 123"/>
                <a:gd name="T43" fmla="*/ 17 h 121"/>
                <a:gd name="T44" fmla="*/ 31 w 123"/>
                <a:gd name="T45" fmla="*/ 7 h 121"/>
                <a:gd name="T46" fmla="*/ 46 w 123"/>
                <a:gd name="T47" fmla="*/ 2 h 121"/>
                <a:gd name="T48" fmla="*/ 62 w 123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21">
                  <a:moveTo>
                    <a:pt x="62" y="0"/>
                  </a:moveTo>
                  <a:lnTo>
                    <a:pt x="77" y="2"/>
                  </a:lnTo>
                  <a:lnTo>
                    <a:pt x="92" y="7"/>
                  </a:lnTo>
                  <a:lnTo>
                    <a:pt x="105" y="17"/>
                  </a:lnTo>
                  <a:lnTo>
                    <a:pt x="114" y="30"/>
                  </a:lnTo>
                  <a:lnTo>
                    <a:pt x="121" y="45"/>
                  </a:lnTo>
                  <a:lnTo>
                    <a:pt x="123" y="60"/>
                  </a:lnTo>
                  <a:lnTo>
                    <a:pt x="121" y="75"/>
                  </a:lnTo>
                  <a:lnTo>
                    <a:pt x="114" y="90"/>
                  </a:lnTo>
                  <a:lnTo>
                    <a:pt x="105" y="104"/>
                  </a:lnTo>
                  <a:lnTo>
                    <a:pt x="92" y="112"/>
                  </a:lnTo>
                  <a:lnTo>
                    <a:pt x="77" y="119"/>
                  </a:lnTo>
                  <a:lnTo>
                    <a:pt x="62" y="121"/>
                  </a:lnTo>
                  <a:lnTo>
                    <a:pt x="46" y="119"/>
                  </a:lnTo>
                  <a:lnTo>
                    <a:pt x="31" y="112"/>
                  </a:lnTo>
                  <a:lnTo>
                    <a:pt x="18" y="104"/>
                  </a:lnTo>
                  <a:lnTo>
                    <a:pt x="9" y="90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9" y="30"/>
                  </a:lnTo>
                  <a:lnTo>
                    <a:pt x="18" y="17"/>
                  </a:lnTo>
                  <a:lnTo>
                    <a:pt x="31" y="7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89"/>
            <p:cNvSpPr>
              <a:spLocks/>
            </p:cNvSpPr>
            <p:nvPr/>
          </p:nvSpPr>
          <p:spPr bwMode="auto">
            <a:xfrm>
              <a:off x="2854325" y="4630738"/>
              <a:ext cx="19050" cy="19050"/>
            </a:xfrm>
            <a:custGeom>
              <a:avLst/>
              <a:gdLst>
                <a:gd name="T0" fmla="*/ 62 w 122"/>
                <a:gd name="T1" fmla="*/ 0 h 121"/>
                <a:gd name="T2" fmla="*/ 78 w 122"/>
                <a:gd name="T3" fmla="*/ 3 h 121"/>
                <a:gd name="T4" fmla="*/ 93 w 122"/>
                <a:gd name="T5" fmla="*/ 8 h 121"/>
                <a:gd name="T6" fmla="*/ 105 w 122"/>
                <a:gd name="T7" fmla="*/ 17 h 121"/>
                <a:gd name="T8" fmla="*/ 114 w 122"/>
                <a:gd name="T9" fmla="*/ 30 h 121"/>
                <a:gd name="T10" fmla="*/ 120 w 122"/>
                <a:gd name="T11" fmla="*/ 45 h 121"/>
                <a:gd name="T12" fmla="*/ 122 w 122"/>
                <a:gd name="T13" fmla="*/ 61 h 121"/>
                <a:gd name="T14" fmla="*/ 120 w 122"/>
                <a:gd name="T15" fmla="*/ 77 h 121"/>
                <a:gd name="T16" fmla="*/ 114 w 122"/>
                <a:gd name="T17" fmla="*/ 91 h 121"/>
                <a:gd name="T18" fmla="*/ 105 w 122"/>
                <a:gd name="T19" fmla="*/ 104 h 121"/>
                <a:gd name="T20" fmla="*/ 91 w 122"/>
                <a:gd name="T21" fmla="*/ 113 h 121"/>
                <a:gd name="T22" fmla="*/ 77 w 122"/>
                <a:gd name="T23" fmla="*/ 119 h 121"/>
                <a:gd name="T24" fmla="*/ 62 w 122"/>
                <a:gd name="T25" fmla="*/ 121 h 121"/>
                <a:gd name="T26" fmla="*/ 46 w 122"/>
                <a:gd name="T27" fmla="*/ 119 h 121"/>
                <a:gd name="T28" fmla="*/ 31 w 122"/>
                <a:gd name="T29" fmla="*/ 113 h 121"/>
                <a:gd name="T30" fmla="*/ 18 w 122"/>
                <a:gd name="T31" fmla="*/ 104 h 121"/>
                <a:gd name="T32" fmla="*/ 8 w 122"/>
                <a:gd name="T33" fmla="*/ 91 h 121"/>
                <a:gd name="T34" fmla="*/ 2 w 122"/>
                <a:gd name="T35" fmla="*/ 77 h 121"/>
                <a:gd name="T36" fmla="*/ 0 w 122"/>
                <a:gd name="T37" fmla="*/ 61 h 121"/>
                <a:gd name="T38" fmla="*/ 2 w 122"/>
                <a:gd name="T39" fmla="*/ 45 h 121"/>
                <a:gd name="T40" fmla="*/ 8 w 122"/>
                <a:gd name="T41" fmla="*/ 30 h 121"/>
                <a:gd name="T42" fmla="*/ 18 w 122"/>
                <a:gd name="T43" fmla="*/ 17 h 121"/>
                <a:gd name="T44" fmla="*/ 31 w 122"/>
                <a:gd name="T45" fmla="*/ 8 h 121"/>
                <a:gd name="T46" fmla="*/ 46 w 122"/>
                <a:gd name="T47" fmla="*/ 3 h 121"/>
                <a:gd name="T48" fmla="*/ 62 w 122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21">
                  <a:moveTo>
                    <a:pt x="62" y="0"/>
                  </a:moveTo>
                  <a:lnTo>
                    <a:pt x="78" y="3"/>
                  </a:lnTo>
                  <a:lnTo>
                    <a:pt x="93" y="8"/>
                  </a:lnTo>
                  <a:lnTo>
                    <a:pt x="105" y="17"/>
                  </a:lnTo>
                  <a:lnTo>
                    <a:pt x="114" y="30"/>
                  </a:lnTo>
                  <a:lnTo>
                    <a:pt x="120" y="45"/>
                  </a:lnTo>
                  <a:lnTo>
                    <a:pt x="122" y="61"/>
                  </a:lnTo>
                  <a:lnTo>
                    <a:pt x="120" y="77"/>
                  </a:lnTo>
                  <a:lnTo>
                    <a:pt x="114" y="91"/>
                  </a:lnTo>
                  <a:lnTo>
                    <a:pt x="105" y="104"/>
                  </a:lnTo>
                  <a:lnTo>
                    <a:pt x="91" y="113"/>
                  </a:lnTo>
                  <a:lnTo>
                    <a:pt x="77" y="119"/>
                  </a:lnTo>
                  <a:lnTo>
                    <a:pt x="62" y="121"/>
                  </a:lnTo>
                  <a:lnTo>
                    <a:pt x="46" y="119"/>
                  </a:lnTo>
                  <a:lnTo>
                    <a:pt x="31" y="113"/>
                  </a:lnTo>
                  <a:lnTo>
                    <a:pt x="18" y="104"/>
                  </a:lnTo>
                  <a:lnTo>
                    <a:pt x="8" y="91"/>
                  </a:lnTo>
                  <a:lnTo>
                    <a:pt x="2" y="77"/>
                  </a:lnTo>
                  <a:lnTo>
                    <a:pt x="0" y="61"/>
                  </a:lnTo>
                  <a:lnTo>
                    <a:pt x="2" y="45"/>
                  </a:lnTo>
                  <a:lnTo>
                    <a:pt x="8" y="30"/>
                  </a:lnTo>
                  <a:lnTo>
                    <a:pt x="18" y="17"/>
                  </a:lnTo>
                  <a:lnTo>
                    <a:pt x="31" y="8"/>
                  </a:lnTo>
                  <a:lnTo>
                    <a:pt x="46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90"/>
            <p:cNvSpPr>
              <a:spLocks noEditPoints="1"/>
            </p:cNvSpPr>
            <p:nvPr/>
          </p:nvSpPr>
          <p:spPr bwMode="auto">
            <a:xfrm>
              <a:off x="2649538" y="4233863"/>
              <a:ext cx="428625" cy="541338"/>
            </a:xfrm>
            <a:custGeom>
              <a:avLst/>
              <a:gdLst>
                <a:gd name="T0" fmla="*/ 982 w 2697"/>
                <a:gd name="T1" fmla="*/ 1771 h 3409"/>
                <a:gd name="T2" fmla="*/ 1253 w 2697"/>
                <a:gd name="T3" fmla="*/ 1914 h 3409"/>
                <a:gd name="T4" fmla="*/ 1045 w 2697"/>
                <a:gd name="T5" fmla="*/ 2121 h 3409"/>
                <a:gd name="T6" fmla="*/ 946 w 2697"/>
                <a:gd name="T7" fmla="*/ 2455 h 3409"/>
                <a:gd name="T8" fmla="*/ 1159 w 2697"/>
                <a:gd name="T9" fmla="*/ 2774 h 3409"/>
                <a:gd name="T10" fmla="*/ 1408 w 2697"/>
                <a:gd name="T11" fmla="*/ 2850 h 3409"/>
                <a:gd name="T12" fmla="*/ 1691 w 2697"/>
                <a:gd name="T13" fmla="*/ 2588 h 3409"/>
                <a:gd name="T14" fmla="*/ 1714 w 2697"/>
                <a:gd name="T15" fmla="*/ 2207 h 3409"/>
                <a:gd name="T16" fmla="*/ 1427 w 2697"/>
                <a:gd name="T17" fmla="*/ 1989 h 3409"/>
                <a:gd name="T18" fmla="*/ 1693 w 2697"/>
                <a:gd name="T19" fmla="*/ 1783 h 3409"/>
                <a:gd name="T20" fmla="*/ 1713 w 2697"/>
                <a:gd name="T21" fmla="*/ 1664 h 3409"/>
                <a:gd name="T22" fmla="*/ 1381 w 2697"/>
                <a:gd name="T23" fmla="*/ 1811 h 3409"/>
                <a:gd name="T24" fmla="*/ 1064 w 2697"/>
                <a:gd name="T25" fmla="*/ 1664 h 3409"/>
                <a:gd name="T26" fmla="*/ 1677 w 2697"/>
                <a:gd name="T27" fmla="*/ 1320 h 3409"/>
                <a:gd name="T28" fmla="*/ 2044 w 2697"/>
                <a:gd name="T29" fmla="*/ 1505 h 3409"/>
                <a:gd name="T30" fmla="*/ 2205 w 2697"/>
                <a:gd name="T31" fmla="*/ 1589 h 3409"/>
                <a:gd name="T32" fmla="*/ 2241 w 2697"/>
                <a:gd name="T33" fmla="*/ 2689 h 3409"/>
                <a:gd name="T34" fmla="*/ 1968 w 2697"/>
                <a:gd name="T35" fmla="*/ 2836 h 3409"/>
                <a:gd name="T36" fmla="*/ 1575 w 2697"/>
                <a:gd name="T37" fmla="*/ 3080 h 3409"/>
                <a:gd name="T38" fmla="*/ 1088 w 2697"/>
                <a:gd name="T39" fmla="*/ 3054 h 3409"/>
                <a:gd name="T40" fmla="*/ 704 w 2697"/>
                <a:gd name="T41" fmla="*/ 2828 h 3409"/>
                <a:gd name="T42" fmla="*/ 460 w 2697"/>
                <a:gd name="T43" fmla="*/ 2682 h 3409"/>
                <a:gd name="T44" fmla="*/ 504 w 2697"/>
                <a:gd name="T45" fmla="*/ 1584 h 3409"/>
                <a:gd name="T46" fmla="*/ 799 w 2697"/>
                <a:gd name="T47" fmla="*/ 1483 h 3409"/>
                <a:gd name="T48" fmla="*/ 904 w 2697"/>
                <a:gd name="T49" fmla="*/ 1324 h 3409"/>
                <a:gd name="T50" fmla="*/ 667 w 2697"/>
                <a:gd name="T51" fmla="*/ 1414 h 3409"/>
                <a:gd name="T52" fmla="*/ 389 w 2697"/>
                <a:gd name="T53" fmla="*/ 1179 h 3409"/>
                <a:gd name="T54" fmla="*/ 283 w 2697"/>
                <a:gd name="T55" fmla="*/ 2942 h 3409"/>
                <a:gd name="T56" fmla="*/ 604 w 2697"/>
                <a:gd name="T57" fmla="*/ 3261 h 3409"/>
                <a:gd name="T58" fmla="*/ 2188 w 2697"/>
                <a:gd name="T59" fmla="*/ 3218 h 3409"/>
                <a:gd name="T60" fmla="*/ 2437 w 2697"/>
                <a:gd name="T61" fmla="*/ 2837 h 3409"/>
                <a:gd name="T62" fmla="*/ 2221 w 2697"/>
                <a:gd name="T63" fmla="*/ 1257 h 3409"/>
                <a:gd name="T64" fmla="*/ 2029 w 2697"/>
                <a:gd name="T65" fmla="*/ 1343 h 3409"/>
                <a:gd name="T66" fmla="*/ 1832 w 2697"/>
                <a:gd name="T67" fmla="*/ 1092 h 3409"/>
                <a:gd name="T68" fmla="*/ 1569 w 2697"/>
                <a:gd name="T69" fmla="*/ 366 h 3409"/>
                <a:gd name="T70" fmla="*/ 1255 w 2697"/>
                <a:gd name="T71" fmla="*/ 377 h 3409"/>
                <a:gd name="T72" fmla="*/ 1344 w 2697"/>
                <a:gd name="T73" fmla="*/ 488 h 3409"/>
                <a:gd name="T74" fmla="*/ 1682 w 2697"/>
                <a:gd name="T75" fmla="*/ 487 h 3409"/>
                <a:gd name="T76" fmla="*/ 1830 w 2697"/>
                <a:gd name="T77" fmla="*/ 390 h 3409"/>
                <a:gd name="T78" fmla="*/ 864 w 2697"/>
                <a:gd name="T79" fmla="*/ 426 h 3409"/>
                <a:gd name="T80" fmla="*/ 1096 w 2697"/>
                <a:gd name="T81" fmla="*/ 462 h 3409"/>
                <a:gd name="T82" fmla="*/ 667 w 2697"/>
                <a:gd name="T83" fmla="*/ 0 h 3409"/>
                <a:gd name="T84" fmla="*/ 2266 w 2697"/>
                <a:gd name="T85" fmla="*/ 150 h 3409"/>
                <a:gd name="T86" fmla="*/ 2224 w 2697"/>
                <a:gd name="T87" fmla="*/ 424 h 3409"/>
                <a:gd name="T88" fmla="*/ 2124 w 2697"/>
                <a:gd name="T89" fmla="*/ 562 h 3409"/>
                <a:gd name="T90" fmla="*/ 2399 w 2697"/>
                <a:gd name="T91" fmla="*/ 676 h 3409"/>
                <a:gd name="T92" fmla="*/ 2635 w 2697"/>
                <a:gd name="T93" fmla="*/ 861 h 3409"/>
                <a:gd name="T94" fmla="*/ 2687 w 2697"/>
                <a:gd name="T95" fmla="*/ 1248 h 3409"/>
                <a:gd name="T96" fmla="*/ 2549 w 2697"/>
                <a:gd name="T97" fmla="*/ 2908 h 3409"/>
                <a:gd name="T98" fmla="*/ 2232 w 2697"/>
                <a:gd name="T99" fmla="*/ 3333 h 3409"/>
                <a:gd name="T100" fmla="*/ 577 w 2697"/>
                <a:gd name="T101" fmla="*/ 3381 h 3409"/>
                <a:gd name="T102" fmla="*/ 184 w 2697"/>
                <a:gd name="T103" fmla="*/ 3026 h 3409"/>
                <a:gd name="T104" fmla="*/ 39 w 2697"/>
                <a:gd name="T105" fmla="*/ 1265 h 3409"/>
                <a:gd name="T106" fmla="*/ 16 w 2697"/>
                <a:gd name="T107" fmla="*/ 966 h 3409"/>
                <a:gd name="T108" fmla="*/ 210 w 2697"/>
                <a:gd name="T109" fmla="*/ 721 h 3409"/>
                <a:gd name="T110" fmla="*/ 493 w 2697"/>
                <a:gd name="T111" fmla="*/ 603 h 3409"/>
                <a:gd name="T112" fmla="*/ 569 w 2697"/>
                <a:gd name="T113" fmla="*/ 474 h 3409"/>
                <a:gd name="T114" fmla="*/ 406 w 2697"/>
                <a:gd name="T115" fmla="*/ 260 h 3409"/>
                <a:gd name="T116" fmla="*/ 591 w 2697"/>
                <a:gd name="T117" fmla="*/ 11 h 3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7" h="3409">
                  <a:moveTo>
                    <a:pt x="1018" y="1661"/>
                  </a:moveTo>
                  <a:lnTo>
                    <a:pt x="998" y="1664"/>
                  </a:lnTo>
                  <a:lnTo>
                    <a:pt x="982" y="1672"/>
                  </a:lnTo>
                  <a:lnTo>
                    <a:pt x="968" y="1685"/>
                  </a:lnTo>
                  <a:lnTo>
                    <a:pt x="960" y="1702"/>
                  </a:lnTo>
                  <a:lnTo>
                    <a:pt x="956" y="1721"/>
                  </a:lnTo>
                  <a:lnTo>
                    <a:pt x="960" y="1740"/>
                  </a:lnTo>
                  <a:lnTo>
                    <a:pt x="968" y="1757"/>
                  </a:lnTo>
                  <a:lnTo>
                    <a:pt x="982" y="1771"/>
                  </a:lnTo>
                  <a:lnTo>
                    <a:pt x="998" y="1779"/>
                  </a:lnTo>
                  <a:lnTo>
                    <a:pt x="1018" y="1783"/>
                  </a:lnTo>
                  <a:lnTo>
                    <a:pt x="1060" y="1786"/>
                  </a:lnTo>
                  <a:lnTo>
                    <a:pt x="1099" y="1794"/>
                  </a:lnTo>
                  <a:lnTo>
                    <a:pt x="1136" y="1809"/>
                  </a:lnTo>
                  <a:lnTo>
                    <a:pt x="1172" y="1829"/>
                  </a:lnTo>
                  <a:lnTo>
                    <a:pt x="1202" y="1854"/>
                  </a:lnTo>
                  <a:lnTo>
                    <a:pt x="1229" y="1882"/>
                  </a:lnTo>
                  <a:lnTo>
                    <a:pt x="1253" y="1914"/>
                  </a:lnTo>
                  <a:lnTo>
                    <a:pt x="1271" y="1949"/>
                  </a:lnTo>
                  <a:lnTo>
                    <a:pt x="1283" y="1987"/>
                  </a:lnTo>
                  <a:lnTo>
                    <a:pt x="1292" y="2028"/>
                  </a:lnTo>
                  <a:lnTo>
                    <a:pt x="1242" y="2034"/>
                  </a:lnTo>
                  <a:lnTo>
                    <a:pt x="1196" y="2045"/>
                  </a:lnTo>
                  <a:lnTo>
                    <a:pt x="1152" y="2058"/>
                  </a:lnTo>
                  <a:lnTo>
                    <a:pt x="1113" y="2075"/>
                  </a:lnTo>
                  <a:lnTo>
                    <a:pt x="1078" y="2097"/>
                  </a:lnTo>
                  <a:lnTo>
                    <a:pt x="1045" y="2121"/>
                  </a:lnTo>
                  <a:lnTo>
                    <a:pt x="1017" y="2149"/>
                  </a:lnTo>
                  <a:lnTo>
                    <a:pt x="993" y="2179"/>
                  </a:lnTo>
                  <a:lnTo>
                    <a:pt x="972" y="2213"/>
                  </a:lnTo>
                  <a:lnTo>
                    <a:pt x="956" y="2250"/>
                  </a:lnTo>
                  <a:lnTo>
                    <a:pt x="945" y="2291"/>
                  </a:lnTo>
                  <a:lnTo>
                    <a:pt x="937" y="2333"/>
                  </a:lnTo>
                  <a:lnTo>
                    <a:pt x="935" y="2379"/>
                  </a:lnTo>
                  <a:lnTo>
                    <a:pt x="938" y="2417"/>
                  </a:lnTo>
                  <a:lnTo>
                    <a:pt x="946" y="2455"/>
                  </a:lnTo>
                  <a:lnTo>
                    <a:pt x="957" y="2494"/>
                  </a:lnTo>
                  <a:lnTo>
                    <a:pt x="973" y="2534"/>
                  </a:lnTo>
                  <a:lnTo>
                    <a:pt x="993" y="2573"/>
                  </a:lnTo>
                  <a:lnTo>
                    <a:pt x="1015" y="2611"/>
                  </a:lnTo>
                  <a:lnTo>
                    <a:pt x="1040" y="2648"/>
                  </a:lnTo>
                  <a:lnTo>
                    <a:pt x="1067" y="2683"/>
                  </a:lnTo>
                  <a:lnTo>
                    <a:pt x="1097" y="2716"/>
                  </a:lnTo>
                  <a:lnTo>
                    <a:pt x="1127" y="2747"/>
                  </a:lnTo>
                  <a:lnTo>
                    <a:pt x="1159" y="2774"/>
                  </a:lnTo>
                  <a:lnTo>
                    <a:pt x="1191" y="2800"/>
                  </a:lnTo>
                  <a:lnTo>
                    <a:pt x="1223" y="2821"/>
                  </a:lnTo>
                  <a:lnTo>
                    <a:pt x="1255" y="2838"/>
                  </a:lnTo>
                  <a:lnTo>
                    <a:pt x="1286" y="2851"/>
                  </a:lnTo>
                  <a:lnTo>
                    <a:pt x="1316" y="2858"/>
                  </a:lnTo>
                  <a:lnTo>
                    <a:pt x="1344" y="2861"/>
                  </a:lnTo>
                  <a:lnTo>
                    <a:pt x="1346" y="2861"/>
                  </a:lnTo>
                  <a:lnTo>
                    <a:pt x="1376" y="2858"/>
                  </a:lnTo>
                  <a:lnTo>
                    <a:pt x="1408" y="2850"/>
                  </a:lnTo>
                  <a:lnTo>
                    <a:pt x="1442" y="2836"/>
                  </a:lnTo>
                  <a:lnTo>
                    <a:pt x="1476" y="2817"/>
                  </a:lnTo>
                  <a:lnTo>
                    <a:pt x="1510" y="2793"/>
                  </a:lnTo>
                  <a:lnTo>
                    <a:pt x="1544" y="2766"/>
                  </a:lnTo>
                  <a:lnTo>
                    <a:pt x="1577" y="2735"/>
                  </a:lnTo>
                  <a:lnTo>
                    <a:pt x="1609" y="2702"/>
                  </a:lnTo>
                  <a:lnTo>
                    <a:pt x="1639" y="2666"/>
                  </a:lnTo>
                  <a:lnTo>
                    <a:pt x="1667" y="2628"/>
                  </a:lnTo>
                  <a:lnTo>
                    <a:pt x="1691" y="2588"/>
                  </a:lnTo>
                  <a:lnTo>
                    <a:pt x="1713" y="2546"/>
                  </a:lnTo>
                  <a:lnTo>
                    <a:pt x="1730" y="2504"/>
                  </a:lnTo>
                  <a:lnTo>
                    <a:pt x="1742" y="2463"/>
                  </a:lnTo>
                  <a:lnTo>
                    <a:pt x="1751" y="2420"/>
                  </a:lnTo>
                  <a:lnTo>
                    <a:pt x="1754" y="2379"/>
                  </a:lnTo>
                  <a:lnTo>
                    <a:pt x="1751" y="2331"/>
                  </a:lnTo>
                  <a:lnTo>
                    <a:pt x="1744" y="2286"/>
                  </a:lnTo>
                  <a:lnTo>
                    <a:pt x="1731" y="2245"/>
                  </a:lnTo>
                  <a:lnTo>
                    <a:pt x="1714" y="2207"/>
                  </a:lnTo>
                  <a:lnTo>
                    <a:pt x="1691" y="2172"/>
                  </a:lnTo>
                  <a:lnTo>
                    <a:pt x="1665" y="2140"/>
                  </a:lnTo>
                  <a:lnTo>
                    <a:pt x="1634" y="2113"/>
                  </a:lnTo>
                  <a:lnTo>
                    <a:pt x="1599" y="2088"/>
                  </a:lnTo>
                  <a:lnTo>
                    <a:pt x="1559" y="2068"/>
                  </a:lnTo>
                  <a:lnTo>
                    <a:pt x="1517" y="2051"/>
                  </a:lnTo>
                  <a:lnTo>
                    <a:pt x="1470" y="2038"/>
                  </a:lnTo>
                  <a:lnTo>
                    <a:pt x="1420" y="2031"/>
                  </a:lnTo>
                  <a:lnTo>
                    <a:pt x="1427" y="1989"/>
                  </a:lnTo>
                  <a:lnTo>
                    <a:pt x="1440" y="1951"/>
                  </a:lnTo>
                  <a:lnTo>
                    <a:pt x="1458" y="1915"/>
                  </a:lnTo>
                  <a:lnTo>
                    <a:pt x="1482" y="1883"/>
                  </a:lnTo>
                  <a:lnTo>
                    <a:pt x="1508" y="1854"/>
                  </a:lnTo>
                  <a:lnTo>
                    <a:pt x="1540" y="1829"/>
                  </a:lnTo>
                  <a:lnTo>
                    <a:pt x="1574" y="1809"/>
                  </a:lnTo>
                  <a:lnTo>
                    <a:pt x="1611" y="1794"/>
                  </a:lnTo>
                  <a:lnTo>
                    <a:pt x="1652" y="1786"/>
                  </a:lnTo>
                  <a:lnTo>
                    <a:pt x="1693" y="1783"/>
                  </a:lnTo>
                  <a:lnTo>
                    <a:pt x="1713" y="1779"/>
                  </a:lnTo>
                  <a:lnTo>
                    <a:pt x="1730" y="1771"/>
                  </a:lnTo>
                  <a:lnTo>
                    <a:pt x="1744" y="1757"/>
                  </a:lnTo>
                  <a:lnTo>
                    <a:pt x="1752" y="1740"/>
                  </a:lnTo>
                  <a:lnTo>
                    <a:pt x="1755" y="1721"/>
                  </a:lnTo>
                  <a:lnTo>
                    <a:pt x="1752" y="1702"/>
                  </a:lnTo>
                  <a:lnTo>
                    <a:pt x="1744" y="1685"/>
                  </a:lnTo>
                  <a:lnTo>
                    <a:pt x="1730" y="1672"/>
                  </a:lnTo>
                  <a:lnTo>
                    <a:pt x="1713" y="1664"/>
                  </a:lnTo>
                  <a:lnTo>
                    <a:pt x="1693" y="1661"/>
                  </a:lnTo>
                  <a:lnTo>
                    <a:pt x="1647" y="1664"/>
                  </a:lnTo>
                  <a:lnTo>
                    <a:pt x="1602" y="1671"/>
                  </a:lnTo>
                  <a:lnTo>
                    <a:pt x="1558" y="1684"/>
                  </a:lnTo>
                  <a:lnTo>
                    <a:pt x="1518" y="1702"/>
                  </a:lnTo>
                  <a:lnTo>
                    <a:pt x="1479" y="1723"/>
                  </a:lnTo>
                  <a:lnTo>
                    <a:pt x="1443" y="1750"/>
                  </a:lnTo>
                  <a:lnTo>
                    <a:pt x="1410" y="1778"/>
                  </a:lnTo>
                  <a:lnTo>
                    <a:pt x="1381" y="1811"/>
                  </a:lnTo>
                  <a:lnTo>
                    <a:pt x="1356" y="1847"/>
                  </a:lnTo>
                  <a:lnTo>
                    <a:pt x="1330" y="1811"/>
                  </a:lnTo>
                  <a:lnTo>
                    <a:pt x="1300" y="1778"/>
                  </a:lnTo>
                  <a:lnTo>
                    <a:pt x="1268" y="1750"/>
                  </a:lnTo>
                  <a:lnTo>
                    <a:pt x="1232" y="1723"/>
                  </a:lnTo>
                  <a:lnTo>
                    <a:pt x="1194" y="1702"/>
                  </a:lnTo>
                  <a:lnTo>
                    <a:pt x="1153" y="1684"/>
                  </a:lnTo>
                  <a:lnTo>
                    <a:pt x="1110" y="1671"/>
                  </a:lnTo>
                  <a:lnTo>
                    <a:pt x="1064" y="1664"/>
                  </a:lnTo>
                  <a:lnTo>
                    <a:pt x="1018" y="1661"/>
                  </a:lnTo>
                  <a:close/>
                  <a:moveTo>
                    <a:pt x="1796" y="1081"/>
                  </a:moveTo>
                  <a:lnTo>
                    <a:pt x="1787" y="1081"/>
                  </a:lnTo>
                  <a:lnTo>
                    <a:pt x="1778" y="1083"/>
                  </a:lnTo>
                  <a:lnTo>
                    <a:pt x="1767" y="1088"/>
                  </a:lnTo>
                  <a:lnTo>
                    <a:pt x="1756" y="1095"/>
                  </a:lnTo>
                  <a:lnTo>
                    <a:pt x="1747" y="1108"/>
                  </a:lnTo>
                  <a:lnTo>
                    <a:pt x="1631" y="1292"/>
                  </a:lnTo>
                  <a:lnTo>
                    <a:pt x="1677" y="1320"/>
                  </a:lnTo>
                  <a:lnTo>
                    <a:pt x="1722" y="1353"/>
                  </a:lnTo>
                  <a:lnTo>
                    <a:pt x="1765" y="1389"/>
                  </a:lnTo>
                  <a:lnTo>
                    <a:pt x="1800" y="1420"/>
                  </a:lnTo>
                  <a:lnTo>
                    <a:pt x="1837" y="1445"/>
                  </a:lnTo>
                  <a:lnTo>
                    <a:pt x="1877" y="1467"/>
                  </a:lnTo>
                  <a:lnTo>
                    <a:pt x="1917" y="1483"/>
                  </a:lnTo>
                  <a:lnTo>
                    <a:pt x="1959" y="1495"/>
                  </a:lnTo>
                  <a:lnTo>
                    <a:pt x="2001" y="1503"/>
                  </a:lnTo>
                  <a:lnTo>
                    <a:pt x="2044" y="1505"/>
                  </a:lnTo>
                  <a:lnTo>
                    <a:pt x="2044" y="1507"/>
                  </a:lnTo>
                  <a:lnTo>
                    <a:pt x="2045" y="1507"/>
                  </a:lnTo>
                  <a:lnTo>
                    <a:pt x="2045" y="1505"/>
                  </a:lnTo>
                  <a:lnTo>
                    <a:pt x="2045" y="1507"/>
                  </a:lnTo>
                  <a:lnTo>
                    <a:pt x="2082" y="1513"/>
                  </a:lnTo>
                  <a:lnTo>
                    <a:pt x="2117" y="1526"/>
                  </a:lnTo>
                  <a:lnTo>
                    <a:pt x="2149" y="1543"/>
                  </a:lnTo>
                  <a:lnTo>
                    <a:pt x="2178" y="1564"/>
                  </a:lnTo>
                  <a:lnTo>
                    <a:pt x="2205" y="1589"/>
                  </a:lnTo>
                  <a:lnTo>
                    <a:pt x="2227" y="1617"/>
                  </a:lnTo>
                  <a:lnTo>
                    <a:pt x="2245" y="1649"/>
                  </a:lnTo>
                  <a:lnTo>
                    <a:pt x="2258" y="1683"/>
                  </a:lnTo>
                  <a:lnTo>
                    <a:pt x="2266" y="1719"/>
                  </a:lnTo>
                  <a:lnTo>
                    <a:pt x="2270" y="1757"/>
                  </a:lnTo>
                  <a:lnTo>
                    <a:pt x="2270" y="2574"/>
                  </a:lnTo>
                  <a:lnTo>
                    <a:pt x="2265" y="2614"/>
                  </a:lnTo>
                  <a:lnTo>
                    <a:pt x="2256" y="2653"/>
                  </a:lnTo>
                  <a:lnTo>
                    <a:pt x="2241" y="2689"/>
                  </a:lnTo>
                  <a:lnTo>
                    <a:pt x="2220" y="2723"/>
                  </a:lnTo>
                  <a:lnTo>
                    <a:pt x="2194" y="2752"/>
                  </a:lnTo>
                  <a:lnTo>
                    <a:pt x="2165" y="2778"/>
                  </a:lnTo>
                  <a:lnTo>
                    <a:pt x="2131" y="2798"/>
                  </a:lnTo>
                  <a:lnTo>
                    <a:pt x="2095" y="2814"/>
                  </a:lnTo>
                  <a:lnTo>
                    <a:pt x="2056" y="2823"/>
                  </a:lnTo>
                  <a:lnTo>
                    <a:pt x="2056" y="2826"/>
                  </a:lnTo>
                  <a:lnTo>
                    <a:pt x="2012" y="2828"/>
                  </a:lnTo>
                  <a:lnTo>
                    <a:pt x="1968" y="2836"/>
                  </a:lnTo>
                  <a:lnTo>
                    <a:pt x="1927" y="2849"/>
                  </a:lnTo>
                  <a:lnTo>
                    <a:pt x="1885" y="2866"/>
                  </a:lnTo>
                  <a:lnTo>
                    <a:pt x="1846" y="2888"/>
                  </a:lnTo>
                  <a:lnTo>
                    <a:pt x="1808" y="2914"/>
                  </a:lnTo>
                  <a:lnTo>
                    <a:pt x="1773" y="2945"/>
                  </a:lnTo>
                  <a:lnTo>
                    <a:pt x="1726" y="2986"/>
                  </a:lnTo>
                  <a:lnTo>
                    <a:pt x="1677" y="3024"/>
                  </a:lnTo>
                  <a:lnTo>
                    <a:pt x="1627" y="3054"/>
                  </a:lnTo>
                  <a:lnTo>
                    <a:pt x="1575" y="3080"/>
                  </a:lnTo>
                  <a:lnTo>
                    <a:pt x="1523" y="3100"/>
                  </a:lnTo>
                  <a:lnTo>
                    <a:pt x="1469" y="3114"/>
                  </a:lnTo>
                  <a:lnTo>
                    <a:pt x="1413" y="3122"/>
                  </a:lnTo>
                  <a:lnTo>
                    <a:pt x="1358" y="3125"/>
                  </a:lnTo>
                  <a:lnTo>
                    <a:pt x="1302" y="3122"/>
                  </a:lnTo>
                  <a:lnTo>
                    <a:pt x="1247" y="3114"/>
                  </a:lnTo>
                  <a:lnTo>
                    <a:pt x="1193" y="3100"/>
                  </a:lnTo>
                  <a:lnTo>
                    <a:pt x="1140" y="3080"/>
                  </a:lnTo>
                  <a:lnTo>
                    <a:pt x="1088" y="3054"/>
                  </a:lnTo>
                  <a:lnTo>
                    <a:pt x="1038" y="3024"/>
                  </a:lnTo>
                  <a:lnTo>
                    <a:pt x="989" y="2986"/>
                  </a:lnTo>
                  <a:lnTo>
                    <a:pt x="943" y="2945"/>
                  </a:lnTo>
                  <a:lnTo>
                    <a:pt x="907" y="2914"/>
                  </a:lnTo>
                  <a:lnTo>
                    <a:pt x="870" y="2888"/>
                  </a:lnTo>
                  <a:lnTo>
                    <a:pt x="831" y="2866"/>
                  </a:lnTo>
                  <a:lnTo>
                    <a:pt x="789" y="2849"/>
                  </a:lnTo>
                  <a:lnTo>
                    <a:pt x="747" y="2836"/>
                  </a:lnTo>
                  <a:lnTo>
                    <a:pt x="704" y="2828"/>
                  </a:lnTo>
                  <a:lnTo>
                    <a:pt x="660" y="2826"/>
                  </a:lnTo>
                  <a:lnTo>
                    <a:pt x="660" y="2824"/>
                  </a:lnTo>
                  <a:lnTo>
                    <a:pt x="623" y="2818"/>
                  </a:lnTo>
                  <a:lnTo>
                    <a:pt x="588" y="2805"/>
                  </a:lnTo>
                  <a:lnTo>
                    <a:pt x="556" y="2788"/>
                  </a:lnTo>
                  <a:lnTo>
                    <a:pt x="526" y="2767"/>
                  </a:lnTo>
                  <a:lnTo>
                    <a:pt x="501" y="2743"/>
                  </a:lnTo>
                  <a:lnTo>
                    <a:pt x="478" y="2714"/>
                  </a:lnTo>
                  <a:lnTo>
                    <a:pt x="460" y="2682"/>
                  </a:lnTo>
                  <a:lnTo>
                    <a:pt x="446" y="2648"/>
                  </a:lnTo>
                  <a:lnTo>
                    <a:pt x="439" y="2612"/>
                  </a:lnTo>
                  <a:lnTo>
                    <a:pt x="436" y="2574"/>
                  </a:lnTo>
                  <a:lnTo>
                    <a:pt x="436" y="1757"/>
                  </a:lnTo>
                  <a:lnTo>
                    <a:pt x="439" y="1718"/>
                  </a:lnTo>
                  <a:lnTo>
                    <a:pt x="447" y="1681"/>
                  </a:lnTo>
                  <a:lnTo>
                    <a:pt x="461" y="1646"/>
                  </a:lnTo>
                  <a:lnTo>
                    <a:pt x="480" y="1614"/>
                  </a:lnTo>
                  <a:lnTo>
                    <a:pt x="504" y="1584"/>
                  </a:lnTo>
                  <a:lnTo>
                    <a:pt x="531" y="1560"/>
                  </a:lnTo>
                  <a:lnTo>
                    <a:pt x="562" y="1539"/>
                  </a:lnTo>
                  <a:lnTo>
                    <a:pt x="596" y="1522"/>
                  </a:lnTo>
                  <a:lnTo>
                    <a:pt x="633" y="1511"/>
                  </a:lnTo>
                  <a:lnTo>
                    <a:pt x="671" y="1506"/>
                  </a:lnTo>
                  <a:lnTo>
                    <a:pt x="671" y="1505"/>
                  </a:lnTo>
                  <a:lnTo>
                    <a:pt x="715" y="1503"/>
                  </a:lnTo>
                  <a:lnTo>
                    <a:pt x="757" y="1495"/>
                  </a:lnTo>
                  <a:lnTo>
                    <a:pt x="799" y="1483"/>
                  </a:lnTo>
                  <a:lnTo>
                    <a:pt x="839" y="1467"/>
                  </a:lnTo>
                  <a:lnTo>
                    <a:pt x="878" y="1445"/>
                  </a:lnTo>
                  <a:lnTo>
                    <a:pt x="915" y="1420"/>
                  </a:lnTo>
                  <a:lnTo>
                    <a:pt x="950" y="1389"/>
                  </a:lnTo>
                  <a:lnTo>
                    <a:pt x="957" y="1384"/>
                  </a:lnTo>
                  <a:lnTo>
                    <a:pt x="964" y="1379"/>
                  </a:lnTo>
                  <a:lnTo>
                    <a:pt x="950" y="1368"/>
                  </a:lnTo>
                  <a:lnTo>
                    <a:pt x="936" y="1357"/>
                  </a:lnTo>
                  <a:lnTo>
                    <a:pt x="904" y="1324"/>
                  </a:lnTo>
                  <a:lnTo>
                    <a:pt x="890" y="1315"/>
                  </a:lnTo>
                  <a:lnTo>
                    <a:pt x="875" y="1309"/>
                  </a:lnTo>
                  <a:lnTo>
                    <a:pt x="858" y="1308"/>
                  </a:lnTo>
                  <a:lnTo>
                    <a:pt x="842" y="1311"/>
                  </a:lnTo>
                  <a:lnTo>
                    <a:pt x="828" y="1319"/>
                  </a:lnTo>
                  <a:lnTo>
                    <a:pt x="746" y="1381"/>
                  </a:lnTo>
                  <a:lnTo>
                    <a:pt x="721" y="1396"/>
                  </a:lnTo>
                  <a:lnTo>
                    <a:pt x="694" y="1407"/>
                  </a:lnTo>
                  <a:lnTo>
                    <a:pt x="667" y="1414"/>
                  </a:lnTo>
                  <a:lnTo>
                    <a:pt x="638" y="1417"/>
                  </a:lnTo>
                  <a:lnTo>
                    <a:pt x="606" y="1414"/>
                  </a:lnTo>
                  <a:lnTo>
                    <a:pt x="576" y="1406"/>
                  </a:lnTo>
                  <a:lnTo>
                    <a:pt x="549" y="1393"/>
                  </a:lnTo>
                  <a:lnTo>
                    <a:pt x="523" y="1376"/>
                  </a:lnTo>
                  <a:lnTo>
                    <a:pt x="501" y="1354"/>
                  </a:lnTo>
                  <a:lnTo>
                    <a:pt x="482" y="1329"/>
                  </a:lnTo>
                  <a:lnTo>
                    <a:pt x="399" y="1192"/>
                  </a:lnTo>
                  <a:lnTo>
                    <a:pt x="389" y="1179"/>
                  </a:lnTo>
                  <a:lnTo>
                    <a:pt x="376" y="1170"/>
                  </a:lnTo>
                  <a:lnTo>
                    <a:pt x="360" y="1164"/>
                  </a:lnTo>
                  <a:lnTo>
                    <a:pt x="344" y="1163"/>
                  </a:lnTo>
                  <a:lnTo>
                    <a:pt x="328" y="1168"/>
                  </a:lnTo>
                  <a:lnTo>
                    <a:pt x="258" y="1195"/>
                  </a:lnTo>
                  <a:lnTo>
                    <a:pt x="258" y="2782"/>
                  </a:lnTo>
                  <a:lnTo>
                    <a:pt x="261" y="2837"/>
                  </a:lnTo>
                  <a:lnTo>
                    <a:pt x="269" y="2890"/>
                  </a:lnTo>
                  <a:lnTo>
                    <a:pt x="283" y="2942"/>
                  </a:lnTo>
                  <a:lnTo>
                    <a:pt x="302" y="2991"/>
                  </a:lnTo>
                  <a:lnTo>
                    <a:pt x="327" y="3036"/>
                  </a:lnTo>
                  <a:lnTo>
                    <a:pt x="356" y="3080"/>
                  </a:lnTo>
                  <a:lnTo>
                    <a:pt x="389" y="3120"/>
                  </a:lnTo>
                  <a:lnTo>
                    <a:pt x="425" y="3157"/>
                  </a:lnTo>
                  <a:lnTo>
                    <a:pt x="465" y="3189"/>
                  </a:lnTo>
                  <a:lnTo>
                    <a:pt x="509" y="3218"/>
                  </a:lnTo>
                  <a:lnTo>
                    <a:pt x="555" y="3242"/>
                  </a:lnTo>
                  <a:lnTo>
                    <a:pt x="604" y="3261"/>
                  </a:lnTo>
                  <a:lnTo>
                    <a:pt x="656" y="3275"/>
                  </a:lnTo>
                  <a:lnTo>
                    <a:pt x="709" y="3284"/>
                  </a:lnTo>
                  <a:lnTo>
                    <a:pt x="765" y="3287"/>
                  </a:lnTo>
                  <a:lnTo>
                    <a:pt x="1932" y="3287"/>
                  </a:lnTo>
                  <a:lnTo>
                    <a:pt x="1987" y="3284"/>
                  </a:lnTo>
                  <a:lnTo>
                    <a:pt x="2041" y="3275"/>
                  </a:lnTo>
                  <a:lnTo>
                    <a:pt x="2093" y="3261"/>
                  </a:lnTo>
                  <a:lnTo>
                    <a:pt x="2142" y="3242"/>
                  </a:lnTo>
                  <a:lnTo>
                    <a:pt x="2188" y="3218"/>
                  </a:lnTo>
                  <a:lnTo>
                    <a:pt x="2231" y="3189"/>
                  </a:lnTo>
                  <a:lnTo>
                    <a:pt x="2272" y="3157"/>
                  </a:lnTo>
                  <a:lnTo>
                    <a:pt x="2309" y="3120"/>
                  </a:lnTo>
                  <a:lnTo>
                    <a:pt x="2341" y="3080"/>
                  </a:lnTo>
                  <a:lnTo>
                    <a:pt x="2370" y="3036"/>
                  </a:lnTo>
                  <a:lnTo>
                    <a:pt x="2394" y="2991"/>
                  </a:lnTo>
                  <a:lnTo>
                    <a:pt x="2413" y="2942"/>
                  </a:lnTo>
                  <a:lnTo>
                    <a:pt x="2427" y="2890"/>
                  </a:lnTo>
                  <a:lnTo>
                    <a:pt x="2437" y="2837"/>
                  </a:lnTo>
                  <a:lnTo>
                    <a:pt x="2439" y="2782"/>
                  </a:lnTo>
                  <a:lnTo>
                    <a:pt x="2439" y="1351"/>
                  </a:lnTo>
                  <a:lnTo>
                    <a:pt x="2416" y="1338"/>
                  </a:lnTo>
                  <a:lnTo>
                    <a:pt x="2290" y="1253"/>
                  </a:lnTo>
                  <a:lnTo>
                    <a:pt x="2276" y="1247"/>
                  </a:lnTo>
                  <a:lnTo>
                    <a:pt x="2262" y="1245"/>
                  </a:lnTo>
                  <a:lnTo>
                    <a:pt x="2247" y="1245"/>
                  </a:lnTo>
                  <a:lnTo>
                    <a:pt x="2233" y="1249"/>
                  </a:lnTo>
                  <a:lnTo>
                    <a:pt x="2221" y="1257"/>
                  </a:lnTo>
                  <a:lnTo>
                    <a:pt x="2210" y="1267"/>
                  </a:lnTo>
                  <a:lnTo>
                    <a:pt x="2206" y="1274"/>
                  </a:lnTo>
                  <a:lnTo>
                    <a:pt x="2188" y="1295"/>
                  </a:lnTo>
                  <a:lnTo>
                    <a:pt x="2166" y="1313"/>
                  </a:lnTo>
                  <a:lnTo>
                    <a:pt x="2142" y="1327"/>
                  </a:lnTo>
                  <a:lnTo>
                    <a:pt x="2116" y="1337"/>
                  </a:lnTo>
                  <a:lnTo>
                    <a:pt x="2090" y="1344"/>
                  </a:lnTo>
                  <a:lnTo>
                    <a:pt x="2062" y="1346"/>
                  </a:lnTo>
                  <a:lnTo>
                    <a:pt x="2029" y="1343"/>
                  </a:lnTo>
                  <a:lnTo>
                    <a:pt x="1998" y="1334"/>
                  </a:lnTo>
                  <a:lnTo>
                    <a:pt x="1969" y="1321"/>
                  </a:lnTo>
                  <a:lnTo>
                    <a:pt x="1944" y="1302"/>
                  </a:lnTo>
                  <a:lnTo>
                    <a:pt x="1922" y="1280"/>
                  </a:lnTo>
                  <a:lnTo>
                    <a:pt x="1904" y="1254"/>
                  </a:lnTo>
                  <a:lnTo>
                    <a:pt x="1893" y="1229"/>
                  </a:lnTo>
                  <a:lnTo>
                    <a:pt x="1850" y="1118"/>
                  </a:lnTo>
                  <a:lnTo>
                    <a:pt x="1843" y="1103"/>
                  </a:lnTo>
                  <a:lnTo>
                    <a:pt x="1832" y="1092"/>
                  </a:lnTo>
                  <a:lnTo>
                    <a:pt x="1820" y="1086"/>
                  </a:lnTo>
                  <a:lnTo>
                    <a:pt x="1807" y="1082"/>
                  </a:lnTo>
                  <a:lnTo>
                    <a:pt x="1796" y="1081"/>
                  </a:lnTo>
                  <a:close/>
                  <a:moveTo>
                    <a:pt x="1781" y="366"/>
                  </a:moveTo>
                  <a:lnTo>
                    <a:pt x="1728" y="366"/>
                  </a:lnTo>
                  <a:lnTo>
                    <a:pt x="1682" y="366"/>
                  </a:lnTo>
                  <a:lnTo>
                    <a:pt x="1640" y="366"/>
                  </a:lnTo>
                  <a:lnTo>
                    <a:pt x="1604" y="366"/>
                  </a:lnTo>
                  <a:lnTo>
                    <a:pt x="1569" y="366"/>
                  </a:lnTo>
                  <a:lnTo>
                    <a:pt x="1536" y="366"/>
                  </a:lnTo>
                  <a:lnTo>
                    <a:pt x="1503" y="366"/>
                  </a:lnTo>
                  <a:lnTo>
                    <a:pt x="1468" y="366"/>
                  </a:lnTo>
                  <a:lnTo>
                    <a:pt x="1430" y="366"/>
                  </a:lnTo>
                  <a:lnTo>
                    <a:pt x="1390" y="366"/>
                  </a:lnTo>
                  <a:lnTo>
                    <a:pt x="1344" y="366"/>
                  </a:lnTo>
                  <a:lnTo>
                    <a:pt x="1291" y="366"/>
                  </a:lnTo>
                  <a:lnTo>
                    <a:pt x="1272" y="369"/>
                  </a:lnTo>
                  <a:lnTo>
                    <a:pt x="1255" y="377"/>
                  </a:lnTo>
                  <a:lnTo>
                    <a:pt x="1242" y="391"/>
                  </a:lnTo>
                  <a:lnTo>
                    <a:pt x="1233" y="408"/>
                  </a:lnTo>
                  <a:lnTo>
                    <a:pt x="1230" y="427"/>
                  </a:lnTo>
                  <a:lnTo>
                    <a:pt x="1233" y="446"/>
                  </a:lnTo>
                  <a:lnTo>
                    <a:pt x="1242" y="463"/>
                  </a:lnTo>
                  <a:lnTo>
                    <a:pt x="1255" y="476"/>
                  </a:lnTo>
                  <a:lnTo>
                    <a:pt x="1272" y="484"/>
                  </a:lnTo>
                  <a:lnTo>
                    <a:pt x="1291" y="488"/>
                  </a:lnTo>
                  <a:lnTo>
                    <a:pt x="1344" y="488"/>
                  </a:lnTo>
                  <a:lnTo>
                    <a:pt x="1390" y="488"/>
                  </a:lnTo>
                  <a:lnTo>
                    <a:pt x="1431" y="488"/>
                  </a:lnTo>
                  <a:lnTo>
                    <a:pt x="1468" y="488"/>
                  </a:lnTo>
                  <a:lnTo>
                    <a:pt x="1503" y="488"/>
                  </a:lnTo>
                  <a:lnTo>
                    <a:pt x="1536" y="488"/>
                  </a:lnTo>
                  <a:lnTo>
                    <a:pt x="1569" y="488"/>
                  </a:lnTo>
                  <a:lnTo>
                    <a:pt x="1604" y="488"/>
                  </a:lnTo>
                  <a:lnTo>
                    <a:pt x="1641" y="488"/>
                  </a:lnTo>
                  <a:lnTo>
                    <a:pt x="1682" y="487"/>
                  </a:lnTo>
                  <a:lnTo>
                    <a:pt x="1728" y="487"/>
                  </a:lnTo>
                  <a:lnTo>
                    <a:pt x="1781" y="487"/>
                  </a:lnTo>
                  <a:lnTo>
                    <a:pt x="1800" y="483"/>
                  </a:lnTo>
                  <a:lnTo>
                    <a:pt x="1816" y="475"/>
                  </a:lnTo>
                  <a:lnTo>
                    <a:pt x="1830" y="462"/>
                  </a:lnTo>
                  <a:lnTo>
                    <a:pt x="1838" y="445"/>
                  </a:lnTo>
                  <a:lnTo>
                    <a:pt x="1841" y="426"/>
                  </a:lnTo>
                  <a:lnTo>
                    <a:pt x="1838" y="407"/>
                  </a:lnTo>
                  <a:lnTo>
                    <a:pt x="1830" y="390"/>
                  </a:lnTo>
                  <a:lnTo>
                    <a:pt x="1816" y="377"/>
                  </a:lnTo>
                  <a:lnTo>
                    <a:pt x="1800" y="369"/>
                  </a:lnTo>
                  <a:lnTo>
                    <a:pt x="1781" y="366"/>
                  </a:lnTo>
                  <a:close/>
                  <a:moveTo>
                    <a:pt x="924" y="366"/>
                  </a:moveTo>
                  <a:lnTo>
                    <a:pt x="905" y="369"/>
                  </a:lnTo>
                  <a:lnTo>
                    <a:pt x="888" y="377"/>
                  </a:lnTo>
                  <a:lnTo>
                    <a:pt x="875" y="390"/>
                  </a:lnTo>
                  <a:lnTo>
                    <a:pt x="867" y="407"/>
                  </a:lnTo>
                  <a:lnTo>
                    <a:pt x="864" y="426"/>
                  </a:lnTo>
                  <a:lnTo>
                    <a:pt x="867" y="445"/>
                  </a:lnTo>
                  <a:lnTo>
                    <a:pt x="875" y="462"/>
                  </a:lnTo>
                  <a:lnTo>
                    <a:pt x="888" y="475"/>
                  </a:lnTo>
                  <a:lnTo>
                    <a:pt x="905" y="483"/>
                  </a:lnTo>
                  <a:lnTo>
                    <a:pt x="924" y="487"/>
                  </a:lnTo>
                  <a:lnTo>
                    <a:pt x="1047" y="487"/>
                  </a:lnTo>
                  <a:lnTo>
                    <a:pt x="1066" y="483"/>
                  </a:lnTo>
                  <a:lnTo>
                    <a:pt x="1083" y="475"/>
                  </a:lnTo>
                  <a:lnTo>
                    <a:pt x="1096" y="462"/>
                  </a:lnTo>
                  <a:lnTo>
                    <a:pt x="1104" y="445"/>
                  </a:lnTo>
                  <a:lnTo>
                    <a:pt x="1108" y="426"/>
                  </a:lnTo>
                  <a:lnTo>
                    <a:pt x="1104" y="407"/>
                  </a:lnTo>
                  <a:lnTo>
                    <a:pt x="1096" y="390"/>
                  </a:lnTo>
                  <a:lnTo>
                    <a:pt x="1083" y="377"/>
                  </a:lnTo>
                  <a:lnTo>
                    <a:pt x="1066" y="369"/>
                  </a:lnTo>
                  <a:lnTo>
                    <a:pt x="1047" y="366"/>
                  </a:lnTo>
                  <a:lnTo>
                    <a:pt x="924" y="366"/>
                  </a:lnTo>
                  <a:close/>
                  <a:moveTo>
                    <a:pt x="667" y="0"/>
                  </a:moveTo>
                  <a:lnTo>
                    <a:pt x="2030" y="0"/>
                  </a:lnTo>
                  <a:lnTo>
                    <a:pt x="2068" y="3"/>
                  </a:lnTo>
                  <a:lnTo>
                    <a:pt x="2106" y="11"/>
                  </a:lnTo>
                  <a:lnTo>
                    <a:pt x="2140" y="24"/>
                  </a:lnTo>
                  <a:lnTo>
                    <a:pt x="2172" y="42"/>
                  </a:lnTo>
                  <a:lnTo>
                    <a:pt x="2200" y="63"/>
                  </a:lnTo>
                  <a:lnTo>
                    <a:pt x="2226" y="89"/>
                  </a:lnTo>
                  <a:lnTo>
                    <a:pt x="2248" y="119"/>
                  </a:lnTo>
                  <a:lnTo>
                    <a:pt x="2266" y="150"/>
                  </a:lnTo>
                  <a:lnTo>
                    <a:pt x="2279" y="184"/>
                  </a:lnTo>
                  <a:lnTo>
                    <a:pt x="2288" y="221"/>
                  </a:lnTo>
                  <a:lnTo>
                    <a:pt x="2290" y="260"/>
                  </a:lnTo>
                  <a:lnTo>
                    <a:pt x="2290" y="268"/>
                  </a:lnTo>
                  <a:lnTo>
                    <a:pt x="2288" y="305"/>
                  </a:lnTo>
                  <a:lnTo>
                    <a:pt x="2279" y="340"/>
                  </a:lnTo>
                  <a:lnTo>
                    <a:pt x="2265" y="371"/>
                  </a:lnTo>
                  <a:lnTo>
                    <a:pt x="2247" y="400"/>
                  </a:lnTo>
                  <a:lnTo>
                    <a:pt x="2224" y="424"/>
                  </a:lnTo>
                  <a:lnTo>
                    <a:pt x="2195" y="445"/>
                  </a:lnTo>
                  <a:lnTo>
                    <a:pt x="2163" y="462"/>
                  </a:lnTo>
                  <a:lnTo>
                    <a:pt x="2127" y="475"/>
                  </a:lnTo>
                  <a:lnTo>
                    <a:pt x="2088" y="483"/>
                  </a:lnTo>
                  <a:lnTo>
                    <a:pt x="2088" y="494"/>
                  </a:lnTo>
                  <a:lnTo>
                    <a:pt x="2090" y="514"/>
                  </a:lnTo>
                  <a:lnTo>
                    <a:pt x="2096" y="531"/>
                  </a:lnTo>
                  <a:lnTo>
                    <a:pt x="2108" y="547"/>
                  </a:lnTo>
                  <a:lnTo>
                    <a:pt x="2124" y="562"/>
                  </a:lnTo>
                  <a:lnTo>
                    <a:pt x="2145" y="576"/>
                  </a:lnTo>
                  <a:lnTo>
                    <a:pt x="2172" y="589"/>
                  </a:lnTo>
                  <a:lnTo>
                    <a:pt x="2204" y="603"/>
                  </a:lnTo>
                  <a:lnTo>
                    <a:pt x="2240" y="617"/>
                  </a:lnTo>
                  <a:lnTo>
                    <a:pt x="2282" y="633"/>
                  </a:lnTo>
                  <a:lnTo>
                    <a:pt x="2311" y="643"/>
                  </a:lnTo>
                  <a:lnTo>
                    <a:pt x="2340" y="653"/>
                  </a:lnTo>
                  <a:lnTo>
                    <a:pt x="2369" y="665"/>
                  </a:lnTo>
                  <a:lnTo>
                    <a:pt x="2399" y="676"/>
                  </a:lnTo>
                  <a:lnTo>
                    <a:pt x="2428" y="690"/>
                  </a:lnTo>
                  <a:lnTo>
                    <a:pt x="2458" y="705"/>
                  </a:lnTo>
                  <a:lnTo>
                    <a:pt x="2487" y="721"/>
                  </a:lnTo>
                  <a:lnTo>
                    <a:pt x="2516" y="739"/>
                  </a:lnTo>
                  <a:lnTo>
                    <a:pt x="2542" y="759"/>
                  </a:lnTo>
                  <a:lnTo>
                    <a:pt x="2568" y="781"/>
                  </a:lnTo>
                  <a:lnTo>
                    <a:pt x="2592" y="805"/>
                  </a:lnTo>
                  <a:lnTo>
                    <a:pt x="2615" y="831"/>
                  </a:lnTo>
                  <a:lnTo>
                    <a:pt x="2635" y="861"/>
                  </a:lnTo>
                  <a:lnTo>
                    <a:pt x="2653" y="893"/>
                  </a:lnTo>
                  <a:lnTo>
                    <a:pt x="2668" y="928"/>
                  </a:lnTo>
                  <a:lnTo>
                    <a:pt x="2681" y="966"/>
                  </a:lnTo>
                  <a:lnTo>
                    <a:pt x="2689" y="1007"/>
                  </a:lnTo>
                  <a:lnTo>
                    <a:pt x="2696" y="1053"/>
                  </a:lnTo>
                  <a:lnTo>
                    <a:pt x="2697" y="1102"/>
                  </a:lnTo>
                  <a:lnTo>
                    <a:pt x="2697" y="1189"/>
                  </a:lnTo>
                  <a:lnTo>
                    <a:pt x="2695" y="1219"/>
                  </a:lnTo>
                  <a:lnTo>
                    <a:pt x="2687" y="1248"/>
                  </a:lnTo>
                  <a:lnTo>
                    <a:pt x="2674" y="1275"/>
                  </a:lnTo>
                  <a:lnTo>
                    <a:pt x="2658" y="1299"/>
                  </a:lnTo>
                  <a:lnTo>
                    <a:pt x="2638" y="1320"/>
                  </a:lnTo>
                  <a:lnTo>
                    <a:pt x="2616" y="1338"/>
                  </a:lnTo>
                  <a:lnTo>
                    <a:pt x="2590" y="1352"/>
                  </a:lnTo>
                  <a:lnTo>
                    <a:pt x="2561" y="1362"/>
                  </a:lnTo>
                  <a:lnTo>
                    <a:pt x="2561" y="2782"/>
                  </a:lnTo>
                  <a:lnTo>
                    <a:pt x="2558" y="2846"/>
                  </a:lnTo>
                  <a:lnTo>
                    <a:pt x="2549" y="2908"/>
                  </a:lnTo>
                  <a:lnTo>
                    <a:pt x="2534" y="2968"/>
                  </a:lnTo>
                  <a:lnTo>
                    <a:pt x="2512" y="3026"/>
                  </a:lnTo>
                  <a:lnTo>
                    <a:pt x="2486" y="3081"/>
                  </a:lnTo>
                  <a:lnTo>
                    <a:pt x="2454" y="3133"/>
                  </a:lnTo>
                  <a:lnTo>
                    <a:pt x="2418" y="3181"/>
                  </a:lnTo>
                  <a:lnTo>
                    <a:pt x="2377" y="3225"/>
                  </a:lnTo>
                  <a:lnTo>
                    <a:pt x="2332" y="3265"/>
                  </a:lnTo>
                  <a:lnTo>
                    <a:pt x="2284" y="3301"/>
                  </a:lnTo>
                  <a:lnTo>
                    <a:pt x="2232" y="3333"/>
                  </a:lnTo>
                  <a:lnTo>
                    <a:pt x="2177" y="3360"/>
                  </a:lnTo>
                  <a:lnTo>
                    <a:pt x="2119" y="3381"/>
                  </a:lnTo>
                  <a:lnTo>
                    <a:pt x="2059" y="3396"/>
                  </a:lnTo>
                  <a:lnTo>
                    <a:pt x="1997" y="3405"/>
                  </a:lnTo>
                  <a:lnTo>
                    <a:pt x="1932" y="3409"/>
                  </a:lnTo>
                  <a:lnTo>
                    <a:pt x="765" y="3409"/>
                  </a:lnTo>
                  <a:lnTo>
                    <a:pt x="700" y="3405"/>
                  </a:lnTo>
                  <a:lnTo>
                    <a:pt x="638" y="3396"/>
                  </a:lnTo>
                  <a:lnTo>
                    <a:pt x="577" y="3381"/>
                  </a:lnTo>
                  <a:lnTo>
                    <a:pt x="520" y="3360"/>
                  </a:lnTo>
                  <a:lnTo>
                    <a:pt x="464" y="3333"/>
                  </a:lnTo>
                  <a:lnTo>
                    <a:pt x="413" y="3301"/>
                  </a:lnTo>
                  <a:lnTo>
                    <a:pt x="364" y="3265"/>
                  </a:lnTo>
                  <a:lnTo>
                    <a:pt x="320" y="3225"/>
                  </a:lnTo>
                  <a:lnTo>
                    <a:pt x="279" y="3181"/>
                  </a:lnTo>
                  <a:lnTo>
                    <a:pt x="243" y="3133"/>
                  </a:lnTo>
                  <a:lnTo>
                    <a:pt x="211" y="3081"/>
                  </a:lnTo>
                  <a:lnTo>
                    <a:pt x="184" y="3026"/>
                  </a:lnTo>
                  <a:lnTo>
                    <a:pt x="164" y="2968"/>
                  </a:lnTo>
                  <a:lnTo>
                    <a:pt x="148" y="2908"/>
                  </a:lnTo>
                  <a:lnTo>
                    <a:pt x="138" y="2846"/>
                  </a:lnTo>
                  <a:lnTo>
                    <a:pt x="135" y="2783"/>
                  </a:lnTo>
                  <a:lnTo>
                    <a:pt x="135" y="1244"/>
                  </a:lnTo>
                  <a:lnTo>
                    <a:pt x="83" y="1265"/>
                  </a:lnTo>
                  <a:lnTo>
                    <a:pt x="69" y="1268"/>
                  </a:lnTo>
                  <a:lnTo>
                    <a:pt x="54" y="1268"/>
                  </a:lnTo>
                  <a:lnTo>
                    <a:pt x="39" y="1265"/>
                  </a:lnTo>
                  <a:lnTo>
                    <a:pt x="27" y="1259"/>
                  </a:lnTo>
                  <a:lnTo>
                    <a:pt x="15" y="1249"/>
                  </a:lnTo>
                  <a:lnTo>
                    <a:pt x="6" y="1236"/>
                  </a:lnTo>
                  <a:lnTo>
                    <a:pt x="1" y="1223"/>
                  </a:lnTo>
                  <a:lnTo>
                    <a:pt x="0" y="1208"/>
                  </a:lnTo>
                  <a:lnTo>
                    <a:pt x="0" y="1102"/>
                  </a:lnTo>
                  <a:lnTo>
                    <a:pt x="2" y="1053"/>
                  </a:lnTo>
                  <a:lnTo>
                    <a:pt x="7" y="1008"/>
                  </a:lnTo>
                  <a:lnTo>
                    <a:pt x="16" y="966"/>
                  </a:lnTo>
                  <a:lnTo>
                    <a:pt x="29" y="928"/>
                  </a:lnTo>
                  <a:lnTo>
                    <a:pt x="44" y="893"/>
                  </a:lnTo>
                  <a:lnTo>
                    <a:pt x="62" y="861"/>
                  </a:lnTo>
                  <a:lnTo>
                    <a:pt x="82" y="832"/>
                  </a:lnTo>
                  <a:lnTo>
                    <a:pt x="104" y="806"/>
                  </a:lnTo>
                  <a:lnTo>
                    <a:pt x="129" y="781"/>
                  </a:lnTo>
                  <a:lnTo>
                    <a:pt x="154" y="759"/>
                  </a:lnTo>
                  <a:lnTo>
                    <a:pt x="181" y="739"/>
                  </a:lnTo>
                  <a:lnTo>
                    <a:pt x="210" y="721"/>
                  </a:lnTo>
                  <a:lnTo>
                    <a:pt x="239" y="705"/>
                  </a:lnTo>
                  <a:lnTo>
                    <a:pt x="268" y="690"/>
                  </a:lnTo>
                  <a:lnTo>
                    <a:pt x="298" y="678"/>
                  </a:lnTo>
                  <a:lnTo>
                    <a:pt x="327" y="665"/>
                  </a:lnTo>
                  <a:lnTo>
                    <a:pt x="357" y="653"/>
                  </a:lnTo>
                  <a:lnTo>
                    <a:pt x="386" y="643"/>
                  </a:lnTo>
                  <a:lnTo>
                    <a:pt x="414" y="633"/>
                  </a:lnTo>
                  <a:lnTo>
                    <a:pt x="457" y="617"/>
                  </a:lnTo>
                  <a:lnTo>
                    <a:pt x="493" y="603"/>
                  </a:lnTo>
                  <a:lnTo>
                    <a:pt x="525" y="589"/>
                  </a:lnTo>
                  <a:lnTo>
                    <a:pt x="552" y="576"/>
                  </a:lnTo>
                  <a:lnTo>
                    <a:pt x="573" y="562"/>
                  </a:lnTo>
                  <a:lnTo>
                    <a:pt x="589" y="547"/>
                  </a:lnTo>
                  <a:lnTo>
                    <a:pt x="601" y="531"/>
                  </a:lnTo>
                  <a:lnTo>
                    <a:pt x="607" y="514"/>
                  </a:lnTo>
                  <a:lnTo>
                    <a:pt x="609" y="494"/>
                  </a:lnTo>
                  <a:lnTo>
                    <a:pt x="609" y="482"/>
                  </a:lnTo>
                  <a:lnTo>
                    <a:pt x="569" y="474"/>
                  </a:lnTo>
                  <a:lnTo>
                    <a:pt x="533" y="461"/>
                  </a:lnTo>
                  <a:lnTo>
                    <a:pt x="501" y="444"/>
                  </a:lnTo>
                  <a:lnTo>
                    <a:pt x="473" y="423"/>
                  </a:lnTo>
                  <a:lnTo>
                    <a:pt x="449" y="399"/>
                  </a:lnTo>
                  <a:lnTo>
                    <a:pt x="430" y="371"/>
                  </a:lnTo>
                  <a:lnTo>
                    <a:pt x="418" y="339"/>
                  </a:lnTo>
                  <a:lnTo>
                    <a:pt x="409" y="305"/>
                  </a:lnTo>
                  <a:lnTo>
                    <a:pt x="406" y="268"/>
                  </a:lnTo>
                  <a:lnTo>
                    <a:pt x="406" y="260"/>
                  </a:lnTo>
                  <a:lnTo>
                    <a:pt x="409" y="221"/>
                  </a:lnTo>
                  <a:lnTo>
                    <a:pt x="418" y="184"/>
                  </a:lnTo>
                  <a:lnTo>
                    <a:pt x="430" y="150"/>
                  </a:lnTo>
                  <a:lnTo>
                    <a:pt x="448" y="119"/>
                  </a:lnTo>
                  <a:lnTo>
                    <a:pt x="470" y="89"/>
                  </a:lnTo>
                  <a:lnTo>
                    <a:pt x="496" y="63"/>
                  </a:lnTo>
                  <a:lnTo>
                    <a:pt x="525" y="42"/>
                  </a:lnTo>
                  <a:lnTo>
                    <a:pt x="557" y="24"/>
                  </a:lnTo>
                  <a:lnTo>
                    <a:pt x="591" y="11"/>
                  </a:lnTo>
                  <a:lnTo>
                    <a:pt x="628" y="3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7" name="Freeform 195"/>
          <p:cNvSpPr>
            <a:spLocks noEditPoints="1"/>
          </p:cNvSpPr>
          <p:nvPr/>
        </p:nvSpPr>
        <p:spPr bwMode="auto">
          <a:xfrm>
            <a:off x="3589127" y="4224338"/>
            <a:ext cx="327025" cy="569912"/>
          </a:xfrm>
          <a:custGeom>
            <a:avLst/>
            <a:gdLst>
              <a:gd name="T0" fmla="*/ 895 w 1854"/>
              <a:gd name="T1" fmla="*/ 3114 h 3234"/>
              <a:gd name="T2" fmla="*/ 979 w 1854"/>
              <a:gd name="T3" fmla="*/ 3086 h 3234"/>
              <a:gd name="T4" fmla="*/ 982 w 1854"/>
              <a:gd name="T5" fmla="*/ 2428 h 3234"/>
              <a:gd name="T6" fmla="*/ 945 w 1854"/>
              <a:gd name="T7" fmla="*/ 1864 h 3234"/>
              <a:gd name="T8" fmla="*/ 1152 w 1854"/>
              <a:gd name="T9" fmla="*/ 27 h 3234"/>
              <a:gd name="T10" fmla="*/ 1535 w 1854"/>
              <a:gd name="T11" fmla="*/ 229 h 3234"/>
              <a:gd name="T12" fmla="*/ 1598 w 1854"/>
              <a:gd name="T13" fmla="*/ 1030 h 3234"/>
              <a:gd name="T14" fmla="*/ 1407 w 1854"/>
              <a:gd name="T15" fmla="*/ 1345 h 3234"/>
              <a:gd name="T16" fmla="*/ 1102 w 1854"/>
              <a:gd name="T17" fmla="*/ 1520 h 3234"/>
              <a:gd name="T18" fmla="*/ 769 w 1854"/>
              <a:gd name="T19" fmla="*/ 1498 h 3234"/>
              <a:gd name="T20" fmla="*/ 522 w 1854"/>
              <a:gd name="T21" fmla="*/ 1324 h 3234"/>
              <a:gd name="T22" fmla="*/ 404 w 1854"/>
              <a:gd name="T23" fmla="*/ 1045 h 3234"/>
              <a:gd name="T24" fmla="*/ 473 w 1854"/>
              <a:gd name="T25" fmla="*/ 767 h 3234"/>
              <a:gd name="T26" fmla="*/ 674 w 1854"/>
              <a:gd name="T27" fmla="*/ 592 h 3234"/>
              <a:gd name="T28" fmla="*/ 939 w 1854"/>
              <a:gd name="T29" fmla="*/ 590 h 3234"/>
              <a:gd name="T30" fmla="*/ 1116 w 1854"/>
              <a:gd name="T31" fmla="*/ 744 h 3234"/>
              <a:gd name="T32" fmla="*/ 1144 w 1854"/>
              <a:gd name="T33" fmla="*/ 952 h 3234"/>
              <a:gd name="T34" fmla="*/ 1016 w 1854"/>
              <a:gd name="T35" fmla="*/ 1118 h 3234"/>
              <a:gd name="T36" fmla="*/ 829 w 1854"/>
              <a:gd name="T37" fmla="*/ 1128 h 3234"/>
              <a:gd name="T38" fmla="*/ 714 w 1854"/>
              <a:gd name="T39" fmla="*/ 984 h 3234"/>
              <a:gd name="T40" fmla="*/ 769 w 1854"/>
              <a:gd name="T41" fmla="*/ 842 h 3234"/>
              <a:gd name="T42" fmla="*/ 897 w 1854"/>
              <a:gd name="T43" fmla="*/ 825 h 3234"/>
              <a:gd name="T44" fmla="*/ 952 w 1854"/>
              <a:gd name="T45" fmla="*/ 931 h 3234"/>
              <a:gd name="T46" fmla="*/ 876 w 1854"/>
              <a:gd name="T47" fmla="*/ 985 h 3234"/>
              <a:gd name="T48" fmla="*/ 810 w 1854"/>
              <a:gd name="T49" fmla="*/ 935 h 3234"/>
              <a:gd name="T50" fmla="*/ 743 w 1854"/>
              <a:gd name="T51" fmla="*/ 973 h 3234"/>
              <a:gd name="T52" fmla="*/ 801 w 1854"/>
              <a:gd name="T53" fmla="*/ 1070 h 3234"/>
              <a:gd name="T54" fmla="*/ 946 w 1854"/>
              <a:gd name="T55" fmla="*/ 1086 h 3234"/>
              <a:gd name="T56" fmla="*/ 1058 w 1854"/>
              <a:gd name="T57" fmla="*/ 960 h 3234"/>
              <a:gd name="T58" fmla="*/ 1019 w 1854"/>
              <a:gd name="T59" fmla="*/ 786 h 3234"/>
              <a:gd name="T60" fmla="*/ 835 w 1854"/>
              <a:gd name="T61" fmla="*/ 704 h 3234"/>
              <a:gd name="T62" fmla="*/ 658 w 1854"/>
              <a:gd name="T63" fmla="*/ 802 h 3234"/>
              <a:gd name="T64" fmla="*/ 605 w 1854"/>
              <a:gd name="T65" fmla="*/ 998 h 3234"/>
              <a:gd name="T66" fmla="*/ 714 w 1854"/>
              <a:gd name="T67" fmla="*/ 1185 h 3234"/>
              <a:gd name="T68" fmla="*/ 923 w 1854"/>
              <a:gd name="T69" fmla="*/ 1255 h 3234"/>
              <a:gd name="T70" fmla="*/ 1140 w 1854"/>
              <a:gd name="T71" fmla="*/ 1162 h 3234"/>
              <a:gd name="T72" fmla="*/ 1258 w 1854"/>
              <a:gd name="T73" fmla="*/ 938 h 3234"/>
              <a:gd name="T74" fmla="*/ 1212 w 1854"/>
              <a:gd name="T75" fmla="*/ 689 h 3234"/>
              <a:gd name="T76" fmla="*/ 1015 w 1854"/>
              <a:gd name="T77" fmla="*/ 503 h 3234"/>
              <a:gd name="T78" fmla="*/ 724 w 1854"/>
              <a:gd name="T79" fmla="*/ 463 h 3234"/>
              <a:gd name="T80" fmla="*/ 447 w 1854"/>
              <a:gd name="T81" fmla="*/ 621 h 3234"/>
              <a:gd name="T82" fmla="*/ 302 w 1854"/>
              <a:gd name="T83" fmla="*/ 918 h 3234"/>
              <a:gd name="T84" fmla="*/ 344 w 1854"/>
              <a:gd name="T85" fmla="*/ 1244 h 3234"/>
              <a:gd name="T86" fmla="*/ 572 w 1854"/>
              <a:gd name="T87" fmla="*/ 1518 h 3234"/>
              <a:gd name="T88" fmla="*/ 911 w 1854"/>
              <a:gd name="T89" fmla="*/ 1642 h 3234"/>
              <a:gd name="T90" fmla="*/ 1263 w 1854"/>
              <a:gd name="T91" fmla="*/ 1580 h 3234"/>
              <a:gd name="T92" fmla="*/ 1557 w 1854"/>
              <a:gd name="T93" fmla="*/ 1340 h 3234"/>
              <a:gd name="T94" fmla="*/ 1724 w 1854"/>
              <a:gd name="T95" fmla="*/ 982 h 3234"/>
              <a:gd name="T96" fmla="*/ 1817 w 1854"/>
              <a:gd name="T97" fmla="*/ 671 h 3234"/>
              <a:gd name="T98" fmla="*/ 1842 w 1854"/>
              <a:gd name="T99" fmla="*/ 1081 h 3234"/>
              <a:gd name="T100" fmla="*/ 1678 w 1854"/>
              <a:gd name="T101" fmla="*/ 1476 h 3234"/>
              <a:gd name="T102" fmla="*/ 1361 w 1854"/>
              <a:gd name="T103" fmla="*/ 1754 h 3234"/>
              <a:gd name="T104" fmla="*/ 1088 w 1854"/>
              <a:gd name="T105" fmla="*/ 3099 h 3234"/>
              <a:gd name="T106" fmla="*/ 984 w 1854"/>
              <a:gd name="T107" fmla="*/ 3223 h 3234"/>
              <a:gd name="T108" fmla="*/ 822 w 1854"/>
              <a:gd name="T109" fmla="*/ 3195 h 3234"/>
              <a:gd name="T110" fmla="*/ 763 w 1854"/>
              <a:gd name="T111" fmla="*/ 1848 h 3234"/>
              <a:gd name="T112" fmla="*/ 373 w 1854"/>
              <a:gd name="T113" fmla="*/ 1677 h 3234"/>
              <a:gd name="T114" fmla="*/ 102 w 1854"/>
              <a:gd name="T115" fmla="*/ 1355 h 3234"/>
              <a:gd name="T116" fmla="*/ 0 w 1854"/>
              <a:gd name="T117" fmla="*/ 932 h 3234"/>
              <a:gd name="T118" fmla="*/ 104 w 1854"/>
              <a:gd name="T119" fmla="*/ 503 h 3234"/>
              <a:gd name="T120" fmla="*/ 381 w 1854"/>
              <a:gd name="T121" fmla="*/ 180 h 3234"/>
              <a:gd name="T122" fmla="*/ 777 w 1854"/>
              <a:gd name="T123" fmla="*/ 12 h 3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54" h="3234">
                <a:moveTo>
                  <a:pt x="982" y="2857"/>
                </a:moveTo>
                <a:lnTo>
                  <a:pt x="873" y="2967"/>
                </a:lnTo>
                <a:lnTo>
                  <a:pt x="873" y="3069"/>
                </a:lnTo>
                <a:lnTo>
                  <a:pt x="876" y="3086"/>
                </a:lnTo>
                <a:lnTo>
                  <a:pt x="884" y="3102"/>
                </a:lnTo>
                <a:lnTo>
                  <a:pt x="895" y="3114"/>
                </a:lnTo>
                <a:lnTo>
                  <a:pt x="910" y="3121"/>
                </a:lnTo>
                <a:lnTo>
                  <a:pt x="927" y="3124"/>
                </a:lnTo>
                <a:lnTo>
                  <a:pt x="944" y="3121"/>
                </a:lnTo>
                <a:lnTo>
                  <a:pt x="960" y="3114"/>
                </a:lnTo>
                <a:lnTo>
                  <a:pt x="971" y="3102"/>
                </a:lnTo>
                <a:lnTo>
                  <a:pt x="979" y="3086"/>
                </a:lnTo>
                <a:lnTo>
                  <a:pt x="982" y="3069"/>
                </a:lnTo>
                <a:lnTo>
                  <a:pt x="982" y="2857"/>
                </a:lnTo>
                <a:close/>
                <a:moveTo>
                  <a:pt x="982" y="2309"/>
                </a:moveTo>
                <a:lnTo>
                  <a:pt x="873" y="2419"/>
                </a:lnTo>
                <a:lnTo>
                  <a:pt x="873" y="2538"/>
                </a:lnTo>
                <a:lnTo>
                  <a:pt x="982" y="2428"/>
                </a:lnTo>
                <a:lnTo>
                  <a:pt x="982" y="2309"/>
                </a:lnTo>
                <a:close/>
                <a:moveTo>
                  <a:pt x="873" y="1862"/>
                </a:moveTo>
                <a:lnTo>
                  <a:pt x="873" y="1990"/>
                </a:lnTo>
                <a:lnTo>
                  <a:pt x="982" y="1880"/>
                </a:lnTo>
                <a:lnTo>
                  <a:pt x="982" y="1862"/>
                </a:lnTo>
                <a:lnTo>
                  <a:pt x="945" y="1864"/>
                </a:lnTo>
                <a:lnTo>
                  <a:pt x="909" y="1864"/>
                </a:lnTo>
                <a:lnTo>
                  <a:pt x="873" y="1862"/>
                </a:lnTo>
                <a:close/>
                <a:moveTo>
                  <a:pt x="927" y="0"/>
                </a:moveTo>
                <a:lnTo>
                  <a:pt x="1004" y="3"/>
                </a:lnTo>
                <a:lnTo>
                  <a:pt x="1079" y="12"/>
                </a:lnTo>
                <a:lnTo>
                  <a:pt x="1152" y="27"/>
                </a:lnTo>
                <a:lnTo>
                  <a:pt x="1223" y="49"/>
                </a:lnTo>
                <a:lnTo>
                  <a:pt x="1292" y="75"/>
                </a:lnTo>
                <a:lnTo>
                  <a:pt x="1357" y="107"/>
                </a:lnTo>
                <a:lnTo>
                  <a:pt x="1420" y="142"/>
                </a:lnTo>
                <a:lnTo>
                  <a:pt x="1479" y="184"/>
                </a:lnTo>
                <a:lnTo>
                  <a:pt x="1535" y="229"/>
                </a:lnTo>
                <a:lnTo>
                  <a:pt x="1588" y="279"/>
                </a:lnTo>
                <a:lnTo>
                  <a:pt x="1636" y="333"/>
                </a:lnTo>
                <a:lnTo>
                  <a:pt x="1637" y="840"/>
                </a:lnTo>
                <a:lnTo>
                  <a:pt x="1629" y="905"/>
                </a:lnTo>
                <a:lnTo>
                  <a:pt x="1615" y="968"/>
                </a:lnTo>
                <a:lnTo>
                  <a:pt x="1598" y="1030"/>
                </a:lnTo>
                <a:lnTo>
                  <a:pt x="1576" y="1089"/>
                </a:lnTo>
                <a:lnTo>
                  <a:pt x="1550" y="1146"/>
                </a:lnTo>
                <a:lnTo>
                  <a:pt x="1520" y="1201"/>
                </a:lnTo>
                <a:lnTo>
                  <a:pt x="1486" y="1252"/>
                </a:lnTo>
                <a:lnTo>
                  <a:pt x="1448" y="1301"/>
                </a:lnTo>
                <a:lnTo>
                  <a:pt x="1407" y="1345"/>
                </a:lnTo>
                <a:lnTo>
                  <a:pt x="1362" y="1386"/>
                </a:lnTo>
                <a:lnTo>
                  <a:pt x="1314" y="1423"/>
                </a:lnTo>
                <a:lnTo>
                  <a:pt x="1262" y="1456"/>
                </a:lnTo>
                <a:lnTo>
                  <a:pt x="1211" y="1482"/>
                </a:lnTo>
                <a:lnTo>
                  <a:pt x="1157" y="1503"/>
                </a:lnTo>
                <a:lnTo>
                  <a:pt x="1102" y="1520"/>
                </a:lnTo>
                <a:lnTo>
                  <a:pt x="1047" y="1530"/>
                </a:lnTo>
                <a:lnTo>
                  <a:pt x="990" y="1534"/>
                </a:lnTo>
                <a:lnTo>
                  <a:pt x="933" y="1533"/>
                </a:lnTo>
                <a:lnTo>
                  <a:pt x="876" y="1527"/>
                </a:lnTo>
                <a:lnTo>
                  <a:pt x="819" y="1514"/>
                </a:lnTo>
                <a:lnTo>
                  <a:pt x="769" y="1498"/>
                </a:lnTo>
                <a:lnTo>
                  <a:pt x="722" y="1479"/>
                </a:lnTo>
                <a:lnTo>
                  <a:pt x="677" y="1455"/>
                </a:lnTo>
                <a:lnTo>
                  <a:pt x="635" y="1427"/>
                </a:lnTo>
                <a:lnTo>
                  <a:pt x="594" y="1397"/>
                </a:lnTo>
                <a:lnTo>
                  <a:pt x="557" y="1362"/>
                </a:lnTo>
                <a:lnTo>
                  <a:pt x="522" y="1324"/>
                </a:lnTo>
                <a:lnTo>
                  <a:pt x="492" y="1284"/>
                </a:lnTo>
                <a:lnTo>
                  <a:pt x="464" y="1240"/>
                </a:lnTo>
                <a:lnTo>
                  <a:pt x="440" y="1193"/>
                </a:lnTo>
                <a:lnTo>
                  <a:pt x="423" y="1144"/>
                </a:lnTo>
                <a:lnTo>
                  <a:pt x="411" y="1096"/>
                </a:lnTo>
                <a:lnTo>
                  <a:pt x="404" y="1045"/>
                </a:lnTo>
                <a:lnTo>
                  <a:pt x="403" y="994"/>
                </a:lnTo>
                <a:lnTo>
                  <a:pt x="408" y="942"/>
                </a:lnTo>
                <a:lnTo>
                  <a:pt x="419" y="891"/>
                </a:lnTo>
                <a:lnTo>
                  <a:pt x="432" y="847"/>
                </a:lnTo>
                <a:lnTo>
                  <a:pt x="450" y="806"/>
                </a:lnTo>
                <a:lnTo>
                  <a:pt x="473" y="767"/>
                </a:lnTo>
                <a:lnTo>
                  <a:pt x="498" y="730"/>
                </a:lnTo>
                <a:lnTo>
                  <a:pt x="526" y="696"/>
                </a:lnTo>
                <a:lnTo>
                  <a:pt x="559" y="665"/>
                </a:lnTo>
                <a:lnTo>
                  <a:pt x="594" y="637"/>
                </a:lnTo>
                <a:lnTo>
                  <a:pt x="632" y="612"/>
                </a:lnTo>
                <a:lnTo>
                  <a:pt x="674" y="592"/>
                </a:lnTo>
                <a:lnTo>
                  <a:pt x="718" y="577"/>
                </a:lnTo>
                <a:lnTo>
                  <a:pt x="763" y="568"/>
                </a:lnTo>
                <a:lnTo>
                  <a:pt x="809" y="565"/>
                </a:lnTo>
                <a:lnTo>
                  <a:pt x="855" y="568"/>
                </a:lnTo>
                <a:lnTo>
                  <a:pt x="901" y="577"/>
                </a:lnTo>
                <a:lnTo>
                  <a:pt x="939" y="590"/>
                </a:lnTo>
                <a:lnTo>
                  <a:pt x="976" y="606"/>
                </a:lnTo>
                <a:lnTo>
                  <a:pt x="1009" y="627"/>
                </a:lnTo>
                <a:lnTo>
                  <a:pt x="1041" y="651"/>
                </a:lnTo>
                <a:lnTo>
                  <a:pt x="1069" y="678"/>
                </a:lnTo>
                <a:lnTo>
                  <a:pt x="1094" y="710"/>
                </a:lnTo>
                <a:lnTo>
                  <a:pt x="1116" y="744"/>
                </a:lnTo>
                <a:lnTo>
                  <a:pt x="1133" y="776"/>
                </a:lnTo>
                <a:lnTo>
                  <a:pt x="1144" y="810"/>
                </a:lnTo>
                <a:lnTo>
                  <a:pt x="1151" y="845"/>
                </a:lnTo>
                <a:lnTo>
                  <a:pt x="1153" y="881"/>
                </a:lnTo>
                <a:lnTo>
                  <a:pt x="1151" y="916"/>
                </a:lnTo>
                <a:lnTo>
                  <a:pt x="1144" y="952"/>
                </a:lnTo>
                <a:lnTo>
                  <a:pt x="1132" y="986"/>
                </a:lnTo>
                <a:lnTo>
                  <a:pt x="1116" y="1018"/>
                </a:lnTo>
                <a:lnTo>
                  <a:pt x="1096" y="1048"/>
                </a:lnTo>
                <a:lnTo>
                  <a:pt x="1073" y="1074"/>
                </a:lnTo>
                <a:lnTo>
                  <a:pt x="1047" y="1098"/>
                </a:lnTo>
                <a:lnTo>
                  <a:pt x="1016" y="1118"/>
                </a:lnTo>
                <a:lnTo>
                  <a:pt x="986" y="1132"/>
                </a:lnTo>
                <a:lnTo>
                  <a:pt x="953" y="1141"/>
                </a:lnTo>
                <a:lnTo>
                  <a:pt x="922" y="1145"/>
                </a:lnTo>
                <a:lnTo>
                  <a:pt x="890" y="1144"/>
                </a:lnTo>
                <a:lnTo>
                  <a:pt x="858" y="1138"/>
                </a:lnTo>
                <a:lnTo>
                  <a:pt x="829" y="1128"/>
                </a:lnTo>
                <a:lnTo>
                  <a:pt x="801" y="1113"/>
                </a:lnTo>
                <a:lnTo>
                  <a:pt x="774" y="1094"/>
                </a:lnTo>
                <a:lnTo>
                  <a:pt x="752" y="1069"/>
                </a:lnTo>
                <a:lnTo>
                  <a:pt x="733" y="1042"/>
                </a:lnTo>
                <a:lnTo>
                  <a:pt x="721" y="1013"/>
                </a:lnTo>
                <a:lnTo>
                  <a:pt x="714" y="984"/>
                </a:lnTo>
                <a:lnTo>
                  <a:pt x="713" y="953"/>
                </a:lnTo>
                <a:lnTo>
                  <a:pt x="718" y="924"/>
                </a:lnTo>
                <a:lnTo>
                  <a:pt x="726" y="900"/>
                </a:lnTo>
                <a:lnTo>
                  <a:pt x="737" y="879"/>
                </a:lnTo>
                <a:lnTo>
                  <a:pt x="752" y="860"/>
                </a:lnTo>
                <a:lnTo>
                  <a:pt x="769" y="842"/>
                </a:lnTo>
                <a:lnTo>
                  <a:pt x="790" y="829"/>
                </a:lnTo>
                <a:lnTo>
                  <a:pt x="811" y="819"/>
                </a:lnTo>
                <a:lnTo>
                  <a:pt x="832" y="815"/>
                </a:lnTo>
                <a:lnTo>
                  <a:pt x="853" y="814"/>
                </a:lnTo>
                <a:lnTo>
                  <a:pt x="876" y="818"/>
                </a:lnTo>
                <a:lnTo>
                  <a:pt x="897" y="825"/>
                </a:lnTo>
                <a:lnTo>
                  <a:pt x="915" y="837"/>
                </a:lnTo>
                <a:lnTo>
                  <a:pt x="931" y="852"/>
                </a:lnTo>
                <a:lnTo>
                  <a:pt x="944" y="871"/>
                </a:lnTo>
                <a:lnTo>
                  <a:pt x="952" y="890"/>
                </a:lnTo>
                <a:lnTo>
                  <a:pt x="956" y="910"/>
                </a:lnTo>
                <a:lnTo>
                  <a:pt x="952" y="931"/>
                </a:lnTo>
                <a:lnTo>
                  <a:pt x="944" y="950"/>
                </a:lnTo>
                <a:lnTo>
                  <a:pt x="931" y="966"/>
                </a:lnTo>
                <a:lnTo>
                  <a:pt x="915" y="980"/>
                </a:lnTo>
                <a:lnTo>
                  <a:pt x="902" y="985"/>
                </a:lnTo>
                <a:lnTo>
                  <a:pt x="889" y="987"/>
                </a:lnTo>
                <a:lnTo>
                  <a:pt x="876" y="985"/>
                </a:lnTo>
                <a:lnTo>
                  <a:pt x="862" y="980"/>
                </a:lnTo>
                <a:lnTo>
                  <a:pt x="851" y="971"/>
                </a:lnTo>
                <a:lnTo>
                  <a:pt x="843" y="960"/>
                </a:lnTo>
                <a:lnTo>
                  <a:pt x="834" y="949"/>
                </a:lnTo>
                <a:lnTo>
                  <a:pt x="823" y="940"/>
                </a:lnTo>
                <a:lnTo>
                  <a:pt x="810" y="935"/>
                </a:lnTo>
                <a:lnTo>
                  <a:pt x="797" y="933"/>
                </a:lnTo>
                <a:lnTo>
                  <a:pt x="782" y="935"/>
                </a:lnTo>
                <a:lnTo>
                  <a:pt x="768" y="940"/>
                </a:lnTo>
                <a:lnTo>
                  <a:pt x="757" y="949"/>
                </a:lnTo>
                <a:lnTo>
                  <a:pt x="748" y="960"/>
                </a:lnTo>
                <a:lnTo>
                  <a:pt x="743" y="973"/>
                </a:lnTo>
                <a:lnTo>
                  <a:pt x="741" y="987"/>
                </a:lnTo>
                <a:lnTo>
                  <a:pt x="743" y="1001"/>
                </a:lnTo>
                <a:lnTo>
                  <a:pt x="749" y="1015"/>
                </a:lnTo>
                <a:lnTo>
                  <a:pt x="763" y="1037"/>
                </a:lnTo>
                <a:lnTo>
                  <a:pt x="780" y="1055"/>
                </a:lnTo>
                <a:lnTo>
                  <a:pt x="801" y="1070"/>
                </a:lnTo>
                <a:lnTo>
                  <a:pt x="823" y="1082"/>
                </a:lnTo>
                <a:lnTo>
                  <a:pt x="846" y="1090"/>
                </a:lnTo>
                <a:lnTo>
                  <a:pt x="871" y="1096"/>
                </a:lnTo>
                <a:lnTo>
                  <a:pt x="897" y="1097"/>
                </a:lnTo>
                <a:lnTo>
                  <a:pt x="922" y="1094"/>
                </a:lnTo>
                <a:lnTo>
                  <a:pt x="946" y="1086"/>
                </a:lnTo>
                <a:lnTo>
                  <a:pt x="970" y="1075"/>
                </a:lnTo>
                <a:lnTo>
                  <a:pt x="994" y="1058"/>
                </a:lnTo>
                <a:lnTo>
                  <a:pt x="1015" y="1038"/>
                </a:lnTo>
                <a:lnTo>
                  <a:pt x="1033" y="1014"/>
                </a:lnTo>
                <a:lnTo>
                  <a:pt x="1048" y="988"/>
                </a:lnTo>
                <a:lnTo>
                  <a:pt x="1058" y="960"/>
                </a:lnTo>
                <a:lnTo>
                  <a:pt x="1063" y="930"/>
                </a:lnTo>
                <a:lnTo>
                  <a:pt x="1064" y="900"/>
                </a:lnTo>
                <a:lnTo>
                  <a:pt x="1060" y="872"/>
                </a:lnTo>
                <a:lnTo>
                  <a:pt x="1052" y="843"/>
                </a:lnTo>
                <a:lnTo>
                  <a:pt x="1039" y="816"/>
                </a:lnTo>
                <a:lnTo>
                  <a:pt x="1019" y="786"/>
                </a:lnTo>
                <a:lnTo>
                  <a:pt x="995" y="761"/>
                </a:lnTo>
                <a:lnTo>
                  <a:pt x="968" y="741"/>
                </a:lnTo>
                <a:lnTo>
                  <a:pt x="937" y="723"/>
                </a:lnTo>
                <a:lnTo>
                  <a:pt x="904" y="712"/>
                </a:lnTo>
                <a:lnTo>
                  <a:pt x="869" y="705"/>
                </a:lnTo>
                <a:lnTo>
                  <a:pt x="835" y="704"/>
                </a:lnTo>
                <a:lnTo>
                  <a:pt x="801" y="709"/>
                </a:lnTo>
                <a:lnTo>
                  <a:pt x="767" y="718"/>
                </a:lnTo>
                <a:lnTo>
                  <a:pt x="736" y="733"/>
                </a:lnTo>
                <a:lnTo>
                  <a:pt x="707" y="753"/>
                </a:lnTo>
                <a:lnTo>
                  <a:pt x="680" y="776"/>
                </a:lnTo>
                <a:lnTo>
                  <a:pt x="658" y="802"/>
                </a:lnTo>
                <a:lnTo>
                  <a:pt x="639" y="830"/>
                </a:lnTo>
                <a:lnTo>
                  <a:pt x="624" y="862"/>
                </a:lnTo>
                <a:lnTo>
                  <a:pt x="612" y="895"/>
                </a:lnTo>
                <a:lnTo>
                  <a:pt x="605" y="929"/>
                </a:lnTo>
                <a:lnTo>
                  <a:pt x="603" y="963"/>
                </a:lnTo>
                <a:lnTo>
                  <a:pt x="605" y="998"/>
                </a:lnTo>
                <a:lnTo>
                  <a:pt x="611" y="1031"/>
                </a:lnTo>
                <a:lnTo>
                  <a:pt x="622" y="1065"/>
                </a:lnTo>
                <a:lnTo>
                  <a:pt x="639" y="1096"/>
                </a:lnTo>
                <a:lnTo>
                  <a:pt x="660" y="1129"/>
                </a:lnTo>
                <a:lnTo>
                  <a:pt x="685" y="1159"/>
                </a:lnTo>
                <a:lnTo>
                  <a:pt x="714" y="1185"/>
                </a:lnTo>
                <a:lnTo>
                  <a:pt x="745" y="1207"/>
                </a:lnTo>
                <a:lnTo>
                  <a:pt x="777" y="1225"/>
                </a:lnTo>
                <a:lnTo>
                  <a:pt x="813" y="1239"/>
                </a:lnTo>
                <a:lnTo>
                  <a:pt x="848" y="1249"/>
                </a:lnTo>
                <a:lnTo>
                  <a:pt x="886" y="1254"/>
                </a:lnTo>
                <a:lnTo>
                  <a:pt x="923" y="1255"/>
                </a:lnTo>
                <a:lnTo>
                  <a:pt x="961" y="1252"/>
                </a:lnTo>
                <a:lnTo>
                  <a:pt x="998" y="1244"/>
                </a:lnTo>
                <a:lnTo>
                  <a:pt x="1034" y="1231"/>
                </a:lnTo>
                <a:lnTo>
                  <a:pt x="1071" y="1214"/>
                </a:lnTo>
                <a:lnTo>
                  <a:pt x="1107" y="1189"/>
                </a:lnTo>
                <a:lnTo>
                  <a:pt x="1140" y="1162"/>
                </a:lnTo>
                <a:lnTo>
                  <a:pt x="1169" y="1131"/>
                </a:lnTo>
                <a:lnTo>
                  <a:pt x="1195" y="1098"/>
                </a:lnTo>
                <a:lnTo>
                  <a:pt x="1218" y="1061"/>
                </a:lnTo>
                <a:lnTo>
                  <a:pt x="1235" y="1021"/>
                </a:lnTo>
                <a:lnTo>
                  <a:pt x="1249" y="981"/>
                </a:lnTo>
                <a:lnTo>
                  <a:pt x="1258" y="938"/>
                </a:lnTo>
                <a:lnTo>
                  <a:pt x="1262" y="895"/>
                </a:lnTo>
                <a:lnTo>
                  <a:pt x="1261" y="852"/>
                </a:lnTo>
                <a:lnTo>
                  <a:pt x="1256" y="810"/>
                </a:lnTo>
                <a:lnTo>
                  <a:pt x="1246" y="768"/>
                </a:lnTo>
                <a:lnTo>
                  <a:pt x="1231" y="728"/>
                </a:lnTo>
                <a:lnTo>
                  <a:pt x="1212" y="689"/>
                </a:lnTo>
                <a:lnTo>
                  <a:pt x="1186" y="650"/>
                </a:lnTo>
                <a:lnTo>
                  <a:pt x="1158" y="614"/>
                </a:lnTo>
                <a:lnTo>
                  <a:pt x="1127" y="581"/>
                </a:lnTo>
                <a:lnTo>
                  <a:pt x="1092" y="552"/>
                </a:lnTo>
                <a:lnTo>
                  <a:pt x="1055" y="526"/>
                </a:lnTo>
                <a:lnTo>
                  <a:pt x="1015" y="503"/>
                </a:lnTo>
                <a:lnTo>
                  <a:pt x="974" y="485"/>
                </a:lnTo>
                <a:lnTo>
                  <a:pt x="930" y="471"/>
                </a:lnTo>
                <a:lnTo>
                  <a:pt x="879" y="461"/>
                </a:lnTo>
                <a:lnTo>
                  <a:pt x="826" y="456"/>
                </a:lnTo>
                <a:lnTo>
                  <a:pt x="774" y="457"/>
                </a:lnTo>
                <a:lnTo>
                  <a:pt x="724" y="463"/>
                </a:lnTo>
                <a:lnTo>
                  <a:pt x="673" y="475"/>
                </a:lnTo>
                <a:lnTo>
                  <a:pt x="625" y="493"/>
                </a:lnTo>
                <a:lnTo>
                  <a:pt x="578" y="518"/>
                </a:lnTo>
                <a:lnTo>
                  <a:pt x="530" y="548"/>
                </a:lnTo>
                <a:lnTo>
                  <a:pt x="487" y="583"/>
                </a:lnTo>
                <a:lnTo>
                  <a:pt x="447" y="621"/>
                </a:lnTo>
                <a:lnTo>
                  <a:pt x="411" y="663"/>
                </a:lnTo>
                <a:lnTo>
                  <a:pt x="380" y="709"/>
                </a:lnTo>
                <a:lnTo>
                  <a:pt x="353" y="758"/>
                </a:lnTo>
                <a:lnTo>
                  <a:pt x="331" y="809"/>
                </a:lnTo>
                <a:lnTo>
                  <a:pt x="314" y="863"/>
                </a:lnTo>
                <a:lnTo>
                  <a:pt x="302" y="918"/>
                </a:lnTo>
                <a:lnTo>
                  <a:pt x="296" y="973"/>
                </a:lnTo>
                <a:lnTo>
                  <a:pt x="294" y="1029"/>
                </a:lnTo>
                <a:lnTo>
                  <a:pt x="299" y="1084"/>
                </a:lnTo>
                <a:lnTo>
                  <a:pt x="308" y="1138"/>
                </a:lnTo>
                <a:lnTo>
                  <a:pt x="323" y="1192"/>
                </a:lnTo>
                <a:lnTo>
                  <a:pt x="344" y="1244"/>
                </a:lnTo>
                <a:lnTo>
                  <a:pt x="369" y="1294"/>
                </a:lnTo>
                <a:lnTo>
                  <a:pt x="402" y="1347"/>
                </a:lnTo>
                <a:lnTo>
                  <a:pt x="439" y="1395"/>
                </a:lnTo>
                <a:lnTo>
                  <a:pt x="480" y="1439"/>
                </a:lnTo>
                <a:lnTo>
                  <a:pt x="524" y="1481"/>
                </a:lnTo>
                <a:lnTo>
                  <a:pt x="572" y="1518"/>
                </a:lnTo>
                <a:lnTo>
                  <a:pt x="622" y="1550"/>
                </a:lnTo>
                <a:lnTo>
                  <a:pt x="676" y="1578"/>
                </a:lnTo>
                <a:lnTo>
                  <a:pt x="732" y="1601"/>
                </a:lnTo>
                <a:lnTo>
                  <a:pt x="791" y="1619"/>
                </a:lnTo>
                <a:lnTo>
                  <a:pt x="850" y="1634"/>
                </a:lnTo>
                <a:lnTo>
                  <a:pt x="911" y="1642"/>
                </a:lnTo>
                <a:lnTo>
                  <a:pt x="972" y="1644"/>
                </a:lnTo>
                <a:lnTo>
                  <a:pt x="1031" y="1642"/>
                </a:lnTo>
                <a:lnTo>
                  <a:pt x="1091" y="1634"/>
                </a:lnTo>
                <a:lnTo>
                  <a:pt x="1150" y="1620"/>
                </a:lnTo>
                <a:lnTo>
                  <a:pt x="1207" y="1602"/>
                </a:lnTo>
                <a:lnTo>
                  <a:pt x="1263" y="1580"/>
                </a:lnTo>
                <a:lnTo>
                  <a:pt x="1317" y="1551"/>
                </a:lnTo>
                <a:lnTo>
                  <a:pt x="1372" y="1517"/>
                </a:lnTo>
                <a:lnTo>
                  <a:pt x="1423" y="1478"/>
                </a:lnTo>
                <a:lnTo>
                  <a:pt x="1471" y="1435"/>
                </a:lnTo>
                <a:lnTo>
                  <a:pt x="1515" y="1390"/>
                </a:lnTo>
                <a:lnTo>
                  <a:pt x="1557" y="1340"/>
                </a:lnTo>
                <a:lnTo>
                  <a:pt x="1594" y="1287"/>
                </a:lnTo>
                <a:lnTo>
                  <a:pt x="1629" y="1231"/>
                </a:lnTo>
                <a:lnTo>
                  <a:pt x="1659" y="1173"/>
                </a:lnTo>
                <a:lnTo>
                  <a:pt x="1684" y="1111"/>
                </a:lnTo>
                <a:lnTo>
                  <a:pt x="1707" y="1048"/>
                </a:lnTo>
                <a:lnTo>
                  <a:pt x="1724" y="982"/>
                </a:lnTo>
                <a:lnTo>
                  <a:pt x="1737" y="914"/>
                </a:lnTo>
                <a:lnTo>
                  <a:pt x="1745" y="844"/>
                </a:lnTo>
                <a:lnTo>
                  <a:pt x="1745" y="494"/>
                </a:lnTo>
                <a:lnTo>
                  <a:pt x="1773" y="551"/>
                </a:lnTo>
                <a:lnTo>
                  <a:pt x="1798" y="610"/>
                </a:lnTo>
                <a:lnTo>
                  <a:pt x="1817" y="671"/>
                </a:lnTo>
                <a:lnTo>
                  <a:pt x="1833" y="734"/>
                </a:lnTo>
                <a:lnTo>
                  <a:pt x="1845" y="798"/>
                </a:lnTo>
                <a:lnTo>
                  <a:pt x="1852" y="865"/>
                </a:lnTo>
                <a:lnTo>
                  <a:pt x="1854" y="932"/>
                </a:lnTo>
                <a:lnTo>
                  <a:pt x="1851" y="1007"/>
                </a:lnTo>
                <a:lnTo>
                  <a:pt x="1842" y="1081"/>
                </a:lnTo>
                <a:lnTo>
                  <a:pt x="1828" y="1153"/>
                </a:lnTo>
                <a:lnTo>
                  <a:pt x="1808" y="1223"/>
                </a:lnTo>
                <a:lnTo>
                  <a:pt x="1782" y="1290"/>
                </a:lnTo>
                <a:lnTo>
                  <a:pt x="1752" y="1355"/>
                </a:lnTo>
                <a:lnTo>
                  <a:pt x="1718" y="1417"/>
                </a:lnTo>
                <a:lnTo>
                  <a:pt x="1678" y="1476"/>
                </a:lnTo>
                <a:lnTo>
                  <a:pt x="1635" y="1532"/>
                </a:lnTo>
                <a:lnTo>
                  <a:pt x="1587" y="1584"/>
                </a:lnTo>
                <a:lnTo>
                  <a:pt x="1537" y="1633"/>
                </a:lnTo>
                <a:lnTo>
                  <a:pt x="1481" y="1677"/>
                </a:lnTo>
                <a:lnTo>
                  <a:pt x="1423" y="1718"/>
                </a:lnTo>
                <a:lnTo>
                  <a:pt x="1361" y="1754"/>
                </a:lnTo>
                <a:lnTo>
                  <a:pt x="1298" y="1785"/>
                </a:lnTo>
                <a:lnTo>
                  <a:pt x="1231" y="1811"/>
                </a:lnTo>
                <a:lnTo>
                  <a:pt x="1162" y="1832"/>
                </a:lnTo>
                <a:lnTo>
                  <a:pt x="1091" y="1848"/>
                </a:lnTo>
                <a:lnTo>
                  <a:pt x="1091" y="3069"/>
                </a:lnTo>
                <a:lnTo>
                  <a:pt x="1088" y="3099"/>
                </a:lnTo>
                <a:lnTo>
                  <a:pt x="1081" y="3126"/>
                </a:lnTo>
                <a:lnTo>
                  <a:pt x="1069" y="3152"/>
                </a:lnTo>
                <a:lnTo>
                  <a:pt x="1053" y="3175"/>
                </a:lnTo>
                <a:lnTo>
                  <a:pt x="1032" y="3195"/>
                </a:lnTo>
                <a:lnTo>
                  <a:pt x="1010" y="3211"/>
                </a:lnTo>
                <a:lnTo>
                  <a:pt x="984" y="3223"/>
                </a:lnTo>
                <a:lnTo>
                  <a:pt x="957" y="3231"/>
                </a:lnTo>
                <a:lnTo>
                  <a:pt x="927" y="3234"/>
                </a:lnTo>
                <a:lnTo>
                  <a:pt x="898" y="3231"/>
                </a:lnTo>
                <a:lnTo>
                  <a:pt x="870" y="3223"/>
                </a:lnTo>
                <a:lnTo>
                  <a:pt x="845" y="3211"/>
                </a:lnTo>
                <a:lnTo>
                  <a:pt x="822" y="3195"/>
                </a:lnTo>
                <a:lnTo>
                  <a:pt x="802" y="3175"/>
                </a:lnTo>
                <a:lnTo>
                  <a:pt x="785" y="3152"/>
                </a:lnTo>
                <a:lnTo>
                  <a:pt x="774" y="3126"/>
                </a:lnTo>
                <a:lnTo>
                  <a:pt x="766" y="3099"/>
                </a:lnTo>
                <a:lnTo>
                  <a:pt x="763" y="3069"/>
                </a:lnTo>
                <a:lnTo>
                  <a:pt x="763" y="1848"/>
                </a:lnTo>
                <a:lnTo>
                  <a:pt x="692" y="1832"/>
                </a:lnTo>
                <a:lnTo>
                  <a:pt x="624" y="1811"/>
                </a:lnTo>
                <a:lnTo>
                  <a:pt x="557" y="1785"/>
                </a:lnTo>
                <a:lnTo>
                  <a:pt x="493" y="1754"/>
                </a:lnTo>
                <a:lnTo>
                  <a:pt x="431" y="1718"/>
                </a:lnTo>
                <a:lnTo>
                  <a:pt x="373" y="1677"/>
                </a:lnTo>
                <a:lnTo>
                  <a:pt x="318" y="1633"/>
                </a:lnTo>
                <a:lnTo>
                  <a:pt x="267" y="1584"/>
                </a:lnTo>
                <a:lnTo>
                  <a:pt x="220" y="1532"/>
                </a:lnTo>
                <a:lnTo>
                  <a:pt x="176" y="1476"/>
                </a:lnTo>
                <a:lnTo>
                  <a:pt x="137" y="1417"/>
                </a:lnTo>
                <a:lnTo>
                  <a:pt x="102" y="1355"/>
                </a:lnTo>
                <a:lnTo>
                  <a:pt x="72" y="1290"/>
                </a:lnTo>
                <a:lnTo>
                  <a:pt x="47" y="1223"/>
                </a:lnTo>
                <a:lnTo>
                  <a:pt x="26" y="1153"/>
                </a:lnTo>
                <a:lnTo>
                  <a:pt x="12" y="1081"/>
                </a:lnTo>
                <a:lnTo>
                  <a:pt x="3" y="1007"/>
                </a:lnTo>
                <a:lnTo>
                  <a:pt x="0" y="932"/>
                </a:lnTo>
                <a:lnTo>
                  <a:pt x="3" y="855"/>
                </a:lnTo>
                <a:lnTo>
                  <a:pt x="12" y="781"/>
                </a:lnTo>
                <a:lnTo>
                  <a:pt x="27" y="708"/>
                </a:lnTo>
                <a:lnTo>
                  <a:pt x="48" y="638"/>
                </a:lnTo>
                <a:lnTo>
                  <a:pt x="73" y="570"/>
                </a:lnTo>
                <a:lnTo>
                  <a:pt x="104" y="503"/>
                </a:lnTo>
                <a:lnTo>
                  <a:pt x="140" y="441"/>
                </a:lnTo>
                <a:lnTo>
                  <a:pt x="179" y="381"/>
                </a:lnTo>
                <a:lnTo>
                  <a:pt x="224" y="325"/>
                </a:lnTo>
                <a:lnTo>
                  <a:pt x="272" y="273"/>
                </a:lnTo>
                <a:lnTo>
                  <a:pt x="324" y="225"/>
                </a:lnTo>
                <a:lnTo>
                  <a:pt x="381" y="180"/>
                </a:lnTo>
                <a:lnTo>
                  <a:pt x="439" y="139"/>
                </a:lnTo>
                <a:lnTo>
                  <a:pt x="502" y="104"/>
                </a:lnTo>
                <a:lnTo>
                  <a:pt x="567" y="73"/>
                </a:lnTo>
                <a:lnTo>
                  <a:pt x="635" y="48"/>
                </a:lnTo>
                <a:lnTo>
                  <a:pt x="704" y="27"/>
                </a:lnTo>
                <a:lnTo>
                  <a:pt x="777" y="12"/>
                </a:lnTo>
                <a:lnTo>
                  <a:pt x="851" y="3"/>
                </a:lnTo>
                <a:lnTo>
                  <a:pt x="9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5" name="Group 834"/>
          <p:cNvGrpSpPr/>
          <p:nvPr/>
        </p:nvGrpSpPr>
        <p:grpSpPr>
          <a:xfrm>
            <a:off x="4485727" y="4233863"/>
            <a:ext cx="404812" cy="541338"/>
            <a:chOff x="4475163" y="4233863"/>
            <a:chExt cx="404812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1" name="Freeform 200"/>
            <p:cNvSpPr>
              <a:spLocks noEditPoints="1"/>
            </p:cNvSpPr>
            <p:nvPr/>
          </p:nvSpPr>
          <p:spPr bwMode="auto">
            <a:xfrm>
              <a:off x="4475163" y="4233863"/>
              <a:ext cx="404812" cy="233363"/>
            </a:xfrm>
            <a:custGeom>
              <a:avLst/>
              <a:gdLst>
                <a:gd name="T0" fmla="*/ 1594 w 2553"/>
                <a:gd name="T1" fmla="*/ 689 h 1461"/>
                <a:gd name="T2" fmla="*/ 1580 w 2553"/>
                <a:gd name="T3" fmla="*/ 749 h 1461"/>
                <a:gd name="T4" fmla="*/ 1625 w 2553"/>
                <a:gd name="T5" fmla="*/ 790 h 1461"/>
                <a:gd name="T6" fmla="*/ 1668 w 2553"/>
                <a:gd name="T7" fmla="*/ 803 h 1461"/>
                <a:gd name="T8" fmla="*/ 1771 w 2553"/>
                <a:gd name="T9" fmla="*/ 843 h 1461"/>
                <a:gd name="T10" fmla="*/ 1903 w 2553"/>
                <a:gd name="T11" fmla="*/ 916 h 1461"/>
                <a:gd name="T12" fmla="*/ 2028 w 2553"/>
                <a:gd name="T13" fmla="*/ 1029 h 1461"/>
                <a:gd name="T14" fmla="*/ 2115 w 2553"/>
                <a:gd name="T15" fmla="*/ 1183 h 1461"/>
                <a:gd name="T16" fmla="*/ 2156 w 2553"/>
                <a:gd name="T17" fmla="*/ 1269 h 1461"/>
                <a:gd name="T18" fmla="*/ 2199 w 2553"/>
                <a:gd name="T19" fmla="*/ 1277 h 1461"/>
                <a:gd name="T20" fmla="*/ 2245 w 2553"/>
                <a:gd name="T21" fmla="*/ 1238 h 1461"/>
                <a:gd name="T22" fmla="*/ 2216 w 2553"/>
                <a:gd name="T23" fmla="*/ 1105 h 1461"/>
                <a:gd name="T24" fmla="*/ 2114 w 2553"/>
                <a:gd name="T25" fmla="*/ 941 h 1461"/>
                <a:gd name="T26" fmla="*/ 1979 w 2553"/>
                <a:gd name="T27" fmla="*/ 821 h 1461"/>
                <a:gd name="T28" fmla="*/ 1840 w 2553"/>
                <a:gd name="T29" fmla="*/ 740 h 1461"/>
                <a:gd name="T30" fmla="*/ 1724 w 2553"/>
                <a:gd name="T31" fmla="*/ 692 h 1461"/>
                <a:gd name="T32" fmla="*/ 1658 w 2553"/>
                <a:gd name="T33" fmla="*/ 672 h 1461"/>
                <a:gd name="T34" fmla="*/ 1943 w 2553"/>
                <a:gd name="T35" fmla="*/ 429 h 1461"/>
                <a:gd name="T36" fmla="*/ 2105 w 2553"/>
                <a:gd name="T37" fmla="*/ 409 h 1461"/>
                <a:gd name="T38" fmla="*/ 2126 w 2553"/>
                <a:gd name="T39" fmla="*/ 347 h 1461"/>
                <a:gd name="T40" fmla="*/ 2114 w 2553"/>
                <a:gd name="T41" fmla="*/ 155 h 1461"/>
                <a:gd name="T42" fmla="*/ 2057 w 2553"/>
                <a:gd name="T43" fmla="*/ 122 h 1461"/>
                <a:gd name="T44" fmla="*/ 1821 w 2553"/>
                <a:gd name="T45" fmla="*/ 428 h 1461"/>
                <a:gd name="T46" fmla="*/ 1456 w 2553"/>
                <a:gd name="T47" fmla="*/ 428 h 1461"/>
                <a:gd name="T48" fmla="*/ 1212 w 2553"/>
                <a:gd name="T49" fmla="*/ 122 h 1461"/>
                <a:gd name="T50" fmla="*/ 1212 w 2553"/>
                <a:gd name="T51" fmla="*/ 122 h 1461"/>
                <a:gd name="T52" fmla="*/ 1091 w 2553"/>
                <a:gd name="T53" fmla="*/ 122 h 1461"/>
                <a:gd name="T54" fmla="*/ 846 w 2553"/>
                <a:gd name="T55" fmla="*/ 428 h 1461"/>
                <a:gd name="T56" fmla="*/ 469 w 2553"/>
                <a:gd name="T57" fmla="*/ 125 h 1461"/>
                <a:gd name="T58" fmla="*/ 425 w 2553"/>
                <a:gd name="T59" fmla="*/ 169 h 1461"/>
                <a:gd name="T60" fmla="*/ 421 w 2553"/>
                <a:gd name="T61" fmla="*/ 365 h 1461"/>
                <a:gd name="T62" fmla="*/ 455 w 2553"/>
                <a:gd name="T63" fmla="*/ 420 h 1461"/>
                <a:gd name="T64" fmla="*/ 499 w 2553"/>
                <a:gd name="T65" fmla="*/ 428 h 1461"/>
                <a:gd name="T66" fmla="*/ 489 w 2553"/>
                <a:gd name="T67" fmla="*/ 0 h 1461"/>
                <a:gd name="T68" fmla="*/ 2155 w 2553"/>
                <a:gd name="T69" fmla="*/ 27 h 1461"/>
                <a:gd name="T70" fmla="*/ 2236 w 2553"/>
                <a:gd name="T71" fmla="*/ 131 h 1461"/>
                <a:gd name="T72" fmla="*/ 2245 w 2553"/>
                <a:gd name="T73" fmla="*/ 383 h 1461"/>
                <a:gd name="T74" fmla="*/ 2187 w 2553"/>
                <a:gd name="T75" fmla="*/ 498 h 1461"/>
                <a:gd name="T76" fmla="*/ 2071 w 2553"/>
                <a:gd name="T77" fmla="*/ 549 h 1461"/>
                <a:gd name="T78" fmla="*/ 2128 w 2553"/>
                <a:gd name="T79" fmla="*/ 623 h 1461"/>
                <a:gd name="T80" fmla="*/ 2244 w 2553"/>
                <a:gd name="T81" fmla="*/ 683 h 1461"/>
                <a:gd name="T82" fmla="*/ 2344 w 2553"/>
                <a:gd name="T83" fmla="*/ 738 h 1461"/>
                <a:gd name="T84" fmla="*/ 2439 w 2553"/>
                <a:gd name="T85" fmla="*/ 818 h 1461"/>
                <a:gd name="T86" fmla="*/ 2514 w 2553"/>
                <a:gd name="T87" fmla="*/ 936 h 1461"/>
                <a:gd name="T88" fmla="*/ 2551 w 2553"/>
                <a:gd name="T89" fmla="*/ 1110 h 1461"/>
                <a:gd name="T90" fmla="*/ 1764 w 2553"/>
                <a:gd name="T91" fmla="*/ 1461 h 1461"/>
                <a:gd name="T92" fmla="*/ 1531 w 2553"/>
                <a:gd name="T93" fmla="*/ 1437 h 1461"/>
                <a:gd name="T94" fmla="*/ 1360 w 2553"/>
                <a:gd name="T95" fmla="*/ 1393 h 1461"/>
                <a:gd name="T96" fmla="*/ 1264 w 2553"/>
                <a:gd name="T97" fmla="*/ 1356 h 1461"/>
                <a:gd name="T98" fmla="*/ 992 w 2553"/>
                <a:gd name="T99" fmla="*/ 1270 h 1461"/>
                <a:gd name="T100" fmla="*/ 3 w 2553"/>
                <a:gd name="T101" fmla="*/ 1082 h 1461"/>
                <a:gd name="T102" fmla="*/ 50 w 2553"/>
                <a:gd name="T103" fmla="*/ 913 h 1461"/>
                <a:gd name="T104" fmla="*/ 134 w 2553"/>
                <a:gd name="T105" fmla="*/ 798 h 1461"/>
                <a:gd name="T106" fmla="*/ 237 w 2553"/>
                <a:gd name="T107" fmla="*/ 723 h 1461"/>
                <a:gd name="T108" fmla="*/ 341 w 2553"/>
                <a:gd name="T109" fmla="*/ 671 h 1461"/>
                <a:gd name="T110" fmla="*/ 460 w 2553"/>
                <a:gd name="T111" fmla="*/ 605 h 1461"/>
                <a:gd name="T112" fmla="*/ 489 w 2553"/>
                <a:gd name="T113" fmla="*/ 550 h 1461"/>
                <a:gd name="T114" fmla="*/ 364 w 2553"/>
                <a:gd name="T115" fmla="*/ 504 h 1461"/>
                <a:gd name="T116" fmla="*/ 301 w 2553"/>
                <a:gd name="T117" fmla="*/ 385 h 1461"/>
                <a:gd name="T118" fmla="*/ 309 w 2553"/>
                <a:gd name="T119" fmla="*/ 131 h 1461"/>
                <a:gd name="T120" fmla="*/ 391 w 2553"/>
                <a:gd name="T121" fmla="*/ 27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3" h="1461">
                  <a:moveTo>
                    <a:pt x="1636" y="670"/>
                  </a:moveTo>
                  <a:lnTo>
                    <a:pt x="1621" y="672"/>
                  </a:lnTo>
                  <a:lnTo>
                    <a:pt x="1607" y="679"/>
                  </a:lnTo>
                  <a:lnTo>
                    <a:pt x="1594" y="689"/>
                  </a:lnTo>
                  <a:lnTo>
                    <a:pt x="1585" y="702"/>
                  </a:lnTo>
                  <a:lnTo>
                    <a:pt x="1579" y="717"/>
                  </a:lnTo>
                  <a:lnTo>
                    <a:pt x="1578" y="733"/>
                  </a:lnTo>
                  <a:lnTo>
                    <a:pt x="1580" y="749"/>
                  </a:lnTo>
                  <a:lnTo>
                    <a:pt x="1587" y="762"/>
                  </a:lnTo>
                  <a:lnTo>
                    <a:pt x="1597" y="775"/>
                  </a:lnTo>
                  <a:lnTo>
                    <a:pt x="1610" y="784"/>
                  </a:lnTo>
                  <a:lnTo>
                    <a:pt x="1625" y="790"/>
                  </a:lnTo>
                  <a:lnTo>
                    <a:pt x="1628" y="791"/>
                  </a:lnTo>
                  <a:lnTo>
                    <a:pt x="1636" y="793"/>
                  </a:lnTo>
                  <a:lnTo>
                    <a:pt x="1650" y="797"/>
                  </a:lnTo>
                  <a:lnTo>
                    <a:pt x="1668" y="803"/>
                  </a:lnTo>
                  <a:lnTo>
                    <a:pt x="1690" y="810"/>
                  </a:lnTo>
                  <a:lnTo>
                    <a:pt x="1714" y="819"/>
                  </a:lnTo>
                  <a:lnTo>
                    <a:pt x="1742" y="830"/>
                  </a:lnTo>
                  <a:lnTo>
                    <a:pt x="1771" y="843"/>
                  </a:lnTo>
                  <a:lnTo>
                    <a:pt x="1803" y="858"/>
                  </a:lnTo>
                  <a:lnTo>
                    <a:pt x="1836" y="875"/>
                  </a:lnTo>
                  <a:lnTo>
                    <a:pt x="1869" y="895"/>
                  </a:lnTo>
                  <a:lnTo>
                    <a:pt x="1903" y="916"/>
                  </a:lnTo>
                  <a:lnTo>
                    <a:pt x="1936" y="941"/>
                  </a:lnTo>
                  <a:lnTo>
                    <a:pt x="1968" y="967"/>
                  </a:lnTo>
                  <a:lnTo>
                    <a:pt x="1999" y="997"/>
                  </a:lnTo>
                  <a:lnTo>
                    <a:pt x="2028" y="1029"/>
                  </a:lnTo>
                  <a:lnTo>
                    <a:pt x="2055" y="1063"/>
                  </a:lnTo>
                  <a:lnTo>
                    <a:pt x="2078" y="1100"/>
                  </a:lnTo>
                  <a:lnTo>
                    <a:pt x="2098" y="1140"/>
                  </a:lnTo>
                  <a:lnTo>
                    <a:pt x="2115" y="1183"/>
                  </a:lnTo>
                  <a:lnTo>
                    <a:pt x="2127" y="1230"/>
                  </a:lnTo>
                  <a:lnTo>
                    <a:pt x="2133" y="1246"/>
                  </a:lnTo>
                  <a:lnTo>
                    <a:pt x="2143" y="1260"/>
                  </a:lnTo>
                  <a:lnTo>
                    <a:pt x="2156" y="1269"/>
                  </a:lnTo>
                  <a:lnTo>
                    <a:pt x="2171" y="1276"/>
                  </a:lnTo>
                  <a:lnTo>
                    <a:pt x="2188" y="1279"/>
                  </a:lnTo>
                  <a:lnTo>
                    <a:pt x="2193" y="1278"/>
                  </a:lnTo>
                  <a:lnTo>
                    <a:pt x="2199" y="1277"/>
                  </a:lnTo>
                  <a:lnTo>
                    <a:pt x="2215" y="1271"/>
                  </a:lnTo>
                  <a:lnTo>
                    <a:pt x="2228" y="1263"/>
                  </a:lnTo>
                  <a:lnTo>
                    <a:pt x="2238" y="1251"/>
                  </a:lnTo>
                  <a:lnTo>
                    <a:pt x="2245" y="1238"/>
                  </a:lnTo>
                  <a:lnTo>
                    <a:pt x="2248" y="1222"/>
                  </a:lnTo>
                  <a:lnTo>
                    <a:pt x="2247" y="1206"/>
                  </a:lnTo>
                  <a:lnTo>
                    <a:pt x="2234" y="1154"/>
                  </a:lnTo>
                  <a:lnTo>
                    <a:pt x="2216" y="1105"/>
                  </a:lnTo>
                  <a:lnTo>
                    <a:pt x="2196" y="1059"/>
                  </a:lnTo>
                  <a:lnTo>
                    <a:pt x="2172" y="1017"/>
                  </a:lnTo>
                  <a:lnTo>
                    <a:pt x="2144" y="978"/>
                  </a:lnTo>
                  <a:lnTo>
                    <a:pt x="2114" y="941"/>
                  </a:lnTo>
                  <a:lnTo>
                    <a:pt x="2082" y="907"/>
                  </a:lnTo>
                  <a:lnTo>
                    <a:pt x="2050" y="876"/>
                  </a:lnTo>
                  <a:lnTo>
                    <a:pt x="2015" y="847"/>
                  </a:lnTo>
                  <a:lnTo>
                    <a:pt x="1979" y="821"/>
                  </a:lnTo>
                  <a:lnTo>
                    <a:pt x="1944" y="797"/>
                  </a:lnTo>
                  <a:lnTo>
                    <a:pt x="1908" y="776"/>
                  </a:lnTo>
                  <a:lnTo>
                    <a:pt x="1874" y="757"/>
                  </a:lnTo>
                  <a:lnTo>
                    <a:pt x="1840" y="740"/>
                  </a:lnTo>
                  <a:lnTo>
                    <a:pt x="1807" y="725"/>
                  </a:lnTo>
                  <a:lnTo>
                    <a:pt x="1778" y="713"/>
                  </a:lnTo>
                  <a:lnTo>
                    <a:pt x="1749" y="702"/>
                  </a:lnTo>
                  <a:lnTo>
                    <a:pt x="1724" y="692"/>
                  </a:lnTo>
                  <a:lnTo>
                    <a:pt x="1701" y="685"/>
                  </a:lnTo>
                  <a:lnTo>
                    <a:pt x="1682" y="680"/>
                  </a:lnTo>
                  <a:lnTo>
                    <a:pt x="1668" y="675"/>
                  </a:lnTo>
                  <a:lnTo>
                    <a:pt x="1658" y="672"/>
                  </a:lnTo>
                  <a:lnTo>
                    <a:pt x="1652" y="671"/>
                  </a:lnTo>
                  <a:lnTo>
                    <a:pt x="1636" y="670"/>
                  </a:lnTo>
                  <a:close/>
                  <a:moveTo>
                    <a:pt x="1943" y="122"/>
                  </a:moveTo>
                  <a:lnTo>
                    <a:pt x="1943" y="429"/>
                  </a:lnTo>
                  <a:lnTo>
                    <a:pt x="2058" y="429"/>
                  </a:lnTo>
                  <a:lnTo>
                    <a:pt x="2076" y="426"/>
                  </a:lnTo>
                  <a:lnTo>
                    <a:pt x="2092" y="420"/>
                  </a:lnTo>
                  <a:lnTo>
                    <a:pt x="2105" y="409"/>
                  </a:lnTo>
                  <a:lnTo>
                    <a:pt x="2114" y="396"/>
                  </a:lnTo>
                  <a:lnTo>
                    <a:pt x="2121" y="381"/>
                  </a:lnTo>
                  <a:lnTo>
                    <a:pt x="2125" y="365"/>
                  </a:lnTo>
                  <a:lnTo>
                    <a:pt x="2126" y="347"/>
                  </a:lnTo>
                  <a:lnTo>
                    <a:pt x="2126" y="204"/>
                  </a:lnTo>
                  <a:lnTo>
                    <a:pt x="2125" y="186"/>
                  </a:lnTo>
                  <a:lnTo>
                    <a:pt x="2121" y="169"/>
                  </a:lnTo>
                  <a:lnTo>
                    <a:pt x="2114" y="155"/>
                  </a:lnTo>
                  <a:lnTo>
                    <a:pt x="2105" y="142"/>
                  </a:lnTo>
                  <a:lnTo>
                    <a:pt x="2092" y="131"/>
                  </a:lnTo>
                  <a:lnTo>
                    <a:pt x="2076" y="125"/>
                  </a:lnTo>
                  <a:lnTo>
                    <a:pt x="2057" y="122"/>
                  </a:lnTo>
                  <a:lnTo>
                    <a:pt x="1943" y="122"/>
                  </a:lnTo>
                  <a:close/>
                  <a:moveTo>
                    <a:pt x="1700" y="122"/>
                  </a:moveTo>
                  <a:lnTo>
                    <a:pt x="1700" y="428"/>
                  </a:lnTo>
                  <a:lnTo>
                    <a:pt x="1821" y="428"/>
                  </a:lnTo>
                  <a:lnTo>
                    <a:pt x="1821" y="122"/>
                  </a:lnTo>
                  <a:lnTo>
                    <a:pt x="1700" y="122"/>
                  </a:lnTo>
                  <a:close/>
                  <a:moveTo>
                    <a:pt x="1456" y="122"/>
                  </a:moveTo>
                  <a:lnTo>
                    <a:pt x="1456" y="428"/>
                  </a:lnTo>
                  <a:lnTo>
                    <a:pt x="1578" y="428"/>
                  </a:lnTo>
                  <a:lnTo>
                    <a:pt x="1578" y="122"/>
                  </a:lnTo>
                  <a:lnTo>
                    <a:pt x="1456" y="122"/>
                  </a:lnTo>
                  <a:close/>
                  <a:moveTo>
                    <a:pt x="1212" y="122"/>
                  </a:moveTo>
                  <a:lnTo>
                    <a:pt x="1212" y="428"/>
                  </a:lnTo>
                  <a:lnTo>
                    <a:pt x="1334" y="428"/>
                  </a:lnTo>
                  <a:lnTo>
                    <a:pt x="1334" y="122"/>
                  </a:lnTo>
                  <a:lnTo>
                    <a:pt x="1212" y="122"/>
                  </a:lnTo>
                  <a:close/>
                  <a:moveTo>
                    <a:pt x="969" y="122"/>
                  </a:moveTo>
                  <a:lnTo>
                    <a:pt x="969" y="428"/>
                  </a:lnTo>
                  <a:lnTo>
                    <a:pt x="1091" y="428"/>
                  </a:lnTo>
                  <a:lnTo>
                    <a:pt x="1091" y="122"/>
                  </a:lnTo>
                  <a:lnTo>
                    <a:pt x="969" y="122"/>
                  </a:lnTo>
                  <a:close/>
                  <a:moveTo>
                    <a:pt x="724" y="122"/>
                  </a:moveTo>
                  <a:lnTo>
                    <a:pt x="724" y="428"/>
                  </a:lnTo>
                  <a:lnTo>
                    <a:pt x="846" y="428"/>
                  </a:lnTo>
                  <a:lnTo>
                    <a:pt x="846" y="122"/>
                  </a:lnTo>
                  <a:lnTo>
                    <a:pt x="724" y="122"/>
                  </a:lnTo>
                  <a:close/>
                  <a:moveTo>
                    <a:pt x="489" y="122"/>
                  </a:moveTo>
                  <a:lnTo>
                    <a:pt x="469" y="125"/>
                  </a:lnTo>
                  <a:lnTo>
                    <a:pt x="455" y="131"/>
                  </a:lnTo>
                  <a:lnTo>
                    <a:pt x="442" y="142"/>
                  </a:lnTo>
                  <a:lnTo>
                    <a:pt x="432" y="155"/>
                  </a:lnTo>
                  <a:lnTo>
                    <a:pt x="425" y="169"/>
                  </a:lnTo>
                  <a:lnTo>
                    <a:pt x="421" y="186"/>
                  </a:lnTo>
                  <a:lnTo>
                    <a:pt x="420" y="204"/>
                  </a:lnTo>
                  <a:lnTo>
                    <a:pt x="420" y="347"/>
                  </a:lnTo>
                  <a:lnTo>
                    <a:pt x="421" y="365"/>
                  </a:lnTo>
                  <a:lnTo>
                    <a:pt x="425" y="381"/>
                  </a:lnTo>
                  <a:lnTo>
                    <a:pt x="432" y="396"/>
                  </a:lnTo>
                  <a:lnTo>
                    <a:pt x="442" y="409"/>
                  </a:lnTo>
                  <a:lnTo>
                    <a:pt x="455" y="420"/>
                  </a:lnTo>
                  <a:lnTo>
                    <a:pt x="469" y="426"/>
                  </a:lnTo>
                  <a:lnTo>
                    <a:pt x="489" y="429"/>
                  </a:lnTo>
                  <a:lnTo>
                    <a:pt x="499" y="429"/>
                  </a:lnTo>
                  <a:lnTo>
                    <a:pt x="499" y="428"/>
                  </a:lnTo>
                  <a:lnTo>
                    <a:pt x="602" y="428"/>
                  </a:lnTo>
                  <a:lnTo>
                    <a:pt x="602" y="122"/>
                  </a:lnTo>
                  <a:lnTo>
                    <a:pt x="489" y="122"/>
                  </a:lnTo>
                  <a:close/>
                  <a:moveTo>
                    <a:pt x="489" y="0"/>
                  </a:moveTo>
                  <a:lnTo>
                    <a:pt x="2057" y="0"/>
                  </a:lnTo>
                  <a:lnTo>
                    <a:pt x="2092" y="3"/>
                  </a:lnTo>
                  <a:lnTo>
                    <a:pt x="2125" y="13"/>
                  </a:lnTo>
                  <a:lnTo>
                    <a:pt x="2155" y="27"/>
                  </a:lnTo>
                  <a:lnTo>
                    <a:pt x="2181" y="46"/>
                  </a:lnTo>
                  <a:lnTo>
                    <a:pt x="2205" y="71"/>
                  </a:lnTo>
                  <a:lnTo>
                    <a:pt x="2223" y="99"/>
                  </a:lnTo>
                  <a:lnTo>
                    <a:pt x="2236" y="131"/>
                  </a:lnTo>
                  <a:lnTo>
                    <a:pt x="2245" y="166"/>
                  </a:lnTo>
                  <a:lnTo>
                    <a:pt x="2248" y="204"/>
                  </a:lnTo>
                  <a:lnTo>
                    <a:pt x="2248" y="347"/>
                  </a:lnTo>
                  <a:lnTo>
                    <a:pt x="2245" y="383"/>
                  </a:lnTo>
                  <a:lnTo>
                    <a:pt x="2238" y="417"/>
                  </a:lnTo>
                  <a:lnTo>
                    <a:pt x="2225" y="447"/>
                  </a:lnTo>
                  <a:lnTo>
                    <a:pt x="2208" y="475"/>
                  </a:lnTo>
                  <a:lnTo>
                    <a:pt x="2187" y="498"/>
                  </a:lnTo>
                  <a:lnTo>
                    <a:pt x="2162" y="518"/>
                  </a:lnTo>
                  <a:lnTo>
                    <a:pt x="2135" y="534"/>
                  </a:lnTo>
                  <a:lnTo>
                    <a:pt x="2104" y="544"/>
                  </a:lnTo>
                  <a:lnTo>
                    <a:pt x="2071" y="549"/>
                  </a:lnTo>
                  <a:lnTo>
                    <a:pt x="2078" y="571"/>
                  </a:lnTo>
                  <a:lnTo>
                    <a:pt x="2090" y="591"/>
                  </a:lnTo>
                  <a:lnTo>
                    <a:pt x="2107" y="608"/>
                  </a:lnTo>
                  <a:lnTo>
                    <a:pt x="2128" y="623"/>
                  </a:lnTo>
                  <a:lnTo>
                    <a:pt x="2154" y="638"/>
                  </a:lnTo>
                  <a:lnTo>
                    <a:pt x="2184" y="654"/>
                  </a:lnTo>
                  <a:lnTo>
                    <a:pt x="2221" y="672"/>
                  </a:lnTo>
                  <a:lnTo>
                    <a:pt x="2244" y="683"/>
                  </a:lnTo>
                  <a:lnTo>
                    <a:pt x="2268" y="696"/>
                  </a:lnTo>
                  <a:lnTo>
                    <a:pt x="2294" y="708"/>
                  </a:lnTo>
                  <a:lnTo>
                    <a:pt x="2319" y="722"/>
                  </a:lnTo>
                  <a:lnTo>
                    <a:pt x="2344" y="738"/>
                  </a:lnTo>
                  <a:lnTo>
                    <a:pt x="2369" y="755"/>
                  </a:lnTo>
                  <a:lnTo>
                    <a:pt x="2394" y="773"/>
                  </a:lnTo>
                  <a:lnTo>
                    <a:pt x="2417" y="794"/>
                  </a:lnTo>
                  <a:lnTo>
                    <a:pt x="2439" y="818"/>
                  </a:lnTo>
                  <a:lnTo>
                    <a:pt x="2461" y="843"/>
                  </a:lnTo>
                  <a:lnTo>
                    <a:pt x="2480" y="871"/>
                  </a:lnTo>
                  <a:lnTo>
                    <a:pt x="2498" y="902"/>
                  </a:lnTo>
                  <a:lnTo>
                    <a:pt x="2514" y="936"/>
                  </a:lnTo>
                  <a:lnTo>
                    <a:pt x="2527" y="974"/>
                  </a:lnTo>
                  <a:lnTo>
                    <a:pt x="2538" y="1016"/>
                  </a:lnTo>
                  <a:lnTo>
                    <a:pt x="2547" y="1060"/>
                  </a:lnTo>
                  <a:lnTo>
                    <a:pt x="2551" y="1110"/>
                  </a:lnTo>
                  <a:lnTo>
                    <a:pt x="2553" y="1163"/>
                  </a:lnTo>
                  <a:lnTo>
                    <a:pt x="2553" y="1460"/>
                  </a:lnTo>
                  <a:lnTo>
                    <a:pt x="1830" y="1460"/>
                  </a:lnTo>
                  <a:lnTo>
                    <a:pt x="1764" y="1461"/>
                  </a:lnTo>
                  <a:lnTo>
                    <a:pt x="1701" y="1458"/>
                  </a:lnTo>
                  <a:lnTo>
                    <a:pt x="1641" y="1453"/>
                  </a:lnTo>
                  <a:lnTo>
                    <a:pt x="1584" y="1446"/>
                  </a:lnTo>
                  <a:lnTo>
                    <a:pt x="1531" y="1437"/>
                  </a:lnTo>
                  <a:lnTo>
                    <a:pt x="1482" y="1427"/>
                  </a:lnTo>
                  <a:lnTo>
                    <a:pt x="1438" y="1416"/>
                  </a:lnTo>
                  <a:lnTo>
                    <a:pt x="1396" y="1405"/>
                  </a:lnTo>
                  <a:lnTo>
                    <a:pt x="1360" y="1393"/>
                  </a:lnTo>
                  <a:lnTo>
                    <a:pt x="1329" y="1382"/>
                  </a:lnTo>
                  <a:lnTo>
                    <a:pt x="1302" y="1372"/>
                  </a:lnTo>
                  <a:lnTo>
                    <a:pt x="1280" y="1363"/>
                  </a:lnTo>
                  <a:lnTo>
                    <a:pt x="1264" y="1356"/>
                  </a:lnTo>
                  <a:lnTo>
                    <a:pt x="1230" y="1341"/>
                  </a:lnTo>
                  <a:lnTo>
                    <a:pt x="1197" y="1329"/>
                  </a:lnTo>
                  <a:lnTo>
                    <a:pt x="1095" y="1297"/>
                  </a:lnTo>
                  <a:lnTo>
                    <a:pt x="992" y="1270"/>
                  </a:lnTo>
                  <a:lnTo>
                    <a:pt x="887" y="1250"/>
                  </a:lnTo>
                  <a:lnTo>
                    <a:pt x="780" y="1234"/>
                  </a:lnTo>
                  <a:lnTo>
                    <a:pt x="0" y="1134"/>
                  </a:lnTo>
                  <a:lnTo>
                    <a:pt x="3" y="1082"/>
                  </a:lnTo>
                  <a:lnTo>
                    <a:pt x="11" y="1033"/>
                  </a:lnTo>
                  <a:lnTo>
                    <a:pt x="21" y="989"/>
                  </a:lnTo>
                  <a:lnTo>
                    <a:pt x="34" y="949"/>
                  </a:lnTo>
                  <a:lnTo>
                    <a:pt x="50" y="913"/>
                  </a:lnTo>
                  <a:lnTo>
                    <a:pt x="68" y="880"/>
                  </a:lnTo>
                  <a:lnTo>
                    <a:pt x="88" y="850"/>
                  </a:lnTo>
                  <a:lnTo>
                    <a:pt x="111" y="823"/>
                  </a:lnTo>
                  <a:lnTo>
                    <a:pt x="134" y="798"/>
                  </a:lnTo>
                  <a:lnTo>
                    <a:pt x="158" y="777"/>
                  </a:lnTo>
                  <a:lnTo>
                    <a:pt x="184" y="757"/>
                  </a:lnTo>
                  <a:lnTo>
                    <a:pt x="210" y="740"/>
                  </a:lnTo>
                  <a:lnTo>
                    <a:pt x="237" y="723"/>
                  </a:lnTo>
                  <a:lnTo>
                    <a:pt x="263" y="709"/>
                  </a:lnTo>
                  <a:lnTo>
                    <a:pt x="290" y="696"/>
                  </a:lnTo>
                  <a:lnTo>
                    <a:pt x="315" y="683"/>
                  </a:lnTo>
                  <a:lnTo>
                    <a:pt x="341" y="671"/>
                  </a:lnTo>
                  <a:lnTo>
                    <a:pt x="379" y="653"/>
                  </a:lnTo>
                  <a:lnTo>
                    <a:pt x="412" y="637"/>
                  </a:lnTo>
                  <a:lnTo>
                    <a:pt x="439" y="621"/>
                  </a:lnTo>
                  <a:lnTo>
                    <a:pt x="460" y="605"/>
                  </a:lnTo>
                  <a:lnTo>
                    <a:pt x="477" y="588"/>
                  </a:lnTo>
                  <a:lnTo>
                    <a:pt x="489" y="570"/>
                  </a:lnTo>
                  <a:lnTo>
                    <a:pt x="495" y="550"/>
                  </a:lnTo>
                  <a:lnTo>
                    <a:pt x="489" y="550"/>
                  </a:lnTo>
                  <a:lnTo>
                    <a:pt x="453" y="547"/>
                  </a:lnTo>
                  <a:lnTo>
                    <a:pt x="421" y="539"/>
                  </a:lnTo>
                  <a:lnTo>
                    <a:pt x="391" y="524"/>
                  </a:lnTo>
                  <a:lnTo>
                    <a:pt x="364" y="504"/>
                  </a:lnTo>
                  <a:lnTo>
                    <a:pt x="342" y="480"/>
                  </a:lnTo>
                  <a:lnTo>
                    <a:pt x="323" y="452"/>
                  </a:lnTo>
                  <a:lnTo>
                    <a:pt x="309" y="420"/>
                  </a:lnTo>
                  <a:lnTo>
                    <a:pt x="301" y="385"/>
                  </a:lnTo>
                  <a:lnTo>
                    <a:pt x="297" y="347"/>
                  </a:lnTo>
                  <a:lnTo>
                    <a:pt x="297" y="204"/>
                  </a:lnTo>
                  <a:lnTo>
                    <a:pt x="301" y="166"/>
                  </a:lnTo>
                  <a:lnTo>
                    <a:pt x="309" y="131"/>
                  </a:lnTo>
                  <a:lnTo>
                    <a:pt x="323" y="99"/>
                  </a:lnTo>
                  <a:lnTo>
                    <a:pt x="342" y="71"/>
                  </a:lnTo>
                  <a:lnTo>
                    <a:pt x="364" y="46"/>
                  </a:lnTo>
                  <a:lnTo>
                    <a:pt x="391" y="27"/>
                  </a:lnTo>
                  <a:lnTo>
                    <a:pt x="421" y="13"/>
                  </a:lnTo>
                  <a:lnTo>
                    <a:pt x="45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201"/>
            <p:cNvSpPr>
              <a:spLocks noEditPoints="1"/>
            </p:cNvSpPr>
            <p:nvPr/>
          </p:nvSpPr>
          <p:spPr bwMode="auto">
            <a:xfrm>
              <a:off x="4475163" y="4433888"/>
              <a:ext cx="404812" cy="341313"/>
            </a:xfrm>
            <a:custGeom>
              <a:avLst/>
              <a:gdLst>
                <a:gd name="T0" fmla="*/ 1200 w 2555"/>
                <a:gd name="T1" fmla="*/ 1665 h 2152"/>
                <a:gd name="T2" fmla="*/ 1225 w 2555"/>
                <a:gd name="T3" fmla="*/ 1745 h 2152"/>
                <a:gd name="T4" fmla="*/ 1452 w 2555"/>
                <a:gd name="T5" fmla="*/ 1688 h 2152"/>
                <a:gd name="T6" fmla="*/ 1469 w 2555"/>
                <a:gd name="T7" fmla="*/ 1603 h 2152"/>
                <a:gd name="T8" fmla="*/ 1912 w 2555"/>
                <a:gd name="T9" fmla="*/ 1364 h 2152"/>
                <a:gd name="T10" fmla="*/ 1774 w 2555"/>
                <a:gd name="T11" fmla="*/ 1479 h 2152"/>
                <a:gd name="T12" fmla="*/ 1805 w 2555"/>
                <a:gd name="T13" fmla="*/ 1661 h 2152"/>
                <a:gd name="T14" fmla="*/ 1978 w 2555"/>
                <a:gd name="T15" fmla="*/ 1723 h 2152"/>
                <a:gd name="T16" fmla="*/ 2116 w 2555"/>
                <a:gd name="T17" fmla="*/ 1606 h 2152"/>
                <a:gd name="T18" fmla="*/ 2086 w 2555"/>
                <a:gd name="T19" fmla="*/ 1425 h 2152"/>
                <a:gd name="T20" fmla="*/ 726 w 2555"/>
                <a:gd name="T21" fmla="*/ 1360 h 2152"/>
                <a:gd name="T22" fmla="*/ 530 w 2555"/>
                <a:gd name="T23" fmla="*/ 1460 h 2152"/>
                <a:gd name="T24" fmla="*/ 495 w 2555"/>
                <a:gd name="T25" fmla="*/ 1681 h 2152"/>
                <a:gd name="T26" fmla="*/ 650 w 2555"/>
                <a:gd name="T27" fmla="*/ 1836 h 2152"/>
                <a:gd name="T28" fmla="*/ 871 w 2555"/>
                <a:gd name="T29" fmla="*/ 1801 h 2152"/>
                <a:gd name="T30" fmla="*/ 971 w 2555"/>
                <a:gd name="T31" fmla="*/ 1604 h 2152"/>
                <a:gd name="T32" fmla="*/ 871 w 2555"/>
                <a:gd name="T33" fmla="*/ 1407 h 2152"/>
                <a:gd name="T34" fmla="*/ 1686 w 2555"/>
                <a:gd name="T35" fmla="*/ 998 h 2152"/>
                <a:gd name="T36" fmla="*/ 1643 w 2555"/>
                <a:gd name="T37" fmla="*/ 1072 h 2152"/>
                <a:gd name="T38" fmla="*/ 1823 w 2555"/>
                <a:gd name="T39" fmla="*/ 1238 h 2152"/>
                <a:gd name="T40" fmla="*/ 1885 w 2555"/>
                <a:gd name="T41" fmla="*/ 1178 h 2152"/>
                <a:gd name="T42" fmla="*/ 1717 w 2555"/>
                <a:gd name="T43" fmla="*/ 998 h 2152"/>
                <a:gd name="T44" fmla="*/ 440 w 2555"/>
                <a:gd name="T45" fmla="*/ 1074 h 2152"/>
                <a:gd name="T46" fmla="*/ 440 w 2555"/>
                <a:gd name="T47" fmla="*/ 1160 h 2152"/>
                <a:gd name="T48" fmla="*/ 526 w 2555"/>
                <a:gd name="T49" fmla="*/ 1160 h 2152"/>
                <a:gd name="T50" fmla="*/ 657 w 2555"/>
                <a:gd name="T51" fmla="*/ 966 h 2152"/>
                <a:gd name="T52" fmla="*/ 1242 w 2555"/>
                <a:gd name="T53" fmla="*/ 877 h 2152"/>
                <a:gd name="T54" fmla="*/ 1103 w 2555"/>
                <a:gd name="T55" fmla="*/ 992 h 2152"/>
                <a:gd name="T56" fmla="*/ 1135 w 2555"/>
                <a:gd name="T57" fmla="*/ 1174 h 2152"/>
                <a:gd name="T58" fmla="*/ 1308 w 2555"/>
                <a:gd name="T59" fmla="*/ 1236 h 2152"/>
                <a:gd name="T60" fmla="*/ 1446 w 2555"/>
                <a:gd name="T61" fmla="*/ 1120 h 2152"/>
                <a:gd name="T62" fmla="*/ 1414 w 2555"/>
                <a:gd name="T63" fmla="*/ 938 h 2152"/>
                <a:gd name="T64" fmla="*/ 1945 w 2555"/>
                <a:gd name="T65" fmla="*/ 447 h 2152"/>
                <a:gd name="T66" fmla="*/ 1749 w 2555"/>
                <a:gd name="T67" fmla="*/ 547 h 2152"/>
                <a:gd name="T68" fmla="*/ 1714 w 2555"/>
                <a:gd name="T69" fmla="*/ 767 h 2152"/>
                <a:gd name="T70" fmla="*/ 1869 w 2555"/>
                <a:gd name="T71" fmla="*/ 922 h 2152"/>
                <a:gd name="T72" fmla="*/ 2090 w 2555"/>
                <a:gd name="T73" fmla="*/ 887 h 2152"/>
                <a:gd name="T74" fmla="*/ 2190 w 2555"/>
                <a:gd name="T75" fmla="*/ 691 h 2152"/>
                <a:gd name="T76" fmla="*/ 2090 w 2555"/>
                <a:gd name="T77" fmla="*/ 495 h 2152"/>
                <a:gd name="T78" fmla="*/ 1239 w 2555"/>
                <a:gd name="T79" fmla="*/ 412 h 2152"/>
                <a:gd name="T80" fmla="*/ 1201 w 2555"/>
                <a:gd name="T81" fmla="*/ 489 h 2152"/>
                <a:gd name="T82" fmla="*/ 1413 w 2555"/>
                <a:gd name="T83" fmla="*/ 608 h 2152"/>
                <a:gd name="T84" fmla="*/ 1474 w 2555"/>
                <a:gd name="T85" fmla="*/ 543 h 2152"/>
                <a:gd name="T86" fmla="*/ 1270 w 2555"/>
                <a:gd name="T87" fmla="*/ 410 h 2152"/>
                <a:gd name="T88" fmla="*/ 561 w 2555"/>
                <a:gd name="T89" fmla="*/ 253 h 2152"/>
                <a:gd name="T90" fmla="*/ 425 w 2555"/>
                <a:gd name="T91" fmla="*/ 463 h 2152"/>
                <a:gd name="T92" fmla="*/ 497 w 2555"/>
                <a:gd name="T93" fmla="*/ 708 h 2152"/>
                <a:gd name="T94" fmla="*/ 726 w 2555"/>
                <a:gd name="T95" fmla="*/ 813 h 2152"/>
                <a:gd name="T96" fmla="*/ 957 w 2555"/>
                <a:gd name="T97" fmla="*/ 708 h 2152"/>
                <a:gd name="T98" fmla="*/ 1028 w 2555"/>
                <a:gd name="T99" fmla="*/ 463 h 2152"/>
                <a:gd name="T100" fmla="*/ 892 w 2555"/>
                <a:gd name="T101" fmla="*/ 253 h 2152"/>
                <a:gd name="T102" fmla="*/ 767 w 2555"/>
                <a:gd name="T103" fmla="*/ 98 h 2152"/>
                <a:gd name="T104" fmla="*/ 1215 w 2555"/>
                <a:gd name="T105" fmla="*/ 210 h 2152"/>
                <a:gd name="T106" fmla="*/ 1424 w 2555"/>
                <a:gd name="T107" fmla="*/ 282 h 2152"/>
                <a:gd name="T108" fmla="*/ 1786 w 2555"/>
                <a:gd name="T109" fmla="*/ 326 h 2152"/>
                <a:gd name="T110" fmla="*/ 2528 w 2555"/>
                <a:gd name="T111" fmla="*/ 1676 h 2152"/>
                <a:gd name="T112" fmla="*/ 2339 w 2555"/>
                <a:gd name="T113" fmla="*/ 1979 h 2152"/>
                <a:gd name="T114" fmla="*/ 2020 w 2555"/>
                <a:gd name="T115" fmla="*/ 2140 h 2152"/>
                <a:gd name="T116" fmla="*/ 476 w 2555"/>
                <a:gd name="T117" fmla="*/ 2125 h 2152"/>
                <a:gd name="T118" fmla="*/ 173 w 2555"/>
                <a:gd name="T119" fmla="*/ 1937 h 2152"/>
                <a:gd name="T120" fmla="*/ 13 w 2555"/>
                <a:gd name="T121" fmla="*/ 161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5" h="2152">
                  <a:moveTo>
                    <a:pt x="1414" y="1577"/>
                  </a:moveTo>
                  <a:lnTo>
                    <a:pt x="1398" y="1580"/>
                  </a:lnTo>
                  <a:lnTo>
                    <a:pt x="1235" y="1634"/>
                  </a:lnTo>
                  <a:lnTo>
                    <a:pt x="1220" y="1641"/>
                  </a:lnTo>
                  <a:lnTo>
                    <a:pt x="1208" y="1652"/>
                  </a:lnTo>
                  <a:lnTo>
                    <a:pt x="1200" y="1665"/>
                  </a:lnTo>
                  <a:lnTo>
                    <a:pt x="1195" y="1680"/>
                  </a:lnTo>
                  <a:lnTo>
                    <a:pt x="1194" y="1696"/>
                  </a:lnTo>
                  <a:lnTo>
                    <a:pt x="1197" y="1711"/>
                  </a:lnTo>
                  <a:lnTo>
                    <a:pt x="1203" y="1725"/>
                  </a:lnTo>
                  <a:lnTo>
                    <a:pt x="1213" y="1737"/>
                  </a:lnTo>
                  <a:lnTo>
                    <a:pt x="1225" y="1745"/>
                  </a:lnTo>
                  <a:lnTo>
                    <a:pt x="1239" y="1752"/>
                  </a:lnTo>
                  <a:lnTo>
                    <a:pt x="1254" y="1753"/>
                  </a:lnTo>
                  <a:lnTo>
                    <a:pt x="1264" y="1752"/>
                  </a:lnTo>
                  <a:lnTo>
                    <a:pt x="1273" y="1750"/>
                  </a:lnTo>
                  <a:lnTo>
                    <a:pt x="1437" y="1696"/>
                  </a:lnTo>
                  <a:lnTo>
                    <a:pt x="1452" y="1688"/>
                  </a:lnTo>
                  <a:lnTo>
                    <a:pt x="1463" y="1677"/>
                  </a:lnTo>
                  <a:lnTo>
                    <a:pt x="1472" y="1665"/>
                  </a:lnTo>
                  <a:lnTo>
                    <a:pt x="1477" y="1650"/>
                  </a:lnTo>
                  <a:lnTo>
                    <a:pt x="1478" y="1634"/>
                  </a:lnTo>
                  <a:lnTo>
                    <a:pt x="1476" y="1618"/>
                  </a:lnTo>
                  <a:lnTo>
                    <a:pt x="1469" y="1603"/>
                  </a:lnTo>
                  <a:lnTo>
                    <a:pt x="1458" y="1592"/>
                  </a:lnTo>
                  <a:lnTo>
                    <a:pt x="1445" y="1583"/>
                  </a:lnTo>
                  <a:lnTo>
                    <a:pt x="1430" y="1578"/>
                  </a:lnTo>
                  <a:lnTo>
                    <a:pt x="1414" y="1577"/>
                  </a:lnTo>
                  <a:close/>
                  <a:moveTo>
                    <a:pt x="1945" y="1360"/>
                  </a:moveTo>
                  <a:lnTo>
                    <a:pt x="1912" y="1364"/>
                  </a:lnTo>
                  <a:lnTo>
                    <a:pt x="1882" y="1372"/>
                  </a:lnTo>
                  <a:lnTo>
                    <a:pt x="1853" y="1386"/>
                  </a:lnTo>
                  <a:lnTo>
                    <a:pt x="1827" y="1404"/>
                  </a:lnTo>
                  <a:lnTo>
                    <a:pt x="1805" y="1425"/>
                  </a:lnTo>
                  <a:lnTo>
                    <a:pt x="1787" y="1452"/>
                  </a:lnTo>
                  <a:lnTo>
                    <a:pt x="1774" y="1479"/>
                  </a:lnTo>
                  <a:lnTo>
                    <a:pt x="1766" y="1510"/>
                  </a:lnTo>
                  <a:lnTo>
                    <a:pt x="1763" y="1543"/>
                  </a:lnTo>
                  <a:lnTo>
                    <a:pt x="1766" y="1576"/>
                  </a:lnTo>
                  <a:lnTo>
                    <a:pt x="1774" y="1606"/>
                  </a:lnTo>
                  <a:lnTo>
                    <a:pt x="1787" y="1635"/>
                  </a:lnTo>
                  <a:lnTo>
                    <a:pt x="1805" y="1661"/>
                  </a:lnTo>
                  <a:lnTo>
                    <a:pt x="1827" y="1683"/>
                  </a:lnTo>
                  <a:lnTo>
                    <a:pt x="1853" y="1701"/>
                  </a:lnTo>
                  <a:lnTo>
                    <a:pt x="1882" y="1715"/>
                  </a:lnTo>
                  <a:lnTo>
                    <a:pt x="1912" y="1723"/>
                  </a:lnTo>
                  <a:lnTo>
                    <a:pt x="1945" y="1725"/>
                  </a:lnTo>
                  <a:lnTo>
                    <a:pt x="1978" y="1723"/>
                  </a:lnTo>
                  <a:lnTo>
                    <a:pt x="2009" y="1715"/>
                  </a:lnTo>
                  <a:lnTo>
                    <a:pt x="2038" y="1701"/>
                  </a:lnTo>
                  <a:lnTo>
                    <a:pt x="2063" y="1683"/>
                  </a:lnTo>
                  <a:lnTo>
                    <a:pt x="2086" y="1661"/>
                  </a:lnTo>
                  <a:lnTo>
                    <a:pt x="2104" y="1635"/>
                  </a:lnTo>
                  <a:lnTo>
                    <a:pt x="2116" y="1606"/>
                  </a:lnTo>
                  <a:lnTo>
                    <a:pt x="2125" y="1576"/>
                  </a:lnTo>
                  <a:lnTo>
                    <a:pt x="2128" y="1543"/>
                  </a:lnTo>
                  <a:lnTo>
                    <a:pt x="2125" y="1510"/>
                  </a:lnTo>
                  <a:lnTo>
                    <a:pt x="2116" y="1479"/>
                  </a:lnTo>
                  <a:lnTo>
                    <a:pt x="2104" y="1452"/>
                  </a:lnTo>
                  <a:lnTo>
                    <a:pt x="2086" y="1425"/>
                  </a:lnTo>
                  <a:lnTo>
                    <a:pt x="2063" y="1404"/>
                  </a:lnTo>
                  <a:lnTo>
                    <a:pt x="2038" y="1386"/>
                  </a:lnTo>
                  <a:lnTo>
                    <a:pt x="2009" y="1372"/>
                  </a:lnTo>
                  <a:lnTo>
                    <a:pt x="1978" y="1364"/>
                  </a:lnTo>
                  <a:lnTo>
                    <a:pt x="1945" y="1360"/>
                  </a:lnTo>
                  <a:close/>
                  <a:moveTo>
                    <a:pt x="726" y="1360"/>
                  </a:moveTo>
                  <a:lnTo>
                    <a:pt x="687" y="1364"/>
                  </a:lnTo>
                  <a:lnTo>
                    <a:pt x="650" y="1373"/>
                  </a:lnTo>
                  <a:lnTo>
                    <a:pt x="615" y="1388"/>
                  </a:lnTo>
                  <a:lnTo>
                    <a:pt x="583" y="1407"/>
                  </a:lnTo>
                  <a:lnTo>
                    <a:pt x="554" y="1431"/>
                  </a:lnTo>
                  <a:lnTo>
                    <a:pt x="530" y="1460"/>
                  </a:lnTo>
                  <a:lnTo>
                    <a:pt x="510" y="1492"/>
                  </a:lnTo>
                  <a:lnTo>
                    <a:pt x="495" y="1527"/>
                  </a:lnTo>
                  <a:lnTo>
                    <a:pt x="486" y="1565"/>
                  </a:lnTo>
                  <a:lnTo>
                    <a:pt x="483" y="1604"/>
                  </a:lnTo>
                  <a:lnTo>
                    <a:pt x="486" y="1644"/>
                  </a:lnTo>
                  <a:lnTo>
                    <a:pt x="495" y="1681"/>
                  </a:lnTo>
                  <a:lnTo>
                    <a:pt x="510" y="1716"/>
                  </a:lnTo>
                  <a:lnTo>
                    <a:pt x="530" y="1747"/>
                  </a:lnTo>
                  <a:lnTo>
                    <a:pt x="554" y="1776"/>
                  </a:lnTo>
                  <a:lnTo>
                    <a:pt x="583" y="1801"/>
                  </a:lnTo>
                  <a:lnTo>
                    <a:pt x="615" y="1821"/>
                  </a:lnTo>
                  <a:lnTo>
                    <a:pt x="650" y="1836"/>
                  </a:lnTo>
                  <a:lnTo>
                    <a:pt x="687" y="1844"/>
                  </a:lnTo>
                  <a:lnTo>
                    <a:pt x="726" y="1847"/>
                  </a:lnTo>
                  <a:lnTo>
                    <a:pt x="766" y="1844"/>
                  </a:lnTo>
                  <a:lnTo>
                    <a:pt x="804" y="1836"/>
                  </a:lnTo>
                  <a:lnTo>
                    <a:pt x="839" y="1821"/>
                  </a:lnTo>
                  <a:lnTo>
                    <a:pt x="871" y="1801"/>
                  </a:lnTo>
                  <a:lnTo>
                    <a:pt x="898" y="1776"/>
                  </a:lnTo>
                  <a:lnTo>
                    <a:pt x="923" y="1747"/>
                  </a:lnTo>
                  <a:lnTo>
                    <a:pt x="943" y="1716"/>
                  </a:lnTo>
                  <a:lnTo>
                    <a:pt x="958" y="1681"/>
                  </a:lnTo>
                  <a:lnTo>
                    <a:pt x="967" y="1644"/>
                  </a:lnTo>
                  <a:lnTo>
                    <a:pt x="971" y="1604"/>
                  </a:lnTo>
                  <a:lnTo>
                    <a:pt x="967" y="1565"/>
                  </a:lnTo>
                  <a:lnTo>
                    <a:pt x="958" y="1527"/>
                  </a:lnTo>
                  <a:lnTo>
                    <a:pt x="943" y="1492"/>
                  </a:lnTo>
                  <a:lnTo>
                    <a:pt x="923" y="1460"/>
                  </a:lnTo>
                  <a:lnTo>
                    <a:pt x="898" y="1431"/>
                  </a:lnTo>
                  <a:lnTo>
                    <a:pt x="871" y="1407"/>
                  </a:lnTo>
                  <a:lnTo>
                    <a:pt x="839" y="1388"/>
                  </a:lnTo>
                  <a:lnTo>
                    <a:pt x="804" y="1373"/>
                  </a:lnTo>
                  <a:lnTo>
                    <a:pt x="766" y="1364"/>
                  </a:lnTo>
                  <a:lnTo>
                    <a:pt x="726" y="1360"/>
                  </a:lnTo>
                  <a:close/>
                  <a:moveTo>
                    <a:pt x="1702" y="996"/>
                  </a:moveTo>
                  <a:lnTo>
                    <a:pt x="1686" y="998"/>
                  </a:lnTo>
                  <a:lnTo>
                    <a:pt x="1671" y="1003"/>
                  </a:lnTo>
                  <a:lnTo>
                    <a:pt x="1659" y="1014"/>
                  </a:lnTo>
                  <a:lnTo>
                    <a:pt x="1649" y="1026"/>
                  </a:lnTo>
                  <a:lnTo>
                    <a:pt x="1643" y="1041"/>
                  </a:lnTo>
                  <a:lnTo>
                    <a:pt x="1641" y="1056"/>
                  </a:lnTo>
                  <a:lnTo>
                    <a:pt x="1643" y="1072"/>
                  </a:lnTo>
                  <a:lnTo>
                    <a:pt x="1649" y="1087"/>
                  </a:lnTo>
                  <a:lnTo>
                    <a:pt x="1659" y="1099"/>
                  </a:lnTo>
                  <a:lnTo>
                    <a:pt x="1781" y="1221"/>
                  </a:lnTo>
                  <a:lnTo>
                    <a:pt x="1794" y="1231"/>
                  </a:lnTo>
                  <a:lnTo>
                    <a:pt x="1808" y="1237"/>
                  </a:lnTo>
                  <a:lnTo>
                    <a:pt x="1823" y="1238"/>
                  </a:lnTo>
                  <a:lnTo>
                    <a:pt x="1839" y="1237"/>
                  </a:lnTo>
                  <a:lnTo>
                    <a:pt x="1854" y="1231"/>
                  </a:lnTo>
                  <a:lnTo>
                    <a:pt x="1867" y="1221"/>
                  </a:lnTo>
                  <a:lnTo>
                    <a:pt x="1876" y="1208"/>
                  </a:lnTo>
                  <a:lnTo>
                    <a:pt x="1883" y="1194"/>
                  </a:lnTo>
                  <a:lnTo>
                    <a:pt x="1885" y="1178"/>
                  </a:lnTo>
                  <a:lnTo>
                    <a:pt x="1883" y="1162"/>
                  </a:lnTo>
                  <a:lnTo>
                    <a:pt x="1876" y="1148"/>
                  </a:lnTo>
                  <a:lnTo>
                    <a:pt x="1867" y="1134"/>
                  </a:lnTo>
                  <a:lnTo>
                    <a:pt x="1745" y="1014"/>
                  </a:lnTo>
                  <a:lnTo>
                    <a:pt x="1732" y="1003"/>
                  </a:lnTo>
                  <a:lnTo>
                    <a:pt x="1717" y="998"/>
                  </a:lnTo>
                  <a:lnTo>
                    <a:pt x="1702" y="996"/>
                  </a:lnTo>
                  <a:close/>
                  <a:moveTo>
                    <a:pt x="604" y="935"/>
                  </a:moveTo>
                  <a:lnTo>
                    <a:pt x="589" y="936"/>
                  </a:lnTo>
                  <a:lnTo>
                    <a:pt x="574" y="942"/>
                  </a:lnTo>
                  <a:lnTo>
                    <a:pt x="562" y="952"/>
                  </a:lnTo>
                  <a:lnTo>
                    <a:pt x="440" y="1074"/>
                  </a:lnTo>
                  <a:lnTo>
                    <a:pt x="430" y="1087"/>
                  </a:lnTo>
                  <a:lnTo>
                    <a:pt x="424" y="1102"/>
                  </a:lnTo>
                  <a:lnTo>
                    <a:pt x="422" y="1117"/>
                  </a:lnTo>
                  <a:lnTo>
                    <a:pt x="424" y="1132"/>
                  </a:lnTo>
                  <a:lnTo>
                    <a:pt x="430" y="1147"/>
                  </a:lnTo>
                  <a:lnTo>
                    <a:pt x="440" y="1160"/>
                  </a:lnTo>
                  <a:lnTo>
                    <a:pt x="452" y="1171"/>
                  </a:lnTo>
                  <a:lnTo>
                    <a:pt x="467" y="1176"/>
                  </a:lnTo>
                  <a:lnTo>
                    <a:pt x="483" y="1178"/>
                  </a:lnTo>
                  <a:lnTo>
                    <a:pt x="498" y="1176"/>
                  </a:lnTo>
                  <a:lnTo>
                    <a:pt x="513" y="1171"/>
                  </a:lnTo>
                  <a:lnTo>
                    <a:pt x="526" y="1160"/>
                  </a:lnTo>
                  <a:lnTo>
                    <a:pt x="648" y="1038"/>
                  </a:lnTo>
                  <a:lnTo>
                    <a:pt x="657" y="1025"/>
                  </a:lnTo>
                  <a:lnTo>
                    <a:pt x="664" y="1010"/>
                  </a:lnTo>
                  <a:lnTo>
                    <a:pt x="666" y="996"/>
                  </a:lnTo>
                  <a:lnTo>
                    <a:pt x="664" y="980"/>
                  </a:lnTo>
                  <a:lnTo>
                    <a:pt x="657" y="966"/>
                  </a:lnTo>
                  <a:lnTo>
                    <a:pt x="648" y="952"/>
                  </a:lnTo>
                  <a:lnTo>
                    <a:pt x="635" y="942"/>
                  </a:lnTo>
                  <a:lnTo>
                    <a:pt x="620" y="936"/>
                  </a:lnTo>
                  <a:lnTo>
                    <a:pt x="604" y="935"/>
                  </a:lnTo>
                  <a:close/>
                  <a:moveTo>
                    <a:pt x="1275" y="874"/>
                  </a:moveTo>
                  <a:lnTo>
                    <a:pt x="1242" y="877"/>
                  </a:lnTo>
                  <a:lnTo>
                    <a:pt x="1212" y="885"/>
                  </a:lnTo>
                  <a:lnTo>
                    <a:pt x="1183" y="899"/>
                  </a:lnTo>
                  <a:lnTo>
                    <a:pt x="1157" y="917"/>
                  </a:lnTo>
                  <a:lnTo>
                    <a:pt x="1135" y="938"/>
                  </a:lnTo>
                  <a:lnTo>
                    <a:pt x="1117" y="964"/>
                  </a:lnTo>
                  <a:lnTo>
                    <a:pt x="1103" y="992"/>
                  </a:lnTo>
                  <a:lnTo>
                    <a:pt x="1095" y="1023"/>
                  </a:lnTo>
                  <a:lnTo>
                    <a:pt x="1093" y="1056"/>
                  </a:lnTo>
                  <a:lnTo>
                    <a:pt x="1095" y="1089"/>
                  </a:lnTo>
                  <a:lnTo>
                    <a:pt x="1103" y="1120"/>
                  </a:lnTo>
                  <a:lnTo>
                    <a:pt x="1117" y="1148"/>
                  </a:lnTo>
                  <a:lnTo>
                    <a:pt x="1135" y="1174"/>
                  </a:lnTo>
                  <a:lnTo>
                    <a:pt x="1157" y="1196"/>
                  </a:lnTo>
                  <a:lnTo>
                    <a:pt x="1183" y="1214"/>
                  </a:lnTo>
                  <a:lnTo>
                    <a:pt x="1212" y="1228"/>
                  </a:lnTo>
                  <a:lnTo>
                    <a:pt x="1242" y="1236"/>
                  </a:lnTo>
                  <a:lnTo>
                    <a:pt x="1275" y="1238"/>
                  </a:lnTo>
                  <a:lnTo>
                    <a:pt x="1308" y="1236"/>
                  </a:lnTo>
                  <a:lnTo>
                    <a:pt x="1339" y="1228"/>
                  </a:lnTo>
                  <a:lnTo>
                    <a:pt x="1368" y="1214"/>
                  </a:lnTo>
                  <a:lnTo>
                    <a:pt x="1393" y="1196"/>
                  </a:lnTo>
                  <a:lnTo>
                    <a:pt x="1414" y="1174"/>
                  </a:lnTo>
                  <a:lnTo>
                    <a:pt x="1432" y="1148"/>
                  </a:lnTo>
                  <a:lnTo>
                    <a:pt x="1446" y="1120"/>
                  </a:lnTo>
                  <a:lnTo>
                    <a:pt x="1455" y="1089"/>
                  </a:lnTo>
                  <a:lnTo>
                    <a:pt x="1458" y="1056"/>
                  </a:lnTo>
                  <a:lnTo>
                    <a:pt x="1455" y="1023"/>
                  </a:lnTo>
                  <a:lnTo>
                    <a:pt x="1446" y="992"/>
                  </a:lnTo>
                  <a:lnTo>
                    <a:pt x="1432" y="964"/>
                  </a:lnTo>
                  <a:lnTo>
                    <a:pt x="1414" y="938"/>
                  </a:lnTo>
                  <a:lnTo>
                    <a:pt x="1393" y="917"/>
                  </a:lnTo>
                  <a:lnTo>
                    <a:pt x="1368" y="899"/>
                  </a:lnTo>
                  <a:lnTo>
                    <a:pt x="1339" y="885"/>
                  </a:lnTo>
                  <a:lnTo>
                    <a:pt x="1308" y="877"/>
                  </a:lnTo>
                  <a:lnTo>
                    <a:pt x="1275" y="874"/>
                  </a:lnTo>
                  <a:close/>
                  <a:moveTo>
                    <a:pt x="1945" y="447"/>
                  </a:moveTo>
                  <a:lnTo>
                    <a:pt x="1906" y="450"/>
                  </a:lnTo>
                  <a:lnTo>
                    <a:pt x="1869" y="460"/>
                  </a:lnTo>
                  <a:lnTo>
                    <a:pt x="1834" y="475"/>
                  </a:lnTo>
                  <a:lnTo>
                    <a:pt x="1802" y="495"/>
                  </a:lnTo>
                  <a:lnTo>
                    <a:pt x="1773" y="519"/>
                  </a:lnTo>
                  <a:lnTo>
                    <a:pt x="1749" y="547"/>
                  </a:lnTo>
                  <a:lnTo>
                    <a:pt x="1729" y="579"/>
                  </a:lnTo>
                  <a:lnTo>
                    <a:pt x="1714" y="614"/>
                  </a:lnTo>
                  <a:lnTo>
                    <a:pt x="1705" y="652"/>
                  </a:lnTo>
                  <a:lnTo>
                    <a:pt x="1702" y="691"/>
                  </a:lnTo>
                  <a:lnTo>
                    <a:pt x="1705" y="730"/>
                  </a:lnTo>
                  <a:lnTo>
                    <a:pt x="1714" y="767"/>
                  </a:lnTo>
                  <a:lnTo>
                    <a:pt x="1729" y="802"/>
                  </a:lnTo>
                  <a:lnTo>
                    <a:pt x="1749" y="834"/>
                  </a:lnTo>
                  <a:lnTo>
                    <a:pt x="1773" y="863"/>
                  </a:lnTo>
                  <a:lnTo>
                    <a:pt x="1802" y="887"/>
                  </a:lnTo>
                  <a:lnTo>
                    <a:pt x="1834" y="907"/>
                  </a:lnTo>
                  <a:lnTo>
                    <a:pt x="1869" y="922"/>
                  </a:lnTo>
                  <a:lnTo>
                    <a:pt x="1906" y="931"/>
                  </a:lnTo>
                  <a:lnTo>
                    <a:pt x="1945" y="935"/>
                  </a:lnTo>
                  <a:lnTo>
                    <a:pt x="1985" y="931"/>
                  </a:lnTo>
                  <a:lnTo>
                    <a:pt x="2023" y="922"/>
                  </a:lnTo>
                  <a:lnTo>
                    <a:pt x="2057" y="907"/>
                  </a:lnTo>
                  <a:lnTo>
                    <a:pt x="2090" y="887"/>
                  </a:lnTo>
                  <a:lnTo>
                    <a:pt x="2117" y="863"/>
                  </a:lnTo>
                  <a:lnTo>
                    <a:pt x="2142" y="834"/>
                  </a:lnTo>
                  <a:lnTo>
                    <a:pt x="2162" y="802"/>
                  </a:lnTo>
                  <a:lnTo>
                    <a:pt x="2177" y="767"/>
                  </a:lnTo>
                  <a:lnTo>
                    <a:pt x="2185" y="730"/>
                  </a:lnTo>
                  <a:lnTo>
                    <a:pt x="2190" y="691"/>
                  </a:lnTo>
                  <a:lnTo>
                    <a:pt x="2185" y="652"/>
                  </a:lnTo>
                  <a:lnTo>
                    <a:pt x="2177" y="614"/>
                  </a:lnTo>
                  <a:lnTo>
                    <a:pt x="2162" y="579"/>
                  </a:lnTo>
                  <a:lnTo>
                    <a:pt x="2142" y="547"/>
                  </a:lnTo>
                  <a:lnTo>
                    <a:pt x="2117" y="519"/>
                  </a:lnTo>
                  <a:lnTo>
                    <a:pt x="2090" y="495"/>
                  </a:lnTo>
                  <a:lnTo>
                    <a:pt x="2057" y="475"/>
                  </a:lnTo>
                  <a:lnTo>
                    <a:pt x="2023" y="460"/>
                  </a:lnTo>
                  <a:lnTo>
                    <a:pt x="1985" y="450"/>
                  </a:lnTo>
                  <a:lnTo>
                    <a:pt x="1945" y="447"/>
                  </a:lnTo>
                  <a:close/>
                  <a:moveTo>
                    <a:pt x="1255" y="409"/>
                  </a:moveTo>
                  <a:lnTo>
                    <a:pt x="1239" y="412"/>
                  </a:lnTo>
                  <a:lnTo>
                    <a:pt x="1225" y="419"/>
                  </a:lnTo>
                  <a:lnTo>
                    <a:pt x="1214" y="429"/>
                  </a:lnTo>
                  <a:lnTo>
                    <a:pt x="1204" y="443"/>
                  </a:lnTo>
                  <a:lnTo>
                    <a:pt x="1199" y="458"/>
                  </a:lnTo>
                  <a:lnTo>
                    <a:pt x="1198" y="474"/>
                  </a:lnTo>
                  <a:lnTo>
                    <a:pt x="1201" y="489"/>
                  </a:lnTo>
                  <a:lnTo>
                    <a:pt x="1207" y="503"/>
                  </a:lnTo>
                  <a:lnTo>
                    <a:pt x="1218" y="515"/>
                  </a:lnTo>
                  <a:lnTo>
                    <a:pt x="1232" y="525"/>
                  </a:lnTo>
                  <a:lnTo>
                    <a:pt x="1386" y="601"/>
                  </a:lnTo>
                  <a:lnTo>
                    <a:pt x="1400" y="606"/>
                  </a:lnTo>
                  <a:lnTo>
                    <a:pt x="1413" y="608"/>
                  </a:lnTo>
                  <a:lnTo>
                    <a:pt x="1429" y="605"/>
                  </a:lnTo>
                  <a:lnTo>
                    <a:pt x="1444" y="599"/>
                  </a:lnTo>
                  <a:lnTo>
                    <a:pt x="1458" y="588"/>
                  </a:lnTo>
                  <a:lnTo>
                    <a:pt x="1467" y="574"/>
                  </a:lnTo>
                  <a:lnTo>
                    <a:pt x="1473" y="559"/>
                  </a:lnTo>
                  <a:lnTo>
                    <a:pt x="1474" y="543"/>
                  </a:lnTo>
                  <a:lnTo>
                    <a:pt x="1471" y="528"/>
                  </a:lnTo>
                  <a:lnTo>
                    <a:pt x="1464" y="514"/>
                  </a:lnTo>
                  <a:lnTo>
                    <a:pt x="1454" y="501"/>
                  </a:lnTo>
                  <a:lnTo>
                    <a:pt x="1440" y="493"/>
                  </a:lnTo>
                  <a:lnTo>
                    <a:pt x="1286" y="415"/>
                  </a:lnTo>
                  <a:lnTo>
                    <a:pt x="1270" y="410"/>
                  </a:lnTo>
                  <a:lnTo>
                    <a:pt x="1255" y="409"/>
                  </a:lnTo>
                  <a:close/>
                  <a:moveTo>
                    <a:pt x="726" y="204"/>
                  </a:moveTo>
                  <a:lnTo>
                    <a:pt x="682" y="207"/>
                  </a:lnTo>
                  <a:lnTo>
                    <a:pt x="638" y="217"/>
                  </a:lnTo>
                  <a:lnTo>
                    <a:pt x="598" y="232"/>
                  </a:lnTo>
                  <a:lnTo>
                    <a:pt x="561" y="253"/>
                  </a:lnTo>
                  <a:lnTo>
                    <a:pt x="527" y="279"/>
                  </a:lnTo>
                  <a:lnTo>
                    <a:pt x="497" y="309"/>
                  </a:lnTo>
                  <a:lnTo>
                    <a:pt x="470" y="343"/>
                  </a:lnTo>
                  <a:lnTo>
                    <a:pt x="450" y="380"/>
                  </a:lnTo>
                  <a:lnTo>
                    <a:pt x="434" y="421"/>
                  </a:lnTo>
                  <a:lnTo>
                    <a:pt x="425" y="463"/>
                  </a:lnTo>
                  <a:lnTo>
                    <a:pt x="422" y="509"/>
                  </a:lnTo>
                  <a:lnTo>
                    <a:pt x="425" y="553"/>
                  </a:lnTo>
                  <a:lnTo>
                    <a:pt x="434" y="596"/>
                  </a:lnTo>
                  <a:lnTo>
                    <a:pt x="450" y="637"/>
                  </a:lnTo>
                  <a:lnTo>
                    <a:pt x="470" y="674"/>
                  </a:lnTo>
                  <a:lnTo>
                    <a:pt x="497" y="708"/>
                  </a:lnTo>
                  <a:lnTo>
                    <a:pt x="527" y="738"/>
                  </a:lnTo>
                  <a:lnTo>
                    <a:pt x="561" y="763"/>
                  </a:lnTo>
                  <a:lnTo>
                    <a:pt x="598" y="784"/>
                  </a:lnTo>
                  <a:lnTo>
                    <a:pt x="638" y="799"/>
                  </a:lnTo>
                  <a:lnTo>
                    <a:pt x="682" y="809"/>
                  </a:lnTo>
                  <a:lnTo>
                    <a:pt x="726" y="813"/>
                  </a:lnTo>
                  <a:lnTo>
                    <a:pt x="771" y="809"/>
                  </a:lnTo>
                  <a:lnTo>
                    <a:pt x="814" y="799"/>
                  </a:lnTo>
                  <a:lnTo>
                    <a:pt x="855" y="784"/>
                  </a:lnTo>
                  <a:lnTo>
                    <a:pt x="892" y="763"/>
                  </a:lnTo>
                  <a:lnTo>
                    <a:pt x="926" y="738"/>
                  </a:lnTo>
                  <a:lnTo>
                    <a:pt x="957" y="708"/>
                  </a:lnTo>
                  <a:lnTo>
                    <a:pt x="982" y="674"/>
                  </a:lnTo>
                  <a:lnTo>
                    <a:pt x="1002" y="637"/>
                  </a:lnTo>
                  <a:lnTo>
                    <a:pt x="1018" y="596"/>
                  </a:lnTo>
                  <a:lnTo>
                    <a:pt x="1028" y="553"/>
                  </a:lnTo>
                  <a:lnTo>
                    <a:pt x="1031" y="509"/>
                  </a:lnTo>
                  <a:lnTo>
                    <a:pt x="1028" y="463"/>
                  </a:lnTo>
                  <a:lnTo>
                    <a:pt x="1018" y="421"/>
                  </a:lnTo>
                  <a:lnTo>
                    <a:pt x="1002" y="380"/>
                  </a:lnTo>
                  <a:lnTo>
                    <a:pt x="982" y="343"/>
                  </a:lnTo>
                  <a:lnTo>
                    <a:pt x="957" y="309"/>
                  </a:lnTo>
                  <a:lnTo>
                    <a:pt x="926" y="279"/>
                  </a:lnTo>
                  <a:lnTo>
                    <a:pt x="892" y="253"/>
                  </a:lnTo>
                  <a:lnTo>
                    <a:pt x="855" y="232"/>
                  </a:lnTo>
                  <a:lnTo>
                    <a:pt x="814" y="217"/>
                  </a:lnTo>
                  <a:lnTo>
                    <a:pt x="772" y="207"/>
                  </a:lnTo>
                  <a:lnTo>
                    <a:pt x="726" y="204"/>
                  </a:lnTo>
                  <a:close/>
                  <a:moveTo>
                    <a:pt x="0" y="0"/>
                  </a:moveTo>
                  <a:lnTo>
                    <a:pt x="767" y="98"/>
                  </a:lnTo>
                  <a:lnTo>
                    <a:pt x="868" y="113"/>
                  </a:lnTo>
                  <a:lnTo>
                    <a:pt x="966" y="132"/>
                  </a:lnTo>
                  <a:lnTo>
                    <a:pt x="1064" y="157"/>
                  </a:lnTo>
                  <a:lnTo>
                    <a:pt x="1158" y="186"/>
                  </a:lnTo>
                  <a:lnTo>
                    <a:pt x="1187" y="198"/>
                  </a:lnTo>
                  <a:lnTo>
                    <a:pt x="1215" y="210"/>
                  </a:lnTo>
                  <a:lnTo>
                    <a:pt x="1237" y="219"/>
                  </a:lnTo>
                  <a:lnTo>
                    <a:pt x="1266" y="231"/>
                  </a:lnTo>
                  <a:lnTo>
                    <a:pt x="1298" y="244"/>
                  </a:lnTo>
                  <a:lnTo>
                    <a:pt x="1336" y="256"/>
                  </a:lnTo>
                  <a:lnTo>
                    <a:pt x="1377" y="269"/>
                  </a:lnTo>
                  <a:lnTo>
                    <a:pt x="1424" y="282"/>
                  </a:lnTo>
                  <a:lnTo>
                    <a:pt x="1475" y="293"/>
                  </a:lnTo>
                  <a:lnTo>
                    <a:pt x="1530" y="304"/>
                  </a:lnTo>
                  <a:lnTo>
                    <a:pt x="1589" y="312"/>
                  </a:lnTo>
                  <a:lnTo>
                    <a:pt x="1651" y="320"/>
                  </a:lnTo>
                  <a:lnTo>
                    <a:pt x="1717" y="324"/>
                  </a:lnTo>
                  <a:lnTo>
                    <a:pt x="1786" y="326"/>
                  </a:lnTo>
                  <a:lnTo>
                    <a:pt x="1833" y="325"/>
                  </a:lnTo>
                  <a:lnTo>
                    <a:pt x="2555" y="325"/>
                  </a:lnTo>
                  <a:lnTo>
                    <a:pt x="2555" y="1492"/>
                  </a:lnTo>
                  <a:lnTo>
                    <a:pt x="2552" y="1556"/>
                  </a:lnTo>
                  <a:lnTo>
                    <a:pt x="2543" y="1617"/>
                  </a:lnTo>
                  <a:lnTo>
                    <a:pt x="2528" y="1676"/>
                  </a:lnTo>
                  <a:lnTo>
                    <a:pt x="2508" y="1735"/>
                  </a:lnTo>
                  <a:lnTo>
                    <a:pt x="2484" y="1790"/>
                  </a:lnTo>
                  <a:lnTo>
                    <a:pt x="2454" y="1842"/>
                  </a:lnTo>
                  <a:lnTo>
                    <a:pt x="2420" y="1891"/>
                  </a:lnTo>
                  <a:lnTo>
                    <a:pt x="2382" y="1937"/>
                  </a:lnTo>
                  <a:lnTo>
                    <a:pt x="2339" y="1979"/>
                  </a:lnTo>
                  <a:lnTo>
                    <a:pt x="2294" y="2017"/>
                  </a:lnTo>
                  <a:lnTo>
                    <a:pt x="2245" y="2051"/>
                  </a:lnTo>
                  <a:lnTo>
                    <a:pt x="2192" y="2081"/>
                  </a:lnTo>
                  <a:lnTo>
                    <a:pt x="2138" y="2106"/>
                  </a:lnTo>
                  <a:lnTo>
                    <a:pt x="2079" y="2125"/>
                  </a:lnTo>
                  <a:lnTo>
                    <a:pt x="2020" y="2140"/>
                  </a:lnTo>
                  <a:lnTo>
                    <a:pt x="1958" y="2148"/>
                  </a:lnTo>
                  <a:lnTo>
                    <a:pt x="1894" y="2152"/>
                  </a:lnTo>
                  <a:lnTo>
                    <a:pt x="662" y="2152"/>
                  </a:lnTo>
                  <a:lnTo>
                    <a:pt x="598" y="2148"/>
                  </a:lnTo>
                  <a:lnTo>
                    <a:pt x="536" y="2140"/>
                  </a:lnTo>
                  <a:lnTo>
                    <a:pt x="476" y="2125"/>
                  </a:lnTo>
                  <a:lnTo>
                    <a:pt x="418" y="2106"/>
                  </a:lnTo>
                  <a:lnTo>
                    <a:pt x="363" y="2081"/>
                  </a:lnTo>
                  <a:lnTo>
                    <a:pt x="311" y="2051"/>
                  </a:lnTo>
                  <a:lnTo>
                    <a:pt x="261" y="2017"/>
                  </a:lnTo>
                  <a:lnTo>
                    <a:pt x="216" y="1979"/>
                  </a:lnTo>
                  <a:lnTo>
                    <a:pt x="173" y="1937"/>
                  </a:lnTo>
                  <a:lnTo>
                    <a:pt x="135" y="1891"/>
                  </a:lnTo>
                  <a:lnTo>
                    <a:pt x="101" y="1842"/>
                  </a:lnTo>
                  <a:lnTo>
                    <a:pt x="71" y="1790"/>
                  </a:lnTo>
                  <a:lnTo>
                    <a:pt x="47" y="1735"/>
                  </a:lnTo>
                  <a:lnTo>
                    <a:pt x="26" y="1677"/>
                  </a:lnTo>
                  <a:lnTo>
                    <a:pt x="13" y="1617"/>
                  </a:lnTo>
                  <a:lnTo>
                    <a:pt x="3" y="1556"/>
                  </a:lnTo>
                  <a:lnTo>
                    <a:pt x="0" y="1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6" name="Group 835"/>
          <p:cNvGrpSpPr/>
          <p:nvPr/>
        </p:nvGrpSpPr>
        <p:grpSpPr>
          <a:xfrm>
            <a:off x="5427571" y="4230688"/>
            <a:ext cx="392113" cy="558800"/>
            <a:chOff x="5422900" y="4230688"/>
            <a:chExt cx="392113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6" name="Freeform 206"/>
            <p:cNvSpPr>
              <a:spLocks noEditPoints="1"/>
            </p:cNvSpPr>
            <p:nvPr/>
          </p:nvSpPr>
          <p:spPr bwMode="auto">
            <a:xfrm>
              <a:off x="5432425" y="4578350"/>
              <a:ext cx="382588" cy="211138"/>
            </a:xfrm>
            <a:custGeom>
              <a:avLst/>
              <a:gdLst>
                <a:gd name="T0" fmla="*/ 1963 w 2167"/>
                <a:gd name="T1" fmla="*/ 622 h 1197"/>
                <a:gd name="T2" fmla="*/ 1667 w 2167"/>
                <a:gd name="T3" fmla="*/ 271 h 1197"/>
                <a:gd name="T4" fmla="*/ 1832 w 2167"/>
                <a:gd name="T5" fmla="*/ 296 h 1197"/>
                <a:gd name="T6" fmla="*/ 1426 w 2167"/>
                <a:gd name="T7" fmla="*/ 264 h 1197"/>
                <a:gd name="T8" fmla="*/ 1392 w 2167"/>
                <a:gd name="T9" fmla="*/ 299 h 1197"/>
                <a:gd name="T10" fmla="*/ 1376 w 2167"/>
                <a:gd name="T11" fmla="*/ 395 h 1197"/>
                <a:gd name="T12" fmla="*/ 1309 w 2167"/>
                <a:gd name="T13" fmla="*/ 507 h 1197"/>
                <a:gd name="T14" fmla="*/ 1193 w 2167"/>
                <a:gd name="T15" fmla="*/ 606 h 1197"/>
                <a:gd name="T16" fmla="*/ 1035 w 2167"/>
                <a:gd name="T17" fmla="*/ 690 h 1197"/>
                <a:gd name="T18" fmla="*/ 844 w 2167"/>
                <a:gd name="T19" fmla="*/ 756 h 1197"/>
                <a:gd name="T20" fmla="*/ 626 w 2167"/>
                <a:gd name="T21" fmla="*/ 798 h 1197"/>
                <a:gd name="T22" fmla="*/ 389 w 2167"/>
                <a:gd name="T23" fmla="*/ 812 h 1197"/>
                <a:gd name="T24" fmla="*/ 343 w 2167"/>
                <a:gd name="T25" fmla="*/ 835 h 1197"/>
                <a:gd name="T26" fmla="*/ 336 w 2167"/>
                <a:gd name="T27" fmla="*/ 885 h 1197"/>
                <a:gd name="T28" fmla="*/ 370 w 2167"/>
                <a:gd name="T29" fmla="*/ 919 h 1197"/>
                <a:gd name="T30" fmla="*/ 562 w 2167"/>
                <a:gd name="T31" fmla="*/ 915 h 1197"/>
                <a:gd name="T32" fmla="*/ 806 w 2167"/>
                <a:gd name="T33" fmla="*/ 880 h 1197"/>
                <a:gd name="T34" fmla="*/ 1022 w 2167"/>
                <a:gd name="T35" fmla="*/ 817 h 1197"/>
                <a:gd name="T36" fmla="*/ 1206 w 2167"/>
                <a:gd name="T37" fmla="*/ 731 h 1197"/>
                <a:gd name="T38" fmla="*/ 1351 w 2167"/>
                <a:gd name="T39" fmla="*/ 624 h 1197"/>
                <a:gd name="T40" fmla="*/ 1450 w 2167"/>
                <a:gd name="T41" fmla="*/ 501 h 1197"/>
                <a:gd name="T42" fmla="*/ 1497 w 2167"/>
                <a:gd name="T43" fmla="*/ 364 h 1197"/>
                <a:gd name="T44" fmla="*/ 1489 w 2167"/>
                <a:gd name="T45" fmla="*/ 284 h 1197"/>
                <a:gd name="T46" fmla="*/ 1445 w 2167"/>
                <a:gd name="T47" fmla="*/ 261 h 1197"/>
                <a:gd name="T48" fmla="*/ 207 w 2167"/>
                <a:gd name="T49" fmla="*/ 27 h 1197"/>
                <a:gd name="T50" fmla="*/ 510 w 2167"/>
                <a:gd name="T51" fmla="*/ 79 h 1197"/>
                <a:gd name="T52" fmla="*/ 833 w 2167"/>
                <a:gd name="T53" fmla="*/ 96 h 1197"/>
                <a:gd name="T54" fmla="*/ 1157 w 2167"/>
                <a:gd name="T55" fmla="*/ 79 h 1197"/>
                <a:gd name="T56" fmla="*/ 1460 w 2167"/>
                <a:gd name="T57" fmla="*/ 27 h 1197"/>
                <a:gd name="T58" fmla="*/ 1595 w 2167"/>
                <a:gd name="T59" fmla="*/ 2 h 1197"/>
                <a:gd name="T60" fmla="*/ 1646 w 2167"/>
                <a:gd name="T61" fmla="*/ 31 h 1197"/>
                <a:gd name="T62" fmla="*/ 1667 w 2167"/>
                <a:gd name="T63" fmla="*/ 87 h 1197"/>
                <a:gd name="T64" fmla="*/ 1999 w 2167"/>
                <a:gd name="T65" fmla="*/ 229 h 1197"/>
                <a:gd name="T66" fmla="*/ 1832 w 2167"/>
                <a:gd name="T67" fmla="*/ 453 h 1197"/>
                <a:gd name="T68" fmla="*/ 2167 w 2167"/>
                <a:gd name="T69" fmla="*/ 650 h 1197"/>
                <a:gd name="T70" fmla="*/ 1651 w 2167"/>
                <a:gd name="T71" fmla="*/ 905 h 1197"/>
                <a:gd name="T72" fmla="*/ 1588 w 2167"/>
                <a:gd name="T73" fmla="*/ 1031 h 1197"/>
                <a:gd name="T74" fmla="*/ 1488 w 2167"/>
                <a:gd name="T75" fmla="*/ 1128 h 1197"/>
                <a:gd name="T76" fmla="*/ 1358 w 2167"/>
                <a:gd name="T77" fmla="*/ 1185 h 1197"/>
                <a:gd name="T78" fmla="*/ 407 w 2167"/>
                <a:gd name="T79" fmla="*/ 1197 h 1197"/>
                <a:gd name="T80" fmla="*/ 259 w 2167"/>
                <a:gd name="T81" fmla="*/ 1170 h 1197"/>
                <a:gd name="T82" fmla="*/ 136 w 2167"/>
                <a:gd name="T83" fmla="*/ 1095 h 1197"/>
                <a:gd name="T84" fmla="*/ 47 w 2167"/>
                <a:gd name="T85" fmla="*/ 984 h 1197"/>
                <a:gd name="T86" fmla="*/ 3 w 2167"/>
                <a:gd name="T87" fmla="*/ 845 h 1197"/>
                <a:gd name="T88" fmla="*/ 3 w 2167"/>
                <a:gd name="T89" fmla="*/ 66 h 1197"/>
                <a:gd name="T90" fmla="*/ 35 w 2167"/>
                <a:gd name="T91" fmla="*/ 18 h 1197"/>
                <a:gd name="T92" fmla="*/ 92 w 2167"/>
                <a:gd name="T93" fmla="*/ 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7" h="1197">
                  <a:moveTo>
                    <a:pt x="1667" y="507"/>
                  </a:moveTo>
                  <a:lnTo>
                    <a:pt x="1667" y="738"/>
                  </a:lnTo>
                  <a:lnTo>
                    <a:pt x="1963" y="622"/>
                  </a:lnTo>
                  <a:lnTo>
                    <a:pt x="1748" y="538"/>
                  </a:lnTo>
                  <a:lnTo>
                    <a:pt x="1667" y="507"/>
                  </a:lnTo>
                  <a:close/>
                  <a:moveTo>
                    <a:pt x="1667" y="271"/>
                  </a:moveTo>
                  <a:lnTo>
                    <a:pt x="1667" y="389"/>
                  </a:lnTo>
                  <a:lnTo>
                    <a:pt x="1719" y="409"/>
                  </a:lnTo>
                  <a:lnTo>
                    <a:pt x="1832" y="296"/>
                  </a:lnTo>
                  <a:lnTo>
                    <a:pt x="1667" y="271"/>
                  </a:lnTo>
                  <a:close/>
                  <a:moveTo>
                    <a:pt x="1445" y="261"/>
                  </a:moveTo>
                  <a:lnTo>
                    <a:pt x="1426" y="264"/>
                  </a:lnTo>
                  <a:lnTo>
                    <a:pt x="1411" y="272"/>
                  </a:lnTo>
                  <a:lnTo>
                    <a:pt x="1400" y="284"/>
                  </a:lnTo>
                  <a:lnTo>
                    <a:pt x="1392" y="299"/>
                  </a:lnTo>
                  <a:lnTo>
                    <a:pt x="1389" y="316"/>
                  </a:lnTo>
                  <a:lnTo>
                    <a:pt x="1386" y="356"/>
                  </a:lnTo>
                  <a:lnTo>
                    <a:pt x="1376" y="395"/>
                  </a:lnTo>
                  <a:lnTo>
                    <a:pt x="1360" y="434"/>
                  </a:lnTo>
                  <a:lnTo>
                    <a:pt x="1337" y="471"/>
                  </a:lnTo>
                  <a:lnTo>
                    <a:pt x="1309" y="507"/>
                  </a:lnTo>
                  <a:lnTo>
                    <a:pt x="1276" y="541"/>
                  </a:lnTo>
                  <a:lnTo>
                    <a:pt x="1236" y="575"/>
                  </a:lnTo>
                  <a:lnTo>
                    <a:pt x="1193" y="606"/>
                  </a:lnTo>
                  <a:lnTo>
                    <a:pt x="1144" y="636"/>
                  </a:lnTo>
                  <a:lnTo>
                    <a:pt x="1092" y="664"/>
                  </a:lnTo>
                  <a:lnTo>
                    <a:pt x="1035" y="690"/>
                  </a:lnTo>
                  <a:lnTo>
                    <a:pt x="975" y="714"/>
                  </a:lnTo>
                  <a:lnTo>
                    <a:pt x="911" y="737"/>
                  </a:lnTo>
                  <a:lnTo>
                    <a:pt x="844" y="756"/>
                  </a:lnTo>
                  <a:lnTo>
                    <a:pt x="774" y="773"/>
                  </a:lnTo>
                  <a:lnTo>
                    <a:pt x="701" y="786"/>
                  </a:lnTo>
                  <a:lnTo>
                    <a:pt x="626" y="798"/>
                  </a:lnTo>
                  <a:lnTo>
                    <a:pt x="548" y="806"/>
                  </a:lnTo>
                  <a:lnTo>
                    <a:pt x="469" y="811"/>
                  </a:lnTo>
                  <a:lnTo>
                    <a:pt x="389" y="812"/>
                  </a:lnTo>
                  <a:lnTo>
                    <a:pt x="370" y="815"/>
                  </a:lnTo>
                  <a:lnTo>
                    <a:pt x="355" y="823"/>
                  </a:lnTo>
                  <a:lnTo>
                    <a:pt x="343" y="835"/>
                  </a:lnTo>
                  <a:lnTo>
                    <a:pt x="336" y="850"/>
                  </a:lnTo>
                  <a:lnTo>
                    <a:pt x="333" y="867"/>
                  </a:lnTo>
                  <a:lnTo>
                    <a:pt x="336" y="885"/>
                  </a:lnTo>
                  <a:lnTo>
                    <a:pt x="343" y="900"/>
                  </a:lnTo>
                  <a:lnTo>
                    <a:pt x="355" y="912"/>
                  </a:lnTo>
                  <a:lnTo>
                    <a:pt x="370" y="919"/>
                  </a:lnTo>
                  <a:lnTo>
                    <a:pt x="389" y="922"/>
                  </a:lnTo>
                  <a:lnTo>
                    <a:pt x="477" y="920"/>
                  </a:lnTo>
                  <a:lnTo>
                    <a:pt x="562" y="915"/>
                  </a:lnTo>
                  <a:lnTo>
                    <a:pt x="646" y="907"/>
                  </a:lnTo>
                  <a:lnTo>
                    <a:pt x="727" y="895"/>
                  </a:lnTo>
                  <a:lnTo>
                    <a:pt x="806" y="880"/>
                  </a:lnTo>
                  <a:lnTo>
                    <a:pt x="882" y="862"/>
                  </a:lnTo>
                  <a:lnTo>
                    <a:pt x="953" y="841"/>
                  </a:lnTo>
                  <a:lnTo>
                    <a:pt x="1022" y="817"/>
                  </a:lnTo>
                  <a:lnTo>
                    <a:pt x="1088" y="791"/>
                  </a:lnTo>
                  <a:lnTo>
                    <a:pt x="1148" y="762"/>
                  </a:lnTo>
                  <a:lnTo>
                    <a:pt x="1206" y="731"/>
                  </a:lnTo>
                  <a:lnTo>
                    <a:pt x="1259" y="697"/>
                  </a:lnTo>
                  <a:lnTo>
                    <a:pt x="1307" y="661"/>
                  </a:lnTo>
                  <a:lnTo>
                    <a:pt x="1351" y="624"/>
                  </a:lnTo>
                  <a:lnTo>
                    <a:pt x="1389" y="585"/>
                  </a:lnTo>
                  <a:lnTo>
                    <a:pt x="1421" y="543"/>
                  </a:lnTo>
                  <a:lnTo>
                    <a:pt x="1450" y="501"/>
                  </a:lnTo>
                  <a:lnTo>
                    <a:pt x="1471" y="457"/>
                  </a:lnTo>
                  <a:lnTo>
                    <a:pt x="1487" y="411"/>
                  </a:lnTo>
                  <a:lnTo>
                    <a:pt x="1497" y="364"/>
                  </a:lnTo>
                  <a:lnTo>
                    <a:pt x="1500" y="316"/>
                  </a:lnTo>
                  <a:lnTo>
                    <a:pt x="1497" y="299"/>
                  </a:lnTo>
                  <a:lnTo>
                    <a:pt x="1489" y="284"/>
                  </a:lnTo>
                  <a:lnTo>
                    <a:pt x="1477" y="272"/>
                  </a:lnTo>
                  <a:lnTo>
                    <a:pt x="1462" y="264"/>
                  </a:lnTo>
                  <a:lnTo>
                    <a:pt x="1445" y="261"/>
                  </a:lnTo>
                  <a:close/>
                  <a:moveTo>
                    <a:pt x="92" y="0"/>
                  </a:moveTo>
                  <a:lnTo>
                    <a:pt x="112" y="3"/>
                  </a:lnTo>
                  <a:lnTo>
                    <a:pt x="207" y="27"/>
                  </a:lnTo>
                  <a:lnTo>
                    <a:pt x="305" y="48"/>
                  </a:lnTo>
                  <a:lnTo>
                    <a:pt x="406" y="65"/>
                  </a:lnTo>
                  <a:lnTo>
                    <a:pt x="510" y="79"/>
                  </a:lnTo>
                  <a:lnTo>
                    <a:pt x="616" y="88"/>
                  </a:lnTo>
                  <a:lnTo>
                    <a:pt x="724" y="94"/>
                  </a:lnTo>
                  <a:lnTo>
                    <a:pt x="833" y="96"/>
                  </a:lnTo>
                  <a:lnTo>
                    <a:pt x="942" y="94"/>
                  </a:lnTo>
                  <a:lnTo>
                    <a:pt x="1050" y="88"/>
                  </a:lnTo>
                  <a:lnTo>
                    <a:pt x="1157" y="79"/>
                  </a:lnTo>
                  <a:lnTo>
                    <a:pt x="1261" y="65"/>
                  </a:lnTo>
                  <a:lnTo>
                    <a:pt x="1362" y="48"/>
                  </a:lnTo>
                  <a:lnTo>
                    <a:pt x="1460" y="27"/>
                  </a:lnTo>
                  <a:lnTo>
                    <a:pt x="1555" y="3"/>
                  </a:lnTo>
                  <a:lnTo>
                    <a:pt x="1575" y="0"/>
                  </a:lnTo>
                  <a:lnTo>
                    <a:pt x="1595" y="2"/>
                  </a:lnTo>
                  <a:lnTo>
                    <a:pt x="1614" y="8"/>
                  </a:lnTo>
                  <a:lnTo>
                    <a:pt x="1631" y="18"/>
                  </a:lnTo>
                  <a:lnTo>
                    <a:pt x="1646" y="31"/>
                  </a:lnTo>
                  <a:lnTo>
                    <a:pt x="1657" y="48"/>
                  </a:lnTo>
                  <a:lnTo>
                    <a:pt x="1665" y="66"/>
                  </a:lnTo>
                  <a:lnTo>
                    <a:pt x="1667" y="87"/>
                  </a:lnTo>
                  <a:lnTo>
                    <a:pt x="1667" y="159"/>
                  </a:lnTo>
                  <a:lnTo>
                    <a:pt x="1965" y="206"/>
                  </a:lnTo>
                  <a:lnTo>
                    <a:pt x="1999" y="229"/>
                  </a:lnTo>
                  <a:lnTo>
                    <a:pt x="2000" y="288"/>
                  </a:lnTo>
                  <a:lnTo>
                    <a:pt x="1980" y="303"/>
                  </a:lnTo>
                  <a:lnTo>
                    <a:pt x="1832" y="453"/>
                  </a:lnTo>
                  <a:lnTo>
                    <a:pt x="2143" y="575"/>
                  </a:lnTo>
                  <a:lnTo>
                    <a:pt x="2166" y="592"/>
                  </a:lnTo>
                  <a:lnTo>
                    <a:pt x="2167" y="650"/>
                  </a:lnTo>
                  <a:lnTo>
                    <a:pt x="2131" y="675"/>
                  </a:lnTo>
                  <a:lnTo>
                    <a:pt x="1661" y="858"/>
                  </a:lnTo>
                  <a:lnTo>
                    <a:pt x="1651" y="905"/>
                  </a:lnTo>
                  <a:lnTo>
                    <a:pt x="1634" y="950"/>
                  </a:lnTo>
                  <a:lnTo>
                    <a:pt x="1614" y="992"/>
                  </a:lnTo>
                  <a:lnTo>
                    <a:pt x="1588" y="1031"/>
                  </a:lnTo>
                  <a:lnTo>
                    <a:pt x="1559" y="1067"/>
                  </a:lnTo>
                  <a:lnTo>
                    <a:pt x="1524" y="1100"/>
                  </a:lnTo>
                  <a:lnTo>
                    <a:pt x="1488" y="1128"/>
                  </a:lnTo>
                  <a:lnTo>
                    <a:pt x="1447" y="1152"/>
                  </a:lnTo>
                  <a:lnTo>
                    <a:pt x="1403" y="1171"/>
                  </a:lnTo>
                  <a:lnTo>
                    <a:pt x="1358" y="1185"/>
                  </a:lnTo>
                  <a:lnTo>
                    <a:pt x="1310" y="1194"/>
                  </a:lnTo>
                  <a:lnTo>
                    <a:pt x="1260" y="1197"/>
                  </a:lnTo>
                  <a:lnTo>
                    <a:pt x="407" y="1197"/>
                  </a:lnTo>
                  <a:lnTo>
                    <a:pt x="355" y="1194"/>
                  </a:lnTo>
                  <a:lnTo>
                    <a:pt x="307" y="1185"/>
                  </a:lnTo>
                  <a:lnTo>
                    <a:pt x="259" y="1170"/>
                  </a:lnTo>
                  <a:lnTo>
                    <a:pt x="216" y="1150"/>
                  </a:lnTo>
                  <a:lnTo>
                    <a:pt x="174" y="1125"/>
                  </a:lnTo>
                  <a:lnTo>
                    <a:pt x="136" y="1095"/>
                  </a:lnTo>
                  <a:lnTo>
                    <a:pt x="103" y="1062"/>
                  </a:lnTo>
                  <a:lnTo>
                    <a:pt x="72" y="1024"/>
                  </a:lnTo>
                  <a:lnTo>
                    <a:pt x="47" y="984"/>
                  </a:lnTo>
                  <a:lnTo>
                    <a:pt x="27" y="940"/>
                  </a:lnTo>
                  <a:lnTo>
                    <a:pt x="12" y="894"/>
                  </a:lnTo>
                  <a:lnTo>
                    <a:pt x="3" y="845"/>
                  </a:lnTo>
                  <a:lnTo>
                    <a:pt x="0" y="794"/>
                  </a:lnTo>
                  <a:lnTo>
                    <a:pt x="0" y="87"/>
                  </a:lnTo>
                  <a:lnTo>
                    <a:pt x="3" y="66"/>
                  </a:lnTo>
                  <a:lnTo>
                    <a:pt x="10" y="48"/>
                  </a:lnTo>
                  <a:lnTo>
                    <a:pt x="21" y="31"/>
                  </a:lnTo>
                  <a:lnTo>
                    <a:pt x="35" y="18"/>
                  </a:lnTo>
                  <a:lnTo>
                    <a:pt x="52" y="8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07"/>
            <p:cNvSpPr>
              <a:spLocks noEditPoints="1"/>
            </p:cNvSpPr>
            <p:nvPr/>
          </p:nvSpPr>
          <p:spPr bwMode="auto">
            <a:xfrm>
              <a:off x="5422900" y="4230688"/>
              <a:ext cx="323850" cy="346075"/>
            </a:xfrm>
            <a:custGeom>
              <a:avLst/>
              <a:gdLst>
                <a:gd name="T0" fmla="*/ 928 w 1837"/>
                <a:gd name="T1" fmla="*/ 1092 h 1959"/>
                <a:gd name="T2" fmla="*/ 1094 w 1837"/>
                <a:gd name="T3" fmla="*/ 1077 h 1959"/>
                <a:gd name="T4" fmla="*/ 1060 w 1837"/>
                <a:gd name="T5" fmla="*/ 1009 h 1959"/>
                <a:gd name="T6" fmla="*/ 960 w 1837"/>
                <a:gd name="T7" fmla="*/ 963 h 1959"/>
                <a:gd name="T8" fmla="*/ 832 w 1837"/>
                <a:gd name="T9" fmla="*/ 673 h 1959"/>
                <a:gd name="T10" fmla="*/ 797 w 1837"/>
                <a:gd name="T11" fmla="*/ 787 h 1959"/>
                <a:gd name="T12" fmla="*/ 945 w 1837"/>
                <a:gd name="T13" fmla="*/ 852 h 1959"/>
                <a:gd name="T14" fmla="*/ 1051 w 1837"/>
                <a:gd name="T15" fmla="*/ 834 h 1959"/>
                <a:gd name="T16" fmla="*/ 992 w 1837"/>
                <a:gd name="T17" fmla="*/ 668 h 1959"/>
                <a:gd name="T18" fmla="*/ 1344 w 1837"/>
                <a:gd name="T19" fmla="*/ 720 h 1959"/>
                <a:gd name="T20" fmla="*/ 1179 w 1837"/>
                <a:gd name="T21" fmla="*/ 743 h 1959"/>
                <a:gd name="T22" fmla="*/ 1157 w 1837"/>
                <a:gd name="T23" fmla="*/ 870 h 1959"/>
                <a:gd name="T24" fmla="*/ 1163 w 1837"/>
                <a:gd name="T25" fmla="*/ 958 h 1959"/>
                <a:gd name="T26" fmla="*/ 1190 w 1837"/>
                <a:gd name="T27" fmla="*/ 1000 h 1959"/>
                <a:gd name="T28" fmla="*/ 1574 w 1837"/>
                <a:gd name="T29" fmla="*/ 837 h 1959"/>
                <a:gd name="T30" fmla="*/ 1671 w 1837"/>
                <a:gd name="T31" fmla="*/ 786 h 1959"/>
                <a:gd name="T32" fmla="*/ 1607 w 1837"/>
                <a:gd name="T33" fmla="*/ 699 h 1959"/>
                <a:gd name="T34" fmla="*/ 1526 w 1837"/>
                <a:gd name="T35" fmla="*/ 622 h 1959"/>
                <a:gd name="T36" fmla="*/ 1465 w 1837"/>
                <a:gd name="T37" fmla="*/ 647 h 1959"/>
                <a:gd name="T38" fmla="*/ 975 w 1837"/>
                <a:gd name="T39" fmla="*/ 256 h 1959"/>
                <a:gd name="T40" fmla="*/ 1056 w 1837"/>
                <a:gd name="T41" fmla="*/ 356 h 1959"/>
                <a:gd name="T42" fmla="*/ 1073 w 1837"/>
                <a:gd name="T43" fmla="*/ 464 h 1959"/>
                <a:gd name="T44" fmla="*/ 893 w 1837"/>
                <a:gd name="T45" fmla="*/ 334 h 1959"/>
                <a:gd name="T46" fmla="*/ 854 w 1837"/>
                <a:gd name="T47" fmla="*/ 386 h 1959"/>
                <a:gd name="T48" fmla="*/ 944 w 1837"/>
                <a:gd name="T49" fmla="*/ 505 h 1959"/>
                <a:gd name="T50" fmla="*/ 1122 w 1837"/>
                <a:gd name="T51" fmla="*/ 598 h 1959"/>
                <a:gd name="T52" fmla="*/ 1059 w 1837"/>
                <a:gd name="T53" fmla="*/ 505 h 1959"/>
                <a:gd name="T54" fmla="*/ 1167 w 1837"/>
                <a:gd name="T55" fmla="*/ 411 h 1959"/>
                <a:gd name="T56" fmla="*/ 1275 w 1837"/>
                <a:gd name="T57" fmla="*/ 394 h 1959"/>
                <a:gd name="T58" fmla="*/ 1246 w 1837"/>
                <a:gd name="T59" fmla="*/ 550 h 1959"/>
                <a:gd name="T60" fmla="*/ 1371 w 1837"/>
                <a:gd name="T61" fmla="*/ 478 h 1959"/>
                <a:gd name="T62" fmla="*/ 1455 w 1837"/>
                <a:gd name="T63" fmla="*/ 538 h 1959"/>
                <a:gd name="T64" fmla="*/ 1249 w 1837"/>
                <a:gd name="T65" fmla="*/ 326 h 1959"/>
                <a:gd name="T66" fmla="*/ 453 w 1837"/>
                <a:gd name="T67" fmla="*/ 165 h 1959"/>
                <a:gd name="T68" fmla="*/ 290 w 1837"/>
                <a:gd name="T69" fmla="*/ 175 h 1959"/>
                <a:gd name="T70" fmla="*/ 148 w 1837"/>
                <a:gd name="T71" fmla="*/ 234 h 1959"/>
                <a:gd name="T72" fmla="*/ 160 w 1837"/>
                <a:gd name="T73" fmla="*/ 404 h 1959"/>
                <a:gd name="T74" fmla="*/ 471 w 1837"/>
                <a:gd name="T75" fmla="*/ 522 h 1959"/>
                <a:gd name="T76" fmla="*/ 745 w 1837"/>
                <a:gd name="T77" fmla="*/ 604 h 1959"/>
                <a:gd name="T78" fmla="*/ 819 w 1837"/>
                <a:gd name="T79" fmla="*/ 507 h 1959"/>
                <a:gd name="T80" fmla="*/ 742 w 1837"/>
                <a:gd name="T81" fmla="*/ 390 h 1959"/>
                <a:gd name="T82" fmla="*/ 649 w 1837"/>
                <a:gd name="T83" fmla="*/ 270 h 1959"/>
                <a:gd name="T84" fmla="*/ 496 w 1837"/>
                <a:gd name="T85" fmla="*/ 256 h 1959"/>
                <a:gd name="T86" fmla="*/ 366 w 1837"/>
                <a:gd name="T87" fmla="*/ 46 h 1959"/>
                <a:gd name="T88" fmla="*/ 399 w 1837"/>
                <a:gd name="T89" fmla="*/ 68 h 1959"/>
                <a:gd name="T90" fmla="*/ 572 w 1837"/>
                <a:gd name="T91" fmla="*/ 44 h 1959"/>
                <a:gd name="T92" fmla="*/ 690 w 1837"/>
                <a:gd name="T93" fmla="*/ 106 h 1959"/>
                <a:gd name="T94" fmla="*/ 1155 w 1837"/>
                <a:gd name="T95" fmla="*/ 176 h 1959"/>
                <a:gd name="T96" fmla="*/ 1576 w 1837"/>
                <a:gd name="T97" fmla="*/ 469 h 1959"/>
                <a:gd name="T98" fmla="*/ 1653 w 1837"/>
                <a:gd name="T99" fmla="*/ 574 h 1959"/>
                <a:gd name="T100" fmla="*/ 1785 w 1837"/>
                <a:gd name="T101" fmla="*/ 638 h 1959"/>
                <a:gd name="T102" fmla="*/ 1807 w 1837"/>
                <a:gd name="T103" fmla="*/ 785 h 1959"/>
                <a:gd name="T104" fmla="*/ 1784 w 1837"/>
                <a:gd name="T105" fmla="*/ 925 h 1959"/>
                <a:gd name="T106" fmla="*/ 1580 w 1837"/>
                <a:gd name="T107" fmla="*/ 1870 h 1959"/>
                <a:gd name="T108" fmla="*/ 681 w 1837"/>
                <a:gd name="T109" fmla="*/ 1952 h 1959"/>
                <a:gd name="T110" fmla="*/ 111 w 1837"/>
                <a:gd name="T111" fmla="*/ 1866 h 1959"/>
                <a:gd name="T112" fmla="*/ 3 w 1837"/>
                <a:gd name="T113" fmla="*/ 350 h 1959"/>
                <a:gd name="T114" fmla="*/ 44 w 1837"/>
                <a:gd name="T115" fmla="*/ 184 h 1959"/>
                <a:gd name="T116" fmla="*/ 194 w 1837"/>
                <a:gd name="T117" fmla="*/ 82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7" h="1959">
                  <a:moveTo>
                    <a:pt x="931" y="963"/>
                  </a:moveTo>
                  <a:lnTo>
                    <a:pt x="928" y="964"/>
                  </a:lnTo>
                  <a:lnTo>
                    <a:pt x="925" y="964"/>
                  </a:lnTo>
                  <a:lnTo>
                    <a:pt x="909" y="966"/>
                  </a:lnTo>
                  <a:lnTo>
                    <a:pt x="894" y="970"/>
                  </a:lnTo>
                  <a:lnTo>
                    <a:pt x="902" y="995"/>
                  </a:lnTo>
                  <a:lnTo>
                    <a:pt x="909" y="1020"/>
                  </a:lnTo>
                  <a:lnTo>
                    <a:pt x="920" y="1055"/>
                  </a:lnTo>
                  <a:lnTo>
                    <a:pt x="928" y="1092"/>
                  </a:lnTo>
                  <a:lnTo>
                    <a:pt x="937" y="1148"/>
                  </a:lnTo>
                  <a:lnTo>
                    <a:pt x="940" y="1175"/>
                  </a:lnTo>
                  <a:lnTo>
                    <a:pt x="943" y="1215"/>
                  </a:lnTo>
                  <a:lnTo>
                    <a:pt x="945" y="1256"/>
                  </a:lnTo>
                  <a:lnTo>
                    <a:pt x="973" y="1213"/>
                  </a:lnTo>
                  <a:lnTo>
                    <a:pt x="1004" y="1171"/>
                  </a:lnTo>
                  <a:lnTo>
                    <a:pt x="1039" y="1132"/>
                  </a:lnTo>
                  <a:lnTo>
                    <a:pt x="1073" y="1096"/>
                  </a:lnTo>
                  <a:lnTo>
                    <a:pt x="1094" y="1077"/>
                  </a:lnTo>
                  <a:lnTo>
                    <a:pt x="1100" y="1071"/>
                  </a:lnTo>
                  <a:lnTo>
                    <a:pt x="1099" y="1069"/>
                  </a:lnTo>
                  <a:lnTo>
                    <a:pt x="1099" y="1068"/>
                  </a:lnTo>
                  <a:lnTo>
                    <a:pt x="1097" y="1063"/>
                  </a:lnTo>
                  <a:lnTo>
                    <a:pt x="1095" y="1059"/>
                  </a:lnTo>
                  <a:lnTo>
                    <a:pt x="1084" y="1039"/>
                  </a:lnTo>
                  <a:lnTo>
                    <a:pt x="1078" y="1030"/>
                  </a:lnTo>
                  <a:lnTo>
                    <a:pt x="1063" y="1013"/>
                  </a:lnTo>
                  <a:lnTo>
                    <a:pt x="1060" y="1009"/>
                  </a:lnTo>
                  <a:lnTo>
                    <a:pt x="1056" y="1005"/>
                  </a:lnTo>
                  <a:lnTo>
                    <a:pt x="1046" y="997"/>
                  </a:lnTo>
                  <a:lnTo>
                    <a:pt x="1034" y="989"/>
                  </a:lnTo>
                  <a:lnTo>
                    <a:pt x="1030" y="986"/>
                  </a:lnTo>
                  <a:lnTo>
                    <a:pt x="1007" y="975"/>
                  </a:lnTo>
                  <a:lnTo>
                    <a:pt x="985" y="968"/>
                  </a:lnTo>
                  <a:lnTo>
                    <a:pt x="963" y="964"/>
                  </a:lnTo>
                  <a:lnTo>
                    <a:pt x="961" y="963"/>
                  </a:lnTo>
                  <a:lnTo>
                    <a:pt x="960" y="963"/>
                  </a:lnTo>
                  <a:lnTo>
                    <a:pt x="931" y="963"/>
                  </a:lnTo>
                  <a:close/>
                  <a:moveTo>
                    <a:pt x="889" y="632"/>
                  </a:moveTo>
                  <a:lnTo>
                    <a:pt x="875" y="633"/>
                  </a:lnTo>
                  <a:lnTo>
                    <a:pt x="860" y="635"/>
                  </a:lnTo>
                  <a:lnTo>
                    <a:pt x="858" y="639"/>
                  </a:lnTo>
                  <a:lnTo>
                    <a:pt x="855" y="643"/>
                  </a:lnTo>
                  <a:lnTo>
                    <a:pt x="840" y="662"/>
                  </a:lnTo>
                  <a:lnTo>
                    <a:pt x="836" y="668"/>
                  </a:lnTo>
                  <a:lnTo>
                    <a:pt x="832" y="673"/>
                  </a:lnTo>
                  <a:lnTo>
                    <a:pt x="826" y="681"/>
                  </a:lnTo>
                  <a:lnTo>
                    <a:pt x="819" y="689"/>
                  </a:lnTo>
                  <a:lnTo>
                    <a:pt x="817" y="692"/>
                  </a:lnTo>
                  <a:lnTo>
                    <a:pt x="814" y="695"/>
                  </a:lnTo>
                  <a:lnTo>
                    <a:pt x="809" y="701"/>
                  </a:lnTo>
                  <a:lnTo>
                    <a:pt x="805" y="707"/>
                  </a:lnTo>
                  <a:lnTo>
                    <a:pt x="800" y="713"/>
                  </a:lnTo>
                  <a:lnTo>
                    <a:pt x="768" y="750"/>
                  </a:lnTo>
                  <a:lnTo>
                    <a:pt x="797" y="787"/>
                  </a:lnTo>
                  <a:lnTo>
                    <a:pt x="824" y="827"/>
                  </a:lnTo>
                  <a:lnTo>
                    <a:pt x="849" y="869"/>
                  </a:lnTo>
                  <a:lnTo>
                    <a:pt x="852" y="869"/>
                  </a:lnTo>
                  <a:lnTo>
                    <a:pt x="855" y="868"/>
                  </a:lnTo>
                  <a:lnTo>
                    <a:pt x="885" y="859"/>
                  </a:lnTo>
                  <a:lnTo>
                    <a:pt x="891" y="858"/>
                  </a:lnTo>
                  <a:lnTo>
                    <a:pt x="897" y="857"/>
                  </a:lnTo>
                  <a:lnTo>
                    <a:pt x="922" y="853"/>
                  </a:lnTo>
                  <a:lnTo>
                    <a:pt x="945" y="852"/>
                  </a:lnTo>
                  <a:lnTo>
                    <a:pt x="977" y="854"/>
                  </a:lnTo>
                  <a:lnTo>
                    <a:pt x="1008" y="860"/>
                  </a:lnTo>
                  <a:lnTo>
                    <a:pt x="1038" y="868"/>
                  </a:lnTo>
                  <a:lnTo>
                    <a:pt x="1040" y="867"/>
                  </a:lnTo>
                  <a:lnTo>
                    <a:pt x="1040" y="865"/>
                  </a:lnTo>
                  <a:lnTo>
                    <a:pt x="1044" y="856"/>
                  </a:lnTo>
                  <a:lnTo>
                    <a:pt x="1048" y="846"/>
                  </a:lnTo>
                  <a:lnTo>
                    <a:pt x="1050" y="840"/>
                  </a:lnTo>
                  <a:lnTo>
                    <a:pt x="1051" y="834"/>
                  </a:lnTo>
                  <a:lnTo>
                    <a:pt x="1055" y="816"/>
                  </a:lnTo>
                  <a:lnTo>
                    <a:pt x="1056" y="797"/>
                  </a:lnTo>
                  <a:lnTo>
                    <a:pt x="1053" y="767"/>
                  </a:lnTo>
                  <a:lnTo>
                    <a:pt x="1049" y="753"/>
                  </a:lnTo>
                  <a:lnTo>
                    <a:pt x="1044" y="738"/>
                  </a:lnTo>
                  <a:lnTo>
                    <a:pt x="1041" y="730"/>
                  </a:lnTo>
                  <a:lnTo>
                    <a:pt x="1028" y="707"/>
                  </a:lnTo>
                  <a:lnTo>
                    <a:pt x="1011" y="686"/>
                  </a:lnTo>
                  <a:lnTo>
                    <a:pt x="992" y="668"/>
                  </a:lnTo>
                  <a:lnTo>
                    <a:pt x="969" y="653"/>
                  </a:lnTo>
                  <a:lnTo>
                    <a:pt x="945" y="642"/>
                  </a:lnTo>
                  <a:lnTo>
                    <a:pt x="917" y="635"/>
                  </a:lnTo>
                  <a:lnTo>
                    <a:pt x="889" y="632"/>
                  </a:lnTo>
                  <a:close/>
                  <a:moveTo>
                    <a:pt x="1349" y="590"/>
                  </a:moveTo>
                  <a:lnTo>
                    <a:pt x="1345" y="604"/>
                  </a:lnTo>
                  <a:lnTo>
                    <a:pt x="1342" y="622"/>
                  </a:lnTo>
                  <a:lnTo>
                    <a:pt x="1341" y="642"/>
                  </a:lnTo>
                  <a:lnTo>
                    <a:pt x="1344" y="720"/>
                  </a:lnTo>
                  <a:lnTo>
                    <a:pt x="1269" y="697"/>
                  </a:lnTo>
                  <a:lnTo>
                    <a:pt x="1248" y="688"/>
                  </a:lnTo>
                  <a:lnTo>
                    <a:pt x="1230" y="676"/>
                  </a:lnTo>
                  <a:lnTo>
                    <a:pt x="1216" y="661"/>
                  </a:lnTo>
                  <a:lnTo>
                    <a:pt x="1211" y="676"/>
                  </a:lnTo>
                  <a:lnTo>
                    <a:pt x="1207" y="690"/>
                  </a:lnTo>
                  <a:lnTo>
                    <a:pt x="1201" y="710"/>
                  </a:lnTo>
                  <a:lnTo>
                    <a:pt x="1191" y="728"/>
                  </a:lnTo>
                  <a:lnTo>
                    <a:pt x="1179" y="743"/>
                  </a:lnTo>
                  <a:lnTo>
                    <a:pt x="1164" y="755"/>
                  </a:lnTo>
                  <a:lnTo>
                    <a:pt x="1164" y="757"/>
                  </a:lnTo>
                  <a:lnTo>
                    <a:pt x="1166" y="777"/>
                  </a:lnTo>
                  <a:lnTo>
                    <a:pt x="1167" y="797"/>
                  </a:lnTo>
                  <a:lnTo>
                    <a:pt x="1166" y="819"/>
                  </a:lnTo>
                  <a:lnTo>
                    <a:pt x="1163" y="841"/>
                  </a:lnTo>
                  <a:lnTo>
                    <a:pt x="1162" y="845"/>
                  </a:lnTo>
                  <a:lnTo>
                    <a:pt x="1161" y="850"/>
                  </a:lnTo>
                  <a:lnTo>
                    <a:pt x="1157" y="870"/>
                  </a:lnTo>
                  <a:lnTo>
                    <a:pt x="1150" y="890"/>
                  </a:lnTo>
                  <a:lnTo>
                    <a:pt x="1150" y="891"/>
                  </a:lnTo>
                  <a:lnTo>
                    <a:pt x="1150" y="891"/>
                  </a:lnTo>
                  <a:lnTo>
                    <a:pt x="1143" y="909"/>
                  </a:lnTo>
                  <a:lnTo>
                    <a:pt x="1134" y="926"/>
                  </a:lnTo>
                  <a:lnTo>
                    <a:pt x="1139" y="931"/>
                  </a:lnTo>
                  <a:lnTo>
                    <a:pt x="1143" y="936"/>
                  </a:lnTo>
                  <a:lnTo>
                    <a:pt x="1161" y="956"/>
                  </a:lnTo>
                  <a:lnTo>
                    <a:pt x="1163" y="958"/>
                  </a:lnTo>
                  <a:lnTo>
                    <a:pt x="1165" y="960"/>
                  </a:lnTo>
                  <a:lnTo>
                    <a:pt x="1169" y="966"/>
                  </a:lnTo>
                  <a:lnTo>
                    <a:pt x="1173" y="973"/>
                  </a:lnTo>
                  <a:lnTo>
                    <a:pt x="1180" y="983"/>
                  </a:lnTo>
                  <a:lnTo>
                    <a:pt x="1186" y="994"/>
                  </a:lnTo>
                  <a:lnTo>
                    <a:pt x="1188" y="996"/>
                  </a:lnTo>
                  <a:lnTo>
                    <a:pt x="1189" y="999"/>
                  </a:lnTo>
                  <a:lnTo>
                    <a:pt x="1190" y="1000"/>
                  </a:lnTo>
                  <a:lnTo>
                    <a:pt x="1190" y="1000"/>
                  </a:lnTo>
                  <a:lnTo>
                    <a:pt x="1235" y="972"/>
                  </a:lnTo>
                  <a:lnTo>
                    <a:pt x="1282" y="946"/>
                  </a:lnTo>
                  <a:lnTo>
                    <a:pt x="1333" y="921"/>
                  </a:lnTo>
                  <a:lnTo>
                    <a:pt x="1387" y="897"/>
                  </a:lnTo>
                  <a:lnTo>
                    <a:pt x="1445" y="875"/>
                  </a:lnTo>
                  <a:lnTo>
                    <a:pt x="1508" y="856"/>
                  </a:lnTo>
                  <a:lnTo>
                    <a:pt x="1510" y="855"/>
                  </a:lnTo>
                  <a:lnTo>
                    <a:pt x="1549" y="844"/>
                  </a:lnTo>
                  <a:lnTo>
                    <a:pt x="1574" y="837"/>
                  </a:lnTo>
                  <a:lnTo>
                    <a:pt x="1600" y="831"/>
                  </a:lnTo>
                  <a:lnTo>
                    <a:pt x="1667" y="816"/>
                  </a:lnTo>
                  <a:lnTo>
                    <a:pt x="1667" y="884"/>
                  </a:lnTo>
                  <a:lnTo>
                    <a:pt x="1682" y="870"/>
                  </a:lnTo>
                  <a:lnTo>
                    <a:pt x="1696" y="858"/>
                  </a:lnTo>
                  <a:lnTo>
                    <a:pt x="1706" y="848"/>
                  </a:lnTo>
                  <a:lnTo>
                    <a:pt x="1689" y="830"/>
                  </a:lnTo>
                  <a:lnTo>
                    <a:pt x="1678" y="809"/>
                  </a:lnTo>
                  <a:lnTo>
                    <a:pt x="1671" y="786"/>
                  </a:lnTo>
                  <a:lnTo>
                    <a:pt x="1669" y="764"/>
                  </a:lnTo>
                  <a:lnTo>
                    <a:pt x="1672" y="743"/>
                  </a:lnTo>
                  <a:lnTo>
                    <a:pt x="1679" y="724"/>
                  </a:lnTo>
                  <a:lnTo>
                    <a:pt x="1690" y="705"/>
                  </a:lnTo>
                  <a:lnTo>
                    <a:pt x="1675" y="705"/>
                  </a:lnTo>
                  <a:lnTo>
                    <a:pt x="1659" y="706"/>
                  </a:lnTo>
                  <a:lnTo>
                    <a:pt x="1648" y="707"/>
                  </a:lnTo>
                  <a:lnTo>
                    <a:pt x="1627" y="705"/>
                  </a:lnTo>
                  <a:lnTo>
                    <a:pt x="1607" y="699"/>
                  </a:lnTo>
                  <a:lnTo>
                    <a:pt x="1588" y="688"/>
                  </a:lnTo>
                  <a:lnTo>
                    <a:pt x="1572" y="674"/>
                  </a:lnTo>
                  <a:lnTo>
                    <a:pt x="1557" y="655"/>
                  </a:lnTo>
                  <a:lnTo>
                    <a:pt x="1547" y="632"/>
                  </a:lnTo>
                  <a:lnTo>
                    <a:pt x="1542" y="608"/>
                  </a:lnTo>
                  <a:lnTo>
                    <a:pt x="1539" y="611"/>
                  </a:lnTo>
                  <a:lnTo>
                    <a:pt x="1535" y="614"/>
                  </a:lnTo>
                  <a:lnTo>
                    <a:pt x="1530" y="618"/>
                  </a:lnTo>
                  <a:lnTo>
                    <a:pt x="1526" y="622"/>
                  </a:lnTo>
                  <a:lnTo>
                    <a:pt x="1520" y="627"/>
                  </a:lnTo>
                  <a:lnTo>
                    <a:pt x="1513" y="630"/>
                  </a:lnTo>
                  <a:lnTo>
                    <a:pt x="1508" y="633"/>
                  </a:lnTo>
                  <a:lnTo>
                    <a:pt x="1504" y="636"/>
                  </a:lnTo>
                  <a:lnTo>
                    <a:pt x="1495" y="639"/>
                  </a:lnTo>
                  <a:lnTo>
                    <a:pt x="1487" y="642"/>
                  </a:lnTo>
                  <a:lnTo>
                    <a:pt x="1482" y="643"/>
                  </a:lnTo>
                  <a:lnTo>
                    <a:pt x="1478" y="644"/>
                  </a:lnTo>
                  <a:lnTo>
                    <a:pt x="1465" y="647"/>
                  </a:lnTo>
                  <a:lnTo>
                    <a:pt x="1452" y="648"/>
                  </a:lnTo>
                  <a:lnTo>
                    <a:pt x="1429" y="645"/>
                  </a:lnTo>
                  <a:lnTo>
                    <a:pt x="1408" y="639"/>
                  </a:lnTo>
                  <a:lnTo>
                    <a:pt x="1387" y="629"/>
                  </a:lnTo>
                  <a:lnTo>
                    <a:pt x="1369" y="615"/>
                  </a:lnTo>
                  <a:lnTo>
                    <a:pt x="1354" y="597"/>
                  </a:lnTo>
                  <a:lnTo>
                    <a:pt x="1351" y="593"/>
                  </a:lnTo>
                  <a:lnTo>
                    <a:pt x="1349" y="590"/>
                  </a:lnTo>
                  <a:close/>
                  <a:moveTo>
                    <a:pt x="975" y="256"/>
                  </a:moveTo>
                  <a:lnTo>
                    <a:pt x="985" y="265"/>
                  </a:lnTo>
                  <a:lnTo>
                    <a:pt x="993" y="275"/>
                  </a:lnTo>
                  <a:lnTo>
                    <a:pt x="998" y="288"/>
                  </a:lnTo>
                  <a:lnTo>
                    <a:pt x="1000" y="301"/>
                  </a:lnTo>
                  <a:lnTo>
                    <a:pt x="1003" y="319"/>
                  </a:lnTo>
                  <a:lnTo>
                    <a:pt x="1011" y="334"/>
                  </a:lnTo>
                  <a:lnTo>
                    <a:pt x="1023" y="346"/>
                  </a:lnTo>
                  <a:lnTo>
                    <a:pt x="1039" y="354"/>
                  </a:lnTo>
                  <a:lnTo>
                    <a:pt x="1056" y="356"/>
                  </a:lnTo>
                  <a:lnTo>
                    <a:pt x="1073" y="359"/>
                  </a:lnTo>
                  <a:lnTo>
                    <a:pt x="1088" y="367"/>
                  </a:lnTo>
                  <a:lnTo>
                    <a:pt x="1100" y="379"/>
                  </a:lnTo>
                  <a:lnTo>
                    <a:pt x="1108" y="394"/>
                  </a:lnTo>
                  <a:lnTo>
                    <a:pt x="1112" y="411"/>
                  </a:lnTo>
                  <a:lnTo>
                    <a:pt x="1108" y="429"/>
                  </a:lnTo>
                  <a:lnTo>
                    <a:pt x="1100" y="444"/>
                  </a:lnTo>
                  <a:lnTo>
                    <a:pt x="1088" y="456"/>
                  </a:lnTo>
                  <a:lnTo>
                    <a:pt x="1073" y="464"/>
                  </a:lnTo>
                  <a:lnTo>
                    <a:pt x="1056" y="466"/>
                  </a:lnTo>
                  <a:lnTo>
                    <a:pt x="1027" y="464"/>
                  </a:lnTo>
                  <a:lnTo>
                    <a:pt x="998" y="456"/>
                  </a:lnTo>
                  <a:lnTo>
                    <a:pt x="973" y="444"/>
                  </a:lnTo>
                  <a:lnTo>
                    <a:pt x="950" y="429"/>
                  </a:lnTo>
                  <a:lnTo>
                    <a:pt x="931" y="409"/>
                  </a:lnTo>
                  <a:lnTo>
                    <a:pt x="913" y="387"/>
                  </a:lnTo>
                  <a:lnTo>
                    <a:pt x="901" y="362"/>
                  </a:lnTo>
                  <a:lnTo>
                    <a:pt x="893" y="334"/>
                  </a:lnTo>
                  <a:lnTo>
                    <a:pt x="889" y="306"/>
                  </a:lnTo>
                  <a:lnTo>
                    <a:pt x="881" y="328"/>
                  </a:lnTo>
                  <a:lnTo>
                    <a:pt x="870" y="351"/>
                  </a:lnTo>
                  <a:lnTo>
                    <a:pt x="855" y="374"/>
                  </a:lnTo>
                  <a:lnTo>
                    <a:pt x="854" y="377"/>
                  </a:lnTo>
                  <a:lnTo>
                    <a:pt x="853" y="379"/>
                  </a:lnTo>
                  <a:lnTo>
                    <a:pt x="853" y="381"/>
                  </a:lnTo>
                  <a:lnTo>
                    <a:pt x="853" y="383"/>
                  </a:lnTo>
                  <a:lnTo>
                    <a:pt x="854" y="386"/>
                  </a:lnTo>
                  <a:lnTo>
                    <a:pt x="856" y="387"/>
                  </a:lnTo>
                  <a:lnTo>
                    <a:pt x="859" y="389"/>
                  </a:lnTo>
                  <a:lnTo>
                    <a:pt x="880" y="397"/>
                  </a:lnTo>
                  <a:lnTo>
                    <a:pt x="899" y="408"/>
                  </a:lnTo>
                  <a:lnTo>
                    <a:pt x="916" y="422"/>
                  </a:lnTo>
                  <a:lnTo>
                    <a:pt x="930" y="440"/>
                  </a:lnTo>
                  <a:lnTo>
                    <a:pt x="939" y="459"/>
                  </a:lnTo>
                  <a:lnTo>
                    <a:pt x="944" y="481"/>
                  </a:lnTo>
                  <a:lnTo>
                    <a:pt x="944" y="505"/>
                  </a:lnTo>
                  <a:lnTo>
                    <a:pt x="940" y="526"/>
                  </a:lnTo>
                  <a:lnTo>
                    <a:pt x="973" y="534"/>
                  </a:lnTo>
                  <a:lnTo>
                    <a:pt x="1005" y="547"/>
                  </a:lnTo>
                  <a:lnTo>
                    <a:pt x="1035" y="562"/>
                  </a:lnTo>
                  <a:lnTo>
                    <a:pt x="1063" y="582"/>
                  </a:lnTo>
                  <a:lnTo>
                    <a:pt x="1087" y="604"/>
                  </a:lnTo>
                  <a:lnTo>
                    <a:pt x="1109" y="630"/>
                  </a:lnTo>
                  <a:lnTo>
                    <a:pt x="1116" y="612"/>
                  </a:lnTo>
                  <a:lnTo>
                    <a:pt x="1122" y="598"/>
                  </a:lnTo>
                  <a:lnTo>
                    <a:pt x="1131" y="585"/>
                  </a:lnTo>
                  <a:lnTo>
                    <a:pt x="1141" y="574"/>
                  </a:lnTo>
                  <a:lnTo>
                    <a:pt x="1112" y="577"/>
                  </a:lnTo>
                  <a:lnTo>
                    <a:pt x="1094" y="574"/>
                  </a:lnTo>
                  <a:lnTo>
                    <a:pt x="1079" y="567"/>
                  </a:lnTo>
                  <a:lnTo>
                    <a:pt x="1067" y="555"/>
                  </a:lnTo>
                  <a:lnTo>
                    <a:pt x="1059" y="540"/>
                  </a:lnTo>
                  <a:lnTo>
                    <a:pt x="1056" y="522"/>
                  </a:lnTo>
                  <a:lnTo>
                    <a:pt x="1059" y="505"/>
                  </a:lnTo>
                  <a:lnTo>
                    <a:pt x="1067" y="490"/>
                  </a:lnTo>
                  <a:lnTo>
                    <a:pt x="1079" y="477"/>
                  </a:lnTo>
                  <a:lnTo>
                    <a:pt x="1094" y="469"/>
                  </a:lnTo>
                  <a:lnTo>
                    <a:pt x="1112" y="466"/>
                  </a:lnTo>
                  <a:lnTo>
                    <a:pt x="1129" y="464"/>
                  </a:lnTo>
                  <a:lnTo>
                    <a:pt x="1144" y="456"/>
                  </a:lnTo>
                  <a:lnTo>
                    <a:pt x="1156" y="444"/>
                  </a:lnTo>
                  <a:lnTo>
                    <a:pt x="1164" y="429"/>
                  </a:lnTo>
                  <a:lnTo>
                    <a:pt x="1167" y="411"/>
                  </a:lnTo>
                  <a:lnTo>
                    <a:pt x="1170" y="394"/>
                  </a:lnTo>
                  <a:lnTo>
                    <a:pt x="1178" y="379"/>
                  </a:lnTo>
                  <a:lnTo>
                    <a:pt x="1189" y="367"/>
                  </a:lnTo>
                  <a:lnTo>
                    <a:pt x="1204" y="359"/>
                  </a:lnTo>
                  <a:lnTo>
                    <a:pt x="1223" y="356"/>
                  </a:lnTo>
                  <a:lnTo>
                    <a:pt x="1240" y="359"/>
                  </a:lnTo>
                  <a:lnTo>
                    <a:pt x="1255" y="367"/>
                  </a:lnTo>
                  <a:lnTo>
                    <a:pt x="1267" y="379"/>
                  </a:lnTo>
                  <a:lnTo>
                    <a:pt x="1275" y="394"/>
                  </a:lnTo>
                  <a:lnTo>
                    <a:pt x="1278" y="411"/>
                  </a:lnTo>
                  <a:lnTo>
                    <a:pt x="1276" y="438"/>
                  </a:lnTo>
                  <a:lnTo>
                    <a:pt x="1269" y="464"/>
                  </a:lnTo>
                  <a:lnTo>
                    <a:pt x="1259" y="488"/>
                  </a:lnTo>
                  <a:lnTo>
                    <a:pt x="1246" y="510"/>
                  </a:lnTo>
                  <a:lnTo>
                    <a:pt x="1229" y="529"/>
                  </a:lnTo>
                  <a:lnTo>
                    <a:pt x="1210" y="545"/>
                  </a:lnTo>
                  <a:lnTo>
                    <a:pt x="1228" y="546"/>
                  </a:lnTo>
                  <a:lnTo>
                    <a:pt x="1246" y="550"/>
                  </a:lnTo>
                  <a:lnTo>
                    <a:pt x="1247" y="545"/>
                  </a:lnTo>
                  <a:lnTo>
                    <a:pt x="1250" y="540"/>
                  </a:lnTo>
                  <a:lnTo>
                    <a:pt x="1260" y="522"/>
                  </a:lnTo>
                  <a:lnTo>
                    <a:pt x="1273" y="506"/>
                  </a:lnTo>
                  <a:lnTo>
                    <a:pt x="1288" y="493"/>
                  </a:lnTo>
                  <a:lnTo>
                    <a:pt x="1307" y="483"/>
                  </a:lnTo>
                  <a:lnTo>
                    <a:pt x="1327" y="477"/>
                  </a:lnTo>
                  <a:lnTo>
                    <a:pt x="1347" y="475"/>
                  </a:lnTo>
                  <a:lnTo>
                    <a:pt x="1371" y="478"/>
                  </a:lnTo>
                  <a:lnTo>
                    <a:pt x="1393" y="485"/>
                  </a:lnTo>
                  <a:lnTo>
                    <a:pt x="1414" y="499"/>
                  </a:lnTo>
                  <a:lnTo>
                    <a:pt x="1431" y="516"/>
                  </a:lnTo>
                  <a:lnTo>
                    <a:pt x="1445" y="533"/>
                  </a:lnTo>
                  <a:lnTo>
                    <a:pt x="1446" y="535"/>
                  </a:lnTo>
                  <a:lnTo>
                    <a:pt x="1448" y="537"/>
                  </a:lnTo>
                  <a:lnTo>
                    <a:pt x="1450" y="538"/>
                  </a:lnTo>
                  <a:lnTo>
                    <a:pt x="1452" y="538"/>
                  </a:lnTo>
                  <a:lnTo>
                    <a:pt x="1455" y="538"/>
                  </a:lnTo>
                  <a:lnTo>
                    <a:pt x="1458" y="536"/>
                  </a:lnTo>
                  <a:lnTo>
                    <a:pt x="1461" y="533"/>
                  </a:lnTo>
                  <a:lnTo>
                    <a:pt x="1475" y="516"/>
                  </a:lnTo>
                  <a:lnTo>
                    <a:pt x="1447" y="477"/>
                  </a:lnTo>
                  <a:lnTo>
                    <a:pt x="1415" y="441"/>
                  </a:lnTo>
                  <a:lnTo>
                    <a:pt x="1378" y="407"/>
                  </a:lnTo>
                  <a:lnTo>
                    <a:pt x="1338" y="377"/>
                  </a:lnTo>
                  <a:lnTo>
                    <a:pt x="1295" y="350"/>
                  </a:lnTo>
                  <a:lnTo>
                    <a:pt x="1249" y="326"/>
                  </a:lnTo>
                  <a:lnTo>
                    <a:pt x="1199" y="305"/>
                  </a:lnTo>
                  <a:lnTo>
                    <a:pt x="1147" y="288"/>
                  </a:lnTo>
                  <a:lnTo>
                    <a:pt x="1092" y="274"/>
                  </a:lnTo>
                  <a:lnTo>
                    <a:pt x="1035" y="263"/>
                  </a:lnTo>
                  <a:lnTo>
                    <a:pt x="975" y="256"/>
                  </a:lnTo>
                  <a:close/>
                  <a:moveTo>
                    <a:pt x="494" y="127"/>
                  </a:moveTo>
                  <a:lnTo>
                    <a:pt x="489" y="133"/>
                  </a:lnTo>
                  <a:lnTo>
                    <a:pt x="472" y="151"/>
                  </a:lnTo>
                  <a:lnTo>
                    <a:pt x="453" y="165"/>
                  </a:lnTo>
                  <a:lnTo>
                    <a:pt x="430" y="174"/>
                  </a:lnTo>
                  <a:lnTo>
                    <a:pt x="407" y="179"/>
                  </a:lnTo>
                  <a:lnTo>
                    <a:pt x="384" y="180"/>
                  </a:lnTo>
                  <a:lnTo>
                    <a:pt x="361" y="176"/>
                  </a:lnTo>
                  <a:lnTo>
                    <a:pt x="339" y="168"/>
                  </a:lnTo>
                  <a:lnTo>
                    <a:pt x="318" y="156"/>
                  </a:lnTo>
                  <a:lnTo>
                    <a:pt x="300" y="140"/>
                  </a:lnTo>
                  <a:lnTo>
                    <a:pt x="297" y="158"/>
                  </a:lnTo>
                  <a:lnTo>
                    <a:pt x="290" y="175"/>
                  </a:lnTo>
                  <a:lnTo>
                    <a:pt x="281" y="191"/>
                  </a:lnTo>
                  <a:lnTo>
                    <a:pt x="270" y="205"/>
                  </a:lnTo>
                  <a:lnTo>
                    <a:pt x="251" y="220"/>
                  </a:lnTo>
                  <a:lnTo>
                    <a:pt x="229" y="231"/>
                  </a:lnTo>
                  <a:lnTo>
                    <a:pt x="206" y="236"/>
                  </a:lnTo>
                  <a:lnTo>
                    <a:pt x="181" y="236"/>
                  </a:lnTo>
                  <a:lnTo>
                    <a:pt x="167" y="235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60" y="252"/>
                  </a:lnTo>
                  <a:lnTo>
                    <a:pt x="167" y="272"/>
                  </a:lnTo>
                  <a:lnTo>
                    <a:pt x="169" y="293"/>
                  </a:lnTo>
                  <a:lnTo>
                    <a:pt x="167" y="315"/>
                  </a:lnTo>
                  <a:lnTo>
                    <a:pt x="160" y="338"/>
                  </a:lnTo>
                  <a:lnTo>
                    <a:pt x="148" y="358"/>
                  </a:lnTo>
                  <a:lnTo>
                    <a:pt x="130" y="376"/>
                  </a:lnTo>
                  <a:lnTo>
                    <a:pt x="143" y="389"/>
                  </a:lnTo>
                  <a:lnTo>
                    <a:pt x="160" y="404"/>
                  </a:lnTo>
                  <a:lnTo>
                    <a:pt x="178" y="422"/>
                  </a:lnTo>
                  <a:lnTo>
                    <a:pt x="181" y="422"/>
                  </a:lnTo>
                  <a:lnTo>
                    <a:pt x="184" y="422"/>
                  </a:lnTo>
                  <a:lnTo>
                    <a:pt x="201" y="424"/>
                  </a:lnTo>
                  <a:lnTo>
                    <a:pt x="251" y="437"/>
                  </a:lnTo>
                  <a:lnTo>
                    <a:pt x="303" y="453"/>
                  </a:lnTo>
                  <a:lnTo>
                    <a:pt x="358" y="472"/>
                  </a:lnTo>
                  <a:lnTo>
                    <a:pt x="413" y="495"/>
                  </a:lnTo>
                  <a:lnTo>
                    <a:pt x="471" y="522"/>
                  </a:lnTo>
                  <a:lnTo>
                    <a:pt x="527" y="552"/>
                  </a:lnTo>
                  <a:lnTo>
                    <a:pt x="584" y="587"/>
                  </a:lnTo>
                  <a:lnTo>
                    <a:pt x="639" y="626"/>
                  </a:lnTo>
                  <a:lnTo>
                    <a:pt x="691" y="670"/>
                  </a:lnTo>
                  <a:lnTo>
                    <a:pt x="717" y="639"/>
                  </a:lnTo>
                  <a:lnTo>
                    <a:pt x="721" y="635"/>
                  </a:lnTo>
                  <a:lnTo>
                    <a:pt x="724" y="630"/>
                  </a:lnTo>
                  <a:lnTo>
                    <a:pt x="727" y="627"/>
                  </a:lnTo>
                  <a:lnTo>
                    <a:pt x="745" y="604"/>
                  </a:lnTo>
                  <a:lnTo>
                    <a:pt x="749" y="599"/>
                  </a:lnTo>
                  <a:lnTo>
                    <a:pt x="752" y="595"/>
                  </a:lnTo>
                  <a:lnTo>
                    <a:pt x="764" y="579"/>
                  </a:lnTo>
                  <a:lnTo>
                    <a:pt x="775" y="565"/>
                  </a:lnTo>
                  <a:lnTo>
                    <a:pt x="784" y="552"/>
                  </a:lnTo>
                  <a:lnTo>
                    <a:pt x="793" y="540"/>
                  </a:lnTo>
                  <a:lnTo>
                    <a:pt x="794" y="539"/>
                  </a:lnTo>
                  <a:lnTo>
                    <a:pt x="807" y="521"/>
                  </a:lnTo>
                  <a:lnTo>
                    <a:pt x="819" y="507"/>
                  </a:lnTo>
                  <a:lnTo>
                    <a:pt x="830" y="496"/>
                  </a:lnTo>
                  <a:lnTo>
                    <a:pt x="826" y="495"/>
                  </a:lnTo>
                  <a:lnTo>
                    <a:pt x="821" y="493"/>
                  </a:lnTo>
                  <a:lnTo>
                    <a:pt x="800" y="483"/>
                  </a:lnTo>
                  <a:lnTo>
                    <a:pt x="782" y="470"/>
                  </a:lnTo>
                  <a:lnTo>
                    <a:pt x="767" y="454"/>
                  </a:lnTo>
                  <a:lnTo>
                    <a:pt x="755" y="436"/>
                  </a:lnTo>
                  <a:lnTo>
                    <a:pt x="747" y="415"/>
                  </a:lnTo>
                  <a:lnTo>
                    <a:pt x="742" y="390"/>
                  </a:lnTo>
                  <a:lnTo>
                    <a:pt x="743" y="364"/>
                  </a:lnTo>
                  <a:lnTo>
                    <a:pt x="749" y="339"/>
                  </a:lnTo>
                  <a:lnTo>
                    <a:pt x="761" y="315"/>
                  </a:lnTo>
                  <a:lnTo>
                    <a:pt x="739" y="317"/>
                  </a:lnTo>
                  <a:lnTo>
                    <a:pt x="717" y="315"/>
                  </a:lnTo>
                  <a:lnTo>
                    <a:pt x="697" y="309"/>
                  </a:lnTo>
                  <a:lnTo>
                    <a:pt x="679" y="299"/>
                  </a:lnTo>
                  <a:lnTo>
                    <a:pt x="663" y="286"/>
                  </a:lnTo>
                  <a:lnTo>
                    <a:pt x="649" y="270"/>
                  </a:lnTo>
                  <a:lnTo>
                    <a:pt x="639" y="251"/>
                  </a:lnTo>
                  <a:lnTo>
                    <a:pt x="634" y="231"/>
                  </a:lnTo>
                  <a:lnTo>
                    <a:pt x="630" y="215"/>
                  </a:lnTo>
                  <a:lnTo>
                    <a:pt x="624" y="199"/>
                  </a:lnTo>
                  <a:lnTo>
                    <a:pt x="614" y="211"/>
                  </a:lnTo>
                  <a:lnTo>
                    <a:pt x="602" y="222"/>
                  </a:lnTo>
                  <a:lnTo>
                    <a:pt x="587" y="230"/>
                  </a:lnTo>
                  <a:lnTo>
                    <a:pt x="571" y="235"/>
                  </a:lnTo>
                  <a:lnTo>
                    <a:pt x="496" y="256"/>
                  </a:lnTo>
                  <a:lnTo>
                    <a:pt x="500" y="179"/>
                  </a:lnTo>
                  <a:lnTo>
                    <a:pt x="500" y="159"/>
                  </a:lnTo>
                  <a:lnTo>
                    <a:pt x="498" y="141"/>
                  </a:lnTo>
                  <a:lnTo>
                    <a:pt x="494" y="127"/>
                  </a:lnTo>
                  <a:close/>
                  <a:moveTo>
                    <a:pt x="289" y="0"/>
                  </a:moveTo>
                  <a:lnTo>
                    <a:pt x="308" y="4"/>
                  </a:lnTo>
                  <a:lnTo>
                    <a:pt x="327" y="14"/>
                  </a:lnTo>
                  <a:lnTo>
                    <a:pt x="348" y="28"/>
                  </a:lnTo>
                  <a:lnTo>
                    <a:pt x="366" y="46"/>
                  </a:lnTo>
                  <a:lnTo>
                    <a:pt x="384" y="67"/>
                  </a:lnTo>
                  <a:lnTo>
                    <a:pt x="387" y="70"/>
                  </a:lnTo>
                  <a:lnTo>
                    <a:pt x="389" y="72"/>
                  </a:lnTo>
                  <a:lnTo>
                    <a:pt x="391" y="73"/>
                  </a:lnTo>
                  <a:lnTo>
                    <a:pt x="393" y="73"/>
                  </a:lnTo>
                  <a:lnTo>
                    <a:pt x="395" y="72"/>
                  </a:lnTo>
                  <a:lnTo>
                    <a:pt x="397" y="71"/>
                  </a:lnTo>
                  <a:lnTo>
                    <a:pt x="398" y="70"/>
                  </a:lnTo>
                  <a:lnTo>
                    <a:pt x="399" y="68"/>
                  </a:lnTo>
                  <a:lnTo>
                    <a:pt x="414" y="50"/>
                  </a:lnTo>
                  <a:lnTo>
                    <a:pt x="430" y="34"/>
                  </a:lnTo>
                  <a:lnTo>
                    <a:pt x="451" y="23"/>
                  </a:lnTo>
                  <a:lnTo>
                    <a:pt x="473" y="15"/>
                  </a:lnTo>
                  <a:lnTo>
                    <a:pt x="496" y="13"/>
                  </a:lnTo>
                  <a:lnTo>
                    <a:pt x="517" y="15"/>
                  </a:lnTo>
                  <a:lnTo>
                    <a:pt x="538" y="21"/>
                  </a:lnTo>
                  <a:lnTo>
                    <a:pt x="556" y="31"/>
                  </a:lnTo>
                  <a:lnTo>
                    <a:pt x="572" y="44"/>
                  </a:lnTo>
                  <a:lnTo>
                    <a:pt x="585" y="60"/>
                  </a:lnTo>
                  <a:lnTo>
                    <a:pt x="594" y="79"/>
                  </a:lnTo>
                  <a:lnTo>
                    <a:pt x="596" y="84"/>
                  </a:lnTo>
                  <a:lnTo>
                    <a:pt x="598" y="89"/>
                  </a:lnTo>
                  <a:lnTo>
                    <a:pt x="612" y="86"/>
                  </a:lnTo>
                  <a:lnTo>
                    <a:pt x="627" y="85"/>
                  </a:lnTo>
                  <a:lnTo>
                    <a:pt x="651" y="87"/>
                  </a:lnTo>
                  <a:lnTo>
                    <a:pt x="672" y="94"/>
                  </a:lnTo>
                  <a:lnTo>
                    <a:pt x="690" y="106"/>
                  </a:lnTo>
                  <a:lnTo>
                    <a:pt x="706" y="121"/>
                  </a:lnTo>
                  <a:lnTo>
                    <a:pt x="718" y="139"/>
                  </a:lnTo>
                  <a:lnTo>
                    <a:pt x="722" y="139"/>
                  </a:lnTo>
                  <a:lnTo>
                    <a:pt x="804" y="141"/>
                  </a:lnTo>
                  <a:lnTo>
                    <a:pt x="889" y="142"/>
                  </a:lnTo>
                  <a:lnTo>
                    <a:pt x="959" y="144"/>
                  </a:lnTo>
                  <a:lnTo>
                    <a:pt x="1027" y="151"/>
                  </a:lnTo>
                  <a:lnTo>
                    <a:pt x="1092" y="161"/>
                  </a:lnTo>
                  <a:lnTo>
                    <a:pt x="1155" y="176"/>
                  </a:lnTo>
                  <a:lnTo>
                    <a:pt x="1216" y="194"/>
                  </a:lnTo>
                  <a:lnTo>
                    <a:pt x="1273" y="216"/>
                  </a:lnTo>
                  <a:lnTo>
                    <a:pt x="1328" y="242"/>
                  </a:lnTo>
                  <a:lnTo>
                    <a:pt x="1378" y="271"/>
                  </a:lnTo>
                  <a:lnTo>
                    <a:pt x="1426" y="304"/>
                  </a:lnTo>
                  <a:lnTo>
                    <a:pt x="1469" y="341"/>
                  </a:lnTo>
                  <a:lnTo>
                    <a:pt x="1510" y="380"/>
                  </a:lnTo>
                  <a:lnTo>
                    <a:pt x="1545" y="423"/>
                  </a:lnTo>
                  <a:lnTo>
                    <a:pt x="1576" y="469"/>
                  </a:lnTo>
                  <a:lnTo>
                    <a:pt x="1588" y="472"/>
                  </a:lnTo>
                  <a:lnTo>
                    <a:pt x="1600" y="477"/>
                  </a:lnTo>
                  <a:lnTo>
                    <a:pt x="1610" y="484"/>
                  </a:lnTo>
                  <a:lnTo>
                    <a:pt x="1619" y="494"/>
                  </a:lnTo>
                  <a:lnTo>
                    <a:pt x="1628" y="505"/>
                  </a:lnTo>
                  <a:lnTo>
                    <a:pt x="1637" y="519"/>
                  </a:lnTo>
                  <a:lnTo>
                    <a:pt x="1644" y="535"/>
                  </a:lnTo>
                  <a:lnTo>
                    <a:pt x="1650" y="553"/>
                  </a:lnTo>
                  <a:lnTo>
                    <a:pt x="1653" y="574"/>
                  </a:lnTo>
                  <a:lnTo>
                    <a:pt x="1653" y="599"/>
                  </a:lnTo>
                  <a:lnTo>
                    <a:pt x="1664" y="596"/>
                  </a:lnTo>
                  <a:lnTo>
                    <a:pt x="1677" y="595"/>
                  </a:lnTo>
                  <a:lnTo>
                    <a:pt x="1693" y="595"/>
                  </a:lnTo>
                  <a:lnTo>
                    <a:pt x="1708" y="596"/>
                  </a:lnTo>
                  <a:lnTo>
                    <a:pt x="1731" y="600"/>
                  </a:lnTo>
                  <a:lnTo>
                    <a:pt x="1751" y="609"/>
                  </a:lnTo>
                  <a:lnTo>
                    <a:pt x="1770" y="621"/>
                  </a:lnTo>
                  <a:lnTo>
                    <a:pt x="1785" y="638"/>
                  </a:lnTo>
                  <a:lnTo>
                    <a:pt x="1797" y="658"/>
                  </a:lnTo>
                  <a:lnTo>
                    <a:pt x="1804" y="680"/>
                  </a:lnTo>
                  <a:lnTo>
                    <a:pt x="1806" y="702"/>
                  </a:lnTo>
                  <a:lnTo>
                    <a:pt x="1804" y="725"/>
                  </a:lnTo>
                  <a:lnTo>
                    <a:pt x="1796" y="746"/>
                  </a:lnTo>
                  <a:lnTo>
                    <a:pt x="1783" y="766"/>
                  </a:lnTo>
                  <a:lnTo>
                    <a:pt x="1779" y="771"/>
                  </a:lnTo>
                  <a:lnTo>
                    <a:pt x="1794" y="776"/>
                  </a:lnTo>
                  <a:lnTo>
                    <a:pt x="1807" y="785"/>
                  </a:lnTo>
                  <a:lnTo>
                    <a:pt x="1819" y="796"/>
                  </a:lnTo>
                  <a:lnTo>
                    <a:pt x="1828" y="810"/>
                  </a:lnTo>
                  <a:lnTo>
                    <a:pt x="1834" y="825"/>
                  </a:lnTo>
                  <a:lnTo>
                    <a:pt x="1837" y="841"/>
                  </a:lnTo>
                  <a:lnTo>
                    <a:pt x="1835" y="857"/>
                  </a:lnTo>
                  <a:lnTo>
                    <a:pt x="1830" y="873"/>
                  </a:lnTo>
                  <a:lnTo>
                    <a:pt x="1821" y="887"/>
                  </a:lnTo>
                  <a:lnTo>
                    <a:pt x="1805" y="905"/>
                  </a:lnTo>
                  <a:lnTo>
                    <a:pt x="1784" y="925"/>
                  </a:lnTo>
                  <a:lnTo>
                    <a:pt x="1761" y="948"/>
                  </a:lnTo>
                  <a:lnTo>
                    <a:pt x="1733" y="973"/>
                  </a:lnTo>
                  <a:lnTo>
                    <a:pt x="1702" y="1000"/>
                  </a:lnTo>
                  <a:lnTo>
                    <a:pt x="1667" y="1029"/>
                  </a:lnTo>
                  <a:lnTo>
                    <a:pt x="1667" y="1866"/>
                  </a:lnTo>
                  <a:lnTo>
                    <a:pt x="1650" y="1864"/>
                  </a:lnTo>
                  <a:lnTo>
                    <a:pt x="1633" y="1863"/>
                  </a:lnTo>
                  <a:lnTo>
                    <a:pt x="1607" y="1865"/>
                  </a:lnTo>
                  <a:lnTo>
                    <a:pt x="1580" y="1870"/>
                  </a:lnTo>
                  <a:lnTo>
                    <a:pt x="1489" y="1893"/>
                  </a:lnTo>
                  <a:lnTo>
                    <a:pt x="1395" y="1913"/>
                  </a:lnTo>
                  <a:lnTo>
                    <a:pt x="1298" y="1930"/>
                  </a:lnTo>
                  <a:lnTo>
                    <a:pt x="1199" y="1942"/>
                  </a:lnTo>
                  <a:lnTo>
                    <a:pt x="1097" y="1952"/>
                  </a:lnTo>
                  <a:lnTo>
                    <a:pt x="994" y="1957"/>
                  </a:lnTo>
                  <a:lnTo>
                    <a:pt x="889" y="1959"/>
                  </a:lnTo>
                  <a:lnTo>
                    <a:pt x="784" y="1957"/>
                  </a:lnTo>
                  <a:lnTo>
                    <a:pt x="681" y="1952"/>
                  </a:lnTo>
                  <a:lnTo>
                    <a:pt x="579" y="1942"/>
                  </a:lnTo>
                  <a:lnTo>
                    <a:pt x="480" y="1930"/>
                  </a:lnTo>
                  <a:lnTo>
                    <a:pt x="383" y="1913"/>
                  </a:lnTo>
                  <a:lnTo>
                    <a:pt x="288" y="1893"/>
                  </a:lnTo>
                  <a:lnTo>
                    <a:pt x="198" y="1870"/>
                  </a:lnTo>
                  <a:lnTo>
                    <a:pt x="172" y="1865"/>
                  </a:lnTo>
                  <a:lnTo>
                    <a:pt x="144" y="1863"/>
                  </a:lnTo>
                  <a:lnTo>
                    <a:pt x="128" y="1864"/>
                  </a:lnTo>
                  <a:lnTo>
                    <a:pt x="111" y="1866"/>
                  </a:lnTo>
                  <a:lnTo>
                    <a:pt x="111" y="511"/>
                  </a:lnTo>
                  <a:lnTo>
                    <a:pt x="81" y="482"/>
                  </a:lnTo>
                  <a:lnTo>
                    <a:pt x="55" y="456"/>
                  </a:lnTo>
                  <a:lnTo>
                    <a:pt x="32" y="433"/>
                  </a:lnTo>
                  <a:lnTo>
                    <a:pt x="15" y="412"/>
                  </a:lnTo>
                  <a:lnTo>
                    <a:pt x="6" y="398"/>
                  </a:lnTo>
                  <a:lnTo>
                    <a:pt x="1" y="382"/>
                  </a:lnTo>
                  <a:lnTo>
                    <a:pt x="0" y="366"/>
                  </a:lnTo>
                  <a:lnTo>
                    <a:pt x="3" y="350"/>
                  </a:lnTo>
                  <a:lnTo>
                    <a:pt x="9" y="335"/>
                  </a:lnTo>
                  <a:lnTo>
                    <a:pt x="19" y="322"/>
                  </a:lnTo>
                  <a:lnTo>
                    <a:pt x="37" y="306"/>
                  </a:lnTo>
                  <a:lnTo>
                    <a:pt x="58" y="292"/>
                  </a:lnTo>
                  <a:lnTo>
                    <a:pt x="44" y="272"/>
                  </a:lnTo>
                  <a:lnTo>
                    <a:pt x="36" y="251"/>
                  </a:lnTo>
                  <a:lnTo>
                    <a:pt x="34" y="228"/>
                  </a:lnTo>
                  <a:lnTo>
                    <a:pt x="36" y="206"/>
                  </a:lnTo>
                  <a:lnTo>
                    <a:pt x="44" y="184"/>
                  </a:lnTo>
                  <a:lnTo>
                    <a:pt x="57" y="164"/>
                  </a:lnTo>
                  <a:lnTo>
                    <a:pt x="73" y="148"/>
                  </a:lnTo>
                  <a:lnTo>
                    <a:pt x="91" y="136"/>
                  </a:lnTo>
                  <a:lnTo>
                    <a:pt x="112" y="128"/>
                  </a:lnTo>
                  <a:lnTo>
                    <a:pt x="135" y="125"/>
                  </a:lnTo>
                  <a:lnTo>
                    <a:pt x="162" y="124"/>
                  </a:lnTo>
                  <a:lnTo>
                    <a:pt x="189" y="126"/>
                  </a:lnTo>
                  <a:lnTo>
                    <a:pt x="191" y="102"/>
                  </a:lnTo>
                  <a:lnTo>
                    <a:pt x="194" y="82"/>
                  </a:lnTo>
                  <a:lnTo>
                    <a:pt x="200" y="64"/>
                  </a:lnTo>
                  <a:lnTo>
                    <a:pt x="208" y="48"/>
                  </a:lnTo>
                  <a:lnTo>
                    <a:pt x="217" y="35"/>
                  </a:lnTo>
                  <a:lnTo>
                    <a:pt x="226" y="24"/>
                  </a:lnTo>
                  <a:lnTo>
                    <a:pt x="236" y="15"/>
                  </a:lnTo>
                  <a:lnTo>
                    <a:pt x="253" y="5"/>
                  </a:lnTo>
                  <a:lnTo>
                    <a:pt x="271" y="0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7" name="Group 836"/>
          <p:cNvGrpSpPr/>
          <p:nvPr/>
        </p:nvGrpSpPr>
        <p:grpSpPr>
          <a:xfrm>
            <a:off x="6282896" y="4221163"/>
            <a:ext cx="552450" cy="568325"/>
            <a:chOff x="6246813" y="4221163"/>
            <a:chExt cx="552450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7" name="Freeform 212"/>
            <p:cNvSpPr>
              <a:spLocks noEditPoints="1"/>
            </p:cNvSpPr>
            <p:nvPr/>
          </p:nvSpPr>
          <p:spPr bwMode="auto">
            <a:xfrm>
              <a:off x="6313488" y="4330700"/>
              <a:ext cx="485775" cy="458788"/>
            </a:xfrm>
            <a:custGeom>
              <a:avLst/>
              <a:gdLst>
                <a:gd name="T0" fmla="*/ 567 w 3063"/>
                <a:gd name="T1" fmla="*/ 1957 h 2604"/>
                <a:gd name="T2" fmla="*/ 804 w 3063"/>
                <a:gd name="T3" fmla="*/ 2238 h 2604"/>
                <a:gd name="T4" fmla="*/ 917 w 3063"/>
                <a:gd name="T5" fmla="*/ 2249 h 2604"/>
                <a:gd name="T6" fmla="*/ 955 w 3063"/>
                <a:gd name="T7" fmla="*/ 2153 h 2604"/>
                <a:gd name="T8" fmla="*/ 672 w 3063"/>
                <a:gd name="T9" fmla="*/ 1903 h 2604"/>
                <a:gd name="T10" fmla="*/ 1302 w 3063"/>
                <a:gd name="T11" fmla="*/ 1281 h 2604"/>
                <a:gd name="T12" fmla="*/ 1289 w 3063"/>
                <a:gd name="T13" fmla="*/ 1383 h 2604"/>
                <a:gd name="T14" fmla="*/ 1592 w 3063"/>
                <a:gd name="T15" fmla="*/ 1615 h 2604"/>
                <a:gd name="T16" fmla="*/ 1673 w 3063"/>
                <a:gd name="T17" fmla="*/ 1543 h 2604"/>
                <a:gd name="T18" fmla="*/ 1417 w 3063"/>
                <a:gd name="T19" fmla="*/ 1271 h 2604"/>
                <a:gd name="T20" fmla="*/ 2093 w 3063"/>
                <a:gd name="T21" fmla="*/ 868 h 2604"/>
                <a:gd name="T22" fmla="*/ 2088 w 3063"/>
                <a:gd name="T23" fmla="*/ 551 h 2604"/>
                <a:gd name="T24" fmla="*/ 3061 w 3063"/>
                <a:gd name="T25" fmla="*/ 41 h 2604"/>
                <a:gd name="T26" fmla="*/ 2895 w 3063"/>
                <a:gd name="T27" fmla="*/ 347 h 2604"/>
                <a:gd name="T28" fmla="*/ 2954 w 3063"/>
                <a:gd name="T29" fmla="*/ 513 h 2604"/>
                <a:gd name="T30" fmla="*/ 2840 w 3063"/>
                <a:gd name="T31" fmla="*/ 655 h 2604"/>
                <a:gd name="T32" fmla="*/ 2648 w 3063"/>
                <a:gd name="T33" fmla="*/ 655 h 2604"/>
                <a:gd name="T34" fmla="*/ 2563 w 3063"/>
                <a:gd name="T35" fmla="*/ 930 h 2604"/>
                <a:gd name="T36" fmla="*/ 2183 w 3063"/>
                <a:gd name="T37" fmla="*/ 992 h 2604"/>
                <a:gd name="T38" fmla="*/ 2185 w 3063"/>
                <a:gd name="T39" fmla="*/ 1216 h 2604"/>
                <a:gd name="T40" fmla="*/ 2034 w 3063"/>
                <a:gd name="T41" fmla="*/ 1386 h 2604"/>
                <a:gd name="T42" fmla="*/ 1799 w 3063"/>
                <a:gd name="T43" fmla="*/ 1434 h 2604"/>
                <a:gd name="T44" fmla="*/ 1792 w 3063"/>
                <a:gd name="T45" fmla="*/ 1567 h 2604"/>
                <a:gd name="T46" fmla="*/ 1678 w 3063"/>
                <a:gd name="T47" fmla="*/ 1706 h 2604"/>
                <a:gd name="T48" fmla="*/ 1486 w 3063"/>
                <a:gd name="T49" fmla="*/ 1706 h 2604"/>
                <a:gd name="T50" fmla="*/ 1400 w 3063"/>
                <a:gd name="T51" fmla="*/ 1981 h 2604"/>
                <a:gd name="T52" fmla="*/ 1020 w 3063"/>
                <a:gd name="T53" fmla="*/ 2042 h 2604"/>
                <a:gd name="T54" fmla="*/ 1079 w 3063"/>
                <a:gd name="T55" fmla="*/ 2209 h 2604"/>
                <a:gd name="T56" fmla="*/ 965 w 3063"/>
                <a:gd name="T57" fmla="*/ 2351 h 2604"/>
                <a:gd name="T58" fmla="*/ 772 w 3063"/>
                <a:gd name="T59" fmla="*/ 2351 h 2604"/>
                <a:gd name="T60" fmla="*/ 463 w 3063"/>
                <a:gd name="T61" fmla="*/ 2478 h 2604"/>
                <a:gd name="T62" fmla="*/ 285 w 3063"/>
                <a:gd name="T63" fmla="*/ 2601 h 2604"/>
                <a:gd name="T64" fmla="*/ 72 w 3063"/>
                <a:gd name="T65" fmla="*/ 2540 h 2604"/>
                <a:gd name="T66" fmla="*/ 4 w 3063"/>
                <a:gd name="T67" fmla="*/ 2349 h 2604"/>
                <a:gd name="T68" fmla="*/ 132 w 3063"/>
                <a:gd name="T69" fmla="*/ 2189 h 2604"/>
                <a:gd name="T70" fmla="*/ 294 w 3063"/>
                <a:gd name="T71" fmla="*/ 2187 h 2604"/>
                <a:gd name="T72" fmla="*/ 264 w 3063"/>
                <a:gd name="T73" fmla="*/ 2272 h 2604"/>
                <a:gd name="T74" fmla="*/ 135 w 3063"/>
                <a:gd name="T75" fmla="*/ 2336 h 2604"/>
                <a:gd name="T76" fmla="*/ 168 w 3063"/>
                <a:gd name="T77" fmla="*/ 2470 h 2604"/>
                <a:gd name="T78" fmla="*/ 320 w 3063"/>
                <a:gd name="T79" fmla="*/ 2470 h 2604"/>
                <a:gd name="T80" fmla="*/ 371 w 3063"/>
                <a:gd name="T81" fmla="*/ 2363 h 2604"/>
                <a:gd name="T82" fmla="*/ 463 w 3063"/>
                <a:gd name="T83" fmla="*/ 2070 h 2604"/>
                <a:gd name="T84" fmla="*/ 463 w 3063"/>
                <a:gd name="T85" fmla="*/ 1898 h 2604"/>
                <a:gd name="T86" fmla="*/ 620 w 3063"/>
                <a:gd name="T87" fmla="*/ 1796 h 2604"/>
                <a:gd name="T88" fmla="*/ 804 w 3063"/>
                <a:gd name="T89" fmla="*/ 1847 h 2604"/>
                <a:gd name="T90" fmla="*/ 872 w 3063"/>
                <a:gd name="T91" fmla="*/ 1504 h 2604"/>
                <a:gd name="T92" fmla="*/ 1176 w 3063"/>
                <a:gd name="T93" fmla="*/ 1426 h 2604"/>
                <a:gd name="T94" fmla="*/ 1176 w 3063"/>
                <a:gd name="T95" fmla="*/ 1254 h 2604"/>
                <a:gd name="T96" fmla="*/ 1330 w 3063"/>
                <a:gd name="T97" fmla="*/ 1152 h 2604"/>
                <a:gd name="T98" fmla="*/ 1478 w 3063"/>
                <a:gd name="T99" fmla="*/ 1144 h 2604"/>
                <a:gd name="T100" fmla="*/ 1529 w 3063"/>
                <a:gd name="T101" fmla="*/ 932 h 2604"/>
                <a:gd name="T102" fmla="*/ 1719 w 3063"/>
                <a:gd name="T103" fmla="*/ 794 h 2604"/>
                <a:gd name="T104" fmla="*/ 1966 w 3063"/>
                <a:gd name="T105" fmla="*/ 796 h 2604"/>
                <a:gd name="T106" fmla="*/ 2035 w 3063"/>
                <a:gd name="T107" fmla="*/ 453 h 2604"/>
                <a:gd name="T108" fmla="*/ 2338 w 3063"/>
                <a:gd name="T109" fmla="*/ 375 h 2604"/>
                <a:gd name="T110" fmla="*/ 2338 w 3063"/>
                <a:gd name="T111" fmla="*/ 202 h 2604"/>
                <a:gd name="T112" fmla="*/ 2495 w 3063"/>
                <a:gd name="T113" fmla="*/ 100 h 2604"/>
                <a:gd name="T114" fmla="*/ 2680 w 3063"/>
                <a:gd name="T115" fmla="*/ 153 h 2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3" h="2604">
                  <a:moveTo>
                    <a:pt x="653" y="1902"/>
                  </a:moveTo>
                  <a:lnTo>
                    <a:pt x="630" y="1904"/>
                  </a:lnTo>
                  <a:lnTo>
                    <a:pt x="608" y="1912"/>
                  </a:lnTo>
                  <a:lnTo>
                    <a:pt x="589" y="1926"/>
                  </a:lnTo>
                  <a:lnTo>
                    <a:pt x="576" y="1940"/>
                  </a:lnTo>
                  <a:lnTo>
                    <a:pt x="567" y="1957"/>
                  </a:lnTo>
                  <a:lnTo>
                    <a:pt x="562" y="1975"/>
                  </a:lnTo>
                  <a:lnTo>
                    <a:pt x="562" y="1993"/>
                  </a:lnTo>
                  <a:lnTo>
                    <a:pt x="567" y="2011"/>
                  </a:lnTo>
                  <a:lnTo>
                    <a:pt x="576" y="2027"/>
                  </a:lnTo>
                  <a:lnTo>
                    <a:pt x="589" y="2042"/>
                  </a:lnTo>
                  <a:lnTo>
                    <a:pt x="804" y="2238"/>
                  </a:lnTo>
                  <a:lnTo>
                    <a:pt x="820" y="2249"/>
                  </a:lnTo>
                  <a:lnTo>
                    <a:pt x="838" y="2257"/>
                  </a:lnTo>
                  <a:lnTo>
                    <a:pt x="858" y="2260"/>
                  </a:lnTo>
                  <a:lnTo>
                    <a:pt x="879" y="2260"/>
                  </a:lnTo>
                  <a:lnTo>
                    <a:pt x="899" y="2257"/>
                  </a:lnTo>
                  <a:lnTo>
                    <a:pt x="917" y="2249"/>
                  </a:lnTo>
                  <a:lnTo>
                    <a:pt x="933" y="2238"/>
                  </a:lnTo>
                  <a:lnTo>
                    <a:pt x="947" y="2223"/>
                  </a:lnTo>
                  <a:lnTo>
                    <a:pt x="955" y="2206"/>
                  </a:lnTo>
                  <a:lnTo>
                    <a:pt x="960" y="2188"/>
                  </a:lnTo>
                  <a:lnTo>
                    <a:pt x="960" y="2170"/>
                  </a:lnTo>
                  <a:lnTo>
                    <a:pt x="955" y="2153"/>
                  </a:lnTo>
                  <a:lnTo>
                    <a:pt x="947" y="2136"/>
                  </a:lnTo>
                  <a:lnTo>
                    <a:pt x="933" y="2120"/>
                  </a:lnTo>
                  <a:lnTo>
                    <a:pt x="719" y="1926"/>
                  </a:lnTo>
                  <a:lnTo>
                    <a:pt x="704" y="1915"/>
                  </a:lnTo>
                  <a:lnTo>
                    <a:pt x="689" y="1908"/>
                  </a:lnTo>
                  <a:lnTo>
                    <a:pt x="672" y="1903"/>
                  </a:lnTo>
                  <a:lnTo>
                    <a:pt x="653" y="1902"/>
                  </a:lnTo>
                  <a:close/>
                  <a:moveTo>
                    <a:pt x="1366" y="1257"/>
                  </a:moveTo>
                  <a:lnTo>
                    <a:pt x="1348" y="1259"/>
                  </a:lnTo>
                  <a:lnTo>
                    <a:pt x="1332" y="1264"/>
                  </a:lnTo>
                  <a:lnTo>
                    <a:pt x="1315" y="1271"/>
                  </a:lnTo>
                  <a:lnTo>
                    <a:pt x="1302" y="1281"/>
                  </a:lnTo>
                  <a:lnTo>
                    <a:pt x="1289" y="1296"/>
                  </a:lnTo>
                  <a:lnTo>
                    <a:pt x="1280" y="1313"/>
                  </a:lnTo>
                  <a:lnTo>
                    <a:pt x="1275" y="1331"/>
                  </a:lnTo>
                  <a:lnTo>
                    <a:pt x="1275" y="1349"/>
                  </a:lnTo>
                  <a:lnTo>
                    <a:pt x="1280" y="1366"/>
                  </a:lnTo>
                  <a:lnTo>
                    <a:pt x="1289" y="1383"/>
                  </a:lnTo>
                  <a:lnTo>
                    <a:pt x="1302" y="1398"/>
                  </a:lnTo>
                  <a:lnTo>
                    <a:pt x="1517" y="1592"/>
                  </a:lnTo>
                  <a:lnTo>
                    <a:pt x="1533" y="1604"/>
                  </a:lnTo>
                  <a:lnTo>
                    <a:pt x="1552" y="1611"/>
                  </a:lnTo>
                  <a:lnTo>
                    <a:pt x="1572" y="1615"/>
                  </a:lnTo>
                  <a:lnTo>
                    <a:pt x="1592" y="1615"/>
                  </a:lnTo>
                  <a:lnTo>
                    <a:pt x="1612" y="1611"/>
                  </a:lnTo>
                  <a:lnTo>
                    <a:pt x="1630" y="1604"/>
                  </a:lnTo>
                  <a:lnTo>
                    <a:pt x="1646" y="1592"/>
                  </a:lnTo>
                  <a:lnTo>
                    <a:pt x="1659" y="1578"/>
                  </a:lnTo>
                  <a:lnTo>
                    <a:pt x="1668" y="1561"/>
                  </a:lnTo>
                  <a:lnTo>
                    <a:pt x="1673" y="1543"/>
                  </a:lnTo>
                  <a:lnTo>
                    <a:pt x="1673" y="1525"/>
                  </a:lnTo>
                  <a:lnTo>
                    <a:pt x="1668" y="1507"/>
                  </a:lnTo>
                  <a:lnTo>
                    <a:pt x="1659" y="1491"/>
                  </a:lnTo>
                  <a:lnTo>
                    <a:pt x="1646" y="1476"/>
                  </a:lnTo>
                  <a:lnTo>
                    <a:pt x="1431" y="1281"/>
                  </a:lnTo>
                  <a:lnTo>
                    <a:pt x="1417" y="1271"/>
                  </a:lnTo>
                  <a:lnTo>
                    <a:pt x="1402" y="1264"/>
                  </a:lnTo>
                  <a:lnTo>
                    <a:pt x="1385" y="1259"/>
                  </a:lnTo>
                  <a:lnTo>
                    <a:pt x="1366" y="1257"/>
                  </a:lnTo>
                  <a:close/>
                  <a:moveTo>
                    <a:pt x="2088" y="551"/>
                  </a:moveTo>
                  <a:lnTo>
                    <a:pt x="2088" y="863"/>
                  </a:lnTo>
                  <a:lnTo>
                    <a:pt x="2093" y="868"/>
                  </a:lnTo>
                  <a:lnTo>
                    <a:pt x="2098" y="872"/>
                  </a:lnTo>
                  <a:lnTo>
                    <a:pt x="2103" y="877"/>
                  </a:lnTo>
                  <a:lnTo>
                    <a:pt x="2108" y="881"/>
                  </a:lnTo>
                  <a:lnTo>
                    <a:pt x="2453" y="881"/>
                  </a:lnTo>
                  <a:lnTo>
                    <a:pt x="2453" y="551"/>
                  </a:lnTo>
                  <a:lnTo>
                    <a:pt x="2088" y="551"/>
                  </a:lnTo>
                  <a:close/>
                  <a:moveTo>
                    <a:pt x="3002" y="0"/>
                  </a:moveTo>
                  <a:lnTo>
                    <a:pt x="3018" y="2"/>
                  </a:lnTo>
                  <a:lnTo>
                    <a:pt x="3032" y="7"/>
                  </a:lnTo>
                  <a:lnTo>
                    <a:pt x="3045" y="16"/>
                  </a:lnTo>
                  <a:lnTo>
                    <a:pt x="3055" y="28"/>
                  </a:lnTo>
                  <a:lnTo>
                    <a:pt x="3061" y="41"/>
                  </a:lnTo>
                  <a:lnTo>
                    <a:pt x="3063" y="55"/>
                  </a:lnTo>
                  <a:lnTo>
                    <a:pt x="3061" y="69"/>
                  </a:lnTo>
                  <a:lnTo>
                    <a:pt x="3055" y="83"/>
                  </a:lnTo>
                  <a:lnTo>
                    <a:pt x="3045" y="94"/>
                  </a:lnTo>
                  <a:lnTo>
                    <a:pt x="2831" y="289"/>
                  </a:lnTo>
                  <a:lnTo>
                    <a:pt x="2895" y="347"/>
                  </a:lnTo>
                  <a:lnTo>
                    <a:pt x="2917" y="371"/>
                  </a:lnTo>
                  <a:lnTo>
                    <a:pt x="2935" y="397"/>
                  </a:lnTo>
                  <a:lnTo>
                    <a:pt x="2947" y="425"/>
                  </a:lnTo>
                  <a:lnTo>
                    <a:pt x="2954" y="454"/>
                  </a:lnTo>
                  <a:lnTo>
                    <a:pt x="2957" y="483"/>
                  </a:lnTo>
                  <a:lnTo>
                    <a:pt x="2954" y="513"/>
                  </a:lnTo>
                  <a:lnTo>
                    <a:pt x="2947" y="542"/>
                  </a:lnTo>
                  <a:lnTo>
                    <a:pt x="2935" y="569"/>
                  </a:lnTo>
                  <a:lnTo>
                    <a:pt x="2917" y="595"/>
                  </a:lnTo>
                  <a:lnTo>
                    <a:pt x="2895" y="619"/>
                  </a:lnTo>
                  <a:lnTo>
                    <a:pt x="2869" y="639"/>
                  </a:lnTo>
                  <a:lnTo>
                    <a:pt x="2840" y="655"/>
                  </a:lnTo>
                  <a:lnTo>
                    <a:pt x="2811" y="666"/>
                  </a:lnTo>
                  <a:lnTo>
                    <a:pt x="2777" y="673"/>
                  </a:lnTo>
                  <a:lnTo>
                    <a:pt x="2744" y="675"/>
                  </a:lnTo>
                  <a:lnTo>
                    <a:pt x="2711" y="673"/>
                  </a:lnTo>
                  <a:lnTo>
                    <a:pt x="2678" y="666"/>
                  </a:lnTo>
                  <a:lnTo>
                    <a:pt x="2648" y="655"/>
                  </a:lnTo>
                  <a:lnTo>
                    <a:pt x="2619" y="639"/>
                  </a:lnTo>
                  <a:lnTo>
                    <a:pt x="2594" y="619"/>
                  </a:lnTo>
                  <a:lnTo>
                    <a:pt x="2575" y="603"/>
                  </a:lnTo>
                  <a:lnTo>
                    <a:pt x="2575" y="881"/>
                  </a:lnTo>
                  <a:lnTo>
                    <a:pt x="2572" y="907"/>
                  </a:lnTo>
                  <a:lnTo>
                    <a:pt x="2563" y="930"/>
                  </a:lnTo>
                  <a:lnTo>
                    <a:pt x="2548" y="950"/>
                  </a:lnTo>
                  <a:lnTo>
                    <a:pt x="2529" y="967"/>
                  </a:lnTo>
                  <a:lnTo>
                    <a:pt x="2506" y="980"/>
                  </a:lnTo>
                  <a:lnTo>
                    <a:pt x="2481" y="989"/>
                  </a:lnTo>
                  <a:lnTo>
                    <a:pt x="2453" y="992"/>
                  </a:lnTo>
                  <a:lnTo>
                    <a:pt x="2183" y="992"/>
                  </a:lnTo>
                  <a:lnTo>
                    <a:pt x="2195" y="1029"/>
                  </a:lnTo>
                  <a:lnTo>
                    <a:pt x="2203" y="1067"/>
                  </a:lnTo>
                  <a:lnTo>
                    <a:pt x="2205" y="1106"/>
                  </a:lnTo>
                  <a:lnTo>
                    <a:pt x="2203" y="1144"/>
                  </a:lnTo>
                  <a:lnTo>
                    <a:pt x="2196" y="1180"/>
                  </a:lnTo>
                  <a:lnTo>
                    <a:pt x="2185" y="1216"/>
                  </a:lnTo>
                  <a:lnTo>
                    <a:pt x="2170" y="1250"/>
                  </a:lnTo>
                  <a:lnTo>
                    <a:pt x="2150" y="1282"/>
                  </a:lnTo>
                  <a:lnTo>
                    <a:pt x="2127" y="1312"/>
                  </a:lnTo>
                  <a:lnTo>
                    <a:pt x="2098" y="1340"/>
                  </a:lnTo>
                  <a:lnTo>
                    <a:pt x="2068" y="1365"/>
                  </a:lnTo>
                  <a:lnTo>
                    <a:pt x="2034" y="1386"/>
                  </a:lnTo>
                  <a:lnTo>
                    <a:pt x="1998" y="1404"/>
                  </a:lnTo>
                  <a:lnTo>
                    <a:pt x="1961" y="1418"/>
                  </a:lnTo>
                  <a:lnTo>
                    <a:pt x="1922" y="1428"/>
                  </a:lnTo>
                  <a:lnTo>
                    <a:pt x="1882" y="1434"/>
                  </a:lnTo>
                  <a:lnTo>
                    <a:pt x="1840" y="1436"/>
                  </a:lnTo>
                  <a:lnTo>
                    <a:pt x="1799" y="1434"/>
                  </a:lnTo>
                  <a:lnTo>
                    <a:pt x="1760" y="1428"/>
                  </a:lnTo>
                  <a:lnTo>
                    <a:pt x="1776" y="1454"/>
                  </a:lnTo>
                  <a:lnTo>
                    <a:pt x="1787" y="1481"/>
                  </a:lnTo>
                  <a:lnTo>
                    <a:pt x="1793" y="1510"/>
                  </a:lnTo>
                  <a:lnTo>
                    <a:pt x="1794" y="1538"/>
                  </a:lnTo>
                  <a:lnTo>
                    <a:pt x="1792" y="1567"/>
                  </a:lnTo>
                  <a:lnTo>
                    <a:pt x="1785" y="1595"/>
                  </a:lnTo>
                  <a:lnTo>
                    <a:pt x="1771" y="1622"/>
                  </a:lnTo>
                  <a:lnTo>
                    <a:pt x="1755" y="1647"/>
                  </a:lnTo>
                  <a:lnTo>
                    <a:pt x="1732" y="1670"/>
                  </a:lnTo>
                  <a:lnTo>
                    <a:pt x="1707" y="1690"/>
                  </a:lnTo>
                  <a:lnTo>
                    <a:pt x="1678" y="1706"/>
                  </a:lnTo>
                  <a:lnTo>
                    <a:pt x="1648" y="1717"/>
                  </a:lnTo>
                  <a:lnTo>
                    <a:pt x="1615" y="1724"/>
                  </a:lnTo>
                  <a:lnTo>
                    <a:pt x="1582" y="1727"/>
                  </a:lnTo>
                  <a:lnTo>
                    <a:pt x="1549" y="1724"/>
                  </a:lnTo>
                  <a:lnTo>
                    <a:pt x="1516" y="1717"/>
                  </a:lnTo>
                  <a:lnTo>
                    <a:pt x="1486" y="1706"/>
                  </a:lnTo>
                  <a:lnTo>
                    <a:pt x="1457" y="1690"/>
                  </a:lnTo>
                  <a:lnTo>
                    <a:pt x="1431" y="1670"/>
                  </a:lnTo>
                  <a:lnTo>
                    <a:pt x="1413" y="1653"/>
                  </a:lnTo>
                  <a:lnTo>
                    <a:pt x="1413" y="1933"/>
                  </a:lnTo>
                  <a:lnTo>
                    <a:pt x="1409" y="1958"/>
                  </a:lnTo>
                  <a:lnTo>
                    <a:pt x="1400" y="1981"/>
                  </a:lnTo>
                  <a:lnTo>
                    <a:pt x="1386" y="2001"/>
                  </a:lnTo>
                  <a:lnTo>
                    <a:pt x="1367" y="2018"/>
                  </a:lnTo>
                  <a:lnTo>
                    <a:pt x="1344" y="2031"/>
                  </a:lnTo>
                  <a:lnTo>
                    <a:pt x="1319" y="2039"/>
                  </a:lnTo>
                  <a:lnTo>
                    <a:pt x="1291" y="2042"/>
                  </a:lnTo>
                  <a:lnTo>
                    <a:pt x="1020" y="2042"/>
                  </a:lnTo>
                  <a:lnTo>
                    <a:pt x="1042" y="2066"/>
                  </a:lnTo>
                  <a:lnTo>
                    <a:pt x="1059" y="2092"/>
                  </a:lnTo>
                  <a:lnTo>
                    <a:pt x="1072" y="2120"/>
                  </a:lnTo>
                  <a:lnTo>
                    <a:pt x="1079" y="2150"/>
                  </a:lnTo>
                  <a:lnTo>
                    <a:pt x="1082" y="2179"/>
                  </a:lnTo>
                  <a:lnTo>
                    <a:pt x="1079" y="2209"/>
                  </a:lnTo>
                  <a:lnTo>
                    <a:pt x="1072" y="2238"/>
                  </a:lnTo>
                  <a:lnTo>
                    <a:pt x="1059" y="2266"/>
                  </a:lnTo>
                  <a:lnTo>
                    <a:pt x="1042" y="2292"/>
                  </a:lnTo>
                  <a:lnTo>
                    <a:pt x="1020" y="2315"/>
                  </a:lnTo>
                  <a:lnTo>
                    <a:pt x="994" y="2335"/>
                  </a:lnTo>
                  <a:lnTo>
                    <a:pt x="965" y="2351"/>
                  </a:lnTo>
                  <a:lnTo>
                    <a:pt x="934" y="2362"/>
                  </a:lnTo>
                  <a:lnTo>
                    <a:pt x="902" y="2369"/>
                  </a:lnTo>
                  <a:lnTo>
                    <a:pt x="869" y="2372"/>
                  </a:lnTo>
                  <a:lnTo>
                    <a:pt x="835" y="2369"/>
                  </a:lnTo>
                  <a:lnTo>
                    <a:pt x="803" y="2362"/>
                  </a:lnTo>
                  <a:lnTo>
                    <a:pt x="772" y="2351"/>
                  </a:lnTo>
                  <a:lnTo>
                    <a:pt x="744" y="2335"/>
                  </a:lnTo>
                  <a:lnTo>
                    <a:pt x="719" y="2315"/>
                  </a:lnTo>
                  <a:lnTo>
                    <a:pt x="653" y="2257"/>
                  </a:lnTo>
                  <a:lnTo>
                    <a:pt x="485" y="2410"/>
                  </a:lnTo>
                  <a:lnTo>
                    <a:pt x="477" y="2445"/>
                  </a:lnTo>
                  <a:lnTo>
                    <a:pt x="463" y="2478"/>
                  </a:lnTo>
                  <a:lnTo>
                    <a:pt x="444" y="2509"/>
                  </a:lnTo>
                  <a:lnTo>
                    <a:pt x="420" y="2536"/>
                  </a:lnTo>
                  <a:lnTo>
                    <a:pt x="391" y="2559"/>
                  </a:lnTo>
                  <a:lnTo>
                    <a:pt x="359" y="2578"/>
                  </a:lnTo>
                  <a:lnTo>
                    <a:pt x="323" y="2592"/>
                  </a:lnTo>
                  <a:lnTo>
                    <a:pt x="285" y="2601"/>
                  </a:lnTo>
                  <a:lnTo>
                    <a:pt x="244" y="2604"/>
                  </a:lnTo>
                  <a:lnTo>
                    <a:pt x="205" y="2601"/>
                  </a:lnTo>
                  <a:lnTo>
                    <a:pt x="167" y="2593"/>
                  </a:lnTo>
                  <a:lnTo>
                    <a:pt x="132" y="2580"/>
                  </a:lnTo>
                  <a:lnTo>
                    <a:pt x="100" y="2562"/>
                  </a:lnTo>
                  <a:lnTo>
                    <a:pt x="72" y="2540"/>
                  </a:lnTo>
                  <a:lnTo>
                    <a:pt x="48" y="2514"/>
                  </a:lnTo>
                  <a:lnTo>
                    <a:pt x="28" y="2485"/>
                  </a:lnTo>
                  <a:lnTo>
                    <a:pt x="13" y="2454"/>
                  </a:lnTo>
                  <a:lnTo>
                    <a:pt x="4" y="2420"/>
                  </a:lnTo>
                  <a:lnTo>
                    <a:pt x="0" y="2384"/>
                  </a:lnTo>
                  <a:lnTo>
                    <a:pt x="4" y="2349"/>
                  </a:lnTo>
                  <a:lnTo>
                    <a:pt x="13" y="2315"/>
                  </a:lnTo>
                  <a:lnTo>
                    <a:pt x="28" y="2283"/>
                  </a:lnTo>
                  <a:lnTo>
                    <a:pt x="48" y="2254"/>
                  </a:lnTo>
                  <a:lnTo>
                    <a:pt x="72" y="2229"/>
                  </a:lnTo>
                  <a:lnTo>
                    <a:pt x="100" y="2207"/>
                  </a:lnTo>
                  <a:lnTo>
                    <a:pt x="132" y="2189"/>
                  </a:lnTo>
                  <a:lnTo>
                    <a:pt x="167" y="2175"/>
                  </a:lnTo>
                  <a:lnTo>
                    <a:pt x="205" y="2167"/>
                  </a:lnTo>
                  <a:lnTo>
                    <a:pt x="244" y="2164"/>
                  </a:lnTo>
                  <a:lnTo>
                    <a:pt x="264" y="2167"/>
                  </a:lnTo>
                  <a:lnTo>
                    <a:pt x="280" y="2175"/>
                  </a:lnTo>
                  <a:lnTo>
                    <a:pt x="294" y="2187"/>
                  </a:lnTo>
                  <a:lnTo>
                    <a:pt x="302" y="2202"/>
                  </a:lnTo>
                  <a:lnTo>
                    <a:pt x="305" y="2219"/>
                  </a:lnTo>
                  <a:lnTo>
                    <a:pt x="302" y="2237"/>
                  </a:lnTo>
                  <a:lnTo>
                    <a:pt x="294" y="2252"/>
                  </a:lnTo>
                  <a:lnTo>
                    <a:pt x="280" y="2264"/>
                  </a:lnTo>
                  <a:lnTo>
                    <a:pt x="264" y="2272"/>
                  </a:lnTo>
                  <a:lnTo>
                    <a:pt x="244" y="2274"/>
                  </a:lnTo>
                  <a:lnTo>
                    <a:pt x="216" y="2277"/>
                  </a:lnTo>
                  <a:lnTo>
                    <a:pt x="191" y="2286"/>
                  </a:lnTo>
                  <a:lnTo>
                    <a:pt x="168" y="2299"/>
                  </a:lnTo>
                  <a:lnTo>
                    <a:pt x="150" y="2316"/>
                  </a:lnTo>
                  <a:lnTo>
                    <a:pt x="135" y="2336"/>
                  </a:lnTo>
                  <a:lnTo>
                    <a:pt x="125" y="2359"/>
                  </a:lnTo>
                  <a:lnTo>
                    <a:pt x="122" y="2384"/>
                  </a:lnTo>
                  <a:lnTo>
                    <a:pt x="125" y="2409"/>
                  </a:lnTo>
                  <a:lnTo>
                    <a:pt x="135" y="2432"/>
                  </a:lnTo>
                  <a:lnTo>
                    <a:pt x="150" y="2453"/>
                  </a:lnTo>
                  <a:lnTo>
                    <a:pt x="168" y="2470"/>
                  </a:lnTo>
                  <a:lnTo>
                    <a:pt x="191" y="2483"/>
                  </a:lnTo>
                  <a:lnTo>
                    <a:pt x="216" y="2491"/>
                  </a:lnTo>
                  <a:lnTo>
                    <a:pt x="244" y="2494"/>
                  </a:lnTo>
                  <a:lnTo>
                    <a:pt x="271" y="2491"/>
                  </a:lnTo>
                  <a:lnTo>
                    <a:pt x="298" y="2483"/>
                  </a:lnTo>
                  <a:lnTo>
                    <a:pt x="320" y="2470"/>
                  </a:lnTo>
                  <a:lnTo>
                    <a:pt x="339" y="2453"/>
                  </a:lnTo>
                  <a:lnTo>
                    <a:pt x="353" y="2432"/>
                  </a:lnTo>
                  <a:lnTo>
                    <a:pt x="362" y="2409"/>
                  </a:lnTo>
                  <a:lnTo>
                    <a:pt x="365" y="2384"/>
                  </a:lnTo>
                  <a:lnTo>
                    <a:pt x="367" y="2374"/>
                  </a:lnTo>
                  <a:lnTo>
                    <a:pt x="371" y="2363"/>
                  </a:lnTo>
                  <a:lnTo>
                    <a:pt x="377" y="2354"/>
                  </a:lnTo>
                  <a:lnTo>
                    <a:pt x="383" y="2345"/>
                  </a:lnTo>
                  <a:lnTo>
                    <a:pt x="567" y="2179"/>
                  </a:lnTo>
                  <a:lnTo>
                    <a:pt x="503" y="2120"/>
                  </a:lnTo>
                  <a:lnTo>
                    <a:pt x="481" y="2096"/>
                  </a:lnTo>
                  <a:lnTo>
                    <a:pt x="463" y="2070"/>
                  </a:lnTo>
                  <a:lnTo>
                    <a:pt x="451" y="2042"/>
                  </a:lnTo>
                  <a:lnTo>
                    <a:pt x="443" y="2013"/>
                  </a:lnTo>
                  <a:lnTo>
                    <a:pt x="441" y="1984"/>
                  </a:lnTo>
                  <a:lnTo>
                    <a:pt x="443" y="1954"/>
                  </a:lnTo>
                  <a:lnTo>
                    <a:pt x="451" y="1925"/>
                  </a:lnTo>
                  <a:lnTo>
                    <a:pt x="463" y="1898"/>
                  </a:lnTo>
                  <a:lnTo>
                    <a:pt x="481" y="1871"/>
                  </a:lnTo>
                  <a:lnTo>
                    <a:pt x="503" y="1848"/>
                  </a:lnTo>
                  <a:lnTo>
                    <a:pt x="528" y="1828"/>
                  </a:lnTo>
                  <a:lnTo>
                    <a:pt x="557" y="1813"/>
                  </a:lnTo>
                  <a:lnTo>
                    <a:pt x="588" y="1802"/>
                  </a:lnTo>
                  <a:lnTo>
                    <a:pt x="620" y="1796"/>
                  </a:lnTo>
                  <a:lnTo>
                    <a:pt x="653" y="1793"/>
                  </a:lnTo>
                  <a:lnTo>
                    <a:pt x="686" y="1796"/>
                  </a:lnTo>
                  <a:lnTo>
                    <a:pt x="719" y="1802"/>
                  </a:lnTo>
                  <a:lnTo>
                    <a:pt x="750" y="1813"/>
                  </a:lnTo>
                  <a:lnTo>
                    <a:pt x="778" y="1828"/>
                  </a:lnTo>
                  <a:lnTo>
                    <a:pt x="804" y="1847"/>
                  </a:lnTo>
                  <a:lnTo>
                    <a:pt x="804" y="1602"/>
                  </a:lnTo>
                  <a:lnTo>
                    <a:pt x="807" y="1577"/>
                  </a:lnTo>
                  <a:lnTo>
                    <a:pt x="816" y="1554"/>
                  </a:lnTo>
                  <a:lnTo>
                    <a:pt x="830" y="1534"/>
                  </a:lnTo>
                  <a:lnTo>
                    <a:pt x="849" y="1517"/>
                  </a:lnTo>
                  <a:lnTo>
                    <a:pt x="872" y="1504"/>
                  </a:lnTo>
                  <a:lnTo>
                    <a:pt x="898" y="1495"/>
                  </a:lnTo>
                  <a:lnTo>
                    <a:pt x="926" y="1492"/>
                  </a:lnTo>
                  <a:lnTo>
                    <a:pt x="1234" y="1492"/>
                  </a:lnTo>
                  <a:lnTo>
                    <a:pt x="1216" y="1476"/>
                  </a:lnTo>
                  <a:lnTo>
                    <a:pt x="1193" y="1452"/>
                  </a:lnTo>
                  <a:lnTo>
                    <a:pt x="1176" y="1426"/>
                  </a:lnTo>
                  <a:lnTo>
                    <a:pt x="1164" y="1398"/>
                  </a:lnTo>
                  <a:lnTo>
                    <a:pt x="1156" y="1369"/>
                  </a:lnTo>
                  <a:lnTo>
                    <a:pt x="1154" y="1340"/>
                  </a:lnTo>
                  <a:lnTo>
                    <a:pt x="1156" y="1310"/>
                  </a:lnTo>
                  <a:lnTo>
                    <a:pt x="1164" y="1281"/>
                  </a:lnTo>
                  <a:lnTo>
                    <a:pt x="1176" y="1254"/>
                  </a:lnTo>
                  <a:lnTo>
                    <a:pt x="1193" y="1227"/>
                  </a:lnTo>
                  <a:lnTo>
                    <a:pt x="1216" y="1204"/>
                  </a:lnTo>
                  <a:lnTo>
                    <a:pt x="1241" y="1184"/>
                  </a:lnTo>
                  <a:lnTo>
                    <a:pt x="1269" y="1169"/>
                  </a:lnTo>
                  <a:lnTo>
                    <a:pt x="1299" y="1159"/>
                  </a:lnTo>
                  <a:lnTo>
                    <a:pt x="1330" y="1152"/>
                  </a:lnTo>
                  <a:lnTo>
                    <a:pt x="1363" y="1149"/>
                  </a:lnTo>
                  <a:lnTo>
                    <a:pt x="1395" y="1151"/>
                  </a:lnTo>
                  <a:lnTo>
                    <a:pt x="1426" y="1156"/>
                  </a:lnTo>
                  <a:lnTo>
                    <a:pt x="1457" y="1166"/>
                  </a:lnTo>
                  <a:lnTo>
                    <a:pt x="1486" y="1180"/>
                  </a:lnTo>
                  <a:lnTo>
                    <a:pt x="1478" y="1144"/>
                  </a:lnTo>
                  <a:lnTo>
                    <a:pt x="1476" y="1108"/>
                  </a:lnTo>
                  <a:lnTo>
                    <a:pt x="1478" y="1072"/>
                  </a:lnTo>
                  <a:lnTo>
                    <a:pt x="1483" y="1035"/>
                  </a:lnTo>
                  <a:lnTo>
                    <a:pt x="1494" y="999"/>
                  </a:lnTo>
                  <a:lnTo>
                    <a:pt x="1510" y="965"/>
                  </a:lnTo>
                  <a:lnTo>
                    <a:pt x="1529" y="932"/>
                  </a:lnTo>
                  <a:lnTo>
                    <a:pt x="1553" y="901"/>
                  </a:lnTo>
                  <a:lnTo>
                    <a:pt x="1582" y="872"/>
                  </a:lnTo>
                  <a:lnTo>
                    <a:pt x="1613" y="847"/>
                  </a:lnTo>
                  <a:lnTo>
                    <a:pt x="1646" y="826"/>
                  </a:lnTo>
                  <a:lnTo>
                    <a:pt x="1682" y="808"/>
                  </a:lnTo>
                  <a:lnTo>
                    <a:pt x="1719" y="794"/>
                  </a:lnTo>
                  <a:lnTo>
                    <a:pt x="1758" y="784"/>
                  </a:lnTo>
                  <a:lnTo>
                    <a:pt x="1799" y="777"/>
                  </a:lnTo>
                  <a:lnTo>
                    <a:pt x="1840" y="775"/>
                  </a:lnTo>
                  <a:lnTo>
                    <a:pt x="1883" y="778"/>
                  </a:lnTo>
                  <a:lnTo>
                    <a:pt x="1925" y="785"/>
                  </a:lnTo>
                  <a:lnTo>
                    <a:pt x="1966" y="796"/>
                  </a:lnTo>
                  <a:lnTo>
                    <a:pt x="1966" y="551"/>
                  </a:lnTo>
                  <a:lnTo>
                    <a:pt x="1969" y="526"/>
                  </a:lnTo>
                  <a:lnTo>
                    <a:pt x="1978" y="503"/>
                  </a:lnTo>
                  <a:lnTo>
                    <a:pt x="1993" y="483"/>
                  </a:lnTo>
                  <a:lnTo>
                    <a:pt x="2011" y="466"/>
                  </a:lnTo>
                  <a:lnTo>
                    <a:pt x="2035" y="453"/>
                  </a:lnTo>
                  <a:lnTo>
                    <a:pt x="2060" y="444"/>
                  </a:lnTo>
                  <a:lnTo>
                    <a:pt x="2088" y="442"/>
                  </a:lnTo>
                  <a:lnTo>
                    <a:pt x="2397" y="442"/>
                  </a:lnTo>
                  <a:lnTo>
                    <a:pt x="2378" y="425"/>
                  </a:lnTo>
                  <a:lnTo>
                    <a:pt x="2356" y="401"/>
                  </a:lnTo>
                  <a:lnTo>
                    <a:pt x="2338" y="375"/>
                  </a:lnTo>
                  <a:lnTo>
                    <a:pt x="2326" y="347"/>
                  </a:lnTo>
                  <a:lnTo>
                    <a:pt x="2318" y="318"/>
                  </a:lnTo>
                  <a:lnTo>
                    <a:pt x="2316" y="289"/>
                  </a:lnTo>
                  <a:lnTo>
                    <a:pt x="2318" y="259"/>
                  </a:lnTo>
                  <a:lnTo>
                    <a:pt x="2326" y="230"/>
                  </a:lnTo>
                  <a:lnTo>
                    <a:pt x="2338" y="202"/>
                  </a:lnTo>
                  <a:lnTo>
                    <a:pt x="2356" y="176"/>
                  </a:lnTo>
                  <a:lnTo>
                    <a:pt x="2378" y="153"/>
                  </a:lnTo>
                  <a:lnTo>
                    <a:pt x="2403" y="133"/>
                  </a:lnTo>
                  <a:lnTo>
                    <a:pt x="2432" y="118"/>
                  </a:lnTo>
                  <a:lnTo>
                    <a:pt x="2463" y="107"/>
                  </a:lnTo>
                  <a:lnTo>
                    <a:pt x="2495" y="100"/>
                  </a:lnTo>
                  <a:lnTo>
                    <a:pt x="2528" y="98"/>
                  </a:lnTo>
                  <a:lnTo>
                    <a:pt x="2562" y="100"/>
                  </a:lnTo>
                  <a:lnTo>
                    <a:pt x="2594" y="107"/>
                  </a:lnTo>
                  <a:lnTo>
                    <a:pt x="2625" y="118"/>
                  </a:lnTo>
                  <a:lnTo>
                    <a:pt x="2653" y="133"/>
                  </a:lnTo>
                  <a:lnTo>
                    <a:pt x="2680" y="153"/>
                  </a:lnTo>
                  <a:lnTo>
                    <a:pt x="2744" y="211"/>
                  </a:lnTo>
                  <a:lnTo>
                    <a:pt x="2959" y="16"/>
                  </a:lnTo>
                  <a:lnTo>
                    <a:pt x="2972" y="7"/>
                  </a:lnTo>
                  <a:lnTo>
                    <a:pt x="2987" y="2"/>
                  </a:lnTo>
                  <a:lnTo>
                    <a:pt x="3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13"/>
            <p:cNvSpPr>
              <a:spLocks noEditPoints="1"/>
            </p:cNvSpPr>
            <p:nvPr/>
          </p:nvSpPr>
          <p:spPr bwMode="auto">
            <a:xfrm>
              <a:off x="6246813" y="4221163"/>
              <a:ext cx="442913" cy="444500"/>
            </a:xfrm>
            <a:custGeom>
              <a:avLst/>
              <a:gdLst>
                <a:gd name="T0" fmla="*/ 663 w 2790"/>
                <a:gd name="T1" fmla="*/ 1612 h 2523"/>
                <a:gd name="T2" fmla="*/ 1352 w 2790"/>
                <a:gd name="T3" fmla="*/ 1301 h 2523"/>
                <a:gd name="T4" fmla="*/ 1654 w 2790"/>
                <a:gd name="T5" fmla="*/ 1340 h 2523"/>
                <a:gd name="T6" fmla="*/ 1955 w 2790"/>
                <a:gd name="T7" fmla="*/ 444 h 2523"/>
                <a:gd name="T8" fmla="*/ 2730 w 2790"/>
                <a:gd name="T9" fmla="*/ 0 h 2523"/>
                <a:gd name="T10" fmla="*/ 2788 w 2790"/>
                <a:gd name="T11" fmla="*/ 41 h 2523"/>
                <a:gd name="T12" fmla="*/ 2682 w 2790"/>
                <a:gd name="T13" fmla="*/ 176 h 2523"/>
                <a:gd name="T14" fmla="*/ 2750 w 2790"/>
                <a:gd name="T15" fmla="*/ 355 h 2523"/>
                <a:gd name="T16" fmla="*/ 2698 w 2790"/>
                <a:gd name="T17" fmla="*/ 537 h 2523"/>
                <a:gd name="T18" fmla="*/ 2533 w 2790"/>
                <a:gd name="T19" fmla="*/ 669 h 2523"/>
                <a:gd name="T20" fmla="*/ 2419 w 2790"/>
                <a:gd name="T21" fmla="*/ 735 h 2523"/>
                <a:gd name="T22" fmla="*/ 2385 w 2790"/>
                <a:gd name="T23" fmla="*/ 834 h 2523"/>
                <a:gd name="T24" fmla="*/ 2170 w 2790"/>
                <a:gd name="T25" fmla="*/ 983 h 2523"/>
                <a:gd name="T26" fmla="*/ 2089 w 2790"/>
                <a:gd name="T27" fmla="*/ 1043 h 2523"/>
                <a:gd name="T28" fmla="*/ 1964 w 2790"/>
                <a:gd name="T29" fmla="*/ 1211 h 2523"/>
                <a:gd name="T30" fmla="*/ 1756 w 2790"/>
                <a:gd name="T31" fmla="*/ 1280 h 2523"/>
                <a:gd name="T32" fmla="*/ 1765 w 2790"/>
                <a:gd name="T33" fmla="*/ 1381 h 2523"/>
                <a:gd name="T34" fmla="*/ 1571 w 2790"/>
                <a:gd name="T35" fmla="*/ 1558 h 2523"/>
                <a:gd name="T36" fmla="*/ 1458 w 2790"/>
                <a:gd name="T37" fmla="*/ 1549 h 2523"/>
                <a:gd name="T38" fmla="*/ 1383 w 2790"/>
                <a:gd name="T39" fmla="*/ 1737 h 2523"/>
                <a:gd name="T40" fmla="*/ 1199 w 2790"/>
                <a:gd name="T41" fmla="*/ 1851 h 2523"/>
                <a:gd name="T42" fmla="*/ 1129 w 2790"/>
                <a:gd name="T43" fmla="*/ 1924 h 2523"/>
                <a:gd name="T44" fmla="*/ 964 w 2790"/>
                <a:gd name="T45" fmla="*/ 2118 h 2523"/>
                <a:gd name="T46" fmla="*/ 855 w 2790"/>
                <a:gd name="T47" fmla="*/ 2148 h 2523"/>
                <a:gd name="T48" fmla="*/ 453 w 2790"/>
                <a:gd name="T49" fmla="*/ 2192 h 2523"/>
                <a:gd name="T50" fmla="*/ 481 w 2790"/>
                <a:gd name="T51" fmla="*/ 2345 h 2523"/>
                <a:gd name="T52" fmla="*/ 391 w 2790"/>
                <a:gd name="T53" fmla="*/ 2478 h 2523"/>
                <a:gd name="T54" fmla="*/ 244 w 2790"/>
                <a:gd name="T55" fmla="*/ 2523 h 2523"/>
                <a:gd name="T56" fmla="*/ 96 w 2790"/>
                <a:gd name="T57" fmla="*/ 2478 h 2523"/>
                <a:gd name="T58" fmla="*/ 6 w 2790"/>
                <a:gd name="T59" fmla="*/ 2349 h 2523"/>
                <a:gd name="T60" fmla="*/ 29 w 2790"/>
                <a:gd name="T61" fmla="*/ 2199 h 2523"/>
                <a:gd name="T62" fmla="*/ 114 w 2790"/>
                <a:gd name="T63" fmla="*/ 2131 h 2523"/>
                <a:gd name="T64" fmla="*/ 173 w 2790"/>
                <a:gd name="T65" fmla="*/ 2172 h 2523"/>
                <a:gd name="T66" fmla="*/ 142 w 2790"/>
                <a:gd name="T67" fmla="*/ 2242 h 2523"/>
                <a:gd name="T68" fmla="*/ 131 w 2790"/>
                <a:gd name="T69" fmla="*/ 2344 h 2523"/>
                <a:gd name="T70" fmla="*/ 220 w 2790"/>
                <a:gd name="T71" fmla="*/ 2411 h 2523"/>
                <a:gd name="T72" fmla="*/ 330 w 2790"/>
                <a:gd name="T73" fmla="*/ 2381 h 2523"/>
                <a:gd name="T74" fmla="*/ 363 w 2790"/>
                <a:gd name="T75" fmla="*/ 2282 h 2523"/>
                <a:gd name="T76" fmla="*/ 313 w 2790"/>
                <a:gd name="T77" fmla="*/ 2200 h 2523"/>
                <a:gd name="T78" fmla="*/ 330 w 2790"/>
                <a:gd name="T79" fmla="*/ 2147 h 2523"/>
                <a:gd name="T80" fmla="*/ 415 w 2790"/>
                <a:gd name="T81" fmla="*/ 1751 h 2523"/>
                <a:gd name="T82" fmla="*/ 448 w 2790"/>
                <a:gd name="T83" fmla="*/ 1652 h 2523"/>
                <a:gd name="T84" fmla="*/ 663 w 2790"/>
                <a:gd name="T85" fmla="*/ 1503 h 2523"/>
                <a:gd name="T86" fmla="*/ 744 w 2790"/>
                <a:gd name="T87" fmla="*/ 1441 h 2523"/>
                <a:gd name="T88" fmla="*/ 870 w 2790"/>
                <a:gd name="T89" fmla="*/ 1273 h 2523"/>
                <a:gd name="T90" fmla="*/ 1078 w 2790"/>
                <a:gd name="T91" fmla="*/ 1204 h 2523"/>
                <a:gd name="T92" fmla="*/ 1067 w 2790"/>
                <a:gd name="T93" fmla="*/ 1103 h 2523"/>
                <a:gd name="T94" fmla="*/ 1262 w 2790"/>
                <a:gd name="T95" fmla="*/ 927 h 2523"/>
                <a:gd name="T96" fmla="*/ 1376 w 2790"/>
                <a:gd name="T97" fmla="*/ 937 h 2523"/>
                <a:gd name="T98" fmla="*/ 1450 w 2790"/>
                <a:gd name="T99" fmla="*/ 749 h 2523"/>
                <a:gd name="T100" fmla="*/ 1634 w 2790"/>
                <a:gd name="T101" fmla="*/ 635 h 2523"/>
                <a:gd name="T102" fmla="*/ 1704 w 2790"/>
                <a:gd name="T103" fmla="*/ 562 h 2523"/>
                <a:gd name="T104" fmla="*/ 1868 w 2790"/>
                <a:gd name="T105" fmla="*/ 366 h 2523"/>
                <a:gd name="T106" fmla="*/ 1978 w 2790"/>
                <a:gd name="T107" fmla="*/ 337 h 2523"/>
                <a:gd name="T108" fmla="*/ 2050 w 2790"/>
                <a:gd name="T109" fmla="*/ 236 h 2523"/>
                <a:gd name="T110" fmla="*/ 2192 w 2790"/>
                <a:gd name="T111" fmla="*/ 86 h 2523"/>
                <a:gd name="T112" fmla="*/ 2385 w 2790"/>
                <a:gd name="T113" fmla="*/ 36 h 2523"/>
                <a:gd name="T114" fmla="*/ 2597 w 2790"/>
                <a:gd name="T115" fmla="*/ 98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90" h="2523">
                  <a:moveTo>
                    <a:pt x="663" y="1612"/>
                  </a:moveTo>
                  <a:lnTo>
                    <a:pt x="535" y="1729"/>
                  </a:lnTo>
                  <a:lnTo>
                    <a:pt x="879" y="2040"/>
                  </a:lnTo>
                  <a:lnTo>
                    <a:pt x="1007" y="1924"/>
                  </a:lnTo>
                  <a:lnTo>
                    <a:pt x="663" y="1612"/>
                  </a:lnTo>
                  <a:close/>
                  <a:moveTo>
                    <a:pt x="1308" y="1028"/>
                  </a:moveTo>
                  <a:lnTo>
                    <a:pt x="1180" y="1145"/>
                  </a:lnTo>
                  <a:lnTo>
                    <a:pt x="1352" y="1300"/>
                  </a:lnTo>
                  <a:lnTo>
                    <a:pt x="1352" y="1300"/>
                  </a:lnTo>
                  <a:lnTo>
                    <a:pt x="1352" y="1301"/>
                  </a:lnTo>
                  <a:lnTo>
                    <a:pt x="1352" y="1301"/>
                  </a:lnTo>
                  <a:lnTo>
                    <a:pt x="1353" y="1301"/>
                  </a:lnTo>
                  <a:lnTo>
                    <a:pt x="1524" y="1456"/>
                  </a:lnTo>
                  <a:lnTo>
                    <a:pt x="1524" y="1456"/>
                  </a:lnTo>
                  <a:lnTo>
                    <a:pt x="1654" y="1340"/>
                  </a:lnTo>
                  <a:lnTo>
                    <a:pt x="1481" y="1184"/>
                  </a:lnTo>
                  <a:lnTo>
                    <a:pt x="1481" y="1184"/>
                  </a:lnTo>
                  <a:lnTo>
                    <a:pt x="1481" y="1184"/>
                  </a:lnTo>
                  <a:lnTo>
                    <a:pt x="1308" y="1028"/>
                  </a:lnTo>
                  <a:close/>
                  <a:moveTo>
                    <a:pt x="1955" y="444"/>
                  </a:moveTo>
                  <a:lnTo>
                    <a:pt x="1825" y="562"/>
                  </a:lnTo>
                  <a:lnTo>
                    <a:pt x="2171" y="873"/>
                  </a:lnTo>
                  <a:lnTo>
                    <a:pt x="2299" y="756"/>
                  </a:lnTo>
                  <a:lnTo>
                    <a:pt x="1955" y="444"/>
                  </a:lnTo>
                  <a:close/>
                  <a:moveTo>
                    <a:pt x="2730" y="0"/>
                  </a:moveTo>
                  <a:lnTo>
                    <a:pt x="2745" y="2"/>
                  </a:lnTo>
                  <a:lnTo>
                    <a:pt x="2759" y="7"/>
                  </a:lnTo>
                  <a:lnTo>
                    <a:pt x="2773" y="16"/>
                  </a:lnTo>
                  <a:lnTo>
                    <a:pt x="2783" y="28"/>
                  </a:lnTo>
                  <a:lnTo>
                    <a:pt x="2788" y="41"/>
                  </a:lnTo>
                  <a:lnTo>
                    <a:pt x="2790" y="55"/>
                  </a:lnTo>
                  <a:lnTo>
                    <a:pt x="2788" y="69"/>
                  </a:lnTo>
                  <a:lnTo>
                    <a:pt x="2783" y="82"/>
                  </a:lnTo>
                  <a:lnTo>
                    <a:pt x="2773" y="94"/>
                  </a:lnTo>
                  <a:lnTo>
                    <a:pt x="2682" y="176"/>
                  </a:lnTo>
                  <a:lnTo>
                    <a:pt x="2705" y="209"/>
                  </a:lnTo>
                  <a:lnTo>
                    <a:pt x="2723" y="244"/>
                  </a:lnTo>
                  <a:lnTo>
                    <a:pt x="2736" y="280"/>
                  </a:lnTo>
                  <a:lnTo>
                    <a:pt x="2745" y="317"/>
                  </a:lnTo>
                  <a:lnTo>
                    <a:pt x="2750" y="355"/>
                  </a:lnTo>
                  <a:lnTo>
                    <a:pt x="2748" y="393"/>
                  </a:lnTo>
                  <a:lnTo>
                    <a:pt x="2743" y="430"/>
                  </a:lnTo>
                  <a:lnTo>
                    <a:pt x="2733" y="467"/>
                  </a:lnTo>
                  <a:lnTo>
                    <a:pt x="2717" y="503"/>
                  </a:lnTo>
                  <a:lnTo>
                    <a:pt x="2698" y="537"/>
                  </a:lnTo>
                  <a:lnTo>
                    <a:pt x="2673" y="570"/>
                  </a:lnTo>
                  <a:lnTo>
                    <a:pt x="2643" y="601"/>
                  </a:lnTo>
                  <a:lnTo>
                    <a:pt x="2609" y="628"/>
                  </a:lnTo>
                  <a:lnTo>
                    <a:pt x="2572" y="651"/>
                  </a:lnTo>
                  <a:lnTo>
                    <a:pt x="2533" y="669"/>
                  </a:lnTo>
                  <a:lnTo>
                    <a:pt x="2491" y="683"/>
                  </a:lnTo>
                  <a:lnTo>
                    <a:pt x="2446" y="692"/>
                  </a:lnTo>
                  <a:lnTo>
                    <a:pt x="2401" y="697"/>
                  </a:lnTo>
                  <a:lnTo>
                    <a:pt x="2412" y="715"/>
                  </a:lnTo>
                  <a:lnTo>
                    <a:pt x="2419" y="735"/>
                  </a:lnTo>
                  <a:lnTo>
                    <a:pt x="2421" y="756"/>
                  </a:lnTo>
                  <a:lnTo>
                    <a:pt x="2419" y="778"/>
                  </a:lnTo>
                  <a:lnTo>
                    <a:pt x="2411" y="798"/>
                  </a:lnTo>
                  <a:lnTo>
                    <a:pt x="2400" y="817"/>
                  </a:lnTo>
                  <a:lnTo>
                    <a:pt x="2385" y="834"/>
                  </a:lnTo>
                  <a:lnTo>
                    <a:pt x="2256" y="951"/>
                  </a:lnTo>
                  <a:lnTo>
                    <a:pt x="2237" y="964"/>
                  </a:lnTo>
                  <a:lnTo>
                    <a:pt x="2216" y="974"/>
                  </a:lnTo>
                  <a:lnTo>
                    <a:pt x="2194" y="981"/>
                  </a:lnTo>
                  <a:lnTo>
                    <a:pt x="2170" y="983"/>
                  </a:lnTo>
                  <a:lnTo>
                    <a:pt x="2146" y="981"/>
                  </a:lnTo>
                  <a:lnTo>
                    <a:pt x="2124" y="975"/>
                  </a:lnTo>
                  <a:lnTo>
                    <a:pt x="2103" y="965"/>
                  </a:lnTo>
                  <a:lnTo>
                    <a:pt x="2099" y="1004"/>
                  </a:lnTo>
                  <a:lnTo>
                    <a:pt x="2089" y="1043"/>
                  </a:lnTo>
                  <a:lnTo>
                    <a:pt x="2074" y="1081"/>
                  </a:lnTo>
                  <a:lnTo>
                    <a:pt x="2054" y="1118"/>
                  </a:lnTo>
                  <a:lnTo>
                    <a:pt x="2029" y="1152"/>
                  </a:lnTo>
                  <a:lnTo>
                    <a:pt x="1998" y="1184"/>
                  </a:lnTo>
                  <a:lnTo>
                    <a:pt x="1964" y="1211"/>
                  </a:lnTo>
                  <a:lnTo>
                    <a:pt x="1926" y="1234"/>
                  </a:lnTo>
                  <a:lnTo>
                    <a:pt x="1886" y="1253"/>
                  </a:lnTo>
                  <a:lnTo>
                    <a:pt x="1844" y="1266"/>
                  </a:lnTo>
                  <a:lnTo>
                    <a:pt x="1801" y="1276"/>
                  </a:lnTo>
                  <a:lnTo>
                    <a:pt x="1756" y="1280"/>
                  </a:lnTo>
                  <a:lnTo>
                    <a:pt x="1767" y="1299"/>
                  </a:lnTo>
                  <a:lnTo>
                    <a:pt x="1773" y="1319"/>
                  </a:lnTo>
                  <a:lnTo>
                    <a:pt x="1774" y="1340"/>
                  </a:lnTo>
                  <a:lnTo>
                    <a:pt x="1772" y="1361"/>
                  </a:lnTo>
                  <a:lnTo>
                    <a:pt x="1765" y="1381"/>
                  </a:lnTo>
                  <a:lnTo>
                    <a:pt x="1754" y="1400"/>
                  </a:lnTo>
                  <a:lnTo>
                    <a:pt x="1739" y="1417"/>
                  </a:lnTo>
                  <a:lnTo>
                    <a:pt x="1611" y="1534"/>
                  </a:lnTo>
                  <a:lnTo>
                    <a:pt x="1592" y="1548"/>
                  </a:lnTo>
                  <a:lnTo>
                    <a:pt x="1571" y="1558"/>
                  </a:lnTo>
                  <a:lnTo>
                    <a:pt x="1549" y="1564"/>
                  </a:lnTo>
                  <a:lnTo>
                    <a:pt x="1524" y="1566"/>
                  </a:lnTo>
                  <a:lnTo>
                    <a:pt x="1501" y="1564"/>
                  </a:lnTo>
                  <a:lnTo>
                    <a:pt x="1479" y="1558"/>
                  </a:lnTo>
                  <a:lnTo>
                    <a:pt x="1458" y="1549"/>
                  </a:lnTo>
                  <a:lnTo>
                    <a:pt x="1453" y="1589"/>
                  </a:lnTo>
                  <a:lnTo>
                    <a:pt x="1443" y="1629"/>
                  </a:lnTo>
                  <a:lnTo>
                    <a:pt x="1428" y="1668"/>
                  </a:lnTo>
                  <a:lnTo>
                    <a:pt x="1408" y="1704"/>
                  </a:lnTo>
                  <a:lnTo>
                    <a:pt x="1383" y="1737"/>
                  </a:lnTo>
                  <a:lnTo>
                    <a:pt x="1352" y="1768"/>
                  </a:lnTo>
                  <a:lnTo>
                    <a:pt x="1318" y="1796"/>
                  </a:lnTo>
                  <a:lnTo>
                    <a:pt x="1281" y="1819"/>
                  </a:lnTo>
                  <a:lnTo>
                    <a:pt x="1241" y="1837"/>
                  </a:lnTo>
                  <a:lnTo>
                    <a:pt x="1199" y="1851"/>
                  </a:lnTo>
                  <a:lnTo>
                    <a:pt x="1154" y="1860"/>
                  </a:lnTo>
                  <a:lnTo>
                    <a:pt x="1110" y="1864"/>
                  </a:lnTo>
                  <a:lnTo>
                    <a:pt x="1120" y="1883"/>
                  </a:lnTo>
                  <a:lnTo>
                    <a:pt x="1127" y="1904"/>
                  </a:lnTo>
                  <a:lnTo>
                    <a:pt x="1129" y="1924"/>
                  </a:lnTo>
                  <a:lnTo>
                    <a:pt x="1127" y="1945"/>
                  </a:lnTo>
                  <a:lnTo>
                    <a:pt x="1120" y="1965"/>
                  </a:lnTo>
                  <a:lnTo>
                    <a:pt x="1109" y="1984"/>
                  </a:lnTo>
                  <a:lnTo>
                    <a:pt x="1094" y="2001"/>
                  </a:lnTo>
                  <a:lnTo>
                    <a:pt x="964" y="2118"/>
                  </a:lnTo>
                  <a:lnTo>
                    <a:pt x="945" y="2132"/>
                  </a:lnTo>
                  <a:lnTo>
                    <a:pt x="925" y="2142"/>
                  </a:lnTo>
                  <a:lnTo>
                    <a:pt x="902" y="2148"/>
                  </a:lnTo>
                  <a:lnTo>
                    <a:pt x="879" y="2151"/>
                  </a:lnTo>
                  <a:lnTo>
                    <a:pt x="855" y="2148"/>
                  </a:lnTo>
                  <a:lnTo>
                    <a:pt x="831" y="2142"/>
                  </a:lnTo>
                  <a:lnTo>
                    <a:pt x="811" y="2132"/>
                  </a:lnTo>
                  <a:lnTo>
                    <a:pt x="793" y="2118"/>
                  </a:lnTo>
                  <a:lnTo>
                    <a:pt x="663" y="2001"/>
                  </a:lnTo>
                  <a:lnTo>
                    <a:pt x="453" y="2192"/>
                  </a:lnTo>
                  <a:lnTo>
                    <a:pt x="468" y="2221"/>
                  </a:lnTo>
                  <a:lnTo>
                    <a:pt x="479" y="2251"/>
                  </a:lnTo>
                  <a:lnTo>
                    <a:pt x="485" y="2283"/>
                  </a:lnTo>
                  <a:lnTo>
                    <a:pt x="486" y="2314"/>
                  </a:lnTo>
                  <a:lnTo>
                    <a:pt x="481" y="2345"/>
                  </a:lnTo>
                  <a:lnTo>
                    <a:pt x="473" y="2376"/>
                  </a:lnTo>
                  <a:lnTo>
                    <a:pt x="458" y="2406"/>
                  </a:lnTo>
                  <a:lnTo>
                    <a:pt x="439" y="2433"/>
                  </a:lnTo>
                  <a:lnTo>
                    <a:pt x="415" y="2459"/>
                  </a:lnTo>
                  <a:lnTo>
                    <a:pt x="391" y="2478"/>
                  </a:lnTo>
                  <a:lnTo>
                    <a:pt x="363" y="2494"/>
                  </a:lnTo>
                  <a:lnTo>
                    <a:pt x="335" y="2507"/>
                  </a:lnTo>
                  <a:lnTo>
                    <a:pt x="306" y="2516"/>
                  </a:lnTo>
                  <a:lnTo>
                    <a:pt x="275" y="2521"/>
                  </a:lnTo>
                  <a:lnTo>
                    <a:pt x="244" y="2523"/>
                  </a:lnTo>
                  <a:lnTo>
                    <a:pt x="213" y="2521"/>
                  </a:lnTo>
                  <a:lnTo>
                    <a:pt x="182" y="2516"/>
                  </a:lnTo>
                  <a:lnTo>
                    <a:pt x="152" y="2507"/>
                  </a:lnTo>
                  <a:lnTo>
                    <a:pt x="123" y="2494"/>
                  </a:lnTo>
                  <a:lnTo>
                    <a:pt x="96" y="2478"/>
                  </a:lnTo>
                  <a:lnTo>
                    <a:pt x="71" y="2459"/>
                  </a:lnTo>
                  <a:lnTo>
                    <a:pt x="48" y="2434"/>
                  </a:lnTo>
                  <a:lnTo>
                    <a:pt x="29" y="2407"/>
                  </a:lnTo>
                  <a:lnTo>
                    <a:pt x="14" y="2378"/>
                  </a:lnTo>
                  <a:lnTo>
                    <a:pt x="6" y="2349"/>
                  </a:lnTo>
                  <a:lnTo>
                    <a:pt x="0" y="2318"/>
                  </a:lnTo>
                  <a:lnTo>
                    <a:pt x="0" y="2288"/>
                  </a:lnTo>
                  <a:lnTo>
                    <a:pt x="6" y="2257"/>
                  </a:lnTo>
                  <a:lnTo>
                    <a:pt x="14" y="2227"/>
                  </a:lnTo>
                  <a:lnTo>
                    <a:pt x="29" y="2199"/>
                  </a:lnTo>
                  <a:lnTo>
                    <a:pt x="48" y="2172"/>
                  </a:lnTo>
                  <a:lnTo>
                    <a:pt x="71" y="2147"/>
                  </a:lnTo>
                  <a:lnTo>
                    <a:pt x="84" y="2138"/>
                  </a:lnTo>
                  <a:lnTo>
                    <a:pt x="99" y="2133"/>
                  </a:lnTo>
                  <a:lnTo>
                    <a:pt x="114" y="2131"/>
                  </a:lnTo>
                  <a:lnTo>
                    <a:pt x="130" y="2133"/>
                  </a:lnTo>
                  <a:lnTo>
                    <a:pt x="144" y="2138"/>
                  </a:lnTo>
                  <a:lnTo>
                    <a:pt x="157" y="2147"/>
                  </a:lnTo>
                  <a:lnTo>
                    <a:pt x="167" y="2159"/>
                  </a:lnTo>
                  <a:lnTo>
                    <a:pt x="173" y="2172"/>
                  </a:lnTo>
                  <a:lnTo>
                    <a:pt x="175" y="2186"/>
                  </a:lnTo>
                  <a:lnTo>
                    <a:pt x="173" y="2200"/>
                  </a:lnTo>
                  <a:lnTo>
                    <a:pt x="167" y="2213"/>
                  </a:lnTo>
                  <a:lnTo>
                    <a:pt x="157" y="2225"/>
                  </a:lnTo>
                  <a:lnTo>
                    <a:pt x="142" y="2242"/>
                  </a:lnTo>
                  <a:lnTo>
                    <a:pt x="131" y="2261"/>
                  </a:lnTo>
                  <a:lnTo>
                    <a:pt x="124" y="2282"/>
                  </a:lnTo>
                  <a:lnTo>
                    <a:pt x="122" y="2303"/>
                  </a:lnTo>
                  <a:lnTo>
                    <a:pt x="124" y="2324"/>
                  </a:lnTo>
                  <a:lnTo>
                    <a:pt x="131" y="2344"/>
                  </a:lnTo>
                  <a:lnTo>
                    <a:pt x="142" y="2363"/>
                  </a:lnTo>
                  <a:lnTo>
                    <a:pt x="157" y="2381"/>
                  </a:lnTo>
                  <a:lnTo>
                    <a:pt x="176" y="2395"/>
                  </a:lnTo>
                  <a:lnTo>
                    <a:pt x="197" y="2405"/>
                  </a:lnTo>
                  <a:lnTo>
                    <a:pt x="220" y="2411"/>
                  </a:lnTo>
                  <a:lnTo>
                    <a:pt x="244" y="2413"/>
                  </a:lnTo>
                  <a:lnTo>
                    <a:pt x="267" y="2411"/>
                  </a:lnTo>
                  <a:lnTo>
                    <a:pt x="289" y="2405"/>
                  </a:lnTo>
                  <a:lnTo>
                    <a:pt x="310" y="2395"/>
                  </a:lnTo>
                  <a:lnTo>
                    <a:pt x="330" y="2381"/>
                  </a:lnTo>
                  <a:lnTo>
                    <a:pt x="345" y="2363"/>
                  </a:lnTo>
                  <a:lnTo>
                    <a:pt x="356" y="2344"/>
                  </a:lnTo>
                  <a:lnTo>
                    <a:pt x="363" y="2324"/>
                  </a:lnTo>
                  <a:lnTo>
                    <a:pt x="365" y="2303"/>
                  </a:lnTo>
                  <a:lnTo>
                    <a:pt x="363" y="2282"/>
                  </a:lnTo>
                  <a:lnTo>
                    <a:pt x="356" y="2261"/>
                  </a:lnTo>
                  <a:lnTo>
                    <a:pt x="345" y="2242"/>
                  </a:lnTo>
                  <a:lnTo>
                    <a:pt x="330" y="2225"/>
                  </a:lnTo>
                  <a:lnTo>
                    <a:pt x="320" y="2213"/>
                  </a:lnTo>
                  <a:lnTo>
                    <a:pt x="313" y="2200"/>
                  </a:lnTo>
                  <a:lnTo>
                    <a:pt x="311" y="2186"/>
                  </a:lnTo>
                  <a:lnTo>
                    <a:pt x="313" y="2172"/>
                  </a:lnTo>
                  <a:lnTo>
                    <a:pt x="320" y="2159"/>
                  </a:lnTo>
                  <a:lnTo>
                    <a:pt x="330" y="2147"/>
                  </a:lnTo>
                  <a:lnTo>
                    <a:pt x="330" y="2147"/>
                  </a:lnTo>
                  <a:lnTo>
                    <a:pt x="577" y="1924"/>
                  </a:lnTo>
                  <a:lnTo>
                    <a:pt x="448" y="1807"/>
                  </a:lnTo>
                  <a:lnTo>
                    <a:pt x="433" y="1790"/>
                  </a:lnTo>
                  <a:lnTo>
                    <a:pt x="422" y="1771"/>
                  </a:lnTo>
                  <a:lnTo>
                    <a:pt x="415" y="1751"/>
                  </a:lnTo>
                  <a:lnTo>
                    <a:pt x="413" y="1729"/>
                  </a:lnTo>
                  <a:lnTo>
                    <a:pt x="415" y="1708"/>
                  </a:lnTo>
                  <a:lnTo>
                    <a:pt x="422" y="1687"/>
                  </a:lnTo>
                  <a:lnTo>
                    <a:pt x="433" y="1668"/>
                  </a:lnTo>
                  <a:lnTo>
                    <a:pt x="448" y="1652"/>
                  </a:lnTo>
                  <a:lnTo>
                    <a:pt x="577" y="1534"/>
                  </a:lnTo>
                  <a:lnTo>
                    <a:pt x="596" y="1520"/>
                  </a:lnTo>
                  <a:lnTo>
                    <a:pt x="617" y="1511"/>
                  </a:lnTo>
                  <a:lnTo>
                    <a:pt x="640" y="1505"/>
                  </a:lnTo>
                  <a:lnTo>
                    <a:pt x="663" y="1503"/>
                  </a:lnTo>
                  <a:lnTo>
                    <a:pt x="686" y="1505"/>
                  </a:lnTo>
                  <a:lnTo>
                    <a:pt x="708" y="1510"/>
                  </a:lnTo>
                  <a:lnTo>
                    <a:pt x="731" y="1520"/>
                  </a:lnTo>
                  <a:lnTo>
                    <a:pt x="735" y="1480"/>
                  </a:lnTo>
                  <a:lnTo>
                    <a:pt x="744" y="1441"/>
                  </a:lnTo>
                  <a:lnTo>
                    <a:pt x="759" y="1403"/>
                  </a:lnTo>
                  <a:lnTo>
                    <a:pt x="779" y="1367"/>
                  </a:lnTo>
                  <a:lnTo>
                    <a:pt x="805" y="1332"/>
                  </a:lnTo>
                  <a:lnTo>
                    <a:pt x="836" y="1301"/>
                  </a:lnTo>
                  <a:lnTo>
                    <a:pt x="870" y="1273"/>
                  </a:lnTo>
                  <a:lnTo>
                    <a:pt x="907" y="1250"/>
                  </a:lnTo>
                  <a:lnTo>
                    <a:pt x="946" y="1232"/>
                  </a:lnTo>
                  <a:lnTo>
                    <a:pt x="988" y="1218"/>
                  </a:lnTo>
                  <a:lnTo>
                    <a:pt x="1033" y="1209"/>
                  </a:lnTo>
                  <a:lnTo>
                    <a:pt x="1078" y="1204"/>
                  </a:lnTo>
                  <a:lnTo>
                    <a:pt x="1067" y="1185"/>
                  </a:lnTo>
                  <a:lnTo>
                    <a:pt x="1060" y="1165"/>
                  </a:lnTo>
                  <a:lnTo>
                    <a:pt x="1058" y="1144"/>
                  </a:lnTo>
                  <a:lnTo>
                    <a:pt x="1060" y="1124"/>
                  </a:lnTo>
                  <a:lnTo>
                    <a:pt x="1067" y="1103"/>
                  </a:lnTo>
                  <a:lnTo>
                    <a:pt x="1078" y="1084"/>
                  </a:lnTo>
                  <a:lnTo>
                    <a:pt x="1094" y="1067"/>
                  </a:lnTo>
                  <a:lnTo>
                    <a:pt x="1223" y="951"/>
                  </a:lnTo>
                  <a:lnTo>
                    <a:pt x="1241" y="937"/>
                  </a:lnTo>
                  <a:lnTo>
                    <a:pt x="1262" y="927"/>
                  </a:lnTo>
                  <a:lnTo>
                    <a:pt x="1285" y="922"/>
                  </a:lnTo>
                  <a:lnTo>
                    <a:pt x="1308" y="920"/>
                  </a:lnTo>
                  <a:lnTo>
                    <a:pt x="1332" y="921"/>
                  </a:lnTo>
                  <a:lnTo>
                    <a:pt x="1355" y="927"/>
                  </a:lnTo>
                  <a:lnTo>
                    <a:pt x="1376" y="937"/>
                  </a:lnTo>
                  <a:lnTo>
                    <a:pt x="1380" y="897"/>
                  </a:lnTo>
                  <a:lnTo>
                    <a:pt x="1389" y="858"/>
                  </a:lnTo>
                  <a:lnTo>
                    <a:pt x="1405" y="820"/>
                  </a:lnTo>
                  <a:lnTo>
                    <a:pt x="1425" y="783"/>
                  </a:lnTo>
                  <a:lnTo>
                    <a:pt x="1450" y="749"/>
                  </a:lnTo>
                  <a:lnTo>
                    <a:pt x="1481" y="717"/>
                  </a:lnTo>
                  <a:lnTo>
                    <a:pt x="1515" y="690"/>
                  </a:lnTo>
                  <a:lnTo>
                    <a:pt x="1553" y="667"/>
                  </a:lnTo>
                  <a:lnTo>
                    <a:pt x="1593" y="649"/>
                  </a:lnTo>
                  <a:lnTo>
                    <a:pt x="1634" y="635"/>
                  </a:lnTo>
                  <a:lnTo>
                    <a:pt x="1678" y="626"/>
                  </a:lnTo>
                  <a:lnTo>
                    <a:pt x="1723" y="621"/>
                  </a:lnTo>
                  <a:lnTo>
                    <a:pt x="1712" y="603"/>
                  </a:lnTo>
                  <a:lnTo>
                    <a:pt x="1706" y="583"/>
                  </a:lnTo>
                  <a:lnTo>
                    <a:pt x="1704" y="562"/>
                  </a:lnTo>
                  <a:lnTo>
                    <a:pt x="1706" y="539"/>
                  </a:lnTo>
                  <a:lnTo>
                    <a:pt x="1713" y="519"/>
                  </a:lnTo>
                  <a:lnTo>
                    <a:pt x="1725" y="500"/>
                  </a:lnTo>
                  <a:lnTo>
                    <a:pt x="1739" y="483"/>
                  </a:lnTo>
                  <a:lnTo>
                    <a:pt x="1868" y="366"/>
                  </a:lnTo>
                  <a:lnTo>
                    <a:pt x="1887" y="353"/>
                  </a:lnTo>
                  <a:lnTo>
                    <a:pt x="1908" y="343"/>
                  </a:lnTo>
                  <a:lnTo>
                    <a:pt x="1930" y="337"/>
                  </a:lnTo>
                  <a:lnTo>
                    <a:pt x="1954" y="335"/>
                  </a:lnTo>
                  <a:lnTo>
                    <a:pt x="1978" y="337"/>
                  </a:lnTo>
                  <a:lnTo>
                    <a:pt x="2000" y="343"/>
                  </a:lnTo>
                  <a:lnTo>
                    <a:pt x="2021" y="352"/>
                  </a:lnTo>
                  <a:lnTo>
                    <a:pt x="2026" y="313"/>
                  </a:lnTo>
                  <a:lnTo>
                    <a:pt x="2036" y="274"/>
                  </a:lnTo>
                  <a:lnTo>
                    <a:pt x="2050" y="236"/>
                  </a:lnTo>
                  <a:lnTo>
                    <a:pt x="2070" y="199"/>
                  </a:lnTo>
                  <a:lnTo>
                    <a:pt x="2096" y="165"/>
                  </a:lnTo>
                  <a:lnTo>
                    <a:pt x="2127" y="133"/>
                  </a:lnTo>
                  <a:lnTo>
                    <a:pt x="2157" y="108"/>
                  </a:lnTo>
                  <a:lnTo>
                    <a:pt x="2192" y="86"/>
                  </a:lnTo>
                  <a:lnTo>
                    <a:pt x="2227" y="69"/>
                  </a:lnTo>
                  <a:lnTo>
                    <a:pt x="2265" y="55"/>
                  </a:lnTo>
                  <a:lnTo>
                    <a:pt x="2303" y="45"/>
                  </a:lnTo>
                  <a:lnTo>
                    <a:pt x="2343" y="38"/>
                  </a:lnTo>
                  <a:lnTo>
                    <a:pt x="2385" y="36"/>
                  </a:lnTo>
                  <a:lnTo>
                    <a:pt x="2431" y="39"/>
                  </a:lnTo>
                  <a:lnTo>
                    <a:pt x="2475" y="46"/>
                  </a:lnTo>
                  <a:lnTo>
                    <a:pt x="2518" y="59"/>
                  </a:lnTo>
                  <a:lnTo>
                    <a:pt x="2558" y="76"/>
                  </a:lnTo>
                  <a:lnTo>
                    <a:pt x="2597" y="98"/>
                  </a:lnTo>
                  <a:lnTo>
                    <a:pt x="2686" y="16"/>
                  </a:lnTo>
                  <a:lnTo>
                    <a:pt x="2700" y="7"/>
                  </a:lnTo>
                  <a:lnTo>
                    <a:pt x="2714" y="2"/>
                  </a:lnTo>
                  <a:lnTo>
                    <a:pt x="27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" name="Freeform 326"/>
          <p:cNvSpPr>
            <a:spLocks/>
          </p:cNvSpPr>
          <p:nvPr/>
        </p:nvSpPr>
        <p:spPr bwMode="auto">
          <a:xfrm>
            <a:off x="7203309" y="4219575"/>
            <a:ext cx="582612" cy="582613"/>
          </a:xfrm>
          <a:custGeom>
            <a:avLst/>
            <a:gdLst>
              <a:gd name="connsiteX0" fmla="*/ 514438 w 582612"/>
              <a:gd name="connsiteY0" fmla="*/ 19050 h 582613"/>
              <a:gd name="connsiteX1" fmla="*/ 521521 w 582612"/>
              <a:gd name="connsiteY1" fmla="*/ 19580 h 582613"/>
              <a:gd name="connsiteX2" fmla="*/ 528427 w 582612"/>
              <a:gd name="connsiteY2" fmla="*/ 21168 h 582613"/>
              <a:gd name="connsiteX3" fmla="*/ 534979 w 582612"/>
              <a:gd name="connsiteY3" fmla="*/ 23639 h 582613"/>
              <a:gd name="connsiteX4" fmla="*/ 541000 w 582612"/>
              <a:gd name="connsiteY4" fmla="*/ 26816 h 582613"/>
              <a:gd name="connsiteX5" fmla="*/ 546312 w 582612"/>
              <a:gd name="connsiteY5" fmla="*/ 31052 h 582613"/>
              <a:gd name="connsiteX6" fmla="*/ 551093 w 582612"/>
              <a:gd name="connsiteY6" fmla="*/ 35818 h 582613"/>
              <a:gd name="connsiteX7" fmla="*/ 555343 w 582612"/>
              <a:gd name="connsiteY7" fmla="*/ 41113 h 582613"/>
              <a:gd name="connsiteX8" fmla="*/ 558530 w 582612"/>
              <a:gd name="connsiteY8" fmla="*/ 47114 h 582613"/>
              <a:gd name="connsiteX9" fmla="*/ 561009 w 582612"/>
              <a:gd name="connsiteY9" fmla="*/ 53644 h 582613"/>
              <a:gd name="connsiteX10" fmla="*/ 562603 w 582612"/>
              <a:gd name="connsiteY10" fmla="*/ 60528 h 582613"/>
              <a:gd name="connsiteX11" fmla="*/ 563134 w 582612"/>
              <a:gd name="connsiteY11" fmla="*/ 67588 h 582613"/>
              <a:gd name="connsiteX12" fmla="*/ 563134 w 582612"/>
              <a:gd name="connsiteY12" fmla="*/ 446532 h 582613"/>
              <a:gd name="connsiteX13" fmla="*/ 572873 w 582612"/>
              <a:gd name="connsiteY13" fmla="*/ 446532 h 582613"/>
              <a:gd name="connsiteX14" fmla="*/ 575883 w 582612"/>
              <a:gd name="connsiteY14" fmla="*/ 447062 h 582613"/>
              <a:gd name="connsiteX15" fmla="*/ 578540 w 582612"/>
              <a:gd name="connsiteY15" fmla="*/ 448474 h 582613"/>
              <a:gd name="connsiteX16" fmla="*/ 580664 w 582612"/>
              <a:gd name="connsiteY16" fmla="*/ 450592 h 582613"/>
              <a:gd name="connsiteX17" fmla="*/ 582081 w 582612"/>
              <a:gd name="connsiteY17" fmla="*/ 453239 h 582613"/>
              <a:gd name="connsiteX18" fmla="*/ 582612 w 582612"/>
              <a:gd name="connsiteY18" fmla="*/ 456240 h 582613"/>
              <a:gd name="connsiteX19" fmla="*/ 582081 w 582612"/>
              <a:gd name="connsiteY19" fmla="*/ 459240 h 582613"/>
              <a:gd name="connsiteX20" fmla="*/ 580664 w 582612"/>
              <a:gd name="connsiteY20" fmla="*/ 461888 h 582613"/>
              <a:gd name="connsiteX21" fmla="*/ 578540 w 582612"/>
              <a:gd name="connsiteY21" fmla="*/ 464006 h 582613"/>
              <a:gd name="connsiteX22" fmla="*/ 575883 w 582612"/>
              <a:gd name="connsiteY22" fmla="*/ 465418 h 582613"/>
              <a:gd name="connsiteX23" fmla="*/ 572873 w 582612"/>
              <a:gd name="connsiteY23" fmla="*/ 465947 h 582613"/>
              <a:gd name="connsiteX24" fmla="*/ 543656 w 582612"/>
              <a:gd name="connsiteY24" fmla="*/ 465947 h 582613"/>
              <a:gd name="connsiteX25" fmla="*/ 543656 w 582612"/>
              <a:gd name="connsiteY25" fmla="*/ 534605 h 582613"/>
              <a:gd name="connsiteX26" fmla="*/ 548260 w 582612"/>
              <a:gd name="connsiteY26" fmla="*/ 536017 h 582613"/>
              <a:gd name="connsiteX27" fmla="*/ 552332 w 582612"/>
              <a:gd name="connsiteY27" fmla="*/ 538135 h 582613"/>
              <a:gd name="connsiteX28" fmla="*/ 556051 w 582612"/>
              <a:gd name="connsiteY28" fmla="*/ 541136 h 582613"/>
              <a:gd name="connsiteX29" fmla="*/ 558884 w 582612"/>
              <a:gd name="connsiteY29" fmla="*/ 544842 h 582613"/>
              <a:gd name="connsiteX30" fmla="*/ 561186 w 582612"/>
              <a:gd name="connsiteY30" fmla="*/ 548902 h 582613"/>
              <a:gd name="connsiteX31" fmla="*/ 562603 w 582612"/>
              <a:gd name="connsiteY31" fmla="*/ 553491 h 582613"/>
              <a:gd name="connsiteX32" fmla="*/ 563134 w 582612"/>
              <a:gd name="connsiteY32" fmla="*/ 558433 h 582613"/>
              <a:gd name="connsiteX33" fmla="*/ 562603 w 582612"/>
              <a:gd name="connsiteY33" fmla="*/ 563198 h 582613"/>
              <a:gd name="connsiteX34" fmla="*/ 561186 w 582612"/>
              <a:gd name="connsiteY34" fmla="*/ 567787 h 582613"/>
              <a:gd name="connsiteX35" fmla="*/ 558884 w 582612"/>
              <a:gd name="connsiteY35" fmla="*/ 571847 h 582613"/>
              <a:gd name="connsiteX36" fmla="*/ 556051 w 582612"/>
              <a:gd name="connsiteY36" fmla="*/ 575553 h 582613"/>
              <a:gd name="connsiteX37" fmla="*/ 552332 w 582612"/>
              <a:gd name="connsiteY37" fmla="*/ 578377 h 582613"/>
              <a:gd name="connsiteX38" fmla="*/ 548260 w 582612"/>
              <a:gd name="connsiteY38" fmla="*/ 580672 h 582613"/>
              <a:gd name="connsiteX39" fmla="*/ 543656 w 582612"/>
              <a:gd name="connsiteY39" fmla="*/ 582084 h 582613"/>
              <a:gd name="connsiteX40" fmla="*/ 538698 w 582612"/>
              <a:gd name="connsiteY40" fmla="*/ 582613 h 582613"/>
              <a:gd name="connsiteX41" fmla="*/ 490002 w 582612"/>
              <a:gd name="connsiteY41" fmla="*/ 582613 h 582613"/>
              <a:gd name="connsiteX42" fmla="*/ 485221 w 582612"/>
              <a:gd name="connsiteY42" fmla="*/ 582084 h 582613"/>
              <a:gd name="connsiteX43" fmla="*/ 480440 w 582612"/>
              <a:gd name="connsiteY43" fmla="*/ 580672 h 582613"/>
              <a:gd name="connsiteX44" fmla="*/ 476367 w 582612"/>
              <a:gd name="connsiteY44" fmla="*/ 578377 h 582613"/>
              <a:gd name="connsiteX45" fmla="*/ 472649 w 582612"/>
              <a:gd name="connsiteY45" fmla="*/ 575553 h 582613"/>
              <a:gd name="connsiteX46" fmla="*/ 469638 w 582612"/>
              <a:gd name="connsiteY46" fmla="*/ 571847 h 582613"/>
              <a:gd name="connsiteX47" fmla="*/ 467513 w 582612"/>
              <a:gd name="connsiteY47" fmla="*/ 567787 h 582613"/>
              <a:gd name="connsiteX48" fmla="*/ 466097 w 582612"/>
              <a:gd name="connsiteY48" fmla="*/ 563198 h 582613"/>
              <a:gd name="connsiteX49" fmla="*/ 465566 w 582612"/>
              <a:gd name="connsiteY49" fmla="*/ 558433 h 582613"/>
              <a:gd name="connsiteX50" fmla="*/ 466097 w 582612"/>
              <a:gd name="connsiteY50" fmla="*/ 553491 h 582613"/>
              <a:gd name="connsiteX51" fmla="*/ 467513 w 582612"/>
              <a:gd name="connsiteY51" fmla="*/ 548902 h 582613"/>
              <a:gd name="connsiteX52" fmla="*/ 469815 w 582612"/>
              <a:gd name="connsiteY52" fmla="*/ 544842 h 582613"/>
              <a:gd name="connsiteX53" fmla="*/ 472649 w 582612"/>
              <a:gd name="connsiteY53" fmla="*/ 541136 h 582613"/>
              <a:gd name="connsiteX54" fmla="*/ 476367 w 582612"/>
              <a:gd name="connsiteY54" fmla="*/ 538135 h 582613"/>
              <a:gd name="connsiteX55" fmla="*/ 480440 w 582612"/>
              <a:gd name="connsiteY55" fmla="*/ 536017 h 582613"/>
              <a:gd name="connsiteX56" fmla="*/ 485221 w 582612"/>
              <a:gd name="connsiteY56" fmla="*/ 534605 h 582613"/>
              <a:gd name="connsiteX57" fmla="*/ 485221 w 582612"/>
              <a:gd name="connsiteY57" fmla="*/ 465947 h 582613"/>
              <a:gd name="connsiteX58" fmla="*/ 455826 w 582612"/>
              <a:gd name="connsiteY58" fmla="*/ 465947 h 582613"/>
              <a:gd name="connsiteX59" fmla="*/ 452816 w 582612"/>
              <a:gd name="connsiteY59" fmla="*/ 465418 h 582613"/>
              <a:gd name="connsiteX60" fmla="*/ 450160 w 582612"/>
              <a:gd name="connsiteY60" fmla="*/ 464006 h 582613"/>
              <a:gd name="connsiteX61" fmla="*/ 448035 w 582612"/>
              <a:gd name="connsiteY61" fmla="*/ 461888 h 582613"/>
              <a:gd name="connsiteX62" fmla="*/ 446618 w 582612"/>
              <a:gd name="connsiteY62" fmla="*/ 459240 h 582613"/>
              <a:gd name="connsiteX63" fmla="*/ 446087 w 582612"/>
              <a:gd name="connsiteY63" fmla="*/ 456240 h 582613"/>
              <a:gd name="connsiteX64" fmla="*/ 446618 w 582612"/>
              <a:gd name="connsiteY64" fmla="*/ 453239 h 582613"/>
              <a:gd name="connsiteX65" fmla="*/ 448035 w 582612"/>
              <a:gd name="connsiteY65" fmla="*/ 450592 h 582613"/>
              <a:gd name="connsiteX66" fmla="*/ 450160 w 582612"/>
              <a:gd name="connsiteY66" fmla="*/ 448474 h 582613"/>
              <a:gd name="connsiteX67" fmla="*/ 452816 w 582612"/>
              <a:gd name="connsiteY67" fmla="*/ 447062 h 582613"/>
              <a:gd name="connsiteX68" fmla="*/ 455826 w 582612"/>
              <a:gd name="connsiteY68" fmla="*/ 446532 h 582613"/>
              <a:gd name="connsiteX69" fmla="*/ 465566 w 582612"/>
              <a:gd name="connsiteY69" fmla="*/ 446532 h 582613"/>
              <a:gd name="connsiteX70" fmla="*/ 465566 w 582612"/>
              <a:gd name="connsiteY70" fmla="*/ 67588 h 582613"/>
              <a:gd name="connsiteX71" fmla="*/ 466097 w 582612"/>
              <a:gd name="connsiteY71" fmla="*/ 60528 h 582613"/>
              <a:gd name="connsiteX72" fmla="*/ 467690 w 582612"/>
              <a:gd name="connsiteY72" fmla="*/ 53644 h 582613"/>
              <a:gd name="connsiteX73" fmla="*/ 469992 w 582612"/>
              <a:gd name="connsiteY73" fmla="*/ 47114 h 582613"/>
              <a:gd name="connsiteX74" fmla="*/ 473357 w 582612"/>
              <a:gd name="connsiteY74" fmla="*/ 41113 h 582613"/>
              <a:gd name="connsiteX75" fmla="*/ 477430 w 582612"/>
              <a:gd name="connsiteY75" fmla="*/ 35818 h 582613"/>
              <a:gd name="connsiteX76" fmla="*/ 482388 w 582612"/>
              <a:gd name="connsiteY76" fmla="*/ 31052 h 582613"/>
              <a:gd name="connsiteX77" fmla="*/ 487877 w 582612"/>
              <a:gd name="connsiteY77" fmla="*/ 26816 h 582613"/>
              <a:gd name="connsiteX78" fmla="*/ 493898 w 582612"/>
              <a:gd name="connsiteY78" fmla="*/ 23639 h 582613"/>
              <a:gd name="connsiteX79" fmla="*/ 500449 w 582612"/>
              <a:gd name="connsiteY79" fmla="*/ 21168 h 582613"/>
              <a:gd name="connsiteX80" fmla="*/ 507178 w 582612"/>
              <a:gd name="connsiteY80" fmla="*/ 19580 h 582613"/>
              <a:gd name="connsiteX81" fmla="*/ 213353 w 582612"/>
              <a:gd name="connsiteY81" fmla="*/ 0 h 582613"/>
              <a:gd name="connsiteX82" fmla="*/ 216348 w 582612"/>
              <a:gd name="connsiteY82" fmla="*/ 529 h 582613"/>
              <a:gd name="connsiteX83" fmla="*/ 218991 w 582612"/>
              <a:gd name="connsiteY83" fmla="*/ 1940 h 582613"/>
              <a:gd name="connsiteX84" fmla="*/ 221105 w 582612"/>
              <a:gd name="connsiteY84" fmla="*/ 4057 h 582613"/>
              <a:gd name="connsiteX85" fmla="*/ 222515 w 582612"/>
              <a:gd name="connsiteY85" fmla="*/ 6703 h 582613"/>
              <a:gd name="connsiteX86" fmla="*/ 223043 w 582612"/>
              <a:gd name="connsiteY86" fmla="*/ 9701 h 582613"/>
              <a:gd name="connsiteX87" fmla="*/ 223043 w 582612"/>
              <a:gd name="connsiteY87" fmla="*/ 30516 h 582613"/>
              <a:gd name="connsiteX88" fmla="*/ 228329 w 582612"/>
              <a:gd name="connsiteY88" fmla="*/ 32279 h 582613"/>
              <a:gd name="connsiteX89" fmla="*/ 233438 w 582612"/>
              <a:gd name="connsiteY89" fmla="*/ 34925 h 582613"/>
              <a:gd name="connsiteX90" fmla="*/ 238019 w 582612"/>
              <a:gd name="connsiteY90" fmla="*/ 38100 h 582613"/>
              <a:gd name="connsiteX91" fmla="*/ 242071 w 582612"/>
              <a:gd name="connsiteY91" fmla="*/ 41981 h 582613"/>
              <a:gd name="connsiteX92" fmla="*/ 245418 w 582612"/>
              <a:gd name="connsiteY92" fmla="*/ 46391 h 582613"/>
              <a:gd name="connsiteX93" fmla="*/ 248237 w 582612"/>
              <a:gd name="connsiteY93" fmla="*/ 51153 h 582613"/>
              <a:gd name="connsiteX94" fmla="*/ 250351 w 582612"/>
              <a:gd name="connsiteY94" fmla="*/ 56445 h 582613"/>
              <a:gd name="connsiteX95" fmla="*/ 251761 w 582612"/>
              <a:gd name="connsiteY95" fmla="*/ 62089 h 582613"/>
              <a:gd name="connsiteX96" fmla="*/ 252113 w 582612"/>
              <a:gd name="connsiteY96" fmla="*/ 67910 h 582613"/>
              <a:gd name="connsiteX97" fmla="*/ 251761 w 582612"/>
              <a:gd name="connsiteY97" fmla="*/ 73731 h 582613"/>
              <a:gd name="connsiteX98" fmla="*/ 250351 w 582612"/>
              <a:gd name="connsiteY98" fmla="*/ 79375 h 582613"/>
              <a:gd name="connsiteX99" fmla="*/ 248237 w 582612"/>
              <a:gd name="connsiteY99" fmla="*/ 84667 h 582613"/>
              <a:gd name="connsiteX100" fmla="*/ 245418 w 582612"/>
              <a:gd name="connsiteY100" fmla="*/ 89429 h 582613"/>
              <a:gd name="connsiteX101" fmla="*/ 242071 w 582612"/>
              <a:gd name="connsiteY101" fmla="*/ 93839 h 582613"/>
              <a:gd name="connsiteX102" fmla="*/ 238019 w 582612"/>
              <a:gd name="connsiteY102" fmla="*/ 97896 h 582613"/>
              <a:gd name="connsiteX103" fmla="*/ 233438 w 582612"/>
              <a:gd name="connsiteY103" fmla="*/ 101071 h 582613"/>
              <a:gd name="connsiteX104" fmla="*/ 228329 w 582612"/>
              <a:gd name="connsiteY104" fmla="*/ 103717 h 582613"/>
              <a:gd name="connsiteX105" fmla="*/ 223043 w 582612"/>
              <a:gd name="connsiteY105" fmla="*/ 105481 h 582613"/>
              <a:gd name="connsiteX106" fmla="*/ 223043 w 582612"/>
              <a:gd name="connsiteY106" fmla="*/ 116593 h 582613"/>
              <a:gd name="connsiteX107" fmla="*/ 397637 w 582612"/>
              <a:gd name="connsiteY107" fmla="*/ 116593 h 582613"/>
              <a:gd name="connsiteX108" fmla="*/ 404861 w 582612"/>
              <a:gd name="connsiteY108" fmla="*/ 117123 h 582613"/>
              <a:gd name="connsiteX109" fmla="*/ 411556 w 582612"/>
              <a:gd name="connsiteY109" fmla="*/ 118710 h 582613"/>
              <a:gd name="connsiteX110" fmla="*/ 418074 w 582612"/>
              <a:gd name="connsiteY110" fmla="*/ 121180 h 582613"/>
              <a:gd name="connsiteX111" fmla="*/ 424064 w 582612"/>
              <a:gd name="connsiteY111" fmla="*/ 124355 h 582613"/>
              <a:gd name="connsiteX112" fmla="*/ 429350 w 582612"/>
              <a:gd name="connsiteY112" fmla="*/ 128588 h 582613"/>
              <a:gd name="connsiteX113" fmla="*/ 434107 w 582612"/>
              <a:gd name="connsiteY113" fmla="*/ 133350 h 582613"/>
              <a:gd name="connsiteX114" fmla="*/ 438335 w 582612"/>
              <a:gd name="connsiteY114" fmla="*/ 138642 h 582613"/>
              <a:gd name="connsiteX115" fmla="*/ 441506 w 582612"/>
              <a:gd name="connsiteY115" fmla="*/ 144639 h 582613"/>
              <a:gd name="connsiteX116" fmla="*/ 443973 w 582612"/>
              <a:gd name="connsiteY116" fmla="*/ 151166 h 582613"/>
              <a:gd name="connsiteX117" fmla="*/ 445558 w 582612"/>
              <a:gd name="connsiteY117" fmla="*/ 158045 h 582613"/>
              <a:gd name="connsiteX118" fmla="*/ 446087 w 582612"/>
              <a:gd name="connsiteY118" fmla="*/ 165100 h 582613"/>
              <a:gd name="connsiteX119" fmla="*/ 445558 w 582612"/>
              <a:gd name="connsiteY119" fmla="*/ 172332 h 582613"/>
              <a:gd name="connsiteX120" fmla="*/ 443973 w 582612"/>
              <a:gd name="connsiteY120" fmla="*/ 179035 h 582613"/>
              <a:gd name="connsiteX121" fmla="*/ 441506 w 582612"/>
              <a:gd name="connsiteY121" fmla="*/ 185562 h 582613"/>
              <a:gd name="connsiteX122" fmla="*/ 438335 w 582612"/>
              <a:gd name="connsiteY122" fmla="*/ 191559 h 582613"/>
              <a:gd name="connsiteX123" fmla="*/ 434107 w 582612"/>
              <a:gd name="connsiteY123" fmla="*/ 196850 h 582613"/>
              <a:gd name="connsiteX124" fmla="*/ 429350 w 582612"/>
              <a:gd name="connsiteY124" fmla="*/ 201789 h 582613"/>
              <a:gd name="connsiteX125" fmla="*/ 424064 w 582612"/>
              <a:gd name="connsiteY125" fmla="*/ 205846 h 582613"/>
              <a:gd name="connsiteX126" fmla="*/ 418074 w 582612"/>
              <a:gd name="connsiteY126" fmla="*/ 209198 h 582613"/>
              <a:gd name="connsiteX127" fmla="*/ 411556 w 582612"/>
              <a:gd name="connsiteY127" fmla="*/ 211491 h 582613"/>
              <a:gd name="connsiteX128" fmla="*/ 404861 w 582612"/>
              <a:gd name="connsiteY128" fmla="*/ 213078 h 582613"/>
              <a:gd name="connsiteX129" fmla="*/ 397637 w 582612"/>
              <a:gd name="connsiteY129" fmla="*/ 213607 h 582613"/>
              <a:gd name="connsiteX130" fmla="*/ 400985 w 582612"/>
              <a:gd name="connsiteY130" fmla="*/ 218723 h 582613"/>
              <a:gd name="connsiteX131" fmla="*/ 403627 w 582612"/>
              <a:gd name="connsiteY131" fmla="*/ 224191 h 582613"/>
              <a:gd name="connsiteX132" fmla="*/ 405742 w 582612"/>
              <a:gd name="connsiteY132" fmla="*/ 230188 h 582613"/>
              <a:gd name="connsiteX133" fmla="*/ 406975 w 582612"/>
              <a:gd name="connsiteY133" fmla="*/ 236362 h 582613"/>
              <a:gd name="connsiteX134" fmla="*/ 407327 w 582612"/>
              <a:gd name="connsiteY134" fmla="*/ 242712 h 582613"/>
              <a:gd name="connsiteX135" fmla="*/ 406799 w 582612"/>
              <a:gd name="connsiteY135" fmla="*/ 249767 h 582613"/>
              <a:gd name="connsiteX136" fmla="*/ 405389 w 582612"/>
              <a:gd name="connsiteY136" fmla="*/ 256294 h 582613"/>
              <a:gd name="connsiteX137" fmla="*/ 403099 w 582612"/>
              <a:gd name="connsiteY137" fmla="*/ 262644 h 582613"/>
              <a:gd name="connsiteX138" fmla="*/ 399928 w 582612"/>
              <a:gd name="connsiteY138" fmla="*/ 268464 h 582613"/>
              <a:gd name="connsiteX139" fmla="*/ 396052 w 582612"/>
              <a:gd name="connsiteY139" fmla="*/ 273756 h 582613"/>
              <a:gd name="connsiteX140" fmla="*/ 391471 w 582612"/>
              <a:gd name="connsiteY140" fmla="*/ 278519 h 582613"/>
              <a:gd name="connsiteX141" fmla="*/ 386362 w 582612"/>
              <a:gd name="connsiteY141" fmla="*/ 282752 h 582613"/>
              <a:gd name="connsiteX142" fmla="*/ 380548 w 582612"/>
              <a:gd name="connsiteY142" fmla="*/ 286103 h 582613"/>
              <a:gd name="connsiteX143" fmla="*/ 374382 w 582612"/>
              <a:gd name="connsiteY143" fmla="*/ 288573 h 582613"/>
              <a:gd name="connsiteX144" fmla="*/ 367863 w 582612"/>
              <a:gd name="connsiteY144" fmla="*/ 290337 h 582613"/>
              <a:gd name="connsiteX145" fmla="*/ 371387 w 582612"/>
              <a:gd name="connsiteY145" fmla="*/ 295805 h 582613"/>
              <a:gd name="connsiteX146" fmla="*/ 374382 w 582612"/>
              <a:gd name="connsiteY146" fmla="*/ 301449 h 582613"/>
              <a:gd name="connsiteX147" fmla="*/ 376496 w 582612"/>
              <a:gd name="connsiteY147" fmla="*/ 307446 h 582613"/>
              <a:gd name="connsiteX148" fmla="*/ 377729 w 582612"/>
              <a:gd name="connsiteY148" fmla="*/ 313796 h 582613"/>
              <a:gd name="connsiteX149" fmla="*/ 378258 w 582612"/>
              <a:gd name="connsiteY149" fmla="*/ 320499 h 582613"/>
              <a:gd name="connsiteX150" fmla="*/ 377729 w 582612"/>
              <a:gd name="connsiteY150" fmla="*/ 327378 h 582613"/>
              <a:gd name="connsiteX151" fmla="*/ 376320 w 582612"/>
              <a:gd name="connsiteY151" fmla="*/ 334081 h 582613"/>
              <a:gd name="connsiteX152" fmla="*/ 374029 w 582612"/>
              <a:gd name="connsiteY152" fmla="*/ 340431 h 582613"/>
              <a:gd name="connsiteX153" fmla="*/ 370858 w 582612"/>
              <a:gd name="connsiteY153" fmla="*/ 346252 h 582613"/>
              <a:gd name="connsiteX154" fmla="*/ 366982 w 582612"/>
              <a:gd name="connsiteY154" fmla="*/ 351544 h 582613"/>
              <a:gd name="connsiteX155" fmla="*/ 362401 w 582612"/>
              <a:gd name="connsiteY155" fmla="*/ 356306 h 582613"/>
              <a:gd name="connsiteX156" fmla="*/ 357292 w 582612"/>
              <a:gd name="connsiteY156" fmla="*/ 360539 h 582613"/>
              <a:gd name="connsiteX157" fmla="*/ 351478 w 582612"/>
              <a:gd name="connsiteY157" fmla="*/ 363891 h 582613"/>
              <a:gd name="connsiteX158" fmla="*/ 345312 w 582612"/>
              <a:gd name="connsiteY158" fmla="*/ 366360 h 582613"/>
              <a:gd name="connsiteX159" fmla="*/ 338793 w 582612"/>
              <a:gd name="connsiteY159" fmla="*/ 368124 h 582613"/>
              <a:gd name="connsiteX160" fmla="*/ 342317 w 582612"/>
              <a:gd name="connsiteY160" fmla="*/ 373416 h 582613"/>
              <a:gd name="connsiteX161" fmla="*/ 345312 w 582612"/>
              <a:gd name="connsiteY161" fmla="*/ 379060 h 582613"/>
              <a:gd name="connsiteX162" fmla="*/ 347426 w 582612"/>
              <a:gd name="connsiteY162" fmla="*/ 385058 h 582613"/>
              <a:gd name="connsiteX163" fmla="*/ 348659 w 582612"/>
              <a:gd name="connsiteY163" fmla="*/ 391408 h 582613"/>
              <a:gd name="connsiteX164" fmla="*/ 349188 w 582612"/>
              <a:gd name="connsiteY164" fmla="*/ 398110 h 582613"/>
              <a:gd name="connsiteX165" fmla="*/ 348659 w 582612"/>
              <a:gd name="connsiteY165" fmla="*/ 405342 h 582613"/>
              <a:gd name="connsiteX166" fmla="*/ 347074 w 582612"/>
              <a:gd name="connsiteY166" fmla="*/ 412045 h 582613"/>
              <a:gd name="connsiteX167" fmla="*/ 344607 w 582612"/>
              <a:gd name="connsiteY167" fmla="*/ 418571 h 582613"/>
              <a:gd name="connsiteX168" fmla="*/ 341436 w 582612"/>
              <a:gd name="connsiteY168" fmla="*/ 424569 h 582613"/>
              <a:gd name="connsiteX169" fmla="*/ 337208 w 582612"/>
              <a:gd name="connsiteY169" fmla="*/ 429860 h 582613"/>
              <a:gd name="connsiteX170" fmla="*/ 332451 w 582612"/>
              <a:gd name="connsiteY170" fmla="*/ 434623 h 582613"/>
              <a:gd name="connsiteX171" fmla="*/ 327165 w 582612"/>
              <a:gd name="connsiteY171" fmla="*/ 438856 h 582613"/>
              <a:gd name="connsiteX172" fmla="*/ 321175 w 582612"/>
              <a:gd name="connsiteY172" fmla="*/ 442031 h 582613"/>
              <a:gd name="connsiteX173" fmla="*/ 314657 w 582612"/>
              <a:gd name="connsiteY173" fmla="*/ 444501 h 582613"/>
              <a:gd name="connsiteX174" fmla="*/ 307962 w 582612"/>
              <a:gd name="connsiteY174" fmla="*/ 446088 h 582613"/>
              <a:gd name="connsiteX175" fmla="*/ 300739 w 582612"/>
              <a:gd name="connsiteY175" fmla="*/ 446617 h 582613"/>
              <a:gd name="connsiteX176" fmla="*/ 304086 w 582612"/>
              <a:gd name="connsiteY176" fmla="*/ 451733 h 582613"/>
              <a:gd name="connsiteX177" fmla="*/ 306729 w 582612"/>
              <a:gd name="connsiteY177" fmla="*/ 457201 h 582613"/>
              <a:gd name="connsiteX178" fmla="*/ 308843 w 582612"/>
              <a:gd name="connsiteY178" fmla="*/ 463021 h 582613"/>
              <a:gd name="connsiteX179" fmla="*/ 310076 w 582612"/>
              <a:gd name="connsiteY179" fmla="*/ 469195 h 582613"/>
              <a:gd name="connsiteX180" fmla="*/ 310428 w 582612"/>
              <a:gd name="connsiteY180" fmla="*/ 475721 h 582613"/>
              <a:gd name="connsiteX181" fmla="*/ 310076 w 582612"/>
              <a:gd name="connsiteY181" fmla="*/ 482248 h 582613"/>
              <a:gd name="connsiteX182" fmla="*/ 308667 w 582612"/>
              <a:gd name="connsiteY182" fmla="*/ 488598 h 582613"/>
              <a:gd name="connsiteX183" fmla="*/ 306729 w 582612"/>
              <a:gd name="connsiteY183" fmla="*/ 494419 h 582613"/>
              <a:gd name="connsiteX184" fmla="*/ 303910 w 582612"/>
              <a:gd name="connsiteY184" fmla="*/ 499887 h 582613"/>
              <a:gd name="connsiteX185" fmla="*/ 300386 w 582612"/>
              <a:gd name="connsiteY185" fmla="*/ 505002 h 582613"/>
              <a:gd name="connsiteX186" fmla="*/ 378258 w 582612"/>
              <a:gd name="connsiteY186" fmla="*/ 505002 h 582613"/>
              <a:gd name="connsiteX187" fmla="*/ 378258 w 582612"/>
              <a:gd name="connsiteY187" fmla="*/ 514703 h 582613"/>
              <a:gd name="connsiteX188" fmla="*/ 377729 w 582612"/>
              <a:gd name="connsiteY188" fmla="*/ 521759 h 582613"/>
              <a:gd name="connsiteX189" fmla="*/ 376143 w 582612"/>
              <a:gd name="connsiteY189" fmla="*/ 528638 h 582613"/>
              <a:gd name="connsiteX190" fmla="*/ 373677 w 582612"/>
              <a:gd name="connsiteY190" fmla="*/ 535165 h 582613"/>
              <a:gd name="connsiteX191" fmla="*/ 370506 w 582612"/>
              <a:gd name="connsiteY191" fmla="*/ 541162 h 582613"/>
              <a:gd name="connsiteX192" fmla="*/ 366277 w 582612"/>
              <a:gd name="connsiteY192" fmla="*/ 546453 h 582613"/>
              <a:gd name="connsiteX193" fmla="*/ 361521 w 582612"/>
              <a:gd name="connsiteY193" fmla="*/ 551216 h 582613"/>
              <a:gd name="connsiteX194" fmla="*/ 356235 w 582612"/>
              <a:gd name="connsiteY194" fmla="*/ 555449 h 582613"/>
              <a:gd name="connsiteX195" fmla="*/ 350245 w 582612"/>
              <a:gd name="connsiteY195" fmla="*/ 558624 h 582613"/>
              <a:gd name="connsiteX196" fmla="*/ 343726 w 582612"/>
              <a:gd name="connsiteY196" fmla="*/ 561094 h 582613"/>
              <a:gd name="connsiteX197" fmla="*/ 337032 w 582612"/>
              <a:gd name="connsiteY197" fmla="*/ 562681 h 582613"/>
              <a:gd name="connsiteX198" fmla="*/ 329808 w 582612"/>
              <a:gd name="connsiteY198" fmla="*/ 563210 h 582613"/>
              <a:gd name="connsiteX199" fmla="*/ 223043 w 582612"/>
              <a:gd name="connsiteY199" fmla="*/ 563210 h 582613"/>
              <a:gd name="connsiteX200" fmla="*/ 223043 w 582612"/>
              <a:gd name="connsiteY200" fmla="*/ 572912 h 582613"/>
              <a:gd name="connsiteX201" fmla="*/ 222515 w 582612"/>
              <a:gd name="connsiteY201" fmla="*/ 575910 h 582613"/>
              <a:gd name="connsiteX202" fmla="*/ 221105 w 582612"/>
              <a:gd name="connsiteY202" fmla="*/ 578556 h 582613"/>
              <a:gd name="connsiteX203" fmla="*/ 218991 w 582612"/>
              <a:gd name="connsiteY203" fmla="*/ 580673 h 582613"/>
              <a:gd name="connsiteX204" fmla="*/ 216348 w 582612"/>
              <a:gd name="connsiteY204" fmla="*/ 582084 h 582613"/>
              <a:gd name="connsiteX205" fmla="*/ 213353 w 582612"/>
              <a:gd name="connsiteY205" fmla="*/ 582613 h 582613"/>
              <a:gd name="connsiteX206" fmla="*/ 210358 w 582612"/>
              <a:gd name="connsiteY206" fmla="*/ 582084 h 582613"/>
              <a:gd name="connsiteX207" fmla="*/ 207716 w 582612"/>
              <a:gd name="connsiteY207" fmla="*/ 580673 h 582613"/>
              <a:gd name="connsiteX208" fmla="*/ 205601 w 582612"/>
              <a:gd name="connsiteY208" fmla="*/ 578556 h 582613"/>
              <a:gd name="connsiteX209" fmla="*/ 204192 w 582612"/>
              <a:gd name="connsiteY209" fmla="*/ 575910 h 582613"/>
              <a:gd name="connsiteX210" fmla="*/ 203663 w 582612"/>
              <a:gd name="connsiteY210" fmla="*/ 572912 h 582613"/>
              <a:gd name="connsiteX211" fmla="*/ 203663 w 582612"/>
              <a:gd name="connsiteY211" fmla="*/ 563210 h 582613"/>
              <a:gd name="connsiteX212" fmla="*/ 97075 w 582612"/>
              <a:gd name="connsiteY212" fmla="*/ 563210 h 582613"/>
              <a:gd name="connsiteX213" fmla="*/ 89675 w 582612"/>
              <a:gd name="connsiteY213" fmla="*/ 562681 h 582613"/>
              <a:gd name="connsiteX214" fmla="*/ 82980 w 582612"/>
              <a:gd name="connsiteY214" fmla="*/ 561094 h 582613"/>
              <a:gd name="connsiteX215" fmla="*/ 76462 w 582612"/>
              <a:gd name="connsiteY215" fmla="*/ 558624 h 582613"/>
              <a:gd name="connsiteX216" fmla="*/ 70472 w 582612"/>
              <a:gd name="connsiteY216" fmla="*/ 555449 h 582613"/>
              <a:gd name="connsiteX217" fmla="*/ 65186 w 582612"/>
              <a:gd name="connsiteY217" fmla="*/ 551216 h 582613"/>
              <a:gd name="connsiteX218" fmla="*/ 60429 w 582612"/>
              <a:gd name="connsiteY218" fmla="*/ 546453 h 582613"/>
              <a:gd name="connsiteX219" fmla="*/ 56201 w 582612"/>
              <a:gd name="connsiteY219" fmla="*/ 541162 h 582613"/>
              <a:gd name="connsiteX220" fmla="*/ 53030 w 582612"/>
              <a:gd name="connsiteY220" fmla="*/ 535165 h 582613"/>
              <a:gd name="connsiteX221" fmla="*/ 50563 w 582612"/>
              <a:gd name="connsiteY221" fmla="*/ 528638 h 582613"/>
              <a:gd name="connsiteX222" fmla="*/ 48978 w 582612"/>
              <a:gd name="connsiteY222" fmla="*/ 521759 h 582613"/>
              <a:gd name="connsiteX223" fmla="*/ 48449 w 582612"/>
              <a:gd name="connsiteY223" fmla="*/ 514703 h 582613"/>
              <a:gd name="connsiteX224" fmla="*/ 48449 w 582612"/>
              <a:gd name="connsiteY224" fmla="*/ 505002 h 582613"/>
              <a:gd name="connsiteX225" fmla="*/ 136187 w 582612"/>
              <a:gd name="connsiteY225" fmla="*/ 505002 h 582613"/>
              <a:gd name="connsiteX226" fmla="*/ 132663 w 582612"/>
              <a:gd name="connsiteY226" fmla="*/ 499887 h 582613"/>
              <a:gd name="connsiteX227" fmla="*/ 129844 w 582612"/>
              <a:gd name="connsiteY227" fmla="*/ 494419 h 582613"/>
              <a:gd name="connsiteX228" fmla="*/ 127906 w 582612"/>
              <a:gd name="connsiteY228" fmla="*/ 488598 h 582613"/>
              <a:gd name="connsiteX229" fmla="*/ 126497 w 582612"/>
              <a:gd name="connsiteY229" fmla="*/ 482248 h 582613"/>
              <a:gd name="connsiteX230" fmla="*/ 126144 w 582612"/>
              <a:gd name="connsiteY230" fmla="*/ 475721 h 582613"/>
              <a:gd name="connsiteX231" fmla="*/ 126497 w 582612"/>
              <a:gd name="connsiteY231" fmla="*/ 469195 h 582613"/>
              <a:gd name="connsiteX232" fmla="*/ 127730 w 582612"/>
              <a:gd name="connsiteY232" fmla="*/ 463021 h 582613"/>
              <a:gd name="connsiteX233" fmla="*/ 129844 w 582612"/>
              <a:gd name="connsiteY233" fmla="*/ 457201 h 582613"/>
              <a:gd name="connsiteX234" fmla="*/ 132487 w 582612"/>
              <a:gd name="connsiteY234" fmla="*/ 451733 h 582613"/>
              <a:gd name="connsiteX235" fmla="*/ 135834 w 582612"/>
              <a:gd name="connsiteY235" fmla="*/ 446617 h 582613"/>
              <a:gd name="connsiteX236" fmla="*/ 128611 w 582612"/>
              <a:gd name="connsiteY236" fmla="*/ 446088 h 582613"/>
              <a:gd name="connsiteX237" fmla="*/ 121916 w 582612"/>
              <a:gd name="connsiteY237" fmla="*/ 444501 h 582613"/>
              <a:gd name="connsiteX238" fmla="*/ 115397 w 582612"/>
              <a:gd name="connsiteY238" fmla="*/ 442031 h 582613"/>
              <a:gd name="connsiteX239" fmla="*/ 109407 w 582612"/>
              <a:gd name="connsiteY239" fmla="*/ 438856 h 582613"/>
              <a:gd name="connsiteX240" fmla="*/ 104122 w 582612"/>
              <a:gd name="connsiteY240" fmla="*/ 434623 h 582613"/>
              <a:gd name="connsiteX241" fmla="*/ 99365 w 582612"/>
              <a:gd name="connsiteY241" fmla="*/ 429860 h 582613"/>
              <a:gd name="connsiteX242" fmla="*/ 94961 w 582612"/>
              <a:gd name="connsiteY242" fmla="*/ 424569 h 582613"/>
              <a:gd name="connsiteX243" fmla="*/ 91789 w 582612"/>
              <a:gd name="connsiteY243" fmla="*/ 418571 h 582613"/>
              <a:gd name="connsiteX244" fmla="*/ 89323 w 582612"/>
              <a:gd name="connsiteY244" fmla="*/ 412045 h 582613"/>
              <a:gd name="connsiteX245" fmla="*/ 87737 w 582612"/>
              <a:gd name="connsiteY245" fmla="*/ 405342 h 582613"/>
              <a:gd name="connsiteX246" fmla="*/ 87209 w 582612"/>
              <a:gd name="connsiteY246" fmla="*/ 398110 h 582613"/>
              <a:gd name="connsiteX247" fmla="*/ 87737 w 582612"/>
              <a:gd name="connsiteY247" fmla="*/ 391408 h 582613"/>
              <a:gd name="connsiteX248" fmla="*/ 88971 w 582612"/>
              <a:gd name="connsiteY248" fmla="*/ 385058 h 582613"/>
              <a:gd name="connsiteX249" fmla="*/ 91085 w 582612"/>
              <a:gd name="connsiteY249" fmla="*/ 379060 h 582613"/>
              <a:gd name="connsiteX250" fmla="*/ 94080 w 582612"/>
              <a:gd name="connsiteY250" fmla="*/ 373416 h 582613"/>
              <a:gd name="connsiteX251" fmla="*/ 97779 w 582612"/>
              <a:gd name="connsiteY251" fmla="*/ 368124 h 582613"/>
              <a:gd name="connsiteX252" fmla="*/ 91085 w 582612"/>
              <a:gd name="connsiteY252" fmla="*/ 366360 h 582613"/>
              <a:gd name="connsiteX253" fmla="*/ 84918 w 582612"/>
              <a:gd name="connsiteY253" fmla="*/ 363891 h 582613"/>
              <a:gd name="connsiteX254" fmla="*/ 79104 w 582612"/>
              <a:gd name="connsiteY254" fmla="*/ 360539 h 582613"/>
              <a:gd name="connsiteX255" fmla="*/ 73995 w 582612"/>
              <a:gd name="connsiteY255" fmla="*/ 356306 h 582613"/>
              <a:gd name="connsiteX256" fmla="*/ 69415 w 582612"/>
              <a:gd name="connsiteY256" fmla="*/ 351544 h 582613"/>
              <a:gd name="connsiteX257" fmla="*/ 65539 w 582612"/>
              <a:gd name="connsiteY257" fmla="*/ 346252 h 582613"/>
              <a:gd name="connsiteX258" fmla="*/ 62367 w 582612"/>
              <a:gd name="connsiteY258" fmla="*/ 340431 h 582613"/>
              <a:gd name="connsiteX259" fmla="*/ 60077 w 582612"/>
              <a:gd name="connsiteY259" fmla="*/ 334081 h 582613"/>
              <a:gd name="connsiteX260" fmla="*/ 58668 w 582612"/>
              <a:gd name="connsiteY260" fmla="*/ 327378 h 582613"/>
              <a:gd name="connsiteX261" fmla="*/ 58139 w 582612"/>
              <a:gd name="connsiteY261" fmla="*/ 320499 h 582613"/>
              <a:gd name="connsiteX262" fmla="*/ 58668 w 582612"/>
              <a:gd name="connsiteY262" fmla="*/ 313796 h 582613"/>
              <a:gd name="connsiteX263" fmla="*/ 59901 w 582612"/>
              <a:gd name="connsiteY263" fmla="*/ 307446 h 582613"/>
              <a:gd name="connsiteX264" fmla="*/ 62015 w 582612"/>
              <a:gd name="connsiteY264" fmla="*/ 301449 h 582613"/>
              <a:gd name="connsiteX265" fmla="*/ 65010 w 582612"/>
              <a:gd name="connsiteY265" fmla="*/ 295805 h 582613"/>
              <a:gd name="connsiteX266" fmla="*/ 68534 w 582612"/>
              <a:gd name="connsiteY266" fmla="*/ 290337 h 582613"/>
              <a:gd name="connsiteX267" fmla="*/ 62015 w 582612"/>
              <a:gd name="connsiteY267" fmla="*/ 288573 h 582613"/>
              <a:gd name="connsiteX268" fmla="*/ 55849 w 582612"/>
              <a:gd name="connsiteY268" fmla="*/ 286103 h 582613"/>
              <a:gd name="connsiteX269" fmla="*/ 50035 w 582612"/>
              <a:gd name="connsiteY269" fmla="*/ 282752 h 582613"/>
              <a:gd name="connsiteX270" fmla="*/ 44926 w 582612"/>
              <a:gd name="connsiteY270" fmla="*/ 278519 h 582613"/>
              <a:gd name="connsiteX271" fmla="*/ 40345 w 582612"/>
              <a:gd name="connsiteY271" fmla="*/ 273756 h 582613"/>
              <a:gd name="connsiteX272" fmla="*/ 36469 w 582612"/>
              <a:gd name="connsiteY272" fmla="*/ 268464 h 582613"/>
              <a:gd name="connsiteX273" fmla="*/ 33298 w 582612"/>
              <a:gd name="connsiteY273" fmla="*/ 262644 h 582613"/>
              <a:gd name="connsiteX274" fmla="*/ 31007 w 582612"/>
              <a:gd name="connsiteY274" fmla="*/ 256294 h 582613"/>
              <a:gd name="connsiteX275" fmla="*/ 29598 w 582612"/>
              <a:gd name="connsiteY275" fmla="*/ 249767 h 582613"/>
              <a:gd name="connsiteX276" fmla="*/ 29069 w 582612"/>
              <a:gd name="connsiteY276" fmla="*/ 242712 h 582613"/>
              <a:gd name="connsiteX277" fmla="*/ 29422 w 582612"/>
              <a:gd name="connsiteY277" fmla="*/ 236009 h 582613"/>
              <a:gd name="connsiteX278" fmla="*/ 30831 w 582612"/>
              <a:gd name="connsiteY278" fmla="*/ 229659 h 582613"/>
              <a:gd name="connsiteX279" fmla="*/ 32945 w 582612"/>
              <a:gd name="connsiteY279" fmla="*/ 223662 h 582613"/>
              <a:gd name="connsiteX280" fmla="*/ 35764 w 582612"/>
              <a:gd name="connsiteY280" fmla="*/ 218017 h 582613"/>
              <a:gd name="connsiteX281" fmla="*/ 39464 w 582612"/>
              <a:gd name="connsiteY281" fmla="*/ 212725 h 582613"/>
              <a:gd name="connsiteX282" fmla="*/ 32945 w 582612"/>
              <a:gd name="connsiteY282" fmla="*/ 210962 h 582613"/>
              <a:gd name="connsiteX283" fmla="*/ 26779 w 582612"/>
              <a:gd name="connsiteY283" fmla="*/ 208492 h 582613"/>
              <a:gd name="connsiteX284" fmla="*/ 20965 w 582612"/>
              <a:gd name="connsiteY284" fmla="*/ 205141 h 582613"/>
              <a:gd name="connsiteX285" fmla="*/ 15856 w 582612"/>
              <a:gd name="connsiteY285" fmla="*/ 200907 h 582613"/>
              <a:gd name="connsiteX286" fmla="*/ 11275 w 582612"/>
              <a:gd name="connsiteY286" fmla="*/ 196145 h 582613"/>
              <a:gd name="connsiteX287" fmla="*/ 7399 w 582612"/>
              <a:gd name="connsiteY287" fmla="*/ 190853 h 582613"/>
              <a:gd name="connsiteX288" fmla="*/ 4228 w 582612"/>
              <a:gd name="connsiteY288" fmla="*/ 185032 h 582613"/>
              <a:gd name="connsiteX289" fmla="*/ 1938 w 582612"/>
              <a:gd name="connsiteY289" fmla="*/ 178682 h 582613"/>
              <a:gd name="connsiteX290" fmla="*/ 528 w 582612"/>
              <a:gd name="connsiteY290" fmla="*/ 172156 h 582613"/>
              <a:gd name="connsiteX291" fmla="*/ 0 w 582612"/>
              <a:gd name="connsiteY291" fmla="*/ 165100 h 582613"/>
              <a:gd name="connsiteX292" fmla="*/ 528 w 582612"/>
              <a:gd name="connsiteY292" fmla="*/ 158045 h 582613"/>
              <a:gd name="connsiteX293" fmla="*/ 2114 w 582612"/>
              <a:gd name="connsiteY293" fmla="*/ 151166 h 582613"/>
              <a:gd name="connsiteX294" fmla="*/ 4580 w 582612"/>
              <a:gd name="connsiteY294" fmla="*/ 144639 h 582613"/>
              <a:gd name="connsiteX295" fmla="*/ 7752 w 582612"/>
              <a:gd name="connsiteY295" fmla="*/ 138642 h 582613"/>
              <a:gd name="connsiteX296" fmla="*/ 11980 w 582612"/>
              <a:gd name="connsiteY296" fmla="*/ 133350 h 582613"/>
              <a:gd name="connsiteX297" fmla="*/ 16737 w 582612"/>
              <a:gd name="connsiteY297" fmla="*/ 128588 h 582613"/>
              <a:gd name="connsiteX298" fmla="*/ 22022 w 582612"/>
              <a:gd name="connsiteY298" fmla="*/ 124355 h 582613"/>
              <a:gd name="connsiteX299" fmla="*/ 28012 w 582612"/>
              <a:gd name="connsiteY299" fmla="*/ 121180 h 582613"/>
              <a:gd name="connsiteX300" fmla="*/ 34531 w 582612"/>
              <a:gd name="connsiteY300" fmla="*/ 118710 h 582613"/>
              <a:gd name="connsiteX301" fmla="*/ 41226 w 582612"/>
              <a:gd name="connsiteY301" fmla="*/ 117123 h 582613"/>
              <a:gd name="connsiteX302" fmla="*/ 48449 w 582612"/>
              <a:gd name="connsiteY302" fmla="*/ 116593 h 582613"/>
              <a:gd name="connsiteX303" fmla="*/ 203663 w 582612"/>
              <a:gd name="connsiteY303" fmla="*/ 116593 h 582613"/>
              <a:gd name="connsiteX304" fmla="*/ 203663 w 582612"/>
              <a:gd name="connsiteY304" fmla="*/ 105481 h 582613"/>
              <a:gd name="connsiteX305" fmla="*/ 198378 w 582612"/>
              <a:gd name="connsiteY305" fmla="*/ 103717 h 582613"/>
              <a:gd name="connsiteX306" fmla="*/ 193269 w 582612"/>
              <a:gd name="connsiteY306" fmla="*/ 101071 h 582613"/>
              <a:gd name="connsiteX307" fmla="*/ 188688 w 582612"/>
              <a:gd name="connsiteY307" fmla="*/ 97896 h 582613"/>
              <a:gd name="connsiteX308" fmla="*/ 184636 w 582612"/>
              <a:gd name="connsiteY308" fmla="*/ 93839 h 582613"/>
              <a:gd name="connsiteX309" fmla="*/ 181289 w 582612"/>
              <a:gd name="connsiteY309" fmla="*/ 89429 h 582613"/>
              <a:gd name="connsiteX310" fmla="*/ 178470 w 582612"/>
              <a:gd name="connsiteY310" fmla="*/ 84667 h 582613"/>
              <a:gd name="connsiteX311" fmla="*/ 176356 w 582612"/>
              <a:gd name="connsiteY311" fmla="*/ 79375 h 582613"/>
              <a:gd name="connsiteX312" fmla="*/ 174946 w 582612"/>
              <a:gd name="connsiteY312" fmla="*/ 73731 h 582613"/>
              <a:gd name="connsiteX313" fmla="*/ 174594 w 582612"/>
              <a:gd name="connsiteY313" fmla="*/ 67910 h 582613"/>
              <a:gd name="connsiteX314" fmla="*/ 174946 w 582612"/>
              <a:gd name="connsiteY314" fmla="*/ 62089 h 582613"/>
              <a:gd name="connsiteX315" fmla="*/ 176356 w 582612"/>
              <a:gd name="connsiteY315" fmla="*/ 56445 h 582613"/>
              <a:gd name="connsiteX316" fmla="*/ 178470 w 582612"/>
              <a:gd name="connsiteY316" fmla="*/ 51153 h 582613"/>
              <a:gd name="connsiteX317" fmla="*/ 181289 w 582612"/>
              <a:gd name="connsiteY317" fmla="*/ 46391 h 582613"/>
              <a:gd name="connsiteX318" fmla="*/ 184636 w 582612"/>
              <a:gd name="connsiteY318" fmla="*/ 41981 h 582613"/>
              <a:gd name="connsiteX319" fmla="*/ 188688 w 582612"/>
              <a:gd name="connsiteY319" fmla="*/ 38100 h 582613"/>
              <a:gd name="connsiteX320" fmla="*/ 193269 w 582612"/>
              <a:gd name="connsiteY320" fmla="*/ 34925 h 582613"/>
              <a:gd name="connsiteX321" fmla="*/ 198378 w 582612"/>
              <a:gd name="connsiteY321" fmla="*/ 32279 h 582613"/>
              <a:gd name="connsiteX322" fmla="*/ 203663 w 582612"/>
              <a:gd name="connsiteY322" fmla="*/ 30516 h 582613"/>
              <a:gd name="connsiteX323" fmla="*/ 203663 w 582612"/>
              <a:gd name="connsiteY323" fmla="*/ 9701 h 582613"/>
              <a:gd name="connsiteX324" fmla="*/ 204192 w 582612"/>
              <a:gd name="connsiteY324" fmla="*/ 6703 h 582613"/>
              <a:gd name="connsiteX325" fmla="*/ 205601 w 582612"/>
              <a:gd name="connsiteY325" fmla="*/ 4057 h 582613"/>
              <a:gd name="connsiteX326" fmla="*/ 207716 w 582612"/>
              <a:gd name="connsiteY326" fmla="*/ 1940 h 582613"/>
              <a:gd name="connsiteX327" fmla="*/ 210358 w 582612"/>
              <a:gd name="connsiteY327" fmla="*/ 529 h 58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</a:cxnLst>
            <a:rect l="l" t="t" r="r" b="b"/>
            <a:pathLst>
              <a:path w="582612" h="582613">
                <a:moveTo>
                  <a:pt x="514438" y="19050"/>
                </a:moveTo>
                <a:lnTo>
                  <a:pt x="521521" y="19580"/>
                </a:lnTo>
                <a:lnTo>
                  <a:pt x="528427" y="21168"/>
                </a:lnTo>
                <a:lnTo>
                  <a:pt x="534979" y="23639"/>
                </a:lnTo>
                <a:lnTo>
                  <a:pt x="541000" y="26816"/>
                </a:lnTo>
                <a:lnTo>
                  <a:pt x="546312" y="31052"/>
                </a:lnTo>
                <a:lnTo>
                  <a:pt x="551093" y="35818"/>
                </a:lnTo>
                <a:lnTo>
                  <a:pt x="555343" y="41113"/>
                </a:lnTo>
                <a:lnTo>
                  <a:pt x="558530" y="47114"/>
                </a:lnTo>
                <a:lnTo>
                  <a:pt x="561009" y="53644"/>
                </a:lnTo>
                <a:lnTo>
                  <a:pt x="562603" y="60528"/>
                </a:lnTo>
                <a:lnTo>
                  <a:pt x="563134" y="67588"/>
                </a:lnTo>
                <a:lnTo>
                  <a:pt x="563134" y="446532"/>
                </a:lnTo>
                <a:lnTo>
                  <a:pt x="572873" y="446532"/>
                </a:lnTo>
                <a:lnTo>
                  <a:pt x="575883" y="447062"/>
                </a:lnTo>
                <a:lnTo>
                  <a:pt x="578540" y="448474"/>
                </a:lnTo>
                <a:lnTo>
                  <a:pt x="580664" y="450592"/>
                </a:lnTo>
                <a:lnTo>
                  <a:pt x="582081" y="453239"/>
                </a:lnTo>
                <a:lnTo>
                  <a:pt x="582612" y="456240"/>
                </a:lnTo>
                <a:lnTo>
                  <a:pt x="582081" y="459240"/>
                </a:lnTo>
                <a:lnTo>
                  <a:pt x="580664" y="461888"/>
                </a:lnTo>
                <a:lnTo>
                  <a:pt x="578540" y="464006"/>
                </a:lnTo>
                <a:lnTo>
                  <a:pt x="575883" y="465418"/>
                </a:lnTo>
                <a:lnTo>
                  <a:pt x="572873" y="465947"/>
                </a:lnTo>
                <a:lnTo>
                  <a:pt x="543656" y="465947"/>
                </a:lnTo>
                <a:lnTo>
                  <a:pt x="543656" y="534605"/>
                </a:lnTo>
                <a:lnTo>
                  <a:pt x="548260" y="536017"/>
                </a:lnTo>
                <a:lnTo>
                  <a:pt x="552332" y="538135"/>
                </a:lnTo>
                <a:lnTo>
                  <a:pt x="556051" y="541136"/>
                </a:lnTo>
                <a:lnTo>
                  <a:pt x="558884" y="544842"/>
                </a:lnTo>
                <a:lnTo>
                  <a:pt x="561186" y="548902"/>
                </a:lnTo>
                <a:lnTo>
                  <a:pt x="562603" y="553491"/>
                </a:lnTo>
                <a:lnTo>
                  <a:pt x="563134" y="558433"/>
                </a:lnTo>
                <a:lnTo>
                  <a:pt x="562603" y="563198"/>
                </a:lnTo>
                <a:lnTo>
                  <a:pt x="561186" y="567787"/>
                </a:lnTo>
                <a:lnTo>
                  <a:pt x="558884" y="571847"/>
                </a:lnTo>
                <a:lnTo>
                  <a:pt x="556051" y="575553"/>
                </a:lnTo>
                <a:lnTo>
                  <a:pt x="552332" y="578377"/>
                </a:lnTo>
                <a:lnTo>
                  <a:pt x="548260" y="580672"/>
                </a:lnTo>
                <a:lnTo>
                  <a:pt x="543656" y="582084"/>
                </a:lnTo>
                <a:lnTo>
                  <a:pt x="538698" y="582613"/>
                </a:lnTo>
                <a:lnTo>
                  <a:pt x="490002" y="582613"/>
                </a:lnTo>
                <a:lnTo>
                  <a:pt x="485221" y="582084"/>
                </a:lnTo>
                <a:lnTo>
                  <a:pt x="480440" y="580672"/>
                </a:lnTo>
                <a:lnTo>
                  <a:pt x="476367" y="578377"/>
                </a:lnTo>
                <a:lnTo>
                  <a:pt x="472649" y="575553"/>
                </a:lnTo>
                <a:lnTo>
                  <a:pt x="469638" y="571847"/>
                </a:lnTo>
                <a:lnTo>
                  <a:pt x="467513" y="567787"/>
                </a:lnTo>
                <a:lnTo>
                  <a:pt x="466097" y="563198"/>
                </a:lnTo>
                <a:lnTo>
                  <a:pt x="465566" y="558433"/>
                </a:lnTo>
                <a:lnTo>
                  <a:pt x="466097" y="553491"/>
                </a:lnTo>
                <a:lnTo>
                  <a:pt x="467513" y="548902"/>
                </a:lnTo>
                <a:lnTo>
                  <a:pt x="469815" y="544842"/>
                </a:lnTo>
                <a:lnTo>
                  <a:pt x="472649" y="541136"/>
                </a:lnTo>
                <a:lnTo>
                  <a:pt x="476367" y="538135"/>
                </a:lnTo>
                <a:lnTo>
                  <a:pt x="480440" y="536017"/>
                </a:lnTo>
                <a:lnTo>
                  <a:pt x="485221" y="534605"/>
                </a:lnTo>
                <a:lnTo>
                  <a:pt x="485221" y="465947"/>
                </a:lnTo>
                <a:lnTo>
                  <a:pt x="455826" y="465947"/>
                </a:lnTo>
                <a:lnTo>
                  <a:pt x="452816" y="465418"/>
                </a:lnTo>
                <a:lnTo>
                  <a:pt x="450160" y="464006"/>
                </a:lnTo>
                <a:lnTo>
                  <a:pt x="448035" y="461888"/>
                </a:lnTo>
                <a:lnTo>
                  <a:pt x="446618" y="459240"/>
                </a:lnTo>
                <a:lnTo>
                  <a:pt x="446087" y="456240"/>
                </a:lnTo>
                <a:lnTo>
                  <a:pt x="446618" y="453239"/>
                </a:lnTo>
                <a:lnTo>
                  <a:pt x="448035" y="450592"/>
                </a:lnTo>
                <a:lnTo>
                  <a:pt x="450160" y="448474"/>
                </a:lnTo>
                <a:lnTo>
                  <a:pt x="452816" y="447062"/>
                </a:lnTo>
                <a:lnTo>
                  <a:pt x="455826" y="446532"/>
                </a:lnTo>
                <a:lnTo>
                  <a:pt x="465566" y="446532"/>
                </a:lnTo>
                <a:lnTo>
                  <a:pt x="465566" y="67588"/>
                </a:lnTo>
                <a:lnTo>
                  <a:pt x="466097" y="60528"/>
                </a:lnTo>
                <a:lnTo>
                  <a:pt x="467690" y="53644"/>
                </a:lnTo>
                <a:lnTo>
                  <a:pt x="469992" y="47114"/>
                </a:lnTo>
                <a:lnTo>
                  <a:pt x="473357" y="41113"/>
                </a:lnTo>
                <a:lnTo>
                  <a:pt x="477430" y="35818"/>
                </a:lnTo>
                <a:lnTo>
                  <a:pt x="482388" y="31052"/>
                </a:lnTo>
                <a:lnTo>
                  <a:pt x="487877" y="26816"/>
                </a:lnTo>
                <a:lnTo>
                  <a:pt x="493898" y="23639"/>
                </a:lnTo>
                <a:lnTo>
                  <a:pt x="500449" y="21168"/>
                </a:lnTo>
                <a:lnTo>
                  <a:pt x="507178" y="19580"/>
                </a:lnTo>
                <a:close/>
                <a:moveTo>
                  <a:pt x="213353" y="0"/>
                </a:moveTo>
                <a:lnTo>
                  <a:pt x="216348" y="529"/>
                </a:lnTo>
                <a:lnTo>
                  <a:pt x="218991" y="1940"/>
                </a:lnTo>
                <a:lnTo>
                  <a:pt x="221105" y="4057"/>
                </a:lnTo>
                <a:lnTo>
                  <a:pt x="222515" y="6703"/>
                </a:lnTo>
                <a:lnTo>
                  <a:pt x="223043" y="9701"/>
                </a:lnTo>
                <a:lnTo>
                  <a:pt x="223043" y="30516"/>
                </a:lnTo>
                <a:lnTo>
                  <a:pt x="228329" y="32279"/>
                </a:lnTo>
                <a:lnTo>
                  <a:pt x="233438" y="34925"/>
                </a:lnTo>
                <a:lnTo>
                  <a:pt x="238019" y="38100"/>
                </a:lnTo>
                <a:lnTo>
                  <a:pt x="242071" y="41981"/>
                </a:lnTo>
                <a:lnTo>
                  <a:pt x="245418" y="46391"/>
                </a:lnTo>
                <a:lnTo>
                  <a:pt x="248237" y="51153"/>
                </a:lnTo>
                <a:lnTo>
                  <a:pt x="250351" y="56445"/>
                </a:lnTo>
                <a:lnTo>
                  <a:pt x="251761" y="62089"/>
                </a:lnTo>
                <a:lnTo>
                  <a:pt x="252113" y="67910"/>
                </a:lnTo>
                <a:lnTo>
                  <a:pt x="251761" y="73731"/>
                </a:lnTo>
                <a:lnTo>
                  <a:pt x="250351" y="79375"/>
                </a:lnTo>
                <a:lnTo>
                  <a:pt x="248237" y="84667"/>
                </a:lnTo>
                <a:lnTo>
                  <a:pt x="245418" y="89429"/>
                </a:lnTo>
                <a:lnTo>
                  <a:pt x="242071" y="93839"/>
                </a:lnTo>
                <a:lnTo>
                  <a:pt x="238019" y="97896"/>
                </a:lnTo>
                <a:lnTo>
                  <a:pt x="233438" y="101071"/>
                </a:lnTo>
                <a:lnTo>
                  <a:pt x="228329" y="103717"/>
                </a:lnTo>
                <a:lnTo>
                  <a:pt x="223043" y="105481"/>
                </a:lnTo>
                <a:lnTo>
                  <a:pt x="223043" y="116593"/>
                </a:lnTo>
                <a:lnTo>
                  <a:pt x="397637" y="116593"/>
                </a:lnTo>
                <a:lnTo>
                  <a:pt x="404861" y="117123"/>
                </a:lnTo>
                <a:lnTo>
                  <a:pt x="411556" y="118710"/>
                </a:lnTo>
                <a:lnTo>
                  <a:pt x="418074" y="121180"/>
                </a:lnTo>
                <a:lnTo>
                  <a:pt x="424064" y="124355"/>
                </a:lnTo>
                <a:lnTo>
                  <a:pt x="429350" y="128588"/>
                </a:lnTo>
                <a:lnTo>
                  <a:pt x="434107" y="133350"/>
                </a:lnTo>
                <a:lnTo>
                  <a:pt x="438335" y="138642"/>
                </a:lnTo>
                <a:lnTo>
                  <a:pt x="441506" y="144639"/>
                </a:lnTo>
                <a:lnTo>
                  <a:pt x="443973" y="151166"/>
                </a:lnTo>
                <a:lnTo>
                  <a:pt x="445558" y="158045"/>
                </a:lnTo>
                <a:lnTo>
                  <a:pt x="446087" y="165100"/>
                </a:lnTo>
                <a:lnTo>
                  <a:pt x="445558" y="172332"/>
                </a:lnTo>
                <a:lnTo>
                  <a:pt x="443973" y="179035"/>
                </a:lnTo>
                <a:lnTo>
                  <a:pt x="441506" y="185562"/>
                </a:lnTo>
                <a:lnTo>
                  <a:pt x="438335" y="191559"/>
                </a:lnTo>
                <a:lnTo>
                  <a:pt x="434107" y="196850"/>
                </a:lnTo>
                <a:lnTo>
                  <a:pt x="429350" y="201789"/>
                </a:lnTo>
                <a:lnTo>
                  <a:pt x="424064" y="205846"/>
                </a:lnTo>
                <a:lnTo>
                  <a:pt x="418074" y="209198"/>
                </a:lnTo>
                <a:lnTo>
                  <a:pt x="411556" y="211491"/>
                </a:lnTo>
                <a:lnTo>
                  <a:pt x="404861" y="213078"/>
                </a:lnTo>
                <a:lnTo>
                  <a:pt x="397637" y="213607"/>
                </a:lnTo>
                <a:lnTo>
                  <a:pt x="400985" y="218723"/>
                </a:lnTo>
                <a:lnTo>
                  <a:pt x="403627" y="224191"/>
                </a:lnTo>
                <a:lnTo>
                  <a:pt x="405742" y="230188"/>
                </a:lnTo>
                <a:lnTo>
                  <a:pt x="406975" y="236362"/>
                </a:lnTo>
                <a:lnTo>
                  <a:pt x="407327" y="242712"/>
                </a:lnTo>
                <a:lnTo>
                  <a:pt x="406799" y="249767"/>
                </a:lnTo>
                <a:lnTo>
                  <a:pt x="405389" y="256294"/>
                </a:lnTo>
                <a:lnTo>
                  <a:pt x="403099" y="262644"/>
                </a:lnTo>
                <a:lnTo>
                  <a:pt x="399928" y="268464"/>
                </a:lnTo>
                <a:lnTo>
                  <a:pt x="396052" y="273756"/>
                </a:lnTo>
                <a:lnTo>
                  <a:pt x="391471" y="278519"/>
                </a:lnTo>
                <a:lnTo>
                  <a:pt x="386362" y="282752"/>
                </a:lnTo>
                <a:lnTo>
                  <a:pt x="380548" y="286103"/>
                </a:lnTo>
                <a:lnTo>
                  <a:pt x="374382" y="288573"/>
                </a:lnTo>
                <a:lnTo>
                  <a:pt x="367863" y="290337"/>
                </a:lnTo>
                <a:lnTo>
                  <a:pt x="371387" y="295805"/>
                </a:lnTo>
                <a:lnTo>
                  <a:pt x="374382" y="301449"/>
                </a:lnTo>
                <a:lnTo>
                  <a:pt x="376496" y="307446"/>
                </a:lnTo>
                <a:lnTo>
                  <a:pt x="377729" y="313796"/>
                </a:lnTo>
                <a:lnTo>
                  <a:pt x="378258" y="320499"/>
                </a:lnTo>
                <a:lnTo>
                  <a:pt x="377729" y="327378"/>
                </a:lnTo>
                <a:lnTo>
                  <a:pt x="376320" y="334081"/>
                </a:lnTo>
                <a:lnTo>
                  <a:pt x="374029" y="340431"/>
                </a:lnTo>
                <a:lnTo>
                  <a:pt x="370858" y="346252"/>
                </a:lnTo>
                <a:lnTo>
                  <a:pt x="366982" y="351544"/>
                </a:lnTo>
                <a:lnTo>
                  <a:pt x="362401" y="356306"/>
                </a:lnTo>
                <a:lnTo>
                  <a:pt x="357292" y="360539"/>
                </a:lnTo>
                <a:lnTo>
                  <a:pt x="351478" y="363891"/>
                </a:lnTo>
                <a:lnTo>
                  <a:pt x="345312" y="366360"/>
                </a:lnTo>
                <a:lnTo>
                  <a:pt x="338793" y="368124"/>
                </a:lnTo>
                <a:lnTo>
                  <a:pt x="342317" y="373416"/>
                </a:lnTo>
                <a:lnTo>
                  <a:pt x="345312" y="379060"/>
                </a:lnTo>
                <a:lnTo>
                  <a:pt x="347426" y="385058"/>
                </a:lnTo>
                <a:lnTo>
                  <a:pt x="348659" y="391408"/>
                </a:lnTo>
                <a:lnTo>
                  <a:pt x="349188" y="398110"/>
                </a:lnTo>
                <a:lnTo>
                  <a:pt x="348659" y="405342"/>
                </a:lnTo>
                <a:lnTo>
                  <a:pt x="347074" y="412045"/>
                </a:lnTo>
                <a:lnTo>
                  <a:pt x="344607" y="418571"/>
                </a:lnTo>
                <a:lnTo>
                  <a:pt x="341436" y="424569"/>
                </a:lnTo>
                <a:lnTo>
                  <a:pt x="337208" y="429860"/>
                </a:lnTo>
                <a:lnTo>
                  <a:pt x="332451" y="434623"/>
                </a:lnTo>
                <a:lnTo>
                  <a:pt x="327165" y="438856"/>
                </a:lnTo>
                <a:lnTo>
                  <a:pt x="321175" y="442031"/>
                </a:lnTo>
                <a:lnTo>
                  <a:pt x="314657" y="444501"/>
                </a:lnTo>
                <a:lnTo>
                  <a:pt x="307962" y="446088"/>
                </a:lnTo>
                <a:lnTo>
                  <a:pt x="300739" y="446617"/>
                </a:lnTo>
                <a:lnTo>
                  <a:pt x="304086" y="451733"/>
                </a:lnTo>
                <a:lnTo>
                  <a:pt x="306729" y="457201"/>
                </a:lnTo>
                <a:lnTo>
                  <a:pt x="308843" y="463021"/>
                </a:lnTo>
                <a:lnTo>
                  <a:pt x="310076" y="469195"/>
                </a:lnTo>
                <a:lnTo>
                  <a:pt x="310428" y="475721"/>
                </a:lnTo>
                <a:lnTo>
                  <a:pt x="310076" y="482248"/>
                </a:lnTo>
                <a:lnTo>
                  <a:pt x="308667" y="488598"/>
                </a:lnTo>
                <a:lnTo>
                  <a:pt x="306729" y="494419"/>
                </a:lnTo>
                <a:lnTo>
                  <a:pt x="303910" y="499887"/>
                </a:lnTo>
                <a:lnTo>
                  <a:pt x="300386" y="505002"/>
                </a:lnTo>
                <a:lnTo>
                  <a:pt x="378258" y="505002"/>
                </a:lnTo>
                <a:lnTo>
                  <a:pt x="378258" y="514703"/>
                </a:lnTo>
                <a:lnTo>
                  <a:pt x="377729" y="521759"/>
                </a:lnTo>
                <a:lnTo>
                  <a:pt x="376143" y="528638"/>
                </a:lnTo>
                <a:lnTo>
                  <a:pt x="373677" y="535165"/>
                </a:lnTo>
                <a:lnTo>
                  <a:pt x="370506" y="541162"/>
                </a:lnTo>
                <a:lnTo>
                  <a:pt x="366277" y="546453"/>
                </a:lnTo>
                <a:lnTo>
                  <a:pt x="361521" y="551216"/>
                </a:lnTo>
                <a:lnTo>
                  <a:pt x="356235" y="555449"/>
                </a:lnTo>
                <a:lnTo>
                  <a:pt x="350245" y="558624"/>
                </a:lnTo>
                <a:lnTo>
                  <a:pt x="343726" y="561094"/>
                </a:lnTo>
                <a:lnTo>
                  <a:pt x="337032" y="562681"/>
                </a:lnTo>
                <a:lnTo>
                  <a:pt x="329808" y="563210"/>
                </a:lnTo>
                <a:lnTo>
                  <a:pt x="223043" y="563210"/>
                </a:lnTo>
                <a:lnTo>
                  <a:pt x="223043" y="572912"/>
                </a:lnTo>
                <a:lnTo>
                  <a:pt x="222515" y="575910"/>
                </a:lnTo>
                <a:lnTo>
                  <a:pt x="221105" y="578556"/>
                </a:lnTo>
                <a:lnTo>
                  <a:pt x="218991" y="580673"/>
                </a:lnTo>
                <a:lnTo>
                  <a:pt x="216348" y="582084"/>
                </a:lnTo>
                <a:lnTo>
                  <a:pt x="213353" y="582613"/>
                </a:lnTo>
                <a:lnTo>
                  <a:pt x="210358" y="582084"/>
                </a:lnTo>
                <a:lnTo>
                  <a:pt x="207716" y="580673"/>
                </a:lnTo>
                <a:lnTo>
                  <a:pt x="205601" y="578556"/>
                </a:lnTo>
                <a:lnTo>
                  <a:pt x="204192" y="575910"/>
                </a:lnTo>
                <a:lnTo>
                  <a:pt x="203663" y="572912"/>
                </a:lnTo>
                <a:lnTo>
                  <a:pt x="203663" y="563210"/>
                </a:lnTo>
                <a:lnTo>
                  <a:pt x="97075" y="563210"/>
                </a:lnTo>
                <a:lnTo>
                  <a:pt x="89675" y="562681"/>
                </a:lnTo>
                <a:lnTo>
                  <a:pt x="82980" y="561094"/>
                </a:lnTo>
                <a:lnTo>
                  <a:pt x="76462" y="558624"/>
                </a:lnTo>
                <a:lnTo>
                  <a:pt x="70472" y="555449"/>
                </a:lnTo>
                <a:lnTo>
                  <a:pt x="65186" y="551216"/>
                </a:lnTo>
                <a:lnTo>
                  <a:pt x="60429" y="546453"/>
                </a:lnTo>
                <a:lnTo>
                  <a:pt x="56201" y="541162"/>
                </a:lnTo>
                <a:lnTo>
                  <a:pt x="53030" y="535165"/>
                </a:lnTo>
                <a:lnTo>
                  <a:pt x="50563" y="528638"/>
                </a:lnTo>
                <a:lnTo>
                  <a:pt x="48978" y="521759"/>
                </a:lnTo>
                <a:lnTo>
                  <a:pt x="48449" y="514703"/>
                </a:lnTo>
                <a:lnTo>
                  <a:pt x="48449" y="505002"/>
                </a:lnTo>
                <a:lnTo>
                  <a:pt x="136187" y="505002"/>
                </a:lnTo>
                <a:lnTo>
                  <a:pt x="132663" y="499887"/>
                </a:lnTo>
                <a:lnTo>
                  <a:pt x="129844" y="494419"/>
                </a:lnTo>
                <a:lnTo>
                  <a:pt x="127906" y="488598"/>
                </a:lnTo>
                <a:lnTo>
                  <a:pt x="126497" y="482248"/>
                </a:lnTo>
                <a:lnTo>
                  <a:pt x="126144" y="475721"/>
                </a:lnTo>
                <a:lnTo>
                  <a:pt x="126497" y="469195"/>
                </a:lnTo>
                <a:lnTo>
                  <a:pt x="127730" y="463021"/>
                </a:lnTo>
                <a:lnTo>
                  <a:pt x="129844" y="457201"/>
                </a:lnTo>
                <a:lnTo>
                  <a:pt x="132487" y="451733"/>
                </a:lnTo>
                <a:lnTo>
                  <a:pt x="135834" y="446617"/>
                </a:lnTo>
                <a:lnTo>
                  <a:pt x="128611" y="446088"/>
                </a:lnTo>
                <a:lnTo>
                  <a:pt x="121916" y="444501"/>
                </a:lnTo>
                <a:lnTo>
                  <a:pt x="115397" y="442031"/>
                </a:lnTo>
                <a:lnTo>
                  <a:pt x="109407" y="438856"/>
                </a:lnTo>
                <a:lnTo>
                  <a:pt x="104122" y="434623"/>
                </a:lnTo>
                <a:lnTo>
                  <a:pt x="99365" y="429860"/>
                </a:lnTo>
                <a:lnTo>
                  <a:pt x="94961" y="424569"/>
                </a:lnTo>
                <a:lnTo>
                  <a:pt x="91789" y="418571"/>
                </a:lnTo>
                <a:lnTo>
                  <a:pt x="89323" y="412045"/>
                </a:lnTo>
                <a:lnTo>
                  <a:pt x="87737" y="405342"/>
                </a:lnTo>
                <a:lnTo>
                  <a:pt x="87209" y="398110"/>
                </a:lnTo>
                <a:lnTo>
                  <a:pt x="87737" y="391408"/>
                </a:lnTo>
                <a:lnTo>
                  <a:pt x="88971" y="385058"/>
                </a:lnTo>
                <a:lnTo>
                  <a:pt x="91085" y="379060"/>
                </a:lnTo>
                <a:lnTo>
                  <a:pt x="94080" y="373416"/>
                </a:lnTo>
                <a:lnTo>
                  <a:pt x="97779" y="368124"/>
                </a:lnTo>
                <a:lnTo>
                  <a:pt x="91085" y="366360"/>
                </a:lnTo>
                <a:lnTo>
                  <a:pt x="84918" y="363891"/>
                </a:lnTo>
                <a:lnTo>
                  <a:pt x="79104" y="360539"/>
                </a:lnTo>
                <a:lnTo>
                  <a:pt x="73995" y="356306"/>
                </a:lnTo>
                <a:lnTo>
                  <a:pt x="69415" y="351544"/>
                </a:lnTo>
                <a:lnTo>
                  <a:pt x="65539" y="346252"/>
                </a:lnTo>
                <a:lnTo>
                  <a:pt x="62367" y="340431"/>
                </a:lnTo>
                <a:lnTo>
                  <a:pt x="60077" y="334081"/>
                </a:lnTo>
                <a:lnTo>
                  <a:pt x="58668" y="327378"/>
                </a:lnTo>
                <a:lnTo>
                  <a:pt x="58139" y="320499"/>
                </a:lnTo>
                <a:lnTo>
                  <a:pt x="58668" y="313796"/>
                </a:lnTo>
                <a:lnTo>
                  <a:pt x="59901" y="307446"/>
                </a:lnTo>
                <a:lnTo>
                  <a:pt x="62015" y="301449"/>
                </a:lnTo>
                <a:lnTo>
                  <a:pt x="65010" y="295805"/>
                </a:lnTo>
                <a:lnTo>
                  <a:pt x="68534" y="290337"/>
                </a:lnTo>
                <a:lnTo>
                  <a:pt x="62015" y="288573"/>
                </a:lnTo>
                <a:lnTo>
                  <a:pt x="55849" y="286103"/>
                </a:lnTo>
                <a:lnTo>
                  <a:pt x="50035" y="282752"/>
                </a:lnTo>
                <a:lnTo>
                  <a:pt x="44926" y="278519"/>
                </a:lnTo>
                <a:lnTo>
                  <a:pt x="40345" y="273756"/>
                </a:lnTo>
                <a:lnTo>
                  <a:pt x="36469" y="268464"/>
                </a:lnTo>
                <a:lnTo>
                  <a:pt x="33298" y="262644"/>
                </a:lnTo>
                <a:lnTo>
                  <a:pt x="31007" y="256294"/>
                </a:lnTo>
                <a:lnTo>
                  <a:pt x="29598" y="249767"/>
                </a:lnTo>
                <a:lnTo>
                  <a:pt x="29069" y="242712"/>
                </a:lnTo>
                <a:lnTo>
                  <a:pt x="29422" y="236009"/>
                </a:lnTo>
                <a:lnTo>
                  <a:pt x="30831" y="229659"/>
                </a:lnTo>
                <a:lnTo>
                  <a:pt x="32945" y="223662"/>
                </a:lnTo>
                <a:lnTo>
                  <a:pt x="35764" y="218017"/>
                </a:lnTo>
                <a:lnTo>
                  <a:pt x="39464" y="212725"/>
                </a:lnTo>
                <a:lnTo>
                  <a:pt x="32945" y="210962"/>
                </a:lnTo>
                <a:lnTo>
                  <a:pt x="26779" y="208492"/>
                </a:lnTo>
                <a:lnTo>
                  <a:pt x="20965" y="205141"/>
                </a:lnTo>
                <a:lnTo>
                  <a:pt x="15856" y="200907"/>
                </a:lnTo>
                <a:lnTo>
                  <a:pt x="11275" y="196145"/>
                </a:lnTo>
                <a:lnTo>
                  <a:pt x="7399" y="190853"/>
                </a:lnTo>
                <a:lnTo>
                  <a:pt x="4228" y="185032"/>
                </a:lnTo>
                <a:lnTo>
                  <a:pt x="1938" y="178682"/>
                </a:lnTo>
                <a:lnTo>
                  <a:pt x="528" y="172156"/>
                </a:lnTo>
                <a:lnTo>
                  <a:pt x="0" y="165100"/>
                </a:lnTo>
                <a:lnTo>
                  <a:pt x="528" y="158045"/>
                </a:lnTo>
                <a:lnTo>
                  <a:pt x="2114" y="151166"/>
                </a:lnTo>
                <a:lnTo>
                  <a:pt x="4580" y="144639"/>
                </a:lnTo>
                <a:lnTo>
                  <a:pt x="7752" y="138642"/>
                </a:lnTo>
                <a:lnTo>
                  <a:pt x="11980" y="133350"/>
                </a:lnTo>
                <a:lnTo>
                  <a:pt x="16737" y="128588"/>
                </a:lnTo>
                <a:lnTo>
                  <a:pt x="22022" y="124355"/>
                </a:lnTo>
                <a:lnTo>
                  <a:pt x="28012" y="121180"/>
                </a:lnTo>
                <a:lnTo>
                  <a:pt x="34531" y="118710"/>
                </a:lnTo>
                <a:lnTo>
                  <a:pt x="41226" y="117123"/>
                </a:lnTo>
                <a:lnTo>
                  <a:pt x="48449" y="116593"/>
                </a:lnTo>
                <a:lnTo>
                  <a:pt x="203663" y="116593"/>
                </a:lnTo>
                <a:lnTo>
                  <a:pt x="203663" y="105481"/>
                </a:lnTo>
                <a:lnTo>
                  <a:pt x="198378" y="103717"/>
                </a:lnTo>
                <a:lnTo>
                  <a:pt x="193269" y="101071"/>
                </a:lnTo>
                <a:lnTo>
                  <a:pt x="188688" y="97896"/>
                </a:lnTo>
                <a:lnTo>
                  <a:pt x="184636" y="93839"/>
                </a:lnTo>
                <a:lnTo>
                  <a:pt x="181289" y="89429"/>
                </a:lnTo>
                <a:lnTo>
                  <a:pt x="178470" y="84667"/>
                </a:lnTo>
                <a:lnTo>
                  <a:pt x="176356" y="79375"/>
                </a:lnTo>
                <a:lnTo>
                  <a:pt x="174946" y="73731"/>
                </a:lnTo>
                <a:lnTo>
                  <a:pt x="174594" y="67910"/>
                </a:lnTo>
                <a:lnTo>
                  <a:pt x="174946" y="62089"/>
                </a:lnTo>
                <a:lnTo>
                  <a:pt x="176356" y="56445"/>
                </a:lnTo>
                <a:lnTo>
                  <a:pt x="178470" y="51153"/>
                </a:lnTo>
                <a:lnTo>
                  <a:pt x="181289" y="46391"/>
                </a:lnTo>
                <a:lnTo>
                  <a:pt x="184636" y="41981"/>
                </a:lnTo>
                <a:lnTo>
                  <a:pt x="188688" y="38100"/>
                </a:lnTo>
                <a:lnTo>
                  <a:pt x="193269" y="34925"/>
                </a:lnTo>
                <a:lnTo>
                  <a:pt x="198378" y="32279"/>
                </a:lnTo>
                <a:lnTo>
                  <a:pt x="203663" y="30516"/>
                </a:lnTo>
                <a:lnTo>
                  <a:pt x="203663" y="9701"/>
                </a:lnTo>
                <a:lnTo>
                  <a:pt x="204192" y="6703"/>
                </a:lnTo>
                <a:lnTo>
                  <a:pt x="205601" y="4057"/>
                </a:lnTo>
                <a:lnTo>
                  <a:pt x="207716" y="1940"/>
                </a:lnTo>
                <a:lnTo>
                  <a:pt x="210358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7" name="Freeform 224"/>
          <p:cNvSpPr>
            <a:spLocks noEditPoints="1"/>
          </p:cNvSpPr>
          <p:nvPr/>
        </p:nvSpPr>
        <p:spPr bwMode="auto">
          <a:xfrm>
            <a:off x="8384866" y="4224338"/>
            <a:ext cx="90487" cy="569912"/>
          </a:xfrm>
          <a:custGeom>
            <a:avLst/>
            <a:gdLst>
              <a:gd name="T0" fmla="*/ 193 w 510"/>
              <a:gd name="T1" fmla="*/ 2093 h 3234"/>
              <a:gd name="T2" fmla="*/ 170 w 510"/>
              <a:gd name="T3" fmla="*/ 2137 h 3234"/>
              <a:gd name="T4" fmla="*/ 193 w 510"/>
              <a:gd name="T5" fmla="*/ 2182 h 3234"/>
              <a:gd name="T6" fmla="*/ 245 w 510"/>
              <a:gd name="T7" fmla="*/ 2189 h 3234"/>
              <a:gd name="T8" fmla="*/ 280 w 510"/>
              <a:gd name="T9" fmla="*/ 2155 h 3234"/>
              <a:gd name="T10" fmla="*/ 272 w 510"/>
              <a:gd name="T11" fmla="*/ 2105 h 3234"/>
              <a:gd name="T12" fmla="*/ 227 w 510"/>
              <a:gd name="T13" fmla="*/ 2082 h 3234"/>
              <a:gd name="T14" fmla="*/ 193 w 510"/>
              <a:gd name="T15" fmla="*/ 1874 h 3234"/>
              <a:gd name="T16" fmla="*/ 170 w 510"/>
              <a:gd name="T17" fmla="*/ 1919 h 3234"/>
              <a:gd name="T18" fmla="*/ 193 w 510"/>
              <a:gd name="T19" fmla="*/ 1962 h 3234"/>
              <a:gd name="T20" fmla="*/ 245 w 510"/>
              <a:gd name="T21" fmla="*/ 1970 h 3234"/>
              <a:gd name="T22" fmla="*/ 280 w 510"/>
              <a:gd name="T23" fmla="*/ 1936 h 3234"/>
              <a:gd name="T24" fmla="*/ 272 w 510"/>
              <a:gd name="T25" fmla="*/ 1886 h 3234"/>
              <a:gd name="T26" fmla="*/ 227 w 510"/>
              <a:gd name="T27" fmla="*/ 1864 h 3234"/>
              <a:gd name="T28" fmla="*/ 197 w 510"/>
              <a:gd name="T29" fmla="*/ 1591 h 3234"/>
              <a:gd name="T30" fmla="*/ 255 w 510"/>
              <a:gd name="T31" fmla="*/ 1592 h 3234"/>
              <a:gd name="T32" fmla="*/ 328 w 510"/>
              <a:gd name="T33" fmla="*/ 1480 h 3234"/>
              <a:gd name="T34" fmla="*/ 370 w 510"/>
              <a:gd name="T35" fmla="*/ 1338 h 3234"/>
              <a:gd name="T36" fmla="*/ 390 w 510"/>
              <a:gd name="T37" fmla="*/ 1163 h 3234"/>
              <a:gd name="T38" fmla="*/ 396 w 510"/>
              <a:gd name="T39" fmla="*/ 955 h 3234"/>
              <a:gd name="T40" fmla="*/ 397 w 510"/>
              <a:gd name="T41" fmla="*/ 676 h 3234"/>
              <a:gd name="T42" fmla="*/ 396 w 510"/>
              <a:gd name="T43" fmla="*/ 510 h 3234"/>
              <a:gd name="T44" fmla="*/ 388 w 510"/>
              <a:gd name="T45" fmla="*/ 366 h 3234"/>
              <a:gd name="T46" fmla="*/ 363 w 510"/>
              <a:gd name="T47" fmla="*/ 251 h 3234"/>
              <a:gd name="T48" fmla="*/ 312 w 510"/>
              <a:gd name="T49" fmla="*/ 169 h 3234"/>
              <a:gd name="T50" fmla="*/ 237 w 510"/>
              <a:gd name="T51" fmla="*/ 126 h 3234"/>
              <a:gd name="T52" fmla="*/ 113 w 510"/>
              <a:gd name="T53" fmla="*/ 0 h 3234"/>
              <a:gd name="T54" fmla="*/ 255 w 510"/>
              <a:gd name="T55" fmla="*/ 16 h 3234"/>
              <a:gd name="T56" fmla="*/ 364 w 510"/>
              <a:gd name="T57" fmla="*/ 67 h 3234"/>
              <a:gd name="T58" fmla="*/ 439 w 510"/>
              <a:gd name="T59" fmla="*/ 153 h 3234"/>
              <a:gd name="T60" fmla="*/ 485 w 510"/>
              <a:gd name="T61" fmla="*/ 264 h 3234"/>
              <a:gd name="T62" fmla="*/ 505 w 510"/>
              <a:gd name="T63" fmla="*/ 402 h 3234"/>
              <a:gd name="T64" fmla="*/ 510 w 510"/>
              <a:gd name="T65" fmla="*/ 560 h 3234"/>
              <a:gd name="T66" fmla="*/ 510 w 510"/>
              <a:gd name="T67" fmla="*/ 797 h 3234"/>
              <a:gd name="T68" fmla="*/ 508 w 510"/>
              <a:gd name="T69" fmla="*/ 1049 h 3234"/>
              <a:gd name="T70" fmla="*/ 495 w 510"/>
              <a:gd name="T71" fmla="*/ 1262 h 3234"/>
              <a:gd name="T72" fmla="*/ 462 w 510"/>
              <a:gd name="T73" fmla="*/ 1443 h 3234"/>
              <a:gd name="T74" fmla="*/ 396 w 510"/>
              <a:gd name="T75" fmla="*/ 1593 h 3234"/>
              <a:gd name="T76" fmla="*/ 411 w 510"/>
              <a:gd name="T77" fmla="*/ 1684 h 3234"/>
              <a:gd name="T78" fmla="*/ 451 w 510"/>
              <a:gd name="T79" fmla="*/ 1774 h 3234"/>
              <a:gd name="T80" fmla="*/ 451 w 510"/>
              <a:gd name="T81" fmla="*/ 3050 h 3234"/>
              <a:gd name="T82" fmla="*/ 410 w 510"/>
              <a:gd name="T83" fmla="*/ 3143 h 3234"/>
              <a:gd name="T84" fmla="*/ 331 w 510"/>
              <a:gd name="T85" fmla="*/ 3209 h 3234"/>
              <a:gd name="T86" fmla="*/ 227 w 510"/>
              <a:gd name="T87" fmla="*/ 3234 h 3234"/>
              <a:gd name="T88" fmla="*/ 122 w 510"/>
              <a:gd name="T89" fmla="*/ 3209 h 3234"/>
              <a:gd name="T90" fmla="*/ 43 w 510"/>
              <a:gd name="T91" fmla="*/ 3143 h 3234"/>
              <a:gd name="T92" fmla="*/ 2 w 510"/>
              <a:gd name="T93" fmla="*/ 3050 h 3234"/>
              <a:gd name="T94" fmla="*/ 2 w 510"/>
              <a:gd name="T95" fmla="*/ 1775 h 3234"/>
              <a:gd name="T96" fmla="*/ 39 w 510"/>
              <a:gd name="T97" fmla="*/ 1686 h 3234"/>
              <a:gd name="T98" fmla="*/ 56 w 510"/>
              <a:gd name="T99" fmla="*/ 1644 h 3234"/>
              <a:gd name="T100" fmla="*/ 66 w 510"/>
              <a:gd name="T101" fmla="*/ 22 h 3234"/>
              <a:gd name="T102" fmla="*/ 113 w 510"/>
              <a:gd name="T103" fmla="*/ 0 h 3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10" h="3234">
                <a:moveTo>
                  <a:pt x="227" y="2082"/>
                </a:moveTo>
                <a:lnTo>
                  <a:pt x="209" y="2085"/>
                </a:lnTo>
                <a:lnTo>
                  <a:pt x="193" y="2093"/>
                </a:lnTo>
                <a:lnTo>
                  <a:pt x="180" y="2105"/>
                </a:lnTo>
                <a:lnTo>
                  <a:pt x="172" y="2120"/>
                </a:lnTo>
                <a:lnTo>
                  <a:pt x="170" y="2137"/>
                </a:lnTo>
                <a:lnTo>
                  <a:pt x="172" y="2155"/>
                </a:lnTo>
                <a:lnTo>
                  <a:pt x="180" y="2170"/>
                </a:lnTo>
                <a:lnTo>
                  <a:pt x="193" y="2182"/>
                </a:lnTo>
                <a:lnTo>
                  <a:pt x="209" y="2189"/>
                </a:lnTo>
                <a:lnTo>
                  <a:pt x="227" y="2192"/>
                </a:lnTo>
                <a:lnTo>
                  <a:pt x="245" y="2189"/>
                </a:lnTo>
                <a:lnTo>
                  <a:pt x="259" y="2182"/>
                </a:lnTo>
                <a:lnTo>
                  <a:pt x="272" y="2170"/>
                </a:lnTo>
                <a:lnTo>
                  <a:pt x="280" y="2155"/>
                </a:lnTo>
                <a:lnTo>
                  <a:pt x="282" y="2137"/>
                </a:lnTo>
                <a:lnTo>
                  <a:pt x="280" y="2120"/>
                </a:lnTo>
                <a:lnTo>
                  <a:pt x="272" y="2105"/>
                </a:lnTo>
                <a:lnTo>
                  <a:pt x="259" y="2093"/>
                </a:lnTo>
                <a:lnTo>
                  <a:pt x="245" y="2085"/>
                </a:lnTo>
                <a:lnTo>
                  <a:pt x="227" y="2082"/>
                </a:lnTo>
                <a:close/>
                <a:moveTo>
                  <a:pt x="227" y="1864"/>
                </a:moveTo>
                <a:lnTo>
                  <a:pt x="209" y="1866"/>
                </a:lnTo>
                <a:lnTo>
                  <a:pt x="193" y="1874"/>
                </a:lnTo>
                <a:lnTo>
                  <a:pt x="180" y="1886"/>
                </a:lnTo>
                <a:lnTo>
                  <a:pt x="172" y="1901"/>
                </a:lnTo>
                <a:lnTo>
                  <a:pt x="170" y="1919"/>
                </a:lnTo>
                <a:lnTo>
                  <a:pt x="172" y="1936"/>
                </a:lnTo>
                <a:lnTo>
                  <a:pt x="180" y="1950"/>
                </a:lnTo>
                <a:lnTo>
                  <a:pt x="193" y="1962"/>
                </a:lnTo>
                <a:lnTo>
                  <a:pt x="209" y="1970"/>
                </a:lnTo>
                <a:lnTo>
                  <a:pt x="227" y="1973"/>
                </a:lnTo>
                <a:lnTo>
                  <a:pt x="245" y="1970"/>
                </a:lnTo>
                <a:lnTo>
                  <a:pt x="259" y="1962"/>
                </a:lnTo>
                <a:lnTo>
                  <a:pt x="272" y="1950"/>
                </a:lnTo>
                <a:lnTo>
                  <a:pt x="280" y="1936"/>
                </a:lnTo>
                <a:lnTo>
                  <a:pt x="282" y="1919"/>
                </a:lnTo>
                <a:lnTo>
                  <a:pt x="280" y="1901"/>
                </a:lnTo>
                <a:lnTo>
                  <a:pt x="272" y="1886"/>
                </a:lnTo>
                <a:lnTo>
                  <a:pt x="259" y="1874"/>
                </a:lnTo>
                <a:lnTo>
                  <a:pt x="245" y="1866"/>
                </a:lnTo>
                <a:lnTo>
                  <a:pt x="227" y="1864"/>
                </a:lnTo>
                <a:close/>
                <a:moveTo>
                  <a:pt x="170" y="113"/>
                </a:moveTo>
                <a:lnTo>
                  <a:pt x="170" y="1597"/>
                </a:lnTo>
                <a:lnTo>
                  <a:pt x="197" y="1591"/>
                </a:lnTo>
                <a:lnTo>
                  <a:pt x="227" y="1589"/>
                </a:lnTo>
                <a:lnTo>
                  <a:pt x="240" y="1590"/>
                </a:lnTo>
                <a:lnTo>
                  <a:pt x="255" y="1592"/>
                </a:lnTo>
                <a:lnTo>
                  <a:pt x="282" y="1558"/>
                </a:lnTo>
                <a:lnTo>
                  <a:pt x="308" y="1521"/>
                </a:lnTo>
                <a:lnTo>
                  <a:pt x="328" y="1480"/>
                </a:lnTo>
                <a:lnTo>
                  <a:pt x="345" y="1436"/>
                </a:lnTo>
                <a:lnTo>
                  <a:pt x="358" y="1389"/>
                </a:lnTo>
                <a:lnTo>
                  <a:pt x="370" y="1338"/>
                </a:lnTo>
                <a:lnTo>
                  <a:pt x="378" y="1283"/>
                </a:lnTo>
                <a:lnTo>
                  <a:pt x="386" y="1225"/>
                </a:lnTo>
                <a:lnTo>
                  <a:pt x="390" y="1163"/>
                </a:lnTo>
                <a:lnTo>
                  <a:pt x="393" y="1098"/>
                </a:lnTo>
                <a:lnTo>
                  <a:pt x="395" y="1028"/>
                </a:lnTo>
                <a:lnTo>
                  <a:pt x="396" y="955"/>
                </a:lnTo>
                <a:lnTo>
                  <a:pt x="396" y="879"/>
                </a:lnTo>
                <a:lnTo>
                  <a:pt x="396" y="797"/>
                </a:lnTo>
                <a:lnTo>
                  <a:pt x="397" y="676"/>
                </a:lnTo>
                <a:lnTo>
                  <a:pt x="397" y="618"/>
                </a:lnTo>
                <a:lnTo>
                  <a:pt x="397" y="562"/>
                </a:lnTo>
                <a:lnTo>
                  <a:pt x="396" y="510"/>
                </a:lnTo>
                <a:lnTo>
                  <a:pt x="395" y="459"/>
                </a:lnTo>
                <a:lnTo>
                  <a:pt x="392" y="411"/>
                </a:lnTo>
                <a:lnTo>
                  <a:pt x="388" y="366"/>
                </a:lnTo>
                <a:lnTo>
                  <a:pt x="382" y="324"/>
                </a:lnTo>
                <a:lnTo>
                  <a:pt x="373" y="286"/>
                </a:lnTo>
                <a:lnTo>
                  <a:pt x="363" y="251"/>
                </a:lnTo>
                <a:lnTo>
                  <a:pt x="349" y="220"/>
                </a:lnTo>
                <a:lnTo>
                  <a:pt x="332" y="192"/>
                </a:lnTo>
                <a:lnTo>
                  <a:pt x="312" y="169"/>
                </a:lnTo>
                <a:lnTo>
                  <a:pt x="291" y="152"/>
                </a:lnTo>
                <a:lnTo>
                  <a:pt x="266" y="137"/>
                </a:lnTo>
                <a:lnTo>
                  <a:pt x="237" y="126"/>
                </a:lnTo>
                <a:lnTo>
                  <a:pt x="206" y="118"/>
                </a:lnTo>
                <a:lnTo>
                  <a:pt x="170" y="113"/>
                </a:lnTo>
                <a:close/>
                <a:moveTo>
                  <a:pt x="113" y="0"/>
                </a:moveTo>
                <a:lnTo>
                  <a:pt x="163" y="2"/>
                </a:lnTo>
                <a:lnTo>
                  <a:pt x="211" y="7"/>
                </a:lnTo>
                <a:lnTo>
                  <a:pt x="255" y="16"/>
                </a:lnTo>
                <a:lnTo>
                  <a:pt x="295" y="29"/>
                </a:lnTo>
                <a:lnTo>
                  <a:pt x="331" y="47"/>
                </a:lnTo>
                <a:lnTo>
                  <a:pt x="364" y="67"/>
                </a:lnTo>
                <a:lnTo>
                  <a:pt x="392" y="91"/>
                </a:lnTo>
                <a:lnTo>
                  <a:pt x="418" y="120"/>
                </a:lnTo>
                <a:lnTo>
                  <a:pt x="439" y="153"/>
                </a:lnTo>
                <a:lnTo>
                  <a:pt x="457" y="187"/>
                </a:lnTo>
                <a:lnTo>
                  <a:pt x="472" y="225"/>
                </a:lnTo>
                <a:lnTo>
                  <a:pt x="485" y="264"/>
                </a:lnTo>
                <a:lnTo>
                  <a:pt x="493" y="308"/>
                </a:lnTo>
                <a:lnTo>
                  <a:pt x="501" y="353"/>
                </a:lnTo>
                <a:lnTo>
                  <a:pt x="505" y="402"/>
                </a:lnTo>
                <a:lnTo>
                  <a:pt x="508" y="453"/>
                </a:lnTo>
                <a:lnTo>
                  <a:pt x="510" y="506"/>
                </a:lnTo>
                <a:lnTo>
                  <a:pt x="510" y="560"/>
                </a:lnTo>
                <a:lnTo>
                  <a:pt x="510" y="617"/>
                </a:lnTo>
                <a:lnTo>
                  <a:pt x="510" y="677"/>
                </a:lnTo>
                <a:lnTo>
                  <a:pt x="510" y="797"/>
                </a:lnTo>
                <a:lnTo>
                  <a:pt x="510" y="886"/>
                </a:lnTo>
                <a:lnTo>
                  <a:pt x="509" y="969"/>
                </a:lnTo>
                <a:lnTo>
                  <a:pt x="508" y="1049"/>
                </a:lnTo>
                <a:lnTo>
                  <a:pt x="506" y="1124"/>
                </a:lnTo>
                <a:lnTo>
                  <a:pt x="502" y="1195"/>
                </a:lnTo>
                <a:lnTo>
                  <a:pt x="495" y="1262"/>
                </a:lnTo>
                <a:lnTo>
                  <a:pt x="487" y="1326"/>
                </a:lnTo>
                <a:lnTo>
                  <a:pt x="476" y="1386"/>
                </a:lnTo>
                <a:lnTo>
                  <a:pt x="462" y="1443"/>
                </a:lnTo>
                <a:lnTo>
                  <a:pt x="444" y="1496"/>
                </a:lnTo>
                <a:lnTo>
                  <a:pt x="422" y="1546"/>
                </a:lnTo>
                <a:lnTo>
                  <a:pt x="396" y="1593"/>
                </a:lnTo>
                <a:lnTo>
                  <a:pt x="365" y="1637"/>
                </a:lnTo>
                <a:lnTo>
                  <a:pt x="390" y="1658"/>
                </a:lnTo>
                <a:lnTo>
                  <a:pt x="411" y="1684"/>
                </a:lnTo>
                <a:lnTo>
                  <a:pt x="429" y="1711"/>
                </a:lnTo>
                <a:lnTo>
                  <a:pt x="443" y="1742"/>
                </a:lnTo>
                <a:lnTo>
                  <a:pt x="451" y="1774"/>
                </a:lnTo>
                <a:lnTo>
                  <a:pt x="453" y="1809"/>
                </a:lnTo>
                <a:lnTo>
                  <a:pt x="453" y="3014"/>
                </a:lnTo>
                <a:lnTo>
                  <a:pt x="451" y="3050"/>
                </a:lnTo>
                <a:lnTo>
                  <a:pt x="442" y="3083"/>
                </a:lnTo>
                <a:lnTo>
                  <a:pt x="428" y="3115"/>
                </a:lnTo>
                <a:lnTo>
                  <a:pt x="410" y="3143"/>
                </a:lnTo>
                <a:lnTo>
                  <a:pt x="387" y="3169"/>
                </a:lnTo>
                <a:lnTo>
                  <a:pt x="360" y="3191"/>
                </a:lnTo>
                <a:lnTo>
                  <a:pt x="331" y="3209"/>
                </a:lnTo>
                <a:lnTo>
                  <a:pt x="298" y="3223"/>
                </a:lnTo>
                <a:lnTo>
                  <a:pt x="262" y="3231"/>
                </a:lnTo>
                <a:lnTo>
                  <a:pt x="227" y="3234"/>
                </a:lnTo>
                <a:lnTo>
                  <a:pt x="190" y="3231"/>
                </a:lnTo>
                <a:lnTo>
                  <a:pt x="154" y="3223"/>
                </a:lnTo>
                <a:lnTo>
                  <a:pt x="122" y="3209"/>
                </a:lnTo>
                <a:lnTo>
                  <a:pt x="92" y="3191"/>
                </a:lnTo>
                <a:lnTo>
                  <a:pt x="65" y="3169"/>
                </a:lnTo>
                <a:lnTo>
                  <a:pt x="43" y="3143"/>
                </a:lnTo>
                <a:lnTo>
                  <a:pt x="24" y="3115"/>
                </a:lnTo>
                <a:lnTo>
                  <a:pt x="11" y="3083"/>
                </a:lnTo>
                <a:lnTo>
                  <a:pt x="2" y="3050"/>
                </a:lnTo>
                <a:lnTo>
                  <a:pt x="0" y="3014"/>
                </a:lnTo>
                <a:lnTo>
                  <a:pt x="0" y="1809"/>
                </a:lnTo>
                <a:lnTo>
                  <a:pt x="2" y="1775"/>
                </a:lnTo>
                <a:lnTo>
                  <a:pt x="9" y="1744"/>
                </a:lnTo>
                <a:lnTo>
                  <a:pt x="22" y="1713"/>
                </a:lnTo>
                <a:lnTo>
                  <a:pt x="39" y="1686"/>
                </a:lnTo>
                <a:lnTo>
                  <a:pt x="59" y="1661"/>
                </a:lnTo>
                <a:lnTo>
                  <a:pt x="57" y="1653"/>
                </a:lnTo>
                <a:lnTo>
                  <a:pt x="56" y="1644"/>
                </a:lnTo>
                <a:lnTo>
                  <a:pt x="56" y="55"/>
                </a:lnTo>
                <a:lnTo>
                  <a:pt x="59" y="38"/>
                </a:lnTo>
                <a:lnTo>
                  <a:pt x="66" y="22"/>
                </a:lnTo>
                <a:lnTo>
                  <a:pt x="79" y="10"/>
                </a:lnTo>
                <a:lnTo>
                  <a:pt x="95" y="3"/>
                </a:lnTo>
                <a:lnTo>
                  <a:pt x="1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9" name="Group 838"/>
          <p:cNvGrpSpPr/>
          <p:nvPr/>
        </p:nvGrpSpPr>
        <p:grpSpPr>
          <a:xfrm>
            <a:off x="9102078" y="4241800"/>
            <a:ext cx="527050" cy="538163"/>
            <a:chOff x="9117013" y="4241800"/>
            <a:chExt cx="52705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1" name="Freeform 229"/>
            <p:cNvSpPr>
              <a:spLocks noEditPoints="1"/>
            </p:cNvSpPr>
            <p:nvPr/>
          </p:nvSpPr>
          <p:spPr bwMode="auto">
            <a:xfrm>
              <a:off x="9117013" y="4241800"/>
              <a:ext cx="527050" cy="460375"/>
            </a:xfrm>
            <a:custGeom>
              <a:avLst/>
              <a:gdLst>
                <a:gd name="T0" fmla="*/ 3196 w 3319"/>
                <a:gd name="T1" fmla="*/ 2712 h 2897"/>
                <a:gd name="T2" fmla="*/ 2378 w 3319"/>
                <a:gd name="T3" fmla="*/ 2422 h 2897"/>
                <a:gd name="T4" fmla="*/ 2292 w 3319"/>
                <a:gd name="T5" fmla="*/ 2730 h 2897"/>
                <a:gd name="T6" fmla="*/ 2600 w 3319"/>
                <a:gd name="T7" fmla="*/ 2817 h 2897"/>
                <a:gd name="T8" fmla="*/ 2686 w 3319"/>
                <a:gd name="T9" fmla="*/ 2509 h 2897"/>
                <a:gd name="T10" fmla="*/ 2378 w 3319"/>
                <a:gd name="T11" fmla="*/ 2422 h 2897"/>
                <a:gd name="T12" fmla="*/ 1787 w 3319"/>
                <a:gd name="T13" fmla="*/ 2620 h 2897"/>
                <a:gd name="T14" fmla="*/ 1874 w 3319"/>
                <a:gd name="T15" fmla="*/ 2707 h 2897"/>
                <a:gd name="T16" fmla="*/ 1961 w 3319"/>
                <a:gd name="T17" fmla="*/ 2620 h 2897"/>
                <a:gd name="T18" fmla="*/ 1874 w 3319"/>
                <a:gd name="T19" fmla="*/ 2532 h 2897"/>
                <a:gd name="T20" fmla="*/ 1063 w 3319"/>
                <a:gd name="T21" fmla="*/ 2509 h 2897"/>
                <a:gd name="T22" fmla="*/ 1149 w 3319"/>
                <a:gd name="T23" fmla="*/ 2817 h 2897"/>
                <a:gd name="T24" fmla="*/ 1456 w 3319"/>
                <a:gd name="T25" fmla="*/ 2730 h 2897"/>
                <a:gd name="T26" fmla="*/ 1370 w 3319"/>
                <a:gd name="T27" fmla="*/ 2422 h 2897"/>
                <a:gd name="T28" fmla="*/ 2071 w 3319"/>
                <a:gd name="T29" fmla="*/ 1929 h 2897"/>
                <a:gd name="T30" fmla="*/ 1985 w 3319"/>
                <a:gd name="T31" fmla="*/ 2237 h 2897"/>
                <a:gd name="T32" fmla="*/ 2292 w 3319"/>
                <a:gd name="T33" fmla="*/ 2324 h 2897"/>
                <a:gd name="T34" fmla="*/ 2378 w 3319"/>
                <a:gd name="T35" fmla="*/ 2016 h 2897"/>
                <a:gd name="T36" fmla="*/ 2071 w 3319"/>
                <a:gd name="T37" fmla="*/ 1929 h 2897"/>
                <a:gd name="T38" fmla="*/ 1419 w 3319"/>
                <a:gd name="T39" fmla="*/ 2126 h 2897"/>
                <a:gd name="T40" fmla="*/ 1506 w 3319"/>
                <a:gd name="T41" fmla="*/ 2214 h 2897"/>
                <a:gd name="T42" fmla="*/ 1593 w 3319"/>
                <a:gd name="T43" fmla="*/ 2126 h 2897"/>
                <a:gd name="T44" fmla="*/ 1506 w 3319"/>
                <a:gd name="T45" fmla="*/ 2039 h 2897"/>
                <a:gd name="T46" fmla="*/ 1843 w 3319"/>
                <a:gd name="T47" fmla="*/ 0 h 2897"/>
                <a:gd name="T48" fmla="*/ 2082 w 3319"/>
                <a:gd name="T49" fmla="*/ 28 h 2897"/>
                <a:gd name="T50" fmla="*/ 2305 w 3319"/>
                <a:gd name="T51" fmla="*/ 108 h 2897"/>
                <a:gd name="T52" fmla="*/ 2504 w 3319"/>
                <a:gd name="T53" fmla="*/ 232 h 2897"/>
                <a:gd name="T54" fmla="*/ 2674 w 3319"/>
                <a:gd name="T55" fmla="*/ 396 h 2897"/>
                <a:gd name="T56" fmla="*/ 2809 w 3319"/>
                <a:gd name="T57" fmla="*/ 592 h 2897"/>
                <a:gd name="T58" fmla="*/ 2902 w 3319"/>
                <a:gd name="T59" fmla="*/ 814 h 2897"/>
                <a:gd name="T60" fmla="*/ 2947 w 3319"/>
                <a:gd name="T61" fmla="*/ 1054 h 2897"/>
                <a:gd name="T62" fmla="*/ 3319 w 3319"/>
                <a:gd name="T63" fmla="*/ 2465 h 2897"/>
                <a:gd name="T64" fmla="*/ 2950 w 3319"/>
                <a:gd name="T65" fmla="*/ 2897 h 2897"/>
                <a:gd name="T66" fmla="*/ 734 w 3319"/>
                <a:gd name="T67" fmla="*/ 2741 h 2897"/>
                <a:gd name="T68" fmla="*/ 695 w 3319"/>
                <a:gd name="T69" fmla="*/ 2628 h 2897"/>
                <a:gd name="T70" fmla="*/ 620 w 3319"/>
                <a:gd name="T71" fmla="*/ 2540 h 2897"/>
                <a:gd name="T72" fmla="*/ 536 w 3319"/>
                <a:gd name="T73" fmla="*/ 2460 h 2897"/>
                <a:gd name="T74" fmla="*/ 445 w 3319"/>
                <a:gd name="T75" fmla="*/ 2372 h 2897"/>
                <a:gd name="T76" fmla="*/ 353 w 3319"/>
                <a:gd name="T77" fmla="*/ 2284 h 2897"/>
                <a:gd name="T78" fmla="*/ 269 w 3319"/>
                <a:gd name="T79" fmla="*/ 2201 h 2897"/>
                <a:gd name="T80" fmla="*/ 201 w 3319"/>
                <a:gd name="T81" fmla="*/ 2134 h 2897"/>
                <a:gd name="T82" fmla="*/ 153 w 3319"/>
                <a:gd name="T83" fmla="*/ 2087 h 2897"/>
                <a:gd name="T84" fmla="*/ 135 w 3319"/>
                <a:gd name="T85" fmla="*/ 2069 h 2897"/>
                <a:gd name="T86" fmla="*/ 49 w 3319"/>
                <a:gd name="T87" fmla="*/ 1950 h 2897"/>
                <a:gd name="T88" fmla="*/ 5 w 3319"/>
                <a:gd name="T89" fmla="*/ 1810 h 2897"/>
                <a:gd name="T90" fmla="*/ 7 w 3319"/>
                <a:gd name="T91" fmla="*/ 1661 h 2897"/>
                <a:gd name="T92" fmla="*/ 54 w 3319"/>
                <a:gd name="T93" fmla="*/ 1523 h 2897"/>
                <a:gd name="T94" fmla="*/ 143 w 3319"/>
                <a:gd name="T95" fmla="*/ 1406 h 2897"/>
                <a:gd name="T96" fmla="*/ 264 w 3319"/>
                <a:gd name="T97" fmla="*/ 1323 h 2897"/>
                <a:gd name="T98" fmla="*/ 405 w 3319"/>
                <a:gd name="T99" fmla="*/ 1285 h 2897"/>
                <a:gd name="T100" fmla="*/ 554 w 3319"/>
                <a:gd name="T101" fmla="*/ 1293 h 2897"/>
                <a:gd name="T102" fmla="*/ 694 w 3319"/>
                <a:gd name="T103" fmla="*/ 1347 h 2897"/>
                <a:gd name="T104" fmla="*/ 741 w 3319"/>
                <a:gd name="T105" fmla="*/ 1024 h 2897"/>
                <a:gd name="T106" fmla="*/ 788 w 3319"/>
                <a:gd name="T107" fmla="*/ 779 h 2897"/>
                <a:gd name="T108" fmla="*/ 887 w 3319"/>
                <a:gd name="T109" fmla="*/ 556 h 2897"/>
                <a:gd name="T110" fmla="*/ 1029 w 3319"/>
                <a:gd name="T111" fmla="*/ 361 h 2897"/>
                <a:gd name="T112" fmla="*/ 1211 w 3319"/>
                <a:gd name="T113" fmla="*/ 201 h 2897"/>
                <a:gd name="T114" fmla="*/ 1423 w 3319"/>
                <a:gd name="T115" fmla="*/ 84 h 2897"/>
                <a:gd name="T116" fmla="*/ 1660 w 3319"/>
                <a:gd name="T117" fmla="*/ 15 h 2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9" h="2897">
                  <a:moveTo>
                    <a:pt x="2950" y="2589"/>
                  </a:moveTo>
                  <a:lnTo>
                    <a:pt x="2950" y="2712"/>
                  </a:lnTo>
                  <a:lnTo>
                    <a:pt x="3196" y="2712"/>
                  </a:lnTo>
                  <a:lnTo>
                    <a:pt x="3196" y="2589"/>
                  </a:lnTo>
                  <a:lnTo>
                    <a:pt x="2950" y="2589"/>
                  </a:lnTo>
                  <a:close/>
                  <a:moveTo>
                    <a:pt x="2378" y="2422"/>
                  </a:moveTo>
                  <a:lnTo>
                    <a:pt x="2292" y="2509"/>
                  </a:lnTo>
                  <a:lnTo>
                    <a:pt x="2402" y="2620"/>
                  </a:lnTo>
                  <a:lnTo>
                    <a:pt x="2292" y="2730"/>
                  </a:lnTo>
                  <a:lnTo>
                    <a:pt x="2378" y="2817"/>
                  </a:lnTo>
                  <a:lnTo>
                    <a:pt x="2489" y="2707"/>
                  </a:lnTo>
                  <a:lnTo>
                    <a:pt x="2600" y="2817"/>
                  </a:lnTo>
                  <a:lnTo>
                    <a:pt x="2686" y="2730"/>
                  </a:lnTo>
                  <a:lnTo>
                    <a:pt x="2576" y="2620"/>
                  </a:lnTo>
                  <a:lnTo>
                    <a:pt x="2686" y="2509"/>
                  </a:lnTo>
                  <a:lnTo>
                    <a:pt x="2600" y="2422"/>
                  </a:lnTo>
                  <a:lnTo>
                    <a:pt x="2489" y="2532"/>
                  </a:lnTo>
                  <a:lnTo>
                    <a:pt x="2378" y="2422"/>
                  </a:lnTo>
                  <a:close/>
                  <a:moveTo>
                    <a:pt x="1764" y="2422"/>
                  </a:moveTo>
                  <a:lnTo>
                    <a:pt x="1678" y="2509"/>
                  </a:lnTo>
                  <a:lnTo>
                    <a:pt x="1787" y="2620"/>
                  </a:lnTo>
                  <a:lnTo>
                    <a:pt x="1678" y="2730"/>
                  </a:lnTo>
                  <a:lnTo>
                    <a:pt x="1764" y="2817"/>
                  </a:lnTo>
                  <a:lnTo>
                    <a:pt x="1874" y="2707"/>
                  </a:lnTo>
                  <a:lnTo>
                    <a:pt x="1985" y="2817"/>
                  </a:lnTo>
                  <a:lnTo>
                    <a:pt x="2071" y="2730"/>
                  </a:lnTo>
                  <a:lnTo>
                    <a:pt x="1961" y="2620"/>
                  </a:lnTo>
                  <a:lnTo>
                    <a:pt x="2071" y="2509"/>
                  </a:lnTo>
                  <a:lnTo>
                    <a:pt x="1985" y="2422"/>
                  </a:lnTo>
                  <a:lnTo>
                    <a:pt x="1874" y="2532"/>
                  </a:lnTo>
                  <a:lnTo>
                    <a:pt x="1764" y="2422"/>
                  </a:lnTo>
                  <a:close/>
                  <a:moveTo>
                    <a:pt x="1149" y="2422"/>
                  </a:moveTo>
                  <a:lnTo>
                    <a:pt x="1063" y="2509"/>
                  </a:lnTo>
                  <a:lnTo>
                    <a:pt x="1173" y="2620"/>
                  </a:lnTo>
                  <a:lnTo>
                    <a:pt x="1063" y="2730"/>
                  </a:lnTo>
                  <a:lnTo>
                    <a:pt x="1149" y="2817"/>
                  </a:lnTo>
                  <a:lnTo>
                    <a:pt x="1260" y="2707"/>
                  </a:lnTo>
                  <a:lnTo>
                    <a:pt x="1370" y="2817"/>
                  </a:lnTo>
                  <a:lnTo>
                    <a:pt x="1456" y="2730"/>
                  </a:lnTo>
                  <a:lnTo>
                    <a:pt x="1347" y="2620"/>
                  </a:lnTo>
                  <a:lnTo>
                    <a:pt x="1456" y="2509"/>
                  </a:lnTo>
                  <a:lnTo>
                    <a:pt x="1370" y="2422"/>
                  </a:lnTo>
                  <a:lnTo>
                    <a:pt x="1260" y="2532"/>
                  </a:lnTo>
                  <a:lnTo>
                    <a:pt x="1149" y="2422"/>
                  </a:lnTo>
                  <a:close/>
                  <a:moveTo>
                    <a:pt x="2071" y="1929"/>
                  </a:moveTo>
                  <a:lnTo>
                    <a:pt x="1985" y="2016"/>
                  </a:lnTo>
                  <a:lnTo>
                    <a:pt x="2095" y="2126"/>
                  </a:lnTo>
                  <a:lnTo>
                    <a:pt x="1985" y="2237"/>
                  </a:lnTo>
                  <a:lnTo>
                    <a:pt x="2071" y="2324"/>
                  </a:lnTo>
                  <a:lnTo>
                    <a:pt x="2182" y="2214"/>
                  </a:lnTo>
                  <a:lnTo>
                    <a:pt x="2292" y="2324"/>
                  </a:lnTo>
                  <a:lnTo>
                    <a:pt x="2378" y="2237"/>
                  </a:lnTo>
                  <a:lnTo>
                    <a:pt x="2269" y="2126"/>
                  </a:lnTo>
                  <a:lnTo>
                    <a:pt x="2378" y="2016"/>
                  </a:lnTo>
                  <a:lnTo>
                    <a:pt x="2292" y="1929"/>
                  </a:lnTo>
                  <a:lnTo>
                    <a:pt x="2182" y="2039"/>
                  </a:lnTo>
                  <a:lnTo>
                    <a:pt x="2071" y="1929"/>
                  </a:lnTo>
                  <a:close/>
                  <a:moveTo>
                    <a:pt x="1395" y="1929"/>
                  </a:moveTo>
                  <a:lnTo>
                    <a:pt x="1309" y="2016"/>
                  </a:lnTo>
                  <a:lnTo>
                    <a:pt x="1419" y="2126"/>
                  </a:lnTo>
                  <a:lnTo>
                    <a:pt x="1309" y="2237"/>
                  </a:lnTo>
                  <a:lnTo>
                    <a:pt x="1395" y="2324"/>
                  </a:lnTo>
                  <a:lnTo>
                    <a:pt x="1506" y="2214"/>
                  </a:lnTo>
                  <a:lnTo>
                    <a:pt x="1616" y="2324"/>
                  </a:lnTo>
                  <a:lnTo>
                    <a:pt x="1702" y="2237"/>
                  </a:lnTo>
                  <a:lnTo>
                    <a:pt x="1593" y="2126"/>
                  </a:lnTo>
                  <a:lnTo>
                    <a:pt x="1702" y="2016"/>
                  </a:lnTo>
                  <a:lnTo>
                    <a:pt x="1616" y="1929"/>
                  </a:lnTo>
                  <a:lnTo>
                    <a:pt x="1506" y="2039"/>
                  </a:lnTo>
                  <a:lnTo>
                    <a:pt x="1395" y="1929"/>
                  </a:lnTo>
                  <a:close/>
                  <a:moveTo>
                    <a:pt x="1828" y="0"/>
                  </a:moveTo>
                  <a:lnTo>
                    <a:pt x="1843" y="0"/>
                  </a:lnTo>
                  <a:lnTo>
                    <a:pt x="1925" y="3"/>
                  </a:lnTo>
                  <a:lnTo>
                    <a:pt x="2004" y="12"/>
                  </a:lnTo>
                  <a:lnTo>
                    <a:pt x="2082" y="28"/>
                  </a:lnTo>
                  <a:lnTo>
                    <a:pt x="2158" y="49"/>
                  </a:lnTo>
                  <a:lnTo>
                    <a:pt x="2233" y="76"/>
                  </a:lnTo>
                  <a:lnTo>
                    <a:pt x="2305" y="108"/>
                  </a:lnTo>
                  <a:lnTo>
                    <a:pt x="2374" y="145"/>
                  </a:lnTo>
                  <a:lnTo>
                    <a:pt x="2441" y="186"/>
                  </a:lnTo>
                  <a:lnTo>
                    <a:pt x="2504" y="232"/>
                  </a:lnTo>
                  <a:lnTo>
                    <a:pt x="2565" y="283"/>
                  </a:lnTo>
                  <a:lnTo>
                    <a:pt x="2621" y="338"/>
                  </a:lnTo>
                  <a:lnTo>
                    <a:pt x="2674" y="396"/>
                  </a:lnTo>
                  <a:lnTo>
                    <a:pt x="2723" y="458"/>
                  </a:lnTo>
                  <a:lnTo>
                    <a:pt x="2769" y="523"/>
                  </a:lnTo>
                  <a:lnTo>
                    <a:pt x="2809" y="592"/>
                  </a:lnTo>
                  <a:lnTo>
                    <a:pt x="2845" y="663"/>
                  </a:lnTo>
                  <a:lnTo>
                    <a:pt x="2876" y="737"/>
                  </a:lnTo>
                  <a:lnTo>
                    <a:pt x="2902" y="814"/>
                  </a:lnTo>
                  <a:lnTo>
                    <a:pt x="2922" y="892"/>
                  </a:lnTo>
                  <a:lnTo>
                    <a:pt x="2938" y="972"/>
                  </a:lnTo>
                  <a:lnTo>
                    <a:pt x="2947" y="1054"/>
                  </a:lnTo>
                  <a:lnTo>
                    <a:pt x="2950" y="1137"/>
                  </a:lnTo>
                  <a:lnTo>
                    <a:pt x="2950" y="2465"/>
                  </a:lnTo>
                  <a:lnTo>
                    <a:pt x="3319" y="2465"/>
                  </a:lnTo>
                  <a:lnTo>
                    <a:pt x="3319" y="2835"/>
                  </a:lnTo>
                  <a:lnTo>
                    <a:pt x="2950" y="2835"/>
                  </a:lnTo>
                  <a:lnTo>
                    <a:pt x="2950" y="2897"/>
                  </a:lnTo>
                  <a:lnTo>
                    <a:pt x="737" y="2897"/>
                  </a:lnTo>
                  <a:lnTo>
                    <a:pt x="737" y="2782"/>
                  </a:lnTo>
                  <a:lnTo>
                    <a:pt x="734" y="2741"/>
                  </a:lnTo>
                  <a:lnTo>
                    <a:pt x="726" y="2702"/>
                  </a:lnTo>
                  <a:lnTo>
                    <a:pt x="713" y="2664"/>
                  </a:lnTo>
                  <a:lnTo>
                    <a:pt x="695" y="2628"/>
                  </a:lnTo>
                  <a:lnTo>
                    <a:pt x="672" y="2594"/>
                  </a:lnTo>
                  <a:lnTo>
                    <a:pt x="644" y="2564"/>
                  </a:lnTo>
                  <a:lnTo>
                    <a:pt x="620" y="2540"/>
                  </a:lnTo>
                  <a:lnTo>
                    <a:pt x="593" y="2515"/>
                  </a:lnTo>
                  <a:lnTo>
                    <a:pt x="564" y="2488"/>
                  </a:lnTo>
                  <a:lnTo>
                    <a:pt x="536" y="2460"/>
                  </a:lnTo>
                  <a:lnTo>
                    <a:pt x="506" y="2432"/>
                  </a:lnTo>
                  <a:lnTo>
                    <a:pt x="475" y="2402"/>
                  </a:lnTo>
                  <a:lnTo>
                    <a:pt x="445" y="2372"/>
                  </a:lnTo>
                  <a:lnTo>
                    <a:pt x="414" y="2342"/>
                  </a:lnTo>
                  <a:lnTo>
                    <a:pt x="383" y="2312"/>
                  </a:lnTo>
                  <a:lnTo>
                    <a:pt x="353" y="2284"/>
                  </a:lnTo>
                  <a:lnTo>
                    <a:pt x="324" y="2255"/>
                  </a:lnTo>
                  <a:lnTo>
                    <a:pt x="296" y="2227"/>
                  </a:lnTo>
                  <a:lnTo>
                    <a:pt x="269" y="2201"/>
                  </a:lnTo>
                  <a:lnTo>
                    <a:pt x="245" y="2177"/>
                  </a:lnTo>
                  <a:lnTo>
                    <a:pt x="221" y="2154"/>
                  </a:lnTo>
                  <a:lnTo>
                    <a:pt x="201" y="2134"/>
                  </a:lnTo>
                  <a:lnTo>
                    <a:pt x="182" y="2115"/>
                  </a:lnTo>
                  <a:lnTo>
                    <a:pt x="166" y="2100"/>
                  </a:lnTo>
                  <a:lnTo>
                    <a:pt x="153" y="2087"/>
                  </a:lnTo>
                  <a:lnTo>
                    <a:pt x="143" y="2077"/>
                  </a:lnTo>
                  <a:lnTo>
                    <a:pt x="137" y="2071"/>
                  </a:lnTo>
                  <a:lnTo>
                    <a:pt x="135" y="2069"/>
                  </a:lnTo>
                  <a:lnTo>
                    <a:pt x="101" y="2032"/>
                  </a:lnTo>
                  <a:lnTo>
                    <a:pt x="73" y="1992"/>
                  </a:lnTo>
                  <a:lnTo>
                    <a:pt x="49" y="1950"/>
                  </a:lnTo>
                  <a:lnTo>
                    <a:pt x="30" y="1905"/>
                  </a:lnTo>
                  <a:lnTo>
                    <a:pt x="14" y="1858"/>
                  </a:lnTo>
                  <a:lnTo>
                    <a:pt x="5" y="1810"/>
                  </a:lnTo>
                  <a:lnTo>
                    <a:pt x="0" y="1761"/>
                  </a:lnTo>
                  <a:lnTo>
                    <a:pt x="1" y="1711"/>
                  </a:lnTo>
                  <a:lnTo>
                    <a:pt x="7" y="1661"/>
                  </a:lnTo>
                  <a:lnTo>
                    <a:pt x="18" y="1614"/>
                  </a:lnTo>
                  <a:lnTo>
                    <a:pt x="34" y="1568"/>
                  </a:lnTo>
                  <a:lnTo>
                    <a:pt x="54" y="1523"/>
                  </a:lnTo>
                  <a:lnTo>
                    <a:pt x="80" y="1481"/>
                  </a:lnTo>
                  <a:lnTo>
                    <a:pt x="110" y="1442"/>
                  </a:lnTo>
                  <a:lnTo>
                    <a:pt x="143" y="1406"/>
                  </a:lnTo>
                  <a:lnTo>
                    <a:pt x="181" y="1373"/>
                  </a:lnTo>
                  <a:lnTo>
                    <a:pt x="221" y="1347"/>
                  </a:lnTo>
                  <a:lnTo>
                    <a:pt x="264" y="1323"/>
                  </a:lnTo>
                  <a:lnTo>
                    <a:pt x="309" y="1306"/>
                  </a:lnTo>
                  <a:lnTo>
                    <a:pt x="356" y="1292"/>
                  </a:lnTo>
                  <a:lnTo>
                    <a:pt x="405" y="1285"/>
                  </a:lnTo>
                  <a:lnTo>
                    <a:pt x="454" y="1282"/>
                  </a:lnTo>
                  <a:lnTo>
                    <a:pt x="504" y="1285"/>
                  </a:lnTo>
                  <a:lnTo>
                    <a:pt x="554" y="1293"/>
                  </a:lnTo>
                  <a:lnTo>
                    <a:pt x="602" y="1306"/>
                  </a:lnTo>
                  <a:lnTo>
                    <a:pt x="649" y="1324"/>
                  </a:lnTo>
                  <a:lnTo>
                    <a:pt x="694" y="1347"/>
                  </a:lnTo>
                  <a:lnTo>
                    <a:pt x="737" y="1374"/>
                  </a:lnTo>
                  <a:lnTo>
                    <a:pt x="737" y="1109"/>
                  </a:lnTo>
                  <a:lnTo>
                    <a:pt x="741" y="1024"/>
                  </a:lnTo>
                  <a:lnTo>
                    <a:pt x="751" y="940"/>
                  </a:lnTo>
                  <a:lnTo>
                    <a:pt x="766" y="858"/>
                  </a:lnTo>
                  <a:lnTo>
                    <a:pt x="788" y="779"/>
                  </a:lnTo>
                  <a:lnTo>
                    <a:pt x="815" y="702"/>
                  </a:lnTo>
                  <a:lnTo>
                    <a:pt x="848" y="627"/>
                  </a:lnTo>
                  <a:lnTo>
                    <a:pt x="887" y="556"/>
                  </a:lnTo>
                  <a:lnTo>
                    <a:pt x="930" y="487"/>
                  </a:lnTo>
                  <a:lnTo>
                    <a:pt x="977" y="422"/>
                  </a:lnTo>
                  <a:lnTo>
                    <a:pt x="1029" y="361"/>
                  </a:lnTo>
                  <a:lnTo>
                    <a:pt x="1086" y="303"/>
                  </a:lnTo>
                  <a:lnTo>
                    <a:pt x="1146" y="250"/>
                  </a:lnTo>
                  <a:lnTo>
                    <a:pt x="1211" y="201"/>
                  </a:lnTo>
                  <a:lnTo>
                    <a:pt x="1278" y="157"/>
                  </a:lnTo>
                  <a:lnTo>
                    <a:pt x="1349" y="118"/>
                  </a:lnTo>
                  <a:lnTo>
                    <a:pt x="1423" y="84"/>
                  </a:lnTo>
                  <a:lnTo>
                    <a:pt x="1499" y="55"/>
                  </a:lnTo>
                  <a:lnTo>
                    <a:pt x="1578" y="32"/>
                  </a:lnTo>
                  <a:lnTo>
                    <a:pt x="1660" y="15"/>
                  </a:lnTo>
                  <a:lnTo>
                    <a:pt x="1743" y="4"/>
                  </a:lnTo>
                  <a:lnTo>
                    <a:pt x="18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Rectangle 230"/>
            <p:cNvSpPr>
              <a:spLocks noChangeArrowheads="1"/>
            </p:cNvSpPr>
            <p:nvPr/>
          </p:nvSpPr>
          <p:spPr bwMode="auto">
            <a:xfrm>
              <a:off x="9234488" y="4721225"/>
              <a:ext cx="350838" cy="587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6" name="Freeform 235"/>
          <p:cNvSpPr>
            <a:spLocks noEditPoints="1"/>
          </p:cNvSpPr>
          <p:nvPr/>
        </p:nvSpPr>
        <p:spPr bwMode="auto">
          <a:xfrm>
            <a:off x="10232835" y="4219575"/>
            <a:ext cx="136525" cy="582613"/>
          </a:xfrm>
          <a:custGeom>
            <a:avLst/>
            <a:gdLst>
              <a:gd name="T0" fmla="*/ 354 w 773"/>
              <a:gd name="T1" fmla="*/ 2158 h 3303"/>
              <a:gd name="T2" fmla="*/ 332 w 773"/>
              <a:gd name="T3" fmla="*/ 2202 h 3303"/>
              <a:gd name="T4" fmla="*/ 354 w 773"/>
              <a:gd name="T5" fmla="*/ 2246 h 3303"/>
              <a:gd name="T6" fmla="*/ 404 w 773"/>
              <a:gd name="T7" fmla="*/ 2254 h 3303"/>
              <a:gd name="T8" fmla="*/ 440 w 773"/>
              <a:gd name="T9" fmla="*/ 2219 h 3303"/>
              <a:gd name="T10" fmla="*/ 432 w 773"/>
              <a:gd name="T11" fmla="*/ 2170 h 3303"/>
              <a:gd name="T12" fmla="*/ 387 w 773"/>
              <a:gd name="T13" fmla="*/ 2147 h 3303"/>
              <a:gd name="T14" fmla="*/ 354 w 773"/>
              <a:gd name="T15" fmla="*/ 1938 h 3303"/>
              <a:gd name="T16" fmla="*/ 332 w 773"/>
              <a:gd name="T17" fmla="*/ 1982 h 3303"/>
              <a:gd name="T18" fmla="*/ 354 w 773"/>
              <a:gd name="T19" fmla="*/ 2026 h 3303"/>
              <a:gd name="T20" fmla="*/ 404 w 773"/>
              <a:gd name="T21" fmla="*/ 2034 h 3303"/>
              <a:gd name="T22" fmla="*/ 440 w 773"/>
              <a:gd name="T23" fmla="*/ 1999 h 3303"/>
              <a:gd name="T24" fmla="*/ 432 w 773"/>
              <a:gd name="T25" fmla="*/ 1950 h 3303"/>
              <a:gd name="T26" fmla="*/ 387 w 773"/>
              <a:gd name="T27" fmla="*/ 1927 h 3303"/>
              <a:gd name="T28" fmla="*/ 307 w 773"/>
              <a:gd name="T29" fmla="*/ 122 h 3303"/>
              <a:gd name="T30" fmla="*/ 206 w 773"/>
              <a:gd name="T31" fmla="*/ 178 h 3303"/>
              <a:gd name="T32" fmla="*/ 136 w 773"/>
              <a:gd name="T33" fmla="*/ 269 h 3303"/>
              <a:gd name="T34" fmla="*/ 111 w 773"/>
              <a:gd name="T35" fmla="*/ 385 h 3303"/>
              <a:gd name="T36" fmla="*/ 122 w 773"/>
              <a:gd name="T37" fmla="*/ 1290 h 3303"/>
              <a:gd name="T38" fmla="*/ 179 w 773"/>
              <a:gd name="T39" fmla="*/ 1391 h 3303"/>
              <a:gd name="T40" fmla="*/ 271 w 773"/>
              <a:gd name="T41" fmla="*/ 1461 h 3303"/>
              <a:gd name="T42" fmla="*/ 387 w 773"/>
              <a:gd name="T43" fmla="*/ 1486 h 3303"/>
              <a:gd name="T44" fmla="*/ 503 w 773"/>
              <a:gd name="T45" fmla="*/ 1461 h 3303"/>
              <a:gd name="T46" fmla="*/ 595 w 773"/>
              <a:gd name="T47" fmla="*/ 1391 h 3303"/>
              <a:gd name="T48" fmla="*/ 651 w 773"/>
              <a:gd name="T49" fmla="*/ 1290 h 3303"/>
              <a:gd name="T50" fmla="*/ 663 w 773"/>
              <a:gd name="T51" fmla="*/ 385 h 3303"/>
              <a:gd name="T52" fmla="*/ 637 w 773"/>
              <a:gd name="T53" fmla="*/ 269 h 3303"/>
              <a:gd name="T54" fmla="*/ 568 w 773"/>
              <a:gd name="T55" fmla="*/ 178 h 3303"/>
              <a:gd name="T56" fmla="*/ 467 w 773"/>
              <a:gd name="T57" fmla="*/ 122 h 3303"/>
              <a:gd name="T58" fmla="*/ 387 w 773"/>
              <a:gd name="T59" fmla="*/ 0 h 3303"/>
              <a:gd name="T60" fmla="*/ 527 w 773"/>
              <a:gd name="T61" fmla="*/ 26 h 3303"/>
              <a:gd name="T62" fmla="*/ 643 w 773"/>
              <a:gd name="T63" fmla="*/ 97 h 3303"/>
              <a:gd name="T64" fmla="*/ 728 w 773"/>
              <a:gd name="T65" fmla="*/ 204 h 3303"/>
              <a:gd name="T66" fmla="*/ 770 w 773"/>
              <a:gd name="T67" fmla="*/ 337 h 3303"/>
              <a:gd name="T68" fmla="*/ 770 w 773"/>
              <a:gd name="T69" fmla="*/ 1259 h 3303"/>
              <a:gd name="T70" fmla="*/ 729 w 773"/>
              <a:gd name="T71" fmla="*/ 1390 h 3303"/>
              <a:gd name="T72" fmla="*/ 646 w 773"/>
              <a:gd name="T73" fmla="*/ 1496 h 3303"/>
              <a:gd name="T74" fmla="*/ 532 w 773"/>
              <a:gd name="T75" fmla="*/ 1568 h 3303"/>
              <a:gd name="T76" fmla="*/ 442 w 773"/>
              <a:gd name="T77" fmla="*/ 1660 h 3303"/>
              <a:gd name="T78" fmla="*/ 527 w 773"/>
              <a:gd name="T79" fmla="*/ 1703 h 3303"/>
              <a:gd name="T80" fmla="*/ 586 w 773"/>
              <a:gd name="T81" fmla="*/ 1777 h 3303"/>
              <a:gd name="T82" fmla="*/ 608 w 773"/>
              <a:gd name="T83" fmla="*/ 1872 h 3303"/>
              <a:gd name="T84" fmla="*/ 596 w 773"/>
              <a:gd name="T85" fmla="*/ 3153 h 3303"/>
              <a:gd name="T86" fmla="*/ 543 w 773"/>
              <a:gd name="T87" fmla="*/ 3239 h 3303"/>
              <a:gd name="T88" fmla="*/ 457 w 773"/>
              <a:gd name="T89" fmla="*/ 3292 h 3303"/>
              <a:gd name="T90" fmla="*/ 351 w 773"/>
              <a:gd name="T91" fmla="*/ 3300 h 3303"/>
              <a:gd name="T92" fmla="*/ 257 w 773"/>
              <a:gd name="T93" fmla="*/ 3261 h 3303"/>
              <a:gd name="T94" fmla="*/ 191 w 773"/>
              <a:gd name="T95" fmla="*/ 3184 h 3303"/>
              <a:gd name="T96" fmla="*/ 166 w 773"/>
              <a:gd name="T97" fmla="*/ 3083 h 3303"/>
              <a:gd name="T98" fmla="*/ 176 w 773"/>
              <a:gd name="T99" fmla="*/ 1807 h 3303"/>
              <a:gd name="T100" fmla="*/ 224 w 773"/>
              <a:gd name="T101" fmla="*/ 1725 h 3303"/>
              <a:gd name="T102" fmla="*/ 301 w 773"/>
              <a:gd name="T103" fmla="*/ 1670 h 3303"/>
              <a:gd name="T104" fmla="*/ 286 w 773"/>
              <a:gd name="T105" fmla="*/ 1582 h 3303"/>
              <a:gd name="T106" fmla="*/ 163 w 773"/>
              <a:gd name="T107" fmla="*/ 1524 h 3303"/>
              <a:gd name="T108" fmla="*/ 68 w 773"/>
              <a:gd name="T109" fmla="*/ 1428 h 3303"/>
              <a:gd name="T110" fmla="*/ 12 w 773"/>
              <a:gd name="T111" fmla="*/ 1305 h 3303"/>
              <a:gd name="T112" fmla="*/ 0 w 773"/>
              <a:gd name="T113" fmla="*/ 385 h 3303"/>
              <a:gd name="T114" fmla="*/ 26 w 773"/>
              <a:gd name="T115" fmla="*/ 246 h 3303"/>
              <a:gd name="T116" fmla="*/ 98 w 773"/>
              <a:gd name="T117" fmla="*/ 129 h 3303"/>
              <a:gd name="T118" fmla="*/ 206 w 773"/>
              <a:gd name="T119" fmla="*/ 45 h 3303"/>
              <a:gd name="T120" fmla="*/ 338 w 773"/>
              <a:gd name="T121" fmla="*/ 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73" h="3303">
                <a:moveTo>
                  <a:pt x="387" y="2147"/>
                </a:moveTo>
                <a:lnTo>
                  <a:pt x="369" y="2150"/>
                </a:lnTo>
                <a:lnTo>
                  <a:pt x="354" y="2158"/>
                </a:lnTo>
                <a:lnTo>
                  <a:pt x="342" y="2170"/>
                </a:lnTo>
                <a:lnTo>
                  <a:pt x="334" y="2185"/>
                </a:lnTo>
                <a:lnTo>
                  <a:pt x="332" y="2202"/>
                </a:lnTo>
                <a:lnTo>
                  <a:pt x="334" y="2219"/>
                </a:lnTo>
                <a:lnTo>
                  <a:pt x="342" y="2234"/>
                </a:lnTo>
                <a:lnTo>
                  <a:pt x="354" y="2246"/>
                </a:lnTo>
                <a:lnTo>
                  <a:pt x="369" y="2254"/>
                </a:lnTo>
                <a:lnTo>
                  <a:pt x="387" y="2257"/>
                </a:lnTo>
                <a:lnTo>
                  <a:pt x="404" y="2254"/>
                </a:lnTo>
                <a:lnTo>
                  <a:pt x="420" y="2246"/>
                </a:lnTo>
                <a:lnTo>
                  <a:pt x="432" y="2234"/>
                </a:lnTo>
                <a:lnTo>
                  <a:pt x="440" y="2219"/>
                </a:lnTo>
                <a:lnTo>
                  <a:pt x="442" y="2202"/>
                </a:lnTo>
                <a:lnTo>
                  <a:pt x="440" y="2185"/>
                </a:lnTo>
                <a:lnTo>
                  <a:pt x="432" y="2170"/>
                </a:lnTo>
                <a:lnTo>
                  <a:pt x="420" y="2158"/>
                </a:lnTo>
                <a:lnTo>
                  <a:pt x="404" y="2150"/>
                </a:lnTo>
                <a:lnTo>
                  <a:pt x="387" y="2147"/>
                </a:lnTo>
                <a:close/>
                <a:moveTo>
                  <a:pt x="387" y="1927"/>
                </a:moveTo>
                <a:lnTo>
                  <a:pt x="369" y="1930"/>
                </a:lnTo>
                <a:lnTo>
                  <a:pt x="354" y="1938"/>
                </a:lnTo>
                <a:lnTo>
                  <a:pt x="342" y="1950"/>
                </a:lnTo>
                <a:lnTo>
                  <a:pt x="334" y="1965"/>
                </a:lnTo>
                <a:lnTo>
                  <a:pt x="332" y="1982"/>
                </a:lnTo>
                <a:lnTo>
                  <a:pt x="334" y="1999"/>
                </a:lnTo>
                <a:lnTo>
                  <a:pt x="342" y="2014"/>
                </a:lnTo>
                <a:lnTo>
                  <a:pt x="354" y="2026"/>
                </a:lnTo>
                <a:lnTo>
                  <a:pt x="369" y="2034"/>
                </a:lnTo>
                <a:lnTo>
                  <a:pt x="387" y="2037"/>
                </a:lnTo>
                <a:lnTo>
                  <a:pt x="404" y="2034"/>
                </a:lnTo>
                <a:lnTo>
                  <a:pt x="420" y="2026"/>
                </a:lnTo>
                <a:lnTo>
                  <a:pt x="432" y="2014"/>
                </a:lnTo>
                <a:lnTo>
                  <a:pt x="440" y="1999"/>
                </a:lnTo>
                <a:lnTo>
                  <a:pt x="442" y="1982"/>
                </a:lnTo>
                <a:lnTo>
                  <a:pt x="440" y="1965"/>
                </a:lnTo>
                <a:lnTo>
                  <a:pt x="432" y="1950"/>
                </a:lnTo>
                <a:lnTo>
                  <a:pt x="420" y="1938"/>
                </a:lnTo>
                <a:lnTo>
                  <a:pt x="404" y="1930"/>
                </a:lnTo>
                <a:lnTo>
                  <a:pt x="387" y="1927"/>
                </a:lnTo>
                <a:close/>
                <a:moveTo>
                  <a:pt x="387" y="110"/>
                </a:moveTo>
                <a:lnTo>
                  <a:pt x="346" y="113"/>
                </a:lnTo>
                <a:lnTo>
                  <a:pt x="307" y="122"/>
                </a:lnTo>
                <a:lnTo>
                  <a:pt x="271" y="136"/>
                </a:lnTo>
                <a:lnTo>
                  <a:pt x="237" y="154"/>
                </a:lnTo>
                <a:lnTo>
                  <a:pt x="206" y="178"/>
                </a:lnTo>
                <a:lnTo>
                  <a:pt x="179" y="205"/>
                </a:lnTo>
                <a:lnTo>
                  <a:pt x="156" y="235"/>
                </a:lnTo>
                <a:lnTo>
                  <a:pt x="136" y="269"/>
                </a:lnTo>
                <a:lnTo>
                  <a:pt x="122" y="306"/>
                </a:lnTo>
                <a:lnTo>
                  <a:pt x="114" y="345"/>
                </a:lnTo>
                <a:lnTo>
                  <a:pt x="111" y="385"/>
                </a:lnTo>
                <a:lnTo>
                  <a:pt x="111" y="1211"/>
                </a:lnTo>
                <a:lnTo>
                  <a:pt x="114" y="1252"/>
                </a:lnTo>
                <a:lnTo>
                  <a:pt x="122" y="1290"/>
                </a:lnTo>
                <a:lnTo>
                  <a:pt x="136" y="1327"/>
                </a:lnTo>
                <a:lnTo>
                  <a:pt x="156" y="1361"/>
                </a:lnTo>
                <a:lnTo>
                  <a:pt x="179" y="1391"/>
                </a:lnTo>
                <a:lnTo>
                  <a:pt x="206" y="1419"/>
                </a:lnTo>
                <a:lnTo>
                  <a:pt x="237" y="1442"/>
                </a:lnTo>
                <a:lnTo>
                  <a:pt x="271" y="1461"/>
                </a:lnTo>
                <a:lnTo>
                  <a:pt x="307" y="1474"/>
                </a:lnTo>
                <a:lnTo>
                  <a:pt x="346" y="1483"/>
                </a:lnTo>
                <a:lnTo>
                  <a:pt x="387" y="1486"/>
                </a:lnTo>
                <a:lnTo>
                  <a:pt x="428" y="1483"/>
                </a:lnTo>
                <a:lnTo>
                  <a:pt x="467" y="1474"/>
                </a:lnTo>
                <a:lnTo>
                  <a:pt x="503" y="1461"/>
                </a:lnTo>
                <a:lnTo>
                  <a:pt x="537" y="1442"/>
                </a:lnTo>
                <a:lnTo>
                  <a:pt x="568" y="1419"/>
                </a:lnTo>
                <a:lnTo>
                  <a:pt x="595" y="1391"/>
                </a:lnTo>
                <a:lnTo>
                  <a:pt x="618" y="1361"/>
                </a:lnTo>
                <a:lnTo>
                  <a:pt x="637" y="1327"/>
                </a:lnTo>
                <a:lnTo>
                  <a:pt x="651" y="1290"/>
                </a:lnTo>
                <a:lnTo>
                  <a:pt x="660" y="1252"/>
                </a:lnTo>
                <a:lnTo>
                  <a:pt x="663" y="1211"/>
                </a:lnTo>
                <a:lnTo>
                  <a:pt x="663" y="385"/>
                </a:lnTo>
                <a:lnTo>
                  <a:pt x="660" y="345"/>
                </a:lnTo>
                <a:lnTo>
                  <a:pt x="651" y="306"/>
                </a:lnTo>
                <a:lnTo>
                  <a:pt x="637" y="269"/>
                </a:lnTo>
                <a:lnTo>
                  <a:pt x="618" y="235"/>
                </a:lnTo>
                <a:lnTo>
                  <a:pt x="595" y="205"/>
                </a:lnTo>
                <a:lnTo>
                  <a:pt x="568" y="178"/>
                </a:lnTo>
                <a:lnTo>
                  <a:pt x="537" y="154"/>
                </a:lnTo>
                <a:lnTo>
                  <a:pt x="503" y="136"/>
                </a:lnTo>
                <a:lnTo>
                  <a:pt x="467" y="122"/>
                </a:lnTo>
                <a:lnTo>
                  <a:pt x="428" y="113"/>
                </a:lnTo>
                <a:lnTo>
                  <a:pt x="387" y="110"/>
                </a:lnTo>
                <a:close/>
                <a:moveTo>
                  <a:pt x="387" y="0"/>
                </a:moveTo>
                <a:lnTo>
                  <a:pt x="436" y="3"/>
                </a:lnTo>
                <a:lnTo>
                  <a:pt x="482" y="12"/>
                </a:lnTo>
                <a:lnTo>
                  <a:pt x="527" y="26"/>
                </a:lnTo>
                <a:lnTo>
                  <a:pt x="568" y="45"/>
                </a:lnTo>
                <a:lnTo>
                  <a:pt x="607" y="69"/>
                </a:lnTo>
                <a:lnTo>
                  <a:pt x="643" y="97"/>
                </a:lnTo>
                <a:lnTo>
                  <a:pt x="675" y="129"/>
                </a:lnTo>
                <a:lnTo>
                  <a:pt x="704" y="165"/>
                </a:lnTo>
                <a:lnTo>
                  <a:pt x="728" y="204"/>
                </a:lnTo>
                <a:lnTo>
                  <a:pt x="747" y="246"/>
                </a:lnTo>
                <a:lnTo>
                  <a:pt x="762" y="290"/>
                </a:lnTo>
                <a:lnTo>
                  <a:pt x="770" y="337"/>
                </a:lnTo>
                <a:lnTo>
                  <a:pt x="773" y="385"/>
                </a:lnTo>
                <a:lnTo>
                  <a:pt x="773" y="1211"/>
                </a:lnTo>
                <a:lnTo>
                  <a:pt x="770" y="1259"/>
                </a:lnTo>
                <a:lnTo>
                  <a:pt x="762" y="1305"/>
                </a:lnTo>
                <a:lnTo>
                  <a:pt x="748" y="1348"/>
                </a:lnTo>
                <a:lnTo>
                  <a:pt x="729" y="1390"/>
                </a:lnTo>
                <a:lnTo>
                  <a:pt x="706" y="1428"/>
                </a:lnTo>
                <a:lnTo>
                  <a:pt x="677" y="1464"/>
                </a:lnTo>
                <a:lnTo>
                  <a:pt x="646" y="1496"/>
                </a:lnTo>
                <a:lnTo>
                  <a:pt x="611" y="1524"/>
                </a:lnTo>
                <a:lnTo>
                  <a:pt x="573" y="1548"/>
                </a:lnTo>
                <a:lnTo>
                  <a:pt x="532" y="1568"/>
                </a:lnTo>
                <a:lnTo>
                  <a:pt x="488" y="1582"/>
                </a:lnTo>
                <a:lnTo>
                  <a:pt x="442" y="1592"/>
                </a:lnTo>
                <a:lnTo>
                  <a:pt x="442" y="1660"/>
                </a:lnTo>
                <a:lnTo>
                  <a:pt x="473" y="1670"/>
                </a:lnTo>
                <a:lnTo>
                  <a:pt x="501" y="1685"/>
                </a:lnTo>
                <a:lnTo>
                  <a:pt x="527" y="1703"/>
                </a:lnTo>
                <a:lnTo>
                  <a:pt x="550" y="1725"/>
                </a:lnTo>
                <a:lnTo>
                  <a:pt x="570" y="1750"/>
                </a:lnTo>
                <a:lnTo>
                  <a:pt x="586" y="1777"/>
                </a:lnTo>
                <a:lnTo>
                  <a:pt x="598" y="1807"/>
                </a:lnTo>
                <a:lnTo>
                  <a:pt x="605" y="1839"/>
                </a:lnTo>
                <a:lnTo>
                  <a:pt x="608" y="1872"/>
                </a:lnTo>
                <a:lnTo>
                  <a:pt x="608" y="3083"/>
                </a:lnTo>
                <a:lnTo>
                  <a:pt x="605" y="3119"/>
                </a:lnTo>
                <a:lnTo>
                  <a:pt x="596" y="3153"/>
                </a:lnTo>
                <a:lnTo>
                  <a:pt x="583" y="3184"/>
                </a:lnTo>
                <a:lnTo>
                  <a:pt x="565" y="3213"/>
                </a:lnTo>
                <a:lnTo>
                  <a:pt x="543" y="3239"/>
                </a:lnTo>
                <a:lnTo>
                  <a:pt x="517" y="3261"/>
                </a:lnTo>
                <a:lnTo>
                  <a:pt x="489" y="3278"/>
                </a:lnTo>
                <a:lnTo>
                  <a:pt x="457" y="3292"/>
                </a:lnTo>
                <a:lnTo>
                  <a:pt x="423" y="3300"/>
                </a:lnTo>
                <a:lnTo>
                  <a:pt x="387" y="3303"/>
                </a:lnTo>
                <a:lnTo>
                  <a:pt x="351" y="3300"/>
                </a:lnTo>
                <a:lnTo>
                  <a:pt x="317" y="3292"/>
                </a:lnTo>
                <a:lnTo>
                  <a:pt x="286" y="3278"/>
                </a:lnTo>
                <a:lnTo>
                  <a:pt x="257" y="3261"/>
                </a:lnTo>
                <a:lnTo>
                  <a:pt x="231" y="3239"/>
                </a:lnTo>
                <a:lnTo>
                  <a:pt x="209" y="3213"/>
                </a:lnTo>
                <a:lnTo>
                  <a:pt x="191" y="3184"/>
                </a:lnTo>
                <a:lnTo>
                  <a:pt x="178" y="3153"/>
                </a:lnTo>
                <a:lnTo>
                  <a:pt x="169" y="3119"/>
                </a:lnTo>
                <a:lnTo>
                  <a:pt x="166" y="3083"/>
                </a:lnTo>
                <a:lnTo>
                  <a:pt x="166" y="1872"/>
                </a:lnTo>
                <a:lnTo>
                  <a:pt x="169" y="1839"/>
                </a:lnTo>
                <a:lnTo>
                  <a:pt x="176" y="1807"/>
                </a:lnTo>
                <a:lnTo>
                  <a:pt x="188" y="1777"/>
                </a:lnTo>
                <a:lnTo>
                  <a:pt x="204" y="1750"/>
                </a:lnTo>
                <a:lnTo>
                  <a:pt x="224" y="1725"/>
                </a:lnTo>
                <a:lnTo>
                  <a:pt x="247" y="1703"/>
                </a:lnTo>
                <a:lnTo>
                  <a:pt x="273" y="1685"/>
                </a:lnTo>
                <a:lnTo>
                  <a:pt x="301" y="1670"/>
                </a:lnTo>
                <a:lnTo>
                  <a:pt x="332" y="1660"/>
                </a:lnTo>
                <a:lnTo>
                  <a:pt x="332" y="1592"/>
                </a:lnTo>
                <a:lnTo>
                  <a:pt x="286" y="1582"/>
                </a:lnTo>
                <a:lnTo>
                  <a:pt x="242" y="1568"/>
                </a:lnTo>
                <a:lnTo>
                  <a:pt x="201" y="1548"/>
                </a:lnTo>
                <a:lnTo>
                  <a:pt x="163" y="1524"/>
                </a:lnTo>
                <a:lnTo>
                  <a:pt x="127" y="1496"/>
                </a:lnTo>
                <a:lnTo>
                  <a:pt x="96" y="1464"/>
                </a:lnTo>
                <a:lnTo>
                  <a:pt x="68" y="1428"/>
                </a:lnTo>
                <a:lnTo>
                  <a:pt x="45" y="1390"/>
                </a:lnTo>
                <a:lnTo>
                  <a:pt x="26" y="1348"/>
                </a:lnTo>
                <a:lnTo>
                  <a:pt x="12" y="1305"/>
                </a:lnTo>
                <a:lnTo>
                  <a:pt x="3" y="1259"/>
                </a:lnTo>
                <a:lnTo>
                  <a:pt x="0" y="1211"/>
                </a:lnTo>
                <a:lnTo>
                  <a:pt x="0" y="385"/>
                </a:lnTo>
                <a:lnTo>
                  <a:pt x="4" y="337"/>
                </a:lnTo>
                <a:lnTo>
                  <a:pt x="12" y="290"/>
                </a:lnTo>
                <a:lnTo>
                  <a:pt x="26" y="246"/>
                </a:lnTo>
                <a:lnTo>
                  <a:pt x="46" y="204"/>
                </a:lnTo>
                <a:lnTo>
                  <a:pt x="70" y="165"/>
                </a:lnTo>
                <a:lnTo>
                  <a:pt x="98" y="129"/>
                </a:lnTo>
                <a:lnTo>
                  <a:pt x="130" y="97"/>
                </a:lnTo>
                <a:lnTo>
                  <a:pt x="167" y="69"/>
                </a:lnTo>
                <a:lnTo>
                  <a:pt x="206" y="45"/>
                </a:lnTo>
                <a:lnTo>
                  <a:pt x="248" y="26"/>
                </a:lnTo>
                <a:lnTo>
                  <a:pt x="292" y="12"/>
                </a:lnTo>
                <a:lnTo>
                  <a:pt x="338" y="3"/>
                </a:lnTo>
                <a:lnTo>
                  <a:pt x="3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0" name="Group 839"/>
          <p:cNvGrpSpPr/>
          <p:nvPr/>
        </p:nvGrpSpPr>
        <p:grpSpPr>
          <a:xfrm>
            <a:off x="10959578" y="4256088"/>
            <a:ext cx="554037" cy="501650"/>
            <a:chOff x="10955338" y="4256088"/>
            <a:chExt cx="554037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0" name="Freeform 240"/>
            <p:cNvSpPr>
              <a:spLocks noEditPoints="1"/>
            </p:cNvSpPr>
            <p:nvPr/>
          </p:nvSpPr>
          <p:spPr bwMode="auto">
            <a:xfrm>
              <a:off x="10996613" y="4256088"/>
              <a:ext cx="512762" cy="454025"/>
            </a:xfrm>
            <a:custGeom>
              <a:avLst/>
              <a:gdLst>
                <a:gd name="T0" fmla="*/ 2010 w 3234"/>
                <a:gd name="T1" fmla="*/ 1106 h 2859"/>
                <a:gd name="T2" fmla="*/ 1967 w 3234"/>
                <a:gd name="T3" fmla="*/ 1161 h 2859"/>
                <a:gd name="T4" fmla="*/ 1977 w 3234"/>
                <a:gd name="T5" fmla="*/ 1231 h 2859"/>
                <a:gd name="T6" fmla="*/ 2031 w 3234"/>
                <a:gd name="T7" fmla="*/ 1272 h 2859"/>
                <a:gd name="T8" fmla="*/ 2102 w 3234"/>
                <a:gd name="T9" fmla="*/ 1264 h 2859"/>
                <a:gd name="T10" fmla="*/ 2144 w 3234"/>
                <a:gd name="T11" fmla="*/ 1209 h 2859"/>
                <a:gd name="T12" fmla="*/ 2134 w 3234"/>
                <a:gd name="T13" fmla="*/ 1139 h 2859"/>
                <a:gd name="T14" fmla="*/ 2080 w 3234"/>
                <a:gd name="T15" fmla="*/ 1097 h 2859"/>
                <a:gd name="T16" fmla="*/ 2764 w 3234"/>
                <a:gd name="T17" fmla="*/ 367 h 2859"/>
                <a:gd name="T18" fmla="*/ 2710 w 3234"/>
                <a:gd name="T19" fmla="*/ 408 h 2859"/>
                <a:gd name="T20" fmla="*/ 2700 w 3234"/>
                <a:gd name="T21" fmla="*/ 479 h 2859"/>
                <a:gd name="T22" fmla="*/ 2742 w 3234"/>
                <a:gd name="T23" fmla="*/ 533 h 2859"/>
                <a:gd name="T24" fmla="*/ 2813 w 3234"/>
                <a:gd name="T25" fmla="*/ 543 h 2859"/>
                <a:gd name="T26" fmla="*/ 2867 w 3234"/>
                <a:gd name="T27" fmla="*/ 500 h 2859"/>
                <a:gd name="T28" fmla="*/ 2877 w 3234"/>
                <a:gd name="T29" fmla="*/ 430 h 2859"/>
                <a:gd name="T30" fmla="*/ 2834 w 3234"/>
                <a:gd name="T31" fmla="*/ 375 h 2859"/>
                <a:gd name="T32" fmla="*/ 2868 w 3234"/>
                <a:gd name="T33" fmla="*/ 0 h 2859"/>
                <a:gd name="T34" fmla="*/ 3137 w 3234"/>
                <a:gd name="T35" fmla="*/ 278 h 2859"/>
                <a:gd name="T36" fmla="*/ 3215 w 3234"/>
                <a:gd name="T37" fmla="*/ 408 h 2859"/>
                <a:gd name="T38" fmla="*/ 3234 w 3234"/>
                <a:gd name="T39" fmla="*/ 526 h 2859"/>
                <a:gd name="T40" fmla="*/ 3211 w 3234"/>
                <a:gd name="T41" fmla="*/ 600 h 2859"/>
                <a:gd name="T42" fmla="*/ 3179 w 3234"/>
                <a:gd name="T43" fmla="*/ 639 h 2859"/>
                <a:gd name="T44" fmla="*/ 3147 w 3234"/>
                <a:gd name="T45" fmla="*/ 664 h 2859"/>
                <a:gd name="T46" fmla="*/ 3069 w 3234"/>
                <a:gd name="T47" fmla="*/ 653 h 2859"/>
                <a:gd name="T48" fmla="*/ 3010 w 3234"/>
                <a:gd name="T49" fmla="*/ 665 h 2859"/>
                <a:gd name="T50" fmla="*/ 2978 w 3234"/>
                <a:gd name="T51" fmla="*/ 687 h 2859"/>
                <a:gd name="T52" fmla="*/ 2968 w 3234"/>
                <a:gd name="T53" fmla="*/ 702 h 2859"/>
                <a:gd name="T54" fmla="*/ 2908 w 3234"/>
                <a:gd name="T55" fmla="*/ 797 h 2859"/>
                <a:gd name="T56" fmla="*/ 2814 w 3234"/>
                <a:gd name="T57" fmla="*/ 922 h 2859"/>
                <a:gd name="T58" fmla="*/ 2715 w 3234"/>
                <a:gd name="T59" fmla="*/ 1038 h 2859"/>
                <a:gd name="T60" fmla="*/ 2620 w 3234"/>
                <a:gd name="T61" fmla="*/ 1138 h 2859"/>
                <a:gd name="T62" fmla="*/ 2537 w 3234"/>
                <a:gd name="T63" fmla="*/ 1218 h 2859"/>
                <a:gd name="T64" fmla="*/ 2475 w 3234"/>
                <a:gd name="T65" fmla="*/ 1275 h 2859"/>
                <a:gd name="T66" fmla="*/ 2440 w 3234"/>
                <a:gd name="T67" fmla="*/ 1306 h 2859"/>
                <a:gd name="T68" fmla="*/ 2315 w 3234"/>
                <a:gd name="T69" fmla="*/ 1388 h 2859"/>
                <a:gd name="T70" fmla="*/ 2140 w 3234"/>
                <a:gd name="T71" fmla="*/ 1469 h 2859"/>
                <a:gd name="T72" fmla="*/ 1987 w 3234"/>
                <a:gd name="T73" fmla="*/ 1518 h 2859"/>
                <a:gd name="T74" fmla="*/ 1922 w 3234"/>
                <a:gd name="T75" fmla="*/ 1597 h 2859"/>
                <a:gd name="T76" fmla="*/ 1665 w 3234"/>
                <a:gd name="T77" fmla="*/ 1839 h 2859"/>
                <a:gd name="T78" fmla="*/ 1440 w 3234"/>
                <a:gd name="T79" fmla="*/ 2044 h 2859"/>
                <a:gd name="T80" fmla="*/ 1239 w 3234"/>
                <a:gd name="T81" fmla="*/ 2217 h 2859"/>
                <a:gd name="T82" fmla="*/ 1059 w 3234"/>
                <a:gd name="T83" fmla="*/ 2361 h 2859"/>
                <a:gd name="T84" fmla="*/ 894 w 3234"/>
                <a:gd name="T85" fmla="*/ 2480 h 2859"/>
                <a:gd name="T86" fmla="*/ 739 w 3234"/>
                <a:gd name="T87" fmla="*/ 2577 h 2859"/>
                <a:gd name="T88" fmla="*/ 589 w 3234"/>
                <a:gd name="T89" fmla="*/ 2657 h 2859"/>
                <a:gd name="T90" fmla="*/ 439 w 3234"/>
                <a:gd name="T91" fmla="*/ 2723 h 2859"/>
                <a:gd name="T92" fmla="*/ 285 w 3234"/>
                <a:gd name="T93" fmla="*/ 2779 h 2859"/>
                <a:gd name="T94" fmla="*/ 119 w 3234"/>
                <a:gd name="T95" fmla="*/ 2828 h 2859"/>
                <a:gd name="T96" fmla="*/ 1554 w 3234"/>
                <a:gd name="T97" fmla="*/ 1309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34" h="2859">
                  <a:moveTo>
                    <a:pt x="2056" y="1093"/>
                  </a:moveTo>
                  <a:lnTo>
                    <a:pt x="2031" y="1097"/>
                  </a:lnTo>
                  <a:lnTo>
                    <a:pt x="2010" y="1106"/>
                  </a:lnTo>
                  <a:lnTo>
                    <a:pt x="1991" y="1121"/>
                  </a:lnTo>
                  <a:lnTo>
                    <a:pt x="1977" y="1139"/>
                  </a:lnTo>
                  <a:lnTo>
                    <a:pt x="1967" y="1161"/>
                  </a:lnTo>
                  <a:lnTo>
                    <a:pt x="1964" y="1185"/>
                  </a:lnTo>
                  <a:lnTo>
                    <a:pt x="1967" y="1209"/>
                  </a:lnTo>
                  <a:lnTo>
                    <a:pt x="1977" y="1231"/>
                  </a:lnTo>
                  <a:lnTo>
                    <a:pt x="1991" y="1249"/>
                  </a:lnTo>
                  <a:lnTo>
                    <a:pt x="2010" y="1264"/>
                  </a:lnTo>
                  <a:lnTo>
                    <a:pt x="2031" y="1272"/>
                  </a:lnTo>
                  <a:lnTo>
                    <a:pt x="2056" y="1276"/>
                  </a:lnTo>
                  <a:lnTo>
                    <a:pt x="2080" y="1272"/>
                  </a:lnTo>
                  <a:lnTo>
                    <a:pt x="2102" y="1264"/>
                  </a:lnTo>
                  <a:lnTo>
                    <a:pt x="2120" y="1249"/>
                  </a:lnTo>
                  <a:lnTo>
                    <a:pt x="2134" y="1231"/>
                  </a:lnTo>
                  <a:lnTo>
                    <a:pt x="2144" y="1209"/>
                  </a:lnTo>
                  <a:lnTo>
                    <a:pt x="2147" y="1185"/>
                  </a:lnTo>
                  <a:lnTo>
                    <a:pt x="2144" y="1161"/>
                  </a:lnTo>
                  <a:lnTo>
                    <a:pt x="2134" y="1139"/>
                  </a:lnTo>
                  <a:lnTo>
                    <a:pt x="2120" y="1121"/>
                  </a:lnTo>
                  <a:lnTo>
                    <a:pt x="2102" y="1106"/>
                  </a:lnTo>
                  <a:lnTo>
                    <a:pt x="2080" y="1097"/>
                  </a:lnTo>
                  <a:lnTo>
                    <a:pt x="2056" y="1093"/>
                  </a:lnTo>
                  <a:close/>
                  <a:moveTo>
                    <a:pt x="2788" y="363"/>
                  </a:moveTo>
                  <a:lnTo>
                    <a:pt x="2764" y="367"/>
                  </a:lnTo>
                  <a:lnTo>
                    <a:pt x="2742" y="375"/>
                  </a:lnTo>
                  <a:lnTo>
                    <a:pt x="2724" y="390"/>
                  </a:lnTo>
                  <a:lnTo>
                    <a:pt x="2710" y="408"/>
                  </a:lnTo>
                  <a:lnTo>
                    <a:pt x="2700" y="430"/>
                  </a:lnTo>
                  <a:lnTo>
                    <a:pt x="2697" y="455"/>
                  </a:lnTo>
                  <a:lnTo>
                    <a:pt x="2700" y="479"/>
                  </a:lnTo>
                  <a:lnTo>
                    <a:pt x="2710" y="500"/>
                  </a:lnTo>
                  <a:lnTo>
                    <a:pt x="2724" y="519"/>
                  </a:lnTo>
                  <a:lnTo>
                    <a:pt x="2742" y="533"/>
                  </a:lnTo>
                  <a:lnTo>
                    <a:pt x="2764" y="543"/>
                  </a:lnTo>
                  <a:lnTo>
                    <a:pt x="2788" y="546"/>
                  </a:lnTo>
                  <a:lnTo>
                    <a:pt x="2813" y="543"/>
                  </a:lnTo>
                  <a:lnTo>
                    <a:pt x="2834" y="533"/>
                  </a:lnTo>
                  <a:lnTo>
                    <a:pt x="2853" y="519"/>
                  </a:lnTo>
                  <a:lnTo>
                    <a:pt x="2867" y="500"/>
                  </a:lnTo>
                  <a:lnTo>
                    <a:pt x="2877" y="479"/>
                  </a:lnTo>
                  <a:lnTo>
                    <a:pt x="2880" y="455"/>
                  </a:lnTo>
                  <a:lnTo>
                    <a:pt x="2877" y="430"/>
                  </a:lnTo>
                  <a:lnTo>
                    <a:pt x="2867" y="408"/>
                  </a:lnTo>
                  <a:lnTo>
                    <a:pt x="2853" y="390"/>
                  </a:lnTo>
                  <a:lnTo>
                    <a:pt x="2834" y="375"/>
                  </a:lnTo>
                  <a:lnTo>
                    <a:pt x="2813" y="367"/>
                  </a:lnTo>
                  <a:lnTo>
                    <a:pt x="2788" y="363"/>
                  </a:lnTo>
                  <a:close/>
                  <a:moveTo>
                    <a:pt x="2868" y="0"/>
                  </a:moveTo>
                  <a:lnTo>
                    <a:pt x="3053" y="183"/>
                  </a:lnTo>
                  <a:lnTo>
                    <a:pt x="3099" y="231"/>
                  </a:lnTo>
                  <a:lnTo>
                    <a:pt x="3137" y="278"/>
                  </a:lnTo>
                  <a:lnTo>
                    <a:pt x="3169" y="322"/>
                  </a:lnTo>
                  <a:lnTo>
                    <a:pt x="3196" y="366"/>
                  </a:lnTo>
                  <a:lnTo>
                    <a:pt x="3215" y="408"/>
                  </a:lnTo>
                  <a:lnTo>
                    <a:pt x="3228" y="448"/>
                  </a:lnTo>
                  <a:lnTo>
                    <a:pt x="3234" y="488"/>
                  </a:lnTo>
                  <a:lnTo>
                    <a:pt x="3234" y="526"/>
                  </a:lnTo>
                  <a:lnTo>
                    <a:pt x="3229" y="554"/>
                  </a:lnTo>
                  <a:lnTo>
                    <a:pt x="3221" y="579"/>
                  </a:lnTo>
                  <a:lnTo>
                    <a:pt x="3211" y="600"/>
                  </a:lnTo>
                  <a:lnTo>
                    <a:pt x="3200" y="617"/>
                  </a:lnTo>
                  <a:lnTo>
                    <a:pt x="3189" y="630"/>
                  </a:lnTo>
                  <a:lnTo>
                    <a:pt x="3179" y="639"/>
                  </a:lnTo>
                  <a:lnTo>
                    <a:pt x="3171" y="647"/>
                  </a:lnTo>
                  <a:lnTo>
                    <a:pt x="3167" y="650"/>
                  </a:lnTo>
                  <a:lnTo>
                    <a:pt x="3147" y="664"/>
                  </a:lnTo>
                  <a:lnTo>
                    <a:pt x="3121" y="659"/>
                  </a:lnTo>
                  <a:lnTo>
                    <a:pt x="3094" y="654"/>
                  </a:lnTo>
                  <a:lnTo>
                    <a:pt x="3069" y="653"/>
                  </a:lnTo>
                  <a:lnTo>
                    <a:pt x="3046" y="655"/>
                  </a:lnTo>
                  <a:lnTo>
                    <a:pt x="3026" y="658"/>
                  </a:lnTo>
                  <a:lnTo>
                    <a:pt x="3010" y="665"/>
                  </a:lnTo>
                  <a:lnTo>
                    <a:pt x="2996" y="672"/>
                  </a:lnTo>
                  <a:lnTo>
                    <a:pt x="2986" y="679"/>
                  </a:lnTo>
                  <a:lnTo>
                    <a:pt x="2978" y="687"/>
                  </a:lnTo>
                  <a:lnTo>
                    <a:pt x="2972" y="693"/>
                  </a:lnTo>
                  <a:lnTo>
                    <a:pt x="2969" y="699"/>
                  </a:lnTo>
                  <a:lnTo>
                    <a:pt x="2968" y="702"/>
                  </a:lnTo>
                  <a:lnTo>
                    <a:pt x="2964" y="709"/>
                  </a:lnTo>
                  <a:lnTo>
                    <a:pt x="2936" y="754"/>
                  </a:lnTo>
                  <a:lnTo>
                    <a:pt x="2908" y="797"/>
                  </a:lnTo>
                  <a:lnTo>
                    <a:pt x="2878" y="840"/>
                  </a:lnTo>
                  <a:lnTo>
                    <a:pt x="2846" y="882"/>
                  </a:lnTo>
                  <a:lnTo>
                    <a:pt x="2814" y="922"/>
                  </a:lnTo>
                  <a:lnTo>
                    <a:pt x="2781" y="963"/>
                  </a:lnTo>
                  <a:lnTo>
                    <a:pt x="2748" y="1001"/>
                  </a:lnTo>
                  <a:lnTo>
                    <a:pt x="2715" y="1038"/>
                  </a:lnTo>
                  <a:lnTo>
                    <a:pt x="2682" y="1073"/>
                  </a:lnTo>
                  <a:lnTo>
                    <a:pt x="2651" y="1106"/>
                  </a:lnTo>
                  <a:lnTo>
                    <a:pt x="2620" y="1138"/>
                  </a:lnTo>
                  <a:lnTo>
                    <a:pt x="2591" y="1166"/>
                  </a:lnTo>
                  <a:lnTo>
                    <a:pt x="2563" y="1194"/>
                  </a:lnTo>
                  <a:lnTo>
                    <a:pt x="2537" y="1218"/>
                  </a:lnTo>
                  <a:lnTo>
                    <a:pt x="2514" y="1240"/>
                  </a:lnTo>
                  <a:lnTo>
                    <a:pt x="2493" y="1259"/>
                  </a:lnTo>
                  <a:lnTo>
                    <a:pt x="2475" y="1275"/>
                  </a:lnTo>
                  <a:lnTo>
                    <a:pt x="2459" y="1289"/>
                  </a:lnTo>
                  <a:lnTo>
                    <a:pt x="2447" y="1300"/>
                  </a:lnTo>
                  <a:lnTo>
                    <a:pt x="2440" y="1306"/>
                  </a:lnTo>
                  <a:lnTo>
                    <a:pt x="2435" y="1310"/>
                  </a:lnTo>
                  <a:lnTo>
                    <a:pt x="2375" y="1352"/>
                  </a:lnTo>
                  <a:lnTo>
                    <a:pt x="2315" y="1388"/>
                  </a:lnTo>
                  <a:lnTo>
                    <a:pt x="2254" y="1420"/>
                  </a:lnTo>
                  <a:lnTo>
                    <a:pt x="2196" y="1447"/>
                  </a:lnTo>
                  <a:lnTo>
                    <a:pt x="2140" y="1469"/>
                  </a:lnTo>
                  <a:lnTo>
                    <a:pt x="2085" y="1490"/>
                  </a:lnTo>
                  <a:lnTo>
                    <a:pt x="2035" y="1505"/>
                  </a:lnTo>
                  <a:lnTo>
                    <a:pt x="1987" y="1518"/>
                  </a:lnTo>
                  <a:lnTo>
                    <a:pt x="1945" y="1528"/>
                  </a:lnTo>
                  <a:lnTo>
                    <a:pt x="1966" y="1548"/>
                  </a:lnTo>
                  <a:lnTo>
                    <a:pt x="1922" y="1597"/>
                  </a:lnTo>
                  <a:lnTo>
                    <a:pt x="1832" y="1683"/>
                  </a:lnTo>
                  <a:lnTo>
                    <a:pt x="1747" y="1763"/>
                  </a:lnTo>
                  <a:lnTo>
                    <a:pt x="1665" y="1839"/>
                  </a:lnTo>
                  <a:lnTo>
                    <a:pt x="1586" y="1912"/>
                  </a:lnTo>
                  <a:lnTo>
                    <a:pt x="1512" y="1979"/>
                  </a:lnTo>
                  <a:lnTo>
                    <a:pt x="1440" y="2044"/>
                  </a:lnTo>
                  <a:lnTo>
                    <a:pt x="1371" y="2106"/>
                  </a:lnTo>
                  <a:lnTo>
                    <a:pt x="1304" y="2163"/>
                  </a:lnTo>
                  <a:lnTo>
                    <a:pt x="1239" y="2217"/>
                  </a:lnTo>
                  <a:lnTo>
                    <a:pt x="1177" y="2268"/>
                  </a:lnTo>
                  <a:lnTo>
                    <a:pt x="1117" y="2316"/>
                  </a:lnTo>
                  <a:lnTo>
                    <a:pt x="1059" y="2361"/>
                  </a:lnTo>
                  <a:lnTo>
                    <a:pt x="1003" y="2404"/>
                  </a:lnTo>
                  <a:lnTo>
                    <a:pt x="947" y="2443"/>
                  </a:lnTo>
                  <a:lnTo>
                    <a:pt x="894" y="2480"/>
                  </a:lnTo>
                  <a:lnTo>
                    <a:pt x="842" y="2515"/>
                  </a:lnTo>
                  <a:lnTo>
                    <a:pt x="790" y="2547"/>
                  </a:lnTo>
                  <a:lnTo>
                    <a:pt x="739" y="2577"/>
                  </a:lnTo>
                  <a:lnTo>
                    <a:pt x="689" y="2605"/>
                  </a:lnTo>
                  <a:lnTo>
                    <a:pt x="639" y="2632"/>
                  </a:lnTo>
                  <a:lnTo>
                    <a:pt x="589" y="2657"/>
                  </a:lnTo>
                  <a:lnTo>
                    <a:pt x="540" y="2680"/>
                  </a:lnTo>
                  <a:lnTo>
                    <a:pt x="490" y="2701"/>
                  </a:lnTo>
                  <a:lnTo>
                    <a:pt x="439" y="2723"/>
                  </a:lnTo>
                  <a:lnTo>
                    <a:pt x="389" y="2742"/>
                  </a:lnTo>
                  <a:lnTo>
                    <a:pt x="337" y="2761"/>
                  </a:lnTo>
                  <a:lnTo>
                    <a:pt x="285" y="2779"/>
                  </a:lnTo>
                  <a:lnTo>
                    <a:pt x="230" y="2796"/>
                  </a:lnTo>
                  <a:lnTo>
                    <a:pt x="175" y="2812"/>
                  </a:lnTo>
                  <a:lnTo>
                    <a:pt x="119" y="2828"/>
                  </a:lnTo>
                  <a:lnTo>
                    <a:pt x="60" y="2844"/>
                  </a:lnTo>
                  <a:lnTo>
                    <a:pt x="0" y="2859"/>
                  </a:lnTo>
                  <a:lnTo>
                    <a:pt x="1554" y="1309"/>
                  </a:lnTo>
                  <a:lnTo>
                    <a:pt x="1641" y="1223"/>
                  </a:lnTo>
                  <a:lnTo>
                    <a:pt x="28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41"/>
            <p:cNvSpPr>
              <a:spLocks/>
            </p:cNvSpPr>
            <p:nvPr/>
          </p:nvSpPr>
          <p:spPr bwMode="auto">
            <a:xfrm>
              <a:off x="10955338" y="4516438"/>
              <a:ext cx="390525" cy="241300"/>
            </a:xfrm>
            <a:custGeom>
              <a:avLst/>
              <a:gdLst>
                <a:gd name="T0" fmla="*/ 2463 w 2463"/>
                <a:gd name="T1" fmla="*/ 150 h 1529"/>
                <a:gd name="T2" fmla="*/ 2300 w 2463"/>
                <a:gd name="T3" fmla="*/ 311 h 1529"/>
                <a:gd name="T4" fmla="*/ 2066 w 2463"/>
                <a:gd name="T5" fmla="*/ 531 h 1529"/>
                <a:gd name="T6" fmla="*/ 1841 w 2463"/>
                <a:gd name="T7" fmla="*/ 729 h 1529"/>
                <a:gd name="T8" fmla="*/ 1624 w 2463"/>
                <a:gd name="T9" fmla="*/ 906 h 1529"/>
                <a:gd name="T10" fmla="*/ 1417 w 2463"/>
                <a:gd name="T11" fmla="*/ 1060 h 1529"/>
                <a:gd name="T12" fmla="*/ 1218 w 2463"/>
                <a:gd name="T13" fmla="*/ 1193 h 1529"/>
                <a:gd name="T14" fmla="*/ 1029 w 2463"/>
                <a:gd name="T15" fmla="*/ 1304 h 1529"/>
                <a:gd name="T16" fmla="*/ 848 w 2463"/>
                <a:gd name="T17" fmla="*/ 1392 h 1529"/>
                <a:gd name="T18" fmla="*/ 676 w 2463"/>
                <a:gd name="T19" fmla="*/ 1459 h 1529"/>
                <a:gd name="T20" fmla="*/ 515 w 2463"/>
                <a:gd name="T21" fmla="*/ 1503 h 1529"/>
                <a:gd name="T22" fmla="*/ 362 w 2463"/>
                <a:gd name="T23" fmla="*/ 1526 h 1529"/>
                <a:gd name="T24" fmla="*/ 227 w 2463"/>
                <a:gd name="T25" fmla="*/ 1527 h 1529"/>
                <a:gd name="T26" fmla="*/ 107 w 2463"/>
                <a:gd name="T27" fmla="*/ 1509 h 1529"/>
                <a:gd name="T28" fmla="*/ 117 w 2463"/>
                <a:gd name="T29" fmla="*/ 1368 h 1529"/>
                <a:gd name="T30" fmla="*/ 286 w 2463"/>
                <a:gd name="T31" fmla="*/ 1344 h 1529"/>
                <a:gd name="T32" fmla="*/ 419 w 2463"/>
                <a:gd name="T33" fmla="*/ 1308 h 1529"/>
                <a:gd name="T34" fmla="*/ 544 w 2463"/>
                <a:gd name="T35" fmla="*/ 1271 h 1529"/>
                <a:gd name="T36" fmla="*/ 663 w 2463"/>
                <a:gd name="T37" fmla="*/ 1231 h 1529"/>
                <a:gd name="T38" fmla="*/ 776 w 2463"/>
                <a:gd name="T39" fmla="*/ 1186 h 1529"/>
                <a:gd name="T40" fmla="*/ 888 w 2463"/>
                <a:gd name="T41" fmla="*/ 1137 h 1529"/>
                <a:gd name="T42" fmla="*/ 998 w 2463"/>
                <a:gd name="T43" fmla="*/ 1081 h 1529"/>
                <a:gd name="T44" fmla="*/ 1107 w 2463"/>
                <a:gd name="T45" fmla="*/ 1019 h 1529"/>
                <a:gd name="T46" fmla="*/ 1219 w 2463"/>
                <a:gd name="T47" fmla="*/ 948 h 1529"/>
                <a:gd name="T48" fmla="*/ 1334 w 2463"/>
                <a:gd name="T49" fmla="*/ 867 h 1529"/>
                <a:gd name="T50" fmla="*/ 1453 w 2463"/>
                <a:gd name="T51" fmla="*/ 777 h 1529"/>
                <a:gd name="T52" fmla="*/ 1580 w 2463"/>
                <a:gd name="T53" fmla="*/ 674 h 1529"/>
                <a:gd name="T54" fmla="*/ 1714 w 2463"/>
                <a:gd name="T55" fmla="*/ 561 h 1529"/>
                <a:gd name="T56" fmla="*/ 1857 w 2463"/>
                <a:gd name="T57" fmla="*/ 432 h 1529"/>
                <a:gd name="T58" fmla="*/ 2012 w 2463"/>
                <a:gd name="T59" fmla="*/ 290 h 1529"/>
                <a:gd name="T60" fmla="*/ 2180 w 2463"/>
                <a:gd name="T61" fmla="*/ 132 h 1529"/>
                <a:gd name="T62" fmla="*/ 2312 w 2463"/>
                <a:gd name="T63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63" h="1529">
                  <a:moveTo>
                    <a:pt x="2312" y="0"/>
                  </a:moveTo>
                  <a:lnTo>
                    <a:pt x="2463" y="150"/>
                  </a:lnTo>
                  <a:lnTo>
                    <a:pt x="2420" y="194"/>
                  </a:lnTo>
                  <a:lnTo>
                    <a:pt x="2300" y="311"/>
                  </a:lnTo>
                  <a:lnTo>
                    <a:pt x="2182" y="424"/>
                  </a:lnTo>
                  <a:lnTo>
                    <a:pt x="2066" y="531"/>
                  </a:lnTo>
                  <a:lnTo>
                    <a:pt x="1952" y="633"/>
                  </a:lnTo>
                  <a:lnTo>
                    <a:pt x="1841" y="729"/>
                  </a:lnTo>
                  <a:lnTo>
                    <a:pt x="1732" y="820"/>
                  </a:lnTo>
                  <a:lnTo>
                    <a:pt x="1624" y="906"/>
                  </a:lnTo>
                  <a:lnTo>
                    <a:pt x="1519" y="986"/>
                  </a:lnTo>
                  <a:lnTo>
                    <a:pt x="1417" y="1060"/>
                  </a:lnTo>
                  <a:lnTo>
                    <a:pt x="1316" y="1129"/>
                  </a:lnTo>
                  <a:lnTo>
                    <a:pt x="1218" y="1193"/>
                  </a:lnTo>
                  <a:lnTo>
                    <a:pt x="1122" y="1251"/>
                  </a:lnTo>
                  <a:lnTo>
                    <a:pt x="1029" y="1304"/>
                  </a:lnTo>
                  <a:lnTo>
                    <a:pt x="937" y="1351"/>
                  </a:lnTo>
                  <a:lnTo>
                    <a:pt x="848" y="1392"/>
                  </a:lnTo>
                  <a:lnTo>
                    <a:pt x="761" y="1428"/>
                  </a:lnTo>
                  <a:lnTo>
                    <a:pt x="676" y="1459"/>
                  </a:lnTo>
                  <a:lnTo>
                    <a:pt x="595" y="1484"/>
                  </a:lnTo>
                  <a:lnTo>
                    <a:pt x="515" y="1503"/>
                  </a:lnTo>
                  <a:lnTo>
                    <a:pt x="437" y="1517"/>
                  </a:lnTo>
                  <a:lnTo>
                    <a:pt x="362" y="1526"/>
                  </a:lnTo>
                  <a:lnTo>
                    <a:pt x="289" y="1529"/>
                  </a:lnTo>
                  <a:lnTo>
                    <a:pt x="227" y="1527"/>
                  </a:lnTo>
                  <a:lnTo>
                    <a:pt x="166" y="1519"/>
                  </a:lnTo>
                  <a:lnTo>
                    <a:pt x="107" y="1509"/>
                  </a:lnTo>
                  <a:lnTo>
                    <a:pt x="0" y="1484"/>
                  </a:lnTo>
                  <a:lnTo>
                    <a:pt x="117" y="1368"/>
                  </a:lnTo>
                  <a:lnTo>
                    <a:pt x="279" y="1345"/>
                  </a:lnTo>
                  <a:lnTo>
                    <a:pt x="286" y="1344"/>
                  </a:lnTo>
                  <a:lnTo>
                    <a:pt x="353" y="1326"/>
                  </a:lnTo>
                  <a:lnTo>
                    <a:pt x="419" y="1308"/>
                  </a:lnTo>
                  <a:lnTo>
                    <a:pt x="482" y="1290"/>
                  </a:lnTo>
                  <a:lnTo>
                    <a:pt x="544" y="1271"/>
                  </a:lnTo>
                  <a:lnTo>
                    <a:pt x="604" y="1252"/>
                  </a:lnTo>
                  <a:lnTo>
                    <a:pt x="663" y="1231"/>
                  </a:lnTo>
                  <a:lnTo>
                    <a:pt x="720" y="1210"/>
                  </a:lnTo>
                  <a:lnTo>
                    <a:pt x="776" y="1186"/>
                  </a:lnTo>
                  <a:lnTo>
                    <a:pt x="833" y="1163"/>
                  </a:lnTo>
                  <a:lnTo>
                    <a:pt x="888" y="1137"/>
                  </a:lnTo>
                  <a:lnTo>
                    <a:pt x="942" y="1110"/>
                  </a:lnTo>
                  <a:lnTo>
                    <a:pt x="998" y="1081"/>
                  </a:lnTo>
                  <a:lnTo>
                    <a:pt x="1052" y="1051"/>
                  </a:lnTo>
                  <a:lnTo>
                    <a:pt x="1107" y="1019"/>
                  </a:lnTo>
                  <a:lnTo>
                    <a:pt x="1163" y="984"/>
                  </a:lnTo>
                  <a:lnTo>
                    <a:pt x="1219" y="948"/>
                  </a:lnTo>
                  <a:lnTo>
                    <a:pt x="1275" y="908"/>
                  </a:lnTo>
                  <a:lnTo>
                    <a:pt x="1334" y="867"/>
                  </a:lnTo>
                  <a:lnTo>
                    <a:pt x="1392" y="824"/>
                  </a:lnTo>
                  <a:lnTo>
                    <a:pt x="1453" y="777"/>
                  </a:lnTo>
                  <a:lnTo>
                    <a:pt x="1516" y="727"/>
                  </a:lnTo>
                  <a:lnTo>
                    <a:pt x="1580" y="674"/>
                  </a:lnTo>
                  <a:lnTo>
                    <a:pt x="1645" y="619"/>
                  </a:lnTo>
                  <a:lnTo>
                    <a:pt x="1714" y="561"/>
                  </a:lnTo>
                  <a:lnTo>
                    <a:pt x="1784" y="498"/>
                  </a:lnTo>
                  <a:lnTo>
                    <a:pt x="1857" y="432"/>
                  </a:lnTo>
                  <a:lnTo>
                    <a:pt x="1934" y="363"/>
                  </a:lnTo>
                  <a:lnTo>
                    <a:pt x="2012" y="290"/>
                  </a:lnTo>
                  <a:lnTo>
                    <a:pt x="2094" y="214"/>
                  </a:lnTo>
                  <a:lnTo>
                    <a:pt x="2180" y="132"/>
                  </a:lnTo>
                  <a:lnTo>
                    <a:pt x="2270" y="47"/>
                  </a:lnTo>
                  <a:lnTo>
                    <a:pt x="2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8" name="Freeform 397"/>
          <p:cNvSpPr>
            <a:spLocks/>
          </p:cNvSpPr>
          <p:nvPr/>
        </p:nvSpPr>
        <p:spPr bwMode="auto">
          <a:xfrm>
            <a:off x="803282" y="3454400"/>
            <a:ext cx="285750" cy="563562"/>
          </a:xfrm>
          <a:custGeom>
            <a:avLst/>
            <a:gdLst>
              <a:gd name="connsiteX0" fmla="*/ 0 w 285750"/>
              <a:gd name="connsiteY0" fmla="*/ 398462 h 563562"/>
              <a:gd name="connsiteX1" fmla="*/ 285750 w 285750"/>
              <a:gd name="connsiteY1" fmla="*/ 398462 h 563562"/>
              <a:gd name="connsiteX2" fmla="*/ 285750 w 285750"/>
              <a:gd name="connsiteY2" fmla="*/ 418682 h 563562"/>
              <a:gd name="connsiteX3" fmla="*/ 285222 w 285750"/>
              <a:gd name="connsiteY3" fmla="*/ 425715 h 563562"/>
              <a:gd name="connsiteX4" fmla="*/ 283636 w 285750"/>
              <a:gd name="connsiteY4" fmla="*/ 432396 h 563562"/>
              <a:gd name="connsiteX5" fmla="*/ 281346 w 285750"/>
              <a:gd name="connsiteY5" fmla="*/ 438726 h 563562"/>
              <a:gd name="connsiteX6" fmla="*/ 277999 w 285750"/>
              <a:gd name="connsiteY6" fmla="*/ 444528 h 563562"/>
              <a:gd name="connsiteX7" fmla="*/ 273947 w 285750"/>
              <a:gd name="connsiteY7" fmla="*/ 449979 h 563562"/>
              <a:gd name="connsiteX8" fmla="*/ 269366 w 285750"/>
              <a:gd name="connsiteY8" fmla="*/ 454726 h 563562"/>
              <a:gd name="connsiteX9" fmla="*/ 263729 w 285750"/>
              <a:gd name="connsiteY9" fmla="*/ 458770 h 563562"/>
              <a:gd name="connsiteX10" fmla="*/ 257915 w 285750"/>
              <a:gd name="connsiteY10" fmla="*/ 462111 h 563562"/>
              <a:gd name="connsiteX11" fmla="*/ 251573 w 285750"/>
              <a:gd name="connsiteY11" fmla="*/ 464397 h 563562"/>
              <a:gd name="connsiteX12" fmla="*/ 244878 w 285750"/>
              <a:gd name="connsiteY12" fmla="*/ 465979 h 563562"/>
              <a:gd name="connsiteX13" fmla="*/ 237831 w 285750"/>
              <a:gd name="connsiteY13" fmla="*/ 466507 h 563562"/>
              <a:gd name="connsiteX14" fmla="*/ 174938 w 285750"/>
              <a:gd name="connsiteY14" fmla="*/ 466507 h 563562"/>
              <a:gd name="connsiteX15" fmla="*/ 174938 w 285750"/>
              <a:gd name="connsiteY15" fmla="*/ 534375 h 563562"/>
              <a:gd name="connsiteX16" fmla="*/ 174410 w 285750"/>
              <a:gd name="connsiteY16" fmla="*/ 539650 h 563562"/>
              <a:gd name="connsiteX17" fmla="*/ 173000 w 285750"/>
              <a:gd name="connsiteY17" fmla="*/ 544573 h 563562"/>
              <a:gd name="connsiteX18" fmla="*/ 170886 w 285750"/>
              <a:gd name="connsiteY18" fmla="*/ 548969 h 563562"/>
              <a:gd name="connsiteX19" fmla="*/ 167891 w 285750"/>
              <a:gd name="connsiteY19" fmla="*/ 553188 h 563562"/>
              <a:gd name="connsiteX20" fmla="*/ 164368 w 285750"/>
              <a:gd name="connsiteY20" fmla="*/ 556705 h 563562"/>
              <a:gd name="connsiteX21" fmla="*/ 160316 w 285750"/>
              <a:gd name="connsiteY21" fmla="*/ 559694 h 563562"/>
              <a:gd name="connsiteX22" fmla="*/ 155736 w 285750"/>
              <a:gd name="connsiteY22" fmla="*/ 561804 h 563562"/>
              <a:gd name="connsiteX23" fmla="*/ 150803 w 285750"/>
              <a:gd name="connsiteY23" fmla="*/ 563210 h 563562"/>
              <a:gd name="connsiteX24" fmla="*/ 145694 w 285750"/>
              <a:gd name="connsiteY24" fmla="*/ 563562 h 563562"/>
              <a:gd name="connsiteX25" fmla="*/ 136004 w 285750"/>
              <a:gd name="connsiteY25" fmla="*/ 563562 h 563562"/>
              <a:gd name="connsiteX26" fmla="*/ 130719 w 285750"/>
              <a:gd name="connsiteY26" fmla="*/ 563210 h 563562"/>
              <a:gd name="connsiteX27" fmla="*/ 125786 w 285750"/>
              <a:gd name="connsiteY27" fmla="*/ 561804 h 563562"/>
              <a:gd name="connsiteX28" fmla="*/ 121206 w 285750"/>
              <a:gd name="connsiteY28" fmla="*/ 559694 h 563562"/>
              <a:gd name="connsiteX29" fmla="*/ 116978 w 285750"/>
              <a:gd name="connsiteY29" fmla="*/ 556705 h 563562"/>
              <a:gd name="connsiteX30" fmla="*/ 113631 w 285750"/>
              <a:gd name="connsiteY30" fmla="*/ 553188 h 563562"/>
              <a:gd name="connsiteX31" fmla="*/ 110636 w 285750"/>
              <a:gd name="connsiteY31" fmla="*/ 548969 h 563562"/>
              <a:gd name="connsiteX32" fmla="*/ 108522 w 285750"/>
              <a:gd name="connsiteY32" fmla="*/ 544573 h 563562"/>
              <a:gd name="connsiteX33" fmla="*/ 107112 w 285750"/>
              <a:gd name="connsiteY33" fmla="*/ 539650 h 563562"/>
              <a:gd name="connsiteX34" fmla="*/ 106760 w 285750"/>
              <a:gd name="connsiteY34" fmla="*/ 534375 h 563562"/>
              <a:gd name="connsiteX35" fmla="*/ 106760 w 285750"/>
              <a:gd name="connsiteY35" fmla="*/ 466507 h 563562"/>
              <a:gd name="connsiteX36" fmla="*/ 47919 w 285750"/>
              <a:gd name="connsiteY36" fmla="*/ 466507 h 563562"/>
              <a:gd name="connsiteX37" fmla="*/ 40872 w 285750"/>
              <a:gd name="connsiteY37" fmla="*/ 465979 h 563562"/>
              <a:gd name="connsiteX38" fmla="*/ 34177 w 285750"/>
              <a:gd name="connsiteY38" fmla="*/ 464397 h 563562"/>
              <a:gd name="connsiteX39" fmla="*/ 27835 w 285750"/>
              <a:gd name="connsiteY39" fmla="*/ 462111 h 563562"/>
              <a:gd name="connsiteX40" fmla="*/ 21669 w 285750"/>
              <a:gd name="connsiteY40" fmla="*/ 458770 h 563562"/>
              <a:gd name="connsiteX41" fmla="*/ 16384 w 285750"/>
              <a:gd name="connsiteY41" fmla="*/ 454726 h 563562"/>
              <a:gd name="connsiteX42" fmla="*/ 11627 w 285750"/>
              <a:gd name="connsiteY42" fmla="*/ 449979 h 563562"/>
              <a:gd name="connsiteX43" fmla="*/ 7752 w 285750"/>
              <a:gd name="connsiteY43" fmla="*/ 444528 h 563562"/>
              <a:gd name="connsiteX44" fmla="*/ 4404 w 285750"/>
              <a:gd name="connsiteY44" fmla="*/ 438726 h 563562"/>
              <a:gd name="connsiteX45" fmla="*/ 1938 w 285750"/>
              <a:gd name="connsiteY45" fmla="*/ 432396 h 563562"/>
              <a:gd name="connsiteX46" fmla="*/ 529 w 285750"/>
              <a:gd name="connsiteY46" fmla="*/ 425715 h 563562"/>
              <a:gd name="connsiteX47" fmla="*/ 0 w 285750"/>
              <a:gd name="connsiteY47" fmla="*/ 418682 h 563562"/>
              <a:gd name="connsiteX48" fmla="*/ 137590 w 285750"/>
              <a:gd name="connsiteY48" fmla="*/ 0 h 563562"/>
              <a:gd name="connsiteX49" fmla="*/ 148160 w 285750"/>
              <a:gd name="connsiteY49" fmla="*/ 0 h 563562"/>
              <a:gd name="connsiteX50" fmla="*/ 159611 w 285750"/>
              <a:gd name="connsiteY50" fmla="*/ 529 h 563562"/>
              <a:gd name="connsiteX51" fmla="*/ 171062 w 285750"/>
              <a:gd name="connsiteY51" fmla="*/ 1939 h 563562"/>
              <a:gd name="connsiteX52" fmla="*/ 182161 w 285750"/>
              <a:gd name="connsiteY52" fmla="*/ 4230 h 563562"/>
              <a:gd name="connsiteX53" fmla="*/ 192908 w 285750"/>
              <a:gd name="connsiteY53" fmla="*/ 7402 h 563562"/>
              <a:gd name="connsiteX54" fmla="*/ 203478 w 285750"/>
              <a:gd name="connsiteY54" fmla="*/ 11631 h 563562"/>
              <a:gd name="connsiteX55" fmla="*/ 213520 w 285750"/>
              <a:gd name="connsiteY55" fmla="*/ 16565 h 563562"/>
              <a:gd name="connsiteX56" fmla="*/ 223209 w 285750"/>
              <a:gd name="connsiteY56" fmla="*/ 22557 h 563562"/>
              <a:gd name="connsiteX57" fmla="*/ 232370 w 285750"/>
              <a:gd name="connsiteY57" fmla="*/ 29077 h 563562"/>
              <a:gd name="connsiteX58" fmla="*/ 241003 w 285750"/>
              <a:gd name="connsiteY58" fmla="*/ 36303 h 563562"/>
              <a:gd name="connsiteX59" fmla="*/ 249106 w 285750"/>
              <a:gd name="connsiteY59" fmla="*/ 44409 h 563562"/>
              <a:gd name="connsiteX60" fmla="*/ 256506 w 285750"/>
              <a:gd name="connsiteY60" fmla="*/ 53220 h 563562"/>
              <a:gd name="connsiteX61" fmla="*/ 263200 w 285750"/>
              <a:gd name="connsiteY61" fmla="*/ 62560 h 563562"/>
              <a:gd name="connsiteX62" fmla="*/ 273066 w 285750"/>
              <a:gd name="connsiteY62" fmla="*/ 77715 h 563562"/>
              <a:gd name="connsiteX63" fmla="*/ 255096 w 285750"/>
              <a:gd name="connsiteY63" fmla="*/ 77715 h 563562"/>
              <a:gd name="connsiteX64" fmla="*/ 251044 w 285750"/>
              <a:gd name="connsiteY64" fmla="*/ 78068 h 563562"/>
              <a:gd name="connsiteX65" fmla="*/ 247169 w 285750"/>
              <a:gd name="connsiteY65" fmla="*/ 78773 h 563562"/>
              <a:gd name="connsiteX66" fmla="*/ 243469 w 285750"/>
              <a:gd name="connsiteY66" fmla="*/ 80006 h 563562"/>
              <a:gd name="connsiteX67" fmla="*/ 239065 w 285750"/>
              <a:gd name="connsiteY67" fmla="*/ 82297 h 563562"/>
              <a:gd name="connsiteX68" fmla="*/ 235013 w 285750"/>
              <a:gd name="connsiteY68" fmla="*/ 85117 h 563562"/>
              <a:gd name="connsiteX69" fmla="*/ 231489 w 285750"/>
              <a:gd name="connsiteY69" fmla="*/ 88465 h 563562"/>
              <a:gd name="connsiteX70" fmla="*/ 228671 w 285750"/>
              <a:gd name="connsiteY70" fmla="*/ 92518 h 563562"/>
              <a:gd name="connsiteX71" fmla="*/ 226204 w 285750"/>
              <a:gd name="connsiteY71" fmla="*/ 96924 h 563562"/>
              <a:gd name="connsiteX72" fmla="*/ 224619 w 285750"/>
              <a:gd name="connsiteY72" fmla="*/ 101682 h 563562"/>
              <a:gd name="connsiteX73" fmla="*/ 223914 w 285750"/>
              <a:gd name="connsiteY73" fmla="*/ 106616 h 563562"/>
              <a:gd name="connsiteX74" fmla="*/ 223738 w 285750"/>
              <a:gd name="connsiteY74" fmla="*/ 111551 h 563562"/>
              <a:gd name="connsiteX75" fmla="*/ 224442 w 285750"/>
              <a:gd name="connsiteY75" fmla="*/ 116661 h 563562"/>
              <a:gd name="connsiteX76" fmla="*/ 226028 w 285750"/>
              <a:gd name="connsiteY76" fmla="*/ 121419 h 563562"/>
              <a:gd name="connsiteX77" fmla="*/ 228494 w 285750"/>
              <a:gd name="connsiteY77" fmla="*/ 126177 h 563562"/>
              <a:gd name="connsiteX78" fmla="*/ 231842 w 285750"/>
              <a:gd name="connsiteY78" fmla="*/ 130583 h 563562"/>
              <a:gd name="connsiteX79" fmla="*/ 235894 w 285750"/>
              <a:gd name="connsiteY79" fmla="*/ 134284 h 563562"/>
              <a:gd name="connsiteX80" fmla="*/ 240474 w 285750"/>
              <a:gd name="connsiteY80" fmla="*/ 137280 h 563562"/>
              <a:gd name="connsiteX81" fmla="*/ 245759 w 285750"/>
              <a:gd name="connsiteY81" fmla="*/ 139394 h 563562"/>
              <a:gd name="connsiteX82" fmla="*/ 267252 w 285750"/>
              <a:gd name="connsiteY82" fmla="*/ 146443 h 563562"/>
              <a:gd name="connsiteX83" fmla="*/ 247345 w 285750"/>
              <a:gd name="connsiteY83" fmla="*/ 157193 h 563562"/>
              <a:gd name="connsiteX84" fmla="*/ 242060 w 285750"/>
              <a:gd name="connsiteY84" fmla="*/ 160541 h 563562"/>
              <a:gd name="connsiteX85" fmla="*/ 237303 w 285750"/>
              <a:gd name="connsiteY85" fmla="*/ 164771 h 563562"/>
              <a:gd name="connsiteX86" fmla="*/ 233427 w 285750"/>
              <a:gd name="connsiteY86" fmla="*/ 169529 h 563562"/>
              <a:gd name="connsiteX87" fmla="*/ 230256 w 285750"/>
              <a:gd name="connsiteY87" fmla="*/ 174463 h 563562"/>
              <a:gd name="connsiteX88" fmla="*/ 227790 w 285750"/>
              <a:gd name="connsiteY88" fmla="*/ 179926 h 563562"/>
              <a:gd name="connsiteX89" fmla="*/ 226028 w 285750"/>
              <a:gd name="connsiteY89" fmla="*/ 185742 h 563562"/>
              <a:gd name="connsiteX90" fmla="*/ 225323 w 285750"/>
              <a:gd name="connsiteY90" fmla="*/ 191733 h 563562"/>
              <a:gd name="connsiteX91" fmla="*/ 225323 w 285750"/>
              <a:gd name="connsiteY91" fmla="*/ 197725 h 563562"/>
              <a:gd name="connsiteX92" fmla="*/ 226380 w 285750"/>
              <a:gd name="connsiteY92" fmla="*/ 203893 h 563562"/>
              <a:gd name="connsiteX93" fmla="*/ 228142 w 285750"/>
              <a:gd name="connsiteY93" fmla="*/ 209884 h 563562"/>
              <a:gd name="connsiteX94" fmla="*/ 230785 w 285750"/>
              <a:gd name="connsiteY94" fmla="*/ 215171 h 563562"/>
              <a:gd name="connsiteX95" fmla="*/ 233956 w 285750"/>
              <a:gd name="connsiteY95" fmla="*/ 219929 h 563562"/>
              <a:gd name="connsiteX96" fmla="*/ 237655 w 285750"/>
              <a:gd name="connsiteY96" fmla="*/ 224159 h 563562"/>
              <a:gd name="connsiteX97" fmla="*/ 242060 w 285750"/>
              <a:gd name="connsiteY97" fmla="*/ 227859 h 563562"/>
              <a:gd name="connsiteX98" fmla="*/ 246640 w 285750"/>
              <a:gd name="connsiteY98" fmla="*/ 230855 h 563562"/>
              <a:gd name="connsiteX99" fmla="*/ 251749 w 285750"/>
              <a:gd name="connsiteY99" fmla="*/ 233322 h 563562"/>
              <a:gd name="connsiteX100" fmla="*/ 257210 w 285750"/>
              <a:gd name="connsiteY100" fmla="*/ 234908 h 563562"/>
              <a:gd name="connsiteX101" fmla="*/ 262672 w 285750"/>
              <a:gd name="connsiteY101" fmla="*/ 235966 h 563562"/>
              <a:gd name="connsiteX102" fmla="*/ 268661 w 285750"/>
              <a:gd name="connsiteY102" fmla="*/ 236142 h 563562"/>
              <a:gd name="connsiteX103" fmla="*/ 274475 w 285750"/>
              <a:gd name="connsiteY103" fmla="*/ 235613 h 563562"/>
              <a:gd name="connsiteX104" fmla="*/ 285750 w 285750"/>
              <a:gd name="connsiteY104" fmla="*/ 233675 h 563562"/>
              <a:gd name="connsiteX105" fmla="*/ 285750 w 285750"/>
              <a:gd name="connsiteY105" fmla="*/ 379413 h 563562"/>
              <a:gd name="connsiteX106" fmla="*/ 0 w 285750"/>
              <a:gd name="connsiteY106" fmla="*/ 379413 h 563562"/>
              <a:gd name="connsiteX107" fmla="*/ 0 w 285750"/>
              <a:gd name="connsiteY107" fmla="*/ 137632 h 563562"/>
              <a:gd name="connsiteX108" fmla="*/ 529 w 285750"/>
              <a:gd name="connsiteY108" fmla="*/ 125120 h 563562"/>
              <a:gd name="connsiteX109" fmla="*/ 2290 w 285750"/>
              <a:gd name="connsiteY109" fmla="*/ 112784 h 563562"/>
              <a:gd name="connsiteX110" fmla="*/ 4933 w 285750"/>
              <a:gd name="connsiteY110" fmla="*/ 100977 h 563562"/>
              <a:gd name="connsiteX111" fmla="*/ 8632 w 285750"/>
              <a:gd name="connsiteY111" fmla="*/ 89523 h 563562"/>
              <a:gd name="connsiteX112" fmla="*/ 13213 w 285750"/>
              <a:gd name="connsiteY112" fmla="*/ 78597 h 563562"/>
              <a:gd name="connsiteX113" fmla="*/ 18674 w 285750"/>
              <a:gd name="connsiteY113" fmla="*/ 68199 h 563562"/>
              <a:gd name="connsiteX114" fmla="*/ 25193 w 285750"/>
              <a:gd name="connsiteY114" fmla="*/ 58154 h 563562"/>
              <a:gd name="connsiteX115" fmla="*/ 32416 w 285750"/>
              <a:gd name="connsiteY115" fmla="*/ 48991 h 563562"/>
              <a:gd name="connsiteX116" fmla="*/ 40343 w 285750"/>
              <a:gd name="connsiteY116" fmla="*/ 40356 h 563562"/>
              <a:gd name="connsiteX117" fmla="*/ 48976 w 285750"/>
              <a:gd name="connsiteY117" fmla="*/ 32426 h 563562"/>
              <a:gd name="connsiteX118" fmla="*/ 58137 w 285750"/>
              <a:gd name="connsiteY118" fmla="*/ 25200 h 563562"/>
              <a:gd name="connsiteX119" fmla="*/ 68002 w 285750"/>
              <a:gd name="connsiteY119" fmla="*/ 18856 h 563562"/>
              <a:gd name="connsiteX120" fmla="*/ 78749 w 285750"/>
              <a:gd name="connsiteY120" fmla="*/ 13217 h 563562"/>
              <a:gd name="connsiteX121" fmla="*/ 89671 w 285750"/>
              <a:gd name="connsiteY121" fmla="*/ 8635 h 563562"/>
              <a:gd name="connsiteX122" fmla="*/ 100946 w 285750"/>
              <a:gd name="connsiteY122" fmla="*/ 4934 h 563562"/>
              <a:gd name="connsiteX123" fmla="*/ 112750 w 285750"/>
              <a:gd name="connsiteY123" fmla="*/ 2115 h 563562"/>
              <a:gd name="connsiteX124" fmla="*/ 125082 w 285750"/>
              <a:gd name="connsiteY124" fmla="*/ 529 h 563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85750" h="563562">
                <a:moveTo>
                  <a:pt x="0" y="398462"/>
                </a:moveTo>
                <a:lnTo>
                  <a:pt x="285750" y="398462"/>
                </a:lnTo>
                <a:lnTo>
                  <a:pt x="285750" y="418682"/>
                </a:lnTo>
                <a:lnTo>
                  <a:pt x="285222" y="425715"/>
                </a:lnTo>
                <a:lnTo>
                  <a:pt x="283636" y="432396"/>
                </a:lnTo>
                <a:lnTo>
                  <a:pt x="281346" y="438726"/>
                </a:lnTo>
                <a:lnTo>
                  <a:pt x="277999" y="444528"/>
                </a:lnTo>
                <a:lnTo>
                  <a:pt x="273947" y="449979"/>
                </a:lnTo>
                <a:lnTo>
                  <a:pt x="269366" y="454726"/>
                </a:lnTo>
                <a:lnTo>
                  <a:pt x="263729" y="458770"/>
                </a:lnTo>
                <a:lnTo>
                  <a:pt x="257915" y="462111"/>
                </a:lnTo>
                <a:lnTo>
                  <a:pt x="251573" y="464397"/>
                </a:lnTo>
                <a:lnTo>
                  <a:pt x="244878" y="465979"/>
                </a:lnTo>
                <a:lnTo>
                  <a:pt x="237831" y="466507"/>
                </a:lnTo>
                <a:lnTo>
                  <a:pt x="174938" y="466507"/>
                </a:lnTo>
                <a:lnTo>
                  <a:pt x="174938" y="534375"/>
                </a:lnTo>
                <a:lnTo>
                  <a:pt x="174410" y="539650"/>
                </a:lnTo>
                <a:lnTo>
                  <a:pt x="173000" y="544573"/>
                </a:lnTo>
                <a:lnTo>
                  <a:pt x="170886" y="548969"/>
                </a:lnTo>
                <a:lnTo>
                  <a:pt x="167891" y="553188"/>
                </a:lnTo>
                <a:lnTo>
                  <a:pt x="164368" y="556705"/>
                </a:lnTo>
                <a:lnTo>
                  <a:pt x="160316" y="559694"/>
                </a:lnTo>
                <a:lnTo>
                  <a:pt x="155736" y="561804"/>
                </a:lnTo>
                <a:lnTo>
                  <a:pt x="150803" y="563210"/>
                </a:lnTo>
                <a:lnTo>
                  <a:pt x="145694" y="563562"/>
                </a:lnTo>
                <a:lnTo>
                  <a:pt x="136004" y="563562"/>
                </a:lnTo>
                <a:lnTo>
                  <a:pt x="130719" y="563210"/>
                </a:lnTo>
                <a:lnTo>
                  <a:pt x="125786" y="561804"/>
                </a:lnTo>
                <a:lnTo>
                  <a:pt x="121206" y="559694"/>
                </a:lnTo>
                <a:lnTo>
                  <a:pt x="116978" y="556705"/>
                </a:lnTo>
                <a:lnTo>
                  <a:pt x="113631" y="553188"/>
                </a:lnTo>
                <a:lnTo>
                  <a:pt x="110636" y="548969"/>
                </a:lnTo>
                <a:lnTo>
                  <a:pt x="108522" y="544573"/>
                </a:lnTo>
                <a:lnTo>
                  <a:pt x="107112" y="539650"/>
                </a:lnTo>
                <a:lnTo>
                  <a:pt x="106760" y="534375"/>
                </a:lnTo>
                <a:lnTo>
                  <a:pt x="106760" y="466507"/>
                </a:lnTo>
                <a:lnTo>
                  <a:pt x="47919" y="466507"/>
                </a:lnTo>
                <a:lnTo>
                  <a:pt x="40872" y="465979"/>
                </a:lnTo>
                <a:lnTo>
                  <a:pt x="34177" y="464397"/>
                </a:lnTo>
                <a:lnTo>
                  <a:pt x="27835" y="462111"/>
                </a:lnTo>
                <a:lnTo>
                  <a:pt x="21669" y="458770"/>
                </a:lnTo>
                <a:lnTo>
                  <a:pt x="16384" y="454726"/>
                </a:lnTo>
                <a:lnTo>
                  <a:pt x="11627" y="449979"/>
                </a:lnTo>
                <a:lnTo>
                  <a:pt x="7752" y="444528"/>
                </a:lnTo>
                <a:lnTo>
                  <a:pt x="4404" y="438726"/>
                </a:lnTo>
                <a:lnTo>
                  <a:pt x="1938" y="432396"/>
                </a:lnTo>
                <a:lnTo>
                  <a:pt x="529" y="425715"/>
                </a:lnTo>
                <a:lnTo>
                  <a:pt x="0" y="418682"/>
                </a:lnTo>
                <a:close/>
                <a:moveTo>
                  <a:pt x="137590" y="0"/>
                </a:moveTo>
                <a:lnTo>
                  <a:pt x="148160" y="0"/>
                </a:lnTo>
                <a:lnTo>
                  <a:pt x="159611" y="529"/>
                </a:lnTo>
                <a:lnTo>
                  <a:pt x="171062" y="1939"/>
                </a:lnTo>
                <a:lnTo>
                  <a:pt x="182161" y="4230"/>
                </a:lnTo>
                <a:lnTo>
                  <a:pt x="192908" y="7402"/>
                </a:lnTo>
                <a:lnTo>
                  <a:pt x="203478" y="11631"/>
                </a:lnTo>
                <a:lnTo>
                  <a:pt x="213520" y="16565"/>
                </a:lnTo>
                <a:lnTo>
                  <a:pt x="223209" y="22557"/>
                </a:lnTo>
                <a:lnTo>
                  <a:pt x="232370" y="29077"/>
                </a:lnTo>
                <a:lnTo>
                  <a:pt x="241003" y="36303"/>
                </a:lnTo>
                <a:lnTo>
                  <a:pt x="249106" y="44409"/>
                </a:lnTo>
                <a:lnTo>
                  <a:pt x="256506" y="53220"/>
                </a:lnTo>
                <a:lnTo>
                  <a:pt x="263200" y="62560"/>
                </a:lnTo>
                <a:lnTo>
                  <a:pt x="273066" y="77715"/>
                </a:lnTo>
                <a:lnTo>
                  <a:pt x="255096" y="77715"/>
                </a:lnTo>
                <a:lnTo>
                  <a:pt x="251044" y="78068"/>
                </a:lnTo>
                <a:lnTo>
                  <a:pt x="247169" y="78773"/>
                </a:lnTo>
                <a:lnTo>
                  <a:pt x="243469" y="80006"/>
                </a:lnTo>
                <a:lnTo>
                  <a:pt x="239065" y="82297"/>
                </a:lnTo>
                <a:lnTo>
                  <a:pt x="235013" y="85117"/>
                </a:lnTo>
                <a:lnTo>
                  <a:pt x="231489" y="88465"/>
                </a:lnTo>
                <a:lnTo>
                  <a:pt x="228671" y="92518"/>
                </a:lnTo>
                <a:lnTo>
                  <a:pt x="226204" y="96924"/>
                </a:lnTo>
                <a:lnTo>
                  <a:pt x="224619" y="101682"/>
                </a:lnTo>
                <a:lnTo>
                  <a:pt x="223914" y="106616"/>
                </a:lnTo>
                <a:lnTo>
                  <a:pt x="223738" y="111551"/>
                </a:lnTo>
                <a:lnTo>
                  <a:pt x="224442" y="116661"/>
                </a:lnTo>
                <a:lnTo>
                  <a:pt x="226028" y="121419"/>
                </a:lnTo>
                <a:lnTo>
                  <a:pt x="228494" y="126177"/>
                </a:lnTo>
                <a:lnTo>
                  <a:pt x="231842" y="130583"/>
                </a:lnTo>
                <a:lnTo>
                  <a:pt x="235894" y="134284"/>
                </a:lnTo>
                <a:lnTo>
                  <a:pt x="240474" y="137280"/>
                </a:lnTo>
                <a:lnTo>
                  <a:pt x="245759" y="139394"/>
                </a:lnTo>
                <a:lnTo>
                  <a:pt x="267252" y="146443"/>
                </a:lnTo>
                <a:lnTo>
                  <a:pt x="247345" y="157193"/>
                </a:lnTo>
                <a:lnTo>
                  <a:pt x="242060" y="160541"/>
                </a:lnTo>
                <a:lnTo>
                  <a:pt x="237303" y="164771"/>
                </a:lnTo>
                <a:lnTo>
                  <a:pt x="233427" y="169529"/>
                </a:lnTo>
                <a:lnTo>
                  <a:pt x="230256" y="174463"/>
                </a:lnTo>
                <a:lnTo>
                  <a:pt x="227790" y="179926"/>
                </a:lnTo>
                <a:lnTo>
                  <a:pt x="226028" y="185742"/>
                </a:lnTo>
                <a:lnTo>
                  <a:pt x="225323" y="191733"/>
                </a:lnTo>
                <a:lnTo>
                  <a:pt x="225323" y="197725"/>
                </a:lnTo>
                <a:lnTo>
                  <a:pt x="226380" y="203893"/>
                </a:lnTo>
                <a:lnTo>
                  <a:pt x="228142" y="209884"/>
                </a:lnTo>
                <a:lnTo>
                  <a:pt x="230785" y="215171"/>
                </a:lnTo>
                <a:lnTo>
                  <a:pt x="233956" y="219929"/>
                </a:lnTo>
                <a:lnTo>
                  <a:pt x="237655" y="224159"/>
                </a:lnTo>
                <a:lnTo>
                  <a:pt x="242060" y="227859"/>
                </a:lnTo>
                <a:lnTo>
                  <a:pt x="246640" y="230855"/>
                </a:lnTo>
                <a:lnTo>
                  <a:pt x="251749" y="233322"/>
                </a:lnTo>
                <a:lnTo>
                  <a:pt x="257210" y="234908"/>
                </a:lnTo>
                <a:lnTo>
                  <a:pt x="262672" y="235966"/>
                </a:lnTo>
                <a:lnTo>
                  <a:pt x="268661" y="236142"/>
                </a:lnTo>
                <a:lnTo>
                  <a:pt x="274475" y="235613"/>
                </a:lnTo>
                <a:lnTo>
                  <a:pt x="285750" y="233675"/>
                </a:lnTo>
                <a:lnTo>
                  <a:pt x="285750" y="379413"/>
                </a:lnTo>
                <a:lnTo>
                  <a:pt x="0" y="379413"/>
                </a:lnTo>
                <a:lnTo>
                  <a:pt x="0" y="137632"/>
                </a:lnTo>
                <a:lnTo>
                  <a:pt x="529" y="125120"/>
                </a:lnTo>
                <a:lnTo>
                  <a:pt x="2290" y="112784"/>
                </a:lnTo>
                <a:lnTo>
                  <a:pt x="4933" y="100977"/>
                </a:lnTo>
                <a:lnTo>
                  <a:pt x="8632" y="89523"/>
                </a:lnTo>
                <a:lnTo>
                  <a:pt x="13213" y="78597"/>
                </a:lnTo>
                <a:lnTo>
                  <a:pt x="18674" y="68199"/>
                </a:lnTo>
                <a:lnTo>
                  <a:pt x="25193" y="58154"/>
                </a:lnTo>
                <a:lnTo>
                  <a:pt x="32416" y="48991"/>
                </a:lnTo>
                <a:lnTo>
                  <a:pt x="40343" y="40356"/>
                </a:lnTo>
                <a:lnTo>
                  <a:pt x="48976" y="32426"/>
                </a:lnTo>
                <a:lnTo>
                  <a:pt x="58137" y="25200"/>
                </a:lnTo>
                <a:lnTo>
                  <a:pt x="68002" y="18856"/>
                </a:lnTo>
                <a:lnTo>
                  <a:pt x="78749" y="13217"/>
                </a:lnTo>
                <a:lnTo>
                  <a:pt x="89671" y="8635"/>
                </a:lnTo>
                <a:lnTo>
                  <a:pt x="100946" y="4934"/>
                </a:lnTo>
                <a:lnTo>
                  <a:pt x="112750" y="2115"/>
                </a:lnTo>
                <a:lnTo>
                  <a:pt x="125082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34" name="Group 333"/>
          <p:cNvGrpSpPr/>
          <p:nvPr/>
        </p:nvGrpSpPr>
        <p:grpSpPr>
          <a:xfrm>
            <a:off x="1745126" y="3446463"/>
            <a:ext cx="273050" cy="584200"/>
            <a:chOff x="1724025" y="3446463"/>
            <a:chExt cx="273050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9" name="Freeform 252"/>
            <p:cNvSpPr>
              <a:spLocks/>
            </p:cNvSpPr>
            <p:nvPr/>
          </p:nvSpPr>
          <p:spPr bwMode="auto">
            <a:xfrm>
              <a:off x="1879600" y="3865563"/>
              <a:ext cx="30163" cy="47625"/>
            </a:xfrm>
            <a:custGeom>
              <a:avLst/>
              <a:gdLst>
                <a:gd name="T0" fmla="*/ 83 w 166"/>
                <a:gd name="T1" fmla="*/ 0 h 276"/>
                <a:gd name="T2" fmla="*/ 166 w 166"/>
                <a:gd name="T3" fmla="*/ 0 h 276"/>
                <a:gd name="T4" fmla="*/ 166 w 166"/>
                <a:gd name="T5" fmla="*/ 276 h 276"/>
                <a:gd name="T6" fmla="*/ 83 w 166"/>
                <a:gd name="T7" fmla="*/ 276 h 276"/>
                <a:gd name="T8" fmla="*/ 68 w 166"/>
                <a:gd name="T9" fmla="*/ 273 h 276"/>
                <a:gd name="T10" fmla="*/ 54 w 166"/>
                <a:gd name="T11" fmla="*/ 266 h 276"/>
                <a:gd name="T12" fmla="*/ 40 w 166"/>
                <a:gd name="T13" fmla="*/ 254 h 276"/>
                <a:gd name="T14" fmla="*/ 27 w 166"/>
                <a:gd name="T15" fmla="*/ 237 h 276"/>
                <a:gd name="T16" fmla="*/ 16 w 166"/>
                <a:gd name="T17" fmla="*/ 217 h 276"/>
                <a:gd name="T18" fmla="*/ 8 w 166"/>
                <a:gd name="T19" fmla="*/ 193 h 276"/>
                <a:gd name="T20" fmla="*/ 2 w 166"/>
                <a:gd name="T21" fmla="*/ 167 h 276"/>
                <a:gd name="T22" fmla="*/ 0 w 166"/>
                <a:gd name="T23" fmla="*/ 137 h 276"/>
                <a:gd name="T24" fmla="*/ 2 w 166"/>
                <a:gd name="T25" fmla="*/ 108 h 276"/>
                <a:gd name="T26" fmla="*/ 8 w 166"/>
                <a:gd name="T27" fmla="*/ 82 h 276"/>
                <a:gd name="T28" fmla="*/ 16 w 166"/>
                <a:gd name="T29" fmla="*/ 58 h 276"/>
                <a:gd name="T30" fmla="*/ 27 w 166"/>
                <a:gd name="T31" fmla="*/ 38 h 276"/>
                <a:gd name="T32" fmla="*/ 40 w 166"/>
                <a:gd name="T33" fmla="*/ 22 h 276"/>
                <a:gd name="T34" fmla="*/ 54 w 166"/>
                <a:gd name="T35" fmla="*/ 10 h 276"/>
                <a:gd name="T36" fmla="*/ 68 w 166"/>
                <a:gd name="T37" fmla="*/ 2 h 276"/>
                <a:gd name="T38" fmla="*/ 83 w 166"/>
                <a:gd name="T3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276">
                  <a:moveTo>
                    <a:pt x="83" y="0"/>
                  </a:moveTo>
                  <a:lnTo>
                    <a:pt x="166" y="0"/>
                  </a:lnTo>
                  <a:lnTo>
                    <a:pt x="166" y="276"/>
                  </a:lnTo>
                  <a:lnTo>
                    <a:pt x="83" y="276"/>
                  </a:lnTo>
                  <a:lnTo>
                    <a:pt x="68" y="273"/>
                  </a:lnTo>
                  <a:lnTo>
                    <a:pt x="54" y="266"/>
                  </a:lnTo>
                  <a:lnTo>
                    <a:pt x="40" y="254"/>
                  </a:lnTo>
                  <a:lnTo>
                    <a:pt x="27" y="237"/>
                  </a:lnTo>
                  <a:lnTo>
                    <a:pt x="16" y="217"/>
                  </a:lnTo>
                  <a:lnTo>
                    <a:pt x="8" y="193"/>
                  </a:lnTo>
                  <a:lnTo>
                    <a:pt x="2" y="167"/>
                  </a:lnTo>
                  <a:lnTo>
                    <a:pt x="0" y="137"/>
                  </a:lnTo>
                  <a:lnTo>
                    <a:pt x="2" y="108"/>
                  </a:lnTo>
                  <a:lnTo>
                    <a:pt x="8" y="82"/>
                  </a:lnTo>
                  <a:lnTo>
                    <a:pt x="16" y="58"/>
                  </a:lnTo>
                  <a:lnTo>
                    <a:pt x="27" y="38"/>
                  </a:lnTo>
                  <a:lnTo>
                    <a:pt x="40" y="22"/>
                  </a:lnTo>
                  <a:lnTo>
                    <a:pt x="54" y="10"/>
                  </a:lnTo>
                  <a:lnTo>
                    <a:pt x="68" y="2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53"/>
            <p:cNvSpPr>
              <a:spLocks/>
            </p:cNvSpPr>
            <p:nvPr/>
          </p:nvSpPr>
          <p:spPr bwMode="auto">
            <a:xfrm>
              <a:off x="1811338" y="3900488"/>
              <a:ext cx="95250" cy="130175"/>
            </a:xfrm>
            <a:custGeom>
              <a:avLst/>
              <a:gdLst>
                <a:gd name="T0" fmla="*/ 0 w 533"/>
                <a:gd name="T1" fmla="*/ 0 h 736"/>
                <a:gd name="T2" fmla="*/ 29 w 533"/>
                <a:gd name="T3" fmla="*/ 12 h 736"/>
                <a:gd name="T4" fmla="*/ 44 w 533"/>
                <a:gd name="T5" fmla="*/ 23 h 736"/>
                <a:gd name="T6" fmla="*/ 61 w 533"/>
                <a:gd name="T7" fmla="*/ 36 h 736"/>
                <a:gd name="T8" fmla="*/ 79 w 533"/>
                <a:gd name="T9" fmla="*/ 54 h 736"/>
                <a:gd name="T10" fmla="*/ 100 w 533"/>
                <a:gd name="T11" fmla="*/ 72 h 736"/>
                <a:gd name="T12" fmla="*/ 119 w 533"/>
                <a:gd name="T13" fmla="*/ 93 h 736"/>
                <a:gd name="T14" fmla="*/ 137 w 533"/>
                <a:gd name="T15" fmla="*/ 116 h 736"/>
                <a:gd name="T16" fmla="*/ 153 w 533"/>
                <a:gd name="T17" fmla="*/ 139 h 736"/>
                <a:gd name="T18" fmla="*/ 166 w 533"/>
                <a:gd name="T19" fmla="*/ 164 h 736"/>
                <a:gd name="T20" fmla="*/ 175 w 533"/>
                <a:gd name="T21" fmla="*/ 189 h 736"/>
                <a:gd name="T22" fmla="*/ 179 w 533"/>
                <a:gd name="T23" fmla="*/ 214 h 736"/>
                <a:gd name="T24" fmla="*/ 178 w 533"/>
                <a:gd name="T25" fmla="*/ 240 h 736"/>
                <a:gd name="T26" fmla="*/ 175 w 533"/>
                <a:gd name="T27" fmla="*/ 275 h 736"/>
                <a:gd name="T28" fmla="*/ 178 w 533"/>
                <a:gd name="T29" fmla="*/ 309 h 736"/>
                <a:gd name="T30" fmla="*/ 185 w 533"/>
                <a:gd name="T31" fmla="*/ 344 h 736"/>
                <a:gd name="T32" fmla="*/ 197 w 533"/>
                <a:gd name="T33" fmla="*/ 376 h 736"/>
                <a:gd name="T34" fmla="*/ 213 w 533"/>
                <a:gd name="T35" fmla="*/ 406 h 736"/>
                <a:gd name="T36" fmla="*/ 234 w 533"/>
                <a:gd name="T37" fmla="*/ 435 h 736"/>
                <a:gd name="T38" fmla="*/ 255 w 533"/>
                <a:gd name="T39" fmla="*/ 463 h 736"/>
                <a:gd name="T40" fmla="*/ 279 w 533"/>
                <a:gd name="T41" fmla="*/ 489 h 736"/>
                <a:gd name="T42" fmla="*/ 305 w 533"/>
                <a:gd name="T43" fmla="*/ 513 h 736"/>
                <a:gd name="T44" fmla="*/ 331 w 533"/>
                <a:gd name="T45" fmla="*/ 535 h 736"/>
                <a:gd name="T46" fmla="*/ 358 w 533"/>
                <a:gd name="T47" fmla="*/ 555 h 736"/>
                <a:gd name="T48" fmla="*/ 385 w 533"/>
                <a:gd name="T49" fmla="*/ 573 h 736"/>
                <a:gd name="T50" fmla="*/ 411 w 533"/>
                <a:gd name="T51" fmla="*/ 588 h 736"/>
                <a:gd name="T52" fmla="*/ 435 w 533"/>
                <a:gd name="T53" fmla="*/ 602 h 736"/>
                <a:gd name="T54" fmla="*/ 457 w 533"/>
                <a:gd name="T55" fmla="*/ 613 h 736"/>
                <a:gd name="T56" fmla="*/ 476 w 533"/>
                <a:gd name="T57" fmla="*/ 621 h 736"/>
                <a:gd name="T58" fmla="*/ 533 w 533"/>
                <a:gd name="T59" fmla="*/ 651 h 736"/>
                <a:gd name="T60" fmla="*/ 517 w 533"/>
                <a:gd name="T61" fmla="*/ 675 h 736"/>
                <a:gd name="T62" fmla="*/ 496 w 533"/>
                <a:gd name="T63" fmla="*/ 695 h 736"/>
                <a:gd name="T64" fmla="*/ 473 w 533"/>
                <a:gd name="T65" fmla="*/ 712 h 736"/>
                <a:gd name="T66" fmla="*/ 447 w 533"/>
                <a:gd name="T67" fmla="*/ 725 h 736"/>
                <a:gd name="T68" fmla="*/ 419 w 533"/>
                <a:gd name="T69" fmla="*/ 733 h 736"/>
                <a:gd name="T70" fmla="*/ 388 w 533"/>
                <a:gd name="T71" fmla="*/ 736 h 736"/>
                <a:gd name="T72" fmla="*/ 167 w 533"/>
                <a:gd name="T73" fmla="*/ 736 h 736"/>
                <a:gd name="T74" fmla="*/ 137 w 533"/>
                <a:gd name="T75" fmla="*/ 733 h 736"/>
                <a:gd name="T76" fmla="*/ 109 w 533"/>
                <a:gd name="T77" fmla="*/ 726 h 736"/>
                <a:gd name="T78" fmla="*/ 82 w 533"/>
                <a:gd name="T79" fmla="*/ 713 h 736"/>
                <a:gd name="T80" fmla="*/ 59 w 533"/>
                <a:gd name="T81" fmla="*/ 697 h 736"/>
                <a:gd name="T82" fmla="*/ 39 w 533"/>
                <a:gd name="T83" fmla="*/ 677 h 736"/>
                <a:gd name="T84" fmla="*/ 23 w 533"/>
                <a:gd name="T85" fmla="*/ 654 h 736"/>
                <a:gd name="T86" fmla="*/ 11 w 533"/>
                <a:gd name="T87" fmla="*/ 629 h 736"/>
                <a:gd name="T88" fmla="*/ 3 w 533"/>
                <a:gd name="T89" fmla="*/ 601 h 736"/>
                <a:gd name="T90" fmla="*/ 0 w 533"/>
                <a:gd name="T91" fmla="*/ 570 h 736"/>
                <a:gd name="T92" fmla="*/ 0 w 533"/>
                <a:gd name="T93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3" h="736">
                  <a:moveTo>
                    <a:pt x="0" y="0"/>
                  </a:moveTo>
                  <a:lnTo>
                    <a:pt x="29" y="12"/>
                  </a:lnTo>
                  <a:lnTo>
                    <a:pt x="44" y="23"/>
                  </a:lnTo>
                  <a:lnTo>
                    <a:pt x="61" y="36"/>
                  </a:lnTo>
                  <a:lnTo>
                    <a:pt x="79" y="54"/>
                  </a:lnTo>
                  <a:lnTo>
                    <a:pt x="100" y="72"/>
                  </a:lnTo>
                  <a:lnTo>
                    <a:pt x="119" y="93"/>
                  </a:lnTo>
                  <a:lnTo>
                    <a:pt x="137" y="116"/>
                  </a:lnTo>
                  <a:lnTo>
                    <a:pt x="153" y="139"/>
                  </a:lnTo>
                  <a:lnTo>
                    <a:pt x="166" y="164"/>
                  </a:lnTo>
                  <a:lnTo>
                    <a:pt x="175" y="189"/>
                  </a:lnTo>
                  <a:lnTo>
                    <a:pt x="179" y="214"/>
                  </a:lnTo>
                  <a:lnTo>
                    <a:pt x="178" y="240"/>
                  </a:lnTo>
                  <a:lnTo>
                    <a:pt x="175" y="275"/>
                  </a:lnTo>
                  <a:lnTo>
                    <a:pt x="178" y="309"/>
                  </a:lnTo>
                  <a:lnTo>
                    <a:pt x="185" y="344"/>
                  </a:lnTo>
                  <a:lnTo>
                    <a:pt x="197" y="376"/>
                  </a:lnTo>
                  <a:lnTo>
                    <a:pt x="213" y="406"/>
                  </a:lnTo>
                  <a:lnTo>
                    <a:pt x="234" y="435"/>
                  </a:lnTo>
                  <a:lnTo>
                    <a:pt x="255" y="463"/>
                  </a:lnTo>
                  <a:lnTo>
                    <a:pt x="279" y="489"/>
                  </a:lnTo>
                  <a:lnTo>
                    <a:pt x="305" y="513"/>
                  </a:lnTo>
                  <a:lnTo>
                    <a:pt x="331" y="535"/>
                  </a:lnTo>
                  <a:lnTo>
                    <a:pt x="358" y="555"/>
                  </a:lnTo>
                  <a:lnTo>
                    <a:pt x="385" y="573"/>
                  </a:lnTo>
                  <a:lnTo>
                    <a:pt x="411" y="588"/>
                  </a:lnTo>
                  <a:lnTo>
                    <a:pt x="435" y="602"/>
                  </a:lnTo>
                  <a:lnTo>
                    <a:pt x="457" y="613"/>
                  </a:lnTo>
                  <a:lnTo>
                    <a:pt x="476" y="621"/>
                  </a:lnTo>
                  <a:lnTo>
                    <a:pt x="533" y="651"/>
                  </a:lnTo>
                  <a:lnTo>
                    <a:pt x="517" y="675"/>
                  </a:lnTo>
                  <a:lnTo>
                    <a:pt x="496" y="695"/>
                  </a:lnTo>
                  <a:lnTo>
                    <a:pt x="473" y="712"/>
                  </a:lnTo>
                  <a:lnTo>
                    <a:pt x="447" y="725"/>
                  </a:lnTo>
                  <a:lnTo>
                    <a:pt x="419" y="733"/>
                  </a:lnTo>
                  <a:lnTo>
                    <a:pt x="388" y="736"/>
                  </a:lnTo>
                  <a:lnTo>
                    <a:pt x="167" y="736"/>
                  </a:lnTo>
                  <a:lnTo>
                    <a:pt x="137" y="733"/>
                  </a:lnTo>
                  <a:lnTo>
                    <a:pt x="109" y="726"/>
                  </a:lnTo>
                  <a:lnTo>
                    <a:pt x="82" y="713"/>
                  </a:lnTo>
                  <a:lnTo>
                    <a:pt x="59" y="697"/>
                  </a:lnTo>
                  <a:lnTo>
                    <a:pt x="39" y="677"/>
                  </a:lnTo>
                  <a:lnTo>
                    <a:pt x="23" y="654"/>
                  </a:lnTo>
                  <a:lnTo>
                    <a:pt x="11" y="629"/>
                  </a:lnTo>
                  <a:lnTo>
                    <a:pt x="3" y="601"/>
                  </a:lnTo>
                  <a:lnTo>
                    <a:pt x="0" y="5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54"/>
            <p:cNvSpPr>
              <a:spLocks noEditPoints="1"/>
            </p:cNvSpPr>
            <p:nvPr/>
          </p:nvSpPr>
          <p:spPr bwMode="auto">
            <a:xfrm>
              <a:off x="1724025" y="3446463"/>
              <a:ext cx="273050" cy="549275"/>
            </a:xfrm>
            <a:custGeom>
              <a:avLst/>
              <a:gdLst>
                <a:gd name="T0" fmla="*/ 347 w 1552"/>
                <a:gd name="T1" fmla="*/ 1701 h 3113"/>
                <a:gd name="T2" fmla="*/ 277 w 1552"/>
                <a:gd name="T3" fmla="*/ 1850 h 3113"/>
                <a:gd name="T4" fmla="*/ 347 w 1552"/>
                <a:gd name="T5" fmla="*/ 1997 h 3113"/>
                <a:gd name="T6" fmla="*/ 506 w 1552"/>
                <a:gd name="T7" fmla="*/ 2039 h 3113"/>
                <a:gd name="T8" fmla="*/ 639 w 1552"/>
                <a:gd name="T9" fmla="*/ 1947 h 3113"/>
                <a:gd name="T10" fmla="*/ 653 w 1552"/>
                <a:gd name="T11" fmla="*/ 1781 h 3113"/>
                <a:gd name="T12" fmla="*/ 539 w 1552"/>
                <a:gd name="T13" fmla="*/ 1668 h 3113"/>
                <a:gd name="T14" fmla="*/ 913 w 1552"/>
                <a:gd name="T15" fmla="*/ 1453 h 3113"/>
                <a:gd name="T16" fmla="*/ 922 w 1552"/>
                <a:gd name="T17" fmla="*/ 1520 h 3113"/>
                <a:gd name="T18" fmla="*/ 988 w 1552"/>
                <a:gd name="T19" fmla="*/ 1529 h 3113"/>
                <a:gd name="T20" fmla="*/ 1260 w 1552"/>
                <a:gd name="T21" fmla="*/ 1535 h 3113"/>
                <a:gd name="T22" fmla="*/ 1323 w 1552"/>
                <a:gd name="T23" fmla="*/ 1508 h 3113"/>
                <a:gd name="T24" fmla="*/ 1314 w 1552"/>
                <a:gd name="T25" fmla="*/ 1442 h 3113"/>
                <a:gd name="T26" fmla="*/ 358 w 1552"/>
                <a:gd name="T27" fmla="*/ 1121 h 3113"/>
                <a:gd name="T28" fmla="*/ 352 w 1552"/>
                <a:gd name="T29" fmla="*/ 1188 h 3113"/>
                <a:gd name="T30" fmla="*/ 659 w 1552"/>
                <a:gd name="T31" fmla="*/ 1276 h 3113"/>
                <a:gd name="T32" fmla="*/ 714 w 1552"/>
                <a:gd name="T33" fmla="*/ 1248 h 3113"/>
                <a:gd name="T34" fmla="*/ 703 w 1552"/>
                <a:gd name="T35" fmla="*/ 1180 h 3113"/>
                <a:gd name="T36" fmla="*/ 1219 w 1552"/>
                <a:gd name="T37" fmla="*/ 607 h 3113"/>
                <a:gd name="T38" fmla="*/ 977 w 1552"/>
                <a:gd name="T39" fmla="*/ 828 h 3113"/>
                <a:gd name="T40" fmla="*/ 986 w 1552"/>
                <a:gd name="T41" fmla="*/ 894 h 3113"/>
                <a:gd name="T42" fmla="*/ 1053 w 1552"/>
                <a:gd name="T43" fmla="*/ 903 h 3113"/>
                <a:gd name="T44" fmla="*/ 1275 w 1552"/>
                <a:gd name="T45" fmla="*/ 662 h 3113"/>
                <a:gd name="T46" fmla="*/ 1233 w 1552"/>
                <a:gd name="T47" fmla="*/ 609 h 3113"/>
                <a:gd name="T48" fmla="*/ 279 w 1552"/>
                <a:gd name="T49" fmla="*/ 483 h 3113"/>
                <a:gd name="T50" fmla="*/ 305 w 1552"/>
                <a:gd name="T51" fmla="*/ 545 h 3113"/>
                <a:gd name="T52" fmla="*/ 372 w 1552"/>
                <a:gd name="T53" fmla="*/ 536 h 3113"/>
                <a:gd name="T54" fmla="*/ 647 w 1552"/>
                <a:gd name="T55" fmla="*/ 552 h 3113"/>
                <a:gd name="T56" fmla="*/ 700 w 1552"/>
                <a:gd name="T57" fmla="*/ 511 h 3113"/>
                <a:gd name="T58" fmla="*/ 490 w 1552"/>
                <a:gd name="T59" fmla="*/ 263 h 3113"/>
                <a:gd name="T60" fmla="*/ 1047 w 1552"/>
                <a:gd name="T61" fmla="*/ 48 h 3113"/>
                <a:gd name="T62" fmla="*/ 1324 w 1552"/>
                <a:gd name="T63" fmla="*/ 227 h 3113"/>
                <a:gd name="T64" fmla="*/ 1503 w 1552"/>
                <a:gd name="T65" fmla="*/ 504 h 3113"/>
                <a:gd name="T66" fmla="*/ 1552 w 1552"/>
                <a:gd name="T67" fmla="*/ 2014 h 3113"/>
                <a:gd name="T68" fmla="*/ 1490 w 1552"/>
                <a:gd name="T69" fmla="*/ 2178 h 3113"/>
                <a:gd name="T70" fmla="*/ 1339 w 1552"/>
                <a:gd name="T71" fmla="*/ 2260 h 3113"/>
                <a:gd name="T72" fmla="*/ 881 w 1552"/>
                <a:gd name="T73" fmla="*/ 2290 h 3113"/>
                <a:gd name="T74" fmla="*/ 786 w 1552"/>
                <a:gd name="T75" fmla="*/ 2432 h 3113"/>
                <a:gd name="T76" fmla="*/ 798 w 1552"/>
                <a:gd name="T77" fmla="*/ 2627 h 3113"/>
                <a:gd name="T78" fmla="*/ 908 w 1552"/>
                <a:gd name="T79" fmla="*/ 2748 h 3113"/>
                <a:gd name="T80" fmla="*/ 1024 w 1552"/>
                <a:gd name="T81" fmla="*/ 3098 h 3113"/>
                <a:gd name="T82" fmla="*/ 927 w 1552"/>
                <a:gd name="T83" fmla="*/ 3045 h 3113"/>
                <a:gd name="T84" fmla="*/ 815 w 1552"/>
                <a:gd name="T85" fmla="*/ 2936 h 3113"/>
                <a:gd name="T86" fmla="*/ 790 w 1552"/>
                <a:gd name="T87" fmla="*/ 2802 h 3113"/>
                <a:gd name="T88" fmla="*/ 746 w 1552"/>
                <a:gd name="T89" fmla="*/ 2656 h 3113"/>
                <a:gd name="T90" fmla="*/ 655 w 1552"/>
                <a:gd name="T91" fmla="*/ 2548 h 3113"/>
                <a:gd name="T92" fmla="*/ 588 w 1552"/>
                <a:gd name="T93" fmla="*/ 2496 h 3113"/>
                <a:gd name="T94" fmla="*/ 214 w 1552"/>
                <a:gd name="T95" fmla="*/ 2260 h 3113"/>
                <a:gd name="T96" fmla="*/ 61 w 1552"/>
                <a:gd name="T97" fmla="*/ 2178 h 3113"/>
                <a:gd name="T98" fmla="*/ 0 w 1552"/>
                <a:gd name="T99" fmla="*/ 2014 h 3113"/>
                <a:gd name="T100" fmla="*/ 49 w 1552"/>
                <a:gd name="T101" fmla="*/ 504 h 3113"/>
                <a:gd name="T102" fmla="*/ 228 w 1552"/>
                <a:gd name="T103" fmla="*/ 227 h 3113"/>
                <a:gd name="T104" fmla="*/ 506 w 1552"/>
                <a:gd name="T105" fmla="*/ 48 h 3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2" h="3113">
                  <a:moveTo>
                    <a:pt x="472" y="1656"/>
                  </a:moveTo>
                  <a:lnTo>
                    <a:pt x="436" y="1659"/>
                  </a:lnTo>
                  <a:lnTo>
                    <a:pt x="404" y="1668"/>
                  </a:lnTo>
                  <a:lnTo>
                    <a:pt x="374" y="1682"/>
                  </a:lnTo>
                  <a:lnTo>
                    <a:pt x="347" y="1701"/>
                  </a:lnTo>
                  <a:lnTo>
                    <a:pt x="323" y="1725"/>
                  </a:lnTo>
                  <a:lnTo>
                    <a:pt x="304" y="1751"/>
                  </a:lnTo>
                  <a:lnTo>
                    <a:pt x="289" y="1781"/>
                  </a:lnTo>
                  <a:lnTo>
                    <a:pt x="280" y="1815"/>
                  </a:lnTo>
                  <a:lnTo>
                    <a:pt x="277" y="1850"/>
                  </a:lnTo>
                  <a:lnTo>
                    <a:pt x="280" y="1884"/>
                  </a:lnTo>
                  <a:lnTo>
                    <a:pt x="289" y="1917"/>
                  </a:lnTo>
                  <a:lnTo>
                    <a:pt x="304" y="1947"/>
                  </a:lnTo>
                  <a:lnTo>
                    <a:pt x="323" y="1974"/>
                  </a:lnTo>
                  <a:lnTo>
                    <a:pt x="347" y="1997"/>
                  </a:lnTo>
                  <a:lnTo>
                    <a:pt x="374" y="2016"/>
                  </a:lnTo>
                  <a:lnTo>
                    <a:pt x="404" y="2030"/>
                  </a:lnTo>
                  <a:lnTo>
                    <a:pt x="436" y="2039"/>
                  </a:lnTo>
                  <a:lnTo>
                    <a:pt x="472" y="2042"/>
                  </a:lnTo>
                  <a:lnTo>
                    <a:pt x="506" y="2039"/>
                  </a:lnTo>
                  <a:lnTo>
                    <a:pt x="539" y="2030"/>
                  </a:lnTo>
                  <a:lnTo>
                    <a:pt x="569" y="2016"/>
                  </a:lnTo>
                  <a:lnTo>
                    <a:pt x="596" y="1997"/>
                  </a:lnTo>
                  <a:lnTo>
                    <a:pt x="620" y="1974"/>
                  </a:lnTo>
                  <a:lnTo>
                    <a:pt x="639" y="1947"/>
                  </a:lnTo>
                  <a:lnTo>
                    <a:pt x="653" y="1917"/>
                  </a:lnTo>
                  <a:lnTo>
                    <a:pt x="662" y="1884"/>
                  </a:lnTo>
                  <a:lnTo>
                    <a:pt x="666" y="1850"/>
                  </a:lnTo>
                  <a:lnTo>
                    <a:pt x="662" y="1815"/>
                  </a:lnTo>
                  <a:lnTo>
                    <a:pt x="653" y="1781"/>
                  </a:lnTo>
                  <a:lnTo>
                    <a:pt x="639" y="1751"/>
                  </a:lnTo>
                  <a:lnTo>
                    <a:pt x="620" y="1725"/>
                  </a:lnTo>
                  <a:lnTo>
                    <a:pt x="596" y="1701"/>
                  </a:lnTo>
                  <a:lnTo>
                    <a:pt x="569" y="1682"/>
                  </a:lnTo>
                  <a:lnTo>
                    <a:pt x="539" y="1668"/>
                  </a:lnTo>
                  <a:lnTo>
                    <a:pt x="506" y="1659"/>
                  </a:lnTo>
                  <a:lnTo>
                    <a:pt x="472" y="1656"/>
                  </a:lnTo>
                  <a:close/>
                  <a:moveTo>
                    <a:pt x="1118" y="1247"/>
                  </a:moveTo>
                  <a:lnTo>
                    <a:pt x="922" y="1442"/>
                  </a:lnTo>
                  <a:lnTo>
                    <a:pt x="913" y="1453"/>
                  </a:lnTo>
                  <a:lnTo>
                    <a:pt x="908" y="1467"/>
                  </a:lnTo>
                  <a:lnTo>
                    <a:pt x="906" y="1481"/>
                  </a:lnTo>
                  <a:lnTo>
                    <a:pt x="908" y="1494"/>
                  </a:lnTo>
                  <a:lnTo>
                    <a:pt x="913" y="1508"/>
                  </a:lnTo>
                  <a:lnTo>
                    <a:pt x="922" y="1520"/>
                  </a:lnTo>
                  <a:lnTo>
                    <a:pt x="934" y="1529"/>
                  </a:lnTo>
                  <a:lnTo>
                    <a:pt x="947" y="1535"/>
                  </a:lnTo>
                  <a:lnTo>
                    <a:pt x="961" y="1536"/>
                  </a:lnTo>
                  <a:lnTo>
                    <a:pt x="975" y="1535"/>
                  </a:lnTo>
                  <a:lnTo>
                    <a:pt x="988" y="1529"/>
                  </a:lnTo>
                  <a:lnTo>
                    <a:pt x="1001" y="1520"/>
                  </a:lnTo>
                  <a:lnTo>
                    <a:pt x="1118" y="1403"/>
                  </a:lnTo>
                  <a:lnTo>
                    <a:pt x="1236" y="1520"/>
                  </a:lnTo>
                  <a:lnTo>
                    <a:pt x="1247" y="1529"/>
                  </a:lnTo>
                  <a:lnTo>
                    <a:pt x="1260" y="1535"/>
                  </a:lnTo>
                  <a:lnTo>
                    <a:pt x="1275" y="1537"/>
                  </a:lnTo>
                  <a:lnTo>
                    <a:pt x="1289" y="1535"/>
                  </a:lnTo>
                  <a:lnTo>
                    <a:pt x="1303" y="1529"/>
                  </a:lnTo>
                  <a:lnTo>
                    <a:pt x="1314" y="1520"/>
                  </a:lnTo>
                  <a:lnTo>
                    <a:pt x="1323" y="1508"/>
                  </a:lnTo>
                  <a:lnTo>
                    <a:pt x="1329" y="1494"/>
                  </a:lnTo>
                  <a:lnTo>
                    <a:pt x="1330" y="1481"/>
                  </a:lnTo>
                  <a:lnTo>
                    <a:pt x="1329" y="1467"/>
                  </a:lnTo>
                  <a:lnTo>
                    <a:pt x="1323" y="1453"/>
                  </a:lnTo>
                  <a:lnTo>
                    <a:pt x="1314" y="1442"/>
                  </a:lnTo>
                  <a:lnTo>
                    <a:pt x="1118" y="1247"/>
                  </a:lnTo>
                  <a:close/>
                  <a:moveTo>
                    <a:pt x="396" y="1104"/>
                  </a:moveTo>
                  <a:lnTo>
                    <a:pt x="382" y="1107"/>
                  </a:lnTo>
                  <a:lnTo>
                    <a:pt x="369" y="1112"/>
                  </a:lnTo>
                  <a:lnTo>
                    <a:pt x="358" y="1121"/>
                  </a:lnTo>
                  <a:lnTo>
                    <a:pt x="350" y="1133"/>
                  </a:lnTo>
                  <a:lnTo>
                    <a:pt x="344" y="1147"/>
                  </a:lnTo>
                  <a:lnTo>
                    <a:pt x="343" y="1161"/>
                  </a:lnTo>
                  <a:lnTo>
                    <a:pt x="346" y="1175"/>
                  </a:lnTo>
                  <a:lnTo>
                    <a:pt x="352" y="1188"/>
                  </a:lnTo>
                  <a:lnTo>
                    <a:pt x="360" y="1199"/>
                  </a:lnTo>
                  <a:lnTo>
                    <a:pt x="372" y="1207"/>
                  </a:lnTo>
                  <a:lnTo>
                    <a:pt x="386" y="1212"/>
                  </a:lnTo>
                  <a:lnTo>
                    <a:pt x="653" y="1275"/>
                  </a:lnTo>
                  <a:lnTo>
                    <a:pt x="659" y="1276"/>
                  </a:lnTo>
                  <a:lnTo>
                    <a:pt x="666" y="1276"/>
                  </a:lnTo>
                  <a:lnTo>
                    <a:pt x="680" y="1274"/>
                  </a:lnTo>
                  <a:lnTo>
                    <a:pt x="693" y="1269"/>
                  </a:lnTo>
                  <a:lnTo>
                    <a:pt x="705" y="1260"/>
                  </a:lnTo>
                  <a:lnTo>
                    <a:pt x="714" y="1248"/>
                  </a:lnTo>
                  <a:lnTo>
                    <a:pt x="719" y="1233"/>
                  </a:lnTo>
                  <a:lnTo>
                    <a:pt x="720" y="1218"/>
                  </a:lnTo>
                  <a:lnTo>
                    <a:pt x="718" y="1204"/>
                  </a:lnTo>
                  <a:lnTo>
                    <a:pt x="712" y="1191"/>
                  </a:lnTo>
                  <a:lnTo>
                    <a:pt x="703" y="1180"/>
                  </a:lnTo>
                  <a:lnTo>
                    <a:pt x="692" y="1172"/>
                  </a:lnTo>
                  <a:lnTo>
                    <a:pt x="678" y="1167"/>
                  </a:lnTo>
                  <a:lnTo>
                    <a:pt x="411" y="1105"/>
                  </a:lnTo>
                  <a:lnTo>
                    <a:pt x="396" y="1104"/>
                  </a:lnTo>
                  <a:close/>
                  <a:moveTo>
                    <a:pt x="1219" y="607"/>
                  </a:moveTo>
                  <a:lnTo>
                    <a:pt x="1205" y="609"/>
                  </a:lnTo>
                  <a:lnTo>
                    <a:pt x="1192" y="614"/>
                  </a:lnTo>
                  <a:lnTo>
                    <a:pt x="1181" y="623"/>
                  </a:lnTo>
                  <a:lnTo>
                    <a:pt x="986" y="817"/>
                  </a:lnTo>
                  <a:lnTo>
                    <a:pt x="977" y="828"/>
                  </a:lnTo>
                  <a:lnTo>
                    <a:pt x="972" y="842"/>
                  </a:lnTo>
                  <a:lnTo>
                    <a:pt x="970" y="856"/>
                  </a:lnTo>
                  <a:lnTo>
                    <a:pt x="972" y="869"/>
                  </a:lnTo>
                  <a:lnTo>
                    <a:pt x="977" y="883"/>
                  </a:lnTo>
                  <a:lnTo>
                    <a:pt x="986" y="894"/>
                  </a:lnTo>
                  <a:lnTo>
                    <a:pt x="999" y="903"/>
                  </a:lnTo>
                  <a:lnTo>
                    <a:pt x="1012" y="909"/>
                  </a:lnTo>
                  <a:lnTo>
                    <a:pt x="1026" y="910"/>
                  </a:lnTo>
                  <a:lnTo>
                    <a:pt x="1040" y="909"/>
                  </a:lnTo>
                  <a:lnTo>
                    <a:pt x="1053" y="903"/>
                  </a:lnTo>
                  <a:lnTo>
                    <a:pt x="1065" y="894"/>
                  </a:lnTo>
                  <a:lnTo>
                    <a:pt x="1258" y="702"/>
                  </a:lnTo>
                  <a:lnTo>
                    <a:pt x="1268" y="689"/>
                  </a:lnTo>
                  <a:lnTo>
                    <a:pt x="1273" y="676"/>
                  </a:lnTo>
                  <a:lnTo>
                    <a:pt x="1275" y="662"/>
                  </a:lnTo>
                  <a:lnTo>
                    <a:pt x="1273" y="648"/>
                  </a:lnTo>
                  <a:lnTo>
                    <a:pt x="1268" y="635"/>
                  </a:lnTo>
                  <a:lnTo>
                    <a:pt x="1258" y="623"/>
                  </a:lnTo>
                  <a:lnTo>
                    <a:pt x="1246" y="614"/>
                  </a:lnTo>
                  <a:lnTo>
                    <a:pt x="1233" y="609"/>
                  </a:lnTo>
                  <a:lnTo>
                    <a:pt x="1219" y="607"/>
                  </a:lnTo>
                  <a:close/>
                  <a:moveTo>
                    <a:pt x="490" y="263"/>
                  </a:moveTo>
                  <a:lnTo>
                    <a:pt x="293" y="458"/>
                  </a:lnTo>
                  <a:lnTo>
                    <a:pt x="285" y="470"/>
                  </a:lnTo>
                  <a:lnTo>
                    <a:pt x="279" y="483"/>
                  </a:lnTo>
                  <a:lnTo>
                    <a:pt x="277" y="497"/>
                  </a:lnTo>
                  <a:lnTo>
                    <a:pt x="279" y="511"/>
                  </a:lnTo>
                  <a:lnTo>
                    <a:pt x="285" y="524"/>
                  </a:lnTo>
                  <a:lnTo>
                    <a:pt x="293" y="536"/>
                  </a:lnTo>
                  <a:lnTo>
                    <a:pt x="305" y="545"/>
                  </a:lnTo>
                  <a:lnTo>
                    <a:pt x="318" y="550"/>
                  </a:lnTo>
                  <a:lnTo>
                    <a:pt x="332" y="552"/>
                  </a:lnTo>
                  <a:lnTo>
                    <a:pt x="347" y="550"/>
                  </a:lnTo>
                  <a:lnTo>
                    <a:pt x="361" y="545"/>
                  </a:lnTo>
                  <a:lnTo>
                    <a:pt x="372" y="536"/>
                  </a:lnTo>
                  <a:lnTo>
                    <a:pt x="490" y="419"/>
                  </a:lnTo>
                  <a:lnTo>
                    <a:pt x="608" y="536"/>
                  </a:lnTo>
                  <a:lnTo>
                    <a:pt x="619" y="545"/>
                  </a:lnTo>
                  <a:lnTo>
                    <a:pt x="633" y="550"/>
                  </a:lnTo>
                  <a:lnTo>
                    <a:pt x="647" y="552"/>
                  </a:lnTo>
                  <a:lnTo>
                    <a:pt x="660" y="550"/>
                  </a:lnTo>
                  <a:lnTo>
                    <a:pt x="674" y="545"/>
                  </a:lnTo>
                  <a:lnTo>
                    <a:pt x="685" y="536"/>
                  </a:lnTo>
                  <a:lnTo>
                    <a:pt x="694" y="524"/>
                  </a:lnTo>
                  <a:lnTo>
                    <a:pt x="700" y="511"/>
                  </a:lnTo>
                  <a:lnTo>
                    <a:pt x="701" y="497"/>
                  </a:lnTo>
                  <a:lnTo>
                    <a:pt x="700" y="483"/>
                  </a:lnTo>
                  <a:lnTo>
                    <a:pt x="694" y="470"/>
                  </a:lnTo>
                  <a:lnTo>
                    <a:pt x="685" y="458"/>
                  </a:lnTo>
                  <a:lnTo>
                    <a:pt x="490" y="263"/>
                  </a:lnTo>
                  <a:close/>
                  <a:moveTo>
                    <a:pt x="776" y="0"/>
                  </a:moveTo>
                  <a:lnTo>
                    <a:pt x="846" y="3"/>
                  </a:lnTo>
                  <a:lnTo>
                    <a:pt x="916" y="12"/>
                  </a:lnTo>
                  <a:lnTo>
                    <a:pt x="982" y="28"/>
                  </a:lnTo>
                  <a:lnTo>
                    <a:pt x="1047" y="48"/>
                  </a:lnTo>
                  <a:lnTo>
                    <a:pt x="1108" y="74"/>
                  </a:lnTo>
                  <a:lnTo>
                    <a:pt x="1168" y="105"/>
                  </a:lnTo>
                  <a:lnTo>
                    <a:pt x="1223" y="142"/>
                  </a:lnTo>
                  <a:lnTo>
                    <a:pt x="1276" y="182"/>
                  </a:lnTo>
                  <a:lnTo>
                    <a:pt x="1324" y="227"/>
                  </a:lnTo>
                  <a:lnTo>
                    <a:pt x="1369" y="275"/>
                  </a:lnTo>
                  <a:lnTo>
                    <a:pt x="1410" y="327"/>
                  </a:lnTo>
                  <a:lnTo>
                    <a:pt x="1446" y="383"/>
                  </a:lnTo>
                  <a:lnTo>
                    <a:pt x="1477" y="442"/>
                  </a:lnTo>
                  <a:lnTo>
                    <a:pt x="1503" y="504"/>
                  </a:lnTo>
                  <a:lnTo>
                    <a:pt x="1524" y="567"/>
                  </a:lnTo>
                  <a:lnTo>
                    <a:pt x="1540" y="634"/>
                  </a:lnTo>
                  <a:lnTo>
                    <a:pt x="1549" y="703"/>
                  </a:lnTo>
                  <a:lnTo>
                    <a:pt x="1552" y="773"/>
                  </a:lnTo>
                  <a:lnTo>
                    <a:pt x="1552" y="2014"/>
                  </a:lnTo>
                  <a:lnTo>
                    <a:pt x="1550" y="2050"/>
                  </a:lnTo>
                  <a:lnTo>
                    <a:pt x="1542" y="2086"/>
                  </a:lnTo>
                  <a:lnTo>
                    <a:pt x="1529" y="2119"/>
                  </a:lnTo>
                  <a:lnTo>
                    <a:pt x="1511" y="2150"/>
                  </a:lnTo>
                  <a:lnTo>
                    <a:pt x="1490" y="2178"/>
                  </a:lnTo>
                  <a:lnTo>
                    <a:pt x="1466" y="2202"/>
                  </a:lnTo>
                  <a:lnTo>
                    <a:pt x="1438" y="2223"/>
                  </a:lnTo>
                  <a:lnTo>
                    <a:pt x="1408" y="2240"/>
                  </a:lnTo>
                  <a:lnTo>
                    <a:pt x="1374" y="2253"/>
                  </a:lnTo>
                  <a:lnTo>
                    <a:pt x="1339" y="2260"/>
                  </a:lnTo>
                  <a:lnTo>
                    <a:pt x="1302" y="2263"/>
                  </a:lnTo>
                  <a:lnTo>
                    <a:pt x="970" y="2263"/>
                  </a:lnTo>
                  <a:lnTo>
                    <a:pt x="938" y="2266"/>
                  </a:lnTo>
                  <a:lnTo>
                    <a:pt x="908" y="2275"/>
                  </a:lnTo>
                  <a:lnTo>
                    <a:pt x="881" y="2290"/>
                  </a:lnTo>
                  <a:lnTo>
                    <a:pt x="854" y="2310"/>
                  </a:lnTo>
                  <a:lnTo>
                    <a:pt x="832" y="2335"/>
                  </a:lnTo>
                  <a:lnTo>
                    <a:pt x="813" y="2364"/>
                  </a:lnTo>
                  <a:lnTo>
                    <a:pt x="798" y="2397"/>
                  </a:lnTo>
                  <a:lnTo>
                    <a:pt x="786" y="2432"/>
                  </a:lnTo>
                  <a:lnTo>
                    <a:pt x="779" y="2471"/>
                  </a:lnTo>
                  <a:lnTo>
                    <a:pt x="776" y="2511"/>
                  </a:lnTo>
                  <a:lnTo>
                    <a:pt x="779" y="2552"/>
                  </a:lnTo>
                  <a:lnTo>
                    <a:pt x="786" y="2590"/>
                  </a:lnTo>
                  <a:lnTo>
                    <a:pt x="798" y="2627"/>
                  </a:lnTo>
                  <a:lnTo>
                    <a:pt x="813" y="2660"/>
                  </a:lnTo>
                  <a:lnTo>
                    <a:pt x="832" y="2688"/>
                  </a:lnTo>
                  <a:lnTo>
                    <a:pt x="854" y="2713"/>
                  </a:lnTo>
                  <a:lnTo>
                    <a:pt x="881" y="2733"/>
                  </a:lnTo>
                  <a:lnTo>
                    <a:pt x="908" y="2748"/>
                  </a:lnTo>
                  <a:lnTo>
                    <a:pt x="938" y="2757"/>
                  </a:lnTo>
                  <a:lnTo>
                    <a:pt x="970" y="2760"/>
                  </a:lnTo>
                  <a:lnTo>
                    <a:pt x="1053" y="2760"/>
                  </a:lnTo>
                  <a:lnTo>
                    <a:pt x="1053" y="3113"/>
                  </a:lnTo>
                  <a:lnTo>
                    <a:pt x="1024" y="3098"/>
                  </a:lnTo>
                  <a:lnTo>
                    <a:pt x="1017" y="3094"/>
                  </a:lnTo>
                  <a:lnTo>
                    <a:pt x="998" y="3086"/>
                  </a:lnTo>
                  <a:lnTo>
                    <a:pt x="975" y="3075"/>
                  </a:lnTo>
                  <a:lnTo>
                    <a:pt x="952" y="3061"/>
                  </a:lnTo>
                  <a:lnTo>
                    <a:pt x="927" y="3045"/>
                  </a:lnTo>
                  <a:lnTo>
                    <a:pt x="902" y="3026"/>
                  </a:lnTo>
                  <a:lnTo>
                    <a:pt x="878" y="3006"/>
                  </a:lnTo>
                  <a:lnTo>
                    <a:pt x="854" y="2984"/>
                  </a:lnTo>
                  <a:lnTo>
                    <a:pt x="833" y="2960"/>
                  </a:lnTo>
                  <a:lnTo>
                    <a:pt x="815" y="2936"/>
                  </a:lnTo>
                  <a:lnTo>
                    <a:pt x="801" y="2911"/>
                  </a:lnTo>
                  <a:lnTo>
                    <a:pt x="790" y="2885"/>
                  </a:lnTo>
                  <a:lnTo>
                    <a:pt x="786" y="2859"/>
                  </a:lnTo>
                  <a:lnTo>
                    <a:pt x="787" y="2834"/>
                  </a:lnTo>
                  <a:lnTo>
                    <a:pt x="790" y="2802"/>
                  </a:lnTo>
                  <a:lnTo>
                    <a:pt x="788" y="2770"/>
                  </a:lnTo>
                  <a:lnTo>
                    <a:pt x="782" y="2740"/>
                  </a:lnTo>
                  <a:lnTo>
                    <a:pt x="773" y="2711"/>
                  </a:lnTo>
                  <a:lnTo>
                    <a:pt x="760" y="2683"/>
                  </a:lnTo>
                  <a:lnTo>
                    <a:pt x="746" y="2656"/>
                  </a:lnTo>
                  <a:lnTo>
                    <a:pt x="728" y="2631"/>
                  </a:lnTo>
                  <a:lnTo>
                    <a:pt x="710" y="2607"/>
                  </a:lnTo>
                  <a:lnTo>
                    <a:pt x="692" y="2586"/>
                  </a:lnTo>
                  <a:lnTo>
                    <a:pt x="673" y="2566"/>
                  </a:lnTo>
                  <a:lnTo>
                    <a:pt x="655" y="2548"/>
                  </a:lnTo>
                  <a:lnTo>
                    <a:pt x="637" y="2533"/>
                  </a:lnTo>
                  <a:lnTo>
                    <a:pt x="622" y="2520"/>
                  </a:lnTo>
                  <a:lnTo>
                    <a:pt x="608" y="2509"/>
                  </a:lnTo>
                  <a:lnTo>
                    <a:pt x="596" y="2501"/>
                  </a:lnTo>
                  <a:lnTo>
                    <a:pt x="588" y="2496"/>
                  </a:lnTo>
                  <a:lnTo>
                    <a:pt x="585" y="2493"/>
                  </a:lnTo>
                  <a:lnTo>
                    <a:pt x="499" y="2459"/>
                  </a:lnTo>
                  <a:lnTo>
                    <a:pt x="499" y="2263"/>
                  </a:lnTo>
                  <a:lnTo>
                    <a:pt x="250" y="2263"/>
                  </a:lnTo>
                  <a:lnTo>
                    <a:pt x="214" y="2260"/>
                  </a:lnTo>
                  <a:lnTo>
                    <a:pt x="178" y="2253"/>
                  </a:lnTo>
                  <a:lnTo>
                    <a:pt x="145" y="2240"/>
                  </a:lnTo>
                  <a:lnTo>
                    <a:pt x="115" y="2223"/>
                  </a:lnTo>
                  <a:lnTo>
                    <a:pt x="87" y="2202"/>
                  </a:lnTo>
                  <a:lnTo>
                    <a:pt x="61" y="2178"/>
                  </a:lnTo>
                  <a:lnTo>
                    <a:pt x="40" y="2150"/>
                  </a:lnTo>
                  <a:lnTo>
                    <a:pt x="23" y="2119"/>
                  </a:lnTo>
                  <a:lnTo>
                    <a:pt x="11" y="2086"/>
                  </a:lnTo>
                  <a:lnTo>
                    <a:pt x="3" y="2050"/>
                  </a:lnTo>
                  <a:lnTo>
                    <a:pt x="0" y="2014"/>
                  </a:lnTo>
                  <a:lnTo>
                    <a:pt x="0" y="773"/>
                  </a:lnTo>
                  <a:lnTo>
                    <a:pt x="4" y="703"/>
                  </a:lnTo>
                  <a:lnTo>
                    <a:pt x="13" y="634"/>
                  </a:lnTo>
                  <a:lnTo>
                    <a:pt x="28" y="567"/>
                  </a:lnTo>
                  <a:lnTo>
                    <a:pt x="49" y="504"/>
                  </a:lnTo>
                  <a:lnTo>
                    <a:pt x="76" y="442"/>
                  </a:lnTo>
                  <a:lnTo>
                    <a:pt x="107" y="383"/>
                  </a:lnTo>
                  <a:lnTo>
                    <a:pt x="142" y="327"/>
                  </a:lnTo>
                  <a:lnTo>
                    <a:pt x="183" y="275"/>
                  </a:lnTo>
                  <a:lnTo>
                    <a:pt x="228" y="227"/>
                  </a:lnTo>
                  <a:lnTo>
                    <a:pt x="277" y="182"/>
                  </a:lnTo>
                  <a:lnTo>
                    <a:pt x="329" y="142"/>
                  </a:lnTo>
                  <a:lnTo>
                    <a:pt x="385" y="105"/>
                  </a:lnTo>
                  <a:lnTo>
                    <a:pt x="444" y="74"/>
                  </a:lnTo>
                  <a:lnTo>
                    <a:pt x="506" y="48"/>
                  </a:lnTo>
                  <a:lnTo>
                    <a:pt x="570" y="28"/>
                  </a:lnTo>
                  <a:lnTo>
                    <a:pt x="637" y="12"/>
                  </a:lnTo>
                  <a:lnTo>
                    <a:pt x="705" y="3"/>
                  </a:lnTo>
                  <a:lnTo>
                    <a:pt x="7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5" name="Group 334"/>
          <p:cNvGrpSpPr/>
          <p:nvPr/>
        </p:nvGrpSpPr>
        <p:grpSpPr>
          <a:xfrm>
            <a:off x="2529014" y="3449638"/>
            <a:ext cx="576263" cy="571500"/>
            <a:chOff x="2543175" y="3449638"/>
            <a:chExt cx="576263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5" name="Freeform 259"/>
            <p:cNvSpPr>
              <a:spLocks/>
            </p:cNvSpPr>
            <p:nvPr/>
          </p:nvSpPr>
          <p:spPr bwMode="auto">
            <a:xfrm>
              <a:off x="2584450" y="3914775"/>
              <a:ext cx="26988" cy="60325"/>
            </a:xfrm>
            <a:custGeom>
              <a:avLst/>
              <a:gdLst>
                <a:gd name="T0" fmla="*/ 100 w 156"/>
                <a:gd name="T1" fmla="*/ 0 h 341"/>
                <a:gd name="T2" fmla="*/ 113 w 156"/>
                <a:gd name="T3" fmla="*/ 1 h 341"/>
                <a:gd name="T4" fmla="*/ 127 w 156"/>
                <a:gd name="T5" fmla="*/ 6 h 341"/>
                <a:gd name="T6" fmla="*/ 139 w 156"/>
                <a:gd name="T7" fmla="*/ 15 h 341"/>
                <a:gd name="T8" fmla="*/ 148 w 156"/>
                <a:gd name="T9" fmla="*/ 26 h 341"/>
                <a:gd name="T10" fmla="*/ 154 w 156"/>
                <a:gd name="T11" fmla="*/ 39 h 341"/>
                <a:gd name="T12" fmla="*/ 156 w 156"/>
                <a:gd name="T13" fmla="*/ 52 h 341"/>
                <a:gd name="T14" fmla="*/ 154 w 156"/>
                <a:gd name="T15" fmla="*/ 67 h 341"/>
                <a:gd name="T16" fmla="*/ 149 w 156"/>
                <a:gd name="T17" fmla="*/ 80 h 341"/>
                <a:gd name="T18" fmla="*/ 141 w 156"/>
                <a:gd name="T19" fmla="*/ 92 h 341"/>
                <a:gd name="T20" fmla="*/ 137 w 156"/>
                <a:gd name="T21" fmla="*/ 96 h 341"/>
                <a:gd name="T22" fmla="*/ 132 w 156"/>
                <a:gd name="T23" fmla="*/ 103 h 341"/>
                <a:gd name="T24" fmla="*/ 126 w 156"/>
                <a:gd name="T25" fmla="*/ 113 h 341"/>
                <a:gd name="T26" fmla="*/ 119 w 156"/>
                <a:gd name="T27" fmla="*/ 125 h 341"/>
                <a:gd name="T28" fmla="*/ 114 w 156"/>
                <a:gd name="T29" fmla="*/ 138 h 341"/>
                <a:gd name="T30" fmla="*/ 111 w 156"/>
                <a:gd name="T31" fmla="*/ 153 h 341"/>
                <a:gd name="T32" fmla="*/ 110 w 156"/>
                <a:gd name="T33" fmla="*/ 170 h 341"/>
                <a:gd name="T34" fmla="*/ 112 w 156"/>
                <a:gd name="T35" fmla="*/ 189 h 341"/>
                <a:gd name="T36" fmla="*/ 118 w 156"/>
                <a:gd name="T37" fmla="*/ 209 h 341"/>
                <a:gd name="T38" fmla="*/ 129 w 156"/>
                <a:gd name="T39" fmla="*/ 230 h 341"/>
                <a:gd name="T40" fmla="*/ 144 w 156"/>
                <a:gd name="T41" fmla="*/ 252 h 341"/>
                <a:gd name="T42" fmla="*/ 151 w 156"/>
                <a:gd name="T43" fmla="*/ 265 h 341"/>
                <a:gd name="T44" fmla="*/ 155 w 156"/>
                <a:gd name="T45" fmla="*/ 278 h 341"/>
                <a:gd name="T46" fmla="*/ 155 w 156"/>
                <a:gd name="T47" fmla="*/ 292 h 341"/>
                <a:gd name="T48" fmla="*/ 152 w 156"/>
                <a:gd name="T49" fmla="*/ 306 h 341"/>
                <a:gd name="T50" fmla="*/ 146 w 156"/>
                <a:gd name="T51" fmla="*/ 319 h 341"/>
                <a:gd name="T52" fmla="*/ 136 w 156"/>
                <a:gd name="T53" fmla="*/ 329 h 341"/>
                <a:gd name="T54" fmla="*/ 125 w 156"/>
                <a:gd name="T55" fmla="*/ 336 h 341"/>
                <a:gd name="T56" fmla="*/ 113 w 156"/>
                <a:gd name="T57" fmla="*/ 340 h 341"/>
                <a:gd name="T58" fmla="*/ 101 w 156"/>
                <a:gd name="T59" fmla="*/ 341 h 341"/>
                <a:gd name="T60" fmla="*/ 85 w 156"/>
                <a:gd name="T61" fmla="*/ 339 h 341"/>
                <a:gd name="T62" fmla="*/ 70 w 156"/>
                <a:gd name="T63" fmla="*/ 332 h 341"/>
                <a:gd name="T64" fmla="*/ 58 w 156"/>
                <a:gd name="T65" fmla="*/ 321 h 341"/>
                <a:gd name="T66" fmla="*/ 35 w 156"/>
                <a:gd name="T67" fmla="*/ 289 h 341"/>
                <a:gd name="T68" fmla="*/ 18 w 156"/>
                <a:gd name="T69" fmla="*/ 257 h 341"/>
                <a:gd name="T70" fmla="*/ 8 w 156"/>
                <a:gd name="T71" fmla="*/ 226 h 341"/>
                <a:gd name="T72" fmla="*/ 2 w 156"/>
                <a:gd name="T73" fmla="*/ 196 h 341"/>
                <a:gd name="T74" fmla="*/ 0 w 156"/>
                <a:gd name="T75" fmla="*/ 166 h 341"/>
                <a:gd name="T76" fmla="*/ 3 w 156"/>
                <a:gd name="T77" fmla="*/ 139 h 341"/>
                <a:gd name="T78" fmla="*/ 8 w 156"/>
                <a:gd name="T79" fmla="*/ 112 h 341"/>
                <a:gd name="T80" fmla="*/ 16 w 156"/>
                <a:gd name="T81" fmla="*/ 88 h 341"/>
                <a:gd name="T82" fmla="*/ 26 w 156"/>
                <a:gd name="T83" fmla="*/ 67 h 341"/>
                <a:gd name="T84" fmla="*/ 37 w 156"/>
                <a:gd name="T85" fmla="*/ 47 h 341"/>
                <a:gd name="T86" fmla="*/ 49 w 156"/>
                <a:gd name="T87" fmla="*/ 30 h 341"/>
                <a:gd name="T88" fmla="*/ 61 w 156"/>
                <a:gd name="T89" fmla="*/ 17 h 341"/>
                <a:gd name="T90" fmla="*/ 72 w 156"/>
                <a:gd name="T91" fmla="*/ 8 h 341"/>
                <a:gd name="T92" fmla="*/ 86 w 156"/>
                <a:gd name="T93" fmla="*/ 2 h 341"/>
                <a:gd name="T94" fmla="*/ 100 w 156"/>
                <a:gd name="T9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341">
                  <a:moveTo>
                    <a:pt x="100" y="0"/>
                  </a:moveTo>
                  <a:lnTo>
                    <a:pt x="113" y="1"/>
                  </a:lnTo>
                  <a:lnTo>
                    <a:pt x="127" y="6"/>
                  </a:lnTo>
                  <a:lnTo>
                    <a:pt x="139" y="15"/>
                  </a:lnTo>
                  <a:lnTo>
                    <a:pt x="148" y="26"/>
                  </a:lnTo>
                  <a:lnTo>
                    <a:pt x="154" y="39"/>
                  </a:lnTo>
                  <a:lnTo>
                    <a:pt x="156" y="52"/>
                  </a:lnTo>
                  <a:lnTo>
                    <a:pt x="154" y="67"/>
                  </a:lnTo>
                  <a:lnTo>
                    <a:pt x="149" y="80"/>
                  </a:lnTo>
                  <a:lnTo>
                    <a:pt x="141" y="92"/>
                  </a:lnTo>
                  <a:lnTo>
                    <a:pt x="137" y="96"/>
                  </a:lnTo>
                  <a:lnTo>
                    <a:pt x="132" y="103"/>
                  </a:lnTo>
                  <a:lnTo>
                    <a:pt x="126" y="113"/>
                  </a:lnTo>
                  <a:lnTo>
                    <a:pt x="119" y="125"/>
                  </a:lnTo>
                  <a:lnTo>
                    <a:pt x="114" y="138"/>
                  </a:lnTo>
                  <a:lnTo>
                    <a:pt x="111" y="153"/>
                  </a:lnTo>
                  <a:lnTo>
                    <a:pt x="110" y="170"/>
                  </a:lnTo>
                  <a:lnTo>
                    <a:pt x="112" y="189"/>
                  </a:lnTo>
                  <a:lnTo>
                    <a:pt x="118" y="209"/>
                  </a:lnTo>
                  <a:lnTo>
                    <a:pt x="129" y="230"/>
                  </a:lnTo>
                  <a:lnTo>
                    <a:pt x="144" y="252"/>
                  </a:lnTo>
                  <a:lnTo>
                    <a:pt x="151" y="265"/>
                  </a:lnTo>
                  <a:lnTo>
                    <a:pt x="155" y="278"/>
                  </a:lnTo>
                  <a:lnTo>
                    <a:pt x="155" y="292"/>
                  </a:lnTo>
                  <a:lnTo>
                    <a:pt x="152" y="306"/>
                  </a:lnTo>
                  <a:lnTo>
                    <a:pt x="146" y="319"/>
                  </a:lnTo>
                  <a:lnTo>
                    <a:pt x="136" y="329"/>
                  </a:lnTo>
                  <a:lnTo>
                    <a:pt x="125" y="336"/>
                  </a:lnTo>
                  <a:lnTo>
                    <a:pt x="113" y="340"/>
                  </a:lnTo>
                  <a:lnTo>
                    <a:pt x="101" y="341"/>
                  </a:lnTo>
                  <a:lnTo>
                    <a:pt x="85" y="339"/>
                  </a:lnTo>
                  <a:lnTo>
                    <a:pt x="70" y="332"/>
                  </a:lnTo>
                  <a:lnTo>
                    <a:pt x="58" y="321"/>
                  </a:lnTo>
                  <a:lnTo>
                    <a:pt x="35" y="289"/>
                  </a:lnTo>
                  <a:lnTo>
                    <a:pt x="18" y="257"/>
                  </a:lnTo>
                  <a:lnTo>
                    <a:pt x="8" y="226"/>
                  </a:lnTo>
                  <a:lnTo>
                    <a:pt x="2" y="196"/>
                  </a:lnTo>
                  <a:lnTo>
                    <a:pt x="0" y="166"/>
                  </a:lnTo>
                  <a:lnTo>
                    <a:pt x="3" y="139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26" y="67"/>
                  </a:lnTo>
                  <a:lnTo>
                    <a:pt x="37" y="47"/>
                  </a:lnTo>
                  <a:lnTo>
                    <a:pt x="49" y="30"/>
                  </a:lnTo>
                  <a:lnTo>
                    <a:pt x="61" y="17"/>
                  </a:lnTo>
                  <a:lnTo>
                    <a:pt x="72" y="8"/>
                  </a:lnTo>
                  <a:lnTo>
                    <a:pt x="86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60"/>
            <p:cNvSpPr>
              <a:spLocks/>
            </p:cNvSpPr>
            <p:nvPr/>
          </p:nvSpPr>
          <p:spPr bwMode="auto">
            <a:xfrm>
              <a:off x="3011488" y="3489325"/>
              <a:ext cx="61913" cy="26988"/>
            </a:xfrm>
            <a:custGeom>
              <a:avLst/>
              <a:gdLst>
                <a:gd name="T0" fmla="*/ 176 w 345"/>
                <a:gd name="T1" fmla="*/ 0 h 155"/>
                <a:gd name="T2" fmla="*/ 204 w 345"/>
                <a:gd name="T3" fmla="*/ 3 h 155"/>
                <a:gd name="T4" fmla="*/ 231 w 345"/>
                <a:gd name="T5" fmla="*/ 8 h 155"/>
                <a:gd name="T6" fmla="*/ 255 w 345"/>
                <a:gd name="T7" fmla="*/ 16 h 155"/>
                <a:gd name="T8" fmla="*/ 277 w 345"/>
                <a:gd name="T9" fmla="*/ 26 h 155"/>
                <a:gd name="T10" fmla="*/ 297 w 345"/>
                <a:gd name="T11" fmla="*/ 37 h 155"/>
                <a:gd name="T12" fmla="*/ 314 w 345"/>
                <a:gd name="T13" fmla="*/ 48 h 155"/>
                <a:gd name="T14" fmla="*/ 328 w 345"/>
                <a:gd name="T15" fmla="*/ 61 h 155"/>
                <a:gd name="T16" fmla="*/ 337 w 345"/>
                <a:gd name="T17" fmla="*/ 72 h 155"/>
                <a:gd name="T18" fmla="*/ 342 w 345"/>
                <a:gd name="T19" fmla="*/ 85 h 155"/>
                <a:gd name="T20" fmla="*/ 345 w 345"/>
                <a:gd name="T21" fmla="*/ 99 h 155"/>
                <a:gd name="T22" fmla="*/ 344 w 345"/>
                <a:gd name="T23" fmla="*/ 113 h 155"/>
                <a:gd name="T24" fmla="*/ 338 w 345"/>
                <a:gd name="T25" fmla="*/ 126 h 155"/>
                <a:gd name="T26" fmla="*/ 329 w 345"/>
                <a:gd name="T27" fmla="*/ 138 h 155"/>
                <a:gd name="T28" fmla="*/ 318 w 345"/>
                <a:gd name="T29" fmla="*/ 147 h 155"/>
                <a:gd name="T30" fmla="*/ 305 w 345"/>
                <a:gd name="T31" fmla="*/ 153 h 155"/>
                <a:gd name="T32" fmla="*/ 291 w 345"/>
                <a:gd name="T33" fmla="*/ 155 h 155"/>
                <a:gd name="T34" fmla="*/ 277 w 345"/>
                <a:gd name="T35" fmla="*/ 153 h 155"/>
                <a:gd name="T36" fmla="*/ 264 w 345"/>
                <a:gd name="T37" fmla="*/ 148 h 155"/>
                <a:gd name="T38" fmla="*/ 252 w 345"/>
                <a:gd name="T39" fmla="*/ 140 h 155"/>
                <a:gd name="T40" fmla="*/ 247 w 345"/>
                <a:gd name="T41" fmla="*/ 136 h 155"/>
                <a:gd name="T42" fmla="*/ 240 w 345"/>
                <a:gd name="T43" fmla="*/ 131 h 155"/>
                <a:gd name="T44" fmla="*/ 231 w 345"/>
                <a:gd name="T45" fmla="*/ 125 h 155"/>
                <a:gd name="T46" fmla="*/ 218 w 345"/>
                <a:gd name="T47" fmla="*/ 119 h 155"/>
                <a:gd name="T48" fmla="*/ 205 w 345"/>
                <a:gd name="T49" fmla="*/ 114 h 155"/>
                <a:gd name="T50" fmla="*/ 190 w 345"/>
                <a:gd name="T51" fmla="*/ 110 h 155"/>
                <a:gd name="T52" fmla="*/ 172 w 345"/>
                <a:gd name="T53" fmla="*/ 109 h 155"/>
                <a:gd name="T54" fmla="*/ 154 w 345"/>
                <a:gd name="T55" fmla="*/ 111 h 155"/>
                <a:gd name="T56" fmla="*/ 133 w 345"/>
                <a:gd name="T57" fmla="*/ 118 h 155"/>
                <a:gd name="T58" fmla="*/ 112 w 345"/>
                <a:gd name="T59" fmla="*/ 128 h 155"/>
                <a:gd name="T60" fmla="*/ 89 w 345"/>
                <a:gd name="T61" fmla="*/ 143 h 155"/>
                <a:gd name="T62" fmla="*/ 79 w 345"/>
                <a:gd name="T63" fmla="*/ 149 h 155"/>
                <a:gd name="T64" fmla="*/ 68 w 345"/>
                <a:gd name="T65" fmla="*/ 153 h 155"/>
                <a:gd name="T66" fmla="*/ 56 w 345"/>
                <a:gd name="T67" fmla="*/ 155 h 155"/>
                <a:gd name="T68" fmla="*/ 39 w 345"/>
                <a:gd name="T69" fmla="*/ 152 h 155"/>
                <a:gd name="T70" fmla="*/ 25 w 345"/>
                <a:gd name="T71" fmla="*/ 146 h 155"/>
                <a:gd name="T72" fmla="*/ 13 w 345"/>
                <a:gd name="T73" fmla="*/ 135 h 155"/>
                <a:gd name="T74" fmla="*/ 4 w 345"/>
                <a:gd name="T75" fmla="*/ 122 h 155"/>
                <a:gd name="T76" fmla="*/ 0 w 345"/>
                <a:gd name="T77" fmla="*/ 108 h 155"/>
                <a:gd name="T78" fmla="*/ 0 w 345"/>
                <a:gd name="T79" fmla="*/ 94 h 155"/>
                <a:gd name="T80" fmla="*/ 3 w 345"/>
                <a:gd name="T81" fmla="*/ 81 h 155"/>
                <a:gd name="T82" fmla="*/ 10 w 345"/>
                <a:gd name="T83" fmla="*/ 68 h 155"/>
                <a:gd name="T84" fmla="*/ 21 w 345"/>
                <a:gd name="T85" fmla="*/ 58 h 155"/>
                <a:gd name="T86" fmla="*/ 53 w 345"/>
                <a:gd name="T87" fmla="*/ 34 h 155"/>
                <a:gd name="T88" fmla="*/ 85 w 345"/>
                <a:gd name="T89" fmla="*/ 18 h 155"/>
                <a:gd name="T90" fmla="*/ 117 w 345"/>
                <a:gd name="T91" fmla="*/ 8 h 155"/>
                <a:gd name="T92" fmla="*/ 147 w 345"/>
                <a:gd name="T93" fmla="*/ 2 h 155"/>
                <a:gd name="T94" fmla="*/ 176 w 345"/>
                <a:gd name="T9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5" h="155">
                  <a:moveTo>
                    <a:pt x="176" y="0"/>
                  </a:moveTo>
                  <a:lnTo>
                    <a:pt x="204" y="3"/>
                  </a:lnTo>
                  <a:lnTo>
                    <a:pt x="231" y="8"/>
                  </a:lnTo>
                  <a:lnTo>
                    <a:pt x="255" y="16"/>
                  </a:lnTo>
                  <a:lnTo>
                    <a:pt x="277" y="26"/>
                  </a:lnTo>
                  <a:lnTo>
                    <a:pt x="297" y="37"/>
                  </a:lnTo>
                  <a:lnTo>
                    <a:pt x="314" y="48"/>
                  </a:lnTo>
                  <a:lnTo>
                    <a:pt x="328" y="61"/>
                  </a:lnTo>
                  <a:lnTo>
                    <a:pt x="337" y="72"/>
                  </a:lnTo>
                  <a:lnTo>
                    <a:pt x="342" y="85"/>
                  </a:lnTo>
                  <a:lnTo>
                    <a:pt x="345" y="99"/>
                  </a:lnTo>
                  <a:lnTo>
                    <a:pt x="344" y="113"/>
                  </a:lnTo>
                  <a:lnTo>
                    <a:pt x="338" y="126"/>
                  </a:lnTo>
                  <a:lnTo>
                    <a:pt x="329" y="138"/>
                  </a:lnTo>
                  <a:lnTo>
                    <a:pt x="318" y="147"/>
                  </a:lnTo>
                  <a:lnTo>
                    <a:pt x="305" y="153"/>
                  </a:lnTo>
                  <a:lnTo>
                    <a:pt x="291" y="155"/>
                  </a:lnTo>
                  <a:lnTo>
                    <a:pt x="277" y="153"/>
                  </a:lnTo>
                  <a:lnTo>
                    <a:pt x="264" y="148"/>
                  </a:lnTo>
                  <a:lnTo>
                    <a:pt x="252" y="140"/>
                  </a:lnTo>
                  <a:lnTo>
                    <a:pt x="247" y="136"/>
                  </a:lnTo>
                  <a:lnTo>
                    <a:pt x="240" y="131"/>
                  </a:lnTo>
                  <a:lnTo>
                    <a:pt x="231" y="125"/>
                  </a:lnTo>
                  <a:lnTo>
                    <a:pt x="218" y="119"/>
                  </a:lnTo>
                  <a:lnTo>
                    <a:pt x="205" y="114"/>
                  </a:lnTo>
                  <a:lnTo>
                    <a:pt x="190" y="110"/>
                  </a:lnTo>
                  <a:lnTo>
                    <a:pt x="172" y="109"/>
                  </a:lnTo>
                  <a:lnTo>
                    <a:pt x="154" y="111"/>
                  </a:lnTo>
                  <a:lnTo>
                    <a:pt x="133" y="118"/>
                  </a:lnTo>
                  <a:lnTo>
                    <a:pt x="112" y="128"/>
                  </a:lnTo>
                  <a:lnTo>
                    <a:pt x="89" y="143"/>
                  </a:lnTo>
                  <a:lnTo>
                    <a:pt x="79" y="149"/>
                  </a:lnTo>
                  <a:lnTo>
                    <a:pt x="68" y="153"/>
                  </a:lnTo>
                  <a:lnTo>
                    <a:pt x="56" y="155"/>
                  </a:lnTo>
                  <a:lnTo>
                    <a:pt x="39" y="152"/>
                  </a:lnTo>
                  <a:lnTo>
                    <a:pt x="25" y="146"/>
                  </a:lnTo>
                  <a:lnTo>
                    <a:pt x="13" y="135"/>
                  </a:lnTo>
                  <a:lnTo>
                    <a:pt x="4" y="122"/>
                  </a:lnTo>
                  <a:lnTo>
                    <a:pt x="0" y="108"/>
                  </a:lnTo>
                  <a:lnTo>
                    <a:pt x="0" y="94"/>
                  </a:lnTo>
                  <a:lnTo>
                    <a:pt x="3" y="81"/>
                  </a:lnTo>
                  <a:lnTo>
                    <a:pt x="10" y="68"/>
                  </a:lnTo>
                  <a:lnTo>
                    <a:pt x="21" y="58"/>
                  </a:lnTo>
                  <a:lnTo>
                    <a:pt x="53" y="34"/>
                  </a:lnTo>
                  <a:lnTo>
                    <a:pt x="85" y="18"/>
                  </a:lnTo>
                  <a:lnTo>
                    <a:pt x="117" y="8"/>
                  </a:lnTo>
                  <a:lnTo>
                    <a:pt x="147" y="2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61"/>
            <p:cNvSpPr>
              <a:spLocks noEditPoints="1"/>
            </p:cNvSpPr>
            <p:nvPr/>
          </p:nvSpPr>
          <p:spPr bwMode="auto">
            <a:xfrm>
              <a:off x="2543175" y="3449638"/>
              <a:ext cx="576263" cy="571500"/>
            </a:xfrm>
            <a:custGeom>
              <a:avLst/>
              <a:gdLst>
                <a:gd name="T0" fmla="*/ 1251 w 3271"/>
                <a:gd name="T1" fmla="*/ 2823 h 3247"/>
                <a:gd name="T2" fmla="*/ 1286 w 3271"/>
                <a:gd name="T3" fmla="*/ 2641 h 3247"/>
                <a:gd name="T4" fmla="*/ 923 w 3271"/>
                <a:gd name="T5" fmla="*/ 2815 h 3247"/>
                <a:gd name="T6" fmla="*/ 989 w 3271"/>
                <a:gd name="T7" fmla="*/ 2649 h 3247"/>
                <a:gd name="T8" fmla="*/ 1576 w 3271"/>
                <a:gd name="T9" fmla="*/ 2532 h 3247"/>
                <a:gd name="T10" fmla="*/ 1665 w 3271"/>
                <a:gd name="T11" fmla="*/ 2389 h 3247"/>
                <a:gd name="T12" fmla="*/ 1061 w 3271"/>
                <a:gd name="T13" fmla="*/ 2478 h 3247"/>
                <a:gd name="T14" fmla="*/ 1165 w 3271"/>
                <a:gd name="T15" fmla="*/ 2366 h 3247"/>
                <a:gd name="T16" fmla="*/ 1292 w 3271"/>
                <a:gd name="T17" fmla="*/ 2383 h 3247"/>
                <a:gd name="T18" fmla="*/ 1402 w 3271"/>
                <a:gd name="T19" fmla="*/ 2306 h 3247"/>
                <a:gd name="T20" fmla="*/ 1722 w 3271"/>
                <a:gd name="T21" fmla="*/ 2112 h 3247"/>
                <a:gd name="T22" fmla="*/ 1831 w 3271"/>
                <a:gd name="T23" fmla="*/ 2189 h 3247"/>
                <a:gd name="T24" fmla="*/ 2036 w 3271"/>
                <a:gd name="T25" fmla="*/ 2017 h 3247"/>
                <a:gd name="T26" fmla="*/ 2141 w 3271"/>
                <a:gd name="T27" fmla="*/ 2129 h 3247"/>
                <a:gd name="T28" fmla="*/ 1497 w 3271"/>
                <a:gd name="T29" fmla="*/ 2002 h 3247"/>
                <a:gd name="T30" fmla="*/ 1586 w 3271"/>
                <a:gd name="T31" fmla="*/ 2144 h 3247"/>
                <a:gd name="T32" fmla="*/ 1822 w 3271"/>
                <a:gd name="T33" fmla="*/ 1758 h 3247"/>
                <a:gd name="T34" fmla="*/ 1887 w 3271"/>
                <a:gd name="T35" fmla="*/ 1923 h 3247"/>
                <a:gd name="T36" fmla="*/ 2774 w 3271"/>
                <a:gd name="T37" fmla="*/ 1130 h 3247"/>
                <a:gd name="T38" fmla="*/ 2809 w 3271"/>
                <a:gd name="T39" fmla="*/ 1311 h 3247"/>
                <a:gd name="T40" fmla="*/ 2714 w 3271"/>
                <a:gd name="T41" fmla="*/ 817 h 3247"/>
                <a:gd name="T42" fmla="*/ 2714 w 3271"/>
                <a:gd name="T43" fmla="*/ 1004 h 3247"/>
                <a:gd name="T44" fmla="*/ 2714 w 3271"/>
                <a:gd name="T45" fmla="*/ 817 h 3247"/>
                <a:gd name="T46" fmla="*/ 2479 w 3271"/>
                <a:gd name="T47" fmla="*/ 406 h 3247"/>
                <a:gd name="T48" fmla="*/ 1735 w 3271"/>
                <a:gd name="T49" fmla="*/ 1251 h 3247"/>
                <a:gd name="T50" fmla="*/ 754 w 3271"/>
                <a:gd name="T51" fmla="*/ 2177 h 3247"/>
                <a:gd name="T52" fmla="*/ 119 w 3271"/>
                <a:gd name="T53" fmla="*/ 2757 h 3247"/>
                <a:gd name="T54" fmla="*/ 287 w 3271"/>
                <a:gd name="T55" fmla="*/ 3100 h 3247"/>
                <a:gd name="T56" fmla="*/ 623 w 3271"/>
                <a:gd name="T57" fmla="*/ 3055 h 3247"/>
                <a:gd name="T58" fmla="*/ 593 w 3271"/>
                <a:gd name="T59" fmla="*/ 2693 h 3247"/>
                <a:gd name="T60" fmla="*/ 621 w 3271"/>
                <a:gd name="T61" fmla="*/ 2481 h 3247"/>
                <a:gd name="T62" fmla="*/ 705 w 3271"/>
                <a:gd name="T63" fmla="*/ 2360 h 3247"/>
                <a:gd name="T64" fmla="*/ 1371 w 3271"/>
                <a:gd name="T65" fmla="*/ 1806 h 3247"/>
                <a:gd name="T66" fmla="*/ 1936 w 3271"/>
                <a:gd name="T67" fmla="*/ 1265 h 3247"/>
                <a:gd name="T68" fmla="*/ 2048 w 3271"/>
                <a:gd name="T69" fmla="*/ 1586 h 3247"/>
                <a:gd name="T70" fmla="*/ 2174 w 3271"/>
                <a:gd name="T71" fmla="*/ 1324 h 3247"/>
                <a:gd name="T72" fmla="*/ 2400 w 3271"/>
                <a:gd name="T73" fmla="*/ 1359 h 3247"/>
                <a:gd name="T74" fmla="*/ 2521 w 3271"/>
                <a:gd name="T75" fmla="*/ 609 h 3247"/>
                <a:gd name="T76" fmla="*/ 2873 w 3271"/>
                <a:gd name="T77" fmla="*/ 653 h 3247"/>
                <a:gd name="T78" fmla="*/ 3151 w 3271"/>
                <a:gd name="T79" fmla="*/ 491 h 3247"/>
                <a:gd name="T80" fmla="*/ 2983 w 3271"/>
                <a:gd name="T81" fmla="*/ 145 h 3247"/>
                <a:gd name="T82" fmla="*/ 3087 w 3271"/>
                <a:gd name="T83" fmla="*/ 82 h 3247"/>
                <a:gd name="T84" fmla="*/ 3262 w 3271"/>
                <a:gd name="T85" fmla="*/ 503 h 3247"/>
                <a:gd name="T86" fmla="*/ 3148 w 3271"/>
                <a:gd name="T87" fmla="*/ 1002 h 3247"/>
                <a:gd name="T88" fmla="*/ 2885 w 3271"/>
                <a:gd name="T89" fmla="*/ 1559 h 3247"/>
                <a:gd name="T90" fmla="*/ 1330 w 3271"/>
                <a:gd name="T91" fmla="*/ 3053 h 3247"/>
                <a:gd name="T92" fmla="*/ 897 w 3271"/>
                <a:gd name="T93" fmla="*/ 3081 h 3247"/>
                <a:gd name="T94" fmla="*/ 381 w 3271"/>
                <a:gd name="T95" fmla="*/ 3244 h 3247"/>
                <a:gd name="T96" fmla="*/ 20 w 3271"/>
                <a:gd name="T97" fmla="*/ 2949 h 3247"/>
                <a:gd name="T98" fmla="*/ 113 w 3271"/>
                <a:gd name="T99" fmla="*/ 2553 h 3247"/>
                <a:gd name="T100" fmla="*/ 308 w 3271"/>
                <a:gd name="T101" fmla="*/ 2076 h 3247"/>
                <a:gd name="T102" fmla="*/ 647 w 3271"/>
                <a:gd name="T103" fmla="*/ 1785 h 3247"/>
                <a:gd name="T104" fmla="*/ 939 w 3271"/>
                <a:gd name="T105" fmla="*/ 1449 h 3247"/>
                <a:gd name="T106" fmla="*/ 1187 w 3271"/>
                <a:gd name="T107" fmla="*/ 1150 h 3247"/>
                <a:gd name="T108" fmla="*/ 1463 w 3271"/>
                <a:gd name="T109" fmla="*/ 887 h 3247"/>
                <a:gd name="T110" fmla="*/ 1778 w 3271"/>
                <a:gd name="T111" fmla="*/ 647 h 3247"/>
                <a:gd name="T112" fmla="*/ 2155 w 3271"/>
                <a:gd name="T113" fmla="*/ 320 h 3247"/>
                <a:gd name="T114" fmla="*/ 2605 w 3271"/>
                <a:gd name="T115" fmla="*/ 82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71" h="3247">
                  <a:moveTo>
                    <a:pt x="1269" y="2639"/>
                  </a:moveTo>
                  <a:lnTo>
                    <a:pt x="1251" y="2641"/>
                  </a:lnTo>
                  <a:lnTo>
                    <a:pt x="1236" y="2649"/>
                  </a:lnTo>
                  <a:lnTo>
                    <a:pt x="1225" y="2661"/>
                  </a:lnTo>
                  <a:lnTo>
                    <a:pt x="1216" y="2676"/>
                  </a:lnTo>
                  <a:lnTo>
                    <a:pt x="1213" y="2693"/>
                  </a:lnTo>
                  <a:lnTo>
                    <a:pt x="1213" y="2771"/>
                  </a:lnTo>
                  <a:lnTo>
                    <a:pt x="1216" y="2788"/>
                  </a:lnTo>
                  <a:lnTo>
                    <a:pt x="1225" y="2803"/>
                  </a:lnTo>
                  <a:lnTo>
                    <a:pt x="1236" y="2815"/>
                  </a:lnTo>
                  <a:lnTo>
                    <a:pt x="1251" y="2823"/>
                  </a:lnTo>
                  <a:lnTo>
                    <a:pt x="1269" y="2826"/>
                  </a:lnTo>
                  <a:lnTo>
                    <a:pt x="1286" y="2823"/>
                  </a:lnTo>
                  <a:lnTo>
                    <a:pt x="1301" y="2815"/>
                  </a:lnTo>
                  <a:lnTo>
                    <a:pt x="1314" y="2803"/>
                  </a:lnTo>
                  <a:lnTo>
                    <a:pt x="1321" y="2788"/>
                  </a:lnTo>
                  <a:lnTo>
                    <a:pt x="1324" y="2771"/>
                  </a:lnTo>
                  <a:lnTo>
                    <a:pt x="1324" y="2693"/>
                  </a:lnTo>
                  <a:lnTo>
                    <a:pt x="1321" y="2676"/>
                  </a:lnTo>
                  <a:lnTo>
                    <a:pt x="1314" y="2661"/>
                  </a:lnTo>
                  <a:lnTo>
                    <a:pt x="1301" y="2649"/>
                  </a:lnTo>
                  <a:lnTo>
                    <a:pt x="1286" y="2641"/>
                  </a:lnTo>
                  <a:lnTo>
                    <a:pt x="1269" y="2639"/>
                  </a:lnTo>
                  <a:close/>
                  <a:moveTo>
                    <a:pt x="956" y="2639"/>
                  </a:moveTo>
                  <a:lnTo>
                    <a:pt x="939" y="2641"/>
                  </a:lnTo>
                  <a:lnTo>
                    <a:pt x="923" y="2649"/>
                  </a:lnTo>
                  <a:lnTo>
                    <a:pt x="912" y="2661"/>
                  </a:lnTo>
                  <a:lnTo>
                    <a:pt x="904" y="2676"/>
                  </a:lnTo>
                  <a:lnTo>
                    <a:pt x="901" y="2693"/>
                  </a:lnTo>
                  <a:lnTo>
                    <a:pt x="901" y="2771"/>
                  </a:lnTo>
                  <a:lnTo>
                    <a:pt x="904" y="2788"/>
                  </a:lnTo>
                  <a:lnTo>
                    <a:pt x="912" y="2803"/>
                  </a:lnTo>
                  <a:lnTo>
                    <a:pt x="923" y="2815"/>
                  </a:lnTo>
                  <a:lnTo>
                    <a:pt x="939" y="2823"/>
                  </a:lnTo>
                  <a:lnTo>
                    <a:pt x="956" y="2826"/>
                  </a:lnTo>
                  <a:lnTo>
                    <a:pt x="974" y="2823"/>
                  </a:lnTo>
                  <a:lnTo>
                    <a:pt x="989" y="2815"/>
                  </a:lnTo>
                  <a:lnTo>
                    <a:pt x="1001" y="2803"/>
                  </a:lnTo>
                  <a:lnTo>
                    <a:pt x="1008" y="2788"/>
                  </a:lnTo>
                  <a:lnTo>
                    <a:pt x="1011" y="2771"/>
                  </a:lnTo>
                  <a:lnTo>
                    <a:pt x="1011" y="2693"/>
                  </a:lnTo>
                  <a:lnTo>
                    <a:pt x="1008" y="2676"/>
                  </a:lnTo>
                  <a:lnTo>
                    <a:pt x="1001" y="2661"/>
                  </a:lnTo>
                  <a:lnTo>
                    <a:pt x="989" y="2649"/>
                  </a:lnTo>
                  <a:lnTo>
                    <a:pt x="974" y="2641"/>
                  </a:lnTo>
                  <a:lnTo>
                    <a:pt x="956" y="2639"/>
                  </a:lnTo>
                  <a:close/>
                  <a:moveTo>
                    <a:pt x="1620" y="2367"/>
                  </a:moveTo>
                  <a:lnTo>
                    <a:pt x="1603" y="2370"/>
                  </a:lnTo>
                  <a:lnTo>
                    <a:pt x="1587" y="2378"/>
                  </a:lnTo>
                  <a:lnTo>
                    <a:pt x="1576" y="2389"/>
                  </a:lnTo>
                  <a:lnTo>
                    <a:pt x="1568" y="2405"/>
                  </a:lnTo>
                  <a:lnTo>
                    <a:pt x="1565" y="2422"/>
                  </a:lnTo>
                  <a:lnTo>
                    <a:pt x="1565" y="2499"/>
                  </a:lnTo>
                  <a:lnTo>
                    <a:pt x="1568" y="2516"/>
                  </a:lnTo>
                  <a:lnTo>
                    <a:pt x="1576" y="2532"/>
                  </a:lnTo>
                  <a:lnTo>
                    <a:pt x="1587" y="2544"/>
                  </a:lnTo>
                  <a:lnTo>
                    <a:pt x="1603" y="2551"/>
                  </a:lnTo>
                  <a:lnTo>
                    <a:pt x="1620" y="2554"/>
                  </a:lnTo>
                  <a:lnTo>
                    <a:pt x="1638" y="2551"/>
                  </a:lnTo>
                  <a:lnTo>
                    <a:pt x="1653" y="2544"/>
                  </a:lnTo>
                  <a:lnTo>
                    <a:pt x="1665" y="2532"/>
                  </a:lnTo>
                  <a:lnTo>
                    <a:pt x="1672" y="2516"/>
                  </a:lnTo>
                  <a:lnTo>
                    <a:pt x="1675" y="2499"/>
                  </a:lnTo>
                  <a:lnTo>
                    <a:pt x="1675" y="2422"/>
                  </a:lnTo>
                  <a:lnTo>
                    <a:pt x="1672" y="2405"/>
                  </a:lnTo>
                  <a:lnTo>
                    <a:pt x="1665" y="2389"/>
                  </a:lnTo>
                  <a:lnTo>
                    <a:pt x="1653" y="2378"/>
                  </a:lnTo>
                  <a:lnTo>
                    <a:pt x="1638" y="2370"/>
                  </a:lnTo>
                  <a:lnTo>
                    <a:pt x="1620" y="2367"/>
                  </a:lnTo>
                  <a:close/>
                  <a:moveTo>
                    <a:pt x="1113" y="2328"/>
                  </a:moveTo>
                  <a:lnTo>
                    <a:pt x="1095" y="2331"/>
                  </a:lnTo>
                  <a:lnTo>
                    <a:pt x="1080" y="2338"/>
                  </a:lnTo>
                  <a:lnTo>
                    <a:pt x="1068" y="2351"/>
                  </a:lnTo>
                  <a:lnTo>
                    <a:pt x="1061" y="2366"/>
                  </a:lnTo>
                  <a:lnTo>
                    <a:pt x="1058" y="2383"/>
                  </a:lnTo>
                  <a:lnTo>
                    <a:pt x="1058" y="2460"/>
                  </a:lnTo>
                  <a:lnTo>
                    <a:pt x="1061" y="2478"/>
                  </a:lnTo>
                  <a:lnTo>
                    <a:pt x="1068" y="2493"/>
                  </a:lnTo>
                  <a:lnTo>
                    <a:pt x="1080" y="2505"/>
                  </a:lnTo>
                  <a:lnTo>
                    <a:pt x="1095" y="2512"/>
                  </a:lnTo>
                  <a:lnTo>
                    <a:pt x="1113" y="2515"/>
                  </a:lnTo>
                  <a:lnTo>
                    <a:pt x="1130" y="2512"/>
                  </a:lnTo>
                  <a:lnTo>
                    <a:pt x="1146" y="2505"/>
                  </a:lnTo>
                  <a:lnTo>
                    <a:pt x="1157" y="2493"/>
                  </a:lnTo>
                  <a:lnTo>
                    <a:pt x="1165" y="2478"/>
                  </a:lnTo>
                  <a:lnTo>
                    <a:pt x="1168" y="2460"/>
                  </a:lnTo>
                  <a:lnTo>
                    <a:pt x="1168" y="2383"/>
                  </a:lnTo>
                  <a:lnTo>
                    <a:pt x="1165" y="2366"/>
                  </a:lnTo>
                  <a:lnTo>
                    <a:pt x="1157" y="2351"/>
                  </a:lnTo>
                  <a:lnTo>
                    <a:pt x="1146" y="2338"/>
                  </a:lnTo>
                  <a:lnTo>
                    <a:pt x="1130" y="2331"/>
                  </a:lnTo>
                  <a:lnTo>
                    <a:pt x="1113" y="2328"/>
                  </a:lnTo>
                  <a:close/>
                  <a:moveTo>
                    <a:pt x="1347" y="2251"/>
                  </a:moveTo>
                  <a:lnTo>
                    <a:pt x="1329" y="2254"/>
                  </a:lnTo>
                  <a:lnTo>
                    <a:pt x="1315" y="2261"/>
                  </a:lnTo>
                  <a:lnTo>
                    <a:pt x="1302" y="2273"/>
                  </a:lnTo>
                  <a:lnTo>
                    <a:pt x="1294" y="2289"/>
                  </a:lnTo>
                  <a:lnTo>
                    <a:pt x="1292" y="2306"/>
                  </a:lnTo>
                  <a:lnTo>
                    <a:pt x="1292" y="2383"/>
                  </a:lnTo>
                  <a:lnTo>
                    <a:pt x="1294" y="2400"/>
                  </a:lnTo>
                  <a:lnTo>
                    <a:pt x="1302" y="2416"/>
                  </a:lnTo>
                  <a:lnTo>
                    <a:pt x="1315" y="2428"/>
                  </a:lnTo>
                  <a:lnTo>
                    <a:pt x="1329" y="2435"/>
                  </a:lnTo>
                  <a:lnTo>
                    <a:pt x="1347" y="2438"/>
                  </a:lnTo>
                  <a:lnTo>
                    <a:pt x="1364" y="2435"/>
                  </a:lnTo>
                  <a:lnTo>
                    <a:pt x="1379" y="2428"/>
                  </a:lnTo>
                  <a:lnTo>
                    <a:pt x="1392" y="2416"/>
                  </a:lnTo>
                  <a:lnTo>
                    <a:pt x="1399" y="2400"/>
                  </a:lnTo>
                  <a:lnTo>
                    <a:pt x="1402" y="2383"/>
                  </a:lnTo>
                  <a:lnTo>
                    <a:pt x="1402" y="2306"/>
                  </a:lnTo>
                  <a:lnTo>
                    <a:pt x="1399" y="2289"/>
                  </a:lnTo>
                  <a:lnTo>
                    <a:pt x="1392" y="2273"/>
                  </a:lnTo>
                  <a:lnTo>
                    <a:pt x="1379" y="2261"/>
                  </a:lnTo>
                  <a:lnTo>
                    <a:pt x="1364" y="2254"/>
                  </a:lnTo>
                  <a:lnTo>
                    <a:pt x="1347" y="2251"/>
                  </a:lnTo>
                  <a:close/>
                  <a:moveTo>
                    <a:pt x="1776" y="2057"/>
                  </a:moveTo>
                  <a:lnTo>
                    <a:pt x="1758" y="2060"/>
                  </a:lnTo>
                  <a:lnTo>
                    <a:pt x="1744" y="2068"/>
                  </a:lnTo>
                  <a:lnTo>
                    <a:pt x="1732" y="2079"/>
                  </a:lnTo>
                  <a:lnTo>
                    <a:pt x="1724" y="2094"/>
                  </a:lnTo>
                  <a:lnTo>
                    <a:pt x="1722" y="2112"/>
                  </a:lnTo>
                  <a:lnTo>
                    <a:pt x="1722" y="2189"/>
                  </a:lnTo>
                  <a:lnTo>
                    <a:pt x="1724" y="2206"/>
                  </a:lnTo>
                  <a:lnTo>
                    <a:pt x="1732" y="2221"/>
                  </a:lnTo>
                  <a:lnTo>
                    <a:pt x="1744" y="2234"/>
                  </a:lnTo>
                  <a:lnTo>
                    <a:pt x="1758" y="2242"/>
                  </a:lnTo>
                  <a:lnTo>
                    <a:pt x="1776" y="2244"/>
                  </a:lnTo>
                  <a:lnTo>
                    <a:pt x="1793" y="2242"/>
                  </a:lnTo>
                  <a:lnTo>
                    <a:pt x="1809" y="2234"/>
                  </a:lnTo>
                  <a:lnTo>
                    <a:pt x="1821" y="2221"/>
                  </a:lnTo>
                  <a:lnTo>
                    <a:pt x="1829" y="2206"/>
                  </a:lnTo>
                  <a:lnTo>
                    <a:pt x="1831" y="2189"/>
                  </a:lnTo>
                  <a:lnTo>
                    <a:pt x="1831" y="2112"/>
                  </a:lnTo>
                  <a:lnTo>
                    <a:pt x="1829" y="2094"/>
                  </a:lnTo>
                  <a:lnTo>
                    <a:pt x="1821" y="2079"/>
                  </a:lnTo>
                  <a:lnTo>
                    <a:pt x="1809" y="2068"/>
                  </a:lnTo>
                  <a:lnTo>
                    <a:pt x="1793" y="2060"/>
                  </a:lnTo>
                  <a:lnTo>
                    <a:pt x="1776" y="2057"/>
                  </a:lnTo>
                  <a:close/>
                  <a:moveTo>
                    <a:pt x="2088" y="1979"/>
                  </a:moveTo>
                  <a:lnTo>
                    <a:pt x="2071" y="1982"/>
                  </a:lnTo>
                  <a:lnTo>
                    <a:pt x="2056" y="1989"/>
                  </a:lnTo>
                  <a:lnTo>
                    <a:pt x="2044" y="2002"/>
                  </a:lnTo>
                  <a:lnTo>
                    <a:pt x="2036" y="2017"/>
                  </a:lnTo>
                  <a:lnTo>
                    <a:pt x="2033" y="2034"/>
                  </a:lnTo>
                  <a:lnTo>
                    <a:pt x="2033" y="2112"/>
                  </a:lnTo>
                  <a:lnTo>
                    <a:pt x="2036" y="2129"/>
                  </a:lnTo>
                  <a:lnTo>
                    <a:pt x="2044" y="2144"/>
                  </a:lnTo>
                  <a:lnTo>
                    <a:pt x="2056" y="2156"/>
                  </a:lnTo>
                  <a:lnTo>
                    <a:pt x="2071" y="2163"/>
                  </a:lnTo>
                  <a:lnTo>
                    <a:pt x="2088" y="2166"/>
                  </a:lnTo>
                  <a:lnTo>
                    <a:pt x="2106" y="2163"/>
                  </a:lnTo>
                  <a:lnTo>
                    <a:pt x="2121" y="2156"/>
                  </a:lnTo>
                  <a:lnTo>
                    <a:pt x="2134" y="2144"/>
                  </a:lnTo>
                  <a:lnTo>
                    <a:pt x="2141" y="2129"/>
                  </a:lnTo>
                  <a:lnTo>
                    <a:pt x="2144" y="2112"/>
                  </a:lnTo>
                  <a:lnTo>
                    <a:pt x="2144" y="2034"/>
                  </a:lnTo>
                  <a:lnTo>
                    <a:pt x="2141" y="2017"/>
                  </a:lnTo>
                  <a:lnTo>
                    <a:pt x="2134" y="2002"/>
                  </a:lnTo>
                  <a:lnTo>
                    <a:pt x="2121" y="1989"/>
                  </a:lnTo>
                  <a:lnTo>
                    <a:pt x="2106" y="1982"/>
                  </a:lnTo>
                  <a:lnTo>
                    <a:pt x="2088" y="1979"/>
                  </a:lnTo>
                  <a:close/>
                  <a:moveTo>
                    <a:pt x="1542" y="1979"/>
                  </a:moveTo>
                  <a:lnTo>
                    <a:pt x="1525" y="1982"/>
                  </a:lnTo>
                  <a:lnTo>
                    <a:pt x="1509" y="1989"/>
                  </a:lnTo>
                  <a:lnTo>
                    <a:pt x="1497" y="2002"/>
                  </a:lnTo>
                  <a:lnTo>
                    <a:pt x="1490" y="2017"/>
                  </a:lnTo>
                  <a:lnTo>
                    <a:pt x="1487" y="2034"/>
                  </a:lnTo>
                  <a:lnTo>
                    <a:pt x="1487" y="2112"/>
                  </a:lnTo>
                  <a:lnTo>
                    <a:pt x="1490" y="2129"/>
                  </a:lnTo>
                  <a:lnTo>
                    <a:pt x="1497" y="2144"/>
                  </a:lnTo>
                  <a:lnTo>
                    <a:pt x="1509" y="2156"/>
                  </a:lnTo>
                  <a:lnTo>
                    <a:pt x="1525" y="2163"/>
                  </a:lnTo>
                  <a:lnTo>
                    <a:pt x="1542" y="2166"/>
                  </a:lnTo>
                  <a:lnTo>
                    <a:pt x="1560" y="2163"/>
                  </a:lnTo>
                  <a:lnTo>
                    <a:pt x="1575" y="2156"/>
                  </a:lnTo>
                  <a:lnTo>
                    <a:pt x="1586" y="2144"/>
                  </a:lnTo>
                  <a:lnTo>
                    <a:pt x="1595" y="2129"/>
                  </a:lnTo>
                  <a:lnTo>
                    <a:pt x="1598" y="2112"/>
                  </a:lnTo>
                  <a:lnTo>
                    <a:pt x="1598" y="2034"/>
                  </a:lnTo>
                  <a:lnTo>
                    <a:pt x="1595" y="2017"/>
                  </a:lnTo>
                  <a:lnTo>
                    <a:pt x="1586" y="2002"/>
                  </a:lnTo>
                  <a:lnTo>
                    <a:pt x="1575" y="1989"/>
                  </a:lnTo>
                  <a:lnTo>
                    <a:pt x="1560" y="1982"/>
                  </a:lnTo>
                  <a:lnTo>
                    <a:pt x="1542" y="1979"/>
                  </a:lnTo>
                  <a:close/>
                  <a:moveTo>
                    <a:pt x="1855" y="1746"/>
                  </a:moveTo>
                  <a:lnTo>
                    <a:pt x="1837" y="1749"/>
                  </a:lnTo>
                  <a:lnTo>
                    <a:pt x="1822" y="1758"/>
                  </a:lnTo>
                  <a:lnTo>
                    <a:pt x="1810" y="1770"/>
                  </a:lnTo>
                  <a:lnTo>
                    <a:pt x="1802" y="1784"/>
                  </a:lnTo>
                  <a:lnTo>
                    <a:pt x="1799" y="1801"/>
                  </a:lnTo>
                  <a:lnTo>
                    <a:pt x="1799" y="1880"/>
                  </a:lnTo>
                  <a:lnTo>
                    <a:pt x="1802" y="1897"/>
                  </a:lnTo>
                  <a:lnTo>
                    <a:pt x="1810" y="1911"/>
                  </a:lnTo>
                  <a:lnTo>
                    <a:pt x="1822" y="1923"/>
                  </a:lnTo>
                  <a:lnTo>
                    <a:pt x="1837" y="1932"/>
                  </a:lnTo>
                  <a:lnTo>
                    <a:pt x="1855" y="1935"/>
                  </a:lnTo>
                  <a:lnTo>
                    <a:pt x="1872" y="1932"/>
                  </a:lnTo>
                  <a:lnTo>
                    <a:pt x="1887" y="1923"/>
                  </a:lnTo>
                  <a:lnTo>
                    <a:pt x="1899" y="1911"/>
                  </a:lnTo>
                  <a:lnTo>
                    <a:pt x="1907" y="1897"/>
                  </a:lnTo>
                  <a:lnTo>
                    <a:pt x="1910" y="1880"/>
                  </a:lnTo>
                  <a:lnTo>
                    <a:pt x="1910" y="1801"/>
                  </a:lnTo>
                  <a:lnTo>
                    <a:pt x="1907" y="1784"/>
                  </a:lnTo>
                  <a:lnTo>
                    <a:pt x="1899" y="1770"/>
                  </a:lnTo>
                  <a:lnTo>
                    <a:pt x="1887" y="1758"/>
                  </a:lnTo>
                  <a:lnTo>
                    <a:pt x="1872" y="1749"/>
                  </a:lnTo>
                  <a:lnTo>
                    <a:pt x="1855" y="1746"/>
                  </a:lnTo>
                  <a:close/>
                  <a:moveTo>
                    <a:pt x="2791" y="1127"/>
                  </a:moveTo>
                  <a:lnTo>
                    <a:pt x="2774" y="1130"/>
                  </a:lnTo>
                  <a:lnTo>
                    <a:pt x="2759" y="1137"/>
                  </a:lnTo>
                  <a:lnTo>
                    <a:pt x="2747" y="1149"/>
                  </a:lnTo>
                  <a:lnTo>
                    <a:pt x="2739" y="1164"/>
                  </a:lnTo>
                  <a:lnTo>
                    <a:pt x="2736" y="1182"/>
                  </a:lnTo>
                  <a:lnTo>
                    <a:pt x="2736" y="1259"/>
                  </a:lnTo>
                  <a:lnTo>
                    <a:pt x="2739" y="1276"/>
                  </a:lnTo>
                  <a:lnTo>
                    <a:pt x="2747" y="1292"/>
                  </a:lnTo>
                  <a:lnTo>
                    <a:pt x="2759" y="1304"/>
                  </a:lnTo>
                  <a:lnTo>
                    <a:pt x="2774" y="1311"/>
                  </a:lnTo>
                  <a:lnTo>
                    <a:pt x="2791" y="1314"/>
                  </a:lnTo>
                  <a:lnTo>
                    <a:pt x="2809" y="1311"/>
                  </a:lnTo>
                  <a:lnTo>
                    <a:pt x="2824" y="1304"/>
                  </a:lnTo>
                  <a:lnTo>
                    <a:pt x="2835" y="1292"/>
                  </a:lnTo>
                  <a:lnTo>
                    <a:pt x="2844" y="1276"/>
                  </a:lnTo>
                  <a:lnTo>
                    <a:pt x="2847" y="1259"/>
                  </a:lnTo>
                  <a:lnTo>
                    <a:pt x="2847" y="1182"/>
                  </a:lnTo>
                  <a:lnTo>
                    <a:pt x="2844" y="1164"/>
                  </a:lnTo>
                  <a:lnTo>
                    <a:pt x="2835" y="1149"/>
                  </a:lnTo>
                  <a:lnTo>
                    <a:pt x="2824" y="1137"/>
                  </a:lnTo>
                  <a:lnTo>
                    <a:pt x="2809" y="1130"/>
                  </a:lnTo>
                  <a:lnTo>
                    <a:pt x="2791" y="1127"/>
                  </a:lnTo>
                  <a:close/>
                  <a:moveTo>
                    <a:pt x="2714" y="817"/>
                  </a:moveTo>
                  <a:lnTo>
                    <a:pt x="2696" y="820"/>
                  </a:lnTo>
                  <a:lnTo>
                    <a:pt x="2681" y="828"/>
                  </a:lnTo>
                  <a:lnTo>
                    <a:pt x="2668" y="839"/>
                  </a:lnTo>
                  <a:lnTo>
                    <a:pt x="2661" y="854"/>
                  </a:lnTo>
                  <a:lnTo>
                    <a:pt x="2658" y="872"/>
                  </a:lnTo>
                  <a:lnTo>
                    <a:pt x="2658" y="949"/>
                  </a:lnTo>
                  <a:lnTo>
                    <a:pt x="2661" y="966"/>
                  </a:lnTo>
                  <a:lnTo>
                    <a:pt x="2668" y="981"/>
                  </a:lnTo>
                  <a:lnTo>
                    <a:pt x="2681" y="994"/>
                  </a:lnTo>
                  <a:lnTo>
                    <a:pt x="2696" y="1001"/>
                  </a:lnTo>
                  <a:lnTo>
                    <a:pt x="2714" y="1004"/>
                  </a:lnTo>
                  <a:lnTo>
                    <a:pt x="2731" y="1001"/>
                  </a:lnTo>
                  <a:lnTo>
                    <a:pt x="2746" y="994"/>
                  </a:lnTo>
                  <a:lnTo>
                    <a:pt x="2758" y="981"/>
                  </a:lnTo>
                  <a:lnTo>
                    <a:pt x="2766" y="966"/>
                  </a:lnTo>
                  <a:lnTo>
                    <a:pt x="2769" y="949"/>
                  </a:lnTo>
                  <a:lnTo>
                    <a:pt x="2769" y="872"/>
                  </a:lnTo>
                  <a:lnTo>
                    <a:pt x="2766" y="854"/>
                  </a:lnTo>
                  <a:lnTo>
                    <a:pt x="2758" y="839"/>
                  </a:lnTo>
                  <a:lnTo>
                    <a:pt x="2746" y="828"/>
                  </a:lnTo>
                  <a:lnTo>
                    <a:pt x="2731" y="820"/>
                  </a:lnTo>
                  <a:lnTo>
                    <a:pt x="2714" y="817"/>
                  </a:lnTo>
                  <a:close/>
                  <a:moveTo>
                    <a:pt x="2846" y="110"/>
                  </a:moveTo>
                  <a:lnTo>
                    <a:pt x="2810" y="112"/>
                  </a:lnTo>
                  <a:lnTo>
                    <a:pt x="2775" y="119"/>
                  </a:lnTo>
                  <a:lnTo>
                    <a:pt x="2741" y="129"/>
                  </a:lnTo>
                  <a:lnTo>
                    <a:pt x="2709" y="144"/>
                  </a:lnTo>
                  <a:lnTo>
                    <a:pt x="2680" y="163"/>
                  </a:lnTo>
                  <a:lnTo>
                    <a:pt x="2653" y="187"/>
                  </a:lnTo>
                  <a:lnTo>
                    <a:pt x="2554" y="313"/>
                  </a:lnTo>
                  <a:lnTo>
                    <a:pt x="2516" y="359"/>
                  </a:lnTo>
                  <a:lnTo>
                    <a:pt x="2478" y="405"/>
                  </a:lnTo>
                  <a:lnTo>
                    <a:pt x="2479" y="406"/>
                  </a:lnTo>
                  <a:lnTo>
                    <a:pt x="2438" y="455"/>
                  </a:lnTo>
                  <a:lnTo>
                    <a:pt x="2399" y="503"/>
                  </a:lnTo>
                  <a:lnTo>
                    <a:pt x="2360" y="550"/>
                  </a:lnTo>
                  <a:lnTo>
                    <a:pt x="2248" y="682"/>
                  </a:lnTo>
                  <a:lnTo>
                    <a:pt x="2177" y="767"/>
                  </a:lnTo>
                  <a:lnTo>
                    <a:pt x="2104" y="849"/>
                  </a:lnTo>
                  <a:lnTo>
                    <a:pt x="2048" y="913"/>
                  </a:lnTo>
                  <a:lnTo>
                    <a:pt x="1992" y="976"/>
                  </a:lnTo>
                  <a:lnTo>
                    <a:pt x="1910" y="1066"/>
                  </a:lnTo>
                  <a:lnTo>
                    <a:pt x="1827" y="1154"/>
                  </a:lnTo>
                  <a:lnTo>
                    <a:pt x="1735" y="1251"/>
                  </a:lnTo>
                  <a:lnTo>
                    <a:pt x="1643" y="1348"/>
                  </a:lnTo>
                  <a:lnTo>
                    <a:pt x="1558" y="1434"/>
                  </a:lnTo>
                  <a:lnTo>
                    <a:pt x="1472" y="1520"/>
                  </a:lnTo>
                  <a:lnTo>
                    <a:pt x="1402" y="1588"/>
                  </a:lnTo>
                  <a:lnTo>
                    <a:pt x="1332" y="1655"/>
                  </a:lnTo>
                  <a:lnTo>
                    <a:pt x="1264" y="1720"/>
                  </a:lnTo>
                  <a:lnTo>
                    <a:pt x="1194" y="1786"/>
                  </a:lnTo>
                  <a:lnTo>
                    <a:pt x="1120" y="1854"/>
                  </a:lnTo>
                  <a:lnTo>
                    <a:pt x="1045" y="1921"/>
                  </a:lnTo>
                  <a:lnTo>
                    <a:pt x="907" y="2044"/>
                  </a:lnTo>
                  <a:lnTo>
                    <a:pt x="754" y="2177"/>
                  </a:lnTo>
                  <a:lnTo>
                    <a:pt x="613" y="2295"/>
                  </a:lnTo>
                  <a:lnTo>
                    <a:pt x="456" y="2423"/>
                  </a:lnTo>
                  <a:lnTo>
                    <a:pt x="417" y="2454"/>
                  </a:lnTo>
                  <a:lnTo>
                    <a:pt x="366" y="2495"/>
                  </a:lnTo>
                  <a:lnTo>
                    <a:pt x="366" y="2494"/>
                  </a:lnTo>
                  <a:lnTo>
                    <a:pt x="278" y="2564"/>
                  </a:lnTo>
                  <a:lnTo>
                    <a:pt x="189" y="2633"/>
                  </a:lnTo>
                  <a:lnTo>
                    <a:pt x="164" y="2661"/>
                  </a:lnTo>
                  <a:lnTo>
                    <a:pt x="144" y="2691"/>
                  </a:lnTo>
                  <a:lnTo>
                    <a:pt x="129" y="2724"/>
                  </a:lnTo>
                  <a:lnTo>
                    <a:pt x="119" y="2757"/>
                  </a:lnTo>
                  <a:lnTo>
                    <a:pt x="112" y="2791"/>
                  </a:lnTo>
                  <a:lnTo>
                    <a:pt x="110" y="2826"/>
                  </a:lnTo>
                  <a:lnTo>
                    <a:pt x="113" y="2860"/>
                  </a:lnTo>
                  <a:lnTo>
                    <a:pt x="119" y="2895"/>
                  </a:lnTo>
                  <a:lnTo>
                    <a:pt x="130" y="2928"/>
                  </a:lnTo>
                  <a:lnTo>
                    <a:pt x="147" y="2960"/>
                  </a:lnTo>
                  <a:lnTo>
                    <a:pt x="166" y="2990"/>
                  </a:lnTo>
                  <a:lnTo>
                    <a:pt x="191" y="3018"/>
                  </a:lnTo>
                  <a:lnTo>
                    <a:pt x="230" y="3057"/>
                  </a:lnTo>
                  <a:lnTo>
                    <a:pt x="257" y="3081"/>
                  </a:lnTo>
                  <a:lnTo>
                    <a:pt x="287" y="3100"/>
                  </a:lnTo>
                  <a:lnTo>
                    <a:pt x="319" y="3117"/>
                  </a:lnTo>
                  <a:lnTo>
                    <a:pt x="353" y="3128"/>
                  </a:lnTo>
                  <a:lnTo>
                    <a:pt x="388" y="3135"/>
                  </a:lnTo>
                  <a:lnTo>
                    <a:pt x="425" y="3137"/>
                  </a:lnTo>
                  <a:lnTo>
                    <a:pt x="462" y="3135"/>
                  </a:lnTo>
                  <a:lnTo>
                    <a:pt x="497" y="3128"/>
                  </a:lnTo>
                  <a:lnTo>
                    <a:pt x="531" y="3117"/>
                  </a:lnTo>
                  <a:lnTo>
                    <a:pt x="564" y="3100"/>
                  </a:lnTo>
                  <a:lnTo>
                    <a:pt x="593" y="3081"/>
                  </a:lnTo>
                  <a:lnTo>
                    <a:pt x="620" y="3057"/>
                  </a:lnTo>
                  <a:lnTo>
                    <a:pt x="623" y="3055"/>
                  </a:lnTo>
                  <a:lnTo>
                    <a:pt x="626" y="3053"/>
                  </a:lnTo>
                  <a:lnTo>
                    <a:pt x="752" y="2955"/>
                  </a:lnTo>
                  <a:lnTo>
                    <a:pt x="702" y="2905"/>
                  </a:lnTo>
                  <a:lnTo>
                    <a:pt x="672" y="2872"/>
                  </a:lnTo>
                  <a:lnTo>
                    <a:pt x="648" y="2838"/>
                  </a:lnTo>
                  <a:lnTo>
                    <a:pt x="627" y="2801"/>
                  </a:lnTo>
                  <a:lnTo>
                    <a:pt x="625" y="2796"/>
                  </a:lnTo>
                  <a:lnTo>
                    <a:pt x="623" y="2791"/>
                  </a:lnTo>
                  <a:lnTo>
                    <a:pt x="611" y="2760"/>
                  </a:lnTo>
                  <a:lnTo>
                    <a:pt x="601" y="2727"/>
                  </a:lnTo>
                  <a:lnTo>
                    <a:pt x="593" y="2693"/>
                  </a:lnTo>
                  <a:lnTo>
                    <a:pt x="593" y="2690"/>
                  </a:lnTo>
                  <a:lnTo>
                    <a:pt x="592" y="2686"/>
                  </a:lnTo>
                  <a:lnTo>
                    <a:pt x="589" y="2646"/>
                  </a:lnTo>
                  <a:lnTo>
                    <a:pt x="590" y="2604"/>
                  </a:lnTo>
                  <a:lnTo>
                    <a:pt x="595" y="2563"/>
                  </a:lnTo>
                  <a:lnTo>
                    <a:pt x="606" y="2523"/>
                  </a:lnTo>
                  <a:lnTo>
                    <a:pt x="607" y="2517"/>
                  </a:lnTo>
                  <a:lnTo>
                    <a:pt x="609" y="2513"/>
                  </a:lnTo>
                  <a:lnTo>
                    <a:pt x="613" y="2500"/>
                  </a:lnTo>
                  <a:lnTo>
                    <a:pt x="618" y="2488"/>
                  </a:lnTo>
                  <a:lnTo>
                    <a:pt x="621" y="2481"/>
                  </a:lnTo>
                  <a:lnTo>
                    <a:pt x="625" y="2473"/>
                  </a:lnTo>
                  <a:lnTo>
                    <a:pt x="633" y="2454"/>
                  </a:lnTo>
                  <a:lnTo>
                    <a:pt x="644" y="2438"/>
                  </a:lnTo>
                  <a:lnTo>
                    <a:pt x="649" y="2430"/>
                  </a:lnTo>
                  <a:lnTo>
                    <a:pt x="653" y="2422"/>
                  </a:lnTo>
                  <a:lnTo>
                    <a:pt x="659" y="2414"/>
                  </a:lnTo>
                  <a:lnTo>
                    <a:pt x="665" y="2406"/>
                  </a:lnTo>
                  <a:lnTo>
                    <a:pt x="670" y="2398"/>
                  </a:lnTo>
                  <a:lnTo>
                    <a:pt x="675" y="2391"/>
                  </a:lnTo>
                  <a:lnTo>
                    <a:pt x="702" y="2363"/>
                  </a:lnTo>
                  <a:lnTo>
                    <a:pt x="705" y="2360"/>
                  </a:lnTo>
                  <a:lnTo>
                    <a:pt x="708" y="2358"/>
                  </a:lnTo>
                  <a:lnTo>
                    <a:pt x="840" y="2257"/>
                  </a:lnTo>
                  <a:lnTo>
                    <a:pt x="880" y="2226"/>
                  </a:lnTo>
                  <a:lnTo>
                    <a:pt x="921" y="2193"/>
                  </a:lnTo>
                  <a:lnTo>
                    <a:pt x="1005" y="2125"/>
                  </a:lnTo>
                  <a:lnTo>
                    <a:pt x="1043" y="2093"/>
                  </a:lnTo>
                  <a:lnTo>
                    <a:pt x="1135" y="2016"/>
                  </a:lnTo>
                  <a:lnTo>
                    <a:pt x="1177" y="1979"/>
                  </a:lnTo>
                  <a:lnTo>
                    <a:pt x="1220" y="1942"/>
                  </a:lnTo>
                  <a:lnTo>
                    <a:pt x="1295" y="1876"/>
                  </a:lnTo>
                  <a:lnTo>
                    <a:pt x="1371" y="1806"/>
                  </a:lnTo>
                  <a:lnTo>
                    <a:pt x="1421" y="1760"/>
                  </a:lnTo>
                  <a:lnTo>
                    <a:pt x="1494" y="1690"/>
                  </a:lnTo>
                  <a:lnTo>
                    <a:pt x="1571" y="1616"/>
                  </a:lnTo>
                  <a:lnTo>
                    <a:pt x="1612" y="1575"/>
                  </a:lnTo>
                  <a:lnTo>
                    <a:pt x="1651" y="1537"/>
                  </a:lnTo>
                  <a:lnTo>
                    <a:pt x="1732" y="1453"/>
                  </a:lnTo>
                  <a:lnTo>
                    <a:pt x="1758" y="1427"/>
                  </a:lnTo>
                  <a:lnTo>
                    <a:pt x="1892" y="1284"/>
                  </a:lnTo>
                  <a:lnTo>
                    <a:pt x="1904" y="1273"/>
                  </a:lnTo>
                  <a:lnTo>
                    <a:pt x="1919" y="1267"/>
                  </a:lnTo>
                  <a:lnTo>
                    <a:pt x="1936" y="1265"/>
                  </a:lnTo>
                  <a:lnTo>
                    <a:pt x="1952" y="1269"/>
                  </a:lnTo>
                  <a:lnTo>
                    <a:pt x="1967" y="1277"/>
                  </a:lnTo>
                  <a:lnTo>
                    <a:pt x="1978" y="1290"/>
                  </a:lnTo>
                  <a:lnTo>
                    <a:pt x="1985" y="1304"/>
                  </a:lnTo>
                  <a:lnTo>
                    <a:pt x="1988" y="1320"/>
                  </a:lnTo>
                  <a:lnTo>
                    <a:pt x="1988" y="1506"/>
                  </a:lnTo>
                  <a:lnTo>
                    <a:pt x="1990" y="1529"/>
                  </a:lnTo>
                  <a:lnTo>
                    <a:pt x="1999" y="1548"/>
                  </a:lnTo>
                  <a:lnTo>
                    <a:pt x="2012" y="1565"/>
                  </a:lnTo>
                  <a:lnTo>
                    <a:pt x="2029" y="1577"/>
                  </a:lnTo>
                  <a:lnTo>
                    <a:pt x="2048" y="1586"/>
                  </a:lnTo>
                  <a:lnTo>
                    <a:pt x="2070" y="1589"/>
                  </a:lnTo>
                  <a:lnTo>
                    <a:pt x="2093" y="1586"/>
                  </a:lnTo>
                  <a:lnTo>
                    <a:pt x="2112" y="1577"/>
                  </a:lnTo>
                  <a:lnTo>
                    <a:pt x="2128" y="1565"/>
                  </a:lnTo>
                  <a:lnTo>
                    <a:pt x="2142" y="1548"/>
                  </a:lnTo>
                  <a:lnTo>
                    <a:pt x="2150" y="1529"/>
                  </a:lnTo>
                  <a:lnTo>
                    <a:pt x="2153" y="1506"/>
                  </a:lnTo>
                  <a:lnTo>
                    <a:pt x="2153" y="1366"/>
                  </a:lnTo>
                  <a:lnTo>
                    <a:pt x="2156" y="1351"/>
                  </a:lnTo>
                  <a:lnTo>
                    <a:pt x="2162" y="1335"/>
                  </a:lnTo>
                  <a:lnTo>
                    <a:pt x="2174" y="1324"/>
                  </a:lnTo>
                  <a:lnTo>
                    <a:pt x="2188" y="1315"/>
                  </a:lnTo>
                  <a:lnTo>
                    <a:pt x="2203" y="1312"/>
                  </a:lnTo>
                  <a:lnTo>
                    <a:pt x="2220" y="1313"/>
                  </a:lnTo>
                  <a:lnTo>
                    <a:pt x="2235" y="1318"/>
                  </a:lnTo>
                  <a:lnTo>
                    <a:pt x="2248" y="1328"/>
                  </a:lnTo>
                  <a:lnTo>
                    <a:pt x="2270" y="1346"/>
                  </a:lnTo>
                  <a:lnTo>
                    <a:pt x="2293" y="1359"/>
                  </a:lnTo>
                  <a:lnTo>
                    <a:pt x="2319" y="1367"/>
                  </a:lnTo>
                  <a:lnTo>
                    <a:pt x="2347" y="1370"/>
                  </a:lnTo>
                  <a:lnTo>
                    <a:pt x="2374" y="1367"/>
                  </a:lnTo>
                  <a:lnTo>
                    <a:pt x="2400" y="1359"/>
                  </a:lnTo>
                  <a:lnTo>
                    <a:pt x="2424" y="1347"/>
                  </a:lnTo>
                  <a:lnTo>
                    <a:pt x="2444" y="1329"/>
                  </a:lnTo>
                  <a:lnTo>
                    <a:pt x="2460" y="1309"/>
                  </a:lnTo>
                  <a:lnTo>
                    <a:pt x="2474" y="1286"/>
                  </a:lnTo>
                  <a:lnTo>
                    <a:pt x="2482" y="1260"/>
                  </a:lnTo>
                  <a:lnTo>
                    <a:pt x="2484" y="1233"/>
                  </a:lnTo>
                  <a:lnTo>
                    <a:pt x="2484" y="661"/>
                  </a:lnTo>
                  <a:lnTo>
                    <a:pt x="2487" y="644"/>
                  </a:lnTo>
                  <a:lnTo>
                    <a:pt x="2494" y="629"/>
                  </a:lnTo>
                  <a:lnTo>
                    <a:pt x="2506" y="617"/>
                  </a:lnTo>
                  <a:lnTo>
                    <a:pt x="2521" y="609"/>
                  </a:lnTo>
                  <a:lnTo>
                    <a:pt x="2550" y="601"/>
                  </a:lnTo>
                  <a:lnTo>
                    <a:pt x="2578" y="594"/>
                  </a:lnTo>
                  <a:lnTo>
                    <a:pt x="2605" y="590"/>
                  </a:lnTo>
                  <a:lnTo>
                    <a:pt x="2634" y="588"/>
                  </a:lnTo>
                  <a:lnTo>
                    <a:pt x="2645" y="587"/>
                  </a:lnTo>
                  <a:lnTo>
                    <a:pt x="2656" y="586"/>
                  </a:lnTo>
                  <a:lnTo>
                    <a:pt x="2702" y="588"/>
                  </a:lnTo>
                  <a:lnTo>
                    <a:pt x="2748" y="597"/>
                  </a:lnTo>
                  <a:lnTo>
                    <a:pt x="2792" y="610"/>
                  </a:lnTo>
                  <a:lnTo>
                    <a:pt x="2833" y="628"/>
                  </a:lnTo>
                  <a:lnTo>
                    <a:pt x="2873" y="653"/>
                  </a:lnTo>
                  <a:lnTo>
                    <a:pt x="2909" y="680"/>
                  </a:lnTo>
                  <a:lnTo>
                    <a:pt x="2917" y="687"/>
                  </a:lnTo>
                  <a:lnTo>
                    <a:pt x="2927" y="697"/>
                  </a:lnTo>
                  <a:lnTo>
                    <a:pt x="2977" y="745"/>
                  </a:lnTo>
                  <a:lnTo>
                    <a:pt x="3075" y="620"/>
                  </a:lnTo>
                  <a:lnTo>
                    <a:pt x="3077" y="618"/>
                  </a:lnTo>
                  <a:lnTo>
                    <a:pt x="3079" y="615"/>
                  </a:lnTo>
                  <a:lnTo>
                    <a:pt x="3104" y="588"/>
                  </a:lnTo>
                  <a:lnTo>
                    <a:pt x="3124" y="557"/>
                  </a:lnTo>
                  <a:lnTo>
                    <a:pt x="3140" y="525"/>
                  </a:lnTo>
                  <a:lnTo>
                    <a:pt x="3151" y="491"/>
                  </a:lnTo>
                  <a:lnTo>
                    <a:pt x="3158" y="456"/>
                  </a:lnTo>
                  <a:lnTo>
                    <a:pt x="3160" y="422"/>
                  </a:lnTo>
                  <a:lnTo>
                    <a:pt x="3158" y="386"/>
                  </a:lnTo>
                  <a:lnTo>
                    <a:pt x="3151" y="352"/>
                  </a:lnTo>
                  <a:lnTo>
                    <a:pt x="3140" y="318"/>
                  </a:lnTo>
                  <a:lnTo>
                    <a:pt x="3124" y="287"/>
                  </a:lnTo>
                  <a:lnTo>
                    <a:pt x="3104" y="256"/>
                  </a:lnTo>
                  <a:lnTo>
                    <a:pt x="3079" y="228"/>
                  </a:lnTo>
                  <a:lnTo>
                    <a:pt x="3040" y="189"/>
                  </a:lnTo>
                  <a:lnTo>
                    <a:pt x="3014" y="166"/>
                  </a:lnTo>
                  <a:lnTo>
                    <a:pt x="2983" y="145"/>
                  </a:lnTo>
                  <a:lnTo>
                    <a:pt x="2951" y="130"/>
                  </a:lnTo>
                  <a:lnTo>
                    <a:pt x="2917" y="119"/>
                  </a:lnTo>
                  <a:lnTo>
                    <a:pt x="2882" y="112"/>
                  </a:lnTo>
                  <a:lnTo>
                    <a:pt x="2846" y="110"/>
                  </a:lnTo>
                  <a:close/>
                  <a:moveTo>
                    <a:pt x="2846" y="0"/>
                  </a:moveTo>
                  <a:lnTo>
                    <a:pt x="2890" y="2"/>
                  </a:lnTo>
                  <a:lnTo>
                    <a:pt x="2932" y="9"/>
                  </a:lnTo>
                  <a:lnTo>
                    <a:pt x="2974" y="21"/>
                  </a:lnTo>
                  <a:lnTo>
                    <a:pt x="3013" y="37"/>
                  </a:lnTo>
                  <a:lnTo>
                    <a:pt x="3051" y="58"/>
                  </a:lnTo>
                  <a:lnTo>
                    <a:pt x="3087" y="82"/>
                  </a:lnTo>
                  <a:lnTo>
                    <a:pt x="3118" y="112"/>
                  </a:lnTo>
                  <a:lnTo>
                    <a:pt x="3158" y="150"/>
                  </a:lnTo>
                  <a:lnTo>
                    <a:pt x="3188" y="184"/>
                  </a:lnTo>
                  <a:lnTo>
                    <a:pt x="3213" y="219"/>
                  </a:lnTo>
                  <a:lnTo>
                    <a:pt x="3234" y="257"/>
                  </a:lnTo>
                  <a:lnTo>
                    <a:pt x="3249" y="296"/>
                  </a:lnTo>
                  <a:lnTo>
                    <a:pt x="3262" y="336"/>
                  </a:lnTo>
                  <a:lnTo>
                    <a:pt x="3268" y="378"/>
                  </a:lnTo>
                  <a:lnTo>
                    <a:pt x="3271" y="420"/>
                  </a:lnTo>
                  <a:lnTo>
                    <a:pt x="3269" y="462"/>
                  </a:lnTo>
                  <a:lnTo>
                    <a:pt x="3262" y="503"/>
                  </a:lnTo>
                  <a:lnTo>
                    <a:pt x="3251" y="544"/>
                  </a:lnTo>
                  <a:lnTo>
                    <a:pt x="3235" y="584"/>
                  </a:lnTo>
                  <a:lnTo>
                    <a:pt x="3215" y="621"/>
                  </a:lnTo>
                  <a:lnTo>
                    <a:pt x="3190" y="657"/>
                  </a:lnTo>
                  <a:lnTo>
                    <a:pt x="3160" y="690"/>
                  </a:lnTo>
                  <a:lnTo>
                    <a:pt x="3055" y="824"/>
                  </a:lnTo>
                  <a:lnTo>
                    <a:pt x="3080" y="855"/>
                  </a:lnTo>
                  <a:lnTo>
                    <a:pt x="3104" y="890"/>
                  </a:lnTo>
                  <a:lnTo>
                    <a:pt x="3122" y="925"/>
                  </a:lnTo>
                  <a:lnTo>
                    <a:pt x="3137" y="963"/>
                  </a:lnTo>
                  <a:lnTo>
                    <a:pt x="3148" y="1002"/>
                  </a:lnTo>
                  <a:lnTo>
                    <a:pt x="3154" y="1042"/>
                  </a:lnTo>
                  <a:lnTo>
                    <a:pt x="3157" y="1084"/>
                  </a:lnTo>
                  <a:lnTo>
                    <a:pt x="3154" y="1127"/>
                  </a:lnTo>
                  <a:lnTo>
                    <a:pt x="3147" y="1169"/>
                  </a:lnTo>
                  <a:lnTo>
                    <a:pt x="3136" y="1209"/>
                  </a:lnTo>
                  <a:lnTo>
                    <a:pt x="3119" y="1248"/>
                  </a:lnTo>
                  <a:lnTo>
                    <a:pt x="3100" y="1286"/>
                  </a:lnTo>
                  <a:lnTo>
                    <a:pt x="3075" y="1320"/>
                  </a:lnTo>
                  <a:lnTo>
                    <a:pt x="3047" y="1353"/>
                  </a:lnTo>
                  <a:lnTo>
                    <a:pt x="3016" y="1392"/>
                  </a:lnTo>
                  <a:lnTo>
                    <a:pt x="2885" y="1559"/>
                  </a:lnTo>
                  <a:lnTo>
                    <a:pt x="2749" y="1723"/>
                  </a:lnTo>
                  <a:lnTo>
                    <a:pt x="2611" y="1883"/>
                  </a:lnTo>
                  <a:lnTo>
                    <a:pt x="2468" y="2038"/>
                  </a:lnTo>
                  <a:lnTo>
                    <a:pt x="2321" y="2191"/>
                  </a:lnTo>
                  <a:lnTo>
                    <a:pt x="2170" y="2339"/>
                  </a:lnTo>
                  <a:lnTo>
                    <a:pt x="2016" y="2484"/>
                  </a:lnTo>
                  <a:lnTo>
                    <a:pt x="1858" y="2625"/>
                  </a:lnTo>
                  <a:lnTo>
                    <a:pt x="1696" y="2763"/>
                  </a:lnTo>
                  <a:lnTo>
                    <a:pt x="1531" y="2896"/>
                  </a:lnTo>
                  <a:lnTo>
                    <a:pt x="1363" y="3024"/>
                  </a:lnTo>
                  <a:lnTo>
                    <a:pt x="1330" y="3053"/>
                  </a:lnTo>
                  <a:lnTo>
                    <a:pt x="1295" y="3077"/>
                  </a:lnTo>
                  <a:lnTo>
                    <a:pt x="1257" y="3097"/>
                  </a:lnTo>
                  <a:lnTo>
                    <a:pt x="1218" y="3113"/>
                  </a:lnTo>
                  <a:lnTo>
                    <a:pt x="1177" y="3124"/>
                  </a:lnTo>
                  <a:lnTo>
                    <a:pt x="1135" y="3131"/>
                  </a:lnTo>
                  <a:lnTo>
                    <a:pt x="1092" y="3134"/>
                  </a:lnTo>
                  <a:lnTo>
                    <a:pt x="1050" y="3132"/>
                  </a:lnTo>
                  <a:lnTo>
                    <a:pt x="1010" y="3125"/>
                  </a:lnTo>
                  <a:lnTo>
                    <a:pt x="970" y="3115"/>
                  </a:lnTo>
                  <a:lnTo>
                    <a:pt x="933" y="3099"/>
                  </a:lnTo>
                  <a:lnTo>
                    <a:pt x="897" y="3081"/>
                  </a:lnTo>
                  <a:lnTo>
                    <a:pt x="863" y="3059"/>
                  </a:lnTo>
                  <a:lnTo>
                    <a:pt x="831" y="3032"/>
                  </a:lnTo>
                  <a:lnTo>
                    <a:pt x="696" y="3137"/>
                  </a:lnTo>
                  <a:lnTo>
                    <a:pt x="663" y="3165"/>
                  </a:lnTo>
                  <a:lnTo>
                    <a:pt x="628" y="3190"/>
                  </a:lnTo>
                  <a:lnTo>
                    <a:pt x="591" y="3210"/>
                  </a:lnTo>
                  <a:lnTo>
                    <a:pt x="551" y="3225"/>
                  </a:lnTo>
                  <a:lnTo>
                    <a:pt x="510" y="3238"/>
                  </a:lnTo>
                  <a:lnTo>
                    <a:pt x="468" y="3244"/>
                  </a:lnTo>
                  <a:lnTo>
                    <a:pt x="425" y="3247"/>
                  </a:lnTo>
                  <a:lnTo>
                    <a:pt x="381" y="3244"/>
                  </a:lnTo>
                  <a:lnTo>
                    <a:pt x="338" y="3237"/>
                  </a:lnTo>
                  <a:lnTo>
                    <a:pt x="297" y="3225"/>
                  </a:lnTo>
                  <a:lnTo>
                    <a:pt x="257" y="3209"/>
                  </a:lnTo>
                  <a:lnTo>
                    <a:pt x="219" y="3188"/>
                  </a:lnTo>
                  <a:lnTo>
                    <a:pt x="184" y="3163"/>
                  </a:lnTo>
                  <a:lnTo>
                    <a:pt x="152" y="3134"/>
                  </a:lnTo>
                  <a:lnTo>
                    <a:pt x="113" y="3095"/>
                  </a:lnTo>
                  <a:lnTo>
                    <a:pt x="83" y="3062"/>
                  </a:lnTo>
                  <a:lnTo>
                    <a:pt x="57" y="3026"/>
                  </a:lnTo>
                  <a:lnTo>
                    <a:pt x="37" y="2988"/>
                  </a:lnTo>
                  <a:lnTo>
                    <a:pt x="20" y="2949"/>
                  </a:lnTo>
                  <a:lnTo>
                    <a:pt x="9" y="2908"/>
                  </a:lnTo>
                  <a:lnTo>
                    <a:pt x="2" y="2866"/>
                  </a:lnTo>
                  <a:lnTo>
                    <a:pt x="0" y="2826"/>
                  </a:lnTo>
                  <a:lnTo>
                    <a:pt x="0" y="2823"/>
                  </a:lnTo>
                  <a:lnTo>
                    <a:pt x="2" y="2782"/>
                  </a:lnTo>
                  <a:lnTo>
                    <a:pt x="9" y="2740"/>
                  </a:lnTo>
                  <a:lnTo>
                    <a:pt x="20" y="2700"/>
                  </a:lnTo>
                  <a:lnTo>
                    <a:pt x="37" y="2660"/>
                  </a:lnTo>
                  <a:lnTo>
                    <a:pt x="57" y="2622"/>
                  </a:lnTo>
                  <a:lnTo>
                    <a:pt x="83" y="2587"/>
                  </a:lnTo>
                  <a:lnTo>
                    <a:pt x="113" y="2553"/>
                  </a:lnTo>
                  <a:lnTo>
                    <a:pt x="116" y="2551"/>
                  </a:lnTo>
                  <a:lnTo>
                    <a:pt x="118" y="2548"/>
                  </a:lnTo>
                  <a:lnTo>
                    <a:pt x="217" y="2472"/>
                  </a:lnTo>
                  <a:lnTo>
                    <a:pt x="315" y="2394"/>
                  </a:lnTo>
                  <a:lnTo>
                    <a:pt x="299" y="2350"/>
                  </a:lnTo>
                  <a:lnTo>
                    <a:pt x="289" y="2304"/>
                  </a:lnTo>
                  <a:lnTo>
                    <a:pt x="283" y="2258"/>
                  </a:lnTo>
                  <a:lnTo>
                    <a:pt x="282" y="2211"/>
                  </a:lnTo>
                  <a:lnTo>
                    <a:pt x="286" y="2165"/>
                  </a:lnTo>
                  <a:lnTo>
                    <a:pt x="295" y="2120"/>
                  </a:lnTo>
                  <a:lnTo>
                    <a:pt x="308" y="2076"/>
                  </a:lnTo>
                  <a:lnTo>
                    <a:pt x="327" y="2033"/>
                  </a:lnTo>
                  <a:lnTo>
                    <a:pt x="350" y="1993"/>
                  </a:lnTo>
                  <a:lnTo>
                    <a:pt x="378" y="1954"/>
                  </a:lnTo>
                  <a:lnTo>
                    <a:pt x="410" y="1918"/>
                  </a:lnTo>
                  <a:lnTo>
                    <a:pt x="445" y="1887"/>
                  </a:lnTo>
                  <a:lnTo>
                    <a:pt x="484" y="1859"/>
                  </a:lnTo>
                  <a:lnTo>
                    <a:pt x="525" y="1836"/>
                  </a:lnTo>
                  <a:lnTo>
                    <a:pt x="568" y="1818"/>
                  </a:lnTo>
                  <a:lnTo>
                    <a:pt x="613" y="1803"/>
                  </a:lnTo>
                  <a:lnTo>
                    <a:pt x="631" y="1796"/>
                  </a:lnTo>
                  <a:lnTo>
                    <a:pt x="647" y="1785"/>
                  </a:lnTo>
                  <a:lnTo>
                    <a:pt x="658" y="1770"/>
                  </a:lnTo>
                  <a:lnTo>
                    <a:pt x="665" y="1751"/>
                  </a:lnTo>
                  <a:lnTo>
                    <a:pt x="679" y="1707"/>
                  </a:lnTo>
                  <a:lnTo>
                    <a:pt x="699" y="1663"/>
                  </a:lnTo>
                  <a:lnTo>
                    <a:pt x="721" y="1623"/>
                  </a:lnTo>
                  <a:lnTo>
                    <a:pt x="749" y="1585"/>
                  </a:lnTo>
                  <a:lnTo>
                    <a:pt x="781" y="1550"/>
                  </a:lnTo>
                  <a:lnTo>
                    <a:pt x="816" y="1518"/>
                  </a:lnTo>
                  <a:lnTo>
                    <a:pt x="855" y="1491"/>
                  </a:lnTo>
                  <a:lnTo>
                    <a:pt x="896" y="1468"/>
                  </a:lnTo>
                  <a:lnTo>
                    <a:pt x="939" y="1449"/>
                  </a:lnTo>
                  <a:lnTo>
                    <a:pt x="984" y="1435"/>
                  </a:lnTo>
                  <a:lnTo>
                    <a:pt x="1002" y="1428"/>
                  </a:lnTo>
                  <a:lnTo>
                    <a:pt x="1018" y="1417"/>
                  </a:lnTo>
                  <a:lnTo>
                    <a:pt x="1029" y="1402"/>
                  </a:lnTo>
                  <a:lnTo>
                    <a:pt x="1036" y="1383"/>
                  </a:lnTo>
                  <a:lnTo>
                    <a:pt x="1050" y="1338"/>
                  </a:lnTo>
                  <a:lnTo>
                    <a:pt x="1069" y="1296"/>
                  </a:lnTo>
                  <a:lnTo>
                    <a:pt x="1092" y="1255"/>
                  </a:lnTo>
                  <a:lnTo>
                    <a:pt x="1120" y="1216"/>
                  </a:lnTo>
                  <a:lnTo>
                    <a:pt x="1152" y="1182"/>
                  </a:lnTo>
                  <a:lnTo>
                    <a:pt x="1187" y="1150"/>
                  </a:lnTo>
                  <a:lnTo>
                    <a:pt x="1226" y="1123"/>
                  </a:lnTo>
                  <a:lnTo>
                    <a:pt x="1267" y="1099"/>
                  </a:lnTo>
                  <a:lnTo>
                    <a:pt x="1310" y="1081"/>
                  </a:lnTo>
                  <a:lnTo>
                    <a:pt x="1355" y="1067"/>
                  </a:lnTo>
                  <a:lnTo>
                    <a:pt x="1373" y="1060"/>
                  </a:lnTo>
                  <a:lnTo>
                    <a:pt x="1389" y="1049"/>
                  </a:lnTo>
                  <a:lnTo>
                    <a:pt x="1400" y="1033"/>
                  </a:lnTo>
                  <a:lnTo>
                    <a:pt x="1407" y="1015"/>
                  </a:lnTo>
                  <a:lnTo>
                    <a:pt x="1421" y="970"/>
                  </a:lnTo>
                  <a:lnTo>
                    <a:pt x="1440" y="927"/>
                  </a:lnTo>
                  <a:lnTo>
                    <a:pt x="1463" y="887"/>
                  </a:lnTo>
                  <a:lnTo>
                    <a:pt x="1491" y="848"/>
                  </a:lnTo>
                  <a:lnTo>
                    <a:pt x="1523" y="814"/>
                  </a:lnTo>
                  <a:lnTo>
                    <a:pt x="1558" y="782"/>
                  </a:lnTo>
                  <a:lnTo>
                    <a:pt x="1597" y="755"/>
                  </a:lnTo>
                  <a:lnTo>
                    <a:pt x="1637" y="732"/>
                  </a:lnTo>
                  <a:lnTo>
                    <a:pt x="1681" y="713"/>
                  </a:lnTo>
                  <a:lnTo>
                    <a:pt x="1726" y="699"/>
                  </a:lnTo>
                  <a:lnTo>
                    <a:pt x="1744" y="691"/>
                  </a:lnTo>
                  <a:lnTo>
                    <a:pt x="1760" y="680"/>
                  </a:lnTo>
                  <a:lnTo>
                    <a:pt x="1771" y="665"/>
                  </a:lnTo>
                  <a:lnTo>
                    <a:pt x="1778" y="647"/>
                  </a:lnTo>
                  <a:lnTo>
                    <a:pt x="1792" y="602"/>
                  </a:lnTo>
                  <a:lnTo>
                    <a:pt x="1811" y="559"/>
                  </a:lnTo>
                  <a:lnTo>
                    <a:pt x="1834" y="519"/>
                  </a:lnTo>
                  <a:lnTo>
                    <a:pt x="1862" y="481"/>
                  </a:lnTo>
                  <a:lnTo>
                    <a:pt x="1894" y="445"/>
                  </a:lnTo>
                  <a:lnTo>
                    <a:pt x="1931" y="413"/>
                  </a:lnTo>
                  <a:lnTo>
                    <a:pt x="1971" y="384"/>
                  </a:lnTo>
                  <a:lnTo>
                    <a:pt x="2014" y="360"/>
                  </a:lnTo>
                  <a:lnTo>
                    <a:pt x="2060" y="342"/>
                  </a:lnTo>
                  <a:lnTo>
                    <a:pt x="2107" y="328"/>
                  </a:lnTo>
                  <a:lnTo>
                    <a:pt x="2155" y="320"/>
                  </a:lnTo>
                  <a:lnTo>
                    <a:pt x="2205" y="317"/>
                  </a:lnTo>
                  <a:lnTo>
                    <a:pt x="2250" y="319"/>
                  </a:lnTo>
                  <a:lnTo>
                    <a:pt x="2293" y="326"/>
                  </a:lnTo>
                  <a:lnTo>
                    <a:pt x="2336" y="337"/>
                  </a:lnTo>
                  <a:lnTo>
                    <a:pt x="2378" y="353"/>
                  </a:lnTo>
                  <a:lnTo>
                    <a:pt x="2423" y="299"/>
                  </a:lnTo>
                  <a:lnTo>
                    <a:pt x="2467" y="245"/>
                  </a:lnTo>
                  <a:lnTo>
                    <a:pt x="2568" y="117"/>
                  </a:lnTo>
                  <a:lnTo>
                    <a:pt x="2570" y="114"/>
                  </a:lnTo>
                  <a:lnTo>
                    <a:pt x="2572" y="112"/>
                  </a:lnTo>
                  <a:lnTo>
                    <a:pt x="2605" y="82"/>
                  </a:lnTo>
                  <a:lnTo>
                    <a:pt x="2640" y="58"/>
                  </a:lnTo>
                  <a:lnTo>
                    <a:pt x="2678" y="37"/>
                  </a:lnTo>
                  <a:lnTo>
                    <a:pt x="2718" y="21"/>
                  </a:lnTo>
                  <a:lnTo>
                    <a:pt x="2759" y="9"/>
                  </a:lnTo>
                  <a:lnTo>
                    <a:pt x="2802" y="2"/>
                  </a:lnTo>
                  <a:lnTo>
                    <a:pt x="28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62"/>
            <p:cNvSpPr>
              <a:spLocks/>
            </p:cNvSpPr>
            <p:nvPr/>
          </p:nvSpPr>
          <p:spPr bwMode="auto">
            <a:xfrm>
              <a:off x="2943225" y="3584575"/>
              <a:ext cx="28575" cy="30163"/>
            </a:xfrm>
            <a:custGeom>
              <a:avLst/>
              <a:gdLst>
                <a:gd name="T0" fmla="*/ 106 w 165"/>
                <a:gd name="T1" fmla="*/ 0 h 174"/>
                <a:gd name="T2" fmla="*/ 120 w 165"/>
                <a:gd name="T3" fmla="*/ 1 h 174"/>
                <a:gd name="T4" fmla="*/ 134 w 165"/>
                <a:gd name="T5" fmla="*/ 5 h 174"/>
                <a:gd name="T6" fmla="*/ 146 w 165"/>
                <a:gd name="T7" fmla="*/ 13 h 174"/>
                <a:gd name="T8" fmla="*/ 155 w 165"/>
                <a:gd name="T9" fmla="*/ 24 h 174"/>
                <a:gd name="T10" fmla="*/ 163 w 165"/>
                <a:gd name="T11" fmla="*/ 36 h 174"/>
                <a:gd name="T12" fmla="*/ 165 w 165"/>
                <a:gd name="T13" fmla="*/ 51 h 174"/>
                <a:gd name="T14" fmla="*/ 165 w 165"/>
                <a:gd name="T15" fmla="*/ 65 h 174"/>
                <a:gd name="T16" fmla="*/ 160 w 165"/>
                <a:gd name="T17" fmla="*/ 78 h 174"/>
                <a:gd name="T18" fmla="*/ 152 w 165"/>
                <a:gd name="T19" fmla="*/ 90 h 174"/>
                <a:gd name="T20" fmla="*/ 97 w 165"/>
                <a:gd name="T21" fmla="*/ 154 h 174"/>
                <a:gd name="T22" fmla="*/ 85 w 165"/>
                <a:gd name="T23" fmla="*/ 165 h 174"/>
                <a:gd name="T24" fmla="*/ 70 w 165"/>
                <a:gd name="T25" fmla="*/ 172 h 174"/>
                <a:gd name="T26" fmla="*/ 55 w 165"/>
                <a:gd name="T27" fmla="*/ 174 h 174"/>
                <a:gd name="T28" fmla="*/ 42 w 165"/>
                <a:gd name="T29" fmla="*/ 172 h 174"/>
                <a:gd name="T30" fmla="*/ 30 w 165"/>
                <a:gd name="T31" fmla="*/ 168 h 174"/>
                <a:gd name="T32" fmla="*/ 19 w 165"/>
                <a:gd name="T33" fmla="*/ 160 h 174"/>
                <a:gd name="T34" fmla="*/ 9 w 165"/>
                <a:gd name="T35" fmla="*/ 149 h 174"/>
                <a:gd name="T36" fmla="*/ 3 w 165"/>
                <a:gd name="T37" fmla="*/ 136 h 174"/>
                <a:gd name="T38" fmla="*/ 0 w 165"/>
                <a:gd name="T39" fmla="*/ 123 h 174"/>
                <a:gd name="T40" fmla="*/ 1 w 165"/>
                <a:gd name="T41" fmla="*/ 109 h 174"/>
                <a:gd name="T42" fmla="*/ 5 w 165"/>
                <a:gd name="T43" fmla="*/ 95 h 174"/>
                <a:gd name="T44" fmla="*/ 13 w 165"/>
                <a:gd name="T45" fmla="*/ 83 h 174"/>
                <a:gd name="T46" fmla="*/ 68 w 165"/>
                <a:gd name="T47" fmla="*/ 19 h 174"/>
                <a:gd name="T48" fmla="*/ 80 w 165"/>
                <a:gd name="T49" fmla="*/ 9 h 174"/>
                <a:gd name="T50" fmla="*/ 92 w 165"/>
                <a:gd name="T51" fmla="*/ 3 h 174"/>
                <a:gd name="T52" fmla="*/ 106 w 165"/>
                <a:gd name="T5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74">
                  <a:moveTo>
                    <a:pt x="106" y="0"/>
                  </a:moveTo>
                  <a:lnTo>
                    <a:pt x="120" y="1"/>
                  </a:lnTo>
                  <a:lnTo>
                    <a:pt x="134" y="5"/>
                  </a:lnTo>
                  <a:lnTo>
                    <a:pt x="146" y="13"/>
                  </a:lnTo>
                  <a:lnTo>
                    <a:pt x="155" y="24"/>
                  </a:lnTo>
                  <a:lnTo>
                    <a:pt x="163" y="36"/>
                  </a:lnTo>
                  <a:lnTo>
                    <a:pt x="165" y="51"/>
                  </a:lnTo>
                  <a:lnTo>
                    <a:pt x="165" y="65"/>
                  </a:lnTo>
                  <a:lnTo>
                    <a:pt x="160" y="78"/>
                  </a:lnTo>
                  <a:lnTo>
                    <a:pt x="152" y="90"/>
                  </a:lnTo>
                  <a:lnTo>
                    <a:pt x="97" y="154"/>
                  </a:lnTo>
                  <a:lnTo>
                    <a:pt x="85" y="165"/>
                  </a:lnTo>
                  <a:lnTo>
                    <a:pt x="70" y="172"/>
                  </a:lnTo>
                  <a:lnTo>
                    <a:pt x="55" y="174"/>
                  </a:lnTo>
                  <a:lnTo>
                    <a:pt x="42" y="172"/>
                  </a:lnTo>
                  <a:lnTo>
                    <a:pt x="30" y="168"/>
                  </a:lnTo>
                  <a:lnTo>
                    <a:pt x="19" y="160"/>
                  </a:lnTo>
                  <a:lnTo>
                    <a:pt x="9" y="149"/>
                  </a:lnTo>
                  <a:lnTo>
                    <a:pt x="3" y="136"/>
                  </a:lnTo>
                  <a:lnTo>
                    <a:pt x="0" y="123"/>
                  </a:lnTo>
                  <a:lnTo>
                    <a:pt x="1" y="109"/>
                  </a:lnTo>
                  <a:lnTo>
                    <a:pt x="5" y="95"/>
                  </a:lnTo>
                  <a:lnTo>
                    <a:pt x="13" y="83"/>
                  </a:lnTo>
                  <a:lnTo>
                    <a:pt x="68" y="19"/>
                  </a:lnTo>
                  <a:lnTo>
                    <a:pt x="80" y="9"/>
                  </a:lnTo>
                  <a:lnTo>
                    <a:pt x="9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63"/>
            <p:cNvSpPr>
              <a:spLocks/>
            </p:cNvSpPr>
            <p:nvPr/>
          </p:nvSpPr>
          <p:spPr bwMode="auto">
            <a:xfrm>
              <a:off x="2894013" y="3619500"/>
              <a:ext cx="47625" cy="52388"/>
            </a:xfrm>
            <a:custGeom>
              <a:avLst/>
              <a:gdLst>
                <a:gd name="T0" fmla="*/ 214 w 273"/>
                <a:gd name="T1" fmla="*/ 0 h 298"/>
                <a:gd name="T2" fmla="*/ 228 w 273"/>
                <a:gd name="T3" fmla="*/ 0 h 298"/>
                <a:gd name="T4" fmla="*/ 242 w 273"/>
                <a:gd name="T5" fmla="*/ 5 h 298"/>
                <a:gd name="T6" fmla="*/ 254 w 273"/>
                <a:gd name="T7" fmla="*/ 12 h 298"/>
                <a:gd name="T8" fmla="*/ 263 w 273"/>
                <a:gd name="T9" fmla="*/ 23 h 298"/>
                <a:gd name="T10" fmla="*/ 271 w 273"/>
                <a:gd name="T11" fmla="*/ 37 h 298"/>
                <a:gd name="T12" fmla="*/ 273 w 273"/>
                <a:gd name="T13" fmla="*/ 50 h 298"/>
                <a:gd name="T14" fmla="*/ 273 w 273"/>
                <a:gd name="T15" fmla="*/ 64 h 298"/>
                <a:gd name="T16" fmla="*/ 267 w 273"/>
                <a:gd name="T17" fmla="*/ 77 h 298"/>
                <a:gd name="T18" fmla="*/ 260 w 273"/>
                <a:gd name="T19" fmla="*/ 90 h 298"/>
                <a:gd name="T20" fmla="*/ 96 w 273"/>
                <a:gd name="T21" fmla="*/ 279 h 298"/>
                <a:gd name="T22" fmla="*/ 84 w 273"/>
                <a:gd name="T23" fmla="*/ 290 h 298"/>
                <a:gd name="T24" fmla="*/ 70 w 273"/>
                <a:gd name="T25" fmla="*/ 296 h 298"/>
                <a:gd name="T26" fmla="*/ 54 w 273"/>
                <a:gd name="T27" fmla="*/ 298 h 298"/>
                <a:gd name="T28" fmla="*/ 42 w 273"/>
                <a:gd name="T29" fmla="*/ 297 h 298"/>
                <a:gd name="T30" fmla="*/ 30 w 273"/>
                <a:gd name="T31" fmla="*/ 292 h 298"/>
                <a:gd name="T32" fmla="*/ 18 w 273"/>
                <a:gd name="T33" fmla="*/ 285 h 298"/>
                <a:gd name="T34" fmla="*/ 9 w 273"/>
                <a:gd name="T35" fmla="*/ 274 h 298"/>
                <a:gd name="T36" fmla="*/ 2 w 273"/>
                <a:gd name="T37" fmla="*/ 261 h 298"/>
                <a:gd name="T38" fmla="*/ 0 w 273"/>
                <a:gd name="T39" fmla="*/ 247 h 298"/>
                <a:gd name="T40" fmla="*/ 0 w 273"/>
                <a:gd name="T41" fmla="*/ 233 h 298"/>
                <a:gd name="T42" fmla="*/ 5 w 273"/>
                <a:gd name="T43" fmla="*/ 220 h 298"/>
                <a:gd name="T44" fmla="*/ 12 w 273"/>
                <a:gd name="T45" fmla="*/ 208 h 298"/>
                <a:gd name="T46" fmla="*/ 176 w 273"/>
                <a:gd name="T47" fmla="*/ 18 h 298"/>
                <a:gd name="T48" fmla="*/ 188 w 273"/>
                <a:gd name="T49" fmla="*/ 9 h 298"/>
                <a:gd name="T50" fmla="*/ 200 w 273"/>
                <a:gd name="T51" fmla="*/ 2 h 298"/>
                <a:gd name="T52" fmla="*/ 214 w 273"/>
                <a:gd name="T5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3" h="298">
                  <a:moveTo>
                    <a:pt x="214" y="0"/>
                  </a:moveTo>
                  <a:lnTo>
                    <a:pt x="228" y="0"/>
                  </a:lnTo>
                  <a:lnTo>
                    <a:pt x="242" y="5"/>
                  </a:lnTo>
                  <a:lnTo>
                    <a:pt x="254" y="12"/>
                  </a:lnTo>
                  <a:lnTo>
                    <a:pt x="263" y="23"/>
                  </a:lnTo>
                  <a:lnTo>
                    <a:pt x="271" y="37"/>
                  </a:lnTo>
                  <a:lnTo>
                    <a:pt x="273" y="50"/>
                  </a:lnTo>
                  <a:lnTo>
                    <a:pt x="273" y="64"/>
                  </a:lnTo>
                  <a:lnTo>
                    <a:pt x="267" y="77"/>
                  </a:lnTo>
                  <a:lnTo>
                    <a:pt x="260" y="90"/>
                  </a:lnTo>
                  <a:lnTo>
                    <a:pt x="96" y="279"/>
                  </a:lnTo>
                  <a:lnTo>
                    <a:pt x="84" y="290"/>
                  </a:lnTo>
                  <a:lnTo>
                    <a:pt x="70" y="296"/>
                  </a:lnTo>
                  <a:lnTo>
                    <a:pt x="54" y="298"/>
                  </a:lnTo>
                  <a:lnTo>
                    <a:pt x="42" y="297"/>
                  </a:lnTo>
                  <a:lnTo>
                    <a:pt x="30" y="292"/>
                  </a:lnTo>
                  <a:lnTo>
                    <a:pt x="18" y="285"/>
                  </a:lnTo>
                  <a:lnTo>
                    <a:pt x="9" y="274"/>
                  </a:lnTo>
                  <a:lnTo>
                    <a:pt x="2" y="261"/>
                  </a:lnTo>
                  <a:lnTo>
                    <a:pt x="0" y="247"/>
                  </a:lnTo>
                  <a:lnTo>
                    <a:pt x="0" y="233"/>
                  </a:lnTo>
                  <a:lnTo>
                    <a:pt x="5" y="220"/>
                  </a:lnTo>
                  <a:lnTo>
                    <a:pt x="12" y="208"/>
                  </a:lnTo>
                  <a:lnTo>
                    <a:pt x="176" y="18"/>
                  </a:lnTo>
                  <a:lnTo>
                    <a:pt x="188" y="9"/>
                  </a:lnTo>
                  <a:lnTo>
                    <a:pt x="200" y="2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1" name="Freeform 400"/>
          <p:cNvSpPr>
            <a:spLocks/>
          </p:cNvSpPr>
          <p:nvPr/>
        </p:nvSpPr>
        <p:spPr bwMode="auto">
          <a:xfrm>
            <a:off x="3612145" y="3454401"/>
            <a:ext cx="280988" cy="563563"/>
          </a:xfrm>
          <a:custGeom>
            <a:avLst/>
            <a:gdLst>
              <a:gd name="connsiteX0" fmla="*/ 280988 w 280988"/>
              <a:gd name="connsiteY0" fmla="*/ 276225 h 563563"/>
              <a:gd name="connsiteX1" fmla="*/ 280988 w 280988"/>
              <a:gd name="connsiteY1" fmla="*/ 418397 h 563563"/>
              <a:gd name="connsiteX2" fmla="*/ 280513 w 280988"/>
              <a:gd name="connsiteY2" fmla="*/ 425444 h 563563"/>
              <a:gd name="connsiteX3" fmla="*/ 279086 w 280988"/>
              <a:gd name="connsiteY3" fmla="*/ 432138 h 563563"/>
              <a:gd name="connsiteX4" fmla="*/ 276551 w 280988"/>
              <a:gd name="connsiteY4" fmla="*/ 438480 h 563563"/>
              <a:gd name="connsiteX5" fmla="*/ 273381 w 280988"/>
              <a:gd name="connsiteY5" fmla="*/ 444294 h 563563"/>
              <a:gd name="connsiteX6" fmla="*/ 269419 w 280988"/>
              <a:gd name="connsiteY6" fmla="*/ 449755 h 563563"/>
              <a:gd name="connsiteX7" fmla="*/ 264823 w 280988"/>
              <a:gd name="connsiteY7" fmla="*/ 454512 h 563563"/>
              <a:gd name="connsiteX8" fmla="*/ 259593 w 280988"/>
              <a:gd name="connsiteY8" fmla="*/ 458564 h 563563"/>
              <a:gd name="connsiteX9" fmla="*/ 253729 w 280988"/>
              <a:gd name="connsiteY9" fmla="*/ 461911 h 563563"/>
              <a:gd name="connsiteX10" fmla="*/ 247390 w 280988"/>
              <a:gd name="connsiteY10" fmla="*/ 464202 h 563563"/>
              <a:gd name="connsiteX11" fmla="*/ 240892 w 280988"/>
              <a:gd name="connsiteY11" fmla="*/ 465787 h 563563"/>
              <a:gd name="connsiteX12" fmla="*/ 233918 w 280988"/>
              <a:gd name="connsiteY12" fmla="*/ 466316 h 563563"/>
              <a:gd name="connsiteX13" fmla="*/ 174487 w 280988"/>
              <a:gd name="connsiteY13" fmla="*/ 466316 h 563563"/>
              <a:gd name="connsiteX14" fmla="*/ 174487 w 280988"/>
              <a:gd name="connsiteY14" fmla="*/ 534318 h 563563"/>
              <a:gd name="connsiteX15" fmla="*/ 174011 w 280988"/>
              <a:gd name="connsiteY15" fmla="*/ 539604 h 563563"/>
              <a:gd name="connsiteX16" fmla="*/ 172585 w 280988"/>
              <a:gd name="connsiteY16" fmla="*/ 544536 h 563563"/>
              <a:gd name="connsiteX17" fmla="*/ 170366 w 280988"/>
              <a:gd name="connsiteY17" fmla="*/ 548941 h 563563"/>
              <a:gd name="connsiteX18" fmla="*/ 167672 w 280988"/>
              <a:gd name="connsiteY18" fmla="*/ 553169 h 563563"/>
              <a:gd name="connsiteX19" fmla="*/ 164027 w 280988"/>
              <a:gd name="connsiteY19" fmla="*/ 556692 h 563563"/>
              <a:gd name="connsiteX20" fmla="*/ 160065 w 280988"/>
              <a:gd name="connsiteY20" fmla="*/ 559687 h 563563"/>
              <a:gd name="connsiteX21" fmla="*/ 155469 w 280988"/>
              <a:gd name="connsiteY21" fmla="*/ 561801 h 563563"/>
              <a:gd name="connsiteX22" fmla="*/ 150556 w 280988"/>
              <a:gd name="connsiteY22" fmla="*/ 563211 h 563563"/>
              <a:gd name="connsiteX23" fmla="*/ 145484 w 280988"/>
              <a:gd name="connsiteY23" fmla="*/ 563563 h 563563"/>
              <a:gd name="connsiteX24" fmla="*/ 135817 w 280988"/>
              <a:gd name="connsiteY24" fmla="*/ 563563 h 563563"/>
              <a:gd name="connsiteX25" fmla="*/ 130587 w 280988"/>
              <a:gd name="connsiteY25" fmla="*/ 563211 h 563563"/>
              <a:gd name="connsiteX26" fmla="*/ 125674 w 280988"/>
              <a:gd name="connsiteY26" fmla="*/ 561801 h 563563"/>
              <a:gd name="connsiteX27" fmla="*/ 121236 w 280988"/>
              <a:gd name="connsiteY27" fmla="*/ 559687 h 563563"/>
              <a:gd name="connsiteX28" fmla="*/ 116957 w 280988"/>
              <a:gd name="connsiteY28" fmla="*/ 556692 h 563563"/>
              <a:gd name="connsiteX29" fmla="*/ 113629 w 280988"/>
              <a:gd name="connsiteY29" fmla="*/ 553169 h 563563"/>
              <a:gd name="connsiteX30" fmla="*/ 110618 w 280988"/>
              <a:gd name="connsiteY30" fmla="*/ 548941 h 563563"/>
              <a:gd name="connsiteX31" fmla="*/ 108557 w 280988"/>
              <a:gd name="connsiteY31" fmla="*/ 544536 h 563563"/>
              <a:gd name="connsiteX32" fmla="*/ 107131 w 280988"/>
              <a:gd name="connsiteY32" fmla="*/ 539604 h 563563"/>
              <a:gd name="connsiteX33" fmla="*/ 106814 w 280988"/>
              <a:gd name="connsiteY33" fmla="*/ 534318 h 563563"/>
              <a:gd name="connsiteX34" fmla="*/ 106814 w 280988"/>
              <a:gd name="connsiteY34" fmla="*/ 466316 h 563563"/>
              <a:gd name="connsiteX35" fmla="*/ 92075 w 280988"/>
              <a:gd name="connsiteY35" fmla="*/ 466316 h 563563"/>
              <a:gd name="connsiteX36" fmla="*/ 280988 w 280988"/>
              <a:gd name="connsiteY36" fmla="*/ 158750 h 563563"/>
              <a:gd name="connsiteX37" fmla="*/ 280988 w 280988"/>
              <a:gd name="connsiteY37" fmla="*/ 248584 h 563563"/>
              <a:gd name="connsiteX38" fmla="*/ 63798 w 280988"/>
              <a:gd name="connsiteY38" fmla="*/ 466725 h 563563"/>
              <a:gd name="connsiteX39" fmla="*/ 46772 w 280988"/>
              <a:gd name="connsiteY39" fmla="*/ 466725 h 563563"/>
              <a:gd name="connsiteX40" fmla="*/ 39612 w 280988"/>
              <a:gd name="connsiteY40" fmla="*/ 466196 h 563563"/>
              <a:gd name="connsiteX41" fmla="*/ 32929 w 280988"/>
              <a:gd name="connsiteY41" fmla="*/ 464607 h 563563"/>
              <a:gd name="connsiteX42" fmla="*/ 26406 w 280988"/>
              <a:gd name="connsiteY42" fmla="*/ 461960 h 563563"/>
              <a:gd name="connsiteX43" fmla="*/ 20519 w 280988"/>
              <a:gd name="connsiteY43" fmla="*/ 458607 h 563563"/>
              <a:gd name="connsiteX44" fmla="*/ 15109 w 280988"/>
              <a:gd name="connsiteY44" fmla="*/ 454194 h 563563"/>
              <a:gd name="connsiteX45" fmla="*/ 10494 w 280988"/>
              <a:gd name="connsiteY45" fmla="*/ 449253 h 563563"/>
              <a:gd name="connsiteX46" fmla="*/ 6357 w 280988"/>
              <a:gd name="connsiteY46" fmla="*/ 443605 h 563563"/>
              <a:gd name="connsiteX47" fmla="*/ 3175 w 280988"/>
              <a:gd name="connsiteY47" fmla="*/ 437428 h 563563"/>
              <a:gd name="connsiteX48" fmla="*/ 258102 w 280988"/>
              <a:gd name="connsiteY48" fmla="*/ 60325 h 563563"/>
              <a:gd name="connsiteX49" fmla="*/ 263665 w 280988"/>
              <a:gd name="connsiteY49" fmla="*/ 69507 h 563563"/>
              <a:gd name="connsiteX50" fmla="*/ 268433 w 280988"/>
              <a:gd name="connsiteY50" fmla="*/ 79041 h 563563"/>
              <a:gd name="connsiteX51" fmla="*/ 272565 w 280988"/>
              <a:gd name="connsiteY51" fmla="*/ 88929 h 563563"/>
              <a:gd name="connsiteX52" fmla="*/ 275902 w 280988"/>
              <a:gd name="connsiteY52" fmla="*/ 99169 h 563563"/>
              <a:gd name="connsiteX53" fmla="*/ 278286 w 280988"/>
              <a:gd name="connsiteY53" fmla="*/ 109763 h 563563"/>
              <a:gd name="connsiteX54" fmla="*/ 280035 w 280988"/>
              <a:gd name="connsiteY54" fmla="*/ 120710 h 563563"/>
              <a:gd name="connsiteX55" fmla="*/ 280988 w 280988"/>
              <a:gd name="connsiteY55" fmla="*/ 131834 h 563563"/>
              <a:gd name="connsiteX56" fmla="*/ 0 w 280988"/>
              <a:gd name="connsiteY56" fmla="*/ 414338 h 563563"/>
              <a:gd name="connsiteX57" fmla="*/ 0 w 280988"/>
              <a:gd name="connsiteY57" fmla="*/ 320052 h 563563"/>
              <a:gd name="connsiteX58" fmla="*/ 190111 w 280988"/>
              <a:gd name="connsiteY58" fmla="*/ 6350 h 563563"/>
              <a:gd name="connsiteX59" fmla="*/ 200761 w 280988"/>
              <a:gd name="connsiteY59" fmla="*/ 10768 h 563563"/>
              <a:gd name="connsiteX60" fmla="*/ 210775 w 280988"/>
              <a:gd name="connsiteY60" fmla="*/ 16070 h 563563"/>
              <a:gd name="connsiteX61" fmla="*/ 220471 w 280988"/>
              <a:gd name="connsiteY61" fmla="*/ 22078 h 563563"/>
              <a:gd name="connsiteX62" fmla="*/ 229691 w 280988"/>
              <a:gd name="connsiteY62" fmla="*/ 28793 h 563563"/>
              <a:gd name="connsiteX63" fmla="*/ 238115 w 280988"/>
              <a:gd name="connsiteY63" fmla="*/ 36215 h 563563"/>
              <a:gd name="connsiteX64" fmla="*/ 246063 w 280988"/>
              <a:gd name="connsiteY64" fmla="*/ 44344 h 563563"/>
              <a:gd name="connsiteX65" fmla="*/ 0 w 280988"/>
              <a:gd name="connsiteY65" fmla="*/ 292100 h 563563"/>
              <a:gd name="connsiteX66" fmla="*/ 0 w 280988"/>
              <a:gd name="connsiteY66" fmla="*/ 197734 h 563563"/>
              <a:gd name="connsiteX67" fmla="*/ 135383 w 280988"/>
              <a:gd name="connsiteY67" fmla="*/ 0 h 563563"/>
              <a:gd name="connsiteX68" fmla="*/ 145711 w 280988"/>
              <a:gd name="connsiteY68" fmla="*/ 0 h 563563"/>
              <a:gd name="connsiteX69" fmla="*/ 153339 w 280988"/>
              <a:gd name="connsiteY69" fmla="*/ 175 h 563563"/>
              <a:gd name="connsiteX70" fmla="*/ 160966 w 280988"/>
              <a:gd name="connsiteY70" fmla="*/ 876 h 563563"/>
              <a:gd name="connsiteX71" fmla="*/ 168275 w 280988"/>
              <a:gd name="connsiteY71" fmla="*/ 1926 h 563563"/>
              <a:gd name="connsiteX72" fmla="*/ 0 w 280988"/>
              <a:gd name="connsiteY72" fmla="*/ 169863 h 563563"/>
              <a:gd name="connsiteX73" fmla="*/ 0 w 280988"/>
              <a:gd name="connsiteY73" fmla="*/ 136766 h 563563"/>
              <a:gd name="connsiteX74" fmla="*/ 477 w 280988"/>
              <a:gd name="connsiteY74" fmla="*/ 124333 h 563563"/>
              <a:gd name="connsiteX75" fmla="*/ 2066 w 280988"/>
              <a:gd name="connsiteY75" fmla="*/ 112075 h 563563"/>
              <a:gd name="connsiteX76" fmla="*/ 4767 w 280988"/>
              <a:gd name="connsiteY76" fmla="*/ 100342 h 563563"/>
              <a:gd name="connsiteX77" fmla="*/ 8422 w 280988"/>
              <a:gd name="connsiteY77" fmla="*/ 88959 h 563563"/>
              <a:gd name="connsiteX78" fmla="*/ 13030 w 280988"/>
              <a:gd name="connsiteY78" fmla="*/ 78102 h 563563"/>
              <a:gd name="connsiteX79" fmla="*/ 18433 w 280988"/>
              <a:gd name="connsiteY79" fmla="*/ 67770 h 563563"/>
              <a:gd name="connsiteX80" fmla="*/ 24789 w 280988"/>
              <a:gd name="connsiteY80" fmla="*/ 57789 h 563563"/>
              <a:gd name="connsiteX81" fmla="*/ 31939 w 280988"/>
              <a:gd name="connsiteY81" fmla="*/ 48683 h 563563"/>
              <a:gd name="connsiteX82" fmla="*/ 39725 w 280988"/>
              <a:gd name="connsiteY82" fmla="*/ 40102 h 563563"/>
              <a:gd name="connsiteX83" fmla="*/ 48147 w 280988"/>
              <a:gd name="connsiteY83" fmla="*/ 32222 h 563563"/>
              <a:gd name="connsiteX84" fmla="*/ 57204 w 280988"/>
              <a:gd name="connsiteY84" fmla="*/ 25042 h 563563"/>
              <a:gd name="connsiteX85" fmla="*/ 67215 w 280988"/>
              <a:gd name="connsiteY85" fmla="*/ 18738 h 563563"/>
              <a:gd name="connsiteX86" fmla="*/ 77384 w 280988"/>
              <a:gd name="connsiteY86" fmla="*/ 13134 h 563563"/>
              <a:gd name="connsiteX87" fmla="*/ 88190 w 280988"/>
              <a:gd name="connsiteY87" fmla="*/ 8581 h 563563"/>
              <a:gd name="connsiteX88" fmla="*/ 99471 w 280988"/>
              <a:gd name="connsiteY88" fmla="*/ 4903 h 563563"/>
              <a:gd name="connsiteX89" fmla="*/ 111071 w 280988"/>
              <a:gd name="connsiteY89" fmla="*/ 2102 h 563563"/>
              <a:gd name="connsiteX90" fmla="*/ 122989 w 280988"/>
              <a:gd name="connsiteY90" fmla="*/ 525 h 56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280988" h="563563">
                <a:moveTo>
                  <a:pt x="280988" y="276225"/>
                </a:moveTo>
                <a:lnTo>
                  <a:pt x="280988" y="418397"/>
                </a:lnTo>
                <a:lnTo>
                  <a:pt x="280513" y="425444"/>
                </a:lnTo>
                <a:lnTo>
                  <a:pt x="279086" y="432138"/>
                </a:lnTo>
                <a:lnTo>
                  <a:pt x="276551" y="438480"/>
                </a:lnTo>
                <a:lnTo>
                  <a:pt x="273381" y="444294"/>
                </a:lnTo>
                <a:lnTo>
                  <a:pt x="269419" y="449755"/>
                </a:lnTo>
                <a:lnTo>
                  <a:pt x="264823" y="454512"/>
                </a:lnTo>
                <a:lnTo>
                  <a:pt x="259593" y="458564"/>
                </a:lnTo>
                <a:lnTo>
                  <a:pt x="253729" y="461911"/>
                </a:lnTo>
                <a:lnTo>
                  <a:pt x="247390" y="464202"/>
                </a:lnTo>
                <a:lnTo>
                  <a:pt x="240892" y="465787"/>
                </a:lnTo>
                <a:lnTo>
                  <a:pt x="233918" y="466316"/>
                </a:lnTo>
                <a:lnTo>
                  <a:pt x="174487" y="466316"/>
                </a:lnTo>
                <a:lnTo>
                  <a:pt x="174487" y="534318"/>
                </a:lnTo>
                <a:lnTo>
                  <a:pt x="174011" y="539604"/>
                </a:lnTo>
                <a:lnTo>
                  <a:pt x="172585" y="544536"/>
                </a:lnTo>
                <a:lnTo>
                  <a:pt x="170366" y="548941"/>
                </a:lnTo>
                <a:lnTo>
                  <a:pt x="167672" y="553169"/>
                </a:lnTo>
                <a:lnTo>
                  <a:pt x="164027" y="556692"/>
                </a:lnTo>
                <a:lnTo>
                  <a:pt x="160065" y="559687"/>
                </a:lnTo>
                <a:lnTo>
                  <a:pt x="155469" y="561801"/>
                </a:lnTo>
                <a:lnTo>
                  <a:pt x="150556" y="563211"/>
                </a:lnTo>
                <a:lnTo>
                  <a:pt x="145484" y="563563"/>
                </a:lnTo>
                <a:lnTo>
                  <a:pt x="135817" y="563563"/>
                </a:lnTo>
                <a:lnTo>
                  <a:pt x="130587" y="563211"/>
                </a:lnTo>
                <a:lnTo>
                  <a:pt x="125674" y="561801"/>
                </a:lnTo>
                <a:lnTo>
                  <a:pt x="121236" y="559687"/>
                </a:lnTo>
                <a:lnTo>
                  <a:pt x="116957" y="556692"/>
                </a:lnTo>
                <a:lnTo>
                  <a:pt x="113629" y="553169"/>
                </a:lnTo>
                <a:lnTo>
                  <a:pt x="110618" y="548941"/>
                </a:lnTo>
                <a:lnTo>
                  <a:pt x="108557" y="544536"/>
                </a:lnTo>
                <a:lnTo>
                  <a:pt x="107131" y="539604"/>
                </a:lnTo>
                <a:lnTo>
                  <a:pt x="106814" y="534318"/>
                </a:lnTo>
                <a:lnTo>
                  <a:pt x="106814" y="466316"/>
                </a:lnTo>
                <a:lnTo>
                  <a:pt x="92075" y="466316"/>
                </a:lnTo>
                <a:close/>
                <a:moveTo>
                  <a:pt x="280988" y="158750"/>
                </a:moveTo>
                <a:lnTo>
                  <a:pt x="280988" y="248584"/>
                </a:lnTo>
                <a:lnTo>
                  <a:pt x="63798" y="466725"/>
                </a:lnTo>
                <a:lnTo>
                  <a:pt x="46772" y="466725"/>
                </a:lnTo>
                <a:lnTo>
                  <a:pt x="39612" y="466196"/>
                </a:lnTo>
                <a:lnTo>
                  <a:pt x="32929" y="464607"/>
                </a:lnTo>
                <a:lnTo>
                  <a:pt x="26406" y="461960"/>
                </a:lnTo>
                <a:lnTo>
                  <a:pt x="20519" y="458607"/>
                </a:lnTo>
                <a:lnTo>
                  <a:pt x="15109" y="454194"/>
                </a:lnTo>
                <a:lnTo>
                  <a:pt x="10494" y="449253"/>
                </a:lnTo>
                <a:lnTo>
                  <a:pt x="6357" y="443605"/>
                </a:lnTo>
                <a:lnTo>
                  <a:pt x="3175" y="437428"/>
                </a:lnTo>
                <a:close/>
                <a:moveTo>
                  <a:pt x="258102" y="60325"/>
                </a:moveTo>
                <a:lnTo>
                  <a:pt x="263665" y="69507"/>
                </a:lnTo>
                <a:lnTo>
                  <a:pt x="268433" y="79041"/>
                </a:lnTo>
                <a:lnTo>
                  <a:pt x="272565" y="88929"/>
                </a:lnTo>
                <a:lnTo>
                  <a:pt x="275902" y="99169"/>
                </a:lnTo>
                <a:lnTo>
                  <a:pt x="278286" y="109763"/>
                </a:lnTo>
                <a:lnTo>
                  <a:pt x="280035" y="120710"/>
                </a:lnTo>
                <a:lnTo>
                  <a:pt x="280988" y="131834"/>
                </a:lnTo>
                <a:lnTo>
                  <a:pt x="0" y="414338"/>
                </a:lnTo>
                <a:lnTo>
                  <a:pt x="0" y="320052"/>
                </a:lnTo>
                <a:close/>
                <a:moveTo>
                  <a:pt x="190111" y="6350"/>
                </a:moveTo>
                <a:lnTo>
                  <a:pt x="200761" y="10768"/>
                </a:lnTo>
                <a:lnTo>
                  <a:pt x="210775" y="16070"/>
                </a:lnTo>
                <a:lnTo>
                  <a:pt x="220471" y="22078"/>
                </a:lnTo>
                <a:lnTo>
                  <a:pt x="229691" y="28793"/>
                </a:lnTo>
                <a:lnTo>
                  <a:pt x="238115" y="36215"/>
                </a:lnTo>
                <a:lnTo>
                  <a:pt x="246063" y="44344"/>
                </a:lnTo>
                <a:lnTo>
                  <a:pt x="0" y="292100"/>
                </a:lnTo>
                <a:lnTo>
                  <a:pt x="0" y="197734"/>
                </a:lnTo>
                <a:close/>
                <a:moveTo>
                  <a:pt x="135383" y="0"/>
                </a:moveTo>
                <a:lnTo>
                  <a:pt x="145711" y="0"/>
                </a:lnTo>
                <a:lnTo>
                  <a:pt x="153339" y="175"/>
                </a:lnTo>
                <a:lnTo>
                  <a:pt x="160966" y="876"/>
                </a:lnTo>
                <a:lnTo>
                  <a:pt x="168275" y="1926"/>
                </a:lnTo>
                <a:lnTo>
                  <a:pt x="0" y="169863"/>
                </a:lnTo>
                <a:lnTo>
                  <a:pt x="0" y="136766"/>
                </a:lnTo>
                <a:lnTo>
                  <a:pt x="477" y="124333"/>
                </a:lnTo>
                <a:lnTo>
                  <a:pt x="2066" y="112075"/>
                </a:lnTo>
                <a:lnTo>
                  <a:pt x="4767" y="100342"/>
                </a:lnTo>
                <a:lnTo>
                  <a:pt x="8422" y="88959"/>
                </a:lnTo>
                <a:lnTo>
                  <a:pt x="13030" y="78102"/>
                </a:lnTo>
                <a:lnTo>
                  <a:pt x="18433" y="67770"/>
                </a:lnTo>
                <a:lnTo>
                  <a:pt x="24789" y="57789"/>
                </a:lnTo>
                <a:lnTo>
                  <a:pt x="31939" y="48683"/>
                </a:lnTo>
                <a:lnTo>
                  <a:pt x="39725" y="40102"/>
                </a:lnTo>
                <a:lnTo>
                  <a:pt x="48147" y="32222"/>
                </a:lnTo>
                <a:lnTo>
                  <a:pt x="57204" y="25042"/>
                </a:lnTo>
                <a:lnTo>
                  <a:pt x="67215" y="18738"/>
                </a:lnTo>
                <a:lnTo>
                  <a:pt x="77384" y="13134"/>
                </a:lnTo>
                <a:lnTo>
                  <a:pt x="88190" y="8581"/>
                </a:lnTo>
                <a:lnTo>
                  <a:pt x="99471" y="4903"/>
                </a:lnTo>
                <a:lnTo>
                  <a:pt x="111071" y="2102"/>
                </a:lnTo>
                <a:lnTo>
                  <a:pt x="122989" y="5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1" name="Freeform 277"/>
          <p:cNvSpPr>
            <a:spLocks noEditPoints="1"/>
          </p:cNvSpPr>
          <p:nvPr/>
        </p:nvSpPr>
        <p:spPr bwMode="auto">
          <a:xfrm>
            <a:off x="4545258" y="3454401"/>
            <a:ext cx="285750" cy="563563"/>
          </a:xfrm>
          <a:custGeom>
            <a:avLst/>
            <a:gdLst>
              <a:gd name="T0" fmla="*/ 389 w 1622"/>
              <a:gd name="T1" fmla="*/ 1973 h 3202"/>
              <a:gd name="T2" fmla="*/ 409 w 1622"/>
              <a:gd name="T3" fmla="*/ 2236 h 3202"/>
              <a:gd name="T4" fmla="*/ 528 w 1622"/>
              <a:gd name="T5" fmla="*/ 2338 h 3202"/>
              <a:gd name="T6" fmla="*/ 687 w 1622"/>
              <a:gd name="T7" fmla="*/ 2325 h 3202"/>
              <a:gd name="T8" fmla="*/ 789 w 1622"/>
              <a:gd name="T9" fmla="*/ 2207 h 3202"/>
              <a:gd name="T10" fmla="*/ 789 w 1622"/>
              <a:gd name="T11" fmla="*/ 1957 h 3202"/>
              <a:gd name="T12" fmla="*/ 712 w 1622"/>
              <a:gd name="T13" fmla="*/ 1946 h 3202"/>
              <a:gd name="T14" fmla="*/ 686 w 1622"/>
              <a:gd name="T15" fmla="*/ 2164 h 3202"/>
              <a:gd name="T16" fmla="*/ 615 w 1622"/>
              <a:gd name="T17" fmla="*/ 2235 h 3202"/>
              <a:gd name="T18" fmla="*/ 518 w 1622"/>
              <a:gd name="T19" fmla="*/ 2201 h 3202"/>
              <a:gd name="T20" fmla="*/ 494 w 1622"/>
              <a:gd name="T21" fmla="*/ 1973 h 3202"/>
              <a:gd name="T22" fmla="*/ 968 w 1622"/>
              <a:gd name="T23" fmla="*/ 1176 h 3202"/>
              <a:gd name="T24" fmla="*/ 912 w 1622"/>
              <a:gd name="T25" fmla="*/ 1232 h 3202"/>
              <a:gd name="T26" fmla="*/ 951 w 1622"/>
              <a:gd name="T27" fmla="*/ 1625 h 3202"/>
              <a:gd name="T28" fmla="*/ 1085 w 1622"/>
              <a:gd name="T29" fmla="*/ 1707 h 3202"/>
              <a:gd name="T30" fmla="*/ 1240 w 1622"/>
              <a:gd name="T31" fmla="*/ 1670 h 3202"/>
              <a:gd name="T32" fmla="*/ 1322 w 1622"/>
              <a:gd name="T33" fmla="*/ 1537 h 3202"/>
              <a:gd name="T34" fmla="*/ 1303 w 1622"/>
              <a:gd name="T35" fmla="*/ 1186 h 3202"/>
              <a:gd name="T36" fmla="*/ 1225 w 1622"/>
              <a:gd name="T37" fmla="*/ 1198 h 3202"/>
              <a:gd name="T38" fmla="*/ 1204 w 1622"/>
              <a:gd name="T39" fmla="*/ 1546 h 3202"/>
              <a:gd name="T40" fmla="*/ 1118 w 1622"/>
              <a:gd name="T41" fmla="*/ 1600 h 3202"/>
              <a:gd name="T42" fmla="*/ 1032 w 1622"/>
              <a:gd name="T43" fmla="*/ 1546 h 3202"/>
              <a:gd name="T44" fmla="*/ 1012 w 1622"/>
              <a:gd name="T45" fmla="*/ 1198 h 3202"/>
              <a:gd name="T46" fmla="*/ 400 w 1622"/>
              <a:gd name="T47" fmla="*/ 693 h 3202"/>
              <a:gd name="T48" fmla="*/ 363 w 1622"/>
              <a:gd name="T49" fmla="*/ 896 h 3202"/>
              <a:gd name="T50" fmla="*/ 424 w 1622"/>
              <a:gd name="T51" fmla="*/ 1042 h 3202"/>
              <a:gd name="T52" fmla="*/ 569 w 1622"/>
              <a:gd name="T53" fmla="*/ 1103 h 3202"/>
              <a:gd name="T54" fmla="*/ 716 w 1622"/>
              <a:gd name="T55" fmla="*/ 1042 h 3202"/>
              <a:gd name="T56" fmla="*/ 776 w 1622"/>
              <a:gd name="T57" fmla="*/ 896 h 3202"/>
              <a:gd name="T58" fmla="*/ 739 w 1622"/>
              <a:gd name="T59" fmla="*/ 693 h 3202"/>
              <a:gd name="T60" fmla="*/ 668 w 1622"/>
              <a:gd name="T61" fmla="*/ 728 h 3202"/>
              <a:gd name="T62" fmla="*/ 644 w 1622"/>
              <a:gd name="T63" fmla="*/ 957 h 3202"/>
              <a:gd name="T64" fmla="*/ 548 w 1622"/>
              <a:gd name="T65" fmla="*/ 990 h 3202"/>
              <a:gd name="T66" fmla="*/ 476 w 1622"/>
              <a:gd name="T67" fmla="*/ 918 h 3202"/>
              <a:gd name="T68" fmla="*/ 451 w 1622"/>
              <a:gd name="T69" fmla="*/ 701 h 3202"/>
              <a:gd name="T70" fmla="*/ 912 w 1622"/>
              <a:gd name="T71" fmla="*/ 3 h 3202"/>
              <a:gd name="T72" fmla="*/ 1234 w 1622"/>
              <a:gd name="T73" fmla="*/ 107 h 3202"/>
              <a:gd name="T74" fmla="*/ 1478 w 1622"/>
              <a:gd name="T75" fmla="*/ 330 h 3202"/>
              <a:gd name="T76" fmla="*/ 1609 w 1622"/>
              <a:gd name="T77" fmla="*/ 640 h 3202"/>
              <a:gd name="T78" fmla="*/ 1610 w 1622"/>
              <a:gd name="T79" fmla="*/ 2456 h 3202"/>
              <a:gd name="T80" fmla="*/ 1497 w 1622"/>
              <a:gd name="T81" fmla="*/ 2606 h 3202"/>
              <a:gd name="T82" fmla="*/ 993 w 1622"/>
              <a:gd name="T83" fmla="*/ 2650 h 3202"/>
              <a:gd name="T84" fmla="*/ 953 w 1622"/>
              <a:gd name="T85" fmla="*/ 3143 h 3202"/>
              <a:gd name="T86" fmla="*/ 827 w 1622"/>
              <a:gd name="T87" fmla="*/ 3202 h 3202"/>
              <a:gd name="T88" fmla="*/ 664 w 1622"/>
              <a:gd name="T89" fmla="*/ 3163 h 3202"/>
              <a:gd name="T90" fmla="*/ 606 w 1622"/>
              <a:gd name="T91" fmla="*/ 3036 h 3202"/>
              <a:gd name="T92" fmla="*/ 158 w 1622"/>
              <a:gd name="T93" fmla="*/ 2625 h 3202"/>
              <a:gd name="T94" fmla="*/ 25 w 1622"/>
              <a:gd name="T95" fmla="*/ 2492 h 3202"/>
              <a:gd name="T96" fmla="*/ 3 w 1622"/>
              <a:gd name="T97" fmla="*/ 710 h 3202"/>
              <a:gd name="T98" fmla="*/ 106 w 1622"/>
              <a:gd name="T99" fmla="*/ 387 h 3202"/>
              <a:gd name="T100" fmla="*/ 330 w 1622"/>
              <a:gd name="T101" fmla="*/ 143 h 3202"/>
              <a:gd name="T102" fmla="*/ 640 w 1622"/>
              <a:gd name="T103" fmla="*/ 12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22" h="3202">
                <a:moveTo>
                  <a:pt x="442" y="1935"/>
                </a:moveTo>
                <a:lnTo>
                  <a:pt x="425" y="1938"/>
                </a:lnTo>
                <a:lnTo>
                  <a:pt x="409" y="1946"/>
                </a:lnTo>
                <a:lnTo>
                  <a:pt x="397" y="1957"/>
                </a:lnTo>
                <a:lnTo>
                  <a:pt x="389" y="1973"/>
                </a:lnTo>
                <a:lnTo>
                  <a:pt x="386" y="1990"/>
                </a:lnTo>
                <a:lnTo>
                  <a:pt x="386" y="2142"/>
                </a:lnTo>
                <a:lnTo>
                  <a:pt x="389" y="2175"/>
                </a:lnTo>
                <a:lnTo>
                  <a:pt x="397" y="2207"/>
                </a:lnTo>
                <a:lnTo>
                  <a:pt x="409" y="2236"/>
                </a:lnTo>
                <a:lnTo>
                  <a:pt x="427" y="2263"/>
                </a:lnTo>
                <a:lnTo>
                  <a:pt x="447" y="2287"/>
                </a:lnTo>
                <a:lnTo>
                  <a:pt x="471" y="2309"/>
                </a:lnTo>
                <a:lnTo>
                  <a:pt x="498" y="2325"/>
                </a:lnTo>
                <a:lnTo>
                  <a:pt x="528" y="2338"/>
                </a:lnTo>
                <a:lnTo>
                  <a:pt x="559" y="2346"/>
                </a:lnTo>
                <a:lnTo>
                  <a:pt x="593" y="2348"/>
                </a:lnTo>
                <a:lnTo>
                  <a:pt x="626" y="2346"/>
                </a:lnTo>
                <a:lnTo>
                  <a:pt x="658" y="2338"/>
                </a:lnTo>
                <a:lnTo>
                  <a:pt x="687" y="2325"/>
                </a:lnTo>
                <a:lnTo>
                  <a:pt x="715" y="2309"/>
                </a:lnTo>
                <a:lnTo>
                  <a:pt x="739" y="2287"/>
                </a:lnTo>
                <a:lnTo>
                  <a:pt x="760" y="2263"/>
                </a:lnTo>
                <a:lnTo>
                  <a:pt x="777" y="2236"/>
                </a:lnTo>
                <a:lnTo>
                  <a:pt x="789" y="2207"/>
                </a:lnTo>
                <a:lnTo>
                  <a:pt x="797" y="2175"/>
                </a:lnTo>
                <a:lnTo>
                  <a:pt x="800" y="2142"/>
                </a:lnTo>
                <a:lnTo>
                  <a:pt x="800" y="1990"/>
                </a:lnTo>
                <a:lnTo>
                  <a:pt x="797" y="1973"/>
                </a:lnTo>
                <a:lnTo>
                  <a:pt x="789" y="1957"/>
                </a:lnTo>
                <a:lnTo>
                  <a:pt x="777" y="1946"/>
                </a:lnTo>
                <a:lnTo>
                  <a:pt x="762" y="1938"/>
                </a:lnTo>
                <a:lnTo>
                  <a:pt x="744" y="1935"/>
                </a:lnTo>
                <a:lnTo>
                  <a:pt x="727" y="1938"/>
                </a:lnTo>
                <a:lnTo>
                  <a:pt x="712" y="1946"/>
                </a:lnTo>
                <a:lnTo>
                  <a:pt x="700" y="1957"/>
                </a:lnTo>
                <a:lnTo>
                  <a:pt x="692" y="1973"/>
                </a:lnTo>
                <a:lnTo>
                  <a:pt x="688" y="1990"/>
                </a:lnTo>
                <a:lnTo>
                  <a:pt x="688" y="2142"/>
                </a:lnTo>
                <a:lnTo>
                  <a:pt x="686" y="2164"/>
                </a:lnTo>
                <a:lnTo>
                  <a:pt x="679" y="2184"/>
                </a:lnTo>
                <a:lnTo>
                  <a:pt x="667" y="2201"/>
                </a:lnTo>
                <a:lnTo>
                  <a:pt x="653" y="2216"/>
                </a:lnTo>
                <a:lnTo>
                  <a:pt x="635" y="2228"/>
                </a:lnTo>
                <a:lnTo>
                  <a:pt x="615" y="2235"/>
                </a:lnTo>
                <a:lnTo>
                  <a:pt x="593" y="2237"/>
                </a:lnTo>
                <a:lnTo>
                  <a:pt x="571" y="2235"/>
                </a:lnTo>
                <a:lnTo>
                  <a:pt x="551" y="2228"/>
                </a:lnTo>
                <a:lnTo>
                  <a:pt x="533" y="2216"/>
                </a:lnTo>
                <a:lnTo>
                  <a:pt x="518" y="2201"/>
                </a:lnTo>
                <a:lnTo>
                  <a:pt x="507" y="2184"/>
                </a:lnTo>
                <a:lnTo>
                  <a:pt x="499" y="2164"/>
                </a:lnTo>
                <a:lnTo>
                  <a:pt x="497" y="2142"/>
                </a:lnTo>
                <a:lnTo>
                  <a:pt x="497" y="1990"/>
                </a:lnTo>
                <a:lnTo>
                  <a:pt x="494" y="1973"/>
                </a:lnTo>
                <a:lnTo>
                  <a:pt x="486" y="1957"/>
                </a:lnTo>
                <a:lnTo>
                  <a:pt x="475" y="1946"/>
                </a:lnTo>
                <a:lnTo>
                  <a:pt x="460" y="1938"/>
                </a:lnTo>
                <a:lnTo>
                  <a:pt x="442" y="1935"/>
                </a:lnTo>
                <a:close/>
                <a:moveTo>
                  <a:pt x="968" y="1176"/>
                </a:moveTo>
                <a:lnTo>
                  <a:pt x="949" y="1179"/>
                </a:lnTo>
                <a:lnTo>
                  <a:pt x="934" y="1186"/>
                </a:lnTo>
                <a:lnTo>
                  <a:pt x="922" y="1198"/>
                </a:lnTo>
                <a:lnTo>
                  <a:pt x="915" y="1214"/>
                </a:lnTo>
                <a:lnTo>
                  <a:pt x="912" y="1232"/>
                </a:lnTo>
                <a:lnTo>
                  <a:pt x="912" y="1504"/>
                </a:lnTo>
                <a:lnTo>
                  <a:pt x="914" y="1537"/>
                </a:lnTo>
                <a:lnTo>
                  <a:pt x="922" y="1569"/>
                </a:lnTo>
                <a:lnTo>
                  <a:pt x="935" y="1599"/>
                </a:lnTo>
                <a:lnTo>
                  <a:pt x="951" y="1625"/>
                </a:lnTo>
                <a:lnTo>
                  <a:pt x="973" y="1649"/>
                </a:lnTo>
                <a:lnTo>
                  <a:pt x="997" y="1670"/>
                </a:lnTo>
                <a:lnTo>
                  <a:pt x="1024" y="1687"/>
                </a:lnTo>
                <a:lnTo>
                  <a:pt x="1053" y="1699"/>
                </a:lnTo>
                <a:lnTo>
                  <a:pt x="1085" y="1707"/>
                </a:lnTo>
                <a:lnTo>
                  <a:pt x="1118" y="1710"/>
                </a:lnTo>
                <a:lnTo>
                  <a:pt x="1152" y="1707"/>
                </a:lnTo>
                <a:lnTo>
                  <a:pt x="1183" y="1699"/>
                </a:lnTo>
                <a:lnTo>
                  <a:pt x="1213" y="1687"/>
                </a:lnTo>
                <a:lnTo>
                  <a:pt x="1240" y="1670"/>
                </a:lnTo>
                <a:lnTo>
                  <a:pt x="1265" y="1649"/>
                </a:lnTo>
                <a:lnTo>
                  <a:pt x="1285" y="1625"/>
                </a:lnTo>
                <a:lnTo>
                  <a:pt x="1302" y="1599"/>
                </a:lnTo>
                <a:lnTo>
                  <a:pt x="1314" y="1569"/>
                </a:lnTo>
                <a:lnTo>
                  <a:pt x="1322" y="1537"/>
                </a:lnTo>
                <a:lnTo>
                  <a:pt x="1325" y="1504"/>
                </a:lnTo>
                <a:lnTo>
                  <a:pt x="1325" y="1232"/>
                </a:lnTo>
                <a:lnTo>
                  <a:pt x="1322" y="1214"/>
                </a:lnTo>
                <a:lnTo>
                  <a:pt x="1314" y="1198"/>
                </a:lnTo>
                <a:lnTo>
                  <a:pt x="1303" y="1186"/>
                </a:lnTo>
                <a:lnTo>
                  <a:pt x="1288" y="1179"/>
                </a:lnTo>
                <a:lnTo>
                  <a:pt x="1270" y="1176"/>
                </a:lnTo>
                <a:lnTo>
                  <a:pt x="1253" y="1179"/>
                </a:lnTo>
                <a:lnTo>
                  <a:pt x="1237" y="1186"/>
                </a:lnTo>
                <a:lnTo>
                  <a:pt x="1225" y="1198"/>
                </a:lnTo>
                <a:lnTo>
                  <a:pt x="1217" y="1214"/>
                </a:lnTo>
                <a:lnTo>
                  <a:pt x="1214" y="1232"/>
                </a:lnTo>
                <a:lnTo>
                  <a:pt x="1214" y="1504"/>
                </a:lnTo>
                <a:lnTo>
                  <a:pt x="1212" y="1526"/>
                </a:lnTo>
                <a:lnTo>
                  <a:pt x="1204" y="1546"/>
                </a:lnTo>
                <a:lnTo>
                  <a:pt x="1193" y="1564"/>
                </a:lnTo>
                <a:lnTo>
                  <a:pt x="1178" y="1579"/>
                </a:lnTo>
                <a:lnTo>
                  <a:pt x="1160" y="1590"/>
                </a:lnTo>
                <a:lnTo>
                  <a:pt x="1140" y="1597"/>
                </a:lnTo>
                <a:lnTo>
                  <a:pt x="1118" y="1600"/>
                </a:lnTo>
                <a:lnTo>
                  <a:pt x="1096" y="1597"/>
                </a:lnTo>
                <a:lnTo>
                  <a:pt x="1076" y="1590"/>
                </a:lnTo>
                <a:lnTo>
                  <a:pt x="1058" y="1579"/>
                </a:lnTo>
                <a:lnTo>
                  <a:pt x="1044" y="1564"/>
                </a:lnTo>
                <a:lnTo>
                  <a:pt x="1032" y="1546"/>
                </a:lnTo>
                <a:lnTo>
                  <a:pt x="1025" y="1526"/>
                </a:lnTo>
                <a:lnTo>
                  <a:pt x="1023" y="1504"/>
                </a:lnTo>
                <a:lnTo>
                  <a:pt x="1023" y="1232"/>
                </a:lnTo>
                <a:lnTo>
                  <a:pt x="1020" y="1214"/>
                </a:lnTo>
                <a:lnTo>
                  <a:pt x="1012" y="1198"/>
                </a:lnTo>
                <a:lnTo>
                  <a:pt x="1000" y="1186"/>
                </a:lnTo>
                <a:lnTo>
                  <a:pt x="985" y="1179"/>
                </a:lnTo>
                <a:lnTo>
                  <a:pt x="968" y="1176"/>
                </a:lnTo>
                <a:close/>
                <a:moveTo>
                  <a:pt x="419" y="690"/>
                </a:moveTo>
                <a:lnTo>
                  <a:pt x="400" y="693"/>
                </a:lnTo>
                <a:lnTo>
                  <a:pt x="385" y="701"/>
                </a:lnTo>
                <a:lnTo>
                  <a:pt x="373" y="713"/>
                </a:lnTo>
                <a:lnTo>
                  <a:pt x="366" y="728"/>
                </a:lnTo>
                <a:lnTo>
                  <a:pt x="363" y="745"/>
                </a:lnTo>
                <a:lnTo>
                  <a:pt x="363" y="896"/>
                </a:lnTo>
                <a:lnTo>
                  <a:pt x="365" y="930"/>
                </a:lnTo>
                <a:lnTo>
                  <a:pt x="373" y="962"/>
                </a:lnTo>
                <a:lnTo>
                  <a:pt x="386" y="991"/>
                </a:lnTo>
                <a:lnTo>
                  <a:pt x="403" y="1018"/>
                </a:lnTo>
                <a:lnTo>
                  <a:pt x="424" y="1042"/>
                </a:lnTo>
                <a:lnTo>
                  <a:pt x="448" y="1063"/>
                </a:lnTo>
                <a:lnTo>
                  <a:pt x="475" y="1080"/>
                </a:lnTo>
                <a:lnTo>
                  <a:pt x="505" y="1092"/>
                </a:lnTo>
                <a:lnTo>
                  <a:pt x="536" y="1100"/>
                </a:lnTo>
                <a:lnTo>
                  <a:pt x="569" y="1103"/>
                </a:lnTo>
                <a:lnTo>
                  <a:pt x="603" y="1100"/>
                </a:lnTo>
                <a:lnTo>
                  <a:pt x="634" y="1092"/>
                </a:lnTo>
                <a:lnTo>
                  <a:pt x="664" y="1080"/>
                </a:lnTo>
                <a:lnTo>
                  <a:pt x="692" y="1063"/>
                </a:lnTo>
                <a:lnTo>
                  <a:pt x="716" y="1042"/>
                </a:lnTo>
                <a:lnTo>
                  <a:pt x="736" y="1018"/>
                </a:lnTo>
                <a:lnTo>
                  <a:pt x="753" y="991"/>
                </a:lnTo>
                <a:lnTo>
                  <a:pt x="766" y="962"/>
                </a:lnTo>
                <a:lnTo>
                  <a:pt x="773" y="930"/>
                </a:lnTo>
                <a:lnTo>
                  <a:pt x="776" y="896"/>
                </a:lnTo>
                <a:lnTo>
                  <a:pt x="776" y="745"/>
                </a:lnTo>
                <a:lnTo>
                  <a:pt x="773" y="728"/>
                </a:lnTo>
                <a:lnTo>
                  <a:pt x="766" y="713"/>
                </a:lnTo>
                <a:lnTo>
                  <a:pt x="754" y="701"/>
                </a:lnTo>
                <a:lnTo>
                  <a:pt x="739" y="693"/>
                </a:lnTo>
                <a:lnTo>
                  <a:pt x="721" y="690"/>
                </a:lnTo>
                <a:lnTo>
                  <a:pt x="704" y="693"/>
                </a:lnTo>
                <a:lnTo>
                  <a:pt x="688" y="701"/>
                </a:lnTo>
                <a:lnTo>
                  <a:pt x="676" y="713"/>
                </a:lnTo>
                <a:lnTo>
                  <a:pt x="668" y="728"/>
                </a:lnTo>
                <a:lnTo>
                  <a:pt x="665" y="745"/>
                </a:lnTo>
                <a:lnTo>
                  <a:pt x="665" y="896"/>
                </a:lnTo>
                <a:lnTo>
                  <a:pt x="663" y="918"/>
                </a:lnTo>
                <a:lnTo>
                  <a:pt x="655" y="939"/>
                </a:lnTo>
                <a:lnTo>
                  <a:pt x="644" y="957"/>
                </a:lnTo>
                <a:lnTo>
                  <a:pt x="629" y="972"/>
                </a:lnTo>
                <a:lnTo>
                  <a:pt x="612" y="983"/>
                </a:lnTo>
                <a:lnTo>
                  <a:pt x="591" y="990"/>
                </a:lnTo>
                <a:lnTo>
                  <a:pt x="569" y="993"/>
                </a:lnTo>
                <a:lnTo>
                  <a:pt x="548" y="990"/>
                </a:lnTo>
                <a:lnTo>
                  <a:pt x="527" y="983"/>
                </a:lnTo>
                <a:lnTo>
                  <a:pt x="510" y="972"/>
                </a:lnTo>
                <a:lnTo>
                  <a:pt x="495" y="957"/>
                </a:lnTo>
                <a:lnTo>
                  <a:pt x="484" y="939"/>
                </a:lnTo>
                <a:lnTo>
                  <a:pt x="476" y="918"/>
                </a:lnTo>
                <a:lnTo>
                  <a:pt x="474" y="896"/>
                </a:lnTo>
                <a:lnTo>
                  <a:pt x="474" y="745"/>
                </a:lnTo>
                <a:lnTo>
                  <a:pt x="471" y="728"/>
                </a:lnTo>
                <a:lnTo>
                  <a:pt x="463" y="713"/>
                </a:lnTo>
                <a:lnTo>
                  <a:pt x="451" y="701"/>
                </a:lnTo>
                <a:lnTo>
                  <a:pt x="436" y="693"/>
                </a:lnTo>
                <a:lnTo>
                  <a:pt x="419" y="690"/>
                </a:lnTo>
                <a:close/>
                <a:moveTo>
                  <a:pt x="781" y="0"/>
                </a:moveTo>
                <a:lnTo>
                  <a:pt x="841" y="0"/>
                </a:lnTo>
                <a:lnTo>
                  <a:pt x="912" y="3"/>
                </a:lnTo>
                <a:lnTo>
                  <a:pt x="982" y="12"/>
                </a:lnTo>
                <a:lnTo>
                  <a:pt x="1049" y="28"/>
                </a:lnTo>
                <a:lnTo>
                  <a:pt x="1113" y="49"/>
                </a:lnTo>
                <a:lnTo>
                  <a:pt x="1175" y="75"/>
                </a:lnTo>
                <a:lnTo>
                  <a:pt x="1234" y="107"/>
                </a:lnTo>
                <a:lnTo>
                  <a:pt x="1291" y="143"/>
                </a:lnTo>
                <a:lnTo>
                  <a:pt x="1344" y="184"/>
                </a:lnTo>
                <a:lnTo>
                  <a:pt x="1393" y="229"/>
                </a:lnTo>
                <a:lnTo>
                  <a:pt x="1438" y="278"/>
                </a:lnTo>
                <a:lnTo>
                  <a:pt x="1478" y="330"/>
                </a:lnTo>
                <a:lnTo>
                  <a:pt x="1515" y="387"/>
                </a:lnTo>
                <a:lnTo>
                  <a:pt x="1547" y="446"/>
                </a:lnTo>
                <a:lnTo>
                  <a:pt x="1573" y="508"/>
                </a:lnTo>
                <a:lnTo>
                  <a:pt x="1594" y="573"/>
                </a:lnTo>
                <a:lnTo>
                  <a:pt x="1609" y="640"/>
                </a:lnTo>
                <a:lnTo>
                  <a:pt x="1619" y="710"/>
                </a:lnTo>
                <a:lnTo>
                  <a:pt x="1622" y="781"/>
                </a:lnTo>
                <a:lnTo>
                  <a:pt x="1622" y="2378"/>
                </a:lnTo>
                <a:lnTo>
                  <a:pt x="1619" y="2418"/>
                </a:lnTo>
                <a:lnTo>
                  <a:pt x="1610" y="2456"/>
                </a:lnTo>
                <a:lnTo>
                  <a:pt x="1597" y="2492"/>
                </a:lnTo>
                <a:lnTo>
                  <a:pt x="1578" y="2525"/>
                </a:lnTo>
                <a:lnTo>
                  <a:pt x="1555" y="2556"/>
                </a:lnTo>
                <a:lnTo>
                  <a:pt x="1529" y="2583"/>
                </a:lnTo>
                <a:lnTo>
                  <a:pt x="1497" y="2606"/>
                </a:lnTo>
                <a:lnTo>
                  <a:pt x="1464" y="2625"/>
                </a:lnTo>
                <a:lnTo>
                  <a:pt x="1428" y="2638"/>
                </a:lnTo>
                <a:lnTo>
                  <a:pt x="1390" y="2647"/>
                </a:lnTo>
                <a:lnTo>
                  <a:pt x="1350" y="2650"/>
                </a:lnTo>
                <a:lnTo>
                  <a:pt x="993" y="2650"/>
                </a:lnTo>
                <a:lnTo>
                  <a:pt x="993" y="3036"/>
                </a:lnTo>
                <a:lnTo>
                  <a:pt x="990" y="3066"/>
                </a:lnTo>
                <a:lnTo>
                  <a:pt x="982" y="3094"/>
                </a:lnTo>
                <a:lnTo>
                  <a:pt x="970" y="3119"/>
                </a:lnTo>
                <a:lnTo>
                  <a:pt x="953" y="3143"/>
                </a:lnTo>
                <a:lnTo>
                  <a:pt x="933" y="3163"/>
                </a:lnTo>
                <a:lnTo>
                  <a:pt x="910" y="3180"/>
                </a:lnTo>
                <a:lnTo>
                  <a:pt x="884" y="3192"/>
                </a:lnTo>
                <a:lnTo>
                  <a:pt x="856" y="3200"/>
                </a:lnTo>
                <a:lnTo>
                  <a:pt x="827" y="3202"/>
                </a:lnTo>
                <a:lnTo>
                  <a:pt x="772" y="3202"/>
                </a:lnTo>
                <a:lnTo>
                  <a:pt x="742" y="3200"/>
                </a:lnTo>
                <a:lnTo>
                  <a:pt x="714" y="3192"/>
                </a:lnTo>
                <a:lnTo>
                  <a:pt x="688" y="3180"/>
                </a:lnTo>
                <a:lnTo>
                  <a:pt x="664" y="3163"/>
                </a:lnTo>
                <a:lnTo>
                  <a:pt x="645" y="3143"/>
                </a:lnTo>
                <a:lnTo>
                  <a:pt x="628" y="3119"/>
                </a:lnTo>
                <a:lnTo>
                  <a:pt x="616" y="3094"/>
                </a:lnTo>
                <a:lnTo>
                  <a:pt x="608" y="3066"/>
                </a:lnTo>
                <a:lnTo>
                  <a:pt x="606" y="3036"/>
                </a:lnTo>
                <a:lnTo>
                  <a:pt x="606" y="2650"/>
                </a:lnTo>
                <a:lnTo>
                  <a:pt x="272" y="2650"/>
                </a:lnTo>
                <a:lnTo>
                  <a:pt x="232" y="2647"/>
                </a:lnTo>
                <a:lnTo>
                  <a:pt x="194" y="2638"/>
                </a:lnTo>
                <a:lnTo>
                  <a:pt x="158" y="2625"/>
                </a:lnTo>
                <a:lnTo>
                  <a:pt x="123" y="2606"/>
                </a:lnTo>
                <a:lnTo>
                  <a:pt x="93" y="2583"/>
                </a:lnTo>
                <a:lnTo>
                  <a:pt x="66" y="2556"/>
                </a:lnTo>
                <a:lnTo>
                  <a:pt x="44" y="2525"/>
                </a:lnTo>
                <a:lnTo>
                  <a:pt x="25" y="2492"/>
                </a:lnTo>
                <a:lnTo>
                  <a:pt x="11" y="2456"/>
                </a:lnTo>
                <a:lnTo>
                  <a:pt x="3" y="2418"/>
                </a:lnTo>
                <a:lnTo>
                  <a:pt x="0" y="2378"/>
                </a:lnTo>
                <a:lnTo>
                  <a:pt x="0" y="781"/>
                </a:lnTo>
                <a:lnTo>
                  <a:pt x="3" y="710"/>
                </a:lnTo>
                <a:lnTo>
                  <a:pt x="13" y="640"/>
                </a:lnTo>
                <a:lnTo>
                  <a:pt x="28" y="573"/>
                </a:lnTo>
                <a:lnTo>
                  <a:pt x="49" y="508"/>
                </a:lnTo>
                <a:lnTo>
                  <a:pt x="75" y="446"/>
                </a:lnTo>
                <a:lnTo>
                  <a:pt x="106" y="387"/>
                </a:lnTo>
                <a:lnTo>
                  <a:pt x="143" y="330"/>
                </a:lnTo>
                <a:lnTo>
                  <a:pt x="184" y="278"/>
                </a:lnTo>
                <a:lnTo>
                  <a:pt x="229" y="229"/>
                </a:lnTo>
                <a:lnTo>
                  <a:pt x="278" y="184"/>
                </a:lnTo>
                <a:lnTo>
                  <a:pt x="330" y="143"/>
                </a:lnTo>
                <a:lnTo>
                  <a:pt x="386" y="107"/>
                </a:lnTo>
                <a:lnTo>
                  <a:pt x="447" y="75"/>
                </a:lnTo>
                <a:lnTo>
                  <a:pt x="509" y="49"/>
                </a:lnTo>
                <a:lnTo>
                  <a:pt x="573" y="28"/>
                </a:lnTo>
                <a:lnTo>
                  <a:pt x="640" y="12"/>
                </a:lnTo>
                <a:lnTo>
                  <a:pt x="710" y="3"/>
                </a:lnTo>
                <a:lnTo>
                  <a:pt x="7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6" name="Group 335"/>
          <p:cNvGrpSpPr/>
          <p:nvPr/>
        </p:nvGrpSpPr>
        <p:grpSpPr>
          <a:xfrm>
            <a:off x="5497421" y="3449638"/>
            <a:ext cx="252413" cy="568326"/>
            <a:chOff x="5513388" y="3449638"/>
            <a:chExt cx="252413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5" name="Freeform 282"/>
            <p:cNvSpPr>
              <a:spLocks noEditPoints="1"/>
            </p:cNvSpPr>
            <p:nvPr/>
          </p:nvSpPr>
          <p:spPr bwMode="auto">
            <a:xfrm>
              <a:off x="5513388" y="3449638"/>
              <a:ext cx="252413" cy="541338"/>
            </a:xfrm>
            <a:custGeom>
              <a:avLst/>
              <a:gdLst>
                <a:gd name="T0" fmla="*/ 1149 w 1589"/>
                <a:gd name="T1" fmla="*/ 1882 h 3067"/>
                <a:gd name="T2" fmla="*/ 1208 w 1589"/>
                <a:gd name="T3" fmla="*/ 1954 h 3067"/>
                <a:gd name="T4" fmla="*/ 1389 w 1589"/>
                <a:gd name="T5" fmla="*/ 1848 h 3067"/>
                <a:gd name="T6" fmla="*/ 1347 w 1589"/>
                <a:gd name="T7" fmla="*/ 1368 h 3067"/>
                <a:gd name="T8" fmla="*/ 323 w 1589"/>
                <a:gd name="T9" fmla="*/ 1820 h 3067"/>
                <a:gd name="T10" fmla="*/ 130 w 1589"/>
                <a:gd name="T11" fmla="*/ 1989 h 3067"/>
                <a:gd name="T12" fmla="*/ 242 w 1589"/>
                <a:gd name="T13" fmla="*/ 2085 h 3067"/>
                <a:gd name="T14" fmla="*/ 569 w 1589"/>
                <a:gd name="T15" fmla="*/ 1952 h 3067"/>
                <a:gd name="T16" fmla="*/ 1456 w 1589"/>
                <a:gd name="T17" fmla="*/ 1528 h 3067"/>
                <a:gd name="T18" fmla="*/ 1418 w 1589"/>
                <a:gd name="T19" fmla="*/ 1389 h 3067"/>
                <a:gd name="T20" fmla="*/ 1180 w 1589"/>
                <a:gd name="T21" fmla="*/ 1132 h 3067"/>
                <a:gd name="T22" fmla="*/ 1163 w 1589"/>
                <a:gd name="T23" fmla="*/ 1218 h 3067"/>
                <a:gd name="T24" fmla="*/ 1368 w 1589"/>
                <a:gd name="T25" fmla="*/ 1167 h 3067"/>
                <a:gd name="T26" fmla="*/ 1361 w 1589"/>
                <a:gd name="T27" fmla="*/ 1080 h 3067"/>
                <a:gd name="T28" fmla="*/ 261 w 1589"/>
                <a:gd name="T29" fmla="*/ 809 h 3067"/>
                <a:gd name="T30" fmla="*/ 270 w 1589"/>
                <a:gd name="T31" fmla="*/ 897 h 3067"/>
                <a:gd name="T32" fmla="*/ 473 w 1589"/>
                <a:gd name="T33" fmla="*/ 825 h 3067"/>
                <a:gd name="T34" fmla="*/ 441 w 1589"/>
                <a:gd name="T35" fmla="*/ 743 h 3067"/>
                <a:gd name="T36" fmla="*/ 324 w 1589"/>
                <a:gd name="T37" fmla="*/ 1083 h 3067"/>
                <a:gd name="T38" fmla="*/ 121 w 1589"/>
                <a:gd name="T39" fmla="*/ 1257 h 3067"/>
                <a:gd name="T40" fmla="*/ 239 w 1589"/>
                <a:gd name="T41" fmla="*/ 1352 h 3067"/>
                <a:gd name="T42" fmla="*/ 1416 w 1589"/>
                <a:gd name="T43" fmla="*/ 828 h 3067"/>
                <a:gd name="T44" fmla="*/ 1438 w 1589"/>
                <a:gd name="T45" fmla="*/ 692 h 3067"/>
                <a:gd name="T46" fmla="*/ 833 w 1589"/>
                <a:gd name="T47" fmla="*/ 189 h 3067"/>
                <a:gd name="T48" fmla="*/ 665 w 1589"/>
                <a:gd name="T49" fmla="*/ 309 h 3067"/>
                <a:gd name="T50" fmla="*/ 751 w 1589"/>
                <a:gd name="T51" fmla="*/ 347 h 3067"/>
                <a:gd name="T52" fmla="*/ 899 w 1589"/>
                <a:gd name="T53" fmla="*/ 219 h 3067"/>
                <a:gd name="T54" fmla="*/ 949 w 1589"/>
                <a:gd name="T55" fmla="*/ 9 h 3067"/>
                <a:gd name="T56" fmla="*/ 1113 w 1589"/>
                <a:gd name="T57" fmla="*/ 165 h 3067"/>
                <a:gd name="T58" fmla="*/ 1333 w 1589"/>
                <a:gd name="T59" fmla="*/ 158 h 3067"/>
                <a:gd name="T60" fmla="*/ 1543 w 1589"/>
                <a:gd name="T61" fmla="*/ 268 h 3067"/>
                <a:gd name="T62" fmla="*/ 1538 w 1589"/>
                <a:gd name="T63" fmla="*/ 495 h 3067"/>
                <a:gd name="T64" fmla="*/ 1543 w 1589"/>
                <a:gd name="T65" fmla="*/ 636 h 3067"/>
                <a:gd name="T66" fmla="*/ 1540 w 1589"/>
                <a:gd name="T67" fmla="*/ 858 h 3067"/>
                <a:gd name="T68" fmla="*/ 1543 w 1589"/>
                <a:gd name="T69" fmla="*/ 1005 h 3067"/>
                <a:gd name="T70" fmla="*/ 1545 w 1589"/>
                <a:gd name="T71" fmla="*/ 1219 h 3067"/>
                <a:gd name="T72" fmla="*/ 1557 w 1589"/>
                <a:gd name="T73" fmla="*/ 1368 h 3067"/>
                <a:gd name="T74" fmla="*/ 1549 w 1589"/>
                <a:gd name="T75" fmla="*/ 1599 h 3067"/>
                <a:gd name="T76" fmla="*/ 1535 w 1589"/>
                <a:gd name="T77" fmla="*/ 1735 h 3067"/>
                <a:gd name="T78" fmla="*/ 1548 w 1589"/>
                <a:gd name="T79" fmla="*/ 1946 h 3067"/>
                <a:gd name="T80" fmla="*/ 1038 w 1589"/>
                <a:gd name="T81" fmla="*/ 2406 h 3067"/>
                <a:gd name="T82" fmla="*/ 795 w 1589"/>
                <a:gd name="T83" fmla="*/ 2509 h 3067"/>
                <a:gd name="T84" fmla="*/ 817 w 1589"/>
                <a:gd name="T85" fmla="*/ 2714 h 3067"/>
                <a:gd name="T86" fmla="*/ 1096 w 1589"/>
                <a:gd name="T87" fmla="*/ 2792 h 3067"/>
                <a:gd name="T88" fmla="*/ 998 w 1589"/>
                <a:gd name="T89" fmla="*/ 3032 h 3067"/>
                <a:gd name="T90" fmla="*/ 825 w 1589"/>
                <a:gd name="T91" fmla="*/ 2927 h 3067"/>
                <a:gd name="T92" fmla="*/ 789 w 1589"/>
                <a:gd name="T93" fmla="*/ 2775 h 3067"/>
                <a:gd name="T94" fmla="*/ 647 w 1589"/>
                <a:gd name="T95" fmla="*/ 2646 h 3067"/>
                <a:gd name="T96" fmla="*/ 492 w 1589"/>
                <a:gd name="T97" fmla="*/ 2257 h 3067"/>
                <a:gd name="T98" fmla="*/ 340 w 1589"/>
                <a:gd name="T99" fmla="*/ 2180 h 3067"/>
                <a:gd name="T100" fmla="*/ 114 w 1589"/>
                <a:gd name="T101" fmla="*/ 2158 h 3067"/>
                <a:gd name="T102" fmla="*/ 9 w 1589"/>
                <a:gd name="T103" fmla="*/ 1960 h 3067"/>
                <a:gd name="T104" fmla="*/ 87 w 1589"/>
                <a:gd name="T105" fmla="*/ 1782 h 3067"/>
                <a:gd name="T106" fmla="*/ 1 w 1589"/>
                <a:gd name="T107" fmla="*/ 1593 h 3067"/>
                <a:gd name="T108" fmla="*/ 87 w 1589"/>
                <a:gd name="T109" fmla="*/ 1412 h 3067"/>
                <a:gd name="T110" fmla="*/ 1 w 1589"/>
                <a:gd name="T111" fmla="*/ 1225 h 3067"/>
                <a:gd name="T112" fmla="*/ 87 w 1589"/>
                <a:gd name="T113" fmla="*/ 1045 h 3067"/>
                <a:gd name="T114" fmla="*/ 1 w 1589"/>
                <a:gd name="T115" fmla="*/ 855 h 3067"/>
                <a:gd name="T116" fmla="*/ 85 w 1589"/>
                <a:gd name="T117" fmla="*/ 672 h 3067"/>
                <a:gd name="T118" fmla="*/ 8 w 1589"/>
                <a:gd name="T119" fmla="*/ 473 h 3067"/>
                <a:gd name="T120" fmla="*/ 756 w 1589"/>
                <a:gd name="T121" fmla="*/ 3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9" h="3067">
                  <a:moveTo>
                    <a:pt x="1332" y="1789"/>
                  </a:moveTo>
                  <a:lnTo>
                    <a:pt x="1316" y="1790"/>
                  </a:lnTo>
                  <a:lnTo>
                    <a:pt x="1301" y="1795"/>
                  </a:lnTo>
                  <a:lnTo>
                    <a:pt x="1180" y="1850"/>
                  </a:lnTo>
                  <a:lnTo>
                    <a:pt x="1167" y="1858"/>
                  </a:lnTo>
                  <a:lnTo>
                    <a:pt x="1157" y="1869"/>
                  </a:lnTo>
                  <a:lnTo>
                    <a:pt x="1149" y="1882"/>
                  </a:lnTo>
                  <a:lnTo>
                    <a:pt x="1147" y="1896"/>
                  </a:lnTo>
                  <a:lnTo>
                    <a:pt x="1148" y="1910"/>
                  </a:lnTo>
                  <a:lnTo>
                    <a:pt x="1153" y="1924"/>
                  </a:lnTo>
                  <a:lnTo>
                    <a:pt x="1163" y="1937"/>
                  </a:lnTo>
                  <a:lnTo>
                    <a:pt x="1176" y="1946"/>
                  </a:lnTo>
                  <a:lnTo>
                    <a:pt x="1191" y="1952"/>
                  </a:lnTo>
                  <a:lnTo>
                    <a:pt x="1208" y="1954"/>
                  </a:lnTo>
                  <a:lnTo>
                    <a:pt x="1221" y="1953"/>
                  </a:lnTo>
                  <a:lnTo>
                    <a:pt x="1234" y="1948"/>
                  </a:lnTo>
                  <a:lnTo>
                    <a:pt x="1355" y="1893"/>
                  </a:lnTo>
                  <a:lnTo>
                    <a:pt x="1368" y="1885"/>
                  </a:lnTo>
                  <a:lnTo>
                    <a:pt x="1379" y="1874"/>
                  </a:lnTo>
                  <a:lnTo>
                    <a:pt x="1386" y="1861"/>
                  </a:lnTo>
                  <a:lnTo>
                    <a:pt x="1389" y="1848"/>
                  </a:lnTo>
                  <a:lnTo>
                    <a:pt x="1388" y="1833"/>
                  </a:lnTo>
                  <a:lnTo>
                    <a:pt x="1382" y="1819"/>
                  </a:lnTo>
                  <a:lnTo>
                    <a:pt x="1372" y="1807"/>
                  </a:lnTo>
                  <a:lnTo>
                    <a:pt x="1361" y="1798"/>
                  </a:lnTo>
                  <a:lnTo>
                    <a:pt x="1347" y="1792"/>
                  </a:lnTo>
                  <a:lnTo>
                    <a:pt x="1332" y="1789"/>
                  </a:lnTo>
                  <a:close/>
                  <a:moveTo>
                    <a:pt x="1347" y="1368"/>
                  </a:moveTo>
                  <a:lnTo>
                    <a:pt x="1326" y="1370"/>
                  </a:lnTo>
                  <a:lnTo>
                    <a:pt x="1305" y="1375"/>
                  </a:lnTo>
                  <a:lnTo>
                    <a:pt x="1287" y="1383"/>
                  </a:lnTo>
                  <a:lnTo>
                    <a:pt x="1024" y="1502"/>
                  </a:lnTo>
                  <a:lnTo>
                    <a:pt x="359" y="1805"/>
                  </a:lnTo>
                  <a:lnTo>
                    <a:pt x="341" y="1813"/>
                  </a:lnTo>
                  <a:lnTo>
                    <a:pt x="323" y="1820"/>
                  </a:lnTo>
                  <a:lnTo>
                    <a:pt x="186" y="1882"/>
                  </a:lnTo>
                  <a:lnTo>
                    <a:pt x="167" y="1894"/>
                  </a:lnTo>
                  <a:lnTo>
                    <a:pt x="152" y="1909"/>
                  </a:lnTo>
                  <a:lnTo>
                    <a:pt x="141" y="1927"/>
                  </a:lnTo>
                  <a:lnTo>
                    <a:pt x="133" y="1947"/>
                  </a:lnTo>
                  <a:lnTo>
                    <a:pt x="128" y="1968"/>
                  </a:lnTo>
                  <a:lnTo>
                    <a:pt x="130" y="1989"/>
                  </a:lnTo>
                  <a:lnTo>
                    <a:pt x="135" y="2010"/>
                  </a:lnTo>
                  <a:lnTo>
                    <a:pt x="145" y="2030"/>
                  </a:lnTo>
                  <a:lnTo>
                    <a:pt x="159" y="2047"/>
                  </a:lnTo>
                  <a:lnTo>
                    <a:pt x="176" y="2063"/>
                  </a:lnTo>
                  <a:lnTo>
                    <a:pt x="197" y="2074"/>
                  </a:lnTo>
                  <a:lnTo>
                    <a:pt x="218" y="2081"/>
                  </a:lnTo>
                  <a:lnTo>
                    <a:pt x="242" y="2085"/>
                  </a:lnTo>
                  <a:lnTo>
                    <a:pt x="265" y="2084"/>
                  </a:lnTo>
                  <a:lnTo>
                    <a:pt x="288" y="2080"/>
                  </a:lnTo>
                  <a:lnTo>
                    <a:pt x="310" y="2071"/>
                  </a:lnTo>
                  <a:lnTo>
                    <a:pt x="560" y="1958"/>
                  </a:lnTo>
                  <a:lnTo>
                    <a:pt x="563" y="1956"/>
                  </a:lnTo>
                  <a:lnTo>
                    <a:pt x="565" y="1953"/>
                  </a:lnTo>
                  <a:lnTo>
                    <a:pt x="569" y="1952"/>
                  </a:lnTo>
                  <a:lnTo>
                    <a:pt x="1207" y="1662"/>
                  </a:lnTo>
                  <a:lnTo>
                    <a:pt x="1232" y="1650"/>
                  </a:lnTo>
                  <a:lnTo>
                    <a:pt x="1259" y="1641"/>
                  </a:lnTo>
                  <a:lnTo>
                    <a:pt x="1411" y="1573"/>
                  </a:lnTo>
                  <a:lnTo>
                    <a:pt x="1428" y="1561"/>
                  </a:lnTo>
                  <a:lnTo>
                    <a:pt x="1444" y="1546"/>
                  </a:lnTo>
                  <a:lnTo>
                    <a:pt x="1456" y="1528"/>
                  </a:lnTo>
                  <a:lnTo>
                    <a:pt x="1463" y="1507"/>
                  </a:lnTo>
                  <a:lnTo>
                    <a:pt x="1468" y="1485"/>
                  </a:lnTo>
                  <a:lnTo>
                    <a:pt x="1467" y="1464"/>
                  </a:lnTo>
                  <a:lnTo>
                    <a:pt x="1461" y="1443"/>
                  </a:lnTo>
                  <a:lnTo>
                    <a:pt x="1451" y="1423"/>
                  </a:lnTo>
                  <a:lnTo>
                    <a:pt x="1437" y="1404"/>
                  </a:lnTo>
                  <a:lnTo>
                    <a:pt x="1418" y="1389"/>
                  </a:lnTo>
                  <a:lnTo>
                    <a:pt x="1397" y="1378"/>
                  </a:lnTo>
                  <a:lnTo>
                    <a:pt x="1372" y="1371"/>
                  </a:lnTo>
                  <a:lnTo>
                    <a:pt x="1347" y="1368"/>
                  </a:lnTo>
                  <a:close/>
                  <a:moveTo>
                    <a:pt x="1332" y="1071"/>
                  </a:moveTo>
                  <a:lnTo>
                    <a:pt x="1316" y="1072"/>
                  </a:lnTo>
                  <a:lnTo>
                    <a:pt x="1301" y="1077"/>
                  </a:lnTo>
                  <a:lnTo>
                    <a:pt x="1180" y="1132"/>
                  </a:lnTo>
                  <a:lnTo>
                    <a:pt x="1167" y="1140"/>
                  </a:lnTo>
                  <a:lnTo>
                    <a:pt x="1157" y="1151"/>
                  </a:lnTo>
                  <a:lnTo>
                    <a:pt x="1149" y="1164"/>
                  </a:lnTo>
                  <a:lnTo>
                    <a:pt x="1147" y="1177"/>
                  </a:lnTo>
                  <a:lnTo>
                    <a:pt x="1148" y="1192"/>
                  </a:lnTo>
                  <a:lnTo>
                    <a:pt x="1153" y="1206"/>
                  </a:lnTo>
                  <a:lnTo>
                    <a:pt x="1163" y="1218"/>
                  </a:lnTo>
                  <a:lnTo>
                    <a:pt x="1176" y="1229"/>
                  </a:lnTo>
                  <a:lnTo>
                    <a:pt x="1191" y="1235"/>
                  </a:lnTo>
                  <a:lnTo>
                    <a:pt x="1208" y="1237"/>
                  </a:lnTo>
                  <a:lnTo>
                    <a:pt x="1221" y="1236"/>
                  </a:lnTo>
                  <a:lnTo>
                    <a:pt x="1234" y="1231"/>
                  </a:lnTo>
                  <a:lnTo>
                    <a:pt x="1355" y="1175"/>
                  </a:lnTo>
                  <a:lnTo>
                    <a:pt x="1368" y="1167"/>
                  </a:lnTo>
                  <a:lnTo>
                    <a:pt x="1379" y="1156"/>
                  </a:lnTo>
                  <a:lnTo>
                    <a:pt x="1386" y="1143"/>
                  </a:lnTo>
                  <a:lnTo>
                    <a:pt x="1389" y="1130"/>
                  </a:lnTo>
                  <a:lnTo>
                    <a:pt x="1388" y="1115"/>
                  </a:lnTo>
                  <a:lnTo>
                    <a:pt x="1382" y="1101"/>
                  </a:lnTo>
                  <a:lnTo>
                    <a:pt x="1372" y="1089"/>
                  </a:lnTo>
                  <a:lnTo>
                    <a:pt x="1361" y="1080"/>
                  </a:lnTo>
                  <a:lnTo>
                    <a:pt x="1347" y="1074"/>
                  </a:lnTo>
                  <a:lnTo>
                    <a:pt x="1332" y="1071"/>
                  </a:lnTo>
                  <a:close/>
                  <a:moveTo>
                    <a:pt x="426" y="740"/>
                  </a:moveTo>
                  <a:lnTo>
                    <a:pt x="411" y="741"/>
                  </a:lnTo>
                  <a:lnTo>
                    <a:pt x="395" y="746"/>
                  </a:lnTo>
                  <a:lnTo>
                    <a:pt x="274" y="801"/>
                  </a:lnTo>
                  <a:lnTo>
                    <a:pt x="261" y="809"/>
                  </a:lnTo>
                  <a:lnTo>
                    <a:pt x="251" y="820"/>
                  </a:lnTo>
                  <a:lnTo>
                    <a:pt x="245" y="833"/>
                  </a:lnTo>
                  <a:lnTo>
                    <a:pt x="242" y="847"/>
                  </a:lnTo>
                  <a:lnTo>
                    <a:pt x="243" y="861"/>
                  </a:lnTo>
                  <a:lnTo>
                    <a:pt x="248" y="875"/>
                  </a:lnTo>
                  <a:lnTo>
                    <a:pt x="258" y="888"/>
                  </a:lnTo>
                  <a:lnTo>
                    <a:pt x="270" y="897"/>
                  </a:lnTo>
                  <a:lnTo>
                    <a:pt x="285" y="903"/>
                  </a:lnTo>
                  <a:lnTo>
                    <a:pt x="302" y="905"/>
                  </a:lnTo>
                  <a:lnTo>
                    <a:pt x="315" y="904"/>
                  </a:lnTo>
                  <a:lnTo>
                    <a:pt x="328" y="899"/>
                  </a:lnTo>
                  <a:lnTo>
                    <a:pt x="449" y="844"/>
                  </a:lnTo>
                  <a:lnTo>
                    <a:pt x="462" y="836"/>
                  </a:lnTo>
                  <a:lnTo>
                    <a:pt x="473" y="825"/>
                  </a:lnTo>
                  <a:lnTo>
                    <a:pt x="480" y="813"/>
                  </a:lnTo>
                  <a:lnTo>
                    <a:pt x="483" y="799"/>
                  </a:lnTo>
                  <a:lnTo>
                    <a:pt x="482" y="784"/>
                  </a:lnTo>
                  <a:lnTo>
                    <a:pt x="476" y="771"/>
                  </a:lnTo>
                  <a:lnTo>
                    <a:pt x="468" y="758"/>
                  </a:lnTo>
                  <a:lnTo>
                    <a:pt x="456" y="749"/>
                  </a:lnTo>
                  <a:lnTo>
                    <a:pt x="441" y="743"/>
                  </a:lnTo>
                  <a:lnTo>
                    <a:pt x="426" y="740"/>
                  </a:lnTo>
                  <a:close/>
                  <a:moveTo>
                    <a:pt x="1333" y="636"/>
                  </a:moveTo>
                  <a:lnTo>
                    <a:pt x="1312" y="638"/>
                  </a:lnTo>
                  <a:lnTo>
                    <a:pt x="1291" y="643"/>
                  </a:lnTo>
                  <a:lnTo>
                    <a:pt x="359" y="1068"/>
                  </a:lnTo>
                  <a:lnTo>
                    <a:pt x="341" y="1076"/>
                  </a:lnTo>
                  <a:lnTo>
                    <a:pt x="324" y="1083"/>
                  </a:lnTo>
                  <a:lnTo>
                    <a:pt x="177" y="1149"/>
                  </a:lnTo>
                  <a:lnTo>
                    <a:pt x="158" y="1162"/>
                  </a:lnTo>
                  <a:lnTo>
                    <a:pt x="144" y="1177"/>
                  </a:lnTo>
                  <a:lnTo>
                    <a:pt x="132" y="1195"/>
                  </a:lnTo>
                  <a:lnTo>
                    <a:pt x="124" y="1214"/>
                  </a:lnTo>
                  <a:lnTo>
                    <a:pt x="121" y="1236"/>
                  </a:lnTo>
                  <a:lnTo>
                    <a:pt x="121" y="1257"/>
                  </a:lnTo>
                  <a:lnTo>
                    <a:pt x="126" y="1278"/>
                  </a:lnTo>
                  <a:lnTo>
                    <a:pt x="136" y="1299"/>
                  </a:lnTo>
                  <a:lnTo>
                    <a:pt x="152" y="1317"/>
                  </a:lnTo>
                  <a:lnTo>
                    <a:pt x="170" y="1331"/>
                  </a:lnTo>
                  <a:lnTo>
                    <a:pt x="191" y="1342"/>
                  </a:lnTo>
                  <a:lnTo>
                    <a:pt x="215" y="1349"/>
                  </a:lnTo>
                  <a:lnTo>
                    <a:pt x="239" y="1352"/>
                  </a:lnTo>
                  <a:lnTo>
                    <a:pt x="263" y="1351"/>
                  </a:lnTo>
                  <a:lnTo>
                    <a:pt x="288" y="1344"/>
                  </a:lnTo>
                  <a:lnTo>
                    <a:pt x="1216" y="921"/>
                  </a:lnTo>
                  <a:lnTo>
                    <a:pt x="1231" y="915"/>
                  </a:lnTo>
                  <a:lnTo>
                    <a:pt x="1245" y="909"/>
                  </a:lnTo>
                  <a:lnTo>
                    <a:pt x="1397" y="840"/>
                  </a:lnTo>
                  <a:lnTo>
                    <a:pt x="1416" y="828"/>
                  </a:lnTo>
                  <a:lnTo>
                    <a:pt x="1431" y="812"/>
                  </a:lnTo>
                  <a:lnTo>
                    <a:pt x="1443" y="794"/>
                  </a:lnTo>
                  <a:lnTo>
                    <a:pt x="1450" y="775"/>
                  </a:lnTo>
                  <a:lnTo>
                    <a:pt x="1454" y="754"/>
                  </a:lnTo>
                  <a:lnTo>
                    <a:pt x="1454" y="733"/>
                  </a:lnTo>
                  <a:lnTo>
                    <a:pt x="1448" y="712"/>
                  </a:lnTo>
                  <a:lnTo>
                    <a:pt x="1438" y="692"/>
                  </a:lnTo>
                  <a:lnTo>
                    <a:pt x="1423" y="673"/>
                  </a:lnTo>
                  <a:lnTo>
                    <a:pt x="1404" y="657"/>
                  </a:lnTo>
                  <a:lnTo>
                    <a:pt x="1382" y="645"/>
                  </a:lnTo>
                  <a:lnTo>
                    <a:pt x="1358" y="638"/>
                  </a:lnTo>
                  <a:lnTo>
                    <a:pt x="1333" y="636"/>
                  </a:lnTo>
                  <a:close/>
                  <a:moveTo>
                    <a:pt x="849" y="188"/>
                  </a:moveTo>
                  <a:lnTo>
                    <a:pt x="833" y="189"/>
                  </a:lnTo>
                  <a:lnTo>
                    <a:pt x="818" y="194"/>
                  </a:lnTo>
                  <a:lnTo>
                    <a:pt x="697" y="249"/>
                  </a:lnTo>
                  <a:lnTo>
                    <a:pt x="684" y="257"/>
                  </a:lnTo>
                  <a:lnTo>
                    <a:pt x="674" y="268"/>
                  </a:lnTo>
                  <a:lnTo>
                    <a:pt x="668" y="281"/>
                  </a:lnTo>
                  <a:lnTo>
                    <a:pt x="664" y="295"/>
                  </a:lnTo>
                  <a:lnTo>
                    <a:pt x="665" y="309"/>
                  </a:lnTo>
                  <a:lnTo>
                    <a:pt x="670" y="323"/>
                  </a:lnTo>
                  <a:lnTo>
                    <a:pt x="680" y="336"/>
                  </a:lnTo>
                  <a:lnTo>
                    <a:pt x="693" y="345"/>
                  </a:lnTo>
                  <a:lnTo>
                    <a:pt x="708" y="351"/>
                  </a:lnTo>
                  <a:lnTo>
                    <a:pt x="725" y="353"/>
                  </a:lnTo>
                  <a:lnTo>
                    <a:pt x="738" y="352"/>
                  </a:lnTo>
                  <a:lnTo>
                    <a:pt x="751" y="347"/>
                  </a:lnTo>
                  <a:lnTo>
                    <a:pt x="872" y="292"/>
                  </a:lnTo>
                  <a:lnTo>
                    <a:pt x="886" y="284"/>
                  </a:lnTo>
                  <a:lnTo>
                    <a:pt x="896" y="273"/>
                  </a:lnTo>
                  <a:lnTo>
                    <a:pt x="902" y="261"/>
                  </a:lnTo>
                  <a:lnTo>
                    <a:pt x="906" y="247"/>
                  </a:lnTo>
                  <a:lnTo>
                    <a:pt x="905" y="232"/>
                  </a:lnTo>
                  <a:lnTo>
                    <a:pt x="899" y="219"/>
                  </a:lnTo>
                  <a:lnTo>
                    <a:pt x="889" y="206"/>
                  </a:lnTo>
                  <a:lnTo>
                    <a:pt x="878" y="197"/>
                  </a:lnTo>
                  <a:lnTo>
                    <a:pt x="864" y="191"/>
                  </a:lnTo>
                  <a:lnTo>
                    <a:pt x="849" y="188"/>
                  </a:lnTo>
                  <a:close/>
                  <a:moveTo>
                    <a:pt x="879" y="0"/>
                  </a:moveTo>
                  <a:lnTo>
                    <a:pt x="915" y="2"/>
                  </a:lnTo>
                  <a:lnTo>
                    <a:pt x="949" y="9"/>
                  </a:lnTo>
                  <a:lnTo>
                    <a:pt x="982" y="20"/>
                  </a:lnTo>
                  <a:lnTo>
                    <a:pt x="1011" y="35"/>
                  </a:lnTo>
                  <a:lnTo>
                    <a:pt x="1039" y="54"/>
                  </a:lnTo>
                  <a:lnTo>
                    <a:pt x="1064" y="77"/>
                  </a:lnTo>
                  <a:lnTo>
                    <a:pt x="1085" y="103"/>
                  </a:lnTo>
                  <a:lnTo>
                    <a:pt x="1101" y="134"/>
                  </a:lnTo>
                  <a:lnTo>
                    <a:pt x="1113" y="165"/>
                  </a:lnTo>
                  <a:lnTo>
                    <a:pt x="1120" y="197"/>
                  </a:lnTo>
                  <a:lnTo>
                    <a:pt x="1121" y="229"/>
                  </a:lnTo>
                  <a:lnTo>
                    <a:pt x="1216" y="186"/>
                  </a:lnTo>
                  <a:lnTo>
                    <a:pt x="1242" y="174"/>
                  </a:lnTo>
                  <a:lnTo>
                    <a:pt x="1271" y="165"/>
                  </a:lnTo>
                  <a:lnTo>
                    <a:pt x="1301" y="160"/>
                  </a:lnTo>
                  <a:lnTo>
                    <a:pt x="1333" y="158"/>
                  </a:lnTo>
                  <a:lnTo>
                    <a:pt x="1369" y="161"/>
                  </a:lnTo>
                  <a:lnTo>
                    <a:pt x="1404" y="168"/>
                  </a:lnTo>
                  <a:lnTo>
                    <a:pt x="1438" y="180"/>
                  </a:lnTo>
                  <a:lnTo>
                    <a:pt x="1469" y="196"/>
                  </a:lnTo>
                  <a:lnTo>
                    <a:pt x="1498" y="217"/>
                  </a:lnTo>
                  <a:lnTo>
                    <a:pt x="1522" y="241"/>
                  </a:lnTo>
                  <a:lnTo>
                    <a:pt x="1543" y="268"/>
                  </a:lnTo>
                  <a:lnTo>
                    <a:pt x="1559" y="299"/>
                  </a:lnTo>
                  <a:lnTo>
                    <a:pt x="1570" y="332"/>
                  </a:lnTo>
                  <a:lnTo>
                    <a:pt x="1574" y="366"/>
                  </a:lnTo>
                  <a:lnTo>
                    <a:pt x="1573" y="402"/>
                  </a:lnTo>
                  <a:lnTo>
                    <a:pt x="1567" y="436"/>
                  </a:lnTo>
                  <a:lnTo>
                    <a:pt x="1555" y="466"/>
                  </a:lnTo>
                  <a:lnTo>
                    <a:pt x="1538" y="495"/>
                  </a:lnTo>
                  <a:lnTo>
                    <a:pt x="1518" y="520"/>
                  </a:lnTo>
                  <a:lnTo>
                    <a:pt x="1493" y="543"/>
                  </a:lnTo>
                  <a:lnTo>
                    <a:pt x="1466" y="562"/>
                  </a:lnTo>
                  <a:lnTo>
                    <a:pt x="1488" y="577"/>
                  </a:lnTo>
                  <a:lnTo>
                    <a:pt x="1508" y="595"/>
                  </a:lnTo>
                  <a:lnTo>
                    <a:pt x="1527" y="614"/>
                  </a:lnTo>
                  <a:lnTo>
                    <a:pt x="1543" y="636"/>
                  </a:lnTo>
                  <a:lnTo>
                    <a:pt x="1559" y="667"/>
                  </a:lnTo>
                  <a:lnTo>
                    <a:pt x="1569" y="700"/>
                  </a:lnTo>
                  <a:lnTo>
                    <a:pt x="1574" y="733"/>
                  </a:lnTo>
                  <a:lnTo>
                    <a:pt x="1573" y="765"/>
                  </a:lnTo>
                  <a:lnTo>
                    <a:pt x="1568" y="798"/>
                  </a:lnTo>
                  <a:lnTo>
                    <a:pt x="1557" y="829"/>
                  </a:lnTo>
                  <a:lnTo>
                    <a:pt x="1540" y="858"/>
                  </a:lnTo>
                  <a:lnTo>
                    <a:pt x="1519" y="885"/>
                  </a:lnTo>
                  <a:lnTo>
                    <a:pt x="1494" y="909"/>
                  </a:lnTo>
                  <a:lnTo>
                    <a:pt x="1465" y="930"/>
                  </a:lnTo>
                  <a:lnTo>
                    <a:pt x="1488" y="946"/>
                  </a:lnTo>
                  <a:lnTo>
                    <a:pt x="1508" y="964"/>
                  </a:lnTo>
                  <a:lnTo>
                    <a:pt x="1527" y="983"/>
                  </a:lnTo>
                  <a:lnTo>
                    <a:pt x="1543" y="1005"/>
                  </a:lnTo>
                  <a:lnTo>
                    <a:pt x="1558" y="1035"/>
                  </a:lnTo>
                  <a:lnTo>
                    <a:pt x="1569" y="1066"/>
                  </a:lnTo>
                  <a:lnTo>
                    <a:pt x="1574" y="1098"/>
                  </a:lnTo>
                  <a:lnTo>
                    <a:pt x="1574" y="1129"/>
                  </a:lnTo>
                  <a:lnTo>
                    <a:pt x="1569" y="1160"/>
                  </a:lnTo>
                  <a:lnTo>
                    <a:pt x="1559" y="1191"/>
                  </a:lnTo>
                  <a:lnTo>
                    <a:pt x="1545" y="1219"/>
                  </a:lnTo>
                  <a:lnTo>
                    <a:pt x="1526" y="1247"/>
                  </a:lnTo>
                  <a:lnTo>
                    <a:pt x="1503" y="1271"/>
                  </a:lnTo>
                  <a:lnTo>
                    <a:pt x="1476" y="1292"/>
                  </a:lnTo>
                  <a:lnTo>
                    <a:pt x="1500" y="1308"/>
                  </a:lnTo>
                  <a:lnTo>
                    <a:pt x="1521" y="1325"/>
                  </a:lnTo>
                  <a:lnTo>
                    <a:pt x="1540" y="1345"/>
                  </a:lnTo>
                  <a:lnTo>
                    <a:pt x="1557" y="1368"/>
                  </a:lnTo>
                  <a:lnTo>
                    <a:pt x="1573" y="1399"/>
                  </a:lnTo>
                  <a:lnTo>
                    <a:pt x="1583" y="1432"/>
                  </a:lnTo>
                  <a:lnTo>
                    <a:pt x="1589" y="1466"/>
                  </a:lnTo>
                  <a:lnTo>
                    <a:pt x="1588" y="1502"/>
                  </a:lnTo>
                  <a:lnTo>
                    <a:pt x="1580" y="1536"/>
                  </a:lnTo>
                  <a:lnTo>
                    <a:pt x="1568" y="1569"/>
                  </a:lnTo>
                  <a:lnTo>
                    <a:pt x="1549" y="1599"/>
                  </a:lnTo>
                  <a:lnTo>
                    <a:pt x="1527" y="1626"/>
                  </a:lnTo>
                  <a:lnTo>
                    <a:pt x="1500" y="1650"/>
                  </a:lnTo>
                  <a:lnTo>
                    <a:pt x="1468" y="1670"/>
                  </a:lnTo>
                  <a:lnTo>
                    <a:pt x="1467" y="1670"/>
                  </a:lnTo>
                  <a:lnTo>
                    <a:pt x="1492" y="1689"/>
                  </a:lnTo>
                  <a:lnTo>
                    <a:pt x="1515" y="1711"/>
                  </a:lnTo>
                  <a:lnTo>
                    <a:pt x="1535" y="1735"/>
                  </a:lnTo>
                  <a:lnTo>
                    <a:pt x="1551" y="1764"/>
                  </a:lnTo>
                  <a:lnTo>
                    <a:pt x="1562" y="1795"/>
                  </a:lnTo>
                  <a:lnTo>
                    <a:pt x="1569" y="1826"/>
                  </a:lnTo>
                  <a:lnTo>
                    <a:pt x="1571" y="1857"/>
                  </a:lnTo>
                  <a:lnTo>
                    <a:pt x="1568" y="1887"/>
                  </a:lnTo>
                  <a:lnTo>
                    <a:pt x="1560" y="1917"/>
                  </a:lnTo>
                  <a:lnTo>
                    <a:pt x="1548" y="1946"/>
                  </a:lnTo>
                  <a:lnTo>
                    <a:pt x="1532" y="1973"/>
                  </a:lnTo>
                  <a:lnTo>
                    <a:pt x="1511" y="1998"/>
                  </a:lnTo>
                  <a:lnTo>
                    <a:pt x="1485" y="2020"/>
                  </a:lnTo>
                  <a:lnTo>
                    <a:pt x="1457" y="2039"/>
                  </a:lnTo>
                  <a:lnTo>
                    <a:pt x="1096" y="2203"/>
                  </a:lnTo>
                  <a:lnTo>
                    <a:pt x="1096" y="2406"/>
                  </a:lnTo>
                  <a:lnTo>
                    <a:pt x="1038" y="2406"/>
                  </a:lnTo>
                  <a:lnTo>
                    <a:pt x="992" y="2408"/>
                  </a:lnTo>
                  <a:lnTo>
                    <a:pt x="951" y="2416"/>
                  </a:lnTo>
                  <a:lnTo>
                    <a:pt x="911" y="2427"/>
                  </a:lnTo>
                  <a:lnTo>
                    <a:pt x="876" y="2443"/>
                  </a:lnTo>
                  <a:lnTo>
                    <a:pt x="844" y="2462"/>
                  </a:lnTo>
                  <a:lnTo>
                    <a:pt x="817" y="2484"/>
                  </a:lnTo>
                  <a:lnTo>
                    <a:pt x="795" y="2509"/>
                  </a:lnTo>
                  <a:lnTo>
                    <a:pt x="779" y="2537"/>
                  </a:lnTo>
                  <a:lnTo>
                    <a:pt x="769" y="2567"/>
                  </a:lnTo>
                  <a:lnTo>
                    <a:pt x="765" y="2598"/>
                  </a:lnTo>
                  <a:lnTo>
                    <a:pt x="769" y="2631"/>
                  </a:lnTo>
                  <a:lnTo>
                    <a:pt x="779" y="2661"/>
                  </a:lnTo>
                  <a:lnTo>
                    <a:pt x="795" y="2689"/>
                  </a:lnTo>
                  <a:lnTo>
                    <a:pt x="817" y="2714"/>
                  </a:lnTo>
                  <a:lnTo>
                    <a:pt x="844" y="2736"/>
                  </a:lnTo>
                  <a:lnTo>
                    <a:pt x="876" y="2755"/>
                  </a:lnTo>
                  <a:lnTo>
                    <a:pt x="911" y="2771"/>
                  </a:lnTo>
                  <a:lnTo>
                    <a:pt x="951" y="2782"/>
                  </a:lnTo>
                  <a:lnTo>
                    <a:pt x="992" y="2789"/>
                  </a:lnTo>
                  <a:lnTo>
                    <a:pt x="1038" y="2792"/>
                  </a:lnTo>
                  <a:lnTo>
                    <a:pt x="1096" y="2792"/>
                  </a:lnTo>
                  <a:lnTo>
                    <a:pt x="1096" y="3056"/>
                  </a:lnTo>
                  <a:lnTo>
                    <a:pt x="1096" y="3062"/>
                  </a:lnTo>
                  <a:lnTo>
                    <a:pt x="1095" y="3067"/>
                  </a:lnTo>
                  <a:lnTo>
                    <a:pt x="1064" y="3053"/>
                  </a:lnTo>
                  <a:lnTo>
                    <a:pt x="1053" y="3049"/>
                  </a:lnTo>
                  <a:lnTo>
                    <a:pt x="1025" y="3041"/>
                  </a:lnTo>
                  <a:lnTo>
                    <a:pt x="998" y="3032"/>
                  </a:lnTo>
                  <a:lnTo>
                    <a:pt x="968" y="3020"/>
                  </a:lnTo>
                  <a:lnTo>
                    <a:pt x="940" y="3006"/>
                  </a:lnTo>
                  <a:lnTo>
                    <a:pt x="912" y="2992"/>
                  </a:lnTo>
                  <a:lnTo>
                    <a:pt x="886" y="2976"/>
                  </a:lnTo>
                  <a:lnTo>
                    <a:pt x="862" y="2960"/>
                  </a:lnTo>
                  <a:lnTo>
                    <a:pt x="841" y="2943"/>
                  </a:lnTo>
                  <a:lnTo>
                    <a:pt x="825" y="2927"/>
                  </a:lnTo>
                  <a:lnTo>
                    <a:pt x="812" y="2911"/>
                  </a:lnTo>
                  <a:lnTo>
                    <a:pt x="806" y="2896"/>
                  </a:lnTo>
                  <a:lnTo>
                    <a:pt x="806" y="2882"/>
                  </a:lnTo>
                  <a:lnTo>
                    <a:pt x="810" y="2852"/>
                  </a:lnTo>
                  <a:lnTo>
                    <a:pt x="808" y="2825"/>
                  </a:lnTo>
                  <a:lnTo>
                    <a:pt x="800" y="2800"/>
                  </a:lnTo>
                  <a:lnTo>
                    <a:pt x="789" y="2775"/>
                  </a:lnTo>
                  <a:lnTo>
                    <a:pt x="774" y="2752"/>
                  </a:lnTo>
                  <a:lnTo>
                    <a:pt x="755" y="2730"/>
                  </a:lnTo>
                  <a:lnTo>
                    <a:pt x="734" y="2710"/>
                  </a:lnTo>
                  <a:lnTo>
                    <a:pt x="713" y="2691"/>
                  </a:lnTo>
                  <a:lnTo>
                    <a:pt x="691" y="2674"/>
                  </a:lnTo>
                  <a:lnTo>
                    <a:pt x="668" y="2659"/>
                  </a:lnTo>
                  <a:lnTo>
                    <a:pt x="647" y="2646"/>
                  </a:lnTo>
                  <a:lnTo>
                    <a:pt x="626" y="2634"/>
                  </a:lnTo>
                  <a:lnTo>
                    <a:pt x="609" y="2625"/>
                  </a:lnTo>
                  <a:lnTo>
                    <a:pt x="594" y="2618"/>
                  </a:lnTo>
                  <a:lnTo>
                    <a:pt x="584" y="2613"/>
                  </a:lnTo>
                  <a:lnTo>
                    <a:pt x="492" y="2557"/>
                  </a:lnTo>
                  <a:lnTo>
                    <a:pt x="492" y="2257"/>
                  </a:lnTo>
                  <a:lnTo>
                    <a:pt x="492" y="2257"/>
                  </a:lnTo>
                  <a:lnTo>
                    <a:pt x="491" y="2256"/>
                  </a:lnTo>
                  <a:lnTo>
                    <a:pt x="474" y="2226"/>
                  </a:lnTo>
                  <a:lnTo>
                    <a:pt x="462" y="2194"/>
                  </a:lnTo>
                  <a:lnTo>
                    <a:pt x="456" y="2162"/>
                  </a:lnTo>
                  <a:lnTo>
                    <a:pt x="456" y="2128"/>
                  </a:lnTo>
                  <a:lnTo>
                    <a:pt x="367" y="2168"/>
                  </a:lnTo>
                  <a:lnTo>
                    <a:pt x="340" y="2180"/>
                  </a:lnTo>
                  <a:lnTo>
                    <a:pt x="312" y="2189"/>
                  </a:lnTo>
                  <a:lnTo>
                    <a:pt x="281" y="2194"/>
                  </a:lnTo>
                  <a:lnTo>
                    <a:pt x="250" y="2196"/>
                  </a:lnTo>
                  <a:lnTo>
                    <a:pt x="213" y="2193"/>
                  </a:lnTo>
                  <a:lnTo>
                    <a:pt x="178" y="2186"/>
                  </a:lnTo>
                  <a:lnTo>
                    <a:pt x="145" y="2174"/>
                  </a:lnTo>
                  <a:lnTo>
                    <a:pt x="114" y="2158"/>
                  </a:lnTo>
                  <a:lnTo>
                    <a:pt x="86" y="2137"/>
                  </a:lnTo>
                  <a:lnTo>
                    <a:pt x="61" y="2113"/>
                  </a:lnTo>
                  <a:lnTo>
                    <a:pt x="41" y="2086"/>
                  </a:lnTo>
                  <a:lnTo>
                    <a:pt x="24" y="2056"/>
                  </a:lnTo>
                  <a:lnTo>
                    <a:pt x="14" y="2023"/>
                  </a:lnTo>
                  <a:lnTo>
                    <a:pt x="9" y="1992"/>
                  </a:lnTo>
                  <a:lnTo>
                    <a:pt x="9" y="1960"/>
                  </a:lnTo>
                  <a:lnTo>
                    <a:pt x="14" y="1928"/>
                  </a:lnTo>
                  <a:lnTo>
                    <a:pt x="24" y="1898"/>
                  </a:lnTo>
                  <a:lnTo>
                    <a:pt x="40" y="1869"/>
                  </a:lnTo>
                  <a:lnTo>
                    <a:pt x="58" y="1842"/>
                  </a:lnTo>
                  <a:lnTo>
                    <a:pt x="82" y="1818"/>
                  </a:lnTo>
                  <a:lnTo>
                    <a:pt x="110" y="1797"/>
                  </a:lnTo>
                  <a:lnTo>
                    <a:pt x="87" y="1782"/>
                  </a:lnTo>
                  <a:lnTo>
                    <a:pt x="66" y="1763"/>
                  </a:lnTo>
                  <a:lnTo>
                    <a:pt x="48" y="1744"/>
                  </a:lnTo>
                  <a:lnTo>
                    <a:pt x="32" y="1722"/>
                  </a:lnTo>
                  <a:lnTo>
                    <a:pt x="15" y="1691"/>
                  </a:lnTo>
                  <a:lnTo>
                    <a:pt x="5" y="1659"/>
                  </a:lnTo>
                  <a:lnTo>
                    <a:pt x="0" y="1626"/>
                  </a:lnTo>
                  <a:lnTo>
                    <a:pt x="1" y="1593"/>
                  </a:lnTo>
                  <a:lnTo>
                    <a:pt x="7" y="1561"/>
                  </a:lnTo>
                  <a:lnTo>
                    <a:pt x="18" y="1530"/>
                  </a:lnTo>
                  <a:lnTo>
                    <a:pt x="34" y="1501"/>
                  </a:lnTo>
                  <a:lnTo>
                    <a:pt x="54" y="1473"/>
                  </a:lnTo>
                  <a:lnTo>
                    <a:pt x="80" y="1448"/>
                  </a:lnTo>
                  <a:lnTo>
                    <a:pt x="110" y="1428"/>
                  </a:lnTo>
                  <a:lnTo>
                    <a:pt x="87" y="1412"/>
                  </a:lnTo>
                  <a:lnTo>
                    <a:pt x="66" y="1395"/>
                  </a:lnTo>
                  <a:lnTo>
                    <a:pt x="47" y="1375"/>
                  </a:lnTo>
                  <a:lnTo>
                    <a:pt x="32" y="1354"/>
                  </a:lnTo>
                  <a:lnTo>
                    <a:pt x="15" y="1323"/>
                  </a:lnTo>
                  <a:lnTo>
                    <a:pt x="5" y="1290"/>
                  </a:lnTo>
                  <a:lnTo>
                    <a:pt x="0" y="1258"/>
                  </a:lnTo>
                  <a:lnTo>
                    <a:pt x="1" y="1225"/>
                  </a:lnTo>
                  <a:lnTo>
                    <a:pt x="7" y="1192"/>
                  </a:lnTo>
                  <a:lnTo>
                    <a:pt x="18" y="1161"/>
                  </a:lnTo>
                  <a:lnTo>
                    <a:pt x="33" y="1132"/>
                  </a:lnTo>
                  <a:lnTo>
                    <a:pt x="54" y="1105"/>
                  </a:lnTo>
                  <a:lnTo>
                    <a:pt x="79" y="1081"/>
                  </a:lnTo>
                  <a:lnTo>
                    <a:pt x="109" y="1060"/>
                  </a:lnTo>
                  <a:lnTo>
                    <a:pt x="87" y="1045"/>
                  </a:lnTo>
                  <a:lnTo>
                    <a:pt x="66" y="1027"/>
                  </a:lnTo>
                  <a:lnTo>
                    <a:pt x="47" y="1008"/>
                  </a:lnTo>
                  <a:lnTo>
                    <a:pt x="32" y="986"/>
                  </a:lnTo>
                  <a:lnTo>
                    <a:pt x="15" y="955"/>
                  </a:lnTo>
                  <a:lnTo>
                    <a:pt x="5" y="921"/>
                  </a:lnTo>
                  <a:lnTo>
                    <a:pt x="0" y="888"/>
                  </a:lnTo>
                  <a:lnTo>
                    <a:pt x="1" y="855"/>
                  </a:lnTo>
                  <a:lnTo>
                    <a:pt x="7" y="823"/>
                  </a:lnTo>
                  <a:lnTo>
                    <a:pt x="18" y="792"/>
                  </a:lnTo>
                  <a:lnTo>
                    <a:pt x="34" y="763"/>
                  </a:lnTo>
                  <a:lnTo>
                    <a:pt x="55" y="736"/>
                  </a:lnTo>
                  <a:lnTo>
                    <a:pt x="81" y="711"/>
                  </a:lnTo>
                  <a:lnTo>
                    <a:pt x="111" y="691"/>
                  </a:lnTo>
                  <a:lnTo>
                    <a:pt x="85" y="672"/>
                  </a:lnTo>
                  <a:lnTo>
                    <a:pt x="60" y="649"/>
                  </a:lnTo>
                  <a:lnTo>
                    <a:pt x="41" y="624"/>
                  </a:lnTo>
                  <a:lnTo>
                    <a:pt x="24" y="595"/>
                  </a:lnTo>
                  <a:lnTo>
                    <a:pt x="13" y="565"/>
                  </a:lnTo>
                  <a:lnTo>
                    <a:pt x="7" y="534"/>
                  </a:lnTo>
                  <a:lnTo>
                    <a:pt x="4" y="503"/>
                  </a:lnTo>
                  <a:lnTo>
                    <a:pt x="8" y="473"/>
                  </a:lnTo>
                  <a:lnTo>
                    <a:pt x="15" y="443"/>
                  </a:lnTo>
                  <a:lnTo>
                    <a:pt x="27" y="414"/>
                  </a:lnTo>
                  <a:lnTo>
                    <a:pt x="44" y="386"/>
                  </a:lnTo>
                  <a:lnTo>
                    <a:pt x="65" y="361"/>
                  </a:lnTo>
                  <a:lnTo>
                    <a:pt x="90" y="339"/>
                  </a:lnTo>
                  <a:lnTo>
                    <a:pt x="119" y="319"/>
                  </a:lnTo>
                  <a:lnTo>
                    <a:pt x="756" y="30"/>
                  </a:lnTo>
                  <a:lnTo>
                    <a:pt x="784" y="17"/>
                  </a:lnTo>
                  <a:lnTo>
                    <a:pt x="814" y="8"/>
                  </a:lnTo>
                  <a:lnTo>
                    <a:pt x="845" y="2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83"/>
            <p:cNvSpPr>
              <a:spLocks/>
            </p:cNvSpPr>
            <p:nvPr/>
          </p:nvSpPr>
          <p:spPr bwMode="auto">
            <a:xfrm>
              <a:off x="5654676" y="3894138"/>
              <a:ext cx="33338" cy="28575"/>
            </a:xfrm>
            <a:custGeom>
              <a:avLst/>
              <a:gdLst>
                <a:gd name="T0" fmla="*/ 152 w 210"/>
                <a:gd name="T1" fmla="*/ 0 h 166"/>
                <a:gd name="T2" fmla="*/ 210 w 210"/>
                <a:gd name="T3" fmla="*/ 0 h 166"/>
                <a:gd name="T4" fmla="*/ 210 w 210"/>
                <a:gd name="T5" fmla="*/ 166 h 166"/>
                <a:gd name="T6" fmla="*/ 152 w 210"/>
                <a:gd name="T7" fmla="*/ 166 h 166"/>
                <a:gd name="T8" fmla="*/ 119 w 210"/>
                <a:gd name="T9" fmla="*/ 164 h 166"/>
                <a:gd name="T10" fmla="*/ 90 w 210"/>
                <a:gd name="T11" fmla="*/ 158 h 166"/>
                <a:gd name="T12" fmla="*/ 64 w 210"/>
                <a:gd name="T13" fmla="*/ 150 h 166"/>
                <a:gd name="T14" fmla="*/ 42 w 210"/>
                <a:gd name="T15" fmla="*/ 139 h 166"/>
                <a:gd name="T16" fmla="*/ 24 w 210"/>
                <a:gd name="T17" fmla="*/ 127 h 166"/>
                <a:gd name="T18" fmla="*/ 11 w 210"/>
                <a:gd name="T19" fmla="*/ 113 h 166"/>
                <a:gd name="T20" fmla="*/ 3 w 210"/>
                <a:gd name="T21" fmla="*/ 98 h 166"/>
                <a:gd name="T22" fmla="*/ 0 w 210"/>
                <a:gd name="T23" fmla="*/ 82 h 166"/>
                <a:gd name="T24" fmla="*/ 3 w 210"/>
                <a:gd name="T25" fmla="*/ 68 h 166"/>
                <a:gd name="T26" fmla="*/ 11 w 210"/>
                <a:gd name="T27" fmla="*/ 53 h 166"/>
                <a:gd name="T28" fmla="*/ 24 w 210"/>
                <a:gd name="T29" fmla="*/ 39 h 166"/>
                <a:gd name="T30" fmla="*/ 42 w 210"/>
                <a:gd name="T31" fmla="*/ 26 h 166"/>
                <a:gd name="T32" fmla="*/ 64 w 210"/>
                <a:gd name="T33" fmla="*/ 16 h 166"/>
                <a:gd name="T34" fmla="*/ 90 w 210"/>
                <a:gd name="T35" fmla="*/ 7 h 166"/>
                <a:gd name="T36" fmla="*/ 119 w 210"/>
                <a:gd name="T37" fmla="*/ 2 h 166"/>
                <a:gd name="T38" fmla="*/ 152 w 210"/>
                <a:gd name="T3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0" h="166">
                  <a:moveTo>
                    <a:pt x="152" y="0"/>
                  </a:moveTo>
                  <a:lnTo>
                    <a:pt x="210" y="0"/>
                  </a:lnTo>
                  <a:lnTo>
                    <a:pt x="210" y="166"/>
                  </a:lnTo>
                  <a:lnTo>
                    <a:pt x="152" y="166"/>
                  </a:lnTo>
                  <a:lnTo>
                    <a:pt x="119" y="164"/>
                  </a:lnTo>
                  <a:lnTo>
                    <a:pt x="90" y="158"/>
                  </a:lnTo>
                  <a:lnTo>
                    <a:pt x="64" y="150"/>
                  </a:lnTo>
                  <a:lnTo>
                    <a:pt x="42" y="139"/>
                  </a:lnTo>
                  <a:lnTo>
                    <a:pt x="24" y="127"/>
                  </a:lnTo>
                  <a:lnTo>
                    <a:pt x="11" y="113"/>
                  </a:lnTo>
                  <a:lnTo>
                    <a:pt x="3" y="98"/>
                  </a:lnTo>
                  <a:lnTo>
                    <a:pt x="0" y="82"/>
                  </a:lnTo>
                  <a:lnTo>
                    <a:pt x="3" y="68"/>
                  </a:lnTo>
                  <a:lnTo>
                    <a:pt x="11" y="53"/>
                  </a:lnTo>
                  <a:lnTo>
                    <a:pt x="24" y="39"/>
                  </a:lnTo>
                  <a:lnTo>
                    <a:pt x="42" y="26"/>
                  </a:lnTo>
                  <a:lnTo>
                    <a:pt x="64" y="16"/>
                  </a:lnTo>
                  <a:lnTo>
                    <a:pt x="90" y="7"/>
                  </a:lnTo>
                  <a:lnTo>
                    <a:pt x="119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84"/>
            <p:cNvSpPr>
              <a:spLocks/>
            </p:cNvSpPr>
            <p:nvPr/>
          </p:nvSpPr>
          <p:spPr bwMode="auto">
            <a:xfrm>
              <a:off x="5591176" y="3924301"/>
              <a:ext cx="88900" cy="93663"/>
            </a:xfrm>
            <a:custGeom>
              <a:avLst/>
              <a:gdLst>
                <a:gd name="T0" fmla="*/ 0 w 555"/>
                <a:gd name="T1" fmla="*/ 0 h 532"/>
                <a:gd name="T2" fmla="*/ 28 w 555"/>
                <a:gd name="T3" fmla="*/ 17 h 532"/>
                <a:gd name="T4" fmla="*/ 35 w 555"/>
                <a:gd name="T5" fmla="*/ 21 h 532"/>
                <a:gd name="T6" fmla="*/ 58 w 555"/>
                <a:gd name="T7" fmla="*/ 31 h 532"/>
                <a:gd name="T8" fmla="*/ 82 w 555"/>
                <a:gd name="T9" fmla="*/ 44 h 532"/>
                <a:gd name="T10" fmla="*/ 105 w 555"/>
                <a:gd name="T11" fmla="*/ 58 h 532"/>
                <a:gd name="T12" fmla="*/ 127 w 555"/>
                <a:gd name="T13" fmla="*/ 73 h 532"/>
                <a:gd name="T14" fmla="*/ 148 w 555"/>
                <a:gd name="T15" fmla="*/ 89 h 532"/>
                <a:gd name="T16" fmla="*/ 166 w 555"/>
                <a:gd name="T17" fmla="*/ 105 h 532"/>
                <a:gd name="T18" fmla="*/ 181 w 555"/>
                <a:gd name="T19" fmla="*/ 121 h 532"/>
                <a:gd name="T20" fmla="*/ 191 w 555"/>
                <a:gd name="T21" fmla="*/ 137 h 532"/>
                <a:gd name="T22" fmla="*/ 196 w 555"/>
                <a:gd name="T23" fmla="*/ 152 h 532"/>
                <a:gd name="T24" fmla="*/ 196 w 555"/>
                <a:gd name="T25" fmla="*/ 166 h 532"/>
                <a:gd name="T26" fmla="*/ 192 w 555"/>
                <a:gd name="T27" fmla="*/ 195 h 532"/>
                <a:gd name="T28" fmla="*/ 194 w 555"/>
                <a:gd name="T29" fmla="*/ 222 h 532"/>
                <a:gd name="T30" fmla="*/ 202 w 555"/>
                <a:gd name="T31" fmla="*/ 248 h 532"/>
                <a:gd name="T32" fmla="*/ 214 w 555"/>
                <a:gd name="T33" fmla="*/ 273 h 532"/>
                <a:gd name="T34" fmla="*/ 230 w 555"/>
                <a:gd name="T35" fmla="*/ 296 h 532"/>
                <a:gd name="T36" fmla="*/ 250 w 555"/>
                <a:gd name="T37" fmla="*/ 319 h 532"/>
                <a:gd name="T38" fmla="*/ 273 w 555"/>
                <a:gd name="T39" fmla="*/ 339 h 532"/>
                <a:gd name="T40" fmla="*/ 298 w 555"/>
                <a:gd name="T41" fmla="*/ 359 h 532"/>
                <a:gd name="T42" fmla="*/ 326 w 555"/>
                <a:gd name="T43" fmla="*/ 377 h 532"/>
                <a:gd name="T44" fmla="*/ 353 w 555"/>
                <a:gd name="T45" fmla="*/ 393 h 532"/>
                <a:gd name="T46" fmla="*/ 382 w 555"/>
                <a:gd name="T47" fmla="*/ 408 h 532"/>
                <a:gd name="T48" fmla="*/ 409 w 555"/>
                <a:gd name="T49" fmla="*/ 422 h 532"/>
                <a:gd name="T50" fmla="*/ 437 w 555"/>
                <a:gd name="T51" fmla="*/ 433 h 532"/>
                <a:gd name="T52" fmla="*/ 462 w 555"/>
                <a:gd name="T53" fmla="*/ 443 h 532"/>
                <a:gd name="T54" fmla="*/ 485 w 555"/>
                <a:gd name="T55" fmla="*/ 452 h 532"/>
                <a:gd name="T56" fmla="*/ 506 w 555"/>
                <a:gd name="T57" fmla="*/ 458 h 532"/>
                <a:gd name="T58" fmla="*/ 522 w 555"/>
                <a:gd name="T59" fmla="*/ 464 h 532"/>
                <a:gd name="T60" fmla="*/ 555 w 555"/>
                <a:gd name="T61" fmla="*/ 479 h 532"/>
                <a:gd name="T62" fmla="*/ 533 w 555"/>
                <a:gd name="T63" fmla="*/ 497 h 532"/>
                <a:gd name="T64" fmla="*/ 509 w 555"/>
                <a:gd name="T65" fmla="*/ 512 h 532"/>
                <a:gd name="T66" fmla="*/ 483 w 555"/>
                <a:gd name="T67" fmla="*/ 523 h 532"/>
                <a:gd name="T68" fmla="*/ 453 w 555"/>
                <a:gd name="T69" fmla="*/ 530 h 532"/>
                <a:gd name="T70" fmla="*/ 423 w 555"/>
                <a:gd name="T71" fmla="*/ 532 h 532"/>
                <a:gd name="T72" fmla="*/ 181 w 555"/>
                <a:gd name="T73" fmla="*/ 532 h 532"/>
                <a:gd name="T74" fmla="*/ 149 w 555"/>
                <a:gd name="T75" fmla="*/ 530 h 532"/>
                <a:gd name="T76" fmla="*/ 118 w 555"/>
                <a:gd name="T77" fmla="*/ 522 h 532"/>
                <a:gd name="T78" fmla="*/ 90 w 555"/>
                <a:gd name="T79" fmla="*/ 510 h 532"/>
                <a:gd name="T80" fmla="*/ 65 w 555"/>
                <a:gd name="T81" fmla="*/ 493 h 532"/>
                <a:gd name="T82" fmla="*/ 43 w 555"/>
                <a:gd name="T83" fmla="*/ 473 h 532"/>
                <a:gd name="T84" fmla="*/ 25 w 555"/>
                <a:gd name="T85" fmla="*/ 449 h 532"/>
                <a:gd name="T86" fmla="*/ 12 w 555"/>
                <a:gd name="T87" fmla="*/ 424 h 532"/>
                <a:gd name="T88" fmla="*/ 3 w 555"/>
                <a:gd name="T89" fmla="*/ 396 h 532"/>
                <a:gd name="T90" fmla="*/ 0 w 555"/>
                <a:gd name="T91" fmla="*/ 366 h 532"/>
                <a:gd name="T92" fmla="*/ 0 w 555"/>
                <a:gd name="T93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5" h="532">
                  <a:moveTo>
                    <a:pt x="0" y="0"/>
                  </a:moveTo>
                  <a:lnTo>
                    <a:pt x="28" y="17"/>
                  </a:lnTo>
                  <a:lnTo>
                    <a:pt x="35" y="21"/>
                  </a:lnTo>
                  <a:lnTo>
                    <a:pt x="58" y="31"/>
                  </a:lnTo>
                  <a:lnTo>
                    <a:pt x="82" y="44"/>
                  </a:lnTo>
                  <a:lnTo>
                    <a:pt x="105" y="58"/>
                  </a:lnTo>
                  <a:lnTo>
                    <a:pt x="127" y="73"/>
                  </a:lnTo>
                  <a:lnTo>
                    <a:pt x="148" y="89"/>
                  </a:lnTo>
                  <a:lnTo>
                    <a:pt x="166" y="105"/>
                  </a:lnTo>
                  <a:lnTo>
                    <a:pt x="181" y="121"/>
                  </a:lnTo>
                  <a:lnTo>
                    <a:pt x="191" y="137"/>
                  </a:lnTo>
                  <a:lnTo>
                    <a:pt x="196" y="152"/>
                  </a:lnTo>
                  <a:lnTo>
                    <a:pt x="196" y="166"/>
                  </a:lnTo>
                  <a:lnTo>
                    <a:pt x="192" y="195"/>
                  </a:lnTo>
                  <a:lnTo>
                    <a:pt x="194" y="222"/>
                  </a:lnTo>
                  <a:lnTo>
                    <a:pt x="202" y="248"/>
                  </a:lnTo>
                  <a:lnTo>
                    <a:pt x="214" y="273"/>
                  </a:lnTo>
                  <a:lnTo>
                    <a:pt x="230" y="296"/>
                  </a:lnTo>
                  <a:lnTo>
                    <a:pt x="250" y="319"/>
                  </a:lnTo>
                  <a:lnTo>
                    <a:pt x="273" y="339"/>
                  </a:lnTo>
                  <a:lnTo>
                    <a:pt x="298" y="359"/>
                  </a:lnTo>
                  <a:lnTo>
                    <a:pt x="326" y="377"/>
                  </a:lnTo>
                  <a:lnTo>
                    <a:pt x="353" y="393"/>
                  </a:lnTo>
                  <a:lnTo>
                    <a:pt x="382" y="408"/>
                  </a:lnTo>
                  <a:lnTo>
                    <a:pt x="409" y="422"/>
                  </a:lnTo>
                  <a:lnTo>
                    <a:pt x="437" y="433"/>
                  </a:lnTo>
                  <a:lnTo>
                    <a:pt x="462" y="443"/>
                  </a:lnTo>
                  <a:lnTo>
                    <a:pt x="485" y="452"/>
                  </a:lnTo>
                  <a:lnTo>
                    <a:pt x="506" y="458"/>
                  </a:lnTo>
                  <a:lnTo>
                    <a:pt x="522" y="464"/>
                  </a:lnTo>
                  <a:lnTo>
                    <a:pt x="555" y="479"/>
                  </a:lnTo>
                  <a:lnTo>
                    <a:pt x="533" y="497"/>
                  </a:lnTo>
                  <a:lnTo>
                    <a:pt x="509" y="512"/>
                  </a:lnTo>
                  <a:lnTo>
                    <a:pt x="483" y="523"/>
                  </a:lnTo>
                  <a:lnTo>
                    <a:pt x="453" y="530"/>
                  </a:lnTo>
                  <a:lnTo>
                    <a:pt x="423" y="532"/>
                  </a:lnTo>
                  <a:lnTo>
                    <a:pt x="181" y="532"/>
                  </a:lnTo>
                  <a:lnTo>
                    <a:pt x="149" y="530"/>
                  </a:lnTo>
                  <a:lnTo>
                    <a:pt x="118" y="522"/>
                  </a:lnTo>
                  <a:lnTo>
                    <a:pt x="90" y="510"/>
                  </a:lnTo>
                  <a:lnTo>
                    <a:pt x="65" y="493"/>
                  </a:lnTo>
                  <a:lnTo>
                    <a:pt x="43" y="473"/>
                  </a:lnTo>
                  <a:lnTo>
                    <a:pt x="25" y="449"/>
                  </a:lnTo>
                  <a:lnTo>
                    <a:pt x="12" y="424"/>
                  </a:lnTo>
                  <a:lnTo>
                    <a:pt x="3" y="39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1" name="Freeform 289"/>
          <p:cNvSpPr>
            <a:spLocks/>
          </p:cNvSpPr>
          <p:nvPr/>
        </p:nvSpPr>
        <p:spPr bwMode="auto">
          <a:xfrm>
            <a:off x="6542452" y="3906838"/>
            <a:ext cx="33338" cy="28575"/>
          </a:xfrm>
          <a:custGeom>
            <a:avLst/>
            <a:gdLst>
              <a:gd name="T0" fmla="*/ 152 w 211"/>
              <a:gd name="T1" fmla="*/ 0 h 166"/>
              <a:gd name="T2" fmla="*/ 211 w 211"/>
              <a:gd name="T3" fmla="*/ 0 h 166"/>
              <a:gd name="T4" fmla="*/ 211 w 211"/>
              <a:gd name="T5" fmla="*/ 166 h 166"/>
              <a:gd name="T6" fmla="*/ 152 w 211"/>
              <a:gd name="T7" fmla="*/ 166 h 166"/>
              <a:gd name="T8" fmla="*/ 120 w 211"/>
              <a:gd name="T9" fmla="*/ 164 h 166"/>
              <a:gd name="T10" fmla="*/ 90 w 211"/>
              <a:gd name="T11" fmla="*/ 158 h 166"/>
              <a:gd name="T12" fmla="*/ 65 w 211"/>
              <a:gd name="T13" fmla="*/ 150 h 166"/>
              <a:gd name="T14" fmla="*/ 43 w 211"/>
              <a:gd name="T15" fmla="*/ 139 h 166"/>
              <a:gd name="T16" fmla="*/ 25 w 211"/>
              <a:gd name="T17" fmla="*/ 126 h 166"/>
              <a:gd name="T18" fmla="*/ 12 w 211"/>
              <a:gd name="T19" fmla="*/ 112 h 166"/>
              <a:gd name="T20" fmla="*/ 3 w 211"/>
              <a:gd name="T21" fmla="*/ 98 h 166"/>
              <a:gd name="T22" fmla="*/ 0 w 211"/>
              <a:gd name="T23" fmla="*/ 83 h 166"/>
              <a:gd name="T24" fmla="*/ 3 w 211"/>
              <a:gd name="T25" fmla="*/ 68 h 166"/>
              <a:gd name="T26" fmla="*/ 12 w 211"/>
              <a:gd name="T27" fmla="*/ 54 h 166"/>
              <a:gd name="T28" fmla="*/ 25 w 211"/>
              <a:gd name="T29" fmla="*/ 40 h 166"/>
              <a:gd name="T30" fmla="*/ 43 w 211"/>
              <a:gd name="T31" fmla="*/ 27 h 166"/>
              <a:gd name="T32" fmla="*/ 65 w 211"/>
              <a:gd name="T33" fmla="*/ 15 h 166"/>
              <a:gd name="T34" fmla="*/ 90 w 211"/>
              <a:gd name="T35" fmla="*/ 7 h 166"/>
              <a:gd name="T36" fmla="*/ 120 w 211"/>
              <a:gd name="T37" fmla="*/ 2 h 166"/>
              <a:gd name="T38" fmla="*/ 152 w 211"/>
              <a:gd name="T3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1" h="166">
                <a:moveTo>
                  <a:pt x="152" y="0"/>
                </a:moveTo>
                <a:lnTo>
                  <a:pt x="211" y="0"/>
                </a:lnTo>
                <a:lnTo>
                  <a:pt x="211" y="166"/>
                </a:lnTo>
                <a:lnTo>
                  <a:pt x="152" y="166"/>
                </a:lnTo>
                <a:lnTo>
                  <a:pt x="120" y="164"/>
                </a:lnTo>
                <a:lnTo>
                  <a:pt x="90" y="158"/>
                </a:lnTo>
                <a:lnTo>
                  <a:pt x="65" y="150"/>
                </a:lnTo>
                <a:lnTo>
                  <a:pt x="43" y="139"/>
                </a:lnTo>
                <a:lnTo>
                  <a:pt x="25" y="126"/>
                </a:lnTo>
                <a:lnTo>
                  <a:pt x="12" y="112"/>
                </a:lnTo>
                <a:lnTo>
                  <a:pt x="3" y="98"/>
                </a:lnTo>
                <a:lnTo>
                  <a:pt x="0" y="83"/>
                </a:lnTo>
                <a:lnTo>
                  <a:pt x="3" y="68"/>
                </a:lnTo>
                <a:lnTo>
                  <a:pt x="12" y="54"/>
                </a:lnTo>
                <a:lnTo>
                  <a:pt x="25" y="40"/>
                </a:lnTo>
                <a:lnTo>
                  <a:pt x="43" y="27"/>
                </a:lnTo>
                <a:lnTo>
                  <a:pt x="65" y="15"/>
                </a:lnTo>
                <a:lnTo>
                  <a:pt x="90" y="7"/>
                </a:lnTo>
                <a:lnTo>
                  <a:pt x="120" y="2"/>
                </a:lnTo>
                <a:lnTo>
                  <a:pt x="1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2" name="Freeform 290"/>
          <p:cNvSpPr>
            <a:spLocks/>
          </p:cNvSpPr>
          <p:nvPr/>
        </p:nvSpPr>
        <p:spPr bwMode="auto">
          <a:xfrm>
            <a:off x="6514671" y="3937001"/>
            <a:ext cx="88900" cy="93663"/>
          </a:xfrm>
          <a:custGeom>
            <a:avLst/>
            <a:gdLst>
              <a:gd name="T0" fmla="*/ 0 w 555"/>
              <a:gd name="T1" fmla="*/ 0 h 532"/>
              <a:gd name="T2" fmla="*/ 28 w 555"/>
              <a:gd name="T3" fmla="*/ 17 h 532"/>
              <a:gd name="T4" fmla="*/ 35 w 555"/>
              <a:gd name="T5" fmla="*/ 20 h 532"/>
              <a:gd name="T6" fmla="*/ 58 w 555"/>
              <a:gd name="T7" fmla="*/ 31 h 532"/>
              <a:gd name="T8" fmla="*/ 81 w 555"/>
              <a:gd name="T9" fmla="*/ 44 h 532"/>
              <a:gd name="T10" fmla="*/ 104 w 555"/>
              <a:gd name="T11" fmla="*/ 58 h 532"/>
              <a:gd name="T12" fmla="*/ 127 w 555"/>
              <a:gd name="T13" fmla="*/ 73 h 532"/>
              <a:gd name="T14" fmla="*/ 147 w 555"/>
              <a:gd name="T15" fmla="*/ 89 h 532"/>
              <a:gd name="T16" fmla="*/ 166 w 555"/>
              <a:gd name="T17" fmla="*/ 105 h 532"/>
              <a:gd name="T18" fmla="*/ 180 w 555"/>
              <a:gd name="T19" fmla="*/ 122 h 532"/>
              <a:gd name="T20" fmla="*/ 190 w 555"/>
              <a:gd name="T21" fmla="*/ 138 h 532"/>
              <a:gd name="T22" fmla="*/ 195 w 555"/>
              <a:gd name="T23" fmla="*/ 153 h 532"/>
              <a:gd name="T24" fmla="*/ 195 w 555"/>
              <a:gd name="T25" fmla="*/ 166 h 532"/>
              <a:gd name="T26" fmla="*/ 191 w 555"/>
              <a:gd name="T27" fmla="*/ 195 h 532"/>
              <a:gd name="T28" fmla="*/ 193 w 555"/>
              <a:gd name="T29" fmla="*/ 222 h 532"/>
              <a:gd name="T30" fmla="*/ 201 w 555"/>
              <a:gd name="T31" fmla="*/ 248 h 532"/>
              <a:gd name="T32" fmla="*/ 213 w 555"/>
              <a:gd name="T33" fmla="*/ 273 h 532"/>
              <a:gd name="T34" fmla="*/ 230 w 555"/>
              <a:gd name="T35" fmla="*/ 296 h 532"/>
              <a:gd name="T36" fmla="*/ 250 w 555"/>
              <a:gd name="T37" fmla="*/ 318 h 532"/>
              <a:gd name="T38" fmla="*/ 272 w 555"/>
              <a:gd name="T39" fmla="*/ 339 h 532"/>
              <a:gd name="T40" fmla="*/ 298 w 555"/>
              <a:gd name="T41" fmla="*/ 359 h 532"/>
              <a:gd name="T42" fmla="*/ 325 w 555"/>
              <a:gd name="T43" fmla="*/ 376 h 532"/>
              <a:gd name="T44" fmla="*/ 352 w 555"/>
              <a:gd name="T45" fmla="*/ 393 h 532"/>
              <a:gd name="T46" fmla="*/ 381 w 555"/>
              <a:gd name="T47" fmla="*/ 409 h 532"/>
              <a:gd name="T48" fmla="*/ 410 w 555"/>
              <a:gd name="T49" fmla="*/ 422 h 532"/>
              <a:gd name="T50" fmla="*/ 436 w 555"/>
              <a:gd name="T51" fmla="*/ 434 h 532"/>
              <a:gd name="T52" fmla="*/ 461 w 555"/>
              <a:gd name="T53" fmla="*/ 444 h 532"/>
              <a:gd name="T54" fmla="*/ 485 w 555"/>
              <a:gd name="T55" fmla="*/ 453 h 532"/>
              <a:gd name="T56" fmla="*/ 505 w 555"/>
              <a:gd name="T57" fmla="*/ 459 h 532"/>
              <a:gd name="T58" fmla="*/ 523 w 555"/>
              <a:gd name="T59" fmla="*/ 464 h 532"/>
              <a:gd name="T60" fmla="*/ 555 w 555"/>
              <a:gd name="T61" fmla="*/ 479 h 532"/>
              <a:gd name="T62" fmla="*/ 534 w 555"/>
              <a:gd name="T63" fmla="*/ 497 h 532"/>
              <a:gd name="T64" fmla="*/ 508 w 555"/>
              <a:gd name="T65" fmla="*/ 512 h 532"/>
              <a:gd name="T66" fmla="*/ 482 w 555"/>
              <a:gd name="T67" fmla="*/ 523 h 532"/>
              <a:gd name="T68" fmla="*/ 453 w 555"/>
              <a:gd name="T69" fmla="*/ 530 h 532"/>
              <a:gd name="T70" fmla="*/ 423 w 555"/>
              <a:gd name="T71" fmla="*/ 532 h 532"/>
              <a:gd name="T72" fmla="*/ 181 w 555"/>
              <a:gd name="T73" fmla="*/ 532 h 532"/>
              <a:gd name="T74" fmla="*/ 148 w 555"/>
              <a:gd name="T75" fmla="*/ 529 h 532"/>
              <a:gd name="T76" fmla="*/ 118 w 555"/>
              <a:gd name="T77" fmla="*/ 522 h 532"/>
              <a:gd name="T78" fmla="*/ 90 w 555"/>
              <a:gd name="T79" fmla="*/ 509 h 532"/>
              <a:gd name="T80" fmla="*/ 64 w 555"/>
              <a:gd name="T81" fmla="*/ 493 h 532"/>
              <a:gd name="T82" fmla="*/ 43 w 555"/>
              <a:gd name="T83" fmla="*/ 473 h 532"/>
              <a:gd name="T84" fmla="*/ 24 w 555"/>
              <a:gd name="T85" fmla="*/ 450 h 532"/>
              <a:gd name="T86" fmla="*/ 11 w 555"/>
              <a:gd name="T87" fmla="*/ 425 h 532"/>
              <a:gd name="T88" fmla="*/ 2 w 555"/>
              <a:gd name="T89" fmla="*/ 397 h 532"/>
              <a:gd name="T90" fmla="*/ 0 w 555"/>
              <a:gd name="T91" fmla="*/ 366 h 532"/>
              <a:gd name="T92" fmla="*/ 0 w 555"/>
              <a:gd name="T93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5" h="532">
                <a:moveTo>
                  <a:pt x="0" y="0"/>
                </a:moveTo>
                <a:lnTo>
                  <a:pt x="28" y="17"/>
                </a:lnTo>
                <a:lnTo>
                  <a:pt x="35" y="20"/>
                </a:lnTo>
                <a:lnTo>
                  <a:pt x="58" y="31"/>
                </a:lnTo>
                <a:lnTo>
                  <a:pt x="81" y="44"/>
                </a:lnTo>
                <a:lnTo>
                  <a:pt x="104" y="58"/>
                </a:lnTo>
                <a:lnTo>
                  <a:pt x="127" y="73"/>
                </a:lnTo>
                <a:lnTo>
                  <a:pt x="147" y="89"/>
                </a:lnTo>
                <a:lnTo>
                  <a:pt x="166" y="105"/>
                </a:lnTo>
                <a:lnTo>
                  <a:pt x="180" y="122"/>
                </a:lnTo>
                <a:lnTo>
                  <a:pt x="190" y="138"/>
                </a:lnTo>
                <a:lnTo>
                  <a:pt x="195" y="153"/>
                </a:lnTo>
                <a:lnTo>
                  <a:pt x="195" y="166"/>
                </a:lnTo>
                <a:lnTo>
                  <a:pt x="191" y="195"/>
                </a:lnTo>
                <a:lnTo>
                  <a:pt x="193" y="222"/>
                </a:lnTo>
                <a:lnTo>
                  <a:pt x="201" y="248"/>
                </a:lnTo>
                <a:lnTo>
                  <a:pt x="213" y="273"/>
                </a:lnTo>
                <a:lnTo>
                  <a:pt x="230" y="296"/>
                </a:lnTo>
                <a:lnTo>
                  <a:pt x="250" y="318"/>
                </a:lnTo>
                <a:lnTo>
                  <a:pt x="272" y="339"/>
                </a:lnTo>
                <a:lnTo>
                  <a:pt x="298" y="359"/>
                </a:lnTo>
                <a:lnTo>
                  <a:pt x="325" y="376"/>
                </a:lnTo>
                <a:lnTo>
                  <a:pt x="352" y="393"/>
                </a:lnTo>
                <a:lnTo>
                  <a:pt x="381" y="409"/>
                </a:lnTo>
                <a:lnTo>
                  <a:pt x="410" y="422"/>
                </a:lnTo>
                <a:lnTo>
                  <a:pt x="436" y="434"/>
                </a:lnTo>
                <a:lnTo>
                  <a:pt x="461" y="444"/>
                </a:lnTo>
                <a:lnTo>
                  <a:pt x="485" y="453"/>
                </a:lnTo>
                <a:lnTo>
                  <a:pt x="505" y="459"/>
                </a:lnTo>
                <a:lnTo>
                  <a:pt x="523" y="464"/>
                </a:lnTo>
                <a:lnTo>
                  <a:pt x="555" y="479"/>
                </a:lnTo>
                <a:lnTo>
                  <a:pt x="534" y="497"/>
                </a:lnTo>
                <a:lnTo>
                  <a:pt x="508" y="512"/>
                </a:lnTo>
                <a:lnTo>
                  <a:pt x="482" y="523"/>
                </a:lnTo>
                <a:lnTo>
                  <a:pt x="453" y="530"/>
                </a:lnTo>
                <a:lnTo>
                  <a:pt x="423" y="532"/>
                </a:lnTo>
                <a:lnTo>
                  <a:pt x="181" y="532"/>
                </a:lnTo>
                <a:lnTo>
                  <a:pt x="148" y="529"/>
                </a:lnTo>
                <a:lnTo>
                  <a:pt x="118" y="522"/>
                </a:lnTo>
                <a:lnTo>
                  <a:pt x="90" y="509"/>
                </a:lnTo>
                <a:lnTo>
                  <a:pt x="64" y="493"/>
                </a:lnTo>
                <a:lnTo>
                  <a:pt x="43" y="473"/>
                </a:lnTo>
                <a:lnTo>
                  <a:pt x="24" y="450"/>
                </a:lnTo>
                <a:lnTo>
                  <a:pt x="11" y="425"/>
                </a:lnTo>
                <a:lnTo>
                  <a:pt x="2" y="397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3" name="Freeform 291"/>
          <p:cNvSpPr>
            <a:spLocks/>
          </p:cNvSpPr>
          <p:nvPr/>
        </p:nvSpPr>
        <p:spPr bwMode="auto">
          <a:xfrm>
            <a:off x="6429740" y="3446463"/>
            <a:ext cx="258763" cy="282575"/>
          </a:xfrm>
          <a:custGeom>
            <a:avLst/>
            <a:gdLst>
              <a:gd name="T0" fmla="*/ 1034 w 1630"/>
              <a:gd name="T1" fmla="*/ 0 h 1601"/>
              <a:gd name="T2" fmla="*/ 1162 w 1630"/>
              <a:gd name="T3" fmla="*/ 13 h 1601"/>
              <a:gd name="T4" fmla="*/ 1280 w 1630"/>
              <a:gd name="T5" fmla="*/ 48 h 1601"/>
              <a:gd name="T6" fmla="*/ 1386 w 1630"/>
              <a:gd name="T7" fmla="*/ 105 h 1601"/>
              <a:gd name="T8" fmla="*/ 1477 w 1630"/>
              <a:gd name="T9" fmla="*/ 180 h 1601"/>
              <a:gd name="T10" fmla="*/ 1549 w 1630"/>
              <a:gd name="T11" fmla="*/ 270 h 1601"/>
              <a:gd name="T12" fmla="*/ 1600 w 1630"/>
              <a:gd name="T13" fmla="*/ 373 h 1601"/>
              <a:gd name="T14" fmla="*/ 1627 w 1630"/>
              <a:gd name="T15" fmla="*/ 486 h 1601"/>
              <a:gd name="T16" fmla="*/ 1630 w 1630"/>
              <a:gd name="T17" fmla="*/ 1011 h 1601"/>
              <a:gd name="T18" fmla="*/ 1442 w 1630"/>
              <a:gd name="T19" fmla="*/ 1177 h 1601"/>
              <a:gd name="T20" fmla="*/ 1389 w 1630"/>
              <a:gd name="T21" fmla="*/ 1205 h 1601"/>
              <a:gd name="T22" fmla="*/ 1328 w 1630"/>
              <a:gd name="T23" fmla="*/ 1214 h 1601"/>
              <a:gd name="T24" fmla="*/ 1265 w 1630"/>
              <a:gd name="T25" fmla="*/ 1204 h 1601"/>
              <a:gd name="T26" fmla="*/ 1212 w 1630"/>
              <a:gd name="T27" fmla="*/ 1175 h 1601"/>
              <a:gd name="T28" fmla="*/ 1171 w 1630"/>
              <a:gd name="T29" fmla="*/ 1132 h 1601"/>
              <a:gd name="T30" fmla="*/ 1149 w 1630"/>
              <a:gd name="T31" fmla="*/ 1079 h 1601"/>
              <a:gd name="T32" fmla="*/ 1147 w 1630"/>
              <a:gd name="T33" fmla="*/ 938 h 1601"/>
              <a:gd name="T34" fmla="*/ 1135 w 1630"/>
              <a:gd name="T35" fmla="*/ 862 h 1601"/>
              <a:gd name="T36" fmla="*/ 1101 w 1630"/>
              <a:gd name="T37" fmla="*/ 793 h 1601"/>
              <a:gd name="T38" fmla="*/ 1047 w 1630"/>
              <a:gd name="T39" fmla="*/ 734 h 1601"/>
              <a:gd name="T40" fmla="*/ 978 w 1630"/>
              <a:gd name="T41" fmla="*/ 691 h 1601"/>
              <a:gd name="T42" fmla="*/ 898 w 1630"/>
              <a:gd name="T43" fmla="*/ 666 h 1601"/>
              <a:gd name="T44" fmla="*/ 815 w 1630"/>
              <a:gd name="T45" fmla="*/ 663 h 1601"/>
              <a:gd name="T46" fmla="*/ 736 w 1630"/>
              <a:gd name="T47" fmla="*/ 681 h 1601"/>
              <a:gd name="T48" fmla="*/ 665 w 1630"/>
              <a:gd name="T49" fmla="*/ 719 h 1601"/>
              <a:gd name="T50" fmla="*/ 609 w 1630"/>
              <a:gd name="T51" fmla="*/ 771 h 1601"/>
              <a:gd name="T52" fmla="*/ 568 w 1630"/>
              <a:gd name="T53" fmla="*/ 836 h 1601"/>
              <a:gd name="T54" fmla="*/ 546 w 1630"/>
              <a:gd name="T55" fmla="*/ 909 h 1601"/>
              <a:gd name="T56" fmla="*/ 543 w 1630"/>
              <a:gd name="T57" fmla="*/ 1435 h 1601"/>
              <a:gd name="T58" fmla="*/ 531 w 1630"/>
              <a:gd name="T59" fmla="*/ 1493 h 1601"/>
              <a:gd name="T60" fmla="*/ 501 w 1630"/>
              <a:gd name="T61" fmla="*/ 1542 h 1601"/>
              <a:gd name="T62" fmla="*/ 453 w 1630"/>
              <a:gd name="T63" fmla="*/ 1578 h 1601"/>
              <a:gd name="T64" fmla="*/ 394 w 1630"/>
              <a:gd name="T65" fmla="*/ 1598 h 1601"/>
              <a:gd name="T66" fmla="*/ 302 w 1630"/>
              <a:gd name="T67" fmla="*/ 1601 h 1601"/>
              <a:gd name="T68" fmla="*/ 242 w 1630"/>
              <a:gd name="T69" fmla="*/ 1591 h 1601"/>
              <a:gd name="T70" fmla="*/ 188 w 1630"/>
              <a:gd name="T71" fmla="*/ 1564 h 1601"/>
              <a:gd name="T72" fmla="*/ 0 w 1630"/>
              <a:gd name="T73" fmla="*/ 1421 h 1601"/>
              <a:gd name="T74" fmla="*/ 3 w 1630"/>
              <a:gd name="T75" fmla="*/ 486 h 1601"/>
              <a:gd name="T76" fmla="*/ 30 w 1630"/>
              <a:gd name="T77" fmla="*/ 373 h 1601"/>
              <a:gd name="T78" fmla="*/ 81 w 1630"/>
              <a:gd name="T79" fmla="*/ 270 h 1601"/>
              <a:gd name="T80" fmla="*/ 154 w 1630"/>
              <a:gd name="T81" fmla="*/ 180 h 1601"/>
              <a:gd name="T82" fmla="*/ 244 w 1630"/>
              <a:gd name="T83" fmla="*/ 105 h 1601"/>
              <a:gd name="T84" fmla="*/ 350 w 1630"/>
              <a:gd name="T85" fmla="*/ 48 h 1601"/>
              <a:gd name="T86" fmla="*/ 468 w 1630"/>
              <a:gd name="T87" fmla="*/ 13 h 1601"/>
              <a:gd name="T88" fmla="*/ 596 w 1630"/>
              <a:gd name="T89" fmla="*/ 0 h 1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30" h="1601">
                <a:moveTo>
                  <a:pt x="596" y="0"/>
                </a:moveTo>
                <a:lnTo>
                  <a:pt x="1034" y="0"/>
                </a:lnTo>
                <a:lnTo>
                  <a:pt x="1099" y="3"/>
                </a:lnTo>
                <a:lnTo>
                  <a:pt x="1162" y="13"/>
                </a:lnTo>
                <a:lnTo>
                  <a:pt x="1222" y="28"/>
                </a:lnTo>
                <a:lnTo>
                  <a:pt x="1280" y="48"/>
                </a:lnTo>
                <a:lnTo>
                  <a:pt x="1335" y="74"/>
                </a:lnTo>
                <a:lnTo>
                  <a:pt x="1386" y="105"/>
                </a:lnTo>
                <a:lnTo>
                  <a:pt x="1433" y="141"/>
                </a:lnTo>
                <a:lnTo>
                  <a:pt x="1477" y="180"/>
                </a:lnTo>
                <a:lnTo>
                  <a:pt x="1515" y="224"/>
                </a:lnTo>
                <a:lnTo>
                  <a:pt x="1549" y="270"/>
                </a:lnTo>
                <a:lnTo>
                  <a:pt x="1577" y="320"/>
                </a:lnTo>
                <a:lnTo>
                  <a:pt x="1600" y="373"/>
                </a:lnTo>
                <a:lnTo>
                  <a:pt x="1616" y="429"/>
                </a:lnTo>
                <a:lnTo>
                  <a:pt x="1627" y="486"/>
                </a:lnTo>
                <a:lnTo>
                  <a:pt x="1630" y="545"/>
                </a:lnTo>
                <a:lnTo>
                  <a:pt x="1630" y="1011"/>
                </a:lnTo>
                <a:lnTo>
                  <a:pt x="1463" y="1158"/>
                </a:lnTo>
                <a:lnTo>
                  <a:pt x="1442" y="1177"/>
                </a:lnTo>
                <a:lnTo>
                  <a:pt x="1416" y="1193"/>
                </a:lnTo>
                <a:lnTo>
                  <a:pt x="1389" y="1205"/>
                </a:lnTo>
                <a:lnTo>
                  <a:pt x="1359" y="1212"/>
                </a:lnTo>
                <a:lnTo>
                  <a:pt x="1328" y="1214"/>
                </a:lnTo>
                <a:lnTo>
                  <a:pt x="1296" y="1211"/>
                </a:lnTo>
                <a:lnTo>
                  <a:pt x="1265" y="1204"/>
                </a:lnTo>
                <a:lnTo>
                  <a:pt x="1237" y="1192"/>
                </a:lnTo>
                <a:lnTo>
                  <a:pt x="1212" y="1175"/>
                </a:lnTo>
                <a:lnTo>
                  <a:pt x="1190" y="1155"/>
                </a:lnTo>
                <a:lnTo>
                  <a:pt x="1171" y="1132"/>
                </a:lnTo>
                <a:lnTo>
                  <a:pt x="1158" y="1106"/>
                </a:lnTo>
                <a:lnTo>
                  <a:pt x="1149" y="1079"/>
                </a:lnTo>
                <a:lnTo>
                  <a:pt x="1147" y="1049"/>
                </a:lnTo>
                <a:lnTo>
                  <a:pt x="1147" y="938"/>
                </a:lnTo>
                <a:lnTo>
                  <a:pt x="1144" y="900"/>
                </a:lnTo>
                <a:lnTo>
                  <a:pt x="1135" y="862"/>
                </a:lnTo>
                <a:lnTo>
                  <a:pt x="1121" y="827"/>
                </a:lnTo>
                <a:lnTo>
                  <a:pt x="1101" y="793"/>
                </a:lnTo>
                <a:lnTo>
                  <a:pt x="1077" y="762"/>
                </a:lnTo>
                <a:lnTo>
                  <a:pt x="1047" y="734"/>
                </a:lnTo>
                <a:lnTo>
                  <a:pt x="1014" y="710"/>
                </a:lnTo>
                <a:lnTo>
                  <a:pt x="978" y="691"/>
                </a:lnTo>
                <a:lnTo>
                  <a:pt x="939" y="676"/>
                </a:lnTo>
                <a:lnTo>
                  <a:pt x="898" y="666"/>
                </a:lnTo>
                <a:lnTo>
                  <a:pt x="856" y="662"/>
                </a:lnTo>
                <a:lnTo>
                  <a:pt x="815" y="663"/>
                </a:lnTo>
                <a:lnTo>
                  <a:pt x="774" y="670"/>
                </a:lnTo>
                <a:lnTo>
                  <a:pt x="736" y="681"/>
                </a:lnTo>
                <a:lnTo>
                  <a:pt x="699" y="699"/>
                </a:lnTo>
                <a:lnTo>
                  <a:pt x="665" y="719"/>
                </a:lnTo>
                <a:lnTo>
                  <a:pt x="636" y="744"/>
                </a:lnTo>
                <a:lnTo>
                  <a:pt x="609" y="771"/>
                </a:lnTo>
                <a:lnTo>
                  <a:pt x="586" y="802"/>
                </a:lnTo>
                <a:lnTo>
                  <a:pt x="568" y="836"/>
                </a:lnTo>
                <a:lnTo>
                  <a:pt x="554" y="872"/>
                </a:lnTo>
                <a:lnTo>
                  <a:pt x="546" y="909"/>
                </a:lnTo>
                <a:lnTo>
                  <a:pt x="543" y="948"/>
                </a:lnTo>
                <a:lnTo>
                  <a:pt x="543" y="1435"/>
                </a:lnTo>
                <a:lnTo>
                  <a:pt x="540" y="1465"/>
                </a:lnTo>
                <a:lnTo>
                  <a:pt x="531" y="1493"/>
                </a:lnTo>
                <a:lnTo>
                  <a:pt x="518" y="1519"/>
                </a:lnTo>
                <a:lnTo>
                  <a:pt x="501" y="1542"/>
                </a:lnTo>
                <a:lnTo>
                  <a:pt x="479" y="1562"/>
                </a:lnTo>
                <a:lnTo>
                  <a:pt x="453" y="1578"/>
                </a:lnTo>
                <a:lnTo>
                  <a:pt x="425" y="1591"/>
                </a:lnTo>
                <a:lnTo>
                  <a:pt x="394" y="1598"/>
                </a:lnTo>
                <a:lnTo>
                  <a:pt x="362" y="1601"/>
                </a:lnTo>
                <a:lnTo>
                  <a:pt x="302" y="1601"/>
                </a:lnTo>
                <a:lnTo>
                  <a:pt x="271" y="1599"/>
                </a:lnTo>
                <a:lnTo>
                  <a:pt x="242" y="1591"/>
                </a:lnTo>
                <a:lnTo>
                  <a:pt x="214" y="1580"/>
                </a:lnTo>
                <a:lnTo>
                  <a:pt x="188" y="1564"/>
                </a:lnTo>
                <a:lnTo>
                  <a:pt x="166" y="1545"/>
                </a:lnTo>
                <a:lnTo>
                  <a:pt x="0" y="1421"/>
                </a:lnTo>
                <a:lnTo>
                  <a:pt x="0" y="545"/>
                </a:lnTo>
                <a:lnTo>
                  <a:pt x="3" y="486"/>
                </a:lnTo>
                <a:lnTo>
                  <a:pt x="13" y="429"/>
                </a:lnTo>
                <a:lnTo>
                  <a:pt x="30" y="373"/>
                </a:lnTo>
                <a:lnTo>
                  <a:pt x="53" y="320"/>
                </a:lnTo>
                <a:lnTo>
                  <a:pt x="81" y="270"/>
                </a:lnTo>
                <a:lnTo>
                  <a:pt x="115" y="224"/>
                </a:lnTo>
                <a:lnTo>
                  <a:pt x="154" y="180"/>
                </a:lnTo>
                <a:lnTo>
                  <a:pt x="197" y="141"/>
                </a:lnTo>
                <a:lnTo>
                  <a:pt x="244" y="105"/>
                </a:lnTo>
                <a:lnTo>
                  <a:pt x="295" y="74"/>
                </a:lnTo>
                <a:lnTo>
                  <a:pt x="350" y="48"/>
                </a:lnTo>
                <a:lnTo>
                  <a:pt x="407" y="28"/>
                </a:lnTo>
                <a:lnTo>
                  <a:pt x="468" y="13"/>
                </a:lnTo>
                <a:lnTo>
                  <a:pt x="531" y="3"/>
                </a:lnTo>
                <a:lnTo>
                  <a:pt x="5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4" name="Freeform 292"/>
          <p:cNvSpPr>
            <a:spLocks/>
          </p:cNvSpPr>
          <p:nvPr/>
        </p:nvSpPr>
        <p:spPr bwMode="auto">
          <a:xfrm>
            <a:off x="6429740" y="3582988"/>
            <a:ext cx="258763" cy="420688"/>
          </a:xfrm>
          <a:custGeom>
            <a:avLst/>
            <a:gdLst>
              <a:gd name="T0" fmla="*/ 916 w 1630"/>
              <a:gd name="T1" fmla="*/ 13 h 2384"/>
              <a:gd name="T2" fmla="*/ 987 w 1630"/>
              <a:gd name="T3" fmla="*/ 63 h 2384"/>
              <a:gd name="T4" fmla="*/ 1024 w 1630"/>
              <a:gd name="T5" fmla="*/ 138 h 2384"/>
              <a:gd name="T6" fmla="*/ 1030 w 1630"/>
              <a:gd name="T7" fmla="*/ 317 h 2384"/>
              <a:gd name="T8" fmla="*/ 1075 w 1630"/>
              <a:gd name="T9" fmla="*/ 426 h 2384"/>
              <a:gd name="T10" fmla="*/ 1164 w 1630"/>
              <a:gd name="T11" fmla="*/ 508 h 2384"/>
              <a:gd name="T12" fmla="*/ 1283 w 1630"/>
              <a:gd name="T13" fmla="*/ 549 h 2384"/>
              <a:gd name="T14" fmla="*/ 1401 w 1630"/>
              <a:gd name="T15" fmla="*/ 544 h 2384"/>
              <a:gd name="T16" fmla="*/ 1499 w 1630"/>
              <a:gd name="T17" fmla="*/ 504 h 2384"/>
              <a:gd name="T18" fmla="*/ 1630 w 1630"/>
              <a:gd name="T19" fmla="*/ 391 h 2384"/>
              <a:gd name="T20" fmla="*/ 1617 w 1630"/>
              <a:gd name="T21" fmla="*/ 1459 h 2384"/>
              <a:gd name="T22" fmla="*/ 1556 w 1630"/>
              <a:gd name="T23" fmla="*/ 1560 h 2384"/>
              <a:gd name="T24" fmla="*/ 1456 w 1630"/>
              <a:gd name="T25" fmla="*/ 1630 h 2384"/>
              <a:gd name="T26" fmla="*/ 1328 w 1630"/>
              <a:gd name="T27" fmla="*/ 1656 h 2384"/>
              <a:gd name="T28" fmla="*/ 1028 w 1630"/>
              <a:gd name="T29" fmla="*/ 1723 h 2384"/>
              <a:gd name="T30" fmla="*/ 901 w 1630"/>
              <a:gd name="T31" fmla="*/ 1744 h 2384"/>
              <a:gd name="T32" fmla="*/ 808 w 1630"/>
              <a:gd name="T33" fmla="*/ 1801 h 2384"/>
              <a:gd name="T34" fmla="*/ 760 w 1630"/>
              <a:gd name="T35" fmla="*/ 1884 h 2384"/>
              <a:gd name="T36" fmla="*/ 770 w 1630"/>
              <a:gd name="T37" fmla="*/ 1978 h 2384"/>
              <a:gd name="T38" fmla="*/ 834 w 1630"/>
              <a:gd name="T39" fmla="*/ 2053 h 2384"/>
              <a:gd name="T40" fmla="*/ 941 w 1630"/>
              <a:gd name="T41" fmla="*/ 2099 h 2384"/>
              <a:gd name="T42" fmla="*/ 1087 w 1630"/>
              <a:gd name="T43" fmla="*/ 2109 h 2384"/>
              <a:gd name="T44" fmla="*/ 1086 w 1630"/>
              <a:gd name="T45" fmla="*/ 2384 h 2384"/>
              <a:gd name="T46" fmla="*/ 1017 w 1630"/>
              <a:gd name="T47" fmla="*/ 2358 h 2384"/>
              <a:gd name="T48" fmla="*/ 931 w 1630"/>
              <a:gd name="T49" fmla="*/ 2323 h 2384"/>
              <a:gd name="T50" fmla="*/ 852 w 1630"/>
              <a:gd name="T51" fmla="*/ 2276 h 2384"/>
              <a:gd name="T52" fmla="*/ 803 w 1630"/>
              <a:gd name="T53" fmla="*/ 2228 h 2384"/>
              <a:gd name="T54" fmla="*/ 800 w 1630"/>
              <a:gd name="T55" fmla="*/ 2170 h 2384"/>
              <a:gd name="T56" fmla="*/ 779 w 1630"/>
              <a:gd name="T57" fmla="*/ 2092 h 2384"/>
              <a:gd name="T58" fmla="*/ 726 w 1630"/>
              <a:gd name="T59" fmla="*/ 2026 h 2384"/>
              <a:gd name="T60" fmla="*/ 659 w 1630"/>
              <a:gd name="T61" fmla="*/ 1976 h 2384"/>
              <a:gd name="T62" fmla="*/ 599 w 1630"/>
              <a:gd name="T63" fmla="*/ 1942 h 2384"/>
              <a:gd name="T64" fmla="*/ 483 w 1630"/>
              <a:gd name="T65" fmla="*/ 1874 h 2384"/>
              <a:gd name="T66" fmla="*/ 257 w 1630"/>
              <a:gd name="T67" fmla="*/ 1653 h 2384"/>
              <a:gd name="T68" fmla="*/ 137 w 1630"/>
              <a:gd name="T69" fmla="*/ 1612 h 2384"/>
              <a:gd name="T70" fmla="*/ 48 w 1630"/>
              <a:gd name="T71" fmla="*/ 1530 h 2384"/>
              <a:gd name="T72" fmla="*/ 3 w 1630"/>
              <a:gd name="T73" fmla="*/ 1421 h 2384"/>
              <a:gd name="T74" fmla="*/ 79 w 1630"/>
              <a:gd name="T75" fmla="*/ 848 h 2384"/>
              <a:gd name="T76" fmla="*/ 180 w 1630"/>
              <a:gd name="T77" fmla="*/ 915 h 2384"/>
              <a:gd name="T78" fmla="*/ 302 w 1630"/>
              <a:gd name="T79" fmla="*/ 938 h 2384"/>
              <a:gd name="T80" fmla="*/ 449 w 1630"/>
              <a:gd name="T81" fmla="*/ 926 h 2384"/>
              <a:gd name="T82" fmla="*/ 560 w 1630"/>
              <a:gd name="T83" fmla="*/ 870 h 2384"/>
              <a:gd name="T84" fmla="*/ 636 w 1630"/>
              <a:gd name="T85" fmla="*/ 779 h 2384"/>
              <a:gd name="T86" fmla="*/ 664 w 1630"/>
              <a:gd name="T87" fmla="*/ 662 h 2384"/>
              <a:gd name="T88" fmla="*/ 674 w 1630"/>
              <a:gd name="T89" fmla="*/ 118 h 2384"/>
              <a:gd name="T90" fmla="*/ 721 w 1630"/>
              <a:gd name="T91" fmla="*/ 48 h 2384"/>
              <a:gd name="T92" fmla="*/ 797 w 1630"/>
              <a:gd name="T93" fmla="*/ 6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30" h="2384">
                <a:moveTo>
                  <a:pt x="857" y="0"/>
                </a:moveTo>
                <a:lnTo>
                  <a:pt x="887" y="4"/>
                </a:lnTo>
                <a:lnTo>
                  <a:pt x="916" y="13"/>
                </a:lnTo>
                <a:lnTo>
                  <a:pt x="942" y="26"/>
                </a:lnTo>
                <a:lnTo>
                  <a:pt x="966" y="43"/>
                </a:lnTo>
                <a:lnTo>
                  <a:pt x="987" y="63"/>
                </a:lnTo>
                <a:lnTo>
                  <a:pt x="1003" y="86"/>
                </a:lnTo>
                <a:lnTo>
                  <a:pt x="1017" y="111"/>
                </a:lnTo>
                <a:lnTo>
                  <a:pt x="1024" y="138"/>
                </a:lnTo>
                <a:lnTo>
                  <a:pt x="1027" y="165"/>
                </a:lnTo>
                <a:lnTo>
                  <a:pt x="1027" y="276"/>
                </a:lnTo>
                <a:lnTo>
                  <a:pt x="1030" y="317"/>
                </a:lnTo>
                <a:lnTo>
                  <a:pt x="1040" y="355"/>
                </a:lnTo>
                <a:lnTo>
                  <a:pt x="1054" y="392"/>
                </a:lnTo>
                <a:lnTo>
                  <a:pt x="1075" y="426"/>
                </a:lnTo>
                <a:lnTo>
                  <a:pt x="1100" y="456"/>
                </a:lnTo>
                <a:lnTo>
                  <a:pt x="1131" y="484"/>
                </a:lnTo>
                <a:lnTo>
                  <a:pt x="1164" y="508"/>
                </a:lnTo>
                <a:lnTo>
                  <a:pt x="1201" y="526"/>
                </a:lnTo>
                <a:lnTo>
                  <a:pt x="1242" y="540"/>
                </a:lnTo>
                <a:lnTo>
                  <a:pt x="1283" y="549"/>
                </a:lnTo>
                <a:lnTo>
                  <a:pt x="1328" y="552"/>
                </a:lnTo>
                <a:lnTo>
                  <a:pt x="1365" y="550"/>
                </a:lnTo>
                <a:lnTo>
                  <a:pt x="1401" y="544"/>
                </a:lnTo>
                <a:lnTo>
                  <a:pt x="1435" y="534"/>
                </a:lnTo>
                <a:lnTo>
                  <a:pt x="1468" y="521"/>
                </a:lnTo>
                <a:lnTo>
                  <a:pt x="1499" y="504"/>
                </a:lnTo>
                <a:lnTo>
                  <a:pt x="1526" y="484"/>
                </a:lnTo>
                <a:lnTo>
                  <a:pt x="1551" y="461"/>
                </a:lnTo>
                <a:lnTo>
                  <a:pt x="1630" y="391"/>
                </a:lnTo>
                <a:lnTo>
                  <a:pt x="1630" y="1380"/>
                </a:lnTo>
                <a:lnTo>
                  <a:pt x="1627" y="1421"/>
                </a:lnTo>
                <a:lnTo>
                  <a:pt x="1617" y="1459"/>
                </a:lnTo>
                <a:lnTo>
                  <a:pt x="1602" y="1496"/>
                </a:lnTo>
                <a:lnTo>
                  <a:pt x="1581" y="1530"/>
                </a:lnTo>
                <a:lnTo>
                  <a:pt x="1556" y="1560"/>
                </a:lnTo>
                <a:lnTo>
                  <a:pt x="1526" y="1588"/>
                </a:lnTo>
                <a:lnTo>
                  <a:pt x="1492" y="1612"/>
                </a:lnTo>
                <a:lnTo>
                  <a:pt x="1456" y="1630"/>
                </a:lnTo>
                <a:lnTo>
                  <a:pt x="1415" y="1644"/>
                </a:lnTo>
                <a:lnTo>
                  <a:pt x="1372" y="1653"/>
                </a:lnTo>
                <a:lnTo>
                  <a:pt x="1328" y="1656"/>
                </a:lnTo>
                <a:lnTo>
                  <a:pt x="1087" y="1656"/>
                </a:lnTo>
                <a:lnTo>
                  <a:pt x="1087" y="1723"/>
                </a:lnTo>
                <a:lnTo>
                  <a:pt x="1028" y="1723"/>
                </a:lnTo>
                <a:lnTo>
                  <a:pt x="983" y="1725"/>
                </a:lnTo>
                <a:lnTo>
                  <a:pt x="941" y="1732"/>
                </a:lnTo>
                <a:lnTo>
                  <a:pt x="901" y="1744"/>
                </a:lnTo>
                <a:lnTo>
                  <a:pt x="866" y="1759"/>
                </a:lnTo>
                <a:lnTo>
                  <a:pt x="834" y="1778"/>
                </a:lnTo>
                <a:lnTo>
                  <a:pt x="808" y="1801"/>
                </a:lnTo>
                <a:lnTo>
                  <a:pt x="786" y="1826"/>
                </a:lnTo>
                <a:lnTo>
                  <a:pt x="770" y="1855"/>
                </a:lnTo>
                <a:lnTo>
                  <a:pt x="760" y="1884"/>
                </a:lnTo>
                <a:lnTo>
                  <a:pt x="755" y="1916"/>
                </a:lnTo>
                <a:lnTo>
                  <a:pt x="760" y="1948"/>
                </a:lnTo>
                <a:lnTo>
                  <a:pt x="770" y="1978"/>
                </a:lnTo>
                <a:lnTo>
                  <a:pt x="786" y="2005"/>
                </a:lnTo>
                <a:lnTo>
                  <a:pt x="808" y="2031"/>
                </a:lnTo>
                <a:lnTo>
                  <a:pt x="834" y="2053"/>
                </a:lnTo>
                <a:lnTo>
                  <a:pt x="866" y="2072"/>
                </a:lnTo>
                <a:lnTo>
                  <a:pt x="901" y="2087"/>
                </a:lnTo>
                <a:lnTo>
                  <a:pt x="941" y="2099"/>
                </a:lnTo>
                <a:lnTo>
                  <a:pt x="983" y="2106"/>
                </a:lnTo>
                <a:lnTo>
                  <a:pt x="1028" y="2109"/>
                </a:lnTo>
                <a:lnTo>
                  <a:pt x="1087" y="2109"/>
                </a:lnTo>
                <a:lnTo>
                  <a:pt x="1087" y="2373"/>
                </a:lnTo>
                <a:lnTo>
                  <a:pt x="1086" y="2378"/>
                </a:lnTo>
                <a:lnTo>
                  <a:pt x="1086" y="2384"/>
                </a:lnTo>
                <a:lnTo>
                  <a:pt x="1055" y="2370"/>
                </a:lnTo>
                <a:lnTo>
                  <a:pt x="1043" y="2366"/>
                </a:lnTo>
                <a:lnTo>
                  <a:pt x="1017" y="2358"/>
                </a:lnTo>
                <a:lnTo>
                  <a:pt x="988" y="2348"/>
                </a:lnTo>
                <a:lnTo>
                  <a:pt x="960" y="2336"/>
                </a:lnTo>
                <a:lnTo>
                  <a:pt x="931" y="2323"/>
                </a:lnTo>
                <a:lnTo>
                  <a:pt x="902" y="2308"/>
                </a:lnTo>
                <a:lnTo>
                  <a:pt x="876" y="2293"/>
                </a:lnTo>
                <a:lnTo>
                  <a:pt x="852" y="2276"/>
                </a:lnTo>
                <a:lnTo>
                  <a:pt x="831" y="2260"/>
                </a:lnTo>
                <a:lnTo>
                  <a:pt x="815" y="2244"/>
                </a:lnTo>
                <a:lnTo>
                  <a:pt x="803" y="2228"/>
                </a:lnTo>
                <a:lnTo>
                  <a:pt x="796" y="2212"/>
                </a:lnTo>
                <a:lnTo>
                  <a:pt x="796" y="2198"/>
                </a:lnTo>
                <a:lnTo>
                  <a:pt x="800" y="2170"/>
                </a:lnTo>
                <a:lnTo>
                  <a:pt x="798" y="2143"/>
                </a:lnTo>
                <a:lnTo>
                  <a:pt x="792" y="2116"/>
                </a:lnTo>
                <a:lnTo>
                  <a:pt x="779" y="2092"/>
                </a:lnTo>
                <a:lnTo>
                  <a:pt x="764" y="2068"/>
                </a:lnTo>
                <a:lnTo>
                  <a:pt x="745" y="2047"/>
                </a:lnTo>
                <a:lnTo>
                  <a:pt x="726" y="2026"/>
                </a:lnTo>
                <a:lnTo>
                  <a:pt x="704" y="2008"/>
                </a:lnTo>
                <a:lnTo>
                  <a:pt x="681" y="1991"/>
                </a:lnTo>
                <a:lnTo>
                  <a:pt x="659" y="1976"/>
                </a:lnTo>
                <a:lnTo>
                  <a:pt x="637" y="1962"/>
                </a:lnTo>
                <a:lnTo>
                  <a:pt x="617" y="1951"/>
                </a:lnTo>
                <a:lnTo>
                  <a:pt x="599" y="1942"/>
                </a:lnTo>
                <a:lnTo>
                  <a:pt x="585" y="1935"/>
                </a:lnTo>
                <a:lnTo>
                  <a:pt x="574" y="1930"/>
                </a:lnTo>
                <a:lnTo>
                  <a:pt x="483" y="1874"/>
                </a:lnTo>
                <a:lnTo>
                  <a:pt x="483" y="1656"/>
                </a:lnTo>
                <a:lnTo>
                  <a:pt x="302" y="1656"/>
                </a:lnTo>
                <a:lnTo>
                  <a:pt x="257" y="1653"/>
                </a:lnTo>
                <a:lnTo>
                  <a:pt x="214" y="1644"/>
                </a:lnTo>
                <a:lnTo>
                  <a:pt x="175" y="1630"/>
                </a:lnTo>
                <a:lnTo>
                  <a:pt x="137" y="1612"/>
                </a:lnTo>
                <a:lnTo>
                  <a:pt x="103" y="1588"/>
                </a:lnTo>
                <a:lnTo>
                  <a:pt x="74" y="1560"/>
                </a:lnTo>
                <a:lnTo>
                  <a:pt x="48" y="1530"/>
                </a:lnTo>
                <a:lnTo>
                  <a:pt x="27" y="1496"/>
                </a:lnTo>
                <a:lnTo>
                  <a:pt x="12" y="1459"/>
                </a:lnTo>
                <a:lnTo>
                  <a:pt x="3" y="1421"/>
                </a:lnTo>
                <a:lnTo>
                  <a:pt x="0" y="1380"/>
                </a:lnTo>
                <a:lnTo>
                  <a:pt x="0" y="790"/>
                </a:lnTo>
                <a:lnTo>
                  <a:pt x="79" y="848"/>
                </a:lnTo>
                <a:lnTo>
                  <a:pt x="110" y="875"/>
                </a:lnTo>
                <a:lnTo>
                  <a:pt x="144" y="897"/>
                </a:lnTo>
                <a:lnTo>
                  <a:pt x="180" y="915"/>
                </a:lnTo>
                <a:lnTo>
                  <a:pt x="220" y="927"/>
                </a:lnTo>
                <a:lnTo>
                  <a:pt x="260" y="935"/>
                </a:lnTo>
                <a:lnTo>
                  <a:pt x="302" y="938"/>
                </a:lnTo>
                <a:lnTo>
                  <a:pt x="362" y="938"/>
                </a:lnTo>
                <a:lnTo>
                  <a:pt x="406" y="935"/>
                </a:lnTo>
                <a:lnTo>
                  <a:pt x="449" y="926"/>
                </a:lnTo>
                <a:lnTo>
                  <a:pt x="490" y="912"/>
                </a:lnTo>
                <a:lnTo>
                  <a:pt x="526" y="894"/>
                </a:lnTo>
                <a:lnTo>
                  <a:pt x="560" y="870"/>
                </a:lnTo>
                <a:lnTo>
                  <a:pt x="590" y="843"/>
                </a:lnTo>
                <a:lnTo>
                  <a:pt x="615" y="813"/>
                </a:lnTo>
                <a:lnTo>
                  <a:pt x="636" y="779"/>
                </a:lnTo>
                <a:lnTo>
                  <a:pt x="651" y="741"/>
                </a:lnTo>
                <a:lnTo>
                  <a:pt x="661" y="703"/>
                </a:lnTo>
                <a:lnTo>
                  <a:pt x="664" y="662"/>
                </a:lnTo>
                <a:lnTo>
                  <a:pt x="664" y="175"/>
                </a:lnTo>
                <a:lnTo>
                  <a:pt x="666" y="146"/>
                </a:lnTo>
                <a:lnTo>
                  <a:pt x="674" y="118"/>
                </a:lnTo>
                <a:lnTo>
                  <a:pt x="686" y="92"/>
                </a:lnTo>
                <a:lnTo>
                  <a:pt x="702" y="68"/>
                </a:lnTo>
                <a:lnTo>
                  <a:pt x="721" y="48"/>
                </a:lnTo>
                <a:lnTo>
                  <a:pt x="744" y="30"/>
                </a:lnTo>
                <a:lnTo>
                  <a:pt x="770" y="16"/>
                </a:lnTo>
                <a:lnTo>
                  <a:pt x="797" y="6"/>
                </a:lnTo>
                <a:lnTo>
                  <a:pt x="827" y="1"/>
                </a:lnTo>
                <a:lnTo>
                  <a:pt x="8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7" name="Group 336"/>
          <p:cNvGrpSpPr/>
          <p:nvPr/>
        </p:nvGrpSpPr>
        <p:grpSpPr>
          <a:xfrm>
            <a:off x="7385871" y="3446463"/>
            <a:ext cx="217488" cy="584201"/>
            <a:chOff x="7377113" y="3446463"/>
            <a:chExt cx="217488" cy="584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8" name="Freeform 297"/>
            <p:cNvSpPr>
              <a:spLocks/>
            </p:cNvSpPr>
            <p:nvPr/>
          </p:nvSpPr>
          <p:spPr bwMode="auto">
            <a:xfrm>
              <a:off x="7500938" y="3906838"/>
              <a:ext cx="33338" cy="28575"/>
            </a:xfrm>
            <a:custGeom>
              <a:avLst/>
              <a:gdLst>
                <a:gd name="T0" fmla="*/ 137 w 192"/>
                <a:gd name="T1" fmla="*/ 0 h 166"/>
                <a:gd name="T2" fmla="*/ 192 w 192"/>
                <a:gd name="T3" fmla="*/ 0 h 166"/>
                <a:gd name="T4" fmla="*/ 192 w 192"/>
                <a:gd name="T5" fmla="*/ 166 h 166"/>
                <a:gd name="T6" fmla="*/ 137 w 192"/>
                <a:gd name="T7" fmla="*/ 166 h 166"/>
                <a:gd name="T8" fmla="*/ 108 w 192"/>
                <a:gd name="T9" fmla="*/ 164 h 166"/>
                <a:gd name="T10" fmla="*/ 81 w 192"/>
                <a:gd name="T11" fmla="*/ 158 h 166"/>
                <a:gd name="T12" fmla="*/ 58 w 192"/>
                <a:gd name="T13" fmla="*/ 150 h 166"/>
                <a:gd name="T14" fmla="*/ 38 w 192"/>
                <a:gd name="T15" fmla="*/ 139 h 166"/>
                <a:gd name="T16" fmla="*/ 22 w 192"/>
                <a:gd name="T17" fmla="*/ 126 h 166"/>
                <a:gd name="T18" fmla="*/ 10 w 192"/>
                <a:gd name="T19" fmla="*/ 112 h 166"/>
                <a:gd name="T20" fmla="*/ 2 w 192"/>
                <a:gd name="T21" fmla="*/ 98 h 166"/>
                <a:gd name="T22" fmla="*/ 0 w 192"/>
                <a:gd name="T23" fmla="*/ 83 h 166"/>
                <a:gd name="T24" fmla="*/ 2 w 192"/>
                <a:gd name="T25" fmla="*/ 68 h 166"/>
                <a:gd name="T26" fmla="*/ 10 w 192"/>
                <a:gd name="T27" fmla="*/ 54 h 166"/>
                <a:gd name="T28" fmla="*/ 22 w 192"/>
                <a:gd name="T29" fmla="*/ 40 h 166"/>
                <a:gd name="T30" fmla="*/ 38 w 192"/>
                <a:gd name="T31" fmla="*/ 27 h 166"/>
                <a:gd name="T32" fmla="*/ 58 w 192"/>
                <a:gd name="T33" fmla="*/ 15 h 166"/>
                <a:gd name="T34" fmla="*/ 81 w 192"/>
                <a:gd name="T35" fmla="*/ 7 h 166"/>
                <a:gd name="T36" fmla="*/ 108 w 192"/>
                <a:gd name="T37" fmla="*/ 2 h 166"/>
                <a:gd name="T38" fmla="*/ 137 w 192"/>
                <a:gd name="T3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66">
                  <a:moveTo>
                    <a:pt x="137" y="0"/>
                  </a:moveTo>
                  <a:lnTo>
                    <a:pt x="192" y="0"/>
                  </a:lnTo>
                  <a:lnTo>
                    <a:pt x="192" y="166"/>
                  </a:lnTo>
                  <a:lnTo>
                    <a:pt x="137" y="166"/>
                  </a:lnTo>
                  <a:lnTo>
                    <a:pt x="108" y="164"/>
                  </a:lnTo>
                  <a:lnTo>
                    <a:pt x="81" y="158"/>
                  </a:lnTo>
                  <a:lnTo>
                    <a:pt x="58" y="150"/>
                  </a:lnTo>
                  <a:lnTo>
                    <a:pt x="38" y="139"/>
                  </a:lnTo>
                  <a:lnTo>
                    <a:pt x="22" y="126"/>
                  </a:lnTo>
                  <a:lnTo>
                    <a:pt x="10" y="112"/>
                  </a:lnTo>
                  <a:lnTo>
                    <a:pt x="2" y="98"/>
                  </a:lnTo>
                  <a:lnTo>
                    <a:pt x="0" y="83"/>
                  </a:lnTo>
                  <a:lnTo>
                    <a:pt x="2" y="68"/>
                  </a:lnTo>
                  <a:lnTo>
                    <a:pt x="10" y="54"/>
                  </a:lnTo>
                  <a:lnTo>
                    <a:pt x="22" y="40"/>
                  </a:lnTo>
                  <a:lnTo>
                    <a:pt x="38" y="27"/>
                  </a:lnTo>
                  <a:lnTo>
                    <a:pt x="58" y="15"/>
                  </a:lnTo>
                  <a:lnTo>
                    <a:pt x="81" y="7"/>
                  </a:lnTo>
                  <a:lnTo>
                    <a:pt x="108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298"/>
            <p:cNvSpPr>
              <a:spLocks/>
            </p:cNvSpPr>
            <p:nvPr/>
          </p:nvSpPr>
          <p:spPr bwMode="auto">
            <a:xfrm>
              <a:off x="7437438" y="3937001"/>
              <a:ext cx="88900" cy="93663"/>
            </a:xfrm>
            <a:custGeom>
              <a:avLst/>
              <a:gdLst>
                <a:gd name="T0" fmla="*/ 0 w 508"/>
                <a:gd name="T1" fmla="*/ 0 h 532"/>
                <a:gd name="T2" fmla="*/ 26 w 508"/>
                <a:gd name="T3" fmla="*/ 17 h 532"/>
                <a:gd name="T4" fmla="*/ 32 w 508"/>
                <a:gd name="T5" fmla="*/ 20 h 532"/>
                <a:gd name="T6" fmla="*/ 54 w 508"/>
                <a:gd name="T7" fmla="*/ 31 h 532"/>
                <a:gd name="T8" fmla="*/ 75 w 508"/>
                <a:gd name="T9" fmla="*/ 44 h 532"/>
                <a:gd name="T10" fmla="*/ 97 w 508"/>
                <a:gd name="T11" fmla="*/ 58 h 532"/>
                <a:gd name="T12" fmla="*/ 117 w 508"/>
                <a:gd name="T13" fmla="*/ 73 h 532"/>
                <a:gd name="T14" fmla="*/ 136 w 508"/>
                <a:gd name="T15" fmla="*/ 89 h 532"/>
                <a:gd name="T16" fmla="*/ 152 w 508"/>
                <a:gd name="T17" fmla="*/ 105 h 532"/>
                <a:gd name="T18" fmla="*/ 165 w 508"/>
                <a:gd name="T19" fmla="*/ 122 h 532"/>
                <a:gd name="T20" fmla="*/ 175 w 508"/>
                <a:gd name="T21" fmla="*/ 138 h 532"/>
                <a:gd name="T22" fmla="*/ 180 w 508"/>
                <a:gd name="T23" fmla="*/ 153 h 532"/>
                <a:gd name="T24" fmla="*/ 179 w 508"/>
                <a:gd name="T25" fmla="*/ 166 h 532"/>
                <a:gd name="T26" fmla="*/ 176 w 508"/>
                <a:gd name="T27" fmla="*/ 195 h 532"/>
                <a:gd name="T28" fmla="*/ 177 w 508"/>
                <a:gd name="T29" fmla="*/ 222 h 532"/>
                <a:gd name="T30" fmla="*/ 184 w 508"/>
                <a:gd name="T31" fmla="*/ 248 h 532"/>
                <a:gd name="T32" fmla="*/ 195 w 508"/>
                <a:gd name="T33" fmla="*/ 273 h 532"/>
                <a:gd name="T34" fmla="*/ 211 w 508"/>
                <a:gd name="T35" fmla="*/ 296 h 532"/>
                <a:gd name="T36" fmla="*/ 229 w 508"/>
                <a:gd name="T37" fmla="*/ 318 h 532"/>
                <a:gd name="T38" fmla="*/ 250 w 508"/>
                <a:gd name="T39" fmla="*/ 339 h 532"/>
                <a:gd name="T40" fmla="*/ 273 w 508"/>
                <a:gd name="T41" fmla="*/ 359 h 532"/>
                <a:gd name="T42" fmla="*/ 298 w 508"/>
                <a:gd name="T43" fmla="*/ 376 h 532"/>
                <a:gd name="T44" fmla="*/ 324 w 508"/>
                <a:gd name="T45" fmla="*/ 393 h 532"/>
                <a:gd name="T46" fmla="*/ 349 w 508"/>
                <a:gd name="T47" fmla="*/ 409 h 532"/>
                <a:gd name="T48" fmla="*/ 375 w 508"/>
                <a:gd name="T49" fmla="*/ 422 h 532"/>
                <a:gd name="T50" fmla="*/ 400 w 508"/>
                <a:gd name="T51" fmla="*/ 434 h 532"/>
                <a:gd name="T52" fmla="*/ 423 w 508"/>
                <a:gd name="T53" fmla="*/ 444 h 532"/>
                <a:gd name="T54" fmla="*/ 444 w 508"/>
                <a:gd name="T55" fmla="*/ 453 h 532"/>
                <a:gd name="T56" fmla="*/ 463 w 508"/>
                <a:gd name="T57" fmla="*/ 459 h 532"/>
                <a:gd name="T58" fmla="*/ 478 w 508"/>
                <a:gd name="T59" fmla="*/ 464 h 532"/>
                <a:gd name="T60" fmla="*/ 508 w 508"/>
                <a:gd name="T61" fmla="*/ 479 h 532"/>
                <a:gd name="T62" fmla="*/ 488 w 508"/>
                <a:gd name="T63" fmla="*/ 497 h 532"/>
                <a:gd name="T64" fmla="*/ 466 w 508"/>
                <a:gd name="T65" fmla="*/ 512 h 532"/>
                <a:gd name="T66" fmla="*/ 441 w 508"/>
                <a:gd name="T67" fmla="*/ 523 h 532"/>
                <a:gd name="T68" fmla="*/ 415 w 508"/>
                <a:gd name="T69" fmla="*/ 530 h 532"/>
                <a:gd name="T70" fmla="*/ 387 w 508"/>
                <a:gd name="T71" fmla="*/ 532 h 532"/>
                <a:gd name="T72" fmla="*/ 166 w 508"/>
                <a:gd name="T73" fmla="*/ 532 h 532"/>
                <a:gd name="T74" fmla="*/ 136 w 508"/>
                <a:gd name="T75" fmla="*/ 529 h 532"/>
                <a:gd name="T76" fmla="*/ 108 w 508"/>
                <a:gd name="T77" fmla="*/ 522 h 532"/>
                <a:gd name="T78" fmla="*/ 83 w 508"/>
                <a:gd name="T79" fmla="*/ 509 h 532"/>
                <a:gd name="T80" fmla="*/ 60 w 508"/>
                <a:gd name="T81" fmla="*/ 493 h 532"/>
                <a:gd name="T82" fmla="*/ 40 w 508"/>
                <a:gd name="T83" fmla="*/ 473 h 532"/>
                <a:gd name="T84" fmla="*/ 23 w 508"/>
                <a:gd name="T85" fmla="*/ 450 h 532"/>
                <a:gd name="T86" fmla="*/ 10 w 508"/>
                <a:gd name="T87" fmla="*/ 425 h 532"/>
                <a:gd name="T88" fmla="*/ 3 w 508"/>
                <a:gd name="T89" fmla="*/ 397 h 532"/>
                <a:gd name="T90" fmla="*/ 0 w 508"/>
                <a:gd name="T91" fmla="*/ 366 h 532"/>
                <a:gd name="T92" fmla="*/ 0 w 508"/>
                <a:gd name="T93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532">
                  <a:moveTo>
                    <a:pt x="0" y="0"/>
                  </a:moveTo>
                  <a:lnTo>
                    <a:pt x="26" y="17"/>
                  </a:lnTo>
                  <a:lnTo>
                    <a:pt x="32" y="20"/>
                  </a:lnTo>
                  <a:lnTo>
                    <a:pt x="54" y="31"/>
                  </a:lnTo>
                  <a:lnTo>
                    <a:pt x="75" y="44"/>
                  </a:lnTo>
                  <a:lnTo>
                    <a:pt x="97" y="58"/>
                  </a:lnTo>
                  <a:lnTo>
                    <a:pt x="117" y="73"/>
                  </a:lnTo>
                  <a:lnTo>
                    <a:pt x="136" y="89"/>
                  </a:lnTo>
                  <a:lnTo>
                    <a:pt x="152" y="105"/>
                  </a:lnTo>
                  <a:lnTo>
                    <a:pt x="165" y="122"/>
                  </a:lnTo>
                  <a:lnTo>
                    <a:pt x="175" y="138"/>
                  </a:lnTo>
                  <a:lnTo>
                    <a:pt x="180" y="153"/>
                  </a:lnTo>
                  <a:lnTo>
                    <a:pt x="179" y="166"/>
                  </a:lnTo>
                  <a:lnTo>
                    <a:pt x="176" y="195"/>
                  </a:lnTo>
                  <a:lnTo>
                    <a:pt x="177" y="222"/>
                  </a:lnTo>
                  <a:lnTo>
                    <a:pt x="184" y="248"/>
                  </a:lnTo>
                  <a:lnTo>
                    <a:pt x="195" y="273"/>
                  </a:lnTo>
                  <a:lnTo>
                    <a:pt x="211" y="296"/>
                  </a:lnTo>
                  <a:lnTo>
                    <a:pt x="229" y="318"/>
                  </a:lnTo>
                  <a:lnTo>
                    <a:pt x="250" y="339"/>
                  </a:lnTo>
                  <a:lnTo>
                    <a:pt x="273" y="359"/>
                  </a:lnTo>
                  <a:lnTo>
                    <a:pt x="298" y="376"/>
                  </a:lnTo>
                  <a:lnTo>
                    <a:pt x="324" y="393"/>
                  </a:lnTo>
                  <a:lnTo>
                    <a:pt x="349" y="409"/>
                  </a:lnTo>
                  <a:lnTo>
                    <a:pt x="375" y="422"/>
                  </a:lnTo>
                  <a:lnTo>
                    <a:pt x="400" y="434"/>
                  </a:lnTo>
                  <a:lnTo>
                    <a:pt x="423" y="444"/>
                  </a:lnTo>
                  <a:lnTo>
                    <a:pt x="444" y="453"/>
                  </a:lnTo>
                  <a:lnTo>
                    <a:pt x="463" y="459"/>
                  </a:lnTo>
                  <a:lnTo>
                    <a:pt x="478" y="464"/>
                  </a:lnTo>
                  <a:lnTo>
                    <a:pt x="508" y="479"/>
                  </a:lnTo>
                  <a:lnTo>
                    <a:pt x="488" y="497"/>
                  </a:lnTo>
                  <a:lnTo>
                    <a:pt x="466" y="512"/>
                  </a:lnTo>
                  <a:lnTo>
                    <a:pt x="441" y="523"/>
                  </a:lnTo>
                  <a:lnTo>
                    <a:pt x="415" y="530"/>
                  </a:lnTo>
                  <a:lnTo>
                    <a:pt x="387" y="532"/>
                  </a:lnTo>
                  <a:lnTo>
                    <a:pt x="166" y="532"/>
                  </a:lnTo>
                  <a:lnTo>
                    <a:pt x="136" y="529"/>
                  </a:lnTo>
                  <a:lnTo>
                    <a:pt x="108" y="522"/>
                  </a:lnTo>
                  <a:lnTo>
                    <a:pt x="83" y="509"/>
                  </a:lnTo>
                  <a:lnTo>
                    <a:pt x="60" y="493"/>
                  </a:lnTo>
                  <a:lnTo>
                    <a:pt x="40" y="473"/>
                  </a:lnTo>
                  <a:lnTo>
                    <a:pt x="23" y="450"/>
                  </a:lnTo>
                  <a:lnTo>
                    <a:pt x="10" y="425"/>
                  </a:lnTo>
                  <a:lnTo>
                    <a:pt x="3" y="397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99"/>
            <p:cNvSpPr>
              <a:spLocks noEditPoints="1"/>
            </p:cNvSpPr>
            <p:nvPr/>
          </p:nvSpPr>
          <p:spPr bwMode="auto">
            <a:xfrm>
              <a:off x="7377113" y="3446463"/>
              <a:ext cx="217488" cy="557213"/>
            </a:xfrm>
            <a:custGeom>
              <a:avLst/>
              <a:gdLst>
                <a:gd name="T0" fmla="*/ 674 w 1231"/>
                <a:gd name="T1" fmla="*/ 1862 h 3157"/>
                <a:gd name="T2" fmla="*/ 695 w 1231"/>
                <a:gd name="T3" fmla="*/ 2039 h 3157"/>
                <a:gd name="T4" fmla="*/ 809 w 1231"/>
                <a:gd name="T5" fmla="*/ 2100 h 3157"/>
                <a:gd name="T6" fmla="*/ 923 w 1231"/>
                <a:gd name="T7" fmla="*/ 2039 h 3157"/>
                <a:gd name="T8" fmla="*/ 944 w 1231"/>
                <a:gd name="T9" fmla="*/ 1862 h 3157"/>
                <a:gd name="T10" fmla="*/ 875 w 1231"/>
                <a:gd name="T11" fmla="*/ 1827 h 3157"/>
                <a:gd name="T12" fmla="*/ 836 w 1231"/>
                <a:gd name="T13" fmla="*/ 1962 h 3157"/>
                <a:gd name="T14" fmla="*/ 798 w 1231"/>
                <a:gd name="T15" fmla="*/ 1987 h 3157"/>
                <a:gd name="T16" fmla="*/ 779 w 1231"/>
                <a:gd name="T17" fmla="*/ 1862 h 3157"/>
                <a:gd name="T18" fmla="*/ 385 w 1231"/>
                <a:gd name="T19" fmla="*/ 1437 h 3157"/>
                <a:gd name="T20" fmla="*/ 329 w 1231"/>
                <a:gd name="T21" fmla="*/ 1493 h 3157"/>
                <a:gd name="T22" fmla="*/ 369 w 1231"/>
                <a:gd name="T23" fmla="*/ 1673 h 3157"/>
                <a:gd name="T24" fmla="*/ 495 w 1231"/>
                <a:gd name="T25" fmla="*/ 1710 h 3157"/>
                <a:gd name="T26" fmla="*/ 594 w 1231"/>
                <a:gd name="T27" fmla="*/ 1629 h 3157"/>
                <a:gd name="T28" fmla="*/ 594 w 1231"/>
                <a:gd name="T29" fmla="*/ 1460 h 3157"/>
                <a:gd name="T30" fmla="*/ 517 w 1231"/>
                <a:gd name="T31" fmla="*/ 1448 h 3157"/>
                <a:gd name="T32" fmla="*/ 492 w 1231"/>
                <a:gd name="T33" fmla="*/ 1586 h 3157"/>
                <a:gd name="T34" fmla="*/ 448 w 1231"/>
                <a:gd name="T35" fmla="*/ 1595 h 3157"/>
                <a:gd name="T36" fmla="*/ 429 w 1231"/>
                <a:gd name="T37" fmla="*/ 1460 h 3157"/>
                <a:gd name="T38" fmla="*/ 654 w 1231"/>
                <a:gd name="T39" fmla="*/ 932 h 3157"/>
                <a:gd name="T40" fmla="*/ 616 w 1231"/>
                <a:gd name="T41" fmla="*/ 1134 h 3157"/>
                <a:gd name="T42" fmla="*/ 677 w 1231"/>
                <a:gd name="T43" fmla="*/ 1249 h 3157"/>
                <a:gd name="T44" fmla="*/ 808 w 1231"/>
                <a:gd name="T45" fmla="*/ 1261 h 3157"/>
                <a:gd name="T46" fmla="*/ 890 w 1231"/>
                <a:gd name="T47" fmla="*/ 1161 h 3157"/>
                <a:gd name="T48" fmla="*/ 869 w 1231"/>
                <a:gd name="T49" fmla="*/ 940 h 3157"/>
                <a:gd name="T50" fmla="*/ 792 w 1231"/>
                <a:gd name="T51" fmla="*/ 952 h 3157"/>
                <a:gd name="T52" fmla="*/ 773 w 1231"/>
                <a:gd name="T53" fmla="*/ 1153 h 3157"/>
                <a:gd name="T54" fmla="*/ 729 w 1231"/>
                <a:gd name="T55" fmla="*/ 1144 h 3157"/>
                <a:gd name="T56" fmla="*/ 704 w 1231"/>
                <a:gd name="T57" fmla="*/ 940 h 3157"/>
                <a:gd name="T58" fmla="*/ 418 w 1231"/>
                <a:gd name="T59" fmla="*/ 453 h 3157"/>
                <a:gd name="T60" fmla="*/ 398 w 1231"/>
                <a:gd name="T61" fmla="*/ 607 h 3157"/>
                <a:gd name="T62" fmla="*/ 479 w 1231"/>
                <a:gd name="T63" fmla="*/ 707 h 3157"/>
                <a:gd name="T64" fmla="*/ 609 w 1231"/>
                <a:gd name="T65" fmla="*/ 694 h 3157"/>
                <a:gd name="T66" fmla="*/ 671 w 1231"/>
                <a:gd name="T67" fmla="*/ 579 h 3157"/>
                <a:gd name="T68" fmla="*/ 633 w 1231"/>
                <a:gd name="T69" fmla="*/ 445 h 3157"/>
                <a:gd name="T70" fmla="*/ 563 w 1231"/>
                <a:gd name="T71" fmla="*/ 480 h 3157"/>
                <a:gd name="T72" fmla="*/ 543 w 1231"/>
                <a:gd name="T73" fmla="*/ 604 h 3157"/>
                <a:gd name="T74" fmla="*/ 506 w 1231"/>
                <a:gd name="T75" fmla="*/ 579 h 3157"/>
                <a:gd name="T76" fmla="*/ 468 w 1231"/>
                <a:gd name="T77" fmla="*/ 445 h 3157"/>
                <a:gd name="T78" fmla="*/ 750 w 1231"/>
                <a:gd name="T79" fmla="*/ 11 h 3157"/>
                <a:gd name="T80" fmla="*/ 901 w 1231"/>
                <a:gd name="T81" fmla="*/ 124 h 3157"/>
                <a:gd name="T82" fmla="*/ 1231 w 1231"/>
                <a:gd name="T83" fmla="*/ 2429 h 3157"/>
                <a:gd name="T84" fmla="*/ 758 w 1231"/>
                <a:gd name="T85" fmla="*/ 2505 h 3157"/>
                <a:gd name="T86" fmla="*/ 616 w 1231"/>
                <a:gd name="T87" fmla="*/ 2599 h 3157"/>
                <a:gd name="T88" fmla="*/ 601 w 1231"/>
                <a:gd name="T89" fmla="*/ 2751 h 3157"/>
                <a:gd name="T90" fmla="*/ 722 w 1231"/>
                <a:gd name="T91" fmla="*/ 2860 h 3157"/>
                <a:gd name="T92" fmla="*/ 892 w 1231"/>
                <a:gd name="T93" fmla="*/ 3146 h 3157"/>
                <a:gd name="T94" fmla="*/ 827 w 1231"/>
                <a:gd name="T95" fmla="*/ 3131 h 3157"/>
                <a:gd name="T96" fmla="*/ 699 w 1231"/>
                <a:gd name="T97" fmla="*/ 3066 h 3157"/>
                <a:gd name="T98" fmla="*/ 627 w 1231"/>
                <a:gd name="T99" fmla="*/ 2985 h 3157"/>
                <a:gd name="T100" fmla="*/ 610 w 1231"/>
                <a:gd name="T101" fmla="*/ 2865 h 3157"/>
                <a:gd name="T102" fmla="*/ 520 w 1231"/>
                <a:gd name="T103" fmla="*/ 2764 h 3157"/>
                <a:gd name="T104" fmla="*/ 433 w 1231"/>
                <a:gd name="T105" fmla="*/ 2708 h 3157"/>
                <a:gd name="T106" fmla="*/ 284 w 1231"/>
                <a:gd name="T107" fmla="*/ 272 h 3157"/>
                <a:gd name="T108" fmla="*/ 353 w 1231"/>
                <a:gd name="T109" fmla="*/ 93 h 3157"/>
                <a:gd name="T110" fmla="*/ 520 w 1231"/>
                <a:gd name="T111" fmla="*/ 3 h 3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1" h="3157">
                  <a:moveTo>
                    <a:pt x="727" y="1825"/>
                  </a:moveTo>
                  <a:lnTo>
                    <a:pt x="709" y="1827"/>
                  </a:lnTo>
                  <a:lnTo>
                    <a:pt x="694" y="1835"/>
                  </a:lnTo>
                  <a:lnTo>
                    <a:pt x="682" y="1847"/>
                  </a:lnTo>
                  <a:lnTo>
                    <a:pt x="674" y="1862"/>
                  </a:lnTo>
                  <a:lnTo>
                    <a:pt x="671" y="1879"/>
                  </a:lnTo>
                  <a:lnTo>
                    <a:pt x="671" y="1962"/>
                  </a:lnTo>
                  <a:lnTo>
                    <a:pt x="674" y="1989"/>
                  </a:lnTo>
                  <a:lnTo>
                    <a:pt x="682" y="2015"/>
                  </a:lnTo>
                  <a:lnTo>
                    <a:pt x="695" y="2039"/>
                  </a:lnTo>
                  <a:lnTo>
                    <a:pt x="712" y="2059"/>
                  </a:lnTo>
                  <a:lnTo>
                    <a:pt x="732" y="2077"/>
                  </a:lnTo>
                  <a:lnTo>
                    <a:pt x="755" y="2089"/>
                  </a:lnTo>
                  <a:lnTo>
                    <a:pt x="781" y="2097"/>
                  </a:lnTo>
                  <a:lnTo>
                    <a:pt x="809" y="2100"/>
                  </a:lnTo>
                  <a:lnTo>
                    <a:pt x="836" y="2097"/>
                  </a:lnTo>
                  <a:lnTo>
                    <a:pt x="862" y="2089"/>
                  </a:lnTo>
                  <a:lnTo>
                    <a:pt x="886" y="2077"/>
                  </a:lnTo>
                  <a:lnTo>
                    <a:pt x="907" y="2059"/>
                  </a:lnTo>
                  <a:lnTo>
                    <a:pt x="923" y="2039"/>
                  </a:lnTo>
                  <a:lnTo>
                    <a:pt x="936" y="2015"/>
                  </a:lnTo>
                  <a:lnTo>
                    <a:pt x="944" y="1989"/>
                  </a:lnTo>
                  <a:lnTo>
                    <a:pt x="947" y="1962"/>
                  </a:lnTo>
                  <a:lnTo>
                    <a:pt x="947" y="1879"/>
                  </a:lnTo>
                  <a:lnTo>
                    <a:pt x="944" y="1862"/>
                  </a:lnTo>
                  <a:lnTo>
                    <a:pt x="936" y="1847"/>
                  </a:lnTo>
                  <a:lnTo>
                    <a:pt x="924" y="1835"/>
                  </a:lnTo>
                  <a:lnTo>
                    <a:pt x="909" y="1827"/>
                  </a:lnTo>
                  <a:lnTo>
                    <a:pt x="892" y="1825"/>
                  </a:lnTo>
                  <a:lnTo>
                    <a:pt x="875" y="1827"/>
                  </a:lnTo>
                  <a:lnTo>
                    <a:pt x="858" y="1835"/>
                  </a:lnTo>
                  <a:lnTo>
                    <a:pt x="847" y="1847"/>
                  </a:lnTo>
                  <a:lnTo>
                    <a:pt x="839" y="1862"/>
                  </a:lnTo>
                  <a:lnTo>
                    <a:pt x="836" y="1879"/>
                  </a:lnTo>
                  <a:lnTo>
                    <a:pt x="836" y="1962"/>
                  </a:lnTo>
                  <a:lnTo>
                    <a:pt x="834" y="1972"/>
                  </a:lnTo>
                  <a:lnTo>
                    <a:pt x="828" y="1981"/>
                  </a:lnTo>
                  <a:lnTo>
                    <a:pt x="819" y="1987"/>
                  </a:lnTo>
                  <a:lnTo>
                    <a:pt x="809" y="1989"/>
                  </a:lnTo>
                  <a:lnTo>
                    <a:pt x="798" y="1987"/>
                  </a:lnTo>
                  <a:lnTo>
                    <a:pt x="790" y="1981"/>
                  </a:lnTo>
                  <a:lnTo>
                    <a:pt x="784" y="1972"/>
                  </a:lnTo>
                  <a:lnTo>
                    <a:pt x="782" y="1962"/>
                  </a:lnTo>
                  <a:lnTo>
                    <a:pt x="782" y="1879"/>
                  </a:lnTo>
                  <a:lnTo>
                    <a:pt x="779" y="1862"/>
                  </a:lnTo>
                  <a:lnTo>
                    <a:pt x="771" y="1847"/>
                  </a:lnTo>
                  <a:lnTo>
                    <a:pt x="759" y="1835"/>
                  </a:lnTo>
                  <a:lnTo>
                    <a:pt x="744" y="1827"/>
                  </a:lnTo>
                  <a:lnTo>
                    <a:pt x="727" y="1825"/>
                  </a:lnTo>
                  <a:close/>
                  <a:moveTo>
                    <a:pt x="385" y="1437"/>
                  </a:moveTo>
                  <a:lnTo>
                    <a:pt x="366" y="1440"/>
                  </a:lnTo>
                  <a:lnTo>
                    <a:pt x="351" y="1448"/>
                  </a:lnTo>
                  <a:lnTo>
                    <a:pt x="339" y="1460"/>
                  </a:lnTo>
                  <a:lnTo>
                    <a:pt x="332" y="1475"/>
                  </a:lnTo>
                  <a:lnTo>
                    <a:pt x="329" y="1493"/>
                  </a:lnTo>
                  <a:lnTo>
                    <a:pt x="329" y="1576"/>
                  </a:lnTo>
                  <a:lnTo>
                    <a:pt x="332" y="1603"/>
                  </a:lnTo>
                  <a:lnTo>
                    <a:pt x="340" y="1629"/>
                  </a:lnTo>
                  <a:lnTo>
                    <a:pt x="352" y="1653"/>
                  </a:lnTo>
                  <a:lnTo>
                    <a:pt x="369" y="1673"/>
                  </a:lnTo>
                  <a:lnTo>
                    <a:pt x="390" y="1690"/>
                  </a:lnTo>
                  <a:lnTo>
                    <a:pt x="414" y="1702"/>
                  </a:lnTo>
                  <a:lnTo>
                    <a:pt x="439" y="1710"/>
                  </a:lnTo>
                  <a:lnTo>
                    <a:pt x="467" y="1713"/>
                  </a:lnTo>
                  <a:lnTo>
                    <a:pt x="495" y="1710"/>
                  </a:lnTo>
                  <a:lnTo>
                    <a:pt x="521" y="1702"/>
                  </a:lnTo>
                  <a:lnTo>
                    <a:pt x="544" y="1690"/>
                  </a:lnTo>
                  <a:lnTo>
                    <a:pt x="564" y="1673"/>
                  </a:lnTo>
                  <a:lnTo>
                    <a:pt x="581" y="1653"/>
                  </a:lnTo>
                  <a:lnTo>
                    <a:pt x="594" y="1629"/>
                  </a:lnTo>
                  <a:lnTo>
                    <a:pt x="602" y="1603"/>
                  </a:lnTo>
                  <a:lnTo>
                    <a:pt x="604" y="1576"/>
                  </a:lnTo>
                  <a:lnTo>
                    <a:pt x="604" y="1493"/>
                  </a:lnTo>
                  <a:lnTo>
                    <a:pt x="602" y="1475"/>
                  </a:lnTo>
                  <a:lnTo>
                    <a:pt x="594" y="1460"/>
                  </a:lnTo>
                  <a:lnTo>
                    <a:pt x="582" y="1448"/>
                  </a:lnTo>
                  <a:lnTo>
                    <a:pt x="567" y="1440"/>
                  </a:lnTo>
                  <a:lnTo>
                    <a:pt x="549" y="1437"/>
                  </a:lnTo>
                  <a:lnTo>
                    <a:pt x="532" y="1440"/>
                  </a:lnTo>
                  <a:lnTo>
                    <a:pt x="517" y="1448"/>
                  </a:lnTo>
                  <a:lnTo>
                    <a:pt x="505" y="1460"/>
                  </a:lnTo>
                  <a:lnTo>
                    <a:pt x="497" y="1475"/>
                  </a:lnTo>
                  <a:lnTo>
                    <a:pt x="495" y="1493"/>
                  </a:lnTo>
                  <a:lnTo>
                    <a:pt x="495" y="1576"/>
                  </a:lnTo>
                  <a:lnTo>
                    <a:pt x="492" y="1586"/>
                  </a:lnTo>
                  <a:lnTo>
                    <a:pt x="486" y="1595"/>
                  </a:lnTo>
                  <a:lnTo>
                    <a:pt x="478" y="1601"/>
                  </a:lnTo>
                  <a:lnTo>
                    <a:pt x="467" y="1603"/>
                  </a:lnTo>
                  <a:lnTo>
                    <a:pt x="457" y="1601"/>
                  </a:lnTo>
                  <a:lnTo>
                    <a:pt x="448" y="1595"/>
                  </a:lnTo>
                  <a:lnTo>
                    <a:pt x="442" y="1586"/>
                  </a:lnTo>
                  <a:lnTo>
                    <a:pt x="440" y="1576"/>
                  </a:lnTo>
                  <a:lnTo>
                    <a:pt x="440" y="1493"/>
                  </a:lnTo>
                  <a:lnTo>
                    <a:pt x="437" y="1475"/>
                  </a:lnTo>
                  <a:lnTo>
                    <a:pt x="429" y="1460"/>
                  </a:lnTo>
                  <a:lnTo>
                    <a:pt x="417" y="1448"/>
                  </a:lnTo>
                  <a:lnTo>
                    <a:pt x="402" y="1440"/>
                  </a:lnTo>
                  <a:lnTo>
                    <a:pt x="385" y="1437"/>
                  </a:lnTo>
                  <a:close/>
                  <a:moveTo>
                    <a:pt x="672" y="930"/>
                  </a:moveTo>
                  <a:lnTo>
                    <a:pt x="654" y="932"/>
                  </a:lnTo>
                  <a:lnTo>
                    <a:pt x="639" y="940"/>
                  </a:lnTo>
                  <a:lnTo>
                    <a:pt x="627" y="952"/>
                  </a:lnTo>
                  <a:lnTo>
                    <a:pt x="619" y="968"/>
                  </a:lnTo>
                  <a:lnTo>
                    <a:pt x="616" y="986"/>
                  </a:lnTo>
                  <a:lnTo>
                    <a:pt x="616" y="1134"/>
                  </a:lnTo>
                  <a:lnTo>
                    <a:pt x="619" y="1161"/>
                  </a:lnTo>
                  <a:lnTo>
                    <a:pt x="628" y="1187"/>
                  </a:lnTo>
                  <a:lnTo>
                    <a:pt x="640" y="1211"/>
                  </a:lnTo>
                  <a:lnTo>
                    <a:pt x="657" y="1231"/>
                  </a:lnTo>
                  <a:lnTo>
                    <a:pt x="677" y="1249"/>
                  </a:lnTo>
                  <a:lnTo>
                    <a:pt x="701" y="1261"/>
                  </a:lnTo>
                  <a:lnTo>
                    <a:pt x="726" y="1269"/>
                  </a:lnTo>
                  <a:lnTo>
                    <a:pt x="754" y="1272"/>
                  </a:lnTo>
                  <a:lnTo>
                    <a:pt x="782" y="1269"/>
                  </a:lnTo>
                  <a:lnTo>
                    <a:pt x="808" y="1261"/>
                  </a:lnTo>
                  <a:lnTo>
                    <a:pt x="831" y="1249"/>
                  </a:lnTo>
                  <a:lnTo>
                    <a:pt x="851" y="1231"/>
                  </a:lnTo>
                  <a:lnTo>
                    <a:pt x="868" y="1211"/>
                  </a:lnTo>
                  <a:lnTo>
                    <a:pt x="882" y="1187"/>
                  </a:lnTo>
                  <a:lnTo>
                    <a:pt x="890" y="1161"/>
                  </a:lnTo>
                  <a:lnTo>
                    <a:pt x="892" y="1134"/>
                  </a:lnTo>
                  <a:lnTo>
                    <a:pt x="892" y="986"/>
                  </a:lnTo>
                  <a:lnTo>
                    <a:pt x="890" y="968"/>
                  </a:lnTo>
                  <a:lnTo>
                    <a:pt x="882" y="952"/>
                  </a:lnTo>
                  <a:lnTo>
                    <a:pt x="869" y="940"/>
                  </a:lnTo>
                  <a:lnTo>
                    <a:pt x="854" y="932"/>
                  </a:lnTo>
                  <a:lnTo>
                    <a:pt x="836" y="930"/>
                  </a:lnTo>
                  <a:lnTo>
                    <a:pt x="819" y="932"/>
                  </a:lnTo>
                  <a:lnTo>
                    <a:pt x="804" y="940"/>
                  </a:lnTo>
                  <a:lnTo>
                    <a:pt x="792" y="952"/>
                  </a:lnTo>
                  <a:lnTo>
                    <a:pt x="784" y="968"/>
                  </a:lnTo>
                  <a:lnTo>
                    <a:pt x="782" y="986"/>
                  </a:lnTo>
                  <a:lnTo>
                    <a:pt x="782" y="1134"/>
                  </a:lnTo>
                  <a:lnTo>
                    <a:pt x="779" y="1144"/>
                  </a:lnTo>
                  <a:lnTo>
                    <a:pt x="773" y="1153"/>
                  </a:lnTo>
                  <a:lnTo>
                    <a:pt x="765" y="1159"/>
                  </a:lnTo>
                  <a:lnTo>
                    <a:pt x="754" y="1161"/>
                  </a:lnTo>
                  <a:lnTo>
                    <a:pt x="744" y="1159"/>
                  </a:lnTo>
                  <a:lnTo>
                    <a:pt x="735" y="1153"/>
                  </a:lnTo>
                  <a:lnTo>
                    <a:pt x="729" y="1144"/>
                  </a:lnTo>
                  <a:lnTo>
                    <a:pt x="727" y="1134"/>
                  </a:lnTo>
                  <a:lnTo>
                    <a:pt x="727" y="986"/>
                  </a:lnTo>
                  <a:lnTo>
                    <a:pt x="724" y="968"/>
                  </a:lnTo>
                  <a:lnTo>
                    <a:pt x="716" y="952"/>
                  </a:lnTo>
                  <a:lnTo>
                    <a:pt x="704" y="940"/>
                  </a:lnTo>
                  <a:lnTo>
                    <a:pt x="689" y="932"/>
                  </a:lnTo>
                  <a:lnTo>
                    <a:pt x="672" y="930"/>
                  </a:lnTo>
                  <a:close/>
                  <a:moveTo>
                    <a:pt x="451" y="442"/>
                  </a:moveTo>
                  <a:lnTo>
                    <a:pt x="433" y="445"/>
                  </a:lnTo>
                  <a:lnTo>
                    <a:pt x="418" y="453"/>
                  </a:lnTo>
                  <a:lnTo>
                    <a:pt x="406" y="464"/>
                  </a:lnTo>
                  <a:lnTo>
                    <a:pt x="398" y="480"/>
                  </a:lnTo>
                  <a:lnTo>
                    <a:pt x="395" y="497"/>
                  </a:lnTo>
                  <a:lnTo>
                    <a:pt x="395" y="579"/>
                  </a:lnTo>
                  <a:lnTo>
                    <a:pt x="398" y="607"/>
                  </a:lnTo>
                  <a:lnTo>
                    <a:pt x="406" y="633"/>
                  </a:lnTo>
                  <a:lnTo>
                    <a:pt x="419" y="656"/>
                  </a:lnTo>
                  <a:lnTo>
                    <a:pt x="436" y="676"/>
                  </a:lnTo>
                  <a:lnTo>
                    <a:pt x="456" y="694"/>
                  </a:lnTo>
                  <a:lnTo>
                    <a:pt x="479" y="707"/>
                  </a:lnTo>
                  <a:lnTo>
                    <a:pt x="505" y="715"/>
                  </a:lnTo>
                  <a:lnTo>
                    <a:pt x="533" y="718"/>
                  </a:lnTo>
                  <a:lnTo>
                    <a:pt x="560" y="715"/>
                  </a:lnTo>
                  <a:lnTo>
                    <a:pt x="586" y="707"/>
                  </a:lnTo>
                  <a:lnTo>
                    <a:pt x="609" y="694"/>
                  </a:lnTo>
                  <a:lnTo>
                    <a:pt x="631" y="676"/>
                  </a:lnTo>
                  <a:lnTo>
                    <a:pt x="647" y="656"/>
                  </a:lnTo>
                  <a:lnTo>
                    <a:pt x="660" y="633"/>
                  </a:lnTo>
                  <a:lnTo>
                    <a:pt x="668" y="607"/>
                  </a:lnTo>
                  <a:lnTo>
                    <a:pt x="671" y="579"/>
                  </a:lnTo>
                  <a:lnTo>
                    <a:pt x="671" y="497"/>
                  </a:lnTo>
                  <a:lnTo>
                    <a:pt x="668" y="480"/>
                  </a:lnTo>
                  <a:lnTo>
                    <a:pt x="660" y="464"/>
                  </a:lnTo>
                  <a:lnTo>
                    <a:pt x="648" y="453"/>
                  </a:lnTo>
                  <a:lnTo>
                    <a:pt x="633" y="445"/>
                  </a:lnTo>
                  <a:lnTo>
                    <a:pt x="615" y="442"/>
                  </a:lnTo>
                  <a:lnTo>
                    <a:pt x="598" y="445"/>
                  </a:lnTo>
                  <a:lnTo>
                    <a:pt x="582" y="453"/>
                  </a:lnTo>
                  <a:lnTo>
                    <a:pt x="571" y="464"/>
                  </a:lnTo>
                  <a:lnTo>
                    <a:pt x="563" y="480"/>
                  </a:lnTo>
                  <a:lnTo>
                    <a:pt x="560" y="497"/>
                  </a:lnTo>
                  <a:lnTo>
                    <a:pt x="560" y="579"/>
                  </a:lnTo>
                  <a:lnTo>
                    <a:pt x="558" y="590"/>
                  </a:lnTo>
                  <a:lnTo>
                    <a:pt x="552" y="598"/>
                  </a:lnTo>
                  <a:lnTo>
                    <a:pt x="543" y="604"/>
                  </a:lnTo>
                  <a:lnTo>
                    <a:pt x="533" y="607"/>
                  </a:lnTo>
                  <a:lnTo>
                    <a:pt x="522" y="604"/>
                  </a:lnTo>
                  <a:lnTo>
                    <a:pt x="514" y="598"/>
                  </a:lnTo>
                  <a:lnTo>
                    <a:pt x="508" y="590"/>
                  </a:lnTo>
                  <a:lnTo>
                    <a:pt x="506" y="579"/>
                  </a:lnTo>
                  <a:lnTo>
                    <a:pt x="506" y="497"/>
                  </a:lnTo>
                  <a:lnTo>
                    <a:pt x="503" y="480"/>
                  </a:lnTo>
                  <a:lnTo>
                    <a:pt x="495" y="464"/>
                  </a:lnTo>
                  <a:lnTo>
                    <a:pt x="483" y="453"/>
                  </a:lnTo>
                  <a:lnTo>
                    <a:pt x="468" y="445"/>
                  </a:lnTo>
                  <a:lnTo>
                    <a:pt x="451" y="442"/>
                  </a:lnTo>
                  <a:close/>
                  <a:moveTo>
                    <a:pt x="560" y="0"/>
                  </a:moveTo>
                  <a:lnTo>
                    <a:pt x="671" y="0"/>
                  </a:lnTo>
                  <a:lnTo>
                    <a:pt x="711" y="3"/>
                  </a:lnTo>
                  <a:lnTo>
                    <a:pt x="750" y="11"/>
                  </a:lnTo>
                  <a:lnTo>
                    <a:pt x="786" y="25"/>
                  </a:lnTo>
                  <a:lnTo>
                    <a:pt x="819" y="44"/>
                  </a:lnTo>
                  <a:lnTo>
                    <a:pt x="850" y="67"/>
                  </a:lnTo>
                  <a:lnTo>
                    <a:pt x="878" y="93"/>
                  </a:lnTo>
                  <a:lnTo>
                    <a:pt x="901" y="124"/>
                  </a:lnTo>
                  <a:lnTo>
                    <a:pt x="920" y="158"/>
                  </a:lnTo>
                  <a:lnTo>
                    <a:pt x="934" y="194"/>
                  </a:lnTo>
                  <a:lnTo>
                    <a:pt x="943" y="232"/>
                  </a:lnTo>
                  <a:lnTo>
                    <a:pt x="947" y="272"/>
                  </a:lnTo>
                  <a:lnTo>
                    <a:pt x="1231" y="2429"/>
                  </a:lnTo>
                  <a:lnTo>
                    <a:pt x="892" y="2429"/>
                  </a:lnTo>
                  <a:lnTo>
                    <a:pt x="892" y="2496"/>
                  </a:lnTo>
                  <a:lnTo>
                    <a:pt x="837" y="2496"/>
                  </a:lnTo>
                  <a:lnTo>
                    <a:pt x="796" y="2498"/>
                  </a:lnTo>
                  <a:lnTo>
                    <a:pt x="758" y="2505"/>
                  </a:lnTo>
                  <a:lnTo>
                    <a:pt x="722" y="2517"/>
                  </a:lnTo>
                  <a:lnTo>
                    <a:pt x="690" y="2532"/>
                  </a:lnTo>
                  <a:lnTo>
                    <a:pt x="661" y="2551"/>
                  </a:lnTo>
                  <a:lnTo>
                    <a:pt x="637" y="2574"/>
                  </a:lnTo>
                  <a:lnTo>
                    <a:pt x="616" y="2599"/>
                  </a:lnTo>
                  <a:lnTo>
                    <a:pt x="601" y="2628"/>
                  </a:lnTo>
                  <a:lnTo>
                    <a:pt x="592" y="2657"/>
                  </a:lnTo>
                  <a:lnTo>
                    <a:pt x="589" y="2689"/>
                  </a:lnTo>
                  <a:lnTo>
                    <a:pt x="592" y="2721"/>
                  </a:lnTo>
                  <a:lnTo>
                    <a:pt x="601" y="2751"/>
                  </a:lnTo>
                  <a:lnTo>
                    <a:pt x="616" y="2778"/>
                  </a:lnTo>
                  <a:lnTo>
                    <a:pt x="637" y="2804"/>
                  </a:lnTo>
                  <a:lnTo>
                    <a:pt x="661" y="2826"/>
                  </a:lnTo>
                  <a:lnTo>
                    <a:pt x="690" y="2845"/>
                  </a:lnTo>
                  <a:lnTo>
                    <a:pt x="722" y="2860"/>
                  </a:lnTo>
                  <a:lnTo>
                    <a:pt x="758" y="2872"/>
                  </a:lnTo>
                  <a:lnTo>
                    <a:pt x="796" y="2879"/>
                  </a:lnTo>
                  <a:lnTo>
                    <a:pt x="837" y="2882"/>
                  </a:lnTo>
                  <a:lnTo>
                    <a:pt x="892" y="2882"/>
                  </a:lnTo>
                  <a:lnTo>
                    <a:pt x="892" y="3146"/>
                  </a:lnTo>
                  <a:lnTo>
                    <a:pt x="892" y="3151"/>
                  </a:lnTo>
                  <a:lnTo>
                    <a:pt x="891" y="3157"/>
                  </a:lnTo>
                  <a:lnTo>
                    <a:pt x="862" y="3143"/>
                  </a:lnTo>
                  <a:lnTo>
                    <a:pt x="851" y="3139"/>
                  </a:lnTo>
                  <a:lnTo>
                    <a:pt x="827" y="3131"/>
                  </a:lnTo>
                  <a:lnTo>
                    <a:pt x="801" y="3121"/>
                  </a:lnTo>
                  <a:lnTo>
                    <a:pt x="775" y="3109"/>
                  </a:lnTo>
                  <a:lnTo>
                    <a:pt x="749" y="3096"/>
                  </a:lnTo>
                  <a:lnTo>
                    <a:pt x="723" y="3081"/>
                  </a:lnTo>
                  <a:lnTo>
                    <a:pt x="699" y="3066"/>
                  </a:lnTo>
                  <a:lnTo>
                    <a:pt x="677" y="3049"/>
                  </a:lnTo>
                  <a:lnTo>
                    <a:pt x="659" y="3033"/>
                  </a:lnTo>
                  <a:lnTo>
                    <a:pt x="643" y="3017"/>
                  </a:lnTo>
                  <a:lnTo>
                    <a:pt x="632" y="3001"/>
                  </a:lnTo>
                  <a:lnTo>
                    <a:pt x="627" y="2985"/>
                  </a:lnTo>
                  <a:lnTo>
                    <a:pt x="627" y="2971"/>
                  </a:lnTo>
                  <a:lnTo>
                    <a:pt x="630" y="2943"/>
                  </a:lnTo>
                  <a:lnTo>
                    <a:pt x="629" y="2916"/>
                  </a:lnTo>
                  <a:lnTo>
                    <a:pt x="621" y="2889"/>
                  </a:lnTo>
                  <a:lnTo>
                    <a:pt x="610" y="2865"/>
                  </a:lnTo>
                  <a:lnTo>
                    <a:pt x="596" y="2841"/>
                  </a:lnTo>
                  <a:lnTo>
                    <a:pt x="580" y="2820"/>
                  </a:lnTo>
                  <a:lnTo>
                    <a:pt x="561" y="2799"/>
                  </a:lnTo>
                  <a:lnTo>
                    <a:pt x="541" y="2781"/>
                  </a:lnTo>
                  <a:lnTo>
                    <a:pt x="520" y="2764"/>
                  </a:lnTo>
                  <a:lnTo>
                    <a:pt x="500" y="2749"/>
                  </a:lnTo>
                  <a:lnTo>
                    <a:pt x="480" y="2735"/>
                  </a:lnTo>
                  <a:lnTo>
                    <a:pt x="462" y="2724"/>
                  </a:lnTo>
                  <a:lnTo>
                    <a:pt x="446" y="2715"/>
                  </a:lnTo>
                  <a:lnTo>
                    <a:pt x="433" y="2708"/>
                  </a:lnTo>
                  <a:lnTo>
                    <a:pt x="424" y="2703"/>
                  </a:lnTo>
                  <a:lnTo>
                    <a:pt x="339" y="2647"/>
                  </a:lnTo>
                  <a:lnTo>
                    <a:pt x="339" y="2429"/>
                  </a:lnTo>
                  <a:lnTo>
                    <a:pt x="0" y="2429"/>
                  </a:lnTo>
                  <a:lnTo>
                    <a:pt x="284" y="272"/>
                  </a:lnTo>
                  <a:lnTo>
                    <a:pt x="287" y="232"/>
                  </a:lnTo>
                  <a:lnTo>
                    <a:pt x="296" y="194"/>
                  </a:lnTo>
                  <a:lnTo>
                    <a:pt x="311" y="158"/>
                  </a:lnTo>
                  <a:lnTo>
                    <a:pt x="330" y="124"/>
                  </a:lnTo>
                  <a:lnTo>
                    <a:pt x="353" y="93"/>
                  </a:lnTo>
                  <a:lnTo>
                    <a:pt x="381" y="67"/>
                  </a:lnTo>
                  <a:lnTo>
                    <a:pt x="411" y="44"/>
                  </a:lnTo>
                  <a:lnTo>
                    <a:pt x="445" y="25"/>
                  </a:lnTo>
                  <a:lnTo>
                    <a:pt x="481" y="11"/>
                  </a:lnTo>
                  <a:lnTo>
                    <a:pt x="520" y="3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4" name="Freeform 304"/>
          <p:cNvSpPr>
            <a:spLocks noEditPoints="1"/>
          </p:cNvSpPr>
          <p:nvPr/>
        </p:nvSpPr>
        <p:spPr bwMode="auto">
          <a:xfrm>
            <a:off x="8282472" y="3455988"/>
            <a:ext cx="295275" cy="557213"/>
          </a:xfrm>
          <a:custGeom>
            <a:avLst/>
            <a:gdLst>
              <a:gd name="T0" fmla="*/ 755 w 1862"/>
              <a:gd name="T1" fmla="*/ 2273 h 3512"/>
              <a:gd name="T2" fmla="*/ 792 w 1862"/>
              <a:gd name="T3" fmla="*/ 2525 h 3512"/>
              <a:gd name="T4" fmla="*/ 1041 w 1862"/>
              <a:gd name="T5" fmla="*/ 2563 h 3512"/>
              <a:gd name="T6" fmla="*/ 1153 w 1862"/>
              <a:gd name="T7" fmla="*/ 2337 h 3512"/>
              <a:gd name="T8" fmla="*/ 978 w 1862"/>
              <a:gd name="T9" fmla="*/ 2160 h 3512"/>
              <a:gd name="T10" fmla="*/ 1382 w 1862"/>
              <a:gd name="T11" fmla="*/ 929 h 3512"/>
              <a:gd name="T12" fmla="*/ 1321 w 1862"/>
              <a:gd name="T13" fmla="*/ 965 h 3512"/>
              <a:gd name="T14" fmla="*/ 1616 w 1862"/>
              <a:gd name="T15" fmla="*/ 987 h 3512"/>
              <a:gd name="T16" fmla="*/ 1466 w 1862"/>
              <a:gd name="T17" fmla="*/ 915 h 3512"/>
              <a:gd name="T18" fmla="*/ 334 w 1862"/>
              <a:gd name="T19" fmla="*/ 927 h 3512"/>
              <a:gd name="T20" fmla="*/ 594 w 1862"/>
              <a:gd name="T21" fmla="*/ 1035 h 3512"/>
              <a:gd name="T22" fmla="*/ 528 w 1862"/>
              <a:gd name="T23" fmla="*/ 956 h 3512"/>
              <a:gd name="T24" fmla="*/ 455 w 1862"/>
              <a:gd name="T25" fmla="*/ 921 h 3512"/>
              <a:gd name="T26" fmla="*/ 909 w 1862"/>
              <a:gd name="T27" fmla="*/ 743 h 3512"/>
              <a:gd name="T28" fmla="*/ 685 w 1862"/>
              <a:gd name="T29" fmla="*/ 849 h 3512"/>
              <a:gd name="T30" fmla="*/ 687 w 1862"/>
              <a:gd name="T31" fmla="*/ 952 h 3512"/>
              <a:gd name="T32" fmla="*/ 727 w 1862"/>
              <a:gd name="T33" fmla="*/ 1045 h 3512"/>
              <a:gd name="T34" fmla="*/ 1186 w 1862"/>
              <a:gd name="T35" fmla="*/ 938 h 3512"/>
              <a:gd name="T36" fmla="*/ 1126 w 1862"/>
              <a:gd name="T37" fmla="*/ 839 h 3512"/>
              <a:gd name="T38" fmla="*/ 1027 w 1862"/>
              <a:gd name="T39" fmla="*/ 769 h 3512"/>
              <a:gd name="T40" fmla="*/ 1164 w 1862"/>
              <a:gd name="T41" fmla="*/ 565 h 3512"/>
              <a:gd name="T42" fmla="*/ 1137 w 1862"/>
              <a:gd name="T43" fmla="*/ 689 h 3512"/>
              <a:gd name="T44" fmla="*/ 1261 w 1862"/>
              <a:gd name="T45" fmla="*/ 815 h 3512"/>
              <a:gd name="T46" fmla="*/ 1380 w 1862"/>
              <a:gd name="T47" fmla="*/ 801 h 3512"/>
              <a:gd name="T48" fmla="*/ 1471 w 1862"/>
              <a:gd name="T49" fmla="*/ 775 h 3512"/>
              <a:gd name="T50" fmla="*/ 1356 w 1862"/>
              <a:gd name="T51" fmla="*/ 567 h 3512"/>
              <a:gd name="T52" fmla="*/ 446 w 1862"/>
              <a:gd name="T53" fmla="*/ 571 h 3512"/>
              <a:gd name="T54" fmla="*/ 365 w 1862"/>
              <a:gd name="T55" fmla="*/ 793 h 3512"/>
              <a:gd name="T56" fmla="*/ 528 w 1862"/>
              <a:gd name="T57" fmla="*/ 816 h 3512"/>
              <a:gd name="T58" fmla="*/ 594 w 1862"/>
              <a:gd name="T59" fmla="*/ 765 h 3512"/>
              <a:gd name="T60" fmla="*/ 703 w 1862"/>
              <a:gd name="T61" fmla="*/ 677 h 3512"/>
              <a:gd name="T62" fmla="*/ 670 w 1862"/>
              <a:gd name="T63" fmla="*/ 554 h 3512"/>
              <a:gd name="T64" fmla="*/ 954 w 1862"/>
              <a:gd name="T65" fmla="*/ 242 h 3512"/>
              <a:gd name="T66" fmla="*/ 997 w 1862"/>
              <a:gd name="T67" fmla="*/ 548 h 3512"/>
              <a:gd name="T68" fmla="*/ 1304 w 1862"/>
              <a:gd name="T69" fmla="*/ 422 h 3512"/>
              <a:gd name="T70" fmla="*/ 1568 w 1862"/>
              <a:gd name="T71" fmla="*/ 626 h 3512"/>
              <a:gd name="T72" fmla="*/ 1695 w 1862"/>
              <a:gd name="T73" fmla="*/ 894 h 3512"/>
              <a:gd name="T74" fmla="*/ 1861 w 1862"/>
              <a:gd name="T75" fmla="*/ 1201 h 3512"/>
              <a:gd name="T76" fmla="*/ 1771 w 1862"/>
              <a:gd name="T77" fmla="*/ 1550 h 3512"/>
              <a:gd name="T78" fmla="*/ 1642 w 1862"/>
              <a:gd name="T79" fmla="*/ 1708 h 3512"/>
              <a:gd name="T80" fmla="*/ 1377 w 1862"/>
              <a:gd name="T81" fmla="*/ 2230 h 3512"/>
              <a:gd name="T82" fmla="*/ 1329 w 1862"/>
              <a:gd name="T83" fmla="*/ 2618 h 3512"/>
              <a:gd name="T84" fmla="*/ 1209 w 1862"/>
              <a:gd name="T85" fmla="*/ 2920 h 3512"/>
              <a:gd name="T86" fmla="*/ 1489 w 1862"/>
              <a:gd name="T87" fmla="*/ 3145 h 3512"/>
              <a:gd name="T88" fmla="*/ 1642 w 1862"/>
              <a:gd name="T89" fmla="*/ 3306 h 3512"/>
              <a:gd name="T90" fmla="*/ 1521 w 1862"/>
              <a:gd name="T91" fmla="*/ 3501 h 3512"/>
              <a:gd name="T92" fmla="*/ 290 w 1862"/>
              <a:gd name="T93" fmla="*/ 3451 h 3512"/>
              <a:gd name="T94" fmla="*/ 277 w 1862"/>
              <a:gd name="T95" fmla="*/ 3222 h 3512"/>
              <a:gd name="T96" fmla="*/ 670 w 1862"/>
              <a:gd name="T97" fmla="*/ 3106 h 3512"/>
              <a:gd name="T98" fmla="*/ 674 w 1862"/>
              <a:gd name="T99" fmla="*/ 2776 h 3512"/>
              <a:gd name="T100" fmla="*/ 498 w 1862"/>
              <a:gd name="T101" fmla="*/ 2470 h 3512"/>
              <a:gd name="T102" fmla="*/ 503 w 1862"/>
              <a:gd name="T103" fmla="*/ 2037 h 3512"/>
              <a:gd name="T104" fmla="*/ 171 w 1862"/>
              <a:gd name="T105" fmla="*/ 1657 h 3512"/>
              <a:gd name="T106" fmla="*/ 23 w 1862"/>
              <a:gd name="T107" fmla="*/ 1395 h 3512"/>
              <a:gd name="T108" fmla="*/ 80 w 1862"/>
              <a:gd name="T109" fmla="*/ 1047 h 3512"/>
              <a:gd name="T110" fmla="*/ 240 w 1862"/>
              <a:gd name="T111" fmla="*/ 790 h 3512"/>
              <a:gd name="T112" fmla="*/ 368 w 1862"/>
              <a:gd name="T113" fmla="*/ 478 h 3512"/>
              <a:gd name="T114" fmla="*/ 698 w 1862"/>
              <a:gd name="T115" fmla="*/ 432 h 3512"/>
              <a:gd name="T116" fmla="*/ 393 w 1862"/>
              <a:gd name="T117" fmla="*/ 96 h 3512"/>
              <a:gd name="T118" fmla="*/ 438 w 1862"/>
              <a:gd name="T119" fmla="*/ 0 h 3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62" h="3512">
                <a:moveTo>
                  <a:pt x="943" y="2156"/>
                </a:moveTo>
                <a:lnTo>
                  <a:pt x="908" y="2160"/>
                </a:lnTo>
                <a:lnTo>
                  <a:pt x="876" y="2167"/>
                </a:lnTo>
                <a:lnTo>
                  <a:pt x="845" y="2180"/>
                </a:lnTo>
                <a:lnTo>
                  <a:pt x="817" y="2198"/>
                </a:lnTo>
                <a:lnTo>
                  <a:pt x="792" y="2220"/>
                </a:lnTo>
                <a:lnTo>
                  <a:pt x="772" y="2245"/>
                </a:lnTo>
                <a:lnTo>
                  <a:pt x="755" y="2273"/>
                </a:lnTo>
                <a:lnTo>
                  <a:pt x="742" y="2304"/>
                </a:lnTo>
                <a:lnTo>
                  <a:pt x="733" y="2337"/>
                </a:lnTo>
                <a:lnTo>
                  <a:pt x="731" y="2372"/>
                </a:lnTo>
                <a:lnTo>
                  <a:pt x="733" y="2408"/>
                </a:lnTo>
                <a:lnTo>
                  <a:pt x="742" y="2440"/>
                </a:lnTo>
                <a:lnTo>
                  <a:pt x="755" y="2471"/>
                </a:lnTo>
                <a:lnTo>
                  <a:pt x="772" y="2500"/>
                </a:lnTo>
                <a:lnTo>
                  <a:pt x="792" y="2525"/>
                </a:lnTo>
                <a:lnTo>
                  <a:pt x="817" y="2546"/>
                </a:lnTo>
                <a:lnTo>
                  <a:pt x="845" y="2563"/>
                </a:lnTo>
                <a:lnTo>
                  <a:pt x="876" y="2576"/>
                </a:lnTo>
                <a:lnTo>
                  <a:pt x="908" y="2585"/>
                </a:lnTo>
                <a:lnTo>
                  <a:pt x="943" y="2587"/>
                </a:lnTo>
                <a:lnTo>
                  <a:pt x="978" y="2585"/>
                </a:lnTo>
                <a:lnTo>
                  <a:pt x="1010" y="2576"/>
                </a:lnTo>
                <a:lnTo>
                  <a:pt x="1041" y="2563"/>
                </a:lnTo>
                <a:lnTo>
                  <a:pt x="1068" y="2546"/>
                </a:lnTo>
                <a:lnTo>
                  <a:pt x="1093" y="2525"/>
                </a:lnTo>
                <a:lnTo>
                  <a:pt x="1115" y="2500"/>
                </a:lnTo>
                <a:lnTo>
                  <a:pt x="1132" y="2471"/>
                </a:lnTo>
                <a:lnTo>
                  <a:pt x="1145" y="2440"/>
                </a:lnTo>
                <a:lnTo>
                  <a:pt x="1153" y="2408"/>
                </a:lnTo>
                <a:lnTo>
                  <a:pt x="1156" y="2372"/>
                </a:lnTo>
                <a:lnTo>
                  <a:pt x="1153" y="2337"/>
                </a:lnTo>
                <a:lnTo>
                  <a:pt x="1145" y="2304"/>
                </a:lnTo>
                <a:lnTo>
                  <a:pt x="1132" y="2273"/>
                </a:lnTo>
                <a:lnTo>
                  <a:pt x="1115" y="2245"/>
                </a:lnTo>
                <a:lnTo>
                  <a:pt x="1093" y="2220"/>
                </a:lnTo>
                <a:lnTo>
                  <a:pt x="1068" y="2198"/>
                </a:lnTo>
                <a:lnTo>
                  <a:pt x="1041" y="2180"/>
                </a:lnTo>
                <a:lnTo>
                  <a:pt x="1010" y="2167"/>
                </a:lnTo>
                <a:lnTo>
                  <a:pt x="978" y="2160"/>
                </a:lnTo>
                <a:lnTo>
                  <a:pt x="943" y="2156"/>
                </a:lnTo>
                <a:close/>
                <a:moveTo>
                  <a:pt x="1451" y="915"/>
                </a:moveTo>
                <a:lnTo>
                  <a:pt x="1429" y="917"/>
                </a:lnTo>
                <a:lnTo>
                  <a:pt x="1424" y="918"/>
                </a:lnTo>
                <a:lnTo>
                  <a:pt x="1418" y="919"/>
                </a:lnTo>
                <a:lnTo>
                  <a:pt x="1403" y="922"/>
                </a:lnTo>
                <a:lnTo>
                  <a:pt x="1389" y="927"/>
                </a:lnTo>
                <a:lnTo>
                  <a:pt x="1382" y="929"/>
                </a:lnTo>
                <a:lnTo>
                  <a:pt x="1377" y="931"/>
                </a:lnTo>
                <a:lnTo>
                  <a:pt x="1358" y="941"/>
                </a:lnTo>
                <a:lnTo>
                  <a:pt x="1352" y="943"/>
                </a:lnTo>
                <a:lnTo>
                  <a:pt x="1347" y="946"/>
                </a:lnTo>
                <a:lnTo>
                  <a:pt x="1336" y="954"/>
                </a:lnTo>
                <a:lnTo>
                  <a:pt x="1325" y="962"/>
                </a:lnTo>
                <a:lnTo>
                  <a:pt x="1323" y="963"/>
                </a:lnTo>
                <a:lnTo>
                  <a:pt x="1321" y="965"/>
                </a:lnTo>
                <a:lnTo>
                  <a:pt x="1321" y="967"/>
                </a:lnTo>
                <a:lnTo>
                  <a:pt x="1322" y="968"/>
                </a:lnTo>
                <a:lnTo>
                  <a:pt x="1326" y="1005"/>
                </a:lnTo>
                <a:lnTo>
                  <a:pt x="1328" y="1045"/>
                </a:lnTo>
                <a:lnTo>
                  <a:pt x="1328" y="1047"/>
                </a:lnTo>
                <a:lnTo>
                  <a:pt x="1653" y="1047"/>
                </a:lnTo>
                <a:lnTo>
                  <a:pt x="1637" y="1016"/>
                </a:lnTo>
                <a:lnTo>
                  <a:pt x="1616" y="987"/>
                </a:lnTo>
                <a:lnTo>
                  <a:pt x="1590" y="963"/>
                </a:lnTo>
                <a:lnTo>
                  <a:pt x="1561" y="942"/>
                </a:lnTo>
                <a:lnTo>
                  <a:pt x="1530" y="928"/>
                </a:lnTo>
                <a:lnTo>
                  <a:pt x="1494" y="918"/>
                </a:lnTo>
                <a:lnTo>
                  <a:pt x="1489" y="917"/>
                </a:lnTo>
                <a:lnTo>
                  <a:pt x="1482" y="917"/>
                </a:lnTo>
                <a:lnTo>
                  <a:pt x="1473" y="916"/>
                </a:lnTo>
                <a:lnTo>
                  <a:pt x="1466" y="915"/>
                </a:lnTo>
                <a:lnTo>
                  <a:pt x="1458" y="915"/>
                </a:lnTo>
                <a:lnTo>
                  <a:pt x="1451" y="915"/>
                </a:lnTo>
                <a:close/>
                <a:moveTo>
                  <a:pt x="406" y="915"/>
                </a:moveTo>
                <a:lnTo>
                  <a:pt x="398" y="915"/>
                </a:lnTo>
                <a:lnTo>
                  <a:pt x="390" y="916"/>
                </a:lnTo>
                <a:lnTo>
                  <a:pt x="381" y="916"/>
                </a:lnTo>
                <a:lnTo>
                  <a:pt x="370" y="917"/>
                </a:lnTo>
                <a:lnTo>
                  <a:pt x="334" y="927"/>
                </a:lnTo>
                <a:lnTo>
                  <a:pt x="301" y="941"/>
                </a:lnTo>
                <a:lnTo>
                  <a:pt x="272" y="962"/>
                </a:lnTo>
                <a:lnTo>
                  <a:pt x="246" y="986"/>
                </a:lnTo>
                <a:lnTo>
                  <a:pt x="224" y="1014"/>
                </a:lnTo>
                <a:lnTo>
                  <a:pt x="208" y="1047"/>
                </a:lnTo>
                <a:lnTo>
                  <a:pt x="599" y="1047"/>
                </a:lnTo>
                <a:lnTo>
                  <a:pt x="596" y="1042"/>
                </a:lnTo>
                <a:lnTo>
                  <a:pt x="594" y="1035"/>
                </a:lnTo>
                <a:lnTo>
                  <a:pt x="589" y="1025"/>
                </a:lnTo>
                <a:lnTo>
                  <a:pt x="572" y="998"/>
                </a:lnTo>
                <a:lnTo>
                  <a:pt x="567" y="992"/>
                </a:lnTo>
                <a:lnTo>
                  <a:pt x="563" y="988"/>
                </a:lnTo>
                <a:lnTo>
                  <a:pt x="553" y="977"/>
                </a:lnTo>
                <a:lnTo>
                  <a:pt x="542" y="967"/>
                </a:lnTo>
                <a:lnTo>
                  <a:pt x="536" y="962"/>
                </a:lnTo>
                <a:lnTo>
                  <a:pt x="528" y="956"/>
                </a:lnTo>
                <a:lnTo>
                  <a:pt x="525" y="953"/>
                </a:lnTo>
                <a:lnTo>
                  <a:pt x="521" y="951"/>
                </a:lnTo>
                <a:lnTo>
                  <a:pt x="500" y="939"/>
                </a:lnTo>
                <a:lnTo>
                  <a:pt x="484" y="931"/>
                </a:lnTo>
                <a:lnTo>
                  <a:pt x="477" y="928"/>
                </a:lnTo>
                <a:lnTo>
                  <a:pt x="471" y="926"/>
                </a:lnTo>
                <a:lnTo>
                  <a:pt x="463" y="923"/>
                </a:lnTo>
                <a:lnTo>
                  <a:pt x="455" y="921"/>
                </a:lnTo>
                <a:lnTo>
                  <a:pt x="449" y="920"/>
                </a:lnTo>
                <a:lnTo>
                  <a:pt x="444" y="919"/>
                </a:lnTo>
                <a:lnTo>
                  <a:pt x="435" y="917"/>
                </a:lnTo>
                <a:lnTo>
                  <a:pt x="426" y="916"/>
                </a:lnTo>
                <a:lnTo>
                  <a:pt x="420" y="916"/>
                </a:lnTo>
                <a:lnTo>
                  <a:pt x="413" y="915"/>
                </a:lnTo>
                <a:lnTo>
                  <a:pt x="406" y="915"/>
                </a:lnTo>
                <a:close/>
                <a:moveTo>
                  <a:pt x="909" y="743"/>
                </a:moveTo>
                <a:lnTo>
                  <a:pt x="881" y="746"/>
                </a:lnTo>
                <a:lnTo>
                  <a:pt x="853" y="750"/>
                </a:lnTo>
                <a:lnTo>
                  <a:pt x="852" y="750"/>
                </a:lnTo>
                <a:lnTo>
                  <a:pt x="814" y="760"/>
                </a:lnTo>
                <a:lnTo>
                  <a:pt x="777" y="776"/>
                </a:lnTo>
                <a:lnTo>
                  <a:pt x="744" y="796"/>
                </a:lnTo>
                <a:lnTo>
                  <a:pt x="712" y="820"/>
                </a:lnTo>
                <a:lnTo>
                  <a:pt x="685" y="849"/>
                </a:lnTo>
                <a:lnTo>
                  <a:pt x="661" y="881"/>
                </a:lnTo>
                <a:lnTo>
                  <a:pt x="658" y="885"/>
                </a:lnTo>
                <a:lnTo>
                  <a:pt x="655" y="890"/>
                </a:lnTo>
                <a:lnTo>
                  <a:pt x="652" y="895"/>
                </a:lnTo>
                <a:lnTo>
                  <a:pt x="649" y="900"/>
                </a:lnTo>
                <a:lnTo>
                  <a:pt x="660" y="913"/>
                </a:lnTo>
                <a:lnTo>
                  <a:pt x="671" y="928"/>
                </a:lnTo>
                <a:lnTo>
                  <a:pt x="687" y="952"/>
                </a:lnTo>
                <a:lnTo>
                  <a:pt x="701" y="977"/>
                </a:lnTo>
                <a:lnTo>
                  <a:pt x="705" y="983"/>
                </a:lnTo>
                <a:lnTo>
                  <a:pt x="707" y="988"/>
                </a:lnTo>
                <a:lnTo>
                  <a:pt x="716" y="1010"/>
                </a:lnTo>
                <a:lnTo>
                  <a:pt x="723" y="1032"/>
                </a:lnTo>
                <a:lnTo>
                  <a:pt x="725" y="1037"/>
                </a:lnTo>
                <a:lnTo>
                  <a:pt x="727" y="1044"/>
                </a:lnTo>
                <a:lnTo>
                  <a:pt x="727" y="1045"/>
                </a:lnTo>
                <a:lnTo>
                  <a:pt x="729" y="1047"/>
                </a:lnTo>
                <a:lnTo>
                  <a:pt x="1207" y="1047"/>
                </a:lnTo>
                <a:lnTo>
                  <a:pt x="1207" y="1046"/>
                </a:lnTo>
                <a:lnTo>
                  <a:pt x="1207" y="1045"/>
                </a:lnTo>
                <a:lnTo>
                  <a:pt x="1206" y="1019"/>
                </a:lnTo>
                <a:lnTo>
                  <a:pt x="1202" y="992"/>
                </a:lnTo>
                <a:lnTo>
                  <a:pt x="1197" y="974"/>
                </a:lnTo>
                <a:lnTo>
                  <a:pt x="1186" y="938"/>
                </a:lnTo>
                <a:lnTo>
                  <a:pt x="1184" y="931"/>
                </a:lnTo>
                <a:lnTo>
                  <a:pt x="1182" y="926"/>
                </a:lnTo>
                <a:lnTo>
                  <a:pt x="1171" y="904"/>
                </a:lnTo>
                <a:lnTo>
                  <a:pt x="1159" y="883"/>
                </a:lnTo>
                <a:lnTo>
                  <a:pt x="1155" y="876"/>
                </a:lnTo>
                <a:lnTo>
                  <a:pt x="1150" y="870"/>
                </a:lnTo>
                <a:lnTo>
                  <a:pt x="1138" y="853"/>
                </a:lnTo>
                <a:lnTo>
                  <a:pt x="1126" y="839"/>
                </a:lnTo>
                <a:lnTo>
                  <a:pt x="1122" y="835"/>
                </a:lnTo>
                <a:lnTo>
                  <a:pt x="1117" y="830"/>
                </a:lnTo>
                <a:lnTo>
                  <a:pt x="1099" y="814"/>
                </a:lnTo>
                <a:lnTo>
                  <a:pt x="1080" y="798"/>
                </a:lnTo>
                <a:lnTo>
                  <a:pt x="1074" y="794"/>
                </a:lnTo>
                <a:lnTo>
                  <a:pt x="1066" y="790"/>
                </a:lnTo>
                <a:lnTo>
                  <a:pt x="1035" y="773"/>
                </a:lnTo>
                <a:lnTo>
                  <a:pt x="1027" y="769"/>
                </a:lnTo>
                <a:lnTo>
                  <a:pt x="1020" y="765"/>
                </a:lnTo>
                <a:lnTo>
                  <a:pt x="985" y="753"/>
                </a:lnTo>
                <a:lnTo>
                  <a:pt x="948" y="747"/>
                </a:lnTo>
                <a:lnTo>
                  <a:pt x="909" y="743"/>
                </a:lnTo>
                <a:close/>
                <a:moveTo>
                  <a:pt x="1259" y="543"/>
                </a:moveTo>
                <a:lnTo>
                  <a:pt x="1225" y="545"/>
                </a:lnTo>
                <a:lnTo>
                  <a:pt x="1194" y="553"/>
                </a:lnTo>
                <a:lnTo>
                  <a:pt x="1164" y="565"/>
                </a:lnTo>
                <a:lnTo>
                  <a:pt x="1137" y="582"/>
                </a:lnTo>
                <a:lnTo>
                  <a:pt x="1112" y="602"/>
                </a:lnTo>
                <a:lnTo>
                  <a:pt x="1090" y="626"/>
                </a:lnTo>
                <a:lnTo>
                  <a:pt x="1073" y="654"/>
                </a:lnTo>
                <a:lnTo>
                  <a:pt x="1103" y="669"/>
                </a:lnTo>
                <a:lnTo>
                  <a:pt x="1132" y="686"/>
                </a:lnTo>
                <a:lnTo>
                  <a:pt x="1135" y="688"/>
                </a:lnTo>
                <a:lnTo>
                  <a:pt x="1137" y="689"/>
                </a:lnTo>
                <a:lnTo>
                  <a:pt x="1164" y="707"/>
                </a:lnTo>
                <a:lnTo>
                  <a:pt x="1188" y="728"/>
                </a:lnTo>
                <a:lnTo>
                  <a:pt x="1191" y="731"/>
                </a:lnTo>
                <a:lnTo>
                  <a:pt x="1194" y="735"/>
                </a:lnTo>
                <a:lnTo>
                  <a:pt x="1217" y="758"/>
                </a:lnTo>
                <a:lnTo>
                  <a:pt x="1237" y="782"/>
                </a:lnTo>
                <a:lnTo>
                  <a:pt x="1242" y="787"/>
                </a:lnTo>
                <a:lnTo>
                  <a:pt x="1261" y="815"/>
                </a:lnTo>
                <a:lnTo>
                  <a:pt x="1278" y="843"/>
                </a:lnTo>
                <a:lnTo>
                  <a:pt x="1283" y="841"/>
                </a:lnTo>
                <a:lnTo>
                  <a:pt x="1301" y="830"/>
                </a:lnTo>
                <a:lnTo>
                  <a:pt x="1320" y="821"/>
                </a:lnTo>
                <a:lnTo>
                  <a:pt x="1325" y="819"/>
                </a:lnTo>
                <a:lnTo>
                  <a:pt x="1330" y="817"/>
                </a:lnTo>
                <a:lnTo>
                  <a:pt x="1361" y="806"/>
                </a:lnTo>
                <a:lnTo>
                  <a:pt x="1380" y="801"/>
                </a:lnTo>
                <a:lnTo>
                  <a:pt x="1404" y="796"/>
                </a:lnTo>
                <a:lnTo>
                  <a:pt x="1426" y="793"/>
                </a:lnTo>
                <a:lnTo>
                  <a:pt x="1457" y="791"/>
                </a:lnTo>
                <a:lnTo>
                  <a:pt x="1459" y="792"/>
                </a:lnTo>
                <a:lnTo>
                  <a:pt x="1463" y="792"/>
                </a:lnTo>
                <a:lnTo>
                  <a:pt x="1466" y="792"/>
                </a:lnTo>
                <a:lnTo>
                  <a:pt x="1469" y="791"/>
                </a:lnTo>
                <a:lnTo>
                  <a:pt x="1471" y="775"/>
                </a:lnTo>
                <a:lnTo>
                  <a:pt x="1472" y="759"/>
                </a:lnTo>
                <a:lnTo>
                  <a:pt x="1469" y="724"/>
                </a:lnTo>
                <a:lnTo>
                  <a:pt x="1461" y="691"/>
                </a:lnTo>
                <a:lnTo>
                  <a:pt x="1448" y="659"/>
                </a:lnTo>
                <a:lnTo>
                  <a:pt x="1431" y="632"/>
                </a:lnTo>
                <a:lnTo>
                  <a:pt x="1409" y="606"/>
                </a:lnTo>
                <a:lnTo>
                  <a:pt x="1385" y="584"/>
                </a:lnTo>
                <a:lnTo>
                  <a:pt x="1356" y="567"/>
                </a:lnTo>
                <a:lnTo>
                  <a:pt x="1326" y="554"/>
                </a:lnTo>
                <a:lnTo>
                  <a:pt x="1294" y="546"/>
                </a:lnTo>
                <a:lnTo>
                  <a:pt x="1259" y="543"/>
                </a:lnTo>
                <a:close/>
                <a:moveTo>
                  <a:pt x="573" y="530"/>
                </a:moveTo>
                <a:lnTo>
                  <a:pt x="538" y="533"/>
                </a:lnTo>
                <a:lnTo>
                  <a:pt x="504" y="541"/>
                </a:lnTo>
                <a:lnTo>
                  <a:pt x="474" y="554"/>
                </a:lnTo>
                <a:lnTo>
                  <a:pt x="446" y="571"/>
                </a:lnTo>
                <a:lnTo>
                  <a:pt x="421" y="593"/>
                </a:lnTo>
                <a:lnTo>
                  <a:pt x="400" y="618"/>
                </a:lnTo>
                <a:lnTo>
                  <a:pt x="383" y="647"/>
                </a:lnTo>
                <a:lnTo>
                  <a:pt x="370" y="678"/>
                </a:lnTo>
                <a:lnTo>
                  <a:pt x="362" y="711"/>
                </a:lnTo>
                <a:lnTo>
                  <a:pt x="359" y="746"/>
                </a:lnTo>
                <a:lnTo>
                  <a:pt x="360" y="770"/>
                </a:lnTo>
                <a:lnTo>
                  <a:pt x="365" y="793"/>
                </a:lnTo>
                <a:lnTo>
                  <a:pt x="404" y="791"/>
                </a:lnTo>
                <a:lnTo>
                  <a:pt x="433" y="793"/>
                </a:lnTo>
                <a:lnTo>
                  <a:pt x="461" y="796"/>
                </a:lnTo>
                <a:lnTo>
                  <a:pt x="467" y="797"/>
                </a:lnTo>
                <a:lnTo>
                  <a:pt x="471" y="798"/>
                </a:lnTo>
                <a:lnTo>
                  <a:pt x="498" y="805"/>
                </a:lnTo>
                <a:lnTo>
                  <a:pt x="524" y="815"/>
                </a:lnTo>
                <a:lnTo>
                  <a:pt x="528" y="816"/>
                </a:lnTo>
                <a:lnTo>
                  <a:pt x="531" y="818"/>
                </a:lnTo>
                <a:lnTo>
                  <a:pt x="551" y="826"/>
                </a:lnTo>
                <a:lnTo>
                  <a:pt x="553" y="821"/>
                </a:lnTo>
                <a:lnTo>
                  <a:pt x="556" y="817"/>
                </a:lnTo>
                <a:lnTo>
                  <a:pt x="560" y="813"/>
                </a:lnTo>
                <a:lnTo>
                  <a:pt x="574" y="792"/>
                </a:lnTo>
                <a:lnTo>
                  <a:pt x="589" y="772"/>
                </a:lnTo>
                <a:lnTo>
                  <a:pt x="594" y="765"/>
                </a:lnTo>
                <a:lnTo>
                  <a:pt x="601" y="759"/>
                </a:lnTo>
                <a:lnTo>
                  <a:pt x="618" y="740"/>
                </a:lnTo>
                <a:lnTo>
                  <a:pt x="638" y="723"/>
                </a:lnTo>
                <a:lnTo>
                  <a:pt x="648" y="714"/>
                </a:lnTo>
                <a:lnTo>
                  <a:pt x="671" y="696"/>
                </a:lnTo>
                <a:lnTo>
                  <a:pt x="695" y="681"/>
                </a:lnTo>
                <a:lnTo>
                  <a:pt x="698" y="679"/>
                </a:lnTo>
                <a:lnTo>
                  <a:pt x="703" y="677"/>
                </a:lnTo>
                <a:lnTo>
                  <a:pt x="731" y="661"/>
                </a:lnTo>
                <a:lnTo>
                  <a:pt x="760" y="649"/>
                </a:lnTo>
                <a:lnTo>
                  <a:pt x="761" y="648"/>
                </a:lnTo>
                <a:lnTo>
                  <a:pt x="762" y="648"/>
                </a:lnTo>
                <a:lnTo>
                  <a:pt x="745" y="620"/>
                </a:lnTo>
                <a:lnTo>
                  <a:pt x="723" y="593"/>
                </a:lnTo>
                <a:lnTo>
                  <a:pt x="698" y="572"/>
                </a:lnTo>
                <a:lnTo>
                  <a:pt x="670" y="554"/>
                </a:lnTo>
                <a:lnTo>
                  <a:pt x="639" y="541"/>
                </a:lnTo>
                <a:lnTo>
                  <a:pt x="606" y="533"/>
                </a:lnTo>
                <a:lnTo>
                  <a:pt x="573" y="530"/>
                </a:lnTo>
                <a:close/>
                <a:moveTo>
                  <a:pt x="438" y="0"/>
                </a:moveTo>
                <a:lnTo>
                  <a:pt x="454" y="1"/>
                </a:lnTo>
                <a:lnTo>
                  <a:pt x="470" y="6"/>
                </a:lnTo>
                <a:lnTo>
                  <a:pt x="939" y="231"/>
                </a:lnTo>
                <a:lnTo>
                  <a:pt x="954" y="242"/>
                </a:lnTo>
                <a:lnTo>
                  <a:pt x="966" y="256"/>
                </a:lnTo>
                <a:lnTo>
                  <a:pt x="972" y="273"/>
                </a:lnTo>
                <a:lnTo>
                  <a:pt x="973" y="292"/>
                </a:lnTo>
                <a:lnTo>
                  <a:pt x="946" y="622"/>
                </a:lnTo>
                <a:lnTo>
                  <a:pt x="949" y="623"/>
                </a:lnTo>
                <a:lnTo>
                  <a:pt x="953" y="623"/>
                </a:lnTo>
                <a:lnTo>
                  <a:pt x="972" y="583"/>
                </a:lnTo>
                <a:lnTo>
                  <a:pt x="997" y="548"/>
                </a:lnTo>
                <a:lnTo>
                  <a:pt x="1025" y="515"/>
                </a:lnTo>
                <a:lnTo>
                  <a:pt x="1058" y="488"/>
                </a:lnTo>
                <a:lnTo>
                  <a:pt x="1092" y="464"/>
                </a:lnTo>
                <a:lnTo>
                  <a:pt x="1131" y="445"/>
                </a:lnTo>
                <a:lnTo>
                  <a:pt x="1171" y="431"/>
                </a:lnTo>
                <a:lnTo>
                  <a:pt x="1215" y="422"/>
                </a:lnTo>
                <a:lnTo>
                  <a:pt x="1259" y="419"/>
                </a:lnTo>
                <a:lnTo>
                  <a:pt x="1304" y="422"/>
                </a:lnTo>
                <a:lnTo>
                  <a:pt x="1348" y="432"/>
                </a:lnTo>
                <a:lnTo>
                  <a:pt x="1389" y="446"/>
                </a:lnTo>
                <a:lnTo>
                  <a:pt x="1428" y="466"/>
                </a:lnTo>
                <a:lnTo>
                  <a:pt x="1464" y="490"/>
                </a:lnTo>
                <a:lnTo>
                  <a:pt x="1495" y="519"/>
                </a:lnTo>
                <a:lnTo>
                  <a:pt x="1524" y="551"/>
                </a:lnTo>
                <a:lnTo>
                  <a:pt x="1548" y="588"/>
                </a:lnTo>
                <a:lnTo>
                  <a:pt x="1568" y="626"/>
                </a:lnTo>
                <a:lnTo>
                  <a:pt x="1582" y="669"/>
                </a:lnTo>
                <a:lnTo>
                  <a:pt x="1590" y="713"/>
                </a:lnTo>
                <a:lnTo>
                  <a:pt x="1594" y="759"/>
                </a:lnTo>
                <a:lnTo>
                  <a:pt x="1592" y="788"/>
                </a:lnTo>
                <a:lnTo>
                  <a:pt x="1588" y="819"/>
                </a:lnTo>
                <a:lnTo>
                  <a:pt x="1627" y="839"/>
                </a:lnTo>
                <a:lnTo>
                  <a:pt x="1663" y="864"/>
                </a:lnTo>
                <a:lnTo>
                  <a:pt x="1695" y="894"/>
                </a:lnTo>
                <a:lnTo>
                  <a:pt x="1723" y="927"/>
                </a:lnTo>
                <a:lnTo>
                  <a:pt x="1748" y="964"/>
                </a:lnTo>
                <a:lnTo>
                  <a:pt x="1767" y="1005"/>
                </a:lnTo>
                <a:lnTo>
                  <a:pt x="1781" y="1047"/>
                </a:lnTo>
                <a:lnTo>
                  <a:pt x="1828" y="1047"/>
                </a:lnTo>
                <a:lnTo>
                  <a:pt x="1841" y="1091"/>
                </a:lnTo>
                <a:lnTo>
                  <a:pt x="1853" y="1147"/>
                </a:lnTo>
                <a:lnTo>
                  <a:pt x="1861" y="1201"/>
                </a:lnTo>
                <a:lnTo>
                  <a:pt x="1862" y="1252"/>
                </a:lnTo>
                <a:lnTo>
                  <a:pt x="1859" y="1303"/>
                </a:lnTo>
                <a:lnTo>
                  <a:pt x="1851" y="1350"/>
                </a:lnTo>
                <a:lnTo>
                  <a:pt x="1840" y="1395"/>
                </a:lnTo>
                <a:lnTo>
                  <a:pt x="1825" y="1438"/>
                </a:lnTo>
                <a:lnTo>
                  <a:pt x="1809" y="1478"/>
                </a:lnTo>
                <a:lnTo>
                  <a:pt x="1791" y="1516"/>
                </a:lnTo>
                <a:lnTo>
                  <a:pt x="1771" y="1550"/>
                </a:lnTo>
                <a:lnTo>
                  <a:pt x="1751" y="1582"/>
                </a:lnTo>
                <a:lnTo>
                  <a:pt x="1730" y="1610"/>
                </a:lnTo>
                <a:lnTo>
                  <a:pt x="1710" y="1635"/>
                </a:lnTo>
                <a:lnTo>
                  <a:pt x="1692" y="1657"/>
                </a:lnTo>
                <a:lnTo>
                  <a:pt x="1675" y="1676"/>
                </a:lnTo>
                <a:lnTo>
                  <a:pt x="1661" y="1690"/>
                </a:lnTo>
                <a:lnTo>
                  <a:pt x="1650" y="1701"/>
                </a:lnTo>
                <a:lnTo>
                  <a:pt x="1642" y="1708"/>
                </a:lnTo>
                <a:lnTo>
                  <a:pt x="1572" y="1786"/>
                </a:lnTo>
                <a:lnTo>
                  <a:pt x="1502" y="1863"/>
                </a:lnTo>
                <a:lnTo>
                  <a:pt x="1434" y="1942"/>
                </a:lnTo>
                <a:lnTo>
                  <a:pt x="1371" y="2023"/>
                </a:lnTo>
                <a:lnTo>
                  <a:pt x="1313" y="2102"/>
                </a:lnTo>
                <a:lnTo>
                  <a:pt x="1339" y="2142"/>
                </a:lnTo>
                <a:lnTo>
                  <a:pt x="1360" y="2185"/>
                </a:lnTo>
                <a:lnTo>
                  <a:pt x="1377" y="2230"/>
                </a:lnTo>
                <a:lnTo>
                  <a:pt x="1389" y="2276"/>
                </a:lnTo>
                <a:lnTo>
                  <a:pt x="1396" y="2324"/>
                </a:lnTo>
                <a:lnTo>
                  <a:pt x="1400" y="2372"/>
                </a:lnTo>
                <a:lnTo>
                  <a:pt x="1396" y="2425"/>
                </a:lnTo>
                <a:lnTo>
                  <a:pt x="1388" y="2477"/>
                </a:lnTo>
                <a:lnTo>
                  <a:pt x="1374" y="2526"/>
                </a:lnTo>
                <a:lnTo>
                  <a:pt x="1354" y="2573"/>
                </a:lnTo>
                <a:lnTo>
                  <a:pt x="1329" y="2618"/>
                </a:lnTo>
                <a:lnTo>
                  <a:pt x="1300" y="2660"/>
                </a:lnTo>
                <a:lnTo>
                  <a:pt x="1267" y="2698"/>
                </a:lnTo>
                <a:lnTo>
                  <a:pt x="1229" y="2732"/>
                </a:lnTo>
                <a:lnTo>
                  <a:pt x="1186" y="2763"/>
                </a:lnTo>
                <a:lnTo>
                  <a:pt x="1192" y="2797"/>
                </a:lnTo>
                <a:lnTo>
                  <a:pt x="1196" y="2831"/>
                </a:lnTo>
                <a:lnTo>
                  <a:pt x="1202" y="2876"/>
                </a:lnTo>
                <a:lnTo>
                  <a:pt x="1209" y="2920"/>
                </a:lnTo>
                <a:lnTo>
                  <a:pt x="1215" y="2958"/>
                </a:lnTo>
                <a:lnTo>
                  <a:pt x="1215" y="2998"/>
                </a:lnTo>
                <a:lnTo>
                  <a:pt x="1209" y="3036"/>
                </a:lnTo>
                <a:lnTo>
                  <a:pt x="1199" y="3073"/>
                </a:lnTo>
                <a:lnTo>
                  <a:pt x="1184" y="3109"/>
                </a:lnTo>
                <a:lnTo>
                  <a:pt x="1164" y="3143"/>
                </a:lnTo>
                <a:lnTo>
                  <a:pt x="1460" y="3143"/>
                </a:lnTo>
                <a:lnTo>
                  <a:pt x="1489" y="3145"/>
                </a:lnTo>
                <a:lnTo>
                  <a:pt x="1517" y="3151"/>
                </a:lnTo>
                <a:lnTo>
                  <a:pt x="1543" y="3162"/>
                </a:lnTo>
                <a:lnTo>
                  <a:pt x="1568" y="3178"/>
                </a:lnTo>
                <a:lnTo>
                  <a:pt x="1589" y="3196"/>
                </a:lnTo>
                <a:lnTo>
                  <a:pt x="1610" y="3220"/>
                </a:lnTo>
                <a:lnTo>
                  <a:pt x="1625" y="3248"/>
                </a:lnTo>
                <a:lnTo>
                  <a:pt x="1636" y="3276"/>
                </a:lnTo>
                <a:lnTo>
                  <a:pt x="1642" y="3306"/>
                </a:lnTo>
                <a:lnTo>
                  <a:pt x="1642" y="3337"/>
                </a:lnTo>
                <a:lnTo>
                  <a:pt x="1638" y="3367"/>
                </a:lnTo>
                <a:lnTo>
                  <a:pt x="1628" y="3398"/>
                </a:lnTo>
                <a:lnTo>
                  <a:pt x="1614" y="3427"/>
                </a:lnTo>
                <a:lnTo>
                  <a:pt x="1596" y="3451"/>
                </a:lnTo>
                <a:lnTo>
                  <a:pt x="1574" y="3473"/>
                </a:lnTo>
                <a:lnTo>
                  <a:pt x="1549" y="3489"/>
                </a:lnTo>
                <a:lnTo>
                  <a:pt x="1521" y="3501"/>
                </a:lnTo>
                <a:lnTo>
                  <a:pt x="1492" y="3509"/>
                </a:lnTo>
                <a:lnTo>
                  <a:pt x="1460" y="3512"/>
                </a:lnTo>
                <a:lnTo>
                  <a:pt x="426" y="3512"/>
                </a:lnTo>
                <a:lnTo>
                  <a:pt x="395" y="3509"/>
                </a:lnTo>
                <a:lnTo>
                  <a:pt x="365" y="3501"/>
                </a:lnTo>
                <a:lnTo>
                  <a:pt x="338" y="3489"/>
                </a:lnTo>
                <a:lnTo>
                  <a:pt x="313" y="3473"/>
                </a:lnTo>
                <a:lnTo>
                  <a:pt x="290" y="3451"/>
                </a:lnTo>
                <a:lnTo>
                  <a:pt x="273" y="3427"/>
                </a:lnTo>
                <a:lnTo>
                  <a:pt x="258" y="3398"/>
                </a:lnTo>
                <a:lnTo>
                  <a:pt x="248" y="3367"/>
                </a:lnTo>
                <a:lnTo>
                  <a:pt x="244" y="3337"/>
                </a:lnTo>
                <a:lnTo>
                  <a:pt x="245" y="3306"/>
                </a:lnTo>
                <a:lnTo>
                  <a:pt x="250" y="3276"/>
                </a:lnTo>
                <a:lnTo>
                  <a:pt x="261" y="3248"/>
                </a:lnTo>
                <a:lnTo>
                  <a:pt x="277" y="3222"/>
                </a:lnTo>
                <a:lnTo>
                  <a:pt x="298" y="3196"/>
                </a:lnTo>
                <a:lnTo>
                  <a:pt x="319" y="3178"/>
                </a:lnTo>
                <a:lnTo>
                  <a:pt x="343" y="3162"/>
                </a:lnTo>
                <a:lnTo>
                  <a:pt x="370" y="3151"/>
                </a:lnTo>
                <a:lnTo>
                  <a:pt x="397" y="3145"/>
                </a:lnTo>
                <a:lnTo>
                  <a:pt x="426" y="3143"/>
                </a:lnTo>
                <a:lnTo>
                  <a:pt x="692" y="3143"/>
                </a:lnTo>
                <a:lnTo>
                  <a:pt x="670" y="3106"/>
                </a:lnTo>
                <a:lnTo>
                  <a:pt x="654" y="3068"/>
                </a:lnTo>
                <a:lnTo>
                  <a:pt x="644" y="3028"/>
                </a:lnTo>
                <a:lnTo>
                  <a:pt x="640" y="2987"/>
                </a:lnTo>
                <a:lnTo>
                  <a:pt x="642" y="2946"/>
                </a:lnTo>
                <a:lnTo>
                  <a:pt x="649" y="2904"/>
                </a:lnTo>
                <a:lnTo>
                  <a:pt x="660" y="2854"/>
                </a:lnTo>
                <a:lnTo>
                  <a:pt x="670" y="2805"/>
                </a:lnTo>
                <a:lnTo>
                  <a:pt x="674" y="2776"/>
                </a:lnTo>
                <a:lnTo>
                  <a:pt x="680" y="2749"/>
                </a:lnTo>
                <a:lnTo>
                  <a:pt x="642" y="2718"/>
                </a:lnTo>
                <a:lnTo>
                  <a:pt x="607" y="2684"/>
                </a:lnTo>
                <a:lnTo>
                  <a:pt x="577" y="2647"/>
                </a:lnTo>
                <a:lnTo>
                  <a:pt x="550" y="2606"/>
                </a:lnTo>
                <a:lnTo>
                  <a:pt x="528" y="2562"/>
                </a:lnTo>
                <a:lnTo>
                  <a:pt x="511" y="2517"/>
                </a:lnTo>
                <a:lnTo>
                  <a:pt x="498" y="2470"/>
                </a:lnTo>
                <a:lnTo>
                  <a:pt x="490" y="2422"/>
                </a:lnTo>
                <a:lnTo>
                  <a:pt x="487" y="2372"/>
                </a:lnTo>
                <a:lnTo>
                  <a:pt x="490" y="2319"/>
                </a:lnTo>
                <a:lnTo>
                  <a:pt x="499" y="2266"/>
                </a:lnTo>
                <a:lnTo>
                  <a:pt x="514" y="2214"/>
                </a:lnTo>
                <a:lnTo>
                  <a:pt x="536" y="2165"/>
                </a:lnTo>
                <a:lnTo>
                  <a:pt x="562" y="2119"/>
                </a:lnTo>
                <a:lnTo>
                  <a:pt x="503" y="2037"/>
                </a:lnTo>
                <a:lnTo>
                  <a:pt x="439" y="1956"/>
                </a:lnTo>
                <a:lnTo>
                  <a:pt x="370" y="1873"/>
                </a:lnTo>
                <a:lnTo>
                  <a:pt x="297" y="1791"/>
                </a:lnTo>
                <a:lnTo>
                  <a:pt x="221" y="1708"/>
                </a:lnTo>
                <a:lnTo>
                  <a:pt x="213" y="1701"/>
                </a:lnTo>
                <a:lnTo>
                  <a:pt x="201" y="1690"/>
                </a:lnTo>
                <a:lnTo>
                  <a:pt x="187" y="1676"/>
                </a:lnTo>
                <a:lnTo>
                  <a:pt x="171" y="1657"/>
                </a:lnTo>
                <a:lnTo>
                  <a:pt x="153" y="1635"/>
                </a:lnTo>
                <a:lnTo>
                  <a:pt x="133" y="1610"/>
                </a:lnTo>
                <a:lnTo>
                  <a:pt x="113" y="1582"/>
                </a:lnTo>
                <a:lnTo>
                  <a:pt x="92" y="1550"/>
                </a:lnTo>
                <a:lnTo>
                  <a:pt x="72" y="1516"/>
                </a:lnTo>
                <a:lnTo>
                  <a:pt x="54" y="1478"/>
                </a:lnTo>
                <a:lnTo>
                  <a:pt x="37" y="1438"/>
                </a:lnTo>
                <a:lnTo>
                  <a:pt x="23" y="1395"/>
                </a:lnTo>
                <a:lnTo>
                  <a:pt x="12" y="1350"/>
                </a:lnTo>
                <a:lnTo>
                  <a:pt x="4" y="1303"/>
                </a:lnTo>
                <a:lnTo>
                  <a:pt x="0" y="1252"/>
                </a:lnTo>
                <a:lnTo>
                  <a:pt x="2" y="1201"/>
                </a:lnTo>
                <a:lnTo>
                  <a:pt x="9" y="1147"/>
                </a:lnTo>
                <a:lnTo>
                  <a:pt x="22" y="1091"/>
                </a:lnTo>
                <a:lnTo>
                  <a:pt x="35" y="1047"/>
                </a:lnTo>
                <a:lnTo>
                  <a:pt x="80" y="1047"/>
                </a:lnTo>
                <a:lnTo>
                  <a:pt x="92" y="1008"/>
                </a:lnTo>
                <a:lnTo>
                  <a:pt x="109" y="971"/>
                </a:lnTo>
                <a:lnTo>
                  <a:pt x="131" y="937"/>
                </a:lnTo>
                <a:lnTo>
                  <a:pt x="156" y="906"/>
                </a:lnTo>
                <a:lnTo>
                  <a:pt x="184" y="877"/>
                </a:lnTo>
                <a:lnTo>
                  <a:pt x="215" y="852"/>
                </a:lnTo>
                <a:lnTo>
                  <a:pt x="249" y="831"/>
                </a:lnTo>
                <a:lnTo>
                  <a:pt x="240" y="790"/>
                </a:lnTo>
                <a:lnTo>
                  <a:pt x="237" y="746"/>
                </a:lnTo>
                <a:lnTo>
                  <a:pt x="240" y="700"/>
                </a:lnTo>
                <a:lnTo>
                  <a:pt x="250" y="656"/>
                </a:lnTo>
                <a:lnTo>
                  <a:pt x="264" y="614"/>
                </a:lnTo>
                <a:lnTo>
                  <a:pt x="284" y="575"/>
                </a:lnTo>
                <a:lnTo>
                  <a:pt x="307" y="538"/>
                </a:lnTo>
                <a:lnTo>
                  <a:pt x="336" y="507"/>
                </a:lnTo>
                <a:lnTo>
                  <a:pt x="368" y="478"/>
                </a:lnTo>
                <a:lnTo>
                  <a:pt x="404" y="453"/>
                </a:lnTo>
                <a:lnTo>
                  <a:pt x="442" y="433"/>
                </a:lnTo>
                <a:lnTo>
                  <a:pt x="484" y="419"/>
                </a:lnTo>
                <a:lnTo>
                  <a:pt x="527" y="410"/>
                </a:lnTo>
                <a:lnTo>
                  <a:pt x="573" y="407"/>
                </a:lnTo>
                <a:lnTo>
                  <a:pt x="616" y="410"/>
                </a:lnTo>
                <a:lnTo>
                  <a:pt x="658" y="418"/>
                </a:lnTo>
                <a:lnTo>
                  <a:pt x="698" y="432"/>
                </a:lnTo>
                <a:lnTo>
                  <a:pt x="736" y="451"/>
                </a:lnTo>
                <a:lnTo>
                  <a:pt x="771" y="474"/>
                </a:lnTo>
                <a:lnTo>
                  <a:pt x="803" y="501"/>
                </a:lnTo>
                <a:lnTo>
                  <a:pt x="831" y="533"/>
                </a:lnTo>
                <a:lnTo>
                  <a:pt x="849" y="324"/>
                </a:lnTo>
                <a:lnTo>
                  <a:pt x="417" y="117"/>
                </a:lnTo>
                <a:lnTo>
                  <a:pt x="404" y="108"/>
                </a:lnTo>
                <a:lnTo>
                  <a:pt x="393" y="96"/>
                </a:lnTo>
                <a:lnTo>
                  <a:pt x="386" y="82"/>
                </a:lnTo>
                <a:lnTo>
                  <a:pt x="383" y="67"/>
                </a:lnTo>
                <a:lnTo>
                  <a:pt x="383" y="51"/>
                </a:lnTo>
                <a:lnTo>
                  <a:pt x="389" y="35"/>
                </a:lnTo>
                <a:lnTo>
                  <a:pt x="397" y="22"/>
                </a:lnTo>
                <a:lnTo>
                  <a:pt x="409" y="11"/>
                </a:lnTo>
                <a:lnTo>
                  <a:pt x="423" y="3"/>
                </a:lnTo>
                <a:lnTo>
                  <a:pt x="4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" name="Freeform 309"/>
          <p:cNvSpPr>
            <a:spLocks noEditPoints="1"/>
          </p:cNvSpPr>
          <p:nvPr/>
        </p:nvSpPr>
        <p:spPr bwMode="auto">
          <a:xfrm>
            <a:off x="9186216" y="3454401"/>
            <a:ext cx="358775" cy="563563"/>
          </a:xfrm>
          <a:custGeom>
            <a:avLst/>
            <a:gdLst>
              <a:gd name="T0" fmla="*/ 1403 w 2258"/>
              <a:gd name="T1" fmla="*/ 2730 h 3195"/>
              <a:gd name="T2" fmla="*/ 975 w 2258"/>
              <a:gd name="T3" fmla="*/ 2730 h 3195"/>
              <a:gd name="T4" fmla="*/ 1586 w 2258"/>
              <a:gd name="T5" fmla="*/ 2454 h 3195"/>
              <a:gd name="T6" fmla="*/ 1158 w 2258"/>
              <a:gd name="T7" fmla="*/ 2454 h 3195"/>
              <a:gd name="T8" fmla="*/ 731 w 2258"/>
              <a:gd name="T9" fmla="*/ 2454 h 3195"/>
              <a:gd name="T10" fmla="*/ 1403 w 2258"/>
              <a:gd name="T11" fmla="*/ 2178 h 3195"/>
              <a:gd name="T12" fmla="*/ 975 w 2258"/>
              <a:gd name="T13" fmla="*/ 2178 h 3195"/>
              <a:gd name="T14" fmla="*/ 1611 w 2258"/>
              <a:gd name="T15" fmla="*/ 1925 h 3195"/>
              <a:gd name="T16" fmla="*/ 1324 w 2258"/>
              <a:gd name="T17" fmla="*/ 2052 h 3195"/>
              <a:gd name="T18" fmla="*/ 810 w 2258"/>
              <a:gd name="T19" fmla="*/ 2130 h 3195"/>
              <a:gd name="T20" fmla="*/ 232 w 2258"/>
              <a:gd name="T21" fmla="*/ 1697 h 3195"/>
              <a:gd name="T22" fmla="*/ 342 w 2258"/>
              <a:gd name="T23" fmla="*/ 1813 h 3195"/>
              <a:gd name="T24" fmla="*/ 1999 w 2258"/>
              <a:gd name="T25" fmla="*/ 1763 h 3195"/>
              <a:gd name="T26" fmla="*/ 189 w 2258"/>
              <a:gd name="T27" fmla="*/ 1484 h 3195"/>
              <a:gd name="T28" fmla="*/ 1589 w 2258"/>
              <a:gd name="T29" fmla="*/ 1004 h 3195"/>
              <a:gd name="T30" fmla="*/ 1744 w 2258"/>
              <a:gd name="T31" fmla="*/ 1032 h 3195"/>
              <a:gd name="T32" fmla="*/ 1727 w 2258"/>
              <a:gd name="T33" fmla="*/ 935 h 3195"/>
              <a:gd name="T34" fmla="*/ 1196 w 2258"/>
              <a:gd name="T35" fmla="*/ 970 h 3195"/>
              <a:gd name="T36" fmla="*/ 1366 w 2258"/>
              <a:gd name="T37" fmla="*/ 1042 h 3195"/>
              <a:gd name="T38" fmla="*/ 1416 w 2258"/>
              <a:gd name="T39" fmla="*/ 955 h 3195"/>
              <a:gd name="T40" fmla="*/ 877 w 2258"/>
              <a:gd name="T41" fmla="*/ 943 h 3195"/>
              <a:gd name="T42" fmla="*/ 894 w 2258"/>
              <a:gd name="T43" fmla="*/ 1039 h 3195"/>
              <a:gd name="T44" fmla="*/ 1036 w 2258"/>
              <a:gd name="T45" fmla="*/ 987 h 3195"/>
              <a:gd name="T46" fmla="*/ 609 w 2258"/>
              <a:gd name="T47" fmla="*/ 932 h 3195"/>
              <a:gd name="T48" fmla="*/ 559 w 2258"/>
              <a:gd name="T49" fmla="*/ 1020 h 3195"/>
              <a:gd name="T50" fmla="*/ 719 w 2258"/>
              <a:gd name="T51" fmla="*/ 1020 h 3195"/>
              <a:gd name="T52" fmla="*/ 670 w 2258"/>
              <a:gd name="T53" fmla="*/ 932 h 3195"/>
              <a:gd name="T54" fmla="*/ 1342 w 2258"/>
              <a:gd name="T55" fmla="*/ 656 h 3195"/>
              <a:gd name="T56" fmla="*/ 1544 w 2258"/>
              <a:gd name="T57" fmla="*/ 708 h 3195"/>
              <a:gd name="T58" fmla="*/ 1560 w 2258"/>
              <a:gd name="T59" fmla="*/ 611 h 3195"/>
              <a:gd name="T60" fmla="*/ 742 w 2258"/>
              <a:gd name="T61" fmla="*/ 623 h 3195"/>
              <a:gd name="T62" fmla="*/ 792 w 2258"/>
              <a:gd name="T63" fmla="*/ 711 h 3195"/>
              <a:gd name="T64" fmla="*/ 1033 w 2258"/>
              <a:gd name="T65" fmla="*/ 638 h 3195"/>
              <a:gd name="T66" fmla="*/ 1324 w 2258"/>
              <a:gd name="T67" fmla="*/ 3 h 3195"/>
              <a:gd name="T68" fmla="*/ 1637 w 2258"/>
              <a:gd name="T69" fmla="*/ 133 h 3195"/>
              <a:gd name="T70" fmla="*/ 1808 w 2258"/>
              <a:gd name="T71" fmla="*/ 421 h 3195"/>
              <a:gd name="T72" fmla="*/ 1895 w 2258"/>
              <a:gd name="T73" fmla="*/ 649 h 3195"/>
              <a:gd name="T74" fmla="*/ 2097 w 2258"/>
              <a:gd name="T75" fmla="*/ 900 h 3195"/>
              <a:gd name="T76" fmla="*/ 2228 w 2258"/>
              <a:gd name="T77" fmla="*/ 1127 h 3195"/>
              <a:gd name="T78" fmla="*/ 2199 w 2258"/>
              <a:gd name="T79" fmla="*/ 1413 h 3195"/>
              <a:gd name="T80" fmla="*/ 2099 w 2258"/>
              <a:gd name="T81" fmla="*/ 1826 h 3195"/>
              <a:gd name="T82" fmla="*/ 1886 w 2258"/>
              <a:gd name="T83" fmla="*/ 2128 h 3195"/>
              <a:gd name="T84" fmla="*/ 1727 w 2258"/>
              <a:gd name="T85" fmla="*/ 3136 h 3195"/>
              <a:gd name="T86" fmla="*/ 633 w 2258"/>
              <a:gd name="T87" fmla="*/ 3193 h 3195"/>
              <a:gd name="T88" fmla="*/ 492 w 2258"/>
              <a:gd name="T89" fmla="*/ 3056 h 3195"/>
              <a:gd name="T90" fmla="*/ 530 w 2258"/>
              <a:gd name="T91" fmla="*/ 2351 h 3195"/>
              <a:gd name="T92" fmla="*/ 342 w 2258"/>
              <a:gd name="T93" fmla="*/ 1923 h 3195"/>
              <a:gd name="T94" fmla="*/ 138 w 2258"/>
              <a:gd name="T95" fmla="*/ 1799 h 3195"/>
              <a:gd name="T96" fmla="*/ 32 w 2258"/>
              <a:gd name="T97" fmla="*/ 1372 h 3195"/>
              <a:gd name="T98" fmla="*/ 49 w 2258"/>
              <a:gd name="T99" fmla="*/ 1128 h 3195"/>
              <a:gd name="T100" fmla="*/ 174 w 2258"/>
              <a:gd name="T101" fmla="*/ 984 h 3195"/>
              <a:gd name="T102" fmla="*/ 203 w 2258"/>
              <a:gd name="T103" fmla="*/ 819 h 3195"/>
              <a:gd name="T104" fmla="*/ 424 w 2258"/>
              <a:gd name="T105" fmla="*/ 652 h 3195"/>
              <a:gd name="T106" fmla="*/ 435 w 2258"/>
              <a:gd name="T107" fmla="*/ 510 h 3195"/>
              <a:gd name="T108" fmla="*/ 717 w 2258"/>
              <a:gd name="T109" fmla="*/ 338 h 3195"/>
              <a:gd name="T110" fmla="*/ 1141 w 2258"/>
              <a:gd name="T111" fmla="*/ 281 h 3195"/>
              <a:gd name="T112" fmla="*/ 1208 w 2258"/>
              <a:gd name="T113" fmla="*/ 230 h 3195"/>
              <a:gd name="T114" fmla="*/ 1152 w 2258"/>
              <a:gd name="T115" fmla="*/ 87 h 3195"/>
              <a:gd name="T116" fmla="*/ 1183 w 2258"/>
              <a:gd name="T117" fmla="*/ 7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8" h="3195">
                <a:moveTo>
                  <a:pt x="1403" y="2730"/>
                </a:moveTo>
                <a:lnTo>
                  <a:pt x="1237" y="2880"/>
                </a:lnTo>
                <a:lnTo>
                  <a:pt x="1324" y="2958"/>
                </a:lnTo>
                <a:lnTo>
                  <a:pt x="1403" y="2887"/>
                </a:lnTo>
                <a:lnTo>
                  <a:pt x="1482" y="2958"/>
                </a:lnTo>
                <a:lnTo>
                  <a:pt x="1568" y="2880"/>
                </a:lnTo>
                <a:lnTo>
                  <a:pt x="1403" y="2730"/>
                </a:lnTo>
                <a:close/>
                <a:moveTo>
                  <a:pt x="975" y="2730"/>
                </a:moveTo>
                <a:lnTo>
                  <a:pt x="810" y="2880"/>
                </a:lnTo>
                <a:lnTo>
                  <a:pt x="896" y="2958"/>
                </a:lnTo>
                <a:lnTo>
                  <a:pt x="975" y="2887"/>
                </a:lnTo>
                <a:lnTo>
                  <a:pt x="1054" y="2958"/>
                </a:lnTo>
                <a:lnTo>
                  <a:pt x="1141" y="2880"/>
                </a:lnTo>
                <a:lnTo>
                  <a:pt x="975" y="2730"/>
                </a:lnTo>
                <a:close/>
                <a:moveTo>
                  <a:pt x="1586" y="2454"/>
                </a:moveTo>
                <a:lnTo>
                  <a:pt x="1420" y="2604"/>
                </a:lnTo>
                <a:lnTo>
                  <a:pt x="1507" y="2682"/>
                </a:lnTo>
                <a:lnTo>
                  <a:pt x="1586" y="2611"/>
                </a:lnTo>
                <a:lnTo>
                  <a:pt x="1665" y="2682"/>
                </a:lnTo>
                <a:lnTo>
                  <a:pt x="1751" y="2604"/>
                </a:lnTo>
                <a:lnTo>
                  <a:pt x="1586" y="2454"/>
                </a:lnTo>
                <a:close/>
                <a:moveTo>
                  <a:pt x="1158" y="2454"/>
                </a:moveTo>
                <a:lnTo>
                  <a:pt x="993" y="2604"/>
                </a:lnTo>
                <a:lnTo>
                  <a:pt x="1079" y="2682"/>
                </a:lnTo>
                <a:lnTo>
                  <a:pt x="1158" y="2611"/>
                </a:lnTo>
                <a:lnTo>
                  <a:pt x="1237" y="2682"/>
                </a:lnTo>
                <a:lnTo>
                  <a:pt x="1324" y="2604"/>
                </a:lnTo>
                <a:lnTo>
                  <a:pt x="1158" y="2454"/>
                </a:lnTo>
                <a:close/>
                <a:moveTo>
                  <a:pt x="731" y="2454"/>
                </a:moveTo>
                <a:lnTo>
                  <a:pt x="565" y="2604"/>
                </a:lnTo>
                <a:lnTo>
                  <a:pt x="652" y="2682"/>
                </a:lnTo>
                <a:lnTo>
                  <a:pt x="731" y="2611"/>
                </a:lnTo>
                <a:lnTo>
                  <a:pt x="810" y="2682"/>
                </a:lnTo>
                <a:lnTo>
                  <a:pt x="896" y="2604"/>
                </a:lnTo>
                <a:lnTo>
                  <a:pt x="731" y="2454"/>
                </a:lnTo>
                <a:close/>
                <a:moveTo>
                  <a:pt x="1403" y="2178"/>
                </a:moveTo>
                <a:lnTo>
                  <a:pt x="1237" y="2328"/>
                </a:lnTo>
                <a:lnTo>
                  <a:pt x="1324" y="2406"/>
                </a:lnTo>
                <a:lnTo>
                  <a:pt x="1403" y="2335"/>
                </a:lnTo>
                <a:lnTo>
                  <a:pt x="1482" y="2406"/>
                </a:lnTo>
                <a:lnTo>
                  <a:pt x="1568" y="2328"/>
                </a:lnTo>
                <a:lnTo>
                  <a:pt x="1403" y="2178"/>
                </a:lnTo>
                <a:close/>
                <a:moveTo>
                  <a:pt x="975" y="2178"/>
                </a:moveTo>
                <a:lnTo>
                  <a:pt x="810" y="2328"/>
                </a:lnTo>
                <a:lnTo>
                  <a:pt x="896" y="2406"/>
                </a:lnTo>
                <a:lnTo>
                  <a:pt x="975" y="2335"/>
                </a:lnTo>
                <a:lnTo>
                  <a:pt x="1054" y="2406"/>
                </a:lnTo>
                <a:lnTo>
                  <a:pt x="1141" y="2328"/>
                </a:lnTo>
                <a:lnTo>
                  <a:pt x="975" y="2178"/>
                </a:lnTo>
                <a:close/>
                <a:moveTo>
                  <a:pt x="1560" y="1925"/>
                </a:moveTo>
                <a:lnTo>
                  <a:pt x="1420" y="2052"/>
                </a:lnTo>
                <a:lnTo>
                  <a:pt x="1507" y="2130"/>
                </a:lnTo>
                <a:lnTo>
                  <a:pt x="1586" y="2059"/>
                </a:lnTo>
                <a:lnTo>
                  <a:pt x="1665" y="2130"/>
                </a:lnTo>
                <a:lnTo>
                  <a:pt x="1751" y="2052"/>
                </a:lnTo>
                <a:lnTo>
                  <a:pt x="1611" y="1925"/>
                </a:lnTo>
                <a:lnTo>
                  <a:pt x="1560" y="1925"/>
                </a:lnTo>
                <a:close/>
                <a:moveTo>
                  <a:pt x="1133" y="1925"/>
                </a:moveTo>
                <a:lnTo>
                  <a:pt x="993" y="2052"/>
                </a:lnTo>
                <a:lnTo>
                  <a:pt x="1079" y="2130"/>
                </a:lnTo>
                <a:lnTo>
                  <a:pt x="1158" y="2059"/>
                </a:lnTo>
                <a:lnTo>
                  <a:pt x="1237" y="2130"/>
                </a:lnTo>
                <a:lnTo>
                  <a:pt x="1324" y="2052"/>
                </a:lnTo>
                <a:lnTo>
                  <a:pt x="1184" y="1925"/>
                </a:lnTo>
                <a:lnTo>
                  <a:pt x="1133" y="1925"/>
                </a:lnTo>
                <a:close/>
                <a:moveTo>
                  <a:pt x="705" y="1925"/>
                </a:moveTo>
                <a:lnTo>
                  <a:pt x="565" y="2052"/>
                </a:lnTo>
                <a:lnTo>
                  <a:pt x="652" y="2130"/>
                </a:lnTo>
                <a:lnTo>
                  <a:pt x="731" y="2059"/>
                </a:lnTo>
                <a:lnTo>
                  <a:pt x="810" y="2130"/>
                </a:lnTo>
                <a:lnTo>
                  <a:pt x="896" y="2052"/>
                </a:lnTo>
                <a:lnTo>
                  <a:pt x="756" y="1925"/>
                </a:lnTo>
                <a:lnTo>
                  <a:pt x="705" y="1925"/>
                </a:lnTo>
                <a:close/>
                <a:moveTo>
                  <a:pt x="189" y="1484"/>
                </a:moveTo>
                <a:lnTo>
                  <a:pt x="231" y="1687"/>
                </a:lnTo>
                <a:lnTo>
                  <a:pt x="232" y="1692"/>
                </a:lnTo>
                <a:lnTo>
                  <a:pt x="232" y="1697"/>
                </a:lnTo>
                <a:lnTo>
                  <a:pt x="235" y="1720"/>
                </a:lnTo>
                <a:lnTo>
                  <a:pt x="243" y="1742"/>
                </a:lnTo>
                <a:lnTo>
                  <a:pt x="255" y="1763"/>
                </a:lnTo>
                <a:lnTo>
                  <a:pt x="272" y="1781"/>
                </a:lnTo>
                <a:lnTo>
                  <a:pt x="293" y="1795"/>
                </a:lnTo>
                <a:lnTo>
                  <a:pt x="317" y="1806"/>
                </a:lnTo>
                <a:lnTo>
                  <a:pt x="342" y="1813"/>
                </a:lnTo>
                <a:lnTo>
                  <a:pt x="370" y="1815"/>
                </a:lnTo>
                <a:lnTo>
                  <a:pt x="1886" y="1815"/>
                </a:lnTo>
                <a:lnTo>
                  <a:pt x="1914" y="1813"/>
                </a:lnTo>
                <a:lnTo>
                  <a:pt x="1939" y="1806"/>
                </a:lnTo>
                <a:lnTo>
                  <a:pt x="1962" y="1795"/>
                </a:lnTo>
                <a:lnTo>
                  <a:pt x="1982" y="1781"/>
                </a:lnTo>
                <a:lnTo>
                  <a:pt x="1999" y="1763"/>
                </a:lnTo>
                <a:lnTo>
                  <a:pt x="2012" y="1742"/>
                </a:lnTo>
                <a:lnTo>
                  <a:pt x="2020" y="1720"/>
                </a:lnTo>
                <a:lnTo>
                  <a:pt x="2022" y="1697"/>
                </a:lnTo>
                <a:lnTo>
                  <a:pt x="2023" y="1692"/>
                </a:lnTo>
                <a:lnTo>
                  <a:pt x="2023" y="1687"/>
                </a:lnTo>
                <a:lnTo>
                  <a:pt x="2067" y="1484"/>
                </a:lnTo>
                <a:lnTo>
                  <a:pt x="189" y="1484"/>
                </a:lnTo>
                <a:close/>
                <a:moveTo>
                  <a:pt x="1647" y="932"/>
                </a:moveTo>
                <a:lnTo>
                  <a:pt x="1628" y="935"/>
                </a:lnTo>
                <a:lnTo>
                  <a:pt x="1610" y="943"/>
                </a:lnTo>
                <a:lnTo>
                  <a:pt x="1598" y="955"/>
                </a:lnTo>
                <a:lnTo>
                  <a:pt x="1589" y="970"/>
                </a:lnTo>
                <a:lnTo>
                  <a:pt x="1586" y="987"/>
                </a:lnTo>
                <a:lnTo>
                  <a:pt x="1589" y="1004"/>
                </a:lnTo>
                <a:lnTo>
                  <a:pt x="1598" y="1020"/>
                </a:lnTo>
                <a:lnTo>
                  <a:pt x="1610" y="1032"/>
                </a:lnTo>
                <a:lnTo>
                  <a:pt x="1628" y="1039"/>
                </a:lnTo>
                <a:lnTo>
                  <a:pt x="1647" y="1042"/>
                </a:lnTo>
                <a:lnTo>
                  <a:pt x="1708" y="1042"/>
                </a:lnTo>
                <a:lnTo>
                  <a:pt x="1727" y="1039"/>
                </a:lnTo>
                <a:lnTo>
                  <a:pt x="1744" y="1032"/>
                </a:lnTo>
                <a:lnTo>
                  <a:pt x="1757" y="1020"/>
                </a:lnTo>
                <a:lnTo>
                  <a:pt x="1766" y="1004"/>
                </a:lnTo>
                <a:lnTo>
                  <a:pt x="1769" y="987"/>
                </a:lnTo>
                <a:lnTo>
                  <a:pt x="1766" y="970"/>
                </a:lnTo>
                <a:lnTo>
                  <a:pt x="1757" y="955"/>
                </a:lnTo>
                <a:lnTo>
                  <a:pt x="1744" y="943"/>
                </a:lnTo>
                <a:lnTo>
                  <a:pt x="1727" y="935"/>
                </a:lnTo>
                <a:lnTo>
                  <a:pt x="1708" y="932"/>
                </a:lnTo>
                <a:lnTo>
                  <a:pt x="1647" y="932"/>
                </a:lnTo>
                <a:close/>
                <a:moveTo>
                  <a:pt x="1255" y="932"/>
                </a:moveTo>
                <a:lnTo>
                  <a:pt x="1235" y="935"/>
                </a:lnTo>
                <a:lnTo>
                  <a:pt x="1218" y="943"/>
                </a:lnTo>
                <a:lnTo>
                  <a:pt x="1205" y="955"/>
                </a:lnTo>
                <a:lnTo>
                  <a:pt x="1196" y="970"/>
                </a:lnTo>
                <a:lnTo>
                  <a:pt x="1194" y="987"/>
                </a:lnTo>
                <a:lnTo>
                  <a:pt x="1196" y="1004"/>
                </a:lnTo>
                <a:lnTo>
                  <a:pt x="1205" y="1020"/>
                </a:lnTo>
                <a:lnTo>
                  <a:pt x="1218" y="1032"/>
                </a:lnTo>
                <a:lnTo>
                  <a:pt x="1235" y="1039"/>
                </a:lnTo>
                <a:lnTo>
                  <a:pt x="1255" y="1042"/>
                </a:lnTo>
                <a:lnTo>
                  <a:pt x="1366" y="1042"/>
                </a:lnTo>
                <a:lnTo>
                  <a:pt x="1386" y="1039"/>
                </a:lnTo>
                <a:lnTo>
                  <a:pt x="1403" y="1032"/>
                </a:lnTo>
                <a:lnTo>
                  <a:pt x="1416" y="1020"/>
                </a:lnTo>
                <a:lnTo>
                  <a:pt x="1424" y="1004"/>
                </a:lnTo>
                <a:lnTo>
                  <a:pt x="1427" y="987"/>
                </a:lnTo>
                <a:lnTo>
                  <a:pt x="1424" y="970"/>
                </a:lnTo>
                <a:lnTo>
                  <a:pt x="1416" y="955"/>
                </a:lnTo>
                <a:lnTo>
                  <a:pt x="1403" y="943"/>
                </a:lnTo>
                <a:lnTo>
                  <a:pt x="1386" y="935"/>
                </a:lnTo>
                <a:lnTo>
                  <a:pt x="1366" y="932"/>
                </a:lnTo>
                <a:lnTo>
                  <a:pt x="1255" y="932"/>
                </a:lnTo>
                <a:close/>
                <a:moveTo>
                  <a:pt x="914" y="932"/>
                </a:moveTo>
                <a:lnTo>
                  <a:pt x="894" y="935"/>
                </a:lnTo>
                <a:lnTo>
                  <a:pt x="877" y="943"/>
                </a:lnTo>
                <a:lnTo>
                  <a:pt x="864" y="955"/>
                </a:lnTo>
                <a:lnTo>
                  <a:pt x="856" y="970"/>
                </a:lnTo>
                <a:lnTo>
                  <a:pt x="853" y="987"/>
                </a:lnTo>
                <a:lnTo>
                  <a:pt x="856" y="1004"/>
                </a:lnTo>
                <a:lnTo>
                  <a:pt x="864" y="1020"/>
                </a:lnTo>
                <a:lnTo>
                  <a:pt x="877" y="1032"/>
                </a:lnTo>
                <a:lnTo>
                  <a:pt x="894" y="1039"/>
                </a:lnTo>
                <a:lnTo>
                  <a:pt x="914" y="1042"/>
                </a:lnTo>
                <a:lnTo>
                  <a:pt x="975" y="1042"/>
                </a:lnTo>
                <a:lnTo>
                  <a:pt x="994" y="1039"/>
                </a:lnTo>
                <a:lnTo>
                  <a:pt x="1011" y="1032"/>
                </a:lnTo>
                <a:lnTo>
                  <a:pt x="1024" y="1020"/>
                </a:lnTo>
                <a:lnTo>
                  <a:pt x="1033" y="1004"/>
                </a:lnTo>
                <a:lnTo>
                  <a:pt x="1036" y="987"/>
                </a:lnTo>
                <a:lnTo>
                  <a:pt x="1033" y="970"/>
                </a:lnTo>
                <a:lnTo>
                  <a:pt x="1024" y="955"/>
                </a:lnTo>
                <a:lnTo>
                  <a:pt x="1011" y="943"/>
                </a:lnTo>
                <a:lnTo>
                  <a:pt x="994" y="935"/>
                </a:lnTo>
                <a:lnTo>
                  <a:pt x="975" y="932"/>
                </a:lnTo>
                <a:lnTo>
                  <a:pt x="914" y="932"/>
                </a:lnTo>
                <a:close/>
                <a:moveTo>
                  <a:pt x="609" y="932"/>
                </a:moveTo>
                <a:lnTo>
                  <a:pt x="589" y="935"/>
                </a:lnTo>
                <a:lnTo>
                  <a:pt x="572" y="943"/>
                </a:lnTo>
                <a:lnTo>
                  <a:pt x="559" y="955"/>
                </a:lnTo>
                <a:lnTo>
                  <a:pt x="551" y="970"/>
                </a:lnTo>
                <a:lnTo>
                  <a:pt x="548" y="987"/>
                </a:lnTo>
                <a:lnTo>
                  <a:pt x="551" y="1004"/>
                </a:lnTo>
                <a:lnTo>
                  <a:pt x="559" y="1020"/>
                </a:lnTo>
                <a:lnTo>
                  <a:pt x="572" y="1032"/>
                </a:lnTo>
                <a:lnTo>
                  <a:pt x="589" y="1039"/>
                </a:lnTo>
                <a:lnTo>
                  <a:pt x="609" y="1042"/>
                </a:lnTo>
                <a:lnTo>
                  <a:pt x="670" y="1042"/>
                </a:lnTo>
                <a:lnTo>
                  <a:pt x="689" y="1039"/>
                </a:lnTo>
                <a:lnTo>
                  <a:pt x="705" y="1032"/>
                </a:lnTo>
                <a:lnTo>
                  <a:pt x="719" y="1020"/>
                </a:lnTo>
                <a:lnTo>
                  <a:pt x="727" y="1004"/>
                </a:lnTo>
                <a:lnTo>
                  <a:pt x="731" y="987"/>
                </a:lnTo>
                <a:lnTo>
                  <a:pt x="727" y="970"/>
                </a:lnTo>
                <a:lnTo>
                  <a:pt x="719" y="955"/>
                </a:lnTo>
                <a:lnTo>
                  <a:pt x="705" y="943"/>
                </a:lnTo>
                <a:lnTo>
                  <a:pt x="689" y="935"/>
                </a:lnTo>
                <a:lnTo>
                  <a:pt x="670" y="932"/>
                </a:lnTo>
                <a:lnTo>
                  <a:pt x="609" y="932"/>
                </a:lnTo>
                <a:close/>
                <a:moveTo>
                  <a:pt x="1403" y="600"/>
                </a:moveTo>
                <a:lnTo>
                  <a:pt x="1383" y="603"/>
                </a:lnTo>
                <a:lnTo>
                  <a:pt x="1366" y="611"/>
                </a:lnTo>
                <a:lnTo>
                  <a:pt x="1353" y="623"/>
                </a:lnTo>
                <a:lnTo>
                  <a:pt x="1345" y="638"/>
                </a:lnTo>
                <a:lnTo>
                  <a:pt x="1342" y="656"/>
                </a:lnTo>
                <a:lnTo>
                  <a:pt x="1345" y="674"/>
                </a:lnTo>
                <a:lnTo>
                  <a:pt x="1353" y="689"/>
                </a:lnTo>
                <a:lnTo>
                  <a:pt x="1366" y="701"/>
                </a:lnTo>
                <a:lnTo>
                  <a:pt x="1383" y="708"/>
                </a:lnTo>
                <a:lnTo>
                  <a:pt x="1403" y="711"/>
                </a:lnTo>
                <a:lnTo>
                  <a:pt x="1525" y="711"/>
                </a:lnTo>
                <a:lnTo>
                  <a:pt x="1544" y="708"/>
                </a:lnTo>
                <a:lnTo>
                  <a:pt x="1560" y="701"/>
                </a:lnTo>
                <a:lnTo>
                  <a:pt x="1574" y="689"/>
                </a:lnTo>
                <a:lnTo>
                  <a:pt x="1583" y="674"/>
                </a:lnTo>
                <a:lnTo>
                  <a:pt x="1586" y="656"/>
                </a:lnTo>
                <a:lnTo>
                  <a:pt x="1583" y="638"/>
                </a:lnTo>
                <a:lnTo>
                  <a:pt x="1574" y="623"/>
                </a:lnTo>
                <a:lnTo>
                  <a:pt x="1560" y="611"/>
                </a:lnTo>
                <a:lnTo>
                  <a:pt x="1544" y="603"/>
                </a:lnTo>
                <a:lnTo>
                  <a:pt x="1525" y="600"/>
                </a:lnTo>
                <a:lnTo>
                  <a:pt x="1403" y="600"/>
                </a:lnTo>
                <a:close/>
                <a:moveTo>
                  <a:pt x="792" y="600"/>
                </a:moveTo>
                <a:lnTo>
                  <a:pt x="772" y="603"/>
                </a:lnTo>
                <a:lnTo>
                  <a:pt x="755" y="611"/>
                </a:lnTo>
                <a:lnTo>
                  <a:pt x="742" y="623"/>
                </a:lnTo>
                <a:lnTo>
                  <a:pt x="734" y="638"/>
                </a:lnTo>
                <a:lnTo>
                  <a:pt x="731" y="656"/>
                </a:lnTo>
                <a:lnTo>
                  <a:pt x="734" y="674"/>
                </a:lnTo>
                <a:lnTo>
                  <a:pt x="742" y="689"/>
                </a:lnTo>
                <a:lnTo>
                  <a:pt x="755" y="701"/>
                </a:lnTo>
                <a:lnTo>
                  <a:pt x="772" y="708"/>
                </a:lnTo>
                <a:lnTo>
                  <a:pt x="792" y="711"/>
                </a:lnTo>
                <a:lnTo>
                  <a:pt x="975" y="711"/>
                </a:lnTo>
                <a:lnTo>
                  <a:pt x="994" y="708"/>
                </a:lnTo>
                <a:lnTo>
                  <a:pt x="1011" y="701"/>
                </a:lnTo>
                <a:lnTo>
                  <a:pt x="1024" y="689"/>
                </a:lnTo>
                <a:lnTo>
                  <a:pt x="1033" y="674"/>
                </a:lnTo>
                <a:lnTo>
                  <a:pt x="1036" y="656"/>
                </a:lnTo>
                <a:lnTo>
                  <a:pt x="1033" y="638"/>
                </a:lnTo>
                <a:lnTo>
                  <a:pt x="1024" y="623"/>
                </a:lnTo>
                <a:lnTo>
                  <a:pt x="1011" y="611"/>
                </a:lnTo>
                <a:lnTo>
                  <a:pt x="994" y="603"/>
                </a:lnTo>
                <a:lnTo>
                  <a:pt x="975" y="600"/>
                </a:lnTo>
                <a:lnTo>
                  <a:pt x="792" y="600"/>
                </a:lnTo>
                <a:close/>
                <a:moveTo>
                  <a:pt x="1269" y="0"/>
                </a:moveTo>
                <a:lnTo>
                  <a:pt x="1324" y="3"/>
                </a:lnTo>
                <a:lnTo>
                  <a:pt x="1376" y="9"/>
                </a:lnTo>
                <a:lnTo>
                  <a:pt x="1425" y="19"/>
                </a:lnTo>
                <a:lnTo>
                  <a:pt x="1473" y="33"/>
                </a:lnTo>
                <a:lnTo>
                  <a:pt x="1517" y="52"/>
                </a:lnTo>
                <a:lnTo>
                  <a:pt x="1560" y="74"/>
                </a:lnTo>
                <a:lnTo>
                  <a:pt x="1600" y="102"/>
                </a:lnTo>
                <a:lnTo>
                  <a:pt x="1637" y="133"/>
                </a:lnTo>
                <a:lnTo>
                  <a:pt x="1674" y="169"/>
                </a:lnTo>
                <a:lnTo>
                  <a:pt x="1706" y="209"/>
                </a:lnTo>
                <a:lnTo>
                  <a:pt x="1734" y="250"/>
                </a:lnTo>
                <a:lnTo>
                  <a:pt x="1757" y="293"/>
                </a:lnTo>
                <a:lnTo>
                  <a:pt x="1778" y="335"/>
                </a:lnTo>
                <a:lnTo>
                  <a:pt x="1795" y="379"/>
                </a:lnTo>
                <a:lnTo>
                  <a:pt x="1808" y="421"/>
                </a:lnTo>
                <a:lnTo>
                  <a:pt x="1819" y="462"/>
                </a:lnTo>
                <a:lnTo>
                  <a:pt x="1827" y="500"/>
                </a:lnTo>
                <a:lnTo>
                  <a:pt x="1834" y="536"/>
                </a:lnTo>
                <a:lnTo>
                  <a:pt x="1838" y="568"/>
                </a:lnTo>
                <a:lnTo>
                  <a:pt x="1840" y="596"/>
                </a:lnTo>
                <a:lnTo>
                  <a:pt x="1842" y="619"/>
                </a:lnTo>
                <a:lnTo>
                  <a:pt x="1895" y="649"/>
                </a:lnTo>
                <a:lnTo>
                  <a:pt x="1942" y="681"/>
                </a:lnTo>
                <a:lnTo>
                  <a:pt x="1983" y="714"/>
                </a:lnTo>
                <a:lnTo>
                  <a:pt x="2019" y="749"/>
                </a:lnTo>
                <a:lnTo>
                  <a:pt x="2048" y="785"/>
                </a:lnTo>
                <a:lnTo>
                  <a:pt x="2071" y="822"/>
                </a:lnTo>
                <a:lnTo>
                  <a:pt x="2087" y="861"/>
                </a:lnTo>
                <a:lnTo>
                  <a:pt x="2097" y="900"/>
                </a:lnTo>
                <a:lnTo>
                  <a:pt x="2100" y="942"/>
                </a:lnTo>
                <a:lnTo>
                  <a:pt x="2100" y="961"/>
                </a:lnTo>
                <a:lnTo>
                  <a:pt x="2098" y="981"/>
                </a:lnTo>
                <a:lnTo>
                  <a:pt x="2139" y="1015"/>
                </a:lnTo>
                <a:lnTo>
                  <a:pt x="2175" y="1051"/>
                </a:lnTo>
                <a:lnTo>
                  <a:pt x="2204" y="1088"/>
                </a:lnTo>
                <a:lnTo>
                  <a:pt x="2228" y="1127"/>
                </a:lnTo>
                <a:lnTo>
                  <a:pt x="2244" y="1166"/>
                </a:lnTo>
                <a:lnTo>
                  <a:pt x="2254" y="1207"/>
                </a:lnTo>
                <a:lnTo>
                  <a:pt x="2258" y="1248"/>
                </a:lnTo>
                <a:lnTo>
                  <a:pt x="2253" y="1290"/>
                </a:lnTo>
                <a:lnTo>
                  <a:pt x="2242" y="1332"/>
                </a:lnTo>
                <a:lnTo>
                  <a:pt x="2224" y="1373"/>
                </a:lnTo>
                <a:lnTo>
                  <a:pt x="2199" y="1413"/>
                </a:lnTo>
                <a:lnTo>
                  <a:pt x="2201" y="1426"/>
                </a:lnTo>
                <a:lnTo>
                  <a:pt x="2200" y="1438"/>
                </a:lnTo>
                <a:lnTo>
                  <a:pt x="2145" y="1702"/>
                </a:lnTo>
                <a:lnTo>
                  <a:pt x="2141" y="1736"/>
                </a:lnTo>
                <a:lnTo>
                  <a:pt x="2132" y="1769"/>
                </a:lnTo>
                <a:lnTo>
                  <a:pt x="2118" y="1799"/>
                </a:lnTo>
                <a:lnTo>
                  <a:pt x="2099" y="1826"/>
                </a:lnTo>
                <a:lnTo>
                  <a:pt x="2076" y="1851"/>
                </a:lnTo>
                <a:lnTo>
                  <a:pt x="2049" y="1873"/>
                </a:lnTo>
                <a:lnTo>
                  <a:pt x="2019" y="1892"/>
                </a:lnTo>
                <a:lnTo>
                  <a:pt x="1986" y="1906"/>
                </a:lnTo>
                <a:lnTo>
                  <a:pt x="1951" y="1917"/>
                </a:lnTo>
                <a:lnTo>
                  <a:pt x="1914" y="1923"/>
                </a:lnTo>
                <a:lnTo>
                  <a:pt x="1886" y="2128"/>
                </a:lnTo>
                <a:lnTo>
                  <a:pt x="1665" y="2328"/>
                </a:lnTo>
                <a:lnTo>
                  <a:pt x="1751" y="2406"/>
                </a:lnTo>
                <a:lnTo>
                  <a:pt x="1862" y="2306"/>
                </a:lnTo>
                <a:lnTo>
                  <a:pt x="1762" y="3056"/>
                </a:lnTo>
                <a:lnTo>
                  <a:pt x="1756" y="3085"/>
                </a:lnTo>
                <a:lnTo>
                  <a:pt x="1744" y="3111"/>
                </a:lnTo>
                <a:lnTo>
                  <a:pt x="1727" y="3136"/>
                </a:lnTo>
                <a:lnTo>
                  <a:pt x="1706" y="3156"/>
                </a:lnTo>
                <a:lnTo>
                  <a:pt x="1680" y="3172"/>
                </a:lnTo>
                <a:lnTo>
                  <a:pt x="1653" y="3185"/>
                </a:lnTo>
                <a:lnTo>
                  <a:pt x="1623" y="3193"/>
                </a:lnTo>
                <a:lnTo>
                  <a:pt x="1590" y="3195"/>
                </a:lnTo>
                <a:lnTo>
                  <a:pt x="665" y="3195"/>
                </a:lnTo>
                <a:lnTo>
                  <a:pt x="633" y="3193"/>
                </a:lnTo>
                <a:lnTo>
                  <a:pt x="602" y="3185"/>
                </a:lnTo>
                <a:lnTo>
                  <a:pt x="574" y="3172"/>
                </a:lnTo>
                <a:lnTo>
                  <a:pt x="550" y="3156"/>
                </a:lnTo>
                <a:lnTo>
                  <a:pt x="529" y="3136"/>
                </a:lnTo>
                <a:lnTo>
                  <a:pt x="512" y="3111"/>
                </a:lnTo>
                <a:lnTo>
                  <a:pt x="500" y="3085"/>
                </a:lnTo>
                <a:lnTo>
                  <a:pt x="492" y="3056"/>
                </a:lnTo>
                <a:lnTo>
                  <a:pt x="460" y="2807"/>
                </a:lnTo>
                <a:lnTo>
                  <a:pt x="626" y="2958"/>
                </a:lnTo>
                <a:lnTo>
                  <a:pt x="713" y="2880"/>
                </a:lnTo>
                <a:lnTo>
                  <a:pt x="438" y="2632"/>
                </a:lnTo>
                <a:lnTo>
                  <a:pt x="436" y="2633"/>
                </a:lnTo>
                <a:lnTo>
                  <a:pt x="411" y="2443"/>
                </a:lnTo>
                <a:lnTo>
                  <a:pt x="530" y="2351"/>
                </a:lnTo>
                <a:lnTo>
                  <a:pt x="548" y="2335"/>
                </a:lnTo>
                <a:lnTo>
                  <a:pt x="626" y="2406"/>
                </a:lnTo>
                <a:lnTo>
                  <a:pt x="713" y="2328"/>
                </a:lnTo>
                <a:lnTo>
                  <a:pt x="548" y="2178"/>
                </a:lnTo>
                <a:lnTo>
                  <a:pt x="446" y="2269"/>
                </a:lnTo>
                <a:lnTo>
                  <a:pt x="393" y="2311"/>
                </a:lnTo>
                <a:lnTo>
                  <a:pt x="342" y="1923"/>
                </a:lnTo>
                <a:lnTo>
                  <a:pt x="304" y="1917"/>
                </a:lnTo>
                <a:lnTo>
                  <a:pt x="269" y="1906"/>
                </a:lnTo>
                <a:lnTo>
                  <a:pt x="235" y="1892"/>
                </a:lnTo>
                <a:lnTo>
                  <a:pt x="205" y="1873"/>
                </a:lnTo>
                <a:lnTo>
                  <a:pt x="179" y="1851"/>
                </a:lnTo>
                <a:lnTo>
                  <a:pt x="157" y="1827"/>
                </a:lnTo>
                <a:lnTo>
                  <a:pt x="138" y="1799"/>
                </a:lnTo>
                <a:lnTo>
                  <a:pt x="123" y="1769"/>
                </a:lnTo>
                <a:lnTo>
                  <a:pt x="114" y="1736"/>
                </a:lnTo>
                <a:lnTo>
                  <a:pt x="110" y="1702"/>
                </a:lnTo>
                <a:lnTo>
                  <a:pt x="54" y="1438"/>
                </a:lnTo>
                <a:lnTo>
                  <a:pt x="54" y="1425"/>
                </a:lnTo>
                <a:lnTo>
                  <a:pt x="58" y="1412"/>
                </a:lnTo>
                <a:lnTo>
                  <a:pt x="32" y="1372"/>
                </a:lnTo>
                <a:lnTo>
                  <a:pt x="14" y="1331"/>
                </a:lnTo>
                <a:lnTo>
                  <a:pt x="3" y="1290"/>
                </a:lnTo>
                <a:lnTo>
                  <a:pt x="0" y="1248"/>
                </a:lnTo>
                <a:lnTo>
                  <a:pt x="3" y="1216"/>
                </a:lnTo>
                <a:lnTo>
                  <a:pt x="13" y="1185"/>
                </a:lnTo>
                <a:lnTo>
                  <a:pt x="29" y="1156"/>
                </a:lnTo>
                <a:lnTo>
                  <a:pt x="49" y="1128"/>
                </a:lnTo>
                <a:lnTo>
                  <a:pt x="74" y="1102"/>
                </a:lnTo>
                <a:lnTo>
                  <a:pt x="102" y="1076"/>
                </a:lnTo>
                <a:lnTo>
                  <a:pt x="132" y="1051"/>
                </a:lnTo>
                <a:lnTo>
                  <a:pt x="165" y="1027"/>
                </a:lnTo>
                <a:lnTo>
                  <a:pt x="199" y="1004"/>
                </a:lnTo>
                <a:lnTo>
                  <a:pt x="185" y="995"/>
                </a:lnTo>
                <a:lnTo>
                  <a:pt x="174" y="984"/>
                </a:lnTo>
                <a:lnTo>
                  <a:pt x="165" y="972"/>
                </a:lnTo>
                <a:lnTo>
                  <a:pt x="159" y="958"/>
                </a:lnTo>
                <a:lnTo>
                  <a:pt x="157" y="942"/>
                </a:lnTo>
                <a:lnTo>
                  <a:pt x="160" y="908"/>
                </a:lnTo>
                <a:lnTo>
                  <a:pt x="170" y="877"/>
                </a:lnTo>
                <a:lnTo>
                  <a:pt x="184" y="847"/>
                </a:lnTo>
                <a:lnTo>
                  <a:pt x="203" y="819"/>
                </a:lnTo>
                <a:lnTo>
                  <a:pt x="228" y="791"/>
                </a:lnTo>
                <a:lnTo>
                  <a:pt x="254" y="765"/>
                </a:lnTo>
                <a:lnTo>
                  <a:pt x="285" y="740"/>
                </a:lnTo>
                <a:lnTo>
                  <a:pt x="318" y="716"/>
                </a:lnTo>
                <a:lnTo>
                  <a:pt x="352" y="693"/>
                </a:lnTo>
                <a:lnTo>
                  <a:pt x="388" y="672"/>
                </a:lnTo>
                <a:lnTo>
                  <a:pt x="424" y="652"/>
                </a:lnTo>
                <a:lnTo>
                  <a:pt x="415" y="643"/>
                </a:lnTo>
                <a:lnTo>
                  <a:pt x="409" y="631"/>
                </a:lnTo>
                <a:lnTo>
                  <a:pt x="405" y="620"/>
                </a:lnTo>
                <a:lnTo>
                  <a:pt x="403" y="606"/>
                </a:lnTo>
                <a:lnTo>
                  <a:pt x="408" y="573"/>
                </a:lnTo>
                <a:lnTo>
                  <a:pt x="418" y="541"/>
                </a:lnTo>
                <a:lnTo>
                  <a:pt x="435" y="510"/>
                </a:lnTo>
                <a:lnTo>
                  <a:pt x="459" y="480"/>
                </a:lnTo>
                <a:lnTo>
                  <a:pt x="489" y="452"/>
                </a:lnTo>
                <a:lnTo>
                  <a:pt x="524" y="425"/>
                </a:lnTo>
                <a:lnTo>
                  <a:pt x="565" y="400"/>
                </a:lnTo>
                <a:lnTo>
                  <a:pt x="611" y="378"/>
                </a:lnTo>
                <a:lnTo>
                  <a:pt x="662" y="356"/>
                </a:lnTo>
                <a:lnTo>
                  <a:pt x="717" y="338"/>
                </a:lnTo>
                <a:lnTo>
                  <a:pt x="777" y="321"/>
                </a:lnTo>
                <a:lnTo>
                  <a:pt x="841" y="308"/>
                </a:lnTo>
                <a:lnTo>
                  <a:pt x="907" y="297"/>
                </a:lnTo>
                <a:lnTo>
                  <a:pt x="978" y="289"/>
                </a:lnTo>
                <a:lnTo>
                  <a:pt x="1052" y="283"/>
                </a:lnTo>
                <a:lnTo>
                  <a:pt x="1128" y="281"/>
                </a:lnTo>
                <a:lnTo>
                  <a:pt x="1141" y="281"/>
                </a:lnTo>
                <a:lnTo>
                  <a:pt x="1155" y="279"/>
                </a:lnTo>
                <a:lnTo>
                  <a:pt x="1169" y="277"/>
                </a:lnTo>
                <a:lnTo>
                  <a:pt x="1183" y="273"/>
                </a:lnTo>
                <a:lnTo>
                  <a:pt x="1194" y="267"/>
                </a:lnTo>
                <a:lnTo>
                  <a:pt x="1202" y="259"/>
                </a:lnTo>
                <a:lnTo>
                  <a:pt x="1207" y="246"/>
                </a:lnTo>
                <a:lnTo>
                  <a:pt x="1208" y="230"/>
                </a:lnTo>
                <a:lnTo>
                  <a:pt x="1206" y="211"/>
                </a:lnTo>
                <a:lnTo>
                  <a:pt x="1201" y="191"/>
                </a:lnTo>
                <a:lnTo>
                  <a:pt x="1194" y="169"/>
                </a:lnTo>
                <a:lnTo>
                  <a:pt x="1185" y="147"/>
                </a:lnTo>
                <a:lnTo>
                  <a:pt x="1174" y="126"/>
                </a:lnTo>
                <a:lnTo>
                  <a:pt x="1163" y="106"/>
                </a:lnTo>
                <a:lnTo>
                  <a:pt x="1152" y="87"/>
                </a:lnTo>
                <a:lnTo>
                  <a:pt x="1145" y="75"/>
                </a:lnTo>
                <a:lnTo>
                  <a:pt x="1143" y="61"/>
                </a:lnTo>
                <a:lnTo>
                  <a:pt x="1144" y="47"/>
                </a:lnTo>
                <a:lnTo>
                  <a:pt x="1149" y="34"/>
                </a:lnTo>
                <a:lnTo>
                  <a:pt x="1157" y="22"/>
                </a:lnTo>
                <a:lnTo>
                  <a:pt x="1169" y="13"/>
                </a:lnTo>
                <a:lnTo>
                  <a:pt x="1183" y="7"/>
                </a:lnTo>
                <a:lnTo>
                  <a:pt x="1198" y="4"/>
                </a:lnTo>
                <a:lnTo>
                  <a:pt x="1235" y="1"/>
                </a:lnTo>
                <a:lnTo>
                  <a:pt x="126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8" name="Group 337"/>
          <p:cNvGrpSpPr/>
          <p:nvPr/>
        </p:nvGrpSpPr>
        <p:grpSpPr>
          <a:xfrm>
            <a:off x="10139172" y="3468688"/>
            <a:ext cx="323850" cy="534988"/>
            <a:chOff x="10161588" y="3468688"/>
            <a:chExt cx="323850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6" name="Freeform 314"/>
            <p:cNvSpPr>
              <a:spLocks noEditPoints="1"/>
            </p:cNvSpPr>
            <p:nvPr/>
          </p:nvSpPr>
          <p:spPr bwMode="auto">
            <a:xfrm>
              <a:off x="10220326" y="3697288"/>
              <a:ext cx="215900" cy="306388"/>
            </a:xfrm>
            <a:custGeom>
              <a:avLst/>
              <a:gdLst>
                <a:gd name="T0" fmla="*/ 725 w 1364"/>
                <a:gd name="T1" fmla="*/ 1481 h 1936"/>
                <a:gd name="T2" fmla="*/ 552 w 1364"/>
                <a:gd name="T3" fmla="*/ 1137 h 1936"/>
                <a:gd name="T4" fmla="*/ 639 w 1364"/>
                <a:gd name="T5" fmla="*/ 1223 h 1936"/>
                <a:gd name="T6" fmla="*/ 725 w 1364"/>
                <a:gd name="T7" fmla="*/ 1137 h 1936"/>
                <a:gd name="T8" fmla="*/ 811 w 1364"/>
                <a:gd name="T9" fmla="*/ 1051 h 1936"/>
                <a:gd name="T10" fmla="*/ 639 w 1364"/>
                <a:gd name="T11" fmla="*/ 1051 h 1936"/>
                <a:gd name="T12" fmla="*/ 897 w 1364"/>
                <a:gd name="T13" fmla="*/ 792 h 1936"/>
                <a:gd name="T14" fmla="*/ 983 w 1364"/>
                <a:gd name="T15" fmla="*/ 878 h 1936"/>
                <a:gd name="T16" fmla="*/ 379 w 1364"/>
                <a:gd name="T17" fmla="*/ 792 h 1936"/>
                <a:gd name="T18" fmla="*/ 465 w 1364"/>
                <a:gd name="T19" fmla="*/ 706 h 1936"/>
                <a:gd name="T20" fmla="*/ 725 w 1364"/>
                <a:gd name="T21" fmla="*/ 792 h 1936"/>
                <a:gd name="T22" fmla="*/ 983 w 1364"/>
                <a:gd name="T23" fmla="*/ 535 h 1936"/>
                <a:gd name="T24" fmla="*/ 1070 w 1364"/>
                <a:gd name="T25" fmla="*/ 620 h 1936"/>
                <a:gd name="T26" fmla="*/ 465 w 1364"/>
                <a:gd name="T27" fmla="*/ 535 h 1936"/>
                <a:gd name="T28" fmla="*/ 552 w 1364"/>
                <a:gd name="T29" fmla="*/ 449 h 1936"/>
                <a:gd name="T30" fmla="*/ 811 w 1364"/>
                <a:gd name="T31" fmla="*/ 535 h 1936"/>
                <a:gd name="T32" fmla="*/ 1070 w 1364"/>
                <a:gd name="T33" fmla="*/ 276 h 1936"/>
                <a:gd name="T34" fmla="*/ 1157 w 1364"/>
                <a:gd name="T35" fmla="*/ 362 h 1936"/>
                <a:gd name="T36" fmla="*/ 293 w 1364"/>
                <a:gd name="T37" fmla="*/ 362 h 1936"/>
                <a:gd name="T38" fmla="*/ 379 w 1364"/>
                <a:gd name="T39" fmla="*/ 276 h 1936"/>
                <a:gd name="T40" fmla="*/ 639 w 1364"/>
                <a:gd name="T41" fmla="*/ 362 h 1936"/>
                <a:gd name="T42" fmla="*/ 897 w 1364"/>
                <a:gd name="T43" fmla="*/ 104 h 1936"/>
                <a:gd name="T44" fmla="*/ 983 w 1364"/>
                <a:gd name="T45" fmla="*/ 190 h 1936"/>
                <a:gd name="T46" fmla="*/ 120 w 1364"/>
                <a:gd name="T47" fmla="*/ 190 h 1936"/>
                <a:gd name="T48" fmla="*/ 207 w 1364"/>
                <a:gd name="T49" fmla="*/ 104 h 1936"/>
                <a:gd name="T50" fmla="*/ 147 w 1364"/>
                <a:gd name="T51" fmla="*/ 31 h 1936"/>
                <a:gd name="T52" fmla="*/ 243 w 1364"/>
                <a:gd name="T53" fmla="*/ 48 h 1936"/>
                <a:gd name="T54" fmla="*/ 323 w 1364"/>
                <a:gd name="T55" fmla="*/ 46 h 1936"/>
                <a:gd name="T56" fmla="*/ 425 w 1364"/>
                <a:gd name="T57" fmla="*/ 18 h 1936"/>
                <a:gd name="T58" fmla="*/ 531 w 1364"/>
                <a:gd name="T59" fmla="*/ 31 h 1936"/>
                <a:gd name="T60" fmla="*/ 627 w 1364"/>
                <a:gd name="T61" fmla="*/ 48 h 1936"/>
                <a:gd name="T62" fmla="*/ 707 w 1364"/>
                <a:gd name="T63" fmla="*/ 46 h 1936"/>
                <a:gd name="T64" fmla="*/ 809 w 1364"/>
                <a:gd name="T65" fmla="*/ 18 h 1936"/>
                <a:gd name="T66" fmla="*/ 915 w 1364"/>
                <a:gd name="T67" fmla="*/ 31 h 1936"/>
                <a:gd name="T68" fmla="*/ 1011 w 1364"/>
                <a:gd name="T69" fmla="*/ 48 h 1936"/>
                <a:gd name="T70" fmla="*/ 1091 w 1364"/>
                <a:gd name="T71" fmla="*/ 46 h 1936"/>
                <a:gd name="T72" fmla="*/ 1192 w 1364"/>
                <a:gd name="T73" fmla="*/ 18 h 1936"/>
                <a:gd name="T74" fmla="*/ 1298 w 1364"/>
                <a:gd name="T75" fmla="*/ 31 h 1936"/>
                <a:gd name="T76" fmla="*/ 743 w 1364"/>
                <a:gd name="T77" fmla="*/ 1894 h 1936"/>
                <a:gd name="T78" fmla="*/ 714 w 1364"/>
                <a:gd name="T79" fmla="*/ 1928 h 1936"/>
                <a:gd name="T80" fmla="*/ 669 w 1364"/>
                <a:gd name="T81" fmla="*/ 1933 h 1936"/>
                <a:gd name="T82" fmla="*/ 633 w 1364"/>
                <a:gd name="T83" fmla="*/ 1908 h 1936"/>
                <a:gd name="T84" fmla="*/ 38 w 1364"/>
                <a:gd name="T85" fmla="*/ 18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4" h="1936">
                  <a:moveTo>
                    <a:pt x="725" y="1309"/>
                  </a:moveTo>
                  <a:lnTo>
                    <a:pt x="639" y="1395"/>
                  </a:lnTo>
                  <a:lnTo>
                    <a:pt x="725" y="1481"/>
                  </a:lnTo>
                  <a:lnTo>
                    <a:pt x="811" y="1395"/>
                  </a:lnTo>
                  <a:lnTo>
                    <a:pt x="725" y="1309"/>
                  </a:lnTo>
                  <a:close/>
                  <a:moveTo>
                    <a:pt x="552" y="1137"/>
                  </a:moveTo>
                  <a:lnTo>
                    <a:pt x="465" y="1223"/>
                  </a:lnTo>
                  <a:lnTo>
                    <a:pt x="552" y="1309"/>
                  </a:lnTo>
                  <a:lnTo>
                    <a:pt x="639" y="1223"/>
                  </a:lnTo>
                  <a:lnTo>
                    <a:pt x="552" y="1137"/>
                  </a:lnTo>
                  <a:close/>
                  <a:moveTo>
                    <a:pt x="811" y="1051"/>
                  </a:moveTo>
                  <a:lnTo>
                    <a:pt x="725" y="1137"/>
                  </a:lnTo>
                  <a:lnTo>
                    <a:pt x="811" y="1223"/>
                  </a:lnTo>
                  <a:lnTo>
                    <a:pt x="897" y="1137"/>
                  </a:lnTo>
                  <a:lnTo>
                    <a:pt x="811" y="1051"/>
                  </a:lnTo>
                  <a:close/>
                  <a:moveTo>
                    <a:pt x="639" y="878"/>
                  </a:moveTo>
                  <a:lnTo>
                    <a:pt x="552" y="965"/>
                  </a:lnTo>
                  <a:lnTo>
                    <a:pt x="639" y="1051"/>
                  </a:lnTo>
                  <a:lnTo>
                    <a:pt x="725" y="965"/>
                  </a:lnTo>
                  <a:lnTo>
                    <a:pt x="639" y="878"/>
                  </a:lnTo>
                  <a:close/>
                  <a:moveTo>
                    <a:pt x="897" y="792"/>
                  </a:moveTo>
                  <a:lnTo>
                    <a:pt x="811" y="878"/>
                  </a:lnTo>
                  <a:lnTo>
                    <a:pt x="897" y="965"/>
                  </a:lnTo>
                  <a:lnTo>
                    <a:pt x="983" y="878"/>
                  </a:lnTo>
                  <a:lnTo>
                    <a:pt x="897" y="792"/>
                  </a:lnTo>
                  <a:close/>
                  <a:moveTo>
                    <a:pt x="465" y="706"/>
                  </a:moveTo>
                  <a:lnTo>
                    <a:pt x="379" y="792"/>
                  </a:lnTo>
                  <a:lnTo>
                    <a:pt x="465" y="878"/>
                  </a:lnTo>
                  <a:lnTo>
                    <a:pt x="551" y="792"/>
                  </a:lnTo>
                  <a:lnTo>
                    <a:pt x="465" y="706"/>
                  </a:lnTo>
                  <a:close/>
                  <a:moveTo>
                    <a:pt x="725" y="620"/>
                  </a:moveTo>
                  <a:lnTo>
                    <a:pt x="639" y="706"/>
                  </a:lnTo>
                  <a:lnTo>
                    <a:pt x="725" y="792"/>
                  </a:lnTo>
                  <a:lnTo>
                    <a:pt x="811" y="706"/>
                  </a:lnTo>
                  <a:lnTo>
                    <a:pt x="725" y="620"/>
                  </a:lnTo>
                  <a:close/>
                  <a:moveTo>
                    <a:pt x="983" y="535"/>
                  </a:moveTo>
                  <a:lnTo>
                    <a:pt x="897" y="620"/>
                  </a:lnTo>
                  <a:lnTo>
                    <a:pt x="983" y="706"/>
                  </a:lnTo>
                  <a:lnTo>
                    <a:pt x="1070" y="620"/>
                  </a:lnTo>
                  <a:lnTo>
                    <a:pt x="983" y="535"/>
                  </a:lnTo>
                  <a:close/>
                  <a:moveTo>
                    <a:pt x="552" y="449"/>
                  </a:moveTo>
                  <a:lnTo>
                    <a:pt x="465" y="535"/>
                  </a:lnTo>
                  <a:lnTo>
                    <a:pt x="552" y="620"/>
                  </a:lnTo>
                  <a:lnTo>
                    <a:pt x="639" y="535"/>
                  </a:lnTo>
                  <a:lnTo>
                    <a:pt x="552" y="449"/>
                  </a:lnTo>
                  <a:close/>
                  <a:moveTo>
                    <a:pt x="811" y="362"/>
                  </a:moveTo>
                  <a:lnTo>
                    <a:pt x="725" y="449"/>
                  </a:lnTo>
                  <a:lnTo>
                    <a:pt x="811" y="535"/>
                  </a:lnTo>
                  <a:lnTo>
                    <a:pt x="897" y="449"/>
                  </a:lnTo>
                  <a:lnTo>
                    <a:pt x="811" y="362"/>
                  </a:lnTo>
                  <a:close/>
                  <a:moveTo>
                    <a:pt x="1070" y="276"/>
                  </a:moveTo>
                  <a:lnTo>
                    <a:pt x="983" y="362"/>
                  </a:lnTo>
                  <a:lnTo>
                    <a:pt x="1070" y="449"/>
                  </a:lnTo>
                  <a:lnTo>
                    <a:pt x="1157" y="362"/>
                  </a:lnTo>
                  <a:lnTo>
                    <a:pt x="1070" y="276"/>
                  </a:lnTo>
                  <a:close/>
                  <a:moveTo>
                    <a:pt x="379" y="276"/>
                  </a:moveTo>
                  <a:lnTo>
                    <a:pt x="293" y="362"/>
                  </a:lnTo>
                  <a:lnTo>
                    <a:pt x="379" y="449"/>
                  </a:lnTo>
                  <a:lnTo>
                    <a:pt x="465" y="362"/>
                  </a:lnTo>
                  <a:lnTo>
                    <a:pt x="379" y="276"/>
                  </a:lnTo>
                  <a:close/>
                  <a:moveTo>
                    <a:pt x="639" y="190"/>
                  </a:moveTo>
                  <a:lnTo>
                    <a:pt x="552" y="276"/>
                  </a:lnTo>
                  <a:lnTo>
                    <a:pt x="639" y="362"/>
                  </a:lnTo>
                  <a:lnTo>
                    <a:pt x="725" y="276"/>
                  </a:lnTo>
                  <a:lnTo>
                    <a:pt x="639" y="190"/>
                  </a:lnTo>
                  <a:close/>
                  <a:moveTo>
                    <a:pt x="897" y="104"/>
                  </a:moveTo>
                  <a:lnTo>
                    <a:pt x="811" y="190"/>
                  </a:lnTo>
                  <a:lnTo>
                    <a:pt x="897" y="276"/>
                  </a:lnTo>
                  <a:lnTo>
                    <a:pt x="983" y="190"/>
                  </a:lnTo>
                  <a:lnTo>
                    <a:pt x="897" y="104"/>
                  </a:lnTo>
                  <a:close/>
                  <a:moveTo>
                    <a:pt x="207" y="104"/>
                  </a:moveTo>
                  <a:lnTo>
                    <a:pt x="120" y="190"/>
                  </a:lnTo>
                  <a:lnTo>
                    <a:pt x="207" y="276"/>
                  </a:lnTo>
                  <a:lnTo>
                    <a:pt x="293" y="190"/>
                  </a:lnTo>
                  <a:lnTo>
                    <a:pt x="207" y="104"/>
                  </a:lnTo>
                  <a:close/>
                  <a:moveTo>
                    <a:pt x="77" y="0"/>
                  </a:moveTo>
                  <a:lnTo>
                    <a:pt x="112" y="18"/>
                  </a:lnTo>
                  <a:lnTo>
                    <a:pt x="147" y="31"/>
                  </a:lnTo>
                  <a:lnTo>
                    <a:pt x="181" y="39"/>
                  </a:lnTo>
                  <a:lnTo>
                    <a:pt x="214" y="46"/>
                  </a:lnTo>
                  <a:lnTo>
                    <a:pt x="243" y="48"/>
                  </a:lnTo>
                  <a:lnTo>
                    <a:pt x="268" y="49"/>
                  </a:lnTo>
                  <a:lnTo>
                    <a:pt x="294" y="48"/>
                  </a:lnTo>
                  <a:lnTo>
                    <a:pt x="323" y="46"/>
                  </a:lnTo>
                  <a:lnTo>
                    <a:pt x="356" y="39"/>
                  </a:lnTo>
                  <a:lnTo>
                    <a:pt x="390" y="31"/>
                  </a:lnTo>
                  <a:lnTo>
                    <a:pt x="425" y="18"/>
                  </a:lnTo>
                  <a:lnTo>
                    <a:pt x="460" y="0"/>
                  </a:lnTo>
                  <a:lnTo>
                    <a:pt x="496" y="18"/>
                  </a:lnTo>
                  <a:lnTo>
                    <a:pt x="531" y="31"/>
                  </a:lnTo>
                  <a:lnTo>
                    <a:pt x="565" y="39"/>
                  </a:lnTo>
                  <a:lnTo>
                    <a:pt x="597" y="46"/>
                  </a:lnTo>
                  <a:lnTo>
                    <a:pt x="627" y="48"/>
                  </a:lnTo>
                  <a:lnTo>
                    <a:pt x="652" y="49"/>
                  </a:lnTo>
                  <a:lnTo>
                    <a:pt x="678" y="48"/>
                  </a:lnTo>
                  <a:lnTo>
                    <a:pt x="707" y="46"/>
                  </a:lnTo>
                  <a:lnTo>
                    <a:pt x="739" y="39"/>
                  </a:lnTo>
                  <a:lnTo>
                    <a:pt x="773" y="31"/>
                  </a:lnTo>
                  <a:lnTo>
                    <a:pt x="809" y="18"/>
                  </a:lnTo>
                  <a:lnTo>
                    <a:pt x="844" y="0"/>
                  </a:lnTo>
                  <a:lnTo>
                    <a:pt x="880" y="18"/>
                  </a:lnTo>
                  <a:lnTo>
                    <a:pt x="915" y="31"/>
                  </a:lnTo>
                  <a:lnTo>
                    <a:pt x="949" y="39"/>
                  </a:lnTo>
                  <a:lnTo>
                    <a:pt x="981" y="46"/>
                  </a:lnTo>
                  <a:lnTo>
                    <a:pt x="1011" y="48"/>
                  </a:lnTo>
                  <a:lnTo>
                    <a:pt x="1035" y="49"/>
                  </a:lnTo>
                  <a:lnTo>
                    <a:pt x="1061" y="48"/>
                  </a:lnTo>
                  <a:lnTo>
                    <a:pt x="1091" y="46"/>
                  </a:lnTo>
                  <a:lnTo>
                    <a:pt x="1123" y="39"/>
                  </a:lnTo>
                  <a:lnTo>
                    <a:pt x="1157" y="31"/>
                  </a:lnTo>
                  <a:lnTo>
                    <a:pt x="1192" y="18"/>
                  </a:lnTo>
                  <a:lnTo>
                    <a:pt x="1228" y="0"/>
                  </a:lnTo>
                  <a:lnTo>
                    <a:pt x="1263" y="18"/>
                  </a:lnTo>
                  <a:lnTo>
                    <a:pt x="1298" y="31"/>
                  </a:lnTo>
                  <a:lnTo>
                    <a:pt x="1332" y="39"/>
                  </a:lnTo>
                  <a:lnTo>
                    <a:pt x="1364" y="45"/>
                  </a:lnTo>
                  <a:lnTo>
                    <a:pt x="743" y="1894"/>
                  </a:lnTo>
                  <a:lnTo>
                    <a:pt x="736" y="1908"/>
                  </a:lnTo>
                  <a:lnTo>
                    <a:pt x="726" y="1920"/>
                  </a:lnTo>
                  <a:lnTo>
                    <a:pt x="714" y="1928"/>
                  </a:lnTo>
                  <a:lnTo>
                    <a:pt x="700" y="1933"/>
                  </a:lnTo>
                  <a:lnTo>
                    <a:pt x="684" y="1936"/>
                  </a:lnTo>
                  <a:lnTo>
                    <a:pt x="669" y="1933"/>
                  </a:lnTo>
                  <a:lnTo>
                    <a:pt x="656" y="1928"/>
                  </a:lnTo>
                  <a:lnTo>
                    <a:pt x="643" y="1920"/>
                  </a:lnTo>
                  <a:lnTo>
                    <a:pt x="633" y="1908"/>
                  </a:lnTo>
                  <a:lnTo>
                    <a:pt x="627" y="1894"/>
                  </a:lnTo>
                  <a:lnTo>
                    <a:pt x="0" y="31"/>
                  </a:lnTo>
                  <a:lnTo>
                    <a:pt x="38" y="18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315"/>
            <p:cNvSpPr>
              <a:spLocks noEditPoints="1"/>
            </p:cNvSpPr>
            <p:nvPr/>
          </p:nvSpPr>
          <p:spPr bwMode="auto">
            <a:xfrm>
              <a:off x="10161588" y="3468688"/>
              <a:ext cx="323850" cy="215900"/>
            </a:xfrm>
            <a:custGeom>
              <a:avLst/>
              <a:gdLst>
                <a:gd name="T0" fmla="*/ 888 w 2041"/>
                <a:gd name="T1" fmla="*/ 806 h 1367"/>
                <a:gd name="T2" fmla="*/ 882 w 2041"/>
                <a:gd name="T3" fmla="*/ 879 h 1367"/>
                <a:gd name="T4" fmla="*/ 943 w 2041"/>
                <a:gd name="T5" fmla="*/ 906 h 1367"/>
                <a:gd name="T6" fmla="*/ 1157 w 2041"/>
                <a:gd name="T7" fmla="*/ 818 h 1367"/>
                <a:gd name="T8" fmla="*/ 1143 w 2041"/>
                <a:gd name="T9" fmla="*/ 745 h 1367"/>
                <a:gd name="T10" fmla="*/ 1368 w 2041"/>
                <a:gd name="T11" fmla="*/ 622 h 1367"/>
                <a:gd name="T12" fmla="*/ 1323 w 2041"/>
                <a:gd name="T13" fmla="*/ 682 h 1367"/>
                <a:gd name="T14" fmla="*/ 1524 w 2041"/>
                <a:gd name="T15" fmla="*/ 904 h 1367"/>
                <a:gd name="T16" fmla="*/ 1597 w 2041"/>
                <a:gd name="T17" fmla="*/ 895 h 1367"/>
                <a:gd name="T18" fmla="*/ 1608 w 2041"/>
                <a:gd name="T19" fmla="*/ 822 h 1367"/>
                <a:gd name="T20" fmla="*/ 1383 w 2041"/>
                <a:gd name="T21" fmla="*/ 620 h 1367"/>
                <a:gd name="T22" fmla="*/ 539 w 2041"/>
                <a:gd name="T23" fmla="*/ 647 h 1367"/>
                <a:gd name="T24" fmla="*/ 553 w 2041"/>
                <a:gd name="T25" fmla="*/ 719 h 1367"/>
                <a:gd name="T26" fmla="*/ 724 w 2041"/>
                <a:gd name="T27" fmla="*/ 790 h 1367"/>
                <a:gd name="T28" fmla="*/ 768 w 2041"/>
                <a:gd name="T29" fmla="*/ 728 h 1367"/>
                <a:gd name="T30" fmla="*/ 621 w 2041"/>
                <a:gd name="T31" fmla="*/ 620 h 1367"/>
                <a:gd name="T32" fmla="*/ 1071 w 2041"/>
                <a:gd name="T33" fmla="*/ 343 h 1367"/>
                <a:gd name="T34" fmla="*/ 1039 w 2041"/>
                <a:gd name="T35" fmla="*/ 410 h 1367"/>
                <a:gd name="T36" fmla="*/ 1140 w 2041"/>
                <a:gd name="T37" fmla="*/ 569 h 1367"/>
                <a:gd name="T38" fmla="*/ 1208 w 2041"/>
                <a:gd name="T39" fmla="*/ 544 h 1367"/>
                <a:gd name="T40" fmla="*/ 1153 w 2041"/>
                <a:gd name="T41" fmla="*/ 370 h 1367"/>
                <a:gd name="T42" fmla="*/ 819 w 2041"/>
                <a:gd name="T43" fmla="*/ 279 h 1367"/>
                <a:gd name="T44" fmla="*/ 654 w 2041"/>
                <a:gd name="T45" fmla="*/ 473 h 1367"/>
                <a:gd name="T46" fmla="*/ 660 w 2041"/>
                <a:gd name="T47" fmla="*/ 547 h 1367"/>
                <a:gd name="T48" fmla="*/ 733 w 2041"/>
                <a:gd name="T49" fmla="*/ 561 h 1367"/>
                <a:gd name="T50" fmla="*/ 878 w 2041"/>
                <a:gd name="T51" fmla="*/ 342 h 1367"/>
                <a:gd name="T52" fmla="*/ 835 w 2041"/>
                <a:gd name="T53" fmla="*/ 281 h 1367"/>
                <a:gd name="T54" fmla="*/ 1233 w 2041"/>
                <a:gd name="T55" fmla="*/ 16 h 1367"/>
                <a:gd name="T56" fmla="*/ 1516 w 2041"/>
                <a:gd name="T57" fmla="*/ 101 h 1367"/>
                <a:gd name="T58" fmla="*/ 1718 w 2041"/>
                <a:gd name="T59" fmla="*/ 234 h 1367"/>
                <a:gd name="T60" fmla="*/ 1853 w 2041"/>
                <a:gd name="T61" fmla="*/ 383 h 1367"/>
                <a:gd name="T62" fmla="*/ 1998 w 2041"/>
                <a:gd name="T63" fmla="*/ 691 h 1367"/>
                <a:gd name="T64" fmla="*/ 2041 w 2041"/>
                <a:gd name="T65" fmla="*/ 971 h 1367"/>
                <a:gd name="T66" fmla="*/ 1996 w 2041"/>
                <a:gd name="T67" fmla="*/ 1199 h 1367"/>
                <a:gd name="T68" fmla="*/ 1880 w 2041"/>
                <a:gd name="T69" fmla="*/ 1341 h 1367"/>
                <a:gd name="T70" fmla="*/ 1746 w 2041"/>
                <a:gd name="T71" fmla="*/ 1365 h 1367"/>
                <a:gd name="T72" fmla="*/ 1619 w 2041"/>
                <a:gd name="T73" fmla="*/ 1306 h 1367"/>
                <a:gd name="T74" fmla="*/ 1496 w 2041"/>
                <a:gd name="T75" fmla="*/ 1352 h 1367"/>
                <a:gd name="T76" fmla="*/ 1384 w 2041"/>
                <a:gd name="T77" fmla="*/ 1367 h 1367"/>
                <a:gd name="T78" fmla="*/ 1260 w 2041"/>
                <a:gd name="T79" fmla="*/ 1326 h 1367"/>
                <a:gd name="T80" fmla="*/ 1139 w 2041"/>
                <a:gd name="T81" fmla="*/ 1341 h 1367"/>
                <a:gd name="T82" fmla="*/ 1020 w 2041"/>
                <a:gd name="T83" fmla="*/ 1367 h 1367"/>
                <a:gd name="T84" fmla="*/ 902 w 2041"/>
                <a:gd name="T85" fmla="*/ 1341 h 1367"/>
                <a:gd name="T86" fmla="*/ 780 w 2041"/>
                <a:gd name="T87" fmla="*/ 1326 h 1367"/>
                <a:gd name="T88" fmla="*/ 655 w 2041"/>
                <a:gd name="T89" fmla="*/ 1367 h 1367"/>
                <a:gd name="T90" fmla="*/ 545 w 2041"/>
                <a:gd name="T91" fmla="*/ 1352 h 1367"/>
                <a:gd name="T92" fmla="*/ 421 w 2041"/>
                <a:gd name="T93" fmla="*/ 1306 h 1367"/>
                <a:gd name="T94" fmla="*/ 294 w 2041"/>
                <a:gd name="T95" fmla="*/ 1365 h 1367"/>
                <a:gd name="T96" fmla="*/ 160 w 2041"/>
                <a:gd name="T97" fmla="*/ 1341 h 1367"/>
                <a:gd name="T98" fmla="*/ 45 w 2041"/>
                <a:gd name="T99" fmla="*/ 1199 h 1367"/>
                <a:gd name="T100" fmla="*/ 0 w 2041"/>
                <a:gd name="T101" fmla="*/ 971 h 1367"/>
                <a:gd name="T102" fmla="*/ 16 w 2041"/>
                <a:gd name="T103" fmla="*/ 812 h 1367"/>
                <a:gd name="T104" fmla="*/ 72 w 2041"/>
                <a:gd name="T105" fmla="*/ 613 h 1367"/>
                <a:gd name="T106" fmla="*/ 182 w 2041"/>
                <a:gd name="T107" fmla="*/ 405 h 1367"/>
                <a:gd name="T108" fmla="*/ 354 w 2041"/>
                <a:gd name="T109" fmla="*/ 214 h 1367"/>
                <a:gd name="T110" fmla="*/ 604 w 2041"/>
                <a:gd name="T111" fmla="*/ 70 h 1367"/>
                <a:gd name="T112" fmla="*/ 941 w 2041"/>
                <a:gd name="T113" fmla="*/ 2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1" h="1367">
                  <a:moveTo>
                    <a:pt x="1100" y="730"/>
                  </a:moveTo>
                  <a:lnTo>
                    <a:pt x="1083" y="734"/>
                  </a:lnTo>
                  <a:lnTo>
                    <a:pt x="915" y="788"/>
                  </a:lnTo>
                  <a:lnTo>
                    <a:pt x="900" y="795"/>
                  </a:lnTo>
                  <a:lnTo>
                    <a:pt x="888" y="806"/>
                  </a:lnTo>
                  <a:lnTo>
                    <a:pt x="879" y="818"/>
                  </a:lnTo>
                  <a:lnTo>
                    <a:pt x="874" y="833"/>
                  </a:lnTo>
                  <a:lnTo>
                    <a:pt x="873" y="849"/>
                  </a:lnTo>
                  <a:lnTo>
                    <a:pt x="876" y="865"/>
                  </a:lnTo>
                  <a:lnTo>
                    <a:pt x="882" y="879"/>
                  </a:lnTo>
                  <a:lnTo>
                    <a:pt x="893" y="891"/>
                  </a:lnTo>
                  <a:lnTo>
                    <a:pt x="904" y="899"/>
                  </a:lnTo>
                  <a:lnTo>
                    <a:pt x="918" y="904"/>
                  </a:lnTo>
                  <a:lnTo>
                    <a:pt x="933" y="906"/>
                  </a:lnTo>
                  <a:lnTo>
                    <a:pt x="943" y="906"/>
                  </a:lnTo>
                  <a:lnTo>
                    <a:pt x="952" y="903"/>
                  </a:lnTo>
                  <a:lnTo>
                    <a:pt x="1122" y="849"/>
                  </a:lnTo>
                  <a:lnTo>
                    <a:pt x="1136" y="842"/>
                  </a:lnTo>
                  <a:lnTo>
                    <a:pt x="1148" y="831"/>
                  </a:lnTo>
                  <a:lnTo>
                    <a:pt x="1157" y="818"/>
                  </a:lnTo>
                  <a:lnTo>
                    <a:pt x="1162" y="804"/>
                  </a:lnTo>
                  <a:lnTo>
                    <a:pt x="1164" y="789"/>
                  </a:lnTo>
                  <a:lnTo>
                    <a:pt x="1161" y="773"/>
                  </a:lnTo>
                  <a:lnTo>
                    <a:pt x="1153" y="758"/>
                  </a:lnTo>
                  <a:lnTo>
                    <a:pt x="1143" y="745"/>
                  </a:lnTo>
                  <a:lnTo>
                    <a:pt x="1130" y="737"/>
                  </a:lnTo>
                  <a:lnTo>
                    <a:pt x="1115" y="731"/>
                  </a:lnTo>
                  <a:lnTo>
                    <a:pt x="1100" y="730"/>
                  </a:lnTo>
                  <a:close/>
                  <a:moveTo>
                    <a:pt x="1383" y="620"/>
                  </a:moveTo>
                  <a:lnTo>
                    <a:pt x="1368" y="622"/>
                  </a:lnTo>
                  <a:lnTo>
                    <a:pt x="1353" y="629"/>
                  </a:lnTo>
                  <a:lnTo>
                    <a:pt x="1341" y="638"/>
                  </a:lnTo>
                  <a:lnTo>
                    <a:pt x="1330" y="651"/>
                  </a:lnTo>
                  <a:lnTo>
                    <a:pt x="1325" y="666"/>
                  </a:lnTo>
                  <a:lnTo>
                    <a:pt x="1323" y="682"/>
                  </a:lnTo>
                  <a:lnTo>
                    <a:pt x="1325" y="696"/>
                  </a:lnTo>
                  <a:lnTo>
                    <a:pt x="1330" y="711"/>
                  </a:lnTo>
                  <a:lnTo>
                    <a:pt x="1341" y="724"/>
                  </a:lnTo>
                  <a:lnTo>
                    <a:pt x="1511" y="895"/>
                  </a:lnTo>
                  <a:lnTo>
                    <a:pt x="1524" y="904"/>
                  </a:lnTo>
                  <a:lnTo>
                    <a:pt x="1539" y="911"/>
                  </a:lnTo>
                  <a:lnTo>
                    <a:pt x="1555" y="913"/>
                  </a:lnTo>
                  <a:lnTo>
                    <a:pt x="1569" y="911"/>
                  </a:lnTo>
                  <a:lnTo>
                    <a:pt x="1584" y="904"/>
                  </a:lnTo>
                  <a:lnTo>
                    <a:pt x="1597" y="895"/>
                  </a:lnTo>
                  <a:lnTo>
                    <a:pt x="1608" y="882"/>
                  </a:lnTo>
                  <a:lnTo>
                    <a:pt x="1613" y="867"/>
                  </a:lnTo>
                  <a:lnTo>
                    <a:pt x="1615" y="851"/>
                  </a:lnTo>
                  <a:lnTo>
                    <a:pt x="1613" y="836"/>
                  </a:lnTo>
                  <a:lnTo>
                    <a:pt x="1608" y="822"/>
                  </a:lnTo>
                  <a:lnTo>
                    <a:pt x="1597" y="808"/>
                  </a:lnTo>
                  <a:lnTo>
                    <a:pt x="1427" y="638"/>
                  </a:lnTo>
                  <a:lnTo>
                    <a:pt x="1413" y="629"/>
                  </a:lnTo>
                  <a:lnTo>
                    <a:pt x="1399" y="622"/>
                  </a:lnTo>
                  <a:lnTo>
                    <a:pt x="1383" y="620"/>
                  </a:lnTo>
                  <a:close/>
                  <a:moveTo>
                    <a:pt x="591" y="614"/>
                  </a:moveTo>
                  <a:lnTo>
                    <a:pt x="575" y="616"/>
                  </a:lnTo>
                  <a:lnTo>
                    <a:pt x="561" y="623"/>
                  </a:lnTo>
                  <a:lnTo>
                    <a:pt x="549" y="633"/>
                  </a:lnTo>
                  <a:lnTo>
                    <a:pt x="539" y="647"/>
                  </a:lnTo>
                  <a:lnTo>
                    <a:pt x="534" y="663"/>
                  </a:lnTo>
                  <a:lnTo>
                    <a:pt x="533" y="677"/>
                  </a:lnTo>
                  <a:lnTo>
                    <a:pt x="536" y="693"/>
                  </a:lnTo>
                  <a:lnTo>
                    <a:pt x="543" y="707"/>
                  </a:lnTo>
                  <a:lnTo>
                    <a:pt x="553" y="719"/>
                  </a:lnTo>
                  <a:lnTo>
                    <a:pt x="566" y="728"/>
                  </a:lnTo>
                  <a:lnTo>
                    <a:pt x="680" y="786"/>
                  </a:lnTo>
                  <a:lnTo>
                    <a:pt x="693" y="791"/>
                  </a:lnTo>
                  <a:lnTo>
                    <a:pt x="708" y="792"/>
                  </a:lnTo>
                  <a:lnTo>
                    <a:pt x="724" y="790"/>
                  </a:lnTo>
                  <a:lnTo>
                    <a:pt x="738" y="783"/>
                  </a:lnTo>
                  <a:lnTo>
                    <a:pt x="751" y="773"/>
                  </a:lnTo>
                  <a:lnTo>
                    <a:pt x="762" y="759"/>
                  </a:lnTo>
                  <a:lnTo>
                    <a:pt x="767" y="743"/>
                  </a:lnTo>
                  <a:lnTo>
                    <a:pt x="768" y="728"/>
                  </a:lnTo>
                  <a:lnTo>
                    <a:pt x="765" y="712"/>
                  </a:lnTo>
                  <a:lnTo>
                    <a:pt x="759" y="699"/>
                  </a:lnTo>
                  <a:lnTo>
                    <a:pt x="748" y="687"/>
                  </a:lnTo>
                  <a:lnTo>
                    <a:pt x="735" y="677"/>
                  </a:lnTo>
                  <a:lnTo>
                    <a:pt x="621" y="620"/>
                  </a:lnTo>
                  <a:lnTo>
                    <a:pt x="607" y="615"/>
                  </a:lnTo>
                  <a:lnTo>
                    <a:pt x="591" y="614"/>
                  </a:lnTo>
                  <a:close/>
                  <a:moveTo>
                    <a:pt x="1102" y="337"/>
                  </a:moveTo>
                  <a:lnTo>
                    <a:pt x="1086" y="338"/>
                  </a:lnTo>
                  <a:lnTo>
                    <a:pt x="1071" y="343"/>
                  </a:lnTo>
                  <a:lnTo>
                    <a:pt x="1058" y="353"/>
                  </a:lnTo>
                  <a:lnTo>
                    <a:pt x="1047" y="365"/>
                  </a:lnTo>
                  <a:lnTo>
                    <a:pt x="1041" y="378"/>
                  </a:lnTo>
                  <a:lnTo>
                    <a:pt x="1037" y="394"/>
                  </a:lnTo>
                  <a:lnTo>
                    <a:pt x="1039" y="410"/>
                  </a:lnTo>
                  <a:lnTo>
                    <a:pt x="1044" y="425"/>
                  </a:lnTo>
                  <a:lnTo>
                    <a:pt x="1102" y="538"/>
                  </a:lnTo>
                  <a:lnTo>
                    <a:pt x="1112" y="552"/>
                  </a:lnTo>
                  <a:lnTo>
                    <a:pt x="1125" y="563"/>
                  </a:lnTo>
                  <a:lnTo>
                    <a:pt x="1140" y="569"/>
                  </a:lnTo>
                  <a:lnTo>
                    <a:pt x="1157" y="571"/>
                  </a:lnTo>
                  <a:lnTo>
                    <a:pt x="1170" y="570"/>
                  </a:lnTo>
                  <a:lnTo>
                    <a:pt x="1184" y="565"/>
                  </a:lnTo>
                  <a:lnTo>
                    <a:pt x="1197" y="555"/>
                  </a:lnTo>
                  <a:lnTo>
                    <a:pt x="1208" y="544"/>
                  </a:lnTo>
                  <a:lnTo>
                    <a:pt x="1214" y="530"/>
                  </a:lnTo>
                  <a:lnTo>
                    <a:pt x="1217" y="514"/>
                  </a:lnTo>
                  <a:lnTo>
                    <a:pt x="1216" y="498"/>
                  </a:lnTo>
                  <a:lnTo>
                    <a:pt x="1211" y="483"/>
                  </a:lnTo>
                  <a:lnTo>
                    <a:pt x="1153" y="370"/>
                  </a:lnTo>
                  <a:lnTo>
                    <a:pt x="1144" y="357"/>
                  </a:lnTo>
                  <a:lnTo>
                    <a:pt x="1132" y="346"/>
                  </a:lnTo>
                  <a:lnTo>
                    <a:pt x="1118" y="340"/>
                  </a:lnTo>
                  <a:lnTo>
                    <a:pt x="1102" y="337"/>
                  </a:lnTo>
                  <a:close/>
                  <a:moveTo>
                    <a:pt x="819" y="279"/>
                  </a:moveTo>
                  <a:lnTo>
                    <a:pt x="804" y="280"/>
                  </a:lnTo>
                  <a:lnTo>
                    <a:pt x="790" y="284"/>
                  </a:lnTo>
                  <a:lnTo>
                    <a:pt x="776" y="293"/>
                  </a:lnTo>
                  <a:lnTo>
                    <a:pt x="765" y="305"/>
                  </a:lnTo>
                  <a:lnTo>
                    <a:pt x="654" y="473"/>
                  </a:lnTo>
                  <a:lnTo>
                    <a:pt x="647" y="488"/>
                  </a:lnTo>
                  <a:lnTo>
                    <a:pt x="644" y="503"/>
                  </a:lnTo>
                  <a:lnTo>
                    <a:pt x="645" y="518"/>
                  </a:lnTo>
                  <a:lnTo>
                    <a:pt x="650" y="533"/>
                  </a:lnTo>
                  <a:lnTo>
                    <a:pt x="660" y="547"/>
                  </a:lnTo>
                  <a:lnTo>
                    <a:pt x="671" y="558"/>
                  </a:lnTo>
                  <a:lnTo>
                    <a:pt x="687" y="565"/>
                  </a:lnTo>
                  <a:lnTo>
                    <a:pt x="705" y="567"/>
                  </a:lnTo>
                  <a:lnTo>
                    <a:pt x="719" y="566"/>
                  </a:lnTo>
                  <a:lnTo>
                    <a:pt x="733" y="561"/>
                  </a:lnTo>
                  <a:lnTo>
                    <a:pt x="746" y="552"/>
                  </a:lnTo>
                  <a:lnTo>
                    <a:pt x="755" y="541"/>
                  </a:lnTo>
                  <a:lnTo>
                    <a:pt x="867" y="373"/>
                  </a:lnTo>
                  <a:lnTo>
                    <a:pt x="875" y="358"/>
                  </a:lnTo>
                  <a:lnTo>
                    <a:pt x="878" y="342"/>
                  </a:lnTo>
                  <a:lnTo>
                    <a:pt x="877" y="326"/>
                  </a:lnTo>
                  <a:lnTo>
                    <a:pt x="871" y="313"/>
                  </a:lnTo>
                  <a:lnTo>
                    <a:pt x="863" y="299"/>
                  </a:lnTo>
                  <a:lnTo>
                    <a:pt x="850" y="288"/>
                  </a:lnTo>
                  <a:lnTo>
                    <a:pt x="835" y="281"/>
                  </a:lnTo>
                  <a:lnTo>
                    <a:pt x="819" y="279"/>
                  </a:lnTo>
                  <a:close/>
                  <a:moveTo>
                    <a:pt x="1020" y="0"/>
                  </a:moveTo>
                  <a:lnTo>
                    <a:pt x="1095" y="1"/>
                  </a:lnTo>
                  <a:lnTo>
                    <a:pt x="1166" y="7"/>
                  </a:lnTo>
                  <a:lnTo>
                    <a:pt x="1233" y="16"/>
                  </a:lnTo>
                  <a:lnTo>
                    <a:pt x="1297" y="27"/>
                  </a:lnTo>
                  <a:lnTo>
                    <a:pt x="1357" y="42"/>
                  </a:lnTo>
                  <a:lnTo>
                    <a:pt x="1413" y="60"/>
                  </a:lnTo>
                  <a:lnTo>
                    <a:pt x="1466" y="79"/>
                  </a:lnTo>
                  <a:lnTo>
                    <a:pt x="1516" y="101"/>
                  </a:lnTo>
                  <a:lnTo>
                    <a:pt x="1563" y="125"/>
                  </a:lnTo>
                  <a:lnTo>
                    <a:pt x="1606" y="150"/>
                  </a:lnTo>
                  <a:lnTo>
                    <a:pt x="1646" y="178"/>
                  </a:lnTo>
                  <a:lnTo>
                    <a:pt x="1683" y="205"/>
                  </a:lnTo>
                  <a:lnTo>
                    <a:pt x="1718" y="234"/>
                  </a:lnTo>
                  <a:lnTo>
                    <a:pt x="1750" y="264"/>
                  </a:lnTo>
                  <a:lnTo>
                    <a:pt x="1779" y="293"/>
                  </a:lnTo>
                  <a:lnTo>
                    <a:pt x="1806" y="323"/>
                  </a:lnTo>
                  <a:lnTo>
                    <a:pt x="1830" y="353"/>
                  </a:lnTo>
                  <a:lnTo>
                    <a:pt x="1853" y="383"/>
                  </a:lnTo>
                  <a:lnTo>
                    <a:pt x="1891" y="442"/>
                  </a:lnTo>
                  <a:lnTo>
                    <a:pt x="1925" y="503"/>
                  </a:lnTo>
                  <a:lnTo>
                    <a:pt x="1955" y="566"/>
                  </a:lnTo>
                  <a:lnTo>
                    <a:pt x="1979" y="629"/>
                  </a:lnTo>
                  <a:lnTo>
                    <a:pt x="1998" y="691"/>
                  </a:lnTo>
                  <a:lnTo>
                    <a:pt x="2014" y="753"/>
                  </a:lnTo>
                  <a:lnTo>
                    <a:pt x="2026" y="812"/>
                  </a:lnTo>
                  <a:lnTo>
                    <a:pt x="2034" y="868"/>
                  </a:lnTo>
                  <a:lnTo>
                    <a:pt x="2040" y="922"/>
                  </a:lnTo>
                  <a:lnTo>
                    <a:pt x="2041" y="971"/>
                  </a:lnTo>
                  <a:lnTo>
                    <a:pt x="2039" y="1022"/>
                  </a:lnTo>
                  <a:lnTo>
                    <a:pt x="2033" y="1070"/>
                  </a:lnTo>
                  <a:lnTo>
                    <a:pt x="2024" y="1115"/>
                  </a:lnTo>
                  <a:lnTo>
                    <a:pt x="2012" y="1159"/>
                  </a:lnTo>
                  <a:lnTo>
                    <a:pt x="1996" y="1199"/>
                  </a:lnTo>
                  <a:lnTo>
                    <a:pt x="1978" y="1235"/>
                  </a:lnTo>
                  <a:lnTo>
                    <a:pt x="1957" y="1268"/>
                  </a:lnTo>
                  <a:lnTo>
                    <a:pt x="1933" y="1297"/>
                  </a:lnTo>
                  <a:lnTo>
                    <a:pt x="1908" y="1321"/>
                  </a:lnTo>
                  <a:lnTo>
                    <a:pt x="1880" y="1341"/>
                  </a:lnTo>
                  <a:lnTo>
                    <a:pt x="1851" y="1355"/>
                  </a:lnTo>
                  <a:lnTo>
                    <a:pt x="1821" y="1364"/>
                  </a:lnTo>
                  <a:lnTo>
                    <a:pt x="1788" y="1367"/>
                  </a:lnTo>
                  <a:lnTo>
                    <a:pt x="1768" y="1367"/>
                  </a:lnTo>
                  <a:lnTo>
                    <a:pt x="1746" y="1365"/>
                  </a:lnTo>
                  <a:lnTo>
                    <a:pt x="1722" y="1359"/>
                  </a:lnTo>
                  <a:lnTo>
                    <a:pt x="1696" y="1352"/>
                  </a:lnTo>
                  <a:lnTo>
                    <a:pt x="1669" y="1341"/>
                  </a:lnTo>
                  <a:lnTo>
                    <a:pt x="1644" y="1326"/>
                  </a:lnTo>
                  <a:lnTo>
                    <a:pt x="1619" y="1306"/>
                  </a:lnTo>
                  <a:lnTo>
                    <a:pt x="1596" y="1281"/>
                  </a:lnTo>
                  <a:lnTo>
                    <a:pt x="1573" y="1306"/>
                  </a:lnTo>
                  <a:lnTo>
                    <a:pt x="1548" y="1326"/>
                  </a:lnTo>
                  <a:lnTo>
                    <a:pt x="1522" y="1341"/>
                  </a:lnTo>
                  <a:lnTo>
                    <a:pt x="1496" y="1352"/>
                  </a:lnTo>
                  <a:lnTo>
                    <a:pt x="1471" y="1359"/>
                  </a:lnTo>
                  <a:lnTo>
                    <a:pt x="1446" y="1365"/>
                  </a:lnTo>
                  <a:lnTo>
                    <a:pt x="1424" y="1367"/>
                  </a:lnTo>
                  <a:lnTo>
                    <a:pt x="1405" y="1367"/>
                  </a:lnTo>
                  <a:lnTo>
                    <a:pt x="1384" y="1367"/>
                  </a:lnTo>
                  <a:lnTo>
                    <a:pt x="1362" y="1365"/>
                  </a:lnTo>
                  <a:lnTo>
                    <a:pt x="1338" y="1359"/>
                  </a:lnTo>
                  <a:lnTo>
                    <a:pt x="1312" y="1352"/>
                  </a:lnTo>
                  <a:lnTo>
                    <a:pt x="1286" y="1341"/>
                  </a:lnTo>
                  <a:lnTo>
                    <a:pt x="1260" y="1326"/>
                  </a:lnTo>
                  <a:lnTo>
                    <a:pt x="1235" y="1306"/>
                  </a:lnTo>
                  <a:lnTo>
                    <a:pt x="1212" y="1281"/>
                  </a:lnTo>
                  <a:lnTo>
                    <a:pt x="1190" y="1306"/>
                  </a:lnTo>
                  <a:lnTo>
                    <a:pt x="1164" y="1326"/>
                  </a:lnTo>
                  <a:lnTo>
                    <a:pt x="1139" y="1341"/>
                  </a:lnTo>
                  <a:lnTo>
                    <a:pt x="1112" y="1352"/>
                  </a:lnTo>
                  <a:lnTo>
                    <a:pt x="1086" y="1359"/>
                  </a:lnTo>
                  <a:lnTo>
                    <a:pt x="1062" y="1365"/>
                  </a:lnTo>
                  <a:lnTo>
                    <a:pt x="1040" y="1367"/>
                  </a:lnTo>
                  <a:lnTo>
                    <a:pt x="1020" y="1367"/>
                  </a:lnTo>
                  <a:lnTo>
                    <a:pt x="1001" y="1367"/>
                  </a:lnTo>
                  <a:lnTo>
                    <a:pt x="979" y="1365"/>
                  </a:lnTo>
                  <a:lnTo>
                    <a:pt x="954" y="1359"/>
                  </a:lnTo>
                  <a:lnTo>
                    <a:pt x="929" y="1352"/>
                  </a:lnTo>
                  <a:lnTo>
                    <a:pt x="902" y="1341"/>
                  </a:lnTo>
                  <a:lnTo>
                    <a:pt x="877" y="1326"/>
                  </a:lnTo>
                  <a:lnTo>
                    <a:pt x="851" y="1306"/>
                  </a:lnTo>
                  <a:lnTo>
                    <a:pt x="829" y="1281"/>
                  </a:lnTo>
                  <a:lnTo>
                    <a:pt x="805" y="1306"/>
                  </a:lnTo>
                  <a:lnTo>
                    <a:pt x="780" y="1326"/>
                  </a:lnTo>
                  <a:lnTo>
                    <a:pt x="754" y="1341"/>
                  </a:lnTo>
                  <a:lnTo>
                    <a:pt x="728" y="1352"/>
                  </a:lnTo>
                  <a:lnTo>
                    <a:pt x="702" y="1359"/>
                  </a:lnTo>
                  <a:lnTo>
                    <a:pt x="678" y="1365"/>
                  </a:lnTo>
                  <a:lnTo>
                    <a:pt x="655" y="1367"/>
                  </a:lnTo>
                  <a:lnTo>
                    <a:pt x="636" y="1367"/>
                  </a:lnTo>
                  <a:lnTo>
                    <a:pt x="617" y="1367"/>
                  </a:lnTo>
                  <a:lnTo>
                    <a:pt x="595" y="1365"/>
                  </a:lnTo>
                  <a:lnTo>
                    <a:pt x="570" y="1359"/>
                  </a:lnTo>
                  <a:lnTo>
                    <a:pt x="545" y="1352"/>
                  </a:lnTo>
                  <a:lnTo>
                    <a:pt x="518" y="1341"/>
                  </a:lnTo>
                  <a:lnTo>
                    <a:pt x="493" y="1326"/>
                  </a:lnTo>
                  <a:lnTo>
                    <a:pt x="467" y="1306"/>
                  </a:lnTo>
                  <a:lnTo>
                    <a:pt x="445" y="1281"/>
                  </a:lnTo>
                  <a:lnTo>
                    <a:pt x="421" y="1306"/>
                  </a:lnTo>
                  <a:lnTo>
                    <a:pt x="397" y="1326"/>
                  </a:lnTo>
                  <a:lnTo>
                    <a:pt x="370" y="1341"/>
                  </a:lnTo>
                  <a:lnTo>
                    <a:pt x="344" y="1352"/>
                  </a:lnTo>
                  <a:lnTo>
                    <a:pt x="318" y="1359"/>
                  </a:lnTo>
                  <a:lnTo>
                    <a:pt x="294" y="1365"/>
                  </a:lnTo>
                  <a:lnTo>
                    <a:pt x="271" y="1367"/>
                  </a:lnTo>
                  <a:lnTo>
                    <a:pt x="252" y="1367"/>
                  </a:lnTo>
                  <a:lnTo>
                    <a:pt x="220" y="1364"/>
                  </a:lnTo>
                  <a:lnTo>
                    <a:pt x="189" y="1355"/>
                  </a:lnTo>
                  <a:lnTo>
                    <a:pt x="160" y="1341"/>
                  </a:lnTo>
                  <a:lnTo>
                    <a:pt x="133" y="1321"/>
                  </a:lnTo>
                  <a:lnTo>
                    <a:pt x="107" y="1297"/>
                  </a:lnTo>
                  <a:lnTo>
                    <a:pt x="84" y="1268"/>
                  </a:lnTo>
                  <a:lnTo>
                    <a:pt x="63" y="1235"/>
                  </a:lnTo>
                  <a:lnTo>
                    <a:pt x="45" y="1199"/>
                  </a:lnTo>
                  <a:lnTo>
                    <a:pt x="29" y="1159"/>
                  </a:lnTo>
                  <a:lnTo>
                    <a:pt x="16" y="1115"/>
                  </a:lnTo>
                  <a:lnTo>
                    <a:pt x="7" y="1070"/>
                  </a:lnTo>
                  <a:lnTo>
                    <a:pt x="1" y="1022"/>
                  </a:lnTo>
                  <a:lnTo>
                    <a:pt x="0" y="971"/>
                  </a:lnTo>
                  <a:lnTo>
                    <a:pt x="0" y="944"/>
                  </a:lnTo>
                  <a:lnTo>
                    <a:pt x="2" y="914"/>
                  </a:lnTo>
                  <a:lnTo>
                    <a:pt x="5" y="882"/>
                  </a:lnTo>
                  <a:lnTo>
                    <a:pt x="10" y="848"/>
                  </a:lnTo>
                  <a:lnTo>
                    <a:pt x="16" y="812"/>
                  </a:lnTo>
                  <a:lnTo>
                    <a:pt x="23" y="774"/>
                  </a:lnTo>
                  <a:lnTo>
                    <a:pt x="33" y="736"/>
                  </a:lnTo>
                  <a:lnTo>
                    <a:pt x="45" y="695"/>
                  </a:lnTo>
                  <a:lnTo>
                    <a:pt x="57" y="655"/>
                  </a:lnTo>
                  <a:lnTo>
                    <a:pt x="72" y="613"/>
                  </a:lnTo>
                  <a:lnTo>
                    <a:pt x="89" y="571"/>
                  </a:lnTo>
                  <a:lnTo>
                    <a:pt x="110" y="529"/>
                  </a:lnTo>
                  <a:lnTo>
                    <a:pt x="131" y="488"/>
                  </a:lnTo>
                  <a:lnTo>
                    <a:pt x="155" y="445"/>
                  </a:lnTo>
                  <a:lnTo>
                    <a:pt x="182" y="405"/>
                  </a:lnTo>
                  <a:lnTo>
                    <a:pt x="211" y="363"/>
                  </a:lnTo>
                  <a:lnTo>
                    <a:pt x="243" y="324"/>
                  </a:lnTo>
                  <a:lnTo>
                    <a:pt x="277" y="286"/>
                  </a:lnTo>
                  <a:lnTo>
                    <a:pt x="315" y="249"/>
                  </a:lnTo>
                  <a:lnTo>
                    <a:pt x="354" y="214"/>
                  </a:lnTo>
                  <a:lnTo>
                    <a:pt x="398" y="180"/>
                  </a:lnTo>
                  <a:lnTo>
                    <a:pt x="445" y="149"/>
                  </a:lnTo>
                  <a:lnTo>
                    <a:pt x="495" y="121"/>
                  </a:lnTo>
                  <a:lnTo>
                    <a:pt x="548" y="94"/>
                  </a:lnTo>
                  <a:lnTo>
                    <a:pt x="604" y="70"/>
                  </a:lnTo>
                  <a:lnTo>
                    <a:pt x="664" y="50"/>
                  </a:lnTo>
                  <a:lnTo>
                    <a:pt x="728" y="31"/>
                  </a:lnTo>
                  <a:lnTo>
                    <a:pt x="795" y="18"/>
                  </a:lnTo>
                  <a:lnTo>
                    <a:pt x="866" y="8"/>
                  </a:lnTo>
                  <a:lnTo>
                    <a:pt x="941" y="2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9" name="Group 338"/>
          <p:cNvGrpSpPr/>
          <p:nvPr/>
        </p:nvGrpSpPr>
        <p:grpSpPr>
          <a:xfrm>
            <a:off x="11099277" y="3441700"/>
            <a:ext cx="274638" cy="579438"/>
            <a:chOff x="11055350" y="3441700"/>
            <a:chExt cx="274638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2" name="Freeform 320"/>
            <p:cNvSpPr>
              <a:spLocks noEditPoints="1"/>
            </p:cNvSpPr>
            <p:nvPr/>
          </p:nvSpPr>
          <p:spPr bwMode="auto">
            <a:xfrm>
              <a:off x="11055350" y="3446463"/>
              <a:ext cx="238125" cy="574675"/>
            </a:xfrm>
            <a:custGeom>
              <a:avLst/>
              <a:gdLst>
                <a:gd name="T0" fmla="*/ 698 w 1352"/>
                <a:gd name="T1" fmla="*/ 2808 h 3263"/>
                <a:gd name="T2" fmla="*/ 539 w 1352"/>
                <a:gd name="T3" fmla="*/ 2652 h 3263"/>
                <a:gd name="T4" fmla="*/ 776 w 1352"/>
                <a:gd name="T5" fmla="*/ 2575 h 3263"/>
                <a:gd name="T6" fmla="*/ 618 w 1352"/>
                <a:gd name="T7" fmla="*/ 2421 h 3263"/>
                <a:gd name="T8" fmla="*/ 855 w 1352"/>
                <a:gd name="T9" fmla="*/ 2343 h 3263"/>
                <a:gd name="T10" fmla="*/ 461 w 1352"/>
                <a:gd name="T11" fmla="*/ 2265 h 3263"/>
                <a:gd name="T12" fmla="*/ 698 w 1352"/>
                <a:gd name="T13" fmla="*/ 2188 h 3263"/>
                <a:gd name="T14" fmla="*/ 933 w 1352"/>
                <a:gd name="T15" fmla="*/ 2110 h 3263"/>
                <a:gd name="T16" fmla="*/ 539 w 1352"/>
                <a:gd name="T17" fmla="*/ 2033 h 3263"/>
                <a:gd name="T18" fmla="*/ 776 w 1352"/>
                <a:gd name="T19" fmla="*/ 1956 h 3263"/>
                <a:gd name="T20" fmla="*/ 1012 w 1352"/>
                <a:gd name="T21" fmla="*/ 1878 h 3263"/>
                <a:gd name="T22" fmla="*/ 382 w 1352"/>
                <a:gd name="T23" fmla="*/ 1878 h 3263"/>
                <a:gd name="T24" fmla="*/ 618 w 1352"/>
                <a:gd name="T25" fmla="*/ 1800 h 3263"/>
                <a:gd name="T26" fmla="*/ 855 w 1352"/>
                <a:gd name="T27" fmla="*/ 1723 h 3263"/>
                <a:gd name="T28" fmla="*/ 366 w 1352"/>
                <a:gd name="T29" fmla="*/ 923 h 3263"/>
                <a:gd name="T30" fmla="*/ 285 w 1352"/>
                <a:gd name="T31" fmla="*/ 998 h 3263"/>
                <a:gd name="T32" fmla="*/ 177 w 1352"/>
                <a:gd name="T33" fmla="*/ 1215 h 3263"/>
                <a:gd name="T34" fmla="*/ 174 w 1352"/>
                <a:gd name="T35" fmla="*/ 1391 h 3263"/>
                <a:gd name="T36" fmla="*/ 186 w 1352"/>
                <a:gd name="T37" fmla="*/ 1415 h 3263"/>
                <a:gd name="T38" fmla="*/ 250 w 1352"/>
                <a:gd name="T39" fmla="*/ 1502 h 3263"/>
                <a:gd name="T40" fmla="*/ 365 w 1352"/>
                <a:gd name="T41" fmla="*/ 1492 h 3263"/>
                <a:gd name="T42" fmla="*/ 416 w 1352"/>
                <a:gd name="T43" fmla="*/ 1397 h 3263"/>
                <a:gd name="T44" fmla="*/ 481 w 1352"/>
                <a:gd name="T45" fmla="*/ 1368 h 3263"/>
                <a:gd name="T46" fmla="*/ 536 w 1352"/>
                <a:gd name="T47" fmla="*/ 1411 h 3263"/>
                <a:gd name="T48" fmla="*/ 600 w 1352"/>
                <a:gd name="T49" fmla="*/ 1501 h 3263"/>
                <a:gd name="T50" fmla="*/ 716 w 1352"/>
                <a:gd name="T51" fmla="*/ 1492 h 3263"/>
                <a:gd name="T52" fmla="*/ 767 w 1352"/>
                <a:gd name="T53" fmla="*/ 1397 h 3263"/>
                <a:gd name="T54" fmla="*/ 832 w 1352"/>
                <a:gd name="T55" fmla="*/ 1368 h 3263"/>
                <a:gd name="T56" fmla="*/ 887 w 1352"/>
                <a:gd name="T57" fmla="*/ 1411 h 3263"/>
                <a:gd name="T58" fmla="*/ 951 w 1352"/>
                <a:gd name="T59" fmla="*/ 1501 h 3263"/>
                <a:gd name="T60" fmla="*/ 1066 w 1352"/>
                <a:gd name="T61" fmla="*/ 1492 h 3263"/>
                <a:gd name="T62" fmla="*/ 1117 w 1352"/>
                <a:gd name="T63" fmla="*/ 1397 h 3263"/>
                <a:gd name="T64" fmla="*/ 1167 w 1352"/>
                <a:gd name="T65" fmla="*/ 1368 h 3263"/>
                <a:gd name="T66" fmla="*/ 1128 w 1352"/>
                <a:gd name="T67" fmla="*/ 1119 h 3263"/>
                <a:gd name="T68" fmla="*/ 1003 w 1352"/>
                <a:gd name="T69" fmla="*/ 949 h 3263"/>
                <a:gd name="T70" fmla="*/ 948 w 1352"/>
                <a:gd name="T71" fmla="*/ 1070 h 3263"/>
                <a:gd name="T72" fmla="*/ 878 w 1352"/>
                <a:gd name="T73" fmla="*/ 1216 h 3263"/>
                <a:gd name="T74" fmla="*/ 717 w 1352"/>
                <a:gd name="T75" fmla="*/ 1258 h 3263"/>
                <a:gd name="T76" fmla="*/ 584 w 1352"/>
                <a:gd name="T77" fmla="*/ 1166 h 3263"/>
                <a:gd name="T78" fmla="*/ 669 w 1352"/>
                <a:gd name="T79" fmla="*/ 0 h 3263"/>
                <a:gd name="T80" fmla="*/ 931 w 1352"/>
                <a:gd name="T81" fmla="*/ 59 h 3263"/>
                <a:gd name="T82" fmla="*/ 687 w 1352"/>
                <a:gd name="T83" fmla="*/ 457 h 3263"/>
                <a:gd name="T84" fmla="*/ 677 w 1352"/>
                <a:gd name="T85" fmla="*/ 582 h 3263"/>
                <a:gd name="T86" fmla="*/ 855 w 1352"/>
                <a:gd name="T87" fmla="*/ 773 h 3263"/>
                <a:gd name="T88" fmla="*/ 914 w 1352"/>
                <a:gd name="T89" fmla="*/ 763 h 3263"/>
                <a:gd name="T90" fmla="*/ 1092 w 1352"/>
                <a:gd name="T91" fmla="*/ 819 h 3263"/>
                <a:gd name="T92" fmla="*/ 1245 w 1352"/>
                <a:gd name="T93" fmla="*/ 807 h 3263"/>
                <a:gd name="T94" fmla="*/ 1219 w 1352"/>
                <a:gd name="T95" fmla="*/ 1051 h 3263"/>
                <a:gd name="T96" fmla="*/ 1282 w 1352"/>
                <a:gd name="T97" fmla="*/ 1316 h 3263"/>
                <a:gd name="T98" fmla="*/ 1286 w 1352"/>
                <a:gd name="T99" fmla="*/ 1494 h 3263"/>
                <a:gd name="T100" fmla="*/ 1348 w 1352"/>
                <a:gd name="T101" fmla="*/ 1536 h 3263"/>
                <a:gd name="T102" fmla="*/ 1067 w 1352"/>
                <a:gd name="T103" fmla="*/ 2403 h 3263"/>
                <a:gd name="T104" fmla="*/ 679 w 1352"/>
                <a:gd name="T105" fmla="*/ 3263 h 3263"/>
                <a:gd name="T106" fmla="*/ 291 w 1352"/>
                <a:gd name="T107" fmla="*/ 2406 h 3263"/>
                <a:gd name="T108" fmla="*/ 2 w 1352"/>
                <a:gd name="T109" fmla="*/ 1515 h 3263"/>
                <a:gd name="T110" fmla="*/ 52 w 1352"/>
                <a:gd name="T111" fmla="*/ 1443 h 3263"/>
                <a:gd name="T112" fmla="*/ 58 w 1352"/>
                <a:gd name="T113" fmla="*/ 1364 h 3263"/>
                <a:gd name="T114" fmla="*/ 96 w 1352"/>
                <a:gd name="T115" fmla="*/ 1099 h 3263"/>
                <a:gd name="T116" fmla="*/ 117 w 1352"/>
                <a:gd name="T117" fmla="*/ 866 h 3263"/>
                <a:gd name="T118" fmla="*/ 55 w 1352"/>
                <a:gd name="T119" fmla="*/ 604 h 3263"/>
                <a:gd name="T120" fmla="*/ 129 w 1352"/>
                <a:gd name="T121" fmla="*/ 317 h 3263"/>
                <a:gd name="T122" fmla="*/ 326 w 1352"/>
                <a:gd name="T123" fmla="*/ 104 h 3263"/>
                <a:gd name="T124" fmla="*/ 606 w 1352"/>
                <a:gd name="T125" fmla="*/ 4 h 3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3263">
                  <a:moveTo>
                    <a:pt x="698" y="2808"/>
                  </a:moveTo>
                  <a:lnTo>
                    <a:pt x="618" y="2885"/>
                  </a:lnTo>
                  <a:lnTo>
                    <a:pt x="698" y="2963"/>
                  </a:lnTo>
                  <a:lnTo>
                    <a:pt x="776" y="2885"/>
                  </a:lnTo>
                  <a:lnTo>
                    <a:pt x="698" y="2808"/>
                  </a:lnTo>
                  <a:close/>
                  <a:moveTo>
                    <a:pt x="539" y="2652"/>
                  </a:moveTo>
                  <a:lnTo>
                    <a:pt x="461" y="2731"/>
                  </a:lnTo>
                  <a:lnTo>
                    <a:pt x="539" y="2808"/>
                  </a:lnTo>
                  <a:lnTo>
                    <a:pt x="618" y="2731"/>
                  </a:lnTo>
                  <a:lnTo>
                    <a:pt x="539" y="2652"/>
                  </a:lnTo>
                  <a:close/>
                  <a:moveTo>
                    <a:pt x="776" y="2575"/>
                  </a:moveTo>
                  <a:lnTo>
                    <a:pt x="698" y="2652"/>
                  </a:lnTo>
                  <a:lnTo>
                    <a:pt x="776" y="2731"/>
                  </a:lnTo>
                  <a:lnTo>
                    <a:pt x="855" y="2652"/>
                  </a:lnTo>
                  <a:lnTo>
                    <a:pt x="776" y="2575"/>
                  </a:lnTo>
                  <a:close/>
                  <a:moveTo>
                    <a:pt x="618" y="2421"/>
                  </a:moveTo>
                  <a:lnTo>
                    <a:pt x="539" y="2498"/>
                  </a:lnTo>
                  <a:lnTo>
                    <a:pt x="618" y="2575"/>
                  </a:lnTo>
                  <a:lnTo>
                    <a:pt x="698" y="2498"/>
                  </a:lnTo>
                  <a:lnTo>
                    <a:pt x="618" y="2421"/>
                  </a:lnTo>
                  <a:close/>
                  <a:moveTo>
                    <a:pt x="855" y="2343"/>
                  </a:moveTo>
                  <a:lnTo>
                    <a:pt x="776" y="2421"/>
                  </a:lnTo>
                  <a:lnTo>
                    <a:pt x="855" y="2498"/>
                  </a:lnTo>
                  <a:lnTo>
                    <a:pt x="933" y="2421"/>
                  </a:lnTo>
                  <a:lnTo>
                    <a:pt x="855" y="2343"/>
                  </a:lnTo>
                  <a:close/>
                  <a:moveTo>
                    <a:pt x="461" y="2265"/>
                  </a:moveTo>
                  <a:lnTo>
                    <a:pt x="382" y="2343"/>
                  </a:lnTo>
                  <a:lnTo>
                    <a:pt x="461" y="2421"/>
                  </a:lnTo>
                  <a:lnTo>
                    <a:pt x="539" y="2343"/>
                  </a:lnTo>
                  <a:lnTo>
                    <a:pt x="461" y="2265"/>
                  </a:lnTo>
                  <a:close/>
                  <a:moveTo>
                    <a:pt x="698" y="2188"/>
                  </a:moveTo>
                  <a:lnTo>
                    <a:pt x="618" y="2265"/>
                  </a:lnTo>
                  <a:lnTo>
                    <a:pt x="698" y="2343"/>
                  </a:lnTo>
                  <a:lnTo>
                    <a:pt x="776" y="2265"/>
                  </a:lnTo>
                  <a:lnTo>
                    <a:pt x="698" y="2188"/>
                  </a:lnTo>
                  <a:close/>
                  <a:moveTo>
                    <a:pt x="933" y="2110"/>
                  </a:moveTo>
                  <a:lnTo>
                    <a:pt x="855" y="2188"/>
                  </a:lnTo>
                  <a:lnTo>
                    <a:pt x="933" y="2265"/>
                  </a:lnTo>
                  <a:lnTo>
                    <a:pt x="1012" y="2188"/>
                  </a:lnTo>
                  <a:lnTo>
                    <a:pt x="933" y="2110"/>
                  </a:lnTo>
                  <a:close/>
                  <a:moveTo>
                    <a:pt x="539" y="2033"/>
                  </a:moveTo>
                  <a:lnTo>
                    <a:pt x="461" y="2110"/>
                  </a:lnTo>
                  <a:lnTo>
                    <a:pt x="539" y="2188"/>
                  </a:lnTo>
                  <a:lnTo>
                    <a:pt x="618" y="2110"/>
                  </a:lnTo>
                  <a:lnTo>
                    <a:pt x="539" y="2033"/>
                  </a:lnTo>
                  <a:close/>
                  <a:moveTo>
                    <a:pt x="776" y="1956"/>
                  </a:moveTo>
                  <a:lnTo>
                    <a:pt x="698" y="2033"/>
                  </a:lnTo>
                  <a:lnTo>
                    <a:pt x="776" y="2110"/>
                  </a:lnTo>
                  <a:lnTo>
                    <a:pt x="855" y="2033"/>
                  </a:lnTo>
                  <a:lnTo>
                    <a:pt x="776" y="1956"/>
                  </a:lnTo>
                  <a:close/>
                  <a:moveTo>
                    <a:pt x="1012" y="1878"/>
                  </a:moveTo>
                  <a:lnTo>
                    <a:pt x="933" y="1956"/>
                  </a:lnTo>
                  <a:lnTo>
                    <a:pt x="1012" y="2033"/>
                  </a:lnTo>
                  <a:lnTo>
                    <a:pt x="1092" y="1956"/>
                  </a:lnTo>
                  <a:lnTo>
                    <a:pt x="1012" y="1878"/>
                  </a:lnTo>
                  <a:close/>
                  <a:moveTo>
                    <a:pt x="382" y="1878"/>
                  </a:moveTo>
                  <a:lnTo>
                    <a:pt x="303" y="1956"/>
                  </a:lnTo>
                  <a:lnTo>
                    <a:pt x="382" y="2033"/>
                  </a:lnTo>
                  <a:lnTo>
                    <a:pt x="461" y="1956"/>
                  </a:lnTo>
                  <a:lnTo>
                    <a:pt x="382" y="1878"/>
                  </a:lnTo>
                  <a:close/>
                  <a:moveTo>
                    <a:pt x="618" y="1800"/>
                  </a:moveTo>
                  <a:lnTo>
                    <a:pt x="539" y="1878"/>
                  </a:lnTo>
                  <a:lnTo>
                    <a:pt x="618" y="1956"/>
                  </a:lnTo>
                  <a:lnTo>
                    <a:pt x="698" y="1878"/>
                  </a:lnTo>
                  <a:lnTo>
                    <a:pt x="618" y="1800"/>
                  </a:lnTo>
                  <a:close/>
                  <a:moveTo>
                    <a:pt x="855" y="1723"/>
                  </a:moveTo>
                  <a:lnTo>
                    <a:pt x="776" y="1800"/>
                  </a:lnTo>
                  <a:lnTo>
                    <a:pt x="855" y="1878"/>
                  </a:lnTo>
                  <a:lnTo>
                    <a:pt x="933" y="1800"/>
                  </a:lnTo>
                  <a:lnTo>
                    <a:pt x="855" y="1723"/>
                  </a:lnTo>
                  <a:close/>
                  <a:moveTo>
                    <a:pt x="557" y="835"/>
                  </a:moveTo>
                  <a:lnTo>
                    <a:pt x="506" y="849"/>
                  </a:lnTo>
                  <a:lnTo>
                    <a:pt x="456" y="869"/>
                  </a:lnTo>
                  <a:lnTo>
                    <a:pt x="410" y="894"/>
                  </a:lnTo>
                  <a:lnTo>
                    <a:pt x="366" y="923"/>
                  </a:lnTo>
                  <a:lnTo>
                    <a:pt x="325" y="957"/>
                  </a:lnTo>
                  <a:lnTo>
                    <a:pt x="288" y="995"/>
                  </a:lnTo>
                  <a:lnTo>
                    <a:pt x="287" y="996"/>
                  </a:lnTo>
                  <a:lnTo>
                    <a:pt x="286" y="997"/>
                  </a:lnTo>
                  <a:lnTo>
                    <a:pt x="285" y="998"/>
                  </a:lnTo>
                  <a:lnTo>
                    <a:pt x="255" y="1036"/>
                  </a:lnTo>
                  <a:lnTo>
                    <a:pt x="229" y="1078"/>
                  </a:lnTo>
                  <a:lnTo>
                    <a:pt x="207" y="1121"/>
                  </a:lnTo>
                  <a:lnTo>
                    <a:pt x="189" y="1167"/>
                  </a:lnTo>
                  <a:lnTo>
                    <a:pt x="177" y="1215"/>
                  </a:lnTo>
                  <a:lnTo>
                    <a:pt x="170" y="1265"/>
                  </a:lnTo>
                  <a:lnTo>
                    <a:pt x="167" y="1316"/>
                  </a:lnTo>
                  <a:lnTo>
                    <a:pt x="168" y="1352"/>
                  </a:lnTo>
                  <a:lnTo>
                    <a:pt x="173" y="1389"/>
                  </a:lnTo>
                  <a:lnTo>
                    <a:pt x="174" y="1391"/>
                  </a:lnTo>
                  <a:lnTo>
                    <a:pt x="175" y="1393"/>
                  </a:lnTo>
                  <a:lnTo>
                    <a:pt x="177" y="1395"/>
                  </a:lnTo>
                  <a:lnTo>
                    <a:pt x="178" y="1397"/>
                  </a:lnTo>
                  <a:lnTo>
                    <a:pt x="183" y="1406"/>
                  </a:lnTo>
                  <a:lnTo>
                    <a:pt x="186" y="1415"/>
                  </a:lnTo>
                  <a:lnTo>
                    <a:pt x="194" y="1441"/>
                  </a:lnTo>
                  <a:lnTo>
                    <a:pt x="204" y="1462"/>
                  </a:lnTo>
                  <a:lnTo>
                    <a:pt x="216" y="1480"/>
                  </a:lnTo>
                  <a:lnTo>
                    <a:pt x="232" y="1493"/>
                  </a:lnTo>
                  <a:lnTo>
                    <a:pt x="250" y="1502"/>
                  </a:lnTo>
                  <a:lnTo>
                    <a:pt x="272" y="1507"/>
                  </a:lnTo>
                  <a:lnTo>
                    <a:pt x="298" y="1509"/>
                  </a:lnTo>
                  <a:lnTo>
                    <a:pt x="324" y="1507"/>
                  </a:lnTo>
                  <a:lnTo>
                    <a:pt x="347" y="1501"/>
                  </a:lnTo>
                  <a:lnTo>
                    <a:pt x="365" y="1492"/>
                  </a:lnTo>
                  <a:lnTo>
                    <a:pt x="381" y="1479"/>
                  </a:lnTo>
                  <a:lnTo>
                    <a:pt x="393" y="1460"/>
                  </a:lnTo>
                  <a:lnTo>
                    <a:pt x="404" y="1438"/>
                  </a:lnTo>
                  <a:lnTo>
                    <a:pt x="411" y="1411"/>
                  </a:lnTo>
                  <a:lnTo>
                    <a:pt x="416" y="1397"/>
                  </a:lnTo>
                  <a:lnTo>
                    <a:pt x="424" y="1385"/>
                  </a:lnTo>
                  <a:lnTo>
                    <a:pt x="436" y="1376"/>
                  </a:lnTo>
                  <a:lnTo>
                    <a:pt x="450" y="1370"/>
                  </a:lnTo>
                  <a:lnTo>
                    <a:pt x="466" y="1368"/>
                  </a:lnTo>
                  <a:lnTo>
                    <a:pt x="481" y="1368"/>
                  </a:lnTo>
                  <a:lnTo>
                    <a:pt x="497" y="1370"/>
                  </a:lnTo>
                  <a:lnTo>
                    <a:pt x="510" y="1376"/>
                  </a:lnTo>
                  <a:lnTo>
                    <a:pt x="522" y="1385"/>
                  </a:lnTo>
                  <a:lnTo>
                    <a:pt x="531" y="1397"/>
                  </a:lnTo>
                  <a:lnTo>
                    <a:pt x="536" y="1411"/>
                  </a:lnTo>
                  <a:lnTo>
                    <a:pt x="543" y="1438"/>
                  </a:lnTo>
                  <a:lnTo>
                    <a:pt x="554" y="1460"/>
                  </a:lnTo>
                  <a:lnTo>
                    <a:pt x="566" y="1479"/>
                  </a:lnTo>
                  <a:lnTo>
                    <a:pt x="582" y="1492"/>
                  </a:lnTo>
                  <a:lnTo>
                    <a:pt x="600" y="1501"/>
                  </a:lnTo>
                  <a:lnTo>
                    <a:pt x="623" y="1507"/>
                  </a:lnTo>
                  <a:lnTo>
                    <a:pt x="649" y="1509"/>
                  </a:lnTo>
                  <a:lnTo>
                    <a:pt x="675" y="1507"/>
                  </a:lnTo>
                  <a:lnTo>
                    <a:pt x="696" y="1501"/>
                  </a:lnTo>
                  <a:lnTo>
                    <a:pt x="716" y="1492"/>
                  </a:lnTo>
                  <a:lnTo>
                    <a:pt x="732" y="1479"/>
                  </a:lnTo>
                  <a:lnTo>
                    <a:pt x="744" y="1460"/>
                  </a:lnTo>
                  <a:lnTo>
                    <a:pt x="754" y="1438"/>
                  </a:lnTo>
                  <a:lnTo>
                    <a:pt x="762" y="1411"/>
                  </a:lnTo>
                  <a:lnTo>
                    <a:pt x="767" y="1397"/>
                  </a:lnTo>
                  <a:lnTo>
                    <a:pt x="775" y="1385"/>
                  </a:lnTo>
                  <a:lnTo>
                    <a:pt x="787" y="1376"/>
                  </a:lnTo>
                  <a:lnTo>
                    <a:pt x="800" y="1370"/>
                  </a:lnTo>
                  <a:lnTo>
                    <a:pt x="815" y="1368"/>
                  </a:lnTo>
                  <a:lnTo>
                    <a:pt x="832" y="1368"/>
                  </a:lnTo>
                  <a:lnTo>
                    <a:pt x="848" y="1370"/>
                  </a:lnTo>
                  <a:lnTo>
                    <a:pt x="861" y="1376"/>
                  </a:lnTo>
                  <a:lnTo>
                    <a:pt x="872" y="1385"/>
                  </a:lnTo>
                  <a:lnTo>
                    <a:pt x="882" y="1397"/>
                  </a:lnTo>
                  <a:lnTo>
                    <a:pt x="887" y="1411"/>
                  </a:lnTo>
                  <a:lnTo>
                    <a:pt x="894" y="1438"/>
                  </a:lnTo>
                  <a:lnTo>
                    <a:pt x="903" y="1460"/>
                  </a:lnTo>
                  <a:lnTo>
                    <a:pt x="916" y="1479"/>
                  </a:lnTo>
                  <a:lnTo>
                    <a:pt x="932" y="1492"/>
                  </a:lnTo>
                  <a:lnTo>
                    <a:pt x="951" y="1501"/>
                  </a:lnTo>
                  <a:lnTo>
                    <a:pt x="973" y="1507"/>
                  </a:lnTo>
                  <a:lnTo>
                    <a:pt x="1000" y="1509"/>
                  </a:lnTo>
                  <a:lnTo>
                    <a:pt x="1026" y="1507"/>
                  </a:lnTo>
                  <a:lnTo>
                    <a:pt x="1047" y="1501"/>
                  </a:lnTo>
                  <a:lnTo>
                    <a:pt x="1066" y="1492"/>
                  </a:lnTo>
                  <a:lnTo>
                    <a:pt x="1081" y="1479"/>
                  </a:lnTo>
                  <a:lnTo>
                    <a:pt x="1095" y="1460"/>
                  </a:lnTo>
                  <a:lnTo>
                    <a:pt x="1104" y="1438"/>
                  </a:lnTo>
                  <a:lnTo>
                    <a:pt x="1111" y="1411"/>
                  </a:lnTo>
                  <a:lnTo>
                    <a:pt x="1117" y="1397"/>
                  </a:lnTo>
                  <a:lnTo>
                    <a:pt x="1125" y="1385"/>
                  </a:lnTo>
                  <a:lnTo>
                    <a:pt x="1137" y="1376"/>
                  </a:lnTo>
                  <a:lnTo>
                    <a:pt x="1151" y="1370"/>
                  </a:lnTo>
                  <a:lnTo>
                    <a:pt x="1166" y="1368"/>
                  </a:lnTo>
                  <a:lnTo>
                    <a:pt x="1167" y="1368"/>
                  </a:lnTo>
                  <a:lnTo>
                    <a:pt x="1170" y="1316"/>
                  </a:lnTo>
                  <a:lnTo>
                    <a:pt x="1167" y="1265"/>
                  </a:lnTo>
                  <a:lnTo>
                    <a:pt x="1159" y="1214"/>
                  </a:lnTo>
                  <a:lnTo>
                    <a:pt x="1147" y="1166"/>
                  </a:lnTo>
                  <a:lnTo>
                    <a:pt x="1128" y="1119"/>
                  </a:lnTo>
                  <a:lnTo>
                    <a:pt x="1105" y="1075"/>
                  </a:lnTo>
                  <a:lnTo>
                    <a:pt x="1078" y="1032"/>
                  </a:lnTo>
                  <a:lnTo>
                    <a:pt x="1047" y="993"/>
                  </a:lnTo>
                  <a:lnTo>
                    <a:pt x="1026" y="970"/>
                  </a:lnTo>
                  <a:lnTo>
                    <a:pt x="1003" y="949"/>
                  </a:lnTo>
                  <a:lnTo>
                    <a:pt x="1002" y="948"/>
                  </a:lnTo>
                  <a:lnTo>
                    <a:pt x="1001" y="948"/>
                  </a:lnTo>
                  <a:lnTo>
                    <a:pt x="975" y="926"/>
                  </a:lnTo>
                  <a:lnTo>
                    <a:pt x="948" y="907"/>
                  </a:lnTo>
                  <a:lnTo>
                    <a:pt x="948" y="1070"/>
                  </a:lnTo>
                  <a:lnTo>
                    <a:pt x="945" y="1104"/>
                  </a:lnTo>
                  <a:lnTo>
                    <a:pt x="936" y="1137"/>
                  </a:lnTo>
                  <a:lnTo>
                    <a:pt x="921" y="1166"/>
                  </a:lnTo>
                  <a:lnTo>
                    <a:pt x="901" y="1193"/>
                  </a:lnTo>
                  <a:lnTo>
                    <a:pt x="878" y="1216"/>
                  </a:lnTo>
                  <a:lnTo>
                    <a:pt x="851" y="1235"/>
                  </a:lnTo>
                  <a:lnTo>
                    <a:pt x="821" y="1250"/>
                  </a:lnTo>
                  <a:lnTo>
                    <a:pt x="788" y="1258"/>
                  </a:lnTo>
                  <a:lnTo>
                    <a:pt x="752" y="1261"/>
                  </a:lnTo>
                  <a:lnTo>
                    <a:pt x="717" y="1258"/>
                  </a:lnTo>
                  <a:lnTo>
                    <a:pt x="684" y="1250"/>
                  </a:lnTo>
                  <a:lnTo>
                    <a:pt x="654" y="1235"/>
                  </a:lnTo>
                  <a:lnTo>
                    <a:pt x="626" y="1216"/>
                  </a:lnTo>
                  <a:lnTo>
                    <a:pt x="603" y="1193"/>
                  </a:lnTo>
                  <a:lnTo>
                    <a:pt x="584" y="1166"/>
                  </a:lnTo>
                  <a:lnTo>
                    <a:pt x="569" y="1137"/>
                  </a:lnTo>
                  <a:lnTo>
                    <a:pt x="560" y="1104"/>
                  </a:lnTo>
                  <a:lnTo>
                    <a:pt x="557" y="1070"/>
                  </a:lnTo>
                  <a:lnTo>
                    <a:pt x="557" y="835"/>
                  </a:lnTo>
                  <a:close/>
                  <a:moveTo>
                    <a:pt x="669" y="0"/>
                  </a:moveTo>
                  <a:lnTo>
                    <a:pt x="724" y="4"/>
                  </a:lnTo>
                  <a:lnTo>
                    <a:pt x="778" y="11"/>
                  </a:lnTo>
                  <a:lnTo>
                    <a:pt x="831" y="23"/>
                  </a:lnTo>
                  <a:lnTo>
                    <a:pt x="882" y="39"/>
                  </a:lnTo>
                  <a:lnTo>
                    <a:pt x="931" y="59"/>
                  </a:lnTo>
                  <a:lnTo>
                    <a:pt x="979" y="85"/>
                  </a:lnTo>
                  <a:lnTo>
                    <a:pt x="1025" y="113"/>
                  </a:lnTo>
                  <a:lnTo>
                    <a:pt x="718" y="415"/>
                  </a:lnTo>
                  <a:lnTo>
                    <a:pt x="701" y="435"/>
                  </a:lnTo>
                  <a:lnTo>
                    <a:pt x="687" y="457"/>
                  </a:lnTo>
                  <a:lnTo>
                    <a:pt x="677" y="481"/>
                  </a:lnTo>
                  <a:lnTo>
                    <a:pt x="671" y="506"/>
                  </a:lnTo>
                  <a:lnTo>
                    <a:pt x="669" y="531"/>
                  </a:lnTo>
                  <a:lnTo>
                    <a:pt x="671" y="558"/>
                  </a:lnTo>
                  <a:lnTo>
                    <a:pt x="677" y="582"/>
                  </a:lnTo>
                  <a:lnTo>
                    <a:pt x="687" y="606"/>
                  </a:lnTo>
                  <a:lnTo>
                    <a:pt x="701" y="628"/>
                  </a:lnTo>
                  <a:lnTo>
                    <a:pt x="718" y="647"/>
                  </a:lnTo>
                  <a:lnTo>
                    <a:pt x="850" y="778"/>
                  </a:lnTo>
                  <a:lnTo>
                    <a:pt x="855" y="773"/>
                  </a:lnTo>
                  <a:lnTo>
                    <a:pt x="861" y="768"/>
                  </a:lnTo>
                  <a:lnTo>
                    <a:pt x="873" y="762"/>
                  </a:lnTo>
                  <a:lnTo>
                    <a:pt x="887" y="759"/>
                  </a:lnTo>
                  <a:lnTo>
                    <a:pt x="900" y="760"/>
                  </a:lnTo>
                  <a:lnTo>
                    <a:pt x="914" y="763"/>
                  </a:lnTo>
                  <a:lnTo>
                    <a:pt x="960" y="787"/>
                  </a:lnTo>
                  <a:lnTo>
                    <a:pt x="1005" y="812"/>
                  </a:lnTo>
                  <a:lnTo>
                    <a:pt x="1046" y="842"/>
                  </a:lnTo>
                  <a:lnTo>
                    <a:pt x="1070" y="833"/>
                  </a:lnTo>
                  <a:lnTo>
                    <a:pt x="1092" y="819"/>
                  </a:lnTo>
                  <a:lnTo>
                    <a:pt x="1111" y="803"/>
                  </a:lnTo>
                  <a:lnTo>
                    <a:pt x="1280" y="637"/>
                  </a:lnTo>
                  <a:lnTo>
                    <a:pt x="1274" y="695"/>
                  </a:lnTo>
                  <a:lnTo>
                    <a:pt x="1263" y="751"/>
                  </a:lnTo>
                  <a:lnTo>
                    <a:pt x="1245" y="807"/>
                  </a:lnTo>
                  <a:lnTo>
                    <a:pt x="1223" y="860"/>
                  </a:lnTo>
                  <a:lnTo>
                    <a:pt x="1195" y="911"/>
                  </a:lnTo>
                  <a:lnTo>
                    <a:pt x="1163" y="960"/>
                  </a:lnTo>
                  <a:lnTo>
                    <a:pt x="1193" y="1004"/>
                  </a:lnTo>
                  <a:lnTo>
                    <a:pt x="1219" y="1051"/>
                  </a:lnTo>
                  <a:lnTo>
                    <a:pt x="1242" y="1101"/>
                  </a:lnTo>
                  <a:lnTo>
                    <a:pt x="1259" y="1153"/>
                  </a:lnTo>
                  <a:lnTo>
                    <a:pt x="1272" y="1206"/>
                  </a:lnTo>
                  <a:lnTo>
                    <a:pt x="1279" y="1261"/>
                  </a:lnTo>
                  <a:lnTo>
                    <a:pt x="1282" y="1316"/>
                  </a:lnTo>
                  <a:lnTo>
                    <a:pt x="1280" y="1369"/>
                  </a:lnTo>
                  <a:lnTo>
                    <a:pt x="1273" y="1420"/>
                  </a:lnTo>
                  <a:lnTo>
                    <a:pt x="1262" y="1470"/>
                  </a:lnTo>
                  <a:lnTo>
                    <a:pt x="1273" y="1484"/>
                  </a:lnTo>
                  <a:lnTo>
                    <a:pt x="1286" y="1494"/>
                  </a:lnTo>
                  <a:lnTo>
                    <a:pt x="1299" y="1500"/>
                  </a:lnTo>
                  <a:lnTo>
                    <a:pt x="1310" y="1504"/>
                  </a:lnTo>
                  <a:lnTo>
                    <a:pt x="1327" y="1510"/>
                  </a:lnTo>
                  <a:lnTo>
                    <a:pt x="1339" y="1521"/>
                  </a:lnTo>
                  <a:lnTo>
                    <a:pt x="1348" y="1536"/>
                  </a:lnTo>
                  <a:lnTo>
                    <a:pt x="1352" y="1552"/>
                  </a:lnTo>
                  <a:lnTo>
                    <a:pt x="1351" y="1568"/>
                  </a:lnTo>
                  <a:lnTo>
                    <a:pt x="1349" y="1576"/>
                  </a:lnTo>
                  <a:lnTo>
                    <a:pt x="1346" y="1583"/>
                  </a:lnTo>
                  <a:lnTo>
                    <a:pt x="1067" y="2403"/>
                  </a:lnTo>
                  <a:lnTo>
                    <a:pt x="731" y="3228"/>
                  </a:lnTo>
                  <a:lnTo>
                    <a:pt x="721" y="3242"/>
                  </a:lnTo>
                  <a:lnTo>
                    <a:pt x="710" y="3253"/>
                  </a:lnTo>
                  <a:lnTo>
                    <a:pt x="694" y="3260"/>
                  </a:lnTo>
                  <a:lnTo>
                    <a:pt x="679" y="3263"/>
                  </a:lnTo>
                  <a:lnTo>
                    <a:pt x="662" y="3260"/>
                  </a:lnTo>
                  <a:lnTo>
                    <a:pt x="647" y="3253"/>
                  </a:lnTo>
                  <a:lnTo>
                    <a:pt x="635" y="3242"/>
                  </a:lnTo>
                  <a:lnTo>
                    <a:pt x="627" y="3228"/>
                  </a:lnTo>
                  <a:lnTo>
                    <a:pt x="291" y="2406"/>
                  </a:lnTo>
                  <a:lnTo>
                    <a:pt x="9" y="1581"/>
                  </a:lnTo>
                  <a:lnTo>
                    <a:pt x="4" y="1566"/>
                  </a:lnTo>
                  <a:lnTo>
                    <a:pt x="1" y="1550"/>
                  </a:lnTo>
                  <a:lnTo>
                    <a:pt x="0" y="1531"/>
                  </a:lnTo>
                  <a:lnTo>
                    <a:pt x="2" y="1515"/>
                  </a:lnTo>
                  <a:lnTo>
                    <a:pt x="8" y="1500"/>
                  </a:lnTo>
                  <a:lnTo>
                    <a:pt x="21" y="1487"/>
                  </a:lnTo>
                  <a:lnTo>
                    <a:pt x="33" y="1475"/>
                  </a:lnTo>
                  <a:lnTo>
                    <a:pt x="42" y="1460"/>
                  </a:lnTo>
                  <a:lnTo>
                    <a:pt x="52" y="1443"/>
                  </a:lnTo>
                  <a:lnTo>
                    <a:pt x="58" y="1422"/>
                  </a:lnTo>
                  <a:lnTo>
                    <a:pt x="60" y="1418"/>
                  </a:lnTo>
                  <a:lnTo>
                    <a:pt x="62" y="1414"/>
                  </a:lnTo>
                  <a:lnTo>
                    <a:pt x="64" y="1410"/>
                  </a:lnTo>
                  <a:lnTo>
                    <a:pt x="58" y="1364"/>
                  </a:lnTo>
                  <a:lnTo>
                    <a:pt x="55" y="1316"/>
                  </a:lnTo>
                  <a:lnTo>
                    <a:pt x="58" y="1260"/>
                  </a:lnTo>
                  <a:lnTo>
                    <a:pt x="66" y="1205"/>
                  </a:lnTo>
                  <a:lnTo>
                    <a:pt x="79" y="1151"/>
                  </a:lnTo>
                  <a:lnTo>
                    <a:pt x="96" y="1099"/>
                  </a:lnTo>
                  <a:lnTo>
                    <a:pt x="118" y="1050"/>
                  </a:lnTo>
                  <a:lnTo>
                    <a:pt x="144" y="1003"/>
                  </a:lnTo>
                  <a:lnTo>
                    <a:pt x="174" y="959"/>
                  </a:lnTo>
                  <a:lnTo>
                    <a:pt x="143" y="914"/>
                  </a:lnTo>
                  <a:lnTo>
                    <a:pt x="117" y="866"/>
                  </a:lnTo>
                  <a:lnTo>
                    <a:pt x="95" y="816"/>
                  </a:lnTo>
                  <a:lnTo>
                    <a:pt x="78" y="764"/>
                  </a:lnTo>
                  <a:lnTo>
                    <a:pt x="65" y="712"/>
                  </a:lnTo>
                  <a:lnTo>
                    <a:pt x="58" y="658"/>
                  </a:lnTo>
                  <a:lnTo>
                    <a:pt x="55" y="604"/>
                  </a:lnTo>
                  <a:lnTo>
                    <a:pt x="59" y="542"/>
                  </a:lnTo>
                  <a:lnTo>
                    <a:pt x="68" y="483"/>
                  </a:lnTo>
                  <a:lnTo>
                    <a:pt x="83" y="425"/>
                  </a:lnTo>
                  <a:lnTo>
                    <a:pt x="103" y="369"/>
                  </a:lnTo>
                  <a:lnTo>
                    <a:pt x="129" y="317"/>
                  </a:lnTo>
                  <a:lnTo>
                    <a:pt x="160" y="267"/>
                  </a:lnTo>
                  <a:lnTo>
                    <a:pt x="196" y="220"/>
                  </a:lnTo>
                  <a:lnTo>
                    <a:pt x="235" y="177"/>
                  </a:lnTo>
                  <a:lnTo>
                    <a:pt x="278" y="139"/>
                  </a:lnTo>
                  <a:lnTo>
                    <a:pt x="326" y="104"/>
                  </a:lnTo>
                  <a:lnTo>
                    <a:pt x="377" y="74"/>
                  </a:lnTo>
                  <a:lnTo>
                    <a:pt x="431" y="48"/>
                  </a:lnTo>
                  <a:lnTo>
                    <a:pt x="486" y="28"/>
                  </a:lnTo>
                  <a:lnTo>
                    <a:pt x="545" y="13"/>
                  </a:lnTo>
                  <a:lnTo>
                    <a:pt x="606" y="4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21"/>
            <p:cNvSpPr>
              <a:spLocks noEditPoints="1"/>
            </p:cNvSpPr>
            <p:nvPr/>
          </p:nvSpPr>
          <p:spPr bwMode="auto">
            <a:xfrm>
              <a:off x="11193463" y="3441700"/>
              <a:ext cx="136525" cy="134938"/>
            </a:xfrm>
            <a:custGeom>
              <a:avLst/>
              <a:gdLst>
                <a:gd name="T0" fmla="*/ 172 w 781"/>
                <a:gd name="T1" fmla="*/ 520 h 766"/>
                <a:gd name="T2" fmla="*/ 135 w 781"/>
                <a:gd name="T3" fmla="*/ 556 h 766"/>
                <a:gd name="T4" fmla="*/ 213 w 781"/>
                <a:gd name="T5" fmla="*/ 634 h 766"/>
                <a:gd name="T6" fmla="*/ 251 w 781"/>
                <a:gd name="T7" fmla="*/ 597 h 766"/>
                <a:gd name="T8" fmla="*/ 172 w 781"/>
                <a:gd name="T9" fmla="*/ 520 h 766"/>
                <a:gd name="T10" fmla="*/ 284 w 781"/>
                <a:gd name="T11" fmla="*/ 410 h 766"/>
                <a:gd name="T12" fmla="*/ 251 w 781"/>
                <a:gd name="T13" fmla="*/ 443 h 766"/>
                <a:gd name="T14" fmla="*/ 329 w 781"/>
                <a:gd name="T15" fmla="*/ 520 h 766"/>
                <a:gd name="T16" fmla="*/ 363 w 781"/>
                <a:gd name="T17" fmla="*/ 487 h 766"/>
                <a:gd name="T18" fmla="*/ 284 w 781"/>
                <a:gd name="T19" fmla="*/ 410 h 766"/>
                <a:gd name="T20" fmla="*/ 395 w 781"/>
                <a:gd name="T21" fmla="*/ 300 h 766"/>
                <a:gd name="T22" fmla="*/ 363 w 781"/>
                <a:gd name="T23" fmla="*/ 333 h 766"/>
                <a:gd name="T24" fmla="*/ 441 w 781"/>
                <a:gd name="T25" fmla="*/ 410 h 766"/>
                <a:gd name="T26" fmla="*/ 474 w 781"/>
                <a:gd name="T27" fmla="*/ 378 h 766"/>
                <a:gd name="T28" fmla="*/ 395 w 781"/>
                <a:gd name="T29" fmla="*/ 300 h 766"/>
                <a:gd name="T30" fmla="*/ 567 w 781"/>
                <a:gd name="T31" fmla="*/ 131 h 766"/>
                <a:gd name="T32" fmla="*/ 474 w 781"/>
                <a:gd name="T33" fmla="*/ 223 h 766"/>
                <a:gd name="T34" fmla="*/ 553 w 781"/>
                <a:gd name="T35" fmla="*/ 300 h 766"/>
                <a:gd name="T36" fmla="*/ 646 w 781"/>
                <a:gd name="T37" fmla="*/ 209 h 766"/>
                <a:gd name="T38" fmla="*/ 567 w 781"/>
                <a:gd name="T39" fmla="*/ 131 h 766"/>
                <a:gd name="T40" fmla="*/ 567 w 781"/>
                <a:gd name="T41" fmla="*/ 0 h 766"/>
                <a:gd name="T42" fmla="*/ 582 w 781"/>
                <a:gd name="T43" fmla="*/ 1 h 766"/>
                <a:gd name="T44" fmla="*/ 595 w 781"/>
                <a:gd name="T45" fmla="*/ 6 h 766"/>
                <a:gd name="T46" fmla="*/ 607 w 781"/>
                <a:gd name="T47" fmla="*/ 15 h 766"/>
                <a:gd name="T48" fmla="*/ 764 w 781"/>
                <a:gd name="T49" fmla="*/ 170 h 766"/>
                <a:gd name="T50" fmla="*/ 773 w 781"/>
                <a:gd name="T51" fmla="*/ 182 h 766"/>
                <a:gd name="T52" fmla="*/ 779 w 781"/>
                <a:gd name="T53" fmla="*/ 195 h 766"/>
                <a:gd name="T54" fmla="*/ 781 w 781"/>
                <a:gd name="T55" fmla="*/ 209 h 766"/>
                <a:gd name="T56" fmla="*/ 779 w 781"/>
                <a:gd name="T57" fmla="*/ 223 h 766"/>
                <a:gd name="T58" fmla="*/ 773 w 781"/>
                <a:gd name="T59" fmla="*/ 236 h 766"/>
                <a:gd name="T60" fmla="*/ 764 w 781"/>
                <a:gd name="T61" fmla="*/ 247 h 766"/>
                <a:gd name="T62" fmla="*/ 253 w 781"/>
                <a:gd name="T63" fmla="*/ 751 h 766"/>
                <a:gd name="T64" fmla="*/ 241 w 781"/>
                <a:gd name="T65" fmla="*/ 759 h 766"/>
                <a:gd name="T66" fmla="*/ 228 w 781"/>
                <a:gd name="T67" fmla="*/ 765 h 766"/>
                <a:gd name="T68" fmla="*/ 213 w 781"/>
                <a:gd name="T69" fmla="*/ 766 h 766"/>
                <a:gd name="T70" fmla="*/ 199 w 781"/>
                <a:gd name="T71" fmla="*/ 765 h 766"/>
                <a:gd name="T72" fmla="*/ 186 w 781"/>
                <a:gd name="T73" fmla="*/ 759 h 766"/>
                <a:gd name="T74" fmla="*/ 174 w 781"/>
                <a:gd name="T75" fmla="*/ 751 h 766"/>
                <a:gd name="T76" fmla="*/ 17 w 781"/>
                <a:gd name="T77" fmla="*/ 595 h 766"/>
                <a:gd name="T78" fmla="*/ 8 w 781"/>
                <a:gd name="T79" fmla="*/ 584 h 766"/>
                <a:gd name="T80" fmla="*/ 2 w 781"/>
                <a:gd name="T81" fmla="*/ 571 h 766"/>
                <a:gd name="T82" fmla="*/ 0 w 781"/>
                <a:gd name="T83" fmla="*/ 556 h 766"/>
                <a:gd name="T84" fmla="*/ 2 w 781"/>
                <a:gd name="T85" fmla="*/ 542 h 766"/>
                <a:gd name="T86" fmla="*/ 8 w 781"/>
                <a:gd name="T87" fmla="*/ 529 h 766"/>
                <a:gd name="T88" fmla="*/ 17 w 781"/>
                <a:gd name="T89" fmla="*/ 518 h 766"/>
                <a:gd name="T90" fmla="*/ 528 w 781"/>
                <a:gd name="T91" fmla="*/ 15 h 766"/>
                <a:gd name="T92" fmla="*/ 539 w 781"/>
                <a:gd name="T93" fmla="*/ 6 h 766"/>
                <a:gd name="T94" fmla="*/ 553 w 781"/>
                <a:gd name="T95" fmla="*/ 1 h 766"/>
                <a:gd name="T96" fmla="*/ 567 w 781"/>
                <a:gd name="T97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1" h="766">
                  <a:moveTo>
                    <a:pt x="172" y="520"/>
                  </a:moveTo>
                  <a:lnTo>
                    <a:pt x="135" y="556"/>
                  </a:lnTo>
                  <a:lnTo>
                    <a:pt x="213" y="634"/>
                  </a:lnTo>
                  <a:lnTo>
                    <a:pt x="251" y="597"/>
                  </a:lnTo>
                  <a:lnTo>
                    <a:pt x="172" y="520"/>
                  </a:lnTo>
                  <a:close/>
                  <a:moveTo>
                    <a:pt x="284" y="410"/>
                  </a:moveTo>
                  <a:lnTo>
                    <a:pt x="251" y="443"/>
                  </a:lnTo>
                  <a:lnTo>
                    <a:pt x="329" y="520"/>
                  </a:lnTo>
                  <a:lnTo>
                    <a:pt x="363" y="487"/>
                  </a:lnTo>
                  <a:lnTo>
                    <a:pt x="284" y="410"/>
                  </a:lnTo>
                  <a:close/>
                  <a:moveTo>
                    <a:pt x="395" y="300"/>
                  </a:moveTo>
                  <a:lnTo>
                    <a:pt x="363" y="333"/>
                  </a:lnTo>
                  <a:lnTo>
                    <a:pt x="441" y="410"/>
                  </a:lnTo>
                  <a:lnTo>
                    <a:pt x="474" y="378"/>
                  </a:lnTo>
                  <a:lnTo>
                    <a:pt x="395" y="300"/>
                  </a:lnTo>
                  <a:close/>
                  <a:moveTo>
                    <a:pt x="567" y="131"/>
                  </a:moveTo>
                  <a:lnTo>
                    <a:pt x="474" y="223"/>
                  </a:lnTo>
                  <a:lnTo>
                    <a:pt x="553" y="300"/>
                  </a:lnTo>
                  <a:lnTo>
                    <a:pt x="646" y="209"/>
                  </a:lnTo>
                  <a:lnTo>
                    <a:pt x="567" y="131"/>
                  </a:lnTo>
                  <a:close/>
                  <a:moveTo>
                    <a:pt x="567" y="0"/>
                  </a:moveTo>
                  <a:lnTo>
                    <a:pt x="582" y="1"/>
                  </a:lnTo>
                  <a:lnTo>
                    <a:pt x="595" y="6"/>
                  </a:lnTo>
                  <a:lnTo>
                    <a:pt x="607" y="15"/>
                  </a:lnTo>
                  <a:lnTo>
                    <a:pt x="764" y="170"/>
                  </a:lnTo>
                  <a:lnTo>
                    <a:pt x="773" y="182"/>
                  </a:lnTo>
                  <a:lnTo>
                    <a:pt x="779" y="195"/>
                  </a:lnTo>
                  <a:lnTo>
                    <a:pt x="781" y="209"/>
                  </a:lnTo>
                  <a:lnTo>
                    <a:pt x="779" y="223"/>
                  </a:lnTo>
                  <a:lnTo>
                    <a:pt x="773" y="236"/>
                  </a:lnTo>
                  <a:lnTo>
                    <a:pt x="764" y="247"/>
                  </a:lnTo>
                  <a:lnTo>
                    <a:pt x="253" y="751"/>
                  </a:lnTo>
                  <a:lnTo>
                    <a:pt x="241" y="759"/>
                  </a:lnTo>
                  <a:lnTo>
                    <a:pt x="228" y="765"/>
                  </a:lnTo>
                  <a:lnTo>
                    <a:pt x="213" y="766"/>
                  </a:lnTo>
                  <a:lnTo>
                    <a:pt x="199" y="765"/>
                  </a:lnTo>
                  <a:lnTo>
                    <a:pt x="186" y="759"/>
                  </a:lnTo>
                  <a:lnTo>
                    <a:pt x="174" y="751"/>
                  </a:lnTo>
                  <a:lnTo>
                    <a:pt x="17" y="595"/>
                  </a:lnTo>
                  <a:lnTo>
                    <a:pt x="8" y="584"/>
                  </a:lnTo>
                  <a:lnTo>
                    <a:pt x="2" y="571"/>
                  </a:lnTo>
                  <a:lnTo>
                    <a:pt x="0" y="556"/>
                  </a:lnTo>
                  <a:lnTo>
                    <a:pt x="2" y="542"/>
                  </a:lnTo>
                  <a:lnTo>
                    <a:pt x="8" y="529"/>
                  </a:lnTo>
                  <a:lnTo>
                    <a:pt x="17" y="518"/>
                  </a:lnTo>
                  <a:lnTo>
                    <a:pt x="528" y="15"/>
                  </a:lnTo>
                  <a:lnTo>
                    <a:pt x="539" y="6"/>
                  </a:lnTo>
                  <a:lnTo>
                    <a:pt x="553" y="1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6" name="Group 435"/>
          <p:cNvGrpSpPr/>
          <p:nvPr/>
        </p:nvGrpSpPr>
        <p:grpSpPr>
          <a:xfrm>
            <a:off x="704857" y="2674938"/>
            <a:ext cx="482600" cy="582612"/>
            <a:chOff x="711200" y="2674938"/>
            <a:chExt cx="482600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3" name="Freeform 326"/>
            <p:cNvSpPr>
              <a:spLocks noEditPoints="1"/>
            </p:cNvSpPr>
            <p:nvPr/>
          </p:nvSpPr>
          <p:spPr bwMode="auto">
            <a:xfrm>
              <a:off x="819150" y="3121025"/>
              <a:ext cx="266700" cy="58737"/>
            </a:xfrm>
            <a:custGeom>
              <a:avLst/>
              <a:gdLst>
                <a:gd name="T0" fmla="*/ 661 w 1686"/>
                <a:gd name="T1" fmla="*/ 110 h 331"/>
                <a:gd name="T2" fmla="*/ 641 w 1686"/>
                <a:gd name="T3" fmla="*/ 113 h 331"/>
                <a:gd name="T4" fmla="*/ 624 w 1686"/>
                <a:gd name="T5" fmla="*/ 121 h 331"/>
                <a:gd name="T6" fmla="*/ 612 w 1686"/>
                <a:gd name="T7" fmla="*/ 132 h 331"/>
                <a:gd name="T8" fmla="*/ 603 w 1686"/>
                <a:gd name="T9" fmla="*/ 148 h 331"/>
                <a:gd name="T10" fmla="*/ 600 w 1686"/>
                <a:gd name="T11" fmla="*/ 165 h 331"/>
                <a:gd name="T12" fmla="*/ 603 w 1686"/>
                <a:gd name="T13" fmla="*/ 182 h 331"/>
                <a:gd name="T14" fmla="*/ 612 w 1686"/>
                <a:gd name="T15" fmla="*/ 197 h 331"/>
                <a:gd name="T16" fmla="*/ 624 w 1686"/>
                <a:gd name="T17" fmla="*/ 209 h 331"/>
                <a:gd name="T18" fmla="*/ 641 w 1686"/>
                <a:gd name="T19" fmla="*/ 217 h 331"/>
                <a:gd name="T20" fmla="*/ 661 w 1686"/>
                <a:gd name="T21" fmla="*/ 221 h 331"/>
                <a:gd name="T22" fmla="*/ 965 w 1686"/>
                <a:gd name="T23" fmla="*/ 221 h 331"/>
                <a:gd name="T24" fmla="*/ 983 w 1686"/>
                <a:gd name="T25" fmla="*/ 217 h 331"/>
                <a:gd name="T26" fmla="*/ 1000 w 1686"/>
                <a:gd name="T27" fmla="*/ 209 h 331"/>
                <a:gd name="T28" fmla="*/ 1013 w 1686"/>
                <a:gd name="T29" fmla="*/ 197 h 331"/>
                <a:gd name="T30" fmla="*/ 1022 w 1686"/>
                <a:gd name="T31" fmla="*/ 182 h 331"/>
                <a:gd name="T32" fmla="*/ 1025 w 1686"/>
                <a:gd name="T33" fmla="*/ 165 h 331"/>
                <a:gd name="T34" fmla="*/ 1022 w 1686"/>
                <a:gd name="T35" fmla="*/ 148 h 331"/>
                <a:gd name="T36" fmla="*/ 1013 w 1686"/>
                <a:gd name="T37" fmla="*/ 132 h 331"/>
                <a:gd name="T38" fmla="*/ 1000 w 1686"/>
                <a:gd name="T39" fmla="*/ 121 h 331"/>
                <a:gd name="T40" fmla="*/ 983 w 1686"/>
                <a:gd name="T41" fmla="*/ 113 h 331"/>
                <a:gd name="T42" fmla="*/ 965 w 1686"/>
                <a:gd name="T43" fmla="*/ 110 h 331"/>
                <a:gd name="T44" fmla="*/ 661 w 1686"/>
                <a:gd name="T45" fmla="*/ 110 h 331"/>
                <a:gd name="T46" fmla="*/ 45 w 1686"/>
                <a:gd name="T47" fmla="*/ 0 h 331"/>
                <a:gd name="T48" fmla="*/ 1640 w 1686"/>
                <a:gd name="T49" fmla="*/ 0 h 331"/>
                <a:gd name="T50" fmla="*/ 1686 w 1686"/>
                <a:gd name="T51" fmla="*/ 331 h 331"/>
                <a:gd name="T52" fmla="*/ 0 w 1686"/>
                <a:gd name="T53" fmla="*/ 331 h 331"/>
                <a:gd name="T54" fmla="*/ 45 w 1686"/>
                <a:gd name="T55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86" h="331">
                  <a:moveTo>
                    <a:pt x="661" y="110"/>
                  </a:moveTo>
                  <a:lnTo>
                    <a:pt x="641" y="113"/>
                  </a:lnTo>
                  <a:lnTo>
                    <a:pt x="624" y="121"/>
                  </a:lnTo>
                  <a:lnTo>
                    <a:pt x="612" y="132"/>
                  </a:lnTo>
                  <a:lnTo>
                    <a:pt x="603" y="148"/>
                  </a:lnTo>
                  <a:lnTo>
                    <a:pt x="600" y="165"/>
                  </a:lnTo>
                  <a:lnTo>
                    <a:pt x="603" y="182"/>
                  </a:lnTo>
                  <a:lnTo>
                    <a:pt x="612" y="197"/>
                  </a:lnTo>
                  <a:lnTo>
                    <a:pt x="624" y="209"/>
                  </a:lnTo>
                  <a:lnTo>
                    <a:pt x="641" y="217"/>
                  </a:lnTo>
                  <a:lnTo>
                    <a:pt x="661" y="221"/>
                  </a:lnTo>
                  <a:lnTo>
                    <a:pt x="965" y="221"/>
                  </a:lnTo>
                  <a:lnTo>
                    <a:pt x="983" y="217"/>
                  </a:lnTo>
                  <a:lnTo>
                    <a:pt x="1000" y="209"/>
                  </a:lnTo>
                  <a:lnTo>
                    <a:pt x="1013" y="197"/>
                  </a:lnTo>
                  <a:lnTo>
                    <a:pt x="1022" y="182"/>
                  </a:lnTo>
                  <a:lnTo>
                    <a:pt x="1025" y="165"/>
                  </a:lnTo>
                  <a:lnTo>
                    <a:pt x="1022" y="148"/>
                  </a:lnTo>
                  <a:lnTo>
                    <a:pt x="1013" y="132"/>
                  </a:lnTo>
                  <a:lnTo>
                    <a:pt x="1000" y="121"/>
                  </a:lnTo>
                  <a:lnTo>
                    <a:pt x="983" y="113"/>
                  </a:lnTo>
                  <a:lnTo>
                    <a:pt x="965" y="110"/>
                  </a:lnTo>
                  <a:lnTo>
                    <a:pt x="661" y="110"/>
                  </a:lnTo>
                  <a:close/>
                  <a:moveTo>
                    <a:pt x="45" y="0"/>
                  </a:moveTo>
                  <a:lnTo>
                    <a:pt x="1640" y="0"/>
                  </a:lnTo>
                  <a:lnTo>
                    <a:pt x="1686" y="331"/>
                  </a:lnTo>
                  <a:lnTo>
                    <a:pt x="0" y="331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327"/>
            <p:cNvSpPr>
              <a:spLocks noEditPoints="1"/>
            </p:cNvSpPr>
            <p:nvPr/>
          </p:nvSpPr>
          <p:spPr bwMode="auto">
            <a:xfrm>
              <a:off x="828675" y="3043238"/>
              <a:ext cx="247650" cy="58737"/>
            </a:xfrm>
            <a:custGeom>
              <a:avLst/>
              <a:gdLst>
                <a:gd name="T0" fmla="*/ 601 w 1566"/>
                <a:gd name="T1" fmla="*/ 110 h 330"/>
                <a:gd name="T2" fmla="*/ 581 w 1566"/>
                <a:gd name="T3" fmla="*/ 113 h 330"/>
                <a:gd name="T4" fmla="*/ 564 w 1566"/>
                <a:gd name="T5" fmla="*/ 121 h 330"/>
                <a:gd name="T6" fmla="*/ 552 w 1566"/>
                <a:gd name="T7" fmla="*/ 133 h 330"/>
                <a:gd name="T8" fmla="*/ 543 w 1566"/>
                <a:gd name="T9" fmla="*/ 148 h 330"/>
                <a:gd name="T10" fmla="*/ 540 w 1566"/>
                <a:gd name="T11" fmla="*/ 165 h 330"/>
                <a:gd name="T12" fmla="*/ 543 w 1566"/>
                <a:gd name="T13" fmla="*/ 182 h 330"/>
                <a:gd name="T14" fmla="*/ 552 w 1566"/>
                <a:gd name="T15" fmla="*/ 198 h 330"/>
                <a:gd name="T16" fmla="*/ 564 w 1566"/>
                <a:gd name="T17" fmla="*/ 209 h 330"/>
                <a:gd name="T18" fmla="*/ 581 w 1566"/>
                <a:gd name="T19" fmla="*/ 217 h 330"/>
                <a:gd name="T20" fmla="*/ 601 w 1566"/>
                <a:gd name="T21" fmla="*/ 220 h 330"/>
                <a:gd name="T22" fmla="*/ 905 w 1566"/>
                <a:gd name="T23" fmla="*/ 220 h 330"/>
                <a:gd name="T24" fmla="*/ 923 w 1566"/>
                <a:gd name="T25" fmla="*/ 217 h 330"/>
                <a:gd name="T26" fmla="*/ 940 w 1566"/>
                <a:gd name="T27" fmla="*/ 209 h 330"/>
                <a:gd name="T28" fmla="*/ 953 w 1566"/>
                <a:gd name="T29" fmla="*/ 198 h 330"/>
                <a:gd name="T30" fmla="*/ 962 w 1566"/>
                <a:gd name="T31" fmla="*/ 182 h 330"/>
                <a:gd name="T32" fmla="*/ 965 w 1566"/>
                <a:gd name="T33" fmla="*/ 165 h 330"/>
                <a:gd name="T34" fmla="*/ 962 w 1566"/>
                <a:gd name="T35" fmla="*/ 148 h 330"/>
                <a:gd name="T36" fmla="*/ 953 w 1566"/>
                <a:gd name="T37" fmla="*/ 133 h 330"/>
                <a:gd name="T38" fmla="*/ 940 w 1566"/>
                <a:gd name="T39" fmla="*/ 121 h 330"/>
                <a:gd name="T40" fmla="*/ 923 w 1566"/>
                <a:gd name="T41" fmla="*/ 113 h 330"/>
                <a:gd name="T42" fmla="*/ 905 w 1566"/>
                <a:gd name="T43" fmla="*/ 110 h 330"/>
                <a:gd name="T44" fmla="*/ 601 w 1566"/>
                <a:gd name="T45" fmla="*/ 110 h 330"/>
                <a:gd name="T46" fmla="*/ 46 w 1566"/>
                <a:gd name="T47" fmla="*/ 0 h 330"/>
                <a:gd name="T48" fmla="*/ 1519 w 1566"/>
                <a:gd name="T49" fmla="*/ 0 h 330"/>
                <a:gd name="T50" fmla="*/ 1566 w 1566"/>
                <a:gd name="T51" fmla="*/ 330 h 330"/>
                <a:gd name="T52" fmla="*/ 0 w 1566"/>
                <a:gd name="T53" fmla="*/ 330 h 330"/>
                <a:gd name="T54" fmla="*/ 46 w 1566"/>
                <a:gd name="T5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6" h="330">
                  <a:moveTo>
                    <a:pt x="601" y="110"/>
                  </a:moveTo>
                  <a:lnTo>
                    <a:pt x="581" y="113"/>
                  </a:lnTo>
                  <a:lnTo>
                    <a:pt x="564" y="121"/>
                  </a:lnTo>
                  <a:lnTo>
                    <a:pt x="552" y="133"/>
                  </a:lnTo>
                  <a:lnTo>
                    <a:pt x="543" y="148"/>
                  </a:lnTo>
                  <a:lnTo>
                    <a:pt x="540" y="165"/>
                  </a:lnTo>
                  <a:lnTo>
                    <a:pt x="543" y="182"/>
                  </a:lnTo>
                  <a:lnTo>
                    <a:pt x="552" y="198"/>
                  </a:lnTo>
                  <a:lnTo>
                    <a:pt x="564" y="209"/>
                  </a:lnTo>
                  <a:lnTo>
                    <a:pt x="581" y="217"/>
                  </a:lnTo>
                  <a:lnTo>
                    <a:pt x="601" y="220"/>
                  </a:lnTo>
                  <a:lnTo>
                    <a:pt x="905" y="220"/>
                  </a:lnTo>
                  <a:lnTo>
                    <a:pt x="923" y="217"/>
                  </a:lnTo>
                  <a:lnTo>
                    <a:pt x="940" y="209"/>
                  </a:lnTo>
                  <a:lnTo>
                    <a:pt x="953" y="198"/>
                  </a:lnTo>
                  <a:lnTo>
                    <a:pt x="962" y="182"/>
                  </a:lnTo>
                  <a:lnTo>
                    <a:pt x="965" y="165"/>
                  </a:lnTo>
                  <a:lnTo>
                    <a:pt x="962" y="148"/>
                  </a:lnTo>
                  <a:lnTo>
                    <a:pt x="953" y="133"/>
                  </a:lnTo>
                  <a:lnTo>
                    <a:pt x="940" y="121"/>
                  </a:lnTo>
                  <a:lnTo>
                    <a:pt x="923" y="113"/>
                  </a:lnTo>
                  <a:lnTo>
                    <a:pt x="905" y="110"/>
                  </a:lnTo>
                  <a:lnTo>
                    <a:pt x="601" y="110"/>
                  </a:lnTo>
                  <a:close/>
                  <a:moveTo>
                    <a:pt x="46" y="0"/>
                  </a:moveTo>
                  <a:lnTo>
                    <a:pt x="1519" y="0"/>
                  </a:lnTo>
                  <a:lnTo>
                    <a:pt x="1566" y="330"/>
                  </a:lnTo>
                  <a:lnTo>
                    <a:pt x="0" y="33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328"/>
            <p:cNvSpPr>
              <a:spLocks noEditPoints="1"/>
            </p:cNvSpPr>
            <p:nvPr/>
          </p:nvSpPr>
          <p:spPr bwMode="auto">
            <a:xfrm>
              <a:off x="711200" y="2674938"/>
              <a:ext cx="482600" cy="582612"/>
            </a:xfrm>
            <a:custGeom>
              <a:avLst/>
              <a:gdLst>
                <a:gd name="T0" fmla="*/ 675 w 3040"/>
                <a:gd name="T1" fmla="*/ 1982 h 3303"/>
                <a:gd name="T2" fmla="*/ 2131 w 3040"/>
                <a:gd name="T3" fmla="*/ 1800 h 3303"/>
                <a:gd name="T4" fmla="*/ 2170 w 3040"/>
                <a:gd name="T5" fmla="*/ 1869 h 3303"/>
                <a:gd name="T6" fmla="*/ 2359 w 3040"/>
                <a:gd name="T7" fmla="*/ 1849 h 3303"/>
                <a:gd name="T8" fmla="*/ 2346 w 3040"/>
                <a:gd name="T9" fmla="*/ 1773 h 3303"/>
                <a:gd name="T10" fmla="*/ 1562 w 3040"/>
                <a:gd name="T11" fmla="*/ 1765 h 3303"/>
                <a:gd name="T12" fmla="*/ 1523 w 3040"/>
                <a:gd name="T13" fmla="*/ 1834 h 3303"/>
                <a:gd name="T14" fmla="*/ 1946 w 3040"/>
                <a:gd name="T15" fmla="*/ 1872 h 3303"/>
                <a:gd name="T16" fmla="*/ 2006 w 3040"/>
                <a:gd name="T17" fmla="*/ 1817 h 3303"/>
                <a:gd name="T18" fmla="*/ 1946 w 3040"/>
                <a:gd name="T19" fmla="*/ 1762 h 3303"/>
                <a:gd name="T20" fmla="*/ 969 w 3040"/>
                <a:gd name="T21" fmla="*/ 974 h 3303"/>
                <a:gd name="T22" fmla="*/ 852 w 3040"/>
                <a:gd name="T23" fmla="*/ 1126 h 3303"/>
                <a:gd name="T24" fmla="*/ 887 w 3040"/>
                <a:gd name="T25" fmla="*/ 1185 h 3303"/>
                <a:gd name="T26" fmla="*/ 957 w 3040"/>
                <a:gd name="T27" fmla="*/ 1171 h 3303"/>
                <a:gd name="T28" fmla="*/ 1079 w 3040"/>
                <a:gd name="T29" fmla="*/ 1035 h 3303"/>
                <a:gd name="T30" fmla="*/ 1100 w 3040"/>
                <a:gd name="T31" fmla="*/ 972 h 3303"/>
                <a:gd name="T32" fmla="*/ 1037 w 3040"/>
                <a:gd name="T33" fmla="*/ 936 h 3303"/>
                <a:gd name="T34" fmla="*/ 1310 w 3040"/>
                <a:gd name="T35" fmla="*/ 843 h 3303"/>
                <a:gd name="T36" fmla="*/ 1282 w 3040"/>
                <a:gd name="T37" fmla="*/ 916 h 3303"/>
                <a:gd name="T38" fmla="*/ 1346 w 3040"/>
                <a:gd name="T39" fmla="*/ 947 h 3303"/>
                <a:gd name="T40" fmla="*/ 1555 w 3040"/>
                <a:gd name="T41" fmla="*/ 925 h 3303"/>
                <a:gd name="T42" fmla="*/ 1569 w 3040"/>
                <a:gd name="T43" fmla="*/ 849 h 3303"/>
                <a:gd name="T44" fmla="*/ 2746 w 3040"/>
                <a:gd name="T45" fmla="*/ 3 h 3303"/>
                <a:gd name="T46" fmla="*/ 2912 w 3040"/>
                <a:gd name="T47" fmla="*/ 85 h 3303"/>
                <a:gd name="T48" fmla="*/ 2979 w 3040"/>
                <a:gd name="T49" fmla="*/ 248 h 3303"/>
                <a:gd name="T50" fmla="*/ 2915 w 3040"/>
                <a:gd name="T51" fmla="*/ 405 h 3303"/>
                <a:gd name="T52" fmla="*/ 2789 w 3040"/>
                <a:gd name="T53" fmla="*/ 509 h 3303"/>
                <a:gd name="T54" fmla="*/ 2717 w 3040"/>
                <a:gd name="T55" fmla="*/ 590 h 3303"/>
                <a:gd name="T56" fmla="*/ 2564 w 3040"/>
                <a:gd name="T57" fmla="*/ 606 h 3303"/>
                <a:gd name="T58" fmla="*/ 1626 w 3040"/>
                <a:gd name="T59" fmla="*/ 610 h 3303"/>
                <a:gd name="T60" fmla="*/ 2019 w 3040"/>
                <a:gd name="T61" fmla="*/ 709 h 3303"/>
                <a:gd name="T62" fmla="*/ 2323 w 3040"/>
                <a:gd name="T63" fmla="*/ 919 h 3303"/>
                <a:gd name="T64" fmla="*/ 2507 w 3040"/>
                <a:gd name="T65" fmla="*/ 1219 h 3303"/>
                <a:gd name="T66" fmla="*/ 2648 w 3040"/>
                <a:gd name="T67" fmla="*/ 1433 h 3303"/>
                <a:gd name="T68" fmla="*/ 2789 w 3040"/>
                <a:gd name="T69" fmla="*/ 1499 h 3303"/>
                <a:gd name="T70" fmla="*/ 2858 w 3040"/>
                <a:gd name="T71" fmla="*/ 1652 h 3303"/>
                <a:gd name="T72" fmla="*/ 2789 w 3040"/>
                <a:gd name="T73" fmla="*/ 1804 h 3303"/>
                <a:gd name="T74" fmla="*/ 2624 w 3040"/>
                <a:gd name="T75" fmla="*/ 1871 h 3303"/>
                <a:gd name="T76" fmla="*/ 2934 w 3040"/>
                <a:gd name="T77" fmla="*/ 2903 h 3303"/>
                <a:gd name="T78" fmla="*/ 3034 w 3040"/>
                <a:gd name="T79" fmla="*/ 3039 h 3303"/>
                <a:gd name="T80" fmla="*/ 3006 w 3040"/>
                <a:gd name="T81" fmla="*/ 3195 h 3303"/>
                <a:gd name="T82" fmla="*/ 2868 w 3040"/>
                <a:gd name="T83" fmla="*/ 3293 h 3303"/>
                <a:gd name="T84" fmla="*/ 172 w 3040"/>
                <a:gd name="T85" fmla="*/ 3293 h 3303"/>
                <a:gd name="T86" fmla="*/ 34 w 3040"/>
                <a:gd name="T87" fmla="*/ 3195 h 3303"/>
                <a:gd name="T88" fmla="*/ 4 w 3040"/>
                <a:gd name="T89" fmla="*/ 3039 h 3303"/>
                <a:gd name="T90" fmla="*/ 106 w 3040"/>
                <a:gd name="T91" fmla="*/ 2903 h 3303"/>
                <a:gd name="T92" fmla="*/ 251 w 3040"/>
                <a:gd name="T93" fmla="*/ 2863 h 3303"/>
                <a:gd name="T94" fmla="*/ 285 w 3040"/>
                <a:gd name="T95" fmla="*/ 1834 h 3303"/>
                <a:gd name="T96" fmla="*/ 189 w 3040"/>
                <a:gd name="T97" fmla="*/ 1708 h 3303"/>
                <a:gd name="T98" fmla="*/ 212 w 3040"/>
                <a:gd name="T99" fmla="*/ 1545 h 3303"/>
                <a:gd name="T100" fmla="*/ 356 w 3040"/>
                <a:gd name="T101" fmla="*/ 1442 h 3303"/>
                <a:gd name="T102" fmla="*/ 511 w 3040"/>
                <a:gd name="T103" fmla="*/ 1290 h 3303"/>
                <a:gd name="T104" fmla="*/ 663 w 3040"/>
                <a:gd name="T105" fmla="*/ 982 h 3303"/>
                <a:gd name="T106" fmla="*/ 935 w 3040"/>
                <a:gd name="T107" fmla="*/ 753 h 3303"/>
                <a:gd name="T108" fmla="*/ 1299 w 3040"/>
                <a:gd name="T109" fmla="*/ 626 h 3303"/>
                <a:gd name="T110" fmla="*/ 1487 w 3040"/>
                <a:gd name="T111" fmla="*/ 561 h 3303"/>
                <a:gd name="T112" fmla="*/ 1589 w 3040"/>
                <a:gd name="T113" fmla="*/ 505 h 3303"/>
                <a:gd name="T114" fmla="*/ 2551 w 3040"/>
                <a:gd name="T115" fmla="*/ 495 h 3303"/>
                <a:gd name="T116" fmla="*/ 2620 w 3040"/>
                <a:gd name="T117" fmla="*/ 482 h 3303"/>
                <a:gd name="T118" fmla="*/ 2475 w 3040"/>
                <a:gd name="T119" fmla="*/ 380 h 3303"/>
                <a:gd name="T120" fmla="*/ 2435 w 3040"/>
                <a:gd name="T121" fmla="*/ 211 h 3303"/>
                <a:gd name="T122" fmla="*/ 2526 w 3040"/>
                <a:gd name="T123" fmla="*/ 61 h 3303"/>
                <a:gd name="T124" fmla="*/ 2705 w 3040"/>
                <a:gd name="T125" fmla="*/ 0 h 3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0" h="3303">
                  <a:moveTo>
                    <a:pt x="675" y="1982"/>
                  </a:moveTo>
                  <a:lnTo>
                    <a:pt x="539" y="2973"/>
                  </a:lnTo>
                  <a:lnTo>
                    <a:pt x="2501" y="2973"/>
                  </a:lnTo>
                  <a:lnTo>
                    <a:pt x="2363" y="1982"/>
                  </a:lnTo>
                  <a:lnTo>
                    <a:pt x="675" y="1982"/>
                  </a:lnTo>
                  <a:close/>
                  <a:moveTo>
                    <a:pt x="2189" y="1762"/>
                  </a:moveTo>
                  <a:lnTo>
                    <a:pt x="2170" y="1765"/>
                  </a:lnTo>
                  <a:lnTo>
                    <a:pt x="2152" y="1773"/>
                  </a:lnTo>
                  <a:lnTo>
                    <a:pt x="2140" y="1785"/>
                  </a:lnTo>
                  <a:lnTo>
                    <a:pt x="2131" y="1800"/>
                  </a:lnTo>
                  <a:lnTo>
                    <a:pt x="2128" y="1817"/>
                  </a:lnTo>
                  <a:lnTo>
                    <a:pt x="2131" y="1834"/>
                  </a:lnTo>
                  <a:lnTo>
                    <a:pt x="2140" y="1849"/>
                  </a:lnTo>
                  <a:lnTo>
                    <a:pt x="2152" y="1861"/>
                  </a:lnTo>
                  <a:lnTo>
                    <a:pt x="2170" y="1869"/>
                  </a:lnTo>
                  <a:lnTo>
                    <a:pt x="2189" y="1872"/>
                  </a:lnTo>
                  <a:lnTo>
                    <a:pt x="2310" y="1872"/>
                  </a:lnTo>
                  <a:lnTo>
                    <a:pt x="2329" y="1869"/>
                  </a:lnTo>
                  <a:lnTo>
                    <a:pt x="2346" y="1861"/>
                  </a:lnTo>
                  <a:lnTo>
                    <a:pt x="2359" y="1849"/>
                  </a:lnTo>
                  <a:lnTo>
                    <a:pt x="2368" y="1834"/>
                  </a:lnTo>
                  <a:lnTo>
                    <a:pt x="2371" y="1817"/>
                  </a:lnTo>
                  <a:lnTo>
                    <a:pt x="2368" y="1800"/>
                  </a:lnTo>
                  <a:lnTo>
                    <a:pt x="2359" y="1785"/>
                  </a:lnTo>
                  <a:lnTo>
                    <a:pt x="2346" y="1773"/>
                  </a:lnTo>
                  <a:lnTo>
                    <a:pt x="2329" y="1765"/>
                  </a:lnTo>
                  <a:lnTo>
                    <a:pt x="2310" y="1762"/>
                  </a:lnTo>
                  <a:lnTo>
                    <a:pt x="2189" y="1762"/>
                  </a:lnTo>
                  <a:close/>
                  <a:moveTo>
                    <a:pt x="1581" y="1762"/>
                  </a:moveTo>
                  <a:lnTo>
                    <a:pt x="1562" y="1765"/>
                  </a:lnTo>
                  <a:lnTo>
                    <a:pt x="1544" y="1773"/>
                  </a:lnTo>
                  <a:lnTo>
                    <a:pt x="1532" y="1785"/>
                  </a:lnTo>
                  <a:lnTo>
                    <a:pt x="1523" y="1800"/>
                  </a:lnTo>
                  <a:lnTo>
                    <a:pt x="1520" y="1817"/>
                  </a:lnTo>
                  <a:lnTo>
                    <a:pt x="1523" y="1834"/>
                  </a:lnTo>
                  <a:lnTo>
                    <a:pt x="1532" y="1849"/>
                  </a:lnTo>
                  <a:lnTo>
                    <a:pt x="1544" y="1861"/>
                  </a:lnTo>
                  <a:lnTo>
                    <a:pt x="1562" y="1869"/>
                  </a:lnTo>
                  <a:lnTo>
                    <a:pt x="1581" y="1872"/>
                  </a:lnTo>
                  <a:lnTo>
                    <a:pt x="1946" y="1872"/>
                  </a:lnTo>
                  <a:lnTo>
                    <a:pt x="1964" y="1869"/>
                  </a:lnTo>
                  <a:lnTo>
                    <a:pt x="1981" y="1861"/>
                  </a:lnTo>
                  <a:lnTo>
                    <a:pt x="1994" y="1849"/>
                  </a:lnTo>
                  <a:lnTo>
                    <a:pt x="2003" y="1834"/>
                  </a:lnTo>
                  <a:lnTo>
                    <a:pt x="2006" y="1817"/>
                  </a:lnTo>
                  <a:lnTo>
                    <a:pt x="2003" y="1800"/>
                  </a:lnTo>
                  <a:lnTo>
                    <a:pt x="1994" y="1785"/>
                  </a:lnTo>
                  <a:lnTo>
                    <a:pt x="1981" y="1773"/>
                  </a:lnTo>
                  <a:lnTo>
                    <a:pt x="1964" y="1765"/>
                  </a:lnTo>
                  <a:lnTo>
                    <a:pt x="1946" y="1762"/>
                  </a:lnTo>
                  <a:lnTo>
                    <a:pt x="1581" y="1762"/>
                  </a:lnTo>
                  <a:close/>
                  <a:moveTo>
                    <a:pt x="1037" y="936"/>
                  </a:moveTo>
                  <a:lnTo>
                    <a:pt x="1021" y="939"/>
                  </a:lnTo>
                  <a:lnTo>
                    <a:pt x="1007" y="946"/>
                  </a:lnTo>
                  <a:lnTo>
                    <a:pt x="969" y="974"/>
                  </a:lnTo>
                  <a:lnTo>
                    <a:pt x="935" y="1005"/>
                  </a:lnTo>
                  <a:lnTo>
                    <a:pt x="904" y="1038"/>
                  </a:lnTo>
                  <a:lnTo>
                    <a:pt x="879" y="1074"/>
                  </a:lnTo>
                  <a:lnTo>
                    <a:pt x="857" y="1112"/>
                  </a:lnTo>
                  <a:lnTo>
                    <a:pt x="852" y="1126"/>
                  </a:lnTo>
                  <a:lnTo>
                    <a:pt x="851" y="1141"/>
                  </a:lnTo>
                  <a:lnTo>
                    <a:pt x="855" y="1154"/>
                  </a:lnTo>
                  <a:lnTo>
                    <a:pt x="862" y="1167"/>
                  </a:lnTo>
                  <a:lnTo>
                    <a:pt x="873" y="1177"/>
                  </a:lnTo>
                  <a:lnTo>
                    <a:pt x="887" y="1185"/>
                  </a:lnTo>
                  <a:lnTo>
                    <a:pt x="899" y="1189"/>
                  </a:lnTo>
                  <a:lnTo>
                    <a:pt x="912" y="1190"/>
                  </a:lnTo>
                  <a:lnTo>
                    <a:pt x="929" y="1188"/>
                  </a:lnTo>
                  <a:lnTo>
                    <a:pt x="944" y="1181"/>
                  </a:lnTo>
                  <a:lnTo>
                    <a:pt x="957" y="1171"/>
                  </a:lnTo>
                  <a:lnTo>
                    <a:pt x="967" y="1158"/>
                  </a:lnTo>
                  <a:lnTo>
                    <a:pt x="988" y="1123"/>
                  </a:lnTo>
                  <a:lnTo>
                    <a:pt x="1014" y="1091"/>
                  </a:lnTo>
                  <a:lnTo>
                    <a:pt x="1044" y="1062"/>
                  </a:lnTo>
                  <a:lnTo>
                    <a:pt x="1079" y="1035"/>
                  </a:lnTo>
                  <a:lnTo>
                    <a:pt x="1090" y="1025"/>
                  </a:lnTo>
                  <a:lnTo>
                    <a:pt x="1099" y="1013"/>
                  </a:lnTo>
                  <a:lnTo>
                    <a:pt x="1103" y="1000"/>
                  </a:lnTo>
                  <a:lnTo>
                    <a:pt x="1103" y="986"/>
                  </a:lnTo>
                  <a:lnTo>
                    <a:pt x="1100" y="972"/>
                  </a:lnTo>
                  <a:lnTo>
                    <a:pt x="1092" y="959"/>
                  </a:lnTo>
                  <a:lnTo>
                    <a:pt x="1081" y="948"/>
                  </a:lnTo>
                  <a:lnTo>
                    <a:pt x="1068" y="941"/>
                  </a:lnTo>
                  <a:lnTo>
                    <a:pt x="1052" y="937"/>
                  </a:lnTo>
                  <a:lnTo>
                    <a:pt x="1037" y="936"/>
                  </a:lnTo>
                  <a:close/>
                  <a:moveTo>
                    <a:pt x="1520" y="826"/>
                  </a:moveTo>
                  <a:lnTo>
                    <a:pt x="1454" y="827"/>
                  </a:lnTo>
                  <a:lnTo>
                    <a:pt x="1390" y="831"/>
                  </a:lnTo>
                  <a:lnTo>
                    <a:pt x="1329" y="838"/>
                  </a:lnTo>
                  <a:lnTo>
                    <a:pt x="1310" y="843"/>
                  </a:lnTo>
                  <a:lnTo>
                    <a:pt x="1294" y="853"/>
                  </a:lnTo>
                  <a:lnTo>
                    <a:pt x="1283" y="867"/>
                  </a:lnTo>
                  <a:lnTo>
                    <a:pt x="1278" y="883"/>
                  </a:lnTo>
                  <a:lnTo>
                    <a:pt x="1278" y="900"/>
                  </a:lnTo>
                  <a:lnTo>
                    <a:pt x="1282" y="916"/>
                  </a:lnTo>
                  <a:lnTo>
                    <a:pt x="1292" y="929"/>
                  </a:lnTo>
                  <a:lnTo>
                    <a:pt x="1304" y="939"/>
                  </a:lnTo>
                  <a:lnTo>
                    <a:pt x="1320" y="945"/>
                  </a:lnTo>
                  <a:lnTo>
                    <a:pt x="1338" y="947"/>
                  </a:lnTo>
                  <a:lnTo>
                    <a:pt x="1346" y="947"/>
                  </a:lnTo>
                  <a:lnTo>
                    <a:pt x="1402" y="941"/>
                  </a:lnTo>
                  <a:lnTo>
                    <a:pt x="1459" y="937"/>
                  </a:lnTo>
                  <a:lnTo>
                    <a:pt x="1520" y="936"/>
                  </a:lnTo>
                  <a:lnTo>
                    <a:pt x="1539" y="933"/>
                  </a:lnTo>
                  <a:lnTo>
                    <a:pt x="1555" y="925"/>
                  </a:lnTo>
                  <a:lnTo>
                    <a:pt x="1569" y="914"/>
                  </a:lnTo>
                  <a:lnTo>
                    <a:pt x="1577" y="898"/>
                  </a:lnTo>
                  <a:lnTo>
                    <a:pt x="1581" y="881"/>
                  </a:lnTo>
                  <a:lnTo>
                    <a:pt x="1577" y="864"/>
                  </a:lnTo>
                  <a:lnTo>
                    <a:pt x="1569" y="849"/>
                  </a:lnTo>
                  <a:lnTo>
                    <a:pt x="1555" y="837"/>
                  </a:lnTo>
                  <a:lnTo>
                    <a:pt x="1539" y="829"/>
                  </a:lnTo>
                  <a:lnTo>
                    <a:pt x="1520" y="826"/>
                  </a:lnTo>
                  <a:close/>
                  <a:moveTo>
                    <a:pt x="2705" y="0"/>
                  </a:moveTo>
                  <a:lnTo>
                    <a:pt x="2746" y="3"/>
                  </a:lnTo>
                  <a:lnTo>
                    <a:pt x="2785" y="10"/>
                  </a:lnTo>
                  <a:lnTo>
                    <a:pt x="2821" y="23"/>
                  </a:lnTo>
                  <a:lnTo>
                    <a:pt x="2854" y="40"/>
                  </a:lnTo>
                  <a:lnTo>
                    <a:pt x="2885" y="61"/>
                  </a:lnTo>
                  <a:lnTo>
                    <a:pt x="2912" y="85"/>
                  </a:lnTo>
                  <a:lnTo>
                    <a:pt x="2935" y="113"/>
                  </a:lnTo>
                  <a:lnTo>
                    <a:pt x="2954" y="143"/>
                  </a:lnTo>
                  <a:lnTo>
                    <a:pt x="2967" y="176"/>
                  </a:lnTo>
                  <a:lnTo>
                    <a:pt x="2976" y="211"/>
                  </a:lnTo>
                  <a:lnTo>
                    <a:pt x="2979" y="248"/>
                  </a:lnTo>
                  <a:lnTo>
                    <a:pt x="2976" y="283"/>
                  </a:lnTo>
                  <a:lnTo>
                    <a:pt x="2968" y="317"/>
                  </a:lnTo>
                  <a:lnTo>
                    <a:pt x="2955" y="349"/>
                  </a:lnTo>
                  <a:lnTo>
                    <a:pt x="2937" y="378"/>
                  </a:lnTo>
                  <a:lnTo>
                    <a:pt x="2915" y="405"/>
                  </a:lnTo>
                  <a:lnTo>
                    <a:pt x="2890" y="429"/>
                  </a:lnTo>
                  <a:lnTo>
                    <a:pt x="2861" y="450"/>
                  </a:lnTo>
                  <a:lnTo>
                    <a:pt x="2829" y="467"/>
                  </a:lnTo>
                  <a:lnTo>
                    <a:pt x="2795" y="480"/>
                  </a:lnTo>
                  <a:lnTo>
                    <a:pt x="2789" y="509"/>
                  </a:lnTo>
                  <a:lnTo>
                    <a:pt x="2781" y="533"/>
                  </a:lnTo>
                  <a:lnTo>
                    <a:pt x="2770" y="553"/>
                  </a:lnTo>
                  <a:lnTo>
                    <a:pt x="2756" y="569"/>
                  </a:lnTo>
                  <a:lnTo>
                    <a:pt x="2738" y="581"/>
                  </a:lnTo>
                  <a:lnTo>
                    <a:pt x="2717" y="590"/>
                  </a:lnTo>
                  <a:lnTo>
                    <a:pt x="2694" y="597"/>
                  </a:lnTo>
                  <a:lnTo>
                    <a:pt x="2666" y="601"/>
                  </a:lnTo>
                  <a:lnTo>
                    <a:pt x="2635" y="604"/>
                  </a:lnTo>
                  <a:lnTo>
                    <a:pt x="2601" y="605"/>
                  </a:lnTo>
                  <a:lnTo>
                    <a:pt x="2564" y="606"/>
                  </a:lnTo>
                  <a:lnTo>
                    <a:pt x="2523" y="606"/>
                  </a:lnTo>
                  <a:lnTo>
                    <a:pt x="1702" y="606"/>
                  </a:lnTo>
                  <a:lnTo>
                    <a:pt x="1671" y="607"/>
                  </a:lnTo>
                  <a:lnTo>
                    <a:pt x="1646" y="608"/>
                  </a:lnTo>
                  <a:lnTo>
                    <a:pt x="1626" y="610"/>
                  </a:lnTo>
                  <a:lnTo>
                    <a:pt x="1710" y="620"/>
                  </a:lnTo>
                  <a:lnTo>
                    <a:pt x="1792" y="635"/>
                  </a:lnTo>
                  <a:lnTo>
                    <a:pt x="1872" y="654"/>
                  </a:lnTo>
                  <a:lnTo>
                    <a:pt x="1947" y="679"/>
                  </a:lnTo>
                  <a:lnTo>
                    <a:pt x="2019" y="709"/>
                  </a:lnTo>
                  <a:lnTo>
                    <a:pt x="2088" y="742"/>
                  </a:lnTo>
                  <a:lnTo>
                    <a:pt x="2152" y="781"/>
                  </a:lnTo>
                  <a:lnTo>
                    <a:pt x="2213" y="823"/>
                  </a:lnTo>
                  <a:lnTo>
                    <a:pt x="2271" y="869"/>
                  </a:lnTo>
                  <a:lnTo>
                    <a:pt x="2323" y="919"/>
                  </a:lnTo>
                  <a:lnTo>
                    <a:pt x="2370" y="973"/>
                  </a:lnTo>
                  <a:lnTo>
                    <a:pt x="2412" y="1030"/>
                  </a:lnTo>
                  <a:lnTo>
                    <a:pt x="2450" y="1090"/>
                  </a:lnTo>
                  <a:lnTo>
                    <a:pt x="2482" y="1153"/>
                  </a:lnTo>
                  <a:lnTo>
                    <a:pt x="2507" y="1219"/>
                  </a:lnTo>
                  <a:lnTo>
                    <a:pt x="2528" y="1287"/>
                  </a:lnTo>
                  <a:lnTo>
                    <a:pt x="2543" y="1358"/>
                  </a:lnTo>
                  <a:lnTo>
                    <a:pt x="2550" y="1431"/>
                  </a:lnTo>
                  <a:lnTo>
                    <a:pt x="2614" y="1431"/>
                  </a:lnTo>
                  <a:lnTo>
                    <a:pt x="2648" y="1433"/>
                  </a:lnTo>
                  <a:lnTo>
                    <a:pt x="2679" y="1439"/>
                  </a:lnTo>
                  <a:lnTo>
                    <a:pt x="2709" y="1449"/>
                  </a:lnTo>
                  <a:lnTo>
                    <a:pt x="2738" y="1462"/>
                  </a:lnTo>
                  <a:lnTo>
                    <a:pt x="2766" y="1479"/>
                  </a:lnTo>
                  <a:lnTo>
                    <a:pt x="2789" y="1499"/>
                  </a:lnTo>
                  <a:lnTo>
                    <a:pt x="2811" y="1522"/>
                  </a:lnTo>
                  <a:lnTo>
                    <a:pt x="2831" y="1551"/>
                  </a:lnTo>
                  <a:lnTo>
                    <a:pt x="2845" y="1583"/>
                  </a:lnTo>
                  <a:lnTo>
                    <a:pt x="2854" y="1617"/>
                  </a:lnTo>
                  <a:lnTo>
                    <a:pt x="2858" y="1652"/>
                  </a:lnTo>
                  <a:lnTo>
                    <a:pt x="2854" y="1687"/>
                  </a:lnTo>
                  <a:lnTo>
                    <a:pt x="2845" y="1722"/>
                  </a:lnTo>
                  <a:lnTo>
                    <a:pt x="2831" y="1752"/>
                  </a:lnTo>
                  <a:lnTo>
                    <a:pt x="2812" y="1780"/>
                  </a:lnTo>
                  <a:lnTo>
                    <a:pt x="2789" y="1804"/>
                  </a:lnTo>
                  <a:lnTo>
                    <a:pt x="2761" y="1826"/>
                  </a:lnTo>
                  <a:lnTo>
                    <a:pt x="2732" y="1843"/>
                  </a:lnTo>
                  <a:lnTo>
                    <a:pt x="2697" y="1857"/>
                  </a:lnTo>
                  <a:lnTo>
                    <a:pt x="2662" y="1867"/>
                  </a:lnTo>
                  <a:lnTo>
                    <a:pt x="2624" y="1871"/>
                  </a:lnTo>
                  <a:lnTo>
                    <a:pt x="2789" y="2863"/>
                  </a:lnTo>
                  <a:lnTo>
                    <a:pt x="2828" y="2866"/>
                  </a:lnTo>
                  <a:lnTo>
                    <a:pt x="2865" y="2874"/>
                  </a:lnTo>
                  <a:lnTo>
                    <a:pt x="2901" y="2886"/>
                  </a:lnTo>
                  <a:lnTo>
                    <a:pt x="2934" y="2903"/>
                  </a:lnTo>
                  <a:lnTo>
                    <a:pt x="2963" y="2924"/>
                  </a:lnTo>
                  <a:lnTo>
                    <a:pt x="2988" y="2948"/>
                  </a:lnTo>
                  <a:lnTo>
                    <a:pt x="3009" y="2976"/>
                  </a:lnTo>
                  <a:lnTo>
                    <a:pt x="3025" y="3006"/>
                  </a:lnTo>
                  <a:lnTo>
                    <a:pt x="3034" y="3039"/>
                  </a:lnTo>
                  <a:lnTo>
                    <a:pt x="3040" y="3072"/>
                  </a:lnTo>
                  <a:lnTo>
                    <a:pt x="3039" y="3104"/>
                  </a:lnTo>
                  <a:lnTo>
                    <a:pt x="3032" y="3136"/>
                  </a:lnTo>
                  <a:lnTo>
                    <a:pt x="3021" y="3166"/>
                  </a:lnTo>
                  <a:lnTo>
                    <a:pt x="3006" y="3195"/>
                  </a:lnTo>
                  <a:lnTo>
                    <a:pt x="2985" y="3222"/>
                  </a:lnTo>
                  <a:lnTo>
                    <a:pt x="2959" y="3246"/>
                  </a:lnTo>
                  <a:lnTo>
                    <a:pt x="2932" y="3266"/>
                  </a:lnTo>
                  <a:lnTo>
                    <a:pt x="2901" y="3282"/>
                  </a:lnTo>
                  <a:lnTo>
                    <a:pt x="2868" y="3293"/>
                  </a:lnTo>
                  <a:lnTo>
                    <a:pt x="2833" y="3301"/>
                  </a:lnTo>
                  <a:lnTo>
                    <a:pt x="2797" y="3303"/>
                  </a:lnTo>
                  <a:lnTo>
                    <a:pt x="243" y="3303"/>
                  </a:lnTo>
                  <a:lnTo>
                    <a:pt x="207" y="3301"/>
                  </a:lnTo>
                  <a:lnTo>
                    <a:pt x="172" y="3293"/>
                  </a:lnTo>
                  <a:lnTo>
                    <a:pt x="139" y="3282"/>
                  </a:lnTo>
                  <a:lnTo>
                    <a:pt x="108" y="3266"/>
                  </a:lnTo>
                  <a:lnTo>
                    <a:pt x="81" y="3246"/>
                  </a:lnTo>
                  <a:lnTo>
                    <a:pt x="55" y="3222"/>
                  </a:lnTo>
                  <a:lnTo>
                    <a:pt x="34" y="3195"/>
                  </a:lnTo>
                  <a:lnTo>
                    <a:pt x="19" y="3166"/>
                  </a:lnTo>
                  <a:lnTo>
                    <a:pt x="7" y="3136"/>
                  </a:lnTo>
                  <a:lnTo>
                    <a:pt x="1" y="3104"/>
                  </a:lnTo>
                  <a:lnTo>
                    <a:pt x="0" y="3072"/>
                  </a:lnTo>
                  <a:lnTo>
                    <a:pt x="4" y="3039"/>
                  </a:lnTo>
                  <a:lnTo>
                    <a:pt x="15" y="3006"/>
                  </a:lnTo>
                  <a:lnTo>
                    <a:pt x="31" y="2976"/>
                  </a:lnTo>
                  <a:lnTo>
                    <a:pt x="52" y="2948"/>
                  </a:lnTo>
                  <a:lnTo>
                    <a:pt x="77" y="2924"/>
                  </a:lnTo>
                  <a:lnTo>
                    <a:pt x="106" y="2903"/>
                  </a:lnTo>
                  <a:lnTo>
                    <a:pt x="138" y="2886"/>
                  </a:lnTo>
                  <a:lnTo>
                    <a:pt x="174" y="2874"/>
                  </a:lnTo>
                  <a:lnTo>
                    <a:pt x="212" y="2866"/>
                  </a:lnTo>
                  <a:lnTo>
                    <a:pt x="251" y="2863"/>
                  </a:lnTo>
                  <a:lnTo>
                    <a:pt x="251" y="2863"/>
                  </a:lnTo>
                  <a:lnTo>
                    <a:pt x="416" y="1872"/>
                  </a:lnTo>
                  <a:lnTo>
                    <a:pt x="379" y="1868"/>
                  </a:lnTo>
                  <a:lnTo>
                    <a:pt x="346" y="1860"/>
                  </a:lnTo>
                  <a:lnTo>
                    <a:pt x="314" y="1849"/>
                  </a:lnTo>
                  <a:lnTo>
                    <a:pt x="285" y="1834"/>
                  </a:lnTo>
                  <a:lnTo>
                    <a:pt x="259" y="1816"/>
                  </a:lnTo>
                  <a:lnTo>
                    <a:pt x="237" y="1794"/>
                  </a:lnTo>
                  <a:lnTo>
                    <a:pt x="216" y="1768"/>
                  </a:lnTo>
                  <a:lnTo>
                    <a:pt x="200" y="1739"/>
                  </a:lnTo>
                  <a:lnTo>
                    <a:pt x="189" y="1708"/>
                  </a:lnTo>
                  <a:lnTo>
                    <a:pt x="184" y="1676"/>
                  </a:lnTo>
                  <a:lnTo>
                    <a:pt x="182" y="1642"/>
                  </a:lnTo>
                  <a:lnTo>
                    <a:pt x="187" y="1608"/>
                  </a:lnTo>
                  <a:lnTo>
                    <a:pt x="197" y="1575"/>
                  </a:lnTo>
                  <a:lnTo>
                    <a:pt x="212" y="1545"/>
                  </a:lnTo>
                  <a:lnTo>
                    <a:pt x="233" y="1517"/>
                  </a:lnTo>
                  <a:lnTo>
                    <a:pt x="259" y="1492"/>
                  </a:lnTo>
                  <a:lnTo>
                    <a:pt x="289" y="1471"/>
                  </a:lnTo>
                  <a:lnTo>
                    <a:pt x="321" y="1454"/>
                  </a:lnTo>
                  <a:lnTo>
                    <a:pt x="356" y="1442"/>
                  </a:lnTo>
                  <a:lnTo>
                    <a:pt x="394" y="1434"/>
                  </a:lnTo>
                  <a:lnTo>
                    <a:pt x="433" y="1431"/>
                  </a:lnTo>
                  <a:lnTo>
                    <a:pt x="490" y="1431"/>
                  </a:lnTo>
                  <a:lnTo>
                    <a:pt x="497" y="1360"/>
                  </a:lnTo>
                  <a:lnTo>
                    <a:pt x="511" y="1290"/>
                  </a:lnTo>
                  <a:lnTo>
                    <a:pt x="531" y="1223"/>
                  </a:lnTo>
                  <a:lnTo>
                    <a:pt x="556" y="1159"/>
                  </a:lnTo>
                  <a:lnTo>
                    <a:pt x="587" y="1097"/>
                  </a:lnTo>
                  <a:lnTo>
                    <a:pt x="622" y="1038"/>
                  </a:lnTo>
                  <a:lnTo>
                    <a:pt x="663" y="982"/>
                  </a:lnTo>
                  <a:lnTo>
                    <a:pt x="710" y="929"/>
                  </a:lnTo>
                  <a:lnTo>
                    <a:pt x="759" y="879"/>
                  </a:lnTo>
                  <a:lnTo>
                    <a:pt x="814" y="833"/>
                  </a:lnTo>
                  <a:lnTo>
                    <a:pt x="872" y="791"/>
                  </a:lnTo>
                  <a:lnTo>
                    <a:pt x="935" y="753"/>
                  </a:lnTo>
                  <a:lnTo>
                    <a:pt x="1002" y="718"/>
                  </a:lnTo>
                  <a:lnTo>
                    <a:pt x="1071" y="688"/>
                  </a:lnTo>
                  <a:lnTo>
                    <a:pt x="1144" y="663"/>
                  </a:lnTo>
                  <a:lnTo>
                    <a:pt x="1220" y="642"/>
                  </a:lnTo>
                  <a:lnTo>
                    <a:pt x="1299" y="626"/>
                  </a:lnTo>
                  <a:lnTo>
                    <a:pt x="1381" y="614"/>
                  </a:lnTo>
                  <a:lnTo>
                    <a:pt x="1465" y="608"/>
                  </a:lnTo>
                  <a:lnTo>
                    <a:pt x="1470" y="591"/>
                  </a:lnTo>
                  <a:lnTo>
                    <a:pt x="1477" y="575"/>
                  </a:lnTo>
                  <a:lnTo>
                    <a:pt x="1487" y="561"/>
                  </a:lnTo>
                  <a:lnTo>
                    <a:pt x="1500" y="546"/>
                  </a:lnTo>
                  <a:lnTo>
                    <a:pt x="1517" y="533"/>
                  </a:lnTo>
                  <a:lnTo>
                    <a:pt x="1537" y="522"/>
                  </a:lnTo>
                  <a:lnTo>
                    <a:pt x="1560" y="513"/>
                  </a:lnTo>
                  <a:lnTo>
                    <a:pt x="1589" y="505"/>
                  </a:lnTo>
                  <a:lnTo>
                    <a:pt x="1622" y="500"/>
                  </a:lnTo>
                  <a:lnTo>
                    <a:pt x="1659" y="496"/>
                  </a:lnTo>
                  <a:lnTo>
                    <a:pt x="1702" y="495"/>
                  </a:lnTo>
                  <a:lnTo>
                    <a:pt x="2523" y="495"/>
                  </a:lnTo>
                  <a:lnTo>
                    <a:pt x="2551" y="495"/>
                  </a:lnTo>
                  <a:lnTo>
                    <a:pt x="2581" y="495"/>
                  </a:lnTo>
                  <a:lnTo>
                    <a:pt x="2610" y="494"/>
                  </a:lnTo>
                  <a:lnTo>
                    <a:pt x="2637" y="493"/>
                  </a:lnTo>
                  <a:lnTo>
                    <a:pt x="2658" y="491"/>
                  </a:lnTo>
                  <a:lnTo>
                    <a:pt x="2620" y="482"/>
                  </a:lnTo>
                  <a:lnTo>
                    <a:pt x="2585" y="469"/>
                  </a:lnTo>
                  <a:lnTo>
                    <a:pt x="2552" y="452"/>
                  </a:lnTo>
                  <a:lnTo>
                    <a:pt x="2523" y="431"/>
                  </a:lnTo>
                  <a:lnTo>
                    <a:pt x="2497" y="407"/>
                  </a:lnTo>
                  <a:lnTo>
                    <a:pt x="2475" y="380"/>
                  </a:lnTo>
                  <a:lnTo>
                    <a:pt x="2456" y="350"/>
                  </a:lnTo>
                  <a:lnTo>
                    <a:pt x="2443" y="318"/>
                  </a:lnTo>
                  <a:lnTo>
                    <a:pt x="2435" y="283"/>
                  </a:lnTo>
                  <a:lnTo>
                    <a:pt x="2432" y="248"/>
                  </a:lnTo>
                  <a:lnTo>
                    <a:pt x="2435" y="211"/>
                  </a:lnTo>
                  <a:lnTo>
                    <a:pt x="2443" y="176"/>
                  </a:lnTo>
                  <a:lnTo>
                    <a:pt x="2457" y="143"/>
                  </a:lnTo>
                  <a:lnTo>
                    <a:pt x="2476" y="113"/>
                  </a:lnTo>
                  <a:lnTo>
                    <a:pt x="2499" y="85"/>
                  </a:lnTo>
                  <a:lnTo>
                    <a:pt x="2526" y="61"/>
                  </a:lnTo>
                  <a:lnTo>
                    <a:pt x="2557" y="40"/>
                  </a:lnTo>
                  <a:lnTo>
                    <a:pt x="2590" y="23"/>
                  </a:lnTo>
                  <a:lnTo>
                    <a:pt x="2627" y="10"/>
                  </a:lnTo>
                  <a:lnTo>
                    <a:pt x="2665" y="3"/>
                  </a:lnTo>
                  <a:lnTo>
                    <a:pt x="2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7" name="Group 436"/>
          <p:cNvGrpSpPr/>
          <p:nvPr/>
        </p:nvGrpSpPr>
        <p:grpSpPr>
          <a:xfrm>
            <a:off x="1662576" y="2686050"/>
            <a:ext cx="438150" cy="554038"/>
            <a:chOff x="1660525" y="2686050"/>
            <a:chExt cx="43815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9" name="Freeform 333"/>
            <p:cNvSpPr>
              <a:spLocks/>
            </p:cNvSpPr>
            <p:nvPr/>
          </p:nvSpPr>
          <p:spPr bwMode="auto">
            <a:xfrm>
              <a:off x="1949450" y="2879725"/>
              <a:ext cx="87313" cy="53975"/>
            </a:xfrm>
            <a:custGeom>
              <a:avLst/>
              <a:gdLst>
                <a:gd name="T0" fmla="*/ 493 w 551"/>
                <a:gd name="T1" fmla="*/ 0 h 335"/>
                <a:gd name="T2" fmla="*/ 510 w 551"/>
                <a:gd name="T3" fmla="*/ 3 h 335"/>
                <a:gd name="T4" fmla="*/ 525 w 551"/>
                <a:gd name="T5" fmla="*/ 11 h 335"/>
                <a:gd name="T6" fmla="*/ 536 w 551"/>
                <a:gd name="T7" fmla="*/ 21 h 335"/>
                <a:gd name="T8" fmla="*/ 545 w 551"/>
                <a:gd name="T9" fmla="*/ 35 h 335"/>
                <a:gd name="T10" fmla="*/ 550 w 551"/>
                <a:gd name="T11" fmla="*/ 49 h 335"/>
                <a:gd name="T12" fmla="*/ 551 w 551"/>
                <a:gd name="T13" fmla="*/ 65 h 335"/>
                <a:gd name="T14" fmla="*/ 548 w 551"/>
                <a:gd name="T15" fmla="*/ 82 h 335"/>
                <a:gd name="T16" fmla="*/ 535 w 551"/>
                <a:gd name="T17" fmla="*/ 112 h 335"/>
                <a:gd name="T18" fmla="*/ 517 w 551"/>
                <a:gd name="T19" fmla="*/ 141 h 335"/>
                <a:gd name="T20" fmla="*/ 497 w 551"/>
                <a:gd name="T21" fmla="*/ 166 h 335"/>
                <a:gd name="T22" fmla="*/ 473 w 551"/>
                <a:gd name="T23" fmla="*/ 188 h 335"/>
                <a:gd name="T24" fmla="*/ 446 w 551"/>
                <a:gd name="T25" fmla="*/ 206 h 335"/>
                <a:gd name="T26" fmla="*/ 417 w 551"/>
                <a:gd name="T27" fmla="*/ 221 h 335"/>
                <a:gd name="T28" fmla="*/ 386 w 551"/>
                <a:gd name="T29" fmla="*/ 230 h 335"/>
                <a:gd name="T30" fmla="*/ 355 w 551"/>
                <a:gd name="T31" fmla="*/ 236 h 335"/>
                <a:gd name="T32" fmla="*/ 322 w 551"/>
                <a:gd name="T33" fmla="*/ 238 h 335"/>
                <a:gd name="T34" fmla="*/ 288 w 551"/>
                <a:gd name="T35" fmla="*/ 234 h 335"/>
                <a:gd name="T36" fmla="*/ 255 w 551"/>
                <a:gd name="T37" fmla="*/ 225 h 335"/>
                <a:gd name="T38" fmla="*/ 231 w 551"/>
                <a:gd name="T39" fmla="*/ 221 h 335"/>
                <a:gd name="T40" fmla="*/ 207 w 551"/>
                <a:gd name="T41" fmla="*/ 221 h 335"/>
                <a:gd name="T42" fmla="*/ 184 w 551"/>
                <a:gd name="T43" fmla="*/ 226 h 335"/>
                <a:gd name="T44" fmla="*/ 162 w 551"/>
                <a:gd name="T45" fmla="*/ 237 h 335"/>
                <a:gd name="T46" fmla="*/ 144 w 551"/>
                <a:gd name="T47" fmla="*/ 251 h 335"/>
                <a:gd name="T48" fmla="*/ 130 w 551"/>
                <a:gd name="T49" fmla="*/ 271 h 335"/>
                <a:gd name="T50" fmla="*/ 119 w 551"/>
                <a:gd name="T51" fmla="*/ 293 h 335"/>
                <a:gd name="T52" fmla="*/ 112 w 551"/>
                <a:gd name="T53" fmla="*/ 307 h 335"/>
                <a:gd name="T54" fmla="*/ 102 w 551"/>
                <a:gd name="T55" fmla="*/ 319 h 335"/>
                <a:gd name="T56" fmla="*/ 89 w 551"/>
                <a:gd name="T57" fmla="*/ 328 h 335"/>
                <a:gd name="T58" fmla="*/ 76 w 551"/>
                <a:gd name="T59" fmla="*/ 333 h 335"/>
                <a:gd name="T60" fmla="*/ 61 w 551"/>
                <a:gd name="T61" fmla="*/ 335 h 335"/>
                <a:gd name="T62" fmla="*/ 41 w 551"/>
                <a:gd name="T63" fmla="*/ 332 h 335"/>
                <a:gd name="T64" fmla="*/ 26 w 551"/>
                <a:gd name="T65" fmla="*/ 324 h 335"/>
                <a:gd name="T66" fmla="*/ 14 w 551"/>
                <a:gd name="T67" fmla="*/ 314 h 335"/>
                <a:gd name="T68" fmla="*/ 5 w 551"/>
                <a:gd name="T69" fmla="*/ 300 h 335"/>
                <a:gd name="T70" fmla="*/ 1 w 551"/>
                <a:gd name="T71" fmla="*/ 286 h 335"/>
                <a:gd name="T72" fmla="*/ 0 w 551"/>
                <a:gd name="T73" fmla="*/ 270 h 335"/>
                <a:gd name="T74" fmla="*/ 2 w 551"/>
                <a:gd name="T75" fmla="*/ 253 h 335"/>
                <a:gd name="T76" fmla="*/ 16 w 551"/>
                <a:gd name="T77" fmla="*/ 222 h 335"/>
                <a:gd name="T78" fmla="*/ 34 w 551"/>
                <a:gd name="T79" fmla="*/ 193 h 335"/>
                <a:gd name="T80" fmla="*/ 54 w 551"/>
                <a:gd name="T81" fmla="*/ 168 h 335"/>
                <a:gd name="T82" fmla="*/ 78 w 551"/>
                <a:gd name="T83" fmla="*/ 146 h 335"/>
                <a:gd name="T84" fmla="*/ 105 w 551"/>
                <a:gd name="T85" fmla="*/ 129 h 335"/>
                <a:gd name="T86" fmla="*/ 134 w 551"/>
                <a:gd name="T87" fmla="*/ 114 h 335"/>
                <a:gd name="T88" fmla="*/ 165 w 551"/>
                <a:gd name="T89" fmla="*/ 105 h 335"/>
                <a:gd name="T90" fmla="*/ 196 w 551"/>
                <a:gd name="T91" fmla="*/ 98 h 335"/>
                <a:gd name="T92" fmla="*/ 229 w 551"/>
                <a:gd name="T93" fmla="*/ 97 h 335"/>
                <a:gd name="T94" fmla="*/ 262 w 551"/>
                <a:gd name="T95" fmla="*/ 100 h 335"/>
                <a:gd name="T96" fmla="*/ 295 w 551"/>
                <a:gd name="T97" fmla="*/ 109 h 335"/>
                <a:gd name="T98" fmla="*/ 320 w 551"/>
                <a:gd name="T99" fmla="*/ 114 h 335"/>
                <a:gd name="T100" fmla="*/ 344 w 551"/>
                <a:gd name="T101" fmla="*/ 114 h 335"/>
                <a:gd name="T102" fmla="*/ 367 w 551"/>
                <a:gd name="T103" fmla="*/ 108 h 335"/>
                <a:gd name="T104" fmla="*/ 387 w 551"/>
                <a:gd name="T105" fmla="*/ 98 h 335"/>
                <a:gd name="T106" fmla="*/ 406 w 551"/>
                <a:gd name="T107" fmla="*/ 83 h 335"/>
                <a:gd name="T108" fmla="*/ 421 w 551"/>
                <a:gd name="T109" fmla="*/ 64 h 335"/>
                <a:gd name="T110" fmla="*/ 432 w 551"/>
                <a:gd name="T111" fmla="*/ 41 h 335"/>
                <a:gd name="T112" fmla="*/ 439 w 551"/>
                <a:gd name="T113" fmla="*/ 27 h 335"/>
                <a:gd name="T114" fmla="*/ 450 w 551"/>
                <a:gd name="T115" fmla="*/ 15 h 335"/>
                <a:gd name="T116" fmla="*/ 463 w 551"/>
                <a:gd name="T117" fmla="*/ 6 h 335"/>
                <a:gd name="T118" fmla="*/ 478 w 551"/>
                <a:gd name="T119" fmla="*/ 1 h 335"/>
                <a:gd name="T120" fmla="*/ 493 w 551"/>
                <a:gd name="T12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1" h="335">
                  <a:moveTo>
                    <a:pt x="493" y="0"/>
                  </a:moveTo>
                  <a:lnTo>
                    <a:pt x="510" y="3"/>
                  </a:lnTo>
                  <a:lnTo>
                    <a:pt x="525" y="11"/>
                  </a:lnTo>
                  <a:lnTo>
                    <a:pt x="536" y="21"/>
                  </a:lnTo>
                  <a:lnTo>
                    <a:pt x="545" y="35"/>
                  </a:lnTo>
                  <a:lnTo>
                    <a:pt x="550" y="49"/>
                  </a:lnTo>
                  <a:lnTo>
                    <a:pt x="551" y="65"/>
                  </a:lnTo>
                  <a:lnTo>
                    <a:pt x="548" y="82"/>
                  </a:lnTo>
                  <a:lnTo>
                    <a:pt x="535" y="112"/>
                  </a:lnTo>
                  <a:lnTo>
                    <a:pt x="517" y="141"/>
                  </a:lnTo>
                  <a:lnTo>
                    <a:pt x="497" y="166"/>
                  </a:lnTo>
                  <a:lnTo>
                    <a:pt x="473" y="188"/>
                  </a:lnTo>
                  <a:lnTo>
                    <a:pt x="446" y="206"/>
                  </a:lnTo>
                  <a:lnTo>
                    <a:pt x="417" y="221"/>
                  </a:lnTo>
                  <a:lnTo>
                    <a:pt x="386" y="230"/>
                  </a:lnTo>
                  <a:lnTo>
                    <a:pt x="355" y="236"/>
                  </a:lnTo>
                  <a:lnTo>
                    <a:pt x="322" y="238"/>
                  </a:lnTo>
                  <a:lnTo>
                    <a:pt x="288" y="234"/>
                  </a:lnTo>
                  <a:lnTo>
                    <a:pt x="255" y="225"/>
                  </a:lnTo>
                  <a:lnTo>
                    <a:pt x="231" y="221"/>
                  </a:lnTo>
                  <a:lnTo>
                    <a:pt x="207" y="221"/>
                  </a:lnTo>
                  <a:lnTo>
                    <a:pt x="184" y="226"/>
                  </a:lnTo>
                  <a:lnTo>
                    <a:pt x="162" y="237"/>
                  </a:lnTo>
                  <a:lnTo>
                    <a:pt x="144" y="251"/>
                  </a:lnTo>
                  <a:lnTo>
                    <a:pt x="130" y="271"/>
                  </a:lnTo>
                  <a:lnTo>
                    <a:pt x="119" y="293"/>
                  </a:lnTo>
                  <a:lnTo>
                    <a:pt x="112" y="307"/>
                  </a:lnTo>
                  <a:lnTo>
                    <a:pt x="102" y="319"/>
                  </a:lnTo>
                  <a:lnTo>
                    <a:pt x="89" y="328"/>
                  </a:lnTo>
                  <a:lnTo>
                    <a:pt x="76" y="333"/>
                  </a:lnTo>
                  <a:lnTo>
                    <a:pt x="61" y="335"/>
                  </a:lnTo>
                  <a:lnTo>
                    <a:pt x="41" y="332"/>
                  </a:lnTo>
                  <a:lnTo>
                    <a:pt x="26" y="324"/>
                  </a:lnTo>
                  <a:lnTo>
                    <a:pt x="14" y="314"/>
                  </a:lnTo>
                  <a:lnTo>
                    <a:pt x="5" y="300"/>
                  </a:lnTo>
                  <a:lnTo>
                    <a:pt x="1" y="286"/>
                  </a:lnTo>
                  <a:lnTo>
                    <a:pt x="0" y="270"/>
                  </a:lnTo>
                  <a:lnTo>
                    <a:pt x="2" y="253"/>
                  </a:lnTo>
                  <a:lnTo>
                    <a:pt x="16" y="222"/>
                  </a:lnTo>
                  <a:lnTo>
                    <a:pt x="34" y="193"/>
                  </a:lnTo>
                  <a:lnTo>
                    <a:pt x="54" y="168"/>
                  </a:lnTo>
                  <a:lnTo>
                    <a:pt x="78" y="146"/>
                  </a:lnTo>
                  <a:lnTo>
                    <a:pt x="105" y="129"/>
                  </a:lnTo>
                  <a:lnTo>
                    <a:pt x="134" y="114"/>
                  </a:lnTo>
                  <a:lnTo>
                    <a:pt x="165" y="105"/>
                  </a:lnTo>
                  <a:lnTo>
                    <a:pt x="196" y="98"/>
                  </a:lnTo>
                  <a:lnTo>
                    <a:pt x="229" y="97"/>
                  </a:lnTo>
                  <a:lnTo>
                    <a:pt x="262" y="100"/>
                  </a:lnTo>
                  <a:lnTo>
                    <a:pt x="295" y="109"/>
                  </a:lnTo>
                  <a:lnTo>
                    <a:pt x="320" y="114"/>
                  </a:lnTo>
                  <a:lnTo>
                    <a:pt x="344" y="114"/>
                  </a:lnTo>
                  <a:lnTo>
                    <a:pt x="367" y="108"/>
                  </a:lnTo>
                  <a:lnTo>
                    <a:pt x="387" y="98"/>
                  </a:lnTo>
                  <a:lnTo>
                    <a:pt x="406" y="83"/>
                  </a:lnTo>
                  <a:lnTo>
                    <a:pt x="421" y="64"/>
                  </a:lnTo>
                  <a:lnTo>
                    <a:pt x="432" y="41"/>
                  </a:lnTo>
                  <a:lnTo>
                    <a:pt x="439" y="27"/>
                  </a:lnTo>
                  <a:lnTo>
                    <a:pt x="450" y="15"/>
                  </a:lnTo>
                  <a:lnTo>
                    <a:pt x="463" y="6"/>
                  </a:lnTo>
                  <a:lnTo>
                    <a:pt x="478" y="1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334"/>
            <p:cNvSpPr>
              <a:spLocks/>
            </p:cNvSpPr>
            <p:nvPr/>
          </p:nvSpPr>
          <p:spPr bwMode="auto">
            <a:xfrm>
              <a:off x="1973263" y="2813050"/>
              <a:ext cx="87313" cy="52388"/>
            </a:xfrm>
            <a:custGeom>
              <a:avLst/>
              <a:gdLst>
                <a:gd name="T0" fmla="*/ 494 w 552"/>
                <a:gd name="T1" fmla="*/ 0 h 335"/>
                <a:gd name="T2" fmla="*/ 510 w 552"/>
                <a:gd name="T3" fmla="*/ 3 h 335"/>
                <a:gd name="T4" fmla="*/ 524 w 552"/>
                <a:gd name="T5" fmla="*/ 10 h 335"/>
                <a:gd name="T6" fmla="*/ 536 w 552"/>
                <a:gd name="T7" fmla="*/ 21 h 335"/>
                <a:gd name="T8" fmla="*/ 545 w 552"/>
                <a:gd name="T9" fmla="*/ 34 h 335"/>
                <a:gd name="T10" fmla="*/ 550 w 552"/>
                <a:gd name="T11" fmla="*/ 49 h 335"/>
                <a:gd name="T12" fmla="*/ 552 w 552"/>
                <a:gd name="T13" fmla="*/ 64 h 335"/>
                <a:gd name="T14" fmla="*/ 548 w 552"/>
                <a:gd name="T15" fmla="*/ 81 h 335"/>
                <a:gd name="T16" fmla="*/ 535 w 552"/>
                <a:gd name="T17" fmla="*/ 113 h 335"/>
                <a:gd name="T18" fmla="*/ 518 w 552"/>
                <a:gd name="T19" fmla="*/ 141 h 335"/>
                <a:gd name="T20" fmla="*/ 497 w 552"/>
                <a:gd name="T21" fmla="*/ 166 h 335"/>
                <a:gd name="T22" fmla="*/ 473 w 552"/>
                <a:gd name="T23" fmla="*/ 188 h 335"/>
                <a:gd name="T24" fmla="*/ 446 w 552"/>
                <a:gd name="T25" fmla="*/ 206 h 335"/>
                <a:gd name="T26" fmla="*/ 417 w 552"/>
                <a:gd name="T27" fmla="*/ 220 h 335"/>
                <a:gd name="T28" fmla="*/ 387 w 552"/>
                <a:gd name="T29" fmla="*/ 231 h 335"/>
                <a:gd name="T30" fmla="*/ 355 w 552"/>
                <a:gd name="T31" fmla="*/ 236 h 335"/>
                <a:gd name="T32" fmla="*/ 322 w 552"/>
                <a:gd name="T33" fmla="*/ 237 h 335"/>
                <a:gd name="T34" fmla="*/ 288 w 552"/>
                <a:gd name="T35" fmla="*/ 234 h 335"/>
                <a:gd name="T36" fmla="*/ 256 w 552"/>
                <a:gd name="T37" fmla="*/ 225 h 335"/>
                <a:gd name="T38" fmla="*/ 235 w 552"/>
                <a:gd name="T39" fmla="*/ 221 h 335"/>
                <a:gd name="T40" fmla="*/ 214 w 552"/>
                <a:gd name="T41" fmla="*/ 220 h 335"/>
                <a:gd name="T42" fmla="*/ 193 w 552"/>
                <a:gd name="T43" fmla="*/ 223 h 335"/>
                <a:gd name="T44" fmla="*/ 174 w 552"/>
                <a:gd name="T45" fmla="*/ 231 h 335"/>
                <a:gd name="T46" fmla="*/ 155 w 552"/>
                <a:gd name="T47" fmla="*/ 242 h 335"/>
                <a:gd name="T48" fmla="*/ 140 w 552"/>
                <a:gd name="T49" fmla="*/ 256 h 335"/>
                <a:gd name="T50" fmla="*/ 128 w 552"/>
                <a:gd name="T51" fmla="*/ 273 h 335"/>
                <a:gd name="T52" fmla="*/ 119 w 552"/>
                <a:gd name="T53" fmla="*/ 293 h 335"/>
                <a:gd name="T54" fmla="*/ 112 w 552"/>
                <a:gd name="T55" fmla="*/ 307 h 335"/>
                <a:gd name="T56" fmla="*/ 102 w 552"/>
                <a:gd name="T57" fmla="*/ 318 h 335"/>
                <a:gd name="T58" fmla="*/ 90 w 552"/>
                <a:gd name="T59" fmla="*/ 327 h 335"/>
                <a:gd name="T60" fmla="*/ 75 w 552"/>
                <a:gd name="T61" fmla="*/ 332 h 335"/>
                <a:gd name="T62" fmla="*/ 61 w 552"/>
                <a:gd name="T63" fmla="*/ 335 h 335"/>
                <a:gd name="T64" fmla="*/ 41 w 552"/>
                <a:gd name="T65" fmla="*/ 331 h 335"/>
                <a:gd name="T66" fmla="*/ 26 w 552"/>
                <a:gd name="T67" fmla="*/ 324 h 335"/>
                <a:gd name="T68" fmla="*/ 14 w 552"/>
                <a:gd name="T69" fmla="*/ 314 h 335"/>
                <a:gd name="T70" fmla="*/ 5 w 552"/>
                <a:gd name="T71" fmla="*/ 301 h 335"/>
                <a:gd name="T72" fmla="*/ 1 w 552"/>
                <a:gd name="T73" fmla="*/ 285 h 335"/>
                <a:gd name="T74" fmla="*/ 0 w 552"/>
                <a:gd name="T75" fmla="*/ 270 h 335"/>
                <a:gd name="T76" fmla="*/ 3 w 552"/>
                <a:gd name="T77" fmla="*/ 254 h 335"/>
                <a:gd name="T78" fmla="*/ 17 w 552"/>
                <a:gd name="T79" fmla="*/ 220 h 335"/>
                <a:gd name="T80" fmla="*/ 36 w 552"/>
                <a:gd name="T81" fmla="*/ 189 h 335"/>
                <a:gd name="T82" fmla="*/ 60 w 552"/>
                <a:gd name="T83" fmla="*/ 162 h 335"/>
                <a:gd name="T84" fmla="*/ 87 w 552"/>
                <a:gd name="T85" fmla="*/ 139 h 335"/>
                <a:gd name="T86" fmla="*/ 119 w 552"/>
                <a:gd name="T87" fmla="*/ 120 h 335"/>
                <a:gd name="T88" fmla="*/ 153 w 552"/>
                <a:gd name="T89" fmla="*/ 107 h 335"/>
                <a:gd name="T90" fmla="*/ 188 w 552"/>
                <a:gd name="T91" fmla="*/ 98 h 335"/>
                <a:gd name="T92" fmla="*/ 224 w 552"/>
                <a:gd name="T93" fmla="*/ 96 h 335"/>
                <a:gd name="T94" fmla="*/ 260 w 552"/>
                <a:gd name="T95" fmla="*/ 99 h 335"/>
                <a:gd name="T96" fmla="*/ 295 w 552"/>
                <a:gd name="T97" fmla="*/ 109 h 335"/>
                <a:gd name="T98" fmla="*/ 320 w 552"/>
                <a:gd name="T99" fmla="*/ 114 h 335"/>
                <a:gd name="T100" fmla="*/ 344 w 552"/>
                <a:gd name="T101" fmla="*/ 114 h 335"/>
                <a:gd name="T102" fmla="*/ 367 w 552"/>
                <a:gd name="T103" fmla="*/ 108 h 335"/>
                <a:gd name="T104" fmla="*/ 388 w 552"/>
                <a:gd name="T105" fmla="*/ 97 h 335"/>
                <a:gd name="T106" fmla="*/ 406 w 552"/>
                <a:gd name="T107" fmla="*/ 83 h 335"/>
                <a:gd name="T108" fmla="*/ 422 w 552"/>
                <a:gd name="T109" fmla="*/ 64 h 335"/>
                <a:gd name="T110" fmla="*/ 432 w 552"/>
                <a:gd name="T111" fmla="*/ 41 h 335"/>
                <a:gd name="T112" fmla="*/ 439 w 552"/>
                <a:gd name="T113" fmla="*/ 26 h 335"/>
                <a:gd name="T114" fmla="*/ 450 w 552"/>
                <a:gd name="T115" fmla="*/ 14 h 335"/>
                <a:gd name="T116" fmla="*/ 463 w 552"/>
                <a:gd name="T117" fmla="*/ 5 h 335"/>
                <a:gd name="T118" fmla="*/ 478 w 552"/>
                <a:gd name="T119" fmla="*/ 1 h 335"/>
                <a:gd name="T120" fmla="*/ 494 w 552"/>
                <a:gd name="T12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2" h="335">
                  <a:moveTo>
                    <a:pt x="494" y="0"/>
                  </a:moveTo>
                  <a:lnTo>
                    <a:pt x="510" y="3"/>
                  </a:lnTo>
                  <a:lnTo>
                    <a:pt x="524" y="10"/>
                  </a:lnTo>
                  <a:lnTo>
                    <a:pt x="536" y="21"/>
                  </a:lnTo>
                  <a:lnTo>
                    <a:pt x="545" y="34"/>
                  </a:lnTo>
                  <a:lnTo>
                    <a:pt x="550" y="49"/>
                  </a:lnTo>
                  <a:lnTo>
                    <a:pt x="552" y="64"/>
                  </a:lnTo>
                  <a:lnTo>
                    <a:pt x="548" y="81"/>
                  </a:lnTo>
                  <a:lnTo>
                    <a:pt x="535" y="113"/>
                  </a:lnTo>
                  <a:lnTo>
                    <a:pt x="518" y="141"/>
                  </a:lnTo>
                  <a:lnTo>
                    <a:pt x="497" y="166"/>
                  </a:lnTo>
                  <a:lnTo>
                    <a:pt x="473" y="188"/>
                  </a:lnTo>
                  <a:lnTo>
                    <a:pt x="446" y="206"/>
                  </a:lnTo>
                  <a:lnTo>
                    <a:pt x="417" y="220"/>
                  </a:lnTo>
                  <a:lnTo>
                    <a:pt x="387" y="231"/>
                  </a:lnTo>
                  <a:lnTo>
                    <a:pt x="355" y="236"/>
                  </a:lnTo>
                  <a:lnTo>
                    <a:pt x="322" y="237"/>
                  </a:lnTo>
                  <a:lnTo>
                    <a:pt x="288" y="234"/>
                  </a:lnTo>
                  <a:lnTo>
                    <a:pt x="256" y="225"/>
                  </a:lnTo>
                  <a:lnTo>
                    <a:pt x="235" y="221"/>
                  </a:lnTo>
                  <a:lnTo>
                    <a:pt x="214" y="220"/>
                  </a:lnTo>
                  <a:lnTo>
                    <a:pt x="193" y="223"/>
                  </a:lnTo>
                  <a:lnTo>
                    <a:pt x="174" y="231"/>
                  </a:lnTo>
                  <a:lnTo>
                    <a:pt x="155" y="242"/>
                  </a:lnTo>
                  <a:lnTo>
                    <a:pt x="140" y="256"/>
                  </a:lnTo>
                  <a:lnTo>
                    <a:pt x="128" y="273"/>
                  </a:lnTo>
                  <a:lnTo>
                    <a:pt x="119" y="293"/>
                  </a:lnTo>
                  <a:lnTo>
                    <a:pt x="112" y="307"/>
                  </a:lnTo>
                  <a:lnTo>
                    <a:pt x="102" y="318"/>
                  </a:lnTo>
                  <a:lnTo>
                    <a:pt x="90" y="327"/>
                  </a:lnTo>
                  <a:lnTo>
                    <a:pt x="75" y="332"/>
                  </a:lnTo>
                  <a:lnTo>
                    <a:pt x="61" y="335"/>
                  </a:lnTo>
                  <a:lnTo>
                    <a:pt x="41" y="331"/>
                  </a:lnTo>
                  <a:lnTo>
                    <a:pt x="26" y="324"/>
                  </a:lnTo>
                  <a:lnTo>
                    <a:pt x="14" y="314"/>
                  </a:lnTo>
                  <a:lnTo>
                    <a:pt x="5" y="301"/>
                  </a:lnTo>
                  <a:lnTo>
                    <a:pt x="1" y="285"/>
                  </a:lnTo>
                  <a:lnTo>
                    <a:pt x="0" y="270"/>
                  </a:lnTo>
                  <a:lnTo>
                    <a:pt x="3" y="254"/>
                  </a:lnTo>
                  <a:lnTo>
                    <a:pt x="17" y="220"/>
                  </a:lnTo>
                  <a:lnTo>
                    <a:pt x="36" y="189"/>
                  </a:lnTo>
                  <a:lnTo>
                    <a:pt x="60" y="162"/>
                  </a:lnTo>
                  <a:lnTo>
                    <a:pt x="87" y="139"/>
                  </a:lnTo>
                  <a:lnTo>
                    <a:pt x="119" y="120"/>
                  </a:lnTo>
                  <a:lnTo>
                    <a:pt x="153" y="107"/>
                  </a:lnTo>
                  <a:lnTo>
                    <a:pt x="188" y="98"/>
                  </a:lnTo>
                  <a:lnTo>
                    <a:pt x="224" y="96"/>
                  </a:lnTo>
                  <a:lnTo>
                    <a:pt x="260" y="99"/>
                  </a:lnTo>
                  <a:lnTo>
                    <a:pt x="295" y="109"/>
                  </a:lnTo>
                  <a:lnTo>
                    <a:pt x="320" y="114"/>
                  </a:lnTo>
                  <a:lnTo>
                    <a:pt x="344" y="114"/>
                  </a:lnTo>
                  <a:lnTo>
                    <a:pt x="367" y="108"/>
                  </a:lnTo>
                  <a:lnTo>
                    <a:pt x="388" y="97"/>
                  </a:lnTo>
                  <a:lnTo>
                    <a:pt x="406" y="83"/>
                  </a:lnTo>
                  <a:lnTo>
                    <a:pt x="422" y="64"/>
                  </a:lnTo>
                  <a:lnTo>
                    <a:pt x="432" y="41"/>
                  </a:lnTo>
                  <a:lnTo>
                    <a:pt x="439" y="26"/>
                  </a:lnTo>
                  <a:lnTo>
                    <a:pt x="450" y="14"/>
                  </a:lnTo>
                  <a:lnTo>
                    <a:pt x="463" y="5"/>
                  </a:lnTo>
                  <a:lnTo>
                    <a:pt x="478" y="1"/>
                  </a:lnTo>
                  <a:lnTo>
                    <a:pt x="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335"/>
            <p:cNvSpPr>
              <a:spLocks/>
            </p:cNvSpPr>
            <p:nvPr/>
          </p:nvSpPr>
          <p:spPr bwMode="auto">
            <a:xfrm>
              <a:off x="1995488" y="2749550"/>
              <a:ext cx="76200" cy="47625"/>
            </a:xfrm>
            <a:custGeom>
              <a:avLst/>
              <a:gdLst>
                <a:gd name="T0" fmla="*/ 424 w 481"/>
                <a:gd name="T1" fmla="*/ 0 h 300"/>
                <a:gd name="T2" fmla="*/ 439 w 481"/>
                <a:gd name="T3" fmla="*/ 3 h 300"/>
                <a:gd name="T4" fmla="*/ 454 w 481"/>
                <a:gd name="T5" fmla="*/ 10 h 300"/>
                <a:gd name="T6" fmla="*/ 467 w 481"/>
                <a:gd name="T7" fmla="*/ 21 h 300"/>
                <a:gd name="T8" fmla="*/ 475 w 481"/>
                <a:gd name="T9" fmla="*/ 34 h 300"/>
                <a:gd name="T10" fmla="*/ 480 w 481"/>
                <a:gd name="T11" fmla="*/ 49 h 300"/>
                <a:gd name="T12" fmla="*/ 481 w 481"/>
                <a:gd name="T13" fmla="*/ 65 h 300"/>
                <a:gd name="T14" fmla="*/ 477 w 481"/>
                <a:gd name="T15" fmla="*/ 81 h 300"/>
                <a:gd name="T16" fmla="*/ 465 w 481"/>
                <a:gd name="T17" fmla="*/ 111 h 300"/>
                <a:gd name="T18" fmla="*/ 448 w 481"/>
                <a:gd name="T19" fmla="*/ 137 h 300"/>
                <a:gd name="T20" fmla="*/ 427 w 481"/>
                <a:gd name="T21" fmla="*/ 161 h 300"/>
                <a:gd name="T22" fmla="*/ 403 w 481"/>
                <a:gd name="T23" fmla="*/ 182 h 300"/>
                <a:gd name="T24" fmla="*/ 376 w 481"/>
                <a:gd name="T25" fmla="*/ 198 h 300"/>
                <a:gd name="T26" fmla="*/ 346 w 481"/>
                <a:gd name="T27" fmla="*/ 209 h 300"/>
                <a:gd name="T28" fmla="*/ 315 w 481"/>
                <a:gd name="T29" fmla="*/ 217 h 300"/>
                <a:gd name="T30" fmla="*/ 284 w 481"/>
                <a:gd name="T31" fmla="*/ 219 h 300"/>
                <a:gd name="T32" fmla="*/ 252 w 481"/>
                <a:gd name="T33" fmla="*/ 216 h 300"/>
                <a:gd name="T34" fmla="*/ 221 w 481"/>
                <a:gd name="T35" fmla="*/ 208 h 300"/>
                <a:gd name="T36" fmla="*/ 200 w 481"/>
                <a:gd name="T37" fmla="*/ 204 h 300"/>
                <a:gd name="T38" fmla="*/ 179 w 481"/>
                <a:gd name="T39" fmla="*/ 206 h 300"/>
                <a:gd name="T40" fmla="*/ 161 w 481"/>
                <a:gd name="T41" fmla="*/ 212 h 300"/>
                <a:gd name="T42" fmla="*/ 143 w 481"/>
                <a:gd name="T43" fmla="*/ 223 h 300"/>
                <a:gd name="T44" fmla="*/ 129 w 481"/>
                <a:gd name="T45" fmla="*/ 239 h 300"/>
                <a:gd name="T46" fmla="*/ 120 w 481"/>
                <a:gd name="T47" fmla="*/ 257 h 300"/>
                <a:gd name="T48" fmla="*/ 113 w 481"/>
                <a:gd name="T49" fmla="*/ 271 h 300"/>
                <a:gd name="T50" fmla="*/ 103 w 481"/>
                <a:gd name="T51" fmla="*/ 283 h 300"/>
                <a:gd name="T52" fmla="*/ 91 w 481"/>
                <a:gd name="T53" fmla="*/ 292 h 300"/>
                <a:gd name="T54" fmla="*/ 77 w 481"/>
                <a:gd name="T55" fmla="*/ 298 h 300"/>
                <a:gd name="T56" fmla="*/ 61 w 481"/>
                <a:gd name="T57" fmla="*/ 300 h 300"/>
                <a:gd name="T58" fmla="*/ 42 w 481"/>
                <a:gd name="T59" fmla="*/ 297 h 300"/>
                <a:gd name="T60" fmla="*/ 27 w 481"/>
                <a:gd name="T61" fmla="*/ 289 h 300"/>
                <a:gd name="T62" fmla="*/ 15 w 481"/>
                <a:gd name="T63" fmla="*/ 278 h 300"/>
                <a:gd name="T64" fmla="*/ 7 w 481"/>
                <a:gd name="T65" fmla="*/ 265 h 300"/>
                <a:gd name="T66" fmla="*/ 1 w 481"/>
                <a:gd name="T67" fmla="*/ 251 h 300"/>
                <a:gd name="T68" fmla="*/ 0 w 481"/>
                <a:gd name="T69" fmla="*/ 234 h 300"/>
                <a:gd name="T70" fmla="*/ 3 w 481"/>
                <a:gd name="T71" fmla="*/ 218 h 300"/>
                <a:gd name="T72" fmla="*/ 17 w 481"/>
                <a:gd name="T73" fmla="*/ 188 h 300"/>
                <a:gd name="T74" fmla="*/ 34 w 481"/>
                <a:gd name="T75" fmla="*/ 161 h 300"/>
                <a:gd name="T76" fmla="*/ 55 w 481"/>
                <a:gd name="T77" fmla="*/ 137 h 300"/>
                <a:gd name="T78" fmla="*/ 79 w 481"/>
                <a:gd name="T79" fmla="*/ 117 h 300"/>
                <a:gd name="T80" fmla="*/ 106 w 481"/>
                <a:gd name="T81" fmla="*/ 102 h 300"/>
                <a:gd name="T82" fmla="*/ 134 w 481"/>
                <a:gd name="T83" fmla="*/ 90 h 300"/>
                <a:gd name="T84" fmla="*/ 165 w 481"/>
                <a:gd name="T85" fmla="*/ 83 h 300"/>
                <a:gd name="T86" fmla="*/ 197 w 481"/>
                <a:gd name="T87" fmla="*/ 81 h 300"/>
                <a:gd name="T88" fmla="*/ 228 w 481"/>
                <a:gd name="T89" fmla="*/ 83 h 300"/>
                <a:gd name="T90" fmla="*/ 260 w 481"/>
                <a:gd name="T91" fmla="*/ 91 h 300"/>
                <a:gd name="T92" fmla="*/ 281 w 481"/>
                <a:gd name="T93" fmla="*/ 95 h 300"/>
                <a:gd name="T94" fmla="*/ 302 w 481"/>
                <a:gd name="T95" fmla="*/ 94 h 300"/>
                <a:gd name="T96" fmla="*/ 321 w 481"/>
                <a:gd name="T97" fmla="*/ 88 h 300"/>
                <a:gd name="T98" fmla="*/ 339 w 481"/>
                <a:gd name="T99" fmla="*/ 76 h 300"/>
                <a:gd name="T100" fmla="*/ 353 w 481"/>
                <a:gd name="T101" fmla="*/ 60 h 300"/>
                <a:gd name="T102" fmla="*/ 362 w 481"/>
                <a:gd name="T103" fmla="*/ 42 h 300"/>
                <a:gd name="T104" fmla="*/ 369 w 481"/>
                <a:gd name="T105" fmla="*/ 26 h 300"/>
                <a:gd name="T106" fmla="*/ 379 w 481"/>
                <a:gd name="T107" fmla="*/ 15 h 300"/>
                <a:gd name="T108" fmla="*/ 392 w 481"/>
                <a:gd name="T109" fmla="*/ 7 h 300"/>
                <a:gd name="T110" fmla="*/ 408 w 481"/>
                <a:gd name="T111" fmla="*/ 1 h 300"/>
                <a:gd name="T112" fmla="*/ 424 w 481"/>
                <a:gd name="T1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1" h="300">
                  <a:moveTo>
                    <a:pt x="424" y="0"/>
                  </a:moveTo>
                  <a:lnTo>
                    <a:pt x="439" y="3"/>
                  </a:lnTo>
                  <a:lnTo>
                    <a:pt x="454" y="10"/>
                  </a:lnTo>
                  <a:lnTo>
                    <a:pt x="467" y="21"/>
                  </a:lnTo>
                  <a:lnTo>
                    <a:pt x="475" y="34"/>
                  </a:lnTo>
                  <a:lnTo>
                    <a:pt x="480" y="49"/>
                  </a:lnTo>
                  <a:lnTo>
                    <a:pt x="481" y="65"/>
                  </a:lnTo>
                  <a:lnTo>
                    <a:pt x="477" y="81"/>
                  </a:lnTo>
                  <a:lnTo>
                    <a:pt x="465" y="111"/>
                  </a:lnTo>
                  <a:lnTo>
                    <a:pt x="448" y="137"/>
                  </a:lnTo>
                  <a:lnTo>
                    <a:pt x="427" y="161"/>
                  </a:lnTo>
                  <a:lnTo>
                    <a:pt x="403" y="182"/>
                  </a:lnTo>
                  <a:lnTo>
                    <a:pt x="376" y="198"/>
                  </a:lnTo>
                  <a:lnTo>
                    <a:pt x="346" y="209"/>
                  </a:lnTo>
                  <a:lnTo>
                    <a:pt x="315" y="217"/>
                  </a:lnTo>
                  <a:lnTo>
                    <a:pt x="284" y="219"/>
                  </a:lnTo>
                  <a:lnTo>
                    <a:pt x="252" y="216"/>
                  </a:lnTo>
                  <a:lnTo>
                    <a:pt x="221" y="208"/>
                  </a:lnTo>
                  <a:lnTo>
                    <a:pt x="200" y="204"/>
                  </a:lnTo>
                  <a:lnTo>
                    <a:pt x="179" y="206"/>
                  </a:lnTo>
                  <a:lnTo>
                    <a:pt x="161" y="212"/>
                  </a:lnTo>
                  <a:lnTo>
                    <a:pt x="143" y="223"/>
                  </a:lnTo>
                  <a:lnTo>
                    <a:pt x="129" y="239"/>
                  </a:lnTo>
                  <a:lnTo>
                    <a:pt x="120" y="257"/>
                  </a:lnTo>
                  <a:lnTo>
                    <a:pt x="113" y="271"/>
                  </a:lnTo>
                  <a:lnTo>
                    <a:pt x="103" y="283"/>
                  </a:lnTo>
                  <a:lnTo>
                    <a:pt x="91" y="292"/>
                  </a:lnTo>
                  <a:lnTo>
                    <a:pt x="77" y="298"/>
                  </a:lnTo>
                  <a:lnTo>
                    <a:pt x="61" y="300"/>
                  </a:lnTo>
                  <a:lnTo>
                    <a:pt x="42" y="297"/>
                  </a:lnTo>
                  <a:lnTo>
                    <a:pt x="27" y="289"/>
                  </a:lnTo>
                  <a:lnTo>
                    <a:pt x="15" y="278"/>
                  </a:lnTo>
                  <a:lnTo>
                    <a:pt x="7" y="265"/>
                  </a:lnTo>
                  <a:lnTo>
                    <a:pt x="1" y="251"/>
                  </a:lnTo>
                  <a:lnTo>
                    <a:pt x="0" y="234"/>
                  </a:lnTo>
                  <a:lnTo>
                    <a:pt x="3" y="218"/>
                  </a:lnTo>
                  <a:lnTo>
                    <a:pt x="17" y="188"/>
                  </a:lnTo>
                  <a:lnTo>
                    <a:pt x="34" y="161"/>
                  </a:lnTo>
                  <a:lnTo>
                    <a:pt x="55" y="137"/>
                  </a:lnTo>
                  <a:lnTo>
                    <a:pt x="79" y="117"/>
                  </a:lnTo>
                  <a:lnTo>
                    <a:pt x="106" y="102"/>
                  </a:lnTo>
                  <a:lnTo>
                    <a:pt x="134" y="90"/>
                  </a:lnTo>
                  <a:lnTo>
                    <a:pt x="165" y="83"/>
                  </a:lnTo>
                  <a:lnTo>
                    <a:pt x="197" y="81"/>
                  </a:lnTo>
                  <a:lnTo>
                    <a:pt x="228" y="83"/>
                  </a:lnTo>
                  <a:lnTo>
                    <a:pt x="260" y="91"/>
                  </a:lnTo>
                  <a:lnTo>
                    <a:pt x="281" y="95"/>
                  </a:lnTo>
                  <a:lnTo>
                    <a:pt x="302" y="94"/>
                  </a:lnTo>
                  <a:lnTo>
                    <a:pt x="321" y="88"/>
                  </a:lnTo>
                  <a:lnTo>
                    <a:pt x="339" y="76"/>
                  </a:lnTo>
                  <a:lnTo>
                    <a:pt x="353" y="60"/>
                  </a:lnTo>
                  <a:lnTo>
                    <a:pt x="362" y="42"/>
                  </a:lnTo>
                  <a:lnTo>
                    <a:pt x="369" y="26"/>
                  </a:lnTo>
                  <a:lnTo>
                    <a:pt x="379" y="15"/>
                  </a:lnTo>
                  <a:lnTo>
                    <a:pt x="392" y="7"/>
                  </a:lnTo>
                  <a:lnTo>
                    <a:pt x="408" y="1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336"/>
            <p:cNvSpPr>
              <a:spLocks noEditPoints="1"/>
            </p:cNvSpPr>
            <p:nvPr/>
          </p:nvSpPr>
          <p:spPr bwMode="auto">
            <a:xfrm>
              <a:off x="1660525" y="2686050"/>
              <a:ext cx="438150" cy="554038"/>
            </a:xfrm>
            <a:custGeom>
              <a:avLst/>
              <a:gdLst>
                <a:gd name="T0" fmla="*/ 1411 w 2761"/>
                <a:gd name="T1" fmla="*/ 3133 h 3490"/>
                <a:gd name="T2" fmla="*/ 368 w 2761"/>
                <a:gd name="T3" fmla="*/ 3010 h 3490"/>
                <a:gd name="T4" fmla="*/ 1063 w 2761"/>
                <a:gd name="T5" fmla="*/ 3129 h 3490"/>
                <a:gd name="T6" fmla="*/ 349 w 2761"/>
                <a:gd name="T7" fmla="*/ 2767 h 3490"/>
                <a:gd name="T8" fmla="*/ 957 w 2761"/>
                <a:gd name="T9" fmla="*/ 2875 h 3490"/>
                <a:gd name="T10" fmla="*/ 332 w 2761"/>
                <a:gd name="T11" fmla="*/ 2530 h 3490"/>
                <a:gd name="T12" fmla="*/ 847 w 2761"/>
                <a:gd name="T13" fmla="*/ 2615 h 3490"/>
                <a:gd name="T14" fmla="*/ 1487 w 2761"/>
                <a:gd name="T15" fmla="*/ 1440 h 3490"/>
                <a:gd name="T16" fmla="*/ 1214 w 2761"/>
                <a:gd name="T17" fmla="*/ 1576 h 3490"/>
                <a:gd name="T18" fmla="*/ 1543 w 2761"/>
                <a:gd name="T19" fmla="*/ 1471 h 3490"/>
                <a:gd name="T20" fmla="*/ 544 w 2761"/>
                <a:gd name="T21" fmla="*/ 1187 h 3490"/>
                <a:gd name="T22" fmla="*/ 155 w 2761"/>
                <a:gd name="T23" fmla="*/ 1419 h 3490"/>
                <a:gd name="T24" fmla="*/ 367 w 2761"/>
                <a:gd name="T25" fmla="*/ 1658 h 3490"/>
                <a:gd name="T26" fmla="*/ 760 w 2761"/>
                <a:gd name="T27" fmla="*/ 1578 h 3490"/>
                <a:gd name="T28" fmla="*/ 949 w 2761"/>
                <a:gd name="T29" fmla="*/ 1439 h 3490"/>
                <a:gd name="T30" fmla="*/ 1206 w 2761"/>
                <a:gd name="T31" fmla="*/ 852 h 3490"/>
                <a:gd name="T32" fmla="*/ 1081 w 2761"/>
                <a:gd name="T33" fmla="*/ 1123 h 3490"/>
                <a:gd name="T34" fmla="*/ 1379 w 2761"/>
                <a:gd name="T35" fmla="*/ 1366 h 3490"/>
                <a:gd name="T36" fmla="*/ 1688 w 2761"/>
                <a:gd name="T37" fmla="*/ 995 h 3490"/>
                <a:gd name="T38" fmla="*/ 1493 w 2761"/>
                <a:gd name="T39" fmla="*/ 856 h 3490"/>
                <a:gd name="T40" fmla="*/ 1117 w 2761"/>
                <a:gd name="T41" fmla="*/ 737 h 3490"/>
                <a:gd name="T42" fmla="*/ 1490 w 2761"/>
                <a:gd name="T43" fmla="*/ 626 h 3490"/>
                <a:gd name="T44" fmla="*/ 893 w 2761"/>
                <a:gd name="T45" fmla="*/ 314 h 3490"/>
                <a:gd name="T46" fmla="*/ 700 w 2761"/>
                <a:gd name="T47" fmla="*/ 576 h 3490"/>
                <a:gd name="T48" fmla="*/ 547 w 2761"/>
                <a:gd name="T49" fmla="*/ 854 h 3490"/>
                <a:gd name="T50" fmla="*/ 633 w 2761"/>
                <a:gd name="T51" fmla="*/ 1013 h 3490"/>
                <a:gd name="T52" fmla="*/ 811 w 2761"/>
                <a:gd name="T53" fmla="*/ 1053 h 3490"/>
                <a:gd name="T54" fmla="*/ 950 w 2761"/>
                <a:gd name="T55" fmla="*/ 1175 h 3490"/>
                <a:gd name="T56" fmla="*/ 993 w 2761"/>
                <a:gd name="T57" fmla="*/ 1020 h 3490"/>
                <a:gd name="T58" fmla="*/ 1087 w 2761"/>
                <a:gd name="T59" fmla="*/ 877 h 3490"/>
                <a:gd name="T60" fmla="*/ 982 w 2761"/>
                <a:gd name="T61" fmla="*/ 679 h 3490"/>
                <a:gd name="T62" fmla="*/ 1507 w 2761"/>
                <a:gd name="T63" fmla="*/ 493 h 3490"/>
                <a:gd name="T64" fmla="*/ 1590 w 2761"/>
                <a:gd name="T65" fmla="*/ 740 h 3490"/>
                <a:gd name="T66" fmla="*/ 1708 w 2761"/>
                <a:gd name="T67" fmla="*/ 847 h 3490"/>
                <a:gd name="T68" fmla="*/ 1657 w 2761"/>
                <a:gd name="T69" fmla="*/ 539 h 3490"/>
                <a:gd name="T70" fmla="*/ 1344 w 2761"/>
                <a:gd name="T71" fmla="*/ 313 h 3490"/>
                <a:gd name="T72" fmla="*/ 1206 w 2761"/>
                <a:gd name="T73" fmla="*/ 174 h 3490"/>
                <a:gd name="T74" fmla="*/ 2321 w 2761"/>
                <a:gd name="T75" fmla="*/ 190 h 3490"/>
                <a:gd name="T76" fmla="*/ 2001 w 2761"/>
                <a:gd name="T77" fmla="*/ 727 h 3490"/>
                <a:gd name="T78" fmla="*/ 1615 w 2761"/>
                <a:gd name="T79" fmla="*/ 1655 h 3490"/>
                <a:gd name="T80" fmla="*/ 1987 w 2761"/>
                <a:gd name="T81" fmla="*/ 1578 h 3490"/>
                <a:gd name="T82" fmla="*/ 2308 w 2761"/>
                <a:gd name="T83" fmla="*/ 1636 h 3490"/>
                <a:gd name="T84" fmla="*/ 2620 w 2761"/>
                <a:gd name="T85" fmla="*/ 653 h 3490"/>
                <a:gd name="T86" fmla="*/ 2479 w 2761"/>
                <a:gd name="T87" fmla="*/ 123 h 3490"/>
                <a:gd name="T88" fmla="*/ 2745 w 2761"/>
                <a:gd name="T89" fmla="*/ 258 h 3490"/>
                <a:gd name="T90" fmla="*/ 2580 w 2761"/>
                <a:gd name="T91" fmla="*/ 1541 h 3490"/>
                <a:gd name="T92" fmla="*/ 2446 w 2761"/>
                <a:gd name="T93" fmla="*/ 3362 h 3490"/>
                <a:gd name="T94" fmla="*/ 283 w 2761"/>
                <a:gd name="T95" fmla="*/ 3446 h 3490"/>
                <a:gd name="T96" fmla="*/ 15 w 2761"/>
                <a:gd name="T97" fmla="*/ 1610 h 3490"/>
                <a:gd name="T98" fmla="*/ 179 w 2761"/>
                <a:gd name="T99" fmla="*/ 1252 h 3490"/>
                <a:gd name="T100" fmla="*/ 144 w 2761"/>
                <a:gd name="T101" fmla="*/ 1125 h 3490"/>
                <a:gd name="T102" fmla="*/ 223 w 2761"/>
                <a:gd name="T103" fmla="*/ 1013 h 3490"/>
                <a:gd name="T104" fmla="*/ 402 w 2761"/>
                <a:gd name="T105" fmla="*/ 899 h 3490"/>
                <a:gd name="T106" fmla="*/ 555 w 2761"/>
                <a:gd name="T107" fmla="*/ 493 h 3490"/>
                <a:gd name="T108" fmla="*/ 844 w 2761"/>
                <a:gd name="T109" fmla="*/ 164 h 3490"/>
                <a:gd name="T110" fmla="*/ 1190 w 2761"/>
                <a:gd name="T111" fmla="*/ 39 h 3490"/>
                <a:gd name="T112" fmla="*/ 1513 w 2761"/>
                <a:gd name="T113" fmla="*/ 208 h 3490"/>
                <a:gd name="T114" fmla="*/ 1848 w 2761"/>
                <a:gd name="T115" fmla="*/ 556 h 3490"/>
                <a:gd name="T116" fmla="*/ 2141 w 2761"/>
                <a:gd name="T117" fmla="*/ 211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61" h="3490">
                  <a:moveTo>
                    <a:pt x="1289" y="3010"/>
                  </a:moveTo>
                  <a:lnTo>
                    <a:pt x="1269" y="3012"/>
                  </a:lnTo>
                  <a:lnTo>
                    <a:pt x="1253" y="3021"/>
                  </a:lnTo>
                  <a:lnTo>
                    <a:pt x="1240" y="3034"/>
                  </a:lnTo>
                  <a:lnTo>
                    <a:pt x="1231" y="3052"/>
                  </a:lnTo>
                  <a:lnTo>
                    <a:pt x="1228" y="3071"/>
                  </a:lnTo>
                  <a:lnTo>
                    <a:pt x="1231" y="3090"/>
                  </a:lnTo>
                  <a:lnTo>
                    <a:pt x="1240" y="3108"/>
                  </a:lnTo>
                  <a:lnTo>
                    <a:pt x="1253" y="3121"/>
                  </a:lnTo>
                  <a:lnTo>
                    <a:pt x="1269" y="3129"/>
                  </a:lnTo>
                  <a:lnTo>
                    <a:pt x="1289" y="3133"/>
                  </a:lnTo>
                  <a:lnTo>
                    <a:pt x="1411" y="3133"/>
                  </a:lnTo>
                  <a:lnTo>
                    <a:pt x="1431" y="3129"/>
                  </a:lnTo>
                  <a:lnTo>
                    <a:pt x="1447" y="3121"/>
                  </a:lnTo>
                  <a:lnTo>
                    <a:pt x="1461" y="3108"/>
                  </a:lnTo>
                  <a:lnTo>
                    <a:pt x="1470" y="3090"/>
                  </a:lnTo>
                  <a:lnTo>
                    <a:pt x="1472" y="3071"/>
                  </a:lnTo>
                  <a:lnTo>
                    <a:pt x="1470" y="3052"/>
                  </a:lnTo>
                  <a:lnTo>
                    <a:pt x="1461" y="3034"/>
                  </a:lnTo>
                  <a:lnTo>
                    <a:pt x="1447" y="3021"/>
                  </a:lnTo>
                  <a:lnTo>
                    <a:pt x="1431" y="3012"/>
                  </a:lnTo>
                  <a:lnTo>
                    <a:pt x="1411" y="3010"/>
                  </a:lnTo>
                  <a:lnTo>
                    <a:pt x="1289" y="3010"/>
                  </a:lnTo>
                  <a:close/>
                  <a:moveTo>
                    <a:pt x="368" y="3010"/>
                  </a:moveTo>
                  <a:lnTo>
                    <a:pt x="349" y="3012"/>
                  </a:lnTo>
                  <a:lnTo>
                    <a:pt x="332" y="3021"/>
                  </a:lnTo>
                  <a:lnTo>
                    <a:pt x="319" y="3034"/>
                  </a:lnTo>
                  <a:lnTo>
                    <a:pt x="310" y="3052"/>
                  </a:lnTo>
                  <a:lnTo>
                    <a:pt x="307" y="3071"/>
                  </a:lnTo>
                  <a:lnTo>
                    <a:pt x="310" y="3090"/>
                  </a:lnTo>
                  <a:lnTo>
                    <a:pt x="319" y="3108"/>
                  </a:lnTo>
                  <a:lnTo>
                    <a:pt x="332" y="3121"/>
                  </a:lnTo>
                  <a:lnTo>
                    <a:pt x="349" y="3129"/>
                  </a:lnTo>
                  <a:lnTo>
                    <a:pt x="368" y="3133"/>
                  </a:lnTo>
                  <a:lnTo>
                    <a:pt x="1043" y="3133"/>
                  </a:lnTo>
                  <a:lnTo>
                    <a:pt x="1063" y="3129"/>
                  </a:lnTo>
                  <a:lnTo>
                    <a:pt x="1079" y="3121"/>
                  </a:lnTo>
                  <a:lnTo>
                    <a:pt x="1093" y="3108"/>
                  </a:lnTo>
                  <a:lnTo>
                    <a:pt x="1102" y="3090"/>
                  </a:lnTo>
                  <a:lnTo>
                    <a:pt x="1104" y="3071"/>
                  </a:lnTo>
                  <a:lnTo>
                    <a:pt x="1102" y="3052"/>
                  </a:lnTo>
                  <a:lnTo>
                    <a:pt x="1093" y="3034"/>
                  </a:lnTo>
                  <a:lnTo>
                    <a:pt x="1079" y="3021"/>
                  </a:lnTo>
                  <a:lnTo>
                    <a:pt x="1063" y="3012"/>
                  </a:lnTo>
                  <a:lnTo>
                    <a:pt x="1043" y="3010"/>
                  </a:lnTo>
                  <a:lnTo>
                    <a:pt x="368" y="3010"/>
                  </a:lnTo>
                  <a:close/>
                  <a:moveTo>
                    <a:pt x="368" y="2764"/>
                  </a:moveTo>
                  <a:lnTo>
                    <a:pt x="349" y="2767"/>
                  </a:lnTo>
                  <a:lnTo>
                    <a:pt x="332" y="2776"/>
                  </a:lnTo>
                  <a:lnTo>
                    <a:pt x="319" y="2789"/>
                  </a:lnTo>
                  <a:lnTo>
                    <a:pt x="310" y="2806"/>
                  </a:lnTo>
                  <a:lnTo>
                    <a:pt x="307" y="2825"/>
                  </a:lnTo>
                  <a:lnTo>
                    <a:pt x="310" y="2845"/>
                  </a:lnTo>
                  <a:lnTo>
                    <a:pt x="319" y="2861"/>
                  </a:lnTo>
                  <a:lnTo>
                    <a:pt x="332" y="2875"/>
                  </a:lnTo>
                  <a:lnTo>
                    <a:pt x="349" y="2883"/>
                  </a:lnTo>
                  <a:lnTo>
                    <a:pt x="368" y="2887"/>
                  </a:lnTo>
                  <a:lnTo>
                    <a:pt x="921" y="2887"/>
                  </a:lnTo>
                  <a:lnTo>
                    <a:pt x="940" y="2883"/>
                  </a:lnTo>
                  <a:lnTo>
                    <a:pt x="957" y="2875"/>
                  </a:lnTo>
                  <a:lnTo>
                    <a:pt x="970" y="2861"/>
                  </a:lnTo>
                  <a:lnTo>
                    <a:pt x="979" y="2845"/>
                  </a:lnTo>
                  <a:lnTo>
                    <a:pt x="982" y="2825"/>
                  </a:lnTo>
                  <a:lnTo>
                    <a:pt x="979" y="2806"/>
                  </a:lnTo>
                  <a:lnTo>
                    <a:pt x="970" y="2789"/>
                  </a:lnTo>
                  <a:lnTo>
                    <a:pt x="957" y="2776"/>
                  </a:lnTo>
                  <a:lnTo>
                    <a:pt x="940" y="2767"/>
                  </a:lnTo>
                  <a:lnTo>
                    <a:pt x="921" y="2764"/>
                  </a:lnTo>
                  <a:lnTo>
                    <a:pt x="368" y="2764"/>
                  </a:lnTo>
                  <a:close/>
                  <a:moveTo>
                    <a:pt x="368" y="2518"/>
                  </a:moveTo>
                  <a:lnTo>
                    <a:pt x="349" y="2521"/>
                  </a:lnTo>
                  <a:lnTo>
                    <a:pt x="332" y="2530"/>
                  </a:lnTo>
                  <a:lnTo>
                    <a:pt x="319" y="2543"/>
                  </a:lnTo>
                  <a:lnTo>
                    <a:pt x="310" y="2561"/>
                  </a:lnTo>
                  <a:lnTo>
                    <a:pt x="307" y="2579"/>
                  </a:lnTo>
                  <a:lnTo>
                    <a:pt x="310" y="2599"/>
                  </a:lnTo>
                  <a:lnTo>
                    <a:pt x="319" y="2615"/>
                  </a:lnTo>
                  <a:lnTo>
                    <a:pt x="332" y="2629"/>
                  </a:lnTo>
                  <a:lnTo>
                    <a:pt x="349" y="2638"/>
                  </a:lnTo>
                  <a:lnTo>
                    <a:pt x="368" y="2642"/>
                  </a:lnTo>
                  <a:lnTo>
                    <a:pt x="798" y="2642"/>
                  </a:lnTo>
                  <a:lnTo>
                    <a:pt x="817" y="2638"/>
                  </a:lnTo>
                  <a:lnTo>
                    <a:pt x="834" y="2629"/>
                  </a:lnTo>
                  <a:lnTo>
                    <a:pt x="847" y="2615"/>
                  </a:lnTo>
                  <a:lnTo>
                    <a:pt x="856" y="2599"/>
                  </a:lnTo>
                  <a:lnTo>
                    <a:pt x="859" y="2579"/>
                  </a:lnTo>
                  <a:lnTo>
                    <a:pt x="856" y="2561"/>
                  </a:lnTo>
                  <a:lnTo>
                    <a:pt x="847" y="2543"/>
                  </a:lnTo>
                  <a:lnTo>
                    <a:pt x="834" y="2530"/>
                  </a:lnTo>
                  <a:lnTo>
                    <a:pt x="817" y="2521"/>
                  </a:lnTo>
                  <a:lnTo>
                    <a:pt x="798" y="2518"/>
                  </a:lnTo>
                  <a:lnTo>
                    <a:pt x="368" y="2518"/>
                  </a:lnTo>
                  <a:close/>
                  <a:moveTo>
                    <a:pt x="1573" y="1388"/>
                  </a:moveTo>
                  <a:lnTo>
                    <a:pt x="1545" y="1403"/>
                  </a:lnTo>
                  <a:lnTo>
                    <a:pt x="1517" y="1421"/>
                  </a:lnTo>
                  <a:lnTo>
                    <a:pt x="1487" y="1440"/>
                  </a:lnTo>
                  <a:lnTo>
                    <a:pt x="1445" y="1469"/>
                  </a:lnTo>
                  <a:lnTo>
                    <a:pt x="1404" y="1492"/>
                  </a:lnTo>
                  <a:lnTo>
                    <a:pt x="1364" y="1511"/>
                  </a:lnTo>
                  <a:lnTo>
                    <a:pt x="1324" y="1526"/>
                  </a:lnTo>
                  <a:lnTo>
                    <a:pt x="1282" y="1536"/>
                  </a:lnTo>
                  <a:lnTo>
                    <a:pt x="1240" y="1541"/>
                  </a:lnTo>
                  <a:lnTo>
                    <a:pt x="1195" y="1543"/>
                  </a:lnTo>
                  <a:lnTo>
                    <a:pt x="1170" y="1542"/>
                  </a:lnTo>
                  <a:lnTo>
                    <a:pt x="1143" y="1541"/>
                  </a:lnTo>
                  <a:lnTo>
                    <a:pt x="1155" y="1595"/>
                  </a:lnTo>
                  <a:lnTo>
                    <a:pt x="1184" y="1584"/>
                  </a:lnTo>
                  <a:lnTo>
                    <a:pt x="1214" y="1576"/>
                  </a:lnTo>
                  <a:lnTo>
                    <a:pt x="1234" y="1572"/>
                  </a:lnTo>
                  <a:lnTo>
                    <a:pt x="1240" y="1571"/>
                  </a:lnTo>
                  <a:lnTo>
                    <a:pt x="1245" y="1569"/>
                  </a:lnTo>
                  <a:lnTo>
                    <a:pt x="1267" y="1567"/>
                  </a:lnTo>
                  <a:lnTo>
                    <a:pt x="1289" y="1566"/>
                  </a:lnTo>
                  <a:lnTo>
                    <a:pt x="1331" y="1569"/>
                  </a:lnTo>
                  <a:lnTo>
                    <a:pt x="1373" y="1578"/>
                  </a:lnTo>
                  <a:lnTo>
                    <a:pt x="1413" y="1592"/>
                  </a:lnTo>
                  <a:lnTo>
                    <a:pt x="1451" y="1612"/>
                  </a:lnTo>
                  <a:lnTo>
                    <a:pt x="1493" y="1636"/>
                  </a:lnTo>
                  <a:lnTo>
                    <a:pt x="1517" y="1553"/>
                  </a:lnTo>
                  <a:lnTo>
                    <a:pt x="1543" y="1471"/>
                  </a:lnTo>
                  <a:lnTo>
                    <a:pt x="1550" y="1454"/>
                  </a:lnTo>
                  <a:lnTo>
                    <a:pt x="1555" y="1436"/>
                  </a:lnTo>
                  <a:lnTo>
                    <a:pt x="1573" y="1388"/>
                  </a:lnTo>
                  <a:close/>
                  <a:moveTo>
                    <a:pt x="672" y="1133"/>
                  </a:moveTo>
                  <a:lnTo>
                    <a:pt x="656" y="1134"/>
                  </a:lnTo>
                  <a:lnTo>
                    <a:pt x="640" y="1137"/>
                  </a:lnTo>
                  <a:lnTo>
                    <a:pt x="637" y="1138"/>
                  </a:lnTo>
                  <a:lnTo>
                    <a:pt x="614" y="1146"/>
                  </a:lnTo>
                  <a:lnTo>
                    <a:pt x="591" y="1157"/>
                  </a:lnTo>
                  <a:lnTo>
                    <a:pt x="566" y="1171"/>
                  </a:lnTo>
                  <a:lnTo>
                    <a:pt x="563" y="1172"/>
                  </a:lnTo>
                  <a:lnTo>
                    <a:pt x="544" y="1187"/>
                  </a:lnTo>
                  <a:lnTo>
                    <a:pt x="523" y="1202"/>
                  </a:lnTo>
                  <a:lnTo>
                    <a:pt x="499" y="1223"/>
                  </a:lnTo>
                  <a:lnTo>
                    <a:pt x="475" y="1246"/>
                  </a:lnTo>
                  <a:lnTo>
                    <a:pt x="444" y="1271"/>
                  </a:lnTo>
                  <a:lnTo>
                    <a:pt x="411" y="1294"/>
                  </a:lnTo>
                  <a:lnTo>
                    <a:pt x="375" y="1311"/>
                  </a:lnTo>
                  <a:lnTo>
                    <a:pt x="337" y="1324"/>
                  </a:lnTo>
                  <a:lnTo>
                    <a:pt x="286" y="1341"/>
                  </a:lnTo>
                  <a:lnTo>
                    <a:pt x="243" y="1358"/>
                  </a:lnTo>
                  <a:lnTo>
                    <a:pt x="207" y="1377"/>
                  </a:lnTo>
                  <a:lnTo>
                    <a:pt x="178" y="1397"/>
                  </a:lnTo>
                  <a:lnTo>
                    <a:pt x="155" y="1419"/>
                  </a:lnTo>
                  <a:lnTo>
                    <a:pt x="139" y="1443"/>
                  </a:lnTo>
                  <a:lnTo>
                    <a:pt x="129" y="1468"/>
                  </a:lnTo>
                  <a:lnTo>
                    <a:pt x="124" y="1495"/>
                  </a:lnTo>
                  <a:lnTo>
                    <a:pt x="124" y="1527"/>
                  </a:lnTo>
                  <a:lnTo>
                    <a:pt x="129" y="1562"/>
                  </a:lnTo>
                  <a:lnTo>
                    <a:pt x="146" y="1566"/>
                  </a:lnTo>
                  <a:lnTo>
                    <a:pt x="164" y="1575"/>
                  </a:lnTo>
                  <a:lnTo>
                    <a:pt x="246" y="1624"/>
                  </a:lnTo>
                  <a:lnTo>
                    <a:pt x="274" y="1638"/>
                  </a:lnTo>
                  <a:lnTo>
                    <a:pt x="304" y="1649"/>
                  </a:lnTo>
                  <a:lnTo>
                    <a:pt x="335" y="1656"/>
                  </a:lnTo>
                  <a:lnTo>
                    <a:pt x="367" y="1658"/>
                  </a:lnTo>
                  <a:lnTo>
                    <a:pt x="397" y="1656"/>
                  </a:lnTo>
                  <a:lnTo>
                    <a:pt x="429" y="1649"/>
                  </a:lnTo>
                  <a:lnTo>
                    <a:pt x="459" y="1638"/>
                  </a:lnTo>
                  <a:lnTo>
                    <a:pt x="487" y="1624"/>
                  </a:lnTo>
                  <a:lnTo>
                    <a:pt x="508" y="1612"/>
                  </a:lnTo>
                  <a:lnTo>
                    <a:pt x="546" y="1592"/>
                  </a:lnTo>
                  <a:lnTo>
                    <a:pt x="586" y="1578"/>
                  </a:lnTo>
                  <a:lnTo>
                    <a:pt x="629" y="1571"/>
                  </a:lnTo>
                  <a:lnTo>
                    <a:pt x="652" y="1567"/>
                  </a:lnTo>
                  <a:lnTo>
                    <a:pt x="675" y="1566"/>
                  </a:lnTo>
                  <a:lnTo>
                    <a:pt x="717" y="1569"/>
                  </a:lnTo>
                  <a:lnTo>
                    <a:pt x="760" y="1578"/>
                  </a:lnTo>
                  <a:lnTo>
                    <a:pt x="800" y="1592"/>
                  </a:lnTo>
                  <a:lnTo>
                    <a:pt x="839" y="1612"/>
                  </a:lnTo>
                  <a:lnTo>
                    <a:pt x="882" y="1638"/>
                  </a:lnTo>
                  <a:lnTo>
                    <a:pt x="902" y="1648"/>
                  </a:lnTo>
                  <a:lnTo>
                    <a:pt x="923" y="1656"/>
                  </a:lnTo>
                  <a:lnTo>
                    <a:pt x="945" y="1660"/>
                  </a:lnTo>
                  <a:lnTo>
                    <a:pt x="958" y="1662"/>
                  </a:lnTo>
                  <a:lnTo>
                    <a:pt x="964" y="1618"/>
                  </a:lnTo>
                  <a:lnTo>
                    <a:pt x="967" y="1572"/>
                  </a:lnTo>
                  <a:lnTo>
                    <a:pt x="964" y="1527"/>
                  </a:lnTo>
                  <a:lnTo>
                    <a:pt x="959" y="1482"/>
                  </a:lnTo>
                  <a:lnTo>
                    <a:pt x="949" y="1439"/>
                  </a:lnTo>
                  <a:lnTo>
                    <a:pt x="935" y="1399"/>
                  </a:lnTo>
                  <a:lnTo>
                    <a:pt x="917" y="1363"/>
                  </a:lnTo>
                  <a:lnTo>
                    <a:pt x="886" y="1309"/>
                  </a:lnTo>
                  <a:lnTo>
                    <a:pt x="854" y="1262"/>
                  </a:lnTo>
                  <a:lnTo>
                    <a:pt x="822" y="1223"/>
                  </a:lnTo>
                  <a:lnTo>
                    <a:pt x="791" y="1191"/>
                  </a:lnTo>
                  <a:lnTo>
                    <a:pt x="760" y="1166"/>
                  </a:lnTo>
                  <a:lnTo>
                    <a:pt x="731" y="1147"/>
                  </a:lnTo>
                  <a:lnTo>
                    <a:pt x="701" y="1137"/>
                  </a:lnTo>
                  <a:lnTo>
                    <a:pt x="672" y="1133"/>
                  </a:lnTo>
                  <a:close/>
                  <a:moveTo>
                    <a:pt x="1462" y="796"/>
                  </a:moveTo>
                  <a:lnTo>
                    <a:pt x="1206" y="852"/>
                  </a:lnTo>
                  <a:lnTo>
                    <a:pt x="1209" y="875"/>
                  </a:lnTo>
                  <a:lnTo>
                    <a:pt x="1209" y="899"/>
                  </a:lnTo>
                  <a:lnTo>
                    <a:pt x="1204" y="921"/>
                  </a:lnTo>
                  <a:lnTo>
                    <a:pt x="1195" y="943"/>
                  </a:lnTo>
                  <a:lnTo>
                    <a:pt x="1182" y="963"/>
                  </a:lnTo>
                  <a:lnTo>
                    <a:pt x="1161" y="991"/>
                  </a:lnTo>
                  <a:lnTo>
                    <a:pt x="1146" y="1010"/>
                  </a:lnTo>
                  <a:lnTo>
                    <a:pt x="1130" y="1031"/>
                  </a:lnTo>
                  <a:lnTo>
                    <a:pt x="1115" y="1053"/>
                  </a:lnTo>
                  <a:lnTo>
                    <a:pt x="1102" y="1075"/>
                  </a:lnTo>
                  <a:lnTo>
                    <a:pt x="1091" y="1099"/>
                  </a:lnTo>
                  <a:lnTo>
                    <a:pt x="1081" y="1123"/>
                  </a:lnTo>
                  <a:lnTo>
                    <a:pt x="1076" y="1150"/>
                  </a:lnTo>
                  <a:lnTo>
                    <a:pt x="1072" y="1179"/>
                  </a:lnTo>
                  <a:lnTo>
                    <a:pt x="1074" y="1210"/>
                  </a:lnTo>
                  <a:lnTo>
                    <a:pt x="1079" y="1243"/>
                  </a:lnTo>
                  <a:lnTo>
                    <a:pt x="1116" y="1414"/>
                  </a:lnTo>
                  <a:lnTo>
                    <a:pt x="1160" y="1420"/>
                  </a:lnTo>
                  <a:lnTo>
                    <a:pt x="1201" y="1421"/>
                  </a:lnTo>
                  <a:lnTo>
                    <a:pt x="1238" y="1417"/>
                  </a:lnTo>
                  <a:lnTo>
                    <a:pt x="1275" y="1411"/>
                  </a:lnTo>
                  <a:lnTo>
                    <a:pt x="1309" y="1401"/>
                  </a:lnTo>
                  <a:lnTo>
                    <a:pt x="1344" y="1386"/>
                  </a:lnTo>
                  <a:lnTo>
                    <a:pt x="1379" y="1366"/>
                  </a:lnTo>
                  <a:lnTo>
                    <a:pt x="1416" y="1341"/>
                  </a:lnTo>
                  <a:lnTo>
                    <a:pt x="1455" y="1315"/>
                  </a:lnTo>
                  <a:lnTo>
                    <a:pt x="1492" y="1292"/>
                  </a:lnTo>
                  <a:lnTo>
                    <a:pt x="1527" y="1273"/>
                  </a:lnTo>
                  <a:lnTo>
                    <a:pt x="1562" y="1257"/>
                  </a:lnTo>
                  <a:lnTo>
                    <a:pt x="1596" y="1245"/>
                  </a:lnTo>
                  <a:lnTo>
                    <a:pt x="1628" y="1235"/>
                  </a:lnTo>
                  <a:lnTo>
                    <a:pt x="1640" y="1207"/>
                  </a:lnTo>
                  <a:lnTo>
                    <a:pt x="1676" y="1119"/>
                  </a:lnTo>
                  <a:lnTo>
                    <a:pt x="1715" y="1032"/>
                  </a:lnTo>
                  <a:lnTo>
                    <a:pt x="1702" y="1013"/>
                  </a:lnTo>
                  <a:lnTo>
                    <a:pt x="1688" y="995"/>
                  </a:lnTo>
                  <a:lnTo>
                    <a:pt x="1671" y="977"/>
                  </a:lnTo>
                  <a:lnTo>
                    <a:pt x="1663" y="969"/>
                  </a:lnTo>
                  <a:lnTo>
                    <a:pt x="1655" y="962"/>
                  </a:lnTo>
                  <a:lnTo>
                    <a:pt x="1635" y="947"/>
                  </a:lnTo>
                  <a:lnTo>
                    <a:pt x="1616" y="935"/>
                  </a:lnTo>
                  <a:lnTo>
                    <a:pt x="1596" y="922"/>
                  </a:lnTo>
                  <a:lnTo>
                    <a:pt x="1589" y="919"/>
                  </a:lnTo>
                  <a:lnTo>
                    <a:pt x="1584" y="915"/>
                  </a:lnTo>
                  <a:lnTo>
                    <a:pt x="1558" y="902"/>
                  </a:lnTo>
                  <a:lnTo>
                    <a:pt x="1529" y="887"/>
                  </a:lnTo>
                  <a:lnTo>
                    <a:pt x="1509" y="873"/>
                  </a:lnTo>
                  <a:lnTo>
                    <a:pt x="1493" y="856"/>
                  </a:lnTo>
                  <a:lnTo>
                    <a:pt x="1479" y="839"/>
                  </a:lnTo>
                  <a:lnTo>
                    <a:pt x="1469" y="818"/>
                  </a:lnTo>
                  <a:lnTo>
                    <a:pt x="1465" y="807"/>
                  </a:lnTo>
                  <a:lnTo>
                    <a:pt x="1462" y="796"/>
                  </a:lnTo>
                  <a:close/>
                  <a:moveTo>
                    <a:pt x="1470" y="617"/>
                  </a:moveTo>
                  <a:lnTo>
                    <a:pt x="1126" y="691"/>
                  </a:lnTo>
                  <a:lnTo>
                    <a:pt x="1117" y="695"/>
                  </a:lnTo>
                  <a:lnTo>
                    <a:pt x="1111" y="703"/>
                  </a:lnTo>
                  <a:lnTo>
                    <a:pt x="1106" y="712"/>
                  </a:lnTo>
                  <a:lnTo>
                    <a:pt x="1106" y="722"/>
                  </a:lnTo>
                  <a:lnTo>
                    <a:pt x="1111" y="730"/>
                  </a:lnTo>
                  <a:lnTo>
                    <a:pt x="1117" y="737"/>
                  </a:lnTo>
                  <a:lnTo>
                    <a:pt x="1127" y="741"/>
                  </a:lnTo>
                  <a:lnTo>
                    <a:pt x="1137" y="741"/>
                  </a:lnTo>
                  <a:lnTo>
                    <a:pt x="1475" y="667"/>
                  </a:lnTo>
                  <a:lnTo>
                    <a:pt x="1481" y="665"/>
                  </a:lnTo>
                  <a:lnTo>
                    <a:pt x="1484" y="663"/>
                  </a:lnTo>
                  <a:lnTo>
                    <a:pt x="1487" y="660"/>
                  </a:lnTo>
                  <a:lnTo>
                    <a:pt x="1490" y="658"/>
                  </a:lnTo>
                  <a:lnTo>
                    <a:pt x="1492" y="656"/>
                  </a:lnTo>
                  <a:lnTo>
                    <a:pt x="1494" y="652"/>
                  </a:lnTo>
                  <a:lnTo>
                    <a:pt x="1495" y="645"/>
                  </a:lnTo>
                  <a:lnTo>
                    <a:pt x="1495" y="636"/>
                  </a:lnTo>
                  <a:lnTo>
                    <a:pt x="1490" y="626"/>
                  </a:lnTo>
                  <a:lnTo>
                    <a:pt x="1481" y="619"/>
                  </a:lnTo>
                  <a:lnTo>
                    <a:pt x="1470" y="617"/>
                  </a:lnTo>
                  <a:close/>
                  <a:moveTo>
                    <a:pt x="1053" y="148"/>
                  </a:moveTo>
                  <a:lnTo>
                    <a:pt x="1029" y="151"/>
                  </a:lnTo>
                  <a:lnTo>
                    <a:pt x="1008" y="158"/>
                  </a:lnTo>
                  <a:lnTo>
                    <a:pt x="989" y="170"/>
                  </a:lnTo>
                  <a:lnTo>
                    <a:pt x="973" y="186"/>
                  </a:lnTo>
                  <a:lnTo>
                    <a:pt x="961" y="204"/>
                  </a:lnTo>
                  <a:lnTo>
                    <a:pt x="952" y="225"/>
                  </a:lnTo>
                  <a:lnTo>
                    <a:pt x="949" y="248"/>
                  </a:lnTo>
                  <a:lnTo>
                    <a:pt x="949" y="309"/>
                  </a:lnTo>
                  <a:lnTo>
                    <a:pt x="893" y="314"/>
                  </a:lnTo>
                  <a:lnTo>
                    <a:pt x="864" y="318"/>
                  </a:lnTo>
                  <a:lnTo>
                    <a:pt x="838" y="329"/>
                  </a:lnTo>
                  <a:lnTo>
                    <a:pt x="814" y="343"/>
                  </a:lnTo>
                  <a:lnTo>
                    <a:pt x="793" y="362"/>
                  </a:lnTo>
                  <a:lnTo>
                    <a:pt x="776" y="384"/>
                  </a:lnTo>
                  <a:lnTo>
                    <a:pt x="763" y="409"/>
                  </a:lnTo>
                  <a:lnTo>
                    <a:pt x="755" y="436"/>
                  </a:lnTo>
                  <a:lnTo>
                    <a:pt x="752" y="466"/>
                  </a:lnTo>
                  <a:lnTo>
                    <a:pt x="754" y="482"/>
                  </a:lnTo>
                  <a:lnTo>
                    <a:pt x="757" y="501"/>
                  </a:lnTo>
                  <a:lnTo>
                    <a:pt x="774" y="573"/>
                  </a:lnTo>
                  <a:lnTo>
                    <a:pt x="700" y="576"/>
                  </a:lnTo>
                  <a:lnTo>
                    <a:pt x="667" y="581"/>
                  </a:lnTo>
                  <a:lnTo>
                    <a:pt x="637" y="590"/>
                  </a:lnTo>
                  <a:lnTo>
                    <a:pt x="609" y="604"/>
                  </a:lnTo>
                  <a:lnTo>
                    <a:pt x="584" y="622"/>
                  </a:lnTo>
                  <a:lnTo>
                    <a:pt x="563" y="644"/>
                  </a:lnTo>
                  <a:lnTo>
                    <a:pt x="546" y="670"/>
                  </a:lnTo>
                  <a:lnTo>
                    <a:pt x="533" y="699"/>
                  </a:lnTo>
                  <a:lnTo>
                    <a:pt x="525" y="729"/>
                  </a:lnTo>
                  <a:lnTo>
                    <a:pt x="522" y="761"/>
                  </a:lnTo>
                  <a:lnTo>
                    <a:pt x="525" y="794"/>
                  </a:lnTo>
                  <a:lnTo>
                    <a:pt x="534" y="824"/>
                  </a:lnTo>
                  <a:lnTo>
                    <a:pt x="547" y="854"/>
                  </a:lnTo>
                  <a:lnTo>
                    <a:pt x="573" y="899"/>
                  </a:lnTo>
                  <a:lnTo>
                    <a:pt x="533" y="932"/>
                  </a:lnTo>
                  <a:lnTo>
                    <a:pt x="514" y="951"/>
                  </a:lnTo>
                  <a:lnTo>
                    <a:pt x="501" y="973"/>
                  </a:lnTo>
                  <a:lnTo>
                    <a:pt x="492" y="998"/>
                  </a:lnTo>
                  <a:lnTo>
                    <a:pt x="489" y="1025"/>
                  </a:lnTo>
                  <a:lnTo>
                    <a:pt x="491" y="1048"/>
                  </a:lnTo>
                  <a:lnTo>
                    <a:pt x="498" y="1068"/>
                  </a:lnTo>
                  <a:lnTo>
                    <a:pt x="530" y="1050"/>
                  </a:lnTo>
                  <a:lnTo>
                    <a:pt x="562" y="1033"/>
                  </a:lnTo>
                  <a:lnTo>
                    <a:pt x="597" y="1021"/>
                  </a:lnTo>
                  <a:lnTo>
                    <a:pt x="633" y="1013"/>
                  </a:lnTo>
                  <a:lnTo>
                    <a:pt x="672" y="1010"/>
                  </a:lnTo>
                  <a:lnTo>
                    <a:pt x="675" y="1010"/>
                  </a:lnTo>
                  <a:lnTo>
                    <a:pt x="679" y="1010"/>
                  </a:lnTo>
                  <a:lnTo>
                    <a:pt x="713" y="1014"/>
                  </a:lnTo>
                  <a:lnTo>
                    <a:pt x="721" y="1016"/>
                  </a:lnTo>
                  <a:lnTo>
                    <a:pt x="728" y="1018"/>
                  </a:lnTo>
                  <a:lnTo>
                    <a:pt x="756" y="1026"/>
                  </a:lnTo>
                  <a:lnTo>
                    <a:pt x="763" y="1028"/>
                  </a:lnTo>
                  <a:lnTo>
                    <a:pt x="771" y="1031"/>
                  </a:lnTo>
                  <a:lnTo>
                    <a:pt x="799" y="1045"/>
                  </a:lnTo>
                  <a:lnTo>
                    <a:pt x="806" y="1049"/>
                  </a:lnTo>
                  <a:lnTo>
                    <a:pt x="811" y="1053"/>
                  </a:lnTo>
                  <a:lnTo>
                    <a:pt x="831" y="1065"/>
                  </a:lnTo>
                  <a:lnTo>
                    <a:pt x="851" y="1080"/>
                  </a:lnTo>
                  <a:lnTo>
                    <a:pt x="856" y="1085"/>
                  </a:lnTo>
                  <a:lnTo>
                    <a:pt x="862" y="1090"/>
                  </a:lnTo>
                  <a:lnTo>
                    <a:pt x="891" y="1118"/>
                  </a:lnTo>
                  <a:lnTo>
                    <a:pt x="904" y="1132"/>
                  </a:lnTo>
                  <a:lnTo>
                    <a:pt x="932" y="1164"/>
                  </a:lnTo>
                  <a:lnTo>
                    <a:pt x="938" y="1171"/>
                  </a:lnTo>
                  <a:lnTo>
                    <a:pt x="944" y="1179"/>
                  </a:lnTo>
                  <a:lnTo>
                    <a:pt x="947" y="1182"/>
                  </a:lnTo>
                  <a:lnTo>
                    <a:pt x="949" y="1185"/>
                  </a:lnTo>
                  <a:lnTo>
                    <a:pt x="950" y="1175"/>
                  </a:lnTo>
                  <a:lnTo>
                    <a:pt x="950" y="1164"/>
                  </a:lnTo>
                  <a:lnTo>
                    <a:pt x="951" y="1155"/>
                  </a:lnTo>
                  <a:lnTo>
                    <a:pt x="952" y="1147"/>
                  </a:lnTo>
                  <a:lnTo>
                    <a:pt x="954" y="1128"/>
                  </a:lnTo>
                  <a:lnTo>
                    <a:pt x="959" y="1108"/>
                  </a:lnTo>
                  <a:lnTo>
                    <a:pt x="959" y="1105"/>
                  </a:lnTo>
                  <a:lnTo>
                    <a:pt x="960" y="1101"/>
                  </a:lnTo>
                  <a:lnTo>
                    <a:pt x="967" y="1079"/>
                  </a:lnTo>
                  <a:lnTo>
                    <a:pt x="974" y="1059"/>
                  </a:lnTo>
                  <a:lnTo>
                    <a:pt x="976" y="1053"/>
                  </a:lnTo>
                  <a:lnTo>
                    <a:pt x="980" y="1048"/>
                  </a:lnTo>
                  <a:lnTo>
                    <a:pt x="993" y="1020"/>
                  </a:lnTo>
                  <a:lnTo>
                    <a:pt x="999" y="1007"/>
                  </a:lnTo>
                  <a:lnTo>
                    <a:pt x="1013" y="984"/>
                  </a:lnTo>
                  <a:lnTo>
                    <a:pt x="1021" y="972"/>
                  </a:lnTo>
                  <a:lnTo>
                    <a:pt x="1038" y="950"/>
                  </a:lnTo>
                  <a:lnTo>
                    <a:pt x="1043" y="942"/>
                  </a:lnTo>
                  <a:lnTo>
                    <a:pt x="1065" y="914"/>
                  </a:lnTo>
                  <a:lnTo>
                    <a:pt x="1083" y="889"/>
                  </a:lnTo>
                  <a:lnTo>
                    <a:pt x="1086" y="886"/>
                  </a:lnTo>
                  <a:lnTo>
                    <a:pt x="1087" y="884"/>
                  </a:lnTo>
                  <a:lnTo>
                    <a:pt x="1088" y="881"/>
                  </a:lnTo>
                  <a:lnTo>
                    <a:pt x="1088" y="879"/>
                  </a:lnTo>
                  <a:lnTo>
                    <a:pt x="1087" y="877"/>
                  </a:lnTo>
                  <a:lnTo>
                    <a:pt x="1079" y="865"/>
                  </a:lnTo>
                  <a:lnTo>
                    <a:pt x="1067" y="856"/>
                  </a:lnTo>
                  <a:lnTo>
                    <a:pt x="1045" y="844"/>
                  </a:lnTo>
                  <a:lnTo>
                    <a:pt x="1025" y="829"/>
                  </a:lnTo>
                  <a:lnTo>
                    <a:pt x="1010" y="810"/>
                  </a:lnTo>
                  <a:lnTo>
                    <a:pt x="998" y="788"/>
                  </a:lnTo>
                  <a:lnTo>
                    <a:pt x="991" y="764"/>
                  </a:lnTo>
                  <a:lnTo>
                    <a:pt x="987" y="748"/>
                  </a:lnTo>
                  <a:lnTo>
                    <a:pt x="987" y="748"/>
                  </a:lnTo>
                  <a:lnTo>
                    <a:pt x="983" y="730"/>
                  </a:lnTo>
                  <a:lnTo>
                    <a:pt x="980" y="704"/>
                  </a:lnTo>
                  <a:lnTo>
                    <a:pt x="982" y="679"/>
                  </a:lnTo>
                  <a:lnTo>
                    <a:pt x="989" y="655"/>
                  </a:lnTo>
                  <a:lnTo>
                    <a:pt x="1000" y="632"/>
                  </a:lnTo>
                  <a:lnTo>
                    <a:pt x="1017" y="612"/>
                  </a:lnTo>
                  <a:lnTo>
                    <a:pt x="1035" y="596"/>
                  </a:lnTo>
                  <a:lnTo>
                    <a:pt x="1058" y="583"/>
                  </a:lnTo>
                  <a:lnTo>
                    <a:pt x="1083" y="575"/>
                  </a:lnTo>
                  <a:lnTo>
                    <a:pt x="1258" y="537"/>
                  </a:lnTo>
                  <a:lnTo>
                    <a:pt x="1438" y="497"/>
                  </a:lnTo>
                  <a:lnTo>
                    <a:pt x="1439" y="497"/>
                  </a:lnTo>
                  <a:lnTo>
                    <a:pt x="1456" y="493"/>
                  </a:lnTo>
                  <a:lnTo>
                    <a:pt x="1481" y="491"/>
                  </a:lnTo>
                  <a:lnTo>
                    <a:pt x="1507" y="493"/>
                  </a:lnTo>
                  <a:lnTo>
                    <a:pt x="1531" y="500"/>
                  </a:lnTo>
                  <a:lnTo>
                    <a:pt x="1553" y="512"/>
                  </a:lnTo>
                  <a:lnTo>
                    <a:pt x="1574" y="527"/>
                  </a:lnTo>
                  <a:lnTo>
                    <a:pt x="1590" y="547"/>
                  </a:lnTo>
                  <a:lnTo>
                    <a:pt x="1603" y="569"/>
                  </a:lnTo>
                  <a:lnTo>
                    <a:pt x="1611" y="594"/>
                  </a:lnTo>
                  <a:lnTo>
                    <a:pt x="1619" y="628"/>
                  </a:lnTo>
                  <a:lnTo>
                    <a:pt x="1622" y="652"/>
                  </a:lnTo>
                  <a:lnTo>
                    <a:pt x="1620" y="676"/>
                  </a:lnTo>
                  <a:lnTo>
                    <a:pt x="1614" y="699"/>
                  </a:lnTo>
                  <a:lnTo>
                    <a:pt x="1604" y="721"/>
                  </a:lnTo>
                  <a:lnTo>
                    <a:pt x="1590" y="740"/>
                  </a:lnTo>
                  <a:lnTo>
                    <a:pt x="1585" y="749"/>
                  </a:lnTo>
                  <a:lnTo>
                    <a:pt x="1581" y="759"/>
                  </a:lnTo>
                  <a:lnTo>
                    <a:pt x="1581" y="768"/>
                  </a:lnTo>
                  <a:lnTo>
                    <a:pt x="1583" y="771"/>
                  </a:lnTo>
                  <a:lnTo>
                    <a:pt x="1584" y="774"/>
                  </a:lnTo>
                  <a:lnTo>
                    <a:pt x="1585" y="776"/>
                  </a:lnTo>
                  <a:lnTo>
                    <a:pt x="1587" y="777"/>
                  </a:lnTo>
                  <a:lnTo>
                    <a:pt x="1588" y="779"/>
                  </a:lnTo>
                  <a:lnTo>
                    <a:pt x="1616" y="794"/>
                  </a:lnTo>
                  <a:lnTo>
                    <a:pt x="1646" y="809"/>
                  </a:lnTo>
                  <a:lnTo>
                    <a:pt x="1676" y="827"/>
                  </a:lnTo>
                  <a:lnTo>
                    <a:pt x="1708" y="847"/>
                  </a:lnTo>
                  <a:lnTo>
                    <a:pt x="1739" y="872"/>
                  </a:lnTo>
                  <a:lnTo>
                    <a:pt x="1756" y="843"/>
                  </a:lnTo>
                  <a:lnTo>
                    <a:pt x="1768" y="814"/>
                  </a:lnTo>
                  <a:lnTo>
                    <a:pt x="1776" y="782"/>
                  </a:lnTo>
                  <a:lnTo>
                    <a:pt x="1779" y="750"/>
                  </a:lnTo>
                  <a:lnTo>
                    <a:pt x="1777" y="712"/>
                  </a:lnTo>
                  <a:lnTo>
                    <a:pt x="1769" y="677"/>
                  </a:lnTo>
                  <a:lnTo>
                    <a:pt x="1756" y="643"/>
                  </a:lnTo>
                  <a:lnTo>
                    <a:pt x="1738" y="611"/>
                  </a:lnTo>
                  <a:lnTo>
                    <a:pt x="1715" y="583"/>
                  </a:lnTo>
                  <a:lnTo>
                    <a:pt x="1687" y="559"/>
                  </a:lnTo>
                  <a:lnTo>
                    <a:pt x="1657" y="539"/>
                  </a:lnTo>
                  <a:lnTo>
                    <a:pt x="1623" y="524"/>
                  </a:lnTo>
                  <a:lnTo>
                    <a:pt x="1585" y="511"/>
                  </a:lnTo>
                  <a:lnTo>
                    <a:pt x="1581" y="470"/>
                  </a:lnTo>
                  <a:lnTo>
                    <a:pt x="1576" y="437"/>
                  </a:lnTo>
                  <a:lnTo>
                    <a:pt x="1565" y="408"/>
                  </a:lnTo>
                  <a:lnTo>
                    <a:pt x="1549" y="381"/>
                  </a:lnTo>
                  <a:lnTo>
                    <a:pt x="1528" y="358"/>
                  </a:lnTo>
                  <a:lnTo>
                    <a:pt x="1504" y="339"/>
                  </a:lnTo>
                  <a:lnTo>
                    <a:pt x="1477" y="325"/>
                  </a:lnTo>
                  <a:lnTo>
                    <a:pt x="1446" y="316"/>
                  </a:lnTo>
                  <a:lnTo>
                    <a:pt x="1413" y="313"/>
                  </a:lnTo>
                  <a:lnTo>
                    <a:pt x="1344" y="313"/>
                  </a:lnTo>
                  <a:lnTo>
                    <a:pt x="1352" y="244"/>
                  </a:lnTo>
                  <a:lnTo>
                    <a:pt x="1352" y="228"/>
                  </a:lnTo>
                  <a:lnTo>
                    <a:pt x="1349" y="211"/>
                  </a:lnTo>
                  <a:lnTo>
                    <a:pt x="1341" y="192"/>
                  </a:lnTo>
                  <a:lnTo>
                    <a:pt x="1329" y="176"/>
                  </a:lnTo>
                  <a:lnTo>
                    <a:pt x="1314" y="163"/>
                  </a:lnTo>
                  <a:lnTo>
                    <a:pt x="1296" y="154"/>
                  </a:lnTo>
                  <a:lnTo>
                    <a:pt x="1277" y="148"/>
                  </a:lnTo>
                  <a:lnTo>
                    <a:pt x="1257" y="148"/>
                  </a:lnTo>
                  <a:lnTo>
                    <a:pt x="1237" y="153"/>
                  </a:lnTo>
                  <a:lnTo>
                    <a:pt x="1220" y="162"/>
                  </a:lnTo>
                  <a:lnTo>
                    <a:pt x="1206" y="174"/>
                  </a:lnTo>
                  <a:lnTo>
                    <a:pt x="1164" y="214"/>
                  </a:lnTo>
                  <a:lnTo>
                    <a:pt x="1121" y="175"/>
                  </a:lnTo>
                  <a:lnTo>
                    <a:pt x="1112" y="167"/>
                  </a:lnTo>
                  <a:lnTo>
                    <a:pt x="1100" y="160"/>
                  </a:lnTo>
                  <a:lnTo>
                    <a:pt x="1087" y="154"/>
                  </a:lnTo>
                  <a:lnTo>
                    <a:pt x="1070" y="150"/>
                  </a:lnTo>
                  <a:lnTo>
                    <a:pt x="1053" y="148"/>
                  </a:lnTo>
                  <a:close/>
                  <a:moveTo>
                    <a:pt x="2450" y="122"/>
                  </a:moveTo>
                  <a:lnTo>
                    <a:pt x="2419" y="129"/>
                  </a:lnTo>
                  <a:lnTo>
                    <a:pt x="2386" y="143"/>
                  </a:lnTo>
                  <a:lnTo>
                    <a:pt x="2354" y="164"/>
                  </a:lnTo>
                  <a:lnTo>
                    <a:pt x="2321" y="190"/>
                  </a:lnTo>
                  <a:lnTo>
                    <a:pt x="2289" y="223"/>
                  </a:lnTo>
                  <a:lnTo>
                    <a:pt x="2257" y="260"/>
                  </a:lnTo>
                  <a:lnTo>
                    <a:pt x="2228" y="300"/>
                  </a:lnTo>
                  <a:lnTo>
                    <a:pt x="2199" y="344"/>
                  </a:lnTo>
                  <a:lnTo>
                    <a:pt x="2170" y="391"/>
                  </a:lnTo>
                  <a:lnTo>
                    <a:pt x="2143" y="439"/>
                  </a:lnTo>
                  <a:lnTo>
                    <a:pt x="2117" y="490"/>
                  </a:lnTo>
                  <a:lnTo>
                    <a:pt x="2091" y="539"/>
                  </a:lnTo>
                  <a:lnTo>
                    <a:pt x="2067" y="588"/>
                  </a:lnTo>
                  <a:lnTo>
                    <a:pt x="2045" y="636"/>
                  </a:lnTo>
                  <a:lnTo>
                    <a:pt x="2022" y="683"/>
                  </a:lnTo>
                  <a:lnTo>
                    <a:pt x="2001" y="727"/>
                  </a:lnTo>
                  <a:lnTo>
                    <a:pt x="1981" y="769"/>
                  </a:lnTo>
                  <a:lnTo>
                    <a:pt x="1962" y="808"/>
                  </a:lnTo>
                  <a:lnTo>
                    <a:pt x="1943" y="844"/>
                  </a:lnTo>
                  <a:lnTo>
                    <a:pt x="1880" y="968"/>
                  </a:lnTo>
                  <a:lnTo>
                    <a:pt x="1821" y="1095"/>
                  </a:lnTo>
                  <a:lnTo>
                    <a:pt x="1765" y="1224"/>
                  </a:lnTo>
                  <a:lnTo>
                    <a:pt x="1743" y="1281"/>
                  </a:lnTo>
                  <a:lnTo>
                    <a:pt x="1693" y="1414"/>
                  </a:lnTo>
                  <a:lnTo>
                    <a:pt x="1672" y="1476"/>
                  </a:lnTo>
                  <a:lnTo>
                    <a:pt x="1644" y="1562"/>
                  </a:lnTo>
                  <a:lnTo>
                    <a:pt x="1617" y="1648"/>
                  </a:lnTo>
                  <a:lnTo>
                    <a:pt x="1615" y="1655"/>
                  </a:lnTo>
                  <a:lnTo>
                    <a:pt x="1613" y="1662"/>
                  </a:lnTo>
                  <a:lnTo>
                    <a:pt x="1640" y="1658"/>
                  </a:lnTo>
                  <a:lnTo>
                    <a:pt x="1667" y="1650"/>
                  </a:lnTo>
                  <a:lnTo>
                    <a:pt x="1691" y="1638"/>
                  </a:lnTo>
                  <a:lnTo>
                    <a:pt x="1734" y="1612"/>
                  </a:lnTo>
                  <a:lnTo>
                    <a:pt x="1774" y="1592"/>
                  </a:lnTo>
                  <a:lnTo>
                    <a:pt x="1814" y="1578"/>
                  </a:lnTo>
                  <a:lnTo>
                    <a:pt x="1856" y="1569"/>
                  </a:lnTo>
                  <a:lnTo>
                    <a:pt x="1878" y="1567"/>
                  </a:lnTo>
                  <a:lnTo>
                    <a:pt x="1903" y="1566"/>
                  </a:lnTo>
                  <a:lnTo>
                    <a:pt x="1945" y="1569"/>
                  </a:lnTo>
                  <a:lnTo>
                    <a:pt x="1987" y="1578"/>
                  </a:lnTo>
                  <a:lnTo>
                    <a:pt x="2027" y="1592"/>
                  </a:lnTo>
                  <a:lnTo>
                    <a:pt x="2065" y="1612"/>
                  </a:lnTo>
                  <a:lnTo>
                    <a:pt x="2109" y="1637"/>
                  </a:lnTo>
                  <a:lnTo>
                    <a:pt x="2132" y="1649"/>
                  </a:lnTo>
                  <a:lnTo>
                    <a:pt x="2156" y="1658"/>
                  </a:lnTo>
                  <a:lnTo>
                    <a:pt x="2181" y="1662"/>
                  </a:lnTo>
                  <a:lnTo>
                    <a:pt x="2206" y="1665"/>
                  </a:lnTo>
                  <a:lnTo>
                    <a:pt x="2232" y="1662"/>
                  </a:lnTo>
                  <a:lnTo>
                    <a:pt x="2257" y="1658"/>
                  </a:lnTo>
                  <a:lnTo>
                    <a:pt x="2282" y="1649"/>
                  </a:lnTo>
                  <a:lnTo>
                    <a:pt x="2304" y="1637"/>
                  </a:lnTo>
                  <a:lnTo>
                    <a:pt x="2308" y="1636"/>
                  </a:lnTo>
                  <a:lnTo>
                    <a:pt x="2311" y="1634"/>
                  </a:lnTo>
                  <a:lnTo>
                    <a:pt x="2416" y="1588"/>
                  </a:lnTo>
                  <a:lnTo>
                    <a:pt x="2425" y="1563"/>
                  </a:lnTo>
                  <a:lnTo>
                    <a:pt x="2432" y="1542"/>
                  </a:lnTo>
                  <a:lnTo>
                    <a:pt x="2438" y="1526"/>
                  </a:lnTo>
                  <a:lnTo>
                    <a:pt x="2441" y="1514"/>
                  </a:lnTo>
                  <a:lnTo>
                    <a:pt x="2484" y="1367"/>
                  </a:lnTo>
                  <a:lnTo>
                    <a:pt x="2522" y="1222"/>
                  </a:lnTo>
                  <a:lnTo>
                    <a:pt x="2555" y="1078"/>
                  </a:lnTo>
                  <a:lnTo>
                    <a:pt x="2582" y="935"/>
                  </a:lnTo>
                  <a:lnTo>
                    <a:pt x="2604" y="793"/>
                  </a:lnTo>
                  <a:lnTo>
                    <a:pt x="2620" y="653"/>
                  </a:lnTo>
                  <a:lnTo>
                    <a:pt x="2632" y="514"/>
                  </a:lnTo>
                  <a:lnTo>
                    <a:pt x="2639" y="377"/>
                  </a:lnTo>
                  <a:lnTo>
                    <a:pt x="2638" y="349"/>
                  </a:lnTo>
                  <a:lnTo>
                    <a:pt x="2632" y="318"/>
                  </a:lnTo>
                  <a:lnTo>
                    <a:pt x="2624" y="285"/>
                  </a:lnTo>
                  <a:lnTo>
                    <a:pt x="2614" y="252"/>
                  </a:lnTo>
                  <a:lnTo>
                    <a:pt x="2598" y="222"/>
                  </a:lnTo>
                  <a:lnTo>
                    <a:pt x="2580" y="192"/>
                  </a:lnTo>
                  <a:lnTo>
                    <a:pt x="2558" y="166"/>
                  </a:lnTo>
                  <a:lnTo>
                    <a:pt x="2533" y="144"/>
                  </a:lnTo>
                  <a:lnTo>
                    <a:pt x="2507" y="130"/>
                  </a:lnTo>
                  <a:lnTo>
                    <a:pt x="2479" y="123"/>
                  </a:lnTo>
                  <a:lnTo>
                    <a:pt x="2450" y="122"/>
                  </a:lnTo>
                  <a:close/>
                  <a:moveTo>
                    <a:pt x="2481" y="0"/>
                  </a:moveTo>
                  <a:lnTo>
                    <a:pt x="2517" y="5"/>
                  </a:lnTo>
                  <a:lnTo>
                    <a:pt x="2551" y="16"/>
                  </a:lnTo>
                  <a:lnTo>
                    <a:pt x="2585" y="32"/>
                  </a:lnTo>
                  <a:lnTo>
                    <a:pt x="2617" y="53"/>
                  </a:lnTo>
                  <a:lnTo>
                    <a:pt x="2646" y="80"/>
                  </a:lnTo>
                  <a:lnTo>
                    <a:pt x="2671" y="109"/>
                  </a:lnTo>
                  <a:lnTo>
                    <a:pt x="2694" y="143"/>
                  </a:lnTo>
                  <a:lnTo>
                    <a:pt x="2714" y="179"/>
                  </a:lnTo>
                  <a:lnTo>
                    <a:pt x="2732" y="217"/>
                  </a:lnTo>
                  <a:lnTo>
                    <a:pt x="2745" y="258"/>
                  </a:lnTo>
                  <a:lnTo>
                    <a:pt x="2754" y="298"/>
                  </a:lnTo>
                  <a:lnTo>
                    <a:pt x="2760" y="340"/>
                  </a:lnTo>
                  <a:lnTo>
                    <a:pt x="2761" y="380"/>
                  </a:lnTo>
                  <a:lnTo>
                    <a:pt x="2754" y="520"/>
                  </a:lnTo>
                  <a:lnTo>
                    <a:pt x="2742" y="661"/>
                  </a:lnTo>
                  <a:lnTo>
                    <a:pt x="2726" y="804"/>
                  </a:lnTo>
                  <a:lnTo>
                    <a:pt x="2704" y="948"/>
                  </a:lnTo>
                  <a:lnTo>
                    <a:pt x="2676" y="1094"/>
                  </a:lnTo>
                  <a:lnTo>
                    <a:pt x="2643" y="1240"/>
                  </a:lnTo>
                  <a:lnTo>
                    <a:pt x="2606" y="1388"/>
                  </a:lnTo>
                  <a:lnTo>
                    <a:pt x="2562" y="1537"/>
                  </a:lnTo>
                  <a:lnTo>
                    <a:pt x="2580" y="1541"/>
                  </a:lnTo>
                  <a:lnTo>
                    <a:pt x="2596" y="1549"/>
                  </a:lnTo>
                  <a:lnTo>
                    <a:pt x="2610" y="1561"/>
                  </a:lnTo>
                  <a:lnTo>
                    <a:pt x="2620" y="1573"/>
                  </a:lnTo>
                  <a:lnTo>
                    <a:pt x="2628" y="1588"/>
                  </a:lnTo>
                  <a:lnTo>
                    <a:pt x="2631" y="1603"/>
                  </a:lnTo>
                  <a:lnTo>
                    <a:pt x="2632" y="1620"/>
                  </a:lnTo>
                  <a:lnTo>
                    <a:pt x="2525" y="3159"/>
                  </a:lnTo>
                  <a:lnTo>
                    <a:pt x="2520" y="3204"/>
                  </a:lnTo>
                  <a:lnTo>
                    <a:pt x="2509" y="3248"/>
                  </a:lnTo>
                  <a:lnTo>
                    <a:pt x="2492" y="3289"/>
                  </a:lnTo>
                  <a:lnTo>
                    <a:pt x="2472" y="3327"/>
                  </a:lnTo>
                  <a:lnTo>
                    <a:pt x="2446" y="3362"/>
                  </a:lnTo>
                  <a:lnTo>
                    <a:pt x="2417" y="3394"/>
                  </a:lnTo>
                  <a:lnTo>
                    <a:pt x="2383" y="3422"/>
                  </a:lnTo>
                  <a:lnTo>
                    <a:pt x="2347" y="3446"/>
                  </a:lnTo>
                  <a:lnTo>
                    <a:pt x="2308" y="3464"/>
                  </a:lnTo>
                  <a:lnTo>
                    <a:pt x="2266" y="3478"/>
                  </a:lnTo>
                  <a:lnTo>
                    <a:pt x="2221" y="3487"/>
                  </a:lnTo>
                  <a:lnTo>
                    <a:pt x="2176" y="3490"/>
                  </a:lnTo>
                  <a:lnTo>
                    <a:pt x="454" y="3490"/>
                  </a:lnTo>
                  <a:lnTo>
                    <a:pt x="408" y="3487"/>
                  </a:lnTo>
                  <a:lnTo>
                    <a:pt x="364" y="3478"/>
                  </a:lnTo>
                  <a:lnTo>
                    <a:pt x="322" y="3464"/>
                  </a:lnTo>
                  <a:lnTo>
                    <a:pt x="283" y="3446"/>
                  </a:lnTo>
                  <a:lnTo>
                    <a:pt x="246" y="3422"/>
                  </a:lnTo>
                  <a:lnTo>
                    <a:pt x="213" y="3394"/>
                  </a:lnTo>
                  <a:lnTo>
                    <a:pt x="183" y="3362"/>
                  </a:lnTo>
                  <a:lnTo>
                    <a:pt x="158" y="3326"/>
                  </a:lnTo>
                  <a:lnTo>
                    <a:pt x="138" y="3288"/>
                  </a:lnTo>
                  <a:lnTo>
                    <a:pt x="121" y="3248"/>
                  </a:lnTo>
                  <a:lnTo>
                    <a:pt x="110" y="3204"/>
                  </a:lnTo>
                  <a:lnTo>
                    <a:pt x="105" y="3158"/>
                  </a:lnTo>
                  <a:lnTo>
                    <a:pt x="0" y="1671"/>
                  </a:lnTo>
                  <a:lnTo>
                    <a:pt x="1" y="1649"/>
                  </a:lnTo>
                  <a:lnTo>
                    <a:pt x="6" y="1630"/>
                  </a:lnTo>
                  <a:lnTo>
                    <a:pt x="15" y="1610"/>
                  </a:lnTo>
                  <a:lnTo>
                    <a:pt x="6" y="1567"/>
                  </a:lnTo>
                  <a:lnTo>
                    <a:pt x="2" y="1527"/>
                  </a:lnTo>
                  <a:lnTo>
                    <a:pt x="2" y="1489"/>
                  </a:lnTo>
                  <a:lnTo>
                    <a:pt x="8" y="1451"/>
                  </a:lnTo>
                  <a:lnTo>
                    <a:pt x="16" y="1417"/>
                  </a:lnTo>
                  <a:lnTo>
                    <a:pt x="30" y="1385"/>
                  </a:lnTo>
                  <a:lnTo>
                    <a:pt x="49" y="1355"/>
                  </a:lnTo>
                  <a:lnTo>
                    <a:pt x="70" y="1329"/>
                  </a:lnTo>
                  <a:lnTo>
                    <a:pt x="94" y="1306"/>
                  </a:lnTo>
                  <a:lnTo>
                    <a:pt x="121" y="1286"/>
                  </a:lnTo>
                  <a:lnTo>
                    <a:pt x="150" y="1268"/>
                  </a:lnTo>
                  <a:lnTo>
                    <a:pt x="179" y="1252"/>
                  </a:lnTo>
                  <a:lnTo>
                    <a:pt x="209" y="1239"/>
                  </a:lnTo>
                  <a:lnTo>
                    <a:pt x="239" y="1227"/>
                  </a:lnTo>
                  <a:lnTo>
                    <a:pt x="270" y="1216"/>
                  </a:lnTo>
                  <a:lnTo>
                    <a:pt x="299" y="1207"/>
                  </a:lnTo>
                  <a:lnTo>
                    <a:pt x="280" y="1187"/>
                  </a:lnTo>
                  <a:lnTo>
                    <a:pt x="257" y="1167"/>
                  </a:lnTo>
                  <a:lnTo>
                    <a:pt x="231" y="1149"/>
                  </a:lnTo>
                  <a:lnTo>
                    <a:pt x="205" y="1136"/>
                  </a:lnTo>
                  <a:lnTo>
                    <a:pt x="178" y="1129"/>
                  </a:lnTo>
                  <a:lnTo>
                    <a:pt x="150" y="1125"/>
                  </a:lnTo>
                  <a:lnTo>
                    <a:pt x="147" y="1125"/>
                  </a:lnTo>
                  <a:lnTo>
                    <a:pt x="144" y="1125"/>
                  </a:lnTo>
                  <a:lnTo>
                    <a:pt x="124" y="1122"/>
                  </a:lnTo>
                  <a:lnTo>
                    <a:pt x="108" y="1114"/>
                  </a:lnTo>
                  <a:lnTo>
                    <a:pt x="95" y="1101"/>
                  </a:lnTo>
                  <a:lnTo>
                    <a:pt x="86" y="1085"/>
                  </a:lnTo>
                  <a:lnTo>
                    <a:pt x="83" y="1066"/>
                  </a:lnTo>
                  <a:lnTo>
                    <a:pt x="85" y="1047"/>
                  </a:lnTo>
                  <a:lnTo>
                    <a:pt x="94" y="1029"/>
                  </a:lnTo>
                  <a:lnTo>
                    <a:pt x="106" y="1016"/>
                  </a:lnTo>
                  <a:lnTo>
                    <a:pt x="123" y="1006"/>
                  </a:lnTo>
                  <a:lnTo>
                    <a:pt x="142" y="1003"/>
                  </a:lnTo>
                  <a:lnTo>
                    <a:pt x="183" y="1004"/>
                  </a:lnTo>
                  <a:lnTo>
                    <a:pt x="223" y="1013"/>
                  </a:lnTo>
                  <a:lnTo>
                    <a:pt x="260" y="1027"/>
                  </a:lnTo>
                  <a:lnTo>
                    <a:pt x="295" y="1044"/>
                  </a:lnTo>
                  <a:lnTo>
                    <a:pt x="329" y="1067"/>
                  </a:lnTo>
                  <a:lnTo>
                    <a:pt x="359" y="1093"/>
                  </a:lnTo>
                  <a:lnTo>
                    <a:pt x="387" y="1121"/>
                  </a:lnTo>
                  <a:lnTo>
                    <a:pt x="376" y="1090"/>
                  </a:lnTo>
                  <a:lnTo>
                    <a:pt x="369" y="1058"/>
                  </a:lnTo>
                  <a:lnTo>
                    <a:pt x="367" y="1025"/>
                  </a:lnTo>
                  <a:lnTo>
                    <a:pt x="369" y="991"/>
                  </a:lnTo>
                  <a:lnTo>
                    <a:pt x="376" y="959"/>
                  </a:lnTo>
                  <a:lnTo>
                    <a:pt x="387" y="928"/>
                  </a:lnTo>
                  <a:lnTo>
                    <a:pt x="402" y="899"/>
                  </a:lnTo>
                  <a:lnTo>
                    <a:pt x="420" y="873"/>
                  </a:lnTo>
                  <a:lnTo>
                    <a:pt x="408" y="837"/>
                  </a:lnTo>
                  <a:lnTo>
                    <a:pt x="402" y="799"/>
                  </a:lnTo>
                  <a:lnTo>
                    <a:pt x="400" y="761"/>
                  </a:lnTo>
                  <a:lnTo>
                    <a:pt x="402" y="719"/>
                  </a:lnTo>
                  <a:lnTo>
                    <a:pt x="411" y="679"/>
                  </a:lnTo>
                  <a:lnTo>
                    <a:pt x="424" y="640"/>
                  </a:lnTo>
                  <a:lnTo>
                    <a:pt x="442" y="605"/>
                  </a:lnTo>
                  <a:lnTo>
                    <a:pt x="464" y="572"/>
                  </a:lnTo>
                  <a:lnTo>
                    <a:pt x="491" y="541"/>
                  </a:lnTo>
                  <a:lnTo>
                    <a:pt x="521" y="516"/>
                  </a:lnTo>
                  <a:lnTo>
                    <a:pt x="555" y="493"/>
                  </a:lnTo>
                  <a:lnTo>
                    <a:pt x="591" y="476"/>
                  </a:lnTo>
                  <a:lnTo>
                    <a:pt x="629" y="463"/>
                  </a:lnTo>
                  <a:lnTo>
                    <a:pt x="632" y="422"/>
                  </a:lnTo>
                  <a:lnTo>
                    <a:pt x="642" y="384"/>
                  </a:lnTo>
                  <a:lnTo>
                    <a:pt x="656" y="346"/>
                  </a:lnTo>
                  <a:lnTo>
                    <a:pt x="676" y="313"/>
                  </a:lnTo>
                  <a:lnTo>
                    <a:pt x="700" y="282"/>
                  </a:lnTo>
                  <a:lnTo>
                    <a:pt x="728" y="255"/>
                  </a:lnTo>
                  <a:lnTo>
                    <a:pt x="760" y="232"/>
                  </a:lnTo>
                  <a:lnTo>
                    <a:pt x="795" y="213"/>
                  </a:lnTo>
                  <a:lnTo>
                    <a:pt x="832" y="200"/>
                  </a:lnTo>
                  <a:lnTo>
                    <a:pt x="844" y="164"/>
                  </a:lnTo>
                  <a:lnTo>
                    <a:pt x="862" y="130"/>
                  </a:lnTo>
                  <a:lnTo>
                    <a:pt x="885" y="100"/>
                  </a:lnTo>
                  <a:lnTo>
                    <a:pt x="911" y="75"/>
                  </a:lnTo>
                  <a:lnTo>
                    <a:pt x="942" y="54"/>
                  </a:lnTo>
                  <a:lnTo>
                    <a:pt x="976" y="38"/>
                  </a:lnTo>
                  <a:lnTo>
                    <a:pt x="1013" y="29"/>
                  </a:lnTo>
                  <a:lnTo>
                    <a:pt x="1052" y="25"/>
                  </a:lnTo>
                  <a:lnTo>
                    <a:pt x="1080" y="27"/>
                  </a:lnTo>
                  <a:lnTo>
                    <a:pt x="1108" y="32"/>
                  </a:lnTo>
                  <a:lnTo>
                    <a:pt x="1135" y="41"/>
                  </a:lnTo>
                  <a:lnTo>
                    <a:pt x="1161" y="53"/>
                  </a:lnTo>
                  <a:lnTo>
                    <a:pt x="1190" y="39"/>
                  </a:lnTo>
                  <a:lnTo>
                    <a:pt x="1223" y="29"/>
                  </a:lnTo>
                  <a:lnTo>
                    <a:pt x="1256" y="25"/>
                  </a:lnTo>
                  <a:lnTo>
                    <a:pt x="1291" y="27"/>
                  </a:lnTo>
                  <a:lnTo>
                    <a:pt x="1326" y="34"/>
                  </a:lnTo>
                  <a:lnTo>
                    <a:pt x="1358" y="47"/>
                  </a:lnTo>
                  <a:lnTo>
                    <a:pt x="1387" y="64"/>
                  </a:lnTo>
                  <a:lnTo>
                    <a:pt x="1413" y="87"/>
                  </a:lnTo>
                  <a:lnTo>
                    <a:pt x="1436" y="113"/>
                  </a:lnTo>
                  <a:lnTo>
                    <a:pt x="1454" y="144"/>
                  </a:lnTo>
                  <a:lnTo>
                    <a:pt x="1467" y="177"/>
                  </a:lnTo>
                  <a:lnTo>
                    <a:pt x="1471" y="195"/>
                  </a:lnTo>
                  <a:lnTo>
                    <a:pt x="1513" y="208"/>
                  </a:lnTo>
                  <a:lnTo>
                    <a:pt x="1551" y="225"/>
                  </a:lnTo>
                  <a:lnTo>
                    <a:pt x="1587" y="248"/>
                  </a:lnTo>
                  <a:lnTo>
                    <a:pt x="1619" y="275"/>
                  </a:lnTo>
                  <a:lnTo>
                    <a:pt x="1646" y="307"/>
                  </a:lnTo>
                  <a:lnTo>
                    <a:pt x="1669" y="342"/>
                  </a:lnTo>
                  <a:lnTo>
                    <a:pt x="1686" y="380"/>
                  </a:lnTo>
                  <a:lnTo>
                    <a:pt x="1698" y="422"/>
                  </a:lnTo>
                  <a:lnTo>
                    <a:pt x="1734" y="442"/>
                  </a:lnTo>
                  <a:lnTo>
                    <a:pt x="1768" y="466"/>
                  </a:lnTo>
                  <a:lnTo>
                    <a:pt x="1799" y="493"/>
                  </a:lnTo>
                  <a:lnTo>
                    <a:pt x="1825" y="524"/>
                  </a:lnTo>
                  <a:lnTo>
                    <a:pt x="1848" y="556"/>
                  </a:lnTo>
                  <a:lnTo>
                    <a:pt x="1868" y="591"/>
                  </a:lnTo>
                  <a:lnTo>
                    <a:pt x="1882" y="629"/>
                  </a:lnTo>
                  <a:lnTo>
                    <a:pt x="1893" y="668"/>
                  </a:lnTo>
                  <a:lnTo>
                    <a:pt x="1911" y="631"/>
                  </a:lnTo>
                  <a:lnTo>
                    <a:pt x="1935" y="578"/>
                  </a:lnTo>
                  <a:lnTo>
                    <a:pt x="1962" y="525"/>
                  </a:lnTo>
                  <a:lnTo>
                    <a:pt x="1988" y="470"/>
                  </a:lnTo>
                  <a:lnTo>
                    <a:pt x="2016" y="415"/>
                  </a:lnTo>
                  <a:lnTo>
                    <a:pt x="2046" y="362"/>
                  </a:lnTo>
                  <a:lnTo>
                    <a:pt x="2076" y="309"/>
                  </a:lnTo>
                  <a:lnTo>
                    <a:pt x="2108" y="259"/>
                  </a:lnTo>
                  <a:lnTo>
                    <a:pt x="2141" y="211"/>
                  </a:lnTo>
                  <a:lnTo>
                    <a:pt x="2176" y="166"/>
                  </a:lnTo>
                  <a:lnTo>
                    <a:pt x="2212" y="125"/>
                  </a:lnTo>
                  <a:lnTo>
                    <a:pt x="2250" y="89"/>
                  </a:lnTo>
                  <a:lnTo>
                    <a:pt x="2289" y="59"/>
                  </a:lnTo>
                  <a:lnTo>
                    <a:pt x="2331" y="34"/>
                  </a:lnTo>
                  <a:lnTo>
                    <a:pt x="2369" y="17"/>
                  </a:lnTo>
                  <a:lnTo>
                    <a:pt x="2407" y="5"/>
                  </a:lnTo>
                  <a:lnTo>
                    <a:pt x="2444" y="0"/>
                  </a:lnTo>
                  <a:lnTo>
                    <a:pt x="2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8" name="Group 437"/>
          <p:cNvGrpSpPr/>
          <p:nvPr/>
        </p:nvGrpSpPr>
        <p:grpSpPr>
          <a:xfrm>
            <a:off x="2582195" y="2711450"/>
            <a:ext cx="469901" cy="501650"/>
            <a:chOff x="2593975" y="2711450"/>
            <a:chExt cx="469901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6" name="Freeform 341"/>
            <p:cNvSpPr>
              <a:spLocks noEditPoints="1"/>
            </p:cNvSpPr>
            <p:nvPr/>
          </p:nvSpPr>
          <p:spPr bwMode="auto">
            <a:xfrm>
              <a:off x="2862263" y="3000375"/>
              <a:ext cx="201613" cy="212725"/>
            </a:xfrm>
            <a:custGeom>
              <a:avLst/>
              <a:gdLst>
                <a:gd name="T0" fmla="*/ 888 w 1403"/>
                <a:gd name="T1" fmla="*/ 875 h 1478"/>
                <a:gd name="T2" fmla="*/ 821 w 1403"/>
                <a:gd name="T3" fmla="*/ 1138 h 1478"/>
                <a:gd name="T4" fmla="*/ 1044 w 1403"/>
                <a:gd name="T5" fmla="*/ 998 h 1478"/>
                <a:gd name="T6" fmla="*/ 1103 w 1403"/>
                <a:gd name="T7" fmla="*/ 957 h 1478"/>
                <a:gd name="T8" fmla="*/ 1135 w 1403"/>
                <a:gd name="T9" fmla="*/ 847 h 1478"/>
                <a:gd name="T10" fmla="*/ 213 w 1403"/>
                <a:gd name="T11" fmla="*/ 515 h 1478"/>
                <a:gd name="T12" fmla="*/ 171 w 1403"/>
                <a:gd name="T13" fmla="*/ 546 h 1478"/>
                <a:gd name="T14" fmla="*/ 166 w 1403"/>
                <a:gd name="T15" fmla="*/ 596 h 1478"/>
                <a:gd name="T16" fmla="*/ 251 w 1403"/>
                <a:gd name="T17" fmla="*/ 689 h 1478"/>
                <a:gd name="T18" fmla="*/ 442 w 1403"/>
                <a:gd name="T19" fmla="*/ 848 h 1478"/>
                <a:gd name="T20" fmla="*/ 542 w 1403"/>
                <a:gd name="T21" fmla="*/ 905 h 1478"/>
                <a:gd name="T22" fmla="*/ 587 w 1403"/>
                <a:gd name="T23" fmla="*/ 887 h 1478"/>
                <a:gd name="T24" fmla="*/ 610 w 1403"/>
                <a:gd name="T25" fmla="*/ 842 h 1478"/>
                <a:gd name="T26" fmla="*/ 593 w 1403"/>
                <a:gd name="T27" fmla="*/ 794 h 1478"/>
                <a:gd name="T28" fmla="*/ 463 w 1403"/>
                <a:gd name="T29" fmla="*/ 695 h 1478"/>
                <a:gd name="T30" fmla="*/ 278 w 1403"/>
                <a:gd name="T31" fmla="*/ 531 h 1478"/>
                <a:gd name="T32" fmla="*/ 230 w 1403"/>
                <a:gd name="T33" fmla="*/ 511 h 1478"/>
                <a:gd name="T34" fmla="*/ 567 w 1403"/>
                <a:gd name="T35" fmla="*/ 118 h 1478"/>
                <a:gd name="T36" fmla="*/ 535 w 1403"/>
                <a:gd name="T37" fmla="*/ 159 h 1478"/>
                <a:gd name="T38" fmla="*/ 542 w 1403"/>
                <a:gd name="T39" fmla="*/ 209 h 1478"/>
                <a:gd name="T40" fmla="*/ 646 w 1403"/>
                <a:gd name="T41" fmla="*/ 322 h 1478"/>
                <a:gd name="T42" fmla="*/ 778 w 1403"/>
                <a:gd name="T43" fmla="*/ 482 h 1478"/>
                <a:gd name="T44" fmla="*/ 842 w 1403"/>
                <a:gd name="T45" fmla="*/ 562 h 1478"/>
                <a:gd name="T46" fmla="*/ 892 w 1403"/>
                <a:gd name="T47" fmla="*/ 568 h 1478"/>
                <a:gd name="T48" fmla="*/ 934 w 1403"/>
                <a:gd name="T49" fmla="*/ 535 h 1478"/>
                <a:gd name="T50" fmla="*/ 938 w 1403"/>
                <a:gd name="T51" fmla="*/ 485 h 1478"/>
                <a:gd name="T52" fmla="*/ 845 w 1403"/>
                <a:gd name="T53" fmla="*/ 346 h 1478"/>
                <a:gd name="T54" fmla="*/ 699 w 1403"/>
                <a:gd name="T55" fmla="*/ 181 h 1478"/>
                <a:gd name="T56" fmla="*/ 618 w 1403"/>
                <a:gd name="T57" fmla="*/ 112 h 1478"/>
                <a:gd name="T58" fmla="*/ 1253 w 1403"/>
                <a:gd name="T59" fmla="*/ 0 h 1478"/>
                <a:gd name="T60" fmla="*/ 1330 w 1403"/>
                <a:gd name="T61" fmla="*/ 172 h 1478"/>
                <a:gd name="T62" fmla="*/ 1351 w 1403"/>
                <a:gd name="T63" fmla="*/ 356 h 1478"/>
                <a:gd name="T64" fmla="*/ 1315 w 1403"/>
                <a:gd name="T65" fmla="*/ 549 h 1478"/>
                <a:gd name="T66" fmla="*/ 1256 w 1403"/>
                <a:gd name="T67" fmla="*/ 686 h 1478"/>
                <a:gd name="T68" fmla="*/ 1242 w 1403"/>
                <a:gd name="T69" fmla="*/ 706 h 1478"/>
                <a:gd name="T70" fmla="*/ 1325 w 1403"/>
                <a:gd name="T71" fmla="*/ 785 h 1478"/>
                <a:gd name="T72" fmla="*/ 1385 w 1403"/>
                <a:gd name="T73" fmla="*/ 836 h 1478"/>
                <a:gd name="T74" fmla="*/ 1403 w 1403"/>
                <a:gd name="T75" fmla="*/ 911 h 1478"/>
                <a:gd name="T76" fmla="*/ 1376 w 1403"/>
                <a:gd name="T77" fmla="*/ 984 h 1478"/>
                <a:gd name="T78" fmla="*/ 1312 w 1403"/>
                <a:gd name="T79" fmla="*/ 1029 h 1478"/>
                <a:gd name="T80" fmla="*/ 951 w 1403"/>
                <a:gd name="T81" fmla="*/ 1430 h 1478"/>
                <a:gd name="T82" fmla="*/ 896 w 1403"/>
                <a:gd name="T83" fmla="*/ 1470 h 1478"/>
                <a:gd name="T84" fmla="*/ 821 w 1403"/>
                <a:gd name="T85" fmla="*/ 1476 h 1478"/>
                <a:gd name="T86" fmla="*/ 752 w 1403"/>
                <a:gd name="T87" fmla="*/ 1438 h 1478"/>
                <a:gd name="T88" fmla="*/ 718 w 1403"/>
                <a:gd name="T89" fmla="*/ 1366 h 1478"/>
                <a:gd name="T90" fmla="*/ 557 w 1403"/>
                <a:gd name="T91" fmla="*/ 1240 h 1478"/>
                <a:gd name="T92" fmla="*/ 356 w 1403"/>
                <a:gd name="T93" fmla="*/ 1251 h 1478"/>
                <a:gd name="T94" fmla="*/ 169 w 1403"/>
                <a:gd name="T95" fmla="*/ 1201 h 1478"/>
                <a:gd name="T96" fmla="*/ 0 w 1403"/>
                <a:gd name="T97" fmla="*/ 1093 h 1478"/>
                <a:gd name="T98" fmla="*/ 13 w 1403"/>
                <a:gd name="T99" fmla="*/ 868 h 1478"/>
                <a:gd name="T100" fmla="*/ 60 w 1403"/>
                <a:gd name="T101" fmla="*/ 663 h 1478"/>
                <a:gd name="T102" fmla="*/ 133 w 1403"/>
                <a:gd name="T103" fmla="*/ 494 h 1478"/>
                <a:gd name="T104" fmla="*/ 228 w 1403"/>
                <a:gd name="T105" fmla="*/ 356 h 1478"/>
                <a:gd name="T106" fmla="*/ 335 w 1403"/>
                <a:gd name="T107" fmla="*/ 246 h 1478"/>
                <a:gd name="T108" fmla="*/ 453 w 1403"/>
                <a:gd name="T109" fmla="*/ 162 h 1478"/>
                <a:gd name="T110" fmla="*/ 574 w 1403"/>
                <a:gd name="T111" fmla="*/ 100 h 1478"/>
                <a:gd name="T112" fmla="*/ 690 w 1403"/>
                <a:gd name="T113" fmla="*/ 56 h 1478"/>
                <a:gd name="T114" fmla="*/ 800 w 1403"/>
                <a:gd name="T115" fmla="*/ 27 h 1478"/>
                <a:gd name="T116" fmla="*/ 893 w 1403"/>
                <a:gd name="T117" fmla="*/ 11 h 1478"/>
                <a:gd name="T118" fmla="*/ 968 w 1403"/>
                <a:gd name="T119" fmla="*/ 3 h 1478"/>
                <a:gd name="T120" fmla="*/ 1015 w 1403"/>
                <a:gd name="T1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3" h="1478">
                  <a:moveTo>
                    <a:pt x="976" y="775"/>
                  </a:moveTo>
                  <a:lnTo>
                    <a:pt x="934" y="826"/>
                  </a:lnTo>
                  <a:lnTo>
                    <a:pt x="888" y="875"/>
                  </a:lnTo>
                  <a:lnTo>
                    <a:pt x="844" y="916"/>
                  </a:lnTo>
                  <a:lnTo>
                    <a:pt x="795" y="956"/>
                  </a:lnTo>
                  <a:lnTo>
                    <a:pt x="821" y="1138"/>
                  </a:lnTo>
                  <a:lnTo>
                    <a:pt x="851" y="1340"/>
                  </a:lnTo>
                  <a:lnTo>
                    <a:pt x="1030" y="1018"/>
                  </a:lnTo>
                  <a:lnTo>
                    <a:pt x="1044" y="998"/>
                  </a:lnTo>
                  <a:lnTo>
                    <a:pt x="1060" y="981"/>
                  </a:lnTo>
                  <a:lnTo>
                    <a:pt x="1081" y="967"/>
                  </a:lnTo>
                  <a:lnTo>
                    <a:pt x="1103" y="957"/>
                  </a:lnTo>
                  <a:lnTo>
                    <a:pt x="1270" y="903"/>
                  </a:lnTo>
                  <a:lnTo>
                    <a:pt x="1137" y="844"/>
                  </a:lnTo>
                  <a:lnTo>
                    <a:pt x="1135" y="847"/>
                  </a:lnTo>
                  <a:lnTo>
                    <a:pt x="976" y="775"/>
                  </a:lnTo>
                  <a:close/>
                  <a:moveTo>
                    <a:pt x="230" y="511"/>
                  </a:moveTo>
                  <a:lnTo>
                    <a:pt x="213" y="515"/>
                  </a:lnTo>
                  <a:lnTo>
                    <a:pt x="197" y="521"/>
                  </a:lnTo>
                  <a:lnTo>
                    <a:pt x="182" y="532"/>
                  </a:lnTo>
                  <a:lnTo>
                    <a:pt x="171" y="546"/>
                  </a:lnTo>
                  <a:lnTo>
                    <a:pt x="165" y="562"/>
                  </a:lnTo>
                  <a:lnTo>
                    <a:pt x="163" y="579"/>
                  </a:lnTo>
                  <a:lnTo>
                    <a:pt x="166" y="596"/>
                  </a:lnTo>
                  <a:lnTo>
                    <a:pt x="173" y="612"/>
                  </a:lnTo>
                  <a:lnTo>
                    <a:pt x="184" y="626"/>
                  </a:lnTo>
                  <a:lnTo>
                    <a:pt x="251" y="689"/>
                  </a:lnTo>
                  <a:lnTo>
                    <a:pt x="315" y="747"/>
                  </a:lnTo>
                  <a:lnTo>
                    <a:pt x="379" y="800"/>
                  </a:lnTo>
                  <a:lnTo>
                    <a:pt x="442" y="848"/>
                  </a:lnTo>
                  <a:lnTo>
                    <a:pt x="504" y="893"/>
                  </a:lnTo>
                  <a:lnTo>
                    <a:pt x="523" y="901"/>
                  </a:lnTo>
                  <a:lnTo>
                    <a:pt x="542" y="905"/>
                  </a:lnTo>
                  <a:lnTo>
                    <a:pt x="558" y="903"/>
                  </a:lnTo>
                  <a:lnTo>
                    <a:pt x="574" y="897"/>
                  </a:lnTo>
                  <a:lnTo>
                    <a:pt x="587" y="887"/>
                  </a:lnTo>
                  <a:lnTo>
                    <a:pt x="598" y="875"/>
                  </a:lnTo>
                  <a:lnTo>
                    <a:pt x="607" y="859"/>
                  </a:lnTo>
                  <a:lnTo>
                    <a:pt x="610" y="842"/>
                  </a:lnTo>
                  <a:lnTo>
                    <a:pt x="609" y="825"/>
                  </a:lnTo>
                  <a:lnTo>
                    <a:pt x="603" y="809"/>
                  </a:lnTo>
                  <a:lnTo>
                    <a:pt x="593" y="794"/>
                  </a:lnTo>
                  <a:lnTo>
                    <a:pt x="580" y="782"/>
                  </a:lnTo>
                  <a:lnTo>
                    <a:pt x="522" y="741"/>
                  </a:lnTo>
                  <a:lnTo>
                    <a:pt x="463" y="695"/>
                  </a:lnTo>
                  <a:lnTo>
                    <a:pt x="402" y="645"/>
                  </a:lnTo>
                  <a:lnTo>
                    <a:pt x="341" y="591"/>
                  </a:lnTo>
                  <a:lnTo>
                    <a:pt x="278" y="531"/>
                  </a:lnTo>
                  <a:lnTo>
                    <a:pt x="264" y="520"/>
                  </a:lnTo>
                  <a:lnTo>
                    <a:pt x="247" y="513"/>
                  </a:lnTo>
                  <a:lnTo>
                    <a:pt x="230" y="511"/>
                  </a:lnTo>
                  <a:close/>
                  <a:moveTo>
                    <a:pt x="601" y="110"/>
                  </a:moveTo>
                  <a:lnTo>
                    <a:pt x="584" y="112"/>
                  </a:lnTo>
                  <a:lnTo>
                    <a:pt x="567" y="118"/>
                  </a:lnTo>
                  <a:lnTo>
                    <a:pt x="553" y="129"/>
                  </a:lnTo>
                  <a:lnTo>
                    <a:pt x="542" y="143"/>
                  </a:lnTo>
                  <a:lnTo>
                    <a:pt x="535" y="159"/>
                  </a:lnTo>
                  <a:lnTo>
                    <a:pt x="533" y="177"/>
                  </a:lnTo>
                  <a:lnTo>
                    <a:pt x="535" y="193"/>
                  </a:lnTo>
                  <a:lnTo>
                    <a:pt x="542" y="209"/>
                  </a:lnTo>
                  <a:lnTo>
                    <a:pt x="553" y="223"/>
                  </a:lnTo>
                  <a:lnTo>
                    <a:pt x="600" y="271"/>
                  </a:lnTo>
                  <a:lnTo>
                    <a:pt x="646" y="322"/>
                  </a:lnTo>
                  <a:lnTo>
                    <a:pt x="692" y="373"/>
                  </a:lnTo>
                  <a:lnTo>
                    <a:pt x="736" y="426"/>
                  </a:lnTo>
                  <a:lnTo>
                    <a:pt x="778" y="482"/>
                  </a:lnTo>
                  <a:lnTo>
                    <a:pt x="817" y="538"/>
                  </a:lnTo>
                  <a:lnTo>
                    <a:pt x="828" y="553"/>
                  </a:lnTo>
                  <a:lnTo>
                    <a:pt x="842" y="562"/>
                  </a:lnTo>
                  <a:lnTo>
                    <a:pt x="857" y="569"/>
                  </a:lnTo>
                  <a:lnTo>
                    <a:pt x="874" y="571"/>
                  </a:lnTo>
                  <a:lnTo>
                    <a:pt x="892" y="568"/>
                  </a:lnTo>
                  <a:lnTo>
                    <a:pt x="910" y="560"/>
                  </a:lnTo>
                  <a:lnTo>
                    <a:pt x="923" y="549"/>
                  </a:lnTo>
                  <a:lnTo>
                    <a:pt x="934" y="535"/>
                  </a:lnTo>
                  <a:lnTo>
                    <a:pt x="940" y="519"/>
                  </a:lnTo>
                  <a:lnTo>
                    <a:pt x="942" y="501"/>
                  </a:lnTo>
                  <a:lnTo>
                    <a:pt x="938" y="485"/>
                  </a:lnTo>
                  <a:lnTo>
                    <a:pt x="932" y="469"/>
                  </a:lnTo>
                  <a:lnTo>
                    <a:pt x="889" y="406"/>
                  </a:lnTo>
                  <a:lnTo>
                    <a:pt x="845" y="346"/>
                  </a:lnTo>
                  <a:lnTo>
                    <a:pt x="798" y="289"/>
                  </a:lnTo>
                  <a:lnTo>
                    <a:pt x="748" y="233"/>
                  </a:lnTo>
                  <a:lnTo>
                    <a:pt x="699" y="181"/>
                  </a:lnTo>
                  <a:lnTo>
                    <a:pt x="648" y="130"/>
                  </a:lnTo>
                  <a:lnTo>
                    <a:pt x="634" y="119"/>
                  </a:lnTo>
                  <a:lnTo>
                    <a:pt x="618" y="112"/>
                  </a:lnTo>
                  <a:lnTo>
                    <a:pt x="601" y="110"/>
                  </a:lnTo>
                  <a:close/>
                  <a:moveTo>
                    <a:pt x="1030" y="0"/>
                  </a:moveTo>
                  <a:lnTo>
                    <a:pt x="1253" y="0"/>
                  </a:lnTo>
                  <a:lnTo>
                    <a:pt x="1285" y="56"/>
                  </a:lnTo>
                  <a:lnTo>
                    <a:pt x="1310" y="113"/>
                  </a:lnTo>
                  <a:lnTo>
                    <a:pt x="1330" y="172"/>
                  </a:lnTo>
                  <a:lnTo>
                    <a:pt x="1343" y="232"/>
                  </a:lnTo>
                  <a:lnTo>
                    <a:pt x="1349" y="294"/>
                  </a:lnTo>
                  <a:lnTo>
                    <a:pt x="1351" y="356"/>
                  </a:lnTo>
                  <a:lnTo>
                    <a:pt x="1345" y="421"/>
                  </a:lnTo>
                  <a:lnTo>
                    <a:pt x="1333" y="484"/>
                  </a:lnTo>
                  <a:lnTo>
                    <a:pt x="1315" y="549"/>
                  </a:lnTo>
                  <a:lnTo>
                    <a:pt x="1291" y="614"/>
                  </a:lnTo>
                  <a:lnTo>
                    <a:pt x="1260" y="679"/>
                  </a:lnTo>
                  <a:lnTo>
                    <a:pt x="1256" y="686"/>
                  </a:lnTo>
                  <a:lnTo>
                    <a:pt x="1254" y="689"/>
                  </a:lnTo>
                  <a:lnTo>
                    <a:pt x="1249" y="695"/>
                  </a:lnTo>
                  <a:lnTo>
                    <a:pt x="1242" y="706"/>
                  </a:lnTo>
                  <a:lnTo>
                    <a:pt x="1232" y="721"/>
                  </a:lnTo>
                  <a:lnTo>
                    <a:pt x="1220" y="737"/>
                  </a:lnTo>
                  <a:lnTo>
                    <a:pt x="1325" y="785"/>
                  </a:lnTo>
                  <a:lnTo>
                    <a:pt x="1348" y="798"/>
                  </a:lnTo>
                  <a:lnTo>
                    <a:pt x="1368" y="815"/>
                  </a:lnTo>
                  <a:lnTo>
                    <a:pt x="1385" y="836"/>
                  </a:lnTo>
                  <a:lnTo>
                    <a:pt x="1396" y="860"/>
                  </a:lnTo>
                  <a:lnTo>
                    <a:pt x="1402" y="885"/>
                  </a:lnTo>
                  <a:lnTo>
                    <a:pt x="1403" y="911"/>
                  </a:lnTo>
                  <a:lnTo>
                    <a:pt x="1399" y="937"/>
                  </a:lnTo>
                  <a:lnTo>
                    <a:pt x="1390" y="963"/>
                  </a:lnTo>
                  <a:lnTo>
                    <a:pt x="1376" y="984"/>
                  </a:lnTo>
                  <a:lnTo>
                    <a:pt x="1358" y="1003"/>
                  </a:lnTo>
                  <a:lnTo>
                    <a:pt x="1337" y="1018"/>
                  </a:lnTo>
                  <a:lnTo>
                    <a:pt x="1312" y="1029"/>
                  </a:lnTo>
                  <a:lnTo>
                    <a:pt x="1146" y="1085"/>
                  </a:lnTo>
                  <a:lnTo>
                    <a:pt x="965" y="1410"/>
                  </a:lnTo>
                  <a:lnTo>
                    <a:pt x="951" y="1430"/>
                  </a:lnTo>
                  <a:lnTo>
                    <a:pt x="935" y="1448"/>
                  </a:lnTo>
                  <a:lnTo>
                    <a:pt x="915" y="1461"/>
                  </a:lnTo>
                  <a:lnTo>
                    <a:pt x="896" y="1470"/>
                  </a:lnTo>
                  <a:lnTo>
                    <a:pt x="873" y="1476"/>
                  </a:lnTo>
                  <a:lnTo>
                    <a:pt x="849" y="1478"/>
                  </a:lnTo>
                  <a:lnTo>
                    <a:pt x="821" y="1476"/>
                  </a:lnTo>
                  <a:lnTo>
                    <a:pt x="796" y="1467"/>
                  </a:lnTo>
                  <a:lnTo>
                    <a:pt x="773" y="1454"/>
                  </a:lnTo>
                  <a:lnTo>
                    <a:pt x="752" y="1438"/>
                  </a:lnTo>
                  <a:lnTo>
                    <a:pt x="736" y="1416"/>
                  </a:lnTo>
                  <a:lnTo>
                    <a:pt x="724" y="1392"/>
                  </a:lnTo>
                  <a:lnTo>
                    <a:pt x="718" y="1366"/>
                  </a:lnTo>
                  <a:lnTo>
                    <a:pt x="693" y="1199"/>
                  </a:lnTo>
                  <a:lnTo>
                    <a:pt x="625" y="1223"/>
                  </a:lnTo>
                  <a:lnTo>
                    <a:pt x="557" y="1240"/>
                  </a:lnTo>
                  <a:lnTo>
                    <a:pt x="489" y="1250"/>
                  </a:lnTo>
                  <a:lnTo>
                    <a:pt x="422" y="1255"/>
                  </a:lnTo>
                  <a:lnTo>
                    <a:pt x="356" y="1251"/>
                  </a:lnTo>
                  <a:lnTo>
                    <a:pt x="292" y="1240"/>
                  </a:lnTo>
                  <a:lnTo>
                    <a:pt x="231" y="1224"/>
                  </a:lnTo>
                  <a:lnTo>
                    <a:pt x="169" y="1201"/>
                  </a:lnTo>
                  <a:lnTo>
                    <a:pt x="111" y="1172"/>
                  </a:lnTo>
                  <a:lnTo>
                    <a:pt x="54" y="1136"/>
                  </a:lnTo>
                  <a:lnTo>
                    <a:pt x="0" y="1093"/>
                  </a:lnTo>
                  <a:lnTo>
                    <a:pt x="0" y="1025"/>
                  </a:lnTo>
                  <a:lnTo>
                    <a:pt x="6" y="944"/>
                  </a:lnTo>
                  <a:lnTo>
                    <a:pt x="13" y="868"/>
                  </a:lnTo>
                  <a:lnTo>
                    <a:pt x="26" y="795"/>
                  </a:lnTo>
                  <a:lnTo>
                    <a:pt x="42" y="727"/>
                  </a:lnTo>
                  <a:lnTo>
                    <a:pt x="60" y="663"/>
                  </a:lnTo>
                  <a:lnTo>
                    <a:pt x="82" y="603"/>
                  </a:lnTo>
                  <a:lnTo>
                    <a:pt x="107" y="546"/>
                  </a:lnTo>
                  <a:lnTo>
                    <a:pt x="133" y="494"/>
                  </a:lnTo>
                  <a:lnTo>
                    <a:pt x="163" y="445"/>
                  </a:lnTo>
                  <a:lnTo>
                    <a:pt x="195" y="399"/>
                  </a:lnTo>
                  <a:lnTo>
                    <a:pt x="228" y="356"/>
                  </a:lnTo>
                  <a:lnTo>
                    <a:pt x="262" y="316"/>
                  </a:lnTo>
                  <a:lnTo>
                    <a:pt x="298" y="280"/>
                  </a:lnTo>
                  <a:lnTo>
                    <a:pt x="335" y="246"/>
                  </a:lnTo>
                  <a:lnTo>
                    <a:pt x="374" y="216"/>
                  </a:lnTo>
                  <a:lnTo>
                    <a:pt x="413" y="188"/>
                  </a:lnTo>
                  <a:lnTo>
                    <a:pt x="453" y="162"/>
                  </a:lnTo>
                  <a:lnTo>
                    <a:pt x="493" y="140"/>
                  </a:lnTo>
                  <a:lnTo>
                    <a:pt x="533" y="119"/>
                  </a:lnTo>
                  <a:lnTo>
                    <a:pt x="574" y="100"/>
                  </a:lnTo>
                  <a:lnTo>
                    <a:pt x="613" y="84"/>
                  </a:lnTo>
                  <a:lnTo>
                    <a:pt x="652" y="69"/>
                  </a:lnTo>
                  <a:lnTo>
                    <a:pt x="690" y="56"/>
                  </a:lnTo>
                  <a:lnTo>
                    <a:pt x="729" y="45"/>
                  </a:lnTo>
                  <a:lnTo>
                    <a:pt x="765" y="35"/>
                  </a:lnTo>
                  <a:lnTo>
                    <a:pt x="800" y="27"/>
                  </a:lnTo>
                  <a:lnTo>
                    <a:pt x="833" y="21"/>
                  </a:lnTo>
                  <a:lnTo>
                    <a:pt x="865" y="15"/>
                  </a:lnTo>
                  <a:lnTo>
                    <a:pt x="893" y="11"/>
                  </a:lnTo>
                  <a:lnTo>
                    <a:pt x="921" y="8"/>
                  </a:lnTo>
                  <a:lnTo>
                    <a:pt x="946" y="4"/>
                  </a:lnTo>
                  <a:lnTo>
                    <a:pt x="968" y="3"/>
                  </a:lnTo>
                  <a:lnTo>
                    <a:pt x="987" y="1"/>
                  </a:lnTo>
                  <a:lnTo>
                    <a:pt x="1003" y="1"/>
                  </a:lnTo>
                  <a:lnTo>
                    <a:pt x="1015" y="0"/>
                  </a:lnTo>
                  <a:lnTo>
                    <a:pt x="1024" y="0"/>
                  </a:lnTo>
                  <a:lnTo>
                    <a:pt x="10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342"/>
            <p:cNvSpPr>
              <a:spLocks noEditPoints="1"/>
            </p:cNvSpPr>
            <p:nvPr/>
          </p:nvSpPr>
          <p:spPr bwMode="auto">
            <a:xfrm>
              <a:off x="2735263" y="2873375"/>
              <a:ext cx="220663" cy="207962"/>
            </a:xfrm>
            <a:custGeom>
              <a:avLst/>
              <a:gdLst>
                <a:gd name="T0" fmla="*/ 195 w 1533"/>
                <a:gd name="T1" fmla="*/ 523 h 1450"/>
                <a:gd name="T2" fmla="*/ 163 w 1533"/>
                <a:gd name="T3" fmla="*/ 565 h 1450"/>
                <a:gd name="T4" fmla="*/ 169 w 1533"/>
                <a:gd name="T5" fmla="*/ 615 h 1450"/>
                <a:gd name="T6" fmla="*/ 369 w 1533"/>
                <a:gd name="T7" fmla="*/ 813 h 1450"/>
                <a:gd name="T8" fmla="*/ 420 w 1533"/>
                <a:gd name="T9" fmla="*/ 820 h 1450"/>
                <a:gd name="T10" fmla="*/ 462 w 1533"/>
                <a:gd name="T11" fmla="*/ 788 h 1450"/>
                <a:gd name="T12" fmla="*/ 468 w 1533"/>
                <a:gd name="T13" fmla="*/ 738 h 1450"/>
                <a:gd name="T14" fmla="*/ 276 w 1533"/>
                <a:gd name="T15" fmla="*/ 534 h 1450"/>
                <a:gd name="T16" fmla="*/ 229 w 1533"/>
                <a:gd name="T17" fmla="*/ 514 h 1450"/>
                <a:gd name="T18" fmla="*/ 574 w 1533"/>
                <a:gd name="T19" fmla="*/ 144 h 1450"/>
                <a:gd name="T20" fmla="*/ 542 w 1533"/>
                <a:gd name="T21" fmla="*/ 185 h 1450"/>
                <a:gd name="T22" fmla="*/ 548 w 1533"/>
                <a:gd name="T23" fmla="*/ 235 h 1450"/>
                <a:gd name="T24" fmla="*/ 741 w 1533"/>
                <a:gd name="T25" fmla="*/ 426 h 1450"/>
                <a:gd name="T26" fmla="*/ 791 w 1533"/>
                <a:gd name="T27" fmla="*/ 433 h 1450"/>
                <a:gd name="T28" fmla="*/ 833 w 1533"/>
                <a:gd name="T29" fmla="*/ 401 h 1450"/>
                <a:gd name="T30" fmla="*/ 840 w 1533"/>
                <a:gd name="T31" fmla="*/ 351 h 1450"/>
                <a:gd name="T32" fmla="*/ 655 w 1533"/>
                <a:gd name="T33" fmla="*/ 155 h 1450"/>
                <a:gd name="T34" fmla="*/ 608 w 1533"/>
                <a:gd name="T35" fmla="*/ 135 h 1450"/>
                <a:gd name="T36" fmla="*/ 1533 w 1533"/>
                <a:gd name="T37" fmla="*/ 267 h 1450"/>
                <a:gd name="T38" fmla="*/ 1413 w 1533"/>
                <a:gd name="T39" fmla="*/ 270 h 1450"/>
                <a:gd name="T40" fmla="*/ 1281 w 1533"/>
                <a:gd name="T41" fmla="*/ 288 h 1450"/>
                <a:gd name="T42" fmla="*/ 1140 w 1533"/>
                <a:gd name="T43" fmla="*/ 323 h 1450"/>
                <a:gd name="T44" fmla="*/ 995 w 1533"/>
                <a:gd name="T45" fmla="*/ 377 h 1450"/>
                <a:gd name="T46" fmla="*/ 851 w 1533"/>
                <a:gd name="T47" fmla="*/ 453 h 1450"/>
                <a:gd name="T48" fmla="*/ 714 w 1533"/>
                <a:gd name="T49" fmla="*/ 555 h 1450"/>
                <a:gd name="T50" fmla="*/ 591 w 1533"/>
                <a:gd name="T51" fmla="*/ 683 h 1450"/>
                <a:gd name="T52" fmla="*/ 487 w 1533"/>
                <a:gd name="T53" fmla="*/ 840 h 1450"/>
                <a:gd name="T54" fmla="*/ 406 w 1533"/>
                <a:gd name="T55" fmla="*/ 1030 h 1450"/>
                <a:gd name="T56" fmla="*/ 355 w 1533"/>
                <a:gd name="T57" fmla="*/ 1253 h 1450"/>
                <a:gd name="T58" fmla="*/ 341 w 1533"/>
                <a:gd name="T59" fmla="*/ 1450 h 1450"/>
                <a:gd name="T60" fmla="*/ 5 w 1533"/>
                <a:gd name="T61" fmla="*/ 943 h 1450"/>
                <a:gd name="T62" fmla="*/ 42 w 1533"/>
                <a:gd name="T63" fmla="*/ 726 h 1450"/>
                <a:gd name="T64" fmla="*/ 107 w 1533"/>
                <a:gd name="T65" fmla="*/ 546 h 1450"/>
                <a:gd name="T66" fmla="*/ 195 w 1533"/>
                <a:gd name="T67" fmla="*/ 398 h 1450"/>
                <a:gd name="T68" fmla="*/ 298 w 1533"/>
                <a:gd name="T69" fmla="*/ 280 h 1450"/>
                <a:gd name="T70" fmla="*/ 413 w 1533"/>
                <a:gd name="T71" fmla="*/ 187 h 1450"/>
                <a:gd name="T72" fmla="*/ 533 w 1533"/>
                <a:gd name="T73" fmla="*/ 119 h 1450"/>
                <a:gd name="T74" fmla="*/ 652 w 1533"/>
                <a:gd name="T75" fmla="*/ 69 h 1450"/>
                <a:gd name="T76" fmla="*/ 765 w 1533"/>
                <a:gd name="T77" fmla="*/ 35 h 1450"/>
                <a:gd name="T78" fmla="*/ 865 w 1533"/>
                <a:gd name="T79" fmla="*/ 15 h 1450"/>
                <a:gd name="T80" fmla="*/ 946 w 1533"/>
                <a:gd name="T81" fmla="*/ 4 h 1450"/>
                <a:gd name="T82" fmla="*/ 1003 w 1533"/>
                <a:gd name="T83" fmla="*/ 0 h 1450"/>
                <a:gd name="T84" fmla="*/ 1030 w 1533"/>
                <a:gd name="T85" fmla="*/ 0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3" h="1450">
                  <a:moveTo>
                    <a:pt x="229" y="514"/>
                  </a:moveTo>
                  <a:lnTo>
                    <a:pt x="211" y="517"/>
                  </a:lnTo>
                  <a:lnTo>
                    <a:pt x="195" y="523"/>
                  </a:lnTo>
                  <a:lnTo>
                    <a:pt x="180" y="534"/>
                  </a:lnTo>
                  <a:lnTo>
                    <a:pt x="169" y="548"/>
                  </a:lnTo>
                  <a:lnTo>
                    <a:pt x="163" y="565"/>
                  </a:lnTo>
                  <a:lnTo>
                    <a:pt x="161" y="582"/>
                  </a:lnTo>
                  <a:lnTo>
                    <a:pt x="163" y="598"/>
                  </a:lnTo>
                  <a:lnTo>
                    <a:pt x="169" y="615"/>
                  </a:lnTo>
                  <a:lnTo>
                    <a:pt x="180" y="629"/>
                  </a:lnTo>
                  <a:lnTo>
                    <a:pt x="355" y="802"/>
                  </a:lnTo>
                  <a:lnTo>
                    <a:pt x="369" y="813"/>
                  </a:lnTo>
                  <a:lnTo>
                    <a:pt x="386" y="820"/>
                  </a:lnTo>
                  <a:lnTo>
                    <a:pt x="402" y="822"/>
                  </a:lnTo>
                  <a:lnTo>
                    <a:pt x="420" y="820"/>
                  </a:lnTo>
                  <a:lnTo>
                    <a:pt x="436" y="813"/>
                  </a:lnTo>
                  <a:lnTo>
                    <a:pt x="451" y="802"/>
                  </a:lnTo>
                  <a:lnTo>
                    <a:pt x="462" y="788"/>
                  </a:lnTo>
                  <a:lnTo>
                    <a:pt x="468" y="772"/>
                  </a:lnTo>
                  <a:lnTo>
                    <a:pt x="470" y="754"/>
                  </a:lnTo>
                  <a:lnTo>
                    <a:pt x="468" y="738"/>
                  </a:lnTo>
                  <a:lnTo>
                    <a:pt x="462" y="722"/>
                  </a:lnTo>
                  <a:lnTo>
                    <a:pt x="451" y="707"/>
                  </a:lnTo>
                  <a:lnTo>
                    <a:pt x="276" y="534"/>
                  </a:lnTo>
                  <a:lnTo>
                    <a:pt x="262" y="523"/>
                  </a:lnTo>
                  <a:lnTo>
                    <a:pt x="245" y="517"/>
                  </a:lnTo>
                  <a:lnTo>
                    <a:pt x="229" y="514"/>
                  </a:lnTo>
                  <a:close/>
                  <a:moveTo>
                    <a:pt x="608" y="135"/>
                  </a:moveTo>
                  <a:lnTo>
                    <a:pt x="590" y="137"/>
                  </a:lnTo>
                  <a:lnTo>
                    <a:pt x="574" y="144"/>
                  </a:lnTo>
                  <a:lnTo>
                    <a:pt x="559" y="155"/>
                  </a:lnTo>
                  <a:lnTo>
                    <a:pt x="548" y="169"/>
                  </a:lnTo>
                  <a:lnTo>
                    <a:pt x="542" y="185"/>
                  </a:lnTo>
                  <a:lnTo>
                    <a:pt x="540" y="203"/>
                  </a:lnTo>
                  <a:lnTo>
                    <a:pt x="542" y="219"/>
                  </a:lnTo>
                  <a:lnTo>
                    <a:pt x="548" y="235"/>
                  </a:lnTo>
                  <a:lnTo>
                    <a:pt x="559" y="250"/>
                  </a:lnTo>
                  <a:lnTo>
                    <a:pt x="726" y="415"/>
                  </a:lnTo>
                  <a:lnTo>
                    <a:pt x="741" y="426"/>
                  </a:lnTo>
                  <a:lnTo>
                    <a:pt x="757" y="433"/>
                  </a:lnTo>
                  <a:lnTo>
                    <a:pt x="775" y="435"/>
                  </a:lnTo>
                  <a:lnTo>
                    <a:pt x="791" y="433"/>
                  </a:lnTo>
                  <a:lnTo>
                    <a:pt x="808" y="426"/>
                  </a:lnTo>
                  <a:lnTo>
                    <a:pt x="822" y="415"/>
                  </a:lnTo>
                  <a:lnTo>
                    <a:pt x="833" y="401"/>
                  </a:lnTo>
                  <a:lnTo>
                    <a:pt x="840" y="385"/>
                  </a:lnTo>
                  <a:lnTo>
                    <a:pt x="842" y="367"/>
                  </a:lnTo>
                  <a:lnTo>
                    <a:pt x="840" y="351"/>
                  </a:lnTo>
                  <a:lnTo>
                    <a:pt x="833" y="335"/>
                  </a:lnTo>
                  <a:lnTo>
                    <a:pt x="822" y="320"/>
                  </a:lnTo>
                  <a:lnTo>
                    <a:pt x="655" y="155"/>
                  </a:lnTo>
                  <a:lnTo>
                    <a:pt x="641" y="144"/>
                  </a:lnTo>
                  <a:lnTo>
                    <a:pt x="624" y="137"/>
                  </a:lnTo>
                  <a:lnTo>
                    <a:pt x="608" y="135"/>
                  </a:lnTo>
                  <a:close/>
                  <a:moveTo>
                    <a:pt x="1030" y="0"/>
                  </a:moveTo>
                  <a:lnTo>
                    <a:pt x="1263" y="0"/>
                  </a:lnTo>
                  <a:lnTo>
                    <a:pt x="1533" y="267"/>
                  </a:lnTo>
                  <a:lnTo>
                    <a:pt x="1492" y="267"/>
                  </a:lnTo>
                  <a:lnTo>
                    <a:pt x="1454" y="268"/>
                  </a:lnTo>
                  <a:lnTo>
                    <a:pt x="1413" y="270"/>
                  </a:lnTo>
                  <a:lnTo>
                    <a:pt x="1370" y="275"/>
                  </a:lnTo>
                  <a:lnTo>
                    <a:pt x="1326" y="280"/>
                  </a:lnTo>
                  <a:lnTo>
                    <a:pt x="1281" y="288"/>
                  </a:lnTo>
                  <a:lnTo>
                    <a:pt x="1235" y="298"/>
                  </a:lnTo>
                  <a:lnTo>
                    <a:pt x="1188" y="308"/>
                  </a:lnTo>
                  <a:lnTo>
                    <a:pt x="1140" y="323"/>
                  </a:lnTo>
                  <a:lnTo>
                    <a:pt x="1091" y="338"/>
                  </a:lnTo>
                  <a:lnTo>
                    <a:pt x="1043" y="356"/>
                  </a:lnTo>
                  <a:lnTo>
                    <a:pt x="995" y="377"/>
                  </a:lnTo>
                  <a:lnTo>
                    <a:pt x="946" y="400"/>
                  </a:lnTo>
                  <a:lnTo>
                    <a:pt x="898" y="425"/>
                  </a:lnTo>
                  <a:lnTo>
                    <a:pt x="851" y="453"/>
                  </a:lnTo>
                  <a:lnTo>
                    <a:pt x="805" y="485"/>
                  </a:lnTo>
                  <a:lnTo>
                    <a:pt x="759" y="519"/>
                  </a:lnTo>
                  <a:lnTo>
                    <a:pt x="714" y="555"/>
                  </a:lnTo>
                  <a:lnTo>
                    <a:pt x="672" y="595"/>
                  </a:lnTo>
                  <a:lnTo>
                    <a:pt x="631" y="638"/>
                  </a:lnTo>
                  <a:lnTo>
                    <a:pt x="591" y="683"/>
                  </a:lnTo>
                  <a:lnTo>
                    <a:pt x="554" y="732"/>
                  </a:lnTo>
                  <a:lnTo>
                    <a:pt x="519" y="785"/>
                  </a:lnTo>
                  <a:lnTo>
                    <a:pt x="487" y="840"/>
                  </a:lnTo>
                  <a:lnTo>
                    <a:pt x="457" y="900"/>
                  </a:lnTo>
                  <a:lnTo>
                    <a:pt x="430" y="964"/>
                  </a:lnTo>
                  <a:lnTo>
                    <a:pt x="406" y="1030"/>
                  </a:lnTo>
                  <a:lnTo>
                    <a:pt x="386" y="1101"/>
                  </a:lnTo>
                  <a:lnTo>
                    <a:pt x="368" y="1175"/>
                  </a:lnTo>
                  <a:lnTo>
                    <a:pt x="355" y="1253"/>
                  </a:lnTo>
                  <a:lnTo>
                    <a:pt x="345" y="1335"/>
                  </a:lnTo>
                  <a:lnTo>
                    <a:pt x="341" y="1422"/>
                  </a:lnTo>
                  <a:lnTo>
                    <a:pt x="341" y="1450"/>
                  </a:lnTo>
                  <a:lnTo>
                    <a:pt x="0" y="1113"/>
                  </a:lnTo>
                  <a:lnTo>
                    <a:pt x="0" y="1023"/>
                  </a:lnTo>
                  <a:lnTo>
                    <a:pt x="5" y="943"/>
                  </a:lnTo>
                  <a:lnTo>
                    <a:pt x="13" y="867"/>
                  </a:lnTo>
                  <a:lnTo>
                    <a:pt x="26" y="795"/>
                  </a:lnTo>
                  <a:lnTo>
                    <a:pt x="42" y="726"/>
                  </a:lnTo>
                  <a:lnTo>
                    <a:pt x="61" y="663"/>
                  </a:lnTo>
                  <a:lnTo>
                    <a:pt x="83" y="602"/>
                  </a:lnTo>
                  <a:lnTo>
                    <a:pt x="107" y="546"/>
                  </a:lnTo>
                  <a:lnTo>
                    <a:pt x="133" y="493"/>
                  </a:lnTo>
                  <a:lnTo>
                    <a:pt x="163" y="444"/>
                  </a:lnTo>
                  <a:lnTo>
                    <a:pt x="195" y="398"/>
                  </a:lnTo>
                  <a:lnTo>
                    <a:pt x="228" y="355"/>
                  </a:lnTo>
                  <a:lnTo>
                    <a:pt x="262" y="316"/>
                  </a:lnTo>
                  <a:lnTo>
                    <a:pt x="298" y="280"/>
                  </a:lnTo>
                  <a:lnTo>
                    <a:pt x="335" y="246"/>
                  </a:lnTo>
                  <a:lnTo>
                    <a:pt x="374" y="216"/>
                  </a:lnTo>
                  <a:lnTo>
                    <a:pt x="413" y="187"/>
                  </a:lnTo>
                  <a:lnTo>
                    <a:pt x="453" y="162"/>
                  </a:lnTo>
                  <a:lnTo>
                    <a:pt x="494" y="139"/>
                  </a:lnTo>
                  <a:lnTo>
                    <a:pt x="533" y="119"/>
                  </a:lnTo>
                  <a:lnTo>
                    <a:pt x="574" y="100"/>
                  </a:lnTo>
                  <a:lnTo>
                    <a:pt x="613" y="83"/>
                  </a:lnTo>
                  <a:lnTo>
                    <a:pt x="652" y="69"/>
                  </a:lnTo>
                  <a:lnTo>
                    <a:pt x="690" y="56"/>
                  </a:lnTo>
                  <a:lnTo>
                    <a:pt x="729" y="45"/>
                  </a:lnTo>
                  <a:lnTo>
                    <a:pt x="765" y="35"/>
                  </a:lnTo>
                  <a:lnTo>
                    <a:pt x="800" y="27"/>
                  </a:lnTo>
                  <a:lnTo>
                    <a:pt x="833" y="21"/>
                  </a:lnTo>
                  <a:lnTo>
                    <a:pt x="865" y="15"/>
                  </a:lnTo>
                  <a:lnTo>
                    <a:pt x="894" y="11"/>
                  </a:lnTo>
                  <a:lnTo>
                    <a:pt x="921" y="8"/>
                  </a:lnTo>
                  <a:lnTo>
                    <a:pt x="946" y="4"/>
                  </a:lnTo>
                  <a:lnTo>
                    <a:pt x="968" y="2"/>
                  </a:lnTo>
                  <a:lnTo>
                    <a:pt x="987" y="1"/>
                  </a:lnTo>
                  <a:lnTo>
                    <a:pt x="1003" y="0"/>
                  </a:lnTo>
                  <a:lnTo>
                    <a:pt x="1015" y="0"/>
                  </a:lnTo>
                  <a:lnTo>
                    <a:pt x="1024" y="0"/>
                  </a:lnTo>
                  <a:lnTo>
                    <a:pt x="10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343"/>
            <p:cNvSpPr>
              <a:spLocks noEditPoints="1"/>
            </p:cNvSpPr>
            <p:nvPr/>
          </p:nvSpPr>
          <p:spPr bwMode="auto">
            <a:xfrm>
              <a:off x="2803525" y="2930525"/>
              <a:ext cx="223838" cy="209550"/>
            </a:xfrm>
            <a:custGeom>
              <a:avLst/>
              <a:gdLst>
                <a:gd name="T0" fmla="*/ 186 w 1546"/>
                <a:gd name="T1" fmla="*/ 563 h 1451"/>
                <a:gd name="T2" fmla="*/ 155 w 1546"/>
                <a:gd name="T3" fmla="*/ 580 h 1451"/>
                <a:gd name="T4" fmla="*/ 137 w 1546"/>
                <a:gd name="T5" fmla="*/ 610 h 1451"/>
                <a:gd name="T6" fmla="*/ 137 w 1546"/>
                <a:gd name="T7" fmla="*/ 644 h 1451"/>
                <a:gd name="T8" fmla="*/ 155 w 1546"/>
                <a:gd name="T9" fmla="*/ 675 h 1451"/>
                <a:gd name="T10" fmla="*/ 334 w 1546"/>
                <a:gd name="T11" fmla="*/ 849 h 1451"/>
                <a:gd name="T12" fmla="*/ 368 w 1546"/>
                <a:gd name="T13" fmla="*/ 858 h 1451"/>
                <a:gd name="T14" fmla="*/ 401 w 1546"/>
                <a:gd name="T15" fmla="*/ 849 h 1451"/>
                <a:gd name="T16" fmla="*/ 426 w 1546"/>
                <a:gd name="T17" fmla="*/ 824 h 1451"/>
                <a:gd name="T18" fmla="*/ 435 w 1546"/>
                <a:gd name="T19" fmla="*/ 791 h 1451"/>
                <a:gd name="T20" fmla="*/ 426 w 1546"/>
                <a:gd name="T21" fmla="*/ 758 h 1451"/>
                <a:gd name="T22" fmla="*/ 250 w 1546"/>
                <a:gd name="T23" fmla="*/ 580 h 1451"/>
                <a:gd name="T24" fmla="*/ 220 w 1546"/>
                <a:gd name="T25" fmla="*/ 563 h 1451"/>
                <a:gd name="T26" fmla="*/ 560 w 1546"/>
                <a:gd name="T27" fmla="*/ 160 h 1451"/>
                <a:gd name="T28" fmla="*/ 527 w 1546"/>
                <a:gd name="T29" fmla="*/ 169 h 1451"/>
                <a:gd name="T30" fmla="*/ 502 w 1546"/>
                <a:gd name="T31" fmla="*/ 194 h 1451"/>
                <a:gd name="T32" fmla="*/ 493 w 1546"/>
                <a:gd name="T33" fmla="*/ 227 h 1451"/>
                <a:gd name="T34" fmla="*/ 502 w 1546"/>
                <a:gd name="T35" fmla="*/ 259 h 1451"/>
                <a:gd name="T36" fmla="*/ 679 w 1546"/>
                <a:gd name="T37" fmla="*/ 439 h 1451"/>
                <a:gd name="T38" fmla="*/ 710 w 1546"/>
                <a:gd name="T39" fmla="*/ 457 h 1451"/>
                <a:gd name="T40" fmla="*/ 744 w 1546"/>
                <a:gd name="T41" fmla="*/ 457 h 1451"/>
                <a:gd name="T42" fmla="*/ 775 w 1546"/>
                <a:gd name="T43" fmla="*/ 439 h 1451"/>
                <a:gd name="T44" fmla="*/ 792 w 1546"/>
                <a:gd name="T45" fmla="*/ 409 h 1451"/>
                <a:gd name="T46" fmla="*/ 792 w 1546"/>
                <a:gd name="T47" fmla="*/ 375 h 1451"/>
                <a:gd name="T48" fmla="*/ 775 w 1546"/>
                <a:gd name="T49" fmla="*/ 345 h 1451"/>
                <a:gd name="T50" fmla="*/ 594 w 1546"/>
                <a:gd name="T51" fmla="*/ 169 h 1451"/>
                <a:gd name="T52" fmla="*/ 560 w 1546"/>
                <a:gd name="T53" fmla="*/ 160 h 1451"/>
                <a:gd name="T54" fmla="*/ 1192 w 1546"/>
                <a:gd name="T55" fmla="*/ 0 h 1451"/>
                <a:gd name="T56" fmla="*/ 1419 w 1546"/>
                <a:gd name="T57" fmla="*/ 350 h 1451"/>
                <a:gd name="T58" fmla="*/ 1337 w 1546"/>
                <a:gd name="T59" fmla="*/ 353 h 1451"/>
                <a:gd name="T60" fmla="*/ 1250 w 1546"/>
                <a:gd name="T61" fmla="*/ 364 h 1451"/>
                <a:gd name="T62" fmla="*/ 1157 w 1546"/>
                <a:gd name="T63" fmla="*/ 382 h 1451"/>
                <a:gd name="T64" fmla="*/ 1061 w 1546"/>
                <a:gd name="T65" fmla="*/ 408 h 1451"/>
                <a:gd name="T66" fmla="*/ 963 w 1546"/>
                <a:gd name="T67" fmla="*/ 443 h 1451"/>
                <a:gd name="T68" fmla="*/ 865 w 1546"/>
                <a:gd name="T69" fmla="*/ 487 h 1451"/>
                <a:gd name="T70" fmla="*/ 769 w 1546"/>
                <a:gd name="T71" fmla="*/ 542 h 1451"/>
                <a:gd name="T72" fmla="*/ 677 w 1546"/>
                <a:gd name="T73" fmla="*/ 609 h 1451"/>
                <a:gd name="T74" fmla="*/ 589 w 1546"/>
                <a:gd name="T75" fmla="*/ 688 h 1451"/>
                <a:gd name="T76" fmla="*/ 509 w 1546"/>
                <a:gd name="T77" fmla="*/ 778 h 1451"/>
                <a:gd name="T78" fmla="*/ 436 w 1546"/>
                <a:gd name="T79" fmla="*/ 883 h 1451"/>
                <a:gd name="T80" fmla="*/ 375 w 1546"/>
                <a:gd name="T81" fmla="*/ 1002 h 1451"/>
                <a:gd name="T82" fmla="*/ 325 w 1546"/>
                <a:gd name="T83" fmla="*/ 1136 h 1451"/>
                <a:gd name="T84" fmla="*/ 290 w 1546"/>
                <a:gd name="T85" fmla="*/ 1285 h 1451"/>
                <a:gd name="T86" fmla="*/ 269 w 1546"/>
                <a:gd name="T87" fmla="*/ 1451 h 1451"/>
                <a:gd name="T88" fmla="*/ 0 w 1546"/>
                <a:gd name="T89" fmla="*/ 1024 h 1451"/>
                <a:gd name="T90" fmla="*/ 13 w 1546"/>
                <a:gd name="T91" fmla="*/ 867 h 1451"/>
                <a:gd name="T92" fmla="*/ 41 w 1546"/>
                <a:gd name="T93" fmla="*/ 726 h 1451"/>
                <a:gd name="T94" fmla="*/ 81 w 1546"/>
                <a:gd name="T95" fmla="*/ 603 h 1451"/>
                <a:gd name="T96" fmla="*/ 133 w 1546"/>
                <a:gd name="T97" fmla="*/ 494 h 1451"/>
                <a:gd name="T98" fmla="*/ 193 w 1546"/>
                <a:gd name="T99" fmla="*/ 398 h 1451"/>
                <a:gd name="T100" fmla="*/ 261 w 1546"/>
                <a:gd name="T101" fmla="*/ 316 h 1451"/>
                <a:gd name="T102" fmla="*/ 335 w 1546"/>
                <a:gd name="T103" fmla="*/ 246 h 1451"/>
                <a:gd name="T104" fmla="*/ 412 w 1546"/>
                <a:gd name="T105" fmla="*/ 188 h 1451"/>
                <a:gd name="T106" fmla="*/ 492 w 1546"/>
                <a:gd name="T107" fmla="*/ 140 h 1451"/>
                <a:gd name="T108" fmla="*/ 572 w 1546"/>
                <a:gd name="T109" fmla="*/ 100 h 1451"/>
                <a:gd name="T110" fmla="*/ 652 w 1546"/>
                <a:gd name="T111" fmla="*/ 69 h 1451"/>
                <a:gd name="T112" fmla="*/ 727 w 1546"/>
                <a:gd name="T113" fmla="*/ 45 h 1451"/>
                <a:gd name="T114" fmla="*/ 799 w 1546"/>
                <a:gd name="T115" fmla="*/ 27 h 1451"/>
                <a:gd name="T116" fmla="*/ 864 w 1546"/>
                <a:gd name="T117" fmla="*/ 15 h 1451"/>
                <a:gd name="T118" fmla="*/ 921 w 1546"/>
                <a:gd name="T119" fmla="*/ 8 h 1451"/>
                <a:gd name="T120" fmla="*/ 967 w 1546"/>
                <a:gd name="T121" fmla="*/ 2 h 1451"/>
                <a:gd name="T122" fmla="*/ 1002 w 1546"/>
                <a:gd name="T123" fmla="*/ 0 h 1451"/>
                <a:gd name="T124" fmla="*/ 1024 w 1546"/>
                <a:gd name="T125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" h="1451">
                  <a:moveTo>
                    <a:pt x="202" y="560"/>
                  </a:moveTo>
                  <a:lnTo>
                    <a:pt x="186" y="563"/>
                  </a:lnTo>
                  <a:lnTo>
                    <a:pt x="169" y="569"/>
                  </a:lnTo>
                  <a:lnTo>
                    <a:pt x="155" y="580"/>
                  </a:lnTo>
                  <a:lnTo>
                    <a:pt x="144" y="594"/>
                  </a:lnTo>
                  <a:lnTo>
                    <a:pt x="137" y="610"/>
                  </a:lnTo>
                  <a:lnTo>
                    <a:pt x="135" y="627"/>
                  </a:lnTo>
                  <a:lnTo>
                    <a:pt x="137" y="644"/>
                  </a:lnTo>
                  <a:lnTo>
                    <a:pt x="144" y="661"/>
                  </a:lnTo>
                  <a:lnTo>
                    <a:pt x="155" y="675"/>
                  </a:lnTo>
                  <a:lnTo>
                    <a:pt x="320" y="838"/>
                  </a:lnTo>
                  <a:lnTo>
                    <a:pt x="334" y="849"/>
                  </a:lnTo>
                  <a:lnTo>
                    <a:pt x="350" y="856"/>
                  </a:lnTo>
                  <a:lnTo>
                    <a:pt x="368" y="858"/>
                  </a:lnTo>
                  <a:lnTo>
                    <a:pt x="385" y="856"/>
                  </a:lnTo>
                  <a:lnTo>
                    <a:pt x="401" y="849"/>
                  </a:lnTo>
                  <a:lnTo>
                    <a:pt x="415" y="838"/>
                  </a:lnTo>
                  <a:lnTo>
                    <a:pt x="426" y="824"/>
                  </a:lnTo>
                  <a:lnTo>
                    <a:pt x="433" y="808"/>
                  </a:lnTo>
                  <a:lnTo>
                    <a:pt x="435" y="791"/>
                  </a:lnTo>
                  <a:lnTo>
                    <a:pt x="433" y="774"/>
                  </a:lnTo>
                  <a:lnTo>
                    <a:pt x="426" y="758"/>
                  </a:lnTo>
                  <a:lnTo>
                    <a:pt x="415" y="743"/>
                  </a:lnTo>
                  <a:lnTo>
                    <a:pt x="250" y="580"/>
                  </a:lnTo>
                  <a:lnTo>
                    <a:pt x="236" y="569"/>
                  </a:lnTo>
                  <a:lnTo>
                    <a:pt x="220" y="563"/>
                  </a:lnTo>
                  <a:lnTo>
                    <a:pt x="202" y="560"/>
                  </a:lnTo>
                  <a:close/>
                  <a:moveTo>
                    <a:pt x="560" y="160"/>
                  </a:moveTo>
                  <a:lnTo>
                    <a:pt x="544" y="162"/>
                  </a:lnTo>
                  <a:lnTo>
                    <a:pt x="527" y="169"/>
                  </a:lnTo>
                  <a:lnTo>
                    <a:pt x="513" y="180"/>
                  </a:lnTo>
                  <a:lnTo>
                    <a:pt x="502" y="194"/>
                  </a:lnTo>
                  <a:lnTo>
                    <a:pt x="496" y="209"/>
                  </a:lnTo>
                  <a:lnTo>
                    <a:pt x="493" y="227"/>
                  </a:lnTo>
                  <a:lnTo>
                    <a:pt x="496" y="244"/>
                  </a:lnTo>
                  <a:lnTo>
                    <a:pt x="502" y="259"/>
                  </a:lnTo>
                  <a:lnTo>
                    <a:pt x="513" y="274"/>
                  </a:lnTo>
                  <a:lnTo>
                    <a:pt x="679" y="439"/>
                  </a:lnTo>
                  <a:lnTo>
                    <a:pt x="693" y="450"/>
                  </a:lnTo>
                  <a:lnTo>
                    <a:pt x="710" y="457"/>
                  </a:lnTo>
                  <a:lnTo>
                    <a:pt x="727" y="459"/>
                  </a:lnTo>
                  <a:lnTo>
                    <a:pt x="744" y="457"/>
                  </a:lnTo>
                  <a:lnTo>
                    <a:pt x="760" y="450"/>
                  </a:lnTo>
                  <a:lnTo>
                    <a:pt x="775" y="439"/>
                  </a:lnTo>
                  <a:lnTo>
                    <a:pt x="786" y="425"/>
                  </a:lnTo>
                  <a:lnTo>
                    <a:pt x="792" y="409"/>
                  </a:lnTo>
                  <a:lnTo>
                    <a:pt x="794" y="392"/>
                  </a:lnTo>
                  <a:lnTo>
                    <a:pt x="792" y="375"/>
                  </a:lnTo>
                  <a:lnTo>
                    <a:pt x="786" y="359"/>
                  </a:lnTo>
                  <a:lnTo>
                    <a:pt x="775" y="345"/>
                  </a:lnTo>
                  <a:lnTo>
                    <a:pt x="609" y="180"/>
                  </a:lnTo>
                  <a:lnTo>
                    <a:pt x="594" y="169"/>
                  </a:lnTo>
                  <a:lnTo>
                    <a:pt x="578" y="162"/>
                  </a:lnTo>
                  <a:lnTo>
                    <a:pt x="560" y="160"/>
                  </a:lnTo>
                  <a:close/>
                  <a:moveTo>
                    <a:pt x="1030" y="0"/>
                  </a:moveTo>
                  <a:lnTo>
                    <a:pt x="1192" y="0"/>
                  </a:lnTo>
                  <a:lnTo>
                    <a:pt x="1546" y="350"/>
                  </a:lnTo>
                  <a:lnTo>
                    <a:pt x="1419" y="350"/>
                  </a:lnTo>
                  <a:lnTo>
                    <a:pt x="1379" y="351"/>
                  </a:lnTo>
                  <a:lnTo>
                    <a:pt x="1337" y="353"/>
                  </a:lnTo>
                  <a:lnTo>
                    <a:pt x="1294" y="358"/>
                  </a:lnTo>
                  <a:lnTo>
                    <a:pt x="1250" y="364"/>
                  </a:lnTo>
                  <a:lnTo>
                    <a:pt x="1204" y="372"/>
                  </a:lnTo>
                  <a:lnTo>
                    <a:pt x="1157" y="382"/>
                  </a:lnTo>
                  <a:lnTo>
                    <a:pt x="1110" y="394"/>
                  </a:lnTo>
                  <a:lnTo>
                    <a:pt x="1061" y="408"/>
                  </a:lnTo>
                  <a:lnTo>
                    <a:pt x="1012" y="424"/>
                  </a:lnTo>
                  <a:lnTo>
                    <a:pt x="963" y="443"/>
                  </a:lnTo>
                  <a:lnTo>
                    <a:pt x="914" y="463"/>
                  </a:lnTo>
                  <a:lnTo>
                    <a:pt x="865" y="487"/>
                  </a:lnTo>
                  <a:lnTo>
                    <a:pt x="816" y="513"/>
                  </a:lnTo>
                  <a:lnTo>
                    <a:pt x="769" y="542"/>
                  </a:lnTo>
                  <a:lnTo>
                    <a:pt x="722" y="575"/>
                  </a:lnTo>
                  <a:lnTo>
                    <a:pt x="677" y="609"/>
                  </a:lnTo>
                  <a:lnTo>
                    <a:pt x="632" y="646"/>
                  </a:lnTo>
                  <a:lnTo>
                    <a:pt x="589" y="688"/>
                  </a:lnTo>
                  <a:lnTo>
                    <a:pt x="547" y="731"/>
                  </a:lnTo>
                  <a:lnTo>
                    <a:pt x="509" y="778"/>
                  </a:lnTo>
                  <a:lnTo>
                    <a:pt x="471" y="830"/>
                  </a:lnTo>
                  <a:lnTo>
                    <a:pt x="436" y="883"/>
                  </a:lnTo>
                  <a:lnTo>
                    <a:pt x="404" y="941"/>
                  </a:lnTo>
                  <a:lnTo>
                    <a:pt x="375" y="1002"/>
                  </a:lnTo>
                  <a:lnTo>
                    <a:pt x="348" y="1067"/>
                  </a:lnTo>
                  <a:lnTo>
                    <a:pt x="325" y="1136"/>
                  </a:lnTo>
                  <a:lnTo>
                    <a:pt x="305" y="1208"/>
                  </a:lnTo>
                  <a:lnTo>
                    <a:pt x="290" y="1285"/>
                  </a:lnTo>
                  <a:lnTo>
                    <a:pt x="278" y="1366"/>
                  </a:lnTo>
                  <a:lnTo>
                    <a:pt x="269" y="1451"/>
                  </a:lnTo>
                  <a:lnTo>
                    <a:pt x="0" y="1183"/>
                  </a:lnTo>
                  <a:lnTo>
                    <a:pt x="0" y="1024"/>
                  </a:lnTo>
                  <a:lnTo>
                    <a:pt x="4" y="943"/>
                  </a:lnTo>
                  <a:lnTo>
                    <a:pt x="13" y="867"/>
                  </a:lnTo>
                  <a:lnTo>
                    <a:pt x="25" y="795"/>
                  </a:lnTo>
                  <a:lnTo>
                    <a:pt x="41" y="726"/>
                  </a:lnTo>
                  <a:lnTo>
                    <a:pt x="59" y="663"/>
                  </a:lnTo>
                  <a:lnTo>
                    <a:pt x="81" y="603"/>
                  </a:lnTo>
                  <a:lnTo>
                    <a:pt x="105" y="546"/>
                  </a:lnTo>
                  <a:lnTo>
                    <a:pt x="133" y="494"/>
                  </a:lnTo>
                  <a:lnTo>
                    <a:pt x="163" y="444"/>
                  </a:lnTo>
                  <a:lnTo>
                    <a:pt x="193" y="398"/>
                  </a:lnTo>
                  <a:lnTo>
                    <a:pt x="226" y="355"/>
                  </a:lnTo>
                  <a:lnTo>
                    <a:pt x="261" y="316"/>
                  </a:lnTo>
                  <a:lnTo>
                    <a:pt x="298" y="280"/>
                  </a:lnTo>
                  <a:lnTo>
                    <a:pt x="335" y="246"/>
                  </a:lnTo>
                  <a:lnTo>
                    <a:pt x="374" y="216"/>
                  </a:lnTo>
                  <a:lnTo>
                    <a:pt x="412" y="188"/>
                  </a:lnTo>
                  <a:lnTo>
                    <a:pt x="453" y="162"/>
                  </a:lnTo>
                  <a:lnTo>
                    <a:pt x="492" y="140"/>
                  </a:lnTo>
                  <a:lnTo>
                    <a:pt x="533" y="119"/>
                  </a:lnTo>
                  <a:lnTo>
                    <a:pt x="572" y="100"/>
                  </a:lnTo>
                  <a:lnTo>
                    <a:pt x="612" y="83"/>
                  </a:lnTo>
                  <a:lnTo>
                    <a:pt x="652" y="69"/>
                  </a:lnTo>
                  <a:lnTo>
                    <a:pt x="690" y="56"/>
                  </a:lnTo>
                  <a:lnTo>
                    <a:pt x="727" y="45"/>
                  </a:lnTo>
                  <a:lnTo>
                    <a:pt x="764" y="35"/>
                  </a:lnTo>
                  <a:lnTo>
                    <a:pt x="799" y="27"/>
                  </a:lnTo>
                  <a:lnTo>
                    <a:pt x="832" y="21"/>
                  </a:lnTo>
                  <a:lnTo>
                    <a:pt x="864" y="15"/>
                  </a:lnTo>
                  <a:lnTo>
                    <a:pt x="893" y="11"/>
                  </a:lnTo>
                  <a:lnTo>
                    <a:pt x="921" y="8"/>
                  </a:lnTo>
                  <a:lnTo>
                    <a:pt x="945" y="4"/>
                  </a:lnTo>
                  <a:lnTo>
                    <a:pt x="967" y="2"/>
                  </a:lnTo>
                  <a:lnTo>
                    <a:pt x="987" y="1"/>
                  </a:lnTo>
                  <a:lnTo>
                    <a:pt x="1002" y="0"/>
                  </a:lnTo>
                  <a:lnTo>
                    <a:pt x="1015" y="0"/>
                  </a:lnTo>
                  <a:lnTo>
                    <a:pt x="1024" y="0"/>
                  </a:lnTo>
                  <a:lnTo>
                    <a:pt x="10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44"/>
            <p:cNvSpPr>
              <a:spLocks noEditPoints="1"/>
            </p:cNvSpPr>
            <p:nvPr/>
          </p:nvSpPr>
          <p:spPr bwMode="auto">
            <a:xfrm>
              <a:off x="2593975" y="2711450"/>
              <a:ext cx="241300" cy="244475"/>
            </a:xfrm>
            <a:custGeom>
              <a:avLst/>
              <a:gdLst>
                <a:gd name="T0" fmla="*/ 377 w 1669"/>
                <a:gd name="T1" fmla="*/ 841 h 1696"/>
                <a:gd name="T2" fmla="*/ 365 w 1669"/>
                <a:gd name="T3" fmla="*/ 906 h 1696"/>
                <a:gd name="T4" fmla="*/ 415 w 1669"/>
                <a:gd name="T5" fmla="*/ 1004 h 1696"/>
                <a:gd name="T6" fmla="*/ 474 w 1669"/>
                <a:gd name="T7" fmla="*/ 1069 h 1696"/>
                <a:gd name="T8" fmla="*/ 541 w 1669"/>
                <a:gd name="T9" fmla="*/ 1091 h 1696"/>
                <a:gd name="T10" fmla="*/ 589 w 1669"/>
                <a:gd name="T11" fmla="*/ 1046 h 1696"/>
                <a:gd name="T12" fmla="*/ 575 w 1669"/>
                <a:gd name="T13" fmla="*/ 981 h 1696"/>
                <a:gd name="T14" fmla="*/ 523 w 1669"/>
                <a:gd name="T15" fmla="*/ 923 h 1696"/>
                <a:gd name="T16" fmla="*/ 492 w 1669"/>
                <a:gd name="T17" fmla="*/ 863 h 1696"/>
                <a:gd name="T18" fmla="*/ 442 w 1669"/>
                <a:gd name="T19" fmla="*/ 819 h 1696"/>
                <a:gd name="T20" fmla="*/ 756 w 1669"/>
                <a:gd name="T21" fmla="*/ 490 h 1696"/>
                <a:gd name="T22" fmla="*/ 714 w 1669"/>
                <a:gd name="T23" fmla="*/ 544 h 1696"/>
                <a:gd name="T24" fmla="*/ 740 w 1669"/>
                <a:gd name="T25" fmla="*/ 605 h 1696"/>
                <a:gd name="T26" fmla="*/ 808 w 1669"/>
                <a:gd name="T27" fmla="*/ 642 h 1696"/>
                <a:gd name="T28" fmla="*/ 866 w 1669"/>
                <a:gd name="T29" fmla="*/ 697 h 1696"/>
                <a:gd name="T30" fmla="*/ 931 w 1669"/>
                <a:gd name="T31" fmla="*/ 715 h 1696"/>
                <a:gd name="T32" fmla="*/ 979 w 1669"/>
                <a:gd name="T33" fmla="*/ 668 h 1696"/>
                <a:gd name="T34" fmla="*/ 962 w 1669"/>
                <a:gd name="T35" fmla="*/ 602 h 1696"/>
                <a:gd name="T36" fmla="*/ 890 w 1669"/>
                <a:gd name="T37" fmla="*/ 536 h 1696"/>
                <a:gd name="T38" fmla="*/ 790 w 1669"/>
                <a:gd name="T39" fmla="*/ 485 h 1696"/>
                <a:gd name="T40" fmla="*/ 301 w 1669"/>
                <a:gd name="T41" fmla="*/ 430 h 1696"/>
                <a:gd name="T42" fmla="*/ 359 w 1669"/>
                <a:gd name="T43" fmla="*/ 577 h 1696"/>
                <a:gd name="T44" fmla="*/ 427 w 1669"/>
                <a:gd name="T45" fmla="*/ 500 h 1696"/>
                <a:gd name="T46" fmla="*/ 474 w 1669"/>
                <a:gd name="T47" fmla="*/ 457 h 1696"/>
                <a:gd name="T48" fmla="*/ 493 w 1669"/>
                <a:gd name="T49" fmla="*/ 2 h 1696"/>
                <a:gd name="T50" fmla="*/ 571 w 1669"/>
                <a:gd name="T51" fmla="*/ 56 h 1696"/>
                <a:gd name="T52" fmla="*/ 686 w 1669"/>
                <a:gd name="T53" fmla="*/ 324 h 1696"/>
                <a:gd name="T54" fmla="*/ 953 w 1669"/>
                <a:gd name="T55" fmla="*/ 259 h 1696"/>
                <a:gd name="T56" fmla="*/ 1222 w 1669"/>
                <a:gd name="T57" fmla="*/ 280 h 1696"/>
                <a:gd name="T58" fmla="*/ 1464 w 1669"/>
                <a:gd name="T59" fmla="*/ 378 h 1696"/>
                <a:gd name="T60" fmla="*/ 1669 w 1669"/>
                <a:gd name="T61" fmla="*/ 549 h 1696"/>
                <a:gd name="T62" fmla="*/ 1484 w 1669"/>
                <a:gd name="T63" fmla="*/ 554 h 1696"/>
                <a:gd name="T64" fmla="*/ 1300 w 1669"/>
                <a:gd name="T65" fmla="*/ 586 h 1696"/>
                <a:gd name="T66" fmla="*/ 1105 w 1669"/>
                <a:gd name="T67" fmla="*/ 653 h 1696"/>
                <a:gd name="T68" fmla="*/ 913 w 1669"/>
                <a:gd name="T69" fmla="*/ 758 h 1696"/>
                <a:gd name="T70" fmla="*/ 737 w 1669"/>
                <a:gd name="T71" fmla="*/ 910 h 1696"/>
                <a:gd name="T72" fmla="*/ 590 w 1669"/>
                <a:gd name="T73" fmla="*/ 1113 h 1696"/>
                <a:gd name="T74" fmla="*/ 487 w 1669"/>
                <a:gd name="T75" fmla="*/ 1373 h 1696"/>
                <a:gd name="T76" fmla="*/ 440 w 1669"/>
                <a:gd name="T77" fmla="*/ 1696 h 1696"/>
                <a:gd name="T78" fmla="*/ 299 w 1669"/>
                <a:gd name="T79" fmla="*/ 1519 h 1696"/>
                <a:gd name="T80" fmla="*/ 200 w 1669"/>
                <a:gd name="T81" fmla="*/ 1271 h 1696"/>
                <a:gd name="T82" fmla="*/ 186 w 1669"/>
                <a:gd name="T83" fmla="*/ 1007 h 1696"/>
                <a:gd name="T84" fmla="*/ 254 w 1669"/>
                <a:gd name="T85" fmla="*/ 751 h 1696"/>
                <a:gd name="T86" fmla="*/ 31 w 1669"/>
                <a:gd name="T87" fmla="*/ 565 h 1696"/>
                <a:gd name="T88" fmla="*/ 0 w 1669"/>
                <a:gd name="T89" fmla="*/ 478 h 1696"/>
                <a:gd name="T90" fmla="*/ 41 w 1669"/>
                <a:gd name="T91" fmla="*/ 394 h 1696"/>
                <a:gd name="T92" fmla="*/ 363 w 1669"/>
                <a:gd name="T93" fmla="*/ 62 h 1696"/>
                <a:gd name="T94" fmla="*/ 442 w 1669"/>
                <a:gd name="T95" fmla="*/ 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9" h="1696">
                  <a:moveTo>
                    <a:pt x="424" y="818"/>
                  </a:moveTo>
                  <a:lnTo>
                    <a:pt x="407" y="821"/>
                  </a:lnTo>
                  <a:lnTo>
                    <a:pt x="390" y="830"/>
                  </a:lnTo>
                  <a:lnTo>
                    <a:pt x="377" y="841"/>
                  </a:lnTo>
                  <a:lnTo>
                    <a:pt x="368" y="856"/>
                  </a:lnTo>
                  <a:lnTo>
                    <a:pt x="363" y="872"/>
                  </a:lnTo>
                  <a:lnTo>
                    <a:pt x="362" y="889"/>
                  </a:lnTo>
                  <a:lnTo>
                    <a:pt x="365" y="906"/>
                  </a:lnTo>
                  <a:lnTo>
                    <a:pt x="377" y="938"/>
                  </a:lnTo>
                  <a:lnTo>
                    <a:pt x="389" y="963"/>
                  </a:lnTo>
                  <a:lnTo>
                    <a:pt x="401" y="985"/>
                  </a:lnTo>
                  <a:lnTo>
                    <a:pt x="415" y="1004"/>
                  </a:lnTo>
                  <a:lnTo>
                    <a:pt x="430" y="1021"/>
                  </a:lnTo>
                  <a:lnTo>
                    <a:pt x="447" y="1041"/>
                  </a:lnTo>
                  <a:lnTo>
                    <a:pt x="460" y="1054"/>
                  </a:lnTo>
                  <a:lnTo>
                    <a:pt x="474" y="1069"/>
                  </a:lnTo>
                  <a:lnTo>
                    <a:pt x="489" y="1082"/>
                  </a:lnTo>
                  <a:lnTo>
                    <a:pt x="505" y="1090"/>
                  </a:lnTo>
                  <a:lnTo>
                    <a:pt x="524" y="1092"/>
                  </a:lnTo>
                  <a:lnTo>
                    <a:pt x="541" y="1091"/>
                  </a:lnTo>
                  <a:lnTo>
                    <a:pt x="555" y="1084"/>
                  </a:lnTo>
                  <a:lnTo>
                    <a:pt x="569" y="1075"/>
                  </a:lnTo>
                  <a:lnTo>
                    <a:pt x="581" y="1062"/>
                  </a:lnTo>
                  <a:lnTo>
                    <a:pt x="589" y="1046"/>
                  </a:lnTo>
                  <a:lnTo>
                    <a:pt x="592" y="1030"/>
                  </a:lnTo>
                  <a:lnTo>
                    <a:pt x="591" y="1012"/>
                  </a:lnTo>
                  <a:lnTo>
                    <a:pt x="586" y="996"/>
                  </a:lnTo>
                  <a:lnTo>
                    <a:pt x="575" y="981"/>
                  </a:lnTo>
                  <a:lnTo>
                    <a:pt x="560" y="964"/>
                  </a:lnTo>
                  <a:lnTo>
                    <a:pt x="546" y="950"/>
                  </a:lnTo>
                  <a:lnTo>
                    <a:pt x="533" y="935"/>
                  </a:lnTo>
                  <a:lnTo>
                    <a:pt x="523" y="923"/>
                  </a:lnTo>
                  <a:lnTo>
                    <a:pt x="514" y="912"/>
                  </a:lnTo>
                  <a:lnTo>
                    <a:pt x="507" y="899"/>
                  </a:lnTo>
                  <a:lnTo>
                    <a:pt x="500" y="883"/>
                  </a:lnTo>
                  <a:lnTo>
                    <a:pt x="492" y="863"/>
                  </a:lnTo>
                  <a:lnTo>
                    <a:pt x="485" y="847"/>
                  </a:lnTo>
                  <a:lnTo>
                    <a:pt x="473" y="833"/>
                  </a:lnTo>
                  <a:lnTo>
                    <a:pt x="458" y="825"/>
                  </a:lnTo>
                  <a:lnTo>
                    <a:pt x="442" y="819"/>
                  </a:lnTo>
                  <a:lnTo>
                    <a:pt x="424" y="818"/>
                  </a:lnTo>
                  <a:close/>
                  <a:moveTo>
                    <a:pt x="790" y="485"/>
                  </a:moveTo>
                  <a:lnTo>
                    <a:pt x="773" y="485"/>
                  </a:lnTo>
                  <a:lnTo>
                    <a:pt x="756" y="490"/>
                  </a:lnTo>
                  <a:lnTo>
                    <a:pt x="741" y="498"/>
                  </a:lnTo>
                  <a:lnTo>
                    <a:pt x="729" y="510"/>
                  </a:lnTo>
                  <a:lnTo>
                    <a:pt x="720" y="526"/>
                  </a:lnTo>
                  <a:lnTo>
                    <a:pt x="714" y="544"/>
                  </a:lnTo>
                  <a:lnTo>
                    <a:pt x="714" y="561"/>
                  </a:lnTo>
                  <a:lnTo>
                    <a:pt x="720" y="577"/>
                  </a:lnTo>
                  <a:lnTo>
                    <a:pt x="727" y="591"/>
                  </a:lnTo>
                  <a:lnTo>
                    <a:pt x="740" y="605"/>
                  </a:lnTo>
                  <a:lnTo>
                    <a:pt x="756" y="613"/>
                  </a:lnTo>
                  <a:lnTo>
                    <a:pt x="776" y="623"/>
                  </a:lnTo>
                  <a:lnTo>
                    <a:pt x="793" y="632"/>
                  </a:lnTo>
                  <a:lnTo>
                    <a:pt x="808" y="642"/>
                  </a:lnTo>
                  <a:lnTo>
                    <a:pt x="822" y="654"/>
                  </a:lnTo>
                  <a:lnTo>
                    <a:pt x="836" y="668"/>
                  </a:lnTo>
                  <a:lnTo>
                    <a:pt x="854" y="685"/>
                  </a:lnTo>
                  <a:lnTo>
                    <a:pt x="866" y="697"/>
                  </a:lnTo>
                  <a:lnTo>
                    <a:pt x="880" y="708"/>
                  </a:lnTo>
                  <a:lnTo>
                    <a:pt x="897" y="715"/>
                  </a:lnTo>
                  <a:lnTo>
                    <a:pt x="914" y="717"/>
                  </a:lnTo>
                  <a:lnTo>
                    <a:pt x="931" y="715"/>
                  </a:lnTo>
                  <a:lnTo>
                    <a:pt x="947" y="708"/>
                  </a:lnTo>
                  <a:lnTo>
                    <a:pt x="962" y="697"/>
                  </a:lnTo>
                  <a:lnTo>
                    <a:pt x="973" y="683"/>
                  </a:lnTo>
                  <a:lnTo>
                    <a:pt x="979" y="668"/>
                  </a:lnTo>
                  <a:lnTo>
                    <a:pt x="981" y="650"/>
                  </a:lnTo>
                  <a:lnTo>
                    <a:pt x="979" y="634"/>
                  </a:lnTo>
                  <a:lnTo>
                    <a:pt x="973" y="618"/>
                  </a:lnTo>
                  <a:lnTo>
                    <a:pt x="962" y="602"/>
                  </a:lnTo>
                  <a:lnTo>
                    <a:pt x="951" y="591"/>
                  </a:lnTo>
                  <a:lnTo>
                    <a:pt x="930" y="571"/>
                  </a:lnTo>
                  <a:lnTo>
                    <a:pt x="910" y="552"/>
                  </a:lnTo>
                  <a:lnTo>
                    <a:pt x="890" y="536"/>
                  </a:lnTo>
                  <a:lnTo>
                    <a:pt x="867" y="520"/>
                  </a:lnTo>
                  <a:lnTo>
                    <a:pt x="841" y="504"/>
                  </a:lnTo>
                  <a:lnTo>
                    <a:pt x="808" y="490"/>
                  </a:lnTo>
                  <a:lnTo>
                    <a:pt x="790" y="485"/>
                  </a:lnTo>
                  <a:close/>
                  <a:moveTo>
                    <a:pt x="460" y="162"/>
                  </a:moveTo>
                  <a:lnTo>
                    <a:pt x="330" y="396"/>
                  </a:lnTo>
                  <a:lnTo>
                    <a:pt x="316" y="415"/>
                  </a:lnTo>
                  <a:lnTo>
                    <a:pt x="301" y="430"/>
                  </a:lnTo>
                  <a:lnTo>
                    <a:pt x="282" y="443"/>
                  </a:lnTo>
                  <a:lnTo>
                    <a:pt x="262" y="452"/>
                  </a:lnTo>
                  <a:lnTo>
                    <a:pt x="158" y="486"/>
                  </a:lnTo>
                  <a:lnTo>
                    <a:pt x="359" y="577"/>
                  </a:lnTo>
                  <a:lnTo>
                    <a:pt x="360" y="575"/>
                  </a:lnTo>
                  <a:lnTo>
                    <a:pt x="362" y="574"/>
                  </a:lnTo>
                  <a:lnTo>
                    <a:pt x="393" y="537"/>
                  </a:lnTo>
                  <a:lnTo>
                    <a:pt x="427" y="500"/>
                  </a:lnTo>
                  <a:lnTo>
                    <a:pt x="427" y="500"/>
                  </a:lnTo>
                  <a:lnTo>
                    <a:pt x="427" y="500"/>
                  </a:lnTo>
                  <a:lnTo>
                    <a:pt x="451" y="479"/>
                  </a:lnTo>
                  <a:lnTo>
                    <a:pt x="474" y="457"/>
                  </a:lnTo>
                  <a:lnTo>
                    <a:pt x="500" y="437"/>
                  </a:lnTo>
                  <a:lnTo>
                    <a:pt x="460" y="162"/>
                  </a:lnTo>
                  <a:close/>
                  <a:moveTo>
                    <a:pt x="468" y="0"/>
                  </a:moveTo>
                  <a:lnTo>
                    <a:pt x="493" y="2"/>
                  </a:lnTo>
                  <a:lnTo>
                    <a:pt x="516" y="9"/>
                  </a:lnTo>
                  <a:lnTo>
                    <a:pt x="538" y="21"/>
                  </a:lnTo>
                  <a:lnTo>
                    <a:pt x="556" y="38"/>
                  </a:lnTo>
                  <a:lnTo>
                    <a:pt x="571" y="56"/>
                  </a:lnTo>
                  <a:lnTo>
                    <a:pt x="582" y="78"/>
                  </a:lnTo>
                  <a:lnTo>
                    <a:pt x="588" y="103"/>
                  </a:lnTo>
                  <a:lnTo>
                    <a:pt x="624" y="355"/>
                  </a:lnTo>
                  <a:lnTo>
                    <a:pt x="686" y="324"/>
                  </a:lnTo>
                  <a:lnTo>
                    <a:pt x="751" y="300"/>
                  </a:lnTo>
                  <a:lnTo>
                    <a:pt x="816" y="281"/>
                  </a:lnTo>
                  <a:lnTo>
                    <a:pt x="884" y="268"/>
                  </a:lnTo>
                  <a:lnTo>
                    <a:pt x="953" y="259"/>
                  </a:lnTo>
                  <a:lnTo>
                    <a:pt x="1024" y="256"/>
                  </a:lnTo>
                  <a:lnTo>
                    <a:pt x="1091" y="259"/>
                  </a:lnTo>
                  <a:lnTo>
                    <a:pt x="1157" y="267"/>
                  </a:lnTo>
                  <a:lnTo>
                    <a:pt x="1222" y="280"/>
                  </a:lnTo>
                  <a:lnTo>
                    <a:pt x="1286" y="297"/>
                  </a:lnTo>
                  <a:lnTo>
                    <a:pt x="1347" y="319"/>
                  </a:lnTo>
                  <a:lnTo>
                    <a:pt x="1407" y="346"/>
                  </a:lnTo>
                  <a:lnTo>
                    <a:pt x="1464" y="378"/>
                  </a:lnTo>
                  <a:lnTo>
                    <a:pt x="1519" y="414"/>
                  </a:lnTo>
                  <a:lnTo>
                    <a:pt x="1570" y="455"/>
                  </a:lnTo>
                  <a:lnTo>
                    <a:pt x="1620" y="500"/>
                  </a:lnTo>
                  <a:lnTo>
                    <a:pt x="1669" y="549"/>
                  </a:lnTo>
                  <a:lnTo>
                    <a:pt x="1605" y="549"/>
                  </a:lnTo>
                  <a:lnTo>
                    <a:pt x="1566" y="549"/>
                  </a:lnTo>
                  <a:lnTo>
                    <a:pt x="1525" y="550"/>
                  </a:lnTo>
                  <a:lnTo>
                    <a:pt x="1484" y="554"/>
                  </a:lnTo>
                  <a:lnTo>
                    <a:pt x="1440" y="559"/>
                  </a:lnTo>
                  <a:lnTo>
                    <a:pt x="1393" y="566"/>
                  </a:lnTo>
                  <a:lnTo>
                    <a:pt x="1347" y="575"/>
                  </a:lnTo>
                  <a:lnTo>
                    <a:pt x="1300" y="586"/>
                  </a:lnTo>
                  <a:lnTo>
                    <a:pt x="1252" y="599"/>
                  </a:lnTo>
                  <a:lnTo>
                    <a:pt x="1203" y="614"/>
                  </a:lnTo>
                  <a:lnTo>
                    <a:pt x="1154" y="632"/>
                  </a:lnTo>
                  <a:lnTo>
                    <a:pt x="1105" y="653"/>
                  </a:lnTo>
                  <a:lnTo>
                    <a:pt x="1057" y="675"/>
                  </a:lnTo>
                  <a:lnTo>
                    <a:pt x="1009" y="700"/>
                  </a:lnTo>
                  <a:lnTo>
                    <a:pt x="960" y="728"/>
                  </a:lnTo>
                  <a:lnTo>
                    <a:pt x="913" y="758"/>
                  </a:lnTo>
                  <a:lnTo>
                    <a:pt x="867" y="792"/>
                  </a:lnTo>
                  <a:lnTo>
                    <a:pt x="822" y="828"/>
                  </a:lnTo>
                  <a:lnTo>
                    <a:pt x="779" y="867"/>
                  </a:lnTo>
                  <a:lnTo>
                    <a:pt x="737" y="910"/>
                  </a:lnTo>
                  <a:lnTo>
                    <a:pt x="697" y="956"/>
                  </a:lnTo>
                  <a:lnTo>
                    <a:pt x="659" y="1005"/>
                  </a:lnTo>
                  <a:lnTo>
                    <a:pt x="624" y="1057"/>
                  </a:lnTo>
                  <a:lnTo>
                    <a:pt x="590" y="1113"/>
                  </a:lnTo>
                  <a:lnTo>
                    <a:pt x="560" y="1172"/>
                  </a:lnTo>
                  <a:lnTo>
                    <a:pt x="533" y="1236"/>
                  </a:lnTo>
                  <a:lnTo>
                    <a:pt x="508" y="1302"/>
                  </a:lnTo>
                  <a:lnTo>
                    <a:pt x="487" y="1373"/>
                  </a:lnTo>
                  <a:lnTo>
                    <a:pt x="469" y="1447"/>
                  </a:lnTo>
                  <a:lnTo>
                    <a:pt x="455" y="1526"/>
                  </a:lnTo>
                  <a:lnTo>
                    <a:pt x="446" y="1608"/>
                  </a:lnTo>
                  <a:lnTo>
                    <a:pt x="440" y="1696"/>
                  </a:lnTo>
                  <a:lnTo>
                    <a:pt x="427" y="1684"/>
                  </a:lnTo>
                  <a:lnTo>
                    <a:pt x="379" y="1631"/>
                  </a:lnTo>
                  <a:lnTo>
                    <a:pt x="336" y="1577"/>
                  </a:lnTo>
                  <a:lnTo>
                    <a:pt x="299" y="1519"/>
                  </a:lnTo>
                  <a:lnTo>
                    <a:pt x="266" y="1459"/>
                  </a:lnTo>
                  <a:lnTo>
                    <a:pt x="238" y="1398"/>
                  </a:lnTo>
                  <a:lnTo>
                    <a:pt x="216" y="1335"/>
                  </a:lnTo>
                  <a:lnTo>
                    <a:pt x="200" y="1271"/>
                  </a:lnTo>
                  <a:lnTo>
                    <a:pt x="189" y="1205"/>
                  </a:lnTo>
                  <a:lnTo>
                    <a:pt x="182" y="1139"/>
                  </a:lnTo>
                  <a:lnTo>
                    <a:pt x="181" y="1073"/>
                  </a:lnTo>
                  <a:lnTo>
                    <a:pt x="186" y="1007"/>
                  </a:lnTo>
                  <a:lnTo>
                    <a:pt x="195" y="941"/>
                  </a:lnTo>
                  <a:lnTo>
                    <a:pt x="210" y="876"/>
                  </a:lnTo>
                  <a:lnTo>
                    <a:pt x="230" y="813"/>
                  </a:lnTo>
                  <a:lnTo>
                    <a:pt x="254" y="751"/>
                  </a:lnTo>
                  <a:lnTo>
                    <a:pt x="285" y="690"/>
                  </a:lnTo>
                  <a:lnTo>
                    <a:pt x="70" y="594"/>
                  </a:lnTo>
                  <a:lnTo>
                    <a:pt x="49" y="582"/>
                  </a:lnTo>
                  <a:lnTo>
                    <a:pt x="31" y="565"/>
                  </a:lnTo>
                  <a:lnTo>
                    <a:pt x="16" y="547"/>
                  </a:lnTo>
                  <a:lnTo>
                    <a:pt x="7" y="525"/>
                  </a:lnTo>
                  <a:lnTo>
                    <a:pt x="1" y="502"/>
                  </a:lnTo>
                  <a:lnTo>
                    <a:pt x="0" y="478"/>
                  </a:lnTo>
                  <a:lnTo>
                    <a:pt x="3" y="454"/>
                  </a:lnTo>
                  <a:lnTo>
                    <a:pt x="12" y="431"/>
                  </a:lnTo>
                  <a:lnTo>
                    <a:pt x="24" y="412"/>
                  </a:lnTo>
                  <a:lnTo>
                    <a:pt x="41" y="394"/>
                  </a:lnTo>
                  <a:lnTo>
                    <a:pt x="59" y="380"/>
                  </a:lnTo>
                  <a:lnTo>
                    <a:pt x="82" y="370"/>
                  </a:lnTo>
                  <a:lnTo>
                    <a:pt x="214" y="327"/>
                  </a:lnTo>
                  <a:lnTo>
                    <a:pt x="363" y="62"/>
                  </a:lnTo>
                  <a:lnTo>
                    <a:pt x="378" y="40"/>
                  </a:lnTo>
                  <a:lnTo>
                    <a:pt x="397" y="24"/>
                  </a:lnTo>
                  <a:lnTo>
                    <a:pt x="418" y="11"/>
                  </a:lnTo>
                  <a:lnTo>
                    <a:pt x="442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345"/>
            <p:cNvSpPr>
              <a:spLocks noEditPoints="1"/>
            </p:cNvSpPr>
            <p:nvPr/>
          </p:nvSpPr>
          <p:spPr bwMode="auto">
            <a:xfrm>
              <a:off x="2676525" y="2809875"/>
              <a:ext cx="222250" cy="204787"/>
            </a:xfrm>
            <a:custGeom>
              <a:avLst/>
              <a:gdLst>
                <a:gd name="T0" fmla="*/ 190 w 1533"/>
                <a:gd name="T1" fmla="*/ 530 h 1416"/>
                <a:gd name="T2" fmla="*/ 159 w 1533"/>
                <a:gd name="T3" fmla="*/ 547 h 1416"/>
                <a:gd name="T4" fmla="*/ 141 w 1533"/>
                <a:gd name="T5" fmla="*/ 578 h 1416"/>
                <a:gd name="T6" fmla="*/ 141 w 1533"/>
                <a:gd name="T7" fmla="*/ 612 h 1416"/>
                <a:gd name="T8" fmla="*/ 159 w 1533"/>
                <a:gd name="T9" fmla="*/ 642 h 1416"/>
                <a:gd name="T10" fmla="*/ 340 w 1533"/>
                <a:gd name="T11" fmla="*/ 819 h 1416"/>
                <a:gd name="T12" fmla="*/ 373 w 1533"/>
                <a:gd name="T13" fmla="*/ 827 h 1416"/>
                <a:gd name="T14" fmla="*/ 407 w 1533"/>
                <a:gd name="T15" fmla="*/ 819 h 1416"/>
                <a:gd name="T16" fmla="*/ 433 w 1533"/>
                <a:gd name="T17" fmla="*/ 794 h 1416"/>
                <a:gd name="T18" fmla="*/ 441 w 1533"/>
                <a:gd name="T19" fmla="*/ 761 h 1416"/>
                <a:gd name="T20" fmla="*/ 433 w 1533"/>
                <a:gd name="T21" fmla="*/ 727 h 1416"/>
                <a:gd name="T22" fmla="*/ 255 w 1533"/>
                <a:gd name="T23" fmla="*/ 547 h 1416"/>
                <a:gd name="T24" fmla="*/ 224 w 1533"/>
                <a:gd name="T25" fmla="*/ 530 h 1416"/>
                <a:gd name="T26" fmla="*/ 572 w 1533"/>
                <a:gd name="T27" fmla="*/ 135 h 1416"/>
                <a:gd name="T28" fmla="*/ 539 w 1533"/>
                <a:gd name="T29" fmla="*/ 144 h 1416"/>
                <a:gd name="T30" fmla="*/ 514 w 1533"/>
                <a:gd name="T31" fmla="*/ 169 h 1416"/>
                <a:gd name="T32" fmla="*/ 505 w 1533"/>
                <a:gd name="T33" fmla="*/ 202 h 1416"/>
                <a:gd name="T34" fmla="*/ 514 w 1533"/>
                <a:gd name="T35" fmla="*/ 235 h 1416"/>
                <a:gd name="T36" fmla="*/ 710 w 1533"/>
                <a:gd name="T37" fmla="*/ 433 h 1416"/>
                <a:gd name="T38" fmla="*/ 740 w 1533"/>
                <a:gd name="T39" fmla="*/ 450 h 1416"/>
                <a:gd name="T40" fmla="*/ 774 w 1533"/>
                <a:gd name="T41" fmla="*/ 450 h 1416"/>
                <a:gd name="T42" fmla="*/ 805 w 1533"/>
                <a:gd name="T43" fmla="*/ 433 h 1416"/>
                <a:gd name="T44" fmla="*/ 823 w 1533"/>
                <a:gd name="T45" fmla="*/ 402 h 1416"/>
                <a:gd name="T46" fmla="*/ 823 w 1533"/>
                <a:gd name="T47" fmla="*/ 368 h 1416"/>
                <a:gd name="T48" fmla="*/ 805 w 1533"/>
                <a:gd name="T49" fmla="*/ 338 h 1416"/>
                <a:gd name="T50" fmla="*/ 606 w 1533"/>
                <a:gd name="T51" fmla="*/ 144 h 1416"/>
                <a:gd name="T52" fmla="*/ 572 w 1533"/>
                <a:gd name="T53" fmla="*/ 135 h 1416"/>
                <a:gd name="T54" fmla="*/ 1228 w 1533"/>
                <a:gd name="T55" fmla="*/ 0 h 1416"/>
                <a:gd name="T56" fmla="*/ 1422 w 1533"/>
                <a:gd name="T57" fmla="*/ 301 h 1416"/>
                <a:gd name="T58" fmla="*/ 1340 w 1533"/>
                <a:gd name="T59" fmla="*/ 304 h 1416"/>
                <a:gd name="T60" fmla="*/ 1252 w 1533"/>
                <a:gd name="T61" fmla="*/ 314 h 1416"/>
                <a:gd name="T62" fmla="*/ 1159 w 1533"/>
                <a:gd name="T63" fmla="*/ 331 h 1416"/>
                <a:gd name="T64" fmla="*/ 1061 w 1533"/>
                <a:gd name="T65" fmla="*/ 359 h 1416"/>
                <a:gd name="T66" fmla="*/ 963 w 1533"/>
                <a:gd name="T67" fmla="*/ 394 h 1416"/>
                <a:gd name="T68" fmla="*/ 865 w 1533"/>
                <a:gd name="T69" fmla="*/ 439 h 1416"/>
                <a:gd name="T70" fmla="*/ 768 w 1533"/>
                <a:gd name="T71" fmla="*/ 495 h 1416"/>
                <a:gd name="T72" fmla="*/ 676 w 1533"/>
                <a:gd name="T73" fmla="*/ 562 h 1416"/>
                <a:gd name="T74" fmla="*/ 588 w 1533"/>
                <a:gd name="T75" fmla="*/ 642 h 1416"/>
                <a:gd name="T76" fmla="*/ 506 w 1533"/>
                <a:gd name="T77" fmla="*/ 735 h 1416"/>
                <a:gd name="T78" fmla="*/ 435 w 1533"/>
                <a:gd name="T79" fmla="*/ 840 h 1416"/>
                <a:gd name="T80" fmla="*/ 374 w 1533"/>
                <a:gd name="T81" fmla="*/ 961 h 1416"/>
                <a:gd name="T82" fmla="*/ 325 w 1533"/>
                <a:gd name="T83" fmla="*/ 1097 h 1416"/>
                <a:gd name="T84" fmla="*/ 290 w 1533"/>
                <a:gd name="T85" fmla="*/ 1248 h 1416"/>
                <a:gd name="T86" fmla="*/ 271 w 1533"/>
                <a:gd name="T87" fmla="*/ 1416 h 1416"/>
                <a:gd name="T88" fmla="*/ 0 w 1533"/>
                <a:gd name="T89" fmla="*/ 1024 h 1416"/>
                <a:gd name="T90" fmla="*/ 13 w 1533"/>
                <a:gd name="T91" fmla="*/ 867 h 1416"/>
                <a:gd name="T92" fmla="*/ 40 w 1533"/>
                <a:gd name="T93" fmla="*/ 726 h 1416"/>
                <a:gd name="T94" fmla="*/ 81 w 1533"/>
                <a:gd name="T95" fmla="*/ 602 h 1416"/>
                <a:gd name="T96" fmla="*/ 133 w 1533"/>
                <a:gd name="T97" fmla="*/ 493 h 1416"/>
                <a:gd name="T98" fmla="*/ 193 w 1533"/>
                <a:gd name="T99" fmla="*/ 398 h 1416"/>
                <a:gd name="T100" fmla="*/ 261 w 1533"/>
                <a:gd name="T101" fmla="*/ 316 h 1416"/>
                <a:gd name="T102" fmla="*/ 335 w 1533"/>
                <a:gd name="T103" fmla="*/ 246 h 1416"/>
                <a:gd name="T104" fmla="*/ 412 w 1533"/>
                <a:gd name="T105" fmla="*/ 188 h 1416"/>
                <a:gd name="T106" fmla="*/ 492 w 1533"/>
                <a:gd name="T107" fmla="*/ 138 h 1416"/>
                <a:gd name="T108" fmla="*/ 572 w 1533"/>
                <a:gd name="T109" fmla="*/ 99 h 1416"/>
                <a:gd name="T110" fmla="*/ 651 w 1533"/>
                <a:gd name="T111" fmla="*/ 68 h 1416"/>
                <a:gd name="T112" fmla="*/ 727 w 1533"/>
                <a:gd name="T113" fmla="*/ 45 h 1416"/>
                <a:gd name="T114" fmla="*/ 799 w 1533"/>
                <a:gd name="T115" fmla="*/ 26 h 1416"/>
                <a:gd name="T116" fmla="*/ 863 w 1533"/>
                <a:gd name="T117" fmla="*/ 14 h 1416"/>
                <a:gd name="T118" fmla="*/ 921 w 1533"/>
                <a:gd name="T119" fmla="*/ 7 h 1416"/>
                <a:gd name="T120" fmla="*/ 967 w 1533"/>
                <a:gd name="T121" fmla="*/ 2 h 1416"/>
                <a:gd name="T122" fmla="*/ 1002 w 1533"/>
                <a:gd name="T123" fmla="*/ 0 h 1416"/>
                <a:gd name="T124" fmla="*/ 1024 w 1533"/>
                <a:gd name="T125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3" h="1416">
                  <a:moveTo>
                    <a:pt x="206" y="528"/>
                  </a:moveTo>
                  <a:lnTo>
                    <a:pt x="190" y="530"/>
                  </a:lnTo>
                  <a:lnTo>
                    <a:pt x="173" y="536"/>
                  </a:lnTo>
                  <a:lnTo>
                    <a:pt x="159" y="547"/>
                  </a:lnTo>
                  <a:lnTo>
                    <a:pt x="148" y="561"/>
                  </a:lnTo>
                  <a:lnTo>
                    <a:pt x="141" y="578"/>
                  </a:lnTo>
                  <a:lnTo>
                    <a:pt x="139" y="594"/>
                  </a:lnTo>
                  <a:lnTo>
                    <a:pt x="141" y="612"/>
                  </a:lnTo>
                  <a:lnTo>
                    <a:pt x="148" y="628"/>
                  </a:lnTo>
                  <a:lnTo>
                    <a:pt x="159" y="642"/>
                  </a:lnTo>
                  <a:lnTo>
                    <a:pt x="326" y="808"/>
                  </a:lnTo>
                  <a:lnTo>
                    <a:pt x="340" y="819"/>
                  </a:lnTo>
                  <a:lnTo>
                    <a:pt x="357" y="825"/>
                  </a:lnTo>
                  <a:lnTo>
                    <a:pt x="373" y="827"/>
                  </a:lnTo>
                  <a:lnTo>
                    <a:pt x="391" y="825"/>
                  </a:lnTo>
                  <a:lnTo>
                    <a:pt x="407" y="819"/>
                  </a:lnTo>
                  <a:lnTo>
                    <a:pt x="422" y="808"/>
                  </a:lnTo>
                  <a:lnTo>
                    <a:pt x="433" y="794"/>
                  </a:lnTo>
                  <a:lnTo>
                    <a:pt x="439" y="777"/>
                  </a:lnTo>
                  <a:lnTo>
                    <a:pt x="441" y="761"/>
                  </a:lnTo>
                  <a:lnTo>
                    <a:pt x="439" y="743"/>
                  </a:lnTo>
                  <a:lnTo>
                    <a:pt x="433" y="727"/>
                  </a:lnTo>
                  <a:lnTo>
                    <a:pt x="422" y="713"/>
                  </a:lnTo>
                  <a:lnTo>
                    <a:pt x="255" y="547"/>
                  </a:lnTo>
                  <a:lnTo>
                    <a:pt x="240" y="536"/>
                  </a:lnTo>
                  <a:lnTo>
                    <a:pt x="224" y="530"/>
                  </a:lnTo>
                  <a:lnTo>
                    <a:pt x="206" y="528"/>
                  </a:lnTo>
                  <a:close/>
                  <a:moveTo>
                    <a:pt x="572" y="135"/>
                  </a:moveTo>
                  <a:lnTo>
                    <a:pt x="556" y="137"/>
                  </a:lnTo>
                  <a:lnTo>
                    <a:pt x="539" y="144"/>
                  </a:lnTo>
                  <a:lnTo>
                    <a:pt x="525" y="155"/>
                  </a:lnTo>
                  <a:lnTo>
                    <a:pt x="514" y="169"/>
                  </a:lnTo>
                  <a:lnTo>
                    <a:pt x="507" y="185"/>
                  </a:lnTo>
                  <a:lnTo>
                    <a:pt x="505" y="202"/>
                  </a:lnTo>
                  <a:lnTo>
                    <a:pt x="507" y="219"/>
                  </a:lnTo>
                  <a:lnTo>
                    <a:pt x="514" y="235"/>
                  </a:lnTo>
                  <a:lnTo>
                    <a:pt x="525" y="250"/>
                  </a:lnTo>
                  <a:lnTo>
                    <a:pt x="710" y="433"/>
                  </a:lnTo>
                  <a:lnTo>
                    <a:pt x="724" y="444"/>
                  </a:lnTo>
                  <a:lnTo>
                    <a:pt x="740" y="450"/>
                  </a:lnTo>
                  <a:lnTo>
                    <a:pt x="757" y="452"/>
                  </a:lnTo>
                  <a:lnTo>
                    <a:pt x="774" y="450"/>
                  </a:lnTo>
                  <a:lnTo>
                    <a:pt x="791" y="444"/>
                  </a:lnTo>
                  <a:lnTo>
                    <a:pt x="805" y="433"/>
                  </a:lnTo>
                  <a:lnTo>
                    <a:pt x="816" y="419"/>
                  </a:lnTo>
                  <a:lnTo>
                    <a:pt x="823" y="402"/>
                  </a:lnTo>
                  <a:lnTo>
                    <a:pt x="825" y="385"/>
                  </a:lnTo>
                  <a:lnTo>
                    <a:pt x="823" y="368"/>
                  </a:lnTo>
                  <a:lnTo>
                    <a:pt x="816" y="352"/>
                  </a:lnTo>
                  <a:lnTo>
                    <a:pt x="805" y="338"/>
                  </a:lnTo>
                  <a:lnTo>
                    <a:pt x="621" y="155"/>
                  </a:lnTo>
                  <a:lnTo>
                    <a:pt x="606" y="144"/>
                  </a:lnTo>
                  <a:lnTo>
                    <a:pt x="590" y="137"/>
                  </a:lnTo>
                  <a:lnTo>
                    <a:pt x="572" y="135"/>
                  </a:lnTo>
                  <a:close/>
                  <a:moveTo>
                    <a:pt x="1029" y="0"/>
                  </a:moveTo>
                  <a:lnTo>
                    <a:pt x="1228" y="0"/>
                  </a:lnTo>
                  <a:lnTo>
                    <a:pt x="1533" y="301"/>
                  </a:lnTo>
                  <a:lnTo>
                    <a:pt x="1422" y="301"/>
                  </a:lnTo>
                  <a:lnTo>
                    <a:pt x="1382" y="301"/>
                  </a:lnTo>
                  <a:lnTo>
                    <a:pt x="1340" y="304"/>
                  </a:lnTo>
                  <a:lnTo>
                    <a:pt x="1298" y="309"/>
                  </a:lnTo>
                  <a:lnTo>
                    <a:pt x="1252" y="314"/>
                  </a:lnTo>
                  <a:lnTo>
                    <a:pt x="1206" y="322"/>
                  </a:lnTo>
                  <a:lnTo>
                    <a:pt x="1159" y="331"/>
                  </a:lnTo>
                  <a:lnTo>
                    <a:pt x="1111" y="343"/>
                  </a:lnTo>
                  <a:lnTo>
                    <a:pt x="1061" y="359"/>
                  </a:lnTo>
                  <a:lnTo>
                    <a:pt x="1013" y="375"/>
                  </a:lnTo>
                  <a:lnTo>
                    <a:pt x="963" y="394"/>
                  </a:lnTo>
                  <a:lnTo>
                    <a:pt x="914" y="415"/>
                  </a:lnTo>
                  <a:lnTo>
                    <a:pt x="865" y="439"/>
                  </a:lnTo>
                  <a:lnTo>
                    <a:pt x="816" y="465"/>
                  </a:lnTo>
                  <a:lnTo>
                    <a:pt x="768" y="495"/>
                  </a:lnTo>
                  <a:lnTo>
                    <a:pt x="721" y="528"/>
                  </a:lnTo>
                  <a:lnTo>
                    <a:pt x="676" y="562"/>
                  </a:lnTo>
                  <a:lnTo>
                    <a:pt x="630" y="601"/>
                  </a:lnTo>
                  <a:lnTo>
                    <a:pt x="588" y="642"/>
                  </a:lnTo>
                  <a:lnTo>
                    <a:pt x="546" y="687"/>
                  </a:lnTo>
                  <a:lnTo>
                    <a:pt x="506" y="735"/>
                  </a:lnTo>
                  <a:lnTo>
                    <a:pt x="470" y="786"/>
                  </a:lnTo>
                  <a:lnTo>
                    <a:pt x="435" y="840"/>
                  </a:lnTo>
                  <a:lnTo>
                    <a:pt x="403" y="899"/>
                  </a:lnTo>
                  <a:lnTo>
                    <a:pt x="374" y="961"/>
                  </a:lnTo>
                  <a:lnTo>
                    <a:pt x="348" y="1027"/>
                  </a:lnTo>
                  <a:lnTo>
                    <a:pt x="325" y="1097"/>
                  </a:lnTo>
                  <a:lnTo>
                    <a:pt x="306" y="1171"/>
                  </a:lnTo>
                  <a:lnTo>
                    <a:pt x="290" y="1248"/>
                  </a:lnTo>
                  <a:lnTo>
                    <a:pt x="279" y="1330"/>
                  </a:lnTo>
                  <a:lnTo>
                    <a:pt x="271" y="1416"/>
                  </a:lnTo>
                  <a:lnTo>
                    <a:pt x="0" y="1146"/>
                  </a:lnTo>
                  <a:lnTo>
                    <a:pt x="0" y="1024"/>
                  </a:lnTo>
                  <a:lnTo>
                    <a:pt x="4" y="943"/>
                  </a:lnTo>
                  <a:lnTo>
                    <a:pt x="13" y="867"/>
                  </a:lnTo>
                  <a:lnTo>
                    <a:pt x="25" y="795"/>
                  </a:lnTo>
                  <a:lnTo>
                    <a:pt x="40" y="726"/>
                  </a:lnTo>
                  <a:lnTo>
                    <a:pt x="59" y="663"/>
                  </a:lnTo>
                  <a:lnTo>
                    <a:pt x="81" y="602"/>
                  </a:lnTo>
                  <a:lnTo>
                    <a:pt x="105" y="546"/>
                  </a:lnTo>
                  <a:lnTo>
                    <a:pt x="133" y="493"/>
                  </a:lnTo>
                  <a:lnTo>
                    <a:pt x="162" y="444"/>
                  </a:lnTo>
                  <a:lnTo>
                    <a:pt x="193" y="398"/>
                  </a:lnTo>
                  <a:lnTo>
                    <a:pt x="226" y="355"/>
                  </a:lnTo>
                  <a:lnTo>
                    <a:pt x="261" y="316"/>
                  </a:lnTo>
                  <a:lnTo>
                    <a:pt x="298" y="279"/>
                  </a:lnTo>
                  <a:lnTo>
                    <a:pt x="335" y="246"/>
                  </a:lnTo>
                  <a:lnTo>
                    <a:pt x="373" y="215"/>
                  </a:lnTo>
                  <a:lnTo>
                    <a:pt x="412" y="188"/>
                  </a:lnTo>
                  <a:lnTo>
                    <a:pt x="452" y="161"/>
                  </a:lnTo>
                  <a:lnTo>
                    <a:pt x="492" y="138"/>
                  </a:lnTo>
                  <a:lnTo>
                    <a:pt x="533" y="118"/>
                  </a:lnTo>
                  <a:lnTo>
                    <a:pt x="572" y="99"/>
                  </a:lnTo>
                  <a:lnTo>
                    <a:pt x="612" y="83"/>
                  </a:lnTo>
                  <a:lnTo>
                    <a:pt x="651" y="68"/>
                  </a:lnTo>
                  <a:lnTo>
                    <a:pt x="690" y="56"/>
                  </a:lnTo>
                  <a:lnTo>
                    <a:pt x="727" y="45"/>
                  </a:lnTo>
                  <a:lnTo>
                    <a:pt x="763" y="35"/>
                  </a:lnTo>
                  <a:lnTo>
                    <a:pt x="799" y="26"/>
                  </a:lnTo>
                  <a:lnTo>
                    <a:pt x="832" y="20"/>
                  </a:lnTo>
                  <a:lnTo>
                    <a:pt x="863" y="14"/>
                  </a:lnTo>
                  <a:lnTo>
                    <a:pt x="893" y="10"/>
                  </a:lnTo>
                  <a:lnTo>
                    <a:pt x="921" y="7"/>
                  </a:lnTo>
                  <a:lnTo>
                    <a:pt x="945" y="4"/>
                  </a:lnTo>
                  <a:lnTo>
                    <a:pt x="967" y="2"/>
                  </a:lnTo>
                  <a:lnTo>
                    <a:pt x="987" y="1"/>
                  </a:lnTo>
                  <a:lnTo>
                    <a:pt x="1002" y="0"/>
                  </a:lnTo>
                  <a:lnTo>
                    <a:pt x="1015" y="0"/>
                  </a:lnTo>
                  <a:lnTo>
                    <a:pt x="1024" y="0"/>
                  </a:lnTo>
                  <a:lnTo>
                    <a:pt x="1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9" name="Group 438"/>
          <p:cNvGrpSpPr/>
          <p:nvPr/>
        </p:nvGrpSpPr>
        <p:grpSpPr>
          <a:xfrm>
            <a:off x="3465302" y="2703513"/>
            <a:ext cx="574675" cy="519112"/>
            <a:chOff x="3508375" y="2703513"/>
            <a:chExt cx="574675" cy="519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4" name="Freeform 350"/>
            <p:cNvSpPr>
              <a:spLocks/>
            </p:cNvSpPr>
            <p:nvPr/>
          </p:nvSpPr>
          <p:spPr bwMode="auto">
            <a:xfrm>
              <a:off x="3557588" y="2928938"/>
              <a:ext cx="476250" cy="107950"/>
            </a:xfrm>
            <a:custGeom>
              <a:avLst/>
              <a:gdLst>
                <a:gd name="T0" fmla="*/ 55 w 2705"/>
                <a:gd name="T1" fmla="*/ 0 h 610"/>
                <a:gd name="T2" fmla="*/ 2650 w 2705"/>
                <a:gd name="T3" fmla="*/ 0 h 610"/>
                <a:gd name="T4" fmla="*/ 2667 w 2705"/>
                <a:gd name="T5" fmla="*/ 3 h 610"/>
                <a:gd name="T6" fmla="*/ 2682 w 2705"/>
                <a:gd name="T7" fmla="*/ 11 h 610"/>
                <a:gd name="T8" fmla="*/ 2694 w 2705"/>
                <a:gd name="T9" fmla="*/ 23 h 610"/>
                <a:gd name="T10" fmla="*/ 2702 w 2705"/>
                <a:gd name="T11" fmla="*/ 39 h 610"/>
                <a:gd name="T12" fmla="*/ 2705 w 2705"/>
                <a:gd name="T13" fmla="*/ 56 h 610"/>
                <a:gd name="T14" fmla="*/ 2702 w 2705"/>
                <a:gd name="T15" fmla="*/ 74 h 610"/>
                <a:gd name="T16" fmla="*/ 2694 w 2705"/>
                <a:gd name="T17" fmla="*/ 89 h 610"/>
                <a:gd name="T18" fmla="*/ 2682 w 2705"/>
                <a:gd name="T19" fmla="*/ 101 h 610"/>
                <a:gd name="T20" fmla="*/ 2667 w 2705"/>
                <a:gd name="T21" fmla="*/ 109 h 610"/>
                <a:gd name="T22" fmla="*/ 2650 w 2705"/>
                <a:gd name="T23" fmla="*/ 112 h 610"/>
                <a:gd name="T24" fmla="*/ 2456 w 2705"/>
                <a:gd name="T25" fmla="*/ 112 h 610"/>
                <a:gd name="T26" fmla="*/ 2090 w 2705"/>
                <a:gd name="T27" fmla="*/ 589 h 610"/>
                <a:gd name="T28" fmla="*/ 2078 w 2705"/>
                <a:gd name="T29" fmla="*/ 601 h 610"/>
                <a:gd name="T30" fmla="*/ 2063 w 2705"/>
                <a:gd name="T31" fmla="*/ 608 h 610"/>
                <a:gd name="T32" fmla="*/ 2046 w 2705"/>
                <a:gd name="T33" fmla="*/ 610 h 610"/>
                <a:gd name="T34" fmla="*/ 2029 w 2705"/>
                <a:gd name="T35" fmla="*/ 608 h 610"/>
                <a:gd name="T36" fmla="*/ 2015 w 2705"/>
                <a:gd name="T37" fmla="*/ 601 h 610"/>
                <a:gd name="T38" fmla="*/ 2002 w 2705"/>
                <a:gd name="T39" fmla="*/ 589 h 610"/>
                <a:gd name="T40" fmla="*/ 1637 w 2705"/>
                <a:gd name="T41" fmla="*/ 112 h 610"/>
                <a:gd name="T42" fmla="*/ 55 w 2705"/>
                <a:gd name="T43" fmla="*/ 112 h 610"/>
                <a:gd name="T44" fmla="*/ 38 w 2705"/>
                <a:gd name="T45" fmla="*/ 109 h 610"/>
                <a:gd name="T46" fmla="*/ 23 w 2705"/>
                <a:gd name="T47" fmla="*/ 101 h 610"/>
                <a:gd name="T48" fmla="*/ 11 w 2705"/>
                <a:gd name="T49" fmla="*/ 89 h 610"/>
                <a:gd name="T50" fmla="*/ 3 w 2705"/>
                <a:gd name="T51" fmla="*/ 74 h 610"/>
                <a:gd name="T52" fmla="*/ 0 w 2705"/>
                <a:gd name="T53" fmla="*/ 56 h 610"/>
                <a:gd name="T54" fmla="*/ 3 w 2705"/>
                <a:gd name="T55" fmla="*/ 39 h 610"/>
                <a:gd name="T56" fmla="*/ 11 w 2705"/>
                <a:gd name="T57" fmla="*/ 23 h 610"/>
                <a:gd name="T58" fmla="*/ 23 w 2705"/>
                <a:gd name="T59" fmla="*/ 11 h 610"/>
                <a:gd name="T60" fmla="*/ 38 w 2705"/>
                <a:gd name="T61" fmla="*/ 3 h 610"/>
                <a:gd name="T62" fmla="*/ 55 w 2705"/>
                <a:gd name="T63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5" h="610">
                  <a:moveTo>
                    <a:pt x="55" y="0"/>
                  </a:moveTo>
                  <a:lnTo>
                    <a:pt x="2650" y="0"/>
                  </a:lnTo>
                  <a:lnTo>
                    <a:pt x="2667" y="3"/>
                  </a:lnTo>
                  <a:lnTo>
                    <a:pt x="2682" y="11"/>
                  </a:lnTo>
                  <a:lnTo>
                    <a:pt x="2694" y="23"/>
                  </a:lnTo>
                  <a:lnTo>
                    <a:pt x="2702" y="39"/>
                  </a:lnTo>
                  <a:lnTo>
                    <a:pt x="2705" y="56"/>
                  </a:lnTo>
                  <a:lnTo>
                    <a:pt x="2702" y="74"/>
                  </a:lnTo>
                  <a:lnTo>
                    <a:pt x="2694" y="89"/>
                  </a:lnTo>
                  <a:lnTo>
                    <a:pt x="2682" y="101"/>
                  </a:lnTo>
                  <a:lnTo>
                    <a:pt x="2667" y="109"/>
                  </a:lnTo>
                  <a:lnTo>
                    <a:pt x="2650" y="112"/>
                  </a:lnTo>
                  <a:lnTo>
                    <a:pt x="2456" y="112"/>
                  </a:lnTo>
                  <a:lnTo>
                    <a:pt x="2090" y="589"/>
                  </a:lnTo>
                  <a:lnTo>
                    <a:pt x="2078" y="601"/>
                  </a:lnTo>
                  <a:lnTo>
                    <a:pt x="2063" y="608"/>
                  </a:lnTo>
                  <a:lnTo>
                    <a:pt x="2046" y="610"/>
                  </a:lnTo>
                  <a:lnTo>
                    <a:pt x="2029" y="608"/>
                  </a:lnTo>
                  <a:lnTo>
                    <a:pt x="2015" y="601"/>
                  </a:lnTo>
                  <a:lnTo>
                    <a:pt x="2002" y="589"/>
                  </a:lnTo>
                  <a:lnTo>
                    <a:pt x="1637" y="112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3" y="101"/>
                  </a:lnTo>
                  <a:lnTo>
                    <a:pt x="11" y="89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351"/>
            <p:cNvSpPr>
              <a:spLocks noEditPoints="1"/>
            </p:cNvSpPr>
            <p:nvPr/>
          </p:nvSpPr>
          <p:spPr bwMode="auto">
            <a:xfrm>
              <a:off x="3552825" y="2703513"/>
              <a:ext cx="484188" cy="206375"/>
            </a:xfrm>
            <a:custGeom>
              <a:avLst/>
              <a:gdLst>
                <a:gd name="T0" fmla="*/ 1193 w 2745"/>
                <a:gd name="T1" fmla="*/ 740 h 1165"/>
                <a:gd name="T2" fmla="*/ 1124 w 2745"/>
                <a:gd name="T3" fmla="*/ 891 h 1165"/>
                <a:gd name="T4" fmla="*/ 1154 w 2745"/>
                <a:gd name="T5" fmla="*/ 937 h 1165"/>
                <a:gd name="T6" fmla="*/ 1208 w 2745"/>
                <a:gd name="T7" fmla="*/ 935 h 1165"/>
                <a:gd name="T8" fmla="*/ 1289 w 2745"/>
                <a:gd name="T9" fmla="*/ 787 h 1165"/>
                <a:gd name="T10" fmla="*/ 1272 w 2745"/>
                <a:gd name="T11" fmla="*/ 736 h 1165"/>
                <a:gd name="T12" fmla="*/ 623 w 2745"/>
                <a:gd name="T13" fmla="*/ 721 h 1165"/>
                <a:gd name="T14" fmla="*/ 578 w 2745"/>
                <a:gd name="T15" fmla="*/ 752 h 1165"/>
                <a:gd name="T16" fmla="*/ 520 w 2745"/>
                <a:gd name="T17" fmla="*/ 905 h 1165"/>
                <a:gd name="T18" fmla="*/ 560 w 2745"/>
                <a:gd name="T19" fmla="*/ 941 h 1165"/>
                <a:gd name="T20" fmla="*/ 612 w 2745"/>
                <a:gd name="T21" fmla="*/ 925 h 1165"/>
                <a:gd name="T22" fmla="*/ 682 w 2745"/>
                <a:gd name="T23" fmla="*/ 773 h 1165"/>
                <a:gd name="T24" fmla="*/ 651 w 2745"/>
                <a:gd name="T25" fmla="*/ 727 h 1165"/>
                <a:gd name="T26" fmla="*/ 1769 w 2745"/>
                <a:gd name="T27" fmla="*/ 668 h 1165"/>
                <a:gd name="T28" fmla="*/ 1682 w 2745"/>
                <a:gd name="T29" fmla="*/ 807 h 1165"/>
                <a:gd name="T30" fmla="*/ 1685 w 2745"/>
                <a:gd name="T31" fmla="*/ 863 h 1165"/>
                <a:gd name="T32" fmla="*/ 1731 w 2745"/>
                <a:gd name="T33" fmla="*/ 888 h 1165"/>
                <a:gd name="T34" fmla="*/ 1780 w 2745"/>
                <a:gd name="T35" fmla="*/ 857 h 1165"/>
                <a:gd name="T36" fmla="*/ 1839 w 2745"/>
                <a:gd name="T37" fmla="*/ 703 h 1165"/>
                <a:gd name="T38" fmla="*/ 1797 w 2745"/>
                <a:gd name="T39" fmla="*/ 667 h 1165"/>
                <a:gd name="T40" fmla="*/ 2038 w 2745"/>
                <a:gd name="T41" fmla="*/ 616 h 1165"/>
                <a:gd name="T42" fmla="*/ 2007 w 2745"/>
                <a:gd name="T43" fmla="*/ 662 h 1165"/>
                <a:gd name="T44" fmla="*/ 2031 w 2745"/>
                <a:gd name="T45" fmla="*/ 711 h 1165"/>
                <a:gd name="T46" fmla="*/ 2241 w 2745"/>
                <a:gd name="T47" fmla="*/ 830 h 1165"/>
                <a:gd name="T48" fmla="*/ 2280 w 2745"/>
                <a:gd name="T49" fmla="*/ 794 h 1165"/>
                <a:gd name="T50" fmla="*/ 2270 w 2745"/>
                <a:gd name="T51" fmla="*/ 741 h 1165"/>
                <a:gd name="T52" fmla="*/ 2065 w 2745"/>
                <a:gd name="T53" fmla="*/ 611 h 1165"/>
                <a:gd name="T54" fmla="*/ 811 w 2745"/>
                <a:gd name="T55" fmla="*/ 514 h 1165"/>
                <a:gd name="T56" fmla="*/ 794 w 2745"/>
                <a:gd name="T57" fmla="*/ 565 h 1165"/>
                <a:gd name="T58" fmla="*/ 875 w 2745"/>
                <a:gd name="T59" fmla="*/ 713 h 1165"/>
                <a:gd name="T60" fmla="*/ 928 w 2745"/>
                <a:gd name="T61" fmla="*/ 715 h 1165"/>
                <a:gd name="T62" fmla="*/ 958 w 2745"/>
                <a:gd name="T63" fmla="*/ 669 h 1165"/>
                <a:gd name="T64" fmla="*/ 889 w 2745"/>
                <a:gd name="T65" fmla="*/ 518 h 1165"/>
                <a:gd name="T66" fmla="*/ 1570 w 2745"/>
                <a:gd name="T67" fmla="*/ 389 h 1165"/>
                <a:gd name="T68" fmla="*/ 1519 w 2745"/>
                <a:gd name="T69" fmla="*/ 414 h 1165"/>
                <a:gd name="T70" fmla="*/ 1516 w 2745"/>
                <a:gd name="T71" fmla="*/ 468 h 1165"/>
                <a:gd name="T72" fmla="*/ 1606 w 2745"/>
                <a:gd name="T73" fmla="*/ 609 h 1165"/>
                <a:gd name="T74" fmla="*/ 1658 w 2745"/>
                <a:gd name="T75" fmla="*/ 595 h 1165"/>
                <a:gd name="T76" fmla="*/ 1675 w 2745"/>
                <a:gd name="T77" fmla="*/ 544 h 1165"/>
                <a:gd name="T78" fmla="*/ 1596 w 2745"/>
                <a:gd name="T79" fmla="*/ 398 h 1165"/>
                <a:gd name="T80" fmla="*/ 1273 w 2745"/>
                <a:gd name="T81" fmla="*/ 224 h 1165"/>
                <a:gd name="T82" fmla="*/ 1185 w 2745"/>
                <a:gd name="T83" fmla="*/ 363 h 1165"/>
                <a:gd name="T84" fmla="*/ 1188 w 2745"/>
                <a:gd name="T85" fmla="*/ 419 h 1165"/>
                <a:gd name="T86" fmla="*/ 1234 w 2745"/>
                <a:gd name="T87" fmla="*/ 444 h 1165"/>
                <a:gd name="T88" fmla="*/ 1284 w 2745"/>
                <a:gd name="T89" fmla="*/ 413 h 1165"/>
                <a:gd name="T90" fmla="*/ 1342 w 2745"/>
                <a:gd name="T91" fmla="*/ 260 h 1165"/>
                <a:gd name="T92" fmla="*/ 1301 w 2745"/>
                <a:gd name="T93" fmla="*/ 223 h 1165"/>
                <a:gd name="T94" fmla="*/ 1550 w 2745"/>
                <a:gd name="T95" fmla="*/ 10 h 1165"/>
                <a:gd name="T96" fmla="*/ 1885 w 2745"/>
                <a:gd name="T97" fmla="*/ 95 h 1165"/>
                <a:gd name="T98" fmla="*/ 2183 w 2745"/>
                <a:gd name="T99" fmla="*/ 255 h 1165"/>
                <a:gd name="T100" fmla="*/ 2433 w 2745"/>
                <a:gd name="T101" fmla="*/ 481 h 1165"/>
                <a:gd name="T102" fmla="*/ 2624 w 2745"/>
                <a:gd name="T103" fmla="*/ 766 h 1165"/>
                <a:gd name="T104" fmla="*/ 2744 w 2745"/>
                <a:gd name="T105" fmla="*/ 1097 h 1165"/>
                <a:gd name="T106" fmla="*/ 2721 w 2745"/>
                <a:gd name="T107" fmla="*/ 1155 h 1165"/>
                <a:gd name="T108" fmla="*/ 38 w 2745"/>
                <a:gd name="T109" fmla="*/ 1162 h 1165"/>
                <a:gd name="T110" fmla="*/ 0 w 2745"/>
                <a:gd name="T111" fmla="*/ 1114 h 1165"/>
                <a:gd name="T112" fmla="*/ 83 w 2745"/>
                <a:gd name="T113" fmla="*/ 845 h 1165"/>
                <a:gd name="T114" fmla="*/ 258 w 2745"/>
                <a:gd name="T115" fmla="*/ 548 h 1165"/>
                <a:gd name="T116" fmla="*/ 495 w 2745"/>
                <a:gd name="T117" fmla="*/ 306 h 1165"/>
                <a:gd name="T118" fmla="*/ 782 w 2745"/>
                <a:gd name="T119" fmla="*/ 128 h 1165"/>
                <a:gd name="T120" fmla="*/ 1109 w 2745"/>
                <a:gd name="T121" fmla="*/ 2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45" h="1165">
                  <a:moveTo>
                    <a:pt x="1230" y="721"/>
                  </a:moveTo>
                  <a:lnTo>
                    <a:pt x="1217" y="724"/>
                  </a:lnTo>
                  <a:lnTo>
                    <a:pt x="1204" y="731"/>
                  </a:lnTo>
                  <a:lnTo>
                    <a:pt x="1193" y="740"/>
                  </a:lnTo>
                  <a:lnTo>
                    <a:pt x="1185" y="752"/>
                  </a:lnTo>
                  <a:lnTo>
                    <a:pt x="1130" y="863"/>
                  </a:lnTo>
                  <a:lnTo>
                    <a:pt x="1125" y="877"/>
                  </a:lnTo>
                  <a:lnTo>
                    <a:pt x="1124" y="891"/>
                  </a:lnTo>
                  <a:lnTo>
                    <a:pt x="1127" y="905"/>
                  </a:lnTo>
                  <a:lnTo>
                    <a:pt x="1133" y="918"/>
                  </a:lnTo>
                  <a:lnTo>
                    <a:pt x="1142" y="928"/>
                  </a:lnTo>
                  <a:lnTo>
                    <a:pt x="1154" y="937"/>
                  </a:lnTo>
                  <a:lnTo>
                    <a:pt x="1166" y="941"/>
                  </a:lnTo>
                  <a:lnTo>
                    <a:pt x="1179" y="943"/>
                  </a:lnTo>
                  <a:lnTo>
                    <a:pt x="1194" y="941"/>
                  </a:lnTo>
                  <a:lnTo>
                    <a:pt x="1208" y="935"/>
                  </a:lnTo>
                  <a:lnTo>
                    <a:pt x="1219" y="925"/>
                  </a:lnTo>
                  <a:lnTo>
                    <a:pt x="1228" y="912"/>
                  </a:lnTo>
                  <a:lnTo>
                    <a:pt x="1284" y="801"/>
                  </a:lnTo>
                  <a:lnTo>
                    <a:pt x="1289" y="787"/>
                  </a:lnTo>
                  <a:lnTo>
                    <a:pt x="1290" y="773"/>
                  </a:lnTo>
                  <a:lnTo>
                    <a:pt x="1287" y="759"/>
                  </a:lnTo>
                  <a:lnTo>
                    <a:pt x="1281" y="747"/>
                  </a:lnTo>
                  <a:lnTo>
                    <a:pt x="1272" y="736"/>
                  </a:lnTo>
                  <a:lnTo>
                    <a:pt x="1259" y="727"/>
                  </a:lnTo>
                  <a:lnTo>
                    <a:pt x="1245" y="722"/>
                  </a:lnTo>
                  <a:lnTo>
                    <a:pt x="1230" y="721"/>
                  </a:lnTo>
                  <a:close/>
                  <a:moveTo>
                    <a:pt x="623" y="721"/>
                  </a:moveTo>
                  <a:lnTo>
                    <a:pt x="610" y="724"/>
                  </a:lnTo>
                  <a:lnTo>
                    <a:pt x="597" y="731"/>
                  </a:lnTo>
                  <a:lnTo>
                    <a:pt x="586" y="740"/>
                  </a:lnTo>
                  <a:lnTo>
                    <a:pt x="578" y="752"/>
                  </a:lnTo>
                  <a:lnTo>
                    <a:pt x="523" y="863"/>
                  </a:lnTo>
                  <a:lnTo>
                    <a:pt x="518" y="877"/>
                  </a:lnTo>
                  <a:lnTo>
                    <a:pt x="517" y="891"/>
                  </a:lnTo>
                  <a:lnTo>
                    <a:pt x="520" y="905"/>
                  </a:lnTo>
                  <a:lnTo>
                    <a:pt x="526" y="918"/>
                  </a:lnTo>
                  <a:lnTo>
                    <a:pt x="535" y="928"/>
                  </a:lnTo>
                  <a:lnTo>
                    <a:pt x="547" y="937"/>
                  </a:lnTo>
                  <a:lnTo>
                    <a:pt x="560" y="941"/>
                  </a:lnTo>
                  <a:lnTo>
                    <a:pt x="572" y="943"/>
                  </a:lnTo>
                  <a:lnTo>
                    <a:pt x="587" y="941"/>
                  </a:lnTo>
                  <a:lnTo>
                    <a:pt x="600" y="935"/>
                  </a:lnTo>
                  <a:lnTo>
                    <a:pt x="612" y="925"/>
                  </a:lnTo>
                  <a:lnTo>
                    <a:pt x="621" y="912"/>
                  </a:lnTo>
                  <a:lnTo>
                    <a:pt x="676" y="801"/>
                  </a:lnTo>
                  <a:lnTo>
                    <a:pt x="681" y="787"/>
                  </a:lnTo>
                  <a:lnTo>
                    <a:pt x="682" y="773"/>
                  </a:lnTo>
                  <a:lnTo>
                    <a:pt x="679" y="759"/>
                  </a:lnTo>
                  <a:lnTo>
                    <a:pt x="673" y="747"/>
                  </a:lnTo>
                  <a:lnTo>
                    <a:pt x="664" y="736"/>
                  </a:lnTo>
                  <a:lnTo>
                    <a:pt x="651" y="727"/>
                  </a:lnTo>
                  <a:lnTo>
                    <a:pt x="638" y="722"/>
                  </a:lnTo>
                  <a:lnTo>
                    <a:pt x="623" y="721"/>
                  </a:lnTo>
                  <a:close/>
                  <a:moveTo>
                    <a:pt x="1782" y="666"/>
                  </a:moveTo>
                  <a:lnTo>
                    <a:pt x="1769" y="668"/>
                  </a:lnTo>
                  <a:lnTo>
                    <a:pt x="1756" y="675"/>
                  </a:lnTo>
                  <a:lnTo>
                    <a:pt x="1745" y="684"/>
                  </a:lnTo>
                  <a:lnTo>
                    <a:pt x="1737" y="696"/>
                  </a:lnTo>
                  <a:lnTo>
                    <a:pt x="1682" y="807"/>
                  </a:lnTo>
                  <a:lnTo>
                    <a:pt x="1677" y="821"/>
                  </a:lnTo>
                  <a:lnTo>
                    <a:pt x="1676" y="835"/>
                  </a:lnTo>
                  <a:lnTo>
                    <a:pt x="1679" y="850"/>
                  </a:lnTo>
                  <a:lnTo>
                    <a:pt x="1685" y="863"/>
                  </a:lnTo>
                  <a:lnTo>
                    <a:pt x="1694" y="874"/>
                  </a:lnTo>
                  <a:lnTo>
                    <a:pt x="1706" y="882"/>
                  </a:lnTo>
                  <a:lnTo>
                    <a:pt x="1718" y="886"/>
                  </a:lnTo>
                  <a:lnTo>
                    <a:pt x="1731" y="888"/>
                  </a:lnTo>
                  <a:lnTo>
                    <a:pt x="1746" y="886"/>
                  </a:lnTo>
                  <a:lnTo>
                    <a:pt x="1760" y="880"/>
                  </a:lnTo>
                  <a:lnTo>
                    <a:pt x="1771" y="870"/>
                  </a:lnTo>
                  <a:lnTo>
                    <a:pt x="1780" y="857"/>
                  </a:lnTo>
                  <a:lnTo>
                    <a:pt x="1836" y="746"/>
                  </a:lnTo>
                  <a:lnTo>
                    <a:pt x="1841" y="732"/>
                  </a:lnTo>
                  <a:lnTo>
                    <a:pt x="1842" y="717"/>
                  </a:lnTo>
                  <a:lnTo>
                    <a:pt x="1839" y="703"/>
                  </a:lnTo>
                  <a:lnTo>
                    <a:pt x="1833" y="691"/>
                  </a:lnTo>
                  <a:lnTo>
                    <a:pt x="1824" y="680"/>
                  </a:lnTo>
                  <a:lnTo>
                    <a:pt x="1811" y="671"/>
                  </a:lnTo>
                  <a:lnTo>
                    <a:pt x="1797" y="667"/>
                  </a:lnTo>
                  <a:lnTo>
                    <a:pt x="1782" y="666"/>
                  </a:lnTo>
                  <a:close/>
                  <a:moveTo>
                    <a:pt x="2065" y="611"/>
                  </a:moveTo>
                  <a:lnTo>
                    <a:pt x="2051" y="612"/>
                  </a:lnTo>
                  <a:lnTo>
                    <a:pt x="2038" y="616"/>
                  </a:lnTo>
                  <a:lnTo>
                    <a:pt x="2026" y="624"/>
                  </a:lnTo>
                  <a:lnTo>
                    <a:pt x="2016" y="635"/>
                  </a:lnTo>
                  <a:lnTo>
                    <a:pt x="2010" y="648"/>
                  </a:lnTo>
                  <a:lnTo>
                    <a:pt x="2007" y="662"/>
                  </a:lnTo>
                  <a:lnTo>
                    <a:pt x="2008" y="676"/>
                  </a:lnTo>
                  <a:lnTo>
                    <a:pt x="2013" y="690"/>
                  </a:lnTo>
                  <a:lnTo>
                    <a:pt x="2020" y="702"/>
                  </a:lnTo>
                  <a:lnTo>
                    <a:pt x="2031" y="711"/>
                  </a:lnTo>
                  <a:lnTo>
                    <a:pt x="2197" y="822"/>
                  </a:lnTo>
                  <a:lnTo>
                    <a:pt x="2212" y="829"/>
                  </a:lnTo>
                  <a:lnTo>
                    <a:pt x="2228" y="832"/>
                  </a:lnTo>
                  <a:lnTo>
                    <a:pt x="2241" y="830"/>
                  </a:lnTo>
                  <a:lnTo>
                    <a:pt x="2254" y="825"/>
                  </a:lnTo>
                  <a:lnTo>
                    <a:pt x="2265" y="818"/>
                  </a:lnTo>
                  <a:lnTo>
                    <a:pt x="2274" y="807"/>
                  </a:lnTo>
                  <a:lnTo>
                    <a:pt x="2280" y="794"/>
                  </a:lnTo>
                  <a:lnTo>
                    <a:pt x="2283" y="780"/>
                  </a:lnTo>
                  <a:lnTo>
                    <a:pt x="2282" y="766"/>
                  </a:lnTo>
                  <a:lnTo>
                    <a:pt x="2277" y="753"/>
                  </a:lnTo>
                  <a:lnTo>
                    <a:pt x="2270" y="741"/>
                  </a:lnTo>
                  <a:lnTo>
                    <a:pt x="2259" y="731"/>
                  </a:lnTo>
                  <a:lnTo>
                    <a:pt x="2093" y="620"/>
                  </a:lnTo>
                  <a:lnTo>
                    <a:pt x="2079" y="613"/>
                  </a:lnTo>
                  <a:lnTo>
                    <a:pt x="2065" y="611"/>
                  </a:lnTo>
                  <a:close/>
                  <a:moveTo>
                    <a:pt x="852" y="500"/>
                  </a:moveTo>
                  <a:lnTo>
                    <a:pt x="837" y="501"/>
                  </a:lnTo>
                  <a:lnTo>
                    <a:pt x="823" y="505"/>
                  </a:lnTo>
                  <a:lnTo>
                    <a:pt x="811" y="514"/>
                  </a:lnTo>
                  <a:lnTo>
                    <a:pt x="802" y="524"/>
                  </a:lnTo>
                  <a:lnTo>
                    <a:pt x="796" y="537"/>
                  </a:lnTo>
                  <a:lnTo>
                    <a:pt x="793" y="551"/>
                  </a:lnTo>
                  <a:lnTo>
                    <a:pt x="794" y="565"/>
                  </a:lnTo>
                  <a:lnTo>
                    <a:pt x="799" y="579"/>
                  </a:lnTo>
                  <a:lnTo>
                    <a:pt x="854" y="690"/>
                  </a:lnTo>
                  <a:lnTo>
                    <a:pt x="863" y="703"/>
                  </a:lnTo>
                  <a:lnTo>
                    <a:pt x="875" y="713"/>
                  </a:lnTo>
                  <a:lnTo>
                    <a:pt x="888" y="718"/>
                  </a:lnTo>
                  <a:lnTo>
                    <a:pt x="903" y="720"/>
                  </a:lnTo>
                  <a:lnTo>
                    <a:pt x="916" y="719"/>
                  </a:lnTo>
                  <a:lnTo>
                    <a:pt x="928" y="715"/>
                  </a:lnTo>
                  <a:lnTo>
                    <a:pt x="940" y="706"/>
                  </a:lnTo>
                  <a:lnTo>
                    <a:pt x="949" y="696"/>
                  </a:lnTo>
                  <a:lnTo>
                    <a:pt x="955" y="683"/>
                  </a:lnTo>
                  <a:lnTo>
                    <a:pt x="958" y="669"/>
                  </a:lnTo>
                  <a:lnTo>
                    <a:pt x="957" y="655"/>
                  </a:lnTo>
                  <a:lnTo>
                    <a:pt x="952" y="641"/>
                  </a:lnTo>
                  <a:lnTo>
                    <a:pt x="897" y="530"/>
                  </a:lnTo>
                  <a:lnTo>
                    <a:pt x="889" y="518"/>
                  </a:lnTo>
                  <a:lnTo>
                    <a:pt x="878" y="508"/>
                  </a:lnTo>
                  <a:lnTo>
                    <a:pt x="865" y="502"/>
                  </a:lnTo>
                  <a:lnTo>
                    <a:pt x="852" y="500"/>
                  </a:lnTo>
                  <a:close/>
                  <a:moveTo>
                    <a:pt x="1570" y="389"/>
                  </a:moveTo>
                  <a:lnTo>
                    <a:pt x="1555" y="390"/>
                  </a:lnTo>
                  <a:lnTo>
                    <a:pt x="1541" y="394"/>
                  </a:lnTo>
                  <a:lnTo>
                    <a:pt x="1528" y="403"/>
                  </a:lnTo>
                  <a:lnTo>
                    <a:pt x="1519" y="414"/>
                  </a:lnTo>
                  <a:lnTo>
                    <a:pt x="1513" y="426"/>
                  </a:lnTo>
                  <a:lnTo>
                    <a:pt x="1510" y="440"/>
                  </a:lnTo>
                  <a:lnTo>
                    <a:pt x="1511" y="454"/>
                  </a:lnTo>
                  <a:lnTo>
                    <a:pt x="1516" y="468"/>
                  </a:lnTo>
                  <a:lnTo>
                    <a:pt x="1572" y="579"/>
                  </a:lnTo>
                  <a:lnTo>
                    <a:pt x="1581" y="592"/>
                  </a:lnTo>
                  <a:lnTo>
                    <a:pt x="1592" y="602"/>
                  </a:lnTo>
                  <a:lnTo>
                    <a:pt x="1606" y="609"/>
                  </a:lnTo>
                  <a:lnTo>
                    <a:pt x="1621" y="611"/>
                  </a:lnTo>
                  <a:lnTo>
                    <a:pt x="1633" y="609"/>
                  </a:lnTo>
                  <a:lnTo>
                    <a:pt x="1646" y="604"/>
                  </a:lnTo>
                  <a:lnTo>
                    <a:pt x="1658" y="595"/>
                  </a:lnTo>
                  <a:lnTo>
                    <a:pt x="1667" y="585"/>
                  </a:lnTo>
                  <a:lnTo>
                    <a:pt x="1673" y="572"/>
                  </a:lnTo>
                  <a:lnTo>
                    <a:pt x="1676" y="558"/>
                  </a:lnTo>
                  <a:lnTo>
                    <a:pt x="1675" y="544"/>
                  </a:lnTo>
                  <a:lnTo>
                    <a:pt x="1670" y="530"/>
                  </a:lnTo>
                  <a:lnTo>
                    <a:pt x="1615" y="419"/>
                  </a:lnTo>
                  <a:lnTo>
                    <a:pt x="1607" y="407"/>
                  </a:lnTo>
                  <a:lnTo>
                    <a:pt x="1596" y="398"/>
                  </a:lnTo>
                  <a:lnTo>
                    <a:pt x="1583" y="391"/>
                  </a:lnTo>
                  <a:lnTo>
                    <a:pt x="1570" y="389"/>
                  </a:lnTo>
                  <a:close/>
                  <a:moveTo>
                    <a:pt x="1286" y="222"/>
                  </a:moveTo>
                  <a:lnTo>
                    <a:pt x="1273" y="224"/>
                  </a:lnTo>
                  <a:lnTo>
                    <a:pt x="1259" y="230"/>
                  </a:lnTo>
                  <a:lnTo>
                    <a:pt x="1248" y="240"/>
                  </a:lnTo>
                  <a:lnTo>
                    <a:pt x="1240" y="252"/>
                  </a:lnTo>
                  <a:lnTo>
                    <a:pt x="1185" y="363"/>
                  </a:lnTo>
                  <a:lnTo>
                    <a:pt x="1180" y="378"/>
                  </a:lnTo>
                  <a:lnTo>
                    <a:pt x="1179" y="392"/>
                  </a:lnTo>
                  <a:lnTo>
                    <a:pt x="1182" y="406"/>
                  </a:lnTo>
                  <a:lnTo>
                    <a:pt x="1188" y="419"/>
                  </a:lnTo>
                  <a:lnTo>
                    <a:pt x="1197" y="429"/>
                  </a:lnTo>
                  <a:lnTo>
                    <a:pt x="1209" y="438"/>
                  </a:lnTo>
                  <a:lnTo>
                    <a:pt x="1221" y="442"/>
                  </a:lnTo>
                  <a:lnTo>
                    <a:pt x="1234" y="444"/>
                  </a:lnTo>
                  <a:lnTo>
                    <a:pt x="1249" y="442"/>
                  </a:lnTo>
                  <a:lnTo>
                    <a:pt x="1264" y="436"/>
                  </a:lnTo>
                  <a:lnTo>
                    <a:pt x="1275" y="426"/>
                  </a:lnTo>
                  <a:lnTo>
                    <a:pt x="1284" y="413"/>
                  </a:lnTo>
                  <a:lnTo>
                    <a:pt x="1339" y="302"/>
                  </a:lnTo>
                  <a:lnTo>
                    <a:pt x="1344" y="288"/>
                  </a:lnTo>
                  <a:lnTo>
                    <a:pt x="1345" y="274"/>
                  </a:lnTo>
                  <a:lnTo>
                    <a:pt x="1342" y="260"/>
                  </a:lnTo>
                  <a:lnTo>
                    <a:pt x="1336" y="247"/>
                  </a:lnTo>
                  <a:lnTo>
                    <a:pt x="1327" y="236"/>
                  </a:lnTo>
                  <a:lnTo>
                    <a:pt x="1315" y="227"/>
                  </a:lnTo>
                  <a:lnTo>
                    <a:pt x="1301" y="223"/>
                  </a:lnTo>
                  <a:lnTo>
                    <a:pt x="1286" y="222"/>
                  </a:lnTo>
                  <a:close/>
                  <a:moveTo>
                    <a:pt x="1373" y="0"/>
                  </a:moveTo>
                  <a:lnTo>
                    <a:pt x="1462" y="2"/>
                  </a:lnTo>
                  <a:lnTo>
                    <a:pt x="1550" y="10"/>
                  </a:lnTo>
                  <a:lnTo>
                    <a:pt x="1636" y="25"/>
                  </a:lnTo>
                  <a:lnTo>
                    <a:pt x="1721" y="43"/>
                  </a:lnTo>
                  <a:lnTo>
                    <a:pt x="1803" y="67"/>
                  </a:lnTo>
                  <a:lnTo>
                    <a:pt x="1885" y="95"/>
                  </a:lnTo>
                  <a:lnTo>
                    <a:pt x="1963" y="128"/>
                  </a:lnTo>
                  <a:lnTo>
                    <a:pt x="2039" y="167"/>
                  </a:lnTo>
                  <a:lnTo>
                    <a:pt x="2113" y="209"/>
                  </a:lnTo>
                  <a:lnTo>
                    <a:pt x="2183" y="255"/>
                  </a:lnTo>
                  <a:lnTo>
                    <a:pt x="2250" y="306"/>
                  </a:lnTo>
                  <a:lnTo>
                    <a:pt x="2314" y="360"/>
                  </a:lnTo>
                  <a:lnTo>
                    <a:pt x="2376" y="420"/>
                  </a:lnTo>
                  <a:lnTo>
                    <a:pt x="2433" y="481"/>
                  </a:lnTo>
                  <a:lnTo>
                    <a:pt x="2487" y="548"/>
                  </a:lnTo>
                  <a:lnTo>
                    <a:pt x="2537" y="617"/>
                  </a:lnTo>
                  <a:lnTo>
                    <a:pt x="2582" y="689"/>
                  </a:lnTo>
                  <a:lnTo>
                    <a:pt x="2624" y="766"/>
                  </a:lnTo>
                  <a:lnTo>
                    <a:pt x="2662" y="845"/>
                  </a:lnTo>
                  <a:lnTo>
                    <a:pt x="2694" y="926"/>
                  </a:lnTo>
                  <a:lnTo>
                    <a:pt x="2721" y="1010"/>
                  </a:lnTo>
                  <a:lnTo>
                    <a:pt x="2744" y="1097"/>
                  </a:lnTo>
                  <a:lnTo>
                    <a:pt x="2745" y="1114"/>
                  </a:lnTo>
                  <a:lnTo>
                    <a:pt x="2742" y="1130"/>
                  </a:lnTo>
                  <a:lnTo>
                    <a:pt x="2734" y="1144"/>
                  </a:lnTo>
                  <a:lnTo>
                    <a:pt x="2721" y="1155"/>
                  </a:lnTo>
                  <a:lnTo>
                    <a:pt x="2707" y="1162"/>
                  </a:lnTo>
                  <a:lnTo>
                    <a:pt x="2691" y="1165"/>
                  </a:lnTo>
                  <a:lnTo>
                    <a:pt x="54" y="1165"/>
                  </a:lnTo>
                  <a:lnTo>
                    <a:pt x="38" y="1162"/>
                  </a:lnTo>
                  <a:lnTo>
                    <a:pt x="23" y="1155"/>
                  </a:lnTo>
                  <a:lnTo>
                    <a:pt x="11" y="1144"/>
                  </a:lnTo>
                  <a:lnTo>
                    <a:pt x="3" y="1130"/>
                  </a:lnTo>
                  <a:lnTo>
                    <a:pt x="0" y="1114"/>
                  </a:lnTo>
                  <a:lnTo>
                    <a:pt x="1" y="1097"/>
                  </a:lnTo>
                  <a:lnTo>
                    <a:pt x="24" y="1010"/>
                  </a:lnTo>
                  <a:lnTo>
                    <a:pt x="51" y="926"/>
                  </a:lnTo>
                  <a:lnTo>
                    <a:pt x="83" y="845"/>
                  </a:lnTo>
                  <a:lnTo>
                    <a:pt x="120" y="766"/>
                  </a:lnTo>
                  <a:lnTo>
                    <a:pt x="163" y="689"/>
                  </a:lnTo>
                  <a:lnTo>
                    <a:pt x="208" y="617"/>
                  </a:lnTo>
                  <a:lnTo>
                    <a:pt x="258" y="548"/>
                  </a:lnTo>
                  <a:lnTo>
                    <a:pt x="312" y="481"/>
                  </a:lnTo>
                  <a:lnTo>
                    <a:pt x="369" y="420"/>
                  </a:lnTo>
                  <a:lnTo>
                    <a:pt x="430" y="360"/>
                  </a:lnTo>
                  <a:lnTo>
                    <a:pt x="495" y="306"/>
                  </a:lnTo>
                  <a:lnTo>
                    <a:pt x="562" y="255"/>
                  </a:lnTo>
                  <a:lnTo>
                    <a:pt x="632" y="209"/>
                  </a:lnTo>
                  <a:lnTo>
                    <a:pt x="705" y="167"/>
                  </a:lnTo>
                  <a:lnTo>
                    <a:pt x="782" y="128"/>
                  </a:lnTo>
                  <a:lnTo>
                    <a:pt x="860" y="95"/>
                  </a:lnTo>
                  <a:lnTo>
                    <a:pt x="941" y="67"/>
                  </a:lnTo>
                  <a:lnTo>
                    <a:pt x="1024" y="43"/>
                  </a:lnTo>
                  <a:lnTo>
                    <a:pt x="1109" y="25"/>
                  </a:lnTo>
                  <a:lnTo>
                    <a:pt x="1195" y="10"/>
                  </a:lnTo>
                  <a:lnTo>
                    <a:pt x="1284" y="2"/>
                  </a:lnTo>
                  <a:lnTo>
                    <a:pt x="1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352"/>
            <p:cNvSpPr>
              <a:spLocks noEditPoints="1"/>
            </p:cNvSpPr>
            <p:nvPr/>
          </p:nvSpPr>
          <p:spPr bwMode="auto">
            <a:xfrm>
              <a:off x="3557588" y="3084513"/>
              <a:ext cx="476250" cy="138112"/>
            </a:xfrm>
            <a:custGeom>
              <a:avLst/>
              <a:gdLst>
                <a:gd name="T0" fmla="*/ 1232 w 2703"/>
                <a:gd name="T1" fmla="*/ 403 h 781"/>
                <a:gd name="T2" fmla="*/ 1215 w 2703"/>
                <a:gd name="T3" fmla="*/ 455 h 781"/>
                <a:gd name="T4" fmla="*/ 1296 w 2703"/>
                <a:gd name="T5" fmla="*/ 603 h 781"/>
                <a:gd name="T6" fmla="*/ 1350 w 2703"/>
                <a:gd name="T7" fmla="*/ 605 h 781"/>
                <a:gd name="T8" fmla="*/ 1379 w 2703"/>
                <a:gd name="T9" fmla="*/ 559 h 781"/>
                <a:gd name="T10" fmla="*/ 1311 w 2703"/>
                <a:gd name="T11" fmla="*/ 407 h 781"/>
                <a:gd name="T12" fmla="*/ 1881 w 2703"/>
                <a:gd name="T13" fmla="*/ 334 h 781"/>
                <a:gd name="T14" fmla="*/ 1831 w 2703"/>
                <a:gd name="T15" fmla="*/ 358 h 781"/>
                <a:gd name="T16" fmla="*/ 1828 w 2703"/>
                <a:gd name="T17" fmla="*/ 413 h 781"/>
                <a:gd name="T18" fmla="*/ 1917 w 2703"/>
                <a:gd name="T19" fmla="*/ 552 h 781"/>
                <a:gd name="T20" fmla="*/ 1969 w 2703"/>
                <a:gd name="T21" fmla="*/ 540 h 781"/>
                <a:gd name="T22" fmla="*/ 1986 w 2703"/>
                <a:gd name="T23" fmla="*/ 489 h 781"/>
                <a:gd name="T24" fmla="*/ 1907 w 2703"/>
                <a:gd name="T25" fmla="*/ 342 h 781"/>
                <a:gd name="T26" fmla="*/ 1032 w 2703"/>
                <a:gd name="T27" fmla="*/ 225 h 781"/>
                <a:gd name="T28" fmla="*/ 944 w 2703"/>
                <a:gd name="T29" fmla="*/ 364 h 781"/>
                <a:gd name="T30" fmla="*/ 947 w 2703"/>
                <a:gd name="T31" fmla="*/ 419 h 781"/>
                <a:gd name="T32" fmla="*/ 994 w 2703"/>
                <a:gd name="T33" fmla="*/ 445 h 781"/>
                <a:gd name="T34" fmla="*/ 1043 w 2703"/>
                <a:gd name="T35" fmla="*/ 413 h 781"/>
                <a:gd name="T36" fmla="*/ 1101 w 2703"/>
                <a:gd name="T37" fmla="*/ 260 h 781"/>
                <a:gd name="T38" fmla="*/ 1060 w 2703"/>
                <a:gd name="T39" fmla="*/ 224 h 781"/>
                <a:gd name="T40" fmla="*/ 528 w 2703"/>
                <a:gd name="T41" fmla="*/ 228 h 781"/>
                <a:gd name="T42" fmla="*/ 497 w 2703"/>
                <a:gd name="T43" fmla="*/ 274 h 781"/>
                <a:gd name="T44" fmla="*/ 521 w 2703"/>
                <a:gd name="T45" fmla="*/ 324 h 781"/>
                <a:gd name="T46" fmla="*/ 731 w 2703"/>
                <a:gd name="T47" fmla="*/ 443 h 781"/>
                <a:gd name="T48" fmla="*/ 770 w 2703"/>
                <a:gd name="T49" fmla="*/ 406 h 781"/>
                <a:gd name="T50" fmla="*/ 760 w 2703"/>
                <a:gd name="T51" fmla="*/ 352 h 781"/>
                <a:gd name="T52" fmla="*/ 555 w 2703"/>
                <a:gd name="T53" fmla="*/ 223 h 781"/>
                <a:gd name="T54" fmla="*/ 2167 w 2703"/>
                <a:gd name="T55" fmla="*/ 185 h 781"/>
                <a:gd name="T56" fmla="*/ 2098 w 2703"/>
                <a:gd name="T57" fmla="*/ 337 h 781"/>
                <a:gd name="T58" fmla="*/ 2129 w 2703"/>
                <a:gd name="T59" fmla="*/ 383 h 781"/>
                <a:gd name="T60" fmla="*/ 2182 w 2703"/>
                <a:gd name="T61" fmla="*/ 381 h 781"/>
                <a:gd name="T62" fmla="*/ 2262 w 2703"/>
                <a:gd name="T63" fmla="*/ 233 h 781"/>
                <a:gd name="T64" fmla="*/ 2245 w 2703"/>
                <a:gd name="T65" fmla="*/ 181 h 781"/>
                <a:gd name="T66" fmla="*/ 1597 w 2703"/>
                <a:gd name="T67" fmla="*/ 167 h 781"/>
                <a:gd name="T68" fmla="*/ 1552 w 2703"/>
                <a:gd name="T69" fmla="*/ 197 h 781"/>
                <a:gd name="T70" fmla="*/ 1493 w 2703"/>
                <a:gd name="T71" fmla="*/ 351 h 781"/>
                <a:gd name="T72" fmla="*/ 1533 w 2703"/>
                <a:gd name="T73" fmla="*/ 387 h 781"/>
                <a:gd name="T74" fmla="*/ 1586 w 2703"/>
                <a:gd name="T75" fmla="*/ 371 h 781"/>
                <a:gd name="T76" fmla="*/ 1656 w 2703"/>
                <a:gd name="T77" fmla="*/ 219 h 781"/>
                <a:gd name="T78" fmla="*/ 1626 w 2703"/>
                <a:gd name="T79" fmla="*/ 172 h 781"/>
                <a:gd name="T80" fmla="*/ 2649 w 2703"/>
                <a:gd name="T81" fmla="*/ 0 h 781"/>
                <a:gd name="T82" fmla="*/ 2701 w 2703"/>
                <a:gd name="T83" fmla="*/ 39 h 781"/>
                <a:gd name="T84" fmla="*/ 2544 w 2703"/>
                <a:gd name="T85" fmla="*/ 540 h 781"/>
                <a:gd name="T86" fmla="*/ 2431 w 2703"/>
                <a:gd name="T87" fmla="*/ 689 h 781"/>
                <a:gd name="T88" fmla="*/ 2264 w 2703"/>
                <a:gd name="T89" fmla="*/ 770 h 781"/>
                <a:gd name="T90" fmla="*/ 487 w 2703"/>
                <a:gd name="T91" fmla="*/ 778 h 781"/>
                <a:gd name="T92" fmla="*/ 312 w 2703"/>
                <a:gd name="T93" fmla="*/ 716 h 781"/>
                <a:gd name="T94" fmla="*/ 183 w 2703"/>
                <a:gd name="T95" fmla="*/ 583 h 781"/>
                <a:gd name="T96" fmla="*/ 0 w 2703"/>
                <a:gd name="T97" fmla="*/ 60 h 781"/>
                <a:gd name="T98" fmla="*/ 19 w 2703"/>
                <a:gd name="T99" fmla="*/ 14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03" h="781">
                  <a:moveTo>
                    <a:pt x="1274" y="389"/>
                  </a:moveTo>
                  <a:lnTo>
                    <a:pt x="1259" y="390"/>
                  </a:lnTo>
                  <a:lnTo>
                    <a:pt x="1245" y="394"/>
                  </a:lnTo>
                  <a:lnTo>
                    <a:pt x="1232" y="403"/>
                  </a:lnTo>
                  <a:lnTo>
                    <a:pt x="1223" y="413"/>
                  </a:lnTo>
                  <a:lnTo>
                    <a:pt x="1217" y="426"/>
                  </a:lnTo>
                  <a:lnTo>
                    <a:pt x="1214" y="441"/>
                  </a:lnTo>
                  <a:lnTo>
                    <a:pt x="1215" y="455"/>
                  </a:lnTo>
                  <a:lnTo>
                    <a:pt x="1220" y="469"/>
                  </a:lnTo>
                  <a:lnTo>
                    <a:pt x="1276" y="580"/>
                  </a:lnTo>
                  <a:lnTo>
                    <a:pt x="1285" y="593"/>
                  </a:lnTo>
                  <a:lnTo>
                    <a:pt x="1296" y="603"/>
                  </a:lnTo>
                  <a:lnTo>
                    <a:pt x="1310" y="608"/>
                  </a:lnTo>
                  <a:lnTo>
                    <a:pt x="1325" y="611"/>
                  </a:lnTo>
                  <a:lnTo>
                    <a:pt x="1337" y="609"/>
                  </a:lnTo>
                  <a:lnTo>
                    <a:pt x="1350" y="605"/>
                  </a:lnTo>
                  <a:lnTo>
                    <a:pt x="1362" y="596"/>
                  </a:lnTo>
                  <a:lnTo>
                    <a:pt x="1371" y="586"/>
                  </a:lnTo>
                  <a:lnTo>
                    <a:pt x="1377" y="573"/>
                  </a:lnTo>
                  <a:lnTo>
                    <a:pt x="1379" y="559"/>
                  </a:lnTo>
                  <a:lnTo>
                    <a:pt x="1379" y="544"/>
                  </a:lnTo>
                  <a:lnTo>
                    <a:pt x="1374" y="530"/>
                  </a:lnTo>
                  <a:lnTo>
                    <a:pt x="1319" y="419"/>
                  </a:lnTo>
                  <a:lnTo>
                    <a:pt x="1311" y="407"/>
                  </a:lnTo>
                  <a:lnTo>
                    <a:pt x="1300" y="397"/>
                  </a:lnTo>
                  <a:lnTo>
                    <a:pt x="1287" y="391"/>
                  </a:lnTo>
                  <a:lnTo>
                    <a:pt x="1274" y="389"/>
                  </a:lnTo>
                  <a:close/>
                  <a:moveTo>
                    <a:pt x="1881" y="334"/>
                  </a:moveTo>
                  <a:lnTo>
                    <a:pt x="1866" y="334"/>
                  </a:lnTo>
                  <a:lnTo>
                    <a:pt x="1852" y="339"/>
                  </a:lnTo>
                  <a:lnTo>
                    <a:pt x="1840" y="348"/>
                  </a:lnTo>
                  <a:lnTo>
                    <a:pt x="1831" y="358"/>
                  </a:lnTo>
                  <a:lnTo>
                    <a:pt x="1825" y="371"/>
                  </a:lnTo>
                  <a:lnTo>
                    <a:pt x="1822" y="385"/>
                  </a:lnTo>
                  <a:lnTo>
                    <a:pt x="1823" y="399"/>
                  </a:lnTo>
                  <a:lnTo>
                    <a:pt x="1828" y="413"/>
                  </a:lnTo>
                  <a:lnTo>
                    <a:pt x="1883" y="524"/>
                  </a:lnTo>
                  <a:lnTo>
                    <a:pt x="1892" y="537"/>
                  </a:lnTo>
                  <a:lnTo>
                    <a:pt x="1904" y="547"/>
                  </a:lnTo>
                  <a:lnTo>
                    <a:pt x="1917" y="552"/>
                  </a:lnTo>
                  <a:lnTo>
                    <a:pt x="1932" y="554"/>
                  </a:lnTo>
                  <a:lnTo>
                    <a:pt x="1944" y="553"/>
                  </a:lnTo>
                  <a:lnTo>
                    <a:pt x="1957" y="549"/>
                  </a:lnTo>
                  <a:lnTo>
                    <a:pt x="1969" y="540"/>
                  </a:lnTo>
                  <a:lnTo>
                    <a:pt x="1978" y="530"/>
                  </a:lnTo>
                  <a:lnTo>
                    <a:pt x="1984" y="517"/>
                  </a:lnTo>
                  <a:lnTo>
                    <a:pt x="1987" y="503"/>
                  </a:lnTo>
                  <a:lnTo>
                    <a:pt x="1986" y="489"/>
                  </a:lnTo>
                  <a:lnTo>
                    <a:pt x="1981" y="475"/>
                  </a:lnTo>
                  <a:lnTo>
                    <a:pt x="1926" y="364"/>
                  </a:lnTo>
                  <a:lnTo>
                    <a:pt x="1918" y="352"/>
                  </a:lnTo>
                  <a:lnTo>
                    <a:pt x="1907" y="342"/>
                  </a:lnTo>
                  <a:lnTo>
                    <a:pt x="1894" y="336"/>
                  </a:lnTo>
                  <a:lnTo>
                    <a:pt x="1881" y="334"/>
                  </a:lnTo>
                  <a:close/>
                  <a:moveTo>
                    <a:pt x="1045" y="223"/>
                  </a:moveTo>
                  <a:lnTo>
                    <a:pt x="1032" y="225"/>
                  </a:lnTo>
                  <a:lnTo>
                    <a:pt x="1019" y="232"/>
                  </a:lnTo>
                  <a:lnTo>
                    <a:pt x="1008" y="241"/>
                  </a:lnTo>
                  <a:lnTo>
                    <a:pt x="1000" y="253"/>
                  </a:lnTo>
                  <a:lnTo>
                    <a:pt x="944" y="364"/>
                  </a:lnTo>
                  <a:lnTo>
                    <a:pt x="939" y="378"/>
                  </a:lnTo>
                  <a:lnTo>
                    <a:pt x="938" y="392"/>
                  </a:lnTo>
                  <a:lnTo>
                    <a:pt x="941" y="406"/>
                  </a:lnTo>
                  <a:lnTo>
                    <a:pt x="947" y="419"/>
                  </a:lnTo>
                  <a:lnTo>
                    <a:pt x="956" y="430"/>
                  </a:lnTo>
                  <a:lnTo>
                    <a:pt x="969" y="438"/>
                  </a:lnTo>
                  <a:lnTo>
                    <a:pt x="981" y="443"/>
                  </a:lnTo>
                  <a:lnTo>
                    <a:pt x="994" y="445"/>
                  </a:lnTo>
                  <a:lnTo>
                    <a:pt x="1009" y="443"/>
                  </a:lnTo>
                  <a:lnTo>
                    <a:pt x="1023" y="436"/>
                  </a:lnTo>
                  <a:lnTo>
                    <a:pt x="1034" y="426"/>
                  </a:lnTo>
                  <a:lnTo>
                    <a:pt x="1043" y="413"/>
                  </a:lnTo>
                  <a:lnTo>
                    <a:pt x="1098" y="302"/>
                  </a:lnTo>
                  <a:lnTo>
                    <a:pt x="1103" y="288"/>
                  </a:lnTo>
                  <a:lnTo>
                    <a:pt x="1104" y="274"/>
                  </a:lnTo>
                  <a:lnTo>
                    <a:pt x="1101" y="260"/>
                  </a:lnTo>
                  <a:lnTo>
                    <a:pt x="1095" y="247"/>
                  </a:lnTo>
                  <a:lnTo>
                    <a:pt x="1086" y="237"/>
                  </a:lnTo>
                  <a:lnTo>
                    <a:pt x="1074" y="228"/>
                  </a:lnTo>
                  <a:lnTo>
                    <a:pt x="1060" y="224"/>
                  </a:lnTo>
                  <a:lnTo>
                    <a:pt x="1045" y="223"/>
                  </a:lnTo>
                  <a:close/>
                  <a:moveTo>
                    <a:pt x="555" y="223"/>
                  </a:moveTo>
                  <a:lnTo>
                    <a:pt x="541" y="224"/>
                  </a:lnTo>
                  <a:lnTo>
                    <a:pt x="528" y="228"/>
                  </a:lnTo>
                  <a:lnTo>
                    <a:pt x="516" y="236"/>
                  </a:lnTo>
                  <a:lnTo>
                    <a:pt x="506" y="247"/>
                  </a:lnTo>
                  <a:lnTo>
                    <a:pt x="500" y="260"/>
                  </a:lnTo>
                  <a:lnTo>
                    <a:pt x="497" y="274"/>
                  </a:lnTo>
                  <a:lnTo>
                    <a:pt x="498" y="288"/>
                  </a:lnTo>
                  <a:lnTo>
                    <a:pt x="503" y="302"/>
                  </a:lnTo>
                  <a:lnTo>
                    <a:pt x="510" y="314"/>
                  </a:lnTo>
                  <a:lnTo>
                    <a:pt x="521" y="324"/>
                  </a:lnTo>
                  <a:lnTo>
                    <a:pt x="687" y="434"/>
                  </a:lnTo>
                  <a:lnTo>
                    <a:pt x="702" y="442"/>
                  </a:lnTo>
                  <a:lnTo>
                    <a:pt x="718" y="445"/>
                  </a:lnTo>
                  <a:lnTo>
                    <a:pt x="731" y="443"/>
                  </a:lnTo>
                  <a:lnTo>
                    <a:pt x="743" y="437"/>
                  </a:lnTo>
                  <a:lnTo>
                    <a:pt x="755" y="430"/>
                  </a:lnTo>
                  <a:lnTo>
                    <a:pt x="764" y="419"/>
                  </a:lnTo>
                  <a:lnTo>
                    <a:pt x="770" y="406"/>
                  </a:lnTo>
                  <a:lnTo>
                    <a:pt x="773" y="392"/>
                  </a:lnTo>
                  <a:lnTo>
                    <a:pt x="772" y="378"/>
                  </a:lnTo>
                  <a:lnTo>
                    <a:pt x="767" y="364"/>
                  </a:lnTo>
                  <a:lnTo>
                    <a:pt x="760" y="352"/>
                  </a:lnTo>
                  <a:lnTo>
                    <a:pt x="749" y="343"/>
                  </a:lnTo>
                  <a:lnTo>
                    <a:pt x="583" y="232"/>
                  </a:lnTo>
                  <a:lnTo>
                    <a:pt x="569" y="225"/>
                  </a:lnTo>
                  <a:lnTo>
                    <a:pt x="555" y="223"/>
                  </a:lnTo>
                  <a:close/>
                  <a:moveTo>
                    <a:pt x="2204" y="167"/>
                  </a:moveTo>
                  <a:lnTo>
                    <a:pt x="2191" y="169"/>
                  </a:lnTo>
                  <a:lnTo>
                    <a:pt x="2178" y="176"/>
                  </a:lnTo>
                  <a:lnTo>
                    <a:pt x="2167" y="185"/>
                  </a:lnTo>
                  <a:lnTo>
                    <a:pt x="2159" y="197"/>
                  </a:lnTo>
                  <a:lnTo>
                    <a:pt x="2104" y="308"/>
                  </a:lnTo>
                  <a:lnTo>
                    <a:pt x="2099" y="322"/>
                  </a:lnTo>
                  <a:lnTo>
                    <a:pt x="2098" y="337"/>
                  </a:lnTo>
                  <a:lnTo>
                    <a:pt x="2101" y="351"/>
                  </a:lnTo>
                  <a:lnTo>
                    <a:pt x="2107" y="364"/>
                  </a:lnTo>
                  <a:lnTo>
                    <a:pt x="2116" y="374"/>
                  </a:lnTo>
                  <a:lnTo>
                    <a:pt x="2129" y="383"/>
                  </a:lnTo>
                  <a:lnTo>
                    <a:pt x="2141" y="387"/>
                  </a:lnTo>
                  <a:lnTo>
                    <a:pt x="2153" y="389"/>
                  </a:lnTo>
                  <a:lnTo>
                    <a:pt x="2168" y="387"/>
                  </a:lnTo>
                  <a:lnTo>
                    <a:pt x="2182" y="381"/>
                  </a:lnTo>
                  <a:lnTo>
                    <a:pt x="2193" y="371"/>
                  </a:lnTo>
                  <a:lnTo>
                    <a:pt x="2202" y="358"/>
                  </a:lnTo>
                  <a:lnTo>
                    <a:pt x="2257" y="247"/>
                  </a:lnTo>
                  <a:lnTo>
                    <a:pt x="2262" y="233"/>
                  </a:lnTo>
                  <a:lnTo>
                    <a:pt x="2263" y="219"/>
                  </a:lnTo>
                  <a:lnTo>
                    <a:pt x="2260" y="204"/>
                  </a:lnTo>
                  <a:lnTo>
                    <a:pt x="2254" y="192"/>
                  </a:lnTo>
                  <a:lnTo>
                    <a:pt x="2245" y="181"/>
                  </a:lnTo>
                  <a:lnTo>
                    <a:pt x="2233" y="172"/>
                  </a:lnTo>
                  <a:lnTo>
                    <a:pt x="2219" y="168"/>
                  </a:lnTo>
                  <a:lnTo>
                    <a:pt x="2204" y="167"/>
                  </a:lnTo>
                  <a:close/>
                  <a:moveTo>
                    <a:pt x="1597" y="167"/>
                  </a:moveTo>
                  <a:lnTo>
                    <a:pt x="1584" y="169"/>
                  </a:lnTo>
                  <a:lnTo>
                    <a:pt x="1571" y="176"/>
                  </a:lnTo>
                  <a:lnTo>
                    <a:pt x="1560" y="185"/>
                  </a:lnTo>
                  <a:lnTo>
                    <a:pt x="1552" y="197"/>
                  </a:lnTo>
                  <a:lnTo>
                    <a:pt x="1496" y="308"/>
                  </a:lnTo>
                  <a:lnTo>
                    <a:pt x="1491" y="322"/>
                  </a:lnTo>
                  <a:lnTo>
                    <a:pt x="1490" y="337"/>
                  </a:lnTo>
                  <a:lnTo>
                    <a:pt x="1493" y="351"/>
                  </a:lnTo>
                  <a:lnTo>
                    <a:pt x="1499" y="364"/>
                  </a:lnTo>
                  <a:lnTo>
                    <a:pt x="1508" y="374"/>
                  </a:lnTo>
                  <a:lnTo>
                    <a:pt x="1521" y="383"/>
                  </a:lnTo>
                  <a:lnTo>
                    <a:pt x="1533" y="387"/>
                  </a:lnTo>
                  <a:lnTo>
                    <a:pt x="1546" y="389"/>
                  </a:lnTo>
                  <a:lnTo>
                    <a:pt x="1561" y="387"/>
                  </a:lnTo>
                  <a:lnTo>
                    <a:pt x="1575" y="381"/>
                  </a:lnTo>
                  <a:lnTo>
                    <a:pt x="1586" y="371"/>
                  </a:lnTo>
                  <a:lnTo>
                    <a:pt x="1595" y="358"/>
                  </a:lnTo>
                  <a:lnTo>
                    <a:pt x="1650" y="247"/>
                  </a:lnTo>
                  <a:lnTo>
                    <a:pt x="1655" y="233"/>
                  </a:lnTo>
                  <a:lnTo>
                    <a:pt x="1656" y="219"/>
                  </a:lnTo>
                  <a:lnTo>
                    <a:pt x="1653" y="204"/>
                  </a:lnTo>
                  <a:lnTo>
                    <a:pt x="1647" y="192"/>
                  </a:lnTo>
                  <a:lnTo>
                    <a:pt x="1638" y="181"/>
                  </a:lnTo>
                  <a:lnTo>
                    <a:pt x="1626" y="172"/>
                  </a:lnTo>
                  <a:lnTo>
                    <a:pt x="1612" y="168"/>
                  </a:lnTo>
                  <a:lnTo>
                    <a:pt x="1597" y="167"/>
                  </a:lnTo>
                  <a:close/>
                  <a:moveTo>
                    <a:pt x="55" y="0"/>
                  </a:moveTo>
                  <a:lnTo>
                    <a:pt x="2649" y="0"/>
                  </a:lnTo>
                  <a:lnTo>
                    <a:pt x="2666" y="3"/>
                  </a:lnTo>
                  <a:lnTo>
                    <a:pt x="2681" y="11"/>
                  </a:lnTo>
                  <a:lnTo>
                    <a:pt x="2693" y="23"/>
                  </a:lnTo>
                  <a:lnTo>
                    <a:pt x="2701" y="39"/>
                  </a:lnTo>
                  <a:lnTo>
                    <a:pt x="2703" y="56"/>
                  </a:lnTo>
                  <a:lnTo>
                    <a:pt x="2701" y="73"/>
                  </a:lnTo>
                  <a:lnTo>
                    <a:pt x="2562" y="495"/>
                  </a:lnTo>
                  <a:lnTo>
                    <a:pt x="2544" y="540"/>
                  </a:lnTo>
                  <a:lnTo>
                    <a:pt x="2522" y="583"/>
                  </a:lnTo>
                  <a:lnTo>
                    <a:pt x="2495" y="621"/>
                  </a:lnTo>
                  <a:lnTo>
                    <a:pt x="2465" y="656"/>
                  </a:lnTo>
                  <a:lnTo>
                    <a:pt x="2431" y="689"/>
                  </a:lnTo>
                  <a:lnTo>
                    <a:pt x="2393" y="716"/>
                  </a:lnTo>
                  <a:lnTo>
                    <a:pt x="2353" y="738"/>
                  </a:lnTo>
                  <a:lnTo>
                    <a:pt x="2309" y="757"/>
                  </a:lnTo>
                  <a:lnTo>
                    <a:pt x="2264" y="770"/>
                  </a:lnTo>
                  <a:lnTo>
                    <a:pt x="2217" y="778"/>
                  </a:lnTo>
                  <a:lnTo>
                    <a:pt x="2169" y="781"/>
                  </a:lnTo>
                  <a:lnTo>
                    <a:pt x="535" y="781"/>
                  </a:lnTo>
                  <a:lnTo>
                    <a:pt x="487" y="778"/>
                  </a:lnTo>
                  <a:lnTo>
                    <a:pt x="441" y="770"/>
                  </a:lnTo>
                  <a:lnTo>
                    <a:pt x="395" y="757"/>
                  </a:lnTo>
                  <a:lnTo>
                    <a:pt x="352" y="738"/>
                  </a:lnTo>
                  <a:lnTo>
                    <a:pt x="312" y="716"/>
                  </a:lnTo>
                  <a:lnTo>
                    <a:pt x="274" y="689"/>
                  </a:lnTo>
                  <a:lnTo>
                    <a:pt x="240" y="657"/>
                  </a:lnTo>
                  <a:lnTo>
                    <a:pt x="209" y="622"/>
                  </a:lnTo>
                  <a:lnTo>
                    <a:pt x="183" y="583"/>
                  </a:lnTo>
                  <a:lnTo>
                    <a:pt x="160" y="541"/>
                  </a:lnTo>
                  <a:lnTo>
                    <a:pt x="143" y="496"/>
                  </a:lnTo>
                  <a:lnTo>
                    <a:pt x="3" y="73"/>
                  </a:lnTo>
                  <a:lnTo>
                    <a:pt x="0" y="60"/>
                  </a:lnTo>
                  <a:lnTo>
                    <a:pt x="1" y="47"/>
                  </a:lnTo>
                  <a:lnTo>
                    <a:pt x="4" y="35"/>
                  </a:lnTo>
                  <a:lnTo>
                    <a:pt x="10" y="23"/>
                  </a:lnTo>
                  <a:lnTo>
                    <a:pt x="19" y="14"/>
                  </a:lnTo>
                  <a:lnTo>
                    <a:pt x="30" y="7"/>
                  </a:lnTo>
                  <a:lnTo>
                    <a:pt x="42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353"/>
            <p:cNvSpPr>
              <a:spLocks noEditPoints="1"/>
            </p:cNvSpPr>
            <p:nvPr/>
          </p:nvSpPr>
          <p:spPr bwMode="auto">
            <a:xfrm>
              <a:off x="3508375" y="2968625"/>
              <a:ext cx="574675" cy="96837"/>
            </a:xfrm>
            <a:custGeom>
              <a:avLst/>
              <a:gdLst>
                <a:gd name="T0" fmla="*/ 2632 w 3257"/>
                <a:gd name="T1" fmla="*/ 220 h 555"/>
                <a:gd name="T2" fmla="*/ 2596 w 3257"/>
                <a:gd name="T3" fmla="*/ 291 h 555"/>
                <a:gd name="T4" fmla="*/ 2650 w 3257"/>
                <a:gd name="T5" fmla="*/ 332 h 555"/>
                <a:gd name="T6" fmla="*/ 2717 w 3257"/>
                <a:gd name="T7" fmla="*/ 301 h 555"/>
                <a:gd name="T8" fmla="*/ 2797 w 3257"/>
                <a:gd name="T9" fmla="*/ 334 h 555"/>
                <a:gd name="T10" fmla="*/ 2925 w 3257"/>
                <a:gd name="T11" fmla="*/ 365 h 555"/>
                <a:gd name="T12" fmla="*/ 3029 w 3257"/>
                <a:gd name="T13" fmla="*/ 305 h 555"/>
                <a:gd name="T14" fmla="*/ 3020 w 3257"/>
                <a:gd name="T15" fmla="*/ 238 h 555"/>
                <a:gd name="T16" fmla="*/ 2954 w 3257"/>
                <a:gd name="T17" fmla="*/ 229 h 555"/>
                <a:gd name="T18" fmla="*/ 2882 w 3257"/>
                <a:gd name="T19" fmla="*/ 253 h 555"/>
                <a:gd name="T20" fmla="*/ 2785 w 3257"/>
                <a:gd name="T21" fmla="*/ 196 h 555"/>
                <a:gd name="T22" fmla="*/ 637 w 3257"/>
                <a:gd name="T23" fmla="*/ 196 h 555"/>
                <a:gd name="T24" fmla="*/ 540 w 3257"/>
                <a:gd name="T25" fmla="*/ 254 h 555"/>
                <a:gd name="T26" fmla="*/ 460 w 3257"/>
                <a:gd name="T27" fmla="*/ 220 h 555"/>
                <a:gd name="T28" fmla="*/ 332 w 3257"/>
                <a:gd name="T29" fmla="*/ 191 h 555"/>
                <a:gd name="T30" fmla="*/ 228 w 3257"/>
                <a:gd name="T31" fmla="*/ 249 h 555"/>
                <a:gd name="T32" fmla="*/ 237 w 3257"/>
                <a:gd name="T33" fmla="*/ 316 h 555"/>
                <a:gd name="T34" fmla="*/ 303 w 3257"/>
                <a:gd name="T35" fmla="*/ 325 h 555"/>
                <a:gd name="T36" fmla="*/ 374 w 3257"/>
                <a:gd name="T37" fmla="*/ 300 h 555"/>
                <a:gd name="T38" fmla="*/ 472 w 3257"/>
                <a:gd name="T39" fmla="*/ 359 h 555"/>
                <a:gd name="T40" fmla="*/ 601 w 3257"/>
                <a:gd name="T41" fmla="*/ 349 h 555"/>
                <a:gd name="T42" fmla="*/ 691 w 3257"/>
                <a:gd name="T43" fmla="*/ 298 h 555"/>
                <a:gd name="T44" fmla="*/ 779 w 3257"/>
                <a:gd name="T45" fmla="*/ 349 h 555"/>
                <a:gd name="T46" fmla="*/ 908 w 3257"/>
                <a:gd name="T47" fmla="*/ 359 h 555"/>
                <a:gd name="T48" fmla="*/ 1006 w 3257"/>
                <a:gd name="T49" fmla="*/ 301 h 555"/>
                <a:gd name="T50" fmla="*/ 1086 w 3257"/>
                <a:gd name="T51" fmla="*/ 334 h 555"/>
                <a:gd name="T52" fmla="*/ 1213 w 3257"/>
                <a:gd name="T53" fmla="*/ 365 h 555"/>
                <a:gd name="T54" fmla="*/ 1322 w 3257"/>
                <a:gd name="T55" fmla="*/ 307 h 555"/>
                <a:gd name="T56" fmla="*/ 1396 w 3257"/>
                <a:gd name="T57" fmla="*/ 316 h 555"/>
                <a:gd name="T58" fmla="*/ 1519 w 3257"/>
                <a:gd name="T59" fmla="*/ 367 h 555"/>
                <a:gd name="T60" fmla="*/ 1640 w 3257"/>
                <a:gd name="T61" fmla="*/ 316 h 555"/>
                <a:gd name="T62" fmla="*/ 1714 w 3257"/>
                <a:gd name="T63" fmla="*/ 306 h 555"/>
                <a:gd name="T64" fmla="*/ 1822 w 3257"/>
                <a:gd name="T65" fmla="*/ 365 h 555"/>
                <a:gd name="T66" fmla="*/ 1950 w 3257"/>
                <a:gd name="T67" fmla="*/ 334 h 555"/>
                <a:gd name="T68" fmla="*/ 1985 w 3257"/>
                <a:gd name="T69" fmla="*/ 263 h 555"/>
                <a:gd name="T70" fmla="*/ 1932 w 3257"/>
                <a:gd name="T71" fmla="*/ 222 h 555"/>
                <a:gd name="T72" fmla="*/ 1865 w 3257"/>
                <a:gd name="T73" fmla="*/ 254 h 555"/>
                <a:gd name="T74" fmla="*/ 1784 w 3257"/>
                <a:gd name="T75" fmla="*/ 220 h 555"/>
                <a:gd name="T76" fmla="*/ 1657 w 3257"/>
                <a:gd name="T77" fmla="*/ 190 h 555"/>
                <a:gd name="T78" fmla="*/ 1549 w 3257"/>
                <a:gd name="T79" fmla="*/ 248 h 555"/>
                <a:gd name="T80" fmla="*/ 1474 w 3257"/>
                <a:gd name="T81" fmla="*/ 238 h 555"/>
                <a:gd name="T82" fmla="*/ 1353 w 3257"/>
                <a:gd name="T83" fmla="*/ 188 h 555"/>
                <a:gd name="T84" fmla="*/ 1230 w 3257"/>
                <a:gd name="T85" fmla="*/ 238 h 555"/>
                <a:gd name="T86" fmla="*/ 1156 w 3257"/>
                <a:gd name="T87" fmla="*/ 247 h 555"/>
                <a:gd name="T88" fmla="*/ 1048 w 3257"/>
                <a:gd name="T89" fmla="*/ 190 h 555"/>
                <a:gd name="T90" fmla="*/ 920 w 3257"/>
                <a:gd name="T91" fmla="*/ 220 h 555"/>
                <a:gd name="T92" fmla="*/ 840 w 3257"/>
                <a:gd name="T93" fmla="*/ 253 h 555"/>
                <a:gd name="T94" fmla="*/ 743 w 3257"/>
                <a:gd name="T95" fmla="*/ 196 h 555"/>
                <a:gd name="T96" fmla="*/ 2191 w 3257"/>
                <a:gd name="T97" fmla="*/ 434 h 555"/>
                <a:gd name="T98" fmla="*/ 2297 w 3257"/>
                <a:gd name="T99" fmla="*/ 497 h 555"/>
                <a:gd name="T100" fmla="*/ 2417 w 3257"/>
                <a:gd name="T101" fmla="*/ 469 h 555"/>
                <a:gd name="T102" fmla="*/ 3022 w 3257"/>
                <a:gd name="T103" fmla="*/ 3 h 555"/>
                <a:gd name="T104" fmla="*/ 3189 w 3257"/>
                <a:gd name="T105" fmla="*/ 95 h 555"/>
                <a:gd name="T106" fmla="*/ 3257 w 3257"/>
                <a:gd name="T107" fmla="*/ 277 h 555"/>
                <a:gd name="T108" fmla="*/ 3189 w 3257"/>
                <a:gd name="T109" fmla="*/ 459 h 555"/>
                <a:gd name="T110" fmla="*/ 3022 w 3257"/>
                <a:gd name="T111" fmla="*/ 552 h 555"/>
                <a:gd name="T112" fmla="*/ 160 w 3257"/>
                <a:gd name="T113" fmla="*/ 529 h 555"/>
                <a:gd name="T114" fmla="*/ 26 w 3257"/>
                <a:gd name="T115" fmla="*/ 393 h 555"/>
                <a:gd name="T116" fmla="*/ 12 w 3257"/>
                <a:gd name="T117" fmla="*/ 197 h 555"/>
                <a:gd name="T118" fmla="*/ 125 w 3257"/>
                <a:gd name="T119" fmla="*/ 4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57" h="555">
                  <a:moveTo>
                    <a:pt x="2733" y="188"/>
                  </a:moveTo>
                  <a:lnTo>
                    <a:pt x="2706" y="190"/>
                  </a:lnTo>
                  <a:lnTo>
                    <a:pt x="2680" y="196"/>
                  </a:lnTo>
                  <a:lnTo>
                    <a:pt x="2656" y="206"/>
                  </a:lnTo>
                  <a:lnTo>
                    <a:pt x="2632" y="220"/>
                  </a:lnTo>
                  <a:lnTo>
                    <a:pt x="2610" y="238"/>
                  </a:lnTo>
                  <a:lnTo>
                    <a:pt x="2601" y="249"/>
                  </a:lnTo>
                  <a:lnTo>
                    <a:pt x="2596" y="263"/>
                  </a:lnTo>
                  <a:lnTo>
                    <a:pt x="2594" y="277"/>
                  </a:lnTo>
                  <a:lnTo>
                    <a:pt x="2596" y="291"/>
                  </a:lnTo>
                  <a:lnTo>
                    <a:pt x="2601" y="305"/>
                  </a:lnTo>
                  <a:lnTo>
                    <a:pt x="2610" y="316"/>
                  </a:lnTo>
                  <a:lnTo>
                    <a:pt x="2623" y="325"/>
                  </a:lnTo>
                  <a:lnTo>
                    <a:pt x="2636" y="331"/>
                  </a:lnTo>
                  <a:lnTo>
                    <a:pt x="2650" y="332"/>
                  </a:lnTo>
                  <a:lnTo>
                    <a:pt x="2664" y="331"/>
                  </a:lnTo>
                  <a:lnTo>
                    <a:pt x="2677" y="325"/>
                  </a:lnTo>
                  <a:lnTo>
                    <a:pt x="2689" y="316"/>
                  </a:lnTo>
                  <a:lnTo>
                    <a:pt x="2702" y="307"/>
                  </a:lnTo>
                  <a:lnTo>
                    <a:pt x="2717" y="301"/>
                  </a:lnTo>
                  <a:lnTo>
                    <a:pt x="2732" y="299"/>
                  </a:lnTo>
                  <a:lnTo>
                    <a:pt x="2748" y="301"/>
                  </a:lnTo>
                  <a:lnTo>
                    <a:pt x="2763" y="307"/>
                  </a:lnTo>
                  <a:lnTo>
                    <a:pt x="2776" y="316"/>
                  </a:lnTo>
                  <a:lnTo>
                    <a:pt x="2797" y="334"/>
                  </a:lnTo>
                  <a:lnTo>
                    <a:pt x="2821" y="349"/>
                  </a:lnTo>
                  <a:lnTo>
                    <a:pt x="2845" y="359"/>
                  </a:lnTo>
                  <a:lnTo>
                    <a:pt x="2871" y="365"/>
                  </a:lnTo>
                  <a:lnTo>
                    <a:pt x="2899" y="367"/>
                  </a:lnTo>
                  <a:lnTo>
                    <a:pt x="2925" y="365"/>
                  </a:lnTo>
                  <a:lnTo>
                    <a:pt x="2951" y="359"/>
                  </a:lnTo>
                  <a:lnTo>
                    <a:pt x="2975" y="349"/>
                  </a:lnTo>
                  <a:lnTo>
                    <a:pt x="2999" y="334"/>
                  </a:lnTo>
                  <a:lnTo>
                    <a:pt x="3020" y="316"/>
                  </a:lnTo>
                  <a:lnTo>
                    <a:pt x="3029" y="305"/>
                  </a:lnTo>
                  <a:lnTo>
                    <a:pt x="3034" y="291"/>
                  </a:lnTo>
                  <a:lnTo>
                    <a:pt x="3036" y="277"/>
                  </a:lnTo>
                  <a:lnTo>
                    <a:pt x="3034" y="263"/>
                  </a:lnTo>
                  <a:lnTo>
                    <a:pt x="3029" y="249"/>
                  </a:lnTo>
                  <a:lnTo>
                    <a:pt x="3020" y="238"/>
                  </a:lnTo>
                  <a:lnTo>
                    <a:pt x="3008" y="229"/>
                  </a:lnTo>
                  <a:lnTo>
                    <a:pt x="2995" y="223"/>
                  </a:lnTo>
                  <a:lnTo>
                    <a:pt x="2981" y="222"/>
                  </a:lnTo>
                  <a:lnTo>
                    <a:pt x="2967" y="223"/>
                  </a:lnTo>
                  <a:lnTo>
                    <a:pt x="2954" y="229"/>
                  </a:lnTo>
                  <a:lnTo>
                    <a:pt x="2942" y="238"/>
                  </a:lnTo>
                  <a:lnTo>
                    <a:pt x="2929" y="247"/>
                  </a:lnTo>
                  <a:lnTo>
                    <a:pt x="2914" y="253"/>
                  </a:lnTo>
                  <a:lnTo>
                    <a:pt x="2899" y="255"/>
                  </a:lnTo>
                  <a:lnTo>
                    <a:pt x="2882" y="253"/>
                  </a:lnTo>
                  <a:lnTo>
                    <a:pt x="2867" y="247"/>
                  </a:lnTo>
                  <a:lnTo>
                    <a:pt x="2854" y="238"/>
                  </a:lnTo>
                  <a:lnTo>
                    <a:pt x="2833" y="220"/>
                  </a:lnTo>
                  <a:lnTo>
                    <a:pt x="2809" y="206"/>
                  </a:lnTo>
                  <a:lnTo>
                    <a:pt x="2785" y="196"/>
                  </a:lnTo>
                  <a:lnTo>
                    <a:pt x="2759" y="190"/>
                  </a:lnTo>
                  <a:lnTo>
                    <a:pt x="2733" y="188"/>
                  </a:lnTo>
                  <a:close/>
                  <a:moveTo>
                    <a:pt x="691" y="188"/>
                  </a:moveTo>
                  <a:lnTo>
                    <a:pt x="663" y="190"/>
                  </a:lnTo>
                  <a:lnTo>
                    <a:pt x="637" y="196"/>
                  </a:lnTo>
                  <a:lnTo>
                    <a:pt x="613" y="206"/>
                  </a:lnTo>
                  <a:lnTo>
                    <a:pt x="589" y="220"/>
                  </a:lnTo>
                  <a:lnTo>
                    <a:pt x="568" y="238"/>
                  </a:lnTo>
                  <a:lnTo>
                    <a:pt x="555" y="248"/>
                  </a:lnTo>
                  <a:lnTo>
                    <a:pt x="540" y="254"/>
                  </a:lnTo>
                  <a:lnTo>
                    <a:pt x="524" y="256"/>
                  </a:lnTo>
                  <a:lnTo>
                    <a:pt x="509" y="254"/>
                  </a:lnTo>
                  <a:lnTo>
                    <a:pt x="494" y="248"/>
                  </a:lnTo>
                  <a:lnTo>
                    <a:pt x="481" y="238"/>
                  </a:lnTo>
                  <a:lnTo>
                    <a:pt x="460" y="220"/>
                  </a:lnTo>
                  <a:lnTo>
                    <a:pt x="437" y="207"/>
                  </a:lnTo>
                  <a:lnTo>
                    <a:pt x="411" y="197"/>
                  </a:lnTo>
                  <a:lnTo>
                    <a:pt x="385" y="191"/>
                  </a:lnTo>
                  <a:lnTo>
                    <a:pt x="359" y="189"/>
                  </a:lnTo>
                  <a:lnTo>
                    <a:pt x="332" y="191"/>
                  </a:lnTo>
                  <a:lnTo>
                    <a:pt x="306" y="197"/>
                  </a:lnTo>
                  <a:lnTo>
                    <a:pt x="281" y="207"/>
                  </a:lnTo>
                  <a:lnTo>
                    <a:pt x="258" y="220"/>
                  </a:lnTo>
                  <a:lnTo>
                    <a:pt x="237" y="238"/>
                  </a:lnTo>
                  <a:lnTo>
                    <a:pt x="228" y="249"/>
                  </a:lnTo>
                  <a:lnTo>
                    <a:pt x="223" y="263"/>
                  </a:lnTo>
                  <a:lnTo>
                    <a:pt x="221" y="277"/>
                  </a:lnTo>
                  <a:lnTo>
                    <a:pt x="223" y="291"/>
                  </a:lnTo>
                  <a:lnTo>
                    <a:pt x="228" y="305"/>
                  </a:lnTo>
                  <a:lnTo>
                    <a:pt x="237" y="316"/>
                  </a:lnTo>
                  <a:lnTo>
                    <a:pt x="249" y="325"/>
                  </a:lnTo>
                  <a:lnTo>
                    <a:pt x="262" y="331"/>
                  </a:lnTo>
                  <a:lnTo>
                    <a:pt x="276" y="332"/>
                  </a:lnTo>
                  <a:lnTo>
                    <a:pt x="290" y="331"/>
                  </a:lnTo>
                  <a:lnTo>
                    <a:pt x="303" y="325"/>
                  </a:lnTo>
                  <a:lnTo>
                    <a:pt x="315" y="316"/>
                  </a:lnTo>
                  <a:lnTo>
                    <a:pt x="328" y="306"/>
                  </a:lnTo>
                  <a:lnTo>
                    <a:pt x="343" y="300"/>
                  </a:lnTo>
                  <a:lnTo>
                    <a:pt x="358" y="298"/>
                  </a:lnTo>
                  <a:lnTo>
                    <a:pt x="374" y="300"/>
                  </a:lnTo>
                  <a:lnTo>
                    <a:pt x="389" y="306"/>
                  </a:lnTo>
                  <a:lnTo>
                    <a:pt x="402" y="316"/>
                  </a:lnTo>
                  <a:lnTo>
                    <a:pt x="424" y="334"/>
                  </a:lnTo>
                  <a:lnTo>
                    <a:pt x="448" y="349"/>
                  </a:lnTo>
                  <a:lnTo>
                    <a:pt x="472" y="359"/>
                  </a:lnTo>
                  <a:lnTo>
                    <a:pt x="498" y="365"/>
                  </a:lnTo>
                  <a:lnTo>
                    <a:pt x="525" y="367"/>
                  </a:lnTo>
                  <a:lnTo>
                    <a:pt x="551" y="365"/>
                  </a:lnTo>
                  <a:lnTo>
                    <a:pt x="577" y="359"/>
                  </a:lnTo>
                  <a:lnTo>
                    <a:pt x="601" y="349"/>
                  </a:lnTo>
                  <a:lnTo>
                    <a:pt x="625" y="334"/>
                  </a:lnTo>
                  <a:lnTo>
                    <a:pt x="646" y="316"/>
                  </a:lnTo>
                  <a:lnTo>
                    <a:pt x="659" y="306"/>
                  </a:lnTo>
                  <a:lnTo>
                    <a:pt x="674" y="300"/>
                  </a:lnTo>
                  <a:lnTo>
                    <a:pt x="691" y="298"/>
                  </a:lnTo>
                  <a:lnTo>
                    <a:pt x="706" y="300"/>
                  </a:lnTo>
                  <a:lnTo>
                    <a:pt x="721" y="306"/>
                  </a:lnTo>
                  <a:lnTo>
                    <a:pt x="734" y="316"/>
                  </a:lnTo>
                  <a:lnTo>
                    <a:pt x="755" y="334"/>
                  </a:lnTo>
                  <a:lnTo>
                    <a:pt x="779" y="349"/>
                  </a:lnTo>
                  <a:lnTo>
                    <a:pt x="803" y="359"/>
                  </a:lnTo>
                  <a:lnTo>
                    <a:pt x="829" y="365"/>
                  </a:lnTo>
                  <a:lnTo>
                    <a:pt x="855" y="367"/>
                  </a:lnTo>
                  <a:lnTo>
                    <a:pt x="882" y="365"/>
                  </a:lnTo>
                  <a:lnTo>
                    <a:pt x="908" y="359"/>
                  </a:lnTo>
                  <a:lnTo>
                    <a:pt x="932" y="349"/>
                  </a:lnTo>
                  <a:lnTo>
                    <a:pt x="956" y="334"/>
                  </a:lnTo>
                  <a:lnTo>
                    <a:pt x="978" y="316"/>
                  </a:lnTo>
                  <a:lnTo>
                    <a:pt x="991" y="307"/>
                  </a:lnTo>
                  <a:lnTo>
                    <a:pt x="1006" y="301"/>
                  </a:lnTo>
                  <a:lnTo>
                    <a:pt x="1021" y="299"/>
                  </a:lnTo>
                  <a:lnTo>
                    <a:pt x="1037" y="301"/>
                  </a:lnTo>
                  <a:lnTo>
                    <a:pt x="1052" y="307"/>
                  </a:lnTo>
                  <a:lnTo>
                    <a:pt x="1065" y="316"/>
                  </a:lnTo>
                  <a:lnTo>
                    <a:pt x="1086" y="334"/>
                  </a:lnTo>
                  <a:lnTo>
                    <a:pt x="1110" y="349"/>
                  </a:lnTo>
                  <a:lnTo>
                    <a:pt x="1134" y="359"/>
                  </a:lnTo>
                  <a:lnTo>
                    <a:pt x="1160" y="365"/>
                  </a:lnTo>
                  <a:lnTo>
                    <a:pt x="1186" y="367"/>
                  </a:lnTo>
                  <a:lnTo>
                    <a:pt x="1213" y="365"/>
                  </a:lnTo>
                  <a:lnTo>
                    <a:pt x="1239" y="359"/>
                  </a:lnTo>
                  <a:lnTo>
                    <a:pt x="1264" y="349"/>
                  </a:lnTo>
                  <a:lnTo>
                    <a:pt x="1288" y="334"/>
                  </a:lnTo>
                  <a:lnTo>
                    <a:pt x="1309" y="316"/>
                  </a:lnTo>
                  <a:lnTo>
                    <a:pt x="1322" y="307"/>
                  </a:lnTo>
                  <a:lnTo>
                    <a:pt x="1337" y="301"/>
                  </a:lnTo>
                  <a:lnTo>
                    <a:pt x="1352" y="299"/>
                  </a:lnTo>
                  <a:lnTo>
                    <a:pt x="1368" y="301"/>
                  </a:lnTo>
                  <a:lnTo>
                    <a:pt x="1383" y="307"/>
                  </a:lnTo>
                  <a:lnTo>
                    <a:pt x="1396" y="316"/>
                  </a:lnTo>
                  <a:lnTo>
                    <a:pt x="1417" y="334"/>
                  </a:lnTo>
                  <a:lnTo>
                    <a:pt x="1441" y="349"/>
                  </a:lnTo>
                  <a:lnTo>
                    <a:pt x="1465" y="359"/>
                  </a:lnTo>
                  <a:lnTo>
                    <a:pt x="1491" y="365"/>
                  </a:lnTo>
                  <a:lnTo>
                    <a:pt x="1519" y="367"/>
                  </a:lnTo>
                  <a:lnTo>
                    <a:pt x="1545" y="365"/>
                  </a:lnTo>
                  <a:lnTo>
                    <a:pt x="1571" y="359"/>
                  </a:lnTo>
                  <a:lnTo>
                    <a:pt x="1595" y="349"/>
                  </a:lnTo>
                  <a:lnTo>
                    <a:pt x="1619" y="334"/>
                  </a:lnTo>
                  <a:lnTo>
                    <a:pt x="1640" y="316"/>
                  </a:lnTo>
                  <a:lnTo>
                    <a:pt x="1653" y="306"/>
                  </a:lnTo>
                  <a:lnTo>
                    <a:pt x="1668" y="300"/>
                  </a:lnTo>
                  <a:lnTo>
                    <a:pt x="1684" y="298"/>
                  </a:lnTo>
                  <a:lnTo>
                    <a:pt x="1699" y="300"/>
                  </a:lnTo>
                  <a:lnTo>
                    <a:pt x="1714" y="306"/>
                  </a:lnTo>
                  <a:lnTo>
                    <a:pt x="1727" y="316"/>
                  </a:lnTo>
                  <a:lnTo>
                    <a:pt x="1748" y="334"/>
                  </a:lnTo>
                  <a:lnTo>
                    <a:pt x="1771" y="348"/>
                  </a:lnTo>
                  <a:lnTo>
                    <a:pt x="1796" y="358"/>
                  </a:lnTo>
                  <a:lnTo>
                    <a:pt x="1822" y="365"/>
                  </a:lnTo>
                  <a:lnTo>
                    <a:pt x="1850" y="367"/>
                  </a:lnTo>
                  <a:lnTo>
                    <a:pt x="1877" y="365"/>
                  </a:lnTo>
                  <a:lnTo>
                    <a:pt x="1903" y="358"/>
                  </a:lnTo>
                  <a:lnTo>
                    <a:pt x="1927" y="348"/>
                  </a:lnTo>
                  <a:lnTo>
                    <a:pt x="1950" y="334"/>
                  </a:lnTo>
                  <a:lnTo>
                    <a:pt x="1971" y="316"/>
                  </a:lnTo>
                  <a:lnTo>
                    <a:pt x="1980" y="305"/>
                  </a:lnTo>
                  <a:lnTo>
                    <a:pt x="1985" y="291"/>
                  </a:lnTo>
                  <a:lnTo>
                    <a:pt x="1987" y="277"/>
                  </a:lnTo>
                  <a:lnTo>
                    <a:pt x="1985" y="263"/>
                  </a:lnTo>
                  <a:lnTo>
                    <a:pt x="1980" y="249"/>
                  </a:lnTo>
                  <a:lnTo>
                    <a:pt x="1971" y="238"/>
                  </a:lnTo>
                  <a:lnTo>
                    <a:pt x="1959" y="229"/>
                  </a:lnTo>
                  <a:lnTo>
                    <a:pt x="1946" y="223"/>
                  </a:lnTo>
                  <a:lnTo>
                    <a:pt x="1932" y="222"/>
                  </a:lnTo>
                  <a:lnTo>
                    <a:pt x="1918" y="223"/>
                  </a:lnTo>
                  <a:lnTo>
                    <a:pt x="1905" y="229"/>
                  </a:lnTo>
                  <a:lnTo>
                    <a:pt x="1893" y="238"/>
                  </a:lnTo>
                  <a:lnTo>
                    <a:pt x="1880" y="248"/>
                  </a:lnTo>
                  <a:lnTo>
                    <a:pt x="1865" y="254"/>
                  </a:lnTo>
                  <a:lnTo>
                    <a:pt x="1850" y="256"/>
                  </a:lnTo>
                  <a:lnTo>
                    <a:pt x="1834" y="254"/>
                  </a:lnTo>
                  <a:lnTo>
                    <a:pt x="1819" y="248"/>
                  </a:lnTo>
                  <a:lnTo>
                    <a:pt x="1806" y="238"/>
                  </a:lnTo>
                  <a:lnTo>
                    <a:pt x="1784" y="220"/>
                  </a:lnTo>
                  <a:lnTo>
                    <a:pt x="1760" y="206"/>
                  </a:lnTo>
                  <a:lnTo>
                    <a:pt x="1736" y="196"/>
                  </a:lnTo>
                  <a:lnTo>
                    <a:pt x="1710" y="190"/>
                  </a:lnTo>
                  <a:lnTo>
                    <a:pt x="1683" y="188"/>
                  </a:lnTo>
                  <a:lnTo>
                    <a:pt x="1657" y="190"/>
                  </a:lnTo>
                  <a:lnTo>
                    <a:pt x="1631" y="196"/>
                  </a:lnTo>
                  <a:lnTo>
                    <a:pt x="1607" y="206"/>
                  </a:lnTo>
                  <a:lnTo>
                    <a:pt x="1583" y="220"/>
                  </a:lnTo>
                  <a:lnTo>
                    <a:pt x="1562" y="238"/>
                  </a:lnTo>
                  <a:lnTo>
                    <a:pt x="1549" y="248"/>
                  </a:lnTo>
                  <a:lnTo>
                    <a:pt x="1534" y="254"/>
                  </a:lnTo>
                  <a:lnTo>
                    <a:pt x="1519" y="256"/>
                  </a:lnTo>
                  <a:lnTo>
                    <a:pt x="1502" y="254"/>
                  </a:lnTo>
                  <a:lnTo>
                    <a:pt x="1487" y="248"/>
                  </a:lnTo>
                  <a:lnTo>
                    <a:pt x="1474" y="238"/>
                  </a:lnTo>
                  <a:lnTo>
                    <a:pt x="1453" y="220"/>
                  </a:lnTo>
                  <a:lnTo>
                    <a:pt x="1429" y="206"/>
                  </a:lnTo>
                  <a:lnTo>
                    <a:pt x="1405" y="196"/>
                  </a:lnTo>
                  <a:lnTo>
                    <a:pt x="1379" y="190"/>
                  </a:lnTo>
                  <a:lnTo>
                    <a:pt x="1353" y="188"/>
                  </a:lnTo>
                  <a:lnTo>
                    <a:pt x="1326" y="190"/>
                  </a:lnTo>
                  <a:lnTo>
                    <a:pt x="1300" y="196"/>
                  </a:lnTo>
                  <a:lnTo>
                    <a:pt x="1276" y="206"/>
                  </a:lnTo>
                  <a:lnTo>
                    <a:pt x="1252" y="220"/>
                  </a:lnTo>
                  <a:lnTo>
                    <a:pt x="1230" y="238"/>
                  </a:lnTo>
                  <a:lnTo>
                    <a:pt x="1217" y="247"/>
                  </a:lnTo>
                  <a:lnTo>
                    <a:pt x="1202" y="253"/>
                  </a:lnTo>
                  <a:lnTo>
                    <a:pt x="1187" y="255"/>
                  </a:lnTo>
                  <a:lnTo>
                    <a:pt x="1171" y="253"/>
                  </a:lnTo>
                  <a:lnTo>
                    <a:pt x="1156" y="247"/>
                  </a:lnTo>
                  <a:lnTo>
                    <a:pt x="1143" y="238"/>
                  </a:lnTo>
                  <a:lnTo>
                    <a:pt x="1122" y="220"/>
                  </a:lnTo>
                  <a:lnTo>
                    <a:pt x="1098" y="206"/>
                  </a:lnTo>
                  <a:lnTo>
                    <a:pt x="1074" y="196"/>
                  </a:lnTo>
                  <a:lnTo>
                    <a:pt x="1048" y="190"/>
                  </a:lnTo>
                  <a:lnTo>
                    <a:pt x="1022" y="188"/>
                  </a:lnTo>
                  <a:lnTo>
                    <a:pt x="995" y="190"/>
                  </a:lnTo>
                  <a:lnTo>
                    <a:pt x="969" y="196"/>
                  </a:lnTo>
                  <a:lnTo>
                    <a:pt x="944" y="206"/>
                  </a:lnTo>
                  <a:lnTo>
                    <a:pt x="920" y="220"/>
                  </a:lnTo>
                  <a:lnTo>
                    <a:pt x="899" y="238"/>
                  </a:lnTo>
                  <a:lnTo>
                    <a:pt x="886" y="247"/>
                  </a:lnTo>
                  <a:lnTo>
                    <a:pt x="871" y="253"/>
                  </a:lnTo>
                  <a:lnTo>
                    <a:pt x="856" y="255"/>
                  </a:lnTo>
                  <a:lnTo>
                    <a:pt x="840" y="253"/>
                  </a:lnTo>
                  <a:lnTo>
                    <a:pt x="825" y="247"/>
                  </a:lnTo>
                  <a:lnTo>
                    <a:pt x="812" y="238"/>
                  </a:lnTo>
                  <a:lnTo>
                    <a:pt x="791" y="220"/>
                  </a:lnTo>
                  <a:lnTo>
                    <a:pt x="767" y="206"/>
                  </a:lnTo>
                  <a:lnTo>
                    <a:pt x="743" y="196"/>
                  </a:lnTo>
                  <a:lnTo>
                    <a:pt x="717" y="190"/>
                  </a:lnTo>
                  <a:lnTo>
                    <a:pt x="691" y="188"/>
                  </a:lnTo>
                  <a:close/>
                  <a:moveTo>
                    <a:pt x="276" y="0"/>
                  </a:moveTo>
                  <a:lnTo>
                    <a:pt x="1859" y="0"/>
                  </a:lnTo>
                  <a:lnTo>
                    <a:pt x="2191" y="434"/>
                  </a:lnTo>
                  <a:lnTo>
                    <a:pt x="2208" y="453"/>
                  </a:lnTo>
                  <a:lnTo>
                    <a:pt x="2228" y="469"/>
                  </a:lnTo>
                  <a:lnTo>
                    <a:pt x="2249" y="482"/>
                  </a:lnTo>
                  <a:lnTo>
                    <a:pt x="2272" y="491"/>
                  </a:lnTo>
                  <a:lnTo>
                    <a:pt x="2297" y="497"/>
                  </a:lnTo>
                  <a:lnTo>
                    <a:pt x="2322" y="499"/>
                  </a:lnTo>
                  <a:lnTo>
                    <a:pt x="2348" y="497"/>
                  </a:lnTo>
                  <a:lnTo>
                    <a:pt x="2372" y="491"/>
                  </a:lnTo>
                  <a:lnTo>
                    <a:pt x="2396" y="481"/>
                  </a:lnTo>
                  <a:lnTo>
                    <a:pt x="2417" y="469"/>
                  </a:lnTo>
                  <a:lnTo>
                    <a:pt x="2437" y="453"/>
                  </a:lnTo>
                  <a:lnTo>
                    <a:pt x="2454" y="434"/>
                  </a:lnTo>
                  <a:lnTo>
                    <a:pt x="2786" y="0"/>
                  </a:lnTo>
                  <a:lnTo>
                    <a:pt x="2981" y="0"/>
                  </a:lnTo>
                  <a:lnTo>
                    <a:pt x="3022" y="3"/>
                  </a:lnTo>
                  <a:lnTo>
                    <a:pt x="3060" y="11"/>
                  </a:lnTo>
                  <a:lnTo>
                    <a:pt x="3097" y="25"/>
                  </a:lnTo>
                  <a:lnTo>
                    <a:pt x="3131" y="44"/>
                  </a:lnTo>
                  <a:lnTo>
                    <a:pt x="3161" y="68"/>
                  </a:lnTo>
                  <a:lnTo>
                    <a:pt x="3189" y="95"/>
                  </a:lnTo>
                  <a:lnTo>
                    <a:pt x="3213" y="126"/>
                  </a:lnTo>
                  <a:lnTo>
                    <a:pt x="3231" y="160"/>
                  </a:lnTo>
                  <a:lnTo>
                    <a:pt x="3245" y="197"/>
                  </a:lnTo>
                  <a:lnTo>
                    <a:pt x="3254" y="236"/>
                  </a:lnTo>
                  <a:lnTo>
                    <a:pt x="3257" y="277"/>
                  </a:lnTo>
                  <a:lnTo>
                    <a:pt x="3254" y="318"/>
                  </a:lnTo>
                  <a:lnTo>
                    <a:pt x="3245" y="357"/>
                  </a:lnTo>
                  <a:lnTo>
                    <a:pt x="3231" y="393"/>
                  </a:lnTo>
                  <a:lnTo>
                    <a:pt x="3213" y="428"/>
                  </a:lnTo>
                  <a:lnTo>
                    <a:pt x="3189" y="459"/>
                  </a:lnTo>
                  <a:lnTo>
                    <a:pt x="3161" y="486"/>
                  </a:lnTo>
                  <a:lnTo>
                    <a:pt x="3131" y="509"/>
                  </a:lnTo>
                  <a:lnTo>
                    <a:pt x="3097" y="529"/>
                  </a:lnTo>
                  <a:lnTo>
                    <a:pt x="3060" y="543"/>
                  </a:lnTo>
                  <a:lnTo>
                    <a:pt x="3022" y="552"/>
                  </a:lnTo>
                  <a:lnTo>
                    <a:pt x="2981" y="555"/>
                  </a:lnTo>
                  <a:lnTo>
                    <a:pt x="276" y="555"/>
                  </a:lnTo>
                  <a:lnTo>
                    <a:pt x="235" y="552"/>
                  </a:lnTo>
                  <a:lnTo>
                    <a:pt x="197" y="543"/>
                  </a:lnTo>
                  <a:lnTo>
                    <a:pt x="160" y="529"/>
                  </a:lnTo>
                  <a:lnTo>
                    <a:pt x="125" y="509"/>
                  </a:lnTo>
                  <a:lnTo>
                    <a:pt x="95" y="486"/>
                  </a:lnTo>
                  <a:lnTo>
                    <a:pt x="68" y="459"/>
                  </a:lnTo>
                  <a:lnTo>
                    <a:pt x="44" y="428"/>
                  </a:lnTo>
                  <a:lnTo>
                    <a:pt x="26" y="393"/>
                  </a:lnTo>
                  <a:lnTo>
                    <a:pt x="12" y="357"/>
                  </a:lnTo>
                  <a:lnTo>
                    <a:pt x="3" y="318"/>
                  </a:lnTo>
                  <a:lnTo>
                    <a:pt x="0" y="277"/>
                  </a:lnTo>
                  <a:lnTo>
                    <a:pt x="3" y="236"/>
                  </a:lnTo>
                  <a:lnTo>
                    <a:pt x="12" y="197"/>
                  </a:lnTo>
                  <a:lnTo>
                    <a:pt x="26" y="160"/>
                  </a:lnTo>
                  <a:lnTo>
                    <a:pt x="44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5" y="44"/>
                  </a:lnTo>
                  <a:lnTo>
                    <a:pt x="160" y="25"/>
                  </a:lnTo>
                  <a:lnTo>
                    <a:pt x="197" y="11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0" name="Group 439"/>
          <p:cNvGrpSpPr/>
          <p:nvPr/>
        </p:nvGrpSpPr>
        <p:grpSpPr>
          <a:xfrm>
            <a:off x="4419846" y="2747963"/>
            <a:ext cx="536575" cy="436562"/>
            <a:chOff x="4430713" y="2747963"/>
            <a:chExt cx="536575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1" name="Freeform 358"/>
            <p:cNvSpPr>
              <a:spLocks/>
            </p:cNvSpPr>
            <p:nvPr/>
          </p:nvSpPr>
          <p:spPr bwMode="auto">
            <a:xfrm>
              <a:off x="4430713" y="2971800"/>
              <a:ext cx="536575" cy="134937"/>
            </a:xfrm>
            <a:custGeom>
              <a:avLst/>
              <a:gdLst>
                <a:gd name="T0" fmla="*/ 3196 w 3380"/>
                <a:gd name="T1" fmla="*/ 0 h 855"/>
                <a:gd name="T2" fmla="*/ 3260 w 3380"/>
                <a:gd name="T3" fmla="*/ 11 h 855"/>
                <a:gd name="T4" fmla="*/ 3314 w 3380"/>
                <a:gd name="T5" fmla="*/ 42 h 855"/>
                <a:gd name="T6" fmla="*/ 3354 w 3380"/>
                <a:gd name="T7" fmla="*/ 90 h 855"/>
                <a:gd name="T8" fmla="*/ 3377 w 3380"/>
                <a:gd name="T9" fmla="*/ 150 h 855"/>
                <a:gd name="T10" fmla="*/ 3380 w 3380"/>
                <a:gd name="T11" fmla="*/ 244 h 855"/>
                <a:gd name="T12" fmla="*/ 3374 w 3380"/>
                <a:gd name="T13" fmla="*/ 288 h 855"/>
                <a:gd name="T14" fmla="*/ 3358 w 3380"/>
                <a:gd name="T15" fmla="*/ 318 h 855"/>
                <a:gd name="T16" fmla="*/ 3338 w 3380"/>
                <a:gd name="T17" fmla="*/ 339 h 855"/>
                <a:gd name="T18" fmla="*/ 3320 w 3380"/>
                <a:gd name="T19" fmla="*/ 351 h 855"/>
                <a:gd name="T20" fmla="*/ 3273 w 3380"/>
                <a:gd name="T21" fmla="*/ 364 h 855"/>
                <a:gd name="T22" fmla="*/ 3225 w 3380"/>
                <a:gd name="T23" fmla="*/ 366 h 855"/>
                <a:gd name="T24" fmla="*/ 2827 w 3380"/>
                <a:gd name="T25" fmla="*/ 672 h 855"/>
                <a:gd name="T26" fmla="*/ 2816 w 3380"/>
                <a:gd name="T27" fmla="*/ 736 h 855"/>
                <a:gd name="T28" fmla="*/ 2784 w 3380"/>
                <a:gd name="T29" fmla="*/ 790 h 855"/>
                <a:gd name="T30" fmla="*/ 2736 w 3380"/>
                <a:gd name="T31" fmla="*/ 830 h 855"/>
                <a:gd name="T32" fmla="*/ 2675 w 3380"/>
                <a:gd name="T33" fmla="*/ 852 h 855"/>
                <a:gd name="T34" fmla="*/ 2610 w 3380"/>
                <a:gd name="T35" fmla="*/ 852 h 855"/>
                <a:gd name="T36" fmla="*/ 2549 w 3380"/>
                <a:gd name="T37" fmla="*/ 830 h 855"/>
                <a:gd name="T38" fmla="*/ 2501 w 3380"/>
                <a:gd name="T39" fmla="*/ 790 h 855"/>
                <a:gd name="T40" fmla="*/ 2469 w 3380"/>
                <a:gd name="T41" fmla="*/ 736 h 855"/>
                <a:gd name="T42" fmla="*/ 2458 w 3380"/>
                <a:gd name="T43" fmla="*/ 672 h 855"/>
                <a:gd name="T44" fmla="*/ 155 w 3380"/>
                <a:gd name="T45" fmla="*/ 366 h 855"/>
                <a:gd name="T46" fmla="*/ 134 w 3380"/>
                <a:gd name="T47" fmla="*/ 366 h 855"/>
                <a:gd name="T48" fmla="*/ 107 w 3380"/>
                <a:gd name="T49" fmla="*/ 363 h 855"/>
                <a:gd name="T50" fmla="*/ 78 w 3380"/>
                <a:gd name="T51" fmla="*/ 357 h 855"/>
                <a:gd name="T52" fmla="*/ 49 w 3380"/>
                <a:gd name="T53" fmla="*/ 344 h 855"/>
                <a:gd name="T54" fmla="*/ 24 w 3380"/>
                <a:gd name="T55" fmla="*/ 321 h 855"/>
                <a:gd name="T56" fmla="*/ 6 w 3380"/>
                <a:gd name="T57" fmla="*/ 290 h 855"/>
                <a:gd name="T58" fmla="*/ 0 w 3380"/>
                <a:gd name="T59" fmla="*/ 244 h 855"/>
                <a:gd name="T60" fmla="*/ 3 w 3380"/>
                <a:gd name="T61" fmla="*/ 150 h 855"/>
                <a:gd name="T62" fmla="*/ 26 w 3380"/>
                <a:gd name="T63" fmla="*/ 90 h 855"/>
                <a:gd name="T64" fmla="*/ 66 w 3380"/>
                <a:gd name="T65" fmla="*/ 42 h 855"/>
                <a:gd name="T66" fmla="*/ 120 w 3380"/>
                <a:gd name="T67" fmla="*/ 11 h 855"/>
                <a:gd name="T68" fmla="*/ 184 w 3380"/>
                <a:gd name="T69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80" h="855">
                  <a:moveTo>
                    <a:pt x="184" y="0"/>
                  </a:moveTo>
                  <a:lnTo>
                    <a:pt x="3196" y="0"/>
                  </a:lnTo>
                  <a:lnTo>
                    <a:pt x="3228" y="3"/>
                  </a:lnTo>
                  <a:lnTo>
                    <a:pt x="3260" y="11"/>
                  </a:lnTo>
                  <a:lnTo>
                    <a:pt x="3289" y="25"/>
                  </a:lnTo>
                  <a:lnTo>
                    <a:pt x="3314" y="42"/>
                  </a:lnTo>
                  <a:lnTo>
                    <a:pt x="3337" y="65"/>
                  </a:lnTo>
                  <a:lnTo>
                    <a:pt x="3354" y="90"/>
                  </a:lnTo>
                  <a:lnTo>
                    <a:pt x="3369" y="119"/>
                  </a:lnTo>
                  <a:lnTo>
                    <a:pt x="3377" y="150"/>
                  </a:lnTo>
                  <a:lnTo>
                    <a:pt x="3380" y="183"/>
                  </a:lnTo>
                  <a:lnTo>
                    <a:pt x="3380" y="244"/>
                  </a:lnTo>
                  <a:lnTo>
                    <a:pt x="3378" y="267"/>
                  </a:lnTo>
                  <a:lnTo>
                    <a:pt x="3374" y="288"/>
                  </a:lnTo>
                  <a:lnTo>
                    <a:pt x="3367" y="304"/>
                  </a:lnTo>
                  <a:lnTo>
                    <a:pt x="3358" y="318"/>
                  </a:lnTo>
                  <a:lnTo>
                    <a:pt x="3348" y="330"/>
                  </a:lnTo>
                  <a:lnTo>
                    <a:pt x="3338" y="339"/>
                  </a:lnTo>
                  <a:lnTo>
                    <a:pt x="3329" y="346"/>
                  </a:lnTo>
                  <a:lnTo>
                    <a:pt x="3320" y="351"/>
                  </a:lnTo>
                  <a:lnTo>
                    <a:pt x="3297" y="359"/>
                  </a:lnTo>
                  <a:lnTo>
                    <a:pt x="3273" y="364"/>
                  </a:lnTo>
                  <a:lnTo>
                    <a:pt x="3250" y="366"/>
                  </a:lnTo>
                  <a:lnTo>
                    <a:pt x="3225" y="366"/>
                  </a:lnTo>
                  <a:lnTo>
                    <a:pt x="2827" y="366"/>
                  </a:lnTo>
                  <a:lnTo>
                    <a:pt x="2827" y="672"/>
                  </a:lnTo>
                  <a:lnTo>
                    <a:pt x="2824" y="704"/>
                  </a:lnTo>
                  <a:lnTo>
                    <a:pt x="2816" y="736"/>
                  </a:lnTo>
                  <a:lnTo>
                    <a:pt x="2801" y="764"/>
                  </a:lnTo>
                  <a:lnTo>
                    <a:pt x="2784" y="790"/>
                  </a:lnTo>
                  <a:lnTo>
                    <a:pt x="2761" y="812"/>
                  </a:lnTo>
                  <a:lnTo>
                    <a:pt x="2736" y="830"/>
                  </a:lnTo>
                  <a:lnTo>
                    <a:pt x="2707" y="844"/>
                  </a:lnTo>
                  <a:lnTo>
                    <a:pt x="2675" y="852"/>
                  </a:lnTo>
                  <a:lnTo>
                    <a:pt x="2643" y="855"/>
                  </a:lnTo>
                  <a:lnTo>
                    <a:pt x="2610" y="852"/>
                  </a:lnTo>
                  <a:lnTo>
                    <a:pt x="2578" y="844"/>
                  </a:lnTo>
                  <a:lnTo>
                    <a:pt x="2549" y="830"/>
                  </a:lnTo>
                  <a:lnTo>
                    <a:pt x="2524" y="812"/>
                  </a:lnTo>
                  <a:lnTo>
                    <a:pt x="2501" y="790"/>
                  </a:lnTo>
                  <a:lnTo>
                    <a:pt x="2484" y="764"/>
                  </a:lnTo>
                  <a:lnTo>
                    <a:pt x="2469" y="736"/>
                  </a:lnTo>
                  <a:lnTo>
                    <a:pt x="2461" y="704"/>
                  </a:lnTo>
                  <a:lnTo>
                    <a:pt x="2458" y="672"/>
                  </a:lnTo>
                  <a:lnTo>
                    <a:pt x="2458" y="366"/>
                  </a:lnTo>
                  <a:lnTo>
                    <a:pt x="155" y="366"/>
                  </a:lnTo>
                  <a:lnTo>
                    <a:pt x="145" y="366"/>
                  </a:lnTo>
                  <a:lnTo>
                    <a:pt x="134" y="366"/>
                  </a:lnTo>
                  <a:lnTo>
                    <a:pt x="121" y="365"/>
                  </a:lnTo>
                  <a:lnTo>
                    <a:pt x="107" y="363"/>
                  </a:lnTo>
                  <a:lnTo>
                    <a:pt x="92" y="361"/>
                  </a:lnTo>
                  <a:lnTo>
                    <a:pt x="78" y="357"/>
                  </a:lnTo>
                  <a:lnTo>
                    <a:pt x="62" y="351"/>
                  </a:lnTo>
                  <a:lnTo>
                    <a:pt x="49" y="344"/>
                  </a:lnTo>
                  <a:lnTo>
                    <a:pt x="36" y="334"/>
                  </a:lnTo>
                  <a:lnTo>
                    <a:pt x="24" y="321"/>
                  </a:lnTo>
                  <a:lnTo>
                    <a:pt x="14" y="307"/>
                  </a:lnTo>
                  <a:lnTo>
                    <a:pt x="6" y="290"/>
                  </a:lnTo>
                  <a:lnTo>
                    <a:pt x="2" y="268"/>
                  </a:lnTo>
                  <a:lnTo>
                    <a:pt x="0" y="244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1" y="119"/>
                  </a:lnTo>
                  <a:lnTo>
                    <a:pt x="26" y="90"/>
                  </a:lnTo>
                  <a:lnTo>
                    <a:pt x="43" y="65"/>
                  </a:lnTo>
                  <a:lnTo>
                    <a:pt x="66" y="42"/>
                  </a:lnTo>
                  <a:lnTo>
                    <a:pt x="91" y="25"/>
                  </a:lnTo>
                  <a:lnTo>
                    <a:pt x="120" y="11"/>
                  </a:lnTo>
                  <a:lnTo>
                    <a:pt x="152" y="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59"/>
            <p:cNvSpPr>
              <a:spLocks noEditPoints="1"/>
            </p:cNvSpPr>
            <p:nvPr/>
          </p:nvSpPr>
          <p:spPr bwMode="auto">
            <a:xfrm>
              <a:off x="4449763" y="2747963"/>
              <a:ext cx="488950" cy="212725"/>
            </a:xfrm>
            <a:custGeom>
              <a:avLst/>
              <a:gdLst>
                <a:gd name="T0" fmla="*/ 198 w 3073"/>
                <a:gd name="T1" fmla="*/ 1213 h 1344"/>
                <a:gd name="T2" fmla="*/ 356 w 3073"/>
                <a:gd name="T3" fmla="*/ 1153 h 1344"/>
                <a:gd name="T4" fmla="*/ 464 w 3073"/>
                <a:gd name="T5" fmla="*/ 1090 h 1344"/>
                <a:gd name="T6" fmla="*/ 569 w 3073"/>
                <a:gd name="T7" fmla="*/ 1214 h 1344"/>
                <a:gd name="T8" fmla="*/ 725 w 3073"/>
                <a:gd name="T9" fmla="*/ 1153 h 1344"/>
                <a:gd name="T10" fmla="*/ 833 w 3073"/>
                <a:gd name="T11" fmla="*/ 1090 h 1344"/>
                <a:gd name="T12" fmla="*/ 937 w 3073"/>
                <a:gd name="T13" fmla="*/ 1214 h 1344"/>
                <a:gd name="T14" fmla="*/ 1094 w 3073"/>
                <a:gd name="T15" fmla="*/ 1153 h 1344"/>
                <a:gd name="T16" fmla="*/ 1201 w 3073"/>
                <a:gd name="T17" fmla="*/ 1090 h 1344"/>
                <a:gd name="T18" fmla="*/ 1307 w 3073"/>
                <a:gd name="T19" fmla="*/ 1214 h 1344"/>
                <a:gd name="T20" fmla="*/ 1463 w 3073"/>
                <a:gd name="T21" fmla="*/ 1153 h 1344"/>
                <a:gd name="T22" fmla="*/ 1570 w 3073"/>
                <a:gd name="T23" fmla="*/ 1090 h 1344"/>
                <a:gd name="T24" fmla="*/ 1676 w 3073"/>
                <a:gd name="T25" fmla="*/ 1214 h 1344"/>
                <a:gd name="T26" fmla="*/ 1831 w 3073"/>
                <a:gd name="T27" fmla="*/ 1153 h 1344"/>
                <a:gd name="T28" fmla="*/ 1939 w 3073"/>
                <a:gd name="T29" fmla="*/ 1090 h 1344"/>
                <a:gd name="T30" fmla="*/ 2043 w 3073"/>
                <a:gd name="T31" fmla="*/ 1214 h 1344"/>
                <a:gd name="T32" fmla="*/ 2200 w 3073"/>
                <a:gd name="T33" fmla="*/ 1153 h 1344"/>
                <a:gd name="T34" fmla="*/ 2308 w 3073"/>
                <a:gd name="T35" fmla="*/ 1090 h 1344"/>
                <a:gd name="T36" fmla="*/ 2413 w 3073"/>
                <a:gd name="T37" fmla="*/ 1214 h 1344"/>
                <a:gd name="T38" fmla="*/ 2569 w 3073"/>
                <a:gd name="T39" fmla="*/ 1153 h 1344"/>
                <a:gd name="T40" fmla="*/ 2676 w 3073"/>
                <a:gd name="T41" fmla="*/ 1090 h 1344"/>
                <a:gd name="T42" fmla="*/ 2781 w 3073"/>
                <a:gd name="T43" fmla="*/ 1214 h 1344"/>
                <a:gd name="T44" fmla="*/ 2941 w 3073"/>
                <a:gd name="T45" fmla="*/ 1148 h 1344"/>
                <a:gd name="T46" fmla="*/ 2904 w 3073"/>
                <a:gd name="T47" fmla="*/ 916 h 1344"/>
                <a:gd name="T48" fmla="*/ 1971 w 3073"/>
                <a:gd name="T49" fmla="*/ 428 h 1344"/>
                <a:gd name="T50" fmla="*/ 1911 w 3073"/>
                <a:gd name="T51" fmla="*/ 515 h 1344"/>
                <a:gd name="T52" fmla="*/ 2192 w 3073"/>
                <a:gd name="T53" fmla="*/ 657 h 1344"/>
                <a:gd name="T54" fmla="*/ 2000 w 3073"/>
                <a:gd name="T55" fmla="*/ 438 h 1344"/>
                <a:gd name="T56" fmla="*/ 559 w 3073"/>
                <a:gd name="T57" fmla="*/ 523 h 1344"/>
                <a:gd name="T58" fmla="*/ 614 w 3073"/>
                <a:gd name="T59" fmla="*/ 611 h 1344"/>
                <a:gd name="T60" fmla="*/ 734 w 3073"/>
                <a:gd name="T61" fmla="*/ 408 h 1344"/>
                <a:gd name="T62" fmla="*/ 1318 w 3073"/>
                <a:gd name="T63" fmla="*/ 194 h 1344"/>
                <a:gd name="T64" fmla="*/ 1249 w 3073"/>
                <a:gd name="T65" fmla="*/ 413 h 1344"/>
                <a:gd name="T66" fmla="*/ 1407 w 3073"/>
                <a:gd name="T67" fmla="*/ 272 h 1344"/>
                <a:gd name="T68" fmla="*/ 1348 w 3073"/>
                <a:gd name="T69" fmla="*/ 183 h 1344"/>
                <a:gd name="T70" fmla="*/ 2563 w 3073"/>
                <a:gd name="T71" fmla="*/ 66 h 1344"/>
                <a:gd name="T72" fmla="*/ 2864 w 3073"/>
                <a:gd name="T73" fmla="*/ 292 h 1344"/>
                <a:gd name="T74" fmla="*/ 3017 w 3073"/>
                <a:gd name="T75" fmla="*/ 552 h 1344"/>
                <a:gd name="T76" fmla="*/ 3068 w 3073"/>
                <a:gd name="T77" fmla="*/ 714 h 1344"/>
                <a:gd name="T78" fmla="*/ 3026 w 3073"/>
                <a:gd name="T79" fmla="*/ 1245 h 1344"/>
                <a:gd name="T80" fmla="*/ 2757 w 3073"/>
                <a:gd name="T81" fmla="*/ 1334 h 1344"/>
                <a:gd name="T82" fmla="*/ 2528 w 3073"/>
                <a:gd name="T83" fmla="*/ 1334 h 1344"/>
                <a:gd name="T84" fmla="*/ 2274 w 3073"/>
                <a:gd name="T85" fmla="*/ 1262 h 1344"/>
                <a:gd name="T86" fmla="*/ 2020 w 3073"/>
                <a:gd name="T87" fmla="*/ 1334 h 1344"/>
                <a:gd name="T88" fmla="*/ 1790 w 3073"/>
                <a:gd name="T89" fmla="*/ 1334 h 1344"/>
                <a:gd name="T90" fmla="*/ 1536 w 3073"/>
                <a:gd name="T91" fmla="*/ 1262 h 1344"/>
                <a:gd name="T92" fmla="*/ 1282 w 3073"/>
                <a:gd name="T93" fmla="*/ 1334 h 1344"/>
                <a:gd name="T94" fmla="*/ 1053 w 3073"/>
                <a:gd name="T95" fmla="*/ 1334 h 1344"/>
                <a:gd name="T96" fmla="*/ 799 w 3073"/>
                <a:gd name="T97" fmla="*/ 1262 h 1344"/>
                <a:gd name="T98" fmla="*/ 545 w 3073"/>
                <a:gd name="T99" fmla="*/ 1334 h 1344"/>
                <a:gd name="T100" fmla="*/ 315 w 3073"/>
                <a:gd name="T101" fmla="*/ 1334 h 1344"/>
                <a:gd name="T102" fmla="*/ 47 w 3073"/>
                <a:gd name="T103" fmla="*/ 1245 h 1344"/>
                <a:gd name="T104" fmla="*/ 5 w 3073"/>
                <a:gd name="T105" fmla="*/ 714 h 1344"/>
                <a:gd name="T106" fmla="*/ 55 w 3073"/>
                <a:gd name="T107" fmla="*/ 552 h 1344"/>
                <a:gd name="T108" fmla="*/ 209 w 3073"/>
                <a:gd name="T109" fmla="*/ 292 h 1344"/>
                <a:gd name="T110" fmla="*/ 510 w 3073"/>
                <a:gd name="T111" fmla="*/ 66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73" h="1344">
                  <a:moveTo>
                    <a:pt x="124" y="905"/>
                  </a:moveTo>
                  <a:lnTo>
                    <a:pt x="123" y="1100"/>
                  </a:lnTo>
                  <a:lnTo>
                    <a:pt x="125" y="1124"/>
                  </a:lnTo>
                  <a:lnTo>
                    <a:pt x="132" y="1148"/>
                  </a:lnTo>
                  <a:lnTo>
                    <a:pt x="143" y="1168"/>
                  </a:lnTo>
                  <a:lnTo>
                    <a:pt x="159" y="1187"/>
                  </a:lnTo>
                  <a:lnTo>
                    <a:pt x="177" y="1201"/>
                  </a:lnTo>
                  <a:lnTo>
                    <a:pt x="198" y="1213"/>
                  </a:lnTo>
                  <a:lnTo>
                    <a:pt x="221" y="1220"/>
                  </a:lnTo>
                  <a:lnTo>
                    <a:pt x="246" y="1222"/>
                  </a:lnTo>
                  <a:lnTo>
                    <a:pt x="269" y="1220"/>
                  </a:lnTo>
                  <a:lnTo>
                    <a:pt x="291" y="1214"/>
                  </a:lnTo>
                  <a:lnTo>
                    <a:pt x="311" y="1203"/>
                  </a:lnTo>
                  <a:lnTo>
                    <a:pt x="330" y="1190"/>
                  </a:lnTo>
                  <a:lnTo>
                    <a:pt x="345" y="1172"/>
                  </a:lnTo>
                  <a:lnTo>
                    <a:pt x="356" y="1153"/>
                  </a:lnTo>
                  <a:lnTo>
                    <a:pt x="365" y="1132"/>
                  </a:lnTo>
                  <a:lnTo>
                    <a:pt x="372" y="1114"/>
                  </a:lnTo>
                  <a:lnTo>
                    <a:pt x="382" y="1100"/>
                  </a:lnTo>
                  <a:lnTo>
                    <a:pt x="396" y="1090"/>
                  </a:lnTo>
                  <a:lnTo>
                    <a:pt x="413" y="1083"/>
                  </a:lnTo>
                  <a:lnTo>
                    <a:pt x="430" y="1081"/>
                  </a:lnTo>
                  <a:lnTo>
                    <a:pt x="448" y="1083"/>
                  </a:lnTo>
                  <a:lnTo>
                    <a:pt x="464" y="1090"/>
                  </a:lnTo>
                  <a:lnTo>
                    <a:pt x="478" y="1100"/>
                  </a:lnTo>
                  <a:lnTo>
                    <a:pt x="488" y="1114"/>
                  </a:lnTo>
                  <a:lnTo>
                    <a:pt x="496" y="1132"/>
                  </a:lnTo>
                  <a:lnTo>
                    <a:pt x="504" y="1153"/>
                  </a:lnTo>
                  <a:lnTo>
                    <a:pt x="515" y="1172"/>
                  </a:lnTo>
                  <a:lnTo>
                    <a:pt x="530" y="1190"/>
                  </a:lnTo>
                  <a:lnTo>
                    <a:pt x="549" y="1203"/>
                  </a:lnTo>
                  <a:lnTo>
                    <a:pt x="569" y="1214"/>
                  </a:lnTo>
                  <a:lnTo>
                    <a:pt x="591" y="1220"/>
                  </a:lnTo>
                  <a:lnTo>
                    <a:pt x="614" y="1222"/>
                  </a:lnTo>
                  <a:lnTo>
                    <a:pt x="638" y="1220"/>
                  </a:lnTo>
                  <a:lnTo>
                    <a:pt x="661" y="1214"/>
                  </a:lnTo>
                  <a:lnTo>
                    <a:pt x="680" y="1203"/>
                  </a:lnTo>
                  <a:lnTo>
                    <a:pt x="698" y="1190"/>
                  </a:lnTo>
                  <a:lnTo>
                    <a:pt x="714" y="1172"/>
                  </a:lnTo>
                  <a:lnTo>
                    <a:pt x="725" y="1153"/>
                  </a:lnTo>
                  <a:lnTo>
                    <a:pt x="733" y="1132"/>
                  </a:lnTo>
                  <a:lnTo>
                    <a:pt x="740" y="1114"/>
                  </a:lnTo>
                  <a:lnTo>
                    <a:pt x="751" y="1100"/>
                  </a:lnTo>
                  <a:lnTo>
                    <a:pt x="765" y="1090"/>
                  </a:lnTo>
                  <a:lnTo>
                    <a:pt x="781" y="1083"/>
                  </a:lnTo>
                  <a:lnTo>
                    <a:pt x="799" y="1081"/>
                  </a:lnTo>
                  <a:lnTo>
                    <a:pt x="816" y="1083"/>
                  </a:lnTo>
                  <a:lnTo>
                    <a:pt x="833" y="1090"/>
                  </a:lnTo>
                  <a:lnTo>
                    <a:pt x="847" y="1100"/>
                  </a:lnTo>
                  <a:lnTo>
                    <a:pt x="857" y="1114"/>
                  </a:lnTo>
                  <a:lnTo>
                    <a:pt x="864" y="1132"/>
                  </a:lnTo>
                  <a:lnTo>
                    <a:pt x="873" y="1153"/>
                  </a:lnTo>
                  <a:lnTo>
                    <a:pt x="884" y="1172"/>
                  </a:lnTo>
                  <a:lnTo>
                    <a:pt x="899" y="1190"/>
                  </a:lnTo>
                  <a:lnTo>
                    <a:pt x="918" y="1203"/>
                  </a:lnTo>
                  <a:lnTo>
                    <a:pt x="937" y="1214"/>
                  </a:lnTo>
                  <a:lnTo>
                    <a:pt x="960" y="1220"/>
                  </a:lnTo>
                  <a:lnTo>
                    <a:pt x="983" y="1222"/>
                  </a:lnTo>
                  <a:lnTo>
                    <a:pt x="1007" y="1220"/>
                  </a:lnTo>
                  <a:lnTo>
                    <a:pt x="1028" y="1214"/>
                  </a:lnTo>
                  <a:lnTo>
                    <a:pt x="1049" y="1203"/>
                  </a:lnTo>
                  <a:lnTo>
                    <a:pt x="1067" y="1190"/>
                  </a:lnTo>
                  <a:lnTo>
                    <a:pt x="1083" y="1172"/>
                  </a:lnTo>
                  <a:lnTo>
                    <a:pt x="1094" y="1153"/>
                  </a:lnTo>
                  <a:lnTo>
                    <a:pt x="1102" y="1132"/>
                  </a:lnTo>
                  <a:lnTo>
                    <a:pt x="1109" y="1114"/>
                  </a:lnTo>
                  <a:lnTo>
                    <a:pt x="1119" y="1100"/>
                  </a:lnTo>
                  <a:lnTo>
                    <a:pt x="1134" y="1090"/>
                  </a:lnTo>
                  <a:lnTo>
                    <a:pt x="1150" y="1083"/>
                  </a:lnTo>
                  <a:lnTo>
                    <a:pt x="1168" y="1081"/>
                  </a:lnTo>
                  <a:lnTo>
                    <a:pt x="1185" y="1083"/>
                  </a:lnTo>
                  <a:lnTo>
                    <a:pt x="1201" y="1090"/>
                  </a:lnTo>
                  <a:lnTo>
                    <a:pt x="1216" y="1100"/>
                  </a:lnTo>
                  <a:lnTo>
                    <a:pt x="1226" y="1114"/>
                  </a:lnTo>
                  <a:lnTo>
                    <a:pt x="1233" y="1132"/>
                  </a:lnTo>
                  <a:lnTo>
                    <a:pt x="1241" y="1153"/>
                  </a:lnTo>
                  <a:lnTo>
                    <a:pt x="1253" y="1172"/>
                  </a:lnTo>
                  <a:lnTo>
                    <a:pt x="1268" y="1190"/>
                  </a:lnTo>
                  <a:lnTo>
                    <a:pt x="1286" y="1203"/>
                  </a:lnTo>
                  <a:lnTo>
                    <a:pt x="1307" y="1214"/>
                  </a:lnTo>
                  <a:lnTo>
                    <a:pt x="1328" y="1220"/>
                  </a:lnTo>
                  <a:lnTo>
                    <a:pt x="1352" y="1222"/>
                  </a:lnTo>
                  <a:lnTo>
                    <a:pt x="1375" y="1220"/>
                  </a:lnTo>
                  <a:lnTo>
                    <a:pt x="1398" y="1214"/>
                  </a:lnTo>
                  <a:lnTo>
                    <a:pt x="1417" y="1203"/>
                  </a:lnTo>
                  <a:lnTo>
                    <a:pt x="1436" y="1190"/>
                  </a:lnTo>
                  <a:lnTo>
                    <a:pt x="1451" y="1172"/>
                  </a:lnTo>
                  <a:lnTo>
                    <a:pt x="1463" y="1153"/>
                  </a:lnTo>
                  <a:lnTo>
                    <a:pt x="1471" y="1132"/>
                  </a:lnTo>
                  <a:lnTo>
                    <a:pt x="1478" y="1114"/>
                  </a:lnTo>
                  <a:lnTo>
                    <a:pt x="1488" y="1100"/>
                  </a:lnTo>
                  <a:lnTo>
                    <a:pt x="1502" y="1090"/>
                  </a:lnTo>
                  <a:lnTo>
                    <a:pt x="1519" y="1083"/>
                  </a:lnTo>
                  <a:lnTo>
                    <a:pt x="1536" y="1081"/>
                  </a:lnTo>
                  <a:lnTo>
                    <a:pt x="1554" y="1083"/>
                  </a:lnTo>
                  <a:lnTo>
                    <a:pt x="1570" y="1090"/>
                  </a:lnTo>
                  <a:lnTo>
                    <a:pt x="1584" y="1100"/>
                  </a:lnTo>
                  <a:lnTo>
                    <a:pt x="1595" y="1114"/>
                  </a:lnTo>
                  <a:lnTo>
                    <a:pt x="1602" y="1132"/>
                  </a:lnTo>
                  <a:lnTo>
                    <a:pt x="1610" y="1153"/>
                  </a:lnTo>
                  <a:lnTo>
                    <a:pt x="1621" y="1172"/>
                  </a:lnTo>
                  <a:lnTo>
                    <a:pt x="1637" y="1190"/>
                  </a:lnTo>
                  <a:lnTo>
                    <a:pt x="1655" y="1203"/>
                  </a:lnTo>
                  <a:lnTo>
                    <a:pt x="1676" y="1214"/>
                  </a:lnTo>
                  <a:lnTo>
                    <a:pt x="1697" y="1220"/>
                  </a:lnTo>
                  <a:lnTo>
                    <a:pt x="1721" y="1222"/>
                  </a:lnTo>
                  <a:lnTo>
                    <a:pt x="1744" y="1220"/>
                  </a:lnTo>
                  <a:lnTo>
                    <a:pt x="1766" y="1214"/>
                  </a:lnTo>
                  <a:lnTo>
                    <a:pt x="1786" y="1203"/>
                  </a:lnTo>
                  <a:lnTo>
                    <a:pt x="1805" y="1190"/>
                  </a:lnTo>
                  <a:lnTo>
                    <a:pt x="1820" y="1172"/>
                  </a:lnTo>
                  <a:lnTo>
                    <a:pt x="1831" y="1153"/>
                  </a:lnTo>
                  <a:lnTo>
                    <a:pt x="1839" y="1132"/>
                  </a:lnTo>
                  <a:lnTo>
                    <a:pt x="1847" y="1114"/>
                  </a:lnTo>
                  <a:lnTo>
                    <a:pt x="1857" y="1100"/>
                  </a:lnTo>
                  <a:lnTo>
                    <a:pt x="1871" y="1090"/>
                  </a:lnTo>
                  <a:lnTo>
                    <a:pt x="1887" y="1083"/>
                  </a:lnTo>
                  <a:lnTo>
                    <a:pt x="1905" y="1081"/>
                  </a:lnTo>
                  <a:lnTo>
                    <a:pt x="1922" y="1083"/>
                  </a:lnTo>
                  <a:lnTo>
                    <a:pt x="1939" y="1090"/>
                  </a:lnTo>
                  <a:lnTo>
                    <a:pt x="1953" y="1100"/>
                  </a:lnTo>
                  <a:lnTo>
                    <a:pt x="1963" y="1114"/>
                  </a:lnTo>
                  <a:lnTo>
                    <a:pt x="1971" y="1132"/>
                  </a:lnTo>
                  <a:lnTo>
                    <a:pt x="1979" y="1153"/>
                  </a:lnTo>
                  <a:lnTo>
                    <a:pt x="1990" y="1172"/>
                  </a:lnTo>
                  <a:lnTo>
                    <a:pt x="2005" y="1190"/>
                  </a:lnTo>
                  <a:lnTo>
                    <a:pt x="2024" y="1203"/>
                  </a:lnTo>
                  <a:lnTo>
                    <a:pt x="2043" y="1214"/>
                  </a:lnTo>
                  <a:lnTo>
                    <a:pt x="2066" y="1220"/>
                  </a:lnTo>
                  <a:lnTo>
                    <a:pt x="2089" y="1222"/>
                  </a:lnTo>
                  <a:lnTo>
                    <a:pt x="2113" y="1220"/>
                  </a:lnTo>
                  <a:lnTo>
                    <a:pt x="2134" y="1214"/>
                  </a:lnTo>
                  <a:lnTo>
                    <a:pt x="2155" y="1203"/>
                  </a:lnTo>
                  <a:lnTo>
                    <a:pt x="2173" y="1190"/>
                  </a:lnTo>
                  <a:lnTo>
                    <a:pt x="2189" y="1172"/>
                  </a:lnTo>
                  <a:lnTo>
                    <a:pt x="2200" y="1153"/>
                  </a:lnTo>
                  <a:lnTo>
                    <a:pt x="2208" y="1132"/>
                  </a:lnTo>
                  <a:lnTo>
                    <a:pt x="2215" y="1114"/>
                  </a:lnTo>
                  <a:lnTo>
                    <a:pt x="2226" y="1100"/>
                  </a:lnTo>
                  <a:lnTo>
                    <a:pt x="2240" y="1090"/>
                  </a:lnTo>
                  <a:lnTo>
                    <a:pt x="2256" y="1083"/>
                  </a:lnTo>
                  <a:lnTo>
                    <a:pt x="2274" y="1081"/>
                  </a:lnTo>
                  <a:lnTo>
                    <a:pt x="2291" y="1083"/>
                  </a:lnTo>
                  <a:lnTo>
                    <a:pt x="2308" y="1090"/>
                  </a:lnTo>
                  <a:lnTo>
                    <a:pt x="2322" y="1100"/>
                  </a:lnTo>
                  <a:lnTo>
                    <a:pt x="2332" y="1114"/>
                  </a:lnTo>
                  <a:lnTo>
                    <a:pt x="2339" y="1132"/>
                  </a:lnTo>
                  <a:lnTo>
                    <a:pt x="2347" y="1153"/>
                  </a:lnTo>
                  <a:lnTo>
                    <a:pt x="2359" y="1172"/>
                  </a:lnTo>
                  <a:lnTo>
                    <a:pt x="2374" y="1190"/>
                  </a:lnTo>
                  <a:lnTo>
                    <a:pt x="2393" y="1203"/>
                  </a:lnTo>
                  <a:lnTo>
                    <a:pt x="2413" y="1214"/>
                  </a:lnTo>
                  <a:lnTo>
                    <a:pt x="2435" y="1220"/>
                  </a:lnTo>
                  <a:lnTo>
                    <a:pt x="2458" y="1222"/>
                  </a:lnTo>
                  <a:lnTo>
                    <a:pt x="2482" y="1220"/>
                  </a:lnTo>
                  <a:lnTo>
                    <a:pt x="2504" y="1214"/>
                  </a:lnTo>
                  <a:lnTo>
                    <a:pt x="2524" y="1203"/>
                  </a:lnTo>
                  <a:lnTo>
                    <a:pt x="2542" y="1190"/>
                  </a:lnTo>
                  <a:lnTo>
                    <a:pt x="2557" y="1172"/>
                  </a:lnTo>
                  <a:lnTo>
                    <a:pt x="2569" y="1153"/>
                  </a:lnTo>
                  <a:lnTo>
                    <a:pt x="2577" y="1132"/>
                  </a:lnTo>
                  <a:lnTo>
                    <a:pt x="2584" y="1114"/>
                  </a:lnTo>
                  <a:lnTo>
                    <a:pt x="2594" y="1100"/>
                  </a:lnTo>
                  <a:lnTo>
                    <a:pt x="2609" y="1090"/>
                  </a:lnTo>
                  <a:lnTo>
                    <a:pt x="2625" y="1083"/>
                  </a:lnTo>
                  <a:lnTo>
                    <a:pt x="2642" y="1081"/>
                  </a:lnTo>
                  <a:lnTo>
                    <a:pt x="2660" y="1083"/>
                  </a:lnTo>
                  <a:lnTo>
                    <a:pt x="2676" y="1090"/>
                  </a:lnTo>
                  <a:lnTo>
                    <a:pt x="2691" y="1100"/>
                  </a:lnTo>
                  <a:lnTo>
                    <a:pt x="2701" y="1114"/>
                  </a:lnTo>
                  <a:lnTo>
                    <a:pt x="2708" y="1131"/>
                  </a:lnTo>
                  <a:lnTo>
                    <a:pt x="2716" y="1153"/>
                  </a:lnTo>
                  <a:lnTo>
                    <a:pt x="2727" y="1172"/>
                  </a:lnTo>
                  <a:lnTo>
                    <a:pt x="2743" y="1190"/>
                  </a:lnTo>
                  <a:lnTo>
                    <a:pt x="2761" y="1203"/>
                  </a:lnTo>
                  <a:lnTo>
                    <a:pt x="2781" y="1214"/>
                  </a:lnTo>
                  <a:lnTo>
                    <a:pt x="2803" y="1220"/>
                  </a:lnTo>
                  <a:lnTo>
                    <a:pt x="2827" y="1222"/>
                  </a:lnTo>
                  <a:lnTo>
                    <a:pt x="2851" y="1220"/>
                  </a:lnTo>
                  <a:lnTo>
                    <a:pt x="2875" y="1213"/>
                  </a:lnTo>
                  <a:lnTo>
                    <a:pt x="2895" y="1201"/>
                  </a:lnTo>
                  <a:lnTo>
                    <a:pt x="2914" y="1187"/>
                  </a:lnTo>
                  <a:lnTo>
                    <a:pt x="2928" y="1168"/>
                  </a:lnTo>
                  <a:lnTo>
                    <a:pt x="2941" y="1148"/>
                  </a:lnTo>
                  <a:lnTo>
                    <a:pt x="2948" y="1124"/>
                  </a:lnTo>
                  <a:lnTo>
                    <a:pt x="2950" y="1100"/>
                  </a:lnTo>
                  <a:lnTo>
                    <a:pt x="2949" y="905"/>
                  </a:lnTo>
                  <a:lnTo>
                    <a:pt x="2941" y="909"/>
                  </a:lnTo>
                  <a:lnTo>
                    <a:pt x="2931" y="911"/>
                  </a:lnTo>
                  <a:lnTo>
                    <a:pt x="2926" y="912"/>
                  </a:lnTo>
                  <a:lnTo>
                    <a:pt x="2921" y="913"/>
                  </a:lnTo>
                  <a:lnTo>
                    <a:pt x="2904" y="916"/>
                  </a:lnTo>
                  <a:lnTo>
                    <a:pt x="2886" y="917"/>
                  </a:lnTo>
                  <a:lnTo>
                    <a:pt x="186" y="917"/>
                  </a:lnTo>
                  <a:lnTo>
                    <a:pt x="169" y="916"/>
                  </a:lnTo>
                  <a:lnTo>
                    <a:pt x="151" y="913"/>
                  </a:lnTo>
                  <a:lnTo>
                    <a:pt x="146" y="912"/>
                  </a:lnTo>
                  <a:lnTo>
                    <a:pt x="141" y="911"/>
                  </a:lnTo>
                  <a:lnTo>
                    <a:pt x="124" y="905"/>
                  </a:lnTo>
                  <a:close/>
                  <a:moveTo>
                    <a:pt x="1971" y="428"/>
                  </a:moveTo>
                  <a:lnTo>
                    <a:pt x="1954" y="429"/>
                  </a:lnTo>
                  <a:lnTo>
                    <a:pt x="1940" y="434"/>
                  </a:lnTo>
                  <a:lnTo>
                    <a:pt x="1927" y="443"/>
                  </a:lnTo>
                  <a:lnTo>
                    <a:pt x="1915" y="455"/>
                  </a:lnTo>
                  <a:lnTo>
                    <a:pt x="1908" y="470"/>
                  </a:lnTo>
                  <a:lnTo>
                    <a:pt x="1905" y="485"/>
                  </a:lnTo>
                  <a:lnTo>
                    <a:pt x="1906" y="501"/>
                  </a:lnTo>
                  <a:lnTo>
                    <a:pt x="1911" y="515"/>
                  </a:lnTo>
                  <a:lnTo>
                    <a:pt x="1920" y="529"/>
                  </a:lnTo>
                  <a:lnTo>
                    <a:pt x="1933" y="540"/>
                  </a:lnTo>
                  <a:lnTo>
                    <a:pt x="2117" y="662"/>
                  </a:lnTo>
                  <a:lnTo>
                    <a:pt x="2133" y="670"/>
                  </a:lnTo>
                  <a:lnTo>
                    <a:pt x="2151" y="672"/>
                  </a:lnTo>
                  <a:lnTo>
                    <a:pt x="2165" y="670"/>
                  </a:lnTo>
                  <a:lnTo>
                    <a:pt x="2179" y="665"/>
                  </a:lnTo>
                  <a:lnTo>
                    <a:pt x="2192" y="657"/>
                  </a:lnTo>
                  <a:lnTo>
                    <a:pt x="2202" y="645"/>
                  </a:lnTo>
                  <a:lnTo>
                    <a:pt x="2209" y="630"/>
                  </a:lnTo>
                  <a:lnTo>
                    <a:pt x="2212" y="614"/>
                  </a:lnTo>
                  <a:lnTo>
                    <a:pt x="2211" y="599"/>
                  </a:lnTo>
                  <a:lnTo>
                    <a:pt x="2206" y="585"/>
                  </a:lnTo>
                  <a:lnTo>
                    <a:pt x="2197" y="571"/>
                  </a:lnTo>
                  <a:lnTo>
                    <a:pt x="2185" y="560"/>
                  </a:lnTo>
                  <a:lnTo>
                    <a:pt x="2000" y="438"/>
                  </a:lnTo>
                  <a:lnTo>
                    <a:pt x="1986" y="431"/>
                  </a:lnTo>
                  <a:lnTo>
                    <a:pt x="1971" y="428"/>
                  </a:lnTo>
                  <a:close/>
                  <a:moveTo>
                    <a:pt x="672" y="367"/>
                  </a:moveTo>
                  <a:lnTo>
                    <a:pt x="656" y="370"/>
                  </a:lnTo>
                  <a:lnTo>
                    <a:pt x="642" y="377"/>
                  </a:lnTo>
                  <a:lnTo>
                    <a:pt x="630" y="387"/>
                  </a:lnTo>
                  <a:lnTo>
                    <a:pt x="621" y="400"/>
                  </a:lnTo>
                  <a:lnTo>
                    <a:pt x="559" y="523"/>
                  </a:lnTo>
                  <a:lnTo>
                    <a:pt x="554" y="538"/>
                  </a:lnTo>
                  <a:lnTo>
                    <a:pt x="553" y="554"/>
                  </a:lnTo>
                  <a:lnTo>
                    <a:pt x="556" y="569"/>
                  </a:lnTo>
                  <a:lnTo>
                    <a:pt x="563" y="584"/>
                  </a:lnTo>
                  <a:lnTo>
                    <a:pt x="573" y="596"/>
                  </a:lnTo>
                  <a:lnTo>
                    <a:pt x="587" y="605"/>
                  </a:lnTo>
                  <a:lnTo>
                    <a:pt x="600" y="609"/>
                  </a:lnTo>
                  <a:lnTo>
                    <a:pt x="614" y="611"/>
                  </a:lnTo>
                  <a:lnTo>
                    <a:pt x="631" y="609"/>
                  </a:lnTo>
                  <a:lnTo>
                    <a:pt x="646" y="602"/>
                  </a:lnTo>
                  <a:lnTo>
                    <a:pt x="660" y="592"/>
                  </a:lnTo>
                  <a:lnTo>
                    <a:pt x="670" y="578"/>
                  </a:lnTo>
                  <a:lnTo>
                    <a:pt x="730" y="455"/>
                  </a:lnTo>
                  <a:lnTo>
                    <a:pt x="736" y="440"/>
                  </a:lnTo>
                  <a:lnTo>
                    <a:pt x="737" y="424"/>
                  </a:lnTo>
                  <a:lnTo>
                    <a:pt x="734" y="408"/>
                  </a:lnTo>
                  <a:lnTo>
                    <a:pt x="727" y="394"/>
                  </a:lnTo>
                  <a:lnTo>
                    <a:pt x="717" y="382"/>
                  </a:lnTo>
                  <a:lnTo>
                    <a:pt x="704" y="374"/>
                  </a:lnTo>
                  <a:lnTo>
                    <a:pt x="688" y="368"/>
                  </a:lnTo>
                  <a:lnTo>
                    <a:pt x="672" y="367"/>
                  </a:lnTo>
                  <a:close/>
                  <a:moveTo>
                    <a:pt x="1348" y="183"/>
                  </a:moveTo>
                  <a:lnTo>
                    <a:pt x="1332" y="186"/>
                  </a:lnTo>
                  <a:lnTo>
                    <a:pt x="1318" y="194"/>
                  </a:lnTo>
                  <a:lnTo>
                    <a:pt x="1306" y="204"/>
                  </a:lnTo>
                  <a:lnTo>
                    <a:pt x="1297" y="217"/>
                  </a:lnTo>
                  <a:lnTo>
                    <a:pt x="1235" y="339"/>
                  </a:lnTo>
                  <a:lnTo>
                    <a:pt x="1230" y="354"/>
                  </a:lnTo>
                  <a:lnTo>
                    <a:pt x="1229" y="371"/>
                  </a:lnTo>
                  <a:lnTo>
                    <a:pt x="1232" y="386"/>
                  </a:lnTo>
                  <a:lnTo>
                    <a:pt x="1239" y="400"/>
                  </a:lnTo>
                  <a:lnTo>
                    <a:pt x="1249" y="413"/>
                  </a:lnTo>
                  <a:lnTo>
                    <a:pt x="1263" y="422"/>
                  </a:lnTo>
                  <a:lnTo>
                    <a:pt x="1276" y="427"/>
                  </a:lnTo>
                  <a:lnTo>
                    <a:pt x="1290" y="428"/>
                  </a:lnTo>
                  <a:lnTo>
                    <a:pt x="1307" y="426"/>
                  </a:lnTo>
                  <a:lnTo>
                    <a:pt x="1322" y="419"/>
                  </a:lnTo>
                  <a:lnTo>
                    <a:pt x="1336" y="408"/>
                  </a:lnTo>
                  <a:lnTo>
                    <a:pt x="1345" y="394"/>
                  </a:lnTo>
                  <a:lnTo>
                    <a:pt x="1407" y="272"/>
                  </a:lnTo>
                  <a:lnTo>
                    <a:pt x="1412" y="257"/>
                  </a:lnTo>
                  <a:lnTo>
                    <a:pt x="1413" y="240"/>
                  </a:lnTo>
                  <a:lnTo>
                    <a:pt x="1410" y="225"/>
                  </a:lnTo>
                  <a:lnTo>
                    <a:pt x="1403" y="211"/>
                  </a:lnTo>
                  <a:lnTo>
                    <a:pt x="1393" y="199"/>
                  </a:lnTo>
                  <a:lnTo>
                    <a:pt x="1380" y="189"/>
                  </a:lnTo>
                  <a:lnTo>
                    <a:pt x="1364" y="184"/>
                  </a:lnTo>
                  <a:lnTo>
                    <a:pt x="1348" y="183"/>
                  </a:lnTo>
                  <a:close/>
                  <a:moveTo>
                    <a:pt x="860" y="0"/>
                  </a:moveTo>
                  <a:lnTo>
                    <a:pt x="2212" y="0"/>
                  </a:lnTo>
                  <a:lnTo>
                    <a:pt x="2279" y="2"/>
                  </a:lnTo>
                  <a:lnTo>
                    <a:pt x="2342" y="8"/>
                  </a:lnTo>
                  <a:lnTo>
                    <a:pt x="2402" y="17"/>
                  </a:lnTo>
                  <a:lnTo>
                    <a:pt x="2458" y="31"/>
                  </a:lnTo>
                  <a:lnTo>
                    <a:pt x="2511" y="47"/>
                  </a:lnTo>
                  <a:lnTo>
                    <a:pt x="2563" y="66"/>
                  </a:lnTo>
                  <a:lnTo>
                    <a:pt x="2610" y="88"/>
                  </a:lnTo>
                  <a:lnTo>
                    <a:pt x="2654" y="112"/>
                  </a:lnTo>
                  <a:lnTo>
                    <a:pt x="2696" y="139"/>
                  </a:lnTo>
                  <a:lnTo>
                    <a:pt x="2734" y="166"/>
                  </a:lnTo>
                  <a:lnTo>
                    <a:pt x="2770" y="196"/>
                  </a:lnTo>
                  <a:lnTo>
                    <a:pt x="2803" y="227"/>
                  </a:lnTo>
                  <a:lnTo>
                    <a:pt x="2835" y="259"/>
                  </a:lnTo>
                  <a:lnTo>
                    <a:pt x="2864" y="292"/>
                  </a:lnTo>
                  <a:lnTo>
                    <a:pt x="2890" y="325"/>
                  </a:lnTo>
                  <a:lnTo>
                    <a:pt x="2914" y="359"/>
                  </a:lnTo>
                  <a:lnTo>
                    <a:pt x="2936" y="393"/>
                  </a:lnTo>
                  <a:lnTo>
                    <a:pt x="2956" y="426"/>
                  </a:lnTo>
                  <a:lnTo>
                    <a:pt x="2974" y="459"/>
                  </a:lnTo>
                  <a:lnTo>
                    <a:pt x="2991" y="491"/>
                  </a:lnTo>
                  <a:lnTo>
                    <a:pt x="3005" y="523"/>
                  </a:lnTo>
                  <a:lnTo>
                    <a:pt x="3017" y="552"/>
                  </a:lnTo>
                  <a:lnTo>
                    <a:pt x="3029" y="581"/>
                  </a:lnTo>
                  <a:lnTo>
                    <a:pt x="3038" y="607"/>
                  </a:lnTo>
                  <a:lnTo>
                    <a:pt x="3046" y="631"/>
                  </a:lnTo>
                  <a:lnTo>
                    <a:pt x="3052" y="654"/>
                  </a:lnTo>
                  <a:lnTo>
                    <a:pt x="3058" y="673"/>
                  </a:lnTo>
                  <a:lnTo>
                    <a:pt x="3062" y="691"/>
                  </a:lnTo>
                  <a:lnTo>
                    <a:pt x="3065" y="704"/>
                  </a:lnTo>
                  <a:lnTo>
                    <a:pt x="3068" y="714"/>
                  </a:lnTo>
                  <a:lnTo>
                    <a:pt x="3070" y="721"/>
                  </a:lnTo>
                  <a:lnTo>
                    <a:pt x="3070" y="723"/>
                  </a:lnTo>
                  <a:lnTo>
                    <a:pt x="3071" y="733"/>
                  </a:lnTo>
                  <a:lnTo>
                    <a:pt x="3073" y="1100"/>
                  </a:lnTo>
                  <a:lnTo>
                    <a:pt x="3070" y="1140"/>
                  </a:lnTo>
                  <a:lnTo>
                    <a:pt x="3060" y="1177"/>
                  </a:lnTo>
                  <a:lnTo>
                    <a:pt x="3045" y="1212"/>
                  </a:lnTo>
                  <a:lnTo>
                    <a:pt x="3026" y="1245"/>
                  </a:lnTo>
                  <a:lnTo>
                    <a:pt x="3001" y="1273"/>
                  </a:lnTo>
                  <a:lnTo>
                    <a:pt x="2972" y="1298"/>
                  </a:lnTo>
                  <a:lnTo>
                    <a:pt x="2939" y="1317"/>
                  </a:lnTo>
                  <a:lnTo>
                    <a:pt x="2905" y="1332"/>
                  </a:lnTo>
                  <a:lnTo>
                    <a:pt x="2867" y="1341"/>
                  </a:lnTo>
                  <a:lnTo>
                    <a:pt x="2827" y="1344"/>
                  </a:lnTo>
                  <a:lnTo>
                    <a:pt x="2791" y="1342"/>
                  </a:lnTo>
                  <a:lnTo>
                    <a:pt x="2757" y="1334"/>
                  </a:lnTo>
                  <a:lnTo>
                    <a:pt x="2724" y="1322"/>
                  </a:lnTo>
                  <a:lnTo>
                    <a:pt x="2695" y="1306"/>
                  </a:lnTo>
                  <a:lnTo>
                    <a:pt x="2667" y="1285"/>
                  </a:lnTo>
                  <a:lnTo>
                    <a:pt x="2642" y="1262"/>
                  </a:lnTo>
                  <a:lnTo>
                    <a:pt x="2618" y="1285"/>
                  </a:lnTo>
                  <a:lnTo>
                    <a:pt x="2590" y="1306"/>
                  </a:lnTo>
                  <a:lnTo>
                    <a:pt x="2561" y="1322"/>
                  </a:lnTo>
                  <a:lnTo>
                    <a:pt x="2528" y="1334"/>
                  </a:lnTo>
                  <a:lnTo>
                    <a:pt x="2494" y="1342"/>
                  </a:lnTo>
                  <a:lnTo>
                    <a:pt x="2458" y="1344"/>
                  </a:lnTo>
                  <a:lnTo>
                    <a:pt x="2422" y="1342"/>
                  </a:lnTo>
                  <a:lnTo>
                    <a:pt x="2388" y="1334"/>
                  </a:lnTo>
                  <a:lnTo>
                    <a:pt x="2356" y="1322"/>
                  </a:lnTo>
                  <a:lnTo>
                    <a:pt x="2326" y="1306"/>
                  </a:lnTo>
                  <a:lnTo>
                    <a:pt x="2298" y="1285"/>
                  </a:lnTo>
                  <a:lnTo>
                    <a:pt x="2274" y="1262"/>
                  </a:lnTo>
                  <a:lnTo>
                    <a:pt x="2249" y="1285"/>
                  </a:lnTo>
                  <a:lnTo>
                    <a:pt x="2221" y="1306"/>
                  </a:lnTo>
                  <a:lnTo>
                    <a:pt x="2192" y="1322"/>
                  </a:lnTo>
                  <a:lnTo>
                    <a:pt x="2159" y="1334"/>
                  </a:lnTo>
                  <a:lnTo>
                    <a:pt x="2125" y="1342"/>
                  </a:lnTo>
                  <a:lnTo>
                    <a:pt x="2089" y="1344"/>
                  </a:lnTo>
                  <a:lnTo>
                    <a:pt x="2054" y="1342"/>
                  </a:lnTo>
                  <a:lnTo>
                    <a:pt x="2020" y="1334"/>
                  </a:lnTo>
                  <a:lnTo>
                    <a:pt x="1987" y="1322"/>
                  </a:lnTo>
                  <a:lnTo>
                    <a:pt x="1957" y="1306"/>
                  </a:lnTo>
                  <a:lnTo>
                    <a:pt x="1930" y="1285"/>
                  </a:lnTo>
                  <a:lnTo>
                    <a:pt x="1905" y="1262"/>
                  </a:lnTo>
                  <a:lnTo>
                    <a:pt x="1880" y="1285"/>
                  </a:lnTo>
                  <a:lnTo>
                    <a:pt x="1853" y="1306"/>
                  </a:lnTo>
                  <a:lnTo>
                    <a:pt x="1823" y="1322"/>
                  </a:lnTo>
                  <a:lnTo>
                    <a:pt x="1790" y="1334"/>
                  </a:lnTo>
                  <a:lnTo>
                    <a:pt x="1756" y="1342"/>
                  </a:lnTo>
                  <a:lnTo>
                    <a:pt x="1721" y="1344"/>
                  </a:lnTo>
                  <a:lnTo>
                    <a:pt x="1685" y="1342"/>
                  </a:lnTo>
                  <a:lnTo>
                    <a:pt x="1651" y="1334"/>
                  </a:lnTo>
                  <a:lnTo>
                    <a:pt x="1618" y="1322"/>
                  </a:lnTo>
                  <a:lnTo>
                    <a:pt x="1589" y="1306"/>
                  </a:lnTo>
                  <a:lnTo>
                    <a:pt x="1561" y="1285"/>
                  </a:lnTo>
                  <a:lnTo>
                    <a:pt x="1536" y="1262"/>
                  </a:lnTo>
                  <a:lnTo>
                    <a:pt x="1512" y="1285"/>
                  </a:lnTo>
                  <a:lnTo>
                    <a:pt x="1484" y="1306"/>
                  </a:lnTo>
                  <a:lnTo>
                    <a:pt x="1454" y="1322"/>
                  </a:lnTo>
                  <a:lnTo>
                    <a:pt x="1422" y="1334"/>
                  </a:lnTo>
                  <a:lnTo>
                    <a:pt x="1388" y="1342"/>
                  </a:lnTo>
                  <a:lnTo>
                    <a:pt x="1352" y="1344"/>
                  </a:lnTo>
                  <a:lnTo>
                    <a:pt x="1316" y="1342"/>
                  </a:lnTo>
                  <a:lnTo>
                    <a:pt x="1282" y="1334"/>
                  </a:lnTo>
                  <a:lnTo>
                    <a:pt x="1249" y="1322"/>
                  </a:lnTo>
                  <a:lnTo>
                    <a:pt x="1220" y="1306"/>
                  </a:lnTo>
                  <a:lnTo>
                    <a:pt x="1192" y="1285"/>
                  </a:lnTo>
                  <a:lnTo>
                    <a:pt x="1168" y="1262"/>
                  </a:lnTo>
                  <a:lnTo>
                    <a:pt x="1143" y="1285"/>
                  </a:lnTo>
                  <a:lnTo>
                    <a:pt x="1115" y="1306"/>
                  </a:lnTo>
                  <a:lnTo>
                    <a:pt x="1086" y="1322"/>
                  </a:lnTo>
                  <a:lnTo>
                    <a:pt x="1053" y="1334"/>
                  </a:lnTo>
                  <a:lnTo>
                    <a:pt x="1019" y="1342"/>
                  </a:lnTo>
                  <a:lnTo>
                    <a:pt x="983" y="1344"/>
                  </a:lnTo>
                  <a:lnTo>
                    <a:pt x="947" y="1342"/>
                  </a:lnTo>
                  <a:lnTo>
                    <a:pt x="914" y="1334"/>
                  </a:lnTo>
                  <a:lnTo>
                    <a:pt x="881" y="1322"/>
                  </a:lnTo>
                  <a:lnTo>
                    <a:pt x="851" y="1306"/>
                  </a:lnTo>
                  <a:lnTo>
                    <a:pt x="823" y="1285"/>
                  </a:lnTo>
                  <a:lnTo>
                    <a:pt x="799" y="1262"/>
                  </a:lnTo>
                  <a:lnTo>
                    <a:pt x="774" y="1285"/>
                  </a:lnTo>
                  <a:lnTo>
                    <a:pt x="747" y="1306"/>
                  </a:lnTo>
                  <a:lnTo>
                    <a:pt x="717" y="1322"/>
                  </a:lnTo>
                  <a:lnTo>
                    <a:pt x="684" y="1334"/>
                  </a:lnTo>
                  <a:lnTo>
                    <a:pt x="650" y="1342"/>
                  </a:lnTo>
                  <a:lnTo>
                    <a:pt x="614" y="1344"/>
                  </a:lnTo>
                  <a:lnTo>
                    <a:pt x="579" y="1342"/>
                  </a:lnTo>
                  <a:lnTo>
                    <a:pt x="545" y="1334"/>
                  </a:lnTo>
                  <a:lnTo>
                    <a:pt x="512" y="1322"/>
                  </a:lnTo>
                  <a:lnTo>
                    <a:pt x="482" y="1306"/>
                  </a:lnTo>
                  <a:lnTo>
                    <a:pt x="455" y="1285"/>
                  </a:lnTo>
                  <a:lnTo>
                    <a:pt x="430" y="1262"/>
                  </a:lnTo>
                  <a:lnTo>
                    <a:pt x="406" y="1285"/>
                  </a:lnTo>
                  <a:lnTo>
                    <a:pt x="378" y="1306"/>
                  </a:lnTo>
                  <a:lnTo>
                    <a:pt x="348" y="1322"/>
                  </a:lnTo>
                  <a:lnTo>
                    <a:pt x="315" y="1334"/>
                  </a:lnTo>
                  <a:lnTo>
                    <a:pt x="282" y="1342"/>
                  </a:lnTo>
                  <a:lnTo>
                    <a:pt x="246" y="1344"/>
                  </a:lnTo>
                  <a:lnTo>
                    <a:pt x="206" y="1341"/>
                  </a:lnTo>
                  <a:lnTo>
                    <a:pt x="168" y="1332"/>
                  </a:lnTo>
                  <a:lnTo>
                    <a:pt x="133" y="1317"/>
                  </a:lnTo>
                  <a:lnTo>
                    <a:pt x="100" y="1298"/>
                  </a:lnTo>
                  <a:lnTo>
                    <a:pt x="72" y="1273"/>
                  </a:lnTo>
                  <a:lnTo>
                    <a:pt x="47" y="1245"/>
                  </a:lnTo>
                  <a:lnTo>
                    <a:pt x="28" y="1212"/>
                  </a:lnTo>
                  <a:lnTo>
                    <a:pt x="12" y="1177"/>
                  </a:lnTo>
                  <a:lnTo>
                    <a:pt x="3" y="1140"/>
                  </a:lnTo>
                  <a:lnTo>
                    <a:pt x="0" y="1100"/>
                  </a:lnTo>
                  <a:lnTo>
                    <a:pt x="2" y="733"/>
                  </a:lnTo>
                  <a:lnTo>
                    <a:pt x="3" y="723"/>
                  </a:lnTo>
                  <a:lnTo>
                    <a:pt x="3" y="721"/>
                  </a:lnTo>
                  <a:lnTo>
                    <a:pt x="5" y="714"/>
                  </a:lnTo>
                  <a:lnTo>
                    <a:pt x="7" y="704"/>
                  </a:lnTo>
                  <a:lnTo>
                    <a:pt x="10" y="691"/>
                  </a:lnTo>
                  <a:lnTo>
                    <a:pt x="14" y="673"/>
                  </a:lnTo>
                  <a:lnTo>
                    <a:pt x="19" y="654"/>
                  </a:lnTo>
                  <a:lnTo>
                    <a:pt x="27" y="631"/>
                  </a:lnTo>
                  <a:lnTo>
                    <a:pt x="35" y="607"/>
                  </a:lnTo>
                  <a:lnTo>
                    <a:pt x="44" y="581"/>
                  </a:lnTo>
                  <a:lnTo>
                    <a:pt x="55" y="552"/>
                  </a:lnTo>
                  <a:lnTo>
                    <a:pt x="68" y="523"/>
                  </a:lnTo>
                  <a:lnTo>
                    <a:pt x="82" y="491"/>
                  </a:lnTo>
                  <a:lnTo>
                    <a:pt x="98" y="459"/>
                  </a:lnTo>
                  <a:lnTo>
                    <a:pt x="117" y="426"/>
                  </a:lnTo>
                  <a:lnTo>
                    <a:pt x="136" y="393"/>
                  </a:lnTo>
                  <a:lnTo>
                    <a:pt x="159" y="359"/>
                  </a:lnTo>
                  <a:lnTo>
                    <a:pt x="182" y="325"/>
                  </a:lnTo>
                  <a:lnTo>
                    <a:pt x="209" y="292"/>
                  </a:lnTo>
                  <a:lnTo>
                    <a:pt x="238" y="259"/>
                  </a:lnTo>
                  <a:lnTo>
                    <a:pt x="268" y="227"/>
                  </a:lnTo>
                  <a:lnTo>
                    <a:pt x="302" y="196"/>
                  </a:lnTo>
                  <a:lnTo>
                    <a:pt x="339" y="166"/>
                  </a:lnTo>
                  <a:lnTo>
                    <a:pt x="377" y="139"/>
                  </a:lnTo>
                  <a:lnTo>
                    <a:pt x="419" y="112"/>
                  </a:lnTo>
                  <a:lnTo>
                    <a:pt x="463" y="88"/>
                  </a:lnTo>
                  <a:lnTo>
                    <a:pt x="510" y="66"/>
                  </a:lnTo>
                  <a:lnTo>
                    <a:pt x="561" y="47"/>
                  </a:lnTo>
                  <a:lnTo>
                    <a:pt x="614" y="31"/>
                  </a:lnTo>
                  <a:lnTo>
                    <a:pt x="671" y="17"/>
                  </a:lnTo>
                  <a:lnTo>
                    <a:pt x="730" y="8"/>
                  </a:lnTo>
                  <a:lnTo>
                    <a:pt x="794" y="2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60"/>
            <p:cNvSpPr>
              <a:spLocks noEditPoints="1"/>
            </p:cNvSpPr>
            <p:nvPr/>
          </p:nvSpPr>
          <p:spPr bwMode="auto">
            <a:xfrm>
              <a:off x="4449763" y="3048000"/>
              <a:ext cx="487363" cy="136525"/>
            </a:xfrm>
            <a:custGeom>
              <a:avLst/>
              <a:gdLst>
                <a:gd name="T0" fmla="*/ 1384 w 3069"/>
                <a:gd name="T1" fmla="*/ 373 h 856"/>
                <a:gd name="T2" fmla="*/ 1353 w 3069"/>
                <a:gd name="T3" fmla="*/ 409 h 856"/>
                <a:gd name="T4" fmla="*/ 1356 w 3069"/>
                <a:gd name="T5" fmla="*/ 456 h 856"/>
                <a:gd name="T6" fmla="*/ 1441 w 3069"/>
                <a:gd name="T7" fmla="*/ 602 h 856"/>
                <a:gd name="T8" fmla="*/ 1487 w 3069"/>
                <a:gd name="T9" fmla="*/ 610 h 856"/>
                <a:gd name="T10" fmla="*/ 1524 w 3069"/>
                <a:gd name="T11" fmla="*/ 584 h 856"/>
                <a:gd name="T12" fmla="*/ 1533 w 3069"/>
                <a:gd name="T13" fmla="*/ 538 h 856"/>
                <a:gd name="T14" fmla="*/ 1457 w 3069"/>
                <a:gd name="T15" fmla="*/ 387 h 856"/>
                <a:gd name="T16" fmla="*/ 1415 w 3069"/>
                <a:gd name="T17" fmla="*/ 367 h 856"/>
                <a:gd name="T18" fmla="*/ 586 w 3069"/>
                <a:gd name="T19" fmla="*/ 251 h 856"/>
                <a:gd name="T20" fmla="*/ 554 w 3069"/>
                <a:gd name="T21" fmla="*/ 287 h 856"/>
                <a:gd name="T22" fmla="*/ 557 w 3069"/>
                <a:gd name="T23" fmla="*/ 332 h 856"/>
                <a:gd name="T24" fmla="*/ 763 w 3069"/>
                <a:gd name="T25" fmla="*/ 479 h 856"/>
                <a:gd name="T26" fmla="*/ 811 w 3069"/>
                <a:gd name="T27" fmla="*/ 487 h 856"/>
                <a:gd name="T28" fmla="*/ 848 w 3069"/>
                <a:gd name="T29" fmla="*/ 462 h 856"/>
                <a:gd name="T30" fmla="*/ 857 w 3069"/>
                <a:gd name="T31" fmla="*/ 416 h 856"/>
                <a:gd name="T32" fmla="*/ 831 w 3069"/>
                <a:gd name="T33" fmla="*/ 377 h 856"/>
                <a:gd name="T34" fmla="*/ 617 w 3069"/>
                <a:gd name="T35" fmla="*/ 245 h 856"/>
                <a:gd name="T36" fmla="*/ 1931 w 3069"/>
                <a:gd name="T37" fmla="*/ 133 h 856"/>
                <a:gd name="T38" fmla="*/ 1848 w 3069"/>
                <a:gd name="T39" fmla="*/ 279 h 856"/>
                <a:gd name="T40" fmla="*/ 1845 w 3069"/>
                <a:gd name="T41" fmla="*/ 325 h 856"/>
                <a:gd name="T42" fmla="*/ 1875 w 3069"/>
                <a:gd name="T43" fmla="*/ 361 h 856"/>
                <a:gd name="T44" fmla="*/ 1919 w 3069"/>
                <a:gd name="T45" fmla="*/ 365 h 856"/>
                <a:gd name="T46" fmla="*/ 1958 w 3069"/>
                <a:gd name="T47" fmla="*/ 334 h 856"/>
                <a:gd name="T48" fmla="*/ 2026 w 3069"/>
                <a:gd name="T49" fmla="*/ 180 h 856"/>
                <a:gd name="T50" fmla="*/ 2005 w 3069"/>
                <a:gd name="T51" fmla="*/ 138 h 856"/>
                <a:gd name="T52" fmla="*/ 1960 w 3069"/>
                <a:gd name="T53" fmla="*/ 123 h 856"/>
                <a:gd name="T54" fmla="*/ 2210 w 3069"/>
                <a:gd name="T55" fmla="*/ 184 h 856"/>
                <a:gd name="T56" fmla="*/ 2234 w 3069"/>
                <a:gd name="T57" fmla="*/ 303 h 856"/>
                <a:gd name="T58" fmla="*/ 2300 w 3069"/>
                <a:gd name="T59" fmla="*/ 400 h 856"/>
                <a:gd name="T60" fmla="*/ 2398 w 3069"/>
                <a:gd name="T61" fmla="*/ 465 h 856"/>
                <a:gd name="T62" fmla="*/ 2518 w 3069"/>
                <a:gd name="T63" fmla="*/ 489 h 856"/>
                <a:gd name="T64" fmla="*/ 2637 w 3069"/>
                <a:gd name="T65" fmla="*/ 465 h 856"/>
                <a:gd name="T66" fmla="*/ 2735 w 3069"/>
                <a:gd name="T67" fmla="*/ 400 h 856"/>
                <a:gd name="T68" fmla="*/ 2800 w 3069"/>
                <a:gd name="T69" fmla="*/ 303 h 856"/>
                <a:gd name="T70" fmla="*/ 2825 w 3069"/>
                <a:gd name="T71" fmla="*/ 184 h 856"/>
                <a:gd name="T72" fmla="*/ 3037 w 3069"/>
                <a:gd name="T73" fmla="*/ 21 h 856"/>
                <a:gd name="T74" fmla="*/ 3067 w 3069"/>
                <a:gd name="T75" fmla="*/ 95 h 856"/>
                <a:gd name="T76" fmla="*/ 3068 w 3069"/>
                <a:gd name="T77" fmla="*/ 135 h 856"/>
                <a:gd name="T78" fmla="*/ 3060 w 3069"/>
                <a:gd name="T79" fmla="*/ 165 h 856"/>
                <a:gd name="T80" fmla="*/ 3044 w 3069"/>
                <a:gd name="T81" fmla="*/ 225 h 856"/>
                <a:gd name="T82" fmla="*/ 3015 w 3069"/>
                <a:gd name="T83" fmla="*/ 304 h 856"/>
                <a:gd name="T84" fmla="*/ 2972 w 3069"/>
                <a:gd name="T85" fmla="*/ 397 h 856"/>
                <a:gd name="T86" fmla="*/ 2912 w 3069"/>
                <a:gd name="T87" fmla="*/ 497 h 856"/>
                <a:gd name="T88" fmla="*/ 2833 w 3069"/>
                <a:gd name="T89" fmla="*/ 597 h 856"/>
                <a:gd name="T90" fmla="*/ 2732 w 3069"/>
                <a:gd name="T91" fmla="*/ 690 h 856"/>
                <a:gd name="T92" fmla="*/ 2608 w 3069"/>
                <a:gd name="T93" fmla="*/ 768 h 856"/>
                <a:gd name="T94" fmla="*/ 2456 w 3069"/>
                <a:gd name="T95" fmla="*/ 825 h 856"/>
                <a:gd name="T96" fmla="*/ 2277 w 3069"/>
                <a:gd name="T97" fmla="*/ 854 h 856"/>
                <a:gd name="T98" fmla="*/ 792 w 3069"/>
                <a:gd name="T99" fmla="*/ 854 h 856"/>
                <a:gd name="T100" fmla="*/ 612 w 3069"/>
                <a:gd name="T101" fmla="*/ 825 h 856"/>
                <a:gd name="T102" fmla="*/ 461 w 3069"/>
                <a:gd name="T103" fmla="*/ 768 h 856"/>
                <a:gd name="T104" fmla="*/ 337 w 3069"/>
                <a:gd name="T105" fmla="*/ 690 h 856"/>
                <a:gd name="T106" fmla="*/ 236 w 3069"/>
                <a:gd name="T107" fmla="*/ 597 h 856"/>
                <a:gd name="T108" fmla="*/ 157 w 3069"/>
                <a:gd name="T109" fmla="*/ 497 h 856"/>
                <a:gd name="T110" fmla="*/ 96 w 3069"/>
                <a:gd name="T111" fmla="*/ 397 h 856"/>
                <a:gd name="T112" fmla="*/ 53 w 3069"/>
                <a:gd name="T113" fmla="*/ 304 h 856"/>
                <a:gd name="T114" fmla="*/ 25 w 3069"/>
                <a:gd name="T115" fmla="*/ 225 h 856"/>
                <a:gd name="T116" fmla="*/ 8 w 3069"/>
                <a:gd name="T117" fmla="*/ 165 h 856"/>
                <a:gd name="T118" fmla="*/ 1 w 3069"/>
                <a:gd name="T119" fmla="*/ 135 h 856"/>
                <a:gd name="T120" fmla="*/ 2 w 3069"/>
                <a:gd name="T121" fmla="*/ 95 h 856"/>
                <a:gd name="T122" fmla="*/ 32 w 3069"/>
                <a:gd name="T123" fmla="*/ 21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69" h="856">
                  <a:moveTo>
                    <a:pt x="1415" y="367"/>
                  </a:moveTo>
                  <a:lnTo>
                    <a:pt x="1399" y="368"/>
                  </a:lnTo>
                  <a:lnTo>
                    <a:pt x="1384" y="373"/>
                  </a:lnTo>
                  <a:lnTo>
                    <a:pt x="1370" y="382"/>
                  </a:lnTo>
                  <a:lnTo>
                    <a:pt x="1360" y="395"/>
                  </a:lnTo>
                  <a:lnTo>
                    <a:pt x="1353" y="409"/>
                  </a:lnTo>
                  <a:lnTo>
                    <a:pt x="1350" y="424"/>
                  </a:lnTo>
                  <a:lnTo>
                    <a:pt x="1351" y="440"/>
                  </a:lnTo>
                  <a:lnTo>
                    <a:pt x="1356" y="456"/>
                  </a:lnTo>
                  <a:lnTo>
                    <a:pt x="1418" y="578"/>
                  </a:lnTo>
                  <a:lnTo>
                    <a:pt x="1428" y="592"/>
                  </a:lnTo>
                  <a:lnTo>
                    <a:pt x="1441" y="602"/>
                  </a:lnTo>
                  <a:lnTo>
                    <a:pt x="1456" y="610"/>
                  </a:lnTo>
                  <a:lnTo>
                    <a:pt x="1473" y="612"/>
                  </a:lnTo>
                  <a:lnTo>
                    <a:pt x="1487" y="610"/>
                  </a:lnTo>
                  <a:lnTo>
                    <a:pt x="1500" y="605"/>
                  </a:lnTo>
                  <a:lnTo>
                    <a:pt x="1514" y="596"/>
                  </a:lnTo>
                  <a:lnTo>
                    <a:pt x="1524" y="584"/>
                  </a:lnTo>
                  <a:lnTo>
                    <a:pt x="1531" y="570"/>
                  </a:lnTo>
                  <a:lnTo>
                    <a:pt x="1534" y="555"/>
                  </a:lnTo>
                  <a:lnTo>
                    <a:pt x="1533" y="538"/>
                  </a:lnTo>
                  <a:lnTo>
                    <a:pt x="1528" y="523"/>
                  </a:lnTo>
                  <a:lnTo>
                    <a:pt x="1467" y="401"/>
                  </a:lnTo>
                  <a:lnTo>
                    <a:pt x="1457" y="387"/>
                  </a:lnTo>
                  <a:lnTo>
                    <a:pt x="1445" y="377"/>
                  </a:lnTo>
                  <a:lnTo>
                    <a:pt x="1431" y="370"/>
                  </a:lnTo>
                  <a:lnTo>
                    <a:pt x="1415" y="367"/>
                  </a:lnTo>
                  <a:close/>
                  <a:moveTo>
                    <a:pt x="617" y="245"/>
                  </a:moveTo>
                  <a:lnTo>
                    <a:pt x="600" y="246"/>
                  </a:lnTo>
                  <a:lnTo>
                    <a:pt x="586" y="251"/>
                  </a:lnTo>
                  <a:lnTo>
                    <a:pt x="573" y="260"/>
                  </a:lnTo>
                  <a:lnTo>
                    <a:pt x="561" y="272"/>
                  </a:lnTo>
                  <a:lnTo>
                    <a:pt x="554" y="287"/>
                  </a:lnTo>
                  <a:lnTo>
                    <a:pt x="551" y="302"/>
                  </a:lnTo>
                  <a:lnTo>
                    <a:pt x="552" y="318"/>
                  </a:lnTo>
                  <a:lnTo>
                    <a:pt x="557" y="332"/>
                  </a:lnTo>
                  <a:lnTo>
                    <a:pt x="566" y="346"/>
                  </a:lnTo>
                  <a:lnTo>
                    <a:pt x="579" y="357"/>
                  </a:lnTo>
                  <a:lnTo>
                    <a:pt x="763" y="479"/>
                  </a:lnTo>
                  <a:lnTo>
                    <a:pt x="779" y="486"/>
                  </a:lnTo>
                  <a:lnTo>
                    <a:pt x="797" y="489"/>
                  </a:lnTo>
                  <a:lnTo>
                    <a:pt x="811" y="487"/>
                  </a:lnTo>
                  <a:lnTo>
                    <a:pt x="825" y="482"/>
                  </a:lnTo>
                  <a:lnTo>
                    <a:pt x="838" y="474"/>
                  </a:lnTo>
                  <a:lnTo>
                    <a:pt x="848" y="462"/>
                  </a:lnTo>
                  <a:lnTo>
                    <a:pt x="855" y="448"/>
                  </a:lnTo>
                  <a:lnTo>
                    <a:pt x="858" y="432"/>
                  </a:lnTo>
                  <a:lnTo>
                    <a:pt x="857" y="416"/>
                  </a:lnTo>
                  <a:lnTo>
                    <a:pt x="852" y="402"/>
                  </a:lnTo>
                  <a:lnTo>
                    <a:pt x="843" y="389"/>
                  </a:lnTo>
                  <a:lnTo>
                    <a:pt x="831" y="377"/>
                  </a:lnTo>
                  <a:lnTo>
                    <a:pt x="646" y="255"/>
                  </a:lnTo>
                  <a:lnTo>
                    <a:pt x="632" y="248"/>
                  </a:lnTo>
                  <a:lnTo>
                    <a:pt x="617" y="245"/>
                  </a:lnTo>
                  <a:close/>
                  <a:moveTo>
                    <a:pt x="1960" y="123"/>
                  </a:moveTo>
                  <a:lnTo>
                    <a:pt x="1945" y="126"/>
                  </a:lnTo>
                  <a:lnTo>
                    <a:pt x="1931" y="133"/>
                  </a:lnTo>
                  <a:lnTo>
                    <a:pt x="1918" y="143"/>
                  </a:lnTo>
                  <a:lnTo>
                    <a:pt x="1909" y="156"/>
                  </a:lnTo>
                  <a:lnTo>
                    <a:pt x="1848" y="279"/>
                  </a:lnTo>
                  <a:lnTo>
                    <a:pt x="1843" y="294"/>
                  </a:lnTo>
                  <a:lnTo>
                    <a:pt x="1842" y="310"/>
                  </a:lnTo>
                  <a:lnTo>
                    <a:pt x="1845" y="325"/>
                  </a:lnTo>
                  <a:lnTo>
                    <a:pt x="1852" y="340"/>
                  </a:lnTo>
                  <a:lnTo>
                    <a:pt x="1862" y="352"/>
                  </a:lnTo>
                  <a:lnTo>
                    <a:pt x="1875" y="361"/>
                  </a:lnTo>
                  <a:lnTo>
                    <a:pt x="1889" y="366"/>
                  </a:lnTo>
                  <a:lnTo>
                    <a:pt x="1903" y="367"/>
                  </a:lnTo>
                  <a:lnTo>
                    <a:pt x="1919" y="365"/>
                  </a:lnTo>
                  <a:lnTo>
                    <a:pt x="1935" y="358"/>
                  </a:lnTo>
                  <a:lnTo>
                    <a:pt x="1948" y="348"/>
                  </a:lnTo>
                  <a:lnTo>
                    <a:pt x="1958" y="334"/>
                  </a:lnTo>
                  <a:lnTo>
                    <a:pt x="2020" y="211"/>
                  </a:lnTo>
                  <a:lnTo>
                    <a:pt x="2025" y="196"/>
                  </a:lnTo>
                  <a:lnTo>
                    <a:pt x="2026" y="180"/>
                  </a:lnTo>
                  <a:lnTo>
                    <a:pt x="2023" y="164"/>
                  </a:lnTo>
                  <a:lnTo>
                    <a:pt x="2016" y="150"/>
                  </a:lnTo>
                  <a:lnTo>
                    <a:pt x="2005" y="138"/>
                  </a:lnTo>
                  <a:lnTo>
                    <a:pt x="1992" y="129"/>
                  </a:lnTo>
                  <a:lnTo>
                    <a:pt x="1977" y="124"/>
                  </a:lnTo>
                  <a:lnTo>
                    <a:pt x="1960" y="123"/>
                  </a:lnTo>
                  <a:close/>
                  <a:moveTo>
                    <a:pt x="48" y="0"/>
                  </a:moveTo>
                  <a:lnTo>
                    <a:pt x="2210" y="0"/>
                  </a:lnTo>
                  <a:lnTo>
                    <a:pt x="2210" y="184"/>
                  </a:lnTo>
                  <a:lnTo>
                    <a:pt x="2213" y="226"/>
                  </a:lnTo>
                  <a:lnTo>
                    <a:pt x="2222" y="265"/>
                  </a:lnTo>
                  <a:lnTo>
                    <a:pt x="2234" y="303"/>
                  </a:lnTo>
                  <a:lnTo>
                    <a:pt x="2252" y="338"/>
                  </a:lnTo>
                  <a:lnTo>
                    <a:pt x="2274" y="370"/>
                  </a:lnTo>
                  <a:lnTo>
                    <a:pt x="2300" y="400"/>
                  </a:lnTo>
                  <a:lnTo>
                    <a:pt x="2330" y="425"/>
                  </a:lnTo>
                  <a:lnTo>
                    <a:pt x="2363" y="448"/>
                  </a:lnTo>
                  <a:lnTo>
                    <a:pt x="2398" y="465"/>
                  </a:lnTo>
                  <a:lnTo>
                    <a:pt x="2436" y="478"/>
                  </a:lnTo>
                  <a:lnTo>
                    <a:pt x="2476" y="486"/>
                  </a:lnTo>
                  <a:lnTo>
                    <a:pt x="2518" y="489"/>
                  </a:lnTo>
                  <a:lnTo>
                    <a:pt x="2560" y="486"/>
                  </a:lnTo>
                  <a:lnTo>
                    <a:pt x="2599" y="478"/>
                  </a:lnTo>
                  <a:lnTo>
                    <a:pt x="2637" y="465"/>
                  </a:lnTo>
                  <a:lnTo>
                    <a:pt x="2672" y="448"/>
                  </a:lnTo>
                  <a:lnTo>
                    <a:pt x="2705" y="425"/>
                  </a:lnTo>
                  <a:lnTo>
                    <a:pt x="2735" y="400"/>
                  </a:lnTo>
                  <a:lnTo>
                    <a:pt x="2760" y="370"/>
                  </a:lnTo>
                  <a:lnTo>
                    <a:pt x="2783" y="338"/>
                  </a:lnTo>
                  <a:lnTo>
                    <a:pt x="2800" y="303"/>
                  </a:lnTo>
                  <a:lnTo>
                    <a:pt x="2814" y="265"/>
                  </a:lnTo>
                  <a:lnTo>
                    <a:pt x="2822" y="226"/>
                  </a:lnTo>
                  <a:lnTo>
                    <a:pt x="2825" y="184"/>
                  </a:lnTo>
                  <a:lnTo>
                    <a:pt x="2825" y="0"/>
                  </a:lnTo>
                  <a:lnTo>
                    <a:pt x="3020" y="0"/>
                  </a:lnTo>
                  <a:lnTo>
                    <a:pt x="3037" y="21"/>
                  </a:lnTo>
                  <a:lnTo>
                    <a:pt x="3050" y="44"/>
                  </a:lnTo>
                  <a:lnTo>
                    <a:pt x="3060" y="69"/>
                  </a:lnTo>
                  <a:lnTo>
                    <a:pt x="3067" y="95"/>
                  </a:lnTo>
                  <a:lnTo>
                    <a:pt x="3069" y="123"/>
                  </a:lnTo>
                  <a:lnTo>
                    <a:pt x="3068" y="133"/>
                  </a:lnTo>
                  <a:lnTo>
                    <a:pt x="3068" y="135"/>
                  </a:lnTo>
                  <a:lnTo>
                    <a:pt x="3066" y="142"/>
                  </a:lnTo>
                  <a:lnTo>
                    <a:pt x="3063" y="152"/>
                  </a:lnTo>
                  <a:lnTo>
                    <a:pt x="3060" y="165"/>
                  </a:lnTo>
                  <a:lnTo>
                    <a:pt x="3056" y="183"/>
                  </a:lnTo>
                  <a:lnTo>
                    <a:pt x="3050" y="202"/>
                  </a:lnTo>
                  <a:lnTo>
                    <a:pt x="3044" y="225"/>
                  </a:lnTo>
                  <a:lnTo>
                    <a:pt x="3036" y="249"/>
                  </a:lnTo>
                  <a:lnTo>
                    <a:pt x="3027" y="275"/>
                  </a:lnTo>
                  <a:lnTo>
                    <a:pt x="3015" y="304"/>
                  </a:lnTo>
                  <a:lnTo>
                    <a:pt x="3003" y="334"/>
                  </a:lnTo>
                  <a:lnTo>
                    <a:pt x="2989" y="365"/>
                  </a:lnTo>
                  <a:lnTo>
                    <a:pt x="2972" y="397"/>
                  </a:lnTo>
                  <a:lnTo>
                    <a:pt x="2954" y="430"/>
                  </a:lnTo>
                  <a:lnTo>
                    <a:pt x="2934" y="463"/>
                  </a:lnTo>
                  <a:lnTo>
                    <a:pt x="2912" y="497"/>
                  </a:lnTo>
                  <a:lnTo>
                    <a:pt x="2888" y="531"/>
                  </a:lnTo>
                  <a:lnTo>
                    <a:pt x="2862" y="564"/>
                  </a:lnTo>
                  <a:lnTo>
                    <a:pt x="2833" y="597"/>
                  </a:lnTo>
                  <a:lnTo>
                    <a:pt x="2801" y="629"/>
                  </a:lnTo>
                  <a:lnTo>
                    <a:pt x="2768" y="660"/>
                  </a:lnTo>
                  <a:lnTo>
                    <a:pt x="2732" y="690"/>
                  </a:lnTo>
                  <a:lnTo>
                    <a:pt x="2694" y="717"/>
                  </a:lnTo>
                  <a:lnTo>
                    <a:pt x="2652" y="744"/>
                  </a:lnTo>
                  <a:lnTo>
                    <a:pt x="2608" y="768"/>
                  </a:lnTo>
                  <a:lnTo>
                    <a:pt x="2561" y="790"/>
                  </a:lnTo>
                  <a:lnTo>
                    <a:pt x="2509" y="809"/>
                  </a:lnTo>
                  <a:lnTo>
                    <a:pt x="2456" y="825"/>
                  </a:lnTo>
                  <a:lnTo>
                    <a:pt x="2400" y="839"/>
                  </a:lnTo>
                  <a:lnTo>
                    <a:pt x="2340" y="848"/>
                  </a:lnTo>
                  <a:lnTo>
                    <a:pt x="2277" y="854"/>
                  </a:lnTo>
                  <a:lnTo>
                    <a:pt x="2210" y="856"/>
                  </a:lnTo>
                  <a:lnTo>
                    <a:pt x="858" y="856"/>
                  </a:lnTo>
                  <a:lnTo>
                    <a:pt x="792" y="854"/>
                  </a:lnTo>
                  <a:lnTo>
                    <a:pt x="728" y="848"/>
                  </a:lnTo>
                  <a:lnTo>
                    <a:pt x="669" y="839"/>
                  </a:lnTo>
                  <a:lnTo>
                    <a:pt x="612" y="825"/>
                  </a:lnTo>
                  <a:lnTo>
                    <a:pt x="559" y="809"/>
                  </a:lnTo>
                  <a:lnTo>
                    <a:pt x="508" y="790"/>
                  </a:lnTo>
                  <a:lnTo>
                    <a:pt x="461" y="768"/>
                  </a:lnTo>
                  <a:lnTo>
                    <a:pt x="417" y="744"/>
                  </a:lnTo>
                  <a:lnTo>
                    <a:pt x="375" y="717"/>
                  </a:lnTo>
                  <a:lnTo>
                    <a:pt x="337" y="690"/>
                  </a:lnTo>
                  <a:lnTo>
                    <a:pt x="300" y="660"/>
                  </a:lnTo>
                  <a:lnTo>
                    <a:pt x="266" y="629"/>
                  </a:lnTo>
                  <a:lnTo>
                    <a:pt x="236" y="597"/>
                  </a:lnTo>
                  <a:lnTo>
                    <a:pt x="207" y="564"/>
                  </a:lnTo>
                  <a:lnTo>
                    <a:pt x="180" y="531"/>
                  </a:lnTo>
                  <a:lnTo>
                    <a:pt x="157" y="497"/>
                  </a:lnTo>
                  <a:lnTo>
                    <a:pt x="134" y="463"/>
                  </a:lnTo>
                  <a:lnTo>
                    <a:pt x="115" y="430"/>
                  </a:lnTo>
                  <a:lnTo>
                    <a:pt x="96" y="397"/>
                  </a:lnTo>
                  <a:lnTo>
                    <a:pt x="80" y="365"/>
                  </a:lnTo>
                  <a:lnTo>
                    <a:pt x="66" y="334"/>
                  </a:lnTo>
                  <a:lnTo>
                    <a:pt x="53" y="304"/>
                  </a:lnTo>
                  <a:lnTo>
                    <a:pt x="42" y="275"/>
                  </a:lnTo>
                  <a:lnTo>
                    <a:pt x="33" y="249"/>
                  </a:lnTo>
                  <a:lnTo>
                    <a:pt x="25" y="225"/>
                  </a:lnTo>
                  <a:lnTo>
                    <a:pt x="17" y="202"/>
                  </a:lnTo>
                  <a:lnTo>
                    <a:pt x="12" y="183"/>
                  </a:lnTo>
                  <a:lnTo>
                    <a:pt x="8" y="165"/>
                  </a:lnTo>
                  <a:lnTo>
                    <a:pt x="5" y="152"/>
                  </a:lnTo>
                  <a:lnTo>
                    <a:pt x="3" y="142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0" y="123"/>
                  </a:lnTo>
                  <a:lnTo>
                    <a:pt x="2" y="95"/>
                  </a:lnTo>
                  <a:lnTo>
                    <a:pt x="8" y="69"/>
                  </a:lnTo>
                  <a:lnTo>
                    <a:pt x="18" y="44"/>
                  </a:lnTo>
                  <a:lnTo>
                    <a:pt x="32" y="2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1" name="Group 440"/>
          <p:cNvGrpSpPr/>
          <p:nvPr/>
        </p:nvGrpSpPr>
        <p:grpSpPr>
          <a:xfrm>
            <a:off x="5378359" y="2717800"/>
            <a:ext cx="490537" cy="490538"/>
            <a:chOff x="5389563" y="2717800"/>
            <a:chExt cx="490537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7" name="Freeform 365"/>
            <p:cNvSpPr>
              <a:spLocks/>
            </p:cNvSpPr>
            <p:nvPr/>
          </p:nvSpPr>
          <p:spPr bwMode="auto">
            <a:xfrm>
              <a:off x="5524500" y="2717800"/>
              <a:ext cx="355600" cy="350838"/>
            </a:xfrm>
            <a:custGeom>
              <a:avLst/>
              <a:gdLst>
                <a:gd name="T0" fmla="*/ 699 w 2465"/>
                <a:gd name="T1" fmla="*/ 4 h 2430"/>
                <a:gd name="T2" fmla="*/ 900 w 2465"/>
                <a:gd name="T3" fmla="*/ 33 h 2430"/>
                <a:gd name="T4" fmla="*/ 1099 w 2465"/>
                <a:gd name="T5" fmla="*/ 91 h 2430"/>
                <a:gd name="T6" fmla="*/ 1297 w 2465"/>
                <a:gd name="T7" fmla="*/ 177 h 2430"/>
                <a:gd name="T8" fmla="*/ 1491 w 2465"/>
                <a:gd name="T9" fmla="*/ 290 h 2430"/>
                <a:gd name="T10" fmla="*/ 1681 w 2465"/>
                <a:gd name="T11" fmla="*/ 431 h 2430"/>
                <a:gd name="T12" fmla="*/ 1865 w 2465"/>
                <a:gd name="T13" fmla="*/ 598 h 2430"/>
                <a:gd name="T14" fmla="*/ 2035 w 2465"/>
                <a:gd name="T15" fmla="*/ 783 h 2430"/>
                <a:gd name="T16" fmla="*/ 2176 w 2465"/>
                <a:gd name="T17" fmla="*/ 973 h 2430"/>
                <a:gd name="T18" fmla="*/ 2290 w 2465"/>
                <a:gd name="T19" fmla="*/ 1165 h 2430"/>
                <a:gd name="T20" fmla="*/ 2376 w 2465"/>
                <a:gd name="T21" fmla="*/ 1362 h 2430"/>
                <a:gd name="T22" fmla="*/ 2433 w 2465"/>
                <a:gd name="T23" fmla="*/ 1560 h 2430"/>
                <a:gd name="T24" fmla="*/ 2462 w 2465"/>
                <a:gd name="T25" fmla="*/ 1760 h 2430"/>
                <a:gd name="T26" fmla="*/ 2462 w 2465"/>
                <a:gd name="T27" fmla="*/ 1959 h 2430"/>
                <a:gd name="T28" fmla="*/ 2432 w 2465"/>
                <a:gd name="T29" fmla="*/ 2158 h 2430"/>
                <a:gd name="T30" fmla="*/ 2373 w 2465"/>
                <a:gd name="T31" fmla="*/ 2355 h 2430"/>
                <a:gd name="T32" fmla="*/ 2275 w 2465"/>
                <a:gd name="T33" fmla="*/ 2389 h 2430"/>
                <a:gd name="T34" fmla="*/ 2114 w 2465"/>
                <a:gd name="T35" fmla="*/ 2285 h 2430"/>
                <a:gd name="T36" fmla="*/ 1982 w 2465"/>
                <a:gd name="T37" fmla="*/ 2180 h 2430"/>
                <a:gd name="T38" fmla="*/ 1877 w 2465"/>
                <a:gd name="T39" fmla="*/ 2078 h 2430"/>
                <a:gd name="T40" fmla="*/ 1794 w 2465"/>
                <a:gd name="T41" fmla="*/ 1980 h 2430"/>
                <a:gd name="T42" fmla="*/ 1734 w 2465"/>
                <a:gd name="T43" fmla="*/ 1885 h 2430"/>
                <a:gd name="T44" fmla="*/ 1690 w 2465"/>
                <a:gd name="T45" fmla="*/ 1799 h 2430"/>
                <a:gd name="T46" fmla="*/ 1661 w 2465"/>
                <a:gd name="T47" fmla="*/ 1720 h 2430"/>
                <a:gd name="T48" fmla="*/ 1645 w 2465"/>
                <a:gd name="T49" fmla="*/ 1651 h 2430"/>
                <a:gd name="T50" fmla="*/ 1504 w 2465"/>
                <a:gd name="T51" fmla="*/ 1739 h 2430"/>
                <a:gd name="T52" fmla="*/ 1368 w 2465"/>
                <a:gd name="T53" fmla="*/ 1802 h 2430"/>
                <a:gd name="T54" fmla="*/ 1241 w 2465"/>
                <a:gd name="T55" fmla="*/ 1844 h 2430"/>
                <a:gd name="T56" fmla="*/ 1124 w 2465"/>
                <a:gd name="T57" fmla="*/ 1867 h 2430"/>
                <a:gd name="T58" fmla="*/ 1019 w 2465"/>
                <a:gd name="T59" fmla="*/ 1878 h 2430"/>
                <a:gd name="T60" fmla="*/ 916 w 2465"/>
                <a:gd name="T61" fmla="*/ 1877 h 2430"/>
                <a:gd name="T62" fmla="*/ 817 w 2465"/>
                <a:gd name="T63" fmla="*/ 1867 h 2430"/>
                <a:gd name="T64" fmla="*/ 736 w 2465"/>
                <a:gd name="T65" fmla="*/ 1851 h 2430"/>
                <a:gd name="T66" fmla="*/ 671 w 2465"/>
                <a:gd name="T67" fmla="*/ 1833 h 2430"/>
                <a:gd name="T68" fmla="*/ 627 w 2465"/>
                <a:gd name="T69" fmla="*/ 1817 h 2430"/>
                <a:gd name="T70" fmla="*/ 588 w 2465"/>
                <a:gd name="T71" fmla="*/ 1801 h 2430"/>
                <a:gd name="T72" fmla="*/ 571 w 2465"/>
                <a:gd name="T73" fmla="*/ 1761 h 2430"/>
                <a:gd name="T74" fmla="*/ 556 w 2465"/>
                <a:gd name="T75" fmla="*/ 1719 h 2430"/>
                <a:gd name="T76" fmla="*/ 539 w 2465"/>
                <a:gd name="T77" fmla="*/ 1659 h 2430"/>
                <a:gd name="T78" fmla="*/ 523 w 2465"/>
                <a:gd name="T79" fmla="*/ 1583 h 2430"/>
                <a:gd name="T80" fmla="*/ 512 w 2465"/>
                <a:gd name="T81" fmla="*/ 1494 h 2430"/>
                <a:gd name="T82" fmla="*/ 510 w 2465"/>
                <a:gd name="T83" fmla="*/ 1392 h 2430"/>
                <a:gd name="T84" fmla="*/ 518 w 2465"/>
                <a:gd name="T85" fmla="*/ 1279 h 2430"/>
                <a:gd name="T86" fmla="*/ 543 w 2465"/>
                <a:gd name="T87" fmla="*/ 1157 h 2430"/>
                <a:gd name="T88" fmla="*/ 585 w 2465"/>
                <a:gd name="T89" fmla="*/ 1027 h 2430"/>
                <a:gd name="T90" fmla="*/ 650 w 2465"/>
                <a:gd name="T91" fmla="*/ 891 h 2430"/>
                <a:gd name="T92" fmla="*/ 739 w 2465"/>
                <a:gd name="T93" fmla="*/ 750 h 2430"/>
                <a:gd name="T94" fmla="*/ 669 w 2465"/>
                <a:gd name="T95" fmla="*/ 733 h 2430"/>
                <a:gd name="T96" fmla="*/ 588 w 2465"/>
                <a:gd name="T97" fmla="*/ 704 h 2430"/>
                <a:gd name="T98" fmla="*/ 501 w 2465"/>
                <a:gd name="T99" fmla="*/ 660 h 2430"/>
                <a:gd name="T100" fmla="*/ 406 w 2465"/>
                <a:gd name="T101" fmla="*/ 599 h 2430"/>
                <a:gd name="T102" fmla="*/ 306 w 2465"/>
                <a:gd name="T103" fmla="*/ 517 h 2430"/>
                <a:gd name="T104" fmla="*/ 203 w 2465"/>
                <a:gd name="T105" fmla="*/ 410 h 2430"/>
                <a:gd name="T106" fmla="*/ 98 w 2465"/>
                <a:gd name="T107" fmla="*/ 277 h 2430"/>
                <a:gd name="T108" fmla="*/ 0 w 2465"/>
                <a:gd name="T109" fmla="*/ 131 h 2430"/>
                <a:gd name="T110" fmla="*/ 162 w 2465"/>
                <a:gd name="T111" fmla="*/ 71 h 2430"/>
                <a:gd name="T112" fmla="*/ 335 w 2465"/>
                <a:gd name="T113" fmla="*/ 26 h 2430"/>
                <a:gd name="T114" fmla="*/ 511 w 2465"/>
                <a:gd name="T115" fmla="*/ 3 h 2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65" h="2430">
                  <a:moveTo>
                    <a:pt x="599" y="0"/>
                  </a:moveTo>
                  <a:lnTo>
                    <a:pt x="699" y="4"/>
                  </a:lnTo>
                  <a:lnTo>
                    <a:pt x="800" y="15"/>
                  </a:lnTo>
                  <a:lnTo>
                    <a:pt x="900" y="33"/>
                  </a:lnTo>
                  <a:lnTo>
                    <a:pt x="1000" y="59"/>
                  </a:lnTo>
                  <a:lnTo>
                    <a:pt x="1099" y="91"/>
                  </a:lnTo>
                  <a:lnTo>
                    <a:pt x="1199" y="131"/>
                  </a:lnTo>
                  <a:lnTo>
                    <a:pt x="1297" y="177"/>
                  </a:lnTo>
                  <a:lnTo>
                    <a:pt x="1395" y="230"/>
                  </a:lnTo>
                  <a:lnTo>
                    <a:pt x="1491" y="290"/>
                  </a:lnTo>
                  <a:lnTo>
                    <a:pt x="1587" y="358"/>
                  </a:lnTo>
                  <a:lnTo>
                    <a:pt x="1681" y="431"/>
                  </a:lnTo>
                  <a:lnTo>
                    <a:pt x="1774" y="512"/>
                  </a:lnTo>
                  <a:lnTo>
                    <a:pt x="1865" y="598"/>
                  </a:lnTo>
                  <a:lnTo>
                    <a:pt x="1953" y="690"/>
                  </a:lnTo>
                  <a:lnTo>
                    <a:pt x="2035" y="783"/>
                  </a:lnTo>
                  <a:lnTo>
                    <a:pt x="2109" y="878"/>
                  </a:lnTo>
                  <a:lnTo>
                    <a:pt x="2176" y="973"/>
                  </a:lnTo>
                  <a:lnTo>
                    <a:pt x="2237" y="1069"/>
                  </a:lnTo>
                  <a:lnTo>
                    <a:pt x="2290" y="1165"/>
                  </a:lnTo>
                  <a:lnTo>
                    <a:pt x="2336" y="1264"/>
                  </a:lnTo>
                  <a:lnTo>
                    <a:pt x="2376" y="1362"/>
                  </a:lnTo>
                  <a:lnTo>
                    <a:pt x="2408" y="1462"/>
                  </a:lnTo>
                  <a:lnTo>
                    <a:pt x="2433" y="1560"/>
                  </a:lnTo>
                  <a:lnTo>
                    <a:pt x="2451" y="1661"/>
                  </a:lnTo>
                  <a:lnTo>
                    <a:pt x="2462" y="1760"/>
                  </a:lnTo>
                  <a:lnTo>
                    <a:pt x="2465" y="1860"/>
                  </a:lnTo>
                  <a:lnTo>
                    <a:pt x="2462" y="1959"/>
                  </a:lnTo>
                  <a:lnTo>
                    <a:pt x="2450" y="2059"/>
                  </a:lnTo>
                  <a:lnTo>
                    <a:pt x="2432" y="2158"/>
                  </a:lnTo>
                  <a:lnTo>
                    <a:pt x="2406" y="2257"/>
                  </a:lnTo>
                  <a:lnTo>
                    <a:pt x="2373" y="2355"/>
                  </a:lnTo>
                  <a:lnTo>
                    <a:pt x="2345" y="2430"/>
                  </a:lnTo>
                  <a:lnTo>
                    <a:pt x="2275" y="2389"/>
                  </a:lnTo>
                  <a:lnTo>
                    <a:pt x="2191" y="2337"/>
                  </a:lnTo>
                  <a:lnTo>
                    <a:pt x="2114" y="2285"/>
                  </a:lnTo>
                  <a:lnTo>
                    <a:pt x="2045" y="2232"/>
                  </a:lnTo>
                  <a:lnTo>
                    <a:pt x="1982" y="2180"/>
                  </a:lnTo>
                  <a:lnTo>
                    <a:pt x="1927" y="2128"/>
                  </a:lnTo>
                  <a:lnTo>
                    <a:pt x="1877" y="2078"/>
                  </a:lnTo>
                  <a:lnTo>
                    <a:pt x="1833" y="2028"/>
                  </a:lnTo>
                  <a:lnTo>
                    <a:pt x="1794" y="1980"/>
                  </a:lnTo>
                  <a:lnTo>
                    <a:pt x="1762" y="1932"/>
                  </a:lnTo>
                  <a:lnTo>
                    <a:pt x="1734" y="1885"/>
                  </a:lnTo>
                  <a:lnTo>
                    <a:pt x="1709" y="1842"/>
                  </a:lnTo>
                  <a:lnTo>
                    <a:pt x="1690" y="1799"/>
                  </a:lnTo>
                  <a:lnTo>
                    <a:pt x="1674" y="1758"/>
                  </a:lnTo>
                  <a:lnTo>
                    <a:pt x="1661" y="1720"/>
                  </a:lnTo>
                  <a:lnTo>
                    <a:pt x="1651" y="1684"/>
                  </a:lnTo>
                  <a:lnTo>
                    <a:pt x="1645" y="1651"/>
                  </a:lnTo>
                  <a:lnTo>
                    <a:pt x="1574" y="1698"/>
                  </a:lnTo>
                  <a:lnTo>
                    <a:pt x="1504" y="1739"/>
                  </a:lnTo>
                  <a:lnTo>
                    <a:pt x="1435" y="1773"/>
                  </a:lnTo>
                  <a:lnTo>
                    <a:pt x="1368" y="1802"/>
                  </a:lnTo>
                  <a:lnTo>
                    <a:pt x="1304" y="1826"/>
                  </a:lnTo>
                  <a:lnTo>
                    <a:pt x="1241" y="1844"/>
                  </a:lnTo>
                  <a:lnTo>
                    <a:pt x="1181" y="1858"/>
                  </a:lnTo>
                  <a:lnTo>
                    <a:pt x="1124" y="1867"/>
                  </a:lnTo>
                  <a:lnTo>
                    <a:pt x="1069" y="1874"/>
                  </a:lnTo>
                  <a:lnTo>
                    <a:pt x="1019" y="1878"/>
                  </a:lnTo>
                  <a:lnTo>
                    <a:pt x="971" y="1879"/>
                  </a:lnTo>
                  <a:lnTo>
                    <a:pt x="916" y="1877"/>
                  </a:lnTo>
                  <a:lnTo>
                    <a:pt x="865" y="1874"/>
                  </a:lnTo>
                  <a:lnTo>
                    <a:pt x="817" y="1867"/>
                  </a:lnTo>
                  <a:lnTo>
                    <a:pt x="774" y="1860"/>
                  </a:lnTo>
                  <a:lnTo>
                    <a:pt x="736" y="1851"/>
                  </a:lnTo>
                  <a:lnTo>
                    <a:pt x="700" y="1843"/>
                  </a:lnTo>
                  <a:lnTo>
                    <a:pt x="671" y="1833"/>
                  </a:lnTo>
                  <a:lnTo>
                    <a:pt x="646" y="1825"/>
                  </a:lnTo>
                  <a:lnTo>
                    <a:pt x="627" y="1817"/>
                  </a:lnTo>
                  <a:lnTo>
                    <a:pt x="613" y="1812"/>
                  </a:lnTo>
                  <a:lnTo>
                    <a:pt x="588" y="1801"/>
                  </a:lnTo>
                  <a:lnTo>
                    <a:pt x="578" y="1776"/>
                  </a:lnTo>
                  <a:lnTo>
                    <a:pt x="571" y="1761"/>
                  </a:lnTo>
                  <a:lnTo>
                    <a:pt x="564" y="1742"/>
                  </a:lnTo>
                  <a:lnTo>
                    <a:pt x="556" y="1719"/>
                  </a:lnTo>
                  <a:lnTo>
                    <a:pt x="547" y="1691"/>
                  </a:lnTo>
                  <a:lnTo>
                    <a:pt x="539" y="1659"/>
                  </a:lnTo>
                  <a:lnTo>
                    <a:pt x="530" y="1622"/>
                  </a:lnTo>
                  <a:lnTo>
                    <a:pt x="523" y="1583"/>
                  </a:lnTo>
                  <a:lnTo>
                    <a:pt x="516" y="1540"/>
                  </a:lnTo>
                  <a:lnTo>
                    <a:pt x="512" y="1494"/>
                  </a:lnTo>
                  <a:lnTo>
                    <a:pt x="510" y="1445"/>
                  </a:lnTo>
                  <a:lnTo>
                    <a:pt x="510" y="1392"/>
                  </a:lnTo>
                  <a:lnTo>
                    <a:pt x="512" y="1337"/>
                  </a:lnTo>
                  <a:lnTo>
                    <a:pt x="518" y="1279"/>
                  </a:lnTo>
                  <a:lnTo>
                    <a:pt x="529" y="1219"/>
                  </a:lnTo>
                  <a:lnTo>
                    <a:pt x="543" y="1157"/>
                  </a:lnTo>
                  <a:lnTo>
                    <a:pt x="561" y="1094"/>
                  </a:lnTo>
                  <a:lnTo>
                    <a:pt x="585" y="1027"/>
                  </a:lnTo>
                  <a:lnTo>
                    <a:pt x="614" y="960"/>
                  </a:lnTo>
                  <a:lnTo>
                    <a:pt x="650" y="891"/>
                  </a:lnTo>
                  <a:lnTo>
                    <a:pt x="690" y="822"/>
                  </a:lnTo>
                  <a:lnTo>
                    <a:pt x="739" y="750"/>
                  </a:lnTo>
                  <a:lnTo>
                    <a:pt x="704" y="744"/>
                  </a:lnTo>
                  <a:lnTo>
                    <a:pt x="669" y="733"/>
                  </a:lnTo>
                  <a:lnTo>
                    <a:pt x="629" y="720"/>
                  </a:lnTo>
                  <a:lnTo>
                    <a:pt x="588" y="704"/>
                  </a:lnTo>
                  <a:lnTo>
                    <a:pt x="545" y="685"/>
                  </a:lnTo>
                  <a:lnTo>
                    <a:pt x="501" y="660"/>
                  </a:lnTo>
                  <a:lnTo>
                    <a:pt x="454" y="633"/>
                  </a:lnTo>
                  <a:lnTo>
                    <a:pt x="406" y="599"/>
                  </a:lnTo>
                  <a:lnTo>
                    <a:pt x="357" y="561"/>
                  </a:lnTo>
                  <a:lnTo>
                    <a:pt x="306" y="517"/>
                  </a:lnTo>
                  <a:lnTo>
                    <a:pt x="255" y="467"/>
                  </a:lnTo>
                  <a:lnTo>
                    <a:pt x="203" y="410"/>
                  </a:lnTo>
                  <a:lnTo>
                    <a:pt x="150" y="347"/>
                  </a:lnTo>
                  <a:lnTo>
                    <a:pt x="98" y="277"/>
                  </a:lnTo>
                  <a:lnTo>
                    <a:pt x="45" y="200"/>
                  </a:lnTo>
                  <a:lnTo>
                    <a:pt x="0" y="131"/>
                  </a:lnTo>
                  <a:lnTo>
                    <a:pt x="77" y="101"/>
                  </a:lnTo>
                  <a:lnTo>
                    <a:pt x="162" y="71"/>
                  </a:lnTo>
                  <a:lnTo>
                    <a:pt x="248" y="45"/>
                  </a:lnTo>
                  <a:lnTo>
                    <a:pt x="335" y="26"/>
                  </a:lnTo>
                  <a:lnTo>
                    <a:pt x="423" y="12"/>
                  </a:lnTo>
                  <a:lnTo>
                    <a:pt x="511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366"/>
            <p:cNvSpPr>
              <a:spLocks/>
            </p:cNvSpPr>
            <p:nvPr/>
          </p:nvSpPr>
          <p:spPr bwMode="auto">
            <a:xfrm>
              <a:off x="5389563" y="2770188"/>
              <a:ext cx="439737" cy="438150"/>
            </a:xfrm>
            <a:custGeom>
              <a:avLst/>
              <a:gdLst>
                <a:gd name="T0" fmla="*/ 1151 w 3052"/>
                <a:gd name="T1" fmla="*/ 260 h 3045"/>
                <a:gd name="T2" fmla="*/ 1418 w 3052"/>
                <a:gd name="T3" fmla="*/ 449 h 3045"/>
                <a:gd name="T4" fmla="*/ 1347 w 3052"/>
                <a:gd name="T5" fmla="*/ 772 h 3045"/>
                <a:gd name="T6" fmla="*/ 1311 w 3052"/>
                <a:gd name="T7" fmla="*/ 1098 h 3045"/>
                <a:gd name="T8" fmla="*/ 1345 w 3052"/>
                <a:gd name="T9" fmla="*/ 1342 h 3045"/>
                <a:gd name="T10" fmla="*/ 1390 w 3052"/>
                <a:gd name="T11" fmla="*/ 1475 h 3045"/>
                <a:gd name="T12" fmla="*/ 1568 w 3052"/>
                <a:gd name="T13" fmla="*/ 1608 h 3045"/>
                <a:gd name="T14" fmla="*/ 1790 w 3052"/>
                <a:gd name="T15" fmla="*/ 1652 h 3045"/>
                <a:gd name="T16" fmla="*/ 2057 w 3052"/>
                <a:gd name="T17" fmla="*/ 1648 h 3045"/>
                <a:gd name="T18" fmla="*/ 2366 w 3052"/>
                <a:gd name="T19" fmla="*/ 1567 h 3045"/>
                <a:gd name="T20" fmla="*/ 2586 w 3052"/>
                <a:gd name="T21" fmla="*/ 1655 h 3045"/>
                <a:gd name="T22" fmla="*/ 2829 w 3052"/>
                <a:gd name="T23" fmla="*/ 1926 h 3045"/>
                <a:gd name="T24" fmla="*/ 2957 w 3052"/>
                <a:gd name="T25" fmla="*/ 2233 h 3045"/>
                <a:gd name="T26" fmla="*/ 2644 w 3052"/>
                <a:gd name="T27" fmla="*/ 2553 h 3045"/>
                <a:gd name="T28" fmla="*/ 2235 w 3052"/>
                <a:gd name="T29" fmla="*/ 2793 h 3045"/>
                <a:gd name="T30" fmla="*/ 1771 w 3052"/>
                <a:gd name="T31" fmla="*/ 2950 h 3045"/>
                <a:gd name="T32" fmla="*/ 1299 w 3052"/>
                <a:gd name="T33" fmla="*/ 3031 h 3045"/>
                <a:gd name="T34" fmla="*/ 851 w 3052"/>
                <a:gd name="T35" fmla="*/ 3037 h 3045"/>
                <a:gd name="T36" fmla="*/ 470 w 3052"/>
                <a:gd name="T37" fmla="*/ 2965 h 3045"/>
                <a:gd name="T38" fmla="*/ 602 w 3052"/>
                <a:gd name="T39" fmla="*/ 2914 h 3045"/>
                <a:gd name="T40" fmla="*/ 967 w 3052"/>
                <a:gd name="T41" fmla="*/ 2838 h 3045"/>
                <a:gd name="T42" fmla="*/ 1341 w 3052"/>
                <a:gd name="T43" fmla="*/ 2666 h 3045"/>
                <a:gd name="T44" fmla="*/ 1663 w 3052"/>
                <a:gd name="T45" fmla="*/ 2416 h 3045"/>
                <a:gd name="T46" fmla="*/ 1815 w 3052"/>
                <a:gd name="T47" fmla="*/ 2202 h 3045"/>
                <a:gd name="T48" fmla="*/ 1765 w 3052"/>
                <a:gd name="T49" fmla="*/ 2137 h 3045"/>
                <a:gd name="T50" fmla="*/ 1689 w 3052"/>
                <a:gd name="T51" fmla="*/ 2166 h 3045"/>
                <a:gd name="T52" fmla="*/ 1445 w 3052"/>
                <a:gd name="T53" fmla="*/ 2433 h 3045"/>
                <a:gd name="T54" fmla="*/ 1111 w 3052"/>
                <a:gd name="T55" fmla="*/ 2636 h 3045"/>
                <a:gd name="T56" fmla="*/ 755 w 3052"/>
                <a:gd name="T57" fmla="*/ 2757 h 3045"/>
                <a:gd name="T58" fmla="*/ 277 w 3052"/>
                <a:gd name="T59" fmla="*/ 2781 h 3045"/>
                <a:gd name="T60" fmla="*/ 368 w 3052"/>
                <a:gd name="T61" fmla="*/ 2474 h 3045"/>
                <a:gd name="T62" fmla="*/ 521 w 3052"/>
                <a:gd name="T63" fmla="*/ 2216 h 3045"/>
                <a:gd name="T64" fmla="*/ 724 w 3052"/>
                <a:gd name="T65" fmla="*/ 1980 h 3045"/>
                <a:gd name="T66" fmla="*/ 840 w 3052"/>
                <a:gd name="T67" fmla="*/ 1861 h 3045"/>
                <a:gd name="T68" fmla="*/ 799 w 3052"/>
                <a:gd name="T69" fmla="*/ 1789 h 3045"/>
                <a:gd name="T70" fmla="*/ 682 w 3052"/>
                <a:gd name="T71" fmla="*/ 1838 h 3045"/>
                <a:gd name="T72" fmla="*/ 446 w 3052"/>
                <a:gd name="T73" fmla="*/ 2088 h 3045"/>
                <a:gd name="T74" fmla="*/ 267 w 3052"/>
                <a:gd name="T75" fmla="*/ 2372 h 3045"/>
                <a:gd name="T76" fmla="*/ 173 w 3052"/>
                <a:gd name="T77" fmla="*/ 2623 h 3045"/>
                <a:gd name="T78" fmla="*/ 197 w 3052"/>
                <a:gd name="T79" fmla="*/ 2175 h 3045"/>
                <a:gd name="T80" fmla="*/ 334 w 3052"/>
                <a:gd name="T81" fmla="*/ 1822 h 3045"/>
                <a:gd name="T82" fmla="*/ 552 w 3052"/>
                <a:gd name="T83" fmla="*/ 1503 h 3045"/>
                <a:gd name="T84" fmla="*/ 787 w 3052"/>
                <a:gd name="T85" fmla="*/ 1303 h 3045"/>
                <a:gd name="T86" fmla="*/ 796 w 3052"/>
                <a:gd name="T87" fmla="*/ 1221 h 3045"/>
                <a:gd name="T88" fmla="*/ 720 w 3052"/>
                <a:gd name="T89" fmla="*/ 1192 h 3045"/>
                <a:gd name="T90" fmla="*/ 467 w 3052"/>
                <a:gd name="T91" fmla="*/ 1395 h 3045"/>
                <a:gd name="T92" fmla="*/ 236 w 3052"/>
                <a:gd name="T93" fmla="*/ 1719 h 3045"/>
                <a:gd name="T94" fmla="*/ 84 w 3052"/>
                <a:gd name="T95" fmla="*/ 2079 h 3045"/>
                <a:gd name="T96" fmla="*/ 15 w 3052"/>
                <a:gd name="T97" fmla="*/ 2278 h 3045"/>
                <a:gd name="T98" fmla="*/ 5 w 3052"/>
                <a:gd name="T99" fmla="*/ 1839 h 3045"/>
                <a:gd name="T100" fmla="*/ 80 w 3052"/>
                <a:gd name="T101" fmla="*/ 1305 h 3045"/>
                <a:gd name="T102" fmla="*/ 244 w 3052"/>
                <a:gd name="T103" fmla="*/ 799 h 3045"/>
                <a:gd name="T104" fmla="*/ 484 w 3052"/>
                <a:gd name="T105" fmla="*/ 391 h 3045"/>
                <a:gd name="T106" fmla="*/ 841 w 3052"/>
                <a:gd name="T107" fmla="*/ 57 h 3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52" h="3045">
                  <a:moveTo>
                    <a:pt x="925" y="0"/>
                  </a:moveTo>
                  <a:lnTo>
                    <a:pt x="982" y="76"/>
                  </a:lnTo>
                  <a:lnTo>
                    <a:pt x="1038" y="144"/>
                  </a:lnTo>
                  <a:lnTo>
                    <a:pt x="1095" y="205"/>
                  </a:lnTo>
                  <a:lnTo>
                    <a:pt x="1151" y="260"/>
                  </a:lnTo>
                  <a:lnTo>
                    <a:pt x="1206" y="309"/>
                  </a:lnTo>
                  <a:lnTo>
                    <a:pt x="1261" y="351"/>
                  </a:lnTo>
                  <a:lnTo>
                    <a:pt x="1314" y="389"/>
                  </a:lnTo>
                  <a:lnTo>
                    <a:pt x="1366" y="421"/>
                  </a:lnTo>
                  <a:lnTo>
                    <a:pt x="1418" y="449"/>
                  </a:lnTo>
                  <a:lnTo>
                    <a:pt x="1467" y="471"/>
                  </a:lnTo>
                  <a:lnTo>
                    <a:pt x="1427" y="549"/>
                  </a:lnTo>
                  <a:lnTo>
                    <a:pt x="1395" y="625"/>
                  </a:lnTo>
                  <a:lnTo>
                    <a:pt x="1368" y="700"/>
                  </a:lnTo>
                  <a:lnTo>
                    <a:pt x="1347" y="772"/>
                  </a:lnTo>
                  <a:lnTo>
                    <a:pt x="1332" y="842"/>
                  </a:lnTo>
                  <a:lnTo>
                    <a:pt x="1321" y="911"/>
                  </a:lnTo>
                  <a:lnTo>
                    <a:pt x="1313" y="976"/>
                  </a:lnTo>
                  <a:lnTo>
                    <a:pt x="1311" y="1038"/>
                  </a:lnTo>
                  <a:lnTo>
                    <a:pt x="1311" y="1098"/>
                  </a:lnTo>
                  <a:lnTo>
                    <a:pt x="1314" y="1155"/>
                  </a:lnTo>
                  <a:lnTo>
                    <a:pt x="1320" y="1207"/>
                  </a:lnTo>
                  <a:lnTo>
                    <a:pt x="1326" y="1257"/>
                  </a:lnTo>
                  <a:lnTo>
                    <a:pt x="1336" y="1302"/>
                  </a:lnTo>
                  <a:lnTo>
                    <a:pt x="1345" y="1342"/>
                  </a:lnTo>
                  <a:lnTo>
                    <a:pt x="1355" y="1379"/>
                  </a:lnTo>
                  <a:lnTo>
                    <a:pt x="1365" y="1411"/>
                  </a:lnTo>
                  <a:lnTo>
                    <a:pt x="1374" y="1437"/>
                  </a:lnTo>
                  <a:lnTo>
                    <a:pt x="1382" y="1459"/>
                  </a:lnTo>
                  <a:lnTo>
                    <a:pt x="1390" y="1475"/>
                  </a:lnTo>
                  <a:lnTo>
                    <a:pt x="1421" y="1549"/>
                  </a:lnTo>
                  <a:lnTo>
                    <a:pt x="1495" y="1581"/>
                  </a:lnTo>
                  <a:lnTo>
                    <a:pt x="1515" y="1588"/>
                  </a:lnTo>
                  <a:lnTo>
                    <a:pt x="1539" y="1598"/>
                  </a:lnTo>
                  <a:lnTo>
                    <a:pt x="1568" y="1608"/>
                  </a:lnTo>
                  <a:lnTo>
                    <a:pt x="1604" y="1618"/>
                  </a:lnTo>
                  <a:lnTo>
                    <a:pt x="1644" y="1628"/>
                  </a:lnTo>
                  <a:lnTo>
                    <a:pt x="1688" y="1637"/>
                  </a:lnTo>
                  <a:lnTo>
                    <a:pt x="1736" y="1646"/>
                  </a:lnTo>
                  <a:lnTo>
                    <a:pt x="1790" y="1652"/>
                  </a:lnTo>
                  <a:lnTo>
                    <a:pt x="1846" y="1657"/>
                  </a:lnTo>
                  <a:lnTo>
                    <a:pt x="1907" y="1658"/>
                  </a:lnTo>
                  <a:lnTo>
                    <a:pt x="1953" y="1657"/>
                  </a:lnTo>
                  <a:lnTo>
                    <a:pt x="2003" y="1655"/>
                  </a:lnTo>
                  <a:lnTo>
                    <a:pt x="2057" y="1648"/>
                  </a:lnTo>
                  <a:lnTo>
                    <a:pt x="2114" y="1640"/>
                  </a:lnTo>
                  <a:lnTo>
                    <a:pt x="2173" y="1628"/>
                  </a:lnTo>
                  <a:lnTo>
                    <a:pt x="2235" y="1612"/>
                  </a:lnTo>
                  <a:lnTo>
                    <a:pt x="2299" y="1591"/>
                  </a:lnTo>
                  <a:lnTo>
                    <a:pt x="2366" y="1567"/>
                  </a:lnTo>
                  <a:lnTo>
                    <a:pt x="2434" y="1538"/>
                  </a:lnTo>
                  <a:lnTo>
                    <a:pt x="2504" y="1503"/>
                  </a:lnTo>
                  <a:lnTo>
                    <a:pt x="2527" y="1552"/>
                  </a:lnTo>
                  <a:lnTo>
                    <a:pt x="2555" y="1602"/>
                  </a:lnTo>
                  <a:lnTo>
                    <a:pt x="2586" y="1655"/>
                  </a:lnTo>
                  <a:lnTo>
                    <a:pt x="2624" y="1707"/>
                  </a:lnTo>
                  <a:lnTo>
                    <a:pt x="2666" y="1762"/>
                  </a:lnTo>
                  <a:lnTo>
                    <a:pt x="2714" y="1816"/>
                  </a:lnTo>
                  <a:lnTo>
                    <a:pt x="2768" y="1871"/>
                  </a:lnTo>
                  <a:lnTo>
                    <a:pt x="2829" y="1926"/>
                  </a:lnTo>
                  <a:lnTo>
                    <a:pt x="2896" y="1982"/>
                  </a:lnTo>
                  <a:lnTo>
                    <a:pt x="2970" y="2039"/>
                  </a:lnTo>
                  <a:lnTo>
                    <a:pt x="3052" y="2094"/>
                  </a:lnTo>
                  <a:lnTo>
                    <a:pt x="3007" y="2164"/>
                  </a:lnTo>
                  <a:lnTo>
                    <a:pt x="2957" y="2233"/>
                  </a:lnTo>
                  <a:lnTo>
                    <a:pt x="2902" y="2301"/>
                  </a:lnTo>
                  <a:lnTo>
                    <a:pt x="2844" y="2368"/>
                  </a:lnTo>
                  <a:lnTo>
                    <a:pt x="2781" y="2434"/>
                  </a:lnTo>
                  <a:lnTo>
                    <a:pt x="2715" y="2495"/>
                  </a:lnTo>
                  <a:lnTo>
                    <a:pt x="2644" y="2553"/>
                  </a:lnTo>
                  <a:lnTo>
                    <a:pt x="2570" y="2608"/>
                  </a:lnTo>
                  <a:lnTo>
                    <a:pt x="2490" y="2659"/>
                  </a:lnTo>
                  <a:lnTo>
                    <a:pt x="2409" y="2706"/>
                  </a:lnTo>
                  <a:lnTo>
                    <a:pt x="2324" y="2751"/>
                  </a:lnTo>
                  <a:lnTo>
                    <a:pt x="2235" y="2793"/>
                  </a:lnTo>
                  <a:lnTo>
                    <a:pt x="2145" y="2831"/>
                  </a:lnTo>
                  <a:lnTo>
                    <a:pt x="2054" y="2866"/>
                  </a:lnTo>
                  <a:lnTo>
                    <a:pt x="1960" y="2897"/>
                  </a:lnTo>
                  <a:lnTo>
                    <a:pt x="1865" y="2926"/>
                  </a:lnTo>
                  <a:lnTo>
                    <a:pt x="1771" y="2950"/>
                  </a:lnTo>
                  <a:lnTo>
                    <a:pt x="1675" y="2973"/>
                  </a:lnTo>
                  <a:lnTo>
                    <a:pt x="1580" y="2992"/>
                  </a:lnTo>
                  <a:lnTo>
                    <a:pt x="1486" y="3008"/>
                  </a:lnTo>
                  <a:lnTo>
                    <a:pt x="1392" y="3021"/>
                  </a:lnTo>
                  <a:lnTo>
                    <a:pt x="1299" y="3031"/>
                  </a:lnTo>
                  <a:lnTo>
                    <a:pt x="1209" y="3038"/>
                  </a:lnTo>
                  <a:lnTo>
                    <a:pt x="1120" y="3042"/>
                  </a:lnTo>
                  <a:lnTo>
                    <a:pt x="1034" y="3045"/>
                  </a:lnTo>
                  <a:lnTo>
                    <a:pt x="940" y="3042"/>
                  </a:lnTo>
                  <a:lnTo>
                    <a:pt x="851" y="3037"/>
                  </a:lnTo>
                  <a:lnTo>
                    <a:pt x="766" y="3030"/>
                  </a:lnTo>
                  <a:lnTo>
                    <a:pt x="685" y="3018"/>
                  </a:lnTo>
                  <a:lnTo>
                    <a:pt x="609" y="3004"/>
                  </a:lnTo>
                  <a:lnTo>
                    <a:pt x="537" y="2986"/>
                  </a:lnTo>
                  <a:lnTo>
                    <a:pt x="470" y="2965"/>
                  </a:lnTo>
                  <a:lnTo>
                    <a:pt x="409" y="2942"/>
                  </a:lnTo>
                  <a:lnTo>
                    <a:pt x="353" y="2915"/>
                  </a:lnTo>
                  <a:lnTo>
                    <a:pt x="495" y="2915"/>
                  </a:lnTo>
                  <a:lnTo>
                    <a:pt x="537" y="2916"/>
                  </a:lnTo>
                  <a:lnTo>
                    <a:pt x="602" y="2914"/>
                  </a:lnTo>
                  <a:lnTo>
                    <a:pt x="672" y="2908"/>
                  </a:lnTo>
                  <a:lnTo>
                    <a:pt x="743" y="2896"/>
                  </a:lnTo>
                  <a:lnTo>
                    <a:pt x="816" y="2881"/>
                  </a:lnTo>
                  <a:lnTo>
                    <a:pt x="892" y="2861"/>
                  </a:lnTo>
                  <a:lnTo>
                    <a:pt x="967" y="2838"/>
                  </a:lnTo>
                  <a:lnTo>
                    <a:pt x="1043" y="2810"/>
                  </a:lnTo>
                  <a:lnTo>
                    <a:pt x="1120" y="2779"/>
                  </a:lnTo>
                  <a:lnTo>
                    <a:pt x="1195" y="2745"/>
                  </a:lnTo>
                  <a:lnTo>
                    <a:pt x="1269" y="2706"/>
                  </a:lnTo>
                  <a:lnTo>
                    <a:pt x="1341" y="2666"/>
                  </a:lnTo>
                  <a:lnTo>
                    <a:pt x="1412" y="2622"/>
                  </a:lnTo>
                  <a:lnTo>
                    <a:pt x="1480" y="2575"/>
                  </a:lnTo>
                  <a:lnTo>
                    <a:pt x="1545" y="2525"/>
                  </a:lnTo>
                  <a:lnTo>
                    <a:pt x="1606" y="2472"/>
                  </a:lnTo>
                  <a:lnTo>
                    <a:pt x="1663" y="2416"/>
                  </a:lnTo>
                  <a:lnTo>
                    <a:pt x="1715" y="2359"/>
                  </a:lnTo>
                  <a:lnTo>
                    <a:pt x="1763" y="2299"/>
                  </a:lnTo>
                  <a:lnTo>
                    <a:pt x="1804" y="2237"/>
                  </a:lnTo>
                  <a:lnTo>
                    <a:pt x="1811" y="2221"/>
                  </a:lnTo>
                  <a:lnTo>
                    <a:pt x="1815" y="2202"/>
                  </a:lnTo>
                  <a:lnTo>
                    <a:pt x="1813" y="2185"/>
                  </a:lnTo>
                  <a:lnTo>
                    <a:pt x="1806" y="2169"/>
                  </a:lnTo>
                  <a:lnTo>
                    <a:pt x="1796" y="2155"/>
                  </a:lnTo>
                  <a:lnTo>
                    <a:pt x="1782" y="2145"/>
                  </a:lnTo>
                  <a:lnTo>
                    <a:pt x="1765" y="2137"/>
                  </a:lnTo>
                  <a:lnTo>
                    <a:pt x="1748" y="2134"/>
                  </a:lnTo>
                  <a:lnTo>
                    <a:pt x="1731" y="2136"/>
                  </a:lnTo>
                  <a:lnTo>
                    <a:pt x="1715" y="2143"/>
                  </a:lnTo>
                  <a:lnTo>
                    <a:pt x="1701" y="2152"/>
                  </a:lnTo>
                  <a:lnTo>
                    <a:pt x="1689" y="2166"/>
                  </a:lnTo>
                  <a:lnTo>
                    <a:pt x="1650" y="2224"/>
                  </a:lnTo>
                  <a:lnTo>
                    <a:pt x="1606" y="2278"/>
                  </a:lnTo>
                  <a:lnTo>
                    <a:pt x="1557" y="2332"/>
                  </a:lnTo>
                  <a:lnTo>
                    <a:pt x="1503" y="2383"/>
                  </a:lnTo>
                  <a:lnTo>
                    <a:pt x="1445" y="2433"/>
                  </a:lnTo>
                  <a:lnTo>
                    <a:pt x="1382" y="2479"/>
                  </a:lnTo>
                  <a:lnTo>
                    <a:pt x="1318" y="2522"/>
                  </a:lnTo>
                  <a:lnTo>
                    <a:pt x="1251" y="2563"/>
                  </a:lnTo>
                  <a:lnTo>
                    <a:pt x="1181" y="2600"/>
                  </a:lnTo>
                  <a:lnTo>
                    <a:pt x="1111" y="2636"/>
                  </a:lnTo>
                  <a:lnTo>
                    <a:pt x="1039" y="2667"/>
                  </a:lnTo>
                  <a:lnTo>
                    <a:pt x="967" y="2695"/>
                  </a:lnTo>
                  <a:lnTo>
                    <a:pt x="896" y="2719"/>
                  </a:lnTo>
                  <a:lnTo>
                    <a:pt x="825" y="2740"/>
                  </a:lnTo>
                  <a:lnTo>
                    <a:pt x="755" y="2757"/>
                  </a:lnTo>
                  <a:lnTo>
                    <a:pt x="686" y="2770"/>
                  </a:lnTo>
                  <a:lnTo>
                    <a:pt x="621" y="2777"/>
                  </a:lnTo>
                  <a:lnTo>
                    <a:pt x="557" y="2781"/>
                  </a:lnTo>
                  <a:lnTo>
                    <a:pt x="498" y="2781"/>
                  </a:lnTo>
                  <a:lnTo>
                    <a:pt x="277" y="2781"/>
                  </a:lnTo>
                  <a:lnTo>
                    <a:pt x="305" y="2650"/>
                  </a:lnTo>
                  <a:lnTo>
                    <a:pt x="315" y="2610"/>
                  </a:lnTo>
                  <a:lnTo>
                    <a:pt x="329" y="2568"/>
                  </a:lnTo>
                  <a:lnTo>
                    <a:pt x="346" y="2522"/>
                  </a:lnTo>
                  <a:lnTo>
                    <a:pt x="368" y="2474"/>
                  </a:lnTo>
                  <a:lnTo>
                    <a:pt x="393" y="2424"/>
                  </a:lnTo>
                  <a:lnTo>
                    <a:pt x="421" y="2373"/>
                  </a:lnTo>
                  <a:lnTo>
                    <a:pt x="451" y="2321"/>
                  </a:lnTo>
                  <a:lnTo>
                    <a:pt x="484" y="2269"/>
                  </a:lnTo>
                  <a:lnTo>
                    <a:pt x="521" y="2216"/>
                  </a:lnTo>
                  <a:lnTo>
                    <a:pt x="558" y="2166"/>
                  </a:lnTo>
                  <a:lnTo>
                    <a:pt x="597" y="2116"/>
                  </a:lnTo>
                  <a:lnTo>
                    <a:pt x="639" y="2068"/>
                  </a:lnTo>
                  <a:lnTo>
                    <a:pt x="681" y="2023"/>
                  </a:lnTo>
                  <a:lnTo>
                    <a:pt x="724" y="1980"/>
                  </a:lnTo>
                  <a:lnTo>
                    <a:pt x="768" y="1940"/>
                  </a:lnTo>
                  <a:lnTo>
                    <a:pt x="813" y="1905"/>
                  </a:lnTo>
                  <a:lnTo>
                    <a:pt x="826" y="1892"/>
                  </a:lnTo>
                  <a:lnTo>
                    <a:pt x="835" y="1877"/>
                  </a:lnTo>
                  <a:lnTo>
                    <a:pt x="840" y="1861"/>
                  </a:lnTo>
                  <a:lnTo>
                    <a:pt x="840" y="1844"/>
                  </a:lnTo>
                  <a:lnTo>
                    <a:pt x="836" y="1827"/>
                  </a:lnTo>
                  <a:lnTo>
                    <a:pt x="827" y="1811"/>
                  </a:lnTo>
                  <a:lnTo>
                    <a:pt x="814" y="1798"/>
                  </a:lnTo>
                  <a:lnTo>
                    <a:pt x="799" y="1789"/>
                  </a:lnTo>
                  <a:lnTo>
                    <a:pt x="783" y="1785"/>
                  </a:lnTo>
                  <a:lnTo>
                    <a:pt x="766" y="1784"/>
                  </a:lnTo>
                  <a:lnTo>
                    <a:pt x="749" y="1788"/>
                  </a:lnTo>
                  <a:lnTo>
                    <a:pt x="733" y="1797"/>
                  </a:lnTo>
                  <a:lnTo>
                    <a:pt x="682" y="1838"/>
                  </a:lnTo>
                  <a:lnTo>
                    <a:pt x="631" y="1881"/>
                  </a:lnTo>
                  <a:lnTo>
                    <a:pt x="583" y="1930"/>
                  </a:lnTo>
                  <a:lnTo>
                    <a:pt x="536" y="1980"/>
                  </a:lnTo>
                  <a:lnTo>
                    <a:pt x="490" y="2033"/>
                  </a:lnTo>
                  <a:lnTo>
                    <a:pt x="446" y="2088"/>
                  </a:lnTo>
                  <a:lnTo>
                    <a:pt x="405" y="2144"/>
                  </a:lnTo>
                  <a:lnTo>
                    <a:pt x="367" y="2201"/>
                  </a:lnTo>
                  <a:lnTo>
                    <a:pt x="330" y="2258"/>
                  </a:lnTo>
                  <a:lnTo>
                    <a:pt x="297" y="2316"/>
                  </a:lnTo>
                  <a:lnTo>
                    <a:pt x="267" y="2372"/>
                  </a:lnTo>
                  <a:lnTo>
                    <a:pt x="241" y="2427"/>
                  </a:lnTo>
                  <a:lnTo>
                    <a:pt x="217" y="2480"/>
                  </a:lnTo>
                  <a:lnTo>
                    <a:pt x="199" y="2531"/>
                  </a:lnTo>
                  <a:lnTo>
                    <a:pt x="184" y="2579"/>
                  </a:lnTo>
                  <a:lnTo>
                    <a:pt x="173" y="2623"/>
                  </a:lnTo>
                  <a:lnTo>
                    <a:pt x="159" y="2688"/>
                  </a:lnTo>
                  <a:lnTo>
                    <a:pt x="159" y="2375"/>
                  </a:lnTo>
                  <a:lnTo>
                    <a:pt x="168" y="2311"/>
                  </a:lnTo>
                  <a:lnTo>
                    <a:pt x="181" y="2243"/>
                  </a:lnTo>
                  <a:lnTo>
                    <a:pt x="197" y="2175"/>
                  </a:lnTo>
                  <a:lnTo>
                    <a:pt x="217" y="2104"/>
                  </a:lnTo>
                  <a:lnTo>
                    <a:pt x="241" y="2033"/>
                  </a:lnTo>
                  <a:lnTo>
                    <a:pt x="269" y="1963"/>
                  </a:lnTo>
                  <a:lnTo>
                    <a:pt x="300" y="1892"/>
                  </a:lnTo>
                  <a:lnTo>
                    <a:pt x="334" y="1822"/>
                  </a:lnTo>
                  <a:lnTo>
                    <a:pt x="372" y="1753"/>
                  </a:lnTo>
                  <a:lnTo>
                    <a:pt x="413" y="1687"/>
                  </a:lnTo>
                  <a:lnTo>
                    <a:pt x="456" y="1623"/>
                  </a:lnTo>
                  <a:lnTo>
                    <a:pt x="502" y="1560"/>
                  </a:lnTo>
                  <a:lnTo>
                    <a:pt x="552" y="1503"/>
                  </a:lnTo>
                  <a:lnTo>
                    <a:pt x="603" y="1448"/>
                  </a:lnTo>
                  <a:lnTo>
                    <a:pt x="658" y="1399"/>
                  </a:lnTo>
                  <a:lnTo>
                    <a:pt x="714" y="1354"/>
                  </a:lnTo>
                  <a:lnTo>
                    <a:pt x="773" y="1314"/>
                  </a:lnTo>
                  <a:lnTo>
                    <a:pt x="787" y="1303"/>
                  </a:lnTo>
                  <a:lnTo>
                    <a:pt x="798" y="1289"/>
                  </a:lnTo>
                  <a:lnTo>
                    <a:pt x="804" y="1273"/>
                  </a:lnTo>
                  <a:lnTo>
                    <a:pt x="806" y="1256"/>
                  </a:lnTo>
                  <a:lnTo>
                    <a:pt x="804" y="1238"/>
                  </a:lnTo>
                  <a:lnTo>
                    <a:pt x="796" y="1221"/>
                  </a:lnTo>
                  <a:lnTo>
                    <a:pt x="784" y="1207"/>
                  </a:lnTo>
                  <a:lnTo>
                    <a:pt x="770" y="1198"/>
                  </a:lnTo>
                  <a:lnTo>
                    <a:pt x="754" y="1191"/>
                  </a:lnTo>
                  <a:lnTo>
                    <a:pt x="737" y="1189"/>
                  </a:lnTo>
                  <a:lnTo>
                    <a:pt x="720" y="1192"/>
                  </a:lnTo>
                  <a:lnTo>
                    <a:pt x="702" y="1200"/>
                  </a:lnTo>
                  <a:lnTo>
                    <a:pt x="640" y="1242"/>
                  </a:lnTo>
                  <a:lnTo>
                    <a:pt x="580" y="1288"/>
                  </a:lnTo>
                  <a:lnTo>
                    <a:pt x="522" y="1339"/>
                  </a:lnTo>
                  <a:lnTo>
                    <a:pt x="467" y="1395"/>
                  </a:lnTo>
                  <a:lnTo>
                    <a:pt x="415" y="1455"/>
                  </a:lnTo>
                  <a:lnTo>
                    <a:pt x="366" y="1517"/>
                  </a:lnTo>
                  <a:lnTo>
                    <a:pt x="319" y="1582"/>
                  </a:lnTo>
                  <a:lnTo>
                    <a:pt x="276" y="1649"/>
                  </a:lnTo>
                  <a:lnTo>
                    <a:pt x="236" y="1719"/>
                  </a:lnTo>
                  <a:lnTo>
                    <a:pt x="199" y="1791"/>
                  </a:lnTo>
                  <a:lnTo>
                    <a:pt x="166" y="1862"/>
                  </a:lnTo>
                  <a:lnTo>
                    <a:pt x="134" y="1935"/>
                  </a:lnTo>
                  <a:lnTo>
                    <a:pt x="107" y="2008"/>
                  </a:lnTo>
                  <a:lnTo>
                    <a:pt x="84" y="2079"/>
                  </a:lnTo>
                  <a:lnTo>
                    <a:pt x="64" y="2151"/>
                  </a:lnTo>
                  <a:lnTo>
                    <a:pt x="47" y="2222"/>
                  </a:lnTo>
                  <a:lnTo>
                    <a:pt x="35" y="2290"/>
                  </a:lnTo>
                  <a:lnTo>
                    <a:pt x="26" y="2357"/>
                  </a:lnTo>
                  <a:lnTo>
                    <a:pt x="15" y="2278"/>
                  </a:lnTo>
                  <a:lnTo>
                    <a:pt x="7" y="2197"/>
                  </a:lnTo>
                  <a:lnTo>
                    <a:pt x="2" y="2112"/>
                  </a:lnTo>
                  <a:lnTo>
                    <a:pt x="0" y="2024"/>
                  </a:lnTo>
                  <a:lnTo>
                    <a:pt x="1" y="1932"/>
                  </a:lnTo>
                  <a:lnTo>
                    <a:pt x="5" y="1839"/>
                  </a:lnTo>
                  <a:lnTo>
                    <a:pt x="12" y="1742"/>
                  </a:lnTo>
                  <a:lnTo>
                    <a:pt x="23" y="1644"/>
                  </a:lnTo>
                  <a:lnTo>
                    <a:pt x="38" y="1529"/>
                  </a:lnTo>
                  <a:lnTo>
                    <a:pt x="57" y="1416"/>
                  </a:lnTo>
                  <a:lnTo>
                    <a:pt x="80" y="1305"/>
                  </a:lnTo>
                  <a:lnTo>
                    <a:pt x="106" y="1198"/>
                  </a:lnTo>
                  <a:lnTo>
                    <a:pt x="135" y="1093"/>
                  </a:lnTo>
                  <a:lnTo>
                    <a:pt x="169" y="991"/>
                  </a:lnTo>
                  <a:lnTo>
                    <a:pt x="205" y="893"/>
                  </a:lnTo>
                  <a:lnTo>
                    <a:pt x="244" y="799"/>
                  </a:lnTo>
                  <a:lnTo>
                    <a:pt x="287" y="709"/>
                  </a:lnTo>
                  <a:lnTo>
                    <a:pt x="332" y="622"/>
                  </a:lnTo>
                  <a:lnTo>
                    <a:pt x="380" y="541"/>
                  </a:lnTo>
                  <a:lnTo>
                    <a:pt x="430" y="464"/>
                  </a:lnTo>
                  <a:lnTo>
                    <a:pt x="484" y="391"/>
                  </a:lnTo>
                  <a:lnTo>
                    <a:pt x="540" y="324"/>
                  </a:lnTo>
                  <a:lnTo>
                    <a:pt x="598" y="263"/>
                  </a:lnTo>
                  <a:lnTo>
                    <a:pt x="678" y="188"/>
                  </a:lnTo>
                  <a:lnTo>
                    <a:pt x="758" y="119"/>
                  </a:lnTo>
                  <a:lnTo>
                    <a:pt x="841" y="57"/>
                  </a:lnTo>
                  <a:lnTo>
                    <a:pt x="9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2" name="Freeform 371"/>
          <p:cNvSpPr>
            <a:spLocks noEditPoints="1"/>
          </p:cNvSpPr>
          <p:nvPr/>
        </p:nvSpPr>
        <p:spPr bwMode="auto">
          <a:xfrm>
            <a:off x="6359096" y="2689225"/>
            <a:ext cx="400050" cy="542925"/>
          </a:xfrm>
          <a:custGeom>
            <a:avLst/>
            <a:gdLst>
              <a:gd name="T0" fmla="*/ 1103 w 2521"/>
              <a:gd name="T1" fmla="*/ 3132 h 3418"/>
              <a:gd name="T2" fmla="*/ 1210 w 2521"/>
              <a:gd name="T3" fmla="*/ 3149 h 3418"/>
              <a:gd name="T4" fmla="*/ 1161 w 2521"/>
              <a:gd name="T5" fmla="*/ 3052 h 3418"/>
              <a:gd name="T6" fmla="*/ 1470 w 2521"/>
              <a:gd name="T7" fmla="*/ 3072 h 3418"/>
              <a:gd name="T8" fmla="*/ 1577 w 2521"/>
              <a:gd name="T9" fmla="*/ 3089 h 3418"/>
              <a:gd name="T10" fmla="*/ 1528 w 2521"/>
              <a:gd name="T11" fmla="*/ 2991 h 3418"/>
              <a:gd name="T12" fmla="*/ 1714 w 2521"/>
              <a:gd name="T13" fmla="*/ 2949 h 3418"/>
              <a:gd name="T14" fmla="*/ 1822 w 2521"/>
              <a:gd name="T15" fmla="*/ 2966 h 3418"/>
              <a:gd name="T16" fmla="*/ 1773 w 2521"/>
              <a:gd name="T17" fmla="*/ 2870 h 3418"/>
              <a:gd name="T18" fmla="*/ 1287 w 2521"/>
              <a:gd name="T19" fmla="*/ 2889 h 3418"/>
              <a:gd name="T20" fmla="*/ 1394 w 2521"/>
              <a:gd name="T21" fmla="*/ 2906 h 3418"/>
              <a:gd name="T22" fmla="*/ 1345 w 2521"/>
              <a:gd name="T23" fmla="*/ 2808 h 3418"/>
              <a:gd name="T24" fmla="*/ 385 w 2521"/>
              <a:gd name="T25" fmla="*/ 2690 h 3418"/>
              <a:gd name="T26" fmla="*/ 753 w 2521"/>
              <a:gd name="T27" fmla="*/ 2442 h 3418"/>
              <a:gd name="T28" fmla="*/ 1830 w 2521"/>
              <a:gd name="T29" fmla="*/ 814 h 3418"/>
              <a:gd name="T30" fmla="*/ 370 w 2521"/>
              <a:gd name="T31" fmla="*/ 652 h 3418"/>
              <a:gd name="T32" fmla="*/ 428 w 2521"/>
              <a:gd name="T33" fmla="*/ 855 h 3418"/>
              <a:gd name="T34" fmla="*/ 504 w 2521"/>
              <a:gd name="T35" fmla="*/ 1075 h 3418"/>
              <a:gd name="T36" fmla="*/ 349 w 2521"/>
              <a:gd name="T37" fmla="*/ 1174 h 3418"/>
              <a:gd name="T38" fmla="*/ 192 w 2521"/>
              <a:gd name="T39" fmla="*/ 1273 h 3418"/>
              <a:gd name="T40" fmla="*/ 122 w 2521"/>
              <a:gd name="T41" fmla="*/ 1491 h 3418"/>
              <a:gd name="T42" fmla="*/ 366 w 2521"/>
              <a:gd name="T43" fmla="*/ 2312 h 3418"/>
              <a:gd name="T44" fmla="*/ 670 w 2521"/>
              <a:gd name="T45" fmla="*/ 2193 h 3418"/>
              <a:gd name="T46" fmla="*/ 1013 w 2521"/>
              <a:gd name="T47" fmla="*/ 2018 h 3418"/>
              <a:gd name="T48" fmla="*/ 1318 w 2521"/>
              <a:gd name="T49" fmla="*/ 2080 h 3418"/>
              <a:gd name="T50" fmla="*/ 1624 w 2521"/>
              <a:gd name="T51" fmla="*/ 2280 h 3418"/>
              <a:gd name="T52" fmla="*/ 1898 w 2521"/>
              <a:gd name="T53" fmla="*/ 2296 h 3418"/>
              <a:gd name="T54" fmla="*/ 2072 w 2521"/>
              <a:gd name="T55" fmla="*/ 1409 h 3418"/>
              <a:gd name="T56" fmla="*/ 1968 w 2521"/>
              <a:gd name="T57" fmla="*/ 1238 h 3418"/>
              <a:gd name="T58" fmla="*/ 1803 w 2521"/>
              <a:gd name="T59" fmla="*/ 1152 h 3418"/>
              <a:gd name="T60" fmla="*/ 1668 w 2521"/>
              <a:gd name="T61" fmla="*/ 1030 h 3418"/>
              <a:gd name="T62" fmla="*/ 1219 w 2521"/>
              <a:gd name="T63" fmla="*/ 1389 h 3418"/>
              <a:gd name="T64" fmla="*/ 1137 w 2521"/>
              <a:gd name="T65" fmla="*/ 1594 h 3418"/>
              <a:gd name="T66" fmla="*/ 1067 w 2521"/>
              <a:gd name="T67" fmla="*/ 1748 h 3418"/>
              <a:gd name="T68" fmla="*/ 924 w 2521"/>
              <a:gd name="T69" fmla="*/ 1908 h 3418"/>
              <a:gd name="T70" fmla="*/ 747 w 2521"/>
              <a:gd name="T71" fmla="*/ 1985 h 3418"/>
              <a:gd name="T72" fmla="*/ 543 w 2521"/>
              <a:gd name="T73" fmla="*/ 2066 h 3418"/>
              <a:gd name="T74" fmla="*/ 213 w 2521"/>
              <a:gd name="T75" fmla="*/ 1778 h 3418"/>
              <a:gd name="T76" fmla="*/ 230 w 2521"/>
              <a:gd name="T77" fmla="*/ 1558 h 3418"/>
              <a:gd name="T78" fmla="*/ 343 w 2521"/>
              <a:gd name="T79" fmla="*/ 1428 h 3418"/>
              <a:gd name="T80" fmla="*/ 427 w 2521"/>
              <a:gd name="T81" fmla="*/ 1232 h 3418"/>
              <a:gd name="T82" fmla="*/ 628 w 2521"/>
              <a:gd name="T83" fmla="*/ 1204 h 3418"/>
              <a:gd name="T84" fmla="*/ 762 w 2521"/>
              <a:gd name="T85" fmla="*/ 1052 h 3418"/>
              <a:gd name="T86" fmla="*/ 1390 w 2521"/>
              <a:gd name="T87" fmla="*/ 610 h 3418"/>
              <a:gd name="T88" fmla="*/ 1956 w 2521"/>
              <a:gd name="T89" fmla="*/ 794 h 3418"/>
              <a:gd name="T90" fmla="*/ 1841 w 2521"/>
              <a:gd name="T91" fmla="*/ 963 h 3418"/>
              <a:gd name="T92" fmla="*/ 1868 w 2521"/>
              <a:gd name="T93" fmla="*/ 1048 h 3418"/>
              <a:gd name="T94" fmla="*/ 2043 w 2521"/>
              <a:gd name="T95" fmla="*/ 1140 h 3418"/>
              <a:gd name="T96" fmla="*/ 2174 w 2521"/>
              <a:gd name="T97" fmla="*/ 1319 h 3418"/>
              <a:gd name="T98" fmla="*/ 2187 w 2521"/>
              <a:gd name="T99" fmla="*/ 2968 h 3418"/>
              <a:gd name="T100" fmla="*/ 1965 w 2521"/>
              <a:gd name="T101" fmla="*/ 3308 h 3418"/>
              <a:gd name="T102" fmla="*/ 574 w 2521"/>
              <a:gd name="T103" fmla="*/ 3418 h 3418"/>
              <a:gd name="T104" fmla="*/ 189 w 2521"/>
              <a:gd name="T105" fmla="*/ 3271 h 3418"/>
              <a:gd name="T106" fmla="*/ 3 w 2521"/>
              <a:gd name="T107" fmla="*/ 2908 h 3418"/>
              <a:gd name="T108" fmla="*/ 39 w 2521"/>
              <a:gd name="T109" fmla="*/ 1285 h 3418"/>
              <a:gd name="T110" fmla="*/ 181 w 2521"/>
              <a:gd name="T111" fmla="*/ 1124 h 3418"/>
              <a:gd name="T112" fmla="*/ 360 w 2521"/>
              <a:gd name="T113" fmla="*/ 1033 h 3418"/>
              <a:gd name="T114" fmla="*/ 332 w 2521"/>
              <a:gd name="T115" fmla="*/ 950 h 3418"/>
              <a:gd name="T116" fmla="*/ 245 w 2521"/>
              <a:gd name="T117" fmla="*/ 672 h 3418"/>
              <a:gd name="T118" fmla="*/ 364 w 2521"/>
              <a:gd name="T119" fmla="*/ 500 h 3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21" h="3418">
                <a:moveTo>
                  <a:pt x="1161" y="3052"/>
                </a:moveTo>
                <a:lnTo>
                  <a:pt x="1142" y="3056"/>
                </a:lnTo>
                <a:lnTo>
                  <a:pt x="1125" y="3064"/>
                </a:lnTo>
                <a:lnTo>
                  <a:pt x="1111" y="3077"/>
                </a:lnTo>
                <a:lnTo>
                  <a:pt x="1103" y="3094"/>
                </a:lnTo>
                <a:lnTo>
                  <a:pt x="1100" y="3113"/>
                </a:lnTo>
                <a:lnTo>
                  <a:pt x="1103" y="3132"/>
                </a:lnTo>
                <a:lnTo>
                  <a:pt x="1111" y="3149"/>
                </a:lnTo>
                <a:lnTo>
                  <a:pt x="1125" y="3163"/>
                </a:lnTo>
                <a:lnTo>
                  <a:pt x="1142" y="3172"/>
                </a:lnTo>
                <a:lnTo>
                  <a:pt x="1161" y="3175"/>
                </a:lnTo>
                <a:lnTo>
                  <a:pt x="1181" y="3172"/>
                </a:lnTo>
                <a:lnTo>
                  <a:pt x="1198" y="3163"/>
                </a:lnTo>
                <a:lnTo>
                  <a:pt x="1210" y="3149"/>
                </a:lnTo>
                <a:lnTo>
                  <a:pt x="1219" y="3132"/>
                </a:lnTo>
                <a:lnTo>
                  <a:pt x="1222" y="3113"/>
                </a:lnTo>
                <a:lnTo>
                  <a:pt x="1219" y="3094"/>
                </a:lnTo>
                <a:lnTo>
                  <a:pt x="1210" y="3077"/>
                </a:lnTo>
                <a:lnTo>
                  <a:pt x="1198" y="3064"/>
                </a:lnTo>
                <a:lnTo>
                  <a:pt x="1181" y="3056"/>
                </a:lnTo>
                <a:lnTo>
                  <a:pt x="1161" y="3052"/>
                </a:lnTo>
                <a:close/>
                <a:moveTo>
                  <a:pt x="1528" y="2991"/>
                </a:moveTo>
                <a:lnTo>
                  <a:pt x="1509" y="2994"/>
                </a:lnTo>
                <a:lnTo>
                  <a:pt x="1491" y="3002"/>
                </a:lnTo>
                <a:lnTo>
                  <a:pt x="1479" y="3016"/>
                </a:lnTo>
                <a:lnTo>
                  <a:pt x="1470" y="3033"/>
                </a:lnTo>
                <a:lnTo>
                  <a:pt x="1467" y="3052"/>
                </a:lnTo>
                <a:lnTo>
                  <a:pt x="1470" y="3072"/>
                </a:lnTo>
                <a:lnTo>
                  <a:pt x="1479" y="3089"/>
                </a:lnTo>
                <a:lnTo>
                  <a:pt x="1491" y="3101"/>
                </a:lnTo>
                <a:lnTo>
                  <a:pt x="1509" y="3110"/>
                </a:lnTo>
                <a:lnTo>
                  <a:pt x="1528" y="3113"/>
                </a:lnTo>
                <a:lnTo>
                  <a:pt x="1547" y="3110"/>
                </a:lnTo>
                <a:lnTo>
                  <a:pt x="1564" y="3101"/>
                </a:lnTo>
                <a:lnTo>
                  <a:pt x="1577" y="3089"/>
                </a:lnTo>
                <a:lnTo>
                  <a:pt x="1586" y="3072"/>
                </a:lnTo>
                <a:lnTo>
                  <a:pt x="1589" y="3052"/>
                </a:lnTo>
                <a:lnTo>
                  <a:pt x="1586" y="3033"/>
                </a:lnTo>
                <a:lnTo>
                  <a:pt x="1577" y="3016"/>
                </a:lnTo>
                <a:lnTo>
                  <a:pt x="1564" y="3002"/>
                </a:lnTo>
                <a:lnTo>
                  <a:pt x="1547" y="2994"/>
                </a:lnTo>
                <a:lnTo>
                  <a:pt x="1528" y="2991"/>
                </a:lnTo>
                <a:close/>
                <a:moveTo>
                  <a:pt x="1773" y="2870"/>
                </a:moveTo>
                <a:lnTo>
                  <a:pt x="1752" y="2873"/>
                </a:lnTo>
                <a:lnTo>
                  <a:pt x="1736" y="2881"/>
                </a:lnTo>
                <a:lnTo>
                  <a:pt x="1723" y="2894"/>
                </a:lnTo>
                <a:lnTo>
                  <a:pt x="1714" y="2911"/>
                </a:lnTo>
                <a:lnTo>
                  <a:pt x="1711" y="2930"/>
                </a:lnTo>
                <a:lnTo>
                  <a:pt x="1714" y="2949"/>
                </a:lnTo>
                <a:lnTo>
                  <a:pt x="1723" y="2966"/>
                </a:lnTo>
                <a:lnTo>
                  <a:pt x="1736" y="2979"/>
                </a:lnTo>
                <a:lnTo>
                  <a:pt x="1752" y="2988"/>
                </a:lnTo>
                <a:lnTo>
                  <a:pt x="1773" y="2991"/>
                </a:lnTo>
                <a:lnTo>
                  <a:pt x="1792" y="2988"/>
                </a:lnTo>
                <a:lnTo>
                  <a:pt x="1809" y="2979"/>
                </a:lnTo>
                <a:lnTo>
                  <a:pt x="1822" y="2966"/>
                </a:lnTo>
                <a:lnTo>
                  <a:pt x="1830" y="2949"/>
                </a:lnTo>
                <a:lnTo>
                  <a:pt x="1833" y="2930"/>
                </a:lnTo>
                <a:lnTo>
                  <a:pt x="1830" y="2911"/>
                </a:lnTo>
                <a:lnTo>
                  <a:pt x="1822" y="2894"/>
                </a:lnTo>
                <a:lnTo>
                  <a:pt x="1809" y="2881"/>
                </a:lnTo>
                <a:lnTo>
                  <a:pt x="1792" y="2873"/>
                </a:lnTo>
                <a:lnTo>
                  <a:pt x="1773" y="2870"/>
                </a:lnTo>
                <a:close/>
                <a:moveTo>
                  <a:pt x="1345" y="2808"/>
                </a:moveTo>
                <a:lnTo>
                  <a:pt x="1325" y="2811"/>
                </a:lnTo>
                <a:lnTo>
                  <a:pt x="1308" y="2820"/>
                </a:lnTo>
                <a:lnTo>
                  <a:pt x="1296" y="2833"/>
                </a:lnTo>
                <a:lnTo>
                  <a:pt x="1287" y="2850"/>
                </a:lnTo>
                <a:lnTo>
                  <a:pt x="1284" y="2870"/>
                </a:lnTo>
                <a:lnTo>
                  <a:pt x="1287" y="2889"/>
                </a:lnTo>
                <a:lnTo>
                  <a:pt x="1296" y="2906"/>
                </a:lnTo>
                <a:lnTo>
                  <a:pt x="1308" y="2918"/>
                </a:lnTo>
                <a:lnTo>
                  <a:pt x="1325" y="2927"/>
                </a:lnTo>
                <a:lnTo>
                  <a:pt x="1345" y="2930"/>
                </a:lnTo>
                <a:lnTo>
                  <a:pt x="1364" y="2927"/>
                </a:lnTo>
                <a:lnTo>
                  <a:pt x="1381" y="2918"/>
                </a:lnTo>
                <a:lnTo>
                  <a:pt x="1394" y="2906"/>
                </a:lnTo>
                <a:lnTo>
                  <a:pt x="1402" y="2889"/>
                </a:lnTo>
                <a:lnTo>
                  <a:pt x="1405" y="2870"/>
                </a:lnTo>
                <a:lnTo>
                  <a:pt x="1402" y="2850"/>
                </a:lnTo>
                <a:lnTo>
                  <a:pt x="1394" y="2833"/>
                </a:lnTo>
                <a:lnTo>
                  <a:pt x="1381" y="2820"/>
                </a:lnTo>
                <a:lnTo>
                  <a:pt x="1364" y="2811"/>
                </a:lnTo>
                <a:lnTo>
                  <a:pt x="1345" y="2808"/>
                </a:lnTo>
                <a:close/>
                <a:moveTo>
                  <a:pt x="385" y="2690"/>
                </a:moveTo>
                <a:lnTo>
                  <a:pt x="282" y="2870"/>
                </a:lnTo>
                <a:lnTo>
                  <a:pt x="385" y="3048"/>
                </a:lnTo>
                <a:lnTo>
                  <a:pt x="593" y="3048"/>
                </a:lnTo>
                <a:lnTo>
                  <a:pt x="696" y="2870"/>
                </a:lnTo>
                <a:lnTo>
                  <a:pt x="593" y="2690"/>
                </a:lnTo>
                <a:lnTo>
                  <a:pt x="385" y="2690"/>
                </a:lnTo>
                <a:close/>
                <a:moveTo>
                  <a:pt x="753" y="2442"/>
                </a:moveTo>
                <a:lnTo>
                  <a:pt x="648" y="2622"/>
                </a:lnTo>
                <a:lnTo>
                  <a:pt x="753" y="2800"/>
                </a:lnTo>
                <a:lnTo>
                  <a:pt x="959" y="2800"/>
                </a:lnTo>
                <a:lnTo>
                  <a:pt x="1062" y="2622"/>
                </a:lnTo>
                <a:lnTo>
                  <a:pt x="959" y="2442"/>
                </a:lnTo>
                <a:lnTo>
                  <a:pt x="753" y="2442"/>
                </a:lnTo>
                <a:close/>
                <a:moveTo>
                  <a:pt x="1833" y="687"/>
                </a:moveTo>
                <a:lnTo>
                  <a:pt x="1665" y="855"/>
                </a:lnTo>
                <a:lnTo>
                  <a:pt x="1773" y="855"/>
                </a:lnTo>
                <a:lnTo>
                  <a:pt x="1792" y="852"/>
                </a:lnTo>
                <a:lnTo>
                  <a:pt x="1809" y="843"/>
                </a:lnTo>
                <a:lnTo>
                  <a:pt x="1822" y="829"/>
                </a:lnTo>
                <a:lnTo>
                  <a:pt x="1830" y="814"/>
                </a:lnTo>
                <a:lnTo>
                  <a:pt x="1833" y="794"/>
                </a:lnTo>
                <a:lnTo>
                  <a:pt x="1833" y="687"/>
                </a:lnTo>
                <a:close/>
                <a:moveTo>
                  <a:pt x="428" y="610"/>
                </a:moveTo>
                <a:lnTo>
                  <a:pt x="409" y="614"/>
                </a:lnTo>
                <a:lnTo>
                  <a:pt x="392" y="622"/>
                </a:lnTo>
                <a:lnTo>
                  <a:pt x="379" y="636"/>
                </a:lnTo>
                <a:lnTo>
                  <a:pt x="370" y="652"/>
                </a:lnTo>
                <a:lnTo>
                  <a:pt x="367" y="672"/>
                </a:lnTo>
                <a:lnTo>
                  <a:pt x="367" y="794"/>
                </a:lnTo>
                <a:lnTo>
                  <a:pt x="370" y="814"/>
                </a:lnTo>
                <a:lnTo>
                  <a:pt x="379" y="829"/>
                </a:lnTo>
                <a:lnTo>
                  <a:pt x="392" y="843"/>
                </a:lnTo>
                <a:lnTo>
                  <a:pt x="409" y="852"/>
                </a:lnTo>
                <a:lnTo>
                  <a:pt x="428" y="855"/>
                </a:lnTo>
                <a:lnTo>
                  <a:pt x="550" y="855"/>
                </a:lnTo>
                <a:lnTo>
                  <a:pt x="550" y="942"/>
                </a:lnTo>
                <a:lnTo>
                  <a:pt x="548" y="975"/>
                </a:lnTo>
                <a:lnTo>
                  <a:pt x="542" y="1005"/>
                </a:lnTo>
                <a:lnTo>
                  <a:pt x="532" y="1030"/>
                </a:lnTo>
                <a:lnTo>
                  <a:pt x="518" y="1055"/>
                </a:lnTo>
                <a:lnTo>
                  <a:pt x="504" y="1075"/>
                </a:lnTo>
                <a:lnTo>
                  <a:pt x="485" y="1094"/>
                </a:lnTo>
                <a:lnTo>
                  <a:pt x="465" y="1110"/>
                </a:lnTo>
                <a:lnTo>
                  <a:pt x="443" y="1125"/>
                </a:lnTo>
                <a:lnTo>
                  <a:pt x="420" y="1139"/>
                </a:lnTo>
                <a:lnTo>
                  <a:pt x="397" y="1152"/>
                </a:lnTo>
                <a:lnTo>
                  <a:pt x="373" y="1163"/>
                </a:lnTo>
                <a:lnTo>
                  <a:pt x="349" y="1174"/>
                </a:lnTo>
                <a:lnTo>
                  <a:pt x="325" y="1186"/>
                </a:lnTo>
                <a:lnTo>
                  <a:pt x="300" y="1197"/>
                </a:lnTo>
                <a:lnTo>
                  <a:pt x="276" y="1209"/>
                </a:lnTo>
                <a:lnTo>
                  <a:pt x="253" y="1223"/>
                </a:lnTo>
                <a:lnTo>
                  <a:pt x="231" y="1238"/>
                </a:lnTo>
                <a:lnTo>
                  <a:pt x="211" y="1254"/>
                </a:lnTo>
                <a:lnTo>
                  <a:pt x="192" y="1273"/>
                </a:lnTo>
                <a:lnTo>
                  <a:pt x="175" y="1293"/>
                </a:lnTo>
                <a:lnTo>
                  <a:pt x="160" y="1318"/>
                </a:lnTo>
                <a:lnTo>
                  <a:pt x="147" y="1344"/>
                </a:lnTo>
                <a:lnTo>
                  <a:pt x="136" y="1375"/>
                </a:lnTo>
                <a:lnTo>
                  <a:pt x="129" y="1409"/>
                </a:lnTo>
                <a:lnTo>
                  <a:pt x="124" y="1447"/>
                </a:lnTo>
                <a:lnTo>
                  <a:pt x="122" y="1491"/>
                </a:lnTo>
                <a:lnTo>
                  <a:pt x="122" y="2214"/>
                </a:lnTo>
                <a:lnTo>
                  <a:pt x="165" y="2243"/>
                </a:lnTo>
                <a:lnTo>
                  <a:pt x="206" y="2266"/>
                </a:lnTo>
                <a:lnTo>
                  <a:pt x="247" y="2286"/>
                </a:lnTo>
                <a:lnTo>
                  <a:pt x="287" y="2299"/>
                </a:lnTo>
                <a:lnTo>
                  <a:pt x="327" y="2309"/>
                </a:lnTo>
                <a:lnTo>
                  <a:pt x="366" y="2312"/>
                </a:lnTo>
                <a:lnTo>
                  <a:pt x="406" y="2311"/>
                </a:lnTo>
                <a:lnTo>
                  <a:pt x="446" y="2305"/>
                </a:lnTo>
                <a:lnTo>
                  <a:pt x="488" y="2292"/>
                </a:lnTo>
                <a:lnTo>
                  <a:pt x="530" y="2276"/>
                </a:lnTo>
                <a:lnTo>
                  <a:pt x="575" y="2254"/>
                </a:lnTo>
                <a:lnTo>
                  <a:pt x="622" y="2226"/>
                </a:lnTo>
                <a:lnTo>
                  <a:pt x="670" y="2193"/>
                </a:lnTo>
                <a:lnTo>
                  <a:pt x="722" y="2155"/>
                </a:lnTo>
                <a:lnTo>
                  <a:pt x="773" y="2118"/>
                </a:lnTo>
                <a:lnTo>
                  <a:pt x="824" y="2087"/>
                </a:lnTo>
                <a:lnTo>
                  <a:pt x="873" y="2061"/>
                </a:lnTo>
                <a:lnTo>
                  <a:pt x="921" y="2041"/>
                </a:lnTo>
                <a:lnTo>
                  <a:pt x="968" y="2027"/>
                </a:lnTo>
                <a:lnTo>
                  <a:pt x="1013" y="2018"/>
                </a:lnTo>
                <a:lnTo>
                  <a:pt x="1058" y="2013"/>
                </a:lnTo>
                <a:lnTo>
                  <a:pt x="1102" y="2014"/>
                </a:lnTo>
                <a:lnTo>
                  <a:pt x="1145" y="2019"/>
                </a:lnTo>
                <a:lnTo>
                  <a:pt x="1189" y="2028"/>
                </a:lnTo>
                <a:lnTo>
                  <a:pt x="1232" y="2042"/>
                </a:lnTo>
                <a:lnTo>
                  <a:pt x="1275" y="2059"/>
                </a:lnTo>
                <a:lnTo>
                  <a:pt x="1318" y="2080"/>
                </a:lnTo>
                <a:lnTo>
                  <a:pt x="1362" y="2105"/>
                </a:lnTo>
                <a:lnTo>
                  <a:pt x="1405" y="2132"/>
                </a:lnTo>
                <a:lnTo>
                  <a:pt x="1449" y="2163"/>
                </a:lnTo>
                <a:lnTo>
                  <a:pt x="1494" y="2196"/>
                </a:lnTo>
                <a:lnTo>
                  <a:pt x="1538" y="2229"/>
                </a:lnTo>
                <a:lnTo>
                  <a:pt x="1582" y="2258"/>
                </a:lnTo>
                <a:lnTo>
                  <a:pt x="1624" y="2280"/>
                </a:lnTo>
                <a:lnTo>
                  <a:pt x="1663" y="2298"/>
                </a:lnTo>
                <a:lnTo>
                  <a:pt x="1702" y="2311"/>
                </a:lnTo>
                <a:lnTo>
                  <a:pt x="1741" y="2319"/>
                </a:lnTo>
                <a:lnTo>
                  <a:pt x="1779" y="2321"/>
                </a:lnTo>
                <a:lnTo>
                  <a:pt x="1818" y="2317"/>
                </a:lnTo>
                <a:lnTo>
                  <a:pt x="1858" y="2310"/>
                </a:lnTo>
                <a:lnTo>
                  <a:pt x="1898" y="2296"/>
                </a:lnTo>
                <a:lnTo>
                  <a:pt x="1940" y="2278"/>
                </a:lnTo>
                <a:lnTo>
                  <a:pt x="1983" y="2254"/>
                </a:lnTo>
                <a:lnTo>
                  <a:pt x="2029" y="2225"/>
                </a:lnTo>
                <a:lnTo>
                  <a:pt x="2078" y="2190"/>
                </a:lnTo>
                <a:lnTo>
                  <a:pt x="2078" y="1491"/>
                </a:lnTo>
                <a:lnTo>
                  <a:pt x="2076" y="1447"/>
                </a:lnTo>
                <a:lnTo>
                  <a:pt x="2072" y="1409"/>
                </a:lnTo>
                <a:lnTo>
                  <a:pt x="2063" y="1375"/>
                </a:lnTo>
                <a:lnTo>
                  <a:pt x="2054" y="1344"/>
                </a:lnTo>
                <a:lnTo>
                  <a:pt x="2040" y="1318"/>
                </a:lnTo>
                <a:lnTo>
                  <a:pt x="2025" y="1293"/>
                </a:lnTo>
                <a:lnTo>
                  <a:pt x="2008" y="1273"/>
                </a:lnTo>
                <a:lnTo>
                  <a:pt x="1990" y="1254"/>
                </a:lnTo>
                <a:lnTo>
                  <a:pt x="1968" y="1238"/>
                </a:lnTo>
                <a:lnTo>
                  <a:pt x="1947" y="1223"/>
                </a:lnTo>
                <a:lnTo>
                  <a:pt x="1924" y="1209"/>
                </a:lnTo>
                <a:lnTo>
                  <a:pt x="1900" y="1197"/>
                </a:lnTo>
                <a:lnTo>
                  <a:pt x="1876" y="1186"/>
                </a:lnTo>
                <a:lnTo>
                  <a:pt x="1851" y="1174"/>
                </a:lnTo>
                <a:lnTo>
                  <a:pt x="1828" y="1163"/>
                </a:lnTo>
                <a:lnTo>
                  <a:pt x="1803" y="1152"/>
                </a:lnTo>
                <a:lnTo>
                  <a:pt x="1780" y="1139"/>
                </a:lnTo>
                <a:lnTo>
                  <a:pt x="1758" y="1125"/>
                </a:lnTo>
                <a:lnTo>
                  <a:pt x="1735" y="1110"/>
                </a:lnTo>
                <a:lnTo>
                  <a:pt x="1715" y="1094"/>
                </a:lnTo>
                <a:lnTo>
                  <a:pt x="1697" y="1075"/>
                </a:lnTo>
                <a:lnTo>
                  <a:pt x="1681" y="1055"/>
                </a:lnTo>
                <a:lnTo>
                  <a:pt x="1668" y="1030"/>
                </a:lnTo>
                <a:lnTo>
                  <a:pt x="1659" y="1005"/>
                </a:lnTo>
                <a:lnTo>
                  <a:pt x="1652" y="975"/>
                </a:lnTo>
                <a:lnTo>
                  <a:pt x="1650" y="942"/>
                </a:lnTo>
                <a:lnTo>
                  <a:pt x="1650" y="870"/>
                </a:lnTo>
                <a:lnTo>
                  <a:pt x="1197" y="1322"/>
                </a:lnTo>
                <a:lnTo>
                  <a:pt x="1210" y="1355"/>
                </a:lnTo>
                <a:lnTo>
                  <a:pt x="1219" y="1389"/>
                </a:lnTo>
                <a:lnTo>
                  <a:pt x="1222" y="1424"/>
                </a:lnTo>
                <a:lnTo>
                  <a:pt x="1220" y="1458"/>
                </a:lnTo>
                <a:lnTo>
                  <a:pt x="1211" y="1490"/>
                </a:lnTo>
                <a:lnTo>
                  <a:pt x="1200" y="1521"/>
                </a:lnTo>
                <a:lnTo>
                  <a:pt x="1182" y="1550"/>
                </a:lnTo>
                <a:lnTo>
                  <a:pt x="1160" y="1575"/>
                </a:lnTo>
                <a:lnTo>
                  <a:pt x="1137" y="1594"/>
                </a:lnTo>
                <a:lnTo>
                  <a:pt x="1112" y="1610"/>
                </a:lnTo>
                <a:lnTo>
                  <a:pt x="1086" y="1622"/>
                </a:lnTo>
                <a:lnTo>
                  <a:pt x="1057" y="1629"/>
                </a:lnTo>
                <a:lnTo>
                  <a:pt x="1066" y="1659"/>
                </a:lnTo>
                <a:lnTo>
                  <a:pt x="1070" y="1689"/>
                </a:lnTo>
                <a:lnTo>
                  <a:pt x="1071" y="1719"/>
                </a:lnTo>
                <a:lnTo>
                  <a:pt x="1067" y="1748"/>
                </a:lnTo>
                <a:lnTo>
                  <a:pt x="1058" y="1777"/>
                </a:lnTo>
                <a:lnTo>
                  <a:pt x="1046" y="1806"/>
                </a:lnTo>
                <a:lnTo>
                  <a:pt x="1029" y="1831"/>
                </a:lnTo>
                <a:lnTo>
                  <a:pt x="1008" y="1856"/>
                </a:lnTo>
                <a:lnTo>
                  <a:pt x="983" y="1878"/>
                </a:lnTo>
                <a:lnTo>
                  <a:pt x="955" y="1895"/>
                </a:lnTo>
                <a:lnTo>
                  <a:pt x="924" y="1908"/>
                </a:lnTo>
                <a:lnTo>
                  <a:pt x="891" y="1915"/>
                </a:lnTo>
                <a:lnTo>
                  <a:pt x="857" y="1919"/>
                </a:lnTo>
                <a:lnTo>
                  <a:pt x="820" y="1914"/>
                </a:lnTo>
                <a:lnTo>
                  <a:pt x="784" y="1905"/>
                </a:lnTo>
                <a:lnTo>
                  <a:pt x="775" y="1932"/>
                </a:lnTo>
                <a:lnTo>
                  <a:pt x="763" y="1959"/>
                </a:lnTo>
                <a:lnTo>
                  <a:pt x="747" y="1985"/>
                </a:lnTo>
                <a:lnTo>
                  <a:pt x="728" y="2007"/>
                </a:lnTo>
                <a:lnTo>
                  <a:pt x="703" y="2028"/>
                </a:lnTo>
                <a:lnTo>
                  <a:pt x="674" y="2046"/>
                </a:lnTo>
                <a:lnTo>
                  <a:pt x="643" y="2059"/>
                </a:lnTo>
                <a:lnTo>
                  <a:pt x="611" y="2066"/>
                </a:lnTo>
                <a:lnTo>
                  <a:pt x="577" y="2070"/>
                </a:lnTo>
                <a:lnTo>
                  <a:pt x="543" y="2066"/>
                </a:lnTo>
                <a:lnTo>
                  <a:pt x="510" y="2059"/>
                </a:lnTo>
                <a:lnTo>
                  <a:pt x="479" y="2046"/>
                </a:lnTo>
                <a:lnTo>
                  <a:pt x="451" y="2028"/>
                </a:lnTo>
                <a:lnTo>
                  <a:pt x="426" y="2007"/>
                </a:lnTo>
                <a:lnTo>
                  <a:pt x="252" y="1835"/>
                </a:lnTo>
                <a:lnTo>
                  <a:pt x="230" y="1808"/>
                </a:lnTo>
                <a:lnTo>
                  <a:pt x="213" y="1778"/>
                </a:lnTo>
                <a:lnTo>
                  <a:pt x="200" y="1747"/>
                </a:lnTo>
                <a:lnTo>
                  <a:pt x="193" y="1715"/>
                </a:lnTo>
                <a:lnTo>
                  <a:pt x="191" y="1683"/>
                </a:lnTo>
                <a:lnTo>
                  <a:pt x="193" y="1651"/>
                </a:lnTo>
                <a:lnTo>
                  <a:pt x="200" y="1619"/>
                </a:lnTo>
                <a:lnTo>
                  <a:pt x="213" y="1588"/>
                </a:lnTo>
                <a:lnTo>
                  <a:pt x="230" y="1558"/>
                </a:lnTo>
                <a:lnTo>
                  <a:pt x="252" y="1531"/>
                </a:lnTo>
                <a:lnTo>
                  <a:pt x="276" y="1512"/>
                </a:lnTo>
                <a:lnTo>
                  <a:pt x="300" y="1497"/>
                </a:lnTo>
                <a:lnTo>
                  <a:pt x="327" y="1486"/>
                </a:lnTo>
                <a:lnTo>
                  <a:pt x="356" y="1477"/>
                </a:lnTo>
                <a:lnTo>
                  <a:pt x="348" y="1453"/>
                </a:lnTo>
                <a:lnTo>
                  <a:pt x="343" y="1428"/>
                </a:lnTo>
                <a:lnTo>
                  <a:pt x="342" y="1403"/>
                </a:lnTo>
                <a:lnTo>
                  <a:pt x="344" y="1369"/>
                </a:lnTo>
                <a:lnTo>
                  <a:pt x="351" y="1336"/>
                </a:lnTo>
                <a:lnTo>
                  <a:pt x="364" y="1306"/>
                </a:lnTo>
                <a:lnTo>
                  <a:pt x="382" y="1277"/>
                </a:lnTo>
                <a:lnTo>
                  <a:pt x="403" y="1252"/>
                </a:lnTo>
                <a:lnTo>
                  <a:pt x="427" y="1232"/>
                </a:lnTo>
                <a:lnTo>
                  <a:pt x="452" y="1216"/>
                </a:lnTo>
                <a:lnTo>
                  <a:pt x="480" y="1204"/>
                </a:lnTo>
                <a:lnTo>
                  <a:pt x="509" y="1196"/>
                </a:lnTo>
                <a:lnTo>
                  <a:pt x="539" y="1192"/>
                </a:lnTo>
                <a:lnTo>
                  <a:pt x="570" y="1192"/>
                </a:lnTo>
                <a:lnTo>
                  <a:pt x="599" y="1196"/>
                </a:lnTo>
                <a:lnTo>
                  <a:pt x="628" y="1204"/>
                </a:lnTo>
                <a:lnTo>
                  <a:pt x="637" y="1175"/>
                </a:lnTo>
                <a:lnTo>
                  <a:pt x="648" y="1149"/>
                </a:lnTo>
                <a:lnTo>
                  <a:pt x="665" y="1123"/>
                </a:lnTo>
                <a:lnTo>
                  <a:pt x="684" y="1101"/>
                </a:lnTo>
                <a:lnTo>
                  <a:pt x="708" y="1080"/>
                </a:lnTo>
                <a:lnTo>
                  <a:pt x="733" y="1065"/>
                </a:lnTo>
                <a:lnTo>
                  <a:pt x="762" y="1052"/>
                </a:lnTo>
                <a:lnTo>
                  <a:pt x="791" y="1043"/>
                </a:lnTo>
                <a:lnTo>
                  <a:pt x="821" y="1039"/>
                </a:lnTo>
                <a:lnTo>
                  <a:pt x="852" y="1039"/>
                </a:lnTo>
                <a:lnTo>
                  <a:pt x="881" y="1043"/>
                </a:lnTo>
                <a:lnTo>
                  <a:pt x="910" y="1051"/>
                </a:lnTo>
                <a:lnTo>
                  <a:pt x="938" y="1063"/>
                </a:lnTo>
                <a:lnTo>
                  <a:pt x="1390" y="610"/>
                </a:lnTo>
                <a:lnTo>
                  <a:pt x="428" y="610"/>
                </a:lnTo>
                <a:close/>
                <a:moveTo>
                  <a:pt x="2521" y="0"/>
                </a:moveTo>
                <a:lnTo>
                  <a:pt x="1933" y="587"/>
                </a:lnTo>
                <a:lnTo>
                  <a:pt x="1945" y="614"/>
                </a:lnTo>
                <a:lnTo>
                  <a:pt x="1952" y="642"/>
                </a:lnTo>
                <a:lnTo>
                  <a:pt x="1956" y="672"/>
                </a:lnTo>
                <a:lnTo>
                  <a:pt x="1956" y="794"/>
                </a:lnTo>
                <a:lnTo>
                  <a:pt x="1952" y="826"/>
                </a:lnTo>
                <a:lnTo>
                  <a:pt x="1945" y="856"/>
                </a:lnTo>
                <a:lnTo>
                  <a:pt x="1931" y="885"/>
                </a:lnTo>
                <a:lnTo>
                  <a:pt x="1914" y="909"/>
                </a:lnTo>
                <a:lnTo>
                  <a:pt x="1893" y="932"/>
                </a:lnTo>
                <a:lnTo>
                  <a:pt x="1868" y="950"/>
                </a:lnTo>
                <a:lnTo>
                  <a:pt x="1841" y="963"/>
                </a:lnTo>
                <a:lnTo>
                  <a:pt x="1810" y="973"/>
                </a:lnTo>
                <a:lnTo>
                  <a:pt x="1778" y="977"/>
                </a:lnTo>
                <a:lnTo>
                  <a:pt x="1787" y="992"/>
                </a:lnTo>
                <a:lnTo>
                  <a:pt x="1800" y="1006"/>
                </a:lnTo>
                <a:lnTo>
                  <a:pt x="1817" y="1020"/>
                </a:lnTo>
                <a:lnTo>
                  <a:pt x="1841" y="1033"/>
                </a:lnTo>
                <a:lnTo>
                  <a:pt x="1868" y="1048"/>
                </a:lnTo>
                <a:lnTo>
                  <a:pt x="1902" y="1063"/>
                </a:lnTo>
                <a:lnTo>
                  <a:pt x="1925" y="1073"/>
                </a:lnTo>
                <a:lnTo>
                  <a:pt x="1948" y="1085"/>
                </a:lnTo>
                <a:lnTo>
                  <a:pt x="1972" y="1096"/>
                </a:lnTo>
                <a:lnTo>
                  <a:pt x="1996" y="1110"/>
                </a:lnTo>
                <a:lnTo>
                  <a:pt x="2020" y="1124"/>
                </a:lnTo>
                <a:lnTo>
                  <a:pt x="2043" y="1140"/>
                </a:lnTo>
                <a:lnTo>
                  <a:pt x="2065" y="1158"/>
                </a:lnTo>
                <a:lnTo>
                  <a:pt x="2088" y="1178"/>
                </a:lnTo>
                <a:lnTo>
                  <a:pt x="2108" y="1201"/>
                </a:lnTo>
                <a:lnTo>
                  <a:pt x="2128" y="1226"/>
                </a:lnTo>
                <a:lnTo>
                  <a:pt x="2145" y="1254"/>
                </a:lnTo>
                <a:lnTo>
                  <a:pt x="2161" y="1285"/>
                </a:lnTo>
                <a:lnTo>
                  <a:pt x="2174" y="1319"/>
                </a:lnTo>
                <a:lnTo>
                  <a:pt x="2185" y="1356"/>
                </a:lnTo>
                <a:lnTo>
                  <a:pt x="2193" y="1396"/>
                </a:lnTo>
                <a:lnTo>
                  <a:pt x="2198" y="1442"/>
                </a:lnTo>
                <a:lnTo>
                  <a:pt x="2199" y="1491"/>
                </a:lnTo>
                <a:lnTo>
                  <a:pt x="2199" y="2846"/>
                </a:lnTo>
                <a:lnTo>
                  <a:pt x="2196" y="2908"/>
                </a:lnTo>
                <a:lnTo>
                  <a:pt x="2187" y="2968"/>
                </a:lnTo>
                <a:lnTo>
                  <a:pt x="2171" y="3027"/>
                </a:lnTo>
                <a:lnTo>
                  <a:pt x="2148" y="3082"/>
                </a:lnTo>
                <a:lnTo>
                  <a:pt x="2122" y="3134"/>
                </a:lnTo>
                <a:lnTo>
                  <a:pt x="2089" y="3184"/>
                </a:lnTo>
                <a:lnTo>
                  <a:pt x="2053" y="3229"/>
                </a:lnTo>
                <a:lnTo>
                  <a:pt x="2011" y="3271"/>
                </a:lnTo>
                <a:lnTo>
                  <a:pt x="1965" y="3308"/>
                </a:lnTo>
                <a:lnTo>
                  <a:pt x="1916" y="3341"/>
                </a:lnTo>
                <a:lnTo>
                  <a:pt x="1863" y="3367"/>
                </a:lnTo>
                <a:lnTo>
                  <a:pt x="1808" y="3390"/>
                </a:lnTo>
                <a:lnTo>
                  <a:pt x="1749" y="3406"/>
                </a:lnTo>
                <a:lnTo>
                  <a:pt x="1688" y="3415"/>
                </a:lnTo>
                <a:lnTo>
                  <a:pt x="1627" y="3418"/>
                </a:lnTo>
                <a:lnTo>
                  <a:pt x="574" y="3418"/>
                </a:lnTo>
                <a:lnTo>
                  <a:pt x="511" y="3415"/>
                </a:lnTo>
                <a:lnTo>
                  <a:pt x="450" y="3406"/>
                </a:lnTo>
                <a:lnTo>
                  <a:pt x="393" y="3390"/>
                </a:lnTo>
                <a:lnTo>
                  <a:pt x="337" y="3367"/>
                </a:lnTo>
                <a:lnTo>
                  <a:pt x="284" y="3341"/>
                </a:lnTo>
                <a:lnTo>
                  <a:pt x="235" y="3308"/>
                </a:lnTo>
                <a:lnTo>
                  <a:pt x="189" y="3271"/>
                </a:lnTo>
                <a:lnTo>
                  <a:pt x="148" y="3229"/>
                </a:lnTo>
                <a:lnTo>
                  <a:pt x="111" y="3184"/>
                </a:lnTo>
                <a:lnTo>
                  <a:pt x="79" y="3134"/>
                </a:lnTo>
                <a:lnTo>
                  <a:pt x="51" y="3082"/>
                </a:lnTo>
                <a:lnTo>
                  <a:pt x="30" y="3027"/>
                </a:lnTo>
                <a:lnTo>
                  <a:pt x="14" y="2968"/>
                </a:lnTo>
                <a:lnTo>
                  <a:pt x="3" y="2908"/>
                </a:lnTo>
                <a:lnTo>
                  <a:pt x="0" y="2846"/>
                </a:lnTo>
                <a:lnTo>
                  <a:pt x="0" y="1491"/>
                </a:lnTo>
                <a:lnTo>
                  <a:pt x="2" y="1442"/>
                </a:lnTo>
                <a:lnTo>
                  <a:pt x="7" y="1396"/>
                </a:lnTo>
                <a:lnTo>
                  <a:pt x="15" y="1356"/>
                </a:lnTo>
                <a:lnTo>
                  <a:pt x="25" y="1319"/>
                </a:lnTo>
                <a:lnTo>
                  <a:pt x="39" y="1285"/>
                </a:lnTo>
                <a:lnTo>
                  <a:pt x="55" y="1254"/>
                </a:lnTo>
                <a:lnTo>
                  <a:pt x="72" y="1226"/>
                </a:lnTo>
                <a:lnTo>
                  <a:pt x="91" y="1201"/>
                </a:lnTo>
                <a:lnTo>
                  <a:pt x="113" y="1178"/>
                </a:lnTo>
                <a:lnTo>
                  <a:pt x="134" y="1158"/>
                </a:lnTo>
                <a:lnTo>
                  <a:pt x="158" y="1140"/>
                </a:lnTo>
                <a:lnTo>
                  <a:pt x="181" y="1124"/>
                </a:lnTo>
                <a:lnTo>
                  <a:pt x="204" y="1110"/>
                </a:lnTo>
                <a:lnTo>
                  <a:pt x="229" y="1096"/>
                </a:lnTo>
                <a:lnTo>
                  <a:pt x="252" y="1085"/>
                </a:lnTo>
                <a:lnTo>
                  <a:pt x="276" y="1073"/>
                </a:lnTo>
                <a:lnTo>
                  <a:pt x="298" y="1063"/>
                </a:lnTo>
                <a:lnTo>
                  <a:pt x="332" y="1048"/>
                </a:lnTo>
                <a:lnTo>
                  <a:pt x="360" y="1033"/>
                </a:lnTo>
                <a:lnTo>
                  <a:pt x="382" y="1020"/>
                </a:lnTo>
                <a:lnTo>
                  <a:pt x="400" y="1006"/>
                </a:lnTo>
                <a:lnTo>
                  <a:pt x="413" y="992"/>
                </a:lnTo>
                <a:lnTo>
                  <a:pt x="422" y="977"/>
                </a:lnTo>
                <a:lnTo>
                  <a:pt x="390" y="973"/>
                </a:lnTo>
                <a:lnTo>
                  <a:pt x="360" y="963"/>
                </a:lnTo>
                <a:lnTo>
                  <a:pt x="332" y="950"/>
                </a:lnTo>
                <a:lnTo>
                  <a:pt x="308" y="932"/>
                </a:lnTo>
                <a:lnTo>
                  <a:pt x="286" y="909"/>
                </a:lnTo>
                <a:lnTo>
                  <a:pt x="268" y="885"/>
                </a:lnTo>
                <a:lnTo>
                  <a:pt x="255" y="856"/>
                </a:lnTo>
                <a:lnTo>
                  <a:pt x="247" y="826"/>
                </a:lnTo>
                <a:lnTo>
                  <a:pt x="245" y="794"/>
                </a:lnTo>
                <a:lnTo>
                  <a:pt x="245" y="672"/>
                </a:lnTo>
                <a:lnTo>
                  <a:pt x="248" y="639"/>
                </a:lnTo>
                <a:lnTo>
                  <a:pt x="257" y="608"/>
                </a:lnTo>
                <a:lnTo>
                  <a:pt x="269" y="580"/>
                </a:lnTo>
                <a:lnTo>
                  <a:pt x="287" y="554"/>
                </a:lnTo>
                <a:lnTo>
                  <a:pt x="310" y="532"/>
                </a:lnTo>
                <a:lnTo>
                  <a:pt x="335" y="514"/>
                </a:lnTo>
                <a:lnTo>
                  <a:pt x="364" y="500"/>
                </a:lnTo>
                <a:lnTo>
                  <a:pt x="395" y="491"/>
                </a:lnTo>
                <a:lnTo>
                  <a:pt x="428" y="489"/>
                </a:lnTo>
                <a:lnTo>
                  <a:pt x="1513" y="489"/>
                </a:lnTo>
                <a:lnTo>
                  <a:pt x="2001" y="1"/>
                </a:lnTo>
                <a:lnTo>
                  <a:pt x="25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2" name="Group 441"/>
          <p:cNvGrpSpPr/>
          <p:nvPr/>
        </p:nvGrpSpPr>
        <p:grpSpPr>
          <a:xfrm>
            <a:off x="7279509" y="2689225"/>
            <a:ext cx="430213" cy="542925"/>
            <a:chOff x="7262813" y="2689225"/>
            <a:chExt cx="430213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6" name="Freeform 376"/>
            <p:cNvSpPr>
              <a:spLocks/>
            </p:cNvSpPr>
            <p:nvPr/>
          </p:nvSpPr>
          <p:spPr bwMode="auto">
            <a:xfrm>
              <a:off x="7372351" y="2967038"/>
              <a:ext cx="20638" cy="19050"/>
            </a:xfrm>
            <a:custGeom>
              <a:avLst/>
              <a:gdLst>
                <a:gd name="T0" fmla="*/ 61 w 123"/>
                <a:gd name="T1" fmla="*/ 0 h 123"/>
                <a:gd name="T2" fmla="*/ 80 w 123"/>
                <a:gd name="T3" fmla="*/ 4 h 123"/>
                <a:gd name="T4" fmla="*/ 97 w 123"/>
                <a:gd name="T5" fmla="*/ 12 h 123"/>
                <a:gd name="T6" fmla="*/ 111 w 123"/>
                <a:gd name="T7" fmla="*/ 26 h 123"/>
                <a:gd name="T8" fmla="*/ 120 w 123"/>
                <a:gd name="T9" fmla="*/ 43 h 123"/>
                <a:gd name="T10" fmla="*/ 123 w 123"/>
                <a:gd name="T11" fmla="*/ 62 h 123"/>
                <a:gd name="T12" fmla="*/ 120 w 123"/>
                <a:gd name="T13" fmla="*/ 81 h 123"/>
                <a:gd name="T14" fmla="*/ 111 w 123"/>
                <a:gd name="T15" fmla="*/ 98 h 123"/>
                <a:gd name="T16" fmla="*/ 97 w 123"/>
                <a:gd name="T17" fmla="*/ 111 h 123"/>
                <a:gd name="T18" fmla="*/ 80 w 123"/>
                <a:gd name="T19" fmla="*/ 119 h 123"/>
                <a:gd name="T20" fmla="*/ 61 w 123"/>
                <a:gd name="T21" fmla="*/ 123 h 123"/>
                <a:gd name="T22" fmla="*/ 41 w 123"/>
                <a:gd name="T23" fmla="*/ 119 h 123"/>
                <a:gd name="T24" fmla="*/ 24 w 123"/>
                <a:gd name="T25" fmla="*/ 111 h 123"/>
                <a:gd name="T26" fmla="*/ 12 w 123"/>
                <a:gd name="T27" fmla="*/ 98 h 123"/>
                <a:gd name="T28" fmla="*/ 3 w 123"/>
                <a:gd name="T29" fmla="*/ 81 h 123"/>
                <a:gd name="T30" fmla="*/ 0 w 123"/>
                <a:gd name="T31" fmla="*/ 62 h 123"/>
                <a:gd name="T32" fmla="*/ 3 w 123"/>
                <a:gd name="T33" fmla="*/ 43 h 123"/>
                <a:gd name="T34" fmla="*/ 12 w 123"/>
                <a:gd name="T35" fmla="*/ 26 h 123"/>
                <a:gd name="T36" fmla="*/ 24 w 123"/>
                <a:gd name="T37" fmla="*/ 12 h 123"/>
                <a:gd name="T38" fmla="*/ 41 w 123"/>
                <a:gd name="T39" fmla="*/ 4 h 123"/>
                <a:gd name="T40" fmla="*/ 61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lnTo>
                    <a:pt x="80" y="4"/>
                  </a:lnTo>
                  <a:lnTo>
                    <a:pt x="97" y="12"/>
                  </a:lnTo>
                  <a:lnTo>
                    <a:pt x="111" y="26"/>
                  </a:lnTo>
                  <a:lnTo>
                    <a:pt x="120" y="43"/>
                  </a:lnTo>
                  <a:lnTo>
                    <a:pt x="123" y="62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7" y="111"/>
                  </a:lnTo>
                  <a:lnTo>
                    <a:pt x="80" y="119"/>
                  </a:lnTo>
                  <a:lnTo>
                    <a:pt x="61" y="123"/>
                  </a:lnTo>
                  <a:lnTo>
                    <a:pt x="41" y="119"/>
                  </a:lnTo>
                  <a:lnTo>
                    <a:pt x="24" y="111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4" y="12"/>
                  </a:lnTo>
                  <a:lnTo>
                    <a:pt x="41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77"/>
            <p:cNvSpPr>
              <a:spLocks/>
            </p:cNvSpPr>
            <p:nvPr/>
          </p:nvSpPr>
          <p:spPr bwMode="auto">
            <a:xfrm>
              <a:off x="7373938" y="3016250"/>
              <a:ext cx="19050" cy="19050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7 w 123"/>
                <a:gd name="T5" fmla="*/ 11 h 122"/>
                <a:gd name="T6" fmla="*/ 111 w 123"/>
                <a:gd name="T7" fmla="*/ 25 h 122"/>
                <a:gd name="T8" fmla="*/ 120 w 123"/>
                <a:gd name="T9" fmla="*/ 42 h 122"/>
                <a:gd name="T10" fmla="*/ 123 w 123"/>
                <a:gd name="T11" fmla="*/ 61 h 122"/>
                <a:gd name="T12" fmla="*/ 120 w 123"/>
                <a:gd name="T13" fmla="*/ 80 h 122"/>
                <a:gd name="T14" fmla="*/ 111 w 123"/>
                <a:gd name="T15" fmla="*/ 97 h 122"/>
                <a:gd name="T16" fmla="*/ 97 w 123"/>
                <a:gd name="T17" fmla="*/ 110 h 122"/>
                <a:gd name="T18" fmla="*/ 80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4 w 123"/>
                <a:gd name="T25" fmla="*/ 110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1 h 122"/>
                <a:gd name="T32" fmla="*/ 3 w 123"/>
                <a:gd name="T33" fmla="*/ 42 h 122"/>
                <a:gd name="T34" fmla="*/ 12 w 123"/>
                <a:gd name="T35" fmla="*/ 25 h 122"/>
                <a:gd name="T36" fmla="*/ 24 w 123"/>
                <a:gd name="T37" fmla="*/ 11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7" y="11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4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4" y="11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378"/>
            <p:cNvSpPr>
              <a:spLocks/>
            </p:cNvSpPr>
            <p:nvPr/>
          </p:nvSpPr>
          <p:spPr bwMode="auto">
            <a:xfrm>
              <a:off x="7413626" y="2973388"/>
              <a:ext cx="20638" cy="19050"/>
            </a:xfrm>
            <a:custGeom>
              <a:avLst/>
              <a:gdLst>
                <a:gd name="T0" fmla="*/ 62 w 123"/>
                <a:gd name="T1" fmla="*/ 0 h 123"/>
                <a:gd name="T2" fmla="*/ 82 w 123"/>
                <a:gd name="T3" fmla="*/ 4 h 123"/>
                <a:gd name="T4" fmla="*/ 98 w 123"/>
                <a:gd name="T5" fmla="*/ 12 h 123"/>
                <a:gd name="T6" fmla="*/ 112 w 123"/>
                <a:gd name="T7" fmla="*/ 25 h 123"/>
                <a:gd name="T8" fmla="*/ 120 w 123"/>
                <a:gd name="T9" fmla="*/ 42 h 123"/>
                <a:gd name="T10" fmla="*/ 123 w 123"/>
                <a:gd name="T11" fmla="*/ 61 h 123"/>
                <a:gd name="T12" fmla="*/ 120 w 123"/>
                <a:gd name="T13" fmla="*/ 80 h 123"/>
                <a:gd name="T14" fmla="*/ 112 w 123"/>
                <a:gd name="T15" fmla="*/ 97 h 123"/>
                <a:gd name="T16" fmla="*/ 98 w 123"/>
                <a:gd name="T17" fmla="*/ 111 h 123"/>
                <a:gd name="T18" fmla="*/ 82 w 123"/>
                <a:gd name="T19" fmla="*/ 120 h 123"/>
                <a:gd name="T20" fmla="*/ 62 w 123"/>
                <a:gd name="T21" fmla="*/ 123 h 123"/>
                <a:gd name="T22" fmla="*/ 42 w 123"/>
                <a:gd name="T23" fmla="*/ 120 h 123"/>
                <a:gd name="T24" fmla="*/ 26 w 123"/>
                <a:gd name="T25" fmla="*/ 111 h 123"/>
                <a:gd name="T26" fmla="*/ 12 w 123"/>
                <a:gd name="T27" fmla="*/ 97 h 123"/>
                <a:gd name="T28" fmla="*/ 4 w 123"/>
                <a:gd name="T29" fmla="*/ 80 h 123"/>
                <a:gd name="T30" fmla="*/ 0 w 123"/>
                <a:gd name="T31" fmla="*/ 61 h 123"/>
                <a:gd name="T32" fmla="*/ 4 w 123"/>
                <a:gd name="T33" fmla="*/ 42 h 123"/>
                <a:gd name="T34" fmla="*/ 12 w 123"/>
                <a:gd name="T35" fmla="*/ 25 h 123"/>
                <a:gd name="T36" fmla="*/ 26 w 123"/>
                <a:gd name="T37" fmla="*/ 12 h 123"/>
                <a:gd name="T38" fmla="*/ 42 w 123"/>
                <a:gd name="T39" fmla="*/ 4 h 123"/>
                <a:gd name="T40" fmla="*/ 62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lnTo>
                    <a:pt x="82" y="4"/>
                  </a:lnTo>
                  <a:lnTo>
                    <a:pt x="98" y="12"/>
                  </a:lnTo>
                  <a:lnTo>
                    <a:pt x="112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2" y="97"/>
                  </a:lnTo>
                  <a:lnTo>
                    <a:pt x="98" y="111"/>
                  </a:lnTo>
                  <a:lnTo>
                    <a:pt x="82" y="120"/>
                  </a:lnTo>
                  <a:lnTo>
                    <a:pt x="62" y="123"/>
                  </a:lnTo>
                  <a:lnTo>
                    <a:pt x="42" y="120"/>
                  </a:lnTo>
                  <a:lnTo>
                    <a:pt x="26" y="111"/>
                  </a:lnTo>
                  <a:lnTo>
                    <a:pt x="12" y="97"/>
                  </a:lnTo>
                  <a:lnTo>
                    <a:pt x="4" y="80"/>
                  </a:lnTo>
                  <a:lnTo>
                    <a:pt x="0" y="61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379"/>
            <p:cNvSpPr>
              <a:spLocks/>
            </p:cNvSpPr>
            <p:nvPr/>
          </p:nvSpPr>
          <p:spPr bwMode="auto">
            <a:xfrm>
              <a:off x="7342188" y="3116263"/>
              <a:ext cx="19050" cy="19050"/>
            </a:xfrm>
            <a:custGeom>
              <a:avLst/>
              <a:gdLst>
                <a:gd name="T0" fmla="*/ 62 w 123"/>
                <a:gd name="T1" fmla="*/ 0 h 122"/>
                <a:gd name="T2" fmla="*/ 81 w 123"/>
                <a:gd name="T3" fmla="*/ 3 h 122"/>
                <a:gd name="T4" fmla="*/ 98 w 123"/>
                <a:gd name="T5" fmla="*/ 12 h 122"/>
                <a:gd name="T6" fmla="*/ 111 w 123"/>
                <a:gd name="T7" fmla="*/ 25 h 122"/>
                <a:gd name="T8" fmla="*/ 120 w 123"/>
                <a:gd name="T9" fmla="*/ 42 h 122"/>
                <a:gd name="T10" fmla="*/ 123 w 123"/>
                <a:gd name="T11" fmla="*/ 61 h 122"/>
                <a:gd name="T12" fmla="*/ 120 w 123"/>
                <a:gd name="T13" fmla="*/ 80 h 122"/>
                <a:gd name="T14" fmla="*/ 111 w 123"/>
                <a:gd name="T15" fmla="*/ 97 h 122"/>
                <a:gd name="T16" fmla="*/ 98 w 123"/>
                <a:gd name="T17" fmla="*/ 110 h 122"/>
                <a:gd name="T18" fmla="*/ 81 w 123"/>
                <a:gd name="T19" fmla="*/ 119 h 122"/>
                <a:gd name="T20" fmla="*/ 62 w 123"/>
                <a:gd name="T21" fmla="*/ 122 h 122"/>
                <a:gd name="T22" fmla="*/ 43 w 123"/>
                <a:gd name="T23" fmla="*/ 119 h 122"/>
                <a:gd name="T24" fmla="*/ 26 w 123"/>
                <a:gd name="T25" fmla="*/ 110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1 h 122"/>
                <a:gd name="T32" fmla="*/ 3 w 123"/>
                <a:gd name="T33" fmla="*/ 42 h 122"/>
                <a:gd name="T34" fmla="*/ 12 w 123"/>
                <a:gd name="T35" fmla="*/ 25 h 122"/>
                <a:gd name="T36" fmla="*/ 26 w 123"/>
                <a:gd name="T37" fmla="*/ 12 h 122"/>
                <a:gd name="T38" fmla="*/ 43 w 123"/>
                <a:gd name="T39" fmla="*/ 3 h 122"/>
                <a:gd name="T40" fmla="*/ 62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1" y="119"/>
                  </a:lnTo>
                  <a:lnTo>
                    <a:pt x="62" y="122"/>
                  </a:lnTo>
                  <a:lnTo>
                    <a:pt x="43" y="119"/>
                  </a:lnTo>
                  <a:lnTo>
                    <a:pt x="26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380"/>
            <p:cNvSpPr>
              <a:spLocks/>
            </p:cNvSpPr>
            <p:nvPr/>
          </p:nvSpPr>
          <p:spPr bwMode="auto">
            <a:xfrm>
              <a:off x="7400926" y="3163888"/>
              <a:ext cx="19050" cy="20637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7 w 123"/>
                <a:gd name="T5" fmla="*/ 13 h 122"/>
                <a:gd name="T6" fmla="*/ 110 w 123"/>
                <a:gd name="T7" fmla="*/ 25 h 122"/>
                <a:gd name="T8" fmla="*/ 120 w 123"/>
                <a:gd name="T9" fmla="*/ 42 h 122"/>
                <a:gd name="T10" fmla="*/ 123 w 123"/>
                <a:gd name="T11" fmla="*/ 61 h 122"/>
                <a:gd name="T12" fmla="*/ 120 w 123"/>
                <a:gd name="T13" fmla="*/ 81 h 122"/>
                <a:gd name="T14" fmla="*/ 110 w 123"/>
                <a:gd name="T15" fmla="*/ 98 h 122"/>
                <a:gd name="T16" fmla="*/ 97 w 123"/>
                <a:gd name="T17" fmla="*/ 110 h 122"/>
                <a:gd name="T18" fmla="*/ 80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4 w 123"/>
                <a:gd name="T25" fmla="*/ 110 h 122"/>
                <a:gd name="T26" fmla="*/ 12 w 123"/>
                <a:gd name="T27" fmla="*/ 98 h 122"/>
                <a:gd name="T28" fmla="*/ 3 w 123"/>
                <a:gd name="T29" fmla="*/ 81 h 122"/>
                <a:gd name="T30" fmla="*/ 0 w 123"/>
                <a:gd name="T31" fmla="*/ 61 h 122"/>
                <a:gd name="T32" fmla="*/ 3 w 123"/>
                <a:gd name="T33" fmla="*/ 42 h 122"/>
                <a:gd name="T34" fmla="*/ 12 w 123"/>
                <a:gd name="T35" fmla="*/ 25 h 122"/>
                <a:gd name="T36" fmla="*/ 24 w 123"/>
                <a:gd name="T37" fmla="*/ 13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7" y="13"/>
                  </a:lnTo>
                  <a:lnTo>
                    <a:pt x="110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1"/>
                  </a:lnTo>
                  <a:lnTo>
                    <a:pt x="110" y="98"/>
                  </a:lnTo>
                  <a:lnTo>
                    <a:pt x="97" y="110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4" y="110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4" y="13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381"/>
            <p:cNvSpPr>
              <a:spLocks/>
            </p:cNvSpPr>
            <p:nvPr/>
          </p:nvSpPr>
          <p:spPr bwMode="auto">
            <a:xfrm>
              <a:off x="7351713" y="3163888"/>
              <a:ext cx="19050" cy="20637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7 w 123"/>
                <a:gd name="T5" fmla="*/ 13 h 122"/>
                <a:gd name="T6" fmla="*/ 111 w 123"/>
                <a:gd name="T7" fmla="*/ 25 h 122"/>
                <a:gd name="T8" fmla="*/ 120 w 123"/>
                <a:gd name="T9" fmla="*/ 42 h 122"/>
                <a:gd name="T10" fmla="*/ 123 w 123"/>
                <a:gd name="T11" fmla="*/ 61 h 122"/>
                <a:gd name="T12" fmla="*/ 120 w 123"/>
                <a:gd name="T13" fmla="*/ 81 h 122"/>
                <a:gd name="T14" fmla="*/ 111 w 123"/>
                <a:gd name="T15" fmla="*/ 98 h 122"/>
                <a:gd name="T16" fmla="*/ 97 w 123"/>
                <a:gd name="T17" fmla="*/ 110 h 122"/>
                <a:gd name="T18" fmla="*/ 80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5 w 123"/>
                <a:gd name="T25" fmla="*/ 110 h 122"/>
                <a:gd name="T26" fmla="*/ 12 w 123"/>
                <a:gd name="T27" fmla="*/ 98 h 122"/>
                <a:gd name="T28" fmla="*/ 3 w 123"/>
                <a:gd name="T29" fmla="*/ 81 h 122"/>
                <a:gd name="T30" fmla="*/ 0 w 123"/>
                <a:gd name="T31" fmla="*/ 61 h 122"/>
                <a:gd name="T32" fmla="*/ 3 w 123"/>
                <a:gd name="T33" fmla="*/ 42 h 122"/>
                <a:gd name="T34" fmla="*/ 12 w 123"/>
                <a:gd name="T35" fmla="*/ 25 h 122"/>
                <a:gd name="T36" fmla="*/ 25 w 123"/>
                <a:gd name="T37" fmla="*/ 13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7" y="13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1"/>
                  </a:lnTo>
                  <a:lnTo>
                    <a:pt x="111" y="98"/>
                  </a:lnTo>
                  <a:lnTo>
                    <a:pt x="97" y="110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5" y="110"/>
                  </a:lnTo>
                  <a:lnTo>
                    <a:pt x="12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3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382"/>
            <p:cNvSpPr>
              <a:spLocks/>
            </p:cNvSpPr>
            <p:nvPr/>
          </p:nvSpPr>
          <p:spPr bwMode="auto">
            <a:xfrm>
              <a:off x="7332663" y="3048000"/>
              <a:ext cx="19050" cy="20637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7 w 123"/>
                <a:gd name="T5" fmla="*/ 12 h 122"/>
                <a:gd name="T6" fmla="*/ 111 w 123"/>
                <a:gd name="T7" fmla="*/ 24 h 122"/>
                <a:gd name="T8" fmla="*/ 120 w 123"/>
                <a:gd name="T9" fmla="*/ 41 h 122"/>
                <a:gd name="T10" fmla="*/ 123 w 123"/>
                <a:gd name="T11" fmla="*/ 61 h 122"/>
                <a:gd name="T12" fmla="*/ 120 w 123"/>
                <a:gd name="T13" fmla="*/ 80 h 122"/>
                <a:gd name="T14" fmla="*/ 111 w 123"/>
                <a:gd name="T15" fmla="*/ 97 h 122"/>
                <a:gd name="T16" fmla="*/ 97 w 123"/>
                <a:gd name="T17" fmla="*/ 111 h 122"/>
                <a:gd name="T18" fmla="*/ 80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5 w 123"/>
                <a:gd name="T25" fmla="*/ 111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1 h 122"/>
                <a:gd name="T32" fmla="*/ 3 w 123"/>
                <a:gd name="T33" fmla="*/ 41 h 122"/>
                <a:gd name="T34" fmla="*/ 12 w 123"/>
                <a:gd name="T35" fmla="*/ 24 h 122"/>
                <a:gd name="T36" fmla="*/ 25 w 123"/>
                <a:gd name="T37" fmla="*/ 12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1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5" y="111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83"/>
            <p:cNvSpPr>
              <a:spLocks/>
            </p:cNvSpPr>
            <p:nvPr/>
          </p:nvSpPr>
          <p:spPr bwMode="auto">
            <a:xfrm>
              <a:off x="7361238" y="3068638"/>
              <a:ext cx="19050" cy="19050"/>
            </a:xfrm>
            <a:custGeom>
              <a:avLst/>
              <a:gdLst>
                <a:gd name="T0" fmla="*/ 62 w 123"/>
                <a:gd name="T1" fmla="*/ 0 h 122"/>
                <a:gd name="T2" fmla="*/ 81 w 123"/>
                <a:gd name="T3" fmla="*/ 2 h 122"/>
                <a:gd name="T4" fmla="*/ 97 w 123"/>
                <a:gd name="T5" fmla="*/ 12 h 122"/>
                <a:gd name="T6" fmla="*/ 111 w 123"/>
                <a:gd name="T7" fmla="*/ 25 h 122"/>
                <a:gd name="T8" fmla="*/ 120 w 123"/>
                <a:gd name="T9" fmla="*/ 42 h 122"/>
                <a:gd name="T10" fmla="*/ 123 w 123"/>
                <a:gd name="T11" fmla="*/ 61 h 122"/>
                <a:gd name="T12" fmla="*/ 120 w 123"/>
                <a:gd name="T13" fmla="*/ 80 h 122"/>
                <a:gd name="T14" fmla="*/ 111 w 123"/>
                <a:gd name="T15" fmla="*/ 97 h 122"/>
                <a:gd name="T16" fmla="*/ 97 w 123"/>
                <a:gd name="T17" fmla="*/ 110 h 122"/>
                <a:gd name="T18" fmla="*/ 81 w 123"/>
                <a:gd name="T19" fmla="*/ 119 h 122"/>
                <a:gd name="T20" fmla="*/ 62 w 123"/>
                <a:gd name="T21" fmla="*/ 122 h 122"/>
                <a:gd name="T22" fmla="*/ 42 w 123"/>
                <a:gd name="T23" fmla="*/ 119 h 122"/>
                <a:gd name="T24" fmla="*/ 26 w 123"/>
                <a:gd name="T25" fmla="*/ 110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1 h 122"/>
                <a:gd name="T32" fmla="*/ 3 w 123"/>
                <a:gd name="T33" fmla="*/ 42 h 122"/>
                <a:gd name="T34" fmla="*/ 12 w 123"/>
                <a:gd name="T35" fmla="*/ 25 h 122"/>
                <a:gd name="T36" fmla="*/ 26 w 123"/>
                <a:gd name="T37" fmla="*/ 12 h 122"/>
                <a:gd name="T38" fmla="*/ 42 w 123"/>
                <a:gd name="T39" fmla="*/ 2 h 122"/>
                <a:gd name="T40" fmla="*/ 62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2" y="0"/>
                  </a:moveTo>
                  <a:lnTo>
                    <a:pt x="81" y="2"/>
                  </a:lnTo>
                  <a:lnTo>
                    <a:pt x="97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1" y="119"/>
                  </a:lnTo>
                  <a:lnTo>
                    <a:pt x="62" y="122"/>
                  </a:lnTo>
                  <a:lnTo>
                    <a:pt x="42" y="119"/>
                  </a:lnTo>
                  <a:lnTo>
                    <a:pt x="26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384"/>
            <p:cNvSpPr>
              <a:spLocks/>
            </p:cNvSpPr>
            <p:nvPr/>
          </p:nvSpPr>
          <p:spPr bwMode="auto">
            <a:xfrm>
              <a:off x="7332663" y="3000375"/>
              <a:ext cx="19050" cy="19050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7 w 123"/>
                <a:gd name="T5" fmla="*/ 11 h 122"/>
                <a:gd name="T6" fmla="*/ 111 w 123"/>
                <a:gd name="T7" fmla="*/ 24 h 122"/>
                <a:gd name="T8" fmla="*/ 120 w 123"/>
                <a:gd name="T9" fmla="*/ 41 h 122"/>
                <a:gd name="T10" fmla="*/ 123 w 123"/>
                <a:gd name="T11" fmla="*/ 60 h 122"/>
                <a:gd name="T12" fmla="*/ 120 w 123"/>
                <a:gd name="T13" fmla="*/ 80 h 122"/>
                <a:gd name="T14" fmla="*/ 111 w 123"/>
                <a:gd name="T15" fmla="*/ 97 h 122"/>
                <a:gd name="T16" fmla="*/ 97 w 123"/>
                <a:gd name="T17" fmla="*/ 110 h 122"/>
                <a:gd name="T18" fmla="*/ 80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5 w 123"/>
                <a:gd name="T25" fmla="*/ 110 h 122"/>
                <a:gd name="T26" fmla="*/ 12 w 123"/>
                <a:gd name="T27" fmla="*/ 97 h 122"/>
                <a:gd name="T28" fmla="*/ 3 w 123"/>
                <a:gd name="T29" fmla="*/ 80 h 122"/>
                <a:gd name="T30" fmla="*/ 0 w 123"/>
                <a:gd name="T31" fmla="*/ 60 h 122"/>
                <a:gd name="T32" fmla="*/ 3 w 123"/>
                <a:gd name="T33" fmla="*/ 41 h 122"/>
                <a:gd name="T34" fmla="*/ 12 w 123"/>
                <a:gd name="T35" fmla="*/ 24 h 122"/>
                <a:gd name="T36" fmla="*/ 25 w 123"/>
                <a:gd name="T37" fmla="*/ 11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7" y="11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0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10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385"/>
            <p:cNvSpPr>
              <a:spLocks/>
            </p:cNvSpPr>
            <p:nvPr/>
          </p:nvSpPr>
          <p:spPr bwMode="auto">
            <a:xfrm>
              <a:off x="7332663" y="2941638"/>
              <a:ext cx="19050" cy="19050"/>
            </a:xfrm>
            <a:custGeom>
              <a:avLst/>
              <a:gdLst>
                <a:gd name="T0" fmla="*/ 61 w 123"/>
                <a:gd name="T1" fmla="*/ 0 h 121"/>
                <a:gd name="T2" fmla="*/ 80 w 123"/>
                <a:gd name="T3" fmla="*/ 2 h 121"/>
                <a:gd name="T4" fmla="*/ 97 w 123"/>
                <a:gd name="T5" fmla="*/ 12 h 121"/>
                <a:gd name="T6" fmla="*/ 111 w 123"/>
                <a:gd name="T7" fmla="*/ 24 h 121"/>
                <a:gd name="T8" fmla="*/ 120 w 123"/>
                <a:gd name="T9" fmla="*/ 41 h 121"/>
                <a:gd name="T10" fmla="*/ 123 w 123"/>
                <a:gd name="T11" fmla="*/ 60 h 121"/>
                <a:gd name="T12" fmla="*/ 120 w 123"/>
                <a:gd name="T13" fmla="*/ 80 h 121"/>
                <a:gd name="T14" fmla="*/ 111 w 123"/>
                <a:gd name="T15" fmla="*/ 97 h 121"/>
                <a:gd name="T16" fmla="*/ 97 w 123"/>
                <a:gd name="T17" fmla="*/ 109 h 121"/>
                <a:gd name="T18" fmla="*/ 80 w 123"/>
                <a:gd name="T19" fmla="*/ 118 h 121"/>
                <a:gd name="T20" fmla="*/ 61 w 123"/>
                <a:gd name="T21" fmla="*/ 121 h 121"/>
                <a:gd name="T22" fmla="*/ 42 w 123"/>
                <a:gd name="T23" fmla="*/ 118 h 121"/>
                <a:gd name="T24" fmla="*/ 25 w 123"/>
                <a:gd name="T25" fmla="*/ 109 h 121"/>
                <a:gd name="T26" fmla="*/ 12 w 123"/>
                <a:gd name="T27" fmla="*/ 97 h 121"/>
                <a:gd name="T28" fmla="*/ 3 w 123"/>
                <a:gd name="T29" fmla="*/ 80 h 121"/>
                <a:gd name="T30" fmla="*/ 0 w 123"/>
                <a:gd name="T31" fmla="*/ 60 h 121"/>
                <a:gd name="T32" fmla="*/ 3 w 123"/>
                <a:gd name="T33" fmla="*/ 41 h 121"/>
                <a:gd name="T34" fmla="*/ 12 w 123"/>
                <a:gd name="T35" fmla="*/ 24 h 121"/>
                <a:gd name="T36" fmla="*/ 25 w 123"/>
                <a:gd name="T37" fmla="*/ 12 h 121"/>
                <a:gd name="T38" fmla="*/ 42 w 123"/>
                <a:gd name="T39" fmla="*/ 2 h 121"/>
                <a:gd name="T40" fmla="*/ 61 w 123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1">
                  <a:moveTo>
                    <a:pt x="61" y="0"/>
                  </a:moveTo>
                  <a:lnTo>
                    <a:pt x="80" y="2"/>
                  </a:lnTo>
                  <a:lnTo>
                    <a:pt x="97" y="12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0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7" y="109"/>
                  </a:lnTo>
                  <a:lnTo>
                    <a:pt x="80" y="118"/>
                  </a:lnTo>
                  <a:lnTo>
                    <a:pt x="61" y="121"/>
                  </a:lnTo>
                  <a:lnTo>
                    <a:pt x="42" y="118"/>
                  </a:lnTo>
                  <a:lnTo>
                    <a:pt x="25" y="109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2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386"/>
            <p:cNvSpPr>
              <a:spLocks/>
            </p:cNvSpPr>
            <p:nvPr/>
          </p:nvSpPr>
          <p:spPr bwMode="auto">
            <a:xfrm>
              <a:off x="7516813" y="2932113"/>
              <a:ext cx="20638" cy="19050"/>
            </a:xfrm>
            <a:custGeom>
              <a:avLst/>
              <a:gdLst>
                <a:gd name="T0" fmla="*/ 62 w 123"/>
                <a:gd name="T1" fmla="*/ 0 h 122"/>
                <a:gd name="T2" fmla="*/ 82 w 123"/>
                <a:gd name="T3" fmla="*/ 3 h 122"/>
                <a:gd name="T4" fmla="*/ 99 w 123"/>
                <a:gd name="T5" fmla="*/ 12 h 122"/>
                <a:gd name="T6" fmla="*/ 112 w 123"/>
                <a:gd name="T7" fmla="*/ 26 h 122"/>
                <a:gd name="T8" fmla="*/ 120 w 123"/>
                <a:gd name="T9" fmla="*/ 42 h 122"/>
                <a:gd name="T10" fmla="*/ 123 w 123"/>
                <a:gd name="T11" fmla="*/ 62 h 122"/>
                <a:gd name="T12" fmla="*/ 120 w 123"/>
                <a:gd name="T13" fmla="*/ 81 h 122"/>
                <a:gd name="T14" fmla="*/ 112 w 123"/>
                <a:gd name="T15" fmla="*/ 97 h 122"/>
                <a:gd name="T16" fmla="*/ 99 w 123"/>
                <a:gd name="T17" fmla="*/ 111 h 122"/>
                <a:gd name="T18" fmla="*/ 82 w 123"/>
                <a:gd name="T19" fmla="*/ 119 h 122"/>
                <a:gd name="T20" fmla="*/ 62 w 123"/>
                <a:gd name="T21" fmla="*/ 122 h 122"/>
                <a:gd name="T22" fmla="*/ 43 w 123"/>
                <a:gd name="T23" fmla="*/ 119 h 122"/>
                <a:gd name="T24" fmla="*/ 26 w 123"/>
                <a:gd name="T25" fmla="*/ 111 h 122"/>
                <a:gd name="T26" fmla="*/ 12 w 123"/>
                <a:gd name="T27" fmla="*/ 97 h 122"/>
                <a:gd name="T28" fmla="*/ 4 w 123"/>
                <a:gd name="T29" fmla="*/ 81 h 122"/>
                <a:gd name="T30" fmla="*/ 0 w 123"/>
                <a:gd name="T31" fmla="*/ 62 h 122"/>
                <a:gd name="T32" fmla="*/ 4 w 123"/>
                <a:gd name="T33" fmla="*/ 42 h 122"/>
                <a:gd name="T34" fmla="*/ 12 w 123"/>
                <a:gd name="T35" fmla="*/ 26 h 122"/>
                <a:gd name="T36" fmla="*/ 26 w 123"/>
                <a:gd name="T37" fmla="*/ 12 h 122"/>
                <a:gd name="T38" fmla="*/ 43 w 123"/>
                <a:gd name="T39" fmla="*/ 3 h 122"/>
                <a:gd name="T40" fmla="*/ 62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2" y="0"/>
                  </a:moveTo>
                  <a:lnTo>
                    <a:pt x="82" y="3"/>
                  </a:lnTo>
                  <a:lnTo>
                    <a:pt x="99" y="12"/>
                  </a:lnTo>
                  <a:lnTo>
                    <a:pt x="112" y="26"/>
                  </a:lnTo>
                  <a:lnTo>
                    <a:pt x="120" y="42"/>
                  </a:lnTo>
                  <a:lnTo>
                    <a:pt x="123" y="62"/>
                  </a:lnTo>
                  <a:lnTo>
                    <a:pt x="120" y="81"/>
                  </a:lnTo>
                  <a:lnTo>
                    <a:pt x="112" y="97"/>
                  </a:lnTo>
                  <a:lnTo>
                    <a:pt x="99" y="111"/>
                  </a:lnTo>
                  <a:lnTo>
                    <a:pt x="82" y="119"/>
                  </a:lnTo>
                  <a:lnTo>
                    <a:pt x="62" y="122"/>
                  </a:lnTo>
                  <a:lnTo>
                    <a:pt x="43" y="119"/>
                  </a:lnTo>
                  <a:lnTo>
                    <a:pt x="26" y="111"/>
                  </a:lnTo>
                  <a:lnTo>
                    <a:pt x="12" y="97"/>
                  </a:lnTo>
                  <a:lnTo>
                    <a:pt x="4" y="81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387"/>
            <p:cNvSpPr>
              <a:spLocks/>
            </p:cNvSpPr>
            <p:nvPr/>
          </p:nvSpPr>
          <p:spPr bwMode="auto">
            <a:xfrm>
              <a:off x="7469188" y="2941638"/>
              <a:ext cx="19050" cy="19050"/>
            </a:xfrm>
            <a:custGeom>
              <a:avLst/>
              <a:gdLst>
                <a:gd name="T0" fmla="*/ 61 w 121"/>
                <a:gd name="T1" fmla="*/ 0 h 121"/>
                <a:gd name="T2" fmla="*/ 80 w 121"/>
                <a:gd name="T3" fmla="*/ 2 h 121"/>
                <a:gd name="T4" fmla="*/ 97 w 121"/>
                <a:gd name="T5" fmla="*/ 12 h 121"/>
                <a:gd name="T6" fmla="*/ 110 w 121"/>
                <a:gd name="T7" fmla="*/ 24 h 121"/>
                <a:gd name="T8" fmla="*/ 118 w 121"/>
                <a:gd name="T9" fmla="*/ 41 h 121"/>
                <a:gd name="T10" fmla="*/ 121 w 121"/>
                <a:gd name="T11" fmla="*/ 60 h 121"/>
                <a:gd name="T12" fmla="*/ 118 w 121"/>
                <a:gd name="T13" fmla="*/ 80 h 121"/>
                <a:gd name="T14" fmla="*/ 110 w 121"/>
                <a:gd name="T15" fmla="*/ 97 h 121"/>
                <a:gd name="T16" fmla="*/ 97 w 121"/>
                <a:gd name="T17" fmla="*/ 109 h 121"/>
                <a:gd name="T18" fmla="*/ 80 w 121"/>
                <a:gd name="T19" fmla="*/ 118 h 121"/>
                <a:gd name="T20" fmla="*/ 61 w 121"/>
                <a:gd name="T21" fmla="*/ 121 h 121"/>
                <a:gd name="T22" fmla="*/ 41 w 121"/>
                <a:gd name="T23" fmla="*/ 118 h 121"/>
                <a:gd name="T24" fmla="*/ 24 w 121"/>
                <a:gd name="T25" fmla="*/ 109 h 121"/>
                <a:gd name="T26" fmla="*/ 11 w 121"/>
                <a:gd name="T27" fmla="*/ 97 h 121"/>
                <a:gd name="T28" fmla="*/ 2 w 121"/>
                <a:gd name="T29" fmla="*/ 80 h 121"/>
                <a:gd name="T30" fmla="*/ 0 w 121"/>
                <a:gd name="T31" fmla="*/ 60 h 121"/>
                <a:gd name="T32" fmla="*/ 2 w 121"/>
                <a:gd name="T33" fmla="*/ 41 h 121"/>
                <a:gd name="T34" fmla="*/ 11 w 121"/>
                <a:gd name="T35" fmla="*/ 24 h 121"/>
                <a:gd name="T36" fmla="*/ 24 w 121"/>
                <a:gd name="T37" fmla="*/ 12 h 121"/>
                <a:gd name="T38" fmla="*/ 41 w 121"/>
                <a:gd name="T39" fmla="*/ 2 h 121"/>
                <a:gd name="T40" fmla="*/ 61 w 12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1">
                  <a:moveTo>
                    <a:pt x="61" y="0"/>
                  </a:moveTo>
                  <a:lnTo>
                    <a:pt x="80" y="2"/>
                  </a:lnTo>
                  <a:lnTo>
                    <a:pt x="97" y="12"/>
                  </a:lnTo>
                  <a:lnTo>
                    <a:pt x="110" y="24"/>
                  </a:lnTo>
                  <a:lnTo>
                    <a:pt x="118" y="41"/>
                  </a:lnTo>
                  <a:lnTo>
                    <a:pt x="121" y="60"/>
                  </a:lnTo>
                  <a:lnTo>
                    <a:pt x="118" y="80"/>
                  </a:lnTo>
                  <a:lnTo>
                    <a:pt x="110" y="97"/>
                  </a:lnTo>
                  <a:lnTo>
                    <a:pt x="97" y="109"/>
                  </a:lnTo>
                  <a:lnTo>
                    <a:pt x="80" y="118"/>
                  </a:lnTo>
                  <a:lnTo>
                    <a:pt x="61" y="121"/>
                  </a:lnTo>
                  <a:lnTo>
                    <a:pt x="41" y="118"/>
                  </a:lnTo>
                  <a:lnTo>
                    <a:pt x="24" y="109"/>
                  </a:lnTo>
                  <a:lnTo>
                    <a:pt x="11" y="97"/>
                  </a:lnTo>
                  <a:lnTo>
                    <a:pt x="2" y="80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1" y="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388"/>
            <p:cNvSpPr>
              <a:spLocks/>
            </p:cNvSpPr>
            <p:nvPr/>
          </p:nvSpPr>
          <p:spPr bwMode="auto">
            <a:xfrm>
              <a:off x="7380288" y="2922588"/>
              <a:ext cx="20638" cy="19050"/>
            </a:xfrm>
            <a:custGeom>
              <a:avLst/>
              <a:gdLst>
                <a:gd name="T0" fmla="*/ 61 w 123"/>
                <a:gd name="T1" fmla="*/ 0 h 122"/>
                <a:gd name="T2" fmla="*/ 80 w 123"/>
                <a:gd name="T3" fmla="*/ 3 h 122"/>
                <a:gd name="T4" fmla="*/ 97 w 123"/>
                <a:gd name="T5" fmla="*/ 11 h 122"/>
                <a:gd name="T6" fmla="*/ 111 w 123"/>
                <a:gd name="T7" fmla="*/ 24 h 122"/>
                <a:gd name="T8" fmla="*/ 120 w 123"/>
                <a:gd name="T9" fmla="*/ 41 h 122"/>
                <a:gd name="T10" fmla="*/ 123 w 123"/>
                <a:gd name="T11" fmla="*/ 60 h 122"/>
                <a:gd name="T12" fmla="*/ 120 w 123"/>
                <a:gd name="T13" fmla="*/ 79 h 122"/>
                <a:gd name="T14" fmla="*/ 111 w 123"/>
                <a:gd name="T15" fmla="*/ 96 h 122"/>
                <a:gd name="T16" fmla="*/ 97 w 123"/>
                <a:gd name="T17" fmla="*/ 109 h 122"/>
                <a:gd name="T18" fmla="*/ 80 w 123"/>
                <a:gd name="T19" fmla="*/ 119 h 122"/>
                <a:gd name="T20" fmla="*/ 61 w 123"/>
                <a:gd name="T21" fmla="*/ 122 h 122"/>
                <a:gd name="T22" fmla="*/ 42 w 123"/>
                <a:gd name="T23" fmla="*/ 119 h 122"/>
                <a:gd name="T24" fmla="*/ 25 w 123"/>
                <a:gd name="T25" fmla="*/ 109 h 122"/>
                <a:gd name="T26" fmla="*/ 12 w 123"/>
                <a:gd name="T27" fmla="*/ 96 h 122"/>
                <a:gd name="T28" fmla="*/ 3 w 123"/>
                <a:gd name="T29" fmla="*/ 79 h 122"/>
                <a:gd name="T30" fmla="*/ 0 w 123"/>
                <a:gd name="T31" fmla="*/ 60 h 122"/>
                <a:gd name="T32" fmla="*/ 3 w 123"/>
                <a:gd name="T33" fmla="*/ 41 h 122"/>
                <a:gd name="T34" fmla="*/ 12 w 123"/>
                <a:gd name="T35" fmla="*/ 24 h 122"/>
                <a:gd name="T36" fmla="*/ 25 w 123"/>
                <a:gd name="T37" fmla="*/ 11 h 122"/>
                <a:gd name="T38" fmla="*/ 42 w 123"/>
                <a:gd name="T39" fmla="*/ 3 h 122"/>
                <a:gd name="T40" fmla="*/ 61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1" y="0"/>
                  </a:moveTo>
                  <a:lnTo>
                    <a:pt x="80" y="3"/>
                  </a:lnTo>
                  <a:lnTo>
                    <a:pt x="97" y="11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0"/>
                  </a:lnTo>
                  <a:lnTo>
                    <a:pt x="120" y="79"/>
                  </a:lnTo>
                  <a:lnTo>
                    <a:pt x="111" y="96"/>
                  </a:lnTo>
                  <a:lnTo>
                    <a:pt x="97" y="109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5" y="109"/>
                  </a:lnTo>
                  <a:lnTo>
                    <a:pt x="12" y="96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389"/>
            <p:cNvSpPr>
              <a:spLocks/>
            </p:cNvSpPr>
            <p:nvPr/>
          </p:nvSpPr>
          <p:spPr bwMode="auto">
            <a:xfrm>
              <a:off x="7537451" y="2894013"/>
              <a:ext cx="19050" cy="19050"/>
            </a:xfrm>
            <a:custGeom>
              <a:avLst/>
              <a:gdLst>
                <a:gd name="T0" fmla="*/ 62 w 123"/>
                <a:gd name="T1" fmla="*/ 0 h 121"/>
                <a:gd name="T2" fmla="*/ 82 w 123"/>
                <a:gd name="T3" fmla="*/ 3 h 121"/>
                <a:gd name="T4" fmla="*/ 98 w 123"/>
                <a:gd name="T5" fmla="*/ 11 h 121"/>
                <a:gd name="T6" fmla="*/ 111 w 123"/>
                <a:gd name="T7" fmla="*/ 24 h 121"/>
                <a:gd name="T8" fmla="*/ 120 w 123"/>
                <a:gd name="T9" fmla="*/ 41 h 121"/>
                <a:gd name="T10" fmla="*/ 123 w 123"/>
                <a:gd name="T11" fmla="*/ 60 h 121"/>
                <a:gd name="T12" fmla="*/ 120 w 123"/>
                <a:gd name="T13" fmla="*/ 79 h 121"/>
                <a:gd name="T14" fmla="*/ 111 w 123"/>
                <a:gd name="T15" fmla="*/ 96 h 121"/>
                <a:gd name="T16" fmla="*/ 98 w 123"/>
                <a:gd name="T17" fmla="*/ 109 h 121"/>
                <a:gd name="T18" fmla="*/ 82 w 123"/>
                <a:gd name="T19" fmla="*/ 118 h 121"/>
                <a:gd name="T20" fmla="*/ 62 w 123"/>
                <a:gd name="T21" fmla="*/ 121 h 121"/>
                <a:gd name="T22" fmla="*/ 42 w 123"/>
                <a:gd name="T23" fmla="*/ 118 h 121"/>
                <a:gd name="T24" fmla="*/ 26 w 123"/>
                <a:gd name="T25" fmla="*/ 109 h 121"/>
                <a:gd name="T26" fmla="*/ 12 w 123"/>
                <a:gd name="T27" fmla="*/ 96 h 121"/>
                <a:gd name="T28" fmla="*/ 3 w 123"/>
                <a:gd name="T29" fmla="*/ 79 h 121"/>
                <a:gd name="T30" fmla="*/ 0 w 123"/>
                <a:gd name="T31" fmla="*/ 60 h 121"/>
                <a:gd name="T32" fmla="*/ 3 w 123"/>
                <a:gd name="T33" fmla="*/ 41 h 121"/>
                <a:gd name="T34" fmla="*/ 12 w 123"/>
                <a:gd name="T35" fmla="*/ 24 h 121"/>
                <a:gd name="T36" fmla="*/ 26 w 123"/>
                <a:gd name="T37" fmla="*/ 11 h 121"/>
                <a:gd name="T38" fmla="*/ 42 w 123"/>
                <a:gd name="T39" fmla="*/ 3 h 121"/>
                <a:gd name="T40" fmla="*/ 62 w 123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1">
                  <a:moveTo>
                    <a:pt x="62" y="0"/>
                  </a:moveTo>
                  <a:lnTo>
                    <a:pt x="82" y="3"/>
                  </a:lnTo>
                  <a:lnTo>
                    <a:pt x="98" y="11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0"/>
                  </a:lnTo>
                  <a:lnTo>
                    <a:pt x="120" y="79"/>
                  </a:lnTo>
                  <a:lnTo>
                    <a:pt x="111" y="96"/>
                  </a:lnTo>
                  <a:lnTo>
                    <a:pt x="98" y="109"/>
                  </a:lnTo>
                  <a:lnTo>
                    <a:pt x="82" y="118"/>
                  </a:lnTo>
                  <a:lnTo>
                    <a:pt x="62" y="121"/>
                  </a:lnTo>
                  <a:lnTo>
                    <a:pt x="42" y="118"/>
                  </a:lnTo>
                  <a:lnTo>
                    <a:pt x="26" y="109"/>
                  </a:lnTo>
                  <a:lnTo>
                    <a:pt x="12" y="96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6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390"/>
            <p:cNvSpPr>
              <a:spLocks/>
            </p:cNvSpPr>
            <p:nvPr/>
          </p:nvSpPr>
          <p:spPr bwMode="auto">
            <a:xfrm>
              <a:off x="7566026" y="2922588"/>
              <a:ext cx="19050" cy="19050"/>
            </a:xfrm>
            <a:custGeom>
              <a:avLst/>
              <a:gdLst>
                <a:gd name="T0" fmla="*/ 62 w 123"/>
                <a:gd name="T1" fmla="*/ 0 h 122"/>
                <a:gd name="T2" fmla="*/ 81 w 123"/>
                <a:gd name="T3" fmla="*/ 3 h 122"/>
                <a:gd name="T4" fmla="*/ 98 w 123"/>
                <a:gd name="T5" fmla="*/ 11 h 122"/>
                <a:gd name="T6" fmla="*/ 111 w 123"/>
                <a:gd name="T7" fmla="*/ 24 h 122"/>
                <a:gd name="T8" fmla="*/ 120 w 123"/>
                <a:gd name="T9" fmla="*/ 41 h 122"/>
                <a:gd name="T10" fmla="*/ 123 w 123"/>
                <a:gd name="T11" fmla="*/ 60 h 122"/>
                <a:gd name="T12" fmla="*/ 120 w 123"/>
                <a:gd name="T13" fmla="*/ 79 h 122"/>
                <a:gd name="T14" fmla="*/ 111 w 123"/>
                <a:gd name="T15" fmla="*/ 96 h 122"/>
                <a:gd name="T16" fmla="*/ 98 w 123"/>
                <a:gd name="T17" fmla="*/ 109 h 122"/>
                <a:gd name="T18" fmla="*/ 81 w 123"/>
                <a:gd name="T19" fmla="*/ 119 h 122"/>
                <a:gd name="T20" fmla="*/ 62 w 123"/>
                <a:gd name="T21" fmla="*/ 122 h 122"/>
                <a:gd name="T22" fmla="*/ 43 w 123"/>
                <a:gd name="T23" fmla="*/ 119 h 122"/>
                <a:gd name="T24" fmla="*/ 26 w 123"/>
                <a:gd name="T25" fmla="*/ 109 h 122"/>
                <a:gd name="T26" fmla="*/ 12 w 123"/>
                <a:gd name="T27" fmla="*/ 96 h 122"/>
                <a:gd name="T28" fmla="*/ 3 w 123"/>
                <a:gd name="T29" fmla="*/ 79 h 122"/>
                <a:gd name="T30" fmla="*/ 0 w 123"/>
                <a:gd name="T31" fmla="*/ 60 h 122"/>
                <a:gd name="T32" fmla="*/ 3 w 123"/>
                <a:gd name="T33" fmla="*/ 41 h 122"/>
                <a:gd name="T34" fmla="*/ 12 w 123"/>
                <a:gd name="T35" fmla="*/ 24 h 122"/>
                <a:gd name="T36" fmla="*/ 26 w 123"/>
                <a:gd name="T37" fmla="*/ 11 h 122"/>
                <a:gd name="T38" fmla="*/ 43 w 123"/>
                <a:gd name="T39" fmla="*/ 3 h 122"/>
                <a:gd name="T40" fmla="*/ 62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2" y="0"/>
                  </a:moveTo>
                  <a:lnTo>
                    <a:pt x="81" y="3"/>
                  </a:lnTo>
                  <a:lnTo>
                    <a:pt x="98" y="11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0"/>
                  </a:lnTo>
                  <a:lnTo>
                    <a:pt x="120" y="79"/>
                  </a:lnTo>
                  <a:lnTo>
                    <a:pt x="111" y="96"/>
                  </a:lnTo>
                  <a:lnTo>
                    <a:pt x="98" y="109"/>
                  </a:lnTo>
                  <a:lnTo>
                    <a:pt x="81" y="119"/>
                  </a:lnTo>
                  <a:lnTo>
                    <a:pt x="62" y="122"/>
                  </a:lnTo>
                  <a:lnTo>
                    <a:pt x="43" y="119"/>
                  </a:lnTo>
                  <a:lnTo>
                    <a:pt x="26" y="109"/>
                  </a:lnTo>
                  <a:lnTo>
                    <a:pt x="12" y="96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6" y="11"/>
                  </a:lnTo>
                  <a:lnTo>
                    <a:pt x="43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391"/>
            <p:cNvSpPr>
              <a:spLocks/>
            </p:cNvSpPr>
            <p:nvPr/>
          </p:nvSpPr>
          <p:spPr bwMode="auto">
            <a:xfrm>
              <a:off x="7615238" y="2903538"/>
              <a:ext cx="19050" cy="19050"/>
            </a:xfrm>
            <a:custGeom>
              <a:avLst/>
              <a:gdLst>
                <a:gd name="T0" fmla="*/ 62 w 123"/>
                <a:gd name="T1" fmla="*/ 0 h 123"/>
                <a:gd name="T2" fmla="*/ 81 w 123"/>
                <a:gd name="T3" fmla="*/ 3 h 123"/>
                <a:gd name="T4" fmla="*/ 98 w 123"/>
                <a:gd name="T5" fmla="*/ 12 h 123"/>
                <a:gd name="T6" fmla="*/ 111 w 123"/>
                <a:gd name="T7" fmla="*/ 25 h 123"/>
                <a:gd name="T8" fmla="*/ 120 w 123"/>
                <a:gd name="T9" fmla="*/ 42 h 123"/>
                <a:gd name="T10" fmla="*/ 123 w 123"/>
                <a:gd name="T11" fmla="*/ 61 h 123"/>
                <a:gd name="T12" fmla="*/ 120 w 123"/>
                <a:gd name="T13" fmla="*/ 80 h 123"/>
                <a:gd name="T14" fmla="*/ 111 w 123"/>
                <a:gd name="T15" fmla="*/ 97 h 123"/>
                <a:gd name="T16" fmla="*/ 98 w 123"/>
                <a:gd name="T17" fmla="*/ 111 h 123"/>
                <a:gd name="T18" fmla="*/ 81 w 123"/>
                <a:gd name="T19" fmla="*/ 119 h 123"/>
                <a:gd name="T20" fmla="*/ 62 w 123"/>
                <a:gd name="T21" fmla="*/ 123 h 123"/>
                <a:gd name="T22" fmla="*/ 42 w 123"/>
                <a:gd name="T23" fmla="*/ 119 h 123"/>
                <a:gd name="T24" fmla="*/ 26 w 123"/>
                <a:gd name="T25" fmla="*/ 111 h 123"/>
                <a:gd name="T26" fmla="*/ 12 w 123"/>
                <a:gd name="T27" fmla="*/ 97 h 123"/>
                <a:gd name="T28" fmla="*/ 3 w 123"/>
                <a:gd name="T29" fmla="*/ 80 h 123"/>
                <a:gd name="T30" fmla="*/ 0 w 123"/>
                <a:gd name="T31" fmla="*/ 61 h 123"/>
                <a:gd name="T32" fmla="*/ 3 w 123"/>
                <a:gd name="T33" fmla="*/ 42 h 123"/>
                <a:gd name="T34" fmla="*/ 12 w 123"/>
                <a:gd name="T35" fmla="*/ 25 h 123"/>
                <a:gd name="T36" fmla="*/ 26 w 123"/>
                <a:gd name="T37" fmla="*/ 12 h 123"/>
                <a:gd name="T38" fmla="*/ 42 w 123"/>
                <a:gd name="T39" fmla="*/ 3 h 123"/>
                <a:gd name="T40" fmla="*/ 62 w 123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lnTo>
                    <a:pt x="81" y="3"/>
                  </a:lnTo>
                  <a:lnTo>
                    <a:pt x="98" y="12"/>
                  </a:lnTo>
                  <a:lnTo>
                    <a:pt x="111" y="25"/>
                  </a:lnTo>
                  <a:lnTo>
                    <a:pt x="120" y="42"/>
                  </a:lnTo>
                  <a:lnTo>
                    <a:pt x="123" y="61"/>
                  </a:lnTo>
                  <a:lnTo>
                    <a:pt x="120" y="80"/>
                  </a:lnTo>
                  <a:lnTo>
                    <a:pt x="111" y="97"/>
                  </a:lnTo>
                  <a:lnTo>
                    <a:pt x="98" y="111"/>
                  </a:lnTo>
                  <a:lnTo>
                    <a:pt x="81" y="119"/>
                  </a:lnTo>
                  <a:lnTo>
                    <a:pt x="62" y="123"/>
                  </a:lnTo>
                  <a:lnTo>
                    <a:pt x="42" y="119"/>
                  </a:lnTo>
                  <a:lnTo>
                    <a:pt x="26" y="111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392"/>
            <p:cNvSpPr>
              <a:spLocks/>
            </p:cNvSpPr>
            <p:nvPr/>
          </p:nvSpPr>
          <p:spPr bwMode="auto">
            <a:xfrm>
              <a:off x="7594601" y="2960688"/>
              <a:ext cx="20638" cy="20637"/>
            </a:xfrm>
            <a:custGeom>
              <a:avLst/>
              <a:gdLst>
                <a:gd name="T0" fmla="*/ 61 w 122"/>
                <a:gd name="T1" fmla="*/ 0 h 122"/>
                <a:gd name="T2" fmla="*/ 80 w 122"/>
                <a:gd name="T3" fmla="*/ 3 h 122"/>
                <a:gd name="T4" fmla="*/ 97 w 122"/>
                <a:gd name="T5" fmla="*/ 12 h 122"/>
                <a:gd name="T6" fmla="*/ 110 w 122"/>
                <a:gd name="T7" fmla="*/ 26 h 122"/>
                <a:gd name="T8" fmla="*/ 119 w 122"/>
                <a:gd name="T9" fmla="*/ 42 h 122"/>
                <a:gd name="T10" fmla="*/ 122 w 122"/>
                <a:gd name="T11" fmla="*/ 62 h 122"/>
                <a:gd name="T12" fmla="*/ 119 w 122"/>
                <a:gd name="T13" fmla="*/ 81 h 122"/>
                <a:gd name="T14" fmla="*/ 110 w 122"/>
                <a:gd name="T15" fmla="*/ 98 h 122"/>
                <a:gd name="T16" fmla="*/ 97 w 122"/>
                <a:gd name="T17" fmla="*/ 111 h 122"/>
                <a:gd name="T18" fmla="*/ 80 w 122"/>
                <a:gd name="T19" fmla="*/ 119 h 122"/>
                <a:gd name="T20" fmla="*/ 61 w 122"/>
                <a:gd name="T21" fmla="*/ 122 h 122"/>
                <a:gd name="T22" fmla="*/ 42 w 122"/>
                <a:gd name="T23" fmla="*/ 119 h 122"/>
                <a:gd name="T24" fmla="*/ 25 w 122"/>
                <a:gd name="T25" fmla="*/ 111 h 122"/>
                <a:gd name="T26" fmla="*/ 12 w 122"/>
                <a:gd name="T27" fmla="*/ 98 h 122"/>
                <a:gd name="T28" fmla="*/ 2 w 122"/>
                <a:gd name="T29" fmla="*/ 81 h 122"/>
                <a:gd name="T30" fmla="*/ 0 w 122"/>
                <a:gd name="T31" fmla="*/ 62 h 122"/>
                <a:gd name="T32" fmla="*/ 2 w 122"/>
                <a:gd name="T33" fmla="*/ 42 h 122"/>
                <a:gd name="T34" fmla="*/ 12 w 122"/>
                <a:gd name="T35" fmla="*/ 26 h 122"/>
                <a:gd name="T36" fmla="*/ 25 w 122"/>
                <a:gd name="T37" fmla="*/ 12 h 122"/>
                <a:gd name="T38" fmla="*/ 42 w 122"/>
                <a:gd name="T39" fmla="*/ 3 h 122"/>
                <a:gd name="T40" fmla="*/ 61 w 122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10" y="26"/>
                  </a:lnTo>
                  <a:lnTo>
                    <a:pt x="119" y="42"/>
                  </a:lnTo>
                  <a:lnTo>
                    <a:pt x="122" y="62"/>
                  </a:lnTo>
                  <a:lnTo>
                    <a:pt x="119" y="81"/>
                  </a:lnTo>
                  <a:lnTo>
                    <a:pt x="110" y="98"/>
                  </a:lnTo>
                  <a:lnTo>
                    <a:pt x="97" y="111"/>
                  </a:lnTo>
                  <a:lnTo>
                    <a:pt x="80" y="119"/>
                  </a:lnTo>
                  <a:lnTo>
                    <a:pt x="61" y="122"/>
                  </a:lnTo>
                  <a:lnTo>
                    <a:pt x="42" y="119"/>
                  </a:lnTo>
                  <a:lnTo>
                    <a:pt x="25" y="111"/>
                  </a:lnTo>
                  <a:lnTo>
                    <a:pt x="12" y="98"/>
                  </a:lnTo>
                  <a:lnTo>
                    <a:pt x="2" y="81"/>
                  </a:lnTo>
                  <a:lnTo>
                    <a:pt x="0" y="62"/>
                  </a:lnTo>
                  <a:lnTo>
                    <a:pt x="2" y="42"/>
                  </a:lnTo>
                  <a:lnTo>
                    <a:pt x="12" y="26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393"/>
            <p:cNvSpPr>
              <a:spLocks/>
            </p:cNvSpPr>
            <p:nvPr/>
          </p:nvSpPr>
          <p:spPr bwMode="auto">
            <a:xfrm>
              <a:off x="7432676" y="2933700"/>
              <a:ext cx="20638" cy="19050"/>
            </a:xfrm>
            <a:custGeom>
              <a:avLst/>
              <a:gdLst>
                <a:gd name="T0" fmla="*/ 62 w 123"/>
                <a:gd name="T1" fmla="*/ 0 h 122"/>
                <a:gd name="T2" fmla="*/ 82 w 123"/>
                <a:gd name="T3" fmla="*/ 3 h 122"/>
                <a:gd name="T4" fmla="*/ 98 w 123"/>
                <a:gd name="T5" fmla="*/ 12 h 122"/>
                <a:gd name="T6" fmla="*/ 111 w 123"/>
                <a:gd name="T7" fmla="*/ 24 h 122"/>
                <a:gd name="T8" fmla="*/ 120 w 123"/>
                <a:gd name="T9" fmla="*/ 41 h 122"/>
                <a:gd name="T10" fmla="*/ 123 w 123"/>
                <a:gd name="T11" fmla="*/ 60 h 122"/>
                <a:gd name="T12" fmla="*/ 120 w 123"/>
                <a:gd name="T13" fmla="*/ 81 h 122"/>
                <a:gd name="T14" fmla="*/ 111 w 123"/>
                <a:gd name="T15" fmla="*/ 97 h 122"/>
                <a:gd name="T16" fmla="*/ 98 w 123"/>
                <a:gd name="T17" fmla="*/ 110 h 122"/>
                <a:gd name="T18" fmla="*/ 82 w 123"/>
                <a:gd name="T19" fmla="*/ 119 h 122"/>
                <a:gd name="T20" fmla="*/ 62 w 123"/>
                <a:gd name="T21" fmla="*/ 122 h 122"/>
                <a:gd name="T22" fmla="*/ 42 w 123"/>
                <a:gd name="T23" fmla="*/ 119 h 122"/>
                <a:gd name="T24" fmla="*/ 26 w 123"/>
                <a:gd name="T25" fmla="*/ 110 h 122"/>
                <a:gd name="T26" fmla="*/ 12 w 123"/>
                <a:gd name="T27" fmla="*/ 97 h 122"/>
                <a:gd name="T28" fmla="*/ 3 w 123"/>
                <a:gd name="T29" fmla="*/ 81 h 122"/>
                <a:gd name="T30" fmla="*/ 0 w 123"/>
                <a:gd name="T31" fmla="*/ 60 h 122"/>
                <a:gd name="T32" fmla="*/ 3 w 123"/>
                <a:gd name="T33" fmla="*/ 41 h 122"/>
                <a:gd name="T34" fmla="*/ 12 w 123"/>
                <a:gd name="T35" fmla="*/ 24 h 122"/>
                <a:gd name="T36" fmla="*/ 26 w 123"/>
                <a:gd name="T37" fmla="*/ 12 h 122"/>
                <a:gd name="T38" fmla="*/ 42 w 123"/>
                <a:gd name="T39" fmla="*/ 3 h 122"/>
                <a:gd name="T40" fmla="*/ 62 w 123"/>
                <a:gd name="T4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122">
                  <a:moveTo>
                    <a:pt x="62" y="0"/>
                  </a:moveTo>
                  <a:lnTo>
                    <a:pt x="82" y="3"/>
                  </a:lnTo>
                  <a:lnTo>
                    <a:pt x="98" y="12"/>
                  </a:lnTo>
                  <a:lnTo>
                    <a:pt x="111" y="24"/>
                  </a:lnTo>
                  <a:lnTo>
                    <a:pt x="120" y="41"/>
                  </a:lnTo>
                  <a:lnTo>
                    <a:pt x="123" y="60"/>
                  </a:lnTo>
                  <a:lnTo>
                    <a:pt x="120" y="81"/>
                  </a:lnTo>
                  <a:lnTo>
                    <a:pt x="111" y="97"/>
                  </a:lnTo>
                  <a:lnTo>
                    <a:pt x="98" y="110"/>
                  </a:lnTo>
                  <a:lnTo>
                    <a:pt x="82" y="119"/>
                  </a:lnTo>
                  <a:lnTo>
                    <a:pt x="62" y="122"/>
                  </a:lnTo>
                  <a:lnTo>
                    <a:pt x="42" y="119"/>
                  </a:lnTo>
                  <a:lnTo>
                    <a:pt x="26" y="110"/>
                  </a:lnTo>
                  <a:lnTo>
                    <a:pt x="12" y="97"/>
                  </a:lnTo>
                  <a:lnTo>
                    <a:pt x="3" y="81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6" y="12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394"/>
            <p:cNvSpPr>
              <a:spLocks/>
            </p:cNvSpPr>
            <p:nvPr/>
          </p:nvSpPr>
          <p:spPr bwMode="auto">
            <a:xfrm>
              <a:off x="7389813" y="2960688"/>
              <a:ext cx="222250" cy="222250"/>
            </a:xfrm>
            <a:custGeom>
              <a:avLst/>
              <a:gdLst>
                <a:gd name="T0" fmla="*/ 953 w 1405"/>
                <a:gd name="T1" fmla="*/ 0 h 1399"/>
                <a:gd name="T2" fmla="*/ 1251 w 1405"/>
                <a:gd name="T3" fmla="*/ 297 h 1399"/>
                <a:gd name="T4" fmla="*/ 1158 w 1405"/>
                <a:gd name="T5" fmla="*/ 637 h 1399"/>
                <a:gd name="T6" fmla="*/ 1405 w 1405"/>
                <a:gd name="T7" fmla="*/ 881 h 1399"/>
                <a:gd name="T8" fmla="*/ 1294 w 1405"/>
                <a:gd name="T9" fmla="*/ 1289 h 1399"/>
                <a:gd name="T10" fmla="*/ 886 w 1405"/>
                <a:gd name="T11" fmla="*/ 1399 h 1399"/>
                <a:gd name="T12" fmla="*/ 640 w 1405"/>
                <a:gd name="T13" fmla="*/ 1154 h 1399"/>
                <a:gd name="T14" fmla="*/ 299 w 1405"/>
                <a:gd name="T15" fmla="*/ 1246 h 1399"/>
                <a:gd name="T16" fmla="*/ 0 w 1405"/>
                <a:gd name="T17" fmla="*/ 949 h 1399"/>
                <a:gd name="T18" fmla="*/ 112 w 1405"/>
                <a:gd name="T19" fmla="*/ 542 h 1399"/>
                <a:gd name="T20" fmla="*/ 452 w 1405"/>
                <a:gd name="T21" fmla="*/ 451 h 1399"/>
                <a:gd name="T22" fmla="*/ 545 w 1405"/>
                <a:gd name="T23" fmla="*/ 111 h 1399"/>
                <a:gd name="T24" fmla="*/ 953 w 1405"/>
                <a:gd name="T25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5" h="1399">
                  <a:moveTo>
                    <a:pt x="953" y="0"/>
                  </a:moveTo>
                  <a:lnTo>
                    <a:pt x="1251" y="297"/>
                  </a:lnTo>
                  <a:lnTo>
                    <a:pt x="1158" y="637"/>
                  </a:lnTo>
                  <a:lnTo>
                    <a:pt x="1405" y="881"/>
                  </a:lnTo>
                  <a:lnTo>
                    <a:pt x="1294" y="1289"/>
                  </a:lnTo>
                  <a:lnTo>
                    <a:pt x="886" y="1399"/>
                  </a:lnTo>
                  <a:lnTo>
                    <a:pt x="640" y="1154"/>
                  </a:lnTo>
                  <a:lnTo>
                    <a:pt x="299" y="1246"/>
                  </a:lnTo>
                  <a:lnTo>
                    <a:pt x="0" y="949"/>
                  </a:lnTo>
                  <a:lnTo>
                    <a:pt x="112" y="542"/>
                  </a:lnTo>
                  <a:lnTo>
                    <a:pt x="452" y="451"/>
                  </a:lnTo>
                  <a:lnTo>
                    <a:pt x="545" y="111"/>
                  </a:lnTo>
                  <a:lnTo>
                    <a:pt x="9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395"/>
            <p:cNvSpPr>
              <a:spLocks noEditPoints="1"/>
            </p:cNvSpPr>
            <p:nvPr/>
          </p:nvSpPr>
          <p:spPr bwMode="auto">
            <a:xfrm>
              <a:off x="7262813" y="2689225"/>
              <a:ext cx="430213" cy="542925"/>
            </a:xfrm>
            <a:custGeom>
              <a:avLst/>
              <a:gdLst>
                <a:gd name="T0" fmla="*/ 1763 w 2707"/>
                <a:gd name="T1" fmla="*/ 1099 h 3418"/>
                <a:gd name="T2" fmla="*/ 1568 w 2707"/>
                <a:gd name="T3" fmla="*/ 1362 h 3418"/>
                <a:gd name="T4" fmla="*/ 1425 w 2707"/>
                <a:gd name="T5" fmla="*/ 1376 h 3418"/>
                <a:gd name="T6" fmla="*/ 1322 w 2707"/>
                <a:gd name="T7" fmla="*/ 1299 h 3418"/>
                <a:gd name="T8" fmla="*/ 1250 w 2707"/>
                <a:gd name="T9" fmla="*/ 1297 h 3418"/>
                <a:gd name="T10" fmla="*/ 1149 w 2707"/>
                <a:gd name="T11" fmla="*/ 1394 h 3418"/>
                <a:gd name="T12" fmla="*/ 1012 w 2707"/>
                <a:gd name="T13" fmla="*/ 1405 h 3418"/>
                <a:gd name="T14" fmla="*/ 894 w 2707"/>
                <a:gd name="T15" fmla="*/ 1319 h 3418"/>
                <a:gd name="T16" fmla="*/ 748 w 2707"/>
                <a:gd name="T17" fmla="*/ 1385 h 3418"/>
                <a:gd name="T18" fmla="*/ 608 w 2707"/>
                <a:gd name="T19" fmla="*/ 1418 h 3418"/>
                <a:gd name="T20" fmla="*/ 484 w 2707"/>
                <a:gd name="T21" fmla="*/ 1333 h 3418"/>
                <a:gd name="T22" fmla="*/ 345 w 2707"/>
                <a:gd name="T23" fmla="*/ 1167 h 3418"/>
                <a:gd name="T24" fmla="*/ 270 w 2707"/>
                <a:gd name="T25" fmla="*/ 2898 h 3418"/>
                <a:gd name="T26" fmla="*/ 390 w 2707"/>
                <a:gd name="T27" fmla="*/ 3129 h 3418"/>
                <a:gd name="T28" fmla="*/ 607 w 2707"/>
                <a:gd name="T29" fmla="*/ 3271 h 3418"/>
                <a:gd name="T30" fmla="*/ 1995 w 2707"/>
                <a:gd name="T31" fmla="*/ 3294 h 3418"/>
                <a:gd name="T32" fmla="*/ 2239 w 2707"/>
                <a:gd name="T33" fmla="*/ 3198 h 3418"/>
                <a:gd name="T34" fmla="*/ 2403 w 2707"/>
                <a:gd name="T35" fmla="*/ 2999 h 3418"/>
                <a:gd name="T36" fmla="*/ 2448 w 2707"/>
                <a:gd name="T37" fmla="*/ 1355 h 3418"/>
                <a:gd name="T38" fmla="*/ 2266 w 2707"/>
                <a:gd name="T39" fmla="*/ 1247 h 3418"/>
                <a:gd name="T40" fmla="*/ 2214 w 2707"/>
                <a:gd name="T41" fmla="*/ 1277 h 3418"/>
                <a:gd name="T42" fmla="*/ 2097 w 2707"/>
                <a:gd name="T43" fmla="*/ 1347 h 3418"/>
                <a:gd name="T44" fmla="*/ 1952 w 2707"/>
                <a:gd name="T45" fmla="*/ 1306 h 3418"/>
                <a:gd name="T46" fmla="*/ 1849 w 2707"/>
                <a:gd name="T47" fmla="*/ 1106 h 3418"/>
                <a:gd name="T48" fmla="*/ 669 w 2707"/>
                <a:gd name="T49" fmla="*/ 0 h 3418"/>
                <a:gd name="T50" fmla="*/ 2180 w 2707"/>
                <a:gd name="T51" fmla="*/ 42 h 3418"/>
                <a:gd name="T52" fmla="*/ 2288 w 2707"/>
                <a:gd name="T53" fmla="*/ 185 h 3418"/>
                <a:gd name="T54" fmla="*/ 2286 w 2707"/>
                <a:gd name="T55" fmla="*/ 347 h 3418"/>
                <a:gd name="T56" fmla="*/ 2170 w 2707"/>
                <a:gd name="T57" fmla="*/ 492 h 3418"/>
                <a:gd name="T58" fmla="*/ 2136 w 2707"/>
                <a:gd name="T59" fmla="*/ 566 h 3418"/>
                <a:gd name="T60" fmla="*/ 2291 w 2707"/>
                <a:gd name="T61" fmla="*/ 635 h 3418"/>
                <a:gd name="T62" fmla="*/ 2437 w 2707"/>
                <a:gd name="T63" fmla="*/ 692 h 3418"/>
                <a:gd name="T64" fmla="*/ 2577 w 2707"/>
                <a:gd name="T65" fmla="*/ 784 h 3418"/>
                <a:gd name="T66" fmla="*/ 2678 w 2707"/>
                <a:gd name="T67" fmla="*/ 931 h 3418"/>
                <a:gd name="T68" fmla="*/ 2707 w 2707"/>
                <a:gd name="T69" fmla="*/ 1192 h 3418"/>
                <a:gd name="T70" fmla="*/ 2648 w 2707"/>
                <a:gd name="T71" fmla="*/ 1324 h 3418"/>
                <a:gd name="T72" fmla="*/ 2568 w 2707"/>
                <a:gd name="T73" fmla="*/ 2855 h 3418"/>
                <a:gd name="T74" fmla="*/ 2463 w 2707"/>
                <a:gd name="T75" fmla="*/ 3142 h 3418"/>
                <a:gd name="T76" fmla="*/ 2240 w 2707"/>
                <a:gd name="T77" fmla="*/ 3343 h 3418"/>
                <a:gd name="T78" fmla="*/ 1939 w 2707"/>
                <a:gd name="T79" fmla="*/ 3418 h 3418"/>
                <a:gd name="T80" fmla="*/ 522 w 2707"/>
                <a:gd name="T81" fmla="*/ 3369 h 3418"/>
                <a:gd name="T82" fmla="*/ 280 w 2707"/>
                <a:gd name="T83" fmla="*/ 3190 h 3418"/>
                <a:gd name="T84" fmla="*/ 149 w 2707"/>
                <a:gd name="T85" fmla="*/ 2916 h 3418"/>
                <a:gd name="T86" fmla="*/ 69 w 2707"/>
                <a:gd name="T87" fmla="*/ 1272 h 3418"/>
                <a:gd name="T88" fmla="*/ 6 w 2707"/>
                <a:gd name="T89" fmla="*/ 1240 h 3418"/>
                <a:gd name="T90" fmla="*/ 7 w 2707"/>
                <a:gd name="T91" fmla="*/ 1011 h 3418"/>
                <a:gd name="T92" fmla="*/ 82 w 2707"/>
                <a:gd name="T93" fmla="*/ 835 h 3418"/>
                <a:gd name="T94" fmla="*/ 211 w 2707"/>
                <a:gd name="T95" fmla="*/ 723 h 3418"/>
                <a:gd name="T96" fmla="*/ 358 w 2707"/>
                <a:gd name="T97" fmla="*/ 655 h 3418"/>
                <a:gd name="T98" fmla="*/ 524 w 2707"/>
                <a:gd name="T99" fmla="*/ 592 h 3418"/>
                <a:gd name="T100" fmla="*/ 608 w 2707"/>
                <a:gd name="T101" fmla="*/ 521 h 3418"/>
                <a:gd name="T102" fmla="*/ 453 w 2707"/>
                <a:gd name="T103" fmla="*/ 415 h 3418"/>
                <a:gd name="T104" fmla="*/ 408 w 2707"/>
                <a:gd name="T105" fmla="*/ 260 h 3418"/>
                <a:gd name="T106" fmla="*/ 472 w 2707"/>
                <a:gd name="T107" fmla="*/ 89 h 3418"/>
                <a:gd name="T108" fmla="*/ 631 w 2707"/>
                <a:gd name="T109" fmla="*/ 3 h 3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7" h="3418">
                  <a:moveTo>
                    <a:pt x="1802" y="1084"/>
                  </a:moveTo>
                  <a:lnTo>
                    <a:pt x="1794" y="1084"/>
                  </a:lnTo>
                  <a:lnTo>
                    <a:pt x="1784" y="1086"/>
                  </a:lnTo>
                  <a:lnTo>
                    <a:pt x="1773" y="1091"/>
                  </a:lnTo>
                  <a:lnTo>
                    <a:pt x="1763" y="1099"/>
                  </a:lnTo>
                  <a:lnTo>
                    <a:pt x="1753" y="1111"/>
                  </a:lnTo>
                  <a:lnTo>
                    <a:pt x="1634" y="1300"/>
                  </a:lnTo>
                  <a:lnTo>
                    <a:pt x="1615" y="1324"/>
                  </a:lnTo>
                  <a:lnTo>
                    <a:pt x="1594" y="1345"/>
                  </a:lnTo>
                  <a:lnTo>
                    <a:pt x="1568" y="1362"/>
                  </a:lnTo>
                  <a:lnTo>
                    <a:pt x="1540" y="1374"/>
                  </a:lnTo>
                  <a:lnTo>
                    <a:pt x="1511" y="1381"/>
                  </a:lnTo>
                  <a:lnTo>
                    <a:pt x="1480" y="1385"/>
                  </a:lnTo>
                  <a:lnTo>
                    <a:pt x="1452" y="1383"/>
                  </a:lnTo>
                  <a:lnTo>
                    <a:pt x="1425" y="1376"/>
                  </a:lnTo>
                  <a:lnTo>
                    <a:pt x="1399" y="1366"/>
                  </a:lnTo>
                  <a:lnTo>
                    <a:pt x="1376" y="1352"/>
                  </a:lnTo>
                  <a:lnTo>
                    <a:pt x="1354" y="1334"/>
                  </a:lnTo>
                  <a:lnTo>
                    <a:pt x="1335" y="1312"/>
                  </a:lnTo>
                  <a:lnTo>
                    <a:pt x="1322" y="1299"/>
                  </a:lnTo>
                  <a:lnTo>
                    <a:pt x="1307" y="1290"/>
                  </a:lnTo>
                  <a:lnTo>
                    <a:pt x="1292" y="1286"/>
                  </a:lnTo>
                  <a:lnTo>
                    <a:pt x="1277" y="1286"/>
                  </a:lnTo>
                  <a:lnTo>
                    <a:pt x="1262" y="1289"/>
                  </a:lnTo>
                  <a:lnTo>
                    <a:pt x="1250" y="1297"/>
                  </a:lnTo>
                  <a:lnTo>
                    <a:pt x="1239" y="1308"/>
                  </a:lnTo>
                  <a:lnTo>
                    <a:pt x="1213" y="1341"/>
                  </a:lnTo>
                  <a:lnTo>
                    <a:pt x="1195" y="1362"/>
                  </a:lnTo>
                  <a:lnTo>
                    <a:pt x="1174" y="1380"/>
                  </a:lnTo>
                  <a:lnTo>
                    <a:pt x="1149" y="1394"/>
                  </a:lnTo>
                  <a:lnTo>
                    <a:pt x="1123" y="1405"/>
                  </a:lnTo>
                  <a:lnTo>
                    <a:pt x="1097" y="1411"/>
                  </a:lnTo>
                  <a:lnTo>
                    <a:pt x="1068" y="1413"/>
                  </a:lnTo>
                  <a:lnTo>
                    <a:pt x="1040" y="1411"/>
                  </a:lnTo>
                  <a:lnTo>
                    <a:pt x="1012" y="1405"/>
                  </a:lnTo>
                  <a:lnTo>
                    <a:pt x="987" y="1394"/>
                  </a:lnTo>
                  <a:lnTo>
                    <a:pt x="962" y="1379"/>
                  </a:lnTo>
                  <a:lnTo>
                    <a:pt x="941" y="1361"/>
                  </a:lnTo>
                  <a:lnTo>
                    <a:pt x="908" y="1328"/>
                  </a:lnTo>
                  <a:lnTo>
                    <a:pt x="894" y="1319"/>
                  </a:lnTo>
                  <a:lnTo>
                    <a:pt x="879" y="1312"/>
                  </a:lnTo>
                  <a:lnTo>
                    <a:pt x="862" y="1311"/>
                  </a:lnTo>
                  <a:lnTo>
                    <a:pt x="846" y="1314"/>
                  </a:lnTo>
                  <a:lnTo>
                    <a:pt x="831" y="1323"/>
                  </a:lnTo>
                  <a:lnTo>
                    <a:pt x="748" y="1385"/>
                  </a:lnTo>
                  <a:lnTo>
                    <a:pt x="724" y="1400"/>
                  </a:lnTo>
                  <a:lnTo>
                    <a:pt x="697" y="1411"/>
                  </a:lnTo>
                  <a:lnTo>
                    <a:pt x="669" y="1418"/>
                  </a:lnTo>
                  <a:lnTo>
                    <a:pt x="640" y="1421"/>
                  </a:lnTo>
                  <a:lnTo>
                    <a:pt x="608" y="1418"/>
                  </a:lnTo>
                  <a:lnTo>
                    <a:pt x="578" y="1410"/>
                  </a:lnTo>
                  <a:lnTo>
                    <a:pt x="551" y="1397"/>
                  </a:lnTo>
                  <a:lnTo>
                    <a:pt x="525" y="1380"/>
                  </a:lnTo>
                  <a:lnTo>
                    <a:pt x="502" y="1358"/>
                  </a:lnTo>
                  <a:lnTo>
                    <a:pt x="484" y="1333"/>
                  </a:lnTo>
                  <a:lnTo>
                    <a:pt x="401" y="1195"/>
                  </a:lnTo>
                  <a:lnTo>
                    <a:pt x="390" y="1183"/>
                  </a:lnTo>
                  <a:lnTo>
                    <a:pt x="377" y="1173"/>
                  </a:lnTo>
                  <a:lnTo>
                    <a:pt x="361" y="1168"/>
                  </a:lnTo>
                  <a:lnTo>
                    <a:pt x="345" y="1167"/>
                  </a:lnTo>
                  <a:lnTo>
                    <a:pt x="329" y="1171"/>
                  </a:lnTo>
                  <a:lnTo>
                    <a:pt x="259" y="1199"/>
                  </a:lnTo>
                  <a:lnTo>
                    <a:pt x="259" y="2790"/>
                  </a:lnTo>
                  <a:lnTo>
                    <a:pt x="262" y="2845"/>
                  </a:lnTo>
                  <a:lnTo>
                    <a:pt x="270" y="2898"/>
                  </a:lnTo>
                  <a:lnTo>
                    <a:pt x="284" y="2950"/>
                  </a:lnTo>
                  <a:lnTo>
                    <a:pt x="304" y="2999"/>
                  </a:lnTo>
                  <a:lnTo>
                    <a:pt x="328" y="3045"/>
                  </a:lnTo>
                  <a:lnTo>
                    <a:pt x="357" y="3089"/>
                  </a:lnTo>
                  <a:lnTo>
                    <a:pt x="390" y="3129"/>
                  </a:lnTo>
                  <a:lnTo>
                    <a:pt x="427" y="3166"/>
                  </a:lnTo>
                  <a:lnTo>
                    <a:pt x="467" y="3198"/>
                  </a:lnTo>
                  <a:lnTo>
                    <a:pt x="511" y="3227"/>
                  </a:lnTo>
                  <a:lnTo>
                    <a:pt x="557" y="3251"/>
                  </a:lnTo>
                  <a:lnTo>
                    <a:pt x="607" y="3271"/>
                  </a:lnTo>
                  <a:lnTo>
                    <a:pt x="658" y="3284"/>
                  </a:lnTo>
                  <a:lnTo>
                    <a:pt x="712" y="3294"/>
                  </a:lnTo>
                  <a:lnTo>
                    <a:pt x="767" y="3296"/>
                  </a:lnTo>
                  <a:lnTo>
                    <a:pt x="1939" y="3296"/>
                  </a:lnTo>
                  <a:lnTo>
                    <a:pt x="1995" y="3294"/>
                  </a:lnTo>
                  <a:lnTo>
                    <a:pt x="2048" y="3284"/>
                  </a:lnTo>
                  <a:lnTo>
                    <a:pt x="2100" y="3271"/>
                  </a:lnTo>
                  <a:lnTo>
                    <a:pt x="2150" y="3251"/>
                  </a:lnTo>
                  <a:lnTo>
                    <a:pt x="2196" y="3227"/>
                  </a:lnTo>
                  <a:lnTo>
                    <a:pt x="2239" y="3198"/>
                  </a:lnTo>
                  <a:lnTo>
                    <a:pt x="2280" y="3166"/>
                  </a:lnTo>
                  <a:lnTo>
                    <a:pt x="2317" y="3129"/>
                  </a:lnTo>
                  <a:lnTo>
                    <a:pt x="2350" y="3089"/>
                  </a:lnTo>
                  <a:lnTo>
                    <a:pt x="2378" y="3045"/>
                  </a:lnTo>
                  <a:lnTo>
                    <a:pt x="2403" y="2999"/>
                  </a:lnTo>
                  <a:lnTo>
                    <a:pt x="2422" y="2950"/>
                  </a:lnTo>
                  <a:lnTo>
                    <a:pt x="2436" y="2898"/>
                  </a:lnTo>
                  <a:lnTo>
                    <a:pt x="2446" y="2845"/>
                  </a:lnTo>
                  <a:lnTo>
                    <a:pt x="2448" y="2790"/>
                  </a:lnTo>
                  <a:lnTo>
                    <a:pt x="2448" y="1355"/>
                  </a:lnTo>
                  <a:lnTo>
                    <a:pt x="2425" y="1342"/>
                  </a:lnTo>
                  <a:lnTo>
                    <a:pt x="2298" y="1257"/>
                  </a:lnTo>
                  <a:lnTo>
                    <a:pt x="2288" y="1253"/>
                  </a:lnTo>
                  <a:lnTo>
                    <a:pt x="2278" y="1250"/>
                  </a:lnTo>
                  <a:lnTo>
                    <a:pt x="2266" y="1247"/>
                  </a:lnTo>
                  <a:lnTo>
                    <a:pt x="2255" y="1249"/>
                  </a:lnTo>
                  <a:lnTo>
                    <a:pt x="2242" y="1253"/>
                  </a:lnTo>
                  <a:lnTo>
                    <a:pt x="2229" y="1260"/>
                  </a:lnTo>
                  <a:lnTo>
                    <a:pt x="2218" y="1271"/>
                  </a:lnTo>
                  <a:lnTo>
                    <a:pt x="2214" y="1277"/>
                  </a:lnTo>
                  <a:lnTo>
                    <a:pt x="2196" y="1299"/>
                  </a:lnTo>
                  <a:lnTo>
                    <a:pt x="2174" y="1317"/>
                  </a:lnTo>
                  <a:lnTo>
                    <a:pt x="2151" y="1330"/>
                  </a:lnTo>
                  <a:lnTo>
                    <a:pt x="2125" y="1341"/>
                  </a:lnTo>
                  <a:lnTo>
                    <a:pt x="2097" y="1347"/>
                  </a:lnTo>
                  <a:lnTo>
                    <a:pt x="2069" y="1350"/>
                  </a:lnTo>
                  <a:lnTo>
                    <a:pt x="2036" y="1346"/>
                  </a:lnTo>
                  <a:lnTo>
                    <a:pt x="2005" y="1338"/>
                  </a:lnTo>
                  <a:lnTo>
                    <a:pt x="1978" y="1325"/>
                  </a:lnTo>
                  <a:lnTo>
                    <a:pt x="1952" y="1306"/>
                  </a:lnTo>
                  <a:lnTo>
                    <a:pt x="1929" y="1284"/>
                  </a:lnTo>
                  <a:lnTo>
                    <a:pt x="1911" y="1258"/>
                  </a:lnTo>
                  <a:lnTo>
                    <a:pt x="1900" y="1233"/>
                  </a:lnTo>
                  <a:lnTo>
                    <a:pt x="1858" y="1121"/>
                  </a:lnTo>
                  <a:lnTo>
                    <a:pt x="1849" y="1106"/>
                  </a:lnTo>
                  <a:lnTo>
                    <a:pt x="1840" y="1095"/>
                  </a:lnTo>
                  <a:lnTo>
                    <a:pt x="1827" y="1089"/>
                  </a:lnTo>
                  <a:lnTo>
                    <a:pt x="1814" y="1085"/>
                  </a:lnTo>
                  <a:lnTo>
                    <a:pt x="1802" y="1084"/>
                  </a:lnTo>
                  <a:close/>
                  <a:moveTo>
                    <a:pt x="669" y="0"/>
                  </a:moveTo>
                  <a:lnTo>
                    <a:pt x="2037" y="0"/>
                  </a:lnTo>
                  <a:lnTo>
                    <a:pt x="2076" y="3"/>
                  </a:lnTo>
                  <a:lnTo>
                    <a:pt x="2113" y="12"/>
                  </a:lnTo>
                  <a:lnTo>
                    <a:pt x="2147" y="24"/>
                  </a:lnTo>
                  <a:lnTo>
                    <a:pt x="2180" y="42"/>
                  </a:lnTo>
                  <a:lnTo>
                    <a:pt x="2208" y="64"/>
                  </a:lnTo>
                  <a:lnTo>
                    <a:pt x="2234" y="89"/>
                  </a:lnTo>
                  <a:lnTo>
                    <a:pt x="2257" y="119"/>
                  </a:lnTo>
                  <a:lnTo>
                    <a:pt x="2275" y="151"/>
                  </a:lnTo>
                  <a:lnTo>
                    <a:pt x="2288" y="185"/>
                  </a:lnTo>
                  <a:lnTo>
                    <a:pt x="2296" y="222"/>
                  </a:lnTo>
                  <a:lnTo>
                    <a:pt x="2298" y="260"/>
                  </a:lnTo>
                  <a:lnTo>
                    <a:pt x="2298" y="269"/>
                  </a:lnTo>
                  <a:lnTo>
                    <a:pt x="2296" y="308"/>
                  </a:lnTo>
                  <a:lnTo>
                    <a:pt x="2286" y="347"/>
                  </a:lnTo>
                  <a:lnTo>
                    <a:pt x="2273" y="383"/>
                  </a:lnTo>
                  <a:lnTo>
                    <a:pt x="2253" y="415"/>
                  </a:lnTo>
                  <a:lnTo>
                    <a:pt x="2229" y="444"/>
                  </a:lnTo>
                  <a:lnTo>
                    <a:pt x="2201" y="471"/>
                  </a:lnTo>
                  <a:lnTo>
                    <a:pt x="2170" y="492"/>
                  </a:lnTo>
                  <a:lnTo>
                    <a:pt x="2136" y="509"/>
                  </a:lnTo>
                  <a:lnTo>
                    <a:pt x="2098" y="521"/>
                  </a:lnTo>
                  <a:lnTo>
                    <a:pt x="2107" y="537"/>
                  </a:lnTo>
                  <a:lnTo>
                    <a:pt x="2119" y="552"/>
                  </a:lnTo>
                  <a:lnTo>
                    <a:pt x="2136" y="566"/>
                  </a:lnTo>
                  <a:lnTo>
                    <a:pt x="2157" y="580"/>
                  </a:lnTo>
                  <a:lnTo>
                    <a:pt x="2183" y="592"/>
                  </a:lnTo>
                  <a:lnTo>
                    <a:pt x="2214" y="606"/>
                  </a:lnTo>
                  <a:lnTo>
                    <a:pt x="2250" y="620"/>
                  </a:lnTo>
                  <a:lnTo>
                    <a:pt x="2291" y="635"/>
                  </a:lnTo>
                  <a:lnTo>
                    <a:pt x="2320" y="644"/>
                  </a:lnTo>
                  <a:lnTo>
                    <a:pt x="2348" y="655"/>
                  </a:lnTo>
                  <a:lnTo>
                    <a:pt x="2378" y="667"/>
                  </a:lnTo>
                  <a:lnTo>
                    <a:pt x="2408" y="678"/>
                  </a:lnTo>
                  <a:lnTo>
                    <a:pt x="2437" y="692"/>
                  </a:lnTo>
                  <a:lnTo>
                    <a:pt x="2467" y="707"/>
                  </a:lnTo>
                  <a:lnTo>
                    <a:pt x="2496" y="723"/>
                  </a:lnTo>
                  <a:lnTo>
                    <a:pt x="2525" y="741"/>
                  </a:lnTo>
                  <a:lnTo>
                    <a:pt x="2552" y="761"/>
                  </a:lnTo>
                  <a:lnTo>
                    <a:pt x="2577" y="784"/>
                  </a:lnTo>
                  <a:lnTo>
                    <a:pt x="2602" y="807"/>
                  </a:lnTo>
                  <a:lnTo>
                    <a:pt x="2624" y="834"/>
                  </a:lnTo>
                  <a:lnTo>
                    <a:pt x="2645" y="864"/>
                  </a:lnTo>
                  <a:lnTo>
                    <a:pt x="2663" y="895"/>
                  </a:lnTo>
                  <a:lnTo>
                    <a:pt x="2678" y="931"/>
                  </a:lnTo>
                  <a:lnTo>
                    <a:pt x="2691" y="969"/>
                  </a:lnTo>
                  <a:lnTo>
                    <a:pt x="2699" y="1010"/>
                  </a:lnTo>
                  <a:lnTo>
                    <a:pt x="2705" y="1056"/>
                  </a:lnTo>
                  <a:lnTo>
                    <a:pt x="2707" y="1105"/>
                  </a:lnTo>
                  <a:lnTo>
                    <a:pt x="2707" y="1192"/>
                  </a:lnTo>
                  <a:lnTo>
                    <a:pt x="2704" y="1223"/>
                  </a:lnTo>
                  <a:lnTo>
                    <a:pt x="2697" y="1252"/>
                  </a:lnTo>
                  <a:lnTo>
                    <a:pt x="2684" y="1278"/>
                  </a:lnTo>
                  <a:lnTo>
                    <a:pt x="2668" y="1303"/>
                  </a:lnTo>
                  <a:lnTo>
                    <a:pt x="2648" y="1324"/>
                  </a:lnTo>
                  <a:lnTo>
                    <a:pt x="2625" y="1342"/>
                  </a:lnTo>
                  <a:lnTo>
                    <a:pt x="2600" y="1356"/>
                  </a:lnTo>
                  <a:lnTo>
                    <a:pt x="2571" y="1366"/>
                  </a:lnTo>
                  <a:lnTo>
                    <a:pt x="2571" y="2790"/>
                  </a:lnTo>
                  <a:lnTo>
                    <a:pt x="2568" y="2855"/>
                  </a:lnTo>
                  <a:lnTo>
                    <a:pt x="2558" y="2916"/>
                  </a:lnTo>
                  <a:lnTo>
                    <a:pt x="2543" y="2977"/>
                  </a:lnTo>
                  <a:lnTo>
                    <a:pt x="2522" y="3034"/>
                  </a:lnTo>
                  <a:lnTo>
                    <a:pt x="2495" y="3090"/>
                  </a:lnTo>
                  <a:lnTo>
                    <a:pt x="2463" y="3142"/>
                  </a:lnTo>
                  <a:lnTo>
                    <a:pt x="2426" y="3190"/>
                  </a:lnTo>
                  <a:lnTo>
                    <a:pt x="2386" y="3234"/>
                  </a:lnTo>
                  <a:lnTo>
                    <a:pt x="2341" y="3275"/>
                  </a:lnTo>
                  <a:lnTo>
                    <a:pt x="2292" y="3311"/>
                  </a:lnTo>
                  <a:lnTo>
                    <a:pt x="2240" y="3343"/>
                  </a:lnTo>
                  <a:lnTo>
                    <a:pt x="2185" y="3369"/>
                  </a:lnTo>
                  <a:lnTo>
                    <a:pt x="2127" y="3391"/>
                  </a:lnTo>
                  <a:lnTo>
                    <a:pt x="2066" y="3406"/>
                  </a:lnTo>
                  <a:lnTo>
                    <a:pt x="2004" y="3415"/>
                  </a:lnTo>
                  <a:lnTo>
                    <a:pt x="1939" y="3418"/>
                  </a:lnTo>
                  <a:lnTo>
                    <a:pt x="767" y="3418"/>
                  </a:lnTo>
                  <a:lnTo>
                    <a:pt x="703" y="3415"/>
                  </a:lnTo>
                  <a:lnTo>
                    <a:pt x="640" y="3406"/>
                  </a:lnTo>
                  <a:lnTo>
                    <a:pt x="579" y="3391"/>
                  </a:lnTo>
                  <a:lnTo>
                    <a:pt x="522" y="3369"/>
                  </a:lnTo>
                  <a:lnTo>
                    <a:pt x="466" y="3343"/>
                  </a:lnTo>
                  <a:lnTo>
                    <a:pt x="415" y="3311"/>
                  </a:lnTo>
                  <a:lnTo>
                    <a:pt x="366" y="3275"/>
                  </a:lnTo>
                  <a:lnTo>
                    <a:pt x="321" y="3234"/>
                  </a:lnTo>
                  <a:lnTo>
                    <a:pt x="280" y="3190"/>
                  </a:lnTo>
                  <a:lnTo>
                    <a:pt x="244" y="3142"/>
                  </a:lnTo>
                  <a:lnTo>
                    <a:pt x="212" y="3090"/>
                  </a:lnTo>
                  <a:lnTo>
                    <a:pt x="185" y="3034"/>
                  </a:lnTo>
                  <a:lnTo>
                    <a:pt x="165" y="2977"/>
                  </a:lnTo>
                  <a:lnTo>
                    <a:pt x="149" y="2916"/>
                  </a:lnTo>
                  <a:lnTo>
                    <a:pt x="139" y="2855"/>
                  </a:lnTo>
                  <a:lnTo>
                    <a:pt x="136" y="2791"/>
                  </a:lnTo>
                  <a:lnTo>
                    <a:pt x="136" y="1247"/>
                  </a:lnTo>
                  <a:lnTo>
                    <a:pt x="83" y="1269"/>
                  </a:lnTo>
                  <a:lnTo>
                    <a:pt x="69" y="1272"/>
                  </a:lnTo>
                  <a:lnTo>
                    <a:pt x="55" y="1272"/>
                  </a:lnTo>
                  <a:lnTo>
                    <a:pt x="40" y="1269"/>
                  </a:lnTo>
                  <a:lnTo>
                    <a:pt x="27" y="1262"/>
                  </a:lnTo>
                  <a:lnTo>
                    <a:pt x="15" y="1253"/>
                  </a:lnTo>
                  <a:lnTo>
                    <a:pt x="6" y="1240"/>
                  </a:lnTo>
                  <a:lnTo>
                    <a:pt x="1" y="1226"/>
                  </a:lnTo>
                  <a:lnTo>
                    <a:pt x="0" y="1211"/>
                  </a:lnTo>
                  <a:lnTo>
                    <a:pt x="0" y="1105"/>
                  </a:lnTo>
                  <a:lnTo>
                    <a:pt x="2" y="1056"/>
                  </a:lnTo>
                  <a:lnTo>
                    <a:pt x="7" y="1011"/>
                  </a:lnTo>
                  <a:lnTo>
                    <a:pt x="16" y="969"/>
                  </a:lnTo>
                  <a:lnTo>
                    <a:pt x="29" y="931"/>
                  </a:lnTo>
                  <a:lnTo>
                    <a:pt x="44" y="895"/>
                  </a:lnTo>
                  <a:lnTo>
                    <a:pt x="62" y="864"/>
                  </a:lnTo>
                  <a:lnTo>
                    <a:pt x="82" y="835"/>
                  </a:lnTo>
                  <a:lnTo>
                    <a:pt x="105" y="808"/>
                  </a:lnTo>
                  <a:lnTo>
                    <a:pt x="129" y="784"/>
                  </a:lnTo>
                  <a:lnTo>
                    <a:pt x="155" y="761"/>
                  </a:lnTo>
                  <a:lnTo>
                    <a:pt x="182" y="741"/>
                  </a:lnTo>
                  <a:lnTo>
                    <a:pt x="211" y="723"/>
                  </a:lnTo>
                  <a:lnTo>
                    <a:pt x="239" y="707"/>
                  </a:lnTo>
                  <a:lnTo>
                    <a:pt x="269" y="692"/>
                  </a:lnTo>
                  <a:lnTo>
                    <a:pt x="299" y="679"/>
                  </a:lnTo>
                  <a:lnTo>
                    <a:pt x="328" y="667"/>
                  </a:lnTo>
                  <a:lnTo>
                    <a:pt x="358" y="655"/>
                  </a:lnTo>
                  <a:lnTo>
                    <a:pt x="387" y="644"/>
                  </a:lnTo>
                  <a:lnTo>
                    <a:pt x="416" y="635"/>
                  </a:lnTo>
                  <a:lnTo>
                    <a:pt x="456" y="620"/>
                  </a:lnTo>
                  <a:lnTo>
                    <a:pt x="493" y="605"/>
                  </a:lnTo>
                  <a:lnTo>
                    <a:pt x="524" y="592"/>
                  </a:lnTo>
                  <a:lnTo>
                    <a:pt x="551" y="580"/>
                  </a:lnTo>
                  <a:lnTo>
                    <a:pt x="572" y="566"/>
                  </a:lnTo>
                  <a:lnTo>
                    <a:pt x="588" y="552"/>
                  </a:lnTo>
                  <a:lnTo>
                    <a:pt x="601" y="537"/>
                  </a:lnTo>
                  <a:lnTo>
                    <a:pt x="608" y="521"/>
                  </a:lnTo>
                  <a:lnTo>
                    <a:pt x="571" y="508"/>
                  </a:lnTo>
                  <a:lnTo>
                    <a:pt x="536" y="491"/>
                  </a:lnTo>
                  <a:lnTo>
                    <a:pt x="505" y="470"/>
                  </a:lnTo>
                  <a:lnTo>
                    <a:pt x="477" y="443"/>
                  </a:lnTo>
                  <a:lnTo>
                    <a:pt x="453" y="415"/>
                  </a:lnTo>
                  <a:lnTo>
                    <a:pt x="434" y="382"/>
                  </a:lnTo>
                  <a:lnTo>
                    <a:pt x="420" y="347"/>
                  </a:lnTo>
                  <a:lnTo>
                    <a:pt x="410" y="308"/>
                  </a:lnTo>
                  <a:lnTo>
                    <a:pt x="408" y="269"/>
                  </a:lnTo>
                  <a:lnTo>
                    <a:pt x="408" y="260"/>
                  </a:lnTo>
                  <a:lnTo>
                    <a:pt x="410" y="222"/>
                  </a:lnTo>
                  <a:lnTo>
                    <a:pt x="419" y="185"/>
                  </a:lnTo>
                  <a:lnTo>
                    <a:pt x="432" y="151"/>
                  </a:lnTo>
                  <a:lnTo>
                    <a:pt x="450" y="119"/>
                  </a:lnTo>
                  <a:lnTo>
                    <a:pt x="472" y="89"/>
                  </a:lnTo>
                  <a:lnTo>
                    <a:pt x="498" y="64"/>
                  </a:lnTo>
                  <a:lnTo>
                    <a:pt x="527" y="42"/>
                  </a:lnTo>
                  <a:lnTo>
                    <a:pt x="559" y="24"/>
                  </a:lnTo>
                  <a:lnTo>
                    <a:pt x="593" y="12"/>
                  </a:lnTo>
                  <a:lnTo>
                    <a:pt x="631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3" name="Group 442"/>
          <p:cNvGrpSpPr/>
          <p:nvPr/>
        </p:nvGrpSpPr>
        <p:grpSpPr>
          <a:xfrm>
            <a:off x="8138803" y="2674938"/>
            <a:ext cx="582612" cy="582612"/>
            <a:chOff x="8123238" y="2674938"/>
            <a:chExt cx="582612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1" name="Freeform 400"/>
            <p:cNvSpPr>
              <a:spLocks noEditPoints="1"/>
            </p:cNvSpPr>
            <p:nvPr/>
          </p:nvSpPr>
          <p:spPr bwMode="auto">
            <a:xfrm>
              <a:off x="8124825" y="2676525"/>
              <a:ext cx="442912" cy="442912"/>
            </a:xfrm>
            <a:custGeom>
              <a:avLst/>
              <a:gdLst>
                <a:gd name="T0" fmla="*/ 362 w 2513"/>
                <a:gd name="T1" fmla="*/ 1848 h 2512"/>
                <a:gd name="T2" fmla="*/ 340 w 2513"/>
                <a:gd name="T3" fmla="*/ 1893 h 2512"/>
                <a:gd name="T4" fmla="*/ 362 w 2513"/>
                <a:gd name="T5" fmla="*/ 1937 h 2512"/>
                <a:gd name="T6" fmla="*/ 412 w 2513"/>
                <a:gd name="T7" fmla="*/ 1945 h 2512"/>
                <a:gd name="T8" fmla="*/ 447 w 2513"/>
                <a:gd name="T9" fmla="*/ 1910 h 2512"/>
                <a:gd name="T10" fmla="*/ 439 w 2513"/>
                <a:gd name="T11" fmla="*/ 1860 h 2512"/>
                <a:gd name="T12" fmla="*/ 394 w 2513"/>
                <a:gd name="T13" fmla="*/ 1838 h 2512"/>
                <a:gd name="T14" fmla="*/ 751 w 2513"/>
                <a:gd name="T15" fmla="*/ 1380 h 2512"/>
                <a:gd name="T16" fmla="*/ 713 w 2513"/>
                <a:gd name="T17" fmla="*/ 1430 h 2512"/>
                <a:gd name="T18" fmla="*/ 721 w 2513"/>
                <a:gd name="T19" fmla="*/ 1493 h 2512"/>
                <a:gd name="T20" fmla="*/ 771 w 2513"/>
                <a:gd name="T21" fmla="*/ 1531 h 2512"/>
                <a:gd name="T22" fmla="*/ 834 w 2513"/>
                <a:gd name="T23" fmla="*/ 1523 h 2512"/>
                <a:gd name="T24" fmla="*/ 872 w 2513"/>
                <a:gd name="T25" fmla="*/ 1473 h 2512"/>
                <a:gd name="T26" fmla="*/ 864 w 2513"/>
                <a:gd name="T27" fmla="*/ 1410 h 2512"/>
                <a:gd name="T28" fmla="*/ 814 w 2513"/>
                <a:gd name="T29" fmla="*/ 1372 h 2512"/>
                <a:gd name="T30" fmla="*/ 1093 w 2513"/>
                <a:gd name="T31" fmla="*/ 1069 h 2512"/>
                <a:gd name="T32" fmla="*/ 1058 w 2513"/>
                <a:gd name="T33" fmla="*/ 1104 h 2512"/>
                <a:gd name="T34" fmla="*/ 1066 w 2513"/>
                <a:gd name="T35" fmla="*/ 1154 h 2512"/>
                <a:gd name="T36" fmla="*/ 1111 w 2513"/>
                <a:gd name="T37" fmla="*/ 1176 h 2512"/>
                <a:gd name="T38" fmla="*/ 1155 w 2513"/>
                <a:gd name="T39" fmla="*/ 1154 h 2512"/>
                <a:gd name="T40" fmla="*/ 1163 w 2513"/>
                <a:gd name="T41" fmla="*/ 1104 h 2512"/>
                <a:gd name="T42" fmla="*/ 1128 w 2513"/>
                <a:gd name="T43" fmla="*/ 1069 h 2512"/>
                <a:gd name="T44" fmla="*/ 1596 w 2513"/>
                <a:gd name="T45" fmla="*/ 491 h 2512"/>
                <a:gd name="T46" fmla="*/ 1546 w 2513"/>
                <a:gd name="T47" fmla="*/ 529 h 2512"/>
                <a:gd name="T48" fmla="*/ 1538 w 2513"/>
                <a:gd name="T49" fmla="*/ 593 h 2512"/>
                <a:gd name="T50" fmla="*/ 1576 w 2513"/>
                <a:gd name="T51" fmla="*/ 643 h 2512"/>
                <a:gd name="T52" fmla="*/ 1639 w 2513"/>
                <a:gd name="T53" fmla="*/ 651 h 2512"/>
                <a:gd name="T54" fmla="*/ 1690 w 2513"/>
                <a:gd name="T55" fmla="*/ 613 h 2512"/>
                <a:gd name="T56" fmla="*/ 1698 w 2513"/>
                <a:gd name="T57" fmla="*/ 550 h 2512"/>
                <a:gd name="T58" fmla="*/ 1660 w 2513"/>
                <a:gd name="T59" fmla="*/ 499 h 2512"/>
                <a:gd name="T60" fmla="*/ 1976 w 2513"/>
                <a:gd name="T61" fmla="*/ 268 h 2512"/>
                <a:gd name="T62" fmla="*/ 1932 w 2513"/>
                <a:gd name="T63" fmla="*/ 291 h 2512"/>
                <a:gd name="T64" fmla="*/ 1924 w 2513"/>
                <a:gd name="T65" fmla="*/ 340 h 2512"/>
                <a:gd name="T66" fmla="*/ 1959 w 2513"/>
                <a:gd name="T67" fmla="*/ 375 h 2512"/>
                <a:gd name="T68" fmla="*/ 2009 w 2513"/>
                <a:gd name="T69" fmla="*/ 367 h 2512"/>
                <a:gd name="T70" fmla="*/ 2031 w 2513"/>
                <a:gd name="T71" fmla="*/ 323 h 2512"/>
                <a:gd name="T72" fmla="*/ 2009 w 2513"/>
                <a:gd name="T73" fmla="*/ 279 h 2512"/>
                <a:gd name="T74" fmla="*/ 2312 w 2513"/>
                <a:gd name="T75" fmla="*/ 0 h 2512"/>
                <a:gd name="T76" fmla="*/ 2429 w 2513"/>
                <a:gd name="T77" fmla="*/ 10 h 2512"/>
                <a:gd name="T78" fmla="*/ 2513 w 2513"/>
                <a:gd name="T79" fmla="*/ 31 h 2512"/>
                <a:gd name="T80" fmla="*/ 38 w 2513"/>
                <a:gd name="T81" fmla="*/ 2505 h 2512"/>
                <a:gd name="T82" fmla="*/ 25 w 2513"/>
                <a:gd name="T83" fmla="*/ 2491 h 2512"/>
                <a:gd name="T84" fmla="*/ 7 w 2513"/>
                <a:gd name="T85" fmla="*/ 2412 h 2512"/>
                <a:gd name="T86" fmla="*/ 0 w 2513"/>
                <a:gd name="T87" fmla="*/ 2309 h 2512"/>
                <a:gd name="T88" fmla="*/ 10 w 2513"/>
                <a:gd name="T89" fmla="*/ 2184 h 2512"/>
                <a:gd name="T90" fmla="*/ 47 w 2513"/>
                <a:gd name="T91" fmla="*/ 2041 h 2512"/>
                <a:gd name="T92" fmla="*/ 118 w 2513"/>
                <a:gd name="T93" fmla="*/ 1881 h 2512"/>
                <a:gd name="T94" fmla="*/ 232 w 2513"/>
                <a:gd name="T95" fmla="*/ 1706 h 2512"/>
                <a:gd name="T96" fmla="*/ 397 w 2513"/>
                <a:gd name="T97" fmla="*/ 1518 h 2512"/>
                <a:gd name="T98" fmla="*/ 1639 w 2513"/>
                <a:gd name="T99" fmla="*/ 285 h 2512"/>
                <a:gd name="T100" fmla="*/ 1812 w 2513"/>
                <a:gd name="T101" fmla="*/ 159 h 2512"/>
                <a:gd name="T102" fmla="*/ 1971 w 2513"/>
                <a:gd name="T103" fmla="*/ 75 h 2512"/>
                <a:gd name="T104" fmla="*/ 2114 w 2513"/>
                <a:gd name="T105" fmla="*/ 26 h 2512"/>
                <a:gd name="T106" fmla="*/ 2240 w 2513"/>
                <a:gd name="T107" fmla="*/ 4 h 2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3" h="2512">
                  <a:moveTo>
                    <a:pt x="394" y="1838"/>
                  </a:moveTo>
                  <a:lnTo>
                    <a:pt x="377" y="1840"/>
                  </a:lnTo>
                  <a:lnTo>
                    <a:pt x="362" y="1848"/>
                  </a:lnTo>
                  <a:lnTo>
                    <a:pt x="350" y="1860"/>
                  </a:lnTo>
                  <a:lnTo>
                    <a:pt x="342" y="1875"/>
                  </a:lnTo>
                  <a:lnTo>
                    <a:pt x="340" y="1893"/>
                  </a:lnTo>
                  <a:lnTo>
                    <a:pt x="342" y="1910"/>
                  </a:lnTo>
                  <a:lnTo>
                    <a:pt x="350" y="1925"/>
                  </a:lnTo>
                  <a:lnTo>
                    <a:pt x="362" y="1937"/>
                  </a:lnTo>
                  <a:lnTo>
                    <a:pt x="377" y="1945"/>
                  </a:lnTo>
                  <a:lnTo>
                    <a:pt x="394" y="1947"/>
                  </a:lnTo>
                  <a:lnTo>
                    <a:pt x="412" y="1945"/>
                  </a:lnTo>
                  <a:lnTo>
                    <a:pt x="427" y="1937"/>
                  </a:lnTo>
                  <a:lnTo>
                    <a:pt x="439" y="1925"/>
                  </a:lnTo>
                  <a:lnTo>
                    <a:pt x="447" y="1910"/>
                  </a:lnTo>
                  <a:lnTo>
                    <a:pt x="449" y="1893"/>
                  </a:lnTo>
                  <a:lnTo>
                    <a:pt x="447" y="1875"/>
                  </a:lnTo>
                  <a:lnTo>
                    <a:pt x="439" y="1860"/>
                  </a:lnTo>
                  <a:lnTo>
                    <a:pt x="427" y="1848"/>
                  </a:lnTo>
                  <a:lnTo>
                    <a:pt x="412" y="1840"/>
                  </a:lnTo>
                  <a:lnTo>
                    <a:pt x="394" y="1838"/>
                  </a:lnTo>
                  <a:close/>
                  <a:moveTo>
                    <a:pt x="793" y="1369"/>
                  </a:moveTo>
                  <a:lnTo>
                    <a:pt x="771" y="1372"/>
                  </a:lnTo>
                  <a:lnTo>
                    <a:pt x="751" y="1380"/>
                  </a:lnTo>
                  <a:lnTo>
                    <a:pt x="734" y="1393"/>
                  </a:lnTo>
                  <a:lnTo>
                    <a:pt x="721" y="1410"/>
                  </a:lnTo>
                  <a:lnTo>
                    <a:pt x="713" y="1430"/>
                  </a:lnTo>
                  <a:lnTo>
                    <a:pt x="710" y="1451"/>
                  </a:lnTo>
                  <a:lnTo>
                    <a:pt x="713" y="1473"/>
                  </a:lnTo>
                  <a:lnTo>
                    <a:pt x="721" y="1493"/>
                  </a:lnTo>
                  <a:lnTo>
                    <a:pt x="734" y="1510"/>
                  </a:lnTo>
                  <a:lnTo>
                    <a:pt x="751" y="1523"/>
                  </a:lnTo>
                  <a:lnTo>
                    <a:pt x="771" y="1531"/>
                  </a:lnTo>
                  <a:lnTo>
                    <a:pt x="793" y="1534"/>
                  </a:lnTo>
                  <a:lnTo>
                    <a:pt x="814" y="1531"/>
                  </a:lnTo>
                  <a:lnTo>
                    <a:pt x="834" y="1523"/>
                  </a:lnTo>
                  <a:lnTo>
                    <a:pt x="851" y="1510"/>
                  </a:lnTo>
                  <a:lnTo>
                    <a:pt x="864" y="1493"/>
                  </a:lnTo>
                  <a:lnTo>
                    <a:pt x="872" y="1473"/>
                  </a:lnTo>
                  <a:lnTo>
                    <a:pt x="875" y="1451"/>
                  </a:lnTo>
                  <a:lnTo>
                    <a:pt x="872" y="1430"/>
                  </a:lnTo>
                  <a:lnTo>
                    <a:pt x="864" y="1410"/>
                  </a:lnTo>
                  <a:lnTo>
                    <a:pt x="851" y="1393"/>
                  </a:lnTo>
                  <a:lnTo>
                    <a:pt x="834" y="1380"/>
                  </a:lnTo>
                  <a:lnTo>
                    <a:pt x="814" y="1372"/>
                  </a:lnTo>
                  <a:lnTo>
                    <a:pt x="793" y="1369"/>
                  </a:lnTo>
                  <a:close/>
                  <a:moveTo>
                    <a:pt x="1111" y="1067"/>
                  </a:moveTo>
                  <a:lnTo>
                    <a:pt x="1093" y="1069"/>
                  </a:lnTo>
                  <a:lnTo>
                    <a:pt x="1078" y="1077"/>
                  </a:lnTo>
                  <a:lnTo>
                    <a:pt x="1066" y="1089"/>
                  </a:lnTo>
                  <a:lnTo>
                    <a:pt x="1058" y="1104"/>
                  </a:lnTo>
                  <a:lnTo>
                    <a:pt x="1056" y="1121"/>
                  </a:lnTo>
                  <a:lnTo>
                    <a:pt x="1058" y="1139"/>
                  </a:lnTo>
                  <a:lnTo>
                    <a:pt x="1066" y="1154"/>
                  </a:lnTo>
                  <a:lnTo>
                    <a:pt x="1078" y="1166"/>
                  </a:lnTo>
                  <a:lnTo>
                    <a:pt x="1093" y="1174"/>
                  </a:lnTo>
                  <a:lnTo>
                    <a:pt x="1111" y="1176"/>
                  </a:lnTo>
                  <a:lnTo>
                    <a:pt x="1128" y="1174"/>
                  </a:lnTo>
                  <a:lnTo>
                    <a:pt x="1143" y="1166"/>
                  </a:lnTo>
                  <a:lnTo>
                    <a:pt x="1155" y="1154"/>
                  </a:lnTo>
                  <a:lnTo>
                    <a:pt x="1163" y="1139"/>
                  </a:lnTo>
                  <a:lnTo>
                    <a:pt x="1166" y="1121"/>
                  </a:lnTo>
                  <a:lnTo>
                    <a:pt x="1163" y="1104"/>
                  </a:lnTo>
                  <a:lnTo>
                    <a:pt x="1155" y="1089"/>
                  </a:lnTo>
                  <a:lnTo>
                    <a:pt x="1143" y="1077"/>
                  </a:lnTo>
                  <a:lnTo>
                    <a:pt x="1128" y="1069"/>
                  </a:lnTo>
                  <a:lnTo>
                    <a:pt x="1111" y="1067"/>
                  </a:lnTo>
                  <a:close/>
                  <a:moveTo>
                    <a:pt x="1618" y="488"/>
                  </a:moveTo>
                  <a:lnTo>
                    <a:pt x="1596" y="491"/>
                  </a:lnTo>
                  <a:lnTo>
                    <a:pt x="1576" y="499"/>
                  </a:lnTo>
                  <a:lnTo>
                    <a:pt x="1559" y="512"/>
                  </a:lnTo>
                  <a:lnTo>
                    <a:pt x="1546" y="529"/>
                  </a:lnTo>
                  <a:lnTo>
                    <a:pt x="1538" y="550"/>
                  </a:lnTo>
                  <a:lnTo>
                    <a:pt x="1535" y="571"/>
                  </a:lnTo>
                  <a:lnTo>
                    <a:pt x="1538" y="593"/>
                  </a:lnTo>
                  <a:lnTo>
                    <a:pt x="1546" y="613"/>
                  </a:lnTo>
                  <a:lnTo>
                    <a:pt x="1559" y="630"/>
                  </a:lnTo>
                  <a:lnTo>
                    <a:pt x="1576" y="643"/>
                  </a:lnTo>
                  <a:lnTo>
                    <a:pt x="1596" y="651"/>
                  </a:lnTo>
                  <a:lnTo>
                    <a:pt x="1618" y="654"/>
                  </a:lnTo>
                  <a:lnTo>
                    <a:pt x="1639" y="651"/>
                  </a:lnTo>
                  <a:lnTo>
                    <a:pt x="1660" y="643"/>
                  </a:lnTo>
                  <a:lnTo>
                    <a:pt x="1677" y="630"/>
                  </a:lnTo>
                  <a:lnTo>
                    <a:pt x="1690" y="613"/>
                  </a:lnTo>
                  <a:lnTo>
                    <a:pt x="1698" y="593"/>
                  </a:lnTo>
                  <a:lnTo>
                    <a:pt x="1701" y="571"/>
                  </a:lnTo>
                  <a:lnTo>
                    <a:pt x="1698" y="550"/>
                  </a:lnTo>
                  <a:lnTo>
                    <a:pt x="1690" y="529"/>
                  </a:lnTo>
                  <a:lnTo>
                    <a:pt x="1677" y="512"/>
                  </a:lnTo>
                  <a:lnTo>
                    <a:pt x="1660" y="499"/>
                  </a:lnTo>
                  <a:lnTo>
                    <a:pt x="1639" y="491"/>
                  </a:lnTo>
                  <a:lnTo>
                    <a:pt x="1618" y="488"/>
                  </a:lnTo>
                  <a:close/>
                  <a:moveTo>
                    <a:pt x="1976" y="268"/>
                  </a:moveTo>
                  <a:lnTo>
                    <a:pt x="1959" y="271"/>
                  </a:lnTo>
                  <a:lnTo>
                    <a:pt x="1944" y="279"/>
                  </a:lnTo>
                  <a:lnTo>
                    <a:pt x="1932" y="291"/>
                  </a:lnTo>
                  <a:lnTo>
                    <a:pt x="1924" y="306"/>
                  </a:lnTo>
                  <a:lnTo>
                    <a:pt x="1921" y="323"/>
                  </a:lnTo>
                  <a:lnTo>
                    <a:pt x="1924" y="340"/>
                  </a:lnTo>
                  <a:lnTo>
                    <a:pt x="1932" y="356"/>
                  </a:lnTo>
                  <a:lnTo>
                    <a:pt x="1944" y="367"/>
                  </a:lnTo>
                  <a:lnTo>
                    <a:pt x="1959" y="375"/>
                  </a:lnTo>
                  <a:lnTo>
                    <a:pt x="1976" y="378"/>
                  </a:lnTo>
                  <a:lnTo>
                    <a:pt x="1993" y="375"/>
                  </a:lnTo>
                  <a:lnTo>
                    <a:pt x="2009" y="367"/>
                  </a:lnTo>
                  <a:lnTo>
                    <a:pt x="2020" y="356"/>
                  </a:lnTo>
                  <a:lnTo>
                    <a:pt x="2028" y="340"/>
                  </a:lnTo>
                  <a:lnTo>
                    <a:pt x="2031" y="323"/>
                  </a:lnTo>
                  <a:lnTo>
                    <a:pt x="2028" y="306"/>
                  </a:lnTo>
                  <a:lnTo>
                    <a:pt x="2020" y="291"/>
                  </a:lnTo>
                  <a:lnTo>
                    <a:pt x="2009" y="279"/>
                  </a:lnTo>
                  <a:lnTo>
                    <a:pt x="1993" y="271"/>
                  </a:lnTo>
                  <a:lnTo>
                    <a:pt x="1976" y="268"/>
                  </a:lnTo>
                  <a:close/>
                  <a:moveTo>
                    <a:pt x="2312" y="0"/>
                  </a:moveTo>
                  <a:lnTo>
                    <a:pt x="2354" y="1"/>
                  </a:lnTo>
                  <a:lnTo>
                    <a:pt x="2393" y="5"/>
                  </a:lnTo>
                  <a:lnTo>
                    <a:pt x="2429" y="10"/>
                  </a:lnTo>
                  <a:lnTo>
                    <a:pt x="2460" y="16"/>
                  </a:lnTo>
                  <a:lnTo>
                    <a:pt x="2489" y="23"/>
                  </a:lnTo>
                  <a:lnTo>
                    <a:pt x="2513" y="31"/>
                  </a:lnTo>
                  <a:lnTo>
                    <a:pt x="2510" y="34"/>
                  </a:lnTo>
                  <a:lnTo>
                    <a:pt x="2506" y="37"/>
                  </a:lnTo>
                  <a:lnTo>
                    <a:pt x="38" y="2505"/>
                  </a:lnTo>
                  <a:lnTo>
                    <a:pt x="35" y="2509"/>
                  </a:lnTo>
                  <a:lnTo>
                    <a:pt x="31" y="2512"/>
                  </a:lnTo>
                  <a:lnTo>
                    <a:pt x="25" y="2491"/>
                  </a:lnTo>
                  <a:lnTo>
                    <a:pt x="18" y="2468"/>
                  </a:lnTo>
                  <a:lnTo>
                    <a:pt x="13" y="2441"/>
                  </a:lnTo>
                  <a:lnTo>
                    <a:pt x="7" y="2412"/>
                  </a:lnTo>
                  <a:lnTo>
                    <a:pt x="3" y="2380"/>
                  </a:lnTo>
                  <a:lnTo>
                    <a:pt x="1" y="2346"/>
                  </a:lnTo>
                  <a:lnTo>
                    <a:pt x="0" y="2309"/>
                  </a:lnTo>
                  <a:lnTo>
                    <a:pt x="1" y="2270"/>
                  </a:lnTo>
                  <a:lnTo>
                    <a:pt x="4" y="2228"/>
                  </a:lnTo>
                  <a:lnTo>
                    <a:pt x="10" y="2184"/>
                  </a:lnTo>
                  <a:lnTo>
                    <a:pt x="19" y="2139"/>
                  </a:lnTo>
                  <a:lnTo>
                    <a:pt x="31" y="2091"/>
                  </a:lnTo>
                  <a:lnTo>
                    <a:pt x="47" y="2041"/>
                  </a:lnTo>
                  <a:lnTo>
                    <a:pt x="67" y="1990"/>
                  </a:lnTo>
                  <a:lnTo>
                    <a:pt x="90" y="1936"/>
                  </a:lnTo>
                  <a:lnTo>
                    <a:pt x="118" y="1881"/>
                  </a:lnTo>
                  <a:lnTo>
                    <a:pt x="151" y="1824"/>
                  </a:lnTo>
                  <a:lnTo>
                    <a:pt x="189" y="1766"/>
                  </a:lnTo>
                  <a:lnTo>
                    <a:pt x="232" y="1706"/>
                  </a:lnTo>
                  <a:lnTo>
                    <a:pt x="281" y="1643"/>
                  </a:lnTo>
                  <a:lnTo>
                    <a:pt x="336" y="1581"/>
                  </a:lnTo>
                  <a:lnTo>
                    <a:pt x="397" y="1518"/>
                  </a:lnTo>
                  <a:lnTo>
                    <a:pt x="1519" y="396"/>
                  </a:lnTo>
                  <a:lnTo>
                    <a:pt x="1579" y="338"/>
                  </a:lnTo>
                  <a:lnTo>
                    <a:pt x="1639" y="285"/>
                  </a:lnTo>
                  <a:lnTo>
                    <a:pt x="1699" y="238"/>
                  </a:lnTo>
                  <a:lnTo>
                    <a:pt x="1756" y="196"/>
                  </a:lnTo>
                  <a:lnTo>
                    <a:pt x="1812" y="159"/>
                  </a:lnTo>
                  <a:lnTo>
                    <a:pt x="1866" y="127"/>
                  </a:lnTo>
                  <a:lnTo>
                    <a:pt x="1919" y="99"/>
                  </a:lnTo>
                  <a:lnTo>
                    <a:pt x="1971" y="75"/>
                  </a:lnTo>
                  <a:lnTo>
                    <a:pt x="2020" y="55"/>
                  </a:lnTo>
                  <a:lnTo>
                    <a:pt x="2068" y="39"/>
                  </a:lnTo>
                  <a:lnTo>
                    <a:pt x="2114" y="26"/>
                  </a:lnTo>
                  <a:lnTo>
                    <a:pt x="2158" y="16"/>
                  </a:lnTo>
                  <a:lnTo>
                    <a:pt x="2200" y="9"/>
                  </a:lnTo>
                  <a:lnTo>
                    <a:pt x="2240" y="4"/>
                  </a:lnTo>
                  <a:lnTo>
                    <a:pt x="2277" y="1"/>
                  </a:lnTo>
                  <a:lnTo>
                    <a:pt x="2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401"/>
            <p:cNvSpPr>
              <a:spLocks noEditPoints="1"/>
            </p:cNvSpPr>
            <p:nvPr/>
          </p:nvSpPr>
          <p:spPr bwMode="auto">
            <a:xfrm>
              <a:off x="8270875" y="2811463"/>
              <a:ext cx="434975" cy="434975"/>
            </a:xfrm>
            <a:custGeom>
              <a:avLst/>
              <a:gdLst>
                <a:gd name="T0" fmla="*/ 431 w 2468"/>
                <a:gd name="T1" fmla="*/ 2168 h 2470"/>
                <a:gd name="T2" fmla="*/ 408 w 2468"/>
                <a:gd name="T3" fmla="*/ 2213 h 2470"/>
                <a:gd name="T4" fmla="*/ 431 w 2468"/>
                <a:gd name="T5" fmla="*/ 2257 h 2470"/>
                <a:gd name="T6" fmla="*/ 481 w 2468"/>
                <a:gd name="T7" fmla="*/ 2265 h 2470"/>
                <a:gd name="T8" fmla="*/ 516 w 2468"/>
                <a:gd name="T9" fmla="*/ 2230 h 2470"/>
                <a:gd name="T10" fmla="*/ 508 w 2468"/>
                <a:gd name="T11" fmla="*/ 2180 h 2470"/>
                <a:gd name="T12" fmla="*/ 463 w 2468"/>
                <a:gd name="T13" fmla="*/ 2158 h 2470"/>
                <a:gd name="T14" fmla="*/ 890 w 2468"/>
                <a:gd name="T15" fmla="*/ 1673 h 2470"/>
                <a:gd name="T16" fmla="*/ 852 w 2468"/>
                <a:gd name="T17" fmla="*/ 1722 h 2470"/>
                <a:gd name="T18" fmla="*/ 861 w 2468"/>
                <a:gd name="T19" fmla="*/ 1786 h 2470"/>
                <a:gd name="T20" fmla="*/ 910 w 2468"/>
                <a:gd name="T21" fmla="*/ 1824 h 2470"/>
                <a:gd name="T22" fmla="*/ 973 w 2468"/>
                <a:gd name="T23" fmla="*/ 1815 h 2470"/>
                <a:gd name="T24" fmla="*/ 1011 w 2468"/>
                <a:gd name="T25" fmla="*/ 1766 h 2470"/>
                <a:gd name="T26" fmla="*/ 1003 w 2468"/>
                <a:gd name="T27" fmla="*/ 1703 h 2470"/>
                <a:gd name="T28" fmla="*/ 954 w 2468"/>
                <a:gd name="T29" fmla="*/ 1665 h 2470"/>
                <a:gd name="T30" fmla="*/ 1547 w 2468"/>
                <a:gd name="T31" fmla="*/ 1114 h 2470"/>
                <a:gd name="T32" fmla="*/ 1512 w 2468"/>
                <a:gd name="T33" fmla="*/ 1149 h 2470"/>
                <a:gd name="T34" fmla="*/ 1520 w 2468"/>
                <a:gd name="T35" fmla="*/ 1199 h 2470"/>
                <a:gd name="T36" fmla="*/ 1564 w 2468"/>
                <a:gd name="T37" fmla="*/ 1222 h 2470"/>
                <a:gd name="T38" fmla="*/ 1609 w 2468"/>
                <a:gd name="T39" fmla="*/ 1199 h 2470"/>
                <a:gd name="T40" fmla="*/ 1617 w 2468"/>
                <a:gd name="T41" fmla="*/ 1149 h 2470"/>
                <a:gd name="T42" fmla="*/ 1582 w 2468"/>
                <a:gd name="T43" fmla="*/ 1114 h 2470"/>
                <a:gd name="T44" fmla="*/ 1968 w 2468"/>
                <a:gd name="T45" fmla="*/ 674 h 2470"/>
                <a:gd name="T46" fmla="*/ 1919 w 2468"/>
                <a:gd name="T47" fmla="*/ 712 h 2470"/>
                <a:gd name="T48" fmla="*/ 1909 w 2468"/>
                <a:gd name="T49" fmla="*/ 775 h 2470"/>
                <a:gd name="T50" fmla="*/ 1948 w 2468"/>
                <a:gd name="T51" fmla="*/ 824 h 2470"/>
                <a:gd name="T52" fmla="*/ 2012 w 2468"/>
                <a:gd name="T53" fmla="*/ 833 h 2470"/>
                <a:gd name="T54" fmla="*/ 2061 w 2468"/>
                <a:gd name="T55" fmla="*/ 795 h 2470"/>
                <a:gd name="T56" fmla="*/ 2069 w 2468"/>
                <a:gd name="T57" fmla="*/ 731 h 2470"/>
                <a:gd name="T58" fmla="*/ 2031 w 2468"/>
                <a:gd name="T59" fmla="*/ 682 h 2470"/>
                <a:gd name="T60" fmla="*/ 2115 w 2468"/>
                <a:gd name="T61" fmla="*/ 451 h 2470"/>
                <a:gd name="T62" fmla="*/ 2071 w 2468"/>
                <a:gd name="T63" fmla="*/ 473 h 2470"/>
                <a:gd name="T64" fmla="*/ 2063 w 2468"/>
                <a:gd name="T65" fmla="*/ 523 h 2470"/>
                <a:gd name="T66" fmla="*/ 2098 w 2468"/>
                <a:gd name="T67" fmla="*/ 558 h 2470"/>
                <a:gd name="T68" fmla="*/ 2148 w 2468"/>
                <a:gd name="T69" fmla="*/ 550 h 2470"/>
                <a:gd name="T70" fmla="*/ 2170 w 2468"/>
                <a:gd name="T71" fmla="*/ 506 h 2470"/>
                <a:gd name="T72" fmla="*/ 2148 w 2468"/>
                <a:gd name="T73" fmla="*/ 461 h 2470"/>
                <a:gd name="T74" fmla="*/ 2441 w 2468"/>
                <a:gd name="T75" fmla="*/ 0 h 2470"/>
                <a:gd name="T76" fmla="*/ 2459 w 2468"/>
                <a:gd name="T77" fmla="*/ 79 h 2470"/>
                <a:gd name="T78" fmla="*/ 2468 w 2468"/>
                <a:gd name="T79" fmla="*/ 181 h 2470"/>
                <a:gd name="T80" fmla="*/ 2459 w 2468"/>
                <a:gd name="T81" fmla="*/ 305 h 2470"/>
                <a:gd name="T82" fmla="*/ 2424 w 2468"/>
                <a:gd name="T83" fmla="*/ 448 h 2470"/>
                <a:gd name="T84" fmla="*/ 2354 w 2468"/>
                <a:gd name="T85" fmla="*/ 608 h 2470"/>
                <a:gd name="T86" fmla="*/ 2241 w 2468"/>
                <a:gd name="T87" fmla="*/ 783 h 2470"/>
                <a:gd name="T88" fmla="*/ 2077 w 2468"/>
                <a:gd name="T89" fmla="*/ 971 h 2470"/>
                <a:gd name="T90" fmla="*/ 842 w 2468"/>
                <a:gd name="T91" fmla="*/ 2196 h 2470"/>
                <a:gd name="T92" fmla="*/ 661 w 2468"/>
                <a:gd name="T93" fmla="*/ 2324 h 2470"/>
                <a:gd name="T94" fmla="*/ 496 w 2468"/>
                <a:gd name="T95" fmla="*/ 2407 h 2470"/>
                <a:gd name="T96" fmla="*/ 349 w 2468"/>
                <a:gd name="T97" fmla="*/ 2452 h 2470"/>
                <a:gd name="T98" fmla="*/ 222 w 2468"/>
                <a:gd name="T99" fmla="*/ 2469 h 2470"/>
                <a:gd name="T100" fmla="*/ 99 w 2468"/>
                <a:gd name="T101" fmla="*/ 2465 h 2470"/>
                <a:gd name="T102" fmla="*/ 0 w 2468"/>
                <a:gd name="T103" fmla="*/ 2444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8" h="2470">
                  <a:moveTo>
                    <a:pt x="463" y="2158"/>
                  </a:moveTo>
                  <a:lnTo>
                    <a:pt x="446" y="2160"/>
                  </a:lnTo>
                  <a:lnTo>
                    <a:pt x="431" y="2168"/>
                  </a:lnTo>
                  <a:lnTo>
                    <a:pt x="419" y="2180"/>
                  </a:lnTo>
                  <a:lnTo>
                    <a:pt x="411" y="2195"/>
                  </a:lnTo>
                  <a:lnTo>
                    <a:pt x="408" y="2213"/>
                  </a:lnTo>
                  <a:lnTo>
                    <a:pt x="411" y="2230"/>
                  </a:lnTo>
                  <a:lnTo>
                    <a:pt x="419" y="2245"/>
                  </a:lnTo>
                  <a:lnTo>
                    <a:pt x="431" y="2257"/>
                  </a:lnTo>
                  <a:lnTo>
                    <a:pt x="446" y="2265"/>
                  </a:lnTo>
                  <a:lnTo>
                    <a:pt x="463" y="2268"/>
                  </a:lnTo>
                  <a:lnTo>
                    <a:pt x="481" y="2265"/>
                  </a:lnTo>
                  <a:lnTo>
                    <a:pt x="496" y="2257"/>
                  </a:lnTo>
                  <a:lnTo>
                    <a:pt x="508" y="2245"/>
                  </a:lnTo>
                  <a:lnTo>
                    <a:pt x="516" y="2230"/>
                  </a:lnTo>
                  <a:lnTo>
                    <a:pt x="518" y="2213"/>
                  </a:lnTo>
                  <a:lnTo>
                    <a:pt x="516" y="2195"/>
                  </a:lnTo>
                  <a:lnTo>
                    <a:pt x="508" y="2180"/>
                  </a:lnTo>
                  <a:lnTo>
                    <a:pt x="496" y="2168"/>
                  </a:lnTo>
                  <a:lnTo>
                    <a:pt x="481" y="2160"/>
                  </a:lnTo>
                  <a:lnTo>
                    <a:pt x="463" y="2158"/>
                  </a:lnTo>
                  <a:close/>
                  <a:moveTo>
                    <a:pt x="932" y="1662"/>
                  </a:moveTo>
                  <a:lnTo>
                    <a:pt x="910" y="1665"/>
                  </a:lnTo>
                  <a:lnTo>
                    <a:pt x="890" y="1673"/>
                  </a:lnTo>
                  <a:lnTo>
                    <a:pt x="873" y="1686"/>
                  </a:lnTo>
                  <a:lnTo>
                    <a:pt x="861" y="1703"/>
                  </a:lnTo>
                  <a:lnTo>
                    <a:pt x="852" y="1722"/>
                  </a:lnTo>
                  <a:lnTo>
                    <a:pt x="849" y="1744"/>
                  </a:lnTo>
                  <a:lnTo>
                    <a:pt x="852" y="1766"/>
                  </a:lnTo>
                  <a:lnTo>
                    <a:pt x="861" y="1786"/>
                  </a:lnTo>
                  <a:lnTo>
                    <a:pt x="873" y="1802"/>
                  </a:lnTo>
                  <a:lnTo>
                    <a:pt x="890" y="1815"/>
                  </a:lnTo>
                  <a:lnTo>
                    <a:pt x="910" y="1824"/>
                  </a:lnTo>
                  <a:lnTo>
                    <a:pt x="932" y="1827"/>
                  </a:lnTo>
                  <a:lnTo>
                    <a:pt x="954" y="1824"/>
                  </a:lnTo>
                  <a:lnTo>
                    <a:pt x="973" y="1815"/>
                  </a:lnTo>
                  <a:lnTo>
                    <a:pt x="990" y="1802"/>
                  </a:lnTo>
                  <a:lnTo>
                    <a:pt x="1003" y="1786"/>
                  </a:lnTo>
                  <a:lnTo>
                    <a:pt x="1011" y="1766"/>
                  </a:lnTo>
                  <a:lnTo>
                    <a:pt x="1014" y="1744"/>
                  </a:lnTo>
                  <a:lnTo>
                    <a:pt x="1011" y="1722"/>
                  </a:lnTo>
                  <a:lnTo>
                    <a:pt x="1003" y="1703"/>
                  </a:lnTo>
                  <a:lnTo>
                    <a:pt x="990" y="1686"/>
                  </a:lnTo>
                  <a:lnTo>
                    <a:pt x="973" y="1673"/>
                  </a:lnTo>
                  <a:lnTo>
                    <a:pt x="954" y="1665"/>
                  </a:lnTo>
                  <a:lnTo>
                    <a:pt x="932" y="1662"/>
                  </a:lnTo>
                  <a:close/>
                  <a:moveTo>
                    <a:pt x="1564" y="1112"/>
                  </a:moveTo>
                  <a:lnTo>
                    <a:pt x="1547" y="1114"/>
                  </a:lnTo>
                  <a:lnTo>
                    <a:pt x="1532" y="1122"/>
                  </a:lnTo>
                  <a:lnTo>
                    <a:pt x="1520" y="1134"/>
                  </a:lnTo>
                  <a:lnTo>
                    <a:pt x="1512" y="1149"/>
                  </a:lnTo>
                  <a:lnTo>
                    <a:pt x="1509" y="1167"/>
                  </a:lnTo>
                  <a:lnTo>
                    <a:pt x="1512" y="1184"/>
                  </a:lnTo>
                  <a:lnTo>
                    <a:pt x="1520" y="1199"/>
                  </a:lnTo>
                  <a:lnTo>
                    <a:pt x="1532" y="1211"/>
                  </a:lnTo>
                  <a:lnTo>
                    <a:pt x="1547" y="1219"/>
                  </a:lnTo>
                  <a:lnTo>
                    <a:pt x="1564" y="1222"/>
                  </a:lnTo>
                  <a:lnTo>
                    <a:pt x="1582" y="1219"/>
                  </a:lnTo>
                  <a:lnTo>
                    <a:pt x="1597" y="1211"/>
                  </a:lnTo>
                  <a:lnTo>
                    <a:pt x="1609" y="1199"/>
                  </a:lnTo>
                  <a:lnTo>
                    <a:pt x="1617" y="1184"/>
                  </a:lnTo>
                  <a:lnTo>
                    <a:pt x="1619" y="1167"/>
                  </a:lnTo>
                  <a:lnTo>
                    <a:pt x="1617" y="1149"/>
                  </a:lnTo>
                  <a:lnTo>
                    <a:pt x="1609" y="1134"/>
                  </a:lnTo>
                  <a:lnTo>
                    <a:pt x="1597" y="1122"/>
                  </a:lnTo>
                  <a:lnTo>
                    <a:pt x="1582" y="1114"/>
                  </a:lnTo>
                  <a:lnTo>
                    <a:pt x="1564" y="1112"/>
                  </a:lnTo>
                  <a:close/>
                  <a:moveTo>
                    <a:pt x="1990" y="671"/>
                  </a:moveTo>
                  <a:lnTo>
                    <a:pt x="1968" y="674"/>
                  </a:lnTo>
                  <a:lnTo>
                    <a:pt x="1948" y="682"/>
                  </a:lnTo>
                  <a:lnTo>
                    <a:pt x="1931" y="695"/>
                  </a:lnTo>
                  <a:lnTo>
                    <a:pt x="1919" y="712"/>
                  </a:lnTo>
                  <a:lnTo>
                    <a:pt x="1909" y="731"/>
                  </a:lnTo>
                  <a:lnTo>
                    <a:pt x="1906" y="753"/>
                  </a:lnTo>
                  <a:lnTo>
                    <a:pt x="1909" y="775"/>
                  </a:lnTo>
                  <a:lnTo>
                    <a:pt x="1919" y="795"/>
                  </a:lnTo>
                  <a:lnTo>
                    <a:pt x="1931" y="811"/>
                  </a:lnTo>
                  <a:lnTo>
                    <a:pt x="1948" y="824"/>
                  </a:lnTo>
                  <a:lnTo>
                    <a:pt x="1968" y="833"/>
                  </a:lnTo>
                  <a:lnTo>
                    <a:pt x="1990" y="836"/>
                  </a:lnTo>
                  <a:lnTo>
                    <a:pt x="2012" y="833"/>
                  </a:lnTo>
                  <a:lnTo>
                    <a:pt x="2031" y="824"/>
                  </a:lnTo>
                  <a:lnTo>
                    <a:pt x="2048" y="811"/>
                  </a:lnTo>
                  <a:lnTo>
                    <a:pt x="2061" y="795"/>
                  </a:lnTo>
                  <a:lnTo>
                    <a:pt x="2069" y="775"/>
                  </a:lnTo>
                  <a:lnTo>
                    <a:pt x="2072" y="753"/>
                  </a:lnTo>
                  <a:lnTo>
                    <a:pt x="2069" y="731"/>
                  </a:lnTo>
                  <a:lnTo>
                    <a:pt x="2061" y="712"/>
                  </a:lnTo>
                  <a:lnTo>
                    <a:pt x="2048" y="695"/>
                  </a:lnTo>
                  <a:lnTo>
                    <a:pt x="2031" y="682"/>
                  </a:lnTo>
                  <a:lnTo>
                    <a:pt x="2012" y="674"/>
                  </a:lnTo>
                  <a:lnTo>
                    <a:pt x="1990" y="671"/>
                  </a:lnTo>
                  <a:close/>
                  <a:moveTo>
                    <a:pt x="2115" y="451"/>
                  </a:moveTo>
                  <a:lnTo>
                    <a:pt x="2098" y="453"/>
                  </a:lnTo>
                  <a:lnTo>
                    <a:pt x="2083" y="461"/>
                  </a:lnTo>
                  <a:lnTo>
                    <a:pt x="2071" y="473"/>
                  </a:lnTo>
                  <a:lnTo>
                    <a:pt x="2063" y="488"/>
                  </a:lnTo>
                  <a:lnTo>
                    <a:pt x="2060" y="506"/>
                  </a:lnTo>
                  <a:lnTo>
                    <a:pt x="2063" y="523"/>
                  </a:lnTo>
                  <a:lnTo>
                    <a:pt x="2071" y="538"/>
                  </a:lnTo>
                  <a:lnTo>
                    <a:pt x="2083" y="550"/>
                  </a:lnTo>
                  <a:lnTo>
                    <a:pt x="2098" y="558"/>
                  </a:lnTo>
                  <a:lnTo>
                    <a:pt x="2115" y="561"/>
                  </a:lnTo>
                  <a:lnTo>
                    <a:pt x="2133" y="558"/>
                  </a:lnTo>
                  <a:lnTo>
                    <a:pt x="2148" y="550"/>
                  </a:lnTo>
                  <a:lnTo>
                    <a:pt x="2160" y="538"/>
                  </a:lnTo>
                  <a:lnTo>
                    <a:pt x="2168" y="523"/>
                  </a:lnTo>
                  <a:lnTo>
                    <a:pt x="2170" y="506"/>
                  </a:lnTo>
                  <a:lnTo>
                    <a:pt x="2168" y="488"/>
                  </a:lnTo>
                  <a:lnTo>
                    <a:pt x="2160" y="473"/>
                  </a:lnTo>
                  <a:lnTo>
                    <a:pt x="2148" y="461"/>
                  </a:lnTo>
                  <a:lnTo>
                    <a:pt x="2133" y="453"/>
                  </a:lnTo>
                  <a:lnTo>
                    <a:pt x="2115" y="451"/>
                  </a:lnTo>
                  <a:close/>
                  <a:moveTo>
                    <a:pt x="2441" y="0"/>
                  </a:moveTo>
                  <a:lnTo>
                    <a:pt x="2447" y="23"/>
                  </a:lnTo>
                  <a:lnTo>
                    <a:pt x="2454" y="50"/>
                  </a:lnTo>
                  <a:lnTo>
                    <a:pt x="2459" y="79"/>
                  </a:lnTo>
                  <a:lnTo>
                    <a:pt x="2464" y="110"/>
                  </a:lnTo>
                  <a:lnTo>
                    <a:pt x="2467" y="144"/>
                  </a:lnTo>
                  <a:lnTo>
                    <a:pt x="2468" y="181"/>
                  </a:lnTo>
                  <a:lnTo>
                    <a:pt x="2467" y="220"/>
                  </a:lnTo>
                  <a:lnTo>
                    <a:pt x="2464" y="261"/>
                  </a:lnTo>
                  <a:lnTo>
                    <a:pt x="2459" y="305"/>
                  </a:lnTo>
                  <a:lnTo>
                    <a:pt x="2451" y="351"/>
                  </a:lnTo>
                  <a:lnTo>
                    <a:pt x="2439" y="398"/>
                  </a:lnTo>
                  <a:lnTo>
                    <a:pt x="2424" y="448"/>
                  </a:lnTo>
                  <a:lnTo>
                    <a:pt x="2405" y="500"/>
                  </a:lnTo>
                  <a:lnTo>
                    <a:pt x="2382" y="553"/>
                  </a:lnTo>
                  <a:lnTo>
                    <a:pt x="2354" y="608"/>
                  </a:lnTo>
                  <a:lnTo>
                    <a:pt x="2322" y="665"/>
                  </a:lnTo>
                  <a:lnTo>
                    <a:pt x="2284" y="723"/>
                  </a:lnTo>
                  <a:lnTo>
                    <a:pt x="2241" y="783"/>
                  </a:lnTo>
                  <a:lnTo>
                    <a:pt x="2193" y="844"/>
                  </a:lnTo>
                  <a:lnTo>
                    <a:pt x="2138" y="908"/>
                  </a:lnTo>
                  <a:lnTo>
                    <a:pt x="2077" y="971"/>
                  </a:lnTo>
                  <a:lnTo>
                    <a:pt x="968" y="2080"/>
                  </a:lnTo>
                  <a:lnTo>
                    <a:pt x="905" y="2141"/>
                  </a:lnTo>
                  <a:lnTo>
                    <a:pt x="842" y="2196"/>
                  </a:lnTo>
                  <a:lnTo>
                    <a:pt x="780" y="2244"/>
                  </a:lnTo>
                  <a:lnTo>
                    <a:pt x="720" y="2287"/>
                  </a:lnTo>
                  <a:lnTo>
                    <a:pt x="661" y="2324"/>
                  </a:lnTo>
                  <a:lnTo>
                    <a:pt x="604" y="2357"/>
                  </a:lnTo>
                  <a:lnTo>
                    <a:pt x="549" y="2384"/>
                  </a:lnTo>
                  <a:lnTo>
                    <a:pt x="496" y="2407"/>
                  </a:lnTo>
                  <a:lnTo>
                    <a:pt x="445" y="2426"/>
                  </a:lnTo>
                  <a:lnTo>
                    <a:pt x="396" y="2440"/>
                  </a:lnTo>
                  <a:lnTo>
                    <a:pt x="349" y="2452"/>
                  </a:lnTo>
                  <a:lnTo>
                    <a:pt x="304" y="2460"/>
                  </a:lnTo>
                  <a:lnTo>
                    <a:pt x="262" y="2466"/>
                  </a:lnTo>
                  <a:lnTo>
                    <a:pt x="222" y="2469"/>
                  </a:lnTo>
                  <a:lnTo>
                    <a:pt x="185" y="2470"/>
                  </a:lnTo>
                  <a:lnTo>
                    <a:pt x="140" y="2469"/>
                  </a:lnTo>
                  <a:lnTo>
                    <a:pt x="99" y="2465"/>
                  </a:lnTo>
                  <a:lnTo>
                    <a:pt x="62" y="2459"/>
                  </a:lnTo>
                  <a:lnTo>
                    <a:pt x="29" y="2452"/>
                  </a:lnTo>
                  <a:lnTo>
                    <a:pt x="0" y="2444"/>
                  </a:lnTo>
                  <a:lnTo>
                    <a:pt x="2413" y="31"/>
                  </a:lnTo>
                  <a:lnTo>
                    <a:pt x="2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402"/>
            <p:cNvSpPr>
              <a:spLocks noEditPoints="1"/>
            </p:cNvSpPr>
            <p:nvPr/>
          </p:nvSpPr>
          <p:spPr bwMode="auto">
            <a:xfrm>
              <a:off x="8123238" y="2674938"/>
              <a:ext cx="582612" cy="582612"/>
            </a:xfrm>
            <a:custGeom>
              <a:avLst/>
              <a:gdLst>
                <a:gd name="T0" fmla="*/ 2827 w 3303"/>
                <a:gd name="T1" fmla="*/ 356 h 3303"/>
                <a:gd name="T2" fmla="*/ 2773 w 3303"/>
                <a:gd name="T3" fmla="*/ 495 h 3303"/>
                <a:gd name="T4" fmla="*/ 2609 w 3303"/>
                <a:gd name="T5" fmla="*/ 566 h 3303"/>
                <a:gd name="T6" fmla="*/ 2551 w 3303"/>
                <a:gd name="T7" fmla="*/ 720 h 3303"/>
                <a:gd name="T8" fmla="*/ 2397 w 3303"/>
                <a:gd name="T9" fmla="*/ 779 h 3303"/>
                <a:gd name="T10" fmla="*/ 2327 w 3303"/>
                <a:gd name="T11" fmla="*/ 941 h 3303"/>
                <a:gd name="T12" fmla="*/ 2187 w 3303"/>
                <a:gd name="T13" fmla="*/ 995 h 3303"/>
                <a:gd name="T14" fmla="*/ 2100 w 3303"/>
                <a:gd name="T15" fmla="*/ 1160 h 3303"/>
                <a:gd name="T16" fmla="*/ 1981 w 3303"/>
                <a:gd name="T17" fmla="*/ 1216 h 3303"/>
                <a:gd name="T18" fmla="*/ 1869 w 3303"/>
                <a:gd name="T19" fmla="*/ 1377 h 3303"/>
                <a:gd name="T20" fmla="*/ 1776 w 3303"/>
                <a:gd name="T21" fmla="*/ 1441 h 3303"/>
                <a:gd name="T22" fmla="*/ 1637 w 3303"/>
                <a:gd name="T23" fmla="*/ 1579 h 3303"/>
                <a:gd name="T24" fmla="*/ 1573 w 3303"/>
                <a:gd name="T25" fmla="*/ 1673 h 3303"/>
                <a:gd name="T26" fmla="*/ 1412 w 3303"/>
                <a:gd name="T27" fmla="*/ 1784 h 3303"/>
                <a:gd name="T28" fmla="*/ 1356 w 3303"/>
                <a:gd name="T29" fmla="*/ 1904 h 3303"/>
                <a:gd name="T30" fmla="*/ 1191 w 3303"/>
                <a:gd name="T31" fmla="*/ 1991 h 3303"/>
                <a:gd name="T32" fmla="*/ 1137 w 3303"/>
                <a:gd name="T33" fmla="*/ 2131 h 3303"/>
                <a:gd name="T34" fmla="*/ 975 w 3303"/>
                <a:gd name="T35" fmla="*/ 2200 h 3303"/>
                <a:gd name="T36" fmla="*/ 916 w 3303"/>
                <a:gd name="T37" fmla="*/ 2354 h 3303"/>
                <a:gd name="T38" fmla="*/ 762 w 3303"/>
                <a:gd name="T39" fmla="*/ 2413 h 3303"/>
                <a:gd name="T40" fmla="*/ 693 w 3303"/>
                <a:gd name="T41" fmla="*/ 2575 h 3303"/>
                <a:gd name="T42" fmla="*/ 553 w 3303"/>
                <a:gd name="T43" fmla="*/ 2629 h 3303"/>
                <a:gd name="T44" fmla="*/ 465 w 3303"/>
                <a:gd name="T45" fmla="*/ 2795 h 3303"/>
                <a:gd name="T46" fmla="*/ 345 w 3303"/>
                <a:gd name="T47" fmla="*/ 2851 h 3303"/>
                <a:gd name="T48" fmla="*/ 234 w 3303"/>
                <a:gd name="T49" fmla="*/ 3012 h 3303"/>
                <a:gd name="T50" fmla="*/ 321 w 3303"/>
                <a:gd name="T51" fmla="*/ 3056 h 3303"/>
                <a:gd name="T52" fmla="*/ 374 w 3303"/>
                <a:gd name="T53" fmla="*/ 2959 h 3303"/>
                <a:gd name="T54" fmla="*/ 536 w 3303"/>
                <a:gd name="T55" fmla="*/ 2889 h 3303"/>
                <a:gd name="T56" fmla="*/ 596 w 3303"/>
                <a:gd name="T57" fmla="*/ 2734 h 3303"/>
                <a:gd name="T58" fmla="*/ 750 w 3303"/>
                <a:gd name="T59" fmla="*/ 2676 h 3303"/>
                <a:gd name="T60" fmla="*/ 820 w 3303"/>
                <a:gd name="T61" fmla="*/ 2513 h 3303"/>
                <a:gd name="T62" fmla="*/ 959 w 3303"/>
                <a:gd name="T63" fmla="*/ 2459 h 3303"/>
                <a:gd name="T64" fmla="*/ 1047 w 3303"/>
                <a:gd name="T65" fmla="*/ 2295 h 3303"/>
                <a:gd name="T66" fmla="*/ 1166 w 3303"/>
                <a:gd name="T67" fmla="*/ 2239 h 3303"/>
                <a:gd name="T68" fmla="*/ 1278 w 3303"/>
                <a:gd name="T69" fmla="*/ 2078 h 3303"/>
                <a:gd name="T70" fmla="*/ 1370 w 3303"/>
                <a:gd name="T71" fmla="*/ 2013 h 3303"/>
                <a:gd name="T72" fmla="*/ 1509 w 3303"/>
                <a:gd name="T73" fmla="*/ 1875 h 3303"/>
                <a:gd name="T74" fmla="*/ 1573 w 3303"/>
                <a:gd name="T75" fmla="*/ 1782 h 3303"/>
                <a:gd name="T76" fmla="*/ 1735 w 3303"/>
                <a:gd name="T77" fmla="*/ 1671 h 3303"/>
                <a:gd name="T78" fmla="*/ 1791 w 3303"/>
                <a:gd name="T79" fmla="*/ 1550 h 3303"/>
                <a:gd name="T80" fmla="*/ 1955 w 3303"/>
                <a:gd name="T81" fmla="*/ 1463 h 3303"/>
                <a:gd name="T82" fmla="*/ 2009 w 3303"/>
                <a:gd name="T83" fmla="*/ 1323 h 3303"/>
                <a:gd name="T84" fmla="*/ 2172 w 3303"/>
                <a:gd name="T85" fmla="*/ 1254 h 3303"/>
                <a:gd name="T86" fmla="*/ 2230 w 3303"/>
                <a:gd name="T87" fmla="*/ 1100 h 3303"/>
                <a:gd name="T88" fmla="*/ 2384 w 3303"/>
                <a:gd name="T89" fmla="*/ 1041 h 3303"/>
                <a:gd name="T90" fmla="*/ 2454 w 3303"/>
                <a:gd name="T91" fmla="*/ 879 h 3303"/>
                <a:gd name="T92" fmla="*/ 2594 w 3303"/>
                <a:gd name="T93" fmla="*/ 825 h 3303"/>
                <a:gd name="T94" fmla="*/ 2681 w 3303"/>
                <a:gd name="T95" fmla="*/ 660 h 3303"/>
                <a:gd name="T96" fmla="*/ 2801 w 3303"/>
                <a:gd name="T97" fmla="*/ 604 h 3303"/>
                <a:gd name="T98" fmla="*/ 2913 w 3303"/>
                <a:gd name="T99" fmla="*/ 442 h 3303"/>
                <a:gd name="T100" fmla="*/ 2992 w 3303"/>
                <a:gd name="T101" fmla="*/ 378 h 3303"/>
                <a:gd name="T102" fmla="*/ 3007 w 3303"/>
                <a:gd name="T103" fmla="*/ 281 h 3303"/>
                <a:gd name="T104" fmla="*/ 3067 w 3303"/>
                <a:gd name="T105" fmla="*/ 41 h 3303"/>
                <a:gd name="T106" fmla="*/ 3280 w 3303"/>
                <a:gd name="T107" fmla="*/ 279 h 3303"/>
                <a:gd name="T108" fmla="*/ 3262 w 3303"/>
                <a:gd name="T109" fmla="*/ 599 h 3303"/>
                <a:gd name="T110" fmla="*/ 599 w 3303"/>
                <a:gd name="T111" fmla="*/ 3262 h 3303"/>
                <a:gd name="T112" fmla="*/ 279 w 3303"/>
                <a:gd name="T113" fmla="*/ 3280 h 3303"/>
                <a:gd name="T114" fmla="*/ 41 w 3303"/>
                <a:gd name="T115" fmla="*/ 3067 h 3303"/>
                <a:gd name="T116" fmla="*/ 23 w 3303"/>
                <a:gd name="T117" fmla="*/ 2747 h 3303"/>
                <a:gd name="T118" fmla="*/ 2663 w 3303"/>
                <a:gd name="T119" fmla="*/ 63 h 3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3" h="3303">
                  <a:moveTo>
                    <a:pt x="2975" y="270"/>
                  </a:moveTo>
                  <a:lnTo>
                    <a:pt x="2944" y="273"/>
                  </a:lnTo>
                  <a:lnTo>
                    <a:pt x="2915" y="281"/>
                  </a:lnTo>
                  <a:lnTo>
                    <a:pt x="2888" y="294"/>
                  </a:lnTo>
                  <a:lnTo>
                    <a:pt x="2864" y="311"/>
                  </a:lnTo>
                  <a:lnTo>
                    <a:pt x="2844" y="332"/>
                  </a:lnTo>
                  <a:lnTo>
                    <a:pt x="2827" y="356"/>
                  </a:lnTo>
                  <a:lnTo>
                    <a:pt x="2814" y="382"/>
                  </a:lnTo>
                  <a:lnTo>
                    <a:pt x="2806" y="411"/>
                  </a:lnTo>
                  <a:lnTo>
                    <a:pt x="2803" y="442"/>
                  </a:lnTo>
                  <a:lnTo>
                    <a:pt x="2801" y="459"/>
                  </a:lnTo>
                  <a:lnTo>
                    <a:pt x="2795" y="473"/>
                  </a:lnTo>
                  <a:lnTo>
                    <a:pt x="2785" y="486"/>
                  </a:lnTo>
                  <a:lnTo>
                    <a:pt x="2773" y="495"/>
                  </a:lnTo>
                  <a:lnTo>
                    <a:pt x="2758" y="502"/>
                  </a:lnTo>
                  <a:lnTo>
                    <a:pt x="2740" y="504"/>
                  </a:lnTo>
                  <a:lnTo>
                    <a:pt x="2710" y="507"/>
                  </a:lnTo>
                  <a:lnTo>
                    <a:pt x="2681" y="515"/>
                  </a:lnTo>
                  <a:lnTo>
                    <a:pt x="2654" y="527"/>
                  </a:lnTo>
                  <a:lnTo>
                    <a:pt x="2630" y="544"/>
                  </a:lnTo>
                  <a:lnTo>
                    <a:pt x="2609" y="566"/>
                  </a:lnTo>
                  <a:lnTo>
                    <a:pt x="2592" y="590"/>
                  </a:lnTo>
                  <a:lnTo>
                    <a:pt x="2580" y="617"/>
                  </a:lnTo>
                  <a:lnTo>
                    <a:pt x="2572" y="646"/>
                  </a:lnTo>
                  <a:lnTo>
                    <a:pt x="2569" y="677"/>
                  </a:lnTo>
                  <a:lnTo>
                    <a:pt x="2567" y="693"/>
                  </a:lnTo>
                  <a:lnTo>
                    <a:pt x="2560" y="708"/>
                  </a:lnTo>
                  <a:lnTo>
                    <a:pt x="2551" y="720"/>
                  </a:lnTo>
                  <a:lnTo>
                    <a:pt x="2538" y="730"/>
                  </a:lnTo>
                  <a:lnTo>
                    <a:pt x="2524" y="736"/>
                  </a:lnTo>
                  <a:lnTo>
                    <a:pt x="2507" y="738"/>
                  </a:lnTo>
                  <a:lnTo>
                    <a:pt x="2476" y="741"/>
                  </a:lnTo>
                  <a:lnTo>
                    <a:pt x="2447" y="749"/>
                  </a:lnTo>
                  <a:lnTo>
                    <a:pt x="2421" y="762"/>
                  </a:lnTo>
                  <a:lnTo>
                    <a:pt x="2397" y="779"/>
                  </a:lnTo>
                  <a:lnTo>
                    <a:pt x="2376" y="799"/>
                  </a:lnTo>
                  <a:lnTo>
                    <a:pt x="2359" y="823"/>
                  </a:lnTo>
                  <a:lnTo>
                    <a:pt x="2346" y="850"/>
                  </a:lnTo>
                  <a:lnTo>
                    <a:pt x="2338" y="879"/>
                  </a:lnTo>
                  <a:lnTo>
                    <a:pt x="2335" y="910"/>
                  </a:lnTo>
                  <a:lnTo>
                    <a:pt x="2333" y="926"/>
                  </a:lnTo>
                  <a:lnTo>
                    <a:pt x="2327" y="941"/>
                  </a:lnTo>
                  <a:lnTo>
                    <a:pt x="2317" y="953"/>
                  </a:lnTo>
                  <a:lnTo>
                    <a:pt x="2305" y="963"/>
                  </a:lnTo>
                  <a:lnTo>
                    <a:pt x="2290" y="969"/>
                  </a:lnTo>
                  <a:lnTo>
                    <a:pt x="2274" y="972"/>
                  </a:lnTo>
                  <a:lnTo>
                    <a:pt x="2243" y="974"/>
                  </a:lnTo>
                  <a:lnTo>
                    <a:pt x="2214" y="982"/>
                  </a:lnTo>
                  <a:lnTo>
                    <a:pt x="2187" y="995"/>
                  </a:lnTo>
                  <a:lnTo>
                    <a:pt x="2163" y="1012"/>
                  </a:lnTo>
                  <a:lnTo>
                    <a:pt x="2143" y="1033"/>
                  </a:lnTo>
                  <a:lnTo>
                    <a:pt x="2126" y="1057"/>
                  </a:lnTo>
                  <a:lnTo>
                    <a:pt x="2113" y="1083"/>
                  </a:lnTo>
                  <a:lnTo>
                    <a:pt x="2105" y="1112"/>
                  </a:lnTo>
                  <a:lnTo>
                    <a:pt x="2102" y="1143"/>
                  </a:lnTo>
                  <a:lnTo>
                    <a:pt x="2100" y="1160"/>
                  </a:lnTo>
                  <a:lnTo>
                    <a:pt x="2094" y="1174"/>
                  </a:lnTo>
                  <a:lnTo>
                    <a:pt x="2084" y="1187"/>
                  </a:lnTo>
                  <a:lnTo>
                    <a:pt x="2072" y="1197"/>
                  </a:lnTo>
                  <a:lnTo>
                    <a:pt x="2057" y="1203"/>
                  </a:lnTo>
                  <a:lnTo>
                    <a:pt x="2041" y="1205"/>
                  </a:lnTo>
                  <a:lnTo>
                    <a:pt x="2010" y="1208"/>
                  </a:lnTo>
                  <a:lnTo>
                    <a:pt x="1981" y="1216"/>
                  </a:lnTo>
                  <a:lnTo>
                    <a:pt x="1954" y="1228"/>
                  </a:lnTo>
                  <a:lnTo>
                    <a:pt x="1930" y="1245"/>
                  </a:lnTo>
                  <a:lnTo>
                    <a:pt x="1909" y="1266"/>
                  </a:lnTo>
                  <a:lnTo>
                    <a:pt x="1892" y="1290"/>
                  </a:lnTo>
                  <a:lnTo>
                    <a:pt x="1880" y="1317"/>
                  </a:lnTo>
                  <a:lnTo>
                    <a:pt x="1872" y="1346"/>
                  </a:lnTo>
                  <a:lnTo>
                    <a:pt x="1869" y="1377"/>
                  </a:lnTo>
                  <a:lnTo>
                    <a:pt x="1867" y="1393"/>
                  </a:lnTo>
                  <a:lnTo>
                    <a:pt x="1861" y="1408"/>
                  </a:lnTo>
                  <a:lnTo>
                    <a:pt x="1851" y="1420"/>
                  </a:lnTo>
                  <a:lnTo>
                    <a:pt x="1838" y="1430"/>
                  </a:lnTo>
                  <a:lnTo>
                    <a:pt x="1824" y="1436"/>
                  </a:lnTo>
                  <a:lnTo>
                    <a:pt x="1807" y="1438"/>
                  </a:lnTo>
                  <a:lnTo>
                    <a:pt x="1776" y="1441"/>
                  </a:lnTo>
                  <a:lnTo>
                    <a:pt x="1747" y="1449"/>
                  </a:lnTo>
                  <a:lnTo>
                    <a:pt x="1721" y="1462"/>
                  </a:lnTo>
                  <a:lnTo>
                    <a:pt x="1697" y="1479"/>
                  </a:lnTo>
                  <a:lnTo>
                    <a:pt x="1676" y="1499"/>
                  </a:lnTo>
                  <a:lnTo>
                    <a:pt x="1659" y="1523"/>
                  </a:lnTo>
                  <a:lnTo>
                    <a:pt x="1645" y="1550"/>
                  </a:lnTo>
                  <a:lnTo>
                    <a:pt x="1637" y="1579"/>
                  </a:lnTo>
                  <a:lnTo>
                    <a:pt x="1635" y="1610"/>
                  </a:lnTo>
                  <a:lnTo>
                    <a:pt x="1632" y="1626"/>
                  </a:lnTo>
                  <a:lnTo>
                    <a:pt x="1626" y="1641"/>
                  </a:lnTo>
                  <a:lnTo>
                    <a:pt x="1617" y="1655"/>
                  </a:lnTo>
                  <a:lnTo>
                    <a:pt x="1604" y="1664"/>
                  </a:lnTo>
                  <a:lnTo>
                    <a:pt x="1589" y="1670"/>
                  </a:lnTo>
                  <a:lnTo>
                    <a:pt x="1573" y="1673"/>
                  </a:lnTo>
                  <a:lnTo>
                    <a:pt x="1542" y="1675"/>
                  </a:lnTo>
                  <a:lnTo>
                    <a:pt x="1513" y="1683"/>
                  </a:lnTo>
                  <a:lnTo>
                    <a:pt x="1486" y="1696"/>
                  </a:lnTo>
                  <a:lnTo>
                    <a:pt x="1462" y="1713"/>
                  </a:lnTo>
                  <a:lnTo>
                    <a:pt x="1442" y="1734"/>
                  </a:lnTo>
                  <a:lnTo>
                    <a:pt x="1425" y="1758"/>
                  </a:lnTo>
                  <a:lnTo>
                    <a:pt x="1412" y="1784"/>
                  </a:lnTo>
                  <a:lnTo>
                    <a:pt x="1404" y="1813"/>
                  </a:lnTo>
                  <a:lnTo>
                    <a:pt x="1401" y="1844"/>
                  </a:lnTo>
                  <a:lnTo>
                    <a:pt x="1399" y="1861"/>
                  </a:lnTo>
                  <a:lnTo>
                    <a:pt x="1393" y="1875"/>
                  </a:lnTo>
                  <a:lnTo>
                    <a:pt x="1383" y="1888"/>
                  </a:lnTo>
                  <a:lnTo>
                    <a:pt x="1371" y="1898"/>
                  </a:lnTo>
                  <a:lnTo>
                    <a:pt x="1356" y="1904"/>
                  </a:lnTo>
                  <a:lnTo>
                    <a:pt x="1339" y="1906"/>
                  </a:lnTo>
                  <a:lnTo>
                    <a:pt x="1309" y="1909"/>
                  </a:lnTo>
                  <a:lnTo>
                    <a:pt x="1280" y="1917"/>
                  </a:lnTo>
                  <a:lnTo>
                    <a:pt x="1253" y="1929"/>
                  </a:lnTo>
                  <a:lnTo>
                    <a:pt x="1229" y="1946"/>
                  </a:lnTo>
                  <a:lnTo>
                    <a:pt x="1208" y="1967"/>
                  </a:lnTo>
                  <a:lnTo>
                    <a:pt x="1191" y="1991"/>
                  </a:lnTo>
                  <a:lnTo>
                    <a:pt x="1179" y="2018"/>
                  </a:lnTo>
                  <a:lnTo>
                    <a:pt x="1171" y="2047"/>
                  </a:lnTo>
                  <a:lnTo>
                    <a:pt x="1168" y="2078"/>
                  </a:lnTo>
                  <a:lnTo>
                    <a:pt x="1166" y="2094"/>
                  </a:lnTo>
                  <a:lnTo>
                    <a:pt x="1159" y="2109"/>
                  </a:lnTo>
                  <a:lnTo>
                    <a:pt x="1150" y="2121"/>
                  </a:lnTo>
                  <a:lnTo>
                    <a:pt x="1137" y="2131"/>
                  </a:lnTo>
                  <a:lnTo>
                    <a:pt x="1123" y="2137"/>
                  </a:lnTo>
                  <a:lnTo>
                    <a:pt x="1106" y="2139"/>
                  </a:lnTo>
                  <a:lnTo>
                    <a:pt x="1075" y="2142"/>
                  </a:lnTo>
                  <a:lnTo>
                    <a:pt x="1046" y="2150"/>
                  </a:lnTo>
                  <a:lnTo>
                    <a:pt x="1020" y="2163"/>
                  </a:lnTo>
                  <a:lnTo>
                    <a:pt x="996" y="2180"/>
                  </a:lnTo>
                  <a:lnTo>
                    <a:pt x="975" y="2200"/>
                  </a:lnTo>
                  <a:lnTo>
                    <a:pt x="958" y="2224"/>
                  </a:lnTo>
                  <a:lnTo>
                    <a:pt x="945" y="2251"/>
                  </a:lnTo>
                  <a:lnTo>
                    <a:pt x="937" y="2280"/>
                  </a:lnTo>
                  <a:lnTo>
                    <a:pt x="934" y="2311"/>
                  </a:lnTo>
                  <a:lnTo>
                    <a:pt x="932" y="2327"/>
                  </a:lnTo>
                  <a:lnTo>
                    <a:pt x="926" y="2342"/>
                  </a:lnTo>
                  <a:lnTo>
                    <a:pt x="916" y="2354"/>
                  </a:lnTo>
                  <a:lnTo>
                    <a:pt x="904" y="2364"/>
                  </a:lnTo>
                  <a:lnTo>
                    <a:pt x="889" y="2370"/>
                  </a:lnTo>
                  <a:lnTo>
                    <a:pt x="873" y="2372"/>
                  </a:lnTo>
                  <a:lnTo>
                    <a:pt x="842" y="2375"/>
                  </a:lnTo>
                  <a:lnTo>
                    <a:pt x="813" y="2383"/>
                  </a:lnTo>
                  <a:lnTo>
                    <a:pt x="786" y="2396"/>
                  </a:lnTo>
                  <a:lnTo>
                    <a:pt x="762" y="2413"/>
                  </a:lnTo>
                  <a:lnTo>
                    <a:pt x="742" y="2434"/>
                  </a:lnTo>
                  <a:lnTo>
                    <a:pt x="725" y="2458"/>
                  </a:lnTo>
                  <a:lnTo>
                    <a:pt x="712" y="2484"/>
                  </a:lnTo>
                  <a:lnTo>
                    <a:pt x="704" y="2513"/>
                  </a:lnTo>
                  <a:lnTo>
                    <a:pt x="701" y="2544"/>
                  </a:lnTo>
                  <a:lnTo>
                    <a:pt x="699" y="2561"/>
                  </a:lnTo>
                  <a:lnTo>
                    <a:pt x="693" y="2575"/>
                  </a:lnTo>
                  <a:lnTo>
                    <a:pt x="683" y="2588"/>
                  </a:lnTo>
                  <a:lnTo>
                    <a:pt x="671" y="2597"/>
                  </a:lnTo>
                  <a:lnTo>
                    <a:pt x="656" y="2604"/>
                  </a:lnTo>
                  <a:lnTo>
                    <a:pt x="640" y="2606"/>
                  </a:lnTo>
                  <a:lnTo>
                    <a:pt x="609" y="2609"/>
                  </a:lnTo>
                  <a:lnTo>
                    <a:pt x="580" y="2617"/>
                  </a:lnTo>
                  <a:lnTo>
                    <a:pt x="553" y="2629"/>
                  </a:lnTo>
                  <a:lnTo>
                    <a:pt x="528" y="2646"/>
                  </a:lnTo>
                  <a:lnTo>
                    <a:pt x="507" y="2667"/>
                  </a:lnTo>
                  <a:lnTo>
                    <a:pt x="490" y="2691"/>
                  </a:lnTo>
                  <a:lnTo>
                    <a:pt x="478" y="2718"/>
                  </a:lnTo>
                  <a:lnTo>
                    <a:pt x="470" y="2747"/>
                  </a:lnTo>
                  <a:lnTo>
                    <a:pt x="467" y="2779"/>
                  </a:lnTo>
                  <a:lnTo>
                    <a:pt x="465" y="2795"/>
                  </a:lnTo>
                  <a:lnTo>
                    <a:pt x="459" y="2810"/>
                  </a:lnTo>
                  <a:lnTo>
                    <a:pt x="449" y="2822"/>
                  </a:lnTo>
                  <a:lnTo>
                    <a:pt x="436" y="2832"/>
                  </a:lnTo>
                  <a:lnTo>
                    <a:pt x="422" y="2838"/>
                  </a:lnTo>
                  <a:lnTo>
                    <a:pt x="405" y="2840"/>
                  </a:lnTo>
                  <a:lnTo>
                    <a:pt x="374" y="2843"/>
                  </a:lnTo>
                  <a:lnTo>
                    <a:pt x="345" y="2851"/>
                  </a:lnTo>
                  <a:lnTo>
                    <a:pt x="319" y="2864"/>
                  </a:lnTo>
                  <a:lnTo>
                    <a:pt x="295" y="2881"/>
                  </a:lnTo>
                  <a:lnTo>
                    <a:pt x="274" y="2901"/>
                  </a:lnTo>
                  <a:lnTo>
                    <a:pt x="257" y="2925"/>
                  </a:lnTo>
                  <a:lnTo>
                    <a:pt x="244" y="2952"/>
                  </a:lnTo>
                  <a:lnTo>
                    <a:pt x="236" y="2981"/>
                  </a:lnTo>
                  <a:lnTo>
                    <a:pt x="234" y="3012"/>
                  </a:lnTo>
                  <a:lnTo>
                    <a:pt x="236" y="3029"/>
                  </a:lnTo>
                  <a:lnTo>
                    <a:pt x="244" y="3044"/>
                  </a:lnTo>
                  <a:lnTo>
                    <a:pt x="256" y="3056"/>
                  </a:lnTo>
                  <a:lnTo>
                    <a:pt x="271" y="3064"/>
                  </a:lnTo>
                  <a:lnTo>
                    <a:pt x="288" y="3067"/>
                  </a:lnTo>
                  <a:lnTo>
                    <a:pt x="306" y="3064"/>
                  </a:lnTo>
                  <a:lnTo>
                    <a:pt x="321" y="3056"/>
                  </a:lnTo>
                  <a:lnTo>
                    <a:pt x="333" y="3044"/>
                  </a:lnTo>
                  <a:lnTo>
                    <a:pt x="341" y="3029"/>
                  </a:lnTo>
                  <a:lnTo>
                    <a:pt x="343" y="3012"/>
                  </a:lnTo>
                  <a:lnTo>
                    <a:pt x="346" y="2996"/>
                  </a:lnTo>
                  <a:lnTo>
                    <a:pt x="352" y="2981"/>
                  </a:lnTo>
                  <a:lnTo>
                    <a:pt x="362" y="2968"/>
                  </a:lnTo>
                  <a:lnTo>
                    <a:pt x="374" y="2959"/>
                  </a:lnTo>
                  <a:lnTo>
                    <a:pt x="389" y="2953"/>
                  </a:lnTo>
                  <a:lnTo>
                    <a:pt x="405" y="2950"/>
                  </a:lnTo>
                  <a:lnTo>
                    <a:pt x="436" y="2948"/>
                  </a:lnTo>
                  <a:lnTo>
                    <a:pt x="465" y="2940"/>
                  </a:lnTo>
                  <a:lnTo>
                    <a:pt x="492" y="2927"/>
                  </a:lnTo>
                  <a:lnTo>
                    <a:pt x="516" y="2910"/>
                  </a:lnTo>
                  <a:lnTo>
                    <a:pt x="536" y="2889"/>
                  </a:lnTo>
                  <a:lnTo>
                    <a:pt x="554" y="2865"/>
                  </a:lnTo>
                  <a:lnTo>
                    <a:pt x="567" y="2838"/>
                  </a:lnTo>
                  <a:lnTo>
                    <a:pt x="575" y="2809"/>
                  </a:lnTo>
                  <a:lnTo>
                    <a:pt x="578" y="2779"/>
                  </a:lnTo>
                  <a:lnTo>
                    <a:pt x="580" y="2762"/>
                  </a:lnTo>
                  <a:lnTo>
                    <a:pt x="586" y="2747"/>
                  </a:lnTo>
                  <a:lnTo>
                    <a:pt x="596" y="2734"/>
                  </a:lnTo>
                  <a:lnTo>
                    <a:pt x="608" y="2724"/>
                  </a:lnTo>
                  <a:lnTo>
                    <a:pt x="623" y="2718"/>
                  </a:lnTo>
                  <a:lnTo>
                    <a:pt x="640" y="2716"/>
                  </a:lnTo>
                  <a:lnTo>
                    <a:pt x="670" y="2713"/>
                  </a:lnTo>
                  <a:lnTo>
                    <a:pt x="699" y="2705"/>
                  </a:lnTo>
                  <a:lnTo>
                    <a:pt x="726" y="2693"/>
                  </a:lnTo>
                  <a:lnTo>
                    <a:pt x="750" y="2676"/>
                  </a:lnTo>
                  <a:lnTo>
                    <a:pt x="771" y="2655"/>
                  </a:lnTo>
                  <a:lnTo>
                    <a:pt x="788" y="2631"/>
                  </a:lnTo>
                  <a:lnTo>
                    <a:pt x="800" y="2604"/>
                  </a:lnTo>
                  <a:lnTo>
                    <a:pt x="808" y="2575"/>
                  </a:lnTo>
                  <a:lnTo>
                    <a:pt x="811" y="2544"/>
                  </a:lnTo>
                  <a:lnTo>
                    <a:pt x="813" y="2528"/>
                  </a:lnTo>
                  <a:lnTo>
                    <a:pt x="820" y="2513"/>
                  </a:lnTo>
                  <a:lnTo>
                    <a:pt x="829" y="2501"/>
                  </a:lnTo>
                  <a:lnTo>
                    <a:pt x="842" y="2491"/>
                  </a:lnTo>
                  <a:lnTo>
                    <a:pt x="856" y="2485"/>
                  </a:lnTo>
                  <a:lnTo>
                    <a:pt x="873" y="2483"/>
                  </a:lnTo>
                  <a:lnTo>
                    <a:pt x="904" y="2480"/>
                  </a:lnTo>
                  <a:lnTo>
                    <a:pt x="933" y="2472"/>
                  </a:lnTo>
                  <a:lnTo>
                    <a:pt x="959" y="2459"/>
                  </a:lnTo>
                  <a:lnTo>
                    <a:pt x="983" y="2442"/>
                  </a:lnTo>
                  <a:lnTo>
                    <a:pt x="1004" y="2421"/>
                  </a:lnTo>
                  <a:lnTo>
                    <a:pt x="1021" y="2398"/>
                  </a:lnTo>
                  <a:lnTo>
                    <a:pt x="1034" y="2371"/>
                  </a:lnTo>
                  <a:lnTo>
                    <a:pt x="1042" y="2342"/>
                  </a:lnTo>
                  <a:lnTo>
                    <a:pt x="1045" y="2311"/>
                  </a:lnTo>
                  <a:lnTo>
                    <a:pt x="1047" y="2295"/>
                  </a:lnTo>
                  <a:lnTo>
                    <a:pt x="1053" y="2280"/>
                  </a:lnTo>
                  <a:lnTo>
                    <a:pt x="1063" y="2267"/>
                  </a:lnTo>
                  <a:lnTo>
                    <a:pt x="1075" y="2258"/>
                  </a:lnTo>
                  <a:lnTo>
                    <a:pt x="1090" y="2252"/>
                  </a:lnTo>
                  <a:lnTo>
                    <a:pt x="1106" y="2249"/>
                  </a:lnTo>
                  <a:lnTo>
                    <a:pt x="1137" y="2247"/>
                  </a:lnTo>
                  <a:lnTo>
                    <a:pt x="1166" y="2239"/>
                  </a:lnTo>
                  <a:lnTo>
                    <a:pt x="1193" y="2226"/>
                  </a:lnTo>
                  <a:lnTo>
                    <a:pt x="1217" y="2209"/>
                  </a:lnTo>
                  <a:lnTo>
                    <a:pt x="1238" y="2188"/>
                  </a:lnTo>
                  <a:lnTo>
                    <a:pt x="1254" y="2164"/>
                  </a:lnTo>
                  <a:lnTo>
                    <a:pt x="1267" y="2137"/>
                  </a:lnTo>
                  <a:lnTo>
                    <a:pt x="1275" y="2108"/>
                  </a:lnTo>
                  <a:lnTo>
                    <a:pt x="1278" y="2078"/>
                  </a:lnTo>
                  <a:lnTo>
                    <a:pt x="1280" y="2061"/>
                  </a:lnTo>
                  <a:lnTo>
                    <a:pt x="1286" y="2046"/>
                  </a:lnTo>
                  <a:lnTo>
                    <a:pt x="1296" y="2034"/>
                  </a:lnTo>
                  <a:lnTo>
                    <a:pt x="1309" y="2024"/>
                  </a:lnTo>
                  <a:lnTo>
                    <a:pt x="1323" y="2018"/>
                  </a:lnTo>
                  <a:lnTo>
                    <a:pt x="1339" y="2016"/>
                  </a:lnTo>
                  <a:lnTo>
                    <a:pt x="1370" y="2013"/>
                  </a:lnTo>
                  <a:lnTo>
                    <a:pt x="1399" y="2005"/>
                  </a:lnTo>
                  <a:lnTo>
                    <a:pt x="1426" y="1992"/>
                  </a:lnTo>
                  <a:lnTo>
                    <a:pt x="1450" y="1975"/>
                  </a:lnTo>
                  <a:lnTo>
                    <a:pt x="1471" y="1955"/>
                  </a:lnTo>
                  <a:lnTo>
                    <a:pt x="1488" y="1931"/>
                  </a:lnTo>
                  <a:lnTo>
                    <a:pt x="1501" y="1904"/>
                  </a:lnTo>
                  <a:lnTo>
                    <a:pt x="1509" y="1875"/>
                  </a:lnTo>
                  <a:lnTo>
                    <a:pt x="1511" y="1844"/>
                  </a:lnTo>
                  <a:lnTo>
                    <a:pt x="1514" y="1828"/>
                  </a:lnTo>
                  <a:lnTo>
                    <a:pt x="1520" y="1813"/>
                  </a:lnTo>
                  <a:lnTo>
                    <a:pt x="1529" y="1801"/>
                  </a:lnTo>
                  <a:lnTo>
                    <a:pt x="1542" y="1791"/>
                  </a:lnTo>
                  <a:lnTo>
                    <a:pt x="1557" y="1785"/>
                  </a:lnTo>
                  <a:lnTo>
                    <a:pt x="1573" y="1782"/>
                  </a:lnTo>
                  <a:lnTo>
                    <a:pt x="1604" y="1780"/>
                  </a:lnTo>
                  <a:lnTo>
                    <a:pt x="1633" y="1772"/>
                  </a:lnTo>
                  <a:lnTo>
                    <a:pt x="1660" y="1759"/>
                  </a:lnTo>
                  <a:lnTo>
                    <a:pt x="1684" y="1742"/>
                  </a:lnTo>
                  <a:lnTo>
                    <a:pt x="1705" y="1721"/>
                  </a:lnTo>
                  <a:lnTo>
                    <a:pt x="1722" y="1697"/>
                  </a:lnTo>
                  <a:lnTo>
                    <a:pt x="1735" y="1671"/>
                  </a:lnTo>
                  <a:lnTo>
                    <a:pt x="1743" y="1641"/>
                  </a:lnTo>
                  <a:lnTo>
                    <a:pt x="1745" y="1610"/>
                  </a:lnTo>
                  <a:lnTo>
                    <a:pt x="1748" y="1593"/>
                  </a:lnTo>
                  <a:lnTo>
                    <a:pt x="1754" y="1579"/>
                  </a:lnTo>
                  <a:lnTo>
                    <a:pt x="1764" y="1566"/>
                  </a:lnTo>
                  <a:lnTo>
                    <a:pt x="1776" y="1557"/>
                  </a:lnTo>
                  <a:lnTo>
                    <a:pt x="1791" y="1550"/>
                  </a:lnTo>
                  <a:lnTo>
                    <a:pt x="1807" y="1548"/>
                  </a:lnTo>
                  <a:lnTo>
                    <a:pt x="1838" y="1545"/>
                  </a:lnTo>
                  <a:lnTo>
                    <a:pt x="1867" y="1537"/>
                  </a:lnTo>
                  <a:lnTo>
                    <a:pt x="1894" y="1525"/>
                  </a:lnTo>
                  <a:lnTo>
                    <a:pt x="1918" y="1508"/>
                  </a:lnTo>
                  <a:lnTo>
                    <a:pt x="1938" y="1487"/>
                  </a:lnTo>
                  <a:lnTo>
                    <a:pt x="1955" y="1463"/>
                  </a:lnTo>
                  <a:lnTo>
                    <a:pt x="1968" y="1436"/>
                  </a:lnTo>
                  <a:lnTo>
                    <a:pt x="1976" y="1407"/>
                  </a:lnTo>
                  <a:lnTo>
                    <a:pt x="1979" y="1377"/>
                  </a:lnTo>
                  <a:lnTo>
                    <a:pt x="1981" y="1360"/>
                  </a:lnTo>
                  <a:lnTo>
                    <a:pt x="1987" y="1345"/>
                  </a:lnTo>
                  <a:lnTo>
                    <a:pt x="1997" y="1333"/>
                  </a:lnTo>
                  <a:lnTo>
                    <a:pt x="2009" y="1323"/>
                  </a:lnTo>
                  <a:lnTo>
                    <a:pt x="2024" y="1317"/>
                  </a:lnTo>
                  <a:lnTo>
                    <a:pt x="2041" y="1315"/>
                  </a:lnTo>
                  <a:lnTo>
                    <a:pt x="2071" y="1312"/>
                  </a:lnTo>
                  <a:lnTo>
                    <a:pt x="2100" y="1304"/>
                  </a:lnTo>
                  <a:lnTo>
                    <a:pt x="2127" y="1291"/>
                  </a:lnTo>
                  <a:lnTo>
                    <a:pt x="2151" y="1274"/>
                  </a:lnTo>
                  <a:lnTo>
                    <a:pt x="2172" y="1254"/>
                  </a:lnTo>
                  <a:lnTo>
                    <a:pt x="2189" y="1230"/>
                  </a:lnTo>
                  <a:lnTo>
                    <a:pt x="2201" y="1203"/>
                  </a:lnTo>
                  <a:lnTo>
                    <a:pt x="2209" y="1174"/>
                  </a:lnTo>
                  <a:lnTo>
                    <a:pt x="2212" y="1143"/>
                  </a:lnTo>
                  <a:lnTo>
                    <a:pt x="2214" y="1127"/>
                  </a:lnTo>
                  <a:lnTo>
                    <a:pt x="2221" y="1112"/>
                  </a:lnTo>
                  <a:lnTo>
                    <a:pt x="2230" y="1100"/>
                  </a:lnTo>
                  <a:lnTo>
                    <a:pt x="2243" y="1090"/>
                  </a:lnTo>
                  <a:lnTo>
                    <a:pt x="2258" y="1084"/>
                  </a:lnTo>
                  <a:lnTo>
                    <a:pt x="2274" y="1082"/>
                  </a:lnTo>
                  <a:lnTo>
                    <a:pt x="2305" y="1079"/>
                  </a:lnTo>
                  <a:lnTo>
                    <a:pt x="2334" y="1071"/>
                  </a:lnTo>
                  <a:lnTo>
                    <a:pt x="2360" y="1058"/>
                  </a:lnTo>
                  <a:lnTo>
                    <a:pt x="2384" y="1041"/>
                  </a:lnTo>
                  <a:lnTo>
                    <a:pt x="2405" y="1021"/>
                  </a:lnTo>
                  <a:lnTo>
                    <a:pt x="2422" y="997"/>
                  </a:lnTo>
                  <a:lnTo>
                    <a:pt x="2435" y="970"/>
                  </a:lnTo>
                  <a:lnTo>
                    <a:pt x="2443" y="941"/>
                  </a:lnTo>
                  <a:lnTo>
                    <a:pt x="2446" y="910"/>
                  </a:lnTo>
                  <a:lnTo>
                    <a:pt x="2448" y="894"/>
                  </a:lnTo>
                  <a:lnTo>
                    <a:pt x="2454" y="879"/>
                  </a:lnTo>
                  <a:lnTo>
                    <a:pt x="2464" y="866"/>
                  </a:lnTo>
                  <a:lnTo>
                    <a:pt x="2476" y="857"/>
                  </a:lnTo>
                  <a:lnTo>
                    <a:pt x="2491" y="850"/>
                  </a:lnTo>
                  <a:lnTo>
                    <a:pt x="2507" y="848"/>
                  </a:lnTo>
                  <a:lnTo>
                    <a:pt x="2538" y="846"/>
                  </a:lnTo>
                  <a:lnTo>
                    <a:pt x="2567" y="838"/>
                  </a:lnTo>
                  <a:lnTo>
                    <a:pt x="2594" y="825"/>
                  </a:lnTo>
                  <a:lnTo>
                    <a:pt x="2618" y="808"/>
                  </a:lnTo>
                  <a:lnTo>
                    <a:pt x="2639" y="787"/>
                  </a:lnTo>
                  <a:lnTo>
                    <a:pt x="2655" y="763"/>
                  </a:lnTo>
                  <a:lnTo>
                    <a:pt x="2668" y="736"/>
                  </a:lnTo>
                  <a:lnTo>
                    <a:pt x="2676" y="707"/>
                  </a:lnTo>
                  <a:lnTo>
                    <a:pt x="2679" y="677"/>
                  </a:lnTo>
                  <a:lnTo>
                    <a:pt x="2681" y="660"/>
                  </a:lnTo>
                  <a:lnTo>
                    <a:pt x="2687" y="646"/>
                  </a:lnTo>
                  <a:lnTo>
                    <a:pt x="2697" y="633"/>
                  </a:lnTo>
                  <a:lnTo>
                    <a:pt x="2709" y="623"/>
                  </a:lnTo>
                  <a:lnTo>
                    <a:pt x="2724" y="617"/>
                  </a:lnTo>
                  <a:lnTo>
                    <a:pt x="2740" y="615"/>
                  </a:lnTo>
                  <a:lnTo>
                    <a:pt x="2772" y="612"/>
                  </a:lnTo>
                  <a:lnTo>
                    <a:pt x="2801" y="604"/>
                  </a:lnTo>
                  <a:lnTo>
                    <a:pt x="2828" y="591"/>
                  </a:lnTo>
                  <a:lnTo>
                    <a:pt x="2852" y="574"/>
                  </a:lnTo>
                  <a:lnTo>
                    <a:pt x="2873" y="554"/>
                  </a:lnTo>
                  <a:lnTo>
                    <a:pt x="2890" y="529"/>
                  </a:lnTo>
                  <a:lnTo>
                    <a:pt x="2903" y="502"/>
                  </a:lnTo>
                  <a:lnTo>
                    <a:pt x="2911" y="473"/>
                  </a:lnTo>
                  <a:lnTo>
                    <a:pt x="2913" y="442"/>
                  </a:lnTo>
                  <a:lnTo>
                    <a:pt x="2916" y="426"/>
                  </a:lnTo>
                  <a:lnTo>
                    <a:pt x="2922" y="411"/>
                  </a:lnTo>
                  <a:lnTo>
                    <a:pt x="2931" y="399"/>
                  </a:lnTo>
                  <a:lnTo>
                    <a:pt x="2944" y="389"/>
                  </a:lnTo>
                  <a:lnTo>
                    <a:pt x="2959" y="383"/>
                  </a:lnTo>
                  <a:lnTo>
                    <a:pt x="2975" y="381"/>
                  </a:lnTo>
                  <a:lnTo>
                    <a:pt x="2992" y="378"/>
                  </a:lnTo>
                  <a:lnTo>
                    <a:pt x="3007" y="370"/>
                  </a:lnTo>
                  <a:lnTo>
                    <a:pt x="3019" y="358"/>
                  </a:lnTo>
                  <a:lnTo>
                    <a:pt x="3027" y="343"/>
                  </a:lnTo>
                  <a:lnTo>
                    <a:pt x="3030" y="325"/>
                  </a:lnTo>
                  <a:lnTo>
                    <a:pt x="3027" y="308"/>
                  </a:lnTo>
                  <a:lnTo>
                    <a:pt x="3019" y="293"/>
                  </a:lnTo>
                  <a:lnTo>
                    <a:pt x="3007" y="281"/>
                  </a:lnTo>
                  <a:lnTo>
                    <a:pt x="2992" y="273"/>
                  </a:lnTo>
                  <a:lnTo>
                    <a:pt x="2975" y="270"/>
                  </a:lnTo>
                  <a:close/>
                  <a:moveTo>
                    <a:pt x="2886" y="0"/>
                  </a:moveTo>
                  <a:lnTo>
                    <a:pt x="2934" y="3"/>
                  </a:lnTo>
                  <a:lnTo>
                    <a:pt x="2980" y="10"/>
                  </a:lnTo>
                  <a:lnTo>
                    <a:pt x="3024" y="23"/>
                  </a:lnTo>
                  <a:lnTo>
                    <a:pt x="3067" y="41"/>
                  </a:lnTo>
                  <a:lnTo>
                    <a:pt x="3108" y="63"/>
                  </a:lnTo>
                  <a:lnTo>
                    <a:pt x="3146" y="90"/>
                  </a:lnTo>
                  <a:lnTo>
                    <a:pt x="3181" y="122"/>
                  </a:lnTo>
                  <a:lnTo>
                    <a:pt x="3213" y="157"/>
                  </a:lnTo>
                  <a:lnTo>
                    <a:pt x="3240" y="195"/>
                  </a:lnTo>
                  <a:lnTo>
                    <a:pt x="3262" y="236"/>
                  </a:lnTo>
                  <a:lnTo>
                    <a:pt x="3280" y="279"/>
                  </a:lnTo>
                  <a:lnTo>
                    <a:pt x="3293" y="323"/>
                  </a:lnTo>
                  <a:lnTo>
                    <a:pt x="3300" y="369"/>
                  </a:lnTo>
                  <a:lnTo>
                    <a:pt x="3303" y="417"/>
                  </a:lnTo>
                  <a:lnTo>
                    <a:pt x="3300" y="464"/>
                  </a:lnTo>
                  <a:lnTo>
                    <a:pt x="3293" y="511"/>
                  </a:lnTo>
                  <a:lnTo>
                    <a:pt x="3280" y="556"/>
                  </a:lnTo>
                  <a:lnTo>
                    <a:pt x="3262" y="599"/>
                  </a:lnTo>
                  <a:lnTo>
                    <a:pt x="3240" y="640"/>
                  </a:lnTo>
                  <a:lnTo>
                    <a:pt x="3213" y="678"/>
                  </a:lnTo>
                  <a:lnTo>
                    <a:pt x="3181" y="713"/>
                  </a:lnTo>
                  <a:lnTo>
                    <a:pt x="713" y="3181"/>
                  </a:lnTo>
                  <a:lnTo>
                    <a:pt x="678" y="3213"/>
                  </a:lnTo>
                  <a:lnTo>
                    <a:pt x="640" y="3240"/>
                  </a:lnTo>
                  <a:lnTo>
                    <a:pt x="599" y="3262"/>
                  </a:lnTo>
                  <a:lnTo>
                    <a:pt x="556" y="3280"/>
                  </a:lnTo>
                  <a:lnTo>
                    <a:pt x="511" y="3293"/>
                  </a:lnTo>
                  <a:lnTo>
                    <a:pt x="464" y="3300"/>
                  </a:lnTo>
                  <a:lnTo>
                    <a:pt x="417" y="3303"/>
                  </a:lnTo>
                  <a:lnTo>
                    <a:pt x="369" y="3300"/>
                  </a:lnTo>
                  <a:lnTo>
                    <a:pt x="323" y="3293"/>
                  </a:lnTo>
                  <a:lnTo>
                    <a:pt x="279" y="3280"/>
                  </a:lnTo>
                  <a:lnTo>
                    <a:pt x="236" y="3262"/>
                  </a:lnTo>
                  <a:lnTo>
                    <a:pt x="195" y="3240"/>
                  </a:lnTo>
                  <a:lnTo>
                    <a:pt x="157" y="3213"/>
                  </a:lnTo>
                  <a:lnTo>
                    <a:pt x="122" y="3181"/>
                  </a:lnTo>
                  <a:lnTo>
                    <a:pt x="90" y="3146"/>
                  </a:lnTo>
                  <a:lnTo>
                    <a:pt x="63" y="3108"/>
                  </a:lnTo>
                  <a:lnTo>
                    <a:pt x="41" y="3067"/>
                  </a:lnTo>
                  <a:lnTo>
                    <a:pt x="23" y="3024"/>
                  </a:lnTo>
                  <a:lnTo>
                    <a:pt x="10" y="2980"/>
                  </a:lnTo>
                  <a:lnTo>
                    <a:pt x="3" y="2934"/>
                  </a:lnTo>
                  <a:lnTo>
                    <a:pt x="0" y="2886"/>
                  </a:lnTo>
                  <a:lnTo>
                    <a:pt x="3" y="2839"/>
                  </a:lnTo>
                  <a:lnTo>
                    <a:pt x="10" y="2792"/>
                  </a:lnTo>
                  <a:lnTo>
                    <a:pt x="23" y="2747"/>
                  </a:lnTo>
                  <a:lnTo>
                    <a:pt x="41" y="2704"/>
                  </a:lnTo>
                  <a:lnTo>
                    <a:pt x="63" y="2663"/>
                  </a:lnTo>
                  <a:lnTo>
                    <a:pt x="90" y="2625"/>
                  </a:lnTo>
                  <a:lnTo>
                    <a:pt x="122" y="2590"/>
                  </a:lnTo>
                  <a:lnTo>
                    <a:pt x="2590" y="122"/>
                  </a:lnTo>
                  <a:lnTo>
                    <a:pt x="2625" y="90"/>
                  </a:lnTo>
                  <a:lnTo>
                    <a:pt x="2663" y="63"/>
                  </a:lnTo>
                  <a:lnTo>
                    <a:pt x="2704" y="41"/>
                  </a:lnTo>
                  <a:lnTo>
                    <a:pt x="2747" y="23"/>
                  </a:lnTo>
                  <a:lnTo>
                    <a:pt x="2792" y="10"/>
                  </a:lnTo>
                  <a:lnTo>
                    <a:pt x="2839" y="3"/>
                  </a:lnTo>
                  <a:lnTo>
                    <a:pt x="28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4" name="Group 443"/>
          <p:cNvGrpSpPr/>
          <p:nvPr/>
        </p:nvGrpSpPr>
        <p:grpSpPr>
          <a:xfrm>
            <a:off x="9252891" y="2689225"/>
            <a:ext cx="225425" cy="542925"/>
            <a:chOff x="9180513" y="2689225"/>
            <a:chExt cx="225425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7" name="Freeform 407"/>
            <p:cNvSpPr>
              <a:spLocks/>
            </p:cNvSpPr>
            <p:nvPr/>
          </p:nvSpPr>
          <p:spPr bwMode="auto">
            <a:xfrm>
              <a:off x="9302750" y="3087688"/>
              <a:ext cx="30162" cy="38100"/>
            </a:xfrm>
            <a:custGeom>
              <a:avLst/>
              <a:gdLst>
                <a:gd name="T0" fmla="*/ 131 w 192"/>
                <a:gd name="T1" fmla="*/ 0 h 238"/>
                <a:gd name="T2" fmla="*/ 192 w 192"/>
                <a:gd name="T3" fmla="*/ 0 h 238"/>
                <a:gd name="T4" fmla="*/ 192 w 192"/>
                <a:gd name="T5" fmla="*/ 238 h 238"/>
                <a:gd name="T6" fmla="*/ 131 w 192"/>
                <a:gd name="T7" fmla="*/ 238 h 238"/>
                <a:gd name="T8" fmla="*/ 105 w 192"/>
                <a:gd name="T9" fmla="*/ 236 h 238"/>
                <a:gd name="T10" fmla="*/ 81 w 192"/>
                <a:gd name="T11" fmla="*/ 229 h 238"/>
                <a:gd name="T12" fmla="*/ 58 w 192"/>
                <a:gd name="T13" fmla="*/ 218 h 238"/>
                <a:gd name="T14" fmla="*/ 39 w 192"/>
                <a:gd name="T15" fmla="*/ 203 h 238"/>
                <a:gd name="T16" fmla="*/ 22 w 192"/>
                <a:gd name="T17" fmla="*/ 186 h 238"/>
                <a:gd name="T18" fmla="*/ 11 w 192"/>
                <a:gd name="T19" fmla="*/ 166 h 238"/>
                <a:gd name="T20" fmla="*/ 2 w 192"/>
                <a:gd name="T21" fmla="*/ 144 h 238"/>
                <a:gd name="T22" fmla="*/ 0 w 192"/>
                <a:gd name="T23" fmla="*/ 119 h 238"/>
                <a:gd name="T24" fmla="*/ 2 w 192"/>
                <a:gd name="T25" fmla="*/ 96 h 238"/>
                <a:gd name="T26" fmla="*/ 11 w 192"/>
                <a:gd name="T27" fmla="*/ 73 h 238"/>
                <a:gd name="T28" fmla="*/ 22 w 192"/>
                <a:gd name="T29" fmla="*/ 53 h 238"/>
                <a:gd name="T30" fmla="*/ 39 w 192"/>
                <a:gd name="T31" fmla="*/ 35 h 238"/>
                <a:gd name="T32" fmla="*/ 58 w 192"/>
                <a:gd name="T33" fmla="*/ 20 h 238"/>
                <a:gd name="T34" fmla="*/ 81 w 192"/>
                <a:gd name="T35" fmla="*/ 10 h 238"/>
                <a:gd name="T36" fmla="*/ 105 w 192"/>
                <a:gd name="T37" fmla="*/ 3 h 238"/>
                <a:gd name="T38" fmla="*/ 131 w 192"/>
                <a:gd name="T3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238">
                  <a:moveTo>
                    <a:pt x="131" y="0"/>
                  </a:moveTo>
                  <a:lnTo>
                    <a:pt x="192" y="0"/>
                  </a:lnTo>
                  <a:lnTo>
                    <a:pt x="192" y="238"/>
                  </a:lnTo>
                  <a:lnTo>
                    <a:pt x="131" y="238"/>
                  </a:lnTo>
                  <a:lnTo>
                    <a:pt x="105" y="236"/>
                  </a:lnTo>
                  <a:lnTo>
                    <a:pt x="81" y="229"/>
                  </a:lnTo>
                  <a:lnTo>
                    <a:pt x="58" y="218"/>
                  </a:lnTo>
                  <a:lnTo>
                    <a:pt x="39" y="203"/>
                  </a:lnTo>
                  <a:lnTo>
                    <a:pt x="22" y="186"/>
                  </a:lnTo>
                  <a:lnTo>
                    <a:pt x="11" y="166"/>
                  </a:lnTo>
                  <a:lnTo>
                    <a:pt x="2" y="144"/>
                  </a:lnTo>
                  <a:lnTo>
                    <a:pt x="0" y="119"/>
                  </a:lnTo>
                  <a:lnTo>
                    <a:pt x="2" y="96"/>
                  </a:lnTo>
                  <a:lnTo>
                    <a:pt x="11" y="73"/>
                  </a:lnTo>
                  <a:lnTo>
                    <a:pt x="22" y="53"/>
                  </a:lnTo>
                  <a:lnTo>
                    <a:pt x="39" y="35"/>
                  </a:lnTo>
                  <a:lnTo>
                    <a:pt x="58" y="20"/>
                  </a:lnTo>
                  <a:lnTo>
                    <a:pt x="81" y="10"/>
                  </a:lnTo>
                  <a:lnTo>
                    <a:pt x="105" y="3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408"/>
            <p:cNvSpPr>
              <a:spLocks/>
            </p:cNvSpPr>
            <p:nvPr/>
          </p:nvSpPr>
          <p:spPr bwMode="auto">
            <a:xfrm>
              <a:off x="9247188" y="3149600"/>
              <a:ext cx="85725" cy="82550"/>
            </a:xfrm>
            <a:custGeom>
              <a:avLst/>
              <a:gdLst>
                <a:gd name="T0" fmla="*/ 0 w 538"/>
                <a:gd name="T1" fmla="*/ 0 h 522"/>
                <a:gd name="T2" fmla="*/ 62 w 538"/>
                <a:gd name="T3" fmla="*/ 0 h 522"/>
                <a:gd name="T4" fmla="*/ 82 w 538"/>
                <a:gd name="T5" fmla="*/ 0 h 522"/>
                <a:gd name="T6" fmla="*/ 103 w 538"/>
                <a:gd name="T7" fmla="*/ 2 h 522"/>
                <a:gd name="T8" fmla="*/ 125 w 538"/>
                <a:gd name="T9" fmla="*/ 5 h 522"/>
                <a:gd name="T10" fmla="*/ 144 w 538"/>
                <a:gd name="T11" fmla="*/ 11 h 522"/>
                <a:gd name="T12" fmla="*/ 163 w 538"/>
                <a:gd name="T13" fmla="*/ 17 h 522"/>
                <a:gd name="T14" fmla="*/ 178 w 538"/>
                <a:gd name="T15" fmla="*/ 25 h 522"/>
                <a:gd name="T16" fmla="*/ 188 w 538"/>
                <a:gd name="T17" fmla="*/ 34 h 522"/>
                <a:gd name="T18" fmla="*/ 191 w 538"/>
                <a:gd name="T19" fmla="*/ 43 h 522"/>
                <a:gd name="T20" fmla="*/ 191 w 538"/>
                <a:gd name="T21" fmla="*/ 53 h 522"/>
                <a:gd name="T22" fmla="*/ 188 w 538"/>
                <a:gd name="T23" fmla="*/ 64 h 522"/>
                <a:gd name="T24" fmla="*/ 184 w 538"/>
                <a:gd name="T25" fmla="*/ 76 h 522"/>
                <a:gd name="T26" fmla="*/ 180 w 538"/>
                <a:gd name="T27" fmla="*/ 85 h 522"/>
                <a:gd name="T28" fmla="*/ 177 w 538"/>
                <a:gd name="T29" fmla="*/ 94 h 522"/>
                <a:gd name="T30" fmla="*/ 167 w 538"/>
                <a:gd name="T31" fmla="*/ 119 h 522"/>
                <a:gd name="T32" fmla="*/ 161 w 538"/>
                <a:gd name="T33" fmla="*/ 143 h 522"/>
                <a:gd name="T34" fmla="*/ 159 w 538"/>
                <a:gd name="T35" fmla="*/ 164 h 522"/>
                <a:gd name="T36" fmla="*/ 161 w 538"/>
                <a:gd name="T37" fmla="*/ 183 h 522"/>
                <a:gd name="T38" fmla="*/ 165 w 538"/>
                <a:gd name="T39" fmla="*/ 200 h 522"/>
                <a:gd name="T40" fmla="*/ 171 w 538"/>
                <a:gd name="T41" fmla="*/ 214 h 522"/>
                <a:gd name="T42" fmla="*/ 183 w 538"/>
                <a:gd name="T43" fmla="*/ 236 h 522"/>
                <a:gd name="T44" fmla="*/ 200 w 538"/>
                <a:gd name="T45" fmla="*/ 255 h 522"/>
                <a:gd name="T46" fmla="*/ 220 w 538"/>
                <a:gd name="T47" fmla="*/ 271 h 522"/>
                <a:gd name="T48" fmla="*/ 243 w 538"/>
                <a:gd name="T49" fmla="*/ 286 h 522"/>
                <a:gd name="T50" fmla="*/ 267 w 538"/>
                <a:gd name="T51" fmla="*/ 298 h 522"/>
                <a:gd name="T52" fmla="*/ 292 w 538"/>
                <a:gd name="T53" fmla="*/ 309 h 522"/>
                <a:gd name="T54" fmla="*/ 321 w 538"/>
                <a:gd name="T55" fmla="*/ 318 h 522"/>
                <a:gd name="T56" fmla="*/ 348 w 538"/>
                <a:gd name="T57" fmla="*/ 326 h 522"/>
                <a:gd name="T58" fmla="*/ 375 w 538"/>
                <a:gd name="T59" fmla="*/ 333 h 522"/>
                <a:gd name="T60" fmla="*/ 402 w 538"/>
                <a:gd name="T61" fmla="*/ 339 h 522"/>
                <a:gd name="T62" fmla="*/ 434 w 538"/>
                <a:gd name="T63" fmla="*/ 348 h 522"/>
                <a:gd name="T64" fmla="*/ 466 w 538"/>
                <a:gd name="T65" fmla="*/ 357 h 522"/>
                <a:gd name="T66" fmla="*/ 538 w 538"/>
                <a:gd name="T67" fmla="*/ 376 h 522"/>
                <a:gd name="T68" fmla="*/ 530 w 538"/>
                <a:gd name="T69" fmla="*/ 405 h 522"/>
                <a:gd name="T70" fmla="*/ 516 w 538"/>
                <a:gd name="T71" fmla="*/ 434 h 522"/>
                <a:gd name="T72" fmla="*/ 498 w 538"/>
                <a:gd name="T73" fmla="*/ 459 h 522"/>
                <a:gd name="T74" fmla="*/ 476 w 538"/>
                <a:gd name="T75" fmla="*/ 481 h 522"/>
                <a:gd name="T76" fmla="*/ 451 w 538"/>
                <a:gd name="T77" fmla="*/ 498 h 522"/>
                <a:gd name="T78" fmla="*/ 424 w 538"/>
                <a:gd name="T79" fmla="*/ 512 h 522"/>
                <a:gd name="T80" fmla="*/ 393 w 538"/>
                <a:gd name="T81" fmla="*/ 520 h 522"/>
                <a:gd name="T82" fmla="*/ 361 w 538"/>
                <a:gd name="T83" fmla="*/ 522 h 522"/>
                <a:gd name="T84" fmla="*/ 180 w 538"/>
                <a:gd name="T85" fmla="*/ 522 h 522"/>
                <a:gd name="T86" fmla="*/ 148 w 538"/>
                <a:gd name="T87" fmla="*/ 520 h 522"/>
                <a:gd name="T88" fmla="*/ 117 w 538"/>
                <a:gd name="T89" fmla="*/ 512 h 522"/>
                <a:gd name="T90" fmla="*/ 90 w 538"/>
                <a:gd name="T91" fmla="*/ 498 h 522"/>
                <a:gd name="T92" fmla="*/ 64 w 538"/>
                <a:gd name="T93" fmla="*/ 480 h 522"/>
                <a:gd name="T94" fmla="*/ 43 w 538"/>
                <a:gd name="T95" fmla="*/ 457 h 522"/>
                <a:gd name="T96" fmla="*/ 25 w 538"/>
                <a:gd name="T97" fmla="*/ 432 h 522"/>
                <a:gd name="T98" fmla="*/ 11 w 538"/>
                <a:gd name="T99" fmla="*/ 403 h 522"/>
                <a:gd name="T100" fmla="*/ 3 w 538"/>
                <a:gd name="T101" fmla="*/ 372 h 522"/>
                <a:gd name="T102" fmla="*/ 0 w 538"/>
                <a:gd name="T103" fmla="*/ 339 h 522"/>
                <a:gd name="T104" fmla="*/ 0 w 538"/>
                <a:gd name="T105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8" h="522">
                  <a:moveTo>
                    <a:pt x="0" y="0"/>
                  </a:moveTo>
                  <a:lnTo>
                    <a:pt x="62" y="0"/>
                  </a:lnTo>
                  <a:lnTo>
                    <a:pt x="82" y="0"/>
                  </a:lnTo>
                  <a:lnTo>
                    <a:pt x="103" y="2"/>
                  </a:lnTo>
                  <a:lnTo>
                    <a:pt x="125" y="5"/>
                  </a:lnTo>
                  <a:lnTo>
                    <a:pt x="144" y="11"/>
                  </a:lnTo>
                  <a:lnTo>
                    <a:pt x="163" y="17"/>
                  </a:lnTo>
                  <a:lnTo>
                    <a:pt x="178" y="25"/>
                  </a:lnTo>
                  <a:lnTo>
                    <a:pt x="188" y="34"/>
                  </a:lnTo>
                  <a:lnTo>
                    <a:pt x="191" y="43"/>
                  </a:lnTo>
                  <a:lnTo>
                    <a:pt x="191" y="53"/>
                  </a:lnTo>
                  <a:lnTo>
                    <a:pt x="188" y="64"/>
                  </a:lnTo>
                  <a:lnTo>
                    <a:pt x="184" y="76"/>
                  </a:lnTo>
                  <a:lnTo>
                    <a:pt x="180" y="85"/>
                  </a:lnTo>
                  <a:lnTo>
                    <a:pt x="177" y="94"/>
                  </a:lnTo>
                  <a:lnTo>
                    <a:pt x="167" y="119"/>
                  </a:lnTo>
                  <a:lnTo>
                    <a:pt x="161" y="143"/>
                  </a:lnTo>
                  <a:lnTo>
                    <a:pt x="159" y="164"/>
                  </a:lnTo>
                  <a:lnTo>
                    <a:pt x="161" y="183"/>
                  </a:lnTo>
                  <a:lnTo>
                    <a:pt x="165" y="200"/>
                  </a:lnTo>
                  <a:lnTo>
                    <a:pt x="171" y="214"/>
                  </a:lnTo>
                  <a:lnTo>
                    <a:pt x="183" y="236"/>
                  </a:lnTo>
                  <a:lnTo>
                    <a:pt x="200" y="255"/>
                  </a:lnTo>
                  <a:lnTo>
                    <a:pt x="220" y="271"/>
                  </a:lnTo>
                  <a:lnTo>
                    <a:pt x="243" y="286"/>
                  </a:lnTo>
                  <a:lnTo>
                    <a:pt x="267" y="298"/>
                  </a:lnTo>
                  <a:lnTo>
                    <a:pt x="292" y="309"/>
                  </a:lnTo>
                  <a:lnTo>
                    <a:pt x="321" y="318"/>
                  </a:lnTo>
                  <a:lnTo>
                    <a:pt x="348" y="326"/>
                  </a:lnTo>
                  <a:lnTo>
                    <a:pt x="375" y="333"/>
                  </a:lnTo>
                  <a:lnTo>
                    <a:pt x="402" y="339"/>
                  </a:lnTo>
                  <a:lnTo>
                    <a:pt x="434" y="348"/>
                  </a:lnTo>
                  <a:lnTo>
                    <a:pt x="466" y="357"/>
                  </a:lnTo>
                  <a:lnTo>
                    <a:pt x="538" y="376"/>
                  </a:lnTo>
                  <a:lnTo>
                    <a:pt x="530" y="405"/>
                  </a:lnTo>
                  <a:lnTo>
                    <a:pt x="516" y="434"/>
                  </a:lnTo>
                  <a:lnTo>
                    <a:pt x="498" y="459"/>
                  </a:lnTo>
                  <a:lnTo>
                    <a:pt x="476" y="481"/>
                  </a:lnTo>
                  <a:lnTo>
                    <a:pt x="451" y="498"/>
                  </a:lnTo>
                  <a:lnTo>
                    <a:pt x="424" y="512"/>
                  </a:lnTo>
                  <a:lnTo>
                    <a:pt x="393" y="520"/>
                  </a:lnTo>
                  <a:lnTo>
                    <a:pt x="361" y="522"/>
                  </a:lnTo>
                  <a:lnTo>
                    <a:pt x="180" y="522"/>
                  </a:lnTo>
                  <a:lnTo>
                    <a:pt x="148" y="520"/>
                  </a:lnTo>
                  <a:lnTo>
                    <a:pt x="117" y="512"/>
                  </a:lnTo>
                  <a:lnTo>
                    <a:pt x="90" y="498"/>
                  </a:lnTo>
                  <a:lnTo>
                    <a:pt x="64" y="480"/>
                  </a:lnTo>
                  <a:lnTo>
                    <a:pt x="43" y="457"/>
                  </a:lnTo>
                  <a:lnTo>
                    <a:pt x="25" y="432"/>
                  </a:lnTo>
                  <a:lnTo>
                    <a:pt x="11" y="403"/>
                  </a:lnTo>
                  <a:lnTo>
                    <a:pt x="3" y="372"/>
                  </a:lnTo>
                  <a:lnTo>
                    <a:pt x="0" y="3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409"/>
            <p:cNvSpPr>
              <a:spLocks noEditPoints="1"/>
            </p:cNvSpPr>
            <p:nvPr/>
          </p:nvSpPr>
          <p:spPr bwMode="auto">
            <a:xfrm>
              <a:off x="9180513" y="2689225"/>
              <a:ext cx="225425" cy="500062"/>
            </a:xfrm>
            <a:custGeom>
              <a:avLst/>
              <a:gdLst>
                <a:gd name="T0" fmla="*/ 688 w 1415"/>
                <a:gd name="T1" fmla="*/ 1825 h 3146"/>
                <a:gd name="T2" fmla="*/ 673 w 1415"/>
                <a:gd name="T3" fmla="*/ 1884 h 3146"/>
                <a:gd name="T4" fmla="*/ 1114 w 1415"/>
                <a:gd name="T5" fmla="*/ 1911 h 3146"/>
                <a:gd name="T6" fmla="*/ 1130 w 1415"/>
                <a:gd name="T7" fmla="*/ 1853 h 3146"/>
                <a:gd name="T8" fmla="*/ 1087 w 1415"/>
                <a:gd name="T9" fmla="*/ 1809 h 3146"/>
                <a:gd name="T10" fmla="*/ 1029 w 1415"/>
                <a:gd name="T11" fmla="*/ 1825 h 3146"/>
                <a:gd name="T12" fmla="*/ 746 w 1415"/>
                <a:gd name="T13" fmla="*/ 1809 h 3146"/>
                <a:gd name="T14" fmla="*/ 667 w 1415"/>
                <a:gd name="T15" fmla="*/ 1419 h 3146"/>
                <a:gd name="T16" fmla="*/ 428 w 1415"/>
                <a:gd name="T17" fmla="*/ 1671 h 3146"/>
                <a:gd name="T18" fmla="*/ 444 w 1415"/>
                <a:gd name="T19" fmla="*/ 1729 h 3146"/>
                <a:gd name="T20" fmla="*/ 501 w 1415"/>
                <a:gd name="T21" fmla="*/ 1745 h 3146"/>
                <a:gd name="T22" fmla="*/ 749 w 1415"/>
                <a:gd name="T23" fmla="*/ 1503 h 3146"/>
                <a:gd name="T24" fmla="*/ 749 w 1415"/>
                <a:gd name="T25" fmla="*/ 1442 h 3146"/>
                <a:gd name="T26" fmla="*/ 697 w 1415"/>
                <a:gd name="T27" fmla="*/ 1411 h 3146"/>
                <a:gd name="T28" fmla="*/ 743 w 1415"/>
                <a:gd name="T29" fmla="*/ 1027 h 3146"/>
                <a:gd name="T30" fmla="*/ 729 w 1415"/>
                <a:gd name="T31" fmla="*/ 1087 h 3146"/>
                <a:gd name="T32" fmla="*/ 772 w 1415"/>
                <a:gd name="T33" fmla="*/ 1128 h 3146"/>
                <a:gd name="T34" fmla="*/ 1092 w 1415"/>
                <a:gd name="T35" fmla="*/ 1196 h 3146"/>
                <a:gd name="T36" fmla="*/ 1135 w 1415"/>
                <a:gd name="T37" fmla="*/ 1151 h 3146"/>
                <a:gd name="T38" fmla="*/ 1118 w 1415"/>
                <a:gd name="T39" fmla="*/ 1092 h 3146"/>
                <a:gd name="T40" fmla="*/ 784 w 1415"/>
                <a:gd name="T41" fmla="*/ 1008 h 3146"/>
                <a:gd name="T42" fmla="*/ 474 w 1415"/>
                <a:gd name="T43" fmla="*/ 480 h 3146"/>
                <a:gd name="T44" fmla="*/ 458 w 1415"/>
                <a:gd name="T45" fmla="*/ 538 h 3146"/>
                <a:gd name="T46" fmla="*/ 899 w 1415"/>
                <a:gd name="T47" fmla="*/ 567 h 3146"/>
                <a:gd name="T48" fmla="*/ 915 w 1415"/>
                <a:gd name="T49" fmla="*/ 507 h 3146"/>
                <a:gd name="T50" fmla="*/ 872 w 1415"/>
                <a:gd name="T51" fmla="*/ 464 h 3146"/>
                <a:gd name="T52" fmla="*/ 814 w 1415"/>
                <a:gd name="T53" fmla="*/ 480 h 3146"/>
                <a:gd name="T54" fmla="*/ 532 w 1415"/>
                <a:gd name="T55" fmla="*/ 464 h 3146"/>
                <a:gd name="T56" fmla="*/ 813 w 1415"/>
                <a:gd name="T57" fmla="*/ 13 h 3146"/>
                <a:gd name="T58" fmla="*/ 999 w 1415"/>
                <a:gd name="T59" fmla="*/ 103 h 3146"/>
                <a:gd name="T60" fmla="*/ 1129 w 1415"/>
                <a:gd name="T61" fmla="*/ 263 h 3146"/>
                <a:gd name="T62" fmla="*/ 1414 w 1415"/>
                <a:gd name="T63" fmla="*/ 2254 h 3146"/>
                <a:gd name="T64" fmla="*/ 1391 w 1415"/>
                <a:gd name="T65" fmla="*/ 2362 h 3146"/>
                <a:gd name="T66" fmla="*/ 1306 w 1415"/>
                <a:gd name="T67" fmla="*/ 2432 h 3146"/>
                <a:gd name="T68" fmla="*/ 718 w 1415"/>
                <a:gd name="T69" fmla="*/ 2465 h 3146"/>
                <a:gd name="T70" fmla="*/ 654 w 1415"/>
                <a:gd name="T71" fmla="*/ 2591 h 3146"/>
                <a:gd name="T72" fmla="*/ 679 w 1415"/>
                <a:gd name="T73" fmla="*/ 2739 h 3146"/>
                <a:gd name="T74" fmla="*/ 787 w 1415"/>
                <a:gd name="T75" fmla="*/ 2843 h 3146"/>
                <a:gd name="T76" fmla="*/ 963 w 1415"/>
                <a:gd name="T77" fmla="*/ 2870 h 3146"/>
                <a:gd name="T78" fmla="*/ 877 w 1415"/>
                <a:gd name="T79" fmla="*/ 3124 h 3146"/>
                <a:gd name="T80" fmla="*/ 742 w 1415"/>
                <a:gd name="T81" fmla="*/ 3084 h 3146"/>
                <a:gd name="T82" fmla="*/ 701 w 1415"/>
                <a:gd name="T83" fmla="*/ 3058 h 3146"/>
                <a:gd name="T84" fmla="*/ 703 w 1415"/>
                <a:gd name="T85" fmla="*/ 3048 h 3146"/>
                <a:gd name="T86" fmla="*/ 731 w 1415"/>
                <a:gd name="T87" fmla="*/ 2958 h 3146"/>
                <a:gd name="T88" fmla="*/ 718 w 1415"/>
                <a:gd name="T89" fmla="*/ 2878 h 3146"/>
                <a:gd name="T90" fmla="*/ 653 w 1415"/>
                <a:gd name="T91" fmla="*/ 2811 h 3146"/>
                <a:gd name="T92" fmla="*/ 560 w 1415"/>
                <a:gd name="T93" fmla="*/ 2779 h 3146"/>
                <a:gd name="T94" fmla="*/ 490 w 1415"/>
                <a:gd name="T95" fmla="*/ 2774 h 3146"/>
                <a:gd name="T96" fmla="*/ 164 w 1415"/>
                <a:gd name="T97" fmla="*/ 2442 h 3146"/>
                <a:gd name="T98" fmla="*/ 61 w 1415"/>
                <a:gd name="T99" fmla="*/ 2405 h 3146"/>
                <a:gd name="T100" fmla="*/ 3 w 1415"/>
                <a:gd name="T101" fmla="*/ 2310 h 3146"/>
                <a:gd name="T102" fmla="*/ 250 w 1415"/>
                <a:gd name="T103" fmla="*/ 363 h 3146"/>
                <a:gd name="T104" fmla="*/ 343 w 1415"/>
                <a:gd name="T105" fmla="*/ 175 h 3146"/>
                <a:gd name="T106" fmla="*/ 504 w 1415"/>
                <a:gd name="T107" fmla="*/ 48 h 3146"/>
                <a:gd name="T108" fmla="*/ 707 w 1415"/>
                <a:gd name="T109" fmla="*/ 0 h 3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5" h="3146">
                  <a:moveTo>
                    <a:pt x="730" y="1807"/>
                  </a:moveTo>
                  <a:lnTo>
                    <a:pt x="716" y="1809"/>
                  </a:lnTo>
                  <a:lnTo>
                    <a:pt x="701" y="1815"/>
                  </a:lnTo>
                  <a:lnTo>
                    <a:pt x="688" y="1825"/>
                  </a:lnTo>
                  <a:lnTo>
                    <a:pt x="678" y="1838"/>
                  </a:lnTo>
                  <a:lnTo>
                    <a:pt x="673" y="1853"/>
                  </a:lnTo>
                  <a:lnTo>
                    <a:pt x="670" y="1868"/>
                  </a:lnTo>
                  <a:lnTo>
                    <a:pt x="673" y="1884"/>
                  </a:lnTo>
                  <a:lnTo>
                    <a:pt x="678" y="1898"/>
                  </a:lnTo>
                  <a:lnTo>
                    <a:pt x="688" y="1911"/>
                  </a:lnTo>
                  <a:lnTo>
                    <a:pt x="901" y="2127"/>
                  </a:lnTo>
                  <a:lnTo>
                    <a:pt x="1114" y="1911"/>
                  </a:lnTo>
                  <a:lnTo>
                    <a:pt x="1124" y="1898"/>
                  </a:lnTo>
                  <a:lnTo>
                    <a:pt x="1130" y="1884"/>
                  </a:lnTo>
                  <a:lnTo>
                    <a:pt x="1132" y="1868"/>
                  </a:lnTo>
                  <a:lnTo>
                    <a:pt x="1130" y="1853"/>
                  </a:lnTo>
                  <a:lnTo>
                    <a:pt x="1124" y="1838"/>
                  </a:lnTo>
                  <a:lnTo>
                    <a:pt x="1114" y="1825"/>
                  </a:lnTo>
                  <a:lnTo>
                    <a:pt x="1102" y="1815"/>
                  </a:lnTo>
                  <a:lnTo>
                    <a:pt x="1087" y="1809"/>
                  </a:lnTo>
                  <a:lnTo>
                    <a:pt x="1071" y="1807"/>
                  </a:lnTo>
                  <a:lnTo>
                    <a:pt x="1057" y="1809"/>
                  </a:lnTo>
                  <a:lnTo>
                    <a:pt x="1042" y="1815"/>
                  </a:lnTo>
                  <a:lnTo>
                    <a:pt x="1029" y="1825"/>
                  </a:lnTo>
                  <a:lnTo>
                    <a:pt x="901" y="1955"/>
                  </a:lnTo>
                  <a:lnTo>
                    <a:pt x="773" y="1825"/>
                  </a:lnTo>
                  <a:lnTo>
                    <a:pt x="761" y="1815"/>
                  </a:lnTo>
                  <a:lnTo>
                    <a:pt x="746" y="1809"/>
                  </a:lnTo>
                  <a:lnTo>
                    <a:pt x="730" y="1807"/>
                  </a:lnTo>
                  <a:close/>
                  <a:moveTo>
                    <a:pt x="697" y="1411"/>
                  </a:moveTo>
                  <a:lnTo>
                    <a:pt x="682" y="1413"/>
                  </a:lnTo>
                  <a:lnTo>
                    <a:pt x="667" y="1419"/>
                  </a:lnTo>
                  <a:lnTo>
                    <a:pt x="655" y="1429"/>
                  </a:lnTo>
                  <a:lnTo>
                    <a:pt x="444" y="1643"/>
                  </a:lnTo>
                  <a:lnTo>
                    <a:pt x="434" y="1656"/>
                  </a:lnTo>
                  <a:lnTo>
                    <a:pt x="428" y="1671"/>
                  </a:lnTo>
                  <a:lnTo>
                    <a:pt x="426" y="1686"/>
                  </a:lnTo>
                  <a:lnTo>
                    <a:pt x="428" y="1702"/>
                  </a:lnTo>
                  <a:lnTo>
                    <a:pt x="434" y="1717"/>
                  </a:lnTo>
                  <a:lnTo>
                    <a:pt x="444" y="1729"/>
                  </a:lnTo>
                  <a:lnTo>
                    <a:pt x="456" y="1739"/>
                  </a:lnTo>
                  <a:lnTo>
                    <a:pt x="471" y="1745"/>
                  </a:lnTo>
                  <a:lnTo>
                    <a:pt x="486" y="1747"/>
                  </a:lnTo>
                  <a:lnTo>
                    <a:pt x="501" y="1745"/>
                  </a:lnTo>
                  <a:lnTo>
                    <a:pt x="516" y="1739"/>
                  </a:lnTo>
                  <a:lnTo>
                    <a:pt x="529" y="1729"/>
                  </a:lnTo>
                  <a:lnTo>
                    <a:pt x="740" y="1516"/>
                  </a:lnTo>
                  <a:lnTo>
                    <a:pt x="749" y="1503"/>
                  </a:lnTo>
                  <a:lnTo>
                    <a:pt x="755" y="1488"/>
                  </a:lnTo>
                  <a:lnTo>
                    <a:pt x="757" y="1472"/>
                  </a:lnTo>
                  <a:lnTo>
                    <a:pt x="755" y="1457"/>
                  </a:lnTo>
                  <a:lnTo>
                    <a:pt x="749" y="1442"/>
                  </a:lnTo>
                  <a:lnTo>
                    <a:pt x="740" y="1429"/>
                  </a:lnTo>
                  <a:lnTo>
                    <a:pt x="727" y="1419"/>
                  </a:lnTo>
                  <a:lnTo>
                    <a:pt x="712" y="1413"/>
                  </a:lnTo>
                  <a:lnTo>
                    <a:pt x="697" y="1411"/>
                  </a:lnTo>
                  <a:close/>
                  <a:moveTo>
                    <a:pt x="784" y="1008"/>
                  </a:moveTo>
                  <a:lnTo>
                    <a:pt x="768" y="1011"/>
                  </a:lnTo>
                  <a:lnTo>
                    <a:pt x="754" y="1018"/>
                  </a:lnTo>
                  <a:lnTo>
                    <a:pt x="743" y="1027"/>
                  </a:lnTo>
                  <a:lnTo>
                    <a:pt x="733" y="1040"/>
                  </a:lnTo>
                  <a:lnTo>
                    <a:pt x="728" y="1055"/>
                  </a:lnTo>
                  <a:lnTo>
                    <a:pt x="726" y="1072"/>
                  </a:lnTo>
                  <a:lnTo>
                    <a:pt x="729" y="1087"/>
                  </a:lnTo>
                  <a:lnTo>
                    <a:pt x="735" y="1102"/>
                  </a:lnTo>
                  <a:lnTo>
                    <a:pt x="745" y="1113"/>
                  </a:lnTo>
                  <a:lnTo>
                    <a:pt x="757" y="1123"/>
                  </a:lnTo>
                  <a:lnTo>
                    <a:pt x="772" y="1128"/>
                  </a:lnTo>
                  <a:lnTo>
                    <a:pt x="1063" y="1196"/>
                  </a:lnTo>
                  <a:lnTo>
                    <a:pt x="1070" y="1197"/>
                  </a:lnTo>
                  <a:lnTo>
                    <a:pt x="1076" y="1199"/>
                  </a:lnTo>
                  <a:lnTo>
                    <a:pt x="1092" y="1196"/>
                  </a:lnTo>
                  <a:lnTo>
                    <a:pt x="1107" y="1190"/>
                  </a:lnTo>
                  <a:lnTo>
                    <a:pt x="1119" y="1179"/>
                  </a:lnTo>
                  <a:lnTo>
                    <a:pt x="1130" y="1167"/>
                  </a:lnTo>
                  <a:lnTo>
                    <a:pt x="1135" y="1151"/>
                  </a:lnTo>
                  <a:lnTo>
                    <a:pt x="1137" y="1135"/>
                  </a:lnTo>
                  <a:lnTo>
                    <a:pt x="1134" y="1119"/>
                  </a:lnTo>
                  <a:lnTo>
                    <a:pt x="1128" y="1105"/>
                  </a:lnTo>
                  <a:lnTo>
                    <a:pt x="1118" y="1092"/>
                  </a:lnTo>
                  <a:lnTo>
                    <a:pt x="1106" y="1084"/>
                  </a:lnTo>
                  <a:lnTo>
                    <a:pt x="1090" y="1077"/>
                  </a:lnTo>
                  <a:lnTo>
                    <a:pt x="799" y="1009"/>
                  </a:lnTo>
                  <a:lnTo>
                    <a:pt x="784" y="1008"/>
                  </a:lnTo>
                  <a:close/>
                  <a:moveTo>
                    <a:pt x="516" y="461"/>
                  </a:moveTo>
                  <a:lnTo>
                    <a:pt x="501" y="464"/>
                  </a:lnTo>
                  <a:lnTo>
                    <a:pt x="487" y="470"/>
                  </a:lnTo>
                  <a:lnTo>
                    <a:pt x="474" y="480"/>
                  </a:lnTo>
                  <a:lnTo>
                    <a:pt x="464" y="492"/>
                  </a:lnTo>
                  <a:lnTo>
                    <a:pt x="458" y="507"/>
                  </a:lnTo>
                  <a:lnTo>
                    <a:pt x="456" y="523"/>
                  </a:lnTo>
                  <a:lnTo>
                    <a:pt x="458" y="538"/>
                  </a:lnTo>
                  <a:lnTo>
                    <a:pt x="464" y="553"/>
                  </a:lnTo>
                  <a:lnTo>
                    <a:pt x="474" y="567"/>
                  </a:lnTo>
                  <a:lnTo>
                    <a:pt x="686" y="782"/>
                  </a:lnTo>
                  <a:lnTo>
                    <a:pt x="899" y="567"/>
                  </a:lnTo>
                  <a:lnTo>
                    <a:pt x="910" y="553"/>
                  </a:lnTo>
                  <a:lnTo>
                    <a:pt x="915" y="538"/>
                  </a:lnTo>
                  <a:lnTo>
                    <a:pt x="917" y="523"/>
                  </a:lnTo>
                  <a:lnTo>
                    <a:pt x="915" y="507"/>
                  </a:lnTo>
                  <a:lnTo>
                    <a:pt x="910" y="492"/>
                  </a:lnTo>
                  <a:lnTo>
                    <a:pt x="899" y="480"/>
                  </a:lnTo>
                  <a:lnTo>
                    <a:pt x="887" y="470"/>
                  </a:lnTo>
                  <a:lnTo>
                    <a:pt x="872" y="464"/>
                  </a:lnTo>
                  <a:lnTo>
                    <a:pt x="857" y="461"/>
                  </a:lnTo>
                  <a:lnTo>
                    <a:pt x="841" y="464"/>
                  </a:lnTo>
                  <a:lnTo>
                    <a:pt x="828" y="470"/>
                  </a:lnTo>
                  <a:lnTo>
                    <a:pt x="814" y="480"/>
                  </a:lnTo>
                  <a:lnTo>
                    <a:pt x="686" y="609"/>
                  </a:lnTo>
                  <a:lnTo>
                    <a:pt x="559" y="480"/>
                  </a:lnTo>
                  <a:lnTo>
                    <a:pt x="547" y="470"/>
                  </a:lnTo>
                  <a:lnTo>
                    <a:pt x="532" y="464"/>
                  </a:lnTo>
                  <a:lnTo>
                    <a:pt x="516" y="461"/>
                  </a:lnTo>
                  <a:close/>
                  <a:moveTo>
                    <a:pt x="707" y="0"/>
                  </a:moveTo>
                  <a:lnTo>
                    <a:pt x="762" y="3"/>
                  </a:lnTo>
                  <a:lnTo>
                    <a:pt x="813" y="13"/>
                  </a:lnTo>
                  <a:lnTo>
                    <a:pt x="863" y="27"/>
                  </a:lnTo>
                  <a:lnTo>
                    <a:pt x="912" y="48"/>
                  </a:lnTo>
                  <a:lnTo>
                    <a:pt x="957" y="73"/>
                  </a:lnTo>
                  <a:lnTo>
                    <a:pt x="999" y="103"/>
                  </a:lnTo>
                  <a:lnTo>
                    <a:pt x="1038" y="137"/>
                  </a:lnTo>
                  <a:lnTo>
                    <a:pt x="1072" y="175"/>
                  </a:lnTo>
                  <a:lnTo>
                    <a:pt x="1103" y="218"/>
                  </a:lnTo>
                  <a:lnTo>
                    <a:pt x="1129" y="263"/>
                  </a:lnTo>
                  <a:lnTo>
                    <a:pt x="1150" y="311"/>
                  </a:lnTo>
                  <a:lnTo>
                    <a:pt x="1166" y="363"/>
                  </a:lnTo>
                  <a:lnTo>
                    <a:pt x="1175" y="417"/>
                  </a:lnTo>
                  <a:lnTo>
                    <a:pt x="1414" y="2254"/>
                  </a:lnTo>
                  <a:lnTo>
                    <a:pt x="1415" y="2282"/>
                  </a:lnTo>
                  <a:lnTo>
                    <a:pt x="1412" y="2310"/>
                  </a:lnTo>
                  <a:lnTo>
                    <a:pt x="1404" y="2337"/>
                  </a:lnTo>
                  <a:lnTo>
                    <a:pt x="1391" y="2362"/>
                  </a:lnTo>
                  <a:lnTo>
                    <a:pt x="1374" y="2386"/>
                  </a:lnTo>
                  <a:lnTo>
                    <a:pt x="1354" y="2405"/>
                  </a:lnTo>
                  <a:lnTo>
                    <a:pt x="1331" y="2421"/>
                  </a:lnTo>
                  <a:lnTo>
                    <a:pt x="1306" y="2432"/>
                  </a:lnTo>
                  <a:lnTo>
                    <a:pt x="1279" y="2440"/>
                  </a:lnTo>
                  <a:lnTo>
                    <a:pt x="1251" y="2442"/>
                  </a:lnTo>
                  <a:lnTo>
                    <a:pt x="745" y="2442"/>
                  </a:lnTo>
                  <a:lnTo>
                    <a:pt x="718" y="2465"/>
                  </a:lnTo>
                  <a:lnTo>
                    <a:pt x="695" y="2493"/>
                  </a:lnTo>
                  <a:lnTo>
                    <a:pt x="676" y="2524"/>
                  </a:lnTo>
                  <a:lnTo>
                    <a:pt x="662" y="2556"/>
                  </a:lnTo>
                  <a:lnTo>
                    <a:pt x="654" y="2591"/>
                  </a:lnTo>
                  <a:lnTo>
                    <a:pt x="650" y="2628"/>
                  </a:lnTo>
                  <a:lnTo>
                    <a:pt x="654" y="2667"/>
                  </a:lnTo>
                  <a:lnTo>
                    <a:pt x="663" y="2705"/>
                  </a:lnTo>
                  <a:lnTo>
                    <a:pt x="679" y="2739"/>
                  </a:lnTo>
                  <a:lnTo>
                    <a:pt x="699" y="2771"/>
                  </a:lnTo>
                  <a:lnTo>
                    <a:pt x="724" y="2798"/>
                  </a:lnTo>
                  <a:lnTo>
                    <a:pt x="753" y="2823"/>
                  </a:lnTo>
                  <a:lnTo>
                    <a:pt x="787" y="2843"/>
                  </a:lnTo>
                  <a:lnTo>
                    <a:pt x="823" y="2857"/>
                  </a:lnTo>
                  <a:lnTo>
                    <a:pt x="861" y="2866"/>
                  </a:lnTo>
                  <a:lnTo>
                    <a:pt x="902" y="2870"/>
                  </a:lnTo>
                  <a:lnTo>
                    <a:pt x="963" y="2870"/>
                  </a:lnTo>
                  <a:lnTo>
                    <a:pt x="963" y="3146"/>
                  </a:lnTo>
                  <a:lnTo>
                    <a:pt x="921" y="3136"/>
                  </a:lnTo>
                  <a:lnTo>
                    <a:pt x="901" y="3130"/>
                  </a:lnTo>
                  <a:lnTo>
                    <a:pt x="877" y="3124"/>
                  </a:lnTo>
                  <a:lnTo>
                    <a:pt x="851" y="3116"/>
                  </a:lnTo>
                  <a:lnTo>
                    <a:pt x="807" y="3106"/>
                  </a:lnTo>
                  <a:lnTo>
                    <a:pt x="771" y="3095"/>
                  </a:lnTo>
                  <a:lnTo>
                    <a:pt x="742" y="3084"/>
                  </a:lnTo>
                  <a:lnTo>
                    <a:pt x="721" y="3075"/>
                  </a:lnTo>
                  <a:lnTo>
                    <a:pt x="707" y="3066"/>
                  </a:lnTo>
                  <a:lnTo>
                    <a:pt x="701" y="3058"/>
                  </a:lnTo>
                  <a:lnTo>
                    <a:pt x="701" y="3058"/>
                  </a:lnTo>
                  <a:lnTo>
                    <a:pt x="701" y="3057"/>
                  </a:lnTo>
                  <a:lnTo>
                    <a:pt x="701" y="3055"/>
                  </a:lnTo>
                  <a:lnTo>
                    <a:pt x="702" y="3052"/>
                  </a:lnTo>
                  <a:lnTo>
                    <a:pt x="703" y="3048"/>
                  </a:lnTo>
                  <a:lnTo>
                    <a:pt x="705" y="3044"/>
                  </a:lnTo>
                  <a:lnTo>
                    <a:pt x="719" y="3012"/>
                  </a:lnTo>
                  <a:lnTo>
                    <a:pt x="727" y="2984"/>
                  </a:lnTo>
                  <a:lnTo>
                    <a:pt x="731" y="2958"/>
                  </a:lnTo>
                  <a:lnTo>
                    <a:pt x="731" y="2934"/>
                  </a:lnTo>
                  <a:lnTo>
                    <a:pt x="729" y="2913"/>
                  </a:lnTo>
                  <a:lnTo>
                    <a:pt x="724" y="2894"/>
                  </a:lnTo>
                  <a:lnTo>
                    <a:pt x="718" y="2878"/>
                  </a:lnTo>
                  <a:lnTo>
                    <a:pt x="709" y="2864"/>
                  </a:lnTo>
                  <a:lnTo>
                    <a:pt x="693" y="2843"/>
                  </a:lnTo>
                  <a:lnTo>
                    <a:pt x="675" y="2826"/>
                  </a:lnTo>
                  <a:lnTo>
                    <a:pt x="653" y="2811"/>
                  </a:lnTo>
                  <a:lnTo>
                    <a:pt x="631" y="2799"/>
                  </a:lnTo>
                  <a:lnTo>
                    <a:pt x="606" y="2791"/>
                  </a:lnTo>
                  <a:lnTo>
                    <a:pt x="583" y="2784"/>
                  </a:lnTo>
                  <a:lnTo>
                    <a:pt x="560" y="2779"/>
                  </a:lnTo>
                  <a:lnTo>
                    <a:pt x="539" y="2776"/>
                  </a:lnTo>
                  <a:lnTo>
                    <a:pt x="519" y="2775"/>
                  </a:lnTo>
                  <a:lnTo>
                    <a:pt x="503" y="2774"/>
                  </a:lnTo>
                  <a:lnTo>
                    <a:pt x="490" y="2774"/>
                  </a:lnTo>
                  <a:lnTo>
                    <a:pt x="481" y="2774"/>
                  </a:lnTo>
                  <a:lnTo>
                    <a:pt x="421" y="2774"/>
                  </a:lnTo>
                  <a:lnTo>
                    <a:pt x="421" y="2442"/>
                  </a:lnTo>
                  <a:lnTo>
                    <a:pt x="164" y="2442"/>
                  </a:lnTo>
                  <a:lnTo>
                    <a:pt x="135" y="2440"/>
                  </a:lnTo>
                  <a:lnTo>
                    <a:pt x="109" y="2432"/>
                  </a:lnTo>
                  <a:lnTo>
                    <a:pt x="84" y="2421"/>
                  </a:lnTo>
                  <a:lnTo>
                    <a:pt x="61" y="2405"/>
                  </a:lnTo>
                  <a:lnTo>
                    <a:pt x="40" y="2386"/>
                  </a:lnTo>
                  <a:lnTo>
                    <a:pt x="24" y="2362"/>
                  </a:lnTo>
                  <a:lnTo>
                    <a:pt x="12" y="2337"/>
                  </a:lnTo>
                  <a:lnTo>
                    <a:pt x="3" y="2310"/>
                  </a:lnTo>
                  <a:lnTo>
                    <a:pt x="0" y="2282"/>
                  </a:lnTo>
                  <a:lnTo>
                    <a:pt x="1" y="2254"/>
                  </a:lnTo>
                  <a:lnTo>
                    <a:pt x="239" y="417"/>
                  </a:lnTo>
                  <a:lnTo>
                    <a:pt x="250" y="363"/>
                  </a:lnTo>
                  <a:lnTo>
                    <a:pt x="265" y="311"/>
                  </a:lnTo>
                  <a:lnTo>
                    <a:pt x="286" y="263"/>
                  </a:lnTo>
                  <a:lnTo>
                    <a:pt x="313" y="218"/>
                  </a:lnTo>
                  <a:lnTo>
                    <a:pt x="343" y="175"/>
                  </a:lnTo>
                  <a:lnTo>
                    <a:pt x="378" y="137"/>
                  </a:lnTo>
                  <a:lnTo>
                    <a:pt x="417" y="103"/>
                  </a:lnTo>
                  <a:lnTo>
                    <a:pt x="458" y="73"/>
                  </a:lnTo>
                  <a:lnTo>
                    <a:pt x="504" y="48"/>
                  </a:lnTo>
                  <a:lnTo>
                    <a:pt x="551" y="27"/>
                  </a:lnTo>
                  <a:lnTo>
                    <a:pt x="601" y="13"/>
                  </a:lnTo>
                  <a:lnTo>
                    <a:pt x="654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0" name="Freeform 509"/>
          <p:cNvSpPr>
            <a:spLocks/>
          </p:cNvSpPr>
          <p:nvPr/>
        </p:nvSpPr>
        <p:spPr bwMode="auto">
          <a:xfrm>
            <a:off x="10188385" y="2689225"/>
            <a:ext cx="225425" cy="542925"/>
          </a:xfrm>
          <a:custGeom>
            <a:avLst/>
            <a:gdLst>
              <a:gd name="connsiteX0" fmla="*/ 66675 w 225425"/>
              <a:gd name="connsiteY0" fmla="*/ 460375 h 542925"/>
              <a:gd name="connsiteX1" fmla="*/ 76554 w 225425"/>
              <a:gd name="connsiteY1" fmla="*/ 460375 h 542925"/>
              <a:gd name="connsiteX2" fmla="*/ 79741 w 225425"/>
              <a:gd name="connsiteY2" fmla="*/ 460375 h 542925"/>
              <a:gd name="connsiteX3" fmla="*/ 83087 w 225425"/>
              <a:gd name="connsiteY3" fmla="*/ 460691 h 542925"/>
              <a:gd name="connsiteX4" fmla="*/ 86593 w 225425"/>
              <a:gd name="connsiteY4" fmla="*/ 461166 h 542925"/>
              <a:gd name="connsiteX5" fmla="*/ 89620 w 225425"/>
              <a:gd name="connsiteY5" fmla="*/ 462115 h 542925"/>
              <a:gd name="connsiteX6" fmla="*/ 92647 w 225425"/>
              <a:gd name="connsiteY6" fmla="*/ 463064 h 542925"/>
              <a:gd name="connsiteX7" fmla="*/ 95038 w 225425"/>
              <a:gd name="connsiteY7" fmla="*/ 464329 h 542925"/>
              <a:gd name="connsiteX8" fmla="*/ 96631 w 225425"/>
              <a:gd name="connsiteY8" fmla="*/ 465752 h 542925"/>
              <a:gd name="connsiteX9" fmla="*/ 97109 w 225425"/>
              <a:gd name="connsiteY9" fmla="*/ 467175 h 542925"/>
              <a:gd name="connsiteX10" fmla="*/ 97109 w 225425"/>
              <a:gd name="connsiteY10" fmla="*/ 468757 h 542925"/>
              <a:gd name="connsiteX11" fmla="*/ 96631 w 225425"/>
              <a:gd name="connsiteY11" fmla="*/ 470496 h 542925"/>
              <a:gd name="connsiteX12" fmla="*/ 95994 w 225425"/>
              <a:gd name="connsiteY12" fmla="*/ 472394 h 542925"/>
              <a:gd name="connsiteX13" fmla="*/ 95356 w 225425"/>
              <a:gd name="connsiteY13" fmla="*/ 473817 h 542925"/>
              <a:gd name="connsiteX14" fmla="*/ 94878 w 225425"/>
              <a:gd name="connsiteY14" fmla="*/ 475240 h 542925"/>
              <a:gd name="connsiteX15" fmla="*/ 93285 w 225425"/>
              <a:gd name="connsiteY15" fmla="*/ 479194 h 542925"/>
              <a:gd name="connsiteX16" fmla="*/ 92329 w 225425"/>
              <a:gd name="connsiteY16" fmla="*/ 482989 h 542925"/>
              <a:gd name="connsiteX17" fmla="*/ 92010 w 225425"/>
              <a:gd name="connsiteY17" fmla="*/ 486310 h 542925"/>
              <a:gd name="connsiteX18" fmla="*/ 92329 w 225425"/>
              <a:gd name="connsiteY18" fmla="*/ 489315 h 542925"/>
              <a:gd name="connsiteX19" fmla="*/ 92966 w 225425"/>
              <a:gd name="connsiteY19" fmla="*/ 492003 h 542925"/>
              <a:gd name="connsiteX20" fmla="*/ 93922 w 225425"/>
              <a:gd name="connsiteY20" fmla="*/ 494217 h 542925"/>
              <a:gd name="connsiteX21" fmla="*/ 95994 w 225425"/>
              <a:gd name="connsiteY21" fmla="*/ 497697 h 542925"/>
              <a:gd name="connsiteX22" fmla="*/ 98702 w 225425"/>
              <a:gd name="connsiteY22" fmla="*/ 500701 h 542925"/>
              <a:gd name="connsiteX23" fmla="*/ 101730 w 225425"/>
              <a:gd name="connsiteY23" fmla="*/ 503232 h 542925"/>
              <a:gd name="connsiteX24" fmla="*/ 105395 w 225425"/>
              <a:gd name="connsiteY24" fmla="*/ 505604 h 542925"/>
              <a:gd name="connsiteX25" fmla="*/ 109219 w 225425"/>
              <a:gd name="connsiteY25" fmla="*/ 507501 h 542925"/>
              <a:gd name="connsiteX26" fmla="*/ 113362 w 225425"/>
              <a:gd name="connsiteY26" fmla="*/ 509241 h 542925"/>
              <a:gd name="connsiteX27" fmla="*/ 117823 w 225425"/>
              <a:gd name="connsiteY27" fmla="*/ 510664 h 542925"/>
              <a:gd name="connsiteX28" fmla="*/ 122125 w 225425"/>
              <a:gd name="connsiteY28" fmla="*/ 511929 h 542925"/>
              <a:gd name="connsiteX29" fmla="*/ 126428 w 225425"/>
              <a:gd name="connsiteY29" fmla="*/ 513036 h 542925"/>
              <a:gd name="connsiteX30" fmla="*/ 130730 w 225425"/>
              <a:gd name="connsiteY30" fmla="*/ 513985 h 542925"/>
              <a:gd name="connsiteX31" fmla="*/ 135988 w 225425"/>
              <a:gd name="connsiteY31" fmla="*/ 515408 h 542925"/>
              <a:gd name="connsiteX32" fmla="*/ 140928 w 225425"/>
              <a:gd name="connsiteY32" fmla="*/ 516832 h 542925"/>
              <a:gd name="connsiteX33" fmla="*/ 152400 w 225425"/>
              <a:gd name="connsiteY33" fmla="*/ 519836 h 542925"/>
              <a:gd name="connsiteX34" fmla="*/ 151125 w 225425"/>
              <a:gd name="connsiteY34" fmla="*/ 524423 h 542925"/>
              <a:gd name="connsiteX35" fmla="*/ 148895 w 225425"/>
              <a:gd name="connsiteY35" fmla="*/ 529009 h 542925"/>
              <a:gd name="connsiteX36" fmla="*/ 146026 w 225425"/>
              <a:gd name="connsiteY36" fmla="*/ 532962 h 542925"/>
              <a:gd name="connsiteX37" fmla="*/ 142521 w 225425"/>
              <a:gd name="connsiteY37" fmla="*/ 536441 h 542925"/>
              <a:gd name="connsiteX38" fmla="*/ 138537 w 225425"/>
              <a:gd name="connsiteY38" fmla="*/ 539130 h 542925"/>
              <a:gd name="connsiteX39" fmla="*/ 134235 w 225425"/>
              <a:gd name="connsiteY39" fmla="*/ 541344 h 542925"/>
              <a:gd name="connsiteX40" fmla="*/ 129296 w 225425"/>
              <a:gd name="connsiteY40" fmla="*/ 542609 h 542925"/>
              <a:gd name="connsiteX41" fmla="*/ 124197 w 225425"/>
              <a:gd name="connsiteY41" fmla="*/ 542925 h 542925"/>
              <a:gd name="connsiteX42" fmla="*/ 95356 w 225425"/>
              <a:gd name="connsiteY42" fmla="*/ 542925 h 542925"/>
              <a:gd name="connsiteX43" fmla="*/ 90257 w 225425"/>
              <a:gd name="connsiteY43" fmla="*/ 542609 h 542925"/>
              <a:gd name="connsiteX44" fmla="*/ 85318 w 225425"/>
              <a:gd name="connsiteY44" fmla="*/ 541344 h 542925"/>
              <a:gd name="connsiteX45" fmla="*/ 81016 w 225425"/>
              <a:gd name="connsiteY45" fmla="*/ 539130 h 542925"/>
              <a:gd name="connsiteX46" fmla="*/ 76873 w 225425"/>
              <a:gd name="connsiteY46" fmla="*/ 536283 h 542925"/>
              <a:gd name="connsiteX47" fmla="*/ 73527 w 225425"/>
              <a:gd name="connsiteY47" fmla="*/ 532646 h 542925"/>
              <a:gd name="connsiteX48" fmla="*/ 70659 w 225425"/>
              <a:gd name="connsiteY48" fmla="*/ 528692 h 542925"/>
              <a:gd name="connsiteX49" fmla="*/ 68428 w 225425"/>
              <a:gd name="connsiteY49" fmla="*/ 524106 h 542925"/>
              <a:gd name="connsiteX50" fmla="*/ 67153 w 225425"/>
              <a:gd name="connsiteY50" fmla="*/ 519204 h 542925"/>
              <a:gd name="connsiteX51" fmla="*/ 66675 w 225425"/>
              <a:gd name="connsiteY51" fmla="*/ 513985 h 542925"/>
              <a:gd name="connsiteX52" fmla="*/ 142816 w 225425"/>
              <a:gd name="connsiteY52" fmla="*/ 398463 h 542925"/>
              <a:gd name="connsiteX53" fmla="*/ 152399 w 225425"/>
              <a:gd name="connsiteY53" fmla="*/ 398463 h 542925"/>
              <a:gd name="connsiteX54" fmla="*/ 152399 w 225425"/>
              <a:gd name="connsiteY54" fmla="*/ 436563 h 542925"/>
              <a:gd name="connsiteX55" fmla="*/ 142816 w 225425"/>
              <a:gd name="connsiteY55" fmla="*/ 436563 h 542925"/>
              <a:gd name="connsiteX56" fmla="*/ 138732 w 225425"/>
              <a:gd name="connsiteY56" fmla="*/ 436243 h 542925"/>
              <a:gd name="connsiteX57" fmla="*/ 134962 w 225425"/>
              <a:gd name="connsiteY57" fmla="*/ 435122 h 542925"/>
              <a:gd name="connsiteX58" fmla="*/ 131348 w 225425"/>
              <a:gd name="connsiteY58" fmla="*/ 433361 h 542925"/>
              <a:gd name="connsiteX59" fmla="*/ 128364 w 225425"/>
              <a:gd name="connsiteY59" fmla="*/ 430960 h 542925"/>
              <a:gd name="connsiteX60" fmla="*/ 125693 w 225425"/>
              <a:gd name="connsiteY60" fmla="*/ 428239 h 542925"/>
              <a:gd name="connsiteX61" fmla="*/ 123965 w 225425"/>
              <a:gd name="connsiteY61" fmla="*/ 425037 h 542925"/>
              <a:gd name="connsiteX62" fmla="*/ 122551 w 225425"/>
              <a:gd name="connsiteY62" fmla="*/ 421515 h 542925"/>
              <a:gd name="connsiteX63" fmla="*/ 122237 w 225425"/>
              <a:gd name="connsiteY63" fmla="*/ 417513 h 542925"/>
              <a:gd name="connsiteX64" fmla="*/ 122551 w 225425"/>
              <a:gd name="connsiteY64" fmla="*/ 413831 h 542925"/>
              <a:gd name="connsiteX65" fmla="*/ 123965 w 225425"/>
              <a:gd name="connsiteY65" fmla="*/ 410149 h 542925"/>
              <a:gd name="connsiteX66" fmla="*/ 125693 w 225425"/>
              <a:gd name="connsiteY66" fmla="*/ 406948 h 542925"/>
              <a:gd name="connsiteX67" fmla="*/ 128364 w 225425"/>
              <a:gd name="connsiteY67" fmla="*/ 404066 h 542925"/>
              <a:gd name="connsiteX68" fmla="*/ 131348 w 225425"/>
              <a:gd name="connsiteY68" fmla="*/ 401665 h 542925"/>
              <a:gd name="connsiteX69" fmla="*/ 134962 w 225425"/>
              <a:gd name="connsiteY69" fmla="*/ 400064 h 542925"/>
              <a:gd name="connsiteX70" fmla="*/ 138732 w 225425"/>
              <a:gd name="connsiteY70" fmla="*/ 398943 h 542925"/>
              <a:gd name="connsiteX71" fmla="*/ 206281 w 225425"/>
              <a:gd name="connsiteY71" fmla="*/ 212725 h 542925"/>
              <a:gd name="connsiteX72" fmla="*/ 212822 w 225425"/>
              <a:gd name="connsiteY72" fmla="*/ 263469 h 542925"/>
              <a:gd name="connsiteX73" fmla="*/ 107688 w 225425"/>
              <a:gd name="connsiteY73" fmla="*/ 369080 h 542925"/>
              <a:gd name="connsiteX74" fmla="*/ 134969 w 225425"/>
              <a:gd name="connsiteY74" fmla="*/ 369080 h 542925"/>
              <a:gd name="connsiteX75" fmla="*/ 216012 w 225425"/>
              <a:gd name="connsiteY75" fmla="*/ 287731 h 542925"/>
              <a:gd name="connsiteX76" fmla="*/ 225265 w 225425"/>
              <a:gd name="connsiteY76" fmla="*/ 358614 h 542925"/>
              <a:gd name="connsiteX77" fmla="*/ 225425 w 225425"/>
              <a:gd name="connsiteY77" fmla="*/ 363054 h 542925"/>
              <a:gd name="connsiteX78" fmla="*/ 224946 w 225425"/>
              <a:gd name="connsiteY78" fmla="*/ 367494 h 542925"/>
              <a:gd name="connsiteX79" fmla="*/ 223670 w 225425"/>
              <a:gd name="connsiteY79" fmla="*/ 371775 h 542925"/>
              <a:gd name="connsiteX80" fmla="*/ 221596 w 225425"/>
              <a:gd name="connsiteY80" fmla="*/ 375740 h 542925"/>
              <a:gd name="connsiteX81" fmla="*/ 218884 w 225425"/>
              <a:gd name="connsiteY81" fmla="*/ 379546 h 542925"/>
              <a:gd name="connsiteX82" fmla="*/ 215693 w 225425"/>
              <a:gd name="connsiteY82" fmla="*/ 382558 h 542925"/>
              <a:gd name="connsiteX83" fmla="*/ 212024 w 225425"/>
              <a:gd name="connsiteY83" fmla="*/ 385096 h 542925"/>
              <a:gd name="connsiteX84" fmla="*/ 208036 w 225425"/>
              <a:gd name="connsiteY84" fmla="*/ 386840 h 542925"/>
              <a:gd name="connsiteX85" fmla="*/ 203728 w 225425"/>
              <a:gd name="connsiteY85" fmla="*/ 388109 h 542925"/>
              <a:gd name="connsiteX86" fmla="*/ 199261 w 225425"/>
              <a:gd name="connsiteY86" fmla="*/ 388426 h 542925"/>
              <a:gd name="connsiteX87" fmla="*/ 118537 w 225425"/>
              <a:gd name="connsiteY87" fmla="*/ 388426 h 542925"/>
              <a:gd name="connsiteX88" fmla="*/ 114229 w 225425"/>
              <a:gd name="connsiteY88" fmla="*/ 392073 h 542925"/>
              <a:gd name="connsiteX89" fmla="*/ 110560 w 225425"/>
              <a:gd name="connsiteY89" fmla="*/ 396513 h 542925"/>
              <a:gd name="connsiteX90" fmla="*/ 107529 w 225425"/>
              <a:gd name="connsiteY90" fmla="*/ 401429 h 542925"/>
              <a:gd name="connsiteX91" fmla="*/ 105295 w 225425"/>
              <a:gd name="connsiteY91" fmla="*/ 406503 h 542925"/>
              <a:gd name="connsiteX92" fmla="*/ 104019 w 225425"/>
              <a:gd name="connsiteY92" fmla="*/ 412053 h 542925"/>
              <a:gd name="connsiteX93" fmla="*/ 103381 w 225425"/>
              <a:gd name="connsiteY93" fmla="*/ 417921 h 542925"/>
              <a:gd name="connsiteX94" fmla="*/ 104019 w 225425"/>
              <a:gd name="connsiteY94" fmla="*/ 424105 h 542925"/>
              <a:gd name="connsiteX95" fmla="*/ 105455 w 225425"/>
              <a:gd name="connsiteY95" fmla="*/ 430131 h 542925"/>
              <a:gd name="connsiteX96" fmla="*/ 108008 w 225425"/>
              <a:gd name="connsiteY96" fmla="*/ 435522 h 542925"/>
              <a:gd name="connsiteX97" fmla="*/ 111198 w 225425"/>
              <a:gd name="connsiteY97" fmla="*/ 440597 h 542925"/>
              <a:gd name="connsiteX98" fmla="*/ 115187 w 225425"/>
              <a:gd name="connsiteY98" fmla="*/ 444878 h 542925"/>
              <a:gd name="connsiteX99" fmla="*/ 119813 w 225425"/>
              <a:gd name="connsiteY99" fmla="*/ 448843 h 542925"/>
              <a:gd name="connsiteX100" fmla="*/ 125237 w 225425"/>
              <a:gd name="connsiteY100" fmla="*/ 452014 h 542925"/>
              <a:gd name="connsiteX101" fmla="*/ 130981 w 225425"/>
              <a:gd name="connsiteY101" fmla="*/ 454234 h 542925"/>
              <a:gd name="connsiteX102" fmla="*/ 137043 w 225425"/>
              <a:gd name="connsiteY102" fmla="*/ 455661 h 542925"/>
              <a:gd name="connsiteX103" fmla="*/ 143584 w 225425"/>
              <a:gd name="connsiteY103" fmla="*/ 456296 h 542925"/>
              <a:gd name="connsiteX104" fmla="*/ 153315 w 225425"/>
              <a:gd name="connsiteY104" fmla="*/ 456296 h 542925"/>
              <a:gd name="connsiteX105" fmla="*/ 153315 w 225425"/>
              <a:gd name="connsiteY105" fmla="*/ 500062 h 542925"/>
              <a:gd name="connsiteX106" fmla="*/ 146615 w 225425"/>
              <a:gd name="connsiteY106" fmla="*/ 498476 h 542925"/>
              <a:gd name="connsiteX107" fmla="*/ 143424 w 225425"/>
              <a:gd name="connsiteY107" fmla="*/ 497525 h 542925"/>
              <a:gd name="connsiteX108" fmla="*/ 139595 w 225425"/>
              <a:gd name="connsiteY108" fmla="*/ 496574 h 542925"/>
              <a:gd name="connsiteX109" fmla="*/ 135447 w 225425"/>
              <a:gd name="connsiteY109" fmla="*/ 495305 h 542925"/>
              <a:gd name="connsiteX110" fmla="*/ 128428 w 225425"/>
              <a:gd name="connsiteY110" fmla="*/ 493719 h 542925"/>
              <a:gd name="connsiteX111" fmla="*/ 122685 w 225425"/>
              <a:gd name="connsiteY111" fmla="*/ 491975 h 542925"/>
              <a:gd name="connsiteX112" fmla="*/ 118218 w 225425"/>
              <a:gd name="connsiteY112" fmla="*/ 490231 h 542925"/>
              <a:gd name="connsiteX113" fmla="*/ 114708 w 225425"/>
              <a:gd name="connsiteY113" fmla="*/ 488803 h 542925"/>
              <a:gd name="connsiteX114" fmla="*/ 112475 w 225425"/>
              <a:gd name="connsiteY114" fmla="*/ 487376 h 542925"/>
              <a:gd name="connsiteX115" fmla="*/ 111517 w 225425"/>
              <a:gd name="connsiteY115" fmla="*/ 486108 h 542925"/>
              <a:gd name="connsiteX116" fmla="*/ 111517 w 225425"/>
              <a:gd name="connsiteY116" fmla="*/ 485949 h 542925"/>
              <a:gd name="connsiteX117" fmla="*/ 111677 w 225425"/>
              <a:gd name="connsiteY117" fmla="*/ 485632 h 542925"/>
              <a:gd name="connsiteX118" fmla="*/ 111677 w 225425"/>
              <a:gd name="connsiteY118" fmla="*/ 485156 h 542925"/>
              <a:gd name="connsiteX119" fmla="*/ 111996 w 225425"/>
              <a:gd name="connsiteY119" fmla="*/ 484522 h 542925"/>
              <a:gd name="connsiteX120" fmla="*/ 112315 w 225425"/>
              <a:gd name="connsiteY120" fmla="*/ 483888 h 542925"/>
              <a:gd name="connsiteX121" fmla="*/ 114389 w 225425"/>
              <a:gd name="connsiteY121" fmla="*/ 478813 h 542925"/>
              <a:gd name="connsiteX122" fmla="*/ 115665 w 225425"/>
              <a:gd name="connsiteY122" fmla="*/ 474373 h 542925"/>
              <a:gd name="connsiteX123" fmla="*/ 116303 w 225425"/>
              <a:gd name="connsiteY123" fmla="*/ 470250 h 542925"/>
              <a:gd name="connsiteX124" fmla="*/ 116303 w 225425"/>
              <a:gd name="connsiteY124" fmla="*/ 466444 h 542925"/>
              <a:gd name="connsiteX125" fmla="*/ 115984 w 225425"/>
              <a:gd name="connsiteY125" fmla="*/ 463114 h 542925"/>
              <a:gd name="connsiteX126" fmla="*/ 115187 w 225425"/>
              <a:gd name="connsiteY126" fmla="*/ 460101 h 542925"/>
              <a:gd name="connsiteX127" fmla="*/ 114229 w 225425"/>
              <a:gd name="connsiteY127" fmla="*/ 457564 h 542925"/>
              <a:gd name="connsiteX128" fmla="*/ 112953 w 225425"/>
              <a:gd name="connsiteY128" fmla="*/ 455344 h 542925"/>
              <a:gd name="connsiteX129" fmla="*/ 110241 w 225425"/>
              <a:gd name="connsiteY129" fmla="*/ 452014 h 542925"/>
              <a:gd name="connsiteX130" fmla="*/ 107369 w 225425"/>
              <a:gd name="connsiteY130" fmla="*/ 449318 h 542925"/>
              <a:gd name="connsiteX131" fmla="*/ 103860 w 225425"/>
              <a:gd name="connsiteY131" fmla="*/ 446940 h 542925"/>
              <a:gd name="connsiteX132" fmla="*/ 100350 w 225425"/>
              <a:gd name="connsiteY132" fmla="*/ 445037 h 542925"/>
              <a:gd name="connsiteX133" fmla="*/ 96362 w 225425"/>
              <a:gd name="connsiteY133" fmla="*/ 443768 h 542925"/>
              <a:gd name="connsiteX134" fmla="*/ 92692 w 225425"/>
              <a:gd name="connsiteY134" fmla="*/ 442658 h 542925"/>
              <a:gd name="connsiteX135" fmla="*/ 89023 w 225425"/>
              <a:gd name="connsiteY135" fmla="*/ 441865 h 542925"/>
              <a:gd name="connsiteX136" fmla="*/ 85673 w 225425"/>
              <a:gd name="connsiteY136" fmla="*/ 441390 h 542925"/>
              <a:gd name="connsiteX137" fmla="*/ 82482 w 225425"/>
              <a:gd name="connsiteY137" fmla="*/ 441231 h 542925"/>
              <a:gd name="connsiteX138" fmla="*/ 79929 w 225425"/>
              <a:gd name="connsiteY138" fmla="*/ 441072 h 542925"/>
              <a:gd name="connsiteX139" fmla="*/ 77856 w 225425"/>
              <a:gd name="connsiteY139" fmla="*/ 441072 h 542925"/>
              <a:gd name="connsiteX140" fmla="*/ 76420 w 225425"/>
              <a:gd name="connsiteY140" fmla="*/ 441072 h 542925"/>
              <a:gd name="connsiteX141" fmla="*/ 66848 w 225425"/>
              <a:gd name="connsiteY141" fmla="*/ 441072 h 542925"/>
              <a:gd name="connsiteX142" fmla="*/ 66848 w 225425"/>
              <a:gd name="connsiteY142" fmla="*/ 388426 h 542925"/>
              <a:gd name="connsiteX143" fmla="*/ 31750 w 225425"/>
              <a:gd name="connsiteY143" fmla="*/ 388426 h 542925"/>
              <a:gd name="connsiteX144" fmla="*/ 194971 w 225425"/>
              <a:gd name="connsiteY144" fmla="*/ 136525 h 542925"/>
              <a:gd name="connsiteX145" fmla="*/ 201612 w 225425"/>
              <a:gd name="connsiteY145" fmla="*/ 187643 h 542925"/>
              <a:gd name="connsiteX146" fmla="*/ 10120 w 225425"/>
              <a:gd name="connsiteY146" fmla="*/ 382587 h 542925"/>
              <a:gd name="connsiteX147" fmla="*/ 8223 w 225425"/>
              <a:gd name="connsiteY147" fmla="*/ 380841 h 542925"/>
              <a:gd name="connsiteX148" fmla="*/ 6325 w 225425"/>
              <a:gd name="connsiteY148" fmla="*/ 379095 h 542925"/>
              <a:gd name="connsiteX149" fmla="*/ 3795 w 225425"/>
              <a:gd name="connsiteY149" fmla="*/ 375285 h 542925"/>
              <a:gd name="connsiteX150" fmla="*/ 1898 w 225425"/>
              <a:gd name="connsiteY150" fmla="*/ 371316 h 542925"/>
              <a:gd name="connsiteX151" fmla="*/ 474 w 225425"/>
              <a:gd name="connsiteY151" fmla="*/ 367030 h 542925"/>
              <a:gd name="connsiteX152" fmla="*/ 0 w 225425"/>
              <a:gd name="connsiteY152" fmla="*/ 362585 h 542925"/>
              <a:gd name="connsiteX153" fmla="*/ 158 w 225425"/>
              <a:gd name="connsiteY153" fmla="*/ 358140 h 542925"/>
              <a:gd name="connsiteX154" fmla="*/ 3637 w 225425"/>
              <a:gd name="connsiteY154" fmla="*/ 331311 h 542925"/>
              <a:gd name="connsiteX155" fmla="*/ 185290 w 225425"/>
              <a:gd name="connsiteY155" fmla="*/ 61913 h 542925"/>
              <a:gd name="connsiteX156" fmla="*/ 186080 w 225425"/>
              <a:gd name="connsiteY156" fmla="*/ 67145 h 542925"/>
              <a:gd name="connsiteX157" fmla="*/ 192087 w 225425"/>
              <a:gd name="connsiteY157" fmla="*/ 112804 h 542925"/>
              <a:gd name="connsiteX158" fmla="*/ 7937 w 225425"/>
              <a:gd name="connsiteY158" fmla="*/ 300038 h 542925"/>
              <a:gd name="connsiteX159" fmla="*/ 16631 w 225425"/>
              <a:gd name="connsiteY159" fmla="*/ 233135 h 542925"/>
              <a:gd name="connsiteX160" fmla="*/ 150027 w 225425"/>
              <a:gd name="connsiteY160" fmla="*/ 11113 h 542925"/>
              <a:gd name="connsiteX161" fmla="*/ 156970 w 225425"/>
              <a:gd name="connsiteY161" fmla="*/ 15725 h 542925"/>
              <a:gd name="connsiteX162" fmla="*/ 162966 w 225425"/>
              <a:gd name="connsiteY162" fmla="*/ 21131 h 542925"/>
              <a:gd name="connsiteX163" fmla="*/ 168647 w 225425"/>
              <a:gd name="connsiteY163" fmla="*/ 27174 h 542925"/>
              <a:gd name="connsiteX164" fmla="*/ 173539 w 225425"/>
              <a:gd name="connsiteY164" fmla="*/ 33693 h 542925"/>
              <a:gd name="connsiteX165" fmla="*/ 177799 w 225425"/>
              <a:gd name="connsiteY165" fmla="*/ 40849 h 542925"/>
              <a:gd name="connsiteX166" fmla="*/ 20637 w 225425"/>
              <a:gd name="connsiteY166" fmla="*/ 201613 h 542925"/>
              <a:gd name="connsiteX167" fmla="*/ 29316 w 225425"/>
              <a:gd name="connsiteY167" fmla="*/ 134509 h 542925"/>
              <a:gd name="connsiteX168" fmla="*/ 112236 w 225425"/>
              <a:gd name="connsiteY168" fmla="*/ 0 h 542925"/>
              <a:gd name="connsiteX169" fmla="*/ 118903 w 225425"/>
              <a:gd name="connsiteY169" fmla="*/ 319 h 542925"/>
              <a:gd name="connsiteX170" fmla="*/ 125412 w 225425"/>
              <a:gd name="connsiteY170" fmla="*/ 1117 h 542925"/>
              <a:gd name="connsiteX171" fmla="*/ 131762 w 225425"/>
              <a:gd name="connsiteY171" fmla="*/ 2711 h 542925"/>
              <a:gd name="connsiteX172" fmla="*/ 33337 w 225425"/>
              <a:gd name="connsiteY172" fmla="*/ 103187 h 542925"/>
              <a:gd name="connsiteX173" fmla="*/ 37941 w 225425"/>
              <a:gd name="connsiteY173" fmla="*/ 66506 h 542925"/>
              <a:gd name="connsiteX174" fmla="*/ 39687 w 225425"/>
              <a:gd name="connsiteY174" fmla="*/ 57893 h 542925"/>
              <a:gd name="connsiteX175" fmla="*/ 42068 w 225425"/>
              <a:gd name="connsiteY175" fmla="*/ 49600 h 542925"/>
              <a:gd name="connsiteX176" fmla="*/ 45402 w 225425"/>
              <a:gd name="connsiteY176" fmla="*/ 41945 h 542925"/>
              <a:gd name="connsiteX177" fmla="*/ 49688 w 225425"/>
              <a:gd name="connsiteY177" fmla="*/ 34768 h 542925"/>
              <a:gd name="connsiteX178" fmla="*/ 54451 w 225425"/>
              <a:gd name="connsiteY178" fmla="*/ 27910 h 542925"/>
              <a:gd name="connsiteX179" fmla="*/ 60007 w 225425"/>
              <a:gd name="connsiteY179" fmla="*/ 21850 h 542925"/>
              <a:gd name="connsiteX180" fmla="*/ 66198 w 225425"/>
              <a:gd name="connsiteY180" fmla="*/ 16427 h 542925"/>
              <a:gd name="connsiteX181" fmla="*/ 72707 w 225425"/>
              <a:gd name="connsiteY181" fmla="*/ 11643 h 542925"/>
              <a:gd name="connsiteX182" fmla="*/ 80010 w 225425"/>
              <a:gd name="connsiteY182" fmla="*/ 7655 h 542925"/>
              <a:gd name="connsiteX183" fmla="*/ 87471 w 225425"/>
              <a:gd name="connsiteY183" fmla="*/ 4306 h 542925"/>
              <a:gd name="connsiteX184" fmla="*/ 95408 w 225425"/>
              <a:gd name="connsiteY184" fmla="*/ 2073 h 542925"/>
              <a:gd name="connsiteX185" fmla="*/ 103822 w 225425"/>
              <a:gd name="connsiteY185" fmla="*/ 479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225425" h="542925">
                <a:moveTo>
                  <a:pt x="66675" y="460375"/>
                </a:moveTo>
                <a:lnTo>
                  <a:pt x="76554" y="460375"/>
                </a:lnTo>
                <a:lnTo>
                  <a:pt x="79741" y="460375"/>
                </a:lnTo>
                <a:lnTo>
                  <a:pt x="83087" y="460691"/>
                </a:lnTo>
                <a:lnTo>
                  <a:pt x="86593" y="461166"/>
                </a:lnTo>
                <a:lnTo>
                  <a:pt x="89620" y="462115"/>
                </a:lnTo>
                <a:lnTo>
                  <a:pt x="92647" y="463064"/>
                </a:lnTo>
                <a:lnTo>
                  <a:pt x="95038" y="464329"/>
                </a:lnTo>
                <a:lnTo>
                  <a:pt x="96631" y="465752"/>
                </a:lnTo>
                <a:lnTo>
                  <a:pt x="97109" y="467175"/>
                </a:lnTo>
                <a:lnTo>
                  <a:pt x="97109" y="468757"/>
                </a:lnTo>
                <a:lnTo>
                  <a:pt x="96631" y="470496"/>
                </a:lnTo>
                <a:lnTo>
                  <a:pt x="95994" y="472394"/>
                </a:lnTo>
                <a:lnTo>
                  <a:pt x="95356" y="473817"/>
                </a:lnTo>
                <a:lnTo>
                  <a:pt x="94878" y="475240"/>
                </a:lnTo>
                <a:lnTo>
                  <a:pt x="93285" y="479194"/>
                </a:lnTo>
                <a:lnTo>
                  <a:pt x="92329" y="482989"/>
                </a:lnTo>
                <a:lnTo>
                  <a:pt x="92010" y="486310"/>
                </a:lnTo>
                <a:lnTo>
                  <a:pt x="92329" y="489315"/>
                </a:lnTo>
                <a:lnTo>
                  <a:pt x="92966" y="492003"/>
                </a:lnTo>
                <a:lnTo>
                  <a:pt x="93922" y="494217"/>
                </a:lnTo>
                <a:lnTo>
                  <a:pt x="95994" y="497697"/>
                </a:lnTo>
                <a:lnTo>
                  <a:pt x="98702" y="500701"/>
                </a:lnTo>
                <a:lnTo>
                  <a:pt x="101730" y="503232"/>
                </a:lnTo>
                <a:lnTo>
                  <a:pt x="105395" y="505604"/>
                </a:lnTo>
                <a:lnTo>
                  <a:pt x="109219" y="507501"/>
                </a:lnTo>
                <a:lnTo>
                  <a:pt x="113362" y="509241"/>
                </a:lnTo>
                <a:lnTo>
                  <a:pt x="117823" y="510664"/>
                </a:lnTo>
                <a:lnTo>
                  <a:pt x="122125" y="511929"/>
                </a:lnTo>
                <a:lnTo>
                  <a:pt x="126428" y="513036"/>
                </a:lnTo>
                <a:lnTo>
                  <a:pt x="130730" y="513985"/>
                </a:lnTo>
                <a:lnTo>
                  <a:pt x="135988" y="515408"/>
                </a:lnTo>
                <a:lnTo>
                  <a:pt x="140928" y="516832"/>
                </a:lnTo>
                <a:lnTo>
                  <a:pt x="152400" y="519836"/>
                </a:lnTo>
                <a:lnTo>
                  <a:pt x="151125" y="524423"/>
                </a:lnTo>
                <a:lnTo>
                  <a:pt x="148895" y="529009"/>
                </a:lnTo>
                <a:lnTo>
                  <a:pt x="146026" y="532962"/>
                </a:lnTo>
                <a:lnTo>
                  <a:pt x="142521" y="536441"/>
                </a:lnTo>
                <a:lnTo>
                  <a:pt x="138537" y="539130"/>
                </a:lnTo>
                <a:lnTo>
                  <a:pt x="134235" y="541344"/>
                </a:lnTo>
                <a:lnTo>
                  <a:pt x="129296" y="542609"/>
                </a:lnTo>
                <a:lnTo>
                  <a:pt x="124197" y="542925"/>
                </a:lnTo>
                <a:lnTo>
                  <a:pt x="95356" y="542925"/>
                </a:lnTo>
                <a:lnTo>
                  <a:pt x="90257" y="542609"/>
                </a:lnTo>
                <a:lnTo>
                  <a:pt x="85318" y="541344"/>
                </a:lnTo>
                <a:lnTo>
                  <a:pt x="81016" y="539130"/>
                </a:lnTo>
                <a:lnTo>
                  <a:pt x="76873" y="536283"/>
                </a:lnTo>
                <a:lnTo>
                  <a:pt x="73527" y="532646"/>
                </a:lnTo>
                <a:lnTo>
                  <a:pt x="70659" y="528692"/>
                </a:lnTo>
                <a:lnTo>
                  <a:pt x="68428" y="524106"/>
                </a:lnTo>
                <a:lnTo>
                  <a:pt x="67153" y="519204"/>
                </a:lnTo>
                <a:lnTo>
                  <a:pt x="66675" y="513985"/>
                </a:lnTo>
                <a:close/>
                <a:moveTo>
                  <a:pt x="142816" y="398463"/>
                </a:moveTo>
                <a:lnTo>
                  <a:pt x="152399" y="398463"/>
                </a:lnTo>
                <a:lnTo>
                  <a:pt x="152399" y="436563"/>
                </a:lnTo>
                <a:lnTo>
                  <a:pt x="142816" y="436563"/>
                </a:lnTo>
                <a:lnTo>
                  <a:pt x="138732" y="436243"/>
                </a:lnTo>
                <a:lnTo>
                  <a:pt x="134962" y="435122"/>
                </a:lnTo>
                <a:lnTo>
                  <a:pt x="131348" y="433361"/>
                </a:lnTo>
                <a:lnTo>
                  <a:pt x="128364" y="430960"/>
                </a:lnTo>
                <a:lnTo>
                  <a:pt x="125693" y="428239"/>
                </a:lnTo>
                <a:lnTo>
                  <a:pt x="123965" y="425037"/>
                </a:lnTo>
                <a:lnTo>
                  <a:pt x="122551" y="421515"/>
                </a:lnTo>
                <a:lnTo>
                  <a:pt x="122237" y="417513"/>
                </a:lnTo>
                <a:lnTo>
                  <a:pt x="122551" y="413831"/>
                </a:lnTo>
                <a:lnTo>
                  <a:pt x="123965" y="410149"/>
                </a:lnTo>
                <a:lnTo>
                  <a:pt x="125693" y="406948"/>
                </a:lnTo>
                <a:lnTo>
                  <a:pt x="128364" y="404066"/>
                </a:lnTo>
                <a:lnTo>
                  <a:pt x="131348" y="401665"/>
                </a:lnTo>
                <a:lnTo>
                  <a:pt x="134962" y="400064"/>
                </a:lnTo>
                <a:lnTo>
                  <a:pt x="138732" y="398943"/>
                </a:lnTo>
                <a:close/>
                <a:moveTo>
                  <a:pt x="206281" y="212725"/>
                </a:moveTo>
                <a:lnTo>
                  <a:pt x="212822" y="263469"/>
                </a:lnTo>
                <a:lnTo>
                  <a:pt x="107688" y="369080"/>
                </a:lnTo>
                <a:lnTo>
                  <a:pt x="134969" y="369080"/>
                </a:lnTo>
                <a:lnTo>
                  <a:pt x="216012" y="287731"/>
                </a:lnTo>
                <a:lnTo>
                  <a:pt x="225265" y="358614"/>
                </a:lnTo>
                <a:lnTo>
                  <a:pt x="225425" y="363054"/>
                </a:lnTo>
                <a:lnTo>
                  <a:pt x="224946" y="367494"/>
                </a:lnTo>
                <a:lnTo>
                  <a:pt x="223670" y="371775"/>
                </a:lnTo>
                <a:lnTo>
                  <a:pt x="221596" y="375740"/>
                </a:lnTo>
                <a:lnTo>
                  <a:pt x="218884" y="379546"/>
                </a:lnTo>
                <a:lnTo>
                  <a:pt x="215693" y="382558"/>
                </a:lnTo>
                <a:lnTo>
                  <a:pt x="212024" y="385096"/>
                </a:lnTo>
                <a:lnTo>
                  <a:pt x="208036" y="386840"/>
                </a:lnTo>
                <a:lnTo>
                  <a:pt x="203728" y="388109"/>
                </a:lnTo>
                <a:lnTo>
                  <a:pt x="199261" y="388426"/>
                </a:lnTo>
                <a:lnTo>
                  <a:pt x="118537" y="388426"/>
                </a:lnTo>
                <a:lnTo>
                  <a:pt x="114229" y="392073"/>
                </a:lnTo>
                <a:lnTo>
                  <a:pt x="110560" y="396513"/>
                </a:lnTo>
                <a:lnTo>
                  <a:pt x="107529" y="401429"/>
                </a:lnTo>
                <a:lnTo>
                  <a:pt x="105295" y="406503"/>
                </a:lnTo>
                <a:lnTo>
                  <a:pt x="104019" y="412053"/>
                </a:lnTo>
                <a:lnTo>
                  <a:pt x="103381" y="417921"/>
                </a:lnTo>
                <a:lnTo>
                  <a:pt x="104019" y="424105"/>
                </a:lnTo>
                <a:lnTo>
                  <a:pt x="105455" y="430131"/>
                </a:lnTo>
                <a:lnTo>
                  <a:pt x="108008" y="435522"/>
                </a:lnTo>
                <a:lnTo>
                  <a:pt x="111198" y="440597"/>
                </a:lnTo>
                <a:lnTo>
                  <a:pt x="115187" y="444878"/>
                </a:lnTo>
                <a:lnTo>
                  <a:pt x="119813" y="448843"/>
                </a:lnTo>
                <a:lnTo>
                  <a:pt x="125237" y="452014"/>
                </a:lnTo>
                <a:lnTo>
                  <a:pt x="130981" y="454234"/>
                </a:lnTo>
                <a:lnTo>
                  <a:pt x="137043" y="455661"/>
                </a:lnTo>
                <a:lnTo>
                  <a:pt x="143584" y="456296"/>
                </a:lnTo>
                <a:lnTo>
                  <a:pt x="153315" y="456296"/>
                </a:lnTo>
                <a:lnTo>
                  <a:pt x="153315" y="500062"/>
                </a:lnTo>
                <a:lnTo>
                  <a:pt x="146615" y="498476"/>
                </a:lnTo>
                <a:lnTo>
                  <a:pt x="143424" y="497525"/>
                </a:lnTo>
                <a:lnTo>
                  <a:pt x="139595" y="496574"/>
                </a:lnTo>
                <a:lnTo>
                  <a:pt x="135447" y="495305"/>
                </a:lnTo>
                <a:lnTo>
                  <a:pt x="128428" y="493719"/>
                </a:lnTo>
                <a:lnTo>
                  <a:pt x="122685" y="491975"/>
                </a:lnTo>
                <a:lnTo>
                  <a:pt x="118218" y="490231"/>
                </a:lnTo>
                <a:lnTo>
                  <a:pt x="114708" y="488803"/>
                </a:lnTo>
                <a:lnTo>
                  <a:pt x="112475" y="487376"/>
                </a:lnTo>
                <a:lnTo>
                  <a:pt x="111517" y="486108"/>
                </a:lnTo>
                <a:lnTo>
                  <a:pt x="111517" y="485949"/>
                </a:lnTo>
                <a:lnTo>
                  <a:pt x="111677" y="485632"/>
                </a:lnTo>
                <a:lnTo>
                  <a:pt x="111677" y="485156"/>
                </a:lnTo>
                <a:lnTo>
                  <a:pt x="111996" y="484522"/>
                </a:lnTo>
                <a:lnTo>
                  <a:pt x="112315" y="483888"/>
                </a:lnTo>
                <a:lnTo>
                  <a:pt x="114389" y="478813"/>
                </a:lnTo>
                <a:lnTo>
                  <a:pt x="115665" y="474373"/>
                </a:lnTo>
                <a:lnTo>
                  <a:pt x="116303" y="470250"/>
                </a:lnTo>
                <a:lnTo>
                  <a:pt x="116303" y="466444"/>
                </a:lnTo>
                <a:lnTo>
                  <a:pt x="115984" y="463114"/>
                </a:lnTo>
                <a:lnTo>
                  <a:pt x="115187" y="460101"/>
                </a:lnTo>
                <a:lnTo>
                  <a:pt x="114229" y="457564"/>
                </a:lnTo>
                <a:lnTo>
                  <a:pt x="112953" y="455344"/>
                </a:lnTo>
                <a:lnTo>
                  <a:pt x="110241" y="452014"/>
                </a:lnTo>
                <a:lnTo>
                  <a:pt x="107369" y="449318"/>
                </a:lnTo>
                <a:lnTo>
                  <a:pt x="103860" y="446940"/>
                </a:lnTo>
                <a:lnTo>
                  <a:pt x="100350" y="445037"/>
                </a:lnTo>
                <a:lnTo>
                  <a:pt x="96362" y="443768"/>
                </a:lnTo>
                <a:lnTo>
                  <a:pt x="92692" y="442658"/>
                </a:lnTo>
                <a:lnTo>
                  <a:pt x="89023" y="441865"/>
                </a:lnTo>
                <a:lnTo>
                  <a:pt x="85673" y="441390"/>
                </a:lnTo>
                <a:lnTo>
                  <a:pt x="82482" y="441231"/>
                </a:lnTo>
                <a:lnTo>
                  <a:pt x="79929" y="441072"/>
                </a:lnTo>
                <a:lnTo>
                  <a:pt x="77856" y="441072"/>
                </a:lnTo>
                <a:lnTo>
                  <a:pt x="76420" y="441072"/>
                </a:lnTo>
                <a:lnTo>
                  <a:pt x="66848" y="441072"/>
                </a:lnTo>
                <a:lnTo>
                  <a:pt x="66848" y="388426"/>
                </a:lnTo>
                <a:lnTo>
                  <a:pt x="31750" y="388426"/>
                </a:lnTo>
                <a:close/>
                <a:moveTo>
                  <a:pt x="194971" y="136525"/>
                </a:moveTo>
                <a:lnTo>
                  <a:pt x="201612" y="187643"/>
                </a:lnTo>
                <a:lnTo>
                  <a:pt x="10120" y="382587"/>
                </a:lnTo>
                <a:lnTo>
                  <a:pt x="8223" y="380841"/>
                </a:lnTo>
                <a:lnTo>
                  <a:pt x="6325" y="379095"/>
                </a:lnTo>
                <a:lnTo>
                  <a:pt x="3795" y="375285"/>
                </a:lnTo>
                <a:lnTo>
                  <a:pt x="1898" y="371316"/>
                </a:lnTo>
                <a:lnTo>
                  <a:pt x="474" y="367030"/>
                </a:lnTo>
                <a:lnTo>
                  <a:pt x="0" y="362585"/>
                </a:lnTo>
                <a:lnTo>
                  <a:pt x="158" y="358140"/>
                </a:lnTo>
                <a:lnTo>
                  <a:pt x="3637" y="331311"/>
                </a:lnTo>
                <a:close/>
                <a:moveTo>
                  <a:pt x="185290" y="61913"/>
                </a:moveTo>
                <a:lnTo>
                  <a:pt x="186080" y="67145"/>
                </a:lnTo>
                <a:lnTo>
                  <a:pt x="192087" y="112804"/>
                </a:lnTo>
                <a:lnTo>
                  <a:pt x="7937" y="300038"/>
                </a:lnTo>
                <a:lnTo>
                  <a:pt x="16631" y="233135"/>
                </a:lnTo>
                <a:close/>
                <a:moveTo>
                  <a:pt x="150027" y="11113"/>
                </a:moveTo>
                <a:lnTo>
                  <a:pt x="156970" y="15725"/>
                </a:lnTo>
                <a:lnTo>
                  <a:pt x="162966" y="21131"/>
                </a:lnTo>
                <a:lnTo>
                  <a:pt x="168647" y="27174"/>
                </a:lnTo>
                <a:lnTo>
                  <a:pt x="173539" y="33693"/>
                </a:lnTo>
                <a:lnTo>
                  <a:pt x="177799" y="40849"/>
                </a:lnTo>
                <a:lnTo>
                  <a:pt x="20637" y="201613"/>
                </a:lnTo>
                <a:lnTo>
                  <a:pt x="29316" y="134509"/>
                </a:lnTo>
                <a:close/>
                <a:moveTo>
                  <a:pt x="112236" y="0"/>
                </a:moveTo>
                <a:lnTo>
                  <a:pt x="118903" y="319"/>
                </a:lnTo>
                <a:lnTo>
                  <a:pt x="125412" y="1117"/>
                </a:lnTo>
                <a:lnTo>
                  <a:pt x="131762" y="2711"/>
                </a:lnTo>
                <a:lnTo>
                  <a:pt x="33337" y="103187"/>
                </a:lnTo>
                <a:lnTo>
                  <a:pt x="37941" y="66506"/>
                </a:lnTo>
                <a:lnTo>
                  <a:pt x="39687" y="57893"/>
                </a:lnTo>
                <a:lnTo>
                  <a:pt x="42068" y="49600"/>
                </a:lnTo>
                <a:lnTo>
                  <a:pt x="45402" y="41945"/>
                </a:lnTo>
                <a:lnTo>
                  <a:pt x="49688" y="34768"/>
                </a:lnTo>
                <a:lnTo>
                  <a:pt x="54451" y="27910"/>
                </a:lnTo>
                <a:lnTo>
                  <a:pt x="60007" y="21850"/>
                </a:lnTo>
                <a:lnTo>
                  <a:pt x="66198" y="16427"/>
                </a:lnTo>
                <a:lnTo>
                  <a:pt x="72707" y="11643"/>
                </a:lnTo>
                <a:lnTo>
                  <a:pt x="80010" y="7655"/>
                </a:lnTo>
                <a:lnTo>
                  <a:pt x="87471" y="4306"/>
                </a:lnTo>
                <a:lnTo>
                  <a:pt x="95408" y="2073"/>
                </a:lnTo>
                <a:lnTo>
                  <a:pt x="103822" y="47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11" name="Freeform 510"/>
          <p:cNvSpPr>
            <a:spLocks/>
          </p:cNvSpPr>
          <p:nvPr/>
        </p:nvSpPr>
        <p:spPr bwMode="auto">
          <a:xfrm>
            <a:off x="11123884" y="2689225"/>
            <a:ext cx="225425" cy="542925"/>
          </a:xfrm>
          <a:custGeom>
            <a:avLst/>
            <a:gdLst>
              <a:gd name="connsiteX0" fmla="*/ 66675 w 225425"/>
              <a:gd name="connsiteY0" fmla="*/ 460375 h 542925"/>
              <a:gd name="connsiteX1" fmla="*/ 76554 w 225425"/>
              <a:gd name="connsiteY1" fmla="*/ 460375 h 542925"/>
              <a:gd name="connsiteX2" fmla="*/ 79741 w 225425"/>
              <a:gd name="connsiteY2" fmla="*/ 460375 h 542925"/>
              <a:gd name="connsiteX3" fmla="*/ 83087 w 225425"/>
              <a:gd name="connsiteY3" fmla="*/ 460691 h 542925"/>
              <a:gd name="connsiteX4" fmla="*/ 86593 w 225425"/>
              <a:gd name="connsiteY4" fmla="*/ 461166 h 542925"/>
              <a:gd name="connsiteX5" fmla="*/ 89620 w 225425"/>
              <a:gd name="connsiteY5" fmla="*/ 462115 h 542925"/>
              <a:gd name="connsiteX6" fmla="*/ 92647 w 225425"/>
              <a:gd name="connsiteY6" fmla="*/ 463064 h 542925"/>
              <a:gd name="connsiteX7" fmla="*/ 95038 w 225425"/>
              <a:gd name="connsiteY7" fmla="*/ 464329 h 542925"/>
              <a:gd name="connsiteX8" fmla="*/ 96631 w 225425"/>
              <a:gd name="connsiteY8" fmla="*/ 465752 h 542925"/>
              <a:gd name="connsiteX9" fmla="*/ 97109 w 225425"/>
              <a:gd name="connsiteY9" fmla="*/ 467175 h 542925"/>
              <a:gd name="connsiteX10" fmla="*/ 97109 w 225425"/>
              <a:gd name="connsiteY10" fmla="*/ 468757 h 542925"/>
              <a:gd name="connsiteX11" fmla="*/ 96631 w 225425"/>
              <a:gd name="connsiteY11" fmla="*/ 470496 h 542925"/>
              <a:gd name="connsiteX12" fmla="*/ 95994 w 225425"/>
              <a:gd name="connsiteY12" fmla="*/ 472394 h 542925"/>
              <a:gd name="connsiteX13" fmla="*/ 95356 w 225425"/>
              <a:gd name="connsiteY13" fmla="*/ 473817 h 542925"/>
              <a:gd name="connsiteX14" fmla="*/ 94878 w 225425"/>
              <a:gd name="connsiteY14" fmla="*/ 475240 h 542925"/>
              <a:gd name="connsiteX15" fmla="*/ 93285 w 225425"/>
              <a:gd name="connsiteY15" fmla="*/ 479194 h 542925"/>
              <a:gd name="connsiteX16" fmla="*/ 92329 w 225425"/>
              <a:gd name="connsiteY16" fmla="*/ 482989 h 542925"/>
              <a:gd name="connsiteX17" fmla="*/ 92010 w 225425"/>
              <a:gd name="connsiteY17" fmla="*/ 486310 h 542925"/>
              <a:gd name="connsiteX18" fmla="*/ 92329 w 225425"/>
              <a:gd name="connsiteY18" fmla="*/ 489315 h 542925"/>
              <a:gd name="connsiteX19" fmla="*/ 92966 w 225425"/>
              <a:gd name="connsiteY19" fmla="*/ 492003 h 542925"/>
              <a:gd name="connsiteX20" fmla="*/ 93922 w 225425"/>
              <a:gd name="connsiteY20" fmla="*/ 494217 h 542925"/>
              <a:gd name="connsiteX21" fmla="*/ 95994 w 225425"/>
              <a:gd name="connsiteY21" fmla="*/ 497697 h 542925"/>
              <a:gd name="connsiteX22" fmla="*/ 98702 w 225425"/>
              <a:gd name="connsiteY22" fmla="*/ 500701 h 542925"/>
              <a:gd name="connsiteX23" fmla="*/ 101730 w 225425"/>
              <a:gd name="connsiteY23" fmla="*/ 503232 h 542925"/>
              <a:gd name="connsiteX24" fmla="*/ 105395 w 225425"/>
              <a:gd name="connsiteY24" fmla="*/ 505604 h 542925"/>
              <a:gd name="connsiteX25" fmla="*/ 109219 w 225425"/>
              <a:gd name="connsiteY25" fmla="*/ 507501 h 542925"/>
              <a:gd name="connsiteX26" fmla="*/ 113362 w 225425"/>
              <a:gd name="connsiteY26" fmla="*/ 509241 h 542925"/>
              <a:gd name="connsiteX27" fmla="*/ 117823 w 225425"/>
              <a:gd name="connsiteY27" fmla="*/ 510664 h 542925"/>
              <a:gd name="connsiteX28" fmla="*/ 122125 w 225425"/>
              <a:gd name="connsiteY28" fmla="*/ 511929 h 542925"/>
              <a:gd name="connsiteX29" fmla="*/ 126428 w 225425"/>
              <a:gd name="connsiteY29" fmla="*/ 513036 h 542925"/>
              <a:gd name="connsiteX30" fmla="*/ 130730 w 225425"/>
              <a:gd name="connsiteY30" fmla="*/ 513985 h 542925"/>
              <a:gd name="connsiteX31" fmla="*/ 135988 w 225425"/>
              <a:gd name="connsiteY31" fmla="*/ 515408 h 542925"/>
              <a:gd name="connsiteX32" fmla="*/ 140928 w 225425"/>
              <a:gd name="connsiteY32" fmla="*/ 516832 h 542925"/>
              <a:gd name="connsiteX33" fmla="*/ 152400 w 225425"/>
              <a:gd name="connsiteY33" fmla="*/ 519836 h 542925"/>
              <a:gd name="connsiteX34" fmla="*/ 151125 w 225425"/>
              <a:gd name="connsiteY34" fmla="*/ 524423 h 542925"/>
              <a:gd name="connsiteX35" fmla="*/ 148895 w 225425"/>
              <a:gd name="connsiteY35" fmla="*/ 529009 h 542925"/>
              <a:gd name="connsiteX36" fmla="*/ 146026 w 225425"/>
              <a:gd name="connsiteY36" fmla="*/ 532962 h 542925"/>
              <a:gd name="connsiteX37" fmla="*/ 142521 w 225425"/>
              <a:gd name="connsiteY37" fmla="*/ 536441 h 542925"/>
              <a:gd name="connsiteX38" fmla="*/ 138537 w 225425"/>
              <a:gd name="connsiteY38" fmla="*/ 539130 h 542925"/>
              <a:gd name="connsiteX39" fmla="*/ 134235 w 225425"/>
              <a:gd name="connsiteY39" fmla="*/ 541344 h 542925"/>
              <a:gd name="connsiteX40" fmla="*/ 129296 w 225425"/>
              <a:gd name="connsiteY40" fmla="*/ 542609 h 542925"/>
              <a:gd name="connsiteX41" fmla="*/ 124197 w 225425"/>
              <a:gd name="connsiteY41" fmla="*/ 542925 h 542925"/>
              <a:gd name="connsiteX42" fmla="*/ 95356 w 225425"/>
              <a:gd name="connsiteY42" fmla="*/ 542925 h 542925"/>
              <a:gd name="connsiteX43" fmla="*/ 90257 w 225425"/>
              <a:gd name="connsiteY43" fmla="*/ 542609 h 542925"/>
              <a:gd name="connsiteX44" fmla="*/ 85318 w 225425"/>
              <a:gd name="connsiteY44" fmla="*/ 541344 h 542925"/>
              <a:gd name="connsiteX45" fmla="*/ 81016 w 225425"/>
              <a:gd name="connsiteY45" fmla="*/ 539130 h 542925"/>
              <a:gd name="connsiteX46" fmla="*/ 76873 w 225425"/>
              <a:gd name="connsiteY46" fmla="*/ 536283 h 542925"/>
              <a:gd name="connsiteX47" fmla="*/ 73527 w 225425"/>
              <a:gd name="connsiteY47" fmla="*/ 532646 h 542925"/>
              <a:gd name="connsiteX48" fmla="*/ 70659 w 225425"/>
              <a:gd name="connsiteY48" fmla="*/ 528692 h 542925"/>
              <a:gd name="connsiteX49" fmla="*/ 68428 w 225425"/>
              <a:gd name="connsiteY49" fmla="*/ 524106 h 542925"/>
              <a:gd name="connsiteX50" fmla="*/ 67153 w 225425"/>
              <a:gd name="connsiteY50" fmla="*/ 519204 h 542925"/>
              <a:gd name="connsiteX51" fmla="*/ 66675 w 225425"/>
              <a:gd name="connsiteY51" fmla="*/ 513985 h 542925"/>
              <a:gd name="connsiteX52" fmla="*/ 142816 w 225425"/>
              <a:gd name="connsiteY52" fmla="*/ 398463 h 542925"/>
              <a:gd name="connsiteX53" fmla="*/ 152399 w 225425"/>
              <a:gd name="connsiteY53" fmla="*/ 398463 h 542925"/>
              <a:gd name="connsiteX54" fmla="*/ 152399 w 225425"/>
              <a:gd name="connsiteY54" fmla="*/ 436563 h 542925"/>
              <a:gd name="connsiteX55" fmla="*/ 142816 w 225425"/>
              <a:gd name="connsiteY55" fmla="*/ 436563 h 542925"/>
              <a:gd name="connsiteX56" fmla="*/ 138732 w 225425"/>
              <a:gd name="connsiteY56" fmla="*/ 436243 h 542925"/>
              <a:gd name="connsiteX57" fmla="*/ 134962 w 225425"/>
              <a:gd name="connsiteY57" fmla="*/ 435122 h 542925"/>
              <a:gd name="connsiteX58" fmla="*/ 131348 w 225425"/>
              <a:gd name="connsiteY58" fmla="*/ 433361 h 542925"/>
              <a:gd name="connsiteX59" fmla="*/ 128364 w 225425"/>
              <a:gd name="connsiteY59" fmla="*/ 430960 h 542925"/>
              <a:gd name="connsiteX60" fmla="*/ 125693 w 225425"/>
              <a:gd name="connsiteY60" fmla="*/ 428239 h 542925"/>
              <a:gd name="connsiteX61" fmla="*/ 123965 w 225425"/>
              <a:gd name="connsiteY61" fmla="*/ 425037 h 542925"/>
              <a:gd name="connsiteX62" fmla="*/ 122551 w 225425"/>
              <a:gd name="connsiteY62" fmla="*/ 421515 h 542925"/>
              <a:gd name="connsiteX63" fmla="*/ 122237 w 225425"/>
              <a:gd name="connsiteY63" fmla="*/ 417513 h 542925"/>
              <a:gd name="connsiteX64" fmla="*/ 122551 w 225425"/>
              <a:gd name="connsiteY64" fmla="*/ 413831 h 542925"/>
              <a:gd name="connsiteX65" fmla="*/ 123965 w 225425"/>
              <a:gd name="connsiteY65" fmla="*/ 410149 h 542925"/>
              <a:gd name="connsiteX66" fmla="*/ 125693 w 225425"/>
              <a:gd name="connsiteY66" fmla="*/ 406947 h 542925"/>
              <a:gd name="connsiteX67" fmla="*/ 128364 w 225425"/>
              <a:gd name="connsiteY67" fmla="*/ 404066 h 542925"/>
              <a:gd name="connsiteX68" fmla="*/ 131348 w 225425"/>
              <a:gd name="connsiteY68" fmla="*/ 401665 h 542925"/>
              <a:gd name="connsiteX69" fmla="*/ 134962 w 225425"/>
              <a:gd name="connsiteY69" fmla="*/ 400064 h 542925"/>
              <a:gd name="connsiteX70" fmla="*/ 138732 w 225425"/>
              <a:gd name="connsiteY70" fmla="*/ 398943 h 542925"/>
              <a:gd name="connsiteX71" fmla="*/ 112633 w 225425"/>
              <a:gd name="connsiteY71" fmla="*/ 0 h 542925"/>
              <a:gd name="connsiteX72" fmla="*/ 121395 w 225425"/>
              <a:gd name="connsiteY72" fmla="*/ 477 h 542925"/>
              <a:gd name="connsiteX73" fmla="*/ 129520 w 225425"/>
              <a:gd name="connsiteY73" fmla="*/ 2066 h 542925"/>
              <a:gd name="connsiteX74" fmla="*/ 137485 w 225425"/>
              <a:gd name="connsiteY74" fmla="*/ 4292 h 542925"/>
              <a:gd name="connsiteX75" fmla="*/ 145292 w 225425"/>
              <a:gd name="connsiteY75" fmla="*/ 7630 h 542925"/>
              <a:gd name="connsiteX76" fmla="*/ 152461 w 225425"/>
              <a:gd name="connsiteY76" fmla="*/ 11603 h 542925"/>
              <a:gd name="connsiteX77" fmla="*/ 159152 w 225425"/>
              <a:gd name="connsiteY77" fmla="*/ 16372 h 542925"/>
              <a:gd name="connsiteX78" fmla="*/ 165365 w 225425"/>
              <a:gd name="connsiteY78" fmla="*/ 21776 h 542925"/>
              <a:gd name="connsiteX79" fmla="*/ 170781 w 225425"/>
              <a:gd name="connsiteY79" fmla="*/ 27816 h 542925"/>
              <a:gd name="connsiteX80" fmla="*/ 175720 w 225425"/>
              <a:gd name="connsiteY80" fmla="*/ 34651 h 542925"/>
              <a:gd name="connsiteX81" fmla="*/ 179862 w 225425"/>
              <a:gd name="connsiteY81" fmla="*/ 41804 h 542925"/>
              <a:gd name="connsiteX82" fmla="*/ 183208 w 225425"/>
              <a:gd name="connsiteY82" fmla="*/ 49434 h 542925"/>
              <a:gd name="connsiteX83" fmla="*/ 185757 w 225425"/>
              <a:gd name="connsiteY83" fmla="*/ 57699 h 542925"/>
              <a:gd name="connsiteX84" fmla="*/ 187190 w 225425"/>
              <a:gd name="connsiteY84" fmla="*/ 66283 h 542925"/>
              <a:gd name="connsiteX85" fmla="*/ 188465 w 225425"/>
              <a:gd name="connsiteY85" fmla="*/ 75979 h 542925"/>
              <a:gd name="connsiteX86" fmla="*/ 178906 w 225425"/>
              <a:gd name="connsiteY86" fmla="*/ 77727 h 542925"/>
              <a:gd name="connsiteX87" fmla="*/ 176835 w 225425"/>
              <a:gd name="connsiteY87" fmla="*/ 77886 h 542925"/>
              <a:gd name="connsiteX88" fmla="*/ 175401 w 225425"/>
              <a:gd name="connsiteY88" fmla="*/ 78204 h 542925"/>
              <a:gd name="connsiteX89" fmla="*/ 171100 w 225425"/>
              <a:gd name="connsiteY89" fmla="*/ 79635 h 542925"/>
              <a:gd name="connsiteX90" fmla="*/ 167595 w 225425"/>
              <a:gd name="connsiteY90" fmla="*/ 81860 h 542925"/>
              <a:gd name="connsiteX91" fmla="*/ 164409 w 225425"/>
              <a:gd name="connsiteY91" fmla="*/ 84403 h 542925"/>
              <a:gd name="connsiteX92" fmla="*/ 161860 w 225425"/>
              <a:gd name="connsiteY92" fmla="*/ 87582 h 542925"/>
              <a:gd name="connsiteX93" fmla="*/ 159630 w 225425"/>
              <a:gd name="connsiteY93" fmla="*/ 90920 h 542925"/>
              <a:gd name="connsiteX94" fmla="*/ 158355 w 225425"/>
              <a:gd name="connsiteY94" fmla="*/ 94894 h 542925"/>
              <a:gd name="connsiteX95" fmla="*/ 157399 w 225425"/>
              <a:gd name="connsiteY95" fmla="*/ 98868 h 542925"/>
              <a:gd name="connsiteX96" fmla="*/ 157240 w 225425"/>
              <a:gd name="connsiteY96" fmla="*/ 103160 h 542925"/>
              <a:gd name="connsiteX97" fmla="*/ 157877 w 225425"/>
              <a:gd name="connsiteY97" fmla="*/ 107451 h 542925"/>
              <a:gd name="connsiteX98" fmla="*/ 159311 w 225425"/>
              <a:gd name="connsiteY98" fmla="*/ 111425 h 542925"/>
              <a:gd name="connsiteX99" fmla="*/ 161223 w 225425"/>
              <a:gd name="connsiteY99" fmla="*/ 114922 h 542925"/>
              <a:gd name="connsiteX100" fmla="*/ 163931 w 225425"/>
              <a:gd name="connsiteY100" fmla="*/ 118101 h 542925"/>
              <a:gd name="connsiteX101" fmla="*/ 166958 w 225425"/>
              <a:gd name="connsiteY101" fmla="*/ 120803 h 542925"/>
              <a:gd name="connsiteX102" fmla="*/ 170622 w 225425"/>
              <a:gd name="connsiteY102" fmla="*/ 123028 h 542925"/>
              <a:gd name="connsiteX103" fmla="*/ 190855 w 225425"/>
              <a:gd name="connsiteY103" fmla="*/ 133042 h 542925"/>
              <a:gd name="connsiteX104" fmla="*/ 169825 w 225425"/>
              <a:gd name="connsiteY104" fmla="*/ 140990 h 542925"/>
              <a:gd name="connsiteX105" fmla="*/ 165046 w 225425"/>
              <a:gd name="connsiteY105" fmla="*/ 143374 h 542925"/>
              <a:gd name="connsiteX106" fmla="*/ 160585 w 225425"/>
              <a:gd name="connsiteY106" fmla="*/ 146235 h 542925"/>
              <a:gd name="connsiteX107" fmla="*/ 156921 w 225425"/>
              <a:gd name="connsiteY107" fmla="*/ 149891 h 542925"/>
              <a:gd name="connsiteX108" fmla="*/ 153735 w 225425"/>
              <a:gd name="connsiteY108" fmla="*/ 154024 h 542925"/>
              <a:gd name="connsiteX109" fmla="*/ 151505 w 225425"/>
              <a:gd name="connsiteY109" fmla="*/ 158634 h 542925"/>
              <a:gd name="connsiteX110" fmla="*/ 149752 w 225425"/>
              <a:gd name="connsiteY110" fmla="*/ 163243 h 542925"/>
              <a:gd name="connsiteX111" fmla="*/ 148956 w 225425"/>
              <a:gd name="connsiteY111" fmla="*/ 168489 h 542925"/>
              <a:gd name="connsiteX112" fmla="*/ 148956 w 225425"/>
              <a:gd name="connsiteY112" fmla="*/ 173734 h 542925"/>
              <a:gd name="connsiteX113" fmla="*/ 149752 w 225425"/>
              <a:gd name="connsiteY113" fmla="*/ 178979 h 542925"/>
              <a:gd name="connsiteX114" fmla="*/ 151505 w 225425"/>
              <a:gd name="connsiteY114" fmla="*/ 184225 h 542925"/>
              <a:gd name="connsiteX115" fmla="*/ 153894 w 225425"/>
              <a:gd name="connsiteY115" fmla="*/ 189152 h 542925"/>
              <a:gd name="connsiteX116" fmla="*/ 157240 w 225425"/>
              <a:gd name="connsiteY116" fmla="*/ 193285 h 542925"/>
              <a:gd name="connsiteX117" fmla="*/ 161063 w 225425"/>
              <a:gd name="connsiteY117" fmla="*/ 196941 h 542925"/>
              <a:gd name="connsiteX118" fmla="*/ 165524 w 225425"/>
              <a:gd name="connsiteY118" fmla="*/ 199802 h 542925"/>
              <a:gd name="connsiteX119" fmla="*/ 170303 w 225425"/>
              <a:gd name="connsiteY119" fmla="*/ 202027 h 542925"/>
              <a:gd name="connsiteX120" fmla="*/ 175561 w 225425"/>
              <a:gd name="connsiteY120" fmla="*/ 203299 h 542925"/>
              <a:gd name="connsiteX121" fmla="*/ 180818 w 225425"/>
              <a:gd name="connsiteY121" fmla="*/ 203935 h 542925"/>
              <a:gd name="connsiteX122" fmla="*/ 184641 w 225425"/>
              <a:gd name="connsiteY122" fmla="*/ 203458 h 542925"/>
              <a:gd name="connsiteX123" fmla="*/ 188624 w 225425"/>
              <a:gd name="connsiteY123" fmla="*/ 202822 h 542925"/>
              <a:gd name="connsiteX124" fmla="*/ 190377 w 225425"/>
              <a:gd name="connsiteY124" fmla="*/ 202345 h 542925"/>
              <a:gd name="connsiteX125" fmla="*/ 191810 w 225425"/>
              <a:gd name="connsiteY125" fmla="*/ 201710 h 542925"/>
              <a:gd name="connsiteX126" fmla="*/ 203440 w 225425"/>
              <a:gd name="connsiteY126" fmla="*/ 196941 h 542925"/>
              <a:gd name="connsiteX127" fmla="*/ 205989 w 225425"/>
              <a:gd name="connsiteY127" fmla="*/ 208862 h 542925"/>
              <a:gd name="connsiteX128" fmla="*/ 225266 w 225425"/>
              <a:gd name="connsiteY128" fmla="*/ 358277 h 542925"/>
              <a:gd name="connsiteX129" fmla="*/ 225425 w 225425"/>
              <a:gd name="connsiteY129" fmla="*/ 362728 h 542925"/>
              <a:gd name="connsiteX130" fmla="*/ 224947 w 225425"/>
              <a:gd name="connsiteY130" fmla="*/ 367178 h 542925"/>
              <a:gd name="connsiteX131" fmla="*/ 223673 w 225425"/>
              <a:gd name="connsiteY131" fmla="*/ 371470 h 542925"/>
              <a:gd name="connsiteX132" fmla="*/ 221602 w 225425"/>
              <a:gd name="connsiteY132" fmla="*/ 375444 h 542925"/>
              <a:gd name="connsiteX133" fmla="*/ 218893 w 225425"/>
              <a:gd name="connsiteY133" fmla="*/ 379259 h 542925"/>
              <a:gd name="connsiteX134" fmla="*/ 215707 w 225425"/>
              <a:gd name="connsiteY134" fmla="*/ 382279 h 542925"/>
              <a:gd name="connsiteX135" fmla="*/ 212043 w 225425"/>
              <a:gd name="connsiteY135" fmla="*/ 384822 h 542925"/>
              <a:gd name="connsiteX136" fmla="*/ 208060 w 225425"/>
              <a:gd name="connsiteY136" fmla="*/ 386570 h 542925"/>
              <a:gd name="connsiteX137" fmla="*/ 203759 w 225425"/>
              <a:gd name="connsiteY137" fmla="*/ 387842 h 542925"/>
              <a:gd name="connsiteX138" fmla="*/ 199298 w 225425"/>
              <a:gd name="connsiteY138" fmla="*/ 388160 h 542925"/>
              <a:gd name="connsiteX139" fmla="*/ 118687 w 225425"/>
              <a:gd name="connsiteY139" fmla="*/ 388160 h 542925"/>
              <a:gd name="connsiteX140" fmla="*/ 114385 w 225425"/>
              <a:gd name="connsiteY140" fmla="*/ 391816 h 542925"/>
              <a:gd name="connsiteX141" fmla="*/ 110721 w 225425"/>
              <a:gd name="connsiteY141" fmla="*/ 396266 h 542925"/>
              <a:gd name="connsiteX142" fmla="*/ 107694 w 225425"/>
              <a:gd name="connsiteY142" fmla="*/ 401194 h 542925"/>
              <a:gd name="connsiteX143" fmla="*/ 105464 w 225425"/>
              <a:gd name="connsiteY143" fmla="*/ 406280 h 542925"/>
              <a:gd name="connsiteX144" fmla="*/ 104189 w 225425"/>
              <a:gd name="connsiteY144" fmla="*/ 411844 h 542925"/>
              <a:gd name="connsiteX145" fmla="*/ 103552 w 225425"/>
              <a:gd name="connsiteY145" fmla="*/ 417725 h 542925"/>
              <a:gd name="connsiteX146" fmla="*/ 104189 w 225425"/>
              <a:gd name="connsiteY146" fmla="*/ 423924 h 542925"/>
              <a:gd name="connsiteX147" fmla="*/ 105623 w 225425"/>
              <a:gd name="connsiteY147" fmla="*/ 429964 h 542925"/>
              <a:gd name="connsiteX148" fmla="*/ 108172 w 225425"/>
              <a:gd name="connsiteY148" fmla="*/ 435369 h 542925"/>
              <a:gd name="connsiteX149" fmla="*/ 111358 w 225425"/>
              <a:gd name="connsiteY149" fmla="*/ 440455 h 542925"/>
              <a:gd name="connsiteX150" fmla="*/ 115341 w 225425"/>
              <a:gd name="connsiteY150" fmla="*/ 444747 h 542925"/>
              <a:gd name="connsiteX151" fmla="*/ 119961 w 225425"/>
              <a:gd name="connsiteY151" fmla="*/ 448720 h 542925"/>
              <a:gd name="connsiteX152" fmla="*/ 125378 w 225425"/>
              <a:gd name="connsiteY152" fmla="*/ 451899 h 542925"/>
              <a:gd name="connsiteX153" fmla="*/ 131113 w 225425"/>
              <a:gd name="connsiteY153" fmla="*/ 454125 h 542925"/>
              <a:gd name="connsiteX154" fmla="*/ 137167 w 225425"/>
              <a:gd name="connsiteY154" fmla="*/ 455555 h 542925"/>
              <a:gd name="connsiteX155" fmla="*/ 143698 w 225425"/>
              <a:gd name="connsiteY155" fmla="*/ 456191 h 542925"/>
              <a:gd name="connsiteX156" fmla="*/ 153416 w 225425"/>
              <a:gd name="connsiteY156" fmla="*/ 456191 h 542925"/>
              <a:gd name="connsiteX157" fmla="*/ 153416 w 225425"/>
              <a:gd name="connsiteY157" fmla="*/ 500062 h 542925"/>
              <a:gd name="connsiteX158" fmla="*/ 146725 w 225425"/>
              <a:gd name="connsiteY158" fmla="*/ 498473 h 542925"/>
              <a:gd name="connsiteX159" fmla="*/ 143539 w 225425"/>
              <a:gd name="connsiteY159" fmla="*/ 497519 h 542925"/>
              <a:gd name="connsiteX160" fmla="*/ 139716 w 225425"/>
              <a:gd name="connsiteY160" fmla="*/ 496565 h 542925"/>
              <a:gd name="connsiteX161" fmla="*/ 135574 w 225425"/>
              <a:gd name="connsiteY161" fmla="*/ 495294 h 542925"/>
              <a:gd name="connsiteX162" fmla="*/ 128564 w 225425"/>
              <a:gd name="connsiteY162" fmla="*/ 493704 h 542925"/>
              <a:gd name="connsiteX163" fmla="*/ 122829 w 225425"/>
              <a:gd name="connsiteY163" fmla="*/ 491956 h 542925"/>
              <a:gd name="connsiteX164" fmla="*/ 118209 w 225425"/>
              <a:gd name="connsiteY164" fmla="*/ 490207 h 542925"/>
              <a:gd name="connsiteX165" fmla="*/ 114863 w 225425"/>
              <a:gd name="connsiteY165" fmla="*/ 488777 h 542925"/>
              <a:gd name="connsiteX166" fmla="*/ 112633 w 225425"/>
              <a:gd name="connsiteY166" fmla="*/ 487346 h 542925"/>
              <a:gd name="connsiteX167" fmla="*/ 111677 w 225425"/>
              <a:gd name="connsiteY167" fmla="*/ 486074 h 542925"/>
              <a:gd name="connsiteX168" fmla="*/ 111677 w 225425"/>
              <a:gd name="connsiteY168" fmla="*/ 485915 h 542925"/>
              <a:gd name="connsiteX169" fmla="*/ 111677 w 225425"/>
              <a:gd name="connsiteY169" fmla="*/ 485598 h 542925"/>
              <a:gd name="connsiteX170" fmla="*/ 111836 w 225425"/>
              <a:gd name="connsiteY170" fmla="*/ 485121 h 542925"/>
              <a:gd name="connsiteX171" fmla="*/ 111996 w 225425"/>
              <a:gd name="connsiteY171" fmla="*/ 484485 h 542925"/>
              <a:gd name="connsiteX172" fmla="*/ 112314 w 225425"/>
              <a:gd name="connsiteY172" fmla="*/ 483849 h 542925"/>
              <a:gd name="connsiteX173" fmla="*/ 114545 w 225425"/>
              <a:gd name="connsiteY173" fmla="*/ 478763 h 542925"/>
              <a:gd name="connsiteX174" fmla="*/ 115819 w 225425"/>
              <a:gd name="connsiteY174" fmla="*/ 474312 h 542925"/>
              <a:gd name="connsiteX175" fmla="*/ 116456 w 225425"/>
              <a:gd name="connsiteY175" fmla="*/ 470179 h 542925"/>
              <a:gd name="connsiteX176" fmla="*/ 116456 w 225425"/>
              <a:gd name="connsiteY176" fmla="*/ 466364 h 542925"/>
              <a:gd name="connsiteX177" fmla="*/ 116138 w 225425"/>
              <a:gd name="connsiteY177" fmla="*/ 463026 h 542925"/>
              <a:gd name="connsiteX178" fmla="*/ 115341 w 225425"/>
              <a:gd name="connsiteY178" fmla="*/ 460006 h 542925"/>
              <a:gd name="connsiteX179" fmla="*/ 114385 w 225425"/>
              <a:gd name="connsiteY179" fmla="*/ 457463 h 542925"/>
              <a:gd name="connsiteX180" fmla="*/ 113111 w 225425"/>
              <a:gd name="connsiteY180" fmla="*/ 455237 h 542925"/>
              <a:gd name="connsiteX181" fmla="*/ 110402 w 225425"/>
              <a:gd name="connsiteY181" fmla="*/ 451899 h 542925"/>
              <a:gd name="connsiteX182" fmla="*/ 107535 w 225425"/>
              <a:gd name="connsiteY182" fmla="*/ 449197 h 542925"/>
              <a:gd name="connsiteX183" fmla="*/ 104030 w 225425"/>
              <a:gd name="connsiteY183" fmla="*/ 446813 h 542925"/>
              <a:gd name="connsiteX184" fmla="*/ 100525 w 225425"/>
              <a:gd name="connsiteY184" fmla="*/ 444906 h 542925"/>
              <a:gd name="connsiteX185" fmla="*/ 96542 w 225425"/>
              <a:gd name="connsiteY185" fmla="*/ 443634 h 542925"/>
              <a:gd name="connsiteX186" fmla="*/ 92878 w 225425"/>
              <a:gd name="connsiteY186" fmla="*/ 442521 h 542925"/>
              <a:gd name="connsiteX187" fmla="*/ 89214 w 225425"/>
              <a:gd name="connsiteY187" fmla="*/ 441727 h 542925"/>
              <a:gd name="connsiteX188" fmla="*/ 85869 w 225425"/>
              <a:gd name="connsiteY188" fmla="*/ 441250 h 542925"/>
              <a:gd name="connsiteX189" fmla="*/ 82682 w 225425"/>
              <a:gd name="connsiteY189" fmla="*/ 441091 h 542925"/>
              <a:gd name="connsiteX190" fmla="*/ 80133 w 225425"/>
              <a:gd name="connsiteY190" fmla="*/ 440932 h 542925"/>
              <a:gd name="connsiteX191" fmla="*/ 78062 w 225425"/>
              <a:gd name="connsiteY191" fmla="*/ 440932 h 542925"/>
              <a:gd name="connsiteX192" fmla="*/ 76629 w 225425"/>
              <a:gd name="connsiteY192" fmla="*/ 440932 h 542925"/>
              <a:gd name="connsiteX193" fmla="*/ 67070 w 225425"/>
              <a:gd name="connsiteY193" fmla="*/ 440932 h 542925"/>
              <a:gd name="connsiteX194" fmla="*/ 67070 w 225425"/>
              <a:gd name="connsiteY194" fmla="*/ 388160 h 542925"/>
              <a:gd name="connsiteX195" fmla="*/ 26127 w 225425"/>
              <a:gd name="connsiteY195" fmla="*/ 388160 h 542925"/>
              <a:gd name="connsiteX196" fmla="*/ 21507 w 225425"/>
              <a:gd name="connsiteY196" fmla="*/ 387842 h 542925"/>
              <a:gd name="connsiteX197" fmla="*/ 17365 w 225425"/>
              <a:gd name="connsiteY197" fmla="*/ 386570 h 542925"/>
              <a:gd name="connsiteX198" fmla="*/ 13382 w 225425"/>
              <a:gd name="connsiteY198" fmla="*/ 384822 h 542925"/>
              <a:gd name="connsiteX199" fmla="*/ 9718 w 225425"/>
              <a:gd name="connsiteY199" fmla="*/ 382279 h 542925"/>
              <a:gd name="connsiteX200" fmla="*/ 6372 w 225425"/>
              <a:gd name="connsiteY200" fmla="*/ 379259 h 542925"/>
              <a:gd name="connsiteX201" fmla="*/ 3823 w 225425"/>
              <a:gd name="connsiteY201" fmla="*/ 375444 h 542925"/>
              <a:gd name="connsiteX202" fmla="*/ 1912 w 225425"/>
              <a:gd name="connsiteY202" fmla="*/ 371470 h 542925"/>
              <a:gd name="connsiteX203" fmla="*/ 478 w 225425"/>
              <a:gd name="connsiteY203" fmla="*/ 367178 h 542925"/>
              <a:gd name="connsiteX204" fmla="*/ 0 w 225425"/>
              <a:gd name="connsiteY204" fmla="*/ 362728 h 542925"/>
              <a:gd name="connsiteX205" fmla="*/ 159 w 225425"/>
              <a:gd name="connsiteY205" fmla="*/ 358277 h 542925"/>
              <a:gd name="connsiteX206" fmla="*/ 38075 w 225425"/>
              <a:gd name="connsiteY206" fmla="*/ 66283 h 542925"/>
              <a:gd name="connsiteX207" fmla="*/ 39828 w 225425"/>
              <a:gd name="connsiteY207" fmla="*/ 57699 h 542925"/>
              <a:gd name="connsiteX208" fmla="*/ 42217 w 225425"/>
              <a:gd name="connsiteY208" fmla="*/ 49434 h 542925"/>
              <a:gd name="connsiteX209" fmla="*/ 45563 w 225425"/>
              <a:gd name="connsiteY209" fmla="*/ 41804 h 542925"/>
              <a:gd name="connsiteX210" fmla="*/ 49864 w 225425"/>
              <a:gd name="connsiteY210" fmla="*/ 34651 h 542925"/>
              <a:gd name="connsiteX211" fmla="*/ 54644 w 225425"/>
              <a:gd name="connsiteY211" fmla="*/ 27816 h 542925"/>
              <a:gd name="connsiteX212" fmla="*/ 60220 w 225425"/>
              <a:gd name="connsiteY212" fmla="*/ 21776 h 542925"/>
              <a:gd name="connsiteX213" fmla="*/ 66433 w 225425"/>
              <a:gd name="connsiteY213" fmla="*/ 16372 h 542925"/>
              <a:gd name="connsiteX214" fmla="*/ 72964 w 225425"/>
              <a:gd name="connsiteY214" fmla="*/ 11603 h 542925"/>
              <a:gd name="connsiteX215" fmla="*/ 80293 w 225425"/>
              <a:gd name="connsiteY215" fmla="*/ 7630 h 542925"/>
              <a:gd name="connsiteX216" fmla="*/ 87780 w 225425"/>
              <a:gd name="connsiteY216" fmla="*/ 4292 h 542925"/>
              <a:gd name="connsiteX217" fmla="*/ 95746 w 225425"/>
              <a:gd name="connsiteY217" fmla="*/ 2066 h 542925"/>
              <a:gd name="connsiteX218" fmla="*/ 104189 w 225425"/>
              <a:gd name="connsiteY218" fmla="*/ 477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225425" h="542925">
                <a:moveTo>
                  <a:pt x="66675" y="460375"/>
                </a:moveTo>
                <a:lnTo>
                  <a:pt x="76554" y="460375"/>
                </a:lnTo>
                <a:lnTo>
                  <a:pt x="79741" y="460375"/>
                </a:lnTo>
                <a:lnTo>
                  <a:pt x="83087" y="460691"/>
                </a:lnTo>
                <a:lnTo>
                  <a:pt x="86593" y="461166"/>
                </a:lnTo>
                <a:lnTo>
                  <a:pt x="89620" y="462115"/>
                </a:lnTo>
                <a:lnTo>
                  <a:pt x="92647" y="463064"/>
                </a:lnTo>
                <a:lnTo>
                  <a:pt x="95038" y="464329"/>
                </a:lnTo>
                <a:lnTo>
                  <a:pt x="96631" y="465752"/>
                </a:lnTo>
                <a:lnTo>
                  <a:pt x="97109" y="467175"/>
                </a:lnTo>
                <a:lnTo>
                  <a:pt x="97109" y="468757"/>
                </a:lnTo>
                <a:lnTo>
                  <a:pt x="96631" y="470496"/>
                </a:lnTo>
                <a:lnTo>
                  <a:pt x="95994" y="472394"/>
                </a:lnTo>
                <a:lnTo>
                  <a:pt x="95356" y="473817"/>
                </a:lnTo>
                <a:lnTo>
                  <a:pt x="94878" y="475240"/>
                </a:lnTo>
                <a:lnTo>
                  <a:pt x="93285" y="479194"/>
                </a:lnTo>
                <a:lnTo>
                  <a:pt x="92329" y="482989"/>
                </a:lnTo>
                <a:lnTo>
                  <a:pt x="92010" y="486310"/>
                </a:lnTo>
                <a:lnTo>
                  <a:pt x="92329" y="489315"/>
                </a:lnTo>
                <a:lnTo>
                  <a:pt x="92966" y="492003"/>
                </a:lnTo>
                <a:lnTo>
                  <a:pt x="93922" y="494217"/>
                </a:lnTo>
                <a:lnTo>
                  <a:pt x="95994" y="497697"/>
                </a:lnTo>
                <a:lnTo>
                  <a:pt x="98702" y="500701"/>
                </a:lnTo>
                <a:lnTo>
                  <a:pt x="101730" y="503232"/>
                </a:lnTo>
                <a:lnTo>
                  <a:pt x="105395" y="505604"/>
                </a:lnTo>
                <a:lnTo>
                  <a:pt x="109219" y="507501"/>
                </a:lnTo>
                <a:lnTo>
                  <a:pt x="113362" y="509241"/>
                </a:lnTo>
                <a:lnTo>
                  <a:pt x="117823" y="510664"/>
                </a:lnTo>
                <a:lnTo>
                  <a:pt x="122125" y="511929"/>
                </a:lnTo>
                <a:lnTo>
                  <a:pt x="126428" y="513036"/>
                </a:lnTo>
                <a:lnTo>
                  <a:pt x="130730" y="513985"/>
                </a:lnTo>
                <a:lnTo>
                  <a:pt x="135988" y="515408"/>
                </a:lnTo>
                <a:lnTo>
                  <a:pt x="140928" y="516832"/>
                </a:lnTo>
                <a:lnTo>
                  <a:pt x="152400" y="519836"/>
                </a:lnTo>
                <a:lnTo>
                  <a:pt x="151125" y="524423"/>
                </a:lnTo>
                <a:lnTo>
                  <a:pt x="148895" y="529009"/>
                </a:lnTo>
                <a:lnTo>
                  <a:pt x="146026" y="532962"/>
                </a:lnTo>
                <a:lnTo>
                  <a:pt x="142521" y="536441"/>
                </a:lnTo>
                <a:lnTo>
                  <a:pt x="138537" y="539130"/>
                </a:lnTo>
                <a:lnTo>
                  <a:pt x="134235" y="541344"/>
                </a:lnTo>
                <a:lnTo>
                  <a:pt x="129296" y="542609"/>
                </a:lnTo>
                <a:lnTo>
                  <a:pt x="124197" y="542925"/>
                </a:lnTo>
                <a:lnTo>
                  <a:pt x="95356" y="542925"/>
                </a:lnTo>
                <a:lnTo>
                  <a:pt x="90257" y="542609"/>
                </a:lnTo>
                <a:lnTo>
                  <a:pt x="85318" y="541344"/>
                </a:lnTo>
                <a:lnTo>
                  <a:pt x="81016" y="539130"/>
                </a:lnTo>
                <a:lnTo>
                  <a:pt x="76873" y="536283"/>
                </a:lnTo>
                <a:lnTo>
                  <a:pt x="73527" y="532646"/>
                </a:lnTo>
                <a:lnTo>
                  <a:pt x="70659" y="528692"/>
                </a:lnTo>
                <a:lnTo>
                  <a:pt x="68428" y="524106"/>
                </a:lnTo>
                <a:lnTo>
                  <a:pt x="67153" y="519204"/>
                </a:lnTo>
                <a:lnTo>
                  <a:pt x="66675" y="513985"/>
                </a:lnTo>
                <a:close/>
                <a:moveTo>
                  <a:pt x="142816" y="398463"/>
                </a:moveTo>
                <a:lnTo>
                  <a:pt x="152399" y="398463"/>
                </a:lnTo>
                <a:lnTo>
                  <a:pt x="152399" y="436563"/>
                </a:lnTo>
                <a:lnTo>
                  <a:pt x="142816" y="436563"/>
                </a:lnTo>
                <a:lnTo>
                  <a:pt x="138732" y="436243"/>
                </a:lnTo>
                <a:lnTo>
                  <a:pt x="134962" y="435122"/>
                </a:lnTo>
                <a:lnTo>
                  <a:pt x="131348" y="433361"/>
                </a:lnTo>
                <a:lnTo>
                  <a:pt x="128364" y="430960"/>
                </a:lnTo>
                <a:lnTo>
                  <a:pt x="125693" y="428239"/>
                </a:lnTo>
                <a:lnTo>
                  <a:pt x="123965" y="425037"/>
                </a:lnTo>
                <a:lnTo>
                  <a:pt x="122551" y="421515"/>
                </a:lnTo>
                <a:lnTo>
                  <a:pt x="122237" y="417513"/>
                </a:lnTo>
                <a:lnTo>
                  <a:pt x="122551" y="413831"/>
                </a:lnTo>
                <a:lnTo>
                  <a:pt x="123965" y="410149"/>
                </a:lnTo>
                <a:lnTo>
                  <a:pt x="125693" y="406947"/>
                </a:lnTo>
                <a:lnTo>
                  <a:pt x="128364" y="404066"/>
                </a:lnTo>
                <a:lnTo>
                  <a:pt x="131348" y="401665"/>
                </a:lnTo>
                <a:lnTo>
                  <a:pt x="134962" y="400064"/>
                </a:lnTo>
                <a:lnTo>
                  <a:pt x="138732" y="398943"/>
                </a:lnTo>
                <a:close/>
                <a:moveTo>
                  <a:pt x="112633" y="0"/>
                </a:moveTo>
                <a:lnTo>
                  <a:pt x="121395" y="477"/>
                </a:lnTo>
                <a:lnTo>
                  <a:pt x="129520" y="2066"/>
                </a:lnTo>
                <a:lnTo>
                  <a:pt x="137485" y="4292"/>
                </a:lnTo>
                <a:lnTo>
                  <a:pt x="145292" y="7630"/>
                </a:lnTo>
                <a:lnTo>
                  <a:pt x="152461" y="11603"/>
                </a:lnTo>
                <a:lnTo>
                  <a:pt x="159152" y="16372"/>
                </a:lnTo>
                <a:lnTo>
                  <a:pt x="165365" y="21776"/>
                </a:lnTo>
                <a:lnTo>
                  <a:pt x="170781" y="27816"/>
                </a:lnTo>
                <a:lnTo>
                  <a:pt x="175720" y="34651"/>
                </a:lnTo>
                <a:lnTo>
                  <a:pt x="179862" y="41804"/>
                </a:lnTo>
                <a:lnTo>
                  <a:pt x="183208" y="49434"/>
                </a:lnTo>
                <a:lnTo>
                  <a:pt x="185757" y="57699"/>
                </a:lnTo>
                <a:lnTo>
                  <a:pt x="187190" y="66283"/>
                </a:lnTo>
                <a:lnTo>
                  <a:pt x="188465" y="75979"/>
                </a:lnTo>
                <a:lnTo>
                  <a:pt x="178906" y="77727"/>
                </a:lnTo>
                <a:lnTo>
                  <a:pt x="176835" y="77886"/>
                </a:lnTo>
                <a:lnTo>
                  <a:pt x="175401" y="78204"/>
                </a:lnTo>
                <a:lnTo>
                  <a:pt x="171100" y="79635"/>
                </a:lnTo>
                <a:lnTo>
                  <a:pt x="167595" y="81860"/>
                </a:lnTo>
                <a:lnTo>
                  <a:pt x="164409" y="84403"/>
                </a:lnTo>
                <a:lnTo>
                  <a:pt x="161860" y="87582"/>
                </a:lnTo>
                <a:lnTo>
                  <a:pt x="159630" y="90920"/>
                </a:lnTo>
                <a:lnTo>
                  <a:pt x="158355" y="94894"/>
                </a:lnTo>
                <a:lnTo>
                  <a:pt x="157399" y="98868"/>
                </a:lnTo>
                <a:lnTo>
                  <a:pt x="157240" y="103160"/>
                </a:lnTo>
                <a:lnTo>
                  <a:pt x="157877" y="107451"/>
                </a:lnTo>
                <a:lnTo>
                  <a:pt x="159311" y="111425"/>
                </a:lnTo>
                <a:lnTo>
                  <a:pt x="161223" y="114922"/>
                </a:lnTo>
                <a:lnTo>
                  <a:pt x="163931" y="118101"/>
                </a:lnTo>
                <a:lnTo>
                  <a:pt x="166958" y="120803"/>
                </a:lnTo>
                <a:lnTo>
                  <a:pt x="170622" y="123028"/>
                </a:lnTo>
                <a:lnTo>
                  <a:pt x="190855" y="133042"/>
                </a:lnTo>
                <a:lnTo>
                  <a:pt x="169825" y="140990"/>
                </a:lnTo>
                <a:lnTo>
                  <a:pt x="165046" y="143374"/>
                </a:lnTo>
                <a:lnTo>
                  <a:pt x="160585" y="146235"/>
                </a:lnTo>
                <a:lnTo>
                  <a:pt x="156921" y="149891"/>
                </a:lnTo>
                <a:lnTo>
                  <a:pt x="153735" y="154024"/>
                </a:lnTo>
                <a:lnTo>
                  <a:pt x="151505" y="158634"/>
                </a:lnTo>
                <a:lnTo>
                  <a:pt x="149752" y="163243"/>
                </a:lnTo>
                <a:lnTo>
                  <a:pt x="148956" y="168489"/>
                </a:lnTo>
                <a:lnTo>
                  <a:pt x="148956" y="173734"/>
                </a:lnTo>
                <a:lnTo>
                  <a:pt x="149752" y="178979"/>
                </a:lnTo>
                <a:lnTo>
                  <a:pt x="151505" y="184225"/>
                </a:lnTo>
                <a:lnTo>
                  <a:pt x="153894" y="189152"/>
                </a:lnTo>
                <a:lnTo>
                  <a:pt x="157240" y="193285"/>
                </a:lnTo>
                <a:lnTo>
                  <a:pt x="161063" y="196941"/>
                </a:lnTo>
                <a:lnTo>
                  <a:pt x="165524" y="199802"/>
                </a:lnTo>
                <a:lnTo>
                  <a:pt x="170303" y="202027"/>
                </a:lnTo>
                <a:lnTo>
                  <a:pt x="175561" y="203299"/>
                </a:lnTo>
                <a:lnTo>
                  <a:pt x="180818" y="203935"/>
                </a:lnTo>
                <a:lnTo>
                  <a:pt x="184641" y="203458"/>
                </a:lnTo>
                <a:lnTo>
                  <a:pt x="188624" y="202822"/>
                </a:lnTo>
                <a:lnTo>
                  <a:pt x="190377" y="202345"/>
                </a:lnTo>
                <a:lnTo>
                  <a:pt x="191810" y="201710"/>
                </a:lnTo>
                <a:lnTo>
                  <a:pt x="203440" y="196941"/>
                </a:lnTo>
                <a:lnTo>
                  <a:pt x="205989" y="208862"/>
                </a:lnTo>
                <a:lnTo>
                  <a:pt x="225266" y="358277"/>
                </a:lnTo>
                <a:lnTo>
                  <a:pt x="225425" y="362728"/>
                </a:lnTo>
                <a:lnTo>
                  <a:pt x="224947" y="367178"/>
                </a:lnTo>
                <a:lnTo>
                  <a:pt x="223673" y="371470"/>
                </a:lnTo>
                <a:lnTo>
                  <a:pt x="221602" y="375444"/>
                </a:lnTo>
                <a:lnTo>
                  <a:pt x="218893" y="379259"/>
                </a:lnTo>
                <a:lnTo>
                  <a:pt x="215707" y="382279"/>
                </a:lnTo>
                <a:lnTo>
                  <a:pt x="212043" y="384822"/>
                </a:lnTo>
                <a:lnTo>
                  <a:pt x="208060" y="386570"/>
                </a:lnTo>
                <a:lnTo>
                  <a:pt x="203759" y="387842"/>
                </a:lnTo>
                <a:lnTo>
                  <a:pt x="199298" y="388160"/>
                </a:lnTo>
                <a:lnTo>
                  <a:pt x="118687" y="388160"/>
                </a:lnTo>
                <a:lnTo>
                  <a:pt x="114385" y="391816"/>
                </a:lnTo>
                <a:lnTo>
                  <a:pt x="110721" y="396266"/>
                </a:lnTo>
                <a:lnTo>
                  <a:pt x="107694" y="401194"/>
                </a:lnTo>
                <a:lnTo>
                  <a:pt x="105464" y="406280"/>
                </a:lnTo>
                <a:lnTo>
                  <a:pt x="104189" y="411844"/>
                </a:lnTo>
                <a:lnTo>
                  <a:pt x="103552" y="417725"/>
                </a:lnTo>
                <a:lnTo>
                  <a:pt x="104189" y="423924"/>
                </a:lnTo>
                <a:lnTo>
                  <a:pt x="105623" y="429964"/>
                </a:lnTo>
                <a:lnTo>
                  <a:pt x="108172" y="435369"/>
                </a:lnTo>
                <a:lnTo>
                  <a:pt x="111358" y="440455"/>
                </a:lnTo>
                <a:lnTo>
                  <a:pt x="115341" y="444747"/>
                </a:lnTo>
                <a:lnTo>
                  <a:pt x="119961" y="448720"/>
                </a:lnTo>
                <a:lnTo>
                  <a:pt x="125378" y="451899"/>
                </a:lnTo>
                <a:lnTo>
                  <a:pt x="131113" y="454125"/>
                </a:lnTo>
                <a:lnTo>
                  <a:pt x="137167" y="455555"/>
                </a:lnTo>
                <a:lnTo>
                  <a:pt x="143698" y="456191"/>
                </a:lnTo>
                <a:lnTo>
                  <a:pt x="153416" y="456191"/>
                </a:lnTo>
                <a:lnTo>
                  <a:pt x="153416" y="500062"/>
                </a:lnTo>
                <a:lnTo>
                  <a:pt x="146725" y="498473"/>
                </a:lnTo>
                <a:lnTo>
                  <a:pt x="143539" y="497519"/>
                </a:lnTo>
                <a:lnTo>
                  <a:pt x="139716" y="496565"/>
                </a:lnTo>
                <a:lnTo>
                  <a:pt x="135574" y="495294"/>
                </a:lnTo>
                <a:lnTo>
                  <a:pt x="128564" y="493704"/>
                </a:lnTo>
                <a:lnTo>
                  <a:pt x="122829" y="491956"/>
                </a:lnTo>
                <a:lnTo>
                  <a:pt x="118209" y="490207"/>
                </a:lnTo>
                <a:lnTo>
                  <a:pt x="114863" y="488777"/>
                </a:lnTo>
                <a:lnTo>
                  <a:pt x="112633" y="487346"/>
                </a:lnTo>
                <a:lnTo>
                  <a:pt x="111677" y="486074"/>
                </a:lnTo>
                <a:lnTo>
                  <a:pt x="111677" y="485915"/>
                </a:lnTo>
                <a:lnTo>
                  <a:pt x="111677" y="485598"/>
                </a:lnTo>
                <a:lnTo>
                  <a:pt x="111836" y="485121"/>
                </a:lnTo>
                <a:lnTo>
                  <a:pt x="111996" y="484485"/>
                </a:lnTo>
                <a:lnTo>
                  <a:pt x="112314" y="483849"/>
                </a:lnTo>
                <a:lnTo>
                  <a:pt x="114545" y="478763"/>
                </a:lnTo>
                <a:lnTo>
                  <a:pt x="115819" y="474312"/>
                </a:lnTo>
                <a:lnTo>
                  <a:pt x="116456" y="470179"/>
                </a:lnTo>
                <a:lnTo>
                  <a:pt x="116456" y="466364"/>
                </a:lnTo>
                <a:lnTo>
                  <a:pt x="116138" y="463026"/>
                </a:lnTo>
                <a:lnTo>
                  <a:pt x="115341" y="460006"/>
                </a:lnTo>
                <a:lnTo>
                  <a:pt x="114385" y="457463"/>
                </a:lnTo>
                <a:lnTo>
                  <a:pt x="113111" y="455237"/>
                </a:lnTo>
                <a:lnTo>
                  <a:pt x="110402" y="451899"/>
                </a:lnTo>
                <a:lnTo>
                  <a:pt x="107535" y="449197"/>
                </a:lnTo>
                <a:lnTo>
                  <a:pt x="104030" y="446813"/>
                </a:lnTo>
                <a:lnTo>
                  <a:pt x="100525" y="444906"/>
                </a:lnTo>
                <a:lnTo>
                  <a:pt x="96542" y="443634"/>
                </a:lnTo>
                <a:lnTo>
                  <a:pt x="92878" y="442521"/>
                </a:lnTo>
                <a:lnTo>
                  <a:pt x="89214" y="441727"/>
                </a:lnTo>
                <a:lnTo>
                  <a:pt x="85869" y="441250"/>
                </a:lnTo>
                <a:lnTo>
                  <a:pt x="82682" y="441091"/>
                </a:lnTo>
                <a:lnTo>
                  <a:pt x="80133" y="440932"/>
                </a:lnTo>
                <a:lnTo>
                  <a:pt x="78062" y="440932"/>
                </a:lnTo>
                <a:lnTo>
                  <a:pt x="76629" y="440932"/>
                </a:lnTo>
                <a:lnTo>
                  <a:pt x="67070" y="440932"/>
                </a:lnTo>
                <a:lnTo>
                  <a:pt x="67070" y="388160"/>
                </a:lnTo>
                <a:lnTo>
                  <a:pt x="26127" y="388160"/>
                </a:lnTo>
                <a:lnTo>
                  <a:pt x="21507" y="387842"/>
                </a:lnTo>
                <a:lnTo>
                  <a:pt x="17365" y="386570"/>
                </a:lnTo>
                <a:lnTo>
                  <a:pt x="13382" y="384822"/>
                </a:lnTo>
                <a:lnTo>
                  <a:pt x="9718" y="382279"/>
                </a:lnTo>
                <a:lnTo>
                  <a:pt x="6372" y="379259"/>
                </a:lnTo>
                <a:lnTo>
                  <a:pt x="3823" y="375444"/>
                </a:lnTo>
                <a:lnTo>
                  <a:pt x="1912" y="371470"/>
                </a:lnTo>
                <a:lnTo>
                  <a:pt x="478" y="367178"/>
                </a:lnTo>
                <a:lnTo>
                  <a:pt x="0" y="362728"/>
                </a:lnTo>
                <a:lnTo>
                  <a:pt x="159" y="358277"/>
                </a:lnTo>
                <a:lnTo>
                  <a:pt x="38075" y="66283"/>
                </a:lnTo>
                <a:lnTo>
                  <a:pt x="39828" y="57699"/>
                </a:lnTo>
                <a:lnTo>
                  <a:pt x="42217" y="49434"/>
                </a:lnTo>
                <a:lnTo>
                  <a:pt x="45563" y="41804"/>
                </a:lnTo>
                <a:lnTo>
                  <a:pt x="49864" y="34651"/>
                </a:lnTo>
                <a:lnTo>
                  <a:pt x="54644" y="27816"/>
                </a:lnTo>
                <a:lnTo>
                  <a:pt x="60220" y="21776"/>
                </a:lnTo>
                <a:lnTo>
                  <a:pt x="66433" y="16372"/>
                </a:lnTo>
                <a:lnTo>
                  <a:pt x="72964" y="11603"/>
                </a:lnTo>
                <a:lnTo>
                  <a:pt x="80293" y="7630"/>
                </a:lnTo>
                <a:lnTo>
                  <a:pt x="87780" y="4292"/>
                </a:lnTo>
                <a:lnTo>
                  <a:pt x="95746" y="2066"/>
                </a:lnTo>
                <a:lnTo>
                  <a:pt x="104189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05" name="Freeform 604"/>
          <p:cNvSpPr>
            <a:spLocks/>
          </p:cNvSpPr>
          <p:nvPr/>
        </p:nvSpPr>
        <p:spPr bwMode="auto">
          <a:xfrm>
            <a:off x="689776" y="1900238"/>
            <a:ext cx="512762" cy="577850"/>
          </a:xfrm>
          <a:custGeom>
            <a:avLst/>
            <a:gdLst>
              <a:gd name="connsiteX0" fmla="*/ 180975 w 512762"/>
              <a:gd name="connsiteY0" fmla="*/ 153987 h 577850"/>
              <a:gd name="connsiteX1" fmla="*/ 175143 w 512762"/>
              <a:gd name="connsiteY1" fmla="*/ 159816 h 577850"/>
              <a:gd name="connsiteX2" fmla="*/ 168957 w 512762"/>
              <a:gd name="connsiteY2" fmla="*/ 165293 h 577850"/>
              <a:gd name="connsiteX3" fmla="*/ 161711 w 512762"/>
              <a:gd name="connsiteY3" fmla="*/ 171299 h 577850"/>
              <a:gd name="connsiteX4" fmla="*/ 153758 w 512762"/>
              <a:gd name="connsiteY4" fmla="*/ 177305 h 577850"/>
              <a:gd name="connsiteX5" fmla="*/ 141740 w 512762"/>
              <a:gd name="connsiteY5" fmla="*/ 186137 h 577850"/>
              <a:gd name="connsiteX6" fmla="*/ 130606 w 512762"/>
              <a:gd name="connsiteY6" fmla="*/ 195323 h 577850"/>
              <a:gd name="connsiteX7" fmla="*/ 120532 w 512762"/>
              <a:gd name="connsiteY7" fmla="*/ 204686 h 577850"/>
              <a:gd name="connsiteX8" fmla="*/ 111165 w 512762"/>
              <a:gd name="connsiteY8" fmla="*/ 214225 h 577850"/>
              <a:gd name="connsiteX9" fmla="*/ 103036 w 512762"/>
              <a:gd name="connsiteY9" fmla="*/ 223940 h 577850"/>
              <a:gd name="connsiteX10" fmla="*/ 95436 w 512762"/>
              <a:gd name="connsiteY10" fmla="*/ 233833 h 577850"/>
              <a:gd name="connsiteX11" fmla="*/ 88720 w 512762"/>
              <a:gd name="connsiteY11" fmla="*/ 243725 h 577850"/>
              <a:gd name="connsiteX12" fmla="*/ 82888 w 512762"/>
              <a:gd name="connsiteY12" fmla="*/ 253794 h 577850"/>
              <a:gd name="connsiteX13" fmla="*/ 77409 w 512762"/>
              <a:gd name="connsiteY13" fmla="*/ 263686 h 577850"/>
              <a:gd name="connsiteX14" fmla="*/ 72991 w 512762"/>
              <a:gd name="connsiteY14" fmla="*/ 273579 h 577850"/>
              <a:gd name="connsiteX15" fmla="*/ 68926 w 512762"/>
              <a:gd name="connsiteY15" fmla="*/ 283118 h 577850"/>
              <a:gd name="connsiteX16" fmla="*/ 65568 w 512762"/>
              <a:gd name="connsiteY16" fmla="*/ 292834 h 577850"/>
              <a:gd name="connsiteX17" fmla="*/ 62740 w 512762"/>
              <a:gd name="connsiteY17" fmla="*/ 302196 h 577850"/>
              <a:gd name="connsiteX18" fmla="*/ 60443 w 512762"/>
              <a:gd name="connsiteY18" fmla="*/ 311382 h 577850"/>
              <a:gd name="connsiteX19" fmla="*/ 58499 w 512762"/>
              <a:gd name="connsiteY19" fmla="*/ 320391 h 577850"/>
              <a:gd name="connsiteX20" fmla="*/ 56908 w 512762"/>
              <a:gd name="connsiteY20" fmla="*/ 329047 h 577850"/>
              <a:gd name="connsiteX21" fmla="*/ 55848 w 512762"/>
              <a:gd name="connsiteY21" fmla="*/ 337349 h 577850"/>
              <a:gd name="connsiteX22" fmla="*/ 55141 w 512762"/>
              <a:gd name="connsiteY22" fmla="*/ 345122 h 577850"/>
              <a:gd name="connsiteX23" fmla="*/ 54787 w 512762"/>
              <a:gd name="connsiteY23" fmla="*/ 352541 h 577850"/>
              <a:gd name="connsiteX24" fmla="*/ 54434 w 512762"/>
              <a:gd name="connsiteY24" fmla="*/ 359607 h 577850"/>
              <a:gd name="connsiteX25" fmla="*/ 54434 w 512762"/>
              <a:gd name="connsiteY25" fmla="*/ 365966 h 577850"/>
              <a:gd name="connsiteX26" fmla="*/ 54611 w 512762"/>
              <a:gd name="connsiteY26" fmla="*/ 371796 h 577850"/>
              <a:gd name="connsiteX27" fmla="*/ 54964 w 512762"/>
              <a:gd name="connsiteY27" fmla="*/ 377095 h 577850"/>
              <a:gd name="connsiteX28" fmla="*/ 54964 w 512762"/>
              <a:gd name="connsiteY28" fmla="*/ 378155 h 577850"/>
              <a:gd name="connsiteX29" fmla="*/ 55141 w 512762"/>
              <a:gd name="connsiteY29" fmla="*/ 381335 h 577850"/>
              <a:gd name="connsiteX30" fmla="*/ 55494 w 512762"/>
              <a:gd name="connsiteY30" fmla="*/ 385398 h 577850"/>
              <a:gd name="connsiteX31" fmla="*/ 56024 w 512762"/>
              <a:gd name="connsiteY31" fmla="*/ 395114 h 577850"/>
              <a:gd name="connsiteX32" fmla="*/ 56378 w 512762"/>
              <a:gd name="connsiteY32" fmla="*/ 395114 h 577850"/>
              <a:gd name="connsiteX33" fmla="*/ 57438 w 512762"/>
              <a:gd name="connsiteY33" fmla="*/ 401826 h 577850"/>
              <a:gd name="connsiteX34" fmla="*/ 58675 w 512762"/>
              <a:gd name="connsiteY34" fmla="*/ 409069 h 577850"/>
              <a:gd name="connsiteX35" fmla="*/ 60443 w 512762"/>
              <a:gd name="connsiteY35" fmla="*/ 416665 h 577850"/>
              <a:gd name="connsiteX36" fmla="*/ 62564 w 512762"/>
              <a:gd name="connsiteY36" fmla="*/ 424967 h 577850"/>
              <a:gd name="connsiteX37" fmla="*/ 65038 w 512762"/>
              <a:gd name="connsiteY37" fmla="*/ 433623 h 577850"/>
              <a:gd name="connsiteX38" fmla="*/ 68042 w 512762"/>
              <a:gd name="connsiteY38" fmla="*/ 442279 h 577850"/>
              <a:gd name="connsiteX39" fmla="*/ 71577 w 512762"/>
              <a:gd name="connsiteY39" fmla="*/ 451288 h 577850"/>
              <a:gd name="connsiteX40" fmla="*/ 75642 w 512762"/>
              <a:gd name="connsiteY40" fmla="*/ 460121 h 577850"/>
              <a:gd name="connsiteX41" fmla="*/ 80414 w 512762"/>
              <a:gd name="connsiteY41" fmla="*/ 468953 h 577850"/>
              <a:gd name="connsiteX42" fmla="*/ 85892 w 512762"/>
              <a:gd name="connsiteY42" fmla="*/ 477786 h 577850"/>
              <a:gd name="connsiteX43" fmla="*/ 92255 w 512762"/>
              <a:gd name="connsiteY43" fmla="*/ 486265 h 577850"/>
              <a:gd name="connsiteX44" fmla="*/ 98971 w 512762"/>
              <a:gd name="connsiteY44" fmla="*/ 494391 h 577850"/>
              <a:gd name="connsiteX45" fmla="*/ 105863 w 512762"/>
              <a:gd name="connsiteY45" fmla="*/ 501103 h 577850"/>
              <a:gd name="connsiteX46" fmla="*/ 112933 w 512762"/>
              <a:gd name="connsiteY46" fmla="*/ 507286 h 577850"/>
              <a:gd name="connsiteX47" fmla="*/ 120355 w 512762"/>
              <a:gd name="connsiteY47" fmla="*/ 512762 h 577850"/>
              <a:gd name="connsiteX48" fmla="*/ 108868 w 512762"/>
              <a:gd name="connsiteY48" fmla="*/ 510996 h 577850"/>
              <a:gd name="connsiteX49" fmla="*/ 97910 w 512762"/>
              <a:gd name="connsiteY49" fmla="*/ 508876 h 577850"/>
              <a:gd name="connsiteX50" fmla="*/ 87483 w 512762"/>
              <a:gd name="connsiteY50" fmla="*/ 506049 h 577850"/>
              <a:gd name="connsiteX51" fmla="*/ 77409 w 512762"/>
              <a:gd name="connsiteY51" fmla="*/ 502340 h 577850"/>
              <a:gd name="connsiteX52" fmla="*/ 68042 w 512762"/>
              <a:gd name="connsiteY52" fmla="*/ 497924 h 577850"/>
              <a:gd name="connsiteX53" fmla="*/ 59206 w 512762"/>
              <a:gd name="connsiteY53" fmla="*/ 492977 h 577850"/>
              <a:gd name="connsiteX54" fmla="*/ 50899 w 512762"/>
              <a:gd name="connsiteY54" fmla="*/ 487325 h 577850"/>
              <a:gd name="connsiteX55" fmla="*/ 43123 w 512762"/>
              <a:gd name="connsiteY55" fmla="*/ 480789 h 577850"/>
              <a:gd name="connsiteX56" fmla="*/ 35877 w 512762"/>
              <a:gd name="connsiteY56" fmla="*/ 473723 h 577850"/>
              <a:gd name="connsiteX57" fmla="*/ 29338 w 512762"/>
              <a:gd name="connsiteY57" fmla="*/ 465950 h 577850"/>
              <a:gd name="connsiteX58" fmla="*/ 23506 w 512762"/>
              <a:gd name="connsiteY58" fmla="*/ 457824 h 577850"/>
              <a:gd name="connsiteX59" fmla="*/ 18557 w 512762"/>
              <a:gd name="connsiteY59" fmla="*/ 449522 h 577850"/>
              <a:gd name="connsiteX60" fmla="*/ 14315 w 512762"/>
              <a:gd name="connsiteY60" fmla="*/ 441219 h 577850"/>
              <a:gd name="connsiteX61" fmla="*/ 10781 w 512762"/>
              <a:gd name="connsiteY61" fmla="*/ 432917 h 577850"/>
              <a:gd name="connsiteX62" fmla="*/ 7953 w 512762"/>
              <a:gd name="connsiteY62" fmla="*/ 424791 h 577850"/>
              <a:gd name="connsiteX63" fmla="*/ 5655 w 512762"/>
              <a:gd name="connsiteY63" fmla="*/ 416841 h 577850"/>
              <a:gd name="connsiteX64" fmla="*/ 3711 w 512762"/>
              <a:gd name="connsiteY64" fmla="*/ 409599 h 577850"/>
              <a:gd name="connsiteX65" fmla="*/ 2298 w 512762"/>
              <a:gd name="connsiteY65" fmla="*/ 402356 h 577850"/>
              <a:gd name="connsiteX66" fmla="*/ 1414 w 512762"/>
              <a:gd name="connsiteY66" fmla="*/ 395820 h 577850"/>
              <a:gd name="connsiteX67" fmla="*/ 707 w 512762"/>
              <a:gd name="connsiteY67" fmla="*/ 390167 h 577850"/>
              <a:gd name="connsiteX68" fmla="*/ 353 w 512762"/>
              <a:gd name="connsiteY68" fmla="*/ 385045 h 577850"/>
              <a:gd name="connsiteX69" fmla="*/ 177 w 512762"/>
              <a:gd name="connsiteY69" fmla="*/ 380805 h 577850"/>
              <a:gd name="connsiteX70" fmla="*/ 0 w 512762"/>
              <a:gd name="connsiteY70" fmla="*/ 377802 h 577850"/>
              <a:gd name="connsiteX71" fmla="*/ 0 w 512762"/>
              <a:gd name="connsiteY71" fmla="*/ 375506 h 577850"/>
              <a:gd name="connsiteX72" fmla="*/ 0 w 512762"/>
              <a:gd name="connsiteY72" fmla="*/ 363847 h 577850"/>
              <a:gd name="connsiteX73" fmla="*/ 884 w 512762"/>
              <a:gd name="connsiteY73" fmla="*/ 352188 h 577850"/>
              <a:gd name="connsiteX74" fmla="*/ 2828 w 512762"/>
              <a:gd name="connsiteY74" fmla="*/ 340352 h 577850"/>
              <a:gd name="connsiteX75" fmla="*/ 6009 w 512762"/>
              <a:gd name="connsiteY75" fmla="*/ 328340 h 577850"/>
              <a:gd name="connsiteX76" fmla="*/ 9897 w 512762"/>
              <a:gd name="connsiteY76" fmla="*/ 316328 h 577850"/>
              <a:gd name="connsiteX77" fmla="*/ 14846 w 512762"/>
              <a:gd name="connsiteY77" fmla="*/ 304139 h 577850"/>
              <a:gd name="connsiteX78" fmla="*/ 21031 w 512762"/>
              <a:gd name="connsiteY78" fmla="*/ 292127 h 577850"/>
              <a:gd name="connsiteX79" fmla="*/ 27924 w 512762"/>
              <a:gd name="connsiteY79" fmla="*/ 280115 h 577850"/>
              <a:gd name="connsiteX80" fmla="*/ 35523 w 512762"/>
              <a:gd name="connsiteY80" fmla="*/ 268279 h 577850"/>
              <a:gd name="connsiteX81" fmla="*/ 44183 w 512762"/>
              <a:gd name="connsiteY81" fmla="*/ 256797 h 577850"/>
              <a:gd name="connsiteX82" fmla="*/ 53727 w 512762"/>
              <a:gd name="connsiteY82" fmla="*/ 245315 h 577850"/>
              <a:gd name="connsiteX83" fmla="*/ 63977 w 512762"/>
              <a:gd name="connsiteY83" fmla="*/ 234186 h 577850"/>
              <a:gd name="connsiteX84" fmla="*/ 74935 w 512762"/>
              <a:gd name="connsiteY84" fmla="*/ 223410 h 577850"/>
              <a:gd name="connsiteX85" fmla="*/ 86776 w 512762"/>
              <a:gd name="connsiteY85" fmla="*/ 212988 h 577850"/>
              <a:gd name="connsiteX86" fmla="*/ 99324 w 512762"/>
              <a:gd name="connsiteY86" fmla="*/ 202919 h 577850"/>
              <a:gd name="connsiteX87" fmla="*/ 112402 w 512762"/>
              <a:gd name="connsiteY87" fmla="*/ 193203 h 577850"/>
              <a:gd name="connsiteX88" fmla="*/ 123890 w 512762"/>
              <a:gd name="connsiteY88" fmla="*/ 185254 h 577850"/>
              <a:gd name="connsiteX89" fmla="*/ 136085 w 512762"/>
              <a:gd name="connsiteY89" fmla="*/ 177835 h 577850"/>
              <a:gd name="connsiteX90" fmla="*/ 148633 w 512762"/>
              <a:gd name="connsiteY90" fmla="*/ 170945 h 577850"/>
              <a:gd name="connsiteX91" fmla="*/ 161358 w 512762"/>
              <a:gd name="connsiteY91" fmla="*/ 164056 h 577850"/>
              <a:gd name="connsiteX92" fmla="*/ 174082 w 512762"/>
              <a:gd name="connsiteY92" fmla="*/ 157520 h 577850"/>
              <a:gd name="connsiteX93" fmla="*/ 350837 w 512762"/>
              <a:gd name="connsiteY93" fmla="*/ 141287 h 577850"/>
              <a:gd name="connsiteX94" fmla="*/ 360769 w 512762"/>
              <a:gd name="connsiteY94" fmla="*/ 149420 h 577850"/>
              <a:gd name="connsiteX95" fmla="*/ 371233 w 512762"/>
              <a:gd name="connsiteY95" fmla="*/ 157200 h 577850"/>
              <a:gd name="connsiteX96" fmla="*/ 382406 w 512762"/>
              <a:gd name="connsiteY96" fmla="*/ 165333 h 577850"/>
              <a:gd name="connsiteX97" fmla="*/ 394289 w 512762"/>
              <a:gd name="connsiteY97" fmla="*/ 173820 h 577850"/>
              <a:gd name="connsiteX98" fmla="*/ 402979 w 512762"/>
              <a:gd name="connsiteY98" fmla="*/ 180185 h 577850"/>
              <a:gd name="connsiteX99" fmla="*/ 412202 w 512762"/>
              <a:gd name="connsiteY99" fmla="*/ 186550 h 577850"/>
              <a:gd name="connsiteX100" fmla="*/ 421779 w 512762"/>
              <a:gd name="connsiteY100" fmla="*/ 193445 h 577850"/>
              <a:gd name="connsiteX101" fmla="*/ 433307 w 512762"/>
              <a:gd name="connsiteY101" fmla="*/ 201932 h 577850"/>
              <a:gd name="connsiteX102" fmla="*/ 443771 w 512762"/>
              <a:gd name="connsiteY102" fmla="*/ 210596 h 577850"/>
              <a:gd name="connsiteX103" fmla="*/ 453526 w 512762"/>
              <a:gd name="connsiteY103" fmla="*/ 219613 h 577850"/>
              <a:gd name="connsiteX104" fmla="*/ 462216 w 512762"/>
              <a:gd name="connsiteY104" fmla="*/ 228807 h 577850"/>
              <a:gd name="connsiteX105" fmla="*/ 469842 w 512762"/>
              <a:gd name="connsiteY105" fmla="*/ 238177 h 577850"/>
              <a:gd name="connsiteX106" fmla="*/ 476936 w 512762"/>
              <a:gd name="connsiteY106" fmla="*/ 247548 h 577850"/>
              <a:gd name="connsiteX107" fmla="*/ 483321 w 512762"/>
              <a:gd name="connsiteY107" fmla="*/ 257096 h 577850"/>
              <a:gd name="connsiteX108" fmla="*/ 488642 w 512762"/>
              <a:gd name="connsiteY108" fmla="*/ 266643 h 577850"/>
              <a:gd name="connsiteX109" fmla="*/ 493430 w 512762"/>
              <a:gd name="connsiteY109" fmla="*/ 276014 h 577850"/>
              <a:gd name="connsiteX110" fmla="*/ 497510 w 512762"/>
              <a:gd name="connsiteY110" fmla="*/ 285385 h 577850"/>
              <a:gd name="connsiteX111" fmla="*/ 501057 w 512762"/>
              <a:gd name="connsiteY111" fmla="*/ 294756 h 577850"/>
              <a:gd name="connsiteX112" fmla="*/ 504072 w 512762"/>
              <a:gd name="connsiteY112" fmla="*/ 303773 h 577850"/>
              <a:gd name="connsiteX113" fmla="*/ 506555 w 512762"/>
              <a:gd name="connsiteY113" fmla="*/ 312613 h 577850"/>
              <a:gd name="connsiteX114" fmla="*/ 508506 w 512762"/>
              <a:gd name="connsiteY114" fmla="*/ 321277 h 577850"/>
              <a:gd name="connsiteX115" fmla="*/ 509924 w 512762"/>
              <a:gd name="connsiteY115" fmla="*/ 329764 h 577850"/>
              <a:gd name="connsiteX116" fmla="*/ 511166 w 512762"/>
              <a:gd name="connsiteY116" fmla="*/ 337720 h 577850"/>
              <a:gd name="connsiteX117" fmla="*/ 511875 w 512762"/>
              <a:gd name="connsiteY117" fmla="*/ 345146 h 577850"/>
              <a:gd name="connsiteX118" fmla="*/ 512407 w 512762"/>
              <a:gd name="connsiteY118" fmla="*/ 352395 h 577850"/>
              <a:gd name="connsiteX119" fmla="*/ 512762 w 512762"/>
              <a:gd name="connsiteY119" fmla="*/ 359290 h 577850"/>
              <a:gd name="connsiteX120" fmla="*/ 512762 w 512762"/>
              <a:gd name="connsiteY120" fmla="*/ 365302 h 577850"/>
              <a:gd name="connsiteX121" fmla="*/ 512585 w 512762"/>
              <a:gd name="connsiteY121" fmla="*/ 371136 h 577850"/>
              <a:gd name="connsiteX122" fmla="*/ 512407 w 512762"/>
              <a:gd name="connsiteY122" fmla="*/ 376087 h 577850"/>
              <a:gd name="connsiteX123" fmla="*/ 512230 w 512762"/>
              <a:gd name="connsiteY123" fmla="*/ 376087 h 577850"/>
              <a:gd name="connsiteX124" fmla="*/ 512230 w 512762"/>
              <a:gd name="connsiteY124" fmla="*/ 378739 h 577850"/>
              <a:gd name="connsiteX125" fmla="*/ 511875 w 512762"/>
              <a:gd name="connsiteY125" fmla="*/ 382275 h 577850"/>
              <a:gd name="connsiteX126" fmla="*/ 511521 w 512762"/>
              <a:gd name="connsiteY126" fmla="*/ 387049 h 577850"/>
              <a:gd name="connsiteX127" fmla="*/ 510811 w 512762"/>
              <a:gd name="connsiteY127" fmla="*/ 392707 h 577850"/>
              <a:gd name="connsiteX128" fmla="*/ 509924 w 512762"/>
              <a:gd name="connsiteY128" fmla="*/ 399249 h 577850"/>
              <a:gd name="connsiteX129" fmla="*/ 508506 w 512762"/>
              <a:gd name="connsiteY129" fmla="*/ 406321 h 577850"/>
              <a:gd name="connsiteX130" fmla="*/ 506909 w 512762"/>
              <a:gd name="connsiteY130" fmla="*/ 414101 h 577850"/>
              <a:gd name="connsiteX131" fmla="*/ 504781 w 512762"/>
              <a:gd name="connsiteY131" fmla="*/ 422410 h 577850"/>
              <a:gd name="connsiteX132" fmla="*/ 501943 w 512762"/>
              <a:gd name="connsiteY132" fmla="*/ 430897 h 577850"/>
              <a:gd name="connsiteX133" fmla="*/ 498928 w 512762"/>
              <a:gd name="connsiteY133" fmla="*/ 439384 h 577850"/>
              <a:gd name="connsiteX134" fmla="*/ 495204 w 512762"/>
              <a:gd name="connsiteY134" fmla="*/ 448224 h 577850"/>
              <a:gd name="connsiteX135" fmla="*/ 490593 w 512762"/>
              <a:gd name="connsiteY135" fmla="*/ 457065 h 577850"/>
              <a:gd name="connsiteX136" fmla="*/ 485627 w 512762"/>
              <a:gd name="connsiteY136" fmla="*/ 465551 h 577850"/>
              <a:gd name="connsiteX137" fmla="*/ 479774 w 512762"/>
              <a:gd name="connsiteY137" fmla="*/ 473861 h 577850"/>
              <a:gd name="connsiteX138" fmla="*/ 473212 w 512762"/>
              <a:gd name="connsiteY138" fmla="*/ 481818 h 577850"/>
              <a:gd name="connsiteX139" fmla="*/ 466118 w 512762"/>
              <a:gd name="connsiteY139" fmla="*/ 488359 h 577850"/>
              <a:gd name="connsiteX140" fmla="*/ 458669 w 512762"/>
              <a:gd name="connsiteY140" fmla="*/ 494548 h 577850"/>
              <a:gd name="connsiteX141" fmla="*/ 451043 w 512762"/>
              <a:gd name="connsiteY141" fmla="*/ 499675 h 577850"/>
              <a:gd name="connsiteX142" fmla="*/ 442707 w 512762"/>
              <a:gd name="connsiteY142" fmla="*/ 504095 h 577850"/>
              <a:gd name="connsiteX143" fmla="*/ 434017 w 512762"/>
              <a:gd name="connsiteY143" fmla="*/ 507808 h 577850"/>
              <a:gd name="connsiteX144" fmla="*/ 424794 w 512762"/>
              <a:gd name="connsiteY144" fmla="*/ 510460 h 577850"/>
              <a:gd name="connsiteX145" fmla="*/ 415217 w 512762"/>
              <a:gd name="connsiteY145" fmla="*/ 512582 h 577850"/>
              <a:gd name="connsiteX146" fmla="*/ 405108 w 512762"/>
              <a:gd name="connsiteY146" fmla="*/ 513820 h 577850"/>
              <a:gd name="connsiteX147" fmla="*/ 394998 w 512762"/>
              <a:gd name="connsiteY147" fmla="*/ 514350 h 577850"/>
              <a:gd name="connsiteX148" fmla="*/ 394644 w 512762"/>
              <a:gd name="connsiteY148" fmla="*/ 514350 h 577850"/>
              <a:gd name="connsiteX149" fmla="*/ 403157 w 512762"/>
              <a:gd name="connsiteY149" fmla="*/ 507631 h 577850"/>
              <a:gd name="connsiteX150" fmla="*/ 411492 w 512762"/>
              <a:gd name="connsiteY150" fmla="*/ 500206 h 577850"/>
              <a:gd name="connsiteX151" fmla="*/ 419473 w 512762"/>
              <a:gd name="connsiteY151" fmla="*/ 492249 h 577850"/>
              <a:gd name="connsiteX152" fmla="*/ 426745 w 512762"/>
              <a:gd name="connsiteY152" fmla="*/ 483232 h 577850"/>
              <a:gd name="connsiteX153" fmla="*/ 433662 w 512762"/>
              <a:gd name="connsiteY153" fmla="*/ 473508 h 577850"/>
              <a:gd name="connsiteX154" fmla="*/ 440047 w 512762"/>
              <a:gd name="connsiteY154" fmla="*/ 463253 h 577850"/>
              <a:gd name="connsiteX155" fmla="*/ 445899 w 512762"/>
              <a:gd name="connsiteY155" fmla="*/ 452291 h 577850"/>
              <a:gd name="connsiteX156" fmla="*/ 451220 w 512762"/>
              <a:gd name="connsiteY156" fmla="*/ 440622 h 577850"/>
              <a:gd name="connsiteX157" fmla="*/ 454590 w 512762"/>
              <a:gd name="connsiteY157" fmla="*/ 431251 h 577850"/>
              <a:gd name="connsiteX158" fmla="*/ 457605 w 512762"/>
              <a:gd name="connsiteY158" fmla="*/ 421526 h 577850"/>
              <a:gd name="connsiteX159" fmla="*/ 460442 w 512762"/>
              <a:gd name="connsiteY159" fmla="*/ 411448 h 577850"/>
              <a:gd name="connsiteX160" fmla="*/ 462748 w 512762"/>
              <a:gd name="connsiteY160" fmla="*/ 400840 h 577850"/>
              <a:gd name="connsiteX161" fmla="*/ 464344 w 512762"/>
              <a:gd name="connsiteY161" fmla="*/ 390232 h 577850"/>
              <a:gd name="connsiteX162" fmla="*/ 465586 w 512762"/>
              <a:gd name="connsiteY162" fmla="*/ 379093 h 577850"/>
              <a:gd name="connsiteX163" fmla="*/ 466118 w 512762"/>
              <a:gd name="connsiteY163" fmla="*/ 367777 h 577850"/>
              <a:gd name="connsiteX164" fmla="*/ 466118 w 512762"/>
              <a:gd name="connsiteY164" fmla="*/ 356108 h 577850"/>
              <a:gd name="connsiteX165" fmla="*/ 465586 w 512762"/>
              <a:gd name="connsiteY165" fmla="*/ 344439 h 577850"/>
              <a:gd name="connsiteX166" fmla="*/ 464167 w 512762"/>
              <a:gd name="connsiteY166" fmla="*/ 332592 h 577850"/>
              <a:gd name="connsiteX167" fmla="*/ 462216 w 512762"/>
              <a:gd name="connsiteY167" fmla="*/ 320570 h 577850"/>
              <a:gd name="connsiteX168" fmla="*/ 459378 w 512762"/>
              <a:gd name="connsiteY168" fmla="*/ 308547 h 577850"/>
              <a:gd name="connsiteX169" fmla="*/ 455831 w 512762"/>
              <a:gd name="connsiteY169" fmla="*/ 296524 h 577850"/>
              <a:gd name="connsiteX170" fmla="*/ 451575 w 512762"/>
              <a:gd name="connsiteY170" fmla="*/ 284324 h 577850"/>
              <a:gd name="connsiteX171" fmla="*/ 446254 w 512762"/>
              <a:gd name="connsiteY171" fmla="*/ 272124 h 577850"/>
              <a:gd name="connsiteX172" fmla="*/ 440224 w 512762"/>
              <a:gd name="connsiteY172" fmla="*/ 260102 h 577850"/>
              <a:gd name="connsiteX173" fmla="*/ 433130 w 512762"/>
              <a:gd name="connsiteY173" fmla="*/ 248079 h 577850"/>
              <a:gd name="connsiteX174" fmla="*/ 425149 w 512762"/>
              <a:gd name="connsiteY174" fmla="*/ 236233 h 577850"/>
              <a:gd name="connsiteX175" fmla="*/ 416104 w 512762"/>
              <a:gd name="connsiteY175" fmla="*/ 224563 h 577850"/>
              <a:gd name="connsiteX176" fmla="*/ 406349 w 512762"/>
              <a:gd name="connsiteY176" fmla="*/ 212894 h 577850"/>
              <a:gd name="connsiteX177" fmla="*/ 395353 w 512762"/>
              <a:gd name="connsiteY177" fmla="*/ 201578 h 577850"/>
              <a:gd name="connsiteX178" fmla="*/ 387017 w 512762"/>
              <a:gd name="connsiteY178" fmla="*/ 192561 h 577850"/>
              <a:gd name="connsiteX179" fmla="*/ 379391 w 512762"/>
              <a:gd name="connsiteY179" fmla="*/ 183898 h 577850"/>
              <a:gd name="connsiteX180" fmla="*/ 372652 w 512762"/>
              <a:gd name="connsiteY180" fmla="*/ 175411 h 577850"/>
              <a:gd name="connsiteX181" fmla="*/ 366444 w 512762"/>
              <a:gd name="connsiteY181" fmla="*/ 166924 h 577850"/>
              <a:gd name="connsiteX182" fmla="*/ 360769 w 512762"/>
              <a:gd name="connsiteY182" fmla="*/ 158437 h 577850"/>
              <a:gd name="connsiteX183" fmla="*/ 355803 w 512762"/>
              <a:gd name="connsiteY183" fmla="*/ 149951 h 577850"/>
              <a:gd name="connsiteX184" fmla="*/ 240241 w 512762"/>
              <a:gd name="connsiteY184" fmla="*/ 88900 h 577850"/>
              <a:gd name="connsiteX185" fmla="*/ 240770 w 512762"/>
              <a:gd name="connsiteY185" fmla="*/ 99673 h 577850"/>
              <a:gd name="connsiteX186" fmla="*/ 241123 w 512762"/>
              <a:gd name="connsiteY186" fmla="*/ 111153 h 577850"/>
              <a:gd name="connsiteX187" fmla="*/ 241300 w 512762"/>
              <a:gd name="connsiteY187" fmla="*/ 122986 h 577850"/>
              <a:gd name="connsiteX188" fmla="*/ 241123 w 512762"/>
              <a:gd name="connsiteY188" fmla="*/ 135172 h 577850"/>
              <a:gd name="connsiteX189" fmla="*/ 240770 w 512762"/>
              <a:gd name="connsiteY189" fmla="*/ 147711 h 577850"/>
              <a:gd name="connsiteX190" fmla="*/ 239887 w 512762"/>
              <a:gd name="connsiteY190" fmla="*/ 160603 h 577850"/>
              <a:gd name="connsiteX191" fmla="*/ 238828 w 512762"/>
              <a:gd name="connsiteY191" fmla="*/ 173496 h 577850"/>
              <a:gd name="connsiteX192" fmla="*/ 237239 w 512762"/>
              <a:gd name="connsiteY192" fmla="*/ 186388 h 577850"/>
              <a:gd name="connsiteX193" fmla="*/ 235297 w 512762"/>
              <a:gd name="connsiteY193" fmla="*/ 199457 h 577850"/>
              <a:gd name="connsiteX194" fmla="*/ 232648 w 512762"/>
              <a:gd name="connsiteY194" fmla="*/ 212526 h 577850"/>
              <a:gd name="connsiteX195" fmla="*/ 229470 w 512762"/>
              <a:gd name="connsiteY195" fmla="*/ 225419 h 577850"/>
              <a:gd name="connsiteX196" fmla="*/ 225938 w 512762"/>
              <a:gd name="connsiteY196" fmla="*/ 238134 h 577850"/>
              <a:gd name="connsiteX197" fmla="*/ 221700 w 512762"/>
              <a:gd name="connsiteY197" fmla="*/ 250497 h 577850"/>
              <a:gd name="connsiteX198" fmla="*/ 216580 w 512762"/>
              <a:gd name="connsiteY198" fmla="*/ 262506 h 577850"/>
              <a:gd name="connsiteX199" fmla="*/ 211106 w 512762"/>
              <a:gd name="connsiteY199" fmla="*/ 274339 h 577850"/>
              <a:gd name="connsiteX200" fmla="*/ 204749 w 512762"/>
              <a:gd name="connsiteY200" fmla="*/ 285642 h 577850"/>
              <a:gd name="connsiteX201" fmla="*/ 197510 w 512762"/>
              <a:gd name="connsiteY201" fmla="*/ 296239 h 577850"/>
              <a:gd name="connsiteX202" fmla="*/ 189740 w 512762"/>
              <a:gd name="connsiteY202" fmla="*/ 307718 h 577850"/>
              <a:gd name="connsiteX203" fmla="*/ 182854 w 512762"/>
              <a:gd name="connsiteY203" fmla="*/ 319551 h 577850"/>
              <a:gd name="connsiteX204" fmla="*/ 176850 w 512762"/>
              <a:gd name="connsiteY204" fmla="*/ 331384 h 577850"/>
              <a:gd name="connsiteX205" fmla="*/ 172083 w 512762"/>
              <a:gd name="connsiteY205" fmla="*/ 343393 h 577850"/>
              <a:gd name="connsiteX206" fmla="*/ 168375 w 512762"/>
              <a:gd name="connsiteY206" fmla="*/ 355402 h 577850"/>
              <a:gd name="connsiteX207" fmla="*/ 165197 w 512762"/>
              <a:gd name="connsiteY207" fmla="*/ 367588 h 577850"/>
              <a:gd name="connsiteX208" fmla="*/ 163431 w 512762"/>
              <a:gd name="connsiteY208" fmla="*/ 379774 h 577850"/>
              <a:gd name="connsiteX209" fmla="*/ 162548 w 512762"/>
              <a:gd name="connsiteY209" fmla="*/ 391784 h 577850"/>
              <a:gd name="connsiteX210" fmla="*/ 162548 w 512762"/>
              <a:gd name="connsiteY210" fmla="*/ 403793 h 577850"/>
              <a:gd name="connsiteX211" fmla="*/ 163607 w 512762"/>
              <a:gd name="connsiteY211" fmla="*/ 415803 h 577850"/>
              <a:gd name="connsiteX212" fmla="*/ 165726 w 512762"/>
              <a:gd name="connsiteY212" fmla="*/ 427635 h 577850"/>
              <a:gd name="connsiteX213" fmla="*/ 169081 w 512762"/>
              <a:gd name="connsiteY213" fmla="*/ 439292 h 577850"/>
              <a:gd name="connsiteX214" fmla="*/ 173142 w 512762"/>
              <a:gd name="connsiteY214" fmla="*/ 450948 h 577850"/>
              <a:gd name="connsiteX215" fmla="*/ 178263 w 512762"/>
              <a:gd name="connsiteY215" fmla="*/ 462251 h 577850"/>
              <a:gd name="connsiteX216" fmla="*/ 183560 w 512762"/>
              <a:gd name="connsiteY216" fmla="*/ 471787 h 577850"/>
              <a:gd name="connsiteX217" fmla="*/ 189740 w 512762"/>
              <a:gd name="connsiteY217" fmla="*/ 480618 h 577850"/>
              <a:gd name="connsiteX218" fmla="*/ 196097 w 512762"/>
              <a:gd name="connsiteY218" fmla="*/ 489095 h 577850"/>
              <a:gd name="connsiteX219" fmla="*/ 203337 w 512762"/>
              <a:gd name="connsiteY219" fmla="*/ 497043 h 577850"/>
              <a:gd name="connsiteX220" fmla="*/ 211106 w 512762"/>
              <a:gd name="connsiteY220" fmla="*/ 504283 h 577850"/>
              <a:gd name="connsiteX221" fmla="*/ 219052 w 512762"/>
              <a:gd name="connsiteY221" fmla="*/ 510641 h 577850"/>
              <a:gd name="connsiteX222" fmla="*/ 210576 w 512762"/>
              <a:gd name="connsiteY222" fmla="*/ 512407 h 577850"/>
              <a:gd name="connsiteX223" fmla="*/ 201747 w 512762"/>
              <a:gd name="connsiteY223" fmla="*/ 513820 h 577850"/>
              <a:gd name="connsiteX224" fmla="*/ 192566 w 512762"/>
              <a:gd name="connsiteY224" fmla="*/ 514350 h 577850"/>
              <a:gd name="connsiteX225" fmla="*/ 190447 w 512762"/>
              <a:gd name="connsiteY225" fmla="*/ 514350 h 577850"/>
              <a:gd name="connsiteX226" fmla="*/ 180029 w 512762"/>
              <a:gd name="connsiteY226" fmla="*/ 513820 h 577850"/>
              <a:gd name="connsiteX227" fmla="*/ 170141 w 512762"/>
              <a:gd name="connsiteY227" fmla="*/ 512584 h 577850"/>
              <a:gd name="connsiteX228" fmla="*/ 160606 w 512762"/>
              <a:gd name="connsiteY228" fmla="*/ 510465 h 577850"/>
              <a:gd name="connsiteX229" fmla="*/ 151424 w 512762"/>
              <a:gd name="connsiteY229" fmla="*/ 507816 h 577850"/>
              <a:gd name="connsiteX230" fmla="*/ 142595 w 512762"/>
              <a:gd name="connsiteY230" fmla="*/ 504107 h 577850"/>
              <a:gd name="connsiteX231" fmla="*/ 134296 w 512762"/>
              <a:gd name="connsiteY231" fmla="*/ 499692 h 577850"/>
              <a:gd name="connsiteX232" fmla="*/ 126703 w 512762"/>
              <a:gd name="connsiteY232" fmla="*/ 494570 h 577850"/>
              <a:gd name="connsiteX233" fmla="*/ 119287 w 512762"/>
              <a:gd name="connsiteY233" fmla="*/ 488389 h 577850"/>
              <a:gd name="connsiteX234" fmla="*/ 112224 w 512762"/>
              <a:gd name="connsiteY234" fmla="*/ 481501 h 577850"/>
              <a:gd name="connsiteX235" fmla="*/ 105868 w 512762"/>
              <a:gd name="connsiteY235" fmla="*/ 473907 h 577850"/>
              <a:gd name="connsiteX236" fmla="*/ 99864 w 512762"/>
              <a:gd name="connsiteY236" fmla="*/ 465606 h 577850"/>
              <a:gd name="connsiteX237" fmla="*/ 94920 w 512762"/>
              <a:gd name="connsiteY237" fmla="*/ 456952 h 577850"/>
              <a:gd name="connsiteX238" fmla="*/ 90329 w 512762"/>
              <a:gd name="connsiteY238" fmla="*/ 448299 h 577850"/>
              <a:gd name="connsiteX239" fmla="*/ 86798 w 512762"/>
              <a:gd name="connsiteY239" fmla="*/ 439468 h 577850"/>
              <a:gd name="connsiteX240" fmla="*/ 83619 w 512762"/>
              <a:gd name="connsiteY240" fmla="*/ 430991 h 577850"/>
              <a:gd name="connsiteX241" fmla="*/ 80971 w 512762"/>
              <a:gd name="connsiteY241" fmla="*/ 422514 h 577850"/>
              <a:gd name="connsiteX242" fmla="*/ 78675 w 512762"/>
              <a:gd name="connsiteY242" fmla="*/ 414213 h 577850"/>
              <a:gd name="connsiteX243" fmla="*/ 77086 w 512762"/>
              <a:gd name="connsiteY243" fmla="*/ 406442 h 577850"/>
              <a:gd name="connsiteX244" fmla="*/ 75850 w 512762"/>
              <a:gd name="connsiteY244" fmla="*/ 399555 h 577850"/>
              <a:gd name="connsiteX245" fmla="*/ 74791 w 512762"/>
              <a:gd name="connsiteY245" fmla="*/ 393020 h 577850"/>
              <a:gd name="connsiteX246" fmla="*/ 74261 w 512762"/>
              <a:gd name="connsiteY246" fmla="*/ 387192 h 577850"/>
              <a:gd name="connsiteX247" fmla="*/ 73731 w 512762"/>
              <a:gd name="connsiteY247" fmla="*/ 382600 h 577850"/>
              <a:gd name="connsiteX248" fmla="*/ 73555 w 512762"/>
              <a:gd name="connsiteY248" fmla="*/ 378891 h 577850"/>
              <a:gd name="connsiteX249" fmla="*/ 73378 w 512762"/>
              <a:gd name="connsiteY249" fmla="*/ 376242 h 577850"/>
              <a:gd name="connsiteX250" fmla="*/ 73025 w 512762"/>
              <a:gd name="connsiteY250" fmla="*/ 371297 h 577850"/>
              <a:gd name="connsiteX251" fmla="*/ 73025 w 512762"/>
              <a:gd name="connsiteY251" fmla="*/ 365469 h 577850"/>
              <a:gd name="connsiteX252" fmla="*/ 73025 w 512762"/>
              <a:gd name="connsiteY252" fmla="*/ 359464 h 577850"/>
              <a:gd name="connsiteX253" fmla="*/ 73202 w 512762"/>
              <a:gd name="connsiteY253" fmla="*/ 352753 h 577850"/>
              <a:gd name="connsiteX254" fmla="*/ 73731 w 512762"/>
              <a:gd name="connsiteY254" fmla="*/ 345512 h 577850"/>
              <a:gd name="connsiteX255" fmla="*/ 74614 w 512762"/>
              <a:gd name="connsiteY255" fmla="*/ 337918 h 577850"/>
              <a:gd name="connsiteX256" fmla="*/ 75674 w 512762"/>
              <a:gd name="connsiteY256" fmla="*/ 329971 h 577850"/>
              <a:gd name="connsiteX257" fmla="*/ 77263 w 512762"/>
              <a:gd name="connsiteY257" fmla="*/ 321494 h 577850"/>
              <a:gd name="connsiteX258" fmla="*/ 79205 w 512762"/>
              <a:gd name="connsiteY258" fmla="*/ 312840 h 577850"/>
              <a:gd name="connsiteX259" fmla="*/ 81677 w 512762"/>
              <a:gd name="connsiteY259" fmla="*/ 304009 h 577850"/>
              <a:gd name="connsiteX260" fmla="*/ 84679 w 512762"/>
              <a:gd name="connsiteY260" fmla="*/ 295002 h 577850"/>
              <a:gd name="connsiteX261" fmla="*/ 88034 w 512762"/>
              <a:gd name="connsiteY261" fmla="*/ 285642 h 577850"/>
              <a:gd name="connsiteX262" fmla="*/ 92272 w 512762"/>
              <a:gd name="connsiteY262" fmla="*/ 276282 h 577850"/>
              <a:gd name="connsiteX263" fmla="*/ 97039 w 512762"/>
              <a:gd name="connsiteY263" fmla="*/ 266745 h 577850"/>
              <a:gd name="connsiteX264" fmla="*/ 102513 w 512762"/>
              <a:gd name="connsiteY264" fmla="*/ 257385 h 577850"/>
              <a:gd name="connsiteX265" fmla="*/ 108693 w 512762"/>
              <a:gd name="connsiteY265" fmla="*/ 247848 h 577850"/>
              <a:gd name="connsiteX266" fmla="*/ 115756 w 512762"/>
              <a:gd name="connsiteY266" fmla="*/ 238311 h 577850"/>
              <a:gd name="connsiteX267" fmla="*/ 123349 w 512762"/>
              <a:gd name="connsiteY267" fmla="*/ 229127 h 577850"/>
              <a:gd name="connsiteX268" fmla="*/ 132177 w 512762"/>
              <a:gd name="connsiteY268" fmla="*/ 219767 h 577850"/>
              <a:gd name="connsiteX269" fmla="*/ 141712 w 512762"/>
              <a:gd name="connsiteY269" fmla="*/ 210760 h 577850"/>
              <a:gd name="connsiteX270" fmla="*/ 152307 w 512762"/>
              <a:gd name="connsiteY270" fmla="*/ 202283 h 577850"/>
              <a:gd name="connsiteX271" fmla="*/ 163784 w 512762"/>
              <a:gd name="connsiteY271" fmla="*/ 193806 h 577850"/>
              <a:gd name="connsiteX272" fmla="*/ 173142 w 512762"/>
              <a:gd name="connsiteY272" fmla="*/ 186565 h 577850"/>
              <a:gd name="connsiteX273" fmla="*/ 181441 w 512762"/>
              <a:gd name="connsiteY273" fmla="*/ 179677 h 577850"/>
              <a:gd name="connsiteX274" fmla="*/ 188858 w 512762"/>
              <a:gd name="connsiteY274" fmla="*/ 172966 h 577850"/>
              <a:gd name="connsiteX275" fmla="*/ 195391 w 512762"/>
              <a:gd name="connsiteY275" fmla="*/ 166431 h 577850"/>
              <a:gd name="connsiteX276" fmla="*/ 201394 w 512762"/>
              <a:gd name="connsiteY276" fmla="*/ 159897 h 577850"/>
              <a:gd name="connsiteX277" fmla="*/ 206692 w 512762"/>
              <a:gd name="connsiteY277" fmla="*/ 153186 h 577850"/>
              <a:gd name="connsiteX278" fmla="*/ 211636 w 512762"/>
              <a:gd name="connsiteY278" fmla="*/ 146298 h 577850"/>
              <a:gd name="connsiteX279" fmla="*/ 216050 w 512762"/>
              <a:gd name="connsiteY279" fmla="*/ 139410 h 577850"/>
              <a:gd name="connsiteX280" fmla="*/ 220111 w 512762"/>
              <a:gd name="connsiteY280" fmla="*/ 131993 h 577850"/>
              <a:gd name="connsiteX281" fmla="*/ 224172 w 512762"/>
              <a:gd name="connsiteY281" fmla="*/ 124222 h 577850"/>
              <a:gd name="connsiteX282" fmla="*/ 228057 w 512762"/>
              <a:gd name="connsiteY282" fmla="*/ 116274 h 577850"/>
              <a:gd name="connsiteX283" fmla="*/ 232118 w 512762"/>
              <a:gd name="connsiteY283" fmla="*/ 107797 h 577850"/>
              <a:gd name="connsiteX284" fmla="*/ 236003 w 512762"/>
              <a:gd name="connsiteY284" fmla="*/ 98614 h 577850"/>
              <a:gd name="connsiteX285" fmla="*/ 275923 w 512762"/>
              <a:gd name="connsiteY285" fmla="*/ 0 h 577850"/>
              <a:gd name="connsiteX286" fmla="*/ 278918 w 512762"/>
              <a:gd name="connsiteY286" fmla="*/ 0 h 577850"/>
              <a:gd name="connsiteX287" fmla="*/ 281736 w 512762"/>
              <a:gd name="connsiteY287" fmla="*/ 882 h 577850"/>
              <a:gd name="connsiteX288" fmla="*/ 284202 w 512762"/>
              <a:gd name="connsiteY288" fmla="*/ 2293 h 577850"/>
              <a:gd name="connsiteX289" fmla="*/ 286140 w 512762"/>
              <a:gd name="connsiteY289" fmla="*/ 4763 h 577850"/>
              <a:gd name="connsiteX290" fmla="*/ 287549 w 512762"/>
              <a:gd name="connsiteY290" fmla="*/ 7585 h 577850"/>
              <a:gd name="connsiteX291" fmla="*/ 296357 w 512762"/>
              <a:gd name="connsiteY291" fmla="*/ 39864 h 577850"/>
              <a:gd name="connsiteX292" fmla="*/ 300761 w 512762"/>
              <a:gd name="connsiteY292" fmla="*/ 55563 h 577850"/>
              <a:gd name="connsiteX293" fmla="*/ 304812 w 512762"/>
              <a:gd name="connsiteY293" fmla="*/ 70203 h 577850"/>
              <a:gd name="connsiteX294" fmla="*/ 308864 w 512762"/>
              <a:gd name="connsiteY294" fmla="*/ 83785 h 577850"/>
              <a:gd name="connsiteX295" fmla="*/ 312739 w 512762"/>
              <a:gd name="connsiteY295" fmla="*/ 96838 h 577850"/>
              <a:gd name="connsiteX296" fmla="*/ 316791 w 512762"/>
              <a:gd name="connsiteY296" fmla="*/ 109185 h 577850"/>
              <a:gd name="connsiteX297" fmla="*/ 321018 w 512762"/>
              <a:gd name="connsiteY297" fmla="*/ 120826 h 577850"/>
              <a:gd name="connsiteX298" fmla="*/ 325422 w 512762"/>
              <a:gd name="connsiteY298" fmla="*/ 131939 h 577850"/>
              <a:gd name="connsiteX299" fmla="*/ 330354 w 512762"/>
              <a:gd name="connsiteY299" fmla="*/ 142699 h 577850"/>
              <a:gd name="connsiteX300" fmla="*/ 335463 w 512762"/>
              <a:gd name="connsiteY300" fmla="*/ 153282 h 577850"/>
              <a:gd name="connsiteX301" fmla="*/ 341452 w 512762"/>
              <a:gd name="connsiteY301" fmla="*/ 163513 h 577850"/>
              <a:gd name="connsiteX302" fmla="*/ 347617 w 512762"/>
              <a:gd name="connsiteY302" fmla="*/ 173567 h 577850"/>
              <a:gd name="connsiteX303" fmla="*/ 354840 w 512762"/>
              <a:gd name="connsiteY303" fmla="*/ 183621 h 577850"/>
              <a:gd name="connsiteX304" fmla="*/ 362767 w 512762"/>
              <a:gd name="connsiteY304" fmla="*/ 193851 h 577850"/>
              <a:gd name="connsiteX305" fmla="*/ 371398 w 512762"/>
              <a:gd name="connsiteY305" fmla="*/ 204082 h 577850"/>
              <a:gd name="connsiteX306" fmla="*/ 381087 w 512762"/>
              <a:gd name="connsiteY306" fmla="*/ 214665 h 577850"/>
              <a:gd name="connsiteX307" fmla="*/ 391656 w 512762"/>
              <a:gd name="connsiteY307" fmla="*/ 225602 h 577850"/>
              <a:gd name="connsiteX308" fmla="*/ 401168 w 512762"/>
              <a:gd name="connsiteY308" fmla="*/ 236890 h 577850"/>
              <a:gd name="connsiteX309" fmla="*/ 409623 w 512762"/>
              <a:gd name="connsiteY309" fmla="*/ 248179 h 577850"/>
              <a:gd name="connsiteX310" fmla="*/ 417198 w 512762"/>
              <a:gd name="connsiteY310" fmla="*/ 259645 h 577850"/>
              <a:gd name="connsiteX311" fmla="*/ 423716 w 512762"/>
              <a:gd name="connsiteY311" fmla="*/ 271110 h 577850"/>
              <a:gd name="connsiteX312" fmla="*/ 429353 w 512762"/>
              <a:gd name="connsiteY312" fmla="*/ 282575 h 577850"/>
              <a:gd name="connsiteX313" fmla="*/ 434109 w 512762"/>
              <a:gd name="connsiteY313" fmla="*/ 294393 h 577850"/>
              <a:gd name="connsiteX314" fmla="*/ 437984 w 512762"/>
              <a:gd name="connsiteY314" fmla="*/ 306035 h 577850"/>
              <a:gd name="connsiteX315" fmla="*/ 441155 w 512762"/>
              <a:gd name="connsiteY315" fmla="*/ 317677 h 577850"/>
              <a:gd name="connsiteX316" fmla="*/ 443445 w 512762"/>
              <a:gd name="connsiteY316" fmla="*/ 329142 h 577850"/>
              <a:gd name="connsiteX317" fmla="*/ 445030 w 512762"/>
              <a:gd name="connsiteY317" fmla="*/ 340431 h 577850"/>
              <a:gd name="connsiteX318" fmla="*/ 445911 w 512762"/>
              <a:gd name="connsiteY318" fmla="*/ 351720 h 577850"/>
              <a:gd name="connsiteX319" fmla="*/ 446087 w 512762"/>
              <a:gd name="connsiteY319" fmla="*/ 362832 h 577850"/>
              <a:gd name="connsiteX320" fmla="*/ 445735 w 512762"/>
              <a:gd name="connsiteY320" fmla="*/ 373592 h 577850"/>
              <a:gd name="connsiteX321" fmla="*/ 444854 w 512762"/>
              <a:gd name="connsiteY321" fmla="*/ 384175 h 577850"/>
              <a:gd name="connsiteX322" fmla="*/ 443445 w 512762"/>
              <a:gd name="connsiteY322" fmla="*/ 394582 h 577850"/>
              <a:gd name="connsiteX323" fmla="*/ 441507 w 512762"/>
              <a:gd name="connsiteY323" fmla="*/ 404636 h 577850"/>
              <a:gd name="connsiteX324" fmla="*/ 439041 w 512762"/>
              <a:gd name="connsiteY324" fmla="*/ 414338 h 577850"/>
              <a:gd name="connsiteX325" fmla="*/ 435870 w 512762"/>
              <a:gd name="connsiteY325" fmla="*/ 423686 h 577850"/>
              <a:gd name="connsiteX326" fmla="*/ 432699 w 512762"/>
              <a:gd name="connsiteY326" fmla="*/ 432506 h 577850"/>
              <a:gd name="connsiteX327" fmla="*/ 427767 w 512762"/>
              <a:gd name="connsiteY327" fmla="*/ 443618 h 577850"/>
              <a:gd name="connsiteX328" fmla="*/ 422130 w 512762"/>
              <a:gd name="connsiteY328" fmla="*/ 454202 h 577850"/>
              <a:gd name="connsiteX329" fmla="*/ 415789 w 512762"/>
              <a:gd name="connsiteY329" fmla="*/ 463903 h 577850"/>
              <a:gd name="connsiteX330" fmla="*/ 409271 w 512762"/>
              <a:gd name="connsiteY330" fmla="*/ 473075 h 577850"/>
              <a:gd name="connsiteX331" fmla="*/ 402049 w 512762"/>
              <a:gd name="connsiteY331" fmla="*/ 481365 h 577850"/>
              <a:gd name="connsiteX332" fmla="*/ 394474 w 512762"/>
              <a:gd name="connsiteY332" fmla="*/ 488597 h 577850"/>
              <a:gd name="connsiteX333" fmla="*/ 386723 w 512762"/>
              <a:gd name="connsiteY333" fmla="*/ 495300 h 577850"/>
              <a:gd name="connsiteX334" fmla="*/ 378444 w 512762"/>
              <a:gd name="connsiteY334" fmla="*/ 500768 h 577850"/>
              <a:gd name="connsiteX335" fmla="*/ 369989 w 512762"/>
              <a:gd name="connsiteY335" fmla="*/ 505707 h 577850"/>
              <a:gd name="connsiteX336" fmla="*/ 361181 w 512762"/>
              <a:gd name="connsiteY336" fmla="*/ 509235 h 577850"/>
              <a:gd name="connsiteX337" fmla="*/ 352374 w 512762"/>
              <a:gd name="connsiteY337" fmla="*/ 512233 h 577850"/>
              <a:gd name="connsiteX338" fmla="*/ 343390 w 512762"/>
              <a:gd name="connsiteY338" fmla="*/ 513821 h 577850"/>
              <a:gd name="connsiteX339" fmla="*/ 334230 w 512762"/>
              <a:gd name="connsiteY339" fmla="*/ 514350 h 577850"/>
              <a:gd name="connsiteX340" fmla="*/ 329121 w 512762"/>
              <a:gd name="connsiteY340" fmla="*/ 514174 h 577850"/>
              <a:gd name="connsiteX341" fmla="*/ 324189 w 512762"/>
              <a:gd name="connsiteY341" fmla="*/ 513645 h 577850"/>
              <a:gd name="connsiteX342" fmla="*/ 323661 w 512762"/>
              <a:gd name="connsiteY342" fmla="*/ 513645 h 577850"/>
              <a:gd name="connsiteX343" fmla="*/ 322956 w 512762"/>
              <a:gd name="connsiteY343" fmla="*/ 513821 h 577850"/>
              <a:gd name="connsiteX344" fmla="*/ 319609 w 512762"/>
              <a:gd name="connsiteY344" fmla="*/ 513997 h 577850"/>
              <a:gd name="connsiteX345" fmla="*/ 299880 w 512762"/>
              <a:gd name="connsiteY345" fmla="*/ 513997 h 577850"/>
              <a:gd name="connsiteX346" fmla="*/ 331059 w 512762"/>
              <a:gd name="connsiteY346" fmla="*/ 520171 h 577850"/>
              <a:gd name="connsiteX347" fmla="*/ 333878 w 512762"/>
              <a:gd name="connsiteY347" fmla="*/ 521229 h 577850"/>
              <a:gd name="connsiteX348" fmla="*/ 336168 w 512762"/>
              <a:gd name="connsiteY348" fmla="*/ 523170 h 577850"/>
              <a:gd name="connsiteX349" fmla="*/ 337753 w 512762"/>
              <a:gd name="connsiteY349" fmla="*/ 525639 h 577850"/>
              <a:gd name="connsiteX350" fmla="*/ 338634 w 512762"/>
              <a:gd name="connsiteY350" fmla="*/ 528461 h 577850"/>
              <a:gd name="connsiteX351" fmla="*/ 338458 w 512762"/>
              <a:gd name="connsiteY351" fmla="*/ 531460 h 577850"/>
              <a:gd name="connsiteX352" fmla="*/ 337577 w 512762"/>
              <a:gd name="connsiteY352" fmla="*/ 534282 h 577850"/>
              <a:gd name="connsiteX353" fmla="*/ 335991 w 512762"/>
              <a:gd name="connsiteY353" fmla="*/ 536399 h 577850"/>
              <a:gd name="connsiteX354" fmla="*/ 334054 w 512762"/>
              <a:gd name="connsiteY354" fmla="*/ 537986 h 577850"/>
              <a:gd name="connsiteX355" fmla="*/ 331764 w 512762"/>
              <a:gd name="connsiteY355" fmla="*/ 538868 h 577850"/>
              <a:gd name="connsiteX356" fmla="*/ 328945 w 512762"/>
              <a:gd name="connsiteY356" fmla="*/ 539221 h 577850"/>
              <a:gd name="connsiteX357" fmla="*/ 328064 w 512762"/>
              <a:gd name="connsiteY357" fmla="*/ 539221 h 577850"/>
              <a:gd name="connsiteX358" fmla="*/ 327008 w 512762"/>
              <a:gd name="connsiteY358" fmla="*/ 539045 h 577850"/>
              <a:gd name="connsiteX359" fmla="*/ 294595 w 512762"/>
              <a:gd name="connsiteY359" fmla="*/ 532518 h 577850"/>
              <a:gd name="connsiteX360" fmla="*/ 310449 w 512762"/>
              <a:gd name="connsiteY360" fmla="*/ 548393 h 577850"/>
              <a:gd name="connsiteX361" fmla="*/ 312035 w 512762"/>
              <a:gd name="connsiteY361" fmla="*/ 550510 h 577850"/>
              <a:gd name="connsiteX362" fmla="*/ 312915 w 512762"/>
              <a:gd name="connsiteY362" fmla="*/ 552803 h 577850"/>
              <a:gd name="connsiteX363" fmla="*/ 313268 w 512762"/>
              <a:gd name="connsiteY363" fmla="*/ 555272 h 577850"/>
              <a:gd name="connsiteX364" fmla="*/ 312915 w 512762"/>
              <a:gd name="connsiteY364" fmla="*/ 557742 h 577850"/>
              <a:gd name="connsiteX365" fmla="*/ 312035 w 512762"/>
              <a:gd name="connsiteY365" fmla="*/ 560035 h 577850"/>
              <a:gd name="connsiteX366" fmla="*/ 310449 w 512762"/>
              <a:gd name="connsiteY366" fmla="*/ 562152 h 577850"/>
              <a:gd name="connsiteX367" fmla="*/ 308335 w 512762"/>
              <a:gd name="connsiteY367" fmla="*/ 563563 h 577850"/>
              <a:gd name="connsiteX368" fmla="*/ 305869 w 512762"/>
              <a:gd name="connsiteY368" fmla="*/ 564797 h 577850"/>
              <a:gd name="connsiteX369" fmla="*/ 303579 w 512762"/>
              <a:gd name="connsiteY369" fmla="*/ 564974 h 577850"/>
              <a:gd name="connsiteX370" fmla="*/ 301113 w 512762"/>
              <a:gd name="connsiteY370" fmla="*/ 564797 h 577850"/>
              <a:gd name="connsiteX371" fmla="*/ 298823 w 512762"/>
              <a:gd name="connsiteY371" fmla="*/ 563563 h 577850"/>
              <a:gd name="connsiteX372" fmla="*/ 296709 w 512762"/>
              <a:gd name="connsiteY372" fmla="*/ 562152 h 577850"/>
              <a:gd name="connsiteX373" fmla="*/ 274866 w 512762"/>
              <a:gd name="connsiteY373" fmla="*/ 540103 h 577850"/>
              <a:gd name="connsiteX374" fmla="*/ 274866 w 512762"/>
              <a:gd name="connsiteY374" fmla="*/ 568149 h 577850"/>
              <a:gd name="connsiteX375" fmla="*/ 274338 w 512762"/>
              <a:gd name="connsiteY375" fmla="*/ 571147 h 577850"/>
              <a:gd name="connsiteX376" fmla="*/ 272929 w 512762"/>
              <a:gd name="connsiteY376" fmla="*/ 573793 h 577850"/>
              <a:gd name="connsiteX377" fmla="*/ 270991 w 512762"/>
              <a:gd name="connsiteY377" fmla="*/ 575910 h 577850"/>
              <a:gd name="connsiteX378" fmla="*/ 268349 w 512762"/>
              <a:gd name="connsiteY378" fmla="*/ 577321 h 577850"/>
              <a:gd name="connsiteX379" fmla="*/ 265354 w 512762"/>
              <a:gd name="connsiteY379" fmla="*/ 577850 h 577850"/>
              <a:gd name="connsiteX380" fmla="*/ 262183 w 512762"/>
              <a:gd name="connsiteY380" fmla="*/ 577321 h 577850"/>
              <a:gd name="connsiteX381" fmla="*/ 259541 w 512762"/>
              <a:gd name="connsiteY381" fmla="*/ 575910 h 577850"/>
              <a:gd name="connsiteX382" fmla="*/ 257603 w 512762"/>
              <a:gd name="connsiteY382" fmla="*/ 573793 h 577850"/>
              <a:gd name="connsiteX383" fmla="*/ 256194 w 512762"/>
              <a:gd name="connsiteY383" fmla="*/ 571147 h 577850"/>
              <a:gd name="connsiteX384" fmla="*/ 255666 w 512762"/>
              <a:gd name="connsiteY384" fmla="*/ 568149 h 577850"/>
              <a:gd name="connsiteX385" fmla="*/ 255666 w 512762"/>
              <a:gd name="connsiteY385" fmla="*/ 540103 h 577850"/>
              <a:gd name="connsiteX386" fmla="*/ 233823 w 512762"/>
              <a:gd name="connsiteY386" fmla="*/ 562152 h 577850"/>
              <a:gd name="connsiteX387" fmla="*/ 231709 w 512762"/>
              <a:gd name="connsiteY387" fmla="*/ 563563 h 577850"/>
              <a:gd name="connsiteX388" fmla="*/ 229419 w 512762"/>
              <a:gd name="connsiteY388" fmla="*/ 564797 h 577850"/>
              <a:gd name="connsiteX389" fmla="*/ 226953 w 512762"/>
              <a:gd name="connsiteY389" fmla="*/ 564974 h 577850"/>
              <a:gd name="connsiteX390" fmla="*/ 224663 w 512762"/>
              <a:gd name="connsiteY390" fmla="*/ 564797 h 577850"/>
              <a:gd name="connsiteX391" fmla="*/ 222373 w 512762"/>
              <a:gd name="connsiteY391" fmla="*/ 563563 h 577850"/>
              <a:gd name="connsiteX392" fmla="*/ 220083 w 512762"/>
              <a:gd name="connsiteY392" fmla="*/ 562152 h 577850"/>
              <a:gd name="connsiteX393" fmla="*/ 218497 w 512762"/>
              <a:gd name="connsiteY393" fmla="*/ 560035 h 577850"/>
              <a:gd name="connsiteX394" fmla="*/ 217616 w 512762"/>
              <a:gd name="connsiteY394" fmla="*/ 557742 h 577850"/>
              <a:gd name="connsiteX395" fmla="*/ 217264 w 512762"/>
              <a:gd name="connsiteY395" fmla="*/ 555272 h 577850"/>
              <a:gd name="connsiteX396" fmla="*/ 217616 w 512762"/>
              <a:gd name="connsiteY396" fmla="*/ 552803 h 577850"/>
              <a:gd name="connsiteX397" fmla="*/ 218497 w 512762"/>
              <a:gd name="connsiteY397" fmla="*/ 550510 h 577850"/>
              <a:gd name="connsiteX398" fmla="*/ 220083 w 512762"/>
              <a:gd name="connsiteY398" fmla="*/ 548393 h 577850"/>
              <a:gd name="connsiteX399" fmla="*/ 235936 w 512762"/>
              <a:gd name="connsiteY399" fmla="*/ 532518 h 577850"/>
              <a:gd name="connsiteX400" fmla="*/ 203172 w 512762"/>
              <a:gd name="connsiteY400" fmla="*/ 538163 h 577850"/>
              <a:gd name="connsiteX401" fmla="*/ 202291 w 512762"/>
              <a:gd name="connsiteY401" fmla="*/ 538163 h 577850"/>
              <a:gd name="connsiteX402" fmla="*/ 201587 w 512762"/>
              <a:gd name="connsiteY402" fmla="*/ 538339 h 577850"/>
              <a:gd name="connsiteX403" fmla="*/ 198768 w 512762"/>
              <a:gd name="connsiteY403" fmla="*/ 537986 h 577850"/>
              <a:gd name="connsiteX404" fmla="*/ 196302 w 512762"/>
              <a:gd name="connsiteY404" fmla="*/ 536752 h 577850"/>
              <a:gd name="connsiteX405" fmla="*/ 194364 w 512762"/>
              <a:gd name="connsiteY405" fmla="*/ 535164 h 577850"/>
              <a:gd name="connsiteX406" fmla="*/ 192779 w 512762"/>
              <a:gd name="connsiteY406" fmla="*/ 533047 h 577850"/>
              <a:gd name="connsiteX407" fmla="*/ 192074 w 512762"/>
              <a:gd name="connsiteY407" fmla="*/ 530225 h 577850"/>
              <a:gd name="connsiteX408" fmla="*/ 191898 w 512762"/>
              <a:gd name="connsiteY408" fmla="*/ 527050 h 577850"/>
              <a:gd name="connsiteX409" fmla="*/ 192955 w 512762"/>
              <a:gd name="connsiteY409" fmla="*/ 524404 h 577850"/>
              <a:gd name="connsiteX410" fmla="*/ 194540 w 512762"/>
              <a:gd name="connsiteY410" fmla="*/ 521758 h 577850"/>
              <a:gd name="connsiteX411" fmla="*/ 196830 w 512762"/>
              <a:gd name="connsiteY411" fmla="*/ 519995 h 577850"/>
              <a:gd name="connsiteX412" fmla="*/ 199825 w 512762"/>
              <a:gd name="connsiteY412" fmla="*/ 519113 h 577850"/>
              <a:gd name="connsiteX413" fmla="*/ 259365 w 512762"/>
              <a:gd name="connsiteY413" fmla="*/ 509058 h 577850"/>
              <a:gd name="connsiteX414" fmla="*/ 250733 w 512762"/>
              <a:gd name="connsiteY414" fmla="*/ 505707 h 577850"/>
              <a:gd name="connsiteX415" fmla="*/ 242454 w 512762"/>
              <a:gd name="connsiteY415" fmla="*/ 501650 h 577850"/>
              <a:gd name="connsiteX416" fmla="*/ 234703 w 512762"/>
              <a:gd name="connsiteY416" fmla="*/ 496711 h 577850"/>
              <a:gd name="connsiteX417" fmla="*/ 226953 w 512762"/>
              <a:gd name="connsiteY417" fmla="*/ 490890 h 577850"/>
              <a:gd name="connsiteX418" fmla="*/ 219730 w 512762"/>
              <a:gd name="connsiteY418" fmla="*/ 484540 h 577850"/>
              <a:gd name="connsiteX419" fmla="*/ 213037 w 512762"/>
              <a:gd name="connsiteY419" fmla="*/ 477485 h 577850"/>
              <a:gd name="connsiteX420" fmla="*/ 206871 w 512762"/>
              <a:gd name="connsiteY420" fmla="*/ 469724 h 577850"/>
              <a:gd name="connsiteX421" fmla="*/ 201234 w 512762"/>
              <a:gd name="connsiteY421" fmla="*/ 461433 h 577850"/>
              <a:gd name="connsiteX422" fmla="*/ 196126 w 512762"/>
              <a:gd name="connsiteY422" fmla="*/ 452614 h 577850"/>
              <a:gd name="connsiteX423" fmla="*/ 191370 w 512762"/>
              <a:gd name="connsiteY423" fmla="*/ 442031 h 577850"/>
              <a:gd name="connsiteX424" fmla="*/ 187670 w 512762"/>
              <a:gd name="connsiteY424" fmla="*/ 431095 h 577850"/>
              <a:gd name="connsiteX425" fmla="*/ 184852 w 512762"/>
              <a:gd name="connsiteY425" fmla="*/ 420158 h 577850"/>
              <a:gd name="connsiteX426" fmla="*/ 183267 w 512762"/>
              <a:gd name="connsiteY426" fmla="*/ 409046 h 577850"/>
              <a:gd name="connsiteX427" fmla="*/ 182562 w 512762"/>
              <a:gd name="connsiteY427" fmla="*/ 397757 h 577850"/>
              <a:gd name="connsiteX428" fmla="*/ 182914 w 512762"/>
              <a:gd name="connsiteY428" fmla="*/ 386115 h 577850"/>
              <a:gd name="connsiteX429" fmla="*/ 184324 w 512762"/>
              <a:gd name="connsiteY429" fmla="*/ 374650 h 577850"/>
              <a:gd name="connsiteX430" fmla="*/ 186790 w 512762"/>
              <a:gd name="connsiteY430" fmla="*/ 363185 h 577850"/>
              <a:gd name="connsiteX431" fmla="*/ 190313 w 512762"/>
              <a:gd name="connsiteY431" fmla="*/ 351896 h 577850"/>
              <a:gd name="connsiteX432" fmla="*/ 194540 w 512762"/>
              <a:gd name="connsiteY432" fmla="*/ 340431 h 577850"/>
              <a:gd name="connsiteX433" fmla="*/ 200001 w 512762"/>
              <a:gd name="connsiteY433" fmla="*/ 329142 h 577850"/>
              <a:gd name="connsiteX434" fmla="*/ 206343 w 512762"/>
              <a:gd name="connsiteY434" fmla="*/ 318029 h 577850"/>
              <a:gd name="connsiteX435" fmla="*/ 213917 w 512762"/>
              <a:gd name="connsiteY435" fmla="*/ 307093 h 577850"/>
              <a:gd name="connsiteX436" fmla="*/ 220611 w 512762"/>
              <a:gd name="connsiteY436" fmla="*/ 296863 h 577850"/>
              <a:gd name="connsiteX437" fmla="*/ 226953 w 512762"/>
              <a:gd name="connsiteY437" fmla="*/ 286103 h 577850"/>
              <a:gd name="connsiteX438" fmla="*/ 232766 w 512762"/>
              <a:gd name="connsiteY438" fmla="*/ 274990 h 577850"/>
              <a:gd name="connsiteX439" fmla="*/ 237698 w 512762"/>
              <a:gd name="connsiteY439" fmla="*/ 263702 h 577850"/>
              <a:gd name="connsiteX440" fmla="*/ 241926 w 512762"/>
              <a:gd name="connsiteY440" fmla="*/ 251707 h 577850"/>
              <a:gd name="connsiteX441" fmla="*/ 245977 w 512762"/>
              <a:gd name="connsiteY441" fmla="*/ 239889 h 577850"/>
              <a:gd name="connsiteX442" fmla="*/ 249324 w 512762"/>
              <a:gd name="connsiteY442" fmla="*/ 227718 h 577850"/>
              <a:gd name="connsiteX443" fmla="*/ 252142 w 512762"/>
              <a:gd name="connsiteY443" fmla="*/ 215547 h 577850"/>
              <a:gd name="connsiteX444" fmla="*/ 254785 w 512762"/>
              <a:gd name="connsiteY444" fmla="*/ 203200 h 577850"/>
              <a:gd name="connsiteX445" fmla="*/ 256722 w 512762"/>
              <a:gd name="connsiteY445" fmla="*/ 191029 h 577850"/>
              <a:gd name="connsiteX446" fmla="*/ 258308 w 512762"/>
              <a:gd name="connsiteY446" fmla="*/ 178506 h 577850"/>
              <a:gd name="connsiteX447" fmla="*/ 259365 w 512762"/>
              <a:gd name="connsiteY447" fmla="*/ 166335 h 577850"/>
              <a:gd name="connsiteX448" fmla="*/ 260246 w 512762"/>
              <a:gd name="connsiteY448" fmla="*/ 154164 h 577850"/>
              <a:gd name="connsiteX449" fmla="*/ 260950 w 512762"/>
              <a:gd name="connsiteY449" fmla="*/ 142346 h 577850"/>
              <a:gd name="connsiteX450" fmla="*/ 261126 w 512762"/>
              <a:gd name="connsiteY450" fmla="*/ 130704 h 577850"/>
              <a:gd name="connsiteX451" fmla="*/ 261126 w 512762"/>
              <a:gd name="connsiteY451" fmla="*/ 119415 h 577850"/>
              <a:gd name="connsiteX452" fmla="*/ 260950 w 512762"/>
              <a:gd name="connsiteY452" fmla="*/ 108303 h 577850"/>
              <a:gd name="connsiteX453" fmla="*/ 260598 w 512762"/>
              <a:gd name="connsiteY453" fmla="*/ 97720 h 577850"/>
              <a:gd name="connsiteX454" fmla="*/ 260069 w 512762"/>
              <a:gd name="connsiteY454" fmla="*/ 87489 h 577850"/>
              <a:gd name="connsiteX455" fmla="*/ 259365 w 512762"/>
              <a:gd name="connsiteY455" fmla="*/ 77788 h 577850"/>
              <a:gd name="connsiteX456" fmla="*/ 258660 w 512762"/>
              <a:gd name="connsiteY456" fmla="*/ 68615 h 577850"/>
              <a:gd name="connsiteX457" fmla="*/ 257956 w 512762"/>
              <a:gd name="connsiteY457" fmla="*/ 59972 h 577850"/>
              <a:gd name="connsiteX458" fmla="*/ 257075 w 512762"/>
              <a:gd name="connsiteY458" fmla="*/ 52035 h 577850"/>
              <a:gd name="connsiteX459" fmla="*/ 256194 w 512762"/>
              <a:gd name="connsiteY459" fmla="*/ 44979 h 577850"/>
              <a:gd name="connsiteX460" fmla="*/ 255313 w 512762"/>
              <a:gd name="connsiteY460" fmla="*/ 38629 h 577850"/>
              <a:gd name="connsiteX461" fmla="*/ 254432 w 512762"/>
              <a:gd name="connsiteY461" fmla="*/ 32985 h 577850"/>
              <a:gd name="connsiteX462" fmla="*/ 253552 w 512762"/>
              <a:gd name="connsiteY462" fmla="*/ 28222 h 577850"/>
              <a:gd name="connsiteX463" fmla="*/ 253023 w 512762"/>
              <a:gd name="connsiteY463" fmla="*/ 24518 h 577850"/>
              <a:gd name="connsiteX464" fmla="*/ 252495 w 512762"/>
              <a:gd name="connsiteY464" fmla="*/ 21520 h 577850"/>
              <a:gd name="connsiteX465" fmla="*/ 252142 w 512762"/>
              <a:gd name="connsiteY465" fmla="*/ 19756 h 577850"/>
              <a:gd name="connsiteX466" fmla="*/ 251966 w 512762"/>
              <a:gd name="connsiteY466" fmla="*/ 19050 h 577850"/>
              <a:gd name="connsiteX467" fmla="*/ 250381 w 512762"/>
              <a:gd name="connsiteY467" fmla="*/ 11642 h 577850"/>
              <a:gd name="connsiteX468" fmla="*/ 272752 w 512762"/>
              <a:gd name="connsiteY468" fmla="*/ 882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</a:cxnLst>
            <a:rect l="l" t="t" r="r" b="b"/>
            <a:pathLst>
              <a:path w="512762" h="577850">
                <a:moveTo>
                  <a:pt x="180975" y="153987"/>
                </a:moveTo>
                <a:lnTo>
                  <a:pt x="175143" y="159816"/>
                </a:lnTo>
                <a:lnTo>
                  <a:pt x="168957" y="165293"/>
                </a:lnTo>
                <a:lnTo>
                  <a:pt x="161711" y="171299"/>
                </a:lnTo>
                <a:lnTo>
                  <a:pt x="153758" y="177305"/>
                </a:lnTo>
                <a:lnTo>
                  <a:pt x="141740" y="186137"/>
                </a:lnTo>
                <a:lnTo>
                  <a:pt x="130606" y="195323"/>
                </a:lnTo>
                <a:lnTo>
                  <a:pt x="120532" y="204686"/>
                </a:lnTo>
                <a:lnTo>
                  <a:pt x="111165" y="214225"/>
                </a:lnTo>
                <a:lnTo>
                  <a:pt x="103036" y="223940"/>
                </a:lnTo>
                <a:lnTo>
                  <a:pt x="95436" y="233833"/>
                </a:lnTo>
                <a:lnTo>
                  <a:pt x="88720" y="243725"/>
                </a:lnTo>
                <a:lnTo>
                  <a:pt x="82888" y="253794"/>
                </a:lnTo>
                <a:lnTo>
                  <a:pt x="77409" y="263686"/>
                </a:lnTo>
                <a:lnTo>
                  <a:pt x="72991" y="273579"/>
                </a:lnTo>
                <a:lnTo>
                  <a:pt x="68926" y="283118"/>
                </a:lnTo>
                <a:lnTo>
                  <a:pt x="65568" y="292834"/>
                </a:lnTo>
                <a:lnTo>
                  <a:pt x="62740" y="302196"/>
                </a:lnTo>
                <a:lnTo>
                  <a:pt x="60443" y="311382"/>
                </a:lnTo>
                <a:lnTo>
                  <a:pt x="58499" y="320391"/>
                </a:lnTo>
                <a:lnTo>
                  <a:pt x="56908" y="329047"/>
                </a:lnTo>
                <a:lnTo>
                  <a:pt x="55848" y="337349"/>
                </a:lnTo>
                <a:lnTo>
                  <a:pt x="55141" y="345122"/>
                </a:lnTo>
                <a:lnTo>
                  <a:pt x="54787" y="352541"/>
                </a:lnTo>
                <a:lnTo>
                  <a:pt x="54434" y="359607"/>
                </a:lnTo>
                <a:lnTo>
                  <a:pt x="54434" y="365966"/>
                </a:lnTo>
                <a:lnTo>
                  <a:pt x="54611" y="371796"/>
                </a:lnTo>
                <a:lnTo>
                  <a:pt x="54964" y="377095"/>
                </a:lnTo>
                <a:lnTo>
                  <a:pt x="54964" y="378155"/>
                </a:lnTo>
                <a:lnTo>
                  <a:pt x="55141" y="381335"/>
                </a:lnTo>
                <a:lnTo>
                  <a:pt x="55494" y="385398"/>
                </a:lnTo>
                <a:lnTo>
                  <a:pt x="56024" y="395114"/>
                </a:lnTo>
                <a:lnTo>
                  <a:pt x="56378" y="395114"/>
                </a:lnTo>
                <a:lnTo>
                  <a:pt x="57438" y="401826"/>
                </a:lnTo>
                <a:lnTo>
                  <a:pt x="58675" y="409069"/>
                </a:lnTo>
                <a:lnTo>
                  <a:pt x="60443" y="416665"/>
                </a:lnTo>
                <a:lnTo>
                  <a:pt x="62564" y="424967"/>
                </a:lnTo>
                <a:lnTo>
                  <a:pt x="65038" y="433623"/>
                </a:lnTo>
                <a:lnTo>
                  <a:pt x="68042" y="442279"/>
                </a:lnTo>
                <a:lnTo>
                  <a:pt x="71577" y="451288"/>
                </a:lnTo>
                <a:lnTo>
                  <a:pt x="75642" y="460121"/>
                </a:lnTo>
                <a:lnTo>
                  <a:pt x="80414" y="468953"/>
                </a:lnTo>
                <a:lnTo>
                  <a:pt x="85892" y="477786"/>
                </a:lnTo>
                <a:lnTo>
                  <a:pt x="92255" y="486265"/>
                </a:lnTo>
                <a:lnTo>
                  <a:pt x="98971" y="494391"/>
                </a:lnTo>
                <a:lnTo>
                  <a:pt x="105863" y="501103"/>
                </a:lnTo>
                <a:lnTo>
                  <a:pt x="112933" y="507286"/>
                </a:lnTo>
                <a:lnTo>
                  <a:pt x="120355" y="512762"/>
                </a:lnTo>
                <a:lnTo>
                  <a:pt x="108868" y="510996"/>
                </a:lnTo>
                <a:lnTo>
                  <a:pt x="97910" y="508876"/>
                </a:lnTo>
                <a:lnTo>
                  <a:pt x="87483" y="506049"/>
                </a:lnTo>
                <a:lnTo>
                  <a:pt x="77409" y="502340"/>
                </a:lnTo>
                <a:lnTo>
                  <a:pt x="68042" y="497924"/>
                </a:lnTo>
                <a:lnTo>
                  <a:pt x="59206" y="492977"/>
                </a:lnTo>
                <a:lnTo>
                  <a:pt x="50899" y="487325"/>
                </a:lnTo>
                <a:lnTo>
                  <a:pt x="43123" y="480789"/>
                </a:lnTo>
                <a:lnTo>
                  <a:pt x="35877" y="473723"/>
                </a:lnTo>
                <a:lnTo>
                  <a:pt x="29338" y="465950"/>
                </a:lnTo>
                <a:lnTo>
                  <a:pt x="23506" y="457824"/>
                </a:lnTo>
                <a:lnTo>
                  <a:pt x="18557" y="449522"/>
                </a:lnTo>
                <a:lnTo>
                  <a:pt x="14315" y="441219"/>
                </a:lnTo>
                <a:lnTo>
                  <a:pt x="10781" y="432917"/>
                </a:lnTo>
                <a:lnTo>
                  <a:pt x="7953" y="424791"/>
                </a:lnTo>
                <a:lnTo>
                  <a:pt x="5655" y="416841"/>
                </a:lnTo>
                <a:lnTo>
                  <a:pt x="3711" y="409599"/>
                </a:lnTo>
                <a:lnTo>
                  <a:pt x="2298" y="402356"/>
                </a:lnTo>
                <a:lnTo>
                  <a:pt x="1414" y="395820"/>
                </a:lnTo>
                <a:lnTo>
                  <a:pt x="707" y="390167"/>
                </a:lnTo>
                <a:lnTo>
                  <a:pt x="353" y="385045"/>
                </a:lnTo>
                <a:lnTo>
                  <a:pt x="177" y="380805"/>
                </a:lnTo>
                <a:lnTo>
                  <a:pt x="0" y="377802"/>
                </a:lnTo>
                <a:lnTo>
                  <a:pt x="0" y="375506"/>
                </a:lnTo>
                <a:lnTo>
                  <a:pt x="0" y="363847"/>
                </a:lnTo>
                <a:lnTo>
                  <a:pt x="884" y="352188"/>
                </a:lnTo>
                <a:lnTo>
                  <a:pt x="2828" y="340352"/>
                </a:lnTo>
                <a:lnTo>
                  <a:pt x="6009" y="328340"/>
                </a:lnTo>
                <a:lnTo>
                  <a:pt x="9897" y="316328"/>
                </a:lnTo>
                <a:lnTo>
                  <a:pt x="14846" y="304139"/>
                </a:lnTo>
                <a:lnTo>
                  <a:pt x="21031" y="292127"/>
                </a:lnTo>
                <a:lnTo>
                  <a:pt x="27924" y="280115"/>
                </a:lnTo>
                <a:lnTo>
                  <a:pt x="35523" y="268279"/>
                </a:lnTo>
                <a:lnTo>
                  <a:pt x="44183" y="256797"/>
                </a:lnTo>
                <a:lnTo>
                  <a:pt x="53727" y="245315"/>
                </a:lnTo>
                <a:lnTo>
                  <a:pt x="63977" y="234186"/>
                </a:lnTo>
                <a:lnTo>
                  <a:pt x="74935" y="223410"/>
                </a:lnTo>
                <a:lnTo>
                  <a:pt x="86776" y="212988"/>
                </a:lnTo>
                <a:lnTo>
                  <a:pt x="99324" y="202919"/>
                </a:lnTo>
                <a:lnTo>
                  <a:pt x="112402" y="193203"/>
                </a:lnTo>
                <a:lnTo>
                  <a:pt x="123890" y="185254"/>
                </a:lnTo>
                <a:lnTo>
                  <a:pt x="136085" y="177835"/>
                </a:lnTo>
                <a:lnTo>
                  <a:pt x="148633" y="170945"/>
                </a:lnTo>
                <a:lnTo>
                  <a:pt x="161358" y="164056"/>
                </a:lnTo>
                <a:lnTo>
                  <a:pt x="174082" y="157520"/>
                </a:lnTo>
                <a:close/>
                <a:moveTo>
                  <a:pt x="350837" y="141287"/>
                </a:moveTo>
                <a:lnTo>
                  <a:pt x="360769" y="149420"/>
                </a:lnTo>
                <a:lnTo>
                  <a:pt x="371233" y="157200"/>
                </a:lnTo>
                <a:lnTo>
                  <a:pt x="382406" y="165333"/>
                </a:lnTo>
                <a:lnTo>
                  <a:pt x="394289" y="173820"/>
                </a:lnTo>
                <a:lnTo>
                  <a:pt x="402979" y="180185"/>
                </a:lnTo>
                <a:lnTo>
                  <a:pt x="412202" y="186550"/>
                </a:lnTo>
                <a:lnTo>
                  <a:pt x="421779" y="193445"/>
                </a:lnTo>
                <a:lnTo>
                  <a:pt x="433307" y="201932"/>
                </a:lnTo>
                <a:lnTo>
                  <a:pt x="443771" y="210596"/>
                </a:lnTo>
                <a:lnTo>
                  <a:pt x="453526" y="219613"/>
                </a:lnTo>
                <a:lnTo>
                  <a:pt x="462216" y="228807"/>
                </a:lnTo>
                <a:lnTo>
                  <a:pt x="469842" y="238177"/>
                </a:lnTo>
                <a:lnTo>
                  <a:pt x="476936" y="247548"/>
                </a:lnTo>
                <a:lnTo>
                  <a:pt x="483321" y="257096"/>
                </a:lnTo>
                <a:lnTo>
                  <a:pt x="488642" y="266643"/>
                </a:lnTo>
                <a:lnTo>
                  <a:pt x="493430" y="276014"/>
                </a:lnTo>
                <a:lnTo>
                  <a:pt x="497510" y="285385"/>
                </a:lnTo>
                <a:lnTo>
                  <a:pt x="501057" y="294756"/>
                </a:lnTo>
                <a:lnTo>
                  <a:pt x="504072" y="303773"/>
                </a:lnTo>
                <a:lnTo>
                  <a:pt x="506555" y="312613"/>
                </a:lnTo>
                <a:lnTo>
                  <a:pt x="508506" y="321277"/>
                </a:lnTo>
                <a:lnTo>
                  <a:pt x="509924" y="329764"/>
                </a:lnTo>
                <a:lnTo>
                  <a:pt x="511166" y="337720"/>
                </a:lnTo>
                <a:lnTo>
                  <a:pt x="511875" y="345146"/>
                </a:lnTo>
                <a:lnTo>
                  <a:pt x="512407" y="352395"/>
                </a:lnTo>
                <a:lnTo>
                  <a:pt x="512762" y="359290"/>
                </a:lnTo>
                <a:lnTo>
                  <a:pt x="512762" y="365302"/>
                </a:lnTo>
                <a:lnTo>
                  <a:pt x="512585" y="371136"/>
                </a:lnTo>
                <a:lnTo>
                  <a:pt x="512407" y="376087"/>
                </a:lnTo>
                <a:lnTo>
                  <a:pt x="512230" y="376087"/>
                </a:lnTo>
                <a:lnTo>
                  <a:pt x="512230" y="378739"/>
                </a:lnTo>
                <a:lnTo>
                  <a:pt x="511875" y="382275"/>
                </a:lnTo>
                <a:lnTo>
                  <a:pt x="511521" y="387049"/>
                </a:lnTo>
                <a:lnTo>
                  <a:pt x="510811" y="392707"/>
                </a:lnTo>
                <a:lnTo>
                  <a:pt x="509924" y="399249"/>
                </a:lnTo>
                <a:lnTo>
                  <a:pt x="508506" y="406321"/>
                </a:lnTo>
                <a:lnTo>
                  <a:pt x="506909" y="414101"/>
                </a:lnTo>
                <a:lnTo>
                  <a:pt x="504781" y="422410"/>
                </a:lnTo>
                <a:lnTo>
                  <a:pt x="501943" y="430897"/>
                </a:lnTo>
                <a:lnTo>
                  <a:pt x="498928" y="439384"/>
                </a:lnTo>
                <a:lnTo>
                  <a:pt x="495204" y="448224"/>
                </a:lnTo>
                <a:lnTo>
                  <a:pt x="490593" y="457065"/>
                </a:lnTo>
                <a:lnTo>
                  <a:pt x="485627" y="465551"/>
                </a:lnTo>
                <a:lnTo>
                  <a:pt x="479774" y="473861"/>
                </a:lnTo>
                <a:lnTo>
                  <a:pt x="473212" y="481818"/>
                </a:lnTo>
                <a:lnTo>
                  <a:pt x="466118" y="488359"/>
                </a:lnTo>
                <a:lnTo>
                  <a:pt x="458669" y="494548"/>
                </a:lnTo>
                <a:lnTo>
                  <a:pt x="451043" y="499675"/>
                </a:lnTo>
                <a:lnTo>
                  <a:pt x="442707" y="504095"/>
                </a:lnTo>
                <a:lnTo>
                  <a:pt x="434017" y="507808"/>
                </a:lnTo>
                <a:lnTo>
                  <a:pt x="424794" y="510460"/>
                </a:lnTo>
                <a:lnTo>
                  <a:pt x="415217" y="512582"/>
                </a:lnTo>
                <a:lnTo>
                  <a:pt x="405108" y="513820"/>
                </a:lnTo>
                <a:lnTo>
                  <a:pt x="394998" y="514350"/>
                </a:lnTo>
                <a:lnTo>
                  <a:pt x="394644" y="514350"/>
                </a:lnTo>
                <a:lnTo>
                  <a:pt x="403157" y="507631"/>
                </a:lnTo>
                <a:lnTo>
                  <a:pt x="411492" y="500206"/>
                </a:lnTo>
                <a:lnTo>
                  <a:pt x="419473" y="492249"/>
                </a:lnTo>
                <a:lnTo>
                  <a:pt x="426745" y="483232"/>
                </a:lnTo>
                <a:lnTo>
                  <a:pt x="433662" y="473508"/>
                </a:lnTo>
                <a:lnTo>
                  <a:pt x="440047" y="463253"/>
                </a:lnTo>
                <a:lnTo>
                  <a:pt x="445899" y="452291"/>
                </a:lnTo>
                <a:lnTo>
                  <a:pt x="451220" y="440622"/>
                </a:lnTo>
                <a:lnTo>
                  <a:pt x="454590" y="431251"/>
                </a:lnTo>
                <a:lnTo>
                  <a:pt x="457605" y="421526"/>
                </a:lnTo>
                <a:lnTo>
                  <a:pt x="460442" y="411448"/>
                </a:lnTo>
                <a:lnTo>
                  <a:pt x="462748" y="400840"/>
                </a:lnTo>
                <a:lnTo>
                  <a:pt x="464344" y="390232"/>
                </a:lnTo>
                <a:lnTo>
                  <a:pt x="465586" y="379093"/>
                </a:lnTo>
                <a:lnTo>
                  <a:pt x="466118" y="367777"/>
                </a:lnTo>
                <a:lnTo>
                  <a:pt x="466118" y="356108"/>
                </a:lnTo>
                <a:lnTo>
                  <a:pt x="465586" y="344439"/>
                </a:lnTo>
                <a:lnTo>
                  <a:pt x="464167" y="332592"/>
                </a:lnTo>
                <a:lnTo>
                  <a:pt x="462216" y="320570"/>
                </a:lnTo>
                <a:lnTo>
                  <a:pt x="459378" y="308547"/>
                </a:lnTo>
                <a:lnTo>
                  <a:pt x="455831" y="296524"/>
                </a:lnTo>
                <a:lnTo>
                  <a:pt x="451575" y="284324"/>
                </a:lnTo>
                <a:lnTo>
                  <a:pt x="446254" y="272124"/>
                </a:lnTo>
                <a:lnTo>
                  <a:pt x="440224" y="260102"/>
                </a:lnTo>
                <a:lnTo>
                  <a:pt x="433130" y="248079"/>
                </a:lnTo>
                <a:lnTo>
                  <a:pt x="425149" y="236233"/>
                </a:lnTo>
                <a:lnTo>
                  <a:pt x="416104" y="224563"/>
                </a:lnTo>
                <a:lnTo>
                  <a:pt x="406349" y="212894"/>
                </a:lnTo>
                <a:lnTo>
                  <a:pt x="395353" y="201578"/>
                </a:lnTo>
                <a:lnTo>
                  <a:pt x="387017" y="192561"/>
                </a:lnTo>
                <a:lnTo>
                  <a:pt x="379391" y="183898"/>
                </a:lnTo>
                <a:lnTo>
                  <a:pt x="372652" y="175411"/>
                </a:lnTo>
                <a:lnTo>
                  <a:pt x="366444" y="166924"/>
                </a:lnTo>
                <a:lnTo>
                  <a:pt x="360769" y="158437"/>
                </a:lnTo>
                <a:lnTo>
                  <a:pt x="355803" y="149951"/>
                </a:lnTo>
                <a:close/>
                <a:moveTo>
                  <a:pt x="240241" y="88900"/>
                </a:moveTo>
                <a:lnTo>
                  <a:pt x="240770" y="99673"/>
                </a:lnTo>
                <a:lnTo>
                  <a:pt x="241123" y="111153"/>
                </a:lnTo>
                <a:lnTo>
                  <a:pt x="241300" y="122986"/>
                </a:lnTo>
                <a:lnTo>
                  <a:pt x="241123" y="135172"/>
                </a:lnTo>
                <a:lnTo>
                  <a:pt x="240770" y="147711"/>
                </a:lnTo>
                <a:lnTo>
                  <a:pt x="239887" y="160603"/>
                </a:lnTo>
                <a:lnTo>
                  <a:pt x="238828" y="173496"/>
                </a:lnTo>
                <a:lnTo>
                  <a:pt x="237239" y="186388"/>
                </a:lnTo>
                <a:lnTo>
                  <a:pt x="235297" y="199457"/>
                </a:lnTo>
                <a:lnTo>
                  <a:pt x="232648" y="212526"/>
                </a:lnTo>
                <a:lnTo>
                  <a:pt x="229470" y="225419"/>
                </a:lnTo>
                <a:lnTo>
                  <a:pt x="225938" y="238134"/>
                </a:lnTo>
                <a:lnTo>
                  <a:pt x="221700" y="250497"/>
                </a:lnTo>
                <a:lnTo>
                  <a:pt x="216580" y="262506"/>
                </a:lnTo>
                <a:lnTo>
                  <a:pt x="211106" y="274339"/>
                </a:lnTo>
                <a:lnTo>
                  <a:pt x="204749" y="285642"/>
                </a:lnTo>
                <a:lnTo>
                  <a:pt x="197510" y="296239"/>
                </a:lnTo>
                <a:lnTo>
                  <a:pt x="189740" y="307718"/>
                </a:lnTo>
                <a:lnTo>
                  <a:pt x="182854" y="319551"/>
                </a:lnTo>
                <a:lnTo>
                  <a:pt x="176850" y="331384"/>
                </a:lnTo>
                <a:lnTo>
                  <a:pt x="172083" y="343393"/>
                </a:lnTo>
                <a:lnTo>
                  <a:pt x="168375" y="355402"/>
                </a:lnTo>
                <a:lnTo>
                  <a:pt x="165197" y="367588"/>
                </a:lnTo>
                <a:lnTo>
                  <a:pt x="163431" y="379774"/>
                </a:lnTo>
                <a:lnTo>
                  <a:pt x="162548" y="391784"/>
                </a:lnTo>
                <a:lnTo>
                  <a:pt x="162548" y="403793"/>
                </a:lnTo>
                <a:lnTo>
                  <a:pt x="163607" y="415803"/>
                </a:lnTo>
                <a:lnTo>
                  <a:pt x="165726" y="427635"/>
                </a:lnTo>
                <a:lnTo>
                  <a:pt x="169081" y="439292"/>
                </a:lnTo>
                <a:lnTo>
                  <a:pt x="173142" y="450948"/>
                </a:lnTo>
                <a:lnTo>
                  <a:pt x="178263" y="462251"/>
                </a:lnTo>
                <a:lnTo>
                  <a:pt x="183560" y="471787"/>
                </a:lnTo>
                <a:lnTo>
                  <a:pt x="189740" y="480618"/>
                </a:lnTo>
                <a:lnTo>
                  <a:pt x="196097" y="489095"/>
                </a:lnTo>
                <a:lnTo>
                  <a:pt x="203337" y="497043"/>
                </a:lnTo>
                <a:lnTo>
                  <a:pt x="211106" y="504283"/>
                </a:lnTo>
                <a:lnTo>
                  <a:pt x="219052" y="510641"/>
                </a:lnTo>
                <a:lnTo>
                  <a:pt x="210576" y="512407"/>
                </a:lnTo>
                <a:lnTo>
                  <a:pt x="201747" y="513820"/>
                </a:lnTo>
                <a:lnTo>
                  <a:pt x="192566" y="514350"/>
                </a:lnTo>
                <a:lnTo>
                  <a:pt x="190447" y="514350"/>
                </a:lnTo>
                <a:lnTo>
                  <a:pt x="180029" y="513820"/>
                </a:lnTo>
                <a:lnTo>
                  <a:pt x="170141" y="512584"/>
                </a:lnTo>
                <a:lnTo>
                  <a:pt x="160606" y="510465"/>
                </a:lnTo>
                <a:lnTo>
                  <a:pt x="151424" y="507816"/>
                </a:lnTo>
                <a:lnTo>
                  <a:pt x="142595" y="504107"/>
                </a:lnTo>
                <a:lnTo>
                  <a:pt x="134296" y="499692"/>
                </a:lnTo>
                <a:lnTo>
                  <a:pt x="126703" y="494570"/>
                </a:lnTo>
                <a:lnTo>
                  <a:pt x="119287" y="488389"/>
                </a:lnTo>
                <a:lnTo>
                  <a:pt x="112224" y="481501"/>
                </a:lnTo>
                <a:lnTo>
                  <a:pt x="105868" y="473907"/>
                </a:lnTo>
                <a:lnTo>
                  <a:pt x="99864" y="465606"/>
                </a:lnTo>
                <a:lnTo>
                  <a:pt x="94920" y="456952"/>
                </a:lnTo>
                <a:lnTo>
                  <a:pt x="90329" y="448299"/>
                </a:lnTo>
                <a:lnTo>
                  <a:pt x="86798" y="439468"/>
                </a:lnTo>
                <a:lnTo>
                  <a:pt x="83619" y="430991"/>
                </a:lnTo>
                <a:lnTo>
                  <a:pt x="80971" y="422514"/>
                </a:lnTo>
                <a:lnTo>
                  <a:pt x="78675" y="414213"/>
                </a:lnTo>
                <a:lnTo>
                  <a:pt x="77086" y="406442"/>
                </a:lnTo>
                <a:lnTo>
                  <a:pt x="75850" y="399555"/>
                </a:lnTo>
                <a:lnTo>
                  <a:pt x="74791" y="393020"/>
                </a:lnTo>
                <a:lnTo>
                  <a:pt x="74261" y="387192"/>
                </a:lnTo>
                <a:lnTo>
                  <a:pt x="73731" y="382600"/>
                </a:lnTo>
                <a:lnTo>
                  <a:pt x="73555" y="378891"/>
                </a:lnTo>
                <a:lnTo>
                  <a:pt x="73378" y="376242"/>
                </a:lnTo>
                <a:lnTo>
                  <a:pt x="73025" y="371297"/>
                </a:lnTo>
                <a:lnTo>
                  <a:pt x="73025" y="365469"/>
                </a:lnTo>
                <a:lnTo>
                  <a:pt x="73025" y="359464"/>
                </a:lnTo>
                <a:lnTo>
                  <a:pt x="73202" y="352753"/>
                </a:lnTo>
                <a:lnTo>
                  <a:pt x="73731" y="345512"/>
                </a:lnTo>
                <a:lnTo>
                  <a:pt x="74614" y="337918"/>
                </a:lnTo>
                <a:lnTo>
                  <a:pt x="75674" y="329971"/>
                </a:lnTo>
                <a:lnTo>
                  <a:pt x="77263" y="321494"/>
                </a:lnTo>
                <a:lnTo>
                  <a:pt x="79205" y="312840"/>
                </a:lnTo>
                <a:lnTo>
                  <a:pt x="81677" y="304009"/>
                </a:lnTo>
                <a:lnTo>
                  <a:pt x="84679" y="295002"/>
                </a:lnTo>
                <a:lnTo>
                  <a:pt x="88034" y="285642"/>
                </a:lnTo>
                <a:lnTo>
                  <a:pt x="92272" y="276282"/>
                </a:lnTo>
                <a:lnTo>
                  <a:pt x="97039" y="266745"/>
                </a:lnTo>
                <a:lnTo>
                  <a:pt x="102513" y="257385"/>
                </a:lnTo>
                <a:lnTo>
                  <a:pt x="108693" y="247848"/>
                </a:lnTo>
                <a:lnTo>
                  <a:pt x="115756" y="238311"/>
                </a:lnTo>
                <a:lnTo>
                  <a:pt x="123349" y="229127"/>
                </a:lnTo>
                <a:lnTo>
                  <a:pt x="132177" y="219767"/>
                </a:lnTo>
                <a:lnTo>
                  <a:pt x="141712" y="210760"/>
                </a:lnTo>
                <a:lnTo>
                  <a:pt x="152307" y="202283"/>
                </a:lnTo>
                <a:lnTo>
                  <a:pt x="163784" y="193806"/>
                </a:lnTo>
                <a:lnTo>
                  <a:pt x="173142" y="186565"/>
                </a:lnTo>
                <a:lnTo>
                  <a:pt x="181441" y="179677"/>
                </a:lnTo>
                <a:lnTo>
                  <a:pt x="188858" y="172966"/>
                </a:lnTo>
                <a:lnTo>
                  <a:pt x="195391" y="166431"/>
                </a:lnTo>
                <a:lnTo>
                  <a:pt x="201394" y="159897"/>
                </a:lnTo>
                <a:lnTo>
                  <a:pt x="206692" y="153186"/>
                </a:lnTo>
                <a:lnTo>
                  <a:pt x="211636" y="146298"/>
                </a:lnTo>
                <a:lnTo>
                  <a:pt x="216050" y="139410"/>
                </a:lnTo>
                <a:lnTo>
                  <a:pt x="220111" y="131993"/>
                </a:lnTo>
                <a:lnTo>
                  <a:pt x="224172" y="124222"/>
                </a:lnTo>
                <a:lnTo>
                  <a:pt x="228057" y="116274"/>
                </a:lnTo>
                <a:lnTo>
                  <a:pt x="232118" y="107797"/>
                </a:lnTo>
                <a:lnTo>
                  <a:pt x="236003" y="98614"/>
                </a:lnTo>
                <a:close/>
                <a:moveTo>
                  <a:pt x="275923" y="0"/>
                </a:moveTo>
                <a:lnTo>
                  <a:pt x="278918" y="0"/>
                </a:lnTo>
                <a:lnTo>
                  <a:pt x="281736" y="882"/>
                </a:lnTo>
                <a:lnTo>
                  <a:pt x="284202" y="2293"/>
                </a:lnTo>
                <a:lnTo>
                  <a:pt x="286140" y="4763"/>
                </a:lnTo>
                <a:lnTo>
                  <a:pt x="287549" y="7585"/>
                </a:lnTo>
                <a:lnTo>
                  <a:pt x="296357" y="39864"/>
                </a:lnTo>
                <a:lnTo>
                  <a:pt x="300761" y="55563"/>
                </a:lnTo>
                <a:lnTo>
                  <a:pt x="304812" y="70203"/>
                </a:lnTo>
                <a:lnTo>
                  <a:pt x="308864" y="83785"/>
                </a:lnTo>
                <a:lnTo>
                  <a:pt x="312739" y="96838"/>
                </a:lnTo>
                <a:lnTo>
                  <a:pt x="316791" y="109185"/>
                </a:lnTo>
                <a:lnTo>
                  <a:pt x="321018" y="120826"/>
                </a:lnTo>
                <a:lnTo>
                  <a:pt x="325422" y="131939"/>
                </a:lnTo>
                <a:lnTo>
                  <a:pt x="330354" y="142699"/>
                </a:lnTo>
                <a:lnTo>
                  <a:pt x="335463" y="153282"/>
                </a:lnTo>
                <a:lnTo>
                  <a:pt x="341452" y="163513"/>
                </a:lnTo>
                <a:lnTo>
                  <a:pt x="347617" y="173567"/>
                </a:lnTo>
                <a:lnTo>
                  <a:pt x="354840" y="183621"/>
                </a:lnTo>
                <a:lnTo>
                  <a:pt x="362767" y="193851"/>
                </a:lnTo>
                <a:lnTo>
                  <a:pt x="371398" y="204082"/>
                </a:lnTo>
                <a:lnTo>
                  <a:pt x="381087" y="214665"/>
                </a:lnTo>
                <a:lnTo>
                  <a:pt x="391656" y="225602"/>
                </a:lnTo>
                <a:lnTo>
                  <a:pt x="401168" y="236890"/>
                </a:lnTo>
                <a:lnTo>
                  <a:pt x="409623" y="248179"/>
                </a:lnTo>
                <a:lnTo>
                  <a:pt x="417198" y="259645"/>
                </a:lnTo>
                <a:lnTo>
                  <a:pt x="423716" y="271110"/>
                </a:lnTo>
                <a:lnTo>
                  <a:pt x="429353" y="282575"/>
                </a:lnTo>
                <a:lnTo>
                  <a:pt x="434109" y="294393"/>
                </a:lnTo>
                <a:lnTo>
                  <a:pt x="437984" y="306035"/>
                </a:lnTo>
                <a:lnTo>
                  <a:pt x="441155" y="317677"/>
                </a:lnTo>
                <a:lnTo>
                  <a:pt x="443445" y="329142"/>
                </a:lnTo>
                <a:lnTo>
                  <a:pt x="445030" y="340431"/>
                </a:lnTo>
                <a:lnTo>
                  <a:pt x="445911" y="351720"/>
                </a:lnTo>
                <a:lnTo>
                  <a:pt x="446087" y="362832"/>
                </a:lnTo>
                <a:lnTo>
                  <a:pt x="445735" y="373592"/>
                </a:lnTo>
                <a:lnTo>
                  <a:pt x="444854" y="384175"/>
                </a:lnTo>
                <a:lnTo>
                  <a:pt x="443445" y="394582"/>
                </a:lnTo>
                <a:lnTo>
                  <a:pt x="441507" y="404636"/>
                </a:lnTo>
                <a:lnTo>
                  <a:pt x="439041" y="414338"/>
                </a:lnTo>
                <a:lnTo>
                  <a:pt x="435870" y="423686"/>
                </a:lnTo>
                <a:lnTo>
                  <a:pt x="432699" y="432506"/>
                </a:lnTo>
                <a:lnTo>
                  <a:pt x="427767" y="443618"/>
                </a:lnTo>
                <a:lnTo>
                  <a:pt x="422130" y="454202"/>
                </a:lnTo>
                <a:lnTo>
                  <a:pt x="415789" y="463903"/>
                </a:lnTo>
                <a:lnTo>
                  <a:pt x="409271" y="473075"/>
                </a:lnTo>
                <a:lnTo>
                  <a:pt x="402049" y="481365"/>
                </a:lnTo>
                <a:lnTo>
                  <a:pt x="394474" y="488597"/>
                </a:lnTo>
                <a:lnTo>
                  <a:pt x="386723" y="495300"/>
                </a:lnTo>
                <a:lnTo>
                  <a:pt x="378444" y="500768"/>
                </a:lnTo>
                <a:lnTo>
                  <a:pt x="369989" y="505707"/>
                </a:lnTo>
                <a:lnTo>
                  <a:pt x="361181" y="509235"/>
                </a:lnTo>
                <a:lnTo>
                  <a:pt x="352374" y="512233"/>
                </a:lnTo>
                <a:lnTo>
                  <a:pt x="343390" y="513821"/>
                </a:lnTo>
                <a:lnTo>
                  <a:pt x="334230" y="514350"/>
                </a:lnTo>
                <a:lnTo>
                  <a:pt x="329121" y="514174"/>
                </a:lnTo>
                <a:lnTo>
                  <a:pt x="324189" y="513645"/>
                </a:lnTo>
                <a:lnTo>
                  <a:pt x="323661" y="513645"/>
                </a:lnTo>
                <a:lnTo>
                  <a:pt x="322956" y="513821"/>
                </a:lnTo>
                <a:lnTo>
                  <a:pt x="319609" y="513997"/>
                </a:lnTo>
                <a:lnTo>
                  <a:pt x="299880" y="513997"/>
                </a:lnTo>
                <a:lnTo>
                  <a:pt x="331059" y="520171"/>
                </a:lnTo>
                <a:lnTo>
                  <a:pt x="333878" y="521229"/>
                </a:lnTo>
                <a:lnTo>
                  <a:pt x="336168" y="523170"/>
                </a:lnTo>
                <a:lnTo>
                  <a:pt x="337753" y="525639"/>
                </a:lnTo>
                <a:lnTo>
                  <a:pt x="338634" y="528461"/>
                </a:lnTo>
                <a:lnTo>
                  <a:pt x="338458" y="531460"/>
                </a:lnTo>
                <a:lnTo>
                  <a:pt x="337577" y="534282"/>
                </a:lnTo>
                <a:lnTo>
                  <a:pt x="335991" y="536399"/>
                </a:lnTo>
                <a:lnTo>
                  <a:pt x="334054" y="537986"/>
                </a:lnTo>
                <a:lnTo>
                  <a:pt x="331764" y="538868"/>
                </a:lnTo>
                <a:lnTo>
                  <a:pt x="328945" y="539221"/>
                </a:lnTo>
                <a:lnTo>
                  <a:pt x="328064" y="539221"/>
                </a:lnTo>
                <a:lnTo>
                  <a:pt x="327008" y="539045"/>
                </a:lnTo>
                <a:lnTo>
                  <a:pt x="294595" y="532518"/>
                </a:lnTo>
                <a:lnTo>
                  <a:pt x="310449" y="548393"/>
                </a:lnTo>
                <a:lnTo>
                  <a:pt x="312035" y="550510"/>
                </a:lnTo>
                <a:lnTo>
                  <a:pt x="312915" y="552803"/>
                </a:lnTo>
                <a:lnTo>
                  <a:pt x="313268" y="555272"/>
                </a:lnTo>
                <a:lnTo>
                  <a:pt x="312915" y="557742"/>
                </a:lnTo>
                <a:lnTo>
                  <a:pt x="312035" y="560035"/>
                </a:lnTo>
                <a:lnTo>
                  <a:pt x="310449" y="562152"/>
                </a:lnTo>
                <a:lnTo>
                  <a:pt x="308335" y="563563"/>
                </a:lnTo>
                <a:lnTo>
                  <a:pt x="305869" y="564797"/>
                </a:lnTo>
                <a:lnTo>
                  <a:pt x="303579" y="564974"/>
                </a:lnTo>
                <a:lnTo>
                  <a:pt x="301113" y="564797"/>
                </a:lnTo>
                <a:lnTo>
                  <a:pt x="298823" y="563563"/>
                </a:lnTo>
                <a:lnTo>
                  <a:pt x="296709" y="562152"/>
                </a:lnTo>
                <a:lnTo>
                  <a:pt x="274866" y="540103"/>
                </a:lnTo>
                <a:lnTo>
                  <a:pt x="274866" y="568149"/>
                </a:lnTo>
                <a:lnTo>
                  <a:pt x="274338" y="571147"/>
                </a:lnTo>
                <a:lnTo>
                  <a:pt x="272929" y="573793"/>
                </a:lnTo>
                <a:lnTo>
                  <a:pt x="270991" y="575910"/>
                </a:lnTo>
                <a:lnTo>
                  <a:pt x="268349" y="577321"/>
                </a:lnTo>
                <a:lnTo>
                  <a:pt x="265354" y="577850"/>
                </a:lnTo>
                <a:lnTo>
                  <a:pt x="262183" y="577321"/>
                </a:lnTo>
                <a:lnTo>
                  <a:pt x="259541" y="575910"/>
                </a:lnTo>
                <a:lnTo>
                  <a:pt x="257603" y="573793"/>
                </a:lnTo>
                <a:lnTo>
                  <a:pt x="256194" y="571147"/>
                </a:lnTo>
                <a:lnTo>
                  <a:pt x="255666" y="568149"/>
                </a:lnTo>
                <a:lnTo>
                  <a:pt x="255666" y="540103"/>
                </a:lnTo>
                <a:lnTo>
                  <a:pt x="233823" y="562152"/>
                </a:lnTo>
                <a:lnTo>
                  <a:pt x="231709" y="563563"/>
                </a:lnTo>
                <a:lnTo>
                  <a:pt x="229419" y="564797"/>
                </a:lnTo>
                <a:lnTo>
                  <a:pt x="226953" y="564974"/>
                </a:lnTo>
                <a:lnTo>
                  <a:pt x="224663" y="564797"/>
                </a:lnTo>
                <a:lnTo>
                  <a:pt x="222373" y="563563"/>
                </a:lnTo>
                <a:lnTo>
                  <a:pt x="220083" y="562152"/>
                </a:lnTo>
                <a:lnTo>
                  <a:pt x="218497" y="560035"/>
                </a:lnTo>
                <a:lnTo>
                  <a:pt x="217616" y="557742"/>
                </a:lnTo>
                <a:lnTo>
                  <a:pt x="217264" y="555272"/>
                </a:lnTo>
                <a:lnTo>
                  <a:pt x="217616" y="552803"/>
                </a:lnTo>
                <a:lnTo>
                  <a:pt x="218497" y="550510"/>
                </a:lnTo>
                <a:lnTo>
                  <a:pt x="220083" y="548393"/>
                </a:lnTo>
                <a:lnTo>
                  <a:pt x="235936" y="532518"/>
                </a:lnTo>
                <a:lnTo>
                  <a:pt x="203172" y="538163"/>
                </a:lnTo>
                <a:lnTo>
                  <a:pt x="202291" y="538163"/>
                </a:lnTo>
                <a:lnTo>
                  <a:pt x="201587" y="538339"/>
                </a:lnTo>
                <a:lnTo>
                  <a:pt x="198768" y="537986"/>
                </a:lnTo>
                <a:lnTo>
                  <a:pt x="196302" y="536752"/>
                </a:lnTo>
                <a:lnTo>
                  <a:pt x="194364" y="535164"/>
                </a:lnTo>
                <a:lnTo>
                  <a:pt x="192779" y="533047"/>
                </a:lnTo>
                <a:lnTo>
                  <a:pt x="192074" y="530225"/>
                </a:lnTo>
                <a:lnTo>
                  <a:pt x="191898" y="527050"/>
                </a:lnTo>
                <a:lnTo>
                  <a:pt x="192955" y="524404"/>
                </a:lnTo>
                <a:lnTo>
                  <a:pt x="194540" y="521758"/>
                </a:lnTo>
                <a:lnTo>
                  <a:pt x="196830" y="519995"/>
                </a:lnTo>
                <a:lnTo>
                  <a:pt x="199825" y="519113"/>
                </a:lnTo>
                <a:lnTo>
                  <a:pt x="259365" y="509058"/>
                </a:lnTo>
                <a:lnTo>
                  <a:pt x="250733" y="505707"/>
                </a:lnTo>
                <a:lnTo>
                  <a:pt x="242454" y="501650"/>
                </a:lnTo>
                <a:lnTo>
                  <a:pt x="234703" y="496711"/>
                </a:lnTo>
                <a:lnTo>
                  <a:pt x="226953" y="490890"/>
                </a:lnTo>
                <a:lnTo>
                  <a:pt x="219730" y="484540"/>
                </a:lnTo>
                <a:lnTo>
                  <a:pt x="213037" y="477485"/>
                </a:lnTo>
                <a:lnTo>
                  <a:pt x="206871" y="469724"/>
                </a:lnTo>
                <a:lnTo>
                  <a:pt x="201234" y="461433"/>
                </a:lnTo>
                <a:lnTo>
                  <a:pt x="196126" y="452614"/>
                </a:lnTo>
                <a:lnTo>
                  <a:pt x="191370" y="442031"/>
                </a:lnTo>
                <a:lnTo>
                  <a:pt x="187670" y="431095"/>
                </a:lnTo>
                <a:lnTo>
                  <a:pt x="184852" y="420158"/>
                </a:lnTo>
                <a:lnTo>
                  <a:pt x="183267" y="409046"/>
                </a:lnTo>
                <a:lnTo>
                  <a:pt x="182562" y="397757"/>
                </a:lnTo>
                <a:lnTo>
                  <a:pt x="182914" y="386115"/>
                </a:lnTo>
                <a:lnTo>
                  <a:pt x="184324" y="374650"/>
                </a:lnTo>
                <a:lnTo>
                  <a:pt x="186790" y="363185"/>
                </a:lnTo>
                <a:lnTo>
                  <a:pt x="190313" y="351896"/>
                </a:lnTo>
                <a:lnTo>
                  <a:pt x="194540" y="340431"/>
                </a:lnTo>
                <a:lnTo>
                  <a:pt x="200001" y="329142"/>
                </a:lnTo>
                <a:lnTo>
                  <a:pt x="206343" y="318029"/>
                </a:lnTo>
                <a:lnTo>
                  <a:pt x="213917" y="307093"/>
                </a:lnTo>
                <a:lnTo>
                  <a:pt x="220611" y="296863"/>
                </a:lnTo>
                <a:lnTo>
                  <a:pt x="226953" y="286103"/>
                </a:lnTo>
                <a:lnTo>
                  <a:pt x="232766" y="274990"/>
                </a:lnTo>
                <a:lnTo>
                  <a:pt x="237698" y="263702"/>
                </a:lnTo>
                <a:lnTo>
                  <a:pt x="241926" y="251707"/>
                </a:lnTo>
                <a:lnTo>
                  <a:pt x="245977" y="239889"/>
                </a:lnTo>
                <a:lnTo>
                  <a:pt x="249324" y="227718"/>
                </a:lnTo>
                <a:lnTo>
                  <a:pt x="252142" y="215547"/>
                </a:lnTo>
                <a:lnTo>
                  <a:pt x="254785" y="203200"/>
                </a:lnTo>
                <a:lnTo>
                  <a:pt x="256722" y="191029"/>
                </a:lnTo>
                <a:lnTo>
                  <a:pt x="258308" y="178506"/>
                </a:lnTo>
                <a:lnTo>
                  <a:pt x="259365" y="166335"/>
                </a:lnTo>
                <a:lnTo>
                  <a:pt x="260246" y="154164"/>
                </a:lnTo>
                <a:lnTo>
                  <a:pt x="260950" y="142346"/>
                </a:lnTo>
                <a:lnTo>
                  <a:pt x="261126" y="130704"/>
                </a:lnTo>
                <a:lnTo>
                  <a:pt x="261126" y="119415"/>
                </a:lnTo>
                <a:lnTo>
                  <a:pt x="260950" y="108303"/>
                </a:lnTo>
                <a:lnTo>
                  <a:pt x="260598" y="97720"/>
                </a:lnTo>
                <a:lnTo>
                  <a:pt x="260069" y="87489"/>
                </a:lnTo>
                <a:lnTo>
                  <a:pt x="259365" y="77788"/>
                </a:lnTo>
                <a:lnTo>
                  <a:pt x="258660" y="68615"/>
                </a:lnTo>
                <a:lnTo>
                  <a:pt x="257956" y="59972"/>
                </a:lnTo>
                <a:lnTo>
                  <a:pt x="257075" y="52035"/>
                </a:lnTo>
                <a:lnTo>
                  <a:pt x="256194" y="44979"/>
                </a:lnTo>
                <a:lnTo>
                  <a:pt x="255313" y="38629"/>
                </a:lnTo>
                <a:lnTo>
                  <a:pt x="254432" y="32985"/>
                </a:lnTo>
                <a:lnTo>
                  <a:pt x="253552" y="28222"/>
                </a:lnTo>
                <a:lnTo>
                  <a:pt x="253023" y="24518"/>
                </a:lnTo>
                <a:lnTo>
                  <a:pt x="252495" y="21520"/>
                </a:lnTo>
                <a:lnTo>
                  <a:pt x="252142" y="19756"/>
                </a:lnTo>
                <a:lnTo>
                  <a:pt x="251966" y="19050"/>
                </a:lnTo>
                <a:lnTo>
                  <a:pt x="250381" y="11642"/>
                </a:lnTo>
                <a:lnTo>
                  <a:pt x="272752" y="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25" name="Group 924"/>
          <p:cNvGrpSpPr/>
          <p:nvPr/>
        </p:nvGrpSpPr>
        <p:grpSpPr>
          <a:xfrm>
            <a:off x="1643526" y="1911351"/>
            <a:ext cx="476250" cy="557213"/>
            <a:chOff x="1689100" y="1911351"/>
            <a:chExt cx="476250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6" name="Freeform 440"/>
            <p:cNvSpPr>
              <a:spLocks/>
            </p:cNvSpPr>
            <p:nvPr/>
          </p:nvSpPr>
          <p:spPr bwMode="auto">
            <a:xfrm>
              <a:off x="2079625" y="2036763"/>
              <a:ext cx="85725" cy="117475"/>
            </a:xfrm>
            <a:custGeom>
              <a:avLst/>
              <a:gdLst>
                <a:gd name="T0" fmla="*/ 147 w 542"/>
                <a:gd name="T1" fmla="*/ 0 h 744"/>
                <a:gd name="T2" fmla="*/ 195 w 542"/>
                <a:gd name="T3" fmla="*/ 3 h 744"/>
                <a:gd name="T4" fmla="*/ 241 w 542"/>
                <a:gd name="T5" fmla="*/ 12 h 744"/>
                <a:gd name="T6" fmla="*/ 287 w 542"/>
                <a:gd name="T7" fmla="*/ 26 h 744"/>
                <a:gd name="T8" fmla="*/ 329 w 542"/>
                <a:gd name="T9" fmla="*/ 45 h 744"/>
                <a:gd name="T10" fmla="*/ 369 w 542"/>
                <a:gd name="T11" fmla="*/ 69 h 744"/>
                <a:gd name="T12" fmla="*/ 406 w 542"/>
                <a:gd name="T13" fmla="*/ 98 h 744"/>
                <a:gd name="T14" fmla="*/ 438 w 542"/>
                <a:gd name="T15" fmla="*/ 129 h 744"/>
                <a:gd name="T16" fmla="*/ 468 w 542"/>
                <a:gd name="T17" fmla="*/ 167 h 744"/>
                <a:gd name="T18" fmla="*/ 494 w 542"/>
                <a:gd name="T19" fmla="*/ 206 h 744"/>
                <a:gd name="T20" fmla="*/ 514 w 542"/>
                <a:gd name="T21" fmla="*/ 249 h 744"/>
                <a:gd name="T22" fmla="*/ 529 w 542"/>
                <a:gd name="T23" fmla="*/ 295 h 744"/>
                <a:gd name="T24" fmla="*/ 538 w 542"/>
                <a:gd name="T25" fmla="*/ 340 h 744"/>
                <a:gd name="T26" fmla="*/ 542 w 542"/>
                <a:gd name="T27" fmla="*/ 384 h 744"/>
                <a:gd name="T28" fmla="*/ 542 w 542"/>
                <a:gd name="T29" fmla="*/ 429 h 744"/>
                <a:gd name="T30" fmla="*/ 536 w 542"/>
                <a:gd name="T31" fmla="*/ 473 h 744"/>
                <a:gd name="T32" fmla="*/ 526 w 542"/>
                <a:gd name="T33" fmla="*/ 517 h 744"/>
                <a:gd name="T34" fmla="*/ 510 w 542"/>
                <a:gd name="T35" fmla="*/ 558 h 744"/>
                <a:gd name="T36" fmla="*/ 490 w 542"/>
                <a:gd name="T37" fmla="*/ 599 h 744"/>
                <a:gd name="T38" fmla="*/ 468 w 542"/>
                <a:gd name="T39" fmla="*/ 635 h 744"/>
                <a:gd name="T40" fmla="*/ 442 w 542"/>
                <a:gd name="T41" fmla="*/ 667 h 744"/>
                <a:gd name="T42" fmla="*/ 413 w 542"/>
                <a:gd name="T43" fmla="*/ 696 h 744"/>
                <a:gd name="T44" fmla="*/ 382 w 542"/>
                <a:gd name="T45" fmla="*/ 722 h 744"/>
                <a:gd name="T46" fmla="*/ 347 w 542"/>
                <a:gd name="T47" fmla="*/ 744 h 744"/>
                <a:gd name="T48" fmla="*/ 0 w 542"/>
                <a:gd name="T49" fmla="*/ 41 h 744"/>
                <a:gd name="T50" fmla="*/ 35 w 542"/>
                <a:gd name="T51" fmla="*/ 17 h 744"/>
                <a:gd name="T52" fmla="*/ 44 w 542"/>
                <a:gd name="T53" fmla="*/ 14 h 744"/>
                <a:gd name="T54" fmla="*/ 78 w 542"/>
                <a:gd name="T55" fmla="*/ 7 h 744"/>
                <a:gd name="T56" fmla="*/ 112 w 542"/>
                <a:gd name="T57" fmla="*/ 2 h 744"/>
                <a:gd name="T58" fmla="*/ 147 w 542"/>
                <a:gd name="T59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2" h="744">
                  <a:moveTo>
                    <a:pt x="147" y="0"/>
                  </a:moveTo>
                  <a:lnTo>
                    <a:pt x="195" y="3"/>
                  </a:lnTo>
                  <a:lnTo>
                    <a:pt x="241" y="12"/>
                  </a:lnTo>
                  <a:lnTo>
                    <a:pt x="287" y="26"/>
                  </a:lnTo>
                  <a:lnTo>
                    <a:pt x="329" y="45"/>
                  </a:lnTo>
                  <a:lnTo>
                    <a:pt x="369" y="69"/>
                  </a:lnTo>
                  <a:lnTo>
                    <a:pt x="406" y="98"/>
                  </a:lnTo>
                  <a:lnTo>
                    <a:pt x="438" y="129"/>
                  </a:lnTo>
                  <a:lnTo>
                    <a:pt x="468" y="167"/>
                  </a:lnTo>
                  <a:lnTo>
                    <a:pt x="494" y="206"/>
                  </a:lnTo>
                  <a:lnTo>
                    <a:pt x="514" y="249"/>
                  </a:lnTo>
                  <a:lnTo>
                    <a:pt x="529" y="295"/>
                  </a:lnTo>
                  <a:lnTo>
                    <a:pt x="538" y="340"/>
                  </a:lnTo>
                  <a:lnTo>
                    <a:pt x="542" y="384"/>
                  </a:lnTo>
                  <a:lnTo>
                    <a:pt x="542" y="429"/>
                  </a:lnTo>
                  <a:lnTo>
                    <a:pt x="536" y="473"/>
                  </a:lnTo>
                  <a:lnTo>
                    <a:pt x="526" y="517"/>
                  </a:lnTo>
                  <a:lnTo>
                    <a:pt x="510" y="558"/>
                  </a:lnTo>
                  <a:lnTo>
                    <a:pt x="490" y="599"/>
                  </a:lnTo>
                  <a:lnTo>
                    <a:pt x="468" y="635"/>
                  </a:lnTo>
                  <a:lnTo>
                    <a:pt x="442" y="667"/>
                  </a:lnTo>
                  <a:lnTo>
                    <a:pt x="413" y="696"/>
                  </a:lnTo>
                  <a:lnTo>
                    <a:pt x="382" y="722"/>
                  </a:lnTo>
                  <a:lnTo>
                    <a:pt x="347" y="744"/>
                  </a:lnTo>
                  <a:lnTo>
                    <a:pt x="0" y="41"/>
                  </a:lnTo>
                  <a:lnTo>
                    <a:pt x="35" y="17"/>
                  </a:lnTo>
                  <a:lnTo>
                    <a:pt x="44" y="14"/>
                  </a:lnTo>
                  <a:lnTo>
                    <a:pt x="78" y="7"/>
                  </a:lnTo>
                  <a:lnTo>
                    <a:pt x="112" y="2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41"/>
            <p:cNvSpPr>
              <a:spLocks noEditPoints="1"/>
            </p:cNvSpPr>
            <p:nvPr/>
          </p:nvSpPr>
          <p:spPr bwMode="auto">
            <a:xfrm>
              <a:off x="1743075" y="1911351"/>
              <a:ext cx="374650" cy="469900"/>
            </a:xfrm>
            <a:custGeom>
              <a:avLst/>
              <a:gdLst>
                <a:gd name="T0" fmla="*/ 1056 w 2358"/>
                <a:gd name="T1" fmla="*/ 2096 h 2955"/>
                <a:gd name="T2" fmla="*/ 996 w 2358"/>
                <a:gd name="T3" fmla="*/ 2284 h 2955"/>
                <a:gd name="T4" fmla="*/ 1109 w 2358"/>
                <a:gd name="T5" fmla="*/ 2440 h 2955"/>
                <a:gd name="T6" fmla="*/ 1304 w 2358"/>
                <a:gd name="T7" fmla="*/ 2440 h 2955"/>
                <a:gd name="T8" fmla="*/ 1416 w 2358"/>
                <a:gd name="T9" fmla="*/ 2284 h 2955"/>
                <a:gd name="T10" fmla="*/ 1357 w 2358"/>
                <a:gd name="T11" fmla="*/ 2096 h 2955"/>
                <a:gd name="T12" fmla="*/ 1206 w 2358"/>
                <a:gd name="T13" fmla="*/ 1478 h 2955"/>
                <a:gd name="T14" fmla="*/ 1034 w 2358"/>
                <a:gd name="T15" fmla="*/ 1567 h 2955"/>
                <a:gd name="T16" fmla="*/ 1004 w 2358"/>
                <a:gd name="T17" fmla="*/ 1763 h 2955"/>
                <a:gd name="T18" fmla="*/ 1139 w 2358"/>
                <a:gd name="T19" fmla="*/ 1899 h 2955"/>
                <a:gd name="T20" fmla="*/ 1332 w 2358"/>
                <a:gd name="T21" fmla="*/ 1868 h 2955"/>
                <a:gd name="T22" fmla="*/ 1418 w 2358"/>
                <a:gd name="T23" fmla="*/ 1695 h 2955"/>
                <a:gd name="T24" fmla="*/ 1332 w 2358"/>
                <a:gd name="T25" fmla="*/ 1520 h 2955"/>
                <a:gd name="T26" fmla="*/ 913 w 2358"/>
                <a:gd name="T27" fmla="*/ 742 h 2955"/>
                <a:gd name="T28" fmla="*/ 883 w 2358"/>
                <a:gd name="T29" fmla="*/ 871 h 2955"/>
                <a:gd name="T30" fmla="*/ 1024 w 2358"/>
                <a:gd name="T31" fmla="*/ 1024 h 2955"/>
                <a:gd name="T32" fmla="*/ 1243 w 2358"/>
                <a:gd name="T33" fmla="*/ 1068 h 2955"/>
                <a:gd name="T34" fmla="*/ 1446 w 2358"/>
                <a:gd name="T35" fmla="*/ 984 h 2955"/>
                <a:gd name="T36" fmla="*/ 1541 w 2358"/>
                <a:gd name="T37" fmla="*/ 801 h 2955"/>
                <a:gd name="T38" fmla="*/ 1460 w 2358"/>
                <a:gd name="T39" fmla="*/ 742 h 2955"/>
                <a:gd name="T40" fmla="*/ 1404 w 2358"/>
                <a:gd name="T41" fmla="*/ 849 h 2955"/>
                <a:gd name="T42" fmla="*/ 1242 w 2358"/>
                <a:gd name="T43" fmla="*/ 944 h 2955"/>
                <a:gd name="T44" fmla="*/ 1046 w 2358"/>
                <a:gd name="T45" fmla="*/ 892 h 2955"/>
                <a:gd name="T46" fmla="*/ 981 w 2358"/>
                <a:gd name="T47" fmla="*/ 764 h 2955"/>
                <a:gd name="T48" fmla="*/ 1365 w 2358"/>
                <a:gd name="T49" fmla="*/ 383 h 2955"/>
                <a:gd name="T50" fmla="*/ 1300 w 2358"/>
                <a:gd name="T51" fmla="*/ 521 h 2955"/>
                <a:gd name="T52" fmla="*/ 1418 w 2358"/>
                <a:gd name="T53" fmla="*/ 616 h 2955"/>
                <a:gd name="T54" fmla="*/ 1537 w 2358"/>
                <a:gd name="T55" fmla="*/ 521 h 2955"/>
                <a:gd name="T56" fmla="*/ 1472 w 2358"/>
                <a:gd name="T57" fmla="*/ 383 h 2955"/>
                <a:gd name="T58" fmla="*/ 917 w 2358"/>
                <a:gd name="T59" fmla="*/ 397 h 2955"/>
                <a:gd name="T60" fmla="*/ 883 w 2358"/>
                <a:gd name="T61" fmla="*/ 547 h 2955"/>
                <a:gd name="T62" fmla="*/ 1021 w 2358"/>
                <a:gd name="T63" fmla="*/ 613 h 2955"/>
                <a:gd name="T64" fmla="*/ 1114 w 2358"/>
                <a:gd name="T65" fmla="*/ 492 h 2955"/>
                <a:gd name="T66" fmla="*/ 1021 w 2358"/>
                <a:gd name="T67" fmla="*/ 373 h 2955"/>
                <a:gd name="T68" fmla="*/ 1376 w 2358"/>
                <a:gd name="T69" fmla="*/ 16 h 2955"/>
                <a:gd name="T70" fmla="*/ 1601 w 2358"/>
                <a:gd name="T71" fmla="*/ 120 h 2955"/>
                <a:gd name="T72" fmla="*/ 1772 w 2358"/>
                <a:gd name="T73" fmla="*/ 360 h 2955"/>
                <a:gd name="T74" fmla="*/ 1842 w 2358"/>
                <a:gd name="T75" fmla="*/ 731 h 2955"/>
                <a:gd name="T76" fmla="*/ 1819 w 2358"/>
                <a:gd name="T77" fmla="*/ 980 h 2955"/>
                <a:gd name="T78" fmla="*/ 2358 w 2358"/>
                <a:gd name="T79" fmla="*/ 1578 h 2955"/>
                <a:gd name="T80" fmla="*/ 1989 w 2358"/>
                <a:gd name="T81" fmla="*/ 1790 h 2955"/>
                <a:gd name="T82" fmla="*/ 1883 w 2358"/>
                <a:gd name="T83" fmla="*/ 1969 h 2955"/>
                <a:gd name="T84" fmla="*/ 1891 w 2358"/>
                <a:gd name="T85" fmla="*/ 2228 h 2955"/>
                <a:gd name="T86" fmla="*/ 1215 w 2358"/>
                <a:gd name="T87" fmla="*/ 2805 h 2955"/>
                <a:gd name="T88" fmla="*/ 367 w 2358"/>
                <a:gd name="T89" fmla="*/ 2500 h 2955"/>
                <a:gd name="T90" fmla="*/ 537 w 2358"/>
                <a:gd name="T91" fmla="*/ 2004 h 2955"/>
                <a:gd name="T92" fmla="*/ 442 w 2358"/>
                <a:gd name="T93" fmla="*/ 1811 h 2955"/>
                <a:gd name="T94" fmla="*/ 303 w 2358"/>
                <a:gd name="T95" fmla="*/ 1693 h 2955"/>
                <a:gd name="T96" fmla="*/ 620 w 2358"/>
                <a:gd name="T97" fmla="*/ 1020 h 2955"/>
                <a:gd name="T98" fmla="*/ 567 w 2358"/>
                <a:gd name="T99" fmla="*/ 801 h 2955"/>
                <a:gd name="T100" fmla="*/ 584 w 2358"/>
                <a:gd name="T101" fmla="*/ 551 h 2955"/>
                <a:gd name="T102" fmla="*/ 655 w 2358"/>
                <a:gd name="T103" fmla="*/ 308 h 2955"/>
                <a:gd name="T104" fmla="*/ 814 w 2358"/>
                <a:gd name="T105" fmla="*/ 113 h 2955"/>
                <a:gd name="T106" fmla="*/ 1093 w 2358"/>
                <a:gd name="T107" fmla="*/ 7 h 2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58" h="2955">
                  <a:moveTo>
                    <a:pt x="1206" y="2033"/>
                  </a:moveTo>
                  <a:lnTo>
                    <a:pt x="1171" y="2036"/>
                  </a:lnTo>
                  <a:lnTo>
                    <a:pt x="1139" y="2044"/>
                  </a:lnTo>
                  <a:lnTo>
                    <a:pt x="1109" y="2058"/>
                  </a:lnTo>
                  <a:lnTo>
                    <a:pt x="1080" y="2075"/>
                  </a:lnTo>
                  <a:lnTo>
                    <a:pt x="1056" y="2096"/>
                  </a:lnTo>
                  <a:lnTo>
                    <a:pt x="1034" y="2121"/>
                  </a:lnTo>
                  <a:lnTo>
                    <a:pt x="1017" y="2150"/>
                  </a:lnTo>
                  <a:lnTo>
                    <a:pt x="1004" y="2180"/>
                  </a:lnTo>
                  <a:lnTo>
                    <a:pt x="996" y="2213"/>
                  </a:lnTo>
                  <a:lnTo>
                    <a:pt x="993" y="2249"/>
                  </a:lnTo>
                  <a:lnTo>
                    <a:pt x="996" y="2284"/>
                  </a:lnTo>
                  <a:lnTo>
                    <a:pt x="1004" y="2317"/>
                  </a:lnTo>
                  <a:lnTo>
                    <a:pt x="1017" y="2347"/>
                  </a:lnTo>
                  <a:lnTo>
                    <a:pt x="1034" y="2376"/>
                  </a:lnTo>
                  <a:lnTo>
                    <a:pt x="1056" y="2401"/>
                  </a:lnTo>
                  <a:lnTo>
                    <a:pt x="1080" y="2423"/>
                  </a:lnTo>
                  <a:lnTo>
                    <a:pt x="1109" y="2440"/>
                  </a:lnTo>
                  <a:lnTo>
                    <a:pt x="1139" y="2454"/>
                  </a:lnTo>
                  <a:lnTo>
                    <a:pt x="1171" y="2461"/>
                  </a:lnTo>
                  <a:lnTo>
                    <a:pt x="1206" y="2465"/>
                  </a:lnTo>
                  <a:lnTo>
                    <a:pt x="1241" y="2461"/>
                  </a:lnTo>
                  <a:lnTo>
                    <a:pt x="1273" y="2454"/>
                  </a:lnTo>
                  <a:lnTo>
                    <a:pt x="1304" y="2440"/>
                  </a:lnTo>
                  <a:lnTo>
                    <a:pt x="1332" y="2423"/>
                  </a:lnTo>
                  <a:lnTo>
                    <a:pt x="1357" y="2401"/>
                  </a:lnTo>
                  <a:lnTo>
                    <a:pt x="1377" y="2376"/>
                  </a:lnTo>
                  <a:lnTo>
                    <a:pt x="1394" y="2347"/>
                  </a:lnTo>
                  <a:lnTo>
                    <a:pt x="1407" y="2317"/>
                  </a:lnTo>
                  <a:lnTo>
                    <a:pt x="1416" y="2284"/>
                  </a:lnTo>
                  <a:lnTo>
                    <a:pt x="1418" y="2249"/>
                  </a:lnTo>
                  <a:lnTo>
                    <a:pt x="1416" y="2213"/>
                  </a:lnTo>
                  <a:lnTo>
                    <a:pt x="1407" y="2180"/>
                  </a:lnTo>
                  <a:lnTo>
                    <a:pt x="1394" y="2150"/>
                  </a:lnTo>
                  <a:lnTo>
                    <a:pt x="1377" y="2121"/>
                  </a:lnTo>
                  <a:lnTo>
                    <a:pt x="1357" y="2096"/>
                  </a:lnTo>
                  <a:lnTo>
                    <a:pt x="1332" y="2075"/>
                  </a:lnTo>
                  <a:lnTo>
                    <a:pt x="1304" y="2058"/>
                  </a:lnTo>
                  <a:lnTo>
                    <a:pt x="1273" y="2044"/>
                  </a:lnTo>
                  <a:lnTo>
                    <a:pt x="1241" y="2036"/>
                  </a:lnTo>
                  <a:lnTo>
                    <a:pt x="1206" y="2033"/>
                  </a:lnTo>
                  <a:close/>
                  <a:moveTo>
                    <a:pt x="1206" y="1478"/>
                  </a:moveTo>
                  <a:lnTo>
                    <a:pt x="1171" y="1482"/>
                  </a:lnTo>
                  <a:lnTo>
                    <a:pt x="1139" y="1489"/>
                  </a:lnTo>
                  <a:lnTo>
                    <a:pt x="1109" y="1503"/>
                  </a:lnTo>
                  <a:lnTo>
                    <a:pt x="1080" y="1520"/>
                  </a:lnTo>
                  <a:lnTo>
                    <a:pt x="1056" y="1542"/>
                  </a:lnTo>
                  <a:lnTo>
                    <a:pt x="1034" y="1567"/>
                  </a:lnTo>
                  <a:lnTo>
                    <a:pt x="1017" y="1596"/>
                  </a:lnTo>
                  <a:lnTo>
                    <a:pt x="1004" y="1627"/>
                  </a:lnTo>
                  <a:lnTo>
                    <a:pt x="996" y="1659"/>
                  </a:lnTo>
                  <a:lnTo>
                    <a:pt x="993" y="1695"/>
                  </a:lnTo>
                  <a:lnTo>
                    <a:pt x="996" y="1730"/>
                  </a:lnTo>
                  <a:lnTo>
                    <a:pt x="1004" y="1763"/>
                  </a:lnTo>
                  <a:lnTo>
                    <a:pt x="1017" y="1793"/>
                  </a:lnTo>
                  <a:lnTo>
                    <a:pt x="1034" y="1822"/>
                  </a:lnTo>
                  <a:lnTo>
                    <a:pt x="1056" y="1847"/>
                  </a:lnTo>
                  <a:lnTo>
                    <a:pt x="1080" y="1868"/>
                  </a:lnTo>
                  <a:lnTo>
                    <a:pt x="1109" y="1885"/>
                  </a:lnTo>
                  <a:lnTo>
                    <a:pt x="1139" y="1899"/>
                  </a:lnTo>
                  <a:lnTo>
                    <a:pt x="1171" y="1907"/>
                  </a:lnTo>
                  <a:lnTo>
                    <a:pt x="1206" y="1910"/>
                  </a:lnTo>
                  <a:lnTo>
                    <a:pt x="1241" y="1907"/>
                  </a:lnTo>
                  <a:lnTo>
                    <a:pt x="1273" y="1899"/>
                  </a:lnTo>
                  <a:lnTo>
                    <a:pt x="1304" y="1885"/>
                  </a:lnTo>
                  <a:lnTo>
                    <a:pt x="1332" y="1868"/>
                  </a:lnTo>
                  <a:lnTo>
                    <a:pt x="1357" y="1847"/>
                  </a:lnTo>
                  <a:lnTo>
                    <a:pt x="1377" y="1822"/>
                  </a:lnTo>
                  <a:lnTo>
                    <a:pt x="1394" y="1793"/>
                  </a:lnTo>
                  <a:lnTo>
                    <a:pt x="1407" y="1763"/>
                  </a:lnTo>
                  <a:lnTo>
                    <a:pt x="1416" y="1730"/>
                  </a:lnTo>
                  <a:lnTo>
                    <a:pt x="1418" y="1695"/>
                  </a:lnTo>
                  <a:lnTo>
                    <a:pt x="1416" y="1659"/>
                  </a:lnTo>
                  <a:lnTo>
                    <a:pt x="1407" y="1627"/>
                  </a:lnTo>
                  <a:lnTo>
                    <a:pt x="1394" y="1596"/>
                  </a:lnTo>
                  <a:lnTo>
                    <a:pt x="1377" y="1567"/>
                  </a:lnTo>
                  <a:lnTo>
                    <a:pt x="1357" y="1542"/>
                  </a:lnTo>
                  <a:lnTo>
                    <a:pt x="1332" y="1520"/>
                  </a:lnTo>
                  <a:lnTo>
                    <a:pt x="1304" y="1503"/>
                  </a:lnTo>
                  <a:lnTo>
                    <a:pt x="1273" y="1489"/>
                  </a:lnTo>
                  <a:lnTo>
                    <a:pt x="1241" y="1482"/>
                  </a:lnTo>
                  <a:lnTo>
                    <a:pt x="1206" y="1478"/>
                  </a:lnTo>
                  <a:close/>
                  <a:moveTo>
                    <a:pt x="932" y="739"/>
                  </a:moveTo>
                  <a:lnTo>
                    <a:pt x="913" y="742"/>
                  </a:lnTo>
                  <a:lnTo>
                    <a:pt x="896" y="751"/>
                  </a:lnTo>
                  <a:lnTo>
                    <a:pt x="883" y="764"/>
                  </a:lnTo>
                  <a:lnTo>
                    <a:pt x="875" y="781"/>
                  </a:lnTo>
                  <a:lnTo>
                    <a:pt x="872" y="801"/>
                  </a:lnTo>
                  <a:lnTo>
                    <a:pt x="875" y="837"/>
                  </a:lnTo>
                  <a:lnTo>
                    <a:pt x="883" y="871"/>
                  </a:lnTo>
                  <a:lnTo>
                    <a:pt x="896" y="903"/>
                  </a:lnTo>
                  <a:lnTo>
                    <a:pt x="915" y="932"/>
                  </a:lnTo>
                  <a:lnTo>
                    <a:pt x="938" y="958"/>
                  </a:lnTo>
                  <a:lnTo>
                    <a:pt x="964" y="984"/>
                  </a:lnTo>
                  <a:lnTo>
                    <a:pt x="993" y="1006"/>
                  </a:lnTo>
                  <a:lnTo>
                    <a:pt x="1024" y="1024"/>
                  </a:lnTo>
                  <a:lnTo>
                    <a:pt x="1059" y="1040"/>
                  </a:lnTo>
                  <a:lnTo>
                    <a:pt x="1095" y="1053"/>
                  </a:lnTo>
                  <a:lnTo>
                    <a:pt x="1131" y="1063"/>
                  </a:lnTo>
                  <a:lnTo>
                    <a:pt x="1168" y="1068"/>
                  </a:lnTo>
                  <a:lnTo>
                    <a:pt x="1206" y="1070"/>
                  </a:lnTo>
                  <a:lnTo>
                    <a:pt x="1243" y="1068"/>
                  </a:lnTo>
                  <a:lnTo>
                    <a:pt x="1280" y="1063"/>
                  </a:lnTo>
                  <a:lnTo>
                    <a:pt x="1315" y="1053"/>
                  </a:lnTo>
                  <a:lnTo>
                    <a:pt x="1351" y="1041"/>
                  </a:lnTo>
                  <a:lnTo>
                    <a:pt x="1386" y="1024"/>
                  </a:lnTo>
                  <a:lnTo>
                    <a:pt x="1417" y="1006"/>
                  </a:lnTo>
                  <a:lnTo>
                    <a:pt x="1446" y="984"/>
                  </a:lnTo>
                  <a:lnTo>
                    <a:pt x="1473" y="960"/>
                  </a:lnTo>
                  <a:lnTo>
                    <a:pt x="1496" y="932"/>
                  </a:lnTo>
                  <a:lnTo>
                    <a:pt x="1515" y="903"/>
                  </a:lnTo>
                  <a:lnTo>
                    <a:pt x="1529" y="871"/>
                  </a:lnTo>
                  <a:lnTo>
                    <a:pt x="1537" y="837"/>
                  </a:lnTo>
                  <a:lnTo>
                    <a:pt x="1541" y="801"/>
                  </a:lnTo>
                  <a:lnTo>
                    <a:pt x="1537" y="781"/>
                  </a:lnTo>
                  <a:lnTo>
                    <a:pt x="1529" y="764"/>
                  </a:lnTo>
                  <a:lnTo>
                    <a:pt x="1516" y="751"/>
                  </a:lnTo>
                  <a:lnTo>
                    <a:pt x="1498" y="742"/>
                  </a:lnTo>
                  <a:lnTo>
                    <a:pt x="1480" y="739"/>
                  </a:lnTo>
                  <a:lnTo>
                    <a:pt x="1460" y="742"/>
                  </a:lnTo>
                  <a:lnTo>
                    <a:pt x="1443" y="751"/>
                  </a:lnTo>
                  <a:lnTo>
                    <a:pt x="1430" y="764"/>
                  </a:lnTo>
                  <a:lnTo>
                    <a:pt x="1422" y="781"/>
                  </a:lnTo>
                  <a:lnTo>
                    <a:pt x="1418" y="801"/>
                  </a:lnTo>
                  <a:lnTo>
                    <a:pt x="1415" y="826"/>
                  </a:lnTo>
                  <a:lnTo>
                    <a:pt x="1404" y="849"/>
                  </a:lnTo>
                  <a:lnTo>
                    <a:pt x="1387" y="872"/>
                  </a:lnTo>
                  <a:lnTo>
                    <a:pt x="1365" y="893"/>
                  </a:lnTo>
                  <a:lnTo>
                    <a:pt x="1339" y="910"/>
                  </a:lnTo>
                  <a:lnTo>
                    <a:pt x="1309" y="926"/>
                  </a:lnTo>
                  <a:lnTo>
                    <a:pt x="1276" y="938"/>
                  </a:lnTo>
                  <a:lnTo>
                    <a:pt x="1242" y="944"/>
                  </a:lnTo>
                  <a:lnTo>
                    <a:pt x="1206" y="947"/>
                  </a:lnTo>
                  <a:lnTo>
                    <a:pt x="1170" y="944"/>
                  </a:lnTo>
                  <a:lnTo>
                    <a:pt x="1136" y="937"/>
                  </a:lnTo>
                  <a:lnTo>
                    <a:pt x="1102" y="926"/>
                  </a:lnTo>
                  <a:lnTo>
                    <a:pt x="1073" y="910"/>
                  </a:lnTo>
                  <a:lnTo>
                    <a:pt x="1046" y="892"/>
                  </a:lnTo>
                  <a:lnTo>
                    <a:pt x="1024" y="872"/>
                  </a:lnTo>
                  <a:lnTo>
                    <a:pt x="1008" y="849"/>
                  </a:lnTo>
                  <a:lnTo>
                    <a:pt x="997" y="826"/>
                  </a:lnTo>
                  <a:lnTo>
                    <a:pt x="993" y="801"/>
                  </a:lnTo>
                  <a:lnTo>
                    <a:pt x="990" y="781"/>
                  </a:lnTo>
                  <a:lnTo>
                    <a:pt x="981" y="764"/>
                  </a:lnTo>
                  <a:lnTo>
                    <a:pt x="968" y="751"/>
                  </a:lnTo>
                  <a:lnTo>
                    <a:pt x="952" y="742"/>
                  </a:lnTo>
                  <a:lnTo>
                    <a:pt x="932" y="739"/>
                  </a:lnTo>
                  <a:close/>
                  <a:moveTo>
                    <a:pt x="1418" y="369"/>
                  </a:moveTo>
                  <a:lnTo>
                    <a:pt x="1391" y="373"/>
                  </a:lnTo>
                  <a:lnTo>
                    <a:pt x="1365" y="383"/>
                  </a:lnTo>
                  <a:lnTo>
                    <a:pt x="1342" y="397"/>
                  </a:lnTo>
                  <a:lnTo>
                    <a:pt x="1324" y="415"/>
                  </a:lnTo>
                  <a:lnTo>
                    <a:pt x="1310" y="439"/>
                  </a:lnTo>
                  <a:lnTo>
                    <a:pt x="1300" y="465"/>
                  </a:lnTo>
                  <a:lnTo>
                    <a:pt x="1297" y="492"/>
                  </a:lnTo>
                  <a:lnTo>
                    <a:pt x="1300" y="521"/>
                  </a:lnTo>
                  <a:lnTo>
                    <a:pt x="1310" y="547"/>
                  </a:lnTo>
                  <a:lnTo>
                    <a:pt x="1324" y="570"/>
                  </a:lnTo>
                  <a:lnTo>
                    <a:pt x="1342" y="589"/>
                  </a:lnTo>
                  <a:lnTo>
                    <a:pt x="1365" y="603"/>
                  </a:lnTo>
                  <a:lnTo>
                    <a:pt x="1391" y="613"/>
                  </a:lnTo>
                  <a:lnTo>
                    <a:pt x="1418" y="616"/>
                  </a:lnTo>
                  <a:lnTo>
                    <a:pt x="1446" y="613"/>
                  </a:lnTo>
                  <a:lnTo>
                    <a:pt x="1472" y="603"/>
                  </a:lnTo>
                  <a:lnTo>
                    <a:pt x="1495" y="589"/>
                  </a:lnTo>
                  <a:lnTo>
                    <a:pt x="1514" y="570"/>
                  </a:lnTo>
                  <a:lnTo>
                    <a:pt x="1528" y="547"/>
                  </a:lnTo>
                  <a:lnTo>
                    <a:pt x="1537" y="521"/>
                  </a:lnTo>
                  <a:lnTo>
                    <a:pt x="1541" y="492"/>
                  </a:lnTo>
                  <a:lnTo>
                    <a:pt x="1537" y="465"/>
                  </a:lnTo>
                  <a:lnTo>
                    <a:pt x="1528" y="439"/>
                  </a:lnTo>
                  <a:lnTo>
                    <a:pt x="1514" y="415"/>
                  </a:lnTo>
                  <a:lnTo>
                    <a:pt x="1495" y="397"/>
                  </a:lnTo>
                  <a:lnTo>
                    <a:pt x="1472" y="383"/>
                  </a:lnTo>
                  <a:lnTo>
                    <a:pt x="1446" y="373"/>
                  </a:lnTo>
                  <a:lnTo>
                    <a:pt x="1418" y="369"/>
                  </a:lnTo>
                  <a:close/>
                  <a:moveTo>
                    <a:pt x="993" y="369"/>
                  </a:moveTo>
                  <a:lnTo>
                    <a:pt x="965" y="373"/>
                  </a:lnTo>
                  <a:lnTo>
                    <a:pt x="940" y="383"/>
                  </a:lnTo>
                  <a:lnTo>
                    <a:pt x="917" y="397"/>
                  </a:lnTo>
                  <a:lnTo>
                    <a:pt x="899" y="415"/>
                  </a:lnTo>
                  <a:lnTo>
                    <a:pt x="883" y="439"/>
                  </a:lnTo>
                  <a:lnTo>
                    <a:pt x="875" y="465"/>
                  </a:lnTo>
                  <a:lnTo>
                    <a:pt x="872" y="492"/>
                  </a:lnTo>
                  <a:lnTo>
                    <a:pt x="875" y="521"/>
                  </a:lnTo>
                  <a:lnTo>
                    <a:pt x="883" y="547"/>
                  </a:lnTo>
                  <a:lnTo>
                    <a:pt x="899" y="570"/>
                  </a:lnTo>
                  <a:lnTo>
                    <a:pt x="917" y="589"/>
                  </a:lnTo>
                  <a:lnTo>
                    <a:pt x="940" y="603"/>
                  </a:lnTo>
                  <a:lnTo>
                    <a:pt x="965" y="613"/>
                  </a:lnTo>
                  <a:lnTo>
                    <a:pt x="993" y="616"/>
                  </a:lnTo>
                  <a:lnTo>
                    <a:pt x="1021" y="613"/>
                  </a:lnTo>
                  <a:lnTo>
                    <a:pt x="1047" y="603"/>
                  </a:lnTo>
                  <a:lnTo>
                    <a:pt x="1069" y="589"/>
                  </a:lnTo>
                  <a:lnTo>
                    <a:pt x="1088" y="570"/>
                  </a:lnTo>
                  <a:lnTo>
                    <a:pt x="1102" y="547"/>
                  </a:lnTo>
                  <a:lnTo>
                    <a:pt x="1112" y="521"/>
                  </a:lnTo>
                  <a:lnTo>
                    <a:pt x="1114" y="492"/>
                  </a:lnTo>
                  <a:lnTo>
                    <a:pt x="1112" y="465"/>
                  </a:lnTo>
                  <a:lnTo>
                    <a:pt x="1102" y="439"/>
                  </a:lnTo>
                  <a:lnTo>
                    <a:pt x="1088" y="415"/>
                  </a:lnTo>
                  <a:lnTo>
                    <a:pt x="1069" y="397"/>
                  </a:lnTo>
                  <a:lnTo>
                    <a:pt x="1047" y="383"/>
                  </a:lnTo>
                  <a:lnTo>
                    <a:pt x="1021" y="373"/>
                  </a:lnTo>
                  <a:lnTo>
                    <a:pt x="993" y="369"/>
                  </a:lnTo>
                  <a:close/>
                  <a:moveTo>
                    <a:pt x="1219" y="0"/>
                  </a:moveTo>
                  <a:lnTo>
                    <a:pt x="1258" y="1"/>
                  </a:lnTo>
                  <a:lnTo>
                    <a:pt x="1297" y="3"/>
                  </a:lnTo>
                  <a:lnTo>
                    <a:pt x="1337" y="8"/>
                  </a:lnTo>
                  <a:lnTo>
                    <a:pt x="1376" y="16"/>
                  </a:lnTo>
                  <a:lnTo>
                    <a:pt x="1415" y="26"/>
                  </a:lnTo>
                  <a:lnTo>
                    <a:pt x="1454" y="38"/>
                  </a:lnTo>
                  <a:lnTo>
                    <a:pt x="1492" y="53"/>
                  </a:lnTo>
                  <a:lnTo>
                    <a:pt x="1530" y="72"/>
                  </a:lnTo>
                  <a:lnTo>
                    <a:pt x="1565" y="94"/>
                  </a:lnTo>
                  <a:lnTo>
                    <a:pt x="1601" y="120"/>
                  </a:lnTo>
                  <a:lnTo>
                    <a:pt x="1635" y="149"/>
                  </a:lnTo>
                  <a:lnTo>
                    <a:pt x="1666" y="183"/>
                  </a:lnTo>
                  <a:lnTo>
                    <a:pt x="1696" y="220"/>
                  </a:lnTo>
                  <a:lnTo>
                    <a:pt x="1724" y="262"/>
                  </a:lnTo>
                  <a:lnTo>
                    <a:pt x="1750" y="309"/>
                  </a:lnTo>
                  <a:lnTo>
                    <a:pt x="1772" y="360"/>
                  </a:lnTo>
                  <a:lnTo>
                    <a:pt x="1804" y="455"/>
                  </a:lnTo>
                  <a:lnTo>
                    <a:pt x="1816" y="504"/>
                  </a:lnTo>
                  <a:lnTo>
                    <a:pt x="1825" y="556"/>
                  </a:lnTo>
                  <a:lnTo>
                    <a:pt x="1833" y="611"/>
                  </a:lnTo>
                  <a:lnTo>
                    <a:pt x="1838" y="669"/>
                  </a:lnTo>
                  <a:lnTo>
                    <a:pt x="1842" y="731"/>
                  </a:lnTo>
                  <a:lnTo>
                    <a:pt x="1844" y="797"/>
                  </a:lnTo>
                  <a:lnTo>
                    <a:pt x="1842" y="842"/>
                  </a:lnTo>
                  <a:lnTo>
                    <a:pt x="1838" y="883"/>
                  </a:lnTo>
                  <a:lnTo>
                    <a:pt x="1834" y="919"/>
                  </a:lnTo>
                  <a:lnTo>
                    <a:pt x="1826" y="952"/>
                  </a:lnTo>
                  <a:lnTo>
                    <a:pt x="1819" y="980"/>
                  </a:lnTo>
                  <a:lnTo>
                    <a:pt x="1809" y="1006"/>
                  </a:lnTo>
                  <a:lnTo>
                    <a:pt x="1797" y="1029"/>
                  </a:lnTo>
                  <a:lnTo>
                    <a:pt x="1786" y="1050"/>
                  </a:lnTo>
                  <a:lnTo>
                    <a:pt x="1773" y="1068"/>
                  </a:lnTo>
                  <a:lnTo>
                    <a:pt x="2020" y="895"/>
                  </a:lnTo>
                  <a:lnTo>
                    <a:pt x="2358" y="1578"/>
                  </a:lnTo>
                  <a:lnTo>
                    <a:pt x="2101" y="1698"/>
                  </a:lnTo>
                  <a:lnTo>
                    <a:pt x="2080" y="1713"/>
                  </a:lnTo>
                  <a:lnTo>
                    <a:pt x="2057" y="1730"/>
                  </a:lnTo>
                  <a:lnTo>
                    <a:pt x="2034" y="1747"/>
                  </a:lnTo>
                  <a:lnTo>
                    <a:pt x="2012" y="1768"/>
                  </a:lnTo>
                  <a:lnTo>
                    <a:pt x="1989" y="1790"/>
                  </a:lnTo>
                  <a:lnTo>
                    <a:pt x="1967" y="1815"/>
                  </a:lnTo>
                  <a:lnTo>
                    <a:pt x="1947" y="1842"/>
                  </a:lnTo>
                  <a:lnTo>
                    <a:pt x="1927" y="1870"/>
                  </a:lnTo>
                  <a:lnTo>
                    <a:pt x="1910" y="1901"/>
                  </a:lnTo>
                  <a:lnTo>
                    <a:pt x="1896" y="1934"/>
                  </a:lnTo>
                  <a:lnTo>
                    <a:pt x="1883" y="1969"/>
                  </a:lnTo>
                  <a:lnTo>
                    <a:pt x="1874" y="2006"/>
                  </a:lnTo>
                  <a:lnTo>
                    <a:pt x="1869" y="2047"/>
                  </a:lnTo>
                  <a:lnTo>
                    <a:pt x="1868" y="2088"/>
                  </a:lnTo>
                  <a:lnTo>
                    <a:pt x="1871" y="2132"/>
                  </a:lnTo>
                  <a:lnTo>
                    <a:pt x="1878" y="2179"/>
                  </a:lnTo>
                  <a:lnTo>
                    <a:pt x="1891" y="2228"/>
                  </a:lnTo>
                  <a:lnTo>
                    <a:pt x="2058" y="2522"/>
                  </a:lnTo>
                  <a:lnTo>
                    <a:pt x="1345" y="2955"/>
                  </a:lnTo>
                  <a:lnTo>
                    <a:pt x="1257" y="2830"/>
                  </a:lnTo>
                  <a:lnTo>
                    <a:pt x="1245" y="2817"/>
                  </a:lnTo>
                  <a:lnTo>
                    <a:pt x="1231" y="2809"/>
                  </a:lnTo>
                  <a:lnTo>
                    <a:pt x="1215" y="2805"/>
                  </a:lnTo>
                  <a:lnTo>
                    <a:pt x="1197" y="2805"/>
                  </a:lnTo>
                  <a:lnTo>
                    <a:pt x="1181" y="2809"/>
                  </a:lnTo>
                  <a:lnTo>
                    <a:pt x="1167" y="2817"/>
                  </a:lnTo>
                  <a:lnTo>
                    <a:pt x="1155" y="2830"/>
                  </a:lnTo>
                  <a:lnTo>
                    <a:pt x="1110" y="2895"/>
                  </a:lnTo>
                  <a:lnTo>
                    <a:pt x="367" y="2500"/>
                  </a:lnTo>
                  <a:lnTo>
                    <a:pt x="521" y="2228"/>
                  </a:lnTo>
                  <a:lnTo>
                    <a:pt x="534" y="2178"/>
                  </a:lnTo>
                  <a:lnTo>
                    <a:pt x="541" y="2131"/>
                  </a:lnTo>
                  <a:lnTo>
                    <a:pt x="545" y="2086"/>
                  </a:lnTo>
                  <a:lnTo>
                    <a:pt x="542" y="2044"/>
                  </a:lnTo>
                  <a:lnTo>
                    <a:pt x="537" y="2004"/>
                  </a:lnTo>
                  <a:lnTo>
                    <a:pt x="527" y="1967"/>
                  </a:lnTo>
                  <a:lnTo>
                    <a:pt x="515" y="1930"/>
                  </a:lnTo>
                  <a:lnTo>
                    <a:pt x="500" y="1897"/>
                  </a:lnTo>
                  <a:lnTo>
                    <a:pt x="482" y="1867"/>
                  </a:lnTo>
                  <a:lnTo>
                    <a:pt x="462" y="1837"/>
                  </a:lnTo>
                  <a:lnTo>
                    <a:pt x="442" y="1811"/>
                  </a:lnTo>
                  <a:lnTo>
                    <a:pt x="419" y="1786"/>
                  </a:lnTo>
                  <a:lnTo>
                    <a:pt x="395" y="1764"/>
                  </a:lnTo>
                  <a:lnTo>
                    <a:pt x="372" y="1743"/>
                  </a:lnTo>
                  <a:lnTo>
                    <a:pt x="349" y="1724"/>
                  </a:lnTo>
                  <a:lnTo>
                    <a:pt x="326" y="1708"/>
                  </a:lnTo>
                  <a:lnTo>
                    <a:pt x="303" y="1693"/>
                  </a:lnTo>
                  <a:lnTo>
                    <a:pt x="0" y="1561"/>
                  </a:lnTo>
                  <a:lnTo>
                    <a:pt x="299" y="852"/>
                  </a:lnTo>
                  <a:lnTo>
                    <a:pt x="662" y="1086"/>
                  </a:lnTo>
                  <a:lnTo>
                    <a:pt x="649" y="1067"/>
                  </a:lnTo>
                  <a:lnTo>
                    <a:pt x="634" y="1045"/>
                  </a:lnTo>
                  <a:lnTo>
                    <a:pt x="620" y="1020"/>
                  </a:lnTo>
                  <a:lnTo>
                    <a:pt x="606" y="991"/>
                  </a:lnTo>
                  <a:lnTo>
                    <a:pt x="594" y="961"/>
                  </a:lnTo>
                  <a:lnTo>
                    <a:pt x="584" y="926"/>
                  </a:lnTo>
                  <a:lnTo>
                    <a:pt x="575" y="887"/>
                  </a:lnTo>
                  <a:lnTo>
                    <a:pt x="569" y="845"/>
                  </a:lnTo>
                  <a:lnTo>
                    <a:pt x="567" y="801"/>
                  </a:lnTo>
                  <a:lnTo>
                    <a:pt x="567" y="761"/>
                  </a:lnTo>
                  <a:lnTo>
                    <a:pt x="568" y="719"/>
                  </a:lnTo>
                  <a:lnTo>
                    <a:pt x="571" y="678"/>
                  </a:lnTo>
                  <a:lnTo>
                    <a:pt x="574" y="636"/>
                  </a:lnTo>
                  <a:lnTo>
                    <a:pt x="578" y="594"/>
                  </a:lnTo>
                  <a:lnTo>
                    <a:pt x="584" y="551"/>
                  </a:lnTo>
                  <a:lnTo>
                    <a:pt x="591" y="510"/>
                  </a:lnTo>
                  <a:lnTo>
                    <a:pt x="600" y="468"/>
                  </a:lnTo>
                  <a:lnTo>
                    <a:pt x="611" y="426"/>
                  </a:lnTo>
                  <a:lnTo>
                    <a:pt x="623" y="386"/>
                  </a:lnTo>
                  <a:lnTo>
                    <a:pt x="638" y="346"/>
                  </a:lnTo>
                  <a:lnTo>
                    <a:pt x="655" y="308"/>
                  </a:lnTo>
                  <a:lnTo>
                    <a:pt x="674" y="272"/>
                  </a:lnTo>
                  <a:lnTo>
                    <a:pt x="696" y="236"/>
                  </a:lnTo>
                  <a:lnTo>
                    <a:pt x="721" y="202"/>
                  </a:lnTo>
                  <a:lnTo>
                    <a:pt x="749" y="170"/>
                  </a:lnTo>
                  <a:lnTo>
                    <a:pt x="780" y="140"/>
                  </a:lnTo>
                  <a:lnTo>
                    <a:pt x="814" y="113"/>
                  </a:lnTo>
                  <a:lnTo>
                    <a:pt x="851" y="89"/>
                  </a:lnTo>
                  <a:lnTo>
                    <a:pt x="892" y="66"/>
                  </a:lnTo>
                  <a:lnTo>
                    <a:pt x="936" y="47"/>
                  </a:lnTo>
                  <a:lnTo>
                    <a:pt x="985" y="30"/>
                  </a:lnTo>
                  <a:lnTo>
                    <a:pt x="1037" y="17"/>
                  </a:lnTo>
                  <a:lnTo>
                    <a:pt x="1093" y="7"/>
                  </a:lnTo>
                  <a:lnTo>
                    <a:pt x="1154" y="2"/>
                  </a:lnTo>
                  <a:lnTo>
                    <a:pt x="1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442"/>
            <p:cNvSpPr>
              <a:spLocks/>
            </p:cNvSpPr>
            <p:nvPr/>
          </p:nvSpPr>
          <p:spPr bwMode="auto">
            <a:xfrm>
              <a:off x="1784350" y="2325688"/>
              <a:ext cx="123825" cy="74613"/>
            </a:xfrm>
            <a:custGeom>
              <a:avLst/>
              <a:gdLst>
                <a:gd name="T0" fmla="*/ 49 w 782"/>
                <a:gd name="T1" fmla="*/ 0 h 473"/>
                <a:gd name="T2" fmla="*/ 782 w 782"/>
                <a:gd name="T3" fmla="*/ 390 h 473"/>
                <a:gd name="T4" fmla="*/ 724 w 782"/>
                <a:gd name="T5" fmla="*/ 473 h 473"/>
                <a:gd name="T6" fmla="*/ 0 w 782"/>
                <a:gd name="T7" fmla="*/ 89 h 473"/>
                <a:gd name="T8" fmla="*/ 49 w 782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73">
                  <a:moveTo>
                    <a:pt x="49" y="0"/>
                  </a:moveTo>
                  <a:lnTo>
                    <a:pt x="782" y="390"/>
                  </a:lnTo>
                  <a:lnTo>
                    <a:pt x="724" y="473"/>
                  </a:lnTo>
                  <a:lnTo>
                    <a:pt x="0" y="89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443"/>
            <p:cNvSpPr>
              <a:spLocks/>
            </p:cNvSpPr>
            <p:nvPr/>
          </p:nvSpPr>
          <p:spPr bwMode="auto">
            <a:xfrm>
              <a:off x="1968500" y="2328863"/>
              <a:ext cx="117475" cy="84138"/>
            </a:xfrm>
            <a:custGeom>
              <a:avLst/>
              <a:gdLst>
                <a:gd name="T0" fmla="*/ 703 w 744"/>
                <a:gd name="T1" fmla="*/ 0 h 528"/>
                <a:gd name="T2" fmla="*/ 744 w 744"/>
                <a:gd name="T3" fmla="*/ 73 h 528"/>
                <a:gd name="T4" fmla="*/ 70 w 744"/>
                <a:gd name="T5" fmla="*/ 528 h 528"/>
                <a:gd name="T6" fmla="*/ 1 w 744"/>
                <a:gd name="T7" fmla="*/ 429 h 528"/>
                <a:gd name="T8" fmla="*/ 1 w 744"/>
                <a:gd name="T9" fmla="*/ 428 h 528"/>
                <a:gd name="T10" fmla="*/ 0 w 744"/>
                <a:gd name="T11" fmla="*/ 427 h 528"/>
                <a:gd name="T12" fmla="*/ 703 w 744"/>
                <a:gd name="T13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" h="528">
                  <a:moveTo>
                    <a:pt x="703" y="0"/>
                  </a:moveTo>
                  <a:lnTo>
                    <a:pt x="744" y="73"/>
                  </a:lnTo>
                  <a:lnTo>
                    <a:pt x="70" y="528"/>
                  </a:lnTo>
                  <a:lnTo>
                    <a:pt x="1" y="429"/>
                  </a:lnTo>
                  <a:lnTo>
                    <a:pt x="1" y="428"/>
                  </a:lnTo>
                  <a:lnTo>
                    <a:pt x="0" y="427"/>
                  </a:ln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444"/>
            <p:cNvSpPr>
              <a:spLocks/>
            </p:cNvSpPr>
            <p:nvPr/>
          </p:nvSpPr>
          <p:spPr bwMode="auto">
            <a:xfrm>
              <a:off x="1990725" y="2352676"/>
              <a:ext cx="141288" cy="115888"/>
            </a:xfrm>
            <a:custGeom>
              <a:avLst/>
              <a:gdLst>
                <a:gd name="T0" fmla="*/ 715 w 897"/>
                <a:gd name="T1" fmla="*/ 0 h 737"/>
                <a:gd name="T2" fmla="*/ 753 w 897"/>
                <a:gd name="T3" fmla="*/ 27 h 737"/>
                <a:gd name="T4" fmla="*/ 787 w 897"/>
                <a:gd name="T5" fmla="*/ 59 h 737"/>
                <a:gd name="T6" fmla="*/ 817 w 897"/>
                <a:gd name="T7" fmla="*/ 95 h 737"/>
                <a:gd name="T8" fmla="*/ 842 w 897"/>
                <a:gd name="T9" fmla="*/ 134 h 737"/>
                <a:gd name="T10" fmla="*/ 864 w 897"/>
                <a:gd name="T11" fmla="*/ 176 h 737"/>
                <a:gd name="T12" fmla="*/ 880 w 897"/>
                <a:gd name="T13" fmla="*/ 219 h 737"/>
                <a:gd name="T14" fmla="*/ 891 w 897"/>
                <a:gd name="T15" fmla="*/ 266 h 737"/>
                <a:gd name="T16" fmla="*/ 896 w 897"/>
                <a:gd name="T17" fmla="*/ 313 h 737"/>
                <a:gd name="T18" fmla="*/ 897 w 897"/>
                <a:gd name="T19" fmla="*/ 362 h 737"/>
                <a:gd name="T20" fmla="*/ 891 w 897"/>
                <a:gd name="T21" fmla="*/ 411 h 737"/>
                <a:gd name="T22" fmla="*/ 880 w 897"/>
                <a:gd name="T23" fmla="*/ 457 h 737"/>
                <a:gd name="T24" fmla="*/ 863 w 897"/>
                <a:gd name="T25" fmla="*/ 500 h 737"/>
                <a:gd name="T26" fmla="*/ 842 w 897"/>
                <a:gd name="T27" fmla="*/ 542 h 737"/>
                <a:gd name="T28" fmla="*/ 816 w 897"/>
                <a:gd name="T29" fmla="*/ 579 h 737"/>
                <a:gd name="T30" fmla="*/ 786 w 897"/>
                <a:gd name="T31" fmla="*/ 614 h 737"/>
                <a:gd name="T32" fmla="*/ 752 w 897"/>
                <a:gd name="T33" fmla="*/ 645 h 737"/>
                <a:gd name="T34" fmla="*/ 715 w 897"/>
                <a:gd name="T35" fmla="*/ 671 h 737"/>
                <a:gd name="T36" fmla="*/ 674 w 897"/>
                <a:gd name="T37" fmla="*/ 694 h 737"/>
                <a:gd name="T38" fmla="*/ 632 w 897"/>
                <a:gd name="T39" fmla="*/ 713 h 737"/>
                <a:gd name="T40" fmla="*/ 586 w 897"/>
                <a:gd name="T41" fmla="*/ 726 h 737"/>
                <a:gd name="T42" fmla="*/ 540 w 897"/>
                <a:gd name="T43" fmla="*/ 734 h 737"/>
                <a:gd name="T44" fmla="*/ 491 w 897"/>
                <a:gd name="T45" fmla="*/ 737 h 737"/>
                <a:gd name="T46" fmla="*/ 381 w 897"/>
                <a:gd name="T47" fmla="*/ 737 h 737"/>
                <a:gd name="T48" fmla="*/ 374 w 897"/>
                <a:gd name="T49" fmla="*/ 737 h 737"/>
                <a:gd name="T50" fmla="*/ 368 w 897"/>
                <a:gd name="T51" fmla="*/ 736 h 737"/>
                <a:gd name="T52" fmla="*/ 360 w 897"/>
                <a:gd name="T53" fmla="*/ 736 h 737"/>
                <a:gd name="T54" fmla="*/ 345 w 897"/>
                <a:gd name="T55" fmla="*/ 735 h 737"/>
                <a:gd name="T56" fmla="*/ 316 w 897"/>
                <a:gd name="T57" fmla="*/ 732 h 737"/>
                <a:gd name="T58" fmla="*/ 285 w 897"/>
                <a:gd name="T59" fmla="*/ 725 h 737"/>
                <a:gd name="T60" fmla="*/ 270 w 897"/>
                <a:gd name="T61" fmla="*/ 721 h 737"/>
                <a:gd name="T62" fmla="*/ 243 w 897"/>
                <a:gd name="T63" fmla="*/ 712 h 737"/>
                <a:gd name="T64" fmla="*/ 215 w 897"/>
                <a:gd name="T65" fmla="*/ 700 h 737"/>
                <a:gd name="T66" fmla="*/ 208 w 897"/>
                <a:gd name="T67" fmla="*/ 696 h 737"/>
                <a:gd name="T68" fmla="*/ 199 w 897"/>
                <a:gd name="T69" fmla="*/ 692 h 737"/>
                <a:gd name="T70" fmla="*/ 175 w 897"/>
                <a:gd name="T71" fmla="*/ 678 h 737"/>
                <a:gd name="T72" fmla="*/ 152 w 897"/>
                <a:gd name="T73" fmla="*/ 663 h 737"/>
                <a:gd name="T74" fmla="*/ 133 w 897"/>
                <a:gd name="T75" fmla="*/ 647 h 737"/>
                <a:gd name="T76" fmla="*/ 113 w 897"/>
                <a:gd name="T77" fmla="*/ 631 h 737"/>
                <a:gd name="T78" fmla="*/ 95 w 897"/>
                <a:gd name="T79" fmla="*/ 612 h 737"/>
                <a:gd name="T80" fmla="*/ 79 w 897"/>
                <a:gd name="T81" fmla="*/ 594 h 737"/>
                <a:gd name="T82" fmla="*/ 61 w 897"/>
                <a:gd name="T83" fmla="*/ 572 h 737"/>
                <a:gd name="T84" fmla="*/ 44 w 897"/>
                <a:gd name="T85" fmla="*/ 545 h 737"/>
                <a:gd name="T86" fmla="*/ 43 w 897"/>
                <a:gd name="T87" fmla="*/ 544 h 737"/>
                <a:gd name="T88" fmla="*/ 42 w 897"/>
                <a:gd name="T89" fmla="*/ 542 h 737"/>
                <a:gd name="T90" fmla="*/ 40 w 897"/>
                <a:gd name="T91" fmla="*/ 540 h 737"/>
                <a:gd name="T92" fmla="*/ 39 w 897"/>
                <a:gd name="T93" fmla="*/ 536 h 737"/>
                <a:gd name="T94" fmla="*/ 0 w 897"/>
                <a:gd name="T95" fmla="*/ 483 h 737"/>
                <a:gd name="T96" fmla="*/ 715 w 897"/>
                <a:gd name="T9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7" h="737">
                  <a:moveTo>
                    <a:pt x="715" y="0"/>
                  </a:moveTo>
                  <a:lnTo>
                    <a:pt x="753" y="27"/>
                  </a:lnTo>
                  <a:lnTo>
                    <a:pt x="787" y="59"/>
                  </a:lnTo>
                  <a:lnTo>
                    <a:pt x="817" y="95"/>
                  </a:lnTo>
                  <a:lnTo>
                    <a:pt x="842" y="134"/>
                  </a:lnTo>
                  <a:lnTo>
                    <a:pt x="864" y="176"/>
                  </a:lnTo>
                  <a:lnTo>
                    <a:pt x="880" y="219"/>
                  </a:lnTo>
                  <a:lnTo>
                    <a:pt x="891" y="266"/>
                  </a:lnTo>
                  <a:lnTo>
                    <a:pt x="896" y="313"/>
                  </a:lnTo>
                  <a:lnTo>
                    <a:pt x="897" y="362"/>
                  </a:lnTo>
                  <a:lnTo>
                    <a:pt x="891" y="411"/>
                  </a:lnTo>
                  <a:lnTo>
                    <a:pt x="880" y="457"/>
                  </a:lnTo>
                  <a:lnTo>
                    <a:pt x="863" y="500"/>
                  </a:lnTo>
                  <a:lnTo>
                    <a:pt x="842" y="542"/>
                  </a:lnTo>
                  <a:lnTo>
                    <a:pt x="816" y="579"/>
                  </a:lnTo>
                  <a:lnTo>
                    <a:pt x="786" y="614"/>
                  </a:lnTo>
                  <a:lnTo>
                    <a:pt x="752" y="645"/>
                  </a:lnTo>
                  <a:lnTo>
                    <a:pt x="715" y="671"/>
                  </a:lnTo>
                  <a:lnTo>
                    <a:pt x="674" y="694"/>
                  </a:lnTo>
                  <a:lnTo>
                    <a:pt x="632" y="713"/>
                  </a:lnTo>
                  <a:lnTo>
                    <a:pt x="586" y="726"/>
                  </a:lnTo>
                  <a:lnTo>
                    <a:pt x="540" y="734"/>
                  </a:lnTo>
                  <a:lnTo>
                    <a:pt x="491" y="737"/>
                  </a:lnTo>
                  <a:lnTo>
                    <a:pt x="381" y="737"/>
                  </a:lnTo>
                  <a:lnTo>
                    <a:pt x="374" y="737"/>
                  </a:lnTo>
                  <a:lnTo>
                    <a:pt x="368" y="736"/>
                  </a:lnTo>
                  <a:lnTo>
                    <a:pt x="360" y="736"/>
                  </a:lnTo>
                  <a:lnTo>
                    <a:pt x="345" y="735"/>
                  </a:lnTo>
                  <a:lnTo>
                    <a:pt x="316" y="732"/>
                  </a:lnTo>
                  <a:lnTo>
                    <a:pt x="285" y="725"/>
                  </a:lnTo>
                  <a:lnTo>
                    <a:pt x="270" y="721"/>
                  </a:lnTo>
                  <a:lnTo>
                    <a:pt x="243" y="712"/>
                  </a:lnTo>
                  <a:lnTo>
                    <a:pt x="215" y="700"/>
                  </a:lnTo>
                  <a:lnTo>
                    <a:pt x="208" y="696"/>
                  </a:lnTo>
                  <a:lnTo>
                    <a:pt x="199" y="692"/>
                  </a:lnTo>
                  <a:lnTo>
                    <a:pt x="175" y="678"/>
                  </a:lnTo>
                  <a:lnTo>
                    <a:pt x="152" y="663"/>
                  </a:lnTo>
                  <a:lnTo>
                    <a:pt x="133" y="647"/>
                  </a:lnTo>
                  <a:lnTo>
                    <a:pt x="113" y="631"/>
                  </a:lnTo>
                  <a:lnTo>
                    <a:pt x="95" y="612"/>
                  </a:lnTo>
                  <a:lnTo>
                    <a:pt x="79" y="594"/>
                  </a:lnTo>
                  <a:lnTo>
                    <a:pt x="61" y="572"/>
                  </a:lnTo>
                  <a:lnTo>
                    <a:pt x="44" y="545"/>
                  </a:lnTo>
                  <a:lnTo>
                    <a:pt x="43" y="544"/>
                  </a:lnTo>
                  <a:lnTo>
                    <a:pt x="42" y="542"/>
                  </a:lnTo>
                  <a:lnTo>
                    <a:pt x="40" y="540"/>
                  </a:lnTo>
                  <a:lnTo>
                    <a:pt x="39" y="536"/>
                  </a:lnTo>
                  <a:lnTo>
                    <a:pt x="0" y="483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45"/>
            <p:cNvSpPr>
              <a:spLocks/>
            </p:cNvSpPr>
            <p:nvPr/>
          </p:nvSpPr>
          <p:spPr bwMode="auto">
            <a:xfrm>
              <a:off x="1736725" y="2351088"/>
              <a:ext cx="150813" cy="117475"/>
            </a:xfrm>
            <a:custGeom>
              <a:avLst/>
              <a:gdLst>
                <a:gd name="T0" fmla="*/ 183 w 951"/>
                <a:gd name="T1" fmla="*/ 0 h 738"/>
                <a:gd name="T2" fmla="*/ 951 w 951"/>
                <a:gd name="T3" fmla="*/ 406 h 738"/>
                <a:gd name="T4" fmla="*/ 851 w 951"/>
                <a:gd name="T5" fmla="*/ 548 h 738"/>
                <a:gd name="T6" fmla="*/ 836 w 951"/>
                <a:gd name="T7" fmla="*/ 573 h 738"/>
                <a:gd name="T8" fmla="*/ 818 w 951"/>
                <a:gd name="T9" fmla="*/ 595 h 738"/>
                <a:gd name="T10" fmla="*/ 802 w 951"/>
                <a:gd name="T11" fmla="*/ 613 h 738"/>
                <a:gd name="T12" fmla="*/ 784 w 951"/>
                <a:gd name="T13" fmla="*/ 632 h 738"/>
                <a:gd name="T14" fmla="*/ 763 w 951"/>
                <a:gd name="T15" fmla="*/ 649 h 738"/>
                <a:gd name="T16" fmla="*/ 745 w 951"/>
                <a:gd name="T17" fmla="*/ 664 h 738"/>
                <a:gd name="T18" fmla="*/ 722 w 951"/>
                <a:gd name="T19" fmla="*/ 679 h 738"/>
                <a:gd name="T20" fmla="*/ 698 w 951"/>
                <a:gd name="T21" fmla="*/ 692 h 738"/>
                <a:gd name="T22" fmla="*/ 690 w 951"/>
                <a:gd name="T23" fmla="*/ 697 h 738"/>
                <a:gd name="T24" fmla="*/ 681 w 951"/>
                <a:gd name="T25" fmla="*/ 701 h 738"/>
                <a:gd name="T26" fmla="*/ 654 w 951"/>
                <a:gd name="T27" fmla="*/ 713 h 738"/>
                <a:gd name="T28" fmla="*/ 626 w 951"/>
                <a:gd name="T29" fmla="*/ 722 h 738"/>
                <a:gd name="T30" fmla="*/ 614 w 951"/>
                <a:gd name="T31" fmla="*/ 725 h 738"/>
                <a:gd name="T32" fmla="*/ 581 w 951"/>
                <a:gd name="T33" fmla="*/ 732 h 738"/>
                <a:gd name="T34" fmla="*/ 551 w 951"/>
                <a:gd name="T35" fmla="*/ 736 h 738"/>
                <a:gd name="T36" fmla="*/ 543 w 951"/>
                <a:gd name="T37" fmla="*/ 737 h 738"/>
                <a:gd name="T38" fmla="*/ 537 w 951"/>
                <a:gd name="T39" fmla="*/ 737 h 738"/>
                <a:gd name="T40" fmla="*/ 528 w 951"/>
                <a:gd name="T41" fmla="*/ 737 h 738"/>
                <a:gd name="T42" fmla="*/ 523 w 951"/>
                <a:gd name="T43" fmla="*/ 738 h 738"/>
                <a:gd name="T44" fmla="*/ 516 w 951"/>
                <a:gd name="T45" fmla="*/ 738 h 738"/>
                <a:gd name="T46" fmla="*/ 406 w 951"/>
                <a:gd name="T47" fmla="*/ 738 h 738"/>
                <a:gd name="T48" fmla="*/ 357 w 951"/>
                <a:gd name="T49" fmla="*/ 735 h 738"/>
                <a:gd name="T50" fmla="*/ 310 w 951"/>
                <a:gd name="T51" fmla="*/ 727 h 738"/>
                <a:gd name="T52" fmla="*/ 265 w 951"/>
                <a:gd name="T53" fmla="*/ 714 h 738"/>
                <a:gd name="T54" fmla="*/ 222 w 951"/>
                <a:gd name="T55" fmla="*/ 695 h 738"/>
                <a:gd name="T56" fmla="*/ 182 w 951"/>
                <a:gd name="T57" fmla="*/ 672 h 738"/>
                <a:gd name="T58" fmla="*/ 145 w 951"/>
                <a:gd name="T59" fmla="*/ 646 h 738"/>
                <a:gd name="T60" fmla="*/ 111 w 951"/>
                <a:gd name="T61" fmla="*/ 615 h 738"/>
                <a:gd name="T62" fmla="*/ 81 w 951"/>
                <a:gd name="T63" fmla="*/ 580 h 738"/>
                <a:gd name="T64" fmla="*/ 55 w 951"/>
                <a:gd name="T65" fmla="*/ 543 h 738"/>
                <a:gd name="T66" fmla="*/ 34 w 951"/>
                <a:gd name="T67" fmla="*/ 501 h 738"/>
                <a:gd name="T68" fmla="*/ 17 w 951"/>
                <a:gd name="T69" fmla="*/ 458 h 738"/>
                <a:gd name="T70" fmla="*/ 6 w 951"/>
                <a:gd name="T71" fmla="*/ 412 h 738"/>
                <a:gd name="T72" fmla="*/ 0 w 951"/>
                <a:gd name="T73" fmla="*/ 363 h 738"/>
                <a:gd name="T74" fmla="*/ 0 w 951"/>
                <a:gd name="T75" fmla="*/ 314 h 738"/>
                <a:gd name="T76" fmla="*/ 6 w 951"/>
                <a:gd name="T77" fmla="*/ 267 h 738"/>
                <a:gd name="T78" fmla="*/ 17 w 951"/>
                <a:gd name="T79" fmla="*/ 220 h 738"/>
                <a:gd name="T80" fmla="*/ 34 w 951"/>
                <a:gd name="T81" fmla="*/ 177 h 738"/>
                <a:gd name="T82" fmla="*/ 54 w 951"/>
                <a:gd name="T83" fmla="*/ 135 h 738"/>
                <a:gd name="T84" fmla="*/ 80 w 951"/>
                <a:gd name="T85" fmla="*/ 95 h 738"/>
                <a:gd name="T86" fmla="*/ 110 w 951"/>
                <a:gd name="T87" fmla="*/ 60 h 738"/>
                <a:gd name="T88" fmla="*/ 145 w 951"/>
                <a:gd name="T89" fmla="*/ 28 h 738"/>
                <a:gd name="T90" fmla="*/ 183 w 951"/>
                <a:gd name="T91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51" h="738">
                  <a:moveTo>
                    <a:pt x="183" y="0"/>
                  </a:moveTo>
                  <a:lnTo>
                    <a:pt x="951" y="406"/>
                  </a:lnTo>
                  <a:lnTo>
                    <a:pt x="851" y="548"/>
                  </a:lnTo>
                  <a:lnTo>
                    <a:pt x="836" y="573"/>
                  </a:lnTo>
                  <a:lnTo>
                    <a:pt x="818" y="595"/>
                  </a:lnTo>
                  <a:lnTo>
                    <a:pt x="802" y="613"/>
                  </a:lnTo>
                  <a:lnTo>
                    <a:pt x="784" y="632"/>
                  </a:lnTo>
                  <a:lnTo>
                    <a:pt x="763" y="649"/>
                  </a:lnTo>
                  <a:lnTo>
                    <a:pt x="745" y="664"/>
                  </a:lnTo>
                  <a:lnTo>
                    <a:pt x="722" y="679"/>
                  </a:lnTo>
                  <a:lnTo>
                    <a:pt x="698" y="692"/>
                  </a:lnTo>
                  <a:lnTo>
                    <a:pt x="690" y="697"/>
                  </a:lnTo>
                  <a:lnTo>
                    <a:pt x="681" y="701"/>
                  </a:lnTo>
                  <a:lnTo>
                    <a:pt x="654" y="713"/>
                  </a:lnTo>
                  <a:lnTo>
                    <a:pt x="626" y="722"/>
                  </a:lnTo>
                  <a:lnTo>
                    <a:pt x="614" y="725"/>
                  </a:lnTo>
                  <a:lnTo>
                    <a:pt x="581" y="732"/>
                  </a:lnTo>
                  <a:lnTo>
                    <a:pt x="551" y="736"/>
                  </a:lnTo>
                  <a:lnTo>
                    <a:pt x="543" y="737"/>
                  </a:lnTo>
                  <a:lnTo>
                    <a:pt x="537" y="737"/>
                  </a:lnTo>
                  <a:lnTo>
                    <a:pt x="528" y="737"/>
                  </a:lnTo>
                  <a:lnTo>
                    <a:pt x="523" y="738"/>
                  </a:lnTo>
                  <a:lnTo>
                    <a:pt x="516" y="738"/>
                  </a:lnTo>
                  <a:lnTo>
                    <a:pt x="406" y="738"/>
                  </a:lnTo>
                  <a:lnTo>
                    <a:pt x="357" y="735"/>
                  </a:lnTo>
                  <a:lnTo>
                    <a:pt x="310" y="727"/>
                  </a:lnTo>
                  <a:lnTo>
                    <a:pt x="265" y="714"/>
                  </a:lnTo>
                  <a:lnTo>
                    <a:pt x="222" y="695"/>
                  </a:lnTo>
                  <a:lnTo>
                    <a:pt x="182" y="672"/>
                  </a:lnTo>
                  <a:lnTo>
                    <a:pt x="145" y="646"/>
                  </a:lnTo>
                  <a:lnTo>
                    <a:pt x="111" y="615"/>
                  </a:lnTo>
                  <a:lnTo>
                    <a:pt x="81" y="580"/>
                  </a:lnTo>
                  <a:lnTo>
                    <a:pt x="55" y="543"/>
                  </a:lnTo>
                  <a:lnTo>
                    <a:pt x="34" y="501"/>
                  </a:lnTo>
                  <a:lnTo>
                    <a:pt x="17" y="458"/>
                  </a:lnTo>
                  <a:lnTo>
                    <a:pt x="6" y="412"/>
                  </a:lnTo>
                  <a:lnTo>
                    <a:pt x="0" y="363"/>
                  </a:lnTo>
                  <a:lnTo>
                    <a:pt x="0" y="314"/>
                  </a:lnTo>
                  <a:lnTo>
                    <a:pt x="6" y="267"/>
                  </a:lnTo>
                  <a:lnTo>
                    <a:pt x="17" y="220"/>
                  </a:lnTo>
                  <a:lnTo>
                    <a:pt x="34" y="177"/>
                  </a:lnTo>
                  <a:lnTo>
                    <a:pt x="54" y="135"/>
                  </a:lnTo>
                  <a:lnTo>
                    <a:pt x="80" y="95"/>
                  </a:lnTo>
                  <a:lnTo>
                    <a:pt x="110" y="60"/>
                  </a:lnTo>
                  <a:lnTo>
                    <a:pt x="145" y="28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446"/>
            <p:cNvSpPr>
              <a:spLocks/>
            </p:cNvSpPr>
            <p:nvPr/>
          </p:nvSpPr>
          <p:spPr bwMode="auto">
            <a:xfrm>
              <a:off x="1689100" y="2030413"/>
              <a:ext cx="85725" cy="120650"/>
            </a:xfrm>
            <a:custGeom>
              <a:avLst/>
              <a:gdLst>
                <a:gd name="T0" fmla="*/ 395 w 536"/>
                <a:gd name="T1" fmla="*/ 0 h 763"/>
                <a:gd name="T2" fmla="*/ 430 w 536"/>
                <a:gd name="T3" fmla="*/ 1 h 763"/>
                <a:gd name="T4" fmla="*/ 464 w 536"/>
                <a:gd name="T5" fmla="*/ 7 h 763"/>
                <a:gd name="T6" fmla="*/ 498 w 536"/>
                <a:gd name="T7" fmla="*/ 14 h 763"/>
                <a:gd name="T8" fmla="*/ 515 w 536"/>
                <a:gd name="T9" fmla="*/ 21 h 763"/>
                <a:gd name="T10" fmla="*/ 536 w 536"/>
                <a:gd name="T11" fmla="*/ 34 h 763"/>
                <a:gd name="T12" fmla="*/ 227 w 536"/>
                <a:gd name="T13" fmla="*/ 763 h 763"/>
                <a:gd name="T14" fmla="*/ 193 w 536"/>
                <a:gd name="T15" fmla="*/ 744 h 763"/>
                <a:gd name="T16" fmla="*/ 159 w 536"/>
                <a:gd name="T17" fmla="*/ 722 h 763"/>
                <a:gd name="T18" fmla="*/ 128 w 536"/>
                <a:gd name="T19" fmla="*/ 696 h 763"/>
                <a:gd name="T20" fmla="*/ 100 w 536"/>
                <a:gd name="T21" fmla="*/ 666 h 763"/>
                <a:gd name="T22" fmla="*/ 75 w 536"/>
                <a:gd name="T23" fmla="*/ 634 h 763"/>
                <a:gd name="T24" fmla="*/ 53 w 536"/>
                <a:gd name="T25" fmla="*/ 599 h 763"/>
                <a:gd name="T26" fmla="*/ 32 w 536"/>
                <a:gd name="T27" fmla="*/ 558 h 763"/>
                <a:gd name="T28" fmla="*/ 17 w 536"/>
                <a:gd name="T29" fmla="*/ 517 h 763"/>
                <a:gd name="T30" fmla="*/ 6 w 536"/>
                <a:gd name="T31" fmla="*/ 473 h 763"/>
                <a:gd name="T32" fmla="*/ 1 w 536"/>
                <a:gd name="T33" fmla="*/ 429 h 763"/>
                <a:gd name="T34" fmla="*/ 0 w 536"/>
                <a:gd name="T35" fmla="*/ 384 h 763"/>
                <a:gd name="T36" fmla="*/ 4 w 536"/>
                <a:gd name="T37" fmla="*/ 340 h 763"/>
                <a:gd name="T38" fmla="*/ 14 w 536"/>
                <a:gd name="T39" fmla="*/ 295 h 763"/>
                <a:gd name="T40" fmla="*/ 29 w 536"/>
                <a:gd name="T41" fmla="*/ 249 h 763"/>
                <a:gd name="T42" fmla="*/ 50 w 536"/>
                <a:gd name="T43" fmla="*/ 206 h 763"/>
                <a:gd name="T44" fmla="*/ 75 w 536"/>
                <a:gd name="T45" fmla="*/ 166 h 763"/>
                <a:gd name="T46" fmla="*/ 104 w 536"/>
                <a:gd name="T47" fmla="*/ 130 h 763"/>
                <a:gd name="T48" fmla="*/ 137 w 536"/>
                <a:gd name="T49" fmla="*/ 98 h 763"/>
                <a:gd name="T50" fmla="*/ 174 w 536"/>
                <a:gd name="T51" fmla="*/ 69 h 763"/>
                <a:gd name="T52" fmla="*/ 214 w 536"/>
                <a:gd name="T53" fmla="*/ 45 h 763"/>
                <a:gd name="T54" fmla="*/ 257 w 536"/>
                <a:gd name="T55" fmla="*/ 25 h 763"/>
                <a:gd name="T56" fmla="*/ 301 w 536"/>
                <a:gd name="T57" fmla="*/ 12 h 763"/>
                <a:gd name="T58" fmla="*/ 348 w 536"/>
                <a:gd name="T59" fmla="*/ 3 h 763"/>
                <a:gd name="T60" fmla="*/ 395 w 536"/>
                <a:gd name="T61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6" h="763">
                  <a:moveTo>
                    <a:pt x="395" y="0"/>
                  </a:moveTo>
                  <a:lnTo>
                    <a:pt x="430" y="1"/>
                  </a:lnTo>
                  <a:lnTo>
                    <a:pt x="464" y="7"/>
                  </a:lnTo>
                  <a:lnTo>
                    <a:pt x="498" y="14"/>
                  </a:lnTo>
                  <a:lnTo>
                    <a:pt x="515" y="21"/>
                  </a:lnTo>
                  <a:lnTo>
                    <a:pt x="536" y="34"/>
                  </a:lnTo>
                  <a:lnTo>
                    <a:pt x="227" y="763"/>
                  </a:lnTo>
                  <a:lnTo>
                    <a:pt x="193" y="744"/>
                  </a:lnTo>
                  <a:lnTo>
                    <a:pt x="159" y="722"/>
                  </a:lnTo>
                  <a:lnTo>
                    <a:pt x="128" y="696"/>
                  </a:lnTo>
                  <a:lnTo>
                    <a:pt x="100" y="666"/>
                  </a:lnTo>
                  <a:lnTo>
                    <a:pt x="75" y="634"/>
                  </a:lnTo>
                  <a:lnTo>
                    <a:pt x="53" y="599"/>
                  </a:lnTo>
                  <a:lnTo>
                    <a:pt x="32" y="558"/>
                  </a:lnTo>
                  <a:lnTo>
                    <a:pt x="17" y="517"/>
                  </a:lnTo>
                  <a:lnTo>
                    <a:pt x="6" y="473"/>
                  </a:lnTo>
                  <a:lnTo>
                    <a:pt x="1" y="429"/>
                  </a:lnTo>
                  <a:lnTo>
                    <a:pt x="0" y="384"/>
                  </a:lnTo>
                  <a:lnTo>
                    <a:pt x="4" y="340"/>
                  </a:lnTo>
                  <a:lnTo>
                    <a:pt x="14" y="295"/>
                  </a:lnTo>
                  <a:lnTo>
                    <a:pt x="29" y="249"/>
                  </a:lnTo>
                  <a:lnTo>
                    <a:pt x="50" y="206"/>
                  </a:lnTo>
                  <a:lnTo>
                    <a:pt x="75" y="166"/>
                  </a:lnTo>
                  <a:lnTo>
                    <a:pt x="104" y="130"/>
                  </a:lnTo>
                  <a:lnTo>
                    <a:pt x="137" y="98"/>
                  </a:lnTo>
                  <a:lnTo>
                    <a:pt x="174" y="69"/>
                  </a:lnTo>
                  <a:lnTo>
                    <a:pt x="214" y="45"/>
                  </a:lnTo>
                  <a:lnTo>
                    <a:pt x="257" y="25"/>
                  </a:lnTo>
                  <a:lnTo>
                    <a:pt x="301" y="12"/>
                  </a:lnTo>
                  <a:lnTo>
                    <a:pt x="348" y="3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6" name="Group 925"/>
          <p:cNvGrpSpPr/>
          <p:nvPr/>
        </p:nvGrpSpPr>
        <p:grpSpPr>
          <a:xfrm>
            <a:off x="2653633" y="1941513"/>
            <a:ext cx="327025" cy="495300"/>
            <a:chOff x="2611438" y="1941513"/>
            <a:chExt cx="327025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6" name="Freeform 451"/>
            <p:cNvSpPr>
              <a:spLocks/>
            </p:cNvSpPr>
            <p:nvPr/>
          </p:nvSpPr>
          <p:spPr bwMode="auto">
            <a:xfrm>
              <a:off x="2611438" y="1941513"/>
              <a:ext cx="327025" cy="198438"/>
            </a:xfrm>
            <a:custGeom>
              <a:avLst/>
              <a:gdLst>
                <a:gd name="T0" fmla="*/ 1346 w 2268"/>
                <a:gd name="T1" fmla="*/ 1 h 1384"/>
                <a:gd name="T2" fmla="*/ 1611 w 2268"/>
                <a:gd name="T3" fmla="*/ 10 h 1384"/>
                <a:gd name="T4" fmla="*/ 1820 w 2268"/>
                <a:gd name="T5" fmla="*/ 25 h 1384"/>
                <a:gd name="T6" fmla="*/ 1980 w 2268"/>
                <a:gd name="T7" fmla="*/ 44 h 1384"/>
                <a:gd name="T8" fmla="*/ 2096 w 2268"/>
                <a:gd name="T9" fmla="*/ 67 h 1384"/>
                <a:gd name="T10" fmla="*/ 2175 w 2268"/>
                <a:gd name="T11" fmla="*/ 91 h 1384"/>
                <a:gd name="T12" fmla="*/ 2226 w 2268"/>
                <a:gd name="T13" fmla="*/ 117 h 1384"/>
                <a:gd name="T14" fmla="*/ 2254 w 2268"/>
                <a:gd name="T15" fmla="*/ 143 h 1384"/>
                <a:gd name="T16" fmla="*/ 2265 w 2268"/>
                <a:gd name="T17" fmla="*/ 167 h 1384"/>
                <a:gd name="T18" fmla="*/ 2267 w 2268"/>
                <a:gd name="T19" fmla="*/ 188 h 1384"/>
                <a:gd name="T20" fmla="*/ 2267 w 2268"/>
                <a:gd name="T21" fmla="*/ 226 h 1384"/>
                <a:gd name="T22" fmla="*/ 2268 w 2268"/>
                <a:gd name="T23" fmla="*/ 329 h 1384"/>
                <a:gd name="T24" fmla="*/ 2266 w 2268"/>
                <a:gd name="T25" fmla="*/ 490 h 1384"/>
                <a:gd name="T26" fmla="*/ 2263 w 2268"/>
                <a:gd name="T27" fmla="*/ 700 h 1384"/>
                <a:gd name="T28" fmla="*/ 2256 w 2268"/>
                <a:gd name="T29" fmla="*/ 949 h 1384"/>
                <a:gd name="T30" fmla="*/ 2114 w 2268"/>
                <a:gd name="T31" fmla="*/ 1253 h 1384"/>
                <a:gd name="T32" fmla="*/ 2017 w 2268"/>
                <a:gd name="T33" fmla="*/ 1335 h 1384"/>
                <a:gd name="T34" fmla="*/ 1938 w 2268"/>
                <a:gd name="T35" fmla="*/ 1372 h 1384"/>
                <a:gd name="T36" fmla="*/ 1888 w 2268"/>
                <a:gd name="T37" fmla="*/ 1373 h 1384"/>
                <a:gd name="T38" fmla="*/ 1809 w 2268"/>
                <a:gd name="T39" fmla="*/ 1338 h 1384"/>
                <a:gd name="T40" fmla="*/ 1717 w 2268"/>
                <a:gd name="T41" fmla="*/ 1257 h 1384"/>
                <a:gd name="T42" fmla="*/ 1587 w 2268"/>
                <a:gd name="T43" fmla="*/ 1291 h 1384"/>
                <a:gd name="T44" fmla="*/ 1486 w 2268"/>
                <a:gd name="T45" fmla="*/ 1361 h 1384"/>
                <a:gd name="T46" fmla="*/ 1393 w 2268"/>
                <a:gd name="T47" fmla="*/ 1378 h 1384"/>
                <a:gd name="T48" fmla="*/ 1299 w 2268"/>
                <a:gd name="T49" fmla="*/ 1346 h 1384"/>
                <a:gd name="T50" fmla="*/ 1197 w 2268"/>
                <a:gd name="T51" fmla="*/ 1262 h 1384"/>
                <a:gd name="T52" fmla="*/ 1066 w 2268"/>
                <a:gd name="T53" fmla="*/ 1297 h 1384"/>
                <a:gd name="T54" fmla="*/ 966 w 2268"/>
                <a:gd name="T55" fmla="*/ 1365 h 1384"/>
                <a:gd name="T56" fmla="*/ 872 w 2268"/>
                <a:gd name="T57" fmla="*/ 1384 h 1384"/>
                <a:gd name="T58" fmla="*/ 778 w 2268"/>
                <a:gd name="T59" fmla="*/ 1350 h 1384"/>
                <a:gd name="T60" fmla="*/ 676 w 2268"/>
                <a:gd name="T61" fmla="*/ 1267 h 1384"/>
                <a:gd name="T62" fmla="*/ 544 w 2268"/>
                <a:gd name="T63" fmla="*/ 1303 h 1384"/>
                <a:gd name="T64" fmla="*/ 437 w 2268"/>
                <a:gd name="T65" fmla="*/ 1370 h 1384"/>
                <a:gd name="T66" fmla="*/ 343 w 2268"/>
                <a:gd name="T67" fmla="*/ 1376 h 1384"/>
                <a:gd name="T68" fmla="*/ 254 w 2268"/>
                <a:gd name="T69" fmla="*/ 1336 h 1384"/>
                <a:gd name="T70" fmla="*/ 156 w 2268"/>
                <a:gd name="T71" fmla="*/ 1253 h 1384"/>
                <a:gd name="T72" fmla="*/ 13 w 2268"/>
                <a:gd name="T73" fmla="*/ 963 h 1384"/>
                <a:gd name="T74" fmla="*/ 5 w 2268"/>
                <a:gd name="T75" fmla="*/ 710 h 1384"/>
                <a:gd name="T76" fmla="*/ 1 w 2268"/>
                <a:gd name="T77" fmla="*/ 495 h 1384"/>
                <a:gd name="T78" fmla="*/ 0 w 2268"/>
                <a:gd name="T79" fmla="*/ 331 h 1384"/>
                <a:gd name="T80" fmla="*/ 0 w 2268"/>
                <a:gd name="T81" fmla="*/ 225 h 1384"/>
                <a:gd name="T82" fmla="*/ 0 w 2268"/>
                <a:gd name="T83" fmla="*/ 187 h 1384"/>
                <a:gd name="T84" fmla="*/ 3 w 2268"/>
                <a:gd name="T85" fmla="*/ 167 h 1384"/>
                <a:gd name="T86" fmla="*/ 15 w 2268"/>
                <a:gd name="T87" fmla="*/ 143 h 1384"/>
                <a:gd name="T88" fmla="*/ 42 w 2268"/>
                <a:gd name="T89" fmla="*/ 117 h 1384"/>
                <a:gd name="T90" fmla="*/ 92 w 2268"/>
                <a:gd name="T91" fmla="*/ 91 h 1384"/>
                <a:gd name="T92" fmla="*/ 173 w 2268"/>
                <a:gd name="T93" fmla="*/ 67 h 1384"/>
                <a:gd name="T94" fmla="*/ 288 w 2268"/>
                <a:gd name="T95" fmla="*/ 44 h 1384"/>
                <a:gd name="T96" fmla="*/ 447 w 2268"/>
                <a:gd name="T97" fmla="*/ 25 h 1384"/>
                <a:gd name="T98" fmla="*/ 656 w 2268"/>
                <a:gd name="T99" fmla="*/ 10 h 1384"/>
                <a:gd name="T100" fmla="*/ 922 w 2268"/>
                <a:gd name="T101" fmla="*/ 1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68" h="1384">
                  <a:moveTo>
                    <a:pt x="1134" y="0"/>
                  </a:moveTo>
                  <a:lnTo>
                    <a:pt x="1243" y="0"/>
                  </a:lnTo>
                  <a:lnTo>
                    <a:pt x="1346" y="1"/>
                  </a:lnTo>
                  <a:lnTo>
                    <a:pt x="1441" y="3"/>
                  </a:lnTo>
                  <a:lnTo>
                    <a:pt x="1530" y="7"/>
                  </a:lnTo>
                  <a:lnTo>
                    <a:pt x="1611" y="10"/>
                  </a:lnTo>
                  <a:lnTo>
                    <a:pt x="1688" y="14"/>
                  </a:lnTo>
                  <a:lnTo>
                    <a:pt x="1756" y="19"/>
                  </a:lnTo>
                  <a:lnTo>
                    <a:pt x="1820" y="25"/>
                  </a:lnTo>
                  <a:lnTo>
                    <a:pt x="1878" y="30"/>
                  </a:lnTo>
                  <a:lnTo>
                    <a:pt x="1931" y="37"/>
                  </a:lnTo>
                  <a:lnTo>
                    <a:pt x="1980" y="44"/>
                  </a:lnTo>
                  <a:lnTo>
                    <a:pt x="2022" y="52"/>
                  </a:lnTo>
                  <a:lnTo>
                    <a:pt x="2062" y="59"/>
                  </a:lnTo>
                  <a:lnTo>
                    <a:pt x="2096" y="67"/>
                  </a:lnTo>
                  <a:lnTo>
                    <a:pt x="2126" y="75"/>
                  </a:lnTo>
                  <a:lnTo>
                    <a:pt x="2153" y="83"/>
                  </a:lnTo>
                  <a:lnTo>
                    <a:pt x="2175" y="91"/>
                  </a:lnTo>
                  <a:lnTo>
                    <a:pt x="2195" y="100"/>
                  </a:lnTo>
                  <a:lnTo>
                    <a:pt x="2212" y="109"/>
                  </a:lnTo>
                  <a:lnTo>
                    <a:pt x="2226" y="117"/>
                  </a:lnTo>
                  <a:lnTo>
                    <a:pt x="2237" y="126"/>
                  </a:lnTo>
                  <a:lnTo>
                    <a:pt x="2246" y="134"/>
                  </a:lnTo>
                  <a:lnTo>
                    <a:pt x="2254" y="143"/>
                  </a:lnTo>
                  <a:lnTo>
                    <a:pt x="2259" y="152"/>
                  </a:lnTo>
                  <a:lnTo>
                    <a:pt x="2262" y="159"/>
                  </a:lnTo>
                  <a:lnTo>
                    <a:pt x="2265" y="167"/>
                  </a:lnTo>
                  <a:lnTo>
                    <a:pt x="2266" y="174"/>
                  </a:lnTo>
                  <a:lnTo>
                    <a:pt x="2267" y="180"/>
                  </a:lnTo>
                  <a:lnTo>
                    <a:pt x="2267" y="188"/>
                  </a:lnTo>
                  <a:lnTo>
                    <a:pt x="2267" y="193"/>
                  </a:lnTo>
                  <a:lnTo>
                    <a:pt x="2267" y="205"/>
                  </a:lnTo>
                  <a:lnTo>
                    <a:pt x="2267" y="226"/>
                  </a:lnTo>
                  <a:lnTo>
                    <a:pt x="2268" y="252"/>
                  </a:lnTo>
                  <a:lnTo>
                    <a:pt x="2268" y="287"/>
                  </a:lnTo>
                  <a:lnTo>
                    <a:pt x="2268" y="329"/>
                  </a:lnTo>
                  <a:lnTo>
                    <a:pt x="2267" y="376"/>
                  </a:lnTo>
                  <a:lnTo>
                    <a:pt x="2267" y="431"/>
                  </a:lnTo>
                  <a:lnTo>
                    <a:pt x="2266" y="490"/>
                  </a:lnTo>
                  <a:lnTo>
                    <a:pt x="2266" y="555"/>
                  </a:lnTo>
                  <a:lnTo>
                    <a:pt x="2264" y="625"/>
                  </a:lnTo>
                  <a:lnTo>
                    <a:pt x="2263" y="700"/>
                  </a:lnTo>
                  <a:lnTo>
                    <a:pt x="2261" y="779"/>
                  </a:lnTo>
                  <a:lnTo>
                    <a:pt x="2259" y="862"/>
                  </a:lnTo>
                  <a:lnTo>
                    <a:pt x="2256" y="949"/>
                  </a:lnTo>
                  <a:lnTo>
                    <a:pt x="2253" y="1039"/>
                  </a:lnTo>
                  <a:lnTo>
                    <a:pt x="2248" y="1131"/>
                  </a:lnTo>
                  <a:lnTo>
                    <a:pt x="2114" y="1253"/>
                  </a:lnTo>
                  <a:lnTo>
                    <a:pt x="2080" y="1285"/>
                  </a:lnTo>
                  <a:lnTo>
                    <a:pt x="2048" y="1313"/>
                  </a:lnTo>
                  <a:lnTo>
                    <a:pt x="2017" y="1335"/>
                  </a:lnTo>
                  <a:lnTo>
                    <a:pt x="1990" y="1353"/>
                  </a:lnTo>
                  <a:lnTo>
                    <a:pt x="1962" y="1364"/>
                  </a:lnTo>
                  <a:lnTo>
                    <a:pt x="1938" y="1372"/>
                  </a:lnTo>
                  <a:lnTo>
                    <a:pt x="1913" y="1375"/>
                  </a:lnTo>
                  <a:lnTo>
                    <a:pt x="1912" y="1375"/>
                  </a:lnTo>
                  <a:lnTo>
                    <a:pt x="1888" y="1373"/>
                  </a:lnTo>
                  <a:lnTo>
                    <a:pt x="1863" y="1365"/>
                  </a:lnTo>
                  <a:lnTo>
                    <a:pt x="1837" y="1354"/>
                  </a:lnTo>
                  <a:lnTo>
                    <a:pt x="1809" y="1338"/>
                  </a:lnTo>
                  <a:lnTo>
                    <a:pt x="1781" y="1316"/>
                  </a:lnTo>
                  <a:lnTo>
                    <a:pt x="1750" y="1289"/>
                  </a:lnTo>
                  <a:lnTo>
                    <a:pt x="1717" y="1257"/>
                  </a:lnTo>
                  <a:lnTo>
                    <a:pt x="1670" y="1210"/>
                  </a:lnTo>
                  <a:lnTo>
                    <a:pt x="1623" y="1257"/>
                  </a:lnTo>
                  <a:lnTo>
                    <a:pt x="1587" y="1291"/>
                  </a:lnTo>
                  <a:lnTo>
                    <a:pt x="1552" y="1320"/>
                  </a:lnTo>
                  <a:lnTo>
                    <a:pt x="1519" y="1343"/>
                  </a:lnTo>
                  <a:lnTo>
                    <a:pt x="1486" y="1361"/>
                  </a:lnTo>
                  <a:lnTo>
                    <a:pt x="1454" y="1372"/>
                  </a:lnTo>
                  <a:lnTo>
                    <a:pt x="1424" y="1378"/>
                  </a:lnTo>
                  <a:lnTo>
                    <a:pt x="1393" y="1378"/>
                  </a:lnTo>
                  <a:lnTo>
                    <a:pt x="1361" y="1373"/>
                  </a:lnTo>
                  <a:lnTo>
                    <a:pt x="1330" y="1362"/>
                  </a:lnTo>
                  <a:lnTo>
                    <a:pt x="1299" y="1346"/>
                  </a:lnTo>
                  <a:lnTo>
                    <a:pt x="1266" y="1324"/>
                  </a:lnTo>
                  <a:lnTo>
                    <a:pt x="1232" y="1296"/>
                  </a:lnTo>
                  <a:lnTo>
                    <a:pt x="1197" y="1262"/>
                  </a:lnTo>
                  <a:lnTo>
                    <a:pt x="1149" y="1214"/>
                  </a:lnTo>
                  <a:lnTo>
                    <a:pt x="1102" y="1262"/>
                  </a:lnTo>
                  <a:lnTo>
                    <a:pt x="1066" y="1297"/>
                  </a:lnTo>
                  <a:lnTo>
                    <a:pt x="1031" y="1326"/>
                  </a:lnTo>
                  <a:lnTo>
                    <a:pt x="999" y="1348"/>
                  </a:lnTo>
                  <a:lnTo>
                    <a:pt x="966" y="1365"/>
                  </a:lnTo>
                  <a:lnTo>
                    <a:pt x="935" y="1377"/>
                  </a:lnTo>
                  <a:lnTo>
                    <a:pt x="903" y="1384"/>
                  </a:lnTo>
                  <a:lnTo>
                    <a:pt x="872" y="1384"/>
                  </a:lnTo>
                  <a:lnTo>
                    <a:pt x="842" y="1378"/>
                  </a:lnTo>
                  <a:lnTo>
                    <a:pt x="810" y="1368"/>
                  </a:lnTo>
                  <a:lnTo>
                    <a:pt x="778" y="1350"/>
                  </a:lnTo>
                  <a:lnTo>
                    <a:pt x="745" y="1329"/>
                  </a:lnTo>
                  <a:lnTo>
                    <a:pt x="711" y="1301"/>
                  </a:lnTo>
                  <a:lnTo>
                    <a:pt x="676" y="1267"/>
                  </a:lnTo>
                  <a:lnTo>
                    <a:pt x="629" y="1219"/>
                  </a:lnTo>
                  <a:lnTo>
                    <a:pt x="582" y="1267"/>
                  </a:lnTo>
                  <a:lnTo>
                    <a:pt x="544" y="1303"/>
                  </a:lnTo>
                  <a:lnTo>
                    <a:pt x="507" y="1332"/>
                  </a:lnTo>
                  <a:lnTo>
                    <a:pt x="471" y="1355"/>
                  </a:lnTo>
                  <a:lnTo>
                    <a:pt x="437" y="1370"/>
                  </a:lnTo>
                  <a:lnTo>
                    <a:pt x="403" y="1378"/>
                  </a:lnTo>
                  <a:lnTo>
                    <a:pt x="371" y="1379"/>
                  </a:lnTo>
                  <a:lnTo>
                    <a:pt x="343" y="1376"/>
                  </a:lnTo>
                  <a:lnTo>
                    <a:pt x="315" y="1368"/>
                  </a:lnTo>
                  <a:lnTo>
                    <a:pt x="285" y="1355"/>
                  </a:lnTo>
                  <a:lnTo>
                    <a:pt x="254" y="1336"/>
                  </a:lnTo>
                  <a:lnTo>
                    <a:pt x="223" y="1313"/>
                  </a:lnTo>
                  <a:lnTo>
                    <a:pt x="190" y="1285"/>
                  </a:lnTo>
                  <a:lnTo>
                    <a:pt x="156" y="1253"/>
                  </a:lnTo>
                  <a:lnTo>
                    <a:pt x="21" y="1148"/>
                  </a:lnTo>
                  <a:lnTo>
                    <a:pt x="17" y="1054"/>
                  </a:lnTo>
                  <a:lnTo>
                    <a:pt x="13" y="963"/>
                  </a:lnTo>
                  <a:lnTo>
                    <a:pt x="11" y="874"/>
                  </a:lnTo>
                  <a:lnTo>
                    <a:pt x="7" y="790"/>
                  </a:lnTo>
                  <a:lnTo>
                    <a:pt x="5" y="710"/>
                  </a:lnTo>
                  <a:lnTo>
                    <a:pt x="4" y="633"/>
                  </a:lnTo>
                  <a:lnTo>
                    <a:pt x="2" y="562"/>
                  </a:lnTo>
                  <a:lnTo>
                    <a:pt x="1" y="495"/>
                  </a:lnTo>
                  <a:lnTo>
                    <a:pt x="1" y="434"/>
                  </a:lnTo>
                  <a:lnTo>
                    <a:pt x="0" y="379"/>
                  </a:lnTo>
                  <a:lnTo>
                    <a:pt x="0" y="331"/>
                  </a:lnTo>
                  <a:lnTo>
                    <a:pt x="0" y="288"/>
                  </a:lnTo>
                  <a:lnTo>
                    <a:pt x="0" y="252"/>
                  </a:lnTo>
                  <a:lnTo>
                    <a:pt x="0" y="225"/>
                  </a:lnTo>
                  <a:lnTo>
                    <a:pt x="0" y="205"/>
                  </a:lnTo>
                  <a:lnTo>
                    <a:pt x="0" y="193"/>
                  </a:lnTo>
                  <a:lnTo>
                    <a:pt x="0" y="187"/>
                  </a:lnTo>
                  <a:lnTo>
                    <a:pt x="1" y="180"/>
                  </a:lnTo>
                  <a:lnTo>
                    <a:pt x="1" y="174"/>
                  </a:lnTo>
                  <a:lnTo>
                    <a:pt x="3" y="167"/>
                  </a:lnTo>
                  <a:lnTo>
                    <a:pt x="5" y="159"/>
                  </a:lnTo>
                  <a:lnTo>
                    <a:pt x="10" y="150"/>
                  </a:lnTo>
                  <a:lnTo>
                    <a:pt x="15" y="143"/>
                  </a:lnTo>
                  <a:lnTo>
                    <a:pt x="22" y="134"/>
                  </a:lnTo>
                  <a:lnTo>
                    <a:pt x="31" y="126"/>
                  </a:lnTo>
                  <a:lnTo>
                    <a:pt x="42" y="117"/>
                  </a:lnTo>
                  <a:lnTo>
                    <a:pt x="56" y="109"/>
                  </a:lnTo>
                  <a:lnTo>
                    <a:pt x="73" y="100"/>
                  </a:lnTo>
                  <a:lnTo>
                    <a:pt x="92" y="91"/>
                  </a:lnTo>
                  <a:lnTo>
                    <a:pt x="116" y="83"/>
                  </a:lnTo>
                  <a:lnTo>
                    <a:pt x="142" y="75"/>
                  </a:lnTo>
                  <a:lnTo>
                    <a:pt x="173" y="67"/>
                  </a:lnTo>
                  <a:lnTo>
                    <a:pt x="207" y="59"/>
                  </a:lnTo>
                  <a:lnTo>
                    <a:pt x="245" y="52"/>
                  </a:lnTo>
                  <a:lnTo>
                    <a:pt x="288" y="44"/>
                  </a:lnTo>
                  <a:lnTo>
                    <a:pt x="336" y="37"/>
                  </a:lnTo>
                  <a:lnTo>
                    <a:pt x="389" y="30"/>
                  </a:lnTo>
                  <a:lnTo>
                    <a:pt x="447" y="25"/>
                  </a:lnTo>
                  <a:lnTo>
                    <a:pt x="511" y="19"/>
                  </a:lnTo>
                  <a:lnTo>
                    <a:pt x="581" y="14"/>
                  </a:lnTo>
                  <a:lnTo>
                    <a:pt x="656" y="10"/>
                  </a:lnTo>
                  <a:lnTo>
                    <a:pt x="738" y="7"/>
                  </a:lnTo>
                  <a:lnTo>
                    <a:pt x="827" y="3"/>
                  </a:lnTo>
                  <a:lnTo>
                    <a:pt x="922" y="1"/>
                  </a:lnTo>
                  <a:lnTo>
                    <a:pt x="1024" y="0"/>
                  </a:lnTo>
                  <a:lnTo>
                    <a:pt x="1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452"/>
            <p:cNvSpPr>
              <a:spLocks noEditPoints="1"/>
            </p:cNvSpPr>
            <p:nvPr/>
          </p:nvSpPr>
          <p:spPr bwMode="auto">
            <a:xfrm>
              <a:off x="2616201" y="2132013"/>
              <a:ext cx="319088" cy="304800"/>
            </a:xfrm>
            <a:custGeom>
              <a:avLst/>
              <a:gdLst>
                <a:gd name="T0" fmla="*/ 656 w 2208"/>
                <a:gd name="T1" fmla="*/ 1791 h 2121"/>
                <a:gd name="T2" fmla="*/ 703 w 2208"/>
                <a:gd name="T3" fmla="*/ 1873 h 2121"/>
                <a:gd name="T4" fmla="*/ 784 w 2208"/>
                <a:gd name="T5" fmla="*/ 1826 h 2121"/>
                <a:gd name="T6" fmla="*/ 738 w 2208"/>
                <a:gd name="T7" fmla="*/ 1743 h 2121"/>
                <a:gd name="T8" fmla="*/ 530 w 2208"/>
                <a:gd name="T9" fmla="*/ 1369 h 2121"/>
                <a:gd name="T10" fmla="*/ 553 w 2208"/>
                <a:gd name="T11" fmla="*/ 1461 h 2121"/>
                <a:gd name="T12" fmla="*/ 644 w 2208"/>
                <a:gd name="T13" fmla="*/ 1438 h 2121"/>
                <a:gd name="T14" fmla="*/ 621 w 2208"/>
                <a:gd name="T15" fmla="*/ 1345 h 2121"/>
                <a:gd name="T16" fmla="*/ 1166 w 2208"/>
                <a:gd name="T17" fmla="*/ 1288 h 2121"/>
                <a:gd name="T18" fmla="*/ 917 w 2208"/>
                <a:gd name="T19" fmla="*/ 1540 h 2121"/>
                <a:gd name="T20" fmla="*/ 938 w 2208"/>
                <a:gd name="T21" fmla="*/ 1722 h 2121"/>
                <a:gd name="T22" fmla="*/ 1208 w 2208"/>
                <a:gd name="T23" fmla="*/ 1956 h 2121"/>
                <a:gd name="T24" fmla="*/ 1377 w 2208"/>
                <a:gd name="T25" fmla="*/ 1904 h 2121"/>
                <a:gd name="T26" fmla="*/ 1587 w 2208"/>
                <a:gd name="T27" fmla="*/ 1625 h 2121"/>
                <a:gd name="T28" fmla="*/ 1396 w 2208"/>
                <a:gd name="T29" fmla="*/ 1332 h 2121"/>
                <a:gd name="T30" fmla="*/ 1653 w 2208"/>
                <a:gd name="T31" fmla="*/ 1127 h 2121"/>
                <a:gd name="T32" fmla="*/ 1587 w 2208"/>
                <a:gd name="T33" fmla="*/ 1195 h 2121"/>
                <a:gd name="T34" fmla="*/ 1653 w 2208"/>
                <a:gd name="T35" fmla="*/ 1263 h 2121"/>
                <a:gd name="T36" fmla="*/ 1720 w 2208"/>
                <a:gd name="T37" fmla="*/ 1195 h 2121"/>
                <a:gd name="T38" fmla="*/ 1653 w 2208"/>
                <a:gd name="T39" fmla="*/ 1127 h 2121"/>
                <a:gd name="T40" fmla="*/ 1056 w 2208"/>
                <a:gd name="T41" fmla="*/ 974 h 2121"/>
                <a:gd name="T42" fmla="*/ 1102 w 2208"/>
                <a:gd name="T43" fmla="*/ 1058 h 2121"/>
                <a:gd name="T44" fmla="*/ 1185 w 2208"/>
                <a:gd name="T45" fmla="*/ 1010 h 2121"/>
                <a:gd name="T46" fmla="*/ 1138 w 2208"/>
                <a:gd name="T47" fmla="*/ 928 h 2121"/>
                <a:gd name="T48" fmla="*/ 1396 w 2208"/>
                <a:gd name="T49" fmla="*/ 824 h 2121"/>
                <a:gd name="T50" fmla="*/ 1419 w 2208"/>
                <a:gd name="T51" fmla="*/ 916 h 2121"/>
                <a:gd name="T52" fmla="*/ 1510 w 2208"/>
                <a:gd name="T53" fmla="*/ 891 h 2121"/>
                <a:gd name="T54" fmla="*/ 1487 w 2208"/>
                <a:gd name="T55" fmla="*/ 799 h 2121"/>
                <a:gd name="T56" fmla="*/ 1273 w 2208"/>
                <a:gd name="T57" fmla="*/ 473 h 2121"/>
                <a:gd name="T58" fmla="*/ 1273 w 2208"/>
                <a:gd name="T59" fmla="*/ 568 h 2121"/>
                <a:gd name="T60" fmla="*/ 1367 w 2208"/>
                <a:gd name="T61" fmla="*/ 568 h 2121"/>
                <a:gd name="T62" fmla="*/ 1367 w 2208"/>
                <a:gd name="T63" fmla="*/ 473 h 2121"/>
                <a:gd name="T64" fmla="*/ 1553 w 2208"/>
                <a:gd name="T65" fmla="*/ 394 h 2121"/>
                <a:gd name="T66" fmla="*/ 1529 w 2208"/>
                <a:gd name="T67" fmla="*/ 487 h 2121"/>
                <a:gd name="T68" fmla="*/ 1619 w 2208"/>
                <a:gd name="T69" fmla="*/ 511 h 2121"/>
                <a:gd name="T70" fmla="*/ 1644 w 2208"/>
                <a:gd name="T71" fmla="*/ 419 h 2121"/>
                <a:gd name="T72" fmla="*/ 626 w 2208"/>
                <a:gd name="T73" fmla="*/ 379 h 2121"/>
                <a:gd name="T74" fmla="*/ 346 w 2208"/>
                <a:gd name="T75" fmla="*/ 592 h 2121"/>
                <a:gd name="T76" fmla="*/ 312 w 2208"/>
                <a:gd name="T77" fmla="*/ 772 h 2121"/>
                <a:gd name="T78" fmla="*/ 547 w 2208"/>
                <a:gd name="T79" fmla="*/ 1043 h 2121"/>
                <a:gd name="T80" fmla="*/ 728 w 2208"/>
                <a:gd name="T81" fmla="*/ 1046 h 2121"/>
                <a:gd name="T82" fmla="*/ 975 w 2208"/>
                <a:gd name="T83" fmla="*/ 795 h 2121"/>
                <a:gd name="T84" fmla="*/ 953 w 2208"/>
                <a:gd name="T85" fmla="*/ 612 h 2121"/>
                <a:gd name="T86" fmla="*/ 689 w 2208"/>
                <a:gd name="T87" fmla="*/ 381 h 2121"/>
                <a:gd name="T88" fmla="*/ 2181 w 2208"/>
                <a:gd name="T89" fmla="*/ 387 h 2121"/>
                <a:gd name="T90" fmla="*/ 2116 w 2208"/>
                <a:gd name="T91" fmla="*/ 971 h 2121"/>
                <a:gd name="T92" fmla="*/ 2014 w 2208"/>
                <a:gd name="T93" fmla="*/ 1497 h 2121"/>
                <a:gd name="T94" fmla="*/ 1867 w 2208"/>
                <a:gd name="T95" fmla="*/ 1896 h 2121"/>
                <a:gd name="T96" fmla="*/ 1677 w 2208"/>
                <a:gd name="T97" fmla="*/ 2097 h 2121"/>
                <a:gd name="T98" fmla="*/ 565 w 2208"/>
                <a:gd name="T99" fmla="*/ 2111 h 2121"/>
                <a:gd name="T100" fmla="*/ 370 w 2208"/>
                <a:gd name="T101" fmla="*/ 1945 h 2121"/>
                <a:gd name="T102" fmla="*/ 215 w 2208"/>
                <a:gd name="T103" fmla="*/ 1576 h 2121"/>
                <a:gd name="T104" fmla="*/ 106 w 2208"/>
                <a:gd name="T105" fmla="*/ 1067 h 2121"/>
                <a:gd name="T106" fmla="*/ 35 w 2208"/>
                <a:gd name="T107" fmla="*/ 489 h 2121"/>
                <a:gd name="T108" fmla="*/ 34 w 2208"/>
                <a:gd name="T109" fmla="*/ 32 h 2121"/>
                <a:gd name="T110" fmla="*/ 291 w 2208"/>
                <a:gd name="T111" fmla="*/ 189 h 2121"/>
                <a:gd name="T112" fmla="*/ 553 w 2208"/>
                <a:gd name="T113" fmla="*/ 122 h 2121"/>
                <a:gd name="T114" fmla="*/ 812 w 2208"/>
                <a:gd name="T115" fmla="*/ 196 h 2121"/>
                <a:gd name="T116" fmla="*/ 1074 w 2208"/>
                <a:gd name="T117" fmla="*/ 117 h 2121"/>
                <a:gd name="T118" fmla="*/ 1354 w 2208"/>
                <a:gd name="T119" fmla="*/ 194 h 2121"/>
                <a:gd name="T120" fmla="*/ 1639 w 2208"/>
                <a:gd name="T121" fmla="*/ 78 h 2121"/>
                <a:gd name="T122" fmla="*/ 1849 w 2208"/>
                <a:gd name="T123" fmla="*/ 187 h 2121"/>
                <a:gd name="T124" fmla="*/ 2059 w 2208"/>
                <a:gd name="T125" fmla="*/ 128 h 2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8" h="2121">
                  <a:moveTo>
                    <a:pt x="721" y="1740"/>
                  </a:moveTo>
                  <a:lnTo>
                    <a:pt x="703" y="1743"/>
                  </a:lnTo>
                  <a:lnTo>
                    <a:pt x="687" y="1750"/>
                  </a:lnTo>
                  <a:lnTo>
                    <a:pt x="673" y="1761"/>
                  </a:lnTo>
                  <a:lnTo>
                    <a:pt x="662" y="1774"/>
                  </a:lnTo>
                  <a:lnTo>
                    <a:pt x="656" y="1791"/>
                  </a:lnTo>
                  <a:lnTo>
                    <a:pt x="654" y="1808"/>
                  </a:lnTo>
                  <a:lnTo>
                    <a:pt x="656" y="1826"/>
                  </a:lnTo>
                  <a:lnTo>
                    <a:pt x="662" y="1842"/>
                  </a:lnTo>
                  <a:lnTo>
                    <a:pt x="673" y="1856"/>
                  </a:lnTo>
                  <a:lnTo>
                    <a:pt x="687" y="1867"/>
                  </a:lnTo>
                  <a:lnTo>
                    <a:pt x="703" y="1873"/>
                  </a:lnTo>
                  <a:lnTo>
                    <a:pt x="721" y="1875"/>
                  </a:lnTo>
                  <a:lnTo>
                    <a:pt x="738" y="1873"/>
                  </a:lnTo>
                  <a:lnTo>
                    <a:pt x="753" y="1867"/>
                  </a:lnTo>
                  <a:lnTo>
                    <a:pt x="767" y="1856"/>
                  </a:lnTo>
                  <a:lnTo>
                    <a:pt x="778" y="1842"/>
                  </a:lnTo>
                  <a:lnTo>
                    <a:pt x="784" y="1826"/>
                  </a:lnTo>
                  <a:lnTo>
                    <a:pt x="787" y="1808"/>
                  </a:lnTo>
                  <a:lnTo>
                    <a:pt x="784" y="1791"/>
                  </a:lnTo>
                  <a:lnTo>
                    <a:pt x="778" y="1774"/>
                  </a:lnTo>
                  <a:lnTo>
                    <a:pt x="767" y="1761"/>
                  </a:lnTo>
                  <a:lnTo>
                    <a:pt x="753" y="1750"/>
                  </a:lnTo>
                  <a:lnTo>
                    <a:pt x="738" y="1743"/>
                  </a:lnTo>
                  <a:lnTo>
                    <a:pt x="721" y="1740"/>
                  </a:lnTo>
                  <a:close/>
                  <a:moveTo>
                    <a:pt x="587" y="1336"/>
                  </a:moveTo>
                  <a:lnTo>
                    <a:pt x="569" y="1338"/>
                  </a:lnTo>
                  <a:lnTo>
                    <a:pt x="553" y="1345"/>
                  </a:lnTo>
                  <a:lnTo>
                    <a:pt x="540" y="1356"/>
                  </a:lnTo>
                  <a:lnTo>
                    <a:pt x="530" y="1369"/>
                  </a:lnTo>
                  <a:lnTo>
                    <a:pt x="522" y="1385"/>
                  </a:lnTo>
                  <a:lnTo>
                    <a:pt x="520" y="1403"/>
                  </a:lnTo>
                  <a:lnTo>
                    <a:pt x="522" y="1421"/>
                  </a:lnTo>
                  <a:lnTo>
                    <a:pt x="530" y="1438"/>
                  </a:lnTo>
                  <a:lnTo>
                    <a:pt x="540" y="1450"/>
                  </a:lnTo>
                  <a:lnTo>
                    <a:pt x="553" y="1461"/>
                  </a:lnTo>
                  <a:lnTo>
                    <a:pt x="569" y="1469"/>
                  </a:lnTo>
                  <a:lnTo>
                    <a:pt x="587" y="1471"/>
                  </a:lnTo>
                  <a:lnTo>
                    <a:pt x="605" y="1469"/>
                  </a:lnTo>
                  <a:lnTo>
                    <a:pt x="621" y="1461"/>
                  </a:lnTo>
                  <a:lnTo>
                    <a:pt x="634" y="1450"/>
                  </a:lnTo>
                  <a:lnTo>
                    <a:pt x="644" y="1438"/>
                  </a:lnTo>
                  <a:lnTo>
                    <a:pt x="652" y="1421"/>
                  </a:lnTo>
                  <a:lnTo>
                    <a:pt x="654" y="1403"/>
                  </a:lnTo>
                  <a:lnTo>
                    <a:pt x="652" y="1385"/>
                  </a:lnTo>
                  <a:lnTo>
                    <a:pt x="644" y="1369"/>
                  </a:lnTo>
                  <a:lnTo>
                    <a:pt x="634" y="1356"/>
                  </a:lnTo>
                  <a:lnTo>
                    <a:pt x="621" y="1345"/>
                  </a:lnTo>
                  <a:lnTo>
                    <a:pt x="605" y="1338"/>
                  </a:lnTo>
                  <a:lnTo>
                    <a:pt x="587" y="1336"/>
                  </a:lnTo>
                  <a:close/>
                  <a:moveTo>
                    <a:pt x="1257" y="1271"/>
                  </a:moveTo>
                  <a:lnTo>
                    <a:pt x="1226" y="1272"/>
                  </a:lnTo>
                  <a:lnTo>
                    <a:pt x="1195" y="1278"/>
                  </a:lnTo>
                  <a:lnTo>
                    <a:pt x="1166" y="1288"/>
                  </a:lnTo>
                  <a:lnTo>
                    <a:pt x="1138" y="1303"/>
                  </a:lnTo>
                  <a:lnTo>
                    <a:pt x="1114" y="1323"/>
                  </a:lnTo>
                  <a:lnTo>
                    <a:pt x="968" y="1461"/>
                  </a:lnTo>
                  <a:lnTo>
                    <a:pt x="946" y="1485"/>
                  </a:lnTo>
                  <a:lnTo>
                    <a:pt x="929" y="1511"/>
                  </a:lnTo>
                  <a:lnTo>
                    <a:pt x="917" y="1540"/>
                  </a:lnTo>
                  <a:lnTo>
                    <a:pt x="908" y="1571"/>
                  </a:lnTo>
                  <a:lnTo>
                    <a:pt x="905" y="1602"/>
                  </a:lnTo>
                  <a:lnTo>
                    <a:pt x="906" y="1634"/>
                  </a:lnTo>
                  <a:lnTo>
                    <a:pt x="912" y="1665"/>
                  </a:lnTo>
                  <a:lnTo>
                    <a:pt x="923" y="1694"/>
                  </a:lnTo>
                  <a:lnTo>
                    <a:pt x="938" y="1722"/>
                  </a:lnTo>
                  <a:lnTo>
                    <a:pt x="958" y="1747"/>
                  </a:lnTo>
                  <a:lnTo>
                    <a:pt x="1095" y="1895"/>
                  </a:lnTo>
                  <a:lnTo>
                    <a:pt x="1119" y="1917"/>
                  </a:lnTo>
                  <a:lnTo>
                    <a:pt x="1147" y="1936"/>
                  </a:lnTo>
                  <a:lnTo>
                    <a:pt x="1176" y="1948"/>
                  </a:lnTo>
                  <a:lnTo>
                    <a:pt x="1208" y="1956"/>
                  </a:lnTo>
                  <a:lnTo>
                    <a:pt x="1241" y="1959"/>
                  </a:lnTo>
                  <a:lnTo>
                    <a:pt x="1271" y="1957"/>
                  </a:lnTo>
                  <a:lnTo>
                    <a:pt x="1300" y="1950"/>
                  </a:lnTo>
                  <a:lnTo>
                    <a:pt x="1328" y="1939"/>
                  </a:lnTo>
                  <a:lnTo>
                    <a:pt x="1353" y="1924"/>
                  </a:lnTo>
                  <a:lnTo>
                    <a:pt x="1377" y="1904"/>
                  </a:lnTo>
                  <a:lnTo>
                    <a:pt x="1523" y="1766"/>
                  </a:lnTo>
                  <a:lnTo>
                    <a:pt x="1545" y="1742"/>
                  </a:lnTo>
                  <a:lnTo>
                    <a:pt x="1562" y="1716"/>
                  </a:lnTo>
                  <a:lnTo>
                    <a:pt x="1575" y="1687"/>
                  </a:lnTo>
                  <a:lnTo>
                    <a:pt x="1582" y="1657"/>
                  </a:lnTo>
                  <a:lnTo>
                    <a:pt x="1587" y="1625"/>
                  </a:lnTo>
                  <a:lnTo>
                    <a:pt x="1584" y="1594"/>
                  </a:lnTo>
                  <a:lnTo>
                    <a:pt x="1579" y="1564"/>
                  </a:lnTo>
                  <a:lnTo>
                    <a:pt x="1569" y="1534"/>
                  </a:lnTo>
                  <a:lnTo>
                    <a:pt x="1553" y="1506"/>
                  </a:lnTo>
                  <a:lnTo>
                    <a:pt x="1533" y="1481"/>
                  </a:lnTo>
                  <a:lnTo>
                    <a:pt x="1396" y="1332"/>
                  </a:lnTo>
                  <a:lnTo>
                    <a:pt x="1372" y="1311"/>
                  </a:lnTo>
                  <a:lnTo>
                    <a:pt x="1347" y="1295"/>
                  </a:lnTo>
                  <a:lnTo>
                    <a:pt x="1318" y="1282"/>
                  </a:lnTo>
                  <a:lnTo>
                    <a:pt x="1288" y="1274"/>
                  </a:lnTo>
                  <a:lnTo>
                    <a:pt x="1257" y="1271"/>
                  </a:lnTo>
                  <a:close/>
                  <a:moveTo>
                    <a:pt x="1653" y="1127"/>
                  </a:moveTo>
                  <a:lnTo>
                    <a:pt x="1635" y="1130"/>
                  </a:lnTo>
                  <a:lnTo>
                    <a:pt x="1619" y="1136"/>
                  </a:lnTo>
                  <a:lnTo>
                    <a:pt x="1606" y="1147"/>
                  </a:lnTo>
                  <a:lnTo>
                    <a:pt x="1595" y="1161"/>
                  </a:lnTo>
                  <a:lnTo>
                    <a:pt x="1589" y="1177"/>
                  </a:lnTo>
                  <a:lnTo>
                    <a:pt x="1587" y="1195"/>
                  </a:lnTo>
                  <a:lnTo>
                    <a:pt x="1589" y="1212"/>
                  </a:lnTo>
                  <a:lnTo>
                    <a:pt x="1595" y="1228"/>
                  </a:lnTo>
                  <a:lnTo>
                    <a:pt x="1606" y="1242"/>
                  </a:lnTo>
                  <a:lnTo>
                    <a:pt x="1619" y="1253"/>
                  </a:lnTo>
                  <a:lnTo>
                    <a:pt x="1635" y="1259"/>
                  </a:lnTo>
                  <a:lnTo>
                    <a:pt x="1653" y="1263"/>
                  </a:lnTo>
                  <a:lnTo>
                    <a:pt x="1670" y="1259"/>
                  </a:lnTo>
                  <a:lnTo>
                    <a:pt x="1686" y="1253"/>
                  </a:lnTo>
                  <a:lnTo>
                    <a:pt x="1700" y="1242"/>
                  </a:lnTo>
                  <a:lnTo>
                    <a:pt x="1711" y="1228"/>
                  </a:lnTo>
                  <a:lnTo>
                    <a:pt x="1717" y="1212"/>
                  </a:lnTo>
                  <a:lnTo>
                    <a:pt x="1720" y="1195"/>
                  </a:lnTo>
                  <a:lnTo>
                    <a:pt x="1717" y="1177"/>
                  </a:lnTo>
                  <a:lnTo>
                    <a:pt x="1711" y="1161"/>
                  </a:lnTo>
                  <a:lnTo>
                    <a:pt x="1700" y="1147"/>
                  </a:lnTo>
                  <a:lnTo>
                    <a:pt x="1686" y="1136"/>
                  </a:lnTo>
                  <a:lnTo>
                    <a:pt x="1670" y="1130"/>
                  </a:lnTo>
                  <a:lnTo>
                    <a:pt x="1653" y="1127"/>
                  </a:lnTo>
                  <a:close/>
                  <a:moveTo>
                    <a:pt x="1120" y="925"/>
                  </a:moveTo>
                  <a:lnTo>
                    <a:pt x="1102" y="928"/>
                  </a:lnTo>
                  <a:lnTo>
                    <a:pt x="1086" y="934"/>
                  </a:lnTo>
                  <a:lnTo>
                    <a:pt x="1072" y="945"/>
                  </a:lnTo>
                  <a:lnTo>
                    <a:pt x="1063" y="958"/>
                  </a:lnTo>
                  <a:lnTo>
                    <a:pt x="1056" y="974"/>
                  </a:lnTo>
                  <a:lnTo>
                    <a:pt x="1053" y="992"/>
                  </a:lnTo>
                  <a:lnTo>
                    <a:pt x="1056" y="1010"/>
                  </a:lnTo>
                  <a:lnTo>
                    <a:pt x="1063" y="1026"/>
                  </a:lnTo>
                  <a:lnTo>
                    <a:pt x="1072" y="1040"/>
                  </a:lnTo>
                  <a:lnTo>
                    <a:pt x="1086" y="1050"/>
                  </a:lnTo>
                  <a:lnTo>
                    <a:pt x="1102" y="1058"/>
                  </a:lnTo>
                  <a:lnTo>
                    <a:pt x="1120" y="1060"/>
                  </a:lnTo>
                  <a:lnTo>
                    <a:pt x="1138" y="1058"/>
                  </a:lnTo>
                  <a:lnTo>
                    <a:pt x="1154" y="1050"/>
                  </a:lnTo>
                  <a:lnTo>
                    <a:pt x="1167" y="1040"/>
                  </a:lnTo>
                  <a:lnTo>
                    <a:pt x="1177" y="1026"/>
                  </a:lnTo>
                  <a:lnTo>
                    <a:pt x="1185" y="1010"/>
                  </a:lnTo>
                  <a:lnTo>
                    <a:pt x="1187" y="992"/>
                  </a:lnTo>
                  <a:lnTo>
                    <a:pt x="1185" y="974"/>
                  </a:lnTo>
                  <a:lnTo>
                    <a:pt x="1177" y="958"/>
                  </a:lnTo>
                  <a:lnTo>
                    <a:pt x="1167" y="945"/>
                  </a:lnTo>
                  <a:lnTo>
                    <a:pt x="1154" y="934"/>
                  </a:lnTo>
                  <a:lnTo>
                    <a:pt x="1138" y="928"/>
                  </a:lnTo>
                  <a:lnTo>
                    <a:pt x="1120" y="925"/>
                  </a:lnTo>
                  <a:close/>
                  <a:moveTo>
                    <a:pt x="1453" y="790"/>
                  </a:moveTo>
                  <a:lnTo>
                    <a:pt x="1435" y="792"/>
                  </a:lnTo>
                  <a:lnTo>
                    <a:pt x="1419" y="799"/>
                  </a:lnTo>
                  <a:lnTo>
                    <a:pt x="1406" y="810"/>
                  </a:lnTo>
                  <a:lnTo>
                    <a:pt x="1396" y="824"/>
                  </a:lnTo>
                  <a:lnTo>
                    <a:pt x="1389" y="840"/>
                  </a:lnTo>
                  <a:lnTo>
                    <a:pt x="1386" y="857"/>
                  </a:lnTo>
                  <a:lnTo>
                    <a:pt x="1389" y="875"/>
                  </a:lnTo>
                  <a:lnTo>
                    <a:pt x="1396" y="891"/>
                  </a:lnTo>
                  <a:lnTo>
                    <a:pt x="1406" y="905"/>
                  </a:lnTo>
                  <a:lnTo>
                    <a:pt x="1419" y="916"/>
                  </a:lnTo>
                  <a:lnTo>
                    <a:pt x="1435" y="922"/>
                  </a:lnTo>
                  <a:lnTo>
                    <a:pt x="1453" y="925"/>
                  </a:lnTo>
                  <a:lnTo>
                    <a:pt x="1471" y="922"/>
                  </a:lnTo>
                  <a:lnTo>
                    <a:pt x="1487" y="916"/>
                  </a:lnTo>
                  <a:lnTo>
                    <a:pt x="1501" y="905"/>
                  </a:lnTo>
                  <a:lnTo>
                    <a:pt x="1510" y="891"/>
                  </a:lnTo>
                  <a:lnTo>
                    <a:pt x="1518" y="875"/>
                  </a:lnTo>
                  <a:lnTo>
                    <a:pt x="1520" y="857"/>
                  </a:lnTo>
                  <a:lnTo>
                    <a:pt x="1518" y="840"/>
                  </a:lnTo>
                  <a:lnTo>
                    <a:pt x="1510" y="824"/>
                  </a:lnTo>
                  <a:lnTo>
                    <a:pt x="1501" y="810"/>
                  </a:lnTo>
                  <a:lnTo>
                    <a:pt x="1487" y="799"/>
                  </a:lnTo>
                  <a:lnTo>
                    <a:pt x="1471" y="792"/>
                  </a:lnTo>
                  <a:lnTo>
                    <a:pt x="1453" y="790"/>
                  </a:lnTo>
                  <a:close/>
                  <a:moveTo>
                    <a:pt x="1319" y="452"/>
                  </a:moveTo>
                  <a:lnTo>
                    <a:pt x="1302" y="455"/>
                  </a:lnTo>
                  <a:lnTo>
                    <a:pt x="1287" y="462"/>
                  </a:lnTo>
                  <a:lnTo>
                    <a:pt x="1273" y="473"/>
                  </a:lnTo>
                  <a:lnTo>
                    <a:pt x="1262" y="486"/>
                  </a:lnTo>
                  <a:lnTo>
                    <a:pt x="1256" y="502"/>
                  </a:lnTo>
                  <a:lnTo>
                    <a:pt x="1253" y="520"/>
                  </a:lnTo>
                  <a:lnTo>
                    <a:pt x="1256" y="538"/>
                  </a:lnTo>
                  <a:lnTo>
                    <a:pt x="1262" y="554"/>
                  </a:lnTo>
                  <a:lnTo>
                    <a:pt x="1273" y="568"/>
                  </a:lnTo>
                  <a:lnTo>
                    <a:pt x="1287" y="578"/>
                  </a:lnTo>
                  <a:lnTo>
                    <a:pt x="1302" y="585"/>
                  </a:lnTo>
                  <a:lnTo>
                    <a:pt x="1319" y="587"/>
                  </a:lnTo>
                  <a:lnTo>
                    <a:pt x="1337" y="585"/>
                  </a:lnTo>
                  <a:lnTo>
                    <a:pt x="1353" y="578"/>
                  </a:lnTo>
                  <a:lnTo>
                    <a:pt x="1367" y="568"/>
                  </a:lnTo>
                  <a:lnTo>
                    <a:pt x="1378" y="554"/>
                  </a:lnTo>
                  <a:lnTo>
                    <a:pt x="1384" y="538"/>
                  </a:lnTo>
                  <a:lnTo>
                    <a:pt x="1386" y="520"/>
                  </a:lnTo>
                  <a:lnTo>
                    <a:pt x="1384" y="502"/>
                  </a:lnTo>
                  <a:lnTo>
                    <a:pt x="1378" y="486"/>
                  </a:lnTo>
                  <a:lnTo>
                    <a:pt x="1367" y="473"/>
                  </a:lnTo>
                  <a:lnTo>
                    <a:pt x="1353" y="462"/>
                  </a:lnTo>
                  <a:lnTo>
                    <a:pt x="1337" y="455"/>
                  </a:lnTo>
                  <a:lnTo>
                    <a:pt x="1319" y="452"/>
                  </a:lnTo>
                  <a:close/>
                  <a:moveTo>
                    <a:pt x="1587" y="385"/>
                  </a:moveTo>
                  <a:lnTo>
                    <a:pt x="1569" y="388"/>
                  </a:lnTo>
                  <a:lnTo>
                    <a:pt x="1553" y="394"/>
                  </a:lnTo>
                  <a:lnTo>
                    <a:pt x="1539" y="405"/>
                  </a:lnTo>
                  <a:lnTo>
                    <a:pt x="1529" y="419"/>
                  </a:lnTo>
                  <a:lnTo>
                    <a:pt x="1522" y="435"/>
                  </a:lnTo>
                  <a:lnTo>
                    <a:pt x="1520" y="452"/>
                  </a:lnTo>
                  <a:lnTo>
                    <a:pt x="1522" y="470"/>
                  </a:lnTo>
                  <a:lnTo>
                    <a:pt x="1529" y="487"/>
                  </a:lnTo>
                  <a:lnTo>
                    <a:pt x="1539" y="501"/>
                  </a:lnTo>
                  <a:lnTo>
                    <a:pt x="1553" y="511"/>
                  </a:lnTo>
                  <a:lnTo>
                    <a:pt x="1569" y="518"/>
                  </a:lnTo>
                  <a:lnTo>
                    <a:pt x="1587" y="520"/>
                  </a:lnTo>
                  <a:lnTo>
                    <a:pt x="1604" y="518"/>
                  </a:lnTo>
                  <a:lnTo>
                    <a:pt x="1619" y="511"/>
                  </a:lnTo>
                  <a:lnTo>
                    <a:pt x="1633" y="501"/>
                  </a:lnTo>
                  <a:lnTo>
                    <a:pt x="1644" y="487"/>
                  </a:lnTo>
                  <a:lnTo>
                    <a:pt x="1650" y="470"/>
                  </a:lnTo>
                  <a:lnTo>
                    <a:pt x="1653" y="452"/>
                  </a:lnTo>
                  <a:lnTo>
                    <a:pt x="1650" y="435"/>
                  </a:lnTo>
                  <a:lnTo>
                    <a:pt x="1644" y="419"/>
                  </a:lnTo>
                  <a:lnTo>
                    <a:pt x="1633" y="405"/>
                  </a:lnTo>
                  <a:lnTo>
                    <a:pt x="1619" y="394"/>
                  </a:lnTo>
                  <a:lnTo>
                    <a:pt x="1604" y="388"/>
                  </a:lnTo>
                  <a:lnTo>
                    <a:pt x="1587" y="385"/>
                  </a:lnTo>
                  <a:close/>
                  <a:moveTo>
                    <a:pt x="657" y="378"/>
                  </a:moveTo>
                  <a:lnTo>
                    <a:pt x="626" y="379"/>
                  </a:lnTo>
                  <a:lnTo>
                    <a:pt x="595" y="385"/>
                  </a:lnTo>
                  <a:lnTo>
                    <a:pt x="566" y="395"/>
                  </a:lnTo>
                  <a:lnTo>
                    <a:pt x="538" y="410"/>
                  </a:lnTo>
                  <a:lnTo>
                    <a:pt x="514" y="430"/>
                  </a:lnTo>
                  <a:lnTo>
                    <a:pt x="368" y="568"/>
                  </a:lnTo>
                  <a:lnTo>
                    <a:pt x="346" y="592"/>
                  </a:lnTo>
                  <a:lnTo>
                    <a:pt x="329" y="618"/>
                  </a:lnTo>
                  <a:lnTo>
                    <a:pt x="317" y="647"/>
                  </a:lnTo>
                  <a:lnTo>
                    <a:pt x="308" y="678"/>
                  </a:lnTo>
                  <a:lnTo>
                    <a:pt x="305" y="709"/>
                  </a:lnTo>
                  <a:lnTo>
                    <a:pt x="306" y="741"/>
                  </a:lnTo>
                  <a:lnTo>
                    <a:pt x="312" y="772"/>
                  </a:lnTo>
                  <a:lnTo>
                    <a:pt x="323" y="801"/>
                  </a:lnTo>
                  <a:lnTo>
                    <a:pt x="339" y="829"/>
                  </a:lnTo>
                  <a:lnTo>
                    <a:pt x="358" y="854"/>
                  </a:lnTo>
                  <a:lnTo>
                    <a:pt x="495" y="1002"/>
                  </a:lnTo>
                  <a:lnTo>
                    <a:pt x="519" y="1024"/>
                  </a:lnTo>
                  <a:lnTo>
                    <a:pt x="547" y="1043"/>
                  </a:lnTo>
                  <a:lnTo>
                    <a:pt x="576" y="1055"/>
                  </a:lnTo>
                  <a:lnTo>
                    <a:pt x="608" y="1063"/>
                  </a:lnTo>
                  <a:lnTo>
                    <a:pt x="641" y="1066"/>
                  </a:lnTo>
                  <a:lnTo>
                    <a:pt x="671" y="1064"/>
                  </a:lnTo>
                  <a:lnTo>
                    <a:pt x="700" y="1057"/>
                  </a:lnTo>
                  <a:lnTo>
                    <a:pt x="728" y="1046"/>
                  </a:lnTo>
                  <a:lnTo>
                    <a:pt x="753" y="1031"/>
                  </a:lnTo>
                  <a:lnTo>
                    <a:pt x="778" y="1011"/>
                  </a:lnTo>
                  <a:lnTo>
                    <a:pt x="924" y="874"/>
                  </a:lnTo>
                  <a:lnTo>
                    <a:pt x="945" y="849"/>
                  </a:lnTo>
                  <a:lnTo>
                    <a:pt x="962" y="824"/>
                  </a:lnTo>
                  <a:lnTo>
                    <a:pt x="975" y="795"/>
                  </a:lnTo>
                  <a:lnTo>
                    <a:pt x="983" y="765"/>
                  </a:lnTo>
                  <a:lnTo>
                    <a:pt x="987" y="732"/>
                  </a:lnTo>
                  <a:lnTo>
                    <a:pt x="986" y="700"/>
                  </a:lnTo>
                  <a:lnTo>
                    <a:pt x="979" y="669"/>
                  </a:lnTo>
                  <a:lnTo>
                    <a:pt x="969" y="640"/>
                  </a:lnTo>
                  <a:lnTo>
                    <a:pt x="953" y="612"/>
                  </a:lnTo>
                  <a:lnTo>
                    <a:pt x="933" y="587"/>
                  </a:lnTo>
                  <a:lnTo>
                    <a:pt x="797" y="439"/>
                  </a:lnTo>
                  <a:lnTo>
                    <a:pt x="774" y="418"/>
                  </a:lnTo>
                  <a:lnTo>
                    <a:pt x="747" y="402"/>
                  </a:lnTo>
                  <a:lnTo>
                    <a:pt x="718" y="389"/>
                  </a:lnTo>
                  <a:lnTo>
                    <a:pt x="689" y="381"/>
                  </a:lnTo>
                  <a:lnTo>
                    <a:pt x="657" y="378"/>
                  </a:lnTo>
                  <a:close/>
                  <a:moveTo>
                    <a:pt x="2208" y="0"/>
                  </a:moveTo>
                  <a:lnTo>
                    <a:pt x="2202" y="95"/>
                  </a:lnTo>
                  <a:lnTo>
                    <a:pt x="2196" y="191"/>
                  </a:lnTo>
                  <a:lnTo>
                    <a:pt x="2189" y="289"/>
                  </a:lnTo>
                  <a:lnTo>
                    <a:pt x="2181" y="387"/>
                  </a:lnTo>
                  <a:lnTo>
                    <a:pt x="2173" y="486"/>
                  </a:lnTo>
                  <a:lnTo>
                    <a:pt x="2163" y="583"/>
                  </a:lnTo>
                  <a:lnTo>
                    <a:pt x="2153" y="682"/>
                  </a:lnTo>
                  <a:lnTo>
                    <a:pt x="2141" y="779"/>
                  </a:lnTo>
                  <a:lnTo>
                    <a:pt x="2129" y="875"/>
                  </a:lnTo>
                  <a:lnTo>
                    <a:pt x="2116" y="971"/>
                  </a:lnTo>
                  <a:lnTo>
                    <a:pt x="2102" y="1064"/>
                  </a:lnTo>
                  <a:lnTo>
                    <a:pt x="2087" y="1156"/>
                  </a:lnTo>
                  <a:lnTo>
                    <a:pt x="2070" y="1245"/>
                  </a:lnTo>
                  <a:lnTo>
                    <a:pt x="2053" y="1332"/>
                  </a:lnTo>
                  <a:lnTo>
                    <a:pt x="2034" y="1416"/>
                  </a:lnTo>
                  <a:lnTo>
                    <a:pt x="2014" y="1497"/>
                  </a:lnTo>
                  <a:lnTo>
                    <a:pt x="1994" y="1574"/>
                  </a:lnTo>
                  <a:lnTo>
                    <a:pt x="1970" y="1647"/>
                  </a:lnTo>
                  <a:lnTo>
                    <a:pt x="1947" y="1717"/>
                  </a:lnTo>
                  <a:lnTo>
                    <a:pt x="1922" y="1781"/>
                  </a:lnTo>
                  <a:lnTo>
                    <a:pt x="1895" y="1841"/>
                  </a:lnTo>
                  <a:lnTo>
                    <a:pt x="1867" y="1896"/>
                  </a:lnTo>
                  <a:lnTo>
                    <a:pt x="1838" y="1944"/>
                  </a:lnTo>
                  <a:lnTo>
                    <a:pt x="1807" y="1988"/>
                  </a:lnTo>
                  <a:lnTo>
                    <a:pt x="1774" y="2025"/>
                  </a:lnTo>
                  <a:lnTo>
                    <a:pt x="1743" y="2055"/>
                  </a:lnTo>
                  <a:lnTo>
                    <a:pt x="1711" y="2078"/>
                  </a:lnTo>
                  <a:lnTo>
                    <a:pt x="1677" y="2097"/>
                  </a:lnTo>
                  <a:lnTo>
                    <a:pt x="1642" y="2111"/>
                  </a:lnTo>
                  <a:lnTo>
                    <a:pt x="1606" y="2118"/>
                  </a:lnTo>
                  <a:lnTo>
                    <a:pt x="1569" y="2121"/>
                  </a:lnTo>
                  <a:lnTo>
                    <a:pt x="638" y="2121"/>
                  </a:lnTo>
                  <a:lnTo>
                    <a:pt x="601" y="2118"/>
                  </a:lnTo>
                  <a:lnTo>
                    <a:pt x="565" y="2111"/>
                  </a:lnTo>
                  <a:lnTo>
                    <a:pt x="531" y="2097"/>
                  </a:lnTo>
                  <a:lnTo>
                    <a:pt x="497" y="2078"/>
                  </a:lnTo>
                  <a:lnTo>
                    <a:pt x="464" y="2055"/>
                  </a:lnTo>
                  <a:lnTo>
                    <a:pt x="432" y="2026"/>
                  </a:lnTo>
                  <a:lnTo>
                    <a:pt x="400" y="1988"/>
                  </a:lnTo>
                  <a:lnTo>
                    <a:pt x="370" y="1945"/>
                  </a:lnTo>
                  <a:lnTo>
                    <a:pt x="340" y="1896"/>
                  </a:lnTo>
                  <a:lnTo>
                    <a:pt x="312" y="1842"/>
                  </a:lnTo>
                  <a:lnTo>
                    <a:pt x="286" y="1782"/>
                  </a:lnTo>
                  <a:lnTo>
                    <a:pt x="261" y="1718"/>
                  </a:lnTo>
                  <a:lnTo>
                    <a:pt x="237" y="1649"/>
                  </a:lnTo>
                  <a:lnTo>
                    <a:pt x="215" y="1576"/>
                  </a:lnTo>
                  <a:lnTo>
                    <a:pt x="194" y="1499"/>
                  </a:lnTo>
                  <a:lnTo>
                    <a:pt x="174" y="1418"/>
                  </a:lnTo>
                  <a:lnTo>
                    <a:pt x="156" y="1335"/>
                  </a:lnTo>
                  <a:lnTo>
                    <a:pt x="138" y="1248"/>
                  </a:lnTo>
                  <a:lnTo>
                    <a:pt x="122" y="1159"/>
                  </a:lnTo>
                  <a:lnTo>
                    <a:pt x="106" y="1067"/>
                  </a:lnTo>
                  <a:lnTo>
                    <a:pt x="92" y="974"/>
                  </a:lnTo>
                  <a:lnTo>
                    <a:pt x="78" y="879"/>
                  </a:lnTo>
                  <a:lnTo>
                    <a:pt x="67" y="783"/>
                  </a:lnTo>
                  <a:lnTo>
                    <a:pt x="55" y="685"/>
                  </a:lnTo>
                  <a:lnTo>
                    <a:pt x="44" y="587"/>
                  </a:lnTo>
                  <a:lnTo>
                    <a:pt x="35" y="489"/>
                  </a:lnTo>
                  <a:lnTo>
                    <a:pt x="26" y="391"/>
                  </a:lnTo>
                  <a:lnTo>
                    <a:pt x="19" y="293"/>
                  </a:lnTo>
                  <a:lnTo>
                    <a:pt x="11" y="196"/>
                  </a:lnTo>
                  <a:lnTo>
                    <a:pt x="5" y="99"/>
                  </a:lnTo>
                  <a:lnTo>
                    <a:pt x="0" y="5"/>
                  </a:lnTo>
                  <a:lnTo>
                    <a:pt x="34" y="32"/>
                  </a:lnTo>
                  <a:lnTo>
                    <a:pt x="78" y="73"/>
                  </a:lnTo>
                  <a:lnTo>
                    <a:pt x="123" y="110"/>
                  </a:lnTo>
                  <a:lnTo>
                    <a:pt x="165" y="139"/>
                  </a:lnTo>
                  <a:lnTo>
                    <a:pt x="208" y="161"/>
                  </a:lnTo>
                  <a:lnTo>
                    <a:pt x="250" y="179"/>
                  </a:lnTo>
                  <a:lnTo>
                    <a:pt x="291" y="189"/>
                  </a:lnTo>
                  <a:lnTo>
                    <a:pt x="333" y="195"/>
                  </a:lnTo>
                  <a:lnTo>
                    <a:pt x="377" y="194"/>
                  </a:lnTo>
                  <a:lnTo>
                    <a:pt x="422" y="186"/>
                  </a:lnTo>
                  <a:lnTo>
                    <a:pt x="465" y="171"/>
                  </a:lnTo>
                  <a:lnTo>
                    <a:pt x="510" y="150"/>
                  </a:lnTo>
                  <a:lnTo>
                    <a:pt x="553" y="122"/>
                  </a:lnTo>
                  <a:lnTo>
                    <a:pt x="598" y="86"/>
                  </a:lnTo>
                  <a:lnTo>
                    <a:pt x="641" y="121"/>
                  </a:lnTo>
                  <a:lnTo>
                    <a:pt x="683" y="150"/>
                  </a:lnTo>
                  <a:lnTo>
                    <a:pt x="727" y="171"/>
                  </a:lnTo>
                  <a:lnTo>
                    <a:pt x="769" y="187"/>
                  </a:lnTo>
                  <a:lnTo>
                    <a:pt x="812" y="196"/>
                  </a:lnTo>
                  <a:lnTo>
                    <a:pt x="854" y="199"/>
                  </a:lnTo>
                  <a:lnTo>
                    <a:pt x="898" y="196"/>
                  </a:lnTo>
                  <a:lnTo>
                    <a:pt x="942" y="186"/>
                  </a:lnTo>
                  <a:lnTo>
                    <a:pt x="986" y="170"/>
                  </a:lnTo>
                  <a:lnTo>
                    <a:pt x="1029" y="147"/>
                  </a:lnTo>
                  <a:lnTo>
                    <a:pt x="1074" y="117"/>
                  </a:lnTo>
                  <a:lnTo>
                    <a:pt x="1118" y="82"/>
                  </a:lnTo>
                  <a:lnTo>
                    <a:pt x="1166" y="120"/>
                  </a:lnTo>
                  <a:lnTo>
                    <a:pt x="1213" y="150"/>
                  </a:lnTo>
                  <a:lnTo>
                    <a:pt x="1260" y="172"/>
                  </a:lnTo>
                  <a:lnTo>
                    <a:pt x="1307" y="186"/>
                  </a:lnTo>
                  <a:lnTo>
                    <a:pt x="1354" y="194"/>
                  </a:lnTo>
                  <a:lnTo>
                    <a:pt x="1401" y="194"/>
                  </a:lnTo>
                  <a:lnTo>
                    <a:pt x="1448" y="185"/>
                  </a:lnTo>
                  <a:lnTo>
                    <a:pt x="1495" y="170"/>
                  </a:lnTo>
                  <a:lnTo>
                    <a:pt x="1543" y="146"/>
                  </a:lnTo>
                  <a:lnTo>
                    <a:pt x="1591" y="115"/>
                  </a:lnTo>
                  <a:lnTo>
                    <a:pt x="1639" y="78"/>
                  </a:lnTo>
                  <a:lnTo>
                    <a:pt x="1676" y="108"/>
                  </a:lnTo>
                  <a:lnTo>
                    <a:pt x="1712" y="133"/>
                  </a:lnTo>
                  <a:lnTo>
                    <a:pt x="1747" y="154"/>
                  </a:lnTo>
                  <a:lnTo>
                    <a:pt x="1782" y="170"/>
                  </a:lnTo>
                  <a:lnTo>
                    <a:pt x="1816" y="181"/>
                  </a:lnTo>
                  <a:lnTo>
                    <a:pt x="1849" y="187"/>
                  </a:lnTo>
                  <a:lnTo>
                    <a:pt x="1883" y="189"/>
                  </a:lnTo>
                  <a:lnTo>
                    <a:pt x="1918" y="187"/>
                  </a:lnTo>
                  <a:lnTo>
                    <a:pt x="1953" y="180"/>
                  </a:lnTo>
                  <a:lnTo>
                    <a:pt x="1988" y="168"/>
                  </a:lnTo>
                  <a:lnTo>
                    <a:pt x="2023" y="151"/>
                  </a:lnTo>
                  <a:lnTo>
                    <a:pt x="2059" y="128"/>
                  </a:lnTo>
                  <a:lnTo>
                    <a:pt x="2096" y="101"/>
                  </a:lnTo>
                  <a:lnTo>
                    <a:pt x="2135" y="69"/>
                  </a:lnTo>
                  <a:lnTo>
                    <a:pt x="2174" y="30"/>
                  </a:lnTo>
                  <a:lnTo>
                    <a:pt x="2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7" name="Group 926"/>
          <p:cNvGrpSpPr/>
          <p:nvPr/>
        </p:nvGrpSpPr>
        <p:grpSpPr>
          <a:xfrm>
            <a:off x="3587539" y="1963738"/>
            <a:ext cx="330200" cy="449263"/>
            <a:chOff x="3552825" y="1963738"/>
            <a:chExt cx="330200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1" name="Freeform 457"/>
            <p:cNvSpPr>
              <a:spLocks noEditPoints="1"/>
            </p:cNvSpPr>
            <p:nvPr/>
          </p:nvSpPr>
          <p:spPr bwMode="auto">
            <a:xfrm>
              <a:off x="3565525" y="2132013"/>
              <a:ext cx="303213" cy="280988"/>
            </a:xfrm>
            <a:custGeom>
              <a:avLst/>
              <a:gdLst>
                <a:gd name="T0" fmla="*/ 722 w 2290"/>
                <a:gd name="T1" fmla="*/ 1784 h 2130"/>
                <a:gd name="T2" fmla="*/ 469 w 2290"/>
                <a:gd name="T3" fmla="*/ 1838 h 2130"/>
                <a:gd name="T4" fmla="*/ 437 w 2290"/>
                <a:gd name="T5" fmla="*/ 1893 h 2130"/>
                <a:gd name="T6" fmla="*/ 652 w 2290"/>
                <a:gd name="T7" fmla="*/ 1948 h 2130"/>
                <a:gd name="T8" fmla="*/ 1019 w 2290"/>
                <a:gd name="T9" fmla="*/ 1981 h 2130"/>
                <a:gd name="T10" fmla="*/ 1438 w 2290"/>
                <a:gd name="T11" fmla="*/ 1966 h 2130"/>
                <a:gd name="T12" fmla="*/ 1715 w 2290"/>
                <a:gd name="T13" fmla="*/ 1916 h 2130"/>
                <a:gd name="T14" fmla="*/ 1807 w 2290"/>
                <a:gd name="T15" fmla="*/ 1861 h 2130"/>
                <a:gd name="T16" fmla="*/ 1617 w 2290"/>
                <a:gd name="T17" fmla="*/ 1804 h 2130"/>
                <a:gd name="T18" fmla="*/ 1270 w 2290"/>
                <a:gd name="T19" fmla="*/ 1764 h 2130"/>
                <a:gd name="T20" fmla="*/ 1161 w 2290"/>
                <a:gd name="T21" fmla="*/ 1886 h 2130"/>
                <a:gd name="T22" fmla="*/ 1073 w 2290"/>
                <a:gd name="T23" fmla="*/ 1898 h 2130"/>
                <a:gd name="T24" fmla="*/ 1036 w 2290"/>
                <a:gd name="T25" fmla="*/ 1762 h 2130"/>
                <a:gd name="T26" fmla="*/ 1386 w 2290"/>
                <a:gd name="T27" fmla="*/ 343 h 2130"/>
                <a:gd name="T28" fmla="*/ 1397 w 2290"/>
                <a:gd name="T29" fmla="*/ 432 h 2130"/>
                <a:gd name="T30" fmla="*/ 1485 w 2290"/>
                <a:gd name="T31" fmla="*/ 443 h 2130"/>
                <a:gd name="T32" fmla="*/ 1519 w 2290"/>
                <a:gd name="T33" fmla="*/ 360 h 2130"/>
                <a:gd name="T34" fmla="*/ 1449 w 2290"/>
                <a:gd name="T35" fmla="*/ 305 h 2130"/>
                <a:gd name="T36" fmla="*/ 746 w 2290"/>
                <a:gd name="T37" fmla="*/ 310 h 2130"/>
                <a:gd name="T38" fmla="*/ 756 w 2290"/>
                <a:gd name="T39" fmla="*/ 399 h 2130"/>
                <a:gd name="T40" fmla="*/ 845 w 2290"/>
                <a:gd name="T41" fmla="*/ 410 h 2130"/>
                <a:gd name="T42" fmla="*/ 878 w 2290"/>
                <a:gd name="T43" fmla="*/ 328 h 2130"/>
                <a:gd name="T44" fmla="*/ 808 w 2290"/>
                <a:gd name="T45" fmla="*/ 274 h 2130"/>
                <a:gd name="T46" fmla="*/ 307 w 2290"/>
                <a:gd name="T47" fmla="*/ 108 h 2130"/>
                <a:gd name="T48" fmla="*/ 697 w 2290"/>
                <a:gd name="T49" fmla="*/ 169 h 2130"/>
                <a:gd name="T50" fmla="*/ 1182 w 2290"/>
                <a:gd name="T51" fmla="*/ 192 h 2130"/>
                <a:gd name="T52" fmla="*/ 1670 w 2290"/>
                <a:gd name="T53" fmla="*/ 168 h 2130"/>
                <a:gd name="T54" fmla="*/ 2045 w 2290"/>
                <a:gd name="T55" fmla="*/ 100 h 2130"/>
                <a:gd name="T56" fmla="*/ 2207 w 2290"/>
                <a:gd name="T57" fmla="*/ 150 h 2130"/>
                <a:gd name="T58" fmla="*/ 1933 w 2290"/>
                <a:gd name="T59" fmla="*/ 453 h 2130"/>
                <a:gd name="T60" fmla="*/ 1584 w 2290"/>
                <a:gd name="T61" fmla="*/ 649 h 2130"/>
                <a:gd name="T62" fmla="*/ 1182 w 2290"/>
                <a:gd name="T63" fmla="*/ 727 h 2130"/>
                <a:gd name="T64" fmla="*/ 1322 w 2290"/>
                <a:gd name="T65" fmla="*/ 1620 h 2130"/>
                <a:gd name="T66" fmla="*/ 1538 w 2290"/>
                <a:gd name="T67" fmla="*/ 1641 h 2130"/>
                <a:gd name="T68" fmla="*/ 1752 w 2290"/>
                <a:gd name="T69" fmla="*/ 1684 h 2130"/>
                <a:gd name="T70" fmla="*/ 1917 w 2290"/>
                <a:gd name="T71" fmla="*/ 1758 h 2130"/>
                <a:gd name="T72" fmla="*/ 1982 w 2290"/>
                <a:gd name="T73" fmla="*/ 1872 h 2130"/>
                <a:gd name="T74" fmla="*/ 1915 w 2290"/>
                <a:gd name="T75" fmla="*/ 1985 h 2130"/>
                <a:gd name="T76" fmla="*/ 1749 w 2290"/>
                <a:gd name="T77" fmla="*/ 2059 h 2130"/>
                <a:gd name="T78" fmla="*/ 1534 w 2290"/>
                <a:gd name="T79" fmla="*/ 2103 h 2130"/>
                <a:gd name="T80" fmla="*/ 1317 w 2290"/>
                <a:gd name="T81" fmla="*/ 2123 h 2130"/>
                <a:gd name="T82" fmla="*/ 1152 w 2290"/>
                <a:gd name="T83" fmla="*/ 2130 h 2130"/>
                <a:gd name="T84" fmla="*/ 1042 w 2290"/>
                <a:gd name="T85" fmla="*/ 2130 h 2130"/>
                <a:gd name="T86" fmla="*/ 862 w 2290"/>
                <a:gd name="T87" fmla="*/ 2121 h 2130"/>
                <a:gd name="T88" fmla="*/ 641 w 2290"/>
                <a:gd name="T89" fmla="*/ 2097 h 2130"/>
                <a:gd name="T90" fmla="*/ 431 w 2290"/>
                <a:gd name="T91" fmla="*/ 2048 h 2130"/>
                <a:gd name="T92" fmla="*/ 281 w 2290"/>
                <a:gd name="T93" fmla="*/ 1966 h 2130"/>
                <a:gd name="T94" fmla="*/ 240 w 2290"/>
                <a:gd name="T95" fmla="*/ 1845 h 2130"/>
                <a:gd name="T96" fmla="*/ 329 w 2290"/>
                <a:gd name="T97" fmla="*/ 1741 h 2130"/>
                <a:gd name="T98" fmla="*/ 508 w 2290"/>
                <a:gd name="T99" fmla="*/ 1673 h 2130"/>
                <a:gd name="T100" fmla="*/ 727 w 2290"/>
                <a:gd name="T101" fmla="*/ 1635 h 2130"/>
                <a:gd name="T102" fmla="*/ 936 w 2290"/>
                <a:gd name="T103" fmla="*/ 1618 h 2130"/>
                <a:gd name="T104" fmla="*/ 954 w 2290"/>
                <a:gd name="T105" fmla="*/ 713 h 2130"/>
                <a:gd name="T106" fmla="*/ 566 w 2290"/>
                <a:gd name="T107" fmla="*/ 588 h 2130"/>
                <a:gd name="T108" fmla="*/ 240 w 2290"/>
                <a:gd name="T109" fmla="*/ 345 h 2130"/>
                <a:gd name="T110" fmla="*/ 1 w 2290"/>
                <a:gd name="T111" fmla="*/ 2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0" h="2130">
                  <a:moveTo>
                    <a:pt x="1036" y="1762"/>
                  </a:moveTo>
                  <a:lnTo>
                    <a:pt x="950" y="1764"/>
                  </a:lnTo>
                  <a:lnTo>
                    <a:pt x="868" y="1770"/>
                  </a:lnTo>
                  <a:lnTo>
                    <a:pt x="792" y="1776"/>
                  </a:lnTo>
                  <a:lnTo>
                    <a:pt x="722" y="1784"/>
                  </a:lnTo>
                  <a:lnTo>
                    <a:pt x="660" y="1794"/>
                  </a:lnTo>
                  <a:lnTo>
                    <a:pt x="602" y="1804"/>
                  </a:lnTo>
                  <a:lnTo>
                    <a:pt x="552" y="1815"/>
                  </a:lnTo>
                  <a:lnTo>
                    <a:pt x="507" y="1827"/>
                  </a:lnTo>
                  <a:lnTo>
                    <a:pt x="469" y="1838"/>
                  </a:lnTo>
                  <a:lnTo>
                    <a:pt x="438" y="1849"/>
                  </a:lnTo>
                  <a:lnTo>
                    <a:pt x="413" y="1861"/>
                  </a:lnTo>
                  <a:lnTo>
                    <a:pt x="394" y="1872"/>
                  </a:lnTo>
                  <a:lnTo>
                    <a:pt x="412" y="1882"/>
                  </a:lnTo>
                  <a:lnTo>
                    <a:pt x="437" y="1893"/>
                  </a:lnTo>
                  <a:lnTo>
                    <a:pt x="467" y="1904"/>
                  </a:lnTo>
                  <a:lnTo>
                    <a:pt x="504" y="1916"/>
                  </a:lnTo>
                  <a:lnTo>
                    <a:pt x="548" y="1927"/>
                  </a:lnTo>
                  <a:lnTo>
                    <a:pt x="597" y="1938"/>
                  </a:lnTo>
                  <a:lnTo>
                    <a:pt x="652" y="1948"/>
                  </a:lnTo>
                  <a:lnTo>
                    <a:pt x="713" y="1958"/>
                  </a:lnTo>
                  <a:lnTo>
                    <a:pt x="781" y="1966"/>
                  </a:lnTo>
                  <a:lnTo>
                    <a:pt x="854" y="1972"/>
                  </a:lnTo>
                  <a:lnTo>
                    <a:pt x="934" y="1978"/>
                  </a:lnTo>
                  <a:lnTo>
                    <a:pt x="1019" y="1981"/>
                  </a:lnTo>
                  <a:lnTo>
                    <a:pt x="1110" y="1982"/>
                  </a:lnTo>
                  <a:lnTo>
                    <a:pt x="1201" y="1981"/>
                  </a:lnTo>
                  <a:lnTo>
                    <a:pt x="1285" y="1978"/>
                  </a:lnTo>
                  <a:lnTo>
                    <a:pt x="1365" y="1972"/>
                  </a:lnTo>
                  <a:lnTo>
                    <a:pt x="1438" y="1966"/>
                  </a:lnTo>
                  <a:lnTo>
                    <a:pt x="1505" y="1958"/>
                  </a:lnTo>
                  <a:lnTo>
                    <a:pt x="1567" y="1948"/>
                  </a:lnTo>
                  <a:lnTo>
                    <a:pt x="1622" y="1938"/>
                  </a:lnTo>
                  <a:lnTo>
                    <a:pt x="1672" y="1927"/>
                  </a:lnTo>
                  <a:lnTo>
                    <a:pt x="1715" y="1916"/>
                  </a:lnTo>
                  <a:lnTo>
                    <a:pt x="1752" y="1904"/>
                  </a:lnTo>
                  <a:lnTo>
                    <a:pt x="1783" y="1893"/>
                  </a:lnTo>
                  <a:lnTo>
                    <a:pt x="1808" y="1882"/>
                  </a:lnTo>
                  <a:lnTo>
                    <a:pt x="1825" y="1872"/>
                  </a:lnTo>
                  <a:lnTo>
                    <a:pt x="1807" y="1861"/>
                  </a:lnTo>
                  <a:lnTo>
                    <a:pt x="1782" y="1849"/>
                  </a:lnTo>
                  <a:lnTo>
                    <a:pt x="1750" y="1838"/>
                  </a:lnTo>
                  <a:lnTo>
                    <a:pt x="1712" y="1827"/>
                  </a:lnTo>
                  <a:lnTo>
                    <a:pt x="1667" y="1815"/>
                  </a:lnTo>
                  <a:lnTo>
                    <a:pt x="1617" y="1804"/>
                  </a:lnTo>
                  <a:lnTo>
                    <a:pt x="1560" y="1794"/>
                  </a:lnTo>
                  <a:lnTo>
                    <a:pt x="1497" y="1784"/>
                  </a:lnTo>
                  <a:lnTo>
                    <a:pt x="1428" y="1776"/>
                  </a:lnTo>
                  <a:lnTo>
                    <a:pt x="1351" y="1770"/>
                  </a:lnTo>
                  <a:lnTo>
                    <a:pt x="1270" y="1764"/>
                  </a:lnTo>
                  <a:lnTo>
                    <a:pt x="1182" y="1762"/>
                  </a:lnTo>
                  <a:lnTo>
                    <a:pt x="1182" y="1834"/>
                  </a:lnTo>
                  <a:lnTo>
                    <a:pt x="1180" y="1855"/>
                  </a:lnTo>
                  <a:lnTo>
                    <a:pt x="1171" y="1872"/>
                  </a:lnTo>
                  <a:lnTo>
                    <a:pt x="1161" y="1886"/>
                  </a:lnTo>
                  <a:lnTo>
                    <a:pt x="1146" y="1898"/>
                  </a:lnTo>
                  <a:lnTo>
                    <a:pt x="1129" y="1906"/>
                  </a:lnTo>
                  <a:lnTo>
                    <a:pt x="1110" y="1909"/>
                  </a:lnTo>
                  <a:lnTo>
                    <a:pt x="1091" y="1906"/>
                  </a:lnTo>
                  <a:lnTo>
                    <a:pt x="1073" y="1898"/>
                  </a:lnTo>
                  <a:lnTo>
                    <a:pt x="1058" y="1886"/>
                  </a:lnTo>
                  <a:lnTo>
                    <a:pt x="1047" y="1872"/>
                  </a:lnTo>
                  <a:lnTo>
                    <a:pt x="1040" y="1855"/>
                  </a:lnTo>
                  <a:lnTo>
                    <a:pt x="1036" y="1834"/>
                  </a:lnTo>
                  <a:lnTo>
                    <a:pt x="1036" y="1762"/>
                  </a:lnTo>
                  <a:close/>
                  <a:moveTo>
                    <a:pt x="1449" y="305"/>
                  </a:moveTo>
                  <a:lnTo>
                    <a:pt x="1430" y="309"/>
                  </a:lnTo>
                  <a:lnTo>
                    <a:pt x="1412" y="316"/>
                  </a:lnTo>
                  <a:lnTo>
                    <a:pt x="1397" y="327"/>
                  </a:lnTo>
                  <a:lnTo>
                    <a:pt x="1386" y="343"/>
                  </a:lnTo>
                  <a:lnTo>
                    <a:pt x="1379" y="360"/>
                  </a:lnTo>
                  <a:lnTo>
                    <a:pt x="1377" y="380"/>
                  </a:lnTo>
                  <a:lnTo>
                    <a:pt x="1379" y="399"/>
                  </a:lnTo>
                  <a:lnTo>
                    <a:pt x="1386" y="417"/>
                  </a:lnTo>
                  <a:lnTo>
                    <a:pt x="1397" y="432"/>
                  </a:lnTo>
                  <a:lnTo>
                    <a:pt x="1412" y="443"/>
                  </a:lnTo>
                  <a:lnTo>
                    <a:pt x="1430" y="451"/>
                  </a:lnTo>
                  <a:lnTo>
                    <a:pt x="1449" y="453"/>
                  </a:lnTo>
                  <a:lnTo>
                    <a:pt x="1469" y="451"/>
                  </a:lnTo>
                  <a:lnTo>
                    <a:pt x="1485" y="443"/>
                  </a:lnTo>
                  <a:lnTo>
                    <a:pt x="1500" y="432"/>
                  </a:lnTo>
                  <a:lnTo>
                    <a:pt x="1512" y="417"/>
                  </a:lnTo>
                  <a:lnTo>
                    <a:pt x="1519" y="399"/>
                  </a:lnTo>
                  <a:lnTo>
                    <a:pt x="1521" y="380"/>
                  </a:lnTo>
                  <a:lnTo>
                    <a:pt x="1519" y="360"/>
                  </a:lnTo>
                  <a:lnTo>
                    <a:pt x="1512" y="343"/>
                  </a:lnTo>
                  <a:lnTo>
                    <a:pt x="1500" y="327"/>
                  </a:lnTo>
                  <a:lnTo>
                    <a:pt x="1485" y="316"/>
                  </a:lnTo>
                  <a:lnTo>
                    <a:pt x="1469" y="309"/>
                  </a:lnTo>
                  <a:lnTo>
                    <a:pt x="1449" y="305"/>
                  </a:lnTo>
                  <a:close/>
                  <a:moveTo>
                    <a:pt x="808" y="274"/>
                  </a:moveTo>
                  <a:lnTo>
                    <a:pt x="788" y="276"/>
                  </a:lnTo>
                  <a:lnTo>
                    <a:pt x="772" y="283"/>
                  </a:lnTo>
                  <a:lnTo>
                    <a:pt x="756" y="295"/>
                  </a:lnTo>
                  <a:lnTo>
                    <a:pt x="746" y="310"/>
                  </a:lnTo>
                  <a:lnTo>
                    <a:pt x="738" y="328"/>
                  </a:lnTo>
                  <a:lnTo>
                    <a:pt x="735" y="347"/>
                  </a:lnTo>
                  <a:lnTo>
                    <a:pt x="738" y="367"/>
                  </a:lnTo>
                  <a:lnTo>
                    <a:pt x="746" y="384"/>
                  </a:lnTo>
                  <a:lnTo>
                    <a:pt x="756" y="399"/>
                  </a:lnTo>
                  <a:lnTo>
                    <a:pt x="772" y="410"/>
                  </a:lnTo>
                  <a:lnTo>
                    <a:pt x="788" y="418"/>
                  </a:lnTo>
                  <a:lnTo>
                    <a:pt x="808" y="421"/>
                  </a:lnTo>
                  <a:lnTo>
                    <a:pt x="827" y="418"/>
                  </a:lnTo>
                  <a:lnTo>
                    <a:pt x="845" y="410"/>
                  </a:lnTo>
                  <a:lnTo>
                    <a:pt x="860" y="399"/>
                  </a:lnTo>
                  <a:lnTo>
                    <a:pt x="871" y="384"/>
                  </a:lnTo>
                  <a:lnTo>
                    <a:pt x="878" y="367"/>
                  </a:lnTo>
                  <a:lnTo>
                    <a:pt x="881" y="347"/>
                  </a:lnTo>
                  <a:lnTo>
                    <a:pt x="878" y="328"/>
                  </a:lnTo>
                  <a:lnTo>
                    <a:pt x="871" y="310"/>
                  </a:lnTo>
                  <a:lnTo>
                    <a:pt x="860" y="295"/>
                  </a:lnTo>
                  <a:lnTo>
                    <a:pt x="845" y="283"/>
                  </a:lnTo>
                  <a:lnTo>
                    <a:pt x="827" y="276"/>
                  </a:lnTo>
                  <a:lnTo>
                    <a:pt x="808" y="274"/>
                  </a:lnTo>
                  <a:close/>
                  <a:moveTo>
                    <a:pt x="0" y="0"/>
                  </a:moveTo>
                  <a:lnTo>
                    <a:pt x="135" y="55"/>
                  </a:lnTo>
                  <a:lnTo>
                    <a:pt x="187" y="74"/>
                  </a:lnTo>
                  <a:lnTo>
                    <a:pt x="244" y="92"/>
                  </a:lnTo>
                  <a:lnTo>
                    <a:pt x="307" y="108"/>
                  </a:lnTo>
                  <a:lnTo>
                    <a:pt x="375" y="124"/>
                  </a:lnTo>
                  <a:lnTo>
                    <a:pt x="449" y="138"/>
                  </a:lnTo>
                  <a:lnTo>
                    <a:pt x="528" y="149"/>
                  </a:lnTo>
                  <a:lnTo>
                    <a:pt x="611" y="161"/>
                  </a:lnTo>
                  <a:lnTo>
                    <a:pt x="697" y="169"/>
                  </a:lnTo>
                  <a:lnTo>
                    <a:pt x="788" y="178"/>
                  </a:lnTo>
                  <a:lnTo>
                    <a:pt x="883" y="183"/>
                  </a:lnTo>
                  <a:lnTo>
                    <a:pt x="979" y="187"/>
                  </a:lnTo>
                  <a:lnTo>
                    <a:pt x="1079" y="191"/>
                  </a:lnTo>
                  <a:lnTo>
                    <a:pt x="1182" y="192"/>
                  </a:lnTo>
                  <a:lnTo>
                    <a:pt x="1285" y="191"/>
                  </a:lnTo>
                  <a:lnTo>
                    <a:pt x="1387" y="187"/>
                  </a:lnTo>
                  <a:lnTo>
                    <a:pt x="1485" y="183"/>
                  </a:lnTo>
                  <a:lnTo>
                    <a:pt x="1580" y="176"/>
                  </a:lnTo>
                  <a:lnTo>
                    <a:pt x="1670" y="168"/>
                  </a:lnTo>
                  <a:lnTo>
                    <a:pt x="1754" y="158"/>
                  </a:lnTo>
                  <a:lnTo>
                    <a:pt x="1835" y="146"/>
                  </a:lnTo>
                  <a:lnTo>
                    <a:pt x="1910" y="132"/>
                  </a:lnTo>
                  <a:lnTo>
                    <a:pt x="1980" y="117"/>
                  </a:lnTo>
                  <a:lnTo>
                    <a:pt x="2045" y="100"/>
                  </a:lnTo>
                  <a:lnTo>
                    <a:pt x="2104" y="81"/>
                  </a:lnTo>
                  <a:lnTo>
                    <a:pt x="2155" y="62"/>
                  </a:lnTo>
                  <a:lnTo>
                    <a:pt x="2290" y="3"/>
                  </a:lnTo>
                  <a:lnTo>
                    <a:pt x="2250" y="78"/>
                  </a:lnTo>
                  <a:lnTo>
                    <a:pt x="2207" y="150"/>
                  </a:lnTo>
                  <a:lnTo>
                    <a:pt x="2160" y="218"/>
                  </a:lnTo>
                  <a:lnTo>
                    <a:pt x="2109" y="283"/>
                  </a:lnTo>
                  <a:lnTo>
                    <a:pt x="2054" y="344"/>
                  </a:lnTo>
                  <a:lnTo>
                    <a:pt x="1995" y="400"/>
                  </a:lnTo>
                  <a:lnTo>
                    <a:pt x="1933" y="453"/>
                  </a:lnTo>
                  <a:lnTo>
                    <a:pt x="1869" y="501"/>
                  </a:lnTo>
                  <a:lnTo>
                    <a:pt x="1801" y="545"/>
                  </a:lnTo>
                  <a:lnTo>
                    <a:pt x="1731" y="585"/>
                  </a:lnTo>
                  <a:lnTo>
                    <a:pt x="1659" y="620"/>
                  </a:lnTo>
                  <a:lnTo>
                    <a:pt x="1584" y="649"/>
                  </a:lnTo>
                  <a:lnTo>
                    <a:pt x="1507" y="675"/>
                  </a:lnTo>
                  <a:lnTo>
                    <a:pt x="1428" y="696"/>
                  </a:lnTo>
                  <a:lnTo>
                    <a:pt x="1348" y="711"/>
                  </a:lnTo>
                  <a:lnTo>
                    <a:pt x="1266" y="722"/>
                  </a:lnTo>
                  <a:lnTo>
                    <a:pt x="1182" y="727"/>
                  </a:lnTo>
                  <a:lnTo>
                    <a:pt x="1182" y="1615"/>
                  </a:lnTo>
                  <a:lnTo>
                    <a:pt x="1213" y="1616"/>
                  </a:lnTo>
                  <a:lnTo>
                    <a:pt x="1247" y="1617"/>
                  </a:lnTo>
                  <a:lnTo>
                    <a:pt x="1283" y="1618"/>
                  </a:lnTo>
                  <a:lnTo>
                    <a:pt x="1322" y="1620"/>
                  </a:lnTo>
                  <a:lnTo>
                    <a:pt x="1363" y="1623"/>
                  </a:lnTo>
                  <a:lnTo>
                    <a:pt x="1406" y="1626"/>
                  </a:lnTo>
                  <a:lnTo>
                    <a:pt x="1449" y="1631"/>
                  </a:lnTo>
                  <a:lnTo>
                    <a:pt x="1493" y="1635"/>
                  </a:lnTo>
                  <a:lnTo>
                    <a:pt x="1538" y="1641"/>
                  </a:lnTo>
                  <a:lnTo>
                    <a:pt x="1582" y="1647"/>
                  </a:lnTo>
                  <a:lnTo>
                    <a:pt x="1627" y="1655"/>
                  </a:lnTo>
                  <a:lnTo>
                    <a:pt x="1670" y="1663"/>
                  </a:lnTo>
                  <a:lnTo>
                    <a:pt x="1711" y="1673"/>
                  </a:lnTo>
                  <a:lnTo>
                    <a:pt x="1752" y="1684"/>
                  </a:lnTo>
                  <a:lnTo>
                    <a:pt x="1791" y="1696"/>
                  </a:lnTo>
                  <a:lnTo>
                    <a:pt x="1827" y="1709"/>
                  </a:lnTo>
                  <a:lnTo>
                    <a:pt x="1860" y="1724"/>
                  </a:lnTo>
                  <a:lnTo>
                    <a:pt x="1890" y="1741"/>
                  </a:lnTo>
                  <a:lnTo>
                    <a:pt x="1917" y="1758"/>
                  </a:lnTo>
                  <a:lnTo>
                    <a:pt x="1940" y="1777"/>
                  </a:lnTo>
                  <a:lnTo>
                    <a:pt x="1957" y="1798"/>
                  </a:lnTo>
                  <a:lnTo>
                    <a:pt x="1971" y="1821"/>
                  </a:lnTo>
                  <a:lnTo>
                    <a:pt x="1979" y="1845"/>
                  </a:lnTo>
                  <a:lnTo>
                    <a:pt x="1982" y="1872"/>
                  </a:lnTo>
                  <a:lnTo>
                    <a:pt x="1979" y="1898"/>
                  </a:lnTo>
                  <a:lnTo>
                    <a:pt x="1971" y="1923"/>
                  </a:lnTo>
                  <a:lnTo>
                    <a:pt x="1957" y="1945"/>
                  </a:lnTo>
                  <a:lnTo>
                    <a:pt x="1939" y="1966"/>
                  </a:lnTo>
                  <a:lnTo>
                    <a:pt x="1915" y="1985"/>
                  </a:lnTo>
                  <a:lnTo>
                    <a:pt x="1889" y="2003"/>
                  </a:lnTo>
                  <a:lnTo>
                    <a:pt x="1858" y="2019"/>
                  </a:lnTo>
                  <a:lnTo>
                    <a:pt x="1824" y="2034"/>
                  </a:lnTo>
                  <a:lnTo>
                    <a:pt x="1788" y="2048"/>
                  </a:lnTo>
                  <a:lnTo>
                    <a:pt x="1749" y="2059"/>
                  </a:lnTo>
                  <a:lnTo>
                    <a:pt x="1708" y="2071"/>
                  </a:lnTo>
                  <a:lnTo>
                    <a:pt x="1666" y="2081"/>
                  </a:lnTo>
                  <a:lnTo>
                    <a:pt x="1622" y="2089"/>
                  </a:lnTo>
                  <a:lnTo>
                    <a:pt x="1579" y="2097"/>
                  </a:lnTo>
                  <a:lnTo>
                    <a:pt x="1534" y="2103"/>
                  </a:lnTo>
                  <a:lnTo>
                    <a:pt x="1489" y="2108"/>
                  </a:lnTo>
                  <a:lnTo>
                    <a:pt x="1445" y="2114"/>
                  </a:lnTo>
                  <a:lnTo>
                    <a:pt x="1401" y="2118"/>
                  </a:lnTo>
                  <a:lnTo>
                    <a:pt x="1358" y="2121"/>
                  </a:lnTo>
                  <a:lnTo>
                    <a:pt x="1317" y="2123"/>
                  </a:lnTo>
                  <a:lnTo>
                    <a:pt x="1278" y="2125"/>
                  </a:lnTo>
                  <a:lnTo>
                    <a:pt x="1242" y="2127"/>
                  </a:lnTo>
                  <a:lnTo>
                    <a:pt x="1208" y="2128"/>
                  </a:lnTo>
                  <a:lnTo>
                    <a:pt x="1178" y="2130"/>
                  </a:lnTo>
                  <a:lnTo>
                    <a:pt x="1152" y="2130"/>
                  </a:lnTo>
                  <a:lnTo>
                    <a:pt x="1129" y="2130"/>
                  </a:lnTo>
                  <a:lnTo>
                    <a:pt x="1110" y="2130"/>
                  </a:lnTo>
                  <a:lnTo>
                    <a:pt x="1091" y="2130"/>
                  </a:lnTo>
                  <a:lnTo>
                    <a:pt x="1068" y="2130"/>
                  </a:lnTo>
                  <a:lnTo>
                    <a:pt x="1042" y="2130"/>
                  </a:lnTo>
                  <a:lnTo>
                    <a:pt x="1011" y="2128"/>
                  </a:lnTo>
                  <a:lnTo>
                    <a:pt x="977" y="2127"/>
                  </a:lnTo>
                  <a:lnTo>
                    <a:pt x="941" y="2125"/>
                  </a:lnTo>
                  <a:lnTo>
                    <a:pt x="902" y="2123"/>
                  </a:lnTo>
                  <a:lnTo>
                    <a:pt x="862" y="2121"/>
                  </a:lnTo>
                  <a:lnTo>
                    <a:pt x="819" y="2118"/>
                  </a:lnTo>
                  <a:lnTo>
                    <a:pt x="775" y="2114"/>
                  </a:lnTo>
                  <a:lnTo>
                    <a:pt x="731" y="2108"/>
                  </a:lnTo>
                  <a:lnTo>
                    <a:pt x="686" y="2103"/>
                  </a:lnTo>
                  <a:lnTo>
                    <a:pt x="641" y="2097"/>
                  </a:lnTo>
                  <a:lnTo>
                    <a:pt x="597" y="2089"/>
                  </a:lnTo>
                  <a:lnTo>
                    <a:pt x="553" y="2081"/>
                  </a:lnTo>
                  <a:lnTo>
                    <a:pt x="511" y="2071"/>
                  </a:lnTo>
                  <a:lnTo>
                    <a:pt x="470" y="2059"/>
                  </a:lnTo>
                  <a:lnTo>
                    <a:pt x="431" y="2048"/>
                  </a:lnTo>
                  <a:lnTo>
                    <a:pt x="395" y="2034"/>
                  </a:lnTo>
                  <a:lnTo>
                    <a:pt x="360" y="2019"/>
                  </a:lnTo>
                  <a:lnTo>
                    <a:pt x="330" y="2003"/>
                  </a:lnTo>
                  <a:lnTo>
                    <a:pt x="304" y="1985"/>
                  </a:lnTo>
                  <a:lnTo>
                    <a:pt x="281" y="1966"/>
                  </a:lnTo>
                  <a:lnTo>
                    <a:pt x="262" y="1945"/>
                  </a:lnTo>
                  <a:lnTo>
                    <a:pt x="248" y="1923"/>
                  </a:lnTo>
                  <a:lnTo>
                    <a:pt x="240" y="1898"/>
                  </a:lnTo>
                  <a:lnTo>
                    <a:pt x="237" y="1872"/>
                  </a:lnTo>
                  <a:lnTo>
                    <a:pt x="240" y="1845"/>
                  </a:lnTo>
                  <a:lnTo>
                    <a:pt x="248" y="1821"/>
                  </a:lnTo>
                  <a:lnTo>
                    <a:pt x="262" y="1798"/>
                  </a:lnTo>
                  <a:lnTo>
                    <a:pt x="280" y="1777"/>
                  </a:lnTo>
                  <a:lnTo>
                    <a:pt x="303" y="1758"/>
                  </a:lnTo>
                  <a:lnTo>
                    <a:pt x="329" y="1741"/>
                  </a:lnTo>
                  <a:lnTo>
                    <a:pt x="359" y="1724"/>
                  </a:lnTo>
                  <a:lnTo>
                    <a:pt x="393" y="1709"/>
                  </a:lnTo>
                  <a:lnTo>
                    <a:pt x="428" y="1696"/>
                  </a:lnTo>
                  <a:lnTo>
                    <a:pt x="467" y="1684"/>
                  </a:lnTo>
                  <a:lnTo>
                    <a:pt x="508" y="1673"/>
                  </a:lnTo>
                  <a:lnTo>
                    <a:pt x="550" y="1663"/>
                  </a:lnTo>
                  <a:lnTo>
                    <a:pt x="593" y="1655"/>
                  </a:lnTo>
                  <a:lnTo>
                    <a:pt x="637" y="1647"/>
                  </a:lnTo>
                  <a:lnTo>
                    <a:pt x="682" y="1641"/>
                  </a:lnTo>
                  <a:lnTo>
                    <a:pt x="727" y="1635"/>
                  </a:lnTo>
                  <a:lnTo>
                    <a:pt x="771" y="1631"/>
                  </a:lnTo>
                  <a:lnTo>
                    <a:pt x="814" y="1626"/>
                  </a:lnTo>
                  <a:lnTo>
                    <a:pt x="856" y="1623"/>
                  </a:lnTo>
                  <a:lnTo>
                    <a:pt x="897" y="1620"/>
                  </a:lnTo>
                  <a:lnTo>
                    <a:pt x="936" y="1618"/>
                  </a:lnTo>
                  <a:lnTo>
                    <a:pt x="973" y="1617"/>
                  </a:lnTo>
                  <a:lnTo>
                    <a:pt x="1006" y="1616"/>
                  </a:lnTo>
                  <a:lnTo>
                    <a:pt x="1036" y="1615"/>
                  </a:lnTo>
                  <a:lnTo>
                    <a:pt x="1036" y="723"/>
                  </a:lnTo>
                  <a:lnTo>
                    <a:pt x="954" y="713"/>
                  </a:lnTo>
                  <a:lnTo>
                    <a:pt x="872" y="698"/>
                  </a:lnTo>
                  <a:lnTo>
                    <a:pt x="793" y="678"/>
                  </a:lnTo>
                  <a:lnTo>
                    <a:pt x="715" y="653"/>
                  </a:lnTo>
                  <a:lnTo>
                    <a:pt x="639" y="623"/>
                  </a:lnTo>
                  <a:lnTo>
                    <a:pt x="566" y="588"/>
                  </a:lnTo>
                  <a:lnTo>
                    <a:pt x="494" y="547"/>
                  </a:lnTo>
                  <a:lnTo>
                    <a:pt x="426" y="504"/>
                  </a:lnTo>
                  <a:lnTo>
                    <a:pt x="361" y="455"/>
                  </a:lnTo>
                  <a:lnTo>
                    <a:pt x="299" y="402"/>
                  </a:lnTo>
                  <a:lnTo>
                    <a:pt x="240" y="345"/>
                  </a:lnTo>
                  <a:lnTo>
                    <a:pt x="185" y="284"/>
                  </a:lnTo>
                  <a:lnTo>
                    <a:pt x="132" y="219"/>
                  </a:lnTo>
                  <a:lnTo>
                    <a:pt x="84" y="150"/>
                  </a:lnTo>
                  <a:lnTo>
                    <a:pt x="41" y="77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458"/>
            <p:cNvSpPr>
              <a:spLocks noEditPoints="1"/>
            </p:cNvSpPr>
            <p:nvPr/>
          </p:nvSpPr>
          <p:spPr bwMode="auto">
            <a:xfrm>
              <a:off x="3552825" y="1963738"/>
              <a:ext cx="330200" cy="173038"/>
            </a:xfrm>
            <a:custGeom>
              <a:avLst/>
              <a:gdLst>
                <a:gd name="T0" fmla="*/ 961 w 2491"/>
                <a:gd name="T1" fmla="*/ 159 h 1308"/>
                <a:gd name="T2" fmla="*/ 658 w 2491"/>
                <a:gd name="T3" fmla="*/ 201 h 1308"/>
                <a:gd name="T4" fmla="*/ 451 w 2491"/>
                <a:gd name="T5" fmla="*/ 259 h 1308"/>
                <a:gd name="T6" fmla="*/ 347 w 2491"/>
                <a:gd name="T7" fmla="*/ 316 h 1308"/>
                <a:gd name="T8" fmla="*/ 354 w 2491"/>
                <a:gd name="T9" fmla="*/ 356 h 1308"/>
                <a:gd name="T10" fmla="*/ 457 w 2491"/>
                <a:gd name="T11" fmla="*/ 409 h 1308"/>
                <a:gd name="T12" fmla="*/ 649 w 2491"/>
                <a:gd name="T13" fmla="*/ 462 h 1308"/>
                <a:gd name="T14" fmla="*/ 860 w 2491"/>
                <a:gd name="T15" fmla="*/ 496 h 1308"/>
                <a:gd name="T16" fmla="*/ 1143 w 2491"/>
                <a:gd name="T17" fmla="*/ 515 h 1308"/>
                <a:gd name="T18" fmla="*/ 1347 w 2491"/>
                <a:gd name="T19" fmla="*/ 516 h 1308"/>
                <a:gd name="T20" fmla="*/ 1460 w 2491"/>
                <a:gd name="T21" fmla="*/ 511 h 1308"/>
                <a:gd name="T22" fmla="*/ 1572 w 2491"/>
                <a:gd name="T23" fmla="*/ 502 h 1308"/>
                <a:gd name="T24" fmla="*/ 1731 w 2491"/>
                <a:gd name="T25" fmla="*/ 482 h 1308"/>
                <a:gd name="T26" fmla="*/ 1803 w 2491"/>
                <a:gd name="T27" fmla="*/ 469 h 1308"/>
                <a:gd name="T28" fmla="*/ 1884 w 2491"/>
                <a:gd name="T29" fmla="*/ 452 h 1308"/>
                <a:gd name="T30" fmla="*/ 1955 w 2491"/>
                <a:gd name="T31" fmla="*/ 433 h 1308"/>
                <a:gd name="T32" fmla="*/ 2024 w 2491"/>
                <a:gd name="T33" fmla="*/ 411 h 1308"/>
                <a:gd name="T34" fmla="*/ 2080 w 2491"/>
                <a:gd name="T35" fmla="*/ 388 h 1308"/>
                <a:gd name="T36" fmla="*/ 2110 w 2491"/>
                <a:gd name="T37" fmla="*/ 373 h 1308"/>
                <a:gd name="T38" fmla="*/ 2127 w 2491"/>
                <a:gd name="T39" fmla="*/ 361 h 1308"/>
                <a:gd name="T40" fmla="*/ 2141 w 2491"/>
                <a:gd name="T41" fmla="*/ 349 h 1308"/>
                <a:gd name="T42" fmla="*/ 2148 w 2491"/>
                <a:gd name="T43" fmla="*/ 341 h 1308"/>
                <a:gd name="T44" fmla="*/ 2152 w 2491"/>
                <a:gd name="T45" fmla="*/ 327 h 1308"/>
                <a:gd name="T46" fmla="*/ 2083 w 2491"/>
                <a:gd name="T47" fmla="*/ 277 h 1308"/>
                <a:gd name="T48" fmla="*/ 1919 w 2491"/>
                <a:gd name="T49" fmla="*/ 221 h 1308"/>
                <a:gd name="T50" fmla="*/ 1669 w 2491"/>
                <a:gd name="T51" fmla="*/ 174 h 1308"/>
                <a:gd name="T52" fmla="*/ 1339 w 2491"/>
                <a:gd name="T53" fmla="*/ 150 h 1308"/>
                <a:gd name="T54" fmla="*/ 1351 w 2491"/>
                <a:gd name="T55" fmla="*/ 2 h 1308"/>
                <a:gd name="T56" fmla="*/ 1585 w 2491"/>
                <a:gd name="T57" fmla="*/ 17 h 1308"/>
                <a:gd name="T58" fmla="*/ 1825 w 2491"/>
                <a:gd name="T59" fmla="*/ 49 h 1308"/>
                <a:gd name="T60" fmla="*/ 2042 w 2491"/>
                <a:gd name="T61" fmla="*/ 103 h 1308"/>
                <a:gd name="T62" fmla="*/ 2207 w 2491"/>
                <a:gd name="T63" fmla="*/ 184 h 1308"/>
                <a:gd name="T64" fmla="*/ 2312 w 2491"/>
                <a:gd name="T65" fmla="*/ 282 h 1308"/>
                <a:gd name="T66" fmla="*/ 2409 w 2491"/>
                <a:gd name="T67" fmla="*/ 395 h 1308"/>
                <a:gd name="T68" fmla="*/ 2482 w 2491"/>
                <a:gd name="T69" fmla="*/ 672 h 1308"/>
                <a:gd name="T70" fmla="*/ 2474 w 2491"/>
                <a:gd name="T71" fmla="*/ 997 h 1308"/>
                <a:gd name="T72" fmla="*/ 2097 w 2491"/>
                <a:gd name="T73" fmla="*/ 1224 h 1308"/>
                <a:gd name="T74" fmla="*/ 1824 w 2491"/>
                <a:gd name="T75" fmla="*/ 1276 h 1308"/>
                <a:gd name="T76" fmla="*/ 1476 w 2491"/>
                <a:gd name="T77" fmla="*/ 1304 h 1308"/>
                <a:gd name="T78" fmla="*/ 1088 w 2491"/>
                <a:gd name="T79" fmla="*/ 1305 h 1308"/>
                <a:gd name="T80" fmla="*/ 737 w 2491"/>
                <a:gd name="T81" fmla="*/ 1278 h 1308"/>
                <a:gd name="T82" fmla="*/ 448 w 2491"/>
                <a:gd name="T83" fmla="*/ 1231 h 1308"/>
                <a:gd name="T84" fmla="*/ 32 w 2491"/>
                <a:gd name="T85" fmla="*/ 1077 h 1308"/>
                <a:gd name="T86" fmla="*/ 1 w 2491"/>
                <a:gd name="T87" fmla="*/ 754 h 1308"/>
                <a:gd name="T88" fmla="*/ 65 w 2491"/>
                <a:gd name="T89" fmla="*/ 429 h 1308"/>
                <a:gd name="T90" fmla="*/ 149 w 2491"/>
                <a:gd name="T91" fmla="*/ 306 h 1308"/>
                <a:gd name="T92" fmla="*/ 253 w 2491"/>
                <a:gd name="T93" fmla="*/ 208 h 1308"/>
                <a:gd name="T94" fmla="*/ 401 w 2491"/>
                <a:gd name="T95" fmla="*/ 121 h 1308"/>
                <a:gd name="T96" fmla="*/ 607 w 2491"/>
                <a:gd name="T97" fmla="*/ 61 h 1308"/>
                <a:gd name="T98" fmla="*/ 843 w 2491"/>
                <a:gd name="T99" fmla="*/ 23 h 1308"/>
                <a:gd name="T100" fmla="*/ 1082 w 2491"/>
                <a:gd name="T101" fmla="*/ 4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1" h="1308">
                  <a:moveTo>
                    <a:pt x="1245" y="148"/>
                  </a:moveTo>
                  <a:lnTo>
                    <a:pt x="1145" y="150"/>
                  </a:lnTo>
                  <a:lnTo>
                    <a:pt x="1051" y="153"/>
                  </a:lnTo>
                  <a:lnTo>
                    <a:pt x="961" y="159"/>
                  </a:lnTo>
                  <a:lnTo>
                    <a:pt x="877" y="168"/>
                  </a:lnTo>
                  <a:lnTo>
                    <a:pt x="798" y="177"/>
                  </a:lnTo>
                  <a:lnTo>
                    <a:pt x="725" y="189"/>
                  </a:lnTo>
                  <a:lnTo>
                    <a:pt x="658" y="201"/>
                  </a:lnTo>
                  <a:lnTo>
                    <a:pt x="598" y="214"/>
                  </a:lnTo>
                  <a:lnTo>
                    <a:pt x="542" y="229"/>
                  </a:lnTo>
                  <a:lnTo>
                    <a:pt x="494" y="244"/>
                  </a:lnTo>
                  <a:lnTo>
                    <a:pt x="451" y="259"/>
                  </a:lnTo>
                  <a:lnTo>
                    <a:pt x="415" y="274"/>
                  </a:lnTo>
                  <a:lnTo>
                    <a:pt x="385" y="289"/>
                  </a:lnTo>
                  <a:lnTo>
                    <a:pt x="363" y="303"/>
                  </a:lnTo>
                  <a:lnTo>
                    <a:pt x="347" y="316"/>
                  </a:lnTo>
                  <a:lnTo>
                    <a:pt x="338" y="329"/>
                  </a:lnTo>
                  <a:lnTo>
                    <a:pt x="337" y="333"/>
                  </a:lnTo>
                  <a:lnTo>
                    <a:pt x="342" y="344"/>
                  </a:lnTo>
                  <a:lnTo>
                    <a:pt x="354" y="356"/>
                  </a:lnTo>
                  <a:lnTo>
                    <a:pt x="372" y="368"/>
                  </a:lnTo>
                  <a:lnTo>
                    <a:pt x="395" y="382"/>
                  </a:lnTo>
                  <a:lnTo>
                    <a:pt x="424" y="395"/>
                  </a:lnTo>
                  <a:lnTo>
                    <a:pt x="457" y="409"/>
                  </a:lnTo>
                  <a:lnTo>
                    <a:pt x="497" y="423"/>
                  </a:lnTo>
                  <a:lnTo>
                    <a:pt x="543" y="436"/>
                  </a:lnTo>
                  <a:lnTo>
                    <a:pt x="593" y="449"/>
                  </a:lnTo>
                  <a:lnTo>
                    <a:pt x="649" y="462"/>
                  </a:lnTo>
                  <a:lnTo>
                    <a:pt x="714" y="475"/>
                  </a:lnTo>
                  <a:lnTo>
                    <a:pt x="784" y="485"/>
                  </a:lnTo>
                  <a:lnTo>
                    <a:pt x="790" y="486"/>
                  </a:lnTo>
                  <a:lnTo>
                    <a:pt x="860" y="496"/>
                  </a:lnTo>
                  <a:lnTo>
                    <a:pt x="935" y="503"/>
                  </a:lnTo>
                  <a:lnTo>
                    <a:pt x="1001" y="509"/>
                  </a:lnTo>
                  <a:lnTo>
                    <a:pt x="1071" y="513"/>
                  </a:lnTo>
                  <a:lnTo>
                    <a:pt x="1143" y="515"/>
                  </a:lnTo>
                  <a:lnTo>
                    <a:pt x="1193" y="516"/>
                  </a:lnTo>
                  <a:lnTo>
                    <a:pt x="1245" y="517"/>
                  </a:lnTo>
                  <a:lnTo>
                    <a:pt x="1297" y="516"/>
                  </a:lnTo>
                  <a:lnTo>
                    <a:pt x="1347" y="516"/>
                  </a:lnTo>
                  <a:lnTo>
                    <a:pt x="1375" y="514"/>
                  </a:lnTo>
                  <a:lnTo>
                    <a:pt x="1409" y="513"/>
                  </a:lnTo>
                  <a:lnTo>
                    <a:pt x="1442" y="512"/>
                  </a:lnTo>
                  <a:lnTo>
                    <a:pt x="1460" y="511"/>
                  </a:lnTo>
                  <a:lnTo>
                    <a:pt x="1478" y="510"/>
                  </a:lnTo>
                  <a:lnTo>
                    <a:pt x="1533" y="505"/>
                  </a:lnTo>
                  <a:lnTo>
                    <a:pt x="1552" y="503"/>
                  </a:lnTo>
                  <a:lnTo>
                    <a:pt x="1572" y="502"/>
                  </a:lnTo>
                  <a:lnTo>
                    <a:pt x="1618" y="497"/>
                  </a:lnTo>
                  <a:lnTo>
                    <a:pt x="1654" y="493"/>
                  </a:lnTo>
                  <a:lnTo>
                    <a:pt x="1697" y="487"/>
                  </a:lnTo>
                  <a:lnTo>
                    <a:pt x="1731" y="482"/>
                  </a:lnTo>
                  <a:lnTo>
                    <a:pt x="1751" y="479"/>
                  </a:lnTo>
                  <a:lnTo>
                    <a:pt x="1771" y="475"/>
                  </a:lnTo>
                  <a:lnTo>
                    <a:pt x="1787" y="472"/>
                  </a:lnTo>
                  <a:lnTo>
                    <a:pt x="1803" y="469"/>
                  </a:lnTo>
                  <a:lnTo>
                    <a:pt x="1839" y="462"/>
                  </a:lnTo>
                  <a:lnTo>
                    <a:pt x="1853" y="459"/>
                  </a:lnTo>
                  <a:lnTo>
                    <a:pt x="1868" y="456"/>
                  </a:lnTo>
                  <a:lnTo>
                    <a:pt x="1884" y="452"/>
                  </a:lnTo>
                  <a:lnTo>
                    <a:pt x="1899" y="448"/>
                  </a:lnTo>
                  <a:lnTo>
                    <a:pt x="1913" y="445"/>
                  </a:lnTo>
                  <a:lnTo>
                    <a:pt x="1927" y="442"/>
                  </a:lnTo>
                  <a:lnTo>
                    <a:pt x="1955" y="433"/>
                  </a:lnTo>
                  <a:lnTo>
                    <a:pt x="1979" y="427"/>
                  </a:lnTo>
                  <a:lnTo>
                    <a:pt x="2003" y="418"/>
                  </a:lnTo>
                  <a:lnTo>
                    <a:pt x="2014" y="415"/>
                  </a:lnTo>
                  <a:lnTo>
                    <a:pt x="2024" y="411"/>
                  </a:lnTo>
                  <a:lnTo>
                    <a:pt x="2046" y="403"/>
                  </a:lnTo>
                  <a:lnTo>
                    <a:pt x="2063" y="396"/>
                  </a:lnTo>
                  <a:lnTo>
                    <a:pt x="2072" y="392"/>
                  </a:lnTo>
                  <a:lnTo>
                    <a:pt x="2080" y="388"/>
                  </a:lnTo>
                  <a:lnTo>
                    <a:pt x="2088" y="384"/>
                  </a:lnTo>
                  <a:lnTo>
                    <a:pt x="2095" y="381"/>
                  </a:lnTo>
                  <a:lnTo>
                    <a:pt x="2102" y="377"/>
                  </a:lnTo>
                  <a:lnTo>
                    <a:pt x="2110" y="373"/>
                  </a:lnTo>
                  <a:lnTo>
                    <a:pt x="2115" y="370"/>
                  </a:lnTo>
                  <a:lnTo>
                    <a:pt x="2120" y="366"/>
                  </a:lnTo>
                  <a:lnTo>
                    <a:pt x="2124" y="364"/>
                  </a:lnTo>
                  <a:lnTo>
                    <a:pt x="2127" y="361"/>
                  </a:lnTo>
                  <a:lnTo>
                    <a:pt x="2132" y="359"/>
                  </a:lnTo>
                  <a:lnTo>
                    <a:pt x="2135" y="356"/>
                  </a:lnTo>
                  <a:lnTo>
                    <a:pt x="2138" y="353"/>
                  </a:lnTo>
                  <a:lnTo>
                    <a:pt x="2141" y="349"/>
                  </a:lnTo>
                  <a:lnTo>
                    <a:pt x="2144" y="347"/>
                  </a:lnTo>
                  <a:lnTo>
                    <a:pt x="2146" y="345"/>
                  </a:lnTo>
                  <a:lnTo>
                    <a:pt x="2147" y="343"/>
                  </a:lnTo>
                  <a:lnTo>
                    <a:pt x="2148" y="341"/>
                  </a:lnTo>
                  <a:lnTo>
                    <a:pt x="2149" y="340"/>
                  </a:lnTo>
                  <a:lnTo>
                    <a:pt x="2152" y="337"/>
                  </a:lnTo>
                  <a:lnTo>
                    <a:pt x="2153" y="333"/>
                  </a:lnTo>
                  <a:lnTo>
                    <a:pt x="2152" y="327"/>
                  </a:lnTo>
                  <a:lnTo>
                    <a:pt x="2143" y="316"/>
                  </a:lnTo>
                  <a:lnTo>
                    <a:pt x="2130" y="304"/>
                  </a:lnTo>
                  <a:lnTo>
                    <a:pt x="2109" y="291"/>
                  </a:lnTo>
                  <a:lnTo>
                    <a:pt x="2083" y="277"/>
                  </a:lnTo>
                  <a:lnTo>
                    <a:pt x="2050" y="263"/>
                  </a:lnTo>
                  <a:lnTo>
                    <a:pt x="2012" y="248"/>
                  </a:lnTo>
                  <a:lnTo>
                    <a:pt x="1968" y="235"/>
                  </a:lnTo>
                  <a:lnTo>
                    <a:pt x="1919" y="221"/>
                  </a:lnTo>
                  <a:lnTo>
                    <a:pt x="1865" y="208"/>
                  </a:lnTo>
                  <a:lnTo>
                    <a:pt x="1805" y="195"/>
                  </a:lnTo>
                  <a:lnTo>
                    <a:pt x="1739" y="185"/>
                  </a:lnTo>
                  <a:lnTo>
                    <a:pt x="1669" y="174"/>
                  </a:lnTo>
                  <a:lnTo>
                    <a:pt x="1594" y="166"/>
                  </a:lnTo>
                  <a:lnTo>
                    <a:pt x="1514" y="158"/>
                  </a:lnTo>
                  <a:lnTo>
                    <a:pt x="1428" y="153"/>
                  </a:lnTo>
                  <a:lnTo>
                    <a:pt x="1339" y="150"/>
                  </a:lnTo>
                  <a:lnTo>
                    <a:pt x="1245" y="148"/>
                  </a:lnTo>
                  <a:close/>
                  <a:moveTo>
                    <a:pt x="1245" y="0"/>
                  </a:moveTo>
                  <a:lnTo>
                    <a:pt x="1297" y="1"/>
                  </a:lnTo>
                  <a:lnTo>
                    <a:pt x="1351" y="2"/>
                  </a:lnTo>
                  <a:lnTo>
                    <a:pt x="1408" y="4"/>
                  </a:lnTo>
                  <a:lnTo>
                    <a:pt x="1466" y="7"/>
                  </a:lnTo>
                  <a:lnTo>
                    <a:pt x="1526" y="12"/>
                  </a:lnTo>
                  <a:lnTo>
                    <a:pt x="1585" y="17"/>
                  </a:lnTo>
                  <a:lnTo>
                    <a:pt x="1646" y="23"/>
                  </a:lnTo>
                  <a:lnTo>
                    <a:pt x="1707" y="31"/>
                  </a:lnTo>
                  <a:lnTo>
                    <a:pt x="1766" y="39"/>
                  </a:lnTo>
                  <a:lnTo>
                    <a:pt x="1825" y="49"/>
                  </a:lnTo>
                  <a:lnTo>
                    <a:pt x="1883" y="61"/>
                  </a:lnTo>
                  <a:lnTo>
                    <a:pt x="1938" y="73"/>
                  </a:lnTo>
                  <a:lnTo>
                    <a:pt x="1991" y="88"/>
                  </a:lnTo>
                  <a:lnTo>
                    <a:pt x="2042" y="103"/>
                  </a:lnTo>
                  <a:lnTo>
                    <a:pt x="2089" y="121"/>
                  </a:lnTo>
                  <a:lnTo>
                    <a:pt x="2133" y="140"/>
                  </a:lnTo>
                  <a:lnTo>
                    <a:pt x="2172" y="160"/>
                  </a:lnTo>
                  <a:lnTo>
                    <a:pt x="2207" y="184"/>
                  </a:lnTo>
                  <a:lnTo>
                    <a:pt x="2236" y="207"/>
                  </a:lnTo>
                  <a:lnTo>
                    <a:pt x="2261" y="234"/>
                  </a:lnTo>
                  <a:lnTo>
                    <a:pt x="2279" y="262"/>
                  </a:lnTo>
                  <a:lnTo>
                    <a:pt x="2312" y="282"/>
                  </a:lnTo>
                  <a:lnTo>
                    <a:pt x="2341" y="306"/>
                  </a:lnTo>
                  <a:lnTo>
                    <a:pt x="2367" y="332"/>
                  </a:lnTo>
                  <a:lnTo>
                    <a:pt x="2390" y="362"/>
                  </a:lnTo>
                  <a:lnTo>
                    <a:pt x="2409" y="395"/>
                  </a:lnTo>
                  <a:lnTo>
                    <a:pt x="2425" y="429"/>
                  </a:lnTo>
                  <a:lnTo>
                    <a:pt x="2450" y="510"/>
                  </a:lnTo>
                  <a:lnTo>
                    <a:pt x="2469" y="590"/>
                  </a:lnTo>
                  <a:lnTo>
                    <a:pt x="2482" y="672"/>
                  </a:lnTo>
                  <a:lnTo>
                    <a:pt x="2490" y="754"/>
                  </a:lnTo>
                  <a:lnTo>
                    <a:pt x="2491" y="836"/>
                  </a:lnTo>
                  <a:lnTo>
                    <a:pt x="2485" y="916"/>
                  </a:lnTo>
                  <a:lnTo>
                    <a:pt x="2474" y="997"/>
                  </a:lnTo>
                  <a:lnTo>
                    <a:pt x="2457" y="1076"/>
                  </a:lnTo>
                  <a:lnTo>
                    <a:pt x="2198" y="1190"/>
                  </a:lnTo>
                  <a:lnTo>
                    <a:pt x="2151" y="1208"/>
                  </a:lnTo>
                  <a:lnTo>
                    <a:pt x="2097" y="1224"/>
                  </a:lnTo>
                  <a:lnTo>
                    <a:pt x="2036" y="1239"/>
                  </a:lnTo>
                  <a:lnTo>
                    <a:pt x="1972" y="1253"/>
                  </a:lnTo>
                  <a:lnTo>
                    <a:pt x="1900" y="1266"/>
                  </a:lnTo>
                  <a:lnTo>
                    <a:pt x="1824" y="1276"/>
                  </a:lnTo>
                  <a:lnTo>
                    <a:pt x="1742" y="1286"/>
                  </a:lnTo>
                  <a:lnTo>
                    <a:pt x="1658" y="1293"/>
                  </a:lnTo>
                  <a:lnTo>
                    <a:pt x="1568" y="1300"/>
                  </a:lnTo>
                  <a:lnTo>
                    <a:pt x="1476" y="1304"/>
                  </a:lnTo>
                  <a:lnTo>
                    <a:pt x="1379" y="1307"/>
                  </a:lnTo>
                  <a:lnTo>
                    <a:pt x="1281" y="1308"/>
                  </a:lnTo>
                  <a:lnTo>
                    <a:pt x="1184" y="1307"/>
                  </a:lnTo>
                  <a:lnTo>
                    <a:pt x="1088" y="1305"/>
                  </a:lnTo>
                  <a:lnTo>
                    <a:pt x="996" y="1301"/>
                  </a:lnTo>
                  <a:lnTo>
                    <a:pt x="906" y="1294"/>
                  </a:lnTo>
                  <a:lnTo>
                    <a:pt x="819" y="1288"/>
                  </a:lnTo>
                  <a:lnTo>
                    <a:pt x="737" y="1278"/>
                  </a:lnTo>
                  <a:lnTo>
                    <a:pt x="657" y="1269"/>
                  </a:lnTo>
                  <a:lnTo>
                    <a:pt x="583" y="1257"/>
                  </a:lnTo>
                  <a:lnTo>
                    <a:pt x="513" y="1244"/>
                  </a:lnTo>
                  <a:lnTo>
                    <a:pt x="448" y="1231"/>
                  </a:lnTo>
                  <a:lnTo>
                    <a:pt x="389" y="1216"/>
                  </a:lnTo>
                  <a:lnTo>
                    <a:pt x="336" y="1199"/>
                  </a:lnTo>
                  <a:lnTo>
                    <a:pt x="290" y="1182"/>
                  </a:lnTo>
                  <a:lnTo>
                    <a:pt x="32" y="1077"/>
                  </a:lnTo>
                  <a:lnTo>
                    <a:pt x="16" y="998"/>
                  </a:lnTo>
                  <a:lnTo>
                    <a:pt x="4" y="917"/>
                  </a:lnTo>
                  <a:lnTo>
                    <a:pt x="0" y="837"/>
                  </a:lnTo>
                  <a:lnTo>
                    <a:pt x="1" y="754"/>
                  </a:lnTo>
                  <a:lnTo>
                    <a:pt x="7" y="672"/>
                  </a:lnTo>
                  <a:lnTo>
                    <a:pt x="21" y="590"/>
                  </a:lnTo>
                  <a:lnTo>
                    <a:pt x="40" y="510"/>
                  </a:lnTo>
                  <a:lnTo>
                    <a:pt x="65" y="429"/>
                  </a:lnTo>
                  <a:lnTo>
                    <a:pt x="81" y="395"/>
                  </a:lnTo>
                  <a:lnTo>
                    <a:pt x="99" y="362"/>
                  </a:lnTo>
                  <a:lnTo>
                    <a:pt x="122" y="332"/>
                  </a:lnTo>
                  <a:lnTo>
                    <a:pt x="149" y="306"/>
                  </a:lnTo>
                  <a:lnTo>
                    <a:pt x="178" y="282"/>
                  </a:lnTo>
                  <a:lnTo>
                    <a:pt x="210" y="262"/>
                  </a:lnTo>
                  <a:lnTo>
                    <a:pt x="228" y="234"/>
                  </a:lnTo>
                  <a:lnTo>
                    <a:pt x="253" y="208"/>
                  </a:lnTo>
                  <a:lnTo>
                    <a:pt x="283" y="184"/>
                  </a:lnTo>
                  <a:lnTo>
                    <a:pt x="318" y="161"/>
                  </a:lnTo>
                  <a:lnTo>
                    <a:pt x="357" y="140"/>
                  </a:lnTo>
                  <a:lnTo>
                    <a:pt x="401" y="121"/>
                  </a:lnTo>
                  <a:lnTo>
                    <a:pt x="448" y="104"/>
                  </a:lnTo>
                  <a:lnTo>
                    <a:pt x="498" y="88"/>
                  </a:lnTo>
                  <a:lnTo>
                    <a:pt x="551" y="73"/>
                  </a:lnTo>
                  <a:lnTo>
                    <a:pt x="607" y="61"/>
                  </a:lnTo>
                  <a:lnTo>
                    <a:pt x="665" y="49"/>
                  </a:lnTo>
                  <a:lnTo>
                    <a:pt x="723" y="39"/>
                  </a:lnTo>
                  <a:lnTo>
                    <a:pt x="783" y="31"/>
                  </a:lnTo>
                  <a:lnTo>
                    <a:pt x="843" y="23"/>
                  </a:lnTo>
                  <a:lnTo>
                    <a:pt x="904" y="17"/>
                  </a:lnTo>
                  <a:lnTo>
                    <a:pt x="964" y="12"/>
                  </a:lnTo>
                  <a:lnTo>
                    <a:pt x="1023" y="7"/>
                  </a:lnTo>
                  <a:lnTo>
                    <a:pt x="1082" y="4"/>
                  </a:lnTo>
                  <a:lnTo>
                    <a:pt x="1139" y="2"/>
                  </a:lnTo>
                  <a:lnTo>
                    <a:pt x="1193" y="1"/>
                  </a:lnTo>
                  <a:lnTo>
                    <a:pt x="1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8" name="Group 927"/>
          <p:cNvGrpSpPr/>
          <p:nvPr/>
        </p:nvGrpSpPr>
        <p:grpSpPr>
          <a:xfrm>
            <a:off x="4569864" y="1917701"/>
            <a:ext cx="236538" cy="541338"/>
            <a:chOff x="4591050" y="1917701"/>
            <a:chExt cx="236538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6" name="Freeform 463"/>
            <p:cNvSpPr>
              <a:spLocks noEditPoints="1"/>
            </p:cNvSpPr>
            <p:nvPr/>
          </p:nvSpPr>
          <p:spPr bwMode="auto">
            <a:xfrm>
              <a:off x="4591050" y="2108201"/>
              <a:ext cx="236538" cy="350838"/>
            </a:xfrm>
            <a:custGeom>
              <a:avLst/>
              <a:gdLst>
                <a:gd name="T0" fmla="*/ 393 w 1488"/>
                <a:gd name="T1" fmla="*/ 1927 h 2210"/>
                <a:gd name="T2" fmla="*/ 175 w 1488"/>
                <a:gd name="T3" fmla="*/ 1977 h 2210"/>
                <a:gd name="T4" fmla="*/ 203 w 1488"/>
                <a:gd name="T5" fmla="*/ 2026 h 2210"/>
                <a:gd name="T6" fmla="*/ 444 w 1488"/>
                <a:gd name="T7" fmla="*/ 2073 h 2210"/>
                <a:gd name="T8" fmla="*/ 828 w 1488"/>
                <a:gd name="T9" fmla="*/ 2087 h 2210"/>
                <a:gd name="T10" fmla="*/ 1159 w 1488"/>
                <a:gd name="T11" fmla="*/ 2056 h 2210"/>
                <a:gd name="T12" fmla="*/ 1337 w 1488"/>
                <a:gd name="T13" fmla="*/ 2006 h 2210"/>
                <a:gd name="T14" fmla="*/ 1245 w 1488"/>
                <a:gd name="T15" fmla="*/ 1956 h 2210"/>
                <a:gd name="T16" fmla="*/ 963 w 1488"/>
                <a:gd name="T17" fmla="*/ 1914 h 2210"/>
                <a:gd name="T18" fmla="*/ 794 w 1488"/>
                <a:gd name="T19" fmla="*/ 2003 h 2210"/>
                <a:gd name="T20" fmla="*/ 708 w 1488"/>
                <a:gd name="T21" fmla="*/ 2015 h 2210"/>
                <a:gd name="T22" fmla="*/ 744 w 1488"/>
                <a:gd name="T23" fmla="*/ 810 h 2210"/>
                <a:gd name="T24" fmla="*/ 682 w 1488"/>
                <a:gd name="T25" fmla="*/ 871 h 2210"/>
                <a:gd name="T26" fmla="*/ 744 w 1488"/>
                <a:gd name="T27" fmla="*/ 932 h 2210"/>
                <a:gd name="T28" fmla="*/ 806 w 1488"/>
                <a:gd name="T29" fmla="*/ 871 h 2210"/>
                <a:gd name="T30" fmla="*/ 744 w 1488"/>
                <a:gd name="T31" fmla="*/ 810 h 2210"/>
                <a:gd name="T32" fmla="*/ 818 w 1488"/>
                <a:gd name="T33" fmla="*/ 490 h 2210"/>
                <a:gd name="T34" fmla="*/ 833 w 1488"/>
                <a:gd name="T35" fmla="*/ 601 h 2210"/>
                <a:gd name="T36" fmla="*/ 946 w 1488"/>
                <a:gd name="T37" fmla="*/ 614 h 2210"/>
                <a:gd name="T38" fmla="*/ 989 w 1488"/>
                <a:gd name="T39" fmla="*/ 512 h 2210"/>
                <a:gd name="T40" fmla="*/ 899 w 1488"/>
                <a:gd name="T41" fmla="*/ 445 h 2210"/>
                <a:gd name="T42" fmla="*/ 499 w 1488"/>
                <a:gd name="T43" fmla="*/ 426 h 2210"/>
                <a:gd name="T44" fmla="*/ 538 w 1488"/>
                <a:gd name="T45" fmla="*/ 502 h 2210"/>
                <a:gd name="T46" fmla="*/ 617 w 1488"/>
                <a:gd name="T47" fmla="*/ 464 h 2210"/>
                <a:gd name="T48" fmla="*/ 577 w 1488"/>
                <a:gd name="T49" fmla="*/ 387 h 2210"/>
                <a:gd name="T50" fmla="*/ 1264 w 1488"/>
                <a:gd name="T51" fmla="*/ 238 h 2210"/>
                <a:gd name="T52" fmla="*/ 1193 w 1488"/>
                <a:gd name="T53" fmla="*/ 623 h 2210"/>
                <a:gd name="T54" fmla="*/ 1096 w 1488"/>
                <a:gd name="T55" fmla="*/ 962 h 2210"/>
                <a:gd name="T56" fmla="*/ 968 w 1488"/>
                <a:gd name="T57" fmla="*/ 1217 h 2210"/>
                <a:gd name="T58" fmla="*/ 806 w 1488"/>
                <a:gd name="T59" fmla="*/ 1348 h 2210"/>
                <a:gd name="T60" fmla="*/ 938 w 1488"/>
                <a:gd name="T61" fmla="*/ 1791 h 2210"/>
                <a:gd name="T62" fmla="*/ 1140 w 1488"/>
                <a:gd name="T63" fmla="*/ 1811 h 2210"/>
                <a:gd name="T64" fmla="*/ 1334 w 1488"/>
                <a:gd name="T65" fmla="*/ 1855 h 2210"/>
                <a:gd name="T66" fmla="*/ 1464 w 1488"/>
                <a:gd name="T67" fmla="*/ 1932 h 2210"/>
                <a:gd name="T68" fmla="*/ 1476 w 1488"/>
                <a:gd name="T69" fmla="*/ 2044 h 2210"/>
                <a:gd name="T70" fmla="*/ 1358 w 1488"/>
                <a:gd name="T71" fmla="*/ 2130 h 2210"/>
                <a:gd name="T72" fmla="*/ 1163 w 1488"/>
                <a:gd name="T73" fmla="*/ 2180 h 2210"/>
                <a:gd name="T74" fmla="*/ 951 w 1488"/>
                <a:gd name="T75" fmla="*/ 2203 h 2210"/>
                <a:gd name="T76" fmla="*/ 785 w 1488"/>
                <a:gd name="T77" fmla="*/ 2210 h 2210"/>
                <a:gd name="T78" fmla="*/ 677 w 1488"/>
                <a:gd name="T79" fmla="*/ 2210 h 2210"/>
                <a:gd name="T80" fmla="*/ 496 w 1488"/>
                <a:gd name="T81" fmla="*/ 2200 h 2210"/>
                <a:gd name="T82" fmla="*/ 283 w 1488"/>
                <a:gd name="T83" fmla="*/ 2172 h 2210"/>
                <a:gd name="T84" fmla="*/ 98 w 1488"/>
                <a:gd name="T85" fmla="*/ 2115 h 2210"/>
                <a:gd name="T86" fmla="*/ 3 w 1488"/>
                <a:gd name="T87" fmla="*/ 2021 h 2210"/>
                <a:gd name="T88" fmla="*/ 43 w 1488"/>
                <a:gd name="T89" fmla="*/ 1914 h 2210"/>
                <a:gd name="T90" fmla="*/ 190 w 1488"/>
                <a:gd name="T91" fmla="*/ 1844 h 2210"/>
                <a:gd name="T92" fmla="*/ 389 w 1488"/>
                <a:gd name="T93" fmla="*/ 1804 h 2210"/>
                <a:gd name="T94" fmla="*/ 587 w 1488"/>
                <a:gd name="T95" fmla="*/ 1787 h 2210"/>
                <a:gd name="T96" fmla="*/ 646 w 1488"/>
                <a:gd name="T97" fmla="*/ 1334 h 2210"/>
                <a:gd name="T98" fmla="*/ 493 w 1488"/>
                <a:gd name="T99" fmla="*/ 1177 h 2210"/>
                <a:gd name="T100" fmla="*/ 372 w 1488"/>
                <a:gd name="T101" fmla="*/ 905 h 2210"/>
                <a:gd name="T102" fmla="*/ 281 w 1488"/>
                <a:gd name="T103" fmla="*/ 558 h 2210"/>
                <a:gd name="T104" fmla="*/ 215 w 1488"/>
                <a:gd name="T105" fmla="*/ 172 h 2210"/>
                <a:gd name="T106" fmla="*/ 542 w 1488"/>
                <a:gd name="T107" fmla="*/ 121 h 2210"/>
                <a:gd name="T108" fmla="*/ 865 w 1488"/>
                <a:gd name="T109" fmla="*/ 134 h 2210"/>
                <a:gd name="T110" fmla="*/ 1140 w 1488"/>
                <a:gd name="T111" fmla="*/ 64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8" h="2210">
                  <a:moveTo>
                    <a:pt x="682" y="1906"/>
                  </a:moveTo>
                  <a:lnTo>
                    <a:pt x="601" y="1908"/>
                  </a:lnTo>
                  <a:lnTo>
                    <a:pt x="525" y="1914"/>
                  </a:lnTo>
                  <a:lnTo>
                    <a:pt x="456" y="1920"/>
                  </a:lnTo>
                  <a:lnTo>
                    <a:pt x="393" y="1927"/>
                  </a:lnTo>
                  <a:lnTo>
                    <a:pt x="337" y="1936"/>
                  </a:lnTo>
                  <a:lnTo>
                    <a:pt x="286" y="1945"/>
                  </a:lnTo>
                  <a:lnTo>
                    <a:pt x="243" y="1956"/>
                  </a:lnTo>
                  <a:lnTo>
                    <a:pt x="205" y="1967"/>
                  </a:lnTo>
                  <a:lnTo>
                    <a:pt x="175" y="1977"/>
                  </a:lnTo>
                  <a:lnTo>
                    <a:pt x="151" y="1987"/>
                  </a:lnTo>
                  <a:lnTo>
                    <a:pt x="134" y="1996"/>
                  </a:lnTo>
                  <a:lnTo>
                    <a:pt x="150" y="2006"/>
                  </a:lnTo>
                  <a:lnTo>
                    <a:pt x="174" y="2017"/>
                  </a:lnTo>
                  <a:lnTo>
                    <a:pt x="203" y="2026"/>
                  </a:lnTo>
                  <a:lnTo>
                    <a:pt x="239" y="2037"/>
                  </a:lnTo>
                  <a:lnTo>
                    <a:pt x="281" y="2046"/>
                  </a:lnTo>
                  <a:lnTo>
                    <a:pt x="330" y="2056"/>
                  </a:lnTo>
                  <a:lnTo>
                    <a:pt x="384" y="2064"/>
                  </a:lnTo>
                  <a:lnTo>
                    <a:pt x="444" y="2073"/>
                  </a:lnTo>
                  <a:lnTo>
                    <a:pt x="510" y="2079"/>
                  </a:lnTo>
                  <a:lnTo>
                    <a:pt x="583" y="2083"/>
                  </a:lnTo>
                  <a:lnTo>
                    <a:pt x="660" y="2087"/>
                  </a:lnTo>
                  <a:lnTo>
                    <a:pt x="744" y="2088"/>
                  </a:lnTo>
                  <a:lnTo>
                    <a:pt x="828" y="2087"/>
                  </a:lnTo>
                  <a:lnTo>
                    <a:pt x="906" y="2083"/>
                  </a:lnTo>
                  <a:lnTo>
                    <a:pt x="978" y="2079"/>
                  </a:lnTo>
                  <a:lnTo>
                    <a:pt x="1044" y="2073"/>
                  </a:lnTo>
                  <a:lnTo>
                    <a:pt x="1105" y="2064"/>
                  </a:lnTo>
                  <a:lnTo>
                    <a:pt x="1159" y="2056"/>
                  </a:lnTo>
                  <a:lnTo>
                    <a:pt x="1206" y="2046"/>
                  </a:lnTo>
                  <a:lnTo>
                    <a:pt x="1248" y="2037"/>
                  </a:lnTo>
                  <a:lnTo>
                    <a:pt x="1284" y="2026"/>
                  </a:lnTo>
                  <a:lnTo>
                    <a:pt x="1314" y="2017"/>
                  </a:lnTo>
                  <a:lnTo>
                    <a:pt x="1337" y="2006"/>
                  </a:lnTo>
                  <a:lnTo>
                    <a:pt x="1354" y="1996"/>
                  </a:lnTo>
                  <a:lnTo>
                    <a:pt x="1337" y="1987"/>
                  </a:lnTo>
                  <a:lnTo>
                    <a:pt x="1313" y="1977"/>
                  </a:lnTo>
                  <a:lnTo>
                    <a:pt x="1282" y="1967"/>
                  </a:lnTo>
                  <a:lnTo>
                    <a:pt x="1245" y="1956"/>
                  </a:lnTo>
                  <a:lnTo>
                    <a:pt x="1201" y="1945"/>
                  </a:lnTo>
                  <a:lnTo>
                    <a:pt x="1151" y="1936"/>
                  </a:lnTo>
                  <a:lnTo>
                    <a:pt x="1095" y="1927"/>
                  </a:lnTo>
                  <a:lnTo>
                    <a:pt x="1032" y="1920"/>
                  </a:lnTo>
                  <a:lnTo>
                    <a:pt x="963" y="1914"/>
                  </a:lnTo>
                  <a:lnTo>
                    <a:pt x="887" y="1908"/>
                  </a:lnTo>
                  <a:lnTo>
                    <a:pt x="806" y="1906"/>
                  </a:lnTo>
                  <a:lnTo>
                    <a:pt x="806" y="1967"/>
                  </a:lnTo>
                  <a:lnTo>
                    <a:pt x="803" y="1986"/>
                  </a:lnTo>
                  <a:lnTo>
                    <a:pt x="794" y="2003"/>
                  </a:lnTo>
                  <a:lnTo>
                    <a:pt x="780" y="2015"/>
                  </a:lnTo>
                  <a:lnTo>
                    <a:pt x="764" y="2024"/>
                  </a:lnTo>
                  <a:lnTo>
                    <a:pt x="744" y="2027"/>
                  </a:lnTo>
                  <a:lnTo>
                    <a:pt x="724" y="2024"/>
                  </a:lnTo>
                  <a:lnTo>
                    <a:pt x="708" y="2015"/>
                  </a:lnTo>
                  <a:lnTo>
                    <a:pt x="694" y="2003"/>
                  </a:lnTo>
                  <a:lnTo>
                    <a:pt x="685" y="1986"/>
                  </a:lnTo>
                  <a:lnTo>
                    <a:pt x="682" y="1967"/>
                  </a:lnTo>
                  <a:lnTo>
                    <a:pt x="682" y="1906"/>
                  </a:lnTo>
                  <a:close/>
                  <a:moveTo>
                    <a:pt x="744" y="810"/>
                  </a:moveTo>
                  <a:lnTo>
                    <a:pt x="724" y="813"/>
                  </a:lnTo>
                  <a:lnTo>
                    <a:pt x="708" y="821"/>
                  </a:lnTo>
                  <a:lnTo>
                    <a:pt x="694" y="835"/>
                  </a:lnTo>
                  <a:lnTo>
                    <a:pt x="685" y="852"/>
                  </a:lnTo>
                  <a:lnTo>
                    <a:pt x="682" y="871"/>
                  </a:lnTo>
                  <a:lnTo>
                    <a:pt x="685" y="890"/>
                  </a:lnTo>
                  <a:lnTo>
                    <a:pt x="694" y="907"/>
                  </a:lnTo>
                  <a:lnTo>
                    <a:pt x="708" y="920"/>
                  </a:lnTo>
                  <a:lnTo>
                    <a:pt x="724" y="928"/>
                  </a:lnTo>
                  <a:lnTo>
                    <a:pt x="744" y="932"/>
                  </a:lnTo>
                  <a:lnTo>
                    <a:pt x="764" y="928"/>
                  </a:lnTo>
                  <a:lnTo>
                    <a:pt x="780" y="920"/>
                  </a:lnTo>
                  <a:lnTo>
                    <a:pt x="794" y="907"/>
                  </a:lnTo>
                  <a:lnTo>
                    <a:pt x="803" y="890"/>
                  </a:lnTo>
                  <a:lnTo>
                    <a:pt x="806" y="871"/>
                  </a:lnTo>
                  <a:lnTo>
                    <a:pt x="803" y="852"/>
                  </a:lnTo>
                  <a:lnTo>
                    <a:pt x="794" y="835"/>
                  </a:lnTo>
                  <a:lnTo>
                    <a:pt x="780" y="821"/>
                  </a:lnTo>
                  <a:lnTo>
                    <a:pt x="764" y="813"/>
                  </a:lnTo>
                  <a:lnTo>
                    <a:pt x="744" y="810"/>
                  </a:lnTo>
                  <a:close/>
                  <a:moveTo>
                    <a:pt x="899" y="445"/>
                  </a:moveTo>
                  <a:lnTo>
                    <a:pt x="874" y="448"/>
                  </a:lnTo>
                  <a:lnTo>
                    <a:pt x="852" y="457"/>
                  </a:lnTo>
                  <a:lnTo>
                    <a:pt x="833" y="471"/>
                  </a:lnTo>
                  <a:lnTo>
                    <a:pt x="818" y="490"/>
                  </a:lnTo>
                  <a:lnTo>
                    <a:pt x="810" y="512"/>
                  </a:lnTo>
                  <a:lnTo>
                    <a:pt x="806" y="536"/>
                  </a:lnTo>
                  <a:lnTo>
                    <a:pt x="810" y="560"/>
                  </a:lnTo>
                  <a:lnTo>
                    <a:pt x="818" y="582"/>
                  </a:lnTo>
                  <a:lnTo>
                    <a:pt x="833" y="601"/>
                  </a:lnTo>
                  <a:lnTo>
                    <a:pt x="852" y="614"/>
                  </a:lnTo>
                  <a:lnTo>
                    <a:pt x="874" y="624"/>
                  </a:lnTo>
                  <a:lnTo>
                    <a:pt x="899" y="627"/>
                  </a:lnTo>
                  <a:lnTo>
                    <a:pt x="924" y="624"/>
                  </a:lnTo>
                  <a:lnTo>
                    <a:pt x="946" y="614"/>
                  </a:lnTo>
                  <a:lnTo>
                    <a:pt x="965" y="601"/>
                  </a:lnTo>
                  <a:lnTo>
                    <a:pt x="979" y="582"/>
                  </a:lnTo>
                  <a:lnTo>
                    <a:pt x="989" y="560"/>
                  </a:lnTo>
                  <a:lnTo>
                    <a:pt x="992" y="536"/>
                  </a:lnTo>
                  <a:lnTo>
                    <a:pt x="989" y="512"/>
                  </a:lnTo>
                  <a:lnTo>
                    <a:pt x="979" y="490"/>
                  </a:lnTo>
                  <a:lnTo>
                    <a:pt x="965" y="471"/>
                  </a:lnTo>
                  <a:lnTo>
                    <a:pt x="946" y="457"/>
                  </a:lnTo>
                  <a:lnTo>
                    <a:pt x="924" y="448"/>
                  </a:lnTo>
                  <a:lnTo>
                    <a:pt x="899" y="445"/>
                  </a:lnTo>
                  <a:close/>
                  <a:moveTo>
                    <a:pt x="558" y="384"/>
                  </a:moveTo>
                  <a:lnTo>
                    <a:pt x="538" y="387"/>
                  </a:lnTo>
                  <a:lnTo>
                    <a:pt x="521" y="396"/>
                  </a:lnTo>
                  <a:lnTo>
                    <a:pt x="508" y="409"/>
                  </a:lnTo>
                  <a:lnTo>
                    <a:pt x="499" y="426"/>
                  </a:lnTo>
                  <a:lnTo>
                    <a:pt x="496" y="445"/>
                  </a:lnTo>
                  <a:lnTo>
                    <a:pt x="499" y="464"/>
                  </a:lnTo>
                  <a:lnTo>
                    <a:pt x="508" y="481"/>
                  </a:lnTo>
                  <a:lnTo>
                    <a:pt x="521" y="494"/>
                  </a:lnTo>
                  <a:lnTo>
                    <a:pt x="538" y="502"/>
                  </a:lnTo>
                  <a:lnTo>
                    <a:pt x="558" y="505"/>
                  </a:lnTo>
                  <a:lnTo>
                    <a:pt x="577" y="502"/>
                  </a:lnTo>
                  <a:lnTo>
                    <a:pt x="594" y="494"/>
                  </a:lnTo>
                  <a:lnTo>
                    <a:pt x="607" y="481"/>
                  </a:lnTo>
                  <a:lnTo>
                    <a:pt x="617" y="464"/>
                  </a:lnTo>
                  <a:lnTo>
                    <a:pt x="620" y="445"/>
                  </a:lnTo>
                  <a:lnTo>
                    <a:pt x="617" y="426"/>
                  </a:lnTo>
                  <a:lnTo>
                    <a:pt x="607" y="409"/>
                  </a:lnTo>
                  <a:lnTo>
                    <a:pt x="594" y="396"/>
                  </a:lnTo>
                  <a:lnTo>
                    <a:pt x="577" y="387"/>
                  </a:lnTo>
                  <a:lnTo>
                    <a:pt x="558" y="384"/>
                  </a:lnTo>
                  <a:close/>
                  <a:moveTo>
                    <a:pt x="1295" y="0"/>
                  </a:moveTo>
                  <a:lnTo>
                    <a:pt x="1285" y="80"/>
                  </a:lnTo>
                  <a:lnTo>
                    <a:pt x="1275" y="158"/>
                  </a:lnTo>
                  <a:lnTo>
                    <a:pt x="1264" y="238"/>
                  </a:lnTo>
                  <a:lnTo>
                    <a:pt x="1252" y="316"/>
                  </a:lnTo>
                  <a:lnTo>
                    <a:pt x="1239" y="395"/>
                  </a:lnTo>
                  <a:lnTo>
                    <a:pt x="1225" y="472"/>
                  </a:lnTo>
                  <a:lnTo>
                    <a:pt x="1210" y="549"/>
                  </a:lnTo>
                  <a:lnTo>
                    <a:pt x="1193" y="623"/>
                  </a:lnTo>
                  <a:lnTo>
                    <a:pt x="1176" y="696"/>
                  </a:lnTo>
                  <a:lnTo>
                    <a:pt x="1158" y="766"/>
                  </a:lnTo>
                  <a:lnTo>
                    <a:pt x="1138" y="835"/>
                  </a:lnTo>
                  <a:lnTo>
                    <a:pt x="1118" y="900"/>
                  </a:lnTo>
                  <a:lnTo>
                    <a:pt x="1096" y="962"/>
                  </a:lnTo>
                  <a:lnTo>
                    <a:pt x="1073" y="1022"/>
                  </a:lnTo>
                  <a:lnTo>
                    <a:pt x="1048" y="1077"/>
                  </a:lnTo>
                  <a:lnTo>
                    <a:pt x="1024" y="1128"/>
                  </a:lnTo>
                  <a:lnTo>
                    <a:pt x="997" y="1174"/>
                  </a:lnTo>
                  <a:lnTo>
                    <a:pt x="968" y="1217"/>
                  </a:lnTo>
                  <a:lnTo>
                    <a:pt x="938" y="1254"/>
                  </a:lnTo>
                  <a:lnTo>
                    <a:pt x="908" y="1287"/>
                  </a:lnTo>
                  <a:lnTo>
                    <a:pt x="876" y="1313"/>
                  </a:lnTo>
                  <a:lnTo>
                    <a:pt x="841" y="1334"/>
                  </a:lnTo>
                  <a:lnTo>
                    <a:pt x="806" y="1348"/>
                  </a:lnTo>
                  <a:lnTo>
                    <a:pt x="806" y="1784"/>
                  </a:lnTo>
                  <a:lnTo>
                    <a:pt x="834" y="1785"/>
                  </a:lnTo>
                  <a:lnTo>
                    <a:pt x="867" y="1786"/>
                  </a:lnTo>
                  <a:lnTo>
                    <a:pt x="901" y="1789"/>
                  </a:lnTo>
                  <a:lnTo>
                    <a:pt x="938" y="1791"/>
                  </a:lnTo>
                  <a:lnTo>
                    <a:pt x="976" y="1793"/>
                  </a:lnTo>
                  <a:lnTo>
                    <a:pt x="1016" y="1796"/>
                  </a:lnTo>
                  <a:lnTo>
                    <a:pt x="1057" y="1800"/>
                  </a:lnTo>
                  <a:lnTo>
                    <a:pt x="1099" y="1805"/>
                  </a:lnTo>
                  <a:lnTo>
                    <a:pt x="1140" y="1811"/>
                  </a:lnTo>
                  <a:lnTo>
                    <a:pt x="1181" y="1817"/>
                  </a:lnTo>
                  <a:lnTo>
                    <a:pt x="1221" y="1825"/>
                  </a:lnTo>
                  <a:lnTo>
                    <a:pt x="1260" y="1834"/>
                  </a:lnTo>
                  <a:lnTo>
                    <a:pt x="1298" y="1844"/>
                  </a:lnTo>
                  <a:lnTo>
                    <a:pt x="1334" y="1855"/>
                  </a:lnTo>
                  <a:lnTo>
                    <a:pt x="1366" y="1867"/>
                  </a:lnTo>
                  <a:lnTo>
                    <a:pt x="1395" y="1881"/>
                  </a:lnTo>
                  <a:lnTo>
                    <a:pt x="1422" y="1897"/>
                  </a:lnTo>
                  <a:lnTo>
                    <a:pt x="1445" y="1914"/>
                  </a:lnTo>
                  <a:lnTo>
                    <a:pt x="1464" y="1932"/>
                  </a:lnTo>
                  <a:lnTo>
                    <a:pt x="1476" y="1952"/>
                  </a:lnTo>
                  <a:lnTo>
                    <a:pt x="1485" y="1973"/>
                  </a:lnTo>
                  <a:lnTo>
                    <a:pt x="1488" y="1996"/>
                  </a:lnTo>
                  <a:lnTo>
                    <a:pt x="1485" y="2021"/>
                  </a:lnTo>
                  <a:lnTo>
                    <a:pt x="1476" y="2044"/>
                  </a:lnTo>
                  <a:lnTo>
                    <a:pt x="1461" y="2064"/>
                  </a:lnTo>
                  <a:lnTo>
                    <a:pt x="1442" y="2083"/>
                  </a:lnTo>
                  <a:lnTo>
                    <a:pt x="1418" y="2100"/>
                  </a:lnTo>
                  <a:lnTo>
                    <a:pt x="1390" y="2115"/>
                  </a:lnTo>
                  <a:lnTo>
                    <a:pt x="1358" y="2130"/>
                  </a:lnTo>
                  <a:lnTo>
                    <a:pt x="1323" y="2142"/>
                  </a:lnTo>
                  <a:lnTo>
                    <a:pt x="1285" y="2153"/>
                  </a:lnTo>
                  <a:lnTo>
                    <a:pt x="1246" y="2163"/>
                  </a:lnTo>
                  <a:lnTo>
                    <a:pt x="1205" y="2172"/>
                  </a:lnTo>
                  <a:lnTo>
                    <a:pt x="1163" y="2180"/>
                  </a:lnTo>
                  <a:lnTo>
                    <a:pt x="1120" y="2186"/>
                  </a:lnTo>
                  <a:lnTo>
                    <a:pt x="1077" y="2192"/>
                  </a:lnTo>
                  <a:lnTo>
                    <a:pt x="1034" y="2196"/>
                  </a:lnTo>
                  <a:lnTo>
                    <a:pt x="992" y="2200"/>
                  </a:lnTo>
                  <a:lnTo>
                    <a:pt x="951" y="2203"/>
                  </a:lnTo>
                  <a:lnTo>
                    <a:pt x="912" y="2205"/>
                  </a:lnTo>
                  <a:lnTo>
                    <a:pt x="877" y="2207"/>
                  </a:lnTo>
                  <a:lnTo>
                    <a:pt x="842" y="2209"/>
                  </a:lnTo>
                  <a:lnTo>
                    <a:pt x="812" y="2210"/>
                  </a:lnTo>
                  <a:lnTo>
                    <a:pt x="785" y="2210"/>
                  </a:lnTo>
                  <a:lnTo>
                    <a:pt x="762" y="2210"/>
                  </a:lnTo>
                  <a:lnTo>
                    <a:pt x="744" y="2210"/>
                  </a:lnTo>
                  <a:lnTo>
                    <a:pt x="726" y="2210"/>
                  </a:lnTo>
                  <a:lnTo>
                    <a:pt x="704" y="2210"/>
                  </a:lnTo>
                  <a:lnTo>
                    <a:pt x="677" y="2210"/>
                  </a:lnTo>
                  <a:lnTo>
                    <a:pt x="645" y="2209"/>
                  </a:lnTo>
                  <a:lnTo>
                    <a:pt x="612" y="2207"/>
                  </a:lnTo>
                  <a:lnTo>
                    <a:pt x="575" y="2205"/>
                  </a:lnTo>
                  <a:lnTo>
                    <a:pt x="536" y="2203"/>
                  </a:lnTo>
                  <a:lnTo>
                    <a:pt x="496" y="2200"/>
                  </a:lnTo>
                  <a:lnTo>
                    <a:pt x="454" y="2196"/>
                  </a:lnTo>
                  <a:lnTo>
                    <a:pt x="411" y="2192"/>
                  </a:lnTo>
                  <a:lnTo>
                    <a:pt x="369" y="2186"/>
                  </a:lnTo>
                  <a:lnTo>
                    <a:pt x="325" y="2180"/>
                  </a:lnTo>
                  <a:lnTo>
                    <a:pt x="283" y="2172"/>
                  </a:lnTo>
                  <a:lnTo>
                    <a:pt x="242" y="2163"/>
                  </a:lnTo>
                  <a:lnTo>
                    <a:pt x="202" y="2153"/>
                  </a:lnTo>
                  <a:lnTo>
                    <a:pt x="165" y="2142"/>
                  </a:lnTo>
                  <a:lnTo>
                    <a:pt x="130" y="2130"/>
                  </a:lnTo>
                  <a:lnTo>
                    <a:pt x="98" y="2115"/>
                  </a:lnTo>
                  <a:lnTo>
                    <a:pt x="70" y="2100"/>
                  </a:lnTo>
                  <a:lnTo>
                    <a:pt x="46" y="2083"/>
                  </a:lnTo>
                  <a:lnTo>
                    <a:pt x="26" y="2064"/>
                  </a:lnTo>
                  <a:lnTo>
                    <a:pt x="12" y="2044"/>
                  </a:lnTo>
                  <a:lnTo>
                    <a:pt x="3" y="2021"/>
                  </a:lnTo>
                  <a:lnTo>
                    <a:pt x="0" y="1996"/>
                  </a:lnTo>
                  <a:lnTo>
                    <a:pt x="2" y="1973"/>
                  </a:lnTo>
                  <a:lnTo>
                    <a:pt x="11" y="1952"/>
                  </a:lnTo>
                  <a:lnTo>
                    <a:pt x="25" y="1932"/>
                  </a:lnTo>
                  <a:lnTo>
                    <a:pt x="43" y="1914"/>
                  </a:lnTo>
                  <a:lnTo>
                    <a:pt x="66" y="1897"/>
                  </a:lnTo>
                  <a:lnTo>
                    <a:pt x="92" y="1881"/>
                  </a:lnTo>
                  <a:lnTo>
                    <a:pt x="122" y="1867"/>
                  </a:lnTo>
                  <a:lnTo>
                    <a:pt x="155" y="1855"/>
                  </a:lnTo>
                  <a:lnTo>
                    <a:pt x="190" y="1844"/>
                  </a:lnTo>
                  <a:lnTo>
                    <a:pt x="227" y="1834"/>
                  </a:lnTo>
                  <a:lnTo>
                    <a:pt x="266" y="1825"/>
                  </a:lnTo>
                  <a:lnTo>
                    <a:pt x="307" y="1817"/>
                  </a:lnTo>
                  <a:lnTo>
                    <a:pt x="348" y="1811"/>
                  </a:lnTo>
                  <a:lnTo>
                    <a:pt x="389" y="1804"/>
                  </a:lnTo>
                  <a:lnTo>
                    <a:pt x="430" y="1800"/>
                  </a:lnTo>
                  <a:lnTo>
                    <a:pt x="471" y="1796"/>
                  </a:lnTo>
                  <a:lnTo>
                    <a:pt x="511" y="1793"/>
                  </a:lnTo>
                  <a:lnTo>
                    <a:pt x="550" y="1790"/>
                  </a:lnTo>
                  <a:lnTo>
                    <a:pt x="587" y="1787"/>
                  </a:lnTo>
                  <a:lnTo>
                    <a:pt x="622" y="1786"/>
                  </a:lnTo>
                  <a:lnTo>
                    <a:pt x="653" y="1785"/>
                  </a:lnTo>
                  <a:lnTo>
                    <a:pt x="682" y="1784"/>
                  </a:lnTo>
                  <a:lnTo>
                    <a:pt x="682" y="1348"/>
                  </a:lnTo>
                  <a:lnTo>
                    <a:pt x="646" y="1334"/>
                  </a:lnTo>
                  <a:lnTo>
                    <a:pt x="613" y="1313"/>
                  </a:lnTo>
                  <a:lnTo>
                    <a:pt x="580" y="1287"/>
                  </a:lnTo>
                  <a:lnTo>
                    <a:pt x="550" y="1255"/>
                  </a:lnTo>
                  <a:lnTo>
                    <a:pt x="521" y="1219"/>
                  </a:lnTo>
                  <a:lnTo>
                    <a:pt x="493" y="1177"/>
                  </a:lnTo>
                  <a:lnTo>
                    <a:pt x="466" y="1131"/>
                  </a:lnTo>
                  <a:lnTo>
                    <a:pt x="441" y="1080"/>
                  </a:lnTo>
                  <a:lnTo>
                    <a:pt x="416" y="1025"/>
                  </a:lnTo>
                  <a:lnTo>
                    <a:pt x="393" y="968"/>
                  </a:lnTo>
                  <a:lnTo>
                    <a:pt x="372" y="905"/>
                  </a:lnTo>
                  <a:lnTo>
                    <a:pt x="351" y="841"/>
                  </a:lnTo>
                  <a:lnTo>
                    <a:pt x="332" y="774"/>
                  </a:lnTo>
                  <a:lnTo>
                    <a:pt x="315" y="704"/>
                  </a:lnTo>
                  <a:lnTo>
                    <a:pt x="297" y="631"/>
                  </a:lnTo>
                  <a:lnTo>
                    <a:pt x="281" y="558"/>
                  </a:lnTo>
                  <a:lnTo>
                    <a:pt x="266" y="483"/>
                  </a:lnTo>
                  <a:lnTo>
                    <a:pt x="252" y="405"/>
                  </a:lnTo>
                  <a:lnTo>
                    <a:pt x="239" y="328"/>
                  </a:lnTo>
                  <a:lnTo>
                    <a:pt x="226" y="251"/>
                  </a:lnTo>
                  <a:lnTo>
                    <a:pt x="215" y="172"/>
                  </a:lnTo>
                  <a:lnTo>
                    <a:pt x="204" y="94"/>
                  </a:lnTo>
                  <a:lnTo>
                    <a:pt x="195" y="15"/>
                  </a:lnTo>
                  <a:lnTo>
                    <a:pt x="414" y="89"/>
                  </a:lnTo>
                  <a:lnTo>
                    <a:pt x="476" y="107"/>
                  </a:lnTo>
                  <a:lnTo>
                    <a:pt x="542" y="121"/>
                  </a:lnTo>
                  <a:lnTo>
                    <a:pt x="609" y="132"/>
                  </a:lnTo>
                  <a:lnTo>
                    <a:pt x="677" y="138"/>
                  </a:lnTo>
                  <a:lnTo>
                    <a:pt x="744" y="140"/>
                  </a:lnTo>
                  <a:lnTo>
                    <a:pt x="804" y="138"/>
                  </a:lnTo>
                  <a:lnTo>
                    <a:pt x="865" y="134"/>
                  </a:lnTo>
                  <a:lnTo>
                    <a:pt x="924" y="125"/>
                  </a:lnTo>
                  <a:lnTo>
                    <a:pt x="983" y="114"/>
                  </a:lnTo>
                  <a:lnTo>
                    <a:pt x="1039" y="100"/>
                  </a:lnTo>
                  <a:lnTo>
                    <a:pt x="1092" y="83"/>
                  </a:lnTo>
                  <a:lnTo>
                    <a:pt x="1140" y="64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464"/>
            <p:cNvSpPr>
              <a:spLocks noEditPoints="1"/>
            </p:cNvSpPr>
            <p:nvPr/>
          </p:nvSpPr>
          <p:spPr bwMode="auto">
            <a:xfrm>
              <a:off x="4610100" y="1917701"/>
              <a:ext cx="196850" cy="193675"/>
            </a:xfrm>
            <a:custGeom>
              <a:avLst/>
              <a:gdLst>
                <a:gd name="T0" fmla="*/ 495 w 1240"/>
                <a:gd name="T1" fmla="*/ 127 h 1217"/>
                <a:gd name="T2" fmla="*/ 335 w 1240"/>
                <a:gd name="T3" fmla="*/ 151 h 1217"/>
                <a:gd name="T4" fmla="*/ 216 w 1240"/>
                <a:gd name="T5" fmla="*/ 188 h 1217"/>
                <a:gd name="T6" fmla="*/ 143 w 1240"/>
                <a:gd name="T7" fmla="*/ 224 h 1217"/>
                <a:gd name="T8" fmla="*/ 130 w 1240"/>
                <a:gd name="T9" fmla="*/ 253 h 1217"/>
                <a:gd name="T10" fmla="*/ 187 w 1240"/>
                <a:gd name="T11" fmla="*/ 288 h 1217"/>
                <a:gd name="T12" fmla="*/ 295 w 1240"/>
                <a:gd name="T13" fmla="*/ 325 h 1217"/>
                <a:gd name="T14" fmla="*/ 447 w 1240"/>
                <a:gd name="T15" fmla="*/ 355 h 1217"/>
                <a:gd name="T16" fmla="*/ 620 w 1240"/>
                <a:gd name="T17" fmla="*/ 366 h 1217"/>
                <a:gd name="T18" fmla="*/ 771 w 1240"/>
                <a:gd name="T19" fmla="*/ 357 h 1217"/>
                <a:gd name="T20" fmla="*/ 921 w 1240"/>
                <a:gd name="T21" fmla="*/ 332 h 1217"/>
                <a:gd name="T22" fmla="*/ 1033 w 1240"/>
                <a:gd name="T23" fmla="*/ 297 h 1217"/>
                <a:gd name="T24" fmla="*/ 1100 w 1240"/>
                <a:gd name="T25" fmla="*/ 262 h 1217"/>
                <a:gd name="T26" fmla="*/ 1110 w 1240"/>
                <a:gd name="T27" fmla="*/ 233 h 1217"/>
                <a:gd name="T28" fmla="*/ 1055 w 1240"/>
                <a:gd name="T29" fmla="*/ 200 h 1217"/>
                <a:gd name="T30" fmla="*/ 950 w 1240"/>
                <a:gd name="T31" fmla="*/ 163 h 1217"/>
                <a:gd name="T32" fmla="*/ 803 w 1240"/>
                <a:gd name="T33" fmla="*/ 134 h 1217"/>
                <a:gd name="T34" fmla="*/ 620 w 1240"/>
                <a:gd name="T35" fmla="*/ 122 h 1217"/>
                <a:gd name="T36" fmla="*/ 709 w 1240"/>
                <a:gd name="T37" fmla="*/ 3 h 1217"/>
                <a:gd name="T38" fmla="*/ 849 w 1240"/>
                <a:gd name="T39" fmla="*/ 18 h 1217"/>
                <a:gd name="T40" fmla="*/ 985 w 1240"/>
                <a:gd name="T41" fmla="*/ 46 h 1217"/>
                <a:gd name="T42" fmla="*/ 1104 w 1240"/>
                <a:gd name="T43" fmla="*/ 89 h 1217"/>
                <a:gd name="T44" fmla="*/ 1191 w 1240"/>
                <a:gd name="T45" fmla="*/ 145 h 1217"/>
                <a:gd name="T46" fmla="*/ 1237 w 1240"/>
                <a:gd name="T47" fmla="*/ 216 h 1217"/>
                <a:gd name="T48" fmla="*/ 1240 w 1240"/>
                <a:gd name="T49" fmla="*/ 246 h 1217"/>
                <a:gd name="T50" fmla="*/ 1239 w 1240"/>
                <a:gd name="T51" fmla="*/ 286 h 1217"/>
                <a:gd name="T52" fmla="*/ 1233 w 1240"/>
                <a:gd name="T53" fmla="*/ 439 h 1217"/>
                <a:gd name="T54" fmla="*/ 1222 w 1240"/>
                <a:gd name="T55" fmla="*/ 644 h 1217"/>
                <a:gd name="T56" fmla="*/ 1203 w 1240"/>
                <a:gd name="T57" fmla="*/ 886 h 1217"/>
                <a:gd name="T58" fmla="*/ 967 w 1240"/>
                <a:gd name="T59" fmla="*/ 1152 h 1217"/>
                <a:gd name="T60" fmla="*/ 829 w 1240"/>
                <a:gd name="T61" fmla="*/ 1195 h 1217"/>
                <a:gd name="T62" fmla="*/ 673 w 1240"/>
                <a:gd name="T63" fmla="*/ 1216 h 1217"/>
                <a:gd name="T64" fmla="*/ 501 w 1240"/>
                <a:gd name="T65" fmla="*/ 1210 h 1217"/>
                <a:gd name="T66" fmla="*/ 330 w 1240"/>
                <a:gd name="T67" fmla="*/ 1173 h 1217"/>
                <a:gd name="T68" fmla="*/ 38 w 1240"/>
                <a:gd name="T69" fmla="*/ 901 h 1217"/>
                <a:gd name="T70" fmla="*/ 20 w 1240"/>
                <a:gd name="T71" fmla="*/ 653 h 1217"/>
                <a:gd name="T72" fmla="*/ 8 w 1240"/>
                <a:gd name="T73" fmla="*/ 444 h 1217"/>
                <a:gd name="T74" fmla="*/ 1 w 1240"/>
                <a:gd name="T75" fmla="*/ 287 h 1217"/>
                <a:gd name="T76" fmla="*/ 4 w 1240"/>
                <a:gd name="T77" fmla="*/ 216 h 1217"/>
                <a:gd name="T78" fmla="*/ 48 w 1240"/>
                <a:gd name="T79" fmla="*/ 145 h 1217"/>
                <a:gd name="T80" fmla="*/ 136 w 1240"/>
                <a:gd name="T81" fmla="*/ 89 h 1217"/>
                <a:gd name="T82" fmla="*/ 255 w 1240"/>
                <a:gd name="T83" fmla="*/ 46 h 1217"/>
                <a:gd name="T84" fmla="*/ 392 w 1240"/>
                <a:gd name="T85" fmla="*/ 18 h 1217"/>
                <a:gd name="T86" fmla="*/ 531 w 1240"/>
                <a:gd name="T87" fmla="*/ 3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40" h="1217">
                  <a:moveTo>
                    <a:pt x="620" y="122"/>
                  </a:moveTo>
                  <a:lnTo>
                    <a:pt x="556" y="124"/>
                  </a:lnTo>
                  <a:lnTo>
                    <a:pt x="495" y="127"/>
                  </a:lnTo>
                  <a:lnTo>
                    <a:pt x="438" y="133"/>
                  </a:lnTo>
                  <a:lnTo>
                    <a:pt x="385" y="142"/>
                  </a:lnTo>
                  <a:lnTo>
                    <a:pt x="335" y="151"/>
                  </a:lnTo>
                  <a:lnTo>
                    <a:pt x="291" y="163"/>
                  </a:lnTo>
                  <a:lnTo>
                    <a:pt x="251" y="175"/>
                  </a:lnTo>
                  <a:lnTo>
                    <a:pt x="216" y="188"/>
                  </a:lnTo>
                  <a:lnTo>
                    <a:pt x="186" y="199"/>
                  </a:lnTo>
                  <a:lnTo>
                    <a:pt x="161" y="212"/>
                  </a:lnTo>
                  <a:lnTo>
                    <a:pt x="143" y="224"/>
                  </a:lnTo>
                  <a:lnTo>
                    <a:pt x="130" y="234"/>
                  </a:lnTo>
                  <a:lnTo>
                    <a:pt x="124" y="244"/>
                  </a:lnTo>
                  <a:lnTo>
                    <a:pt x="130" y="253"/>
                  </a:lnTo>
                  <a:lnTo>
                    <a:pt x="143" y="264"/>
                  </a:lnTo>
                  <a:lnTo>
                    <a:pt x="162" y="277"/>
                  </a:lnTo>
                  <a:lnTo>
                    <a:pt x="187" y="288"/>
                  </a:lnTo>
                  <a:lnTo>
                    <a:pt x="218" y="301"/>
                  </a:lnTo>
                  <a:lnTo>
                    <a:pt x="254" y="314"/>
                  </a:lnTo>
                  <a:lnTo>
                    <a:pt x="295" y="325"/>
                  </a:lnTo>
                  <a:lnTo>
                    <a:pt x="341" y="337"/>
                  </a:lnTo>
                  <a:lnTo>
                    <a:pt x="392" y="347"/>
                  </a:lnTo>
                  <a:lnTo>
                    <a:pt x="447" y="355"/>
                  </a:lnTo>
                  <a:lnTo>
                    <a:pt x="505" y="360"/>
                  </a:lnTo>
                  <a:lnTo>
                    <a:pt x="568" y="365"/>
                  </a:lnTo>
                  <a:lnTo>
                    <a:pt x="620" y="366"/>
                  </a:lnTo>
                  <a:lnTo>
                    <a:pt x="673" y="365"/>
                  </a:lnTo>
                  <a:lnTo>
                    <a:pt x="723" y="361"/>
                  </a:lnTo>
                  <a:lnTo>
                    <a:pt x="771" y="357"/>
                  </a:lnTo>
                  <a:lnTo>
                    <a:pt x="825" y="350"/>
                  </a:lnTo>
                  <a:lnTo>
                    <a:pt x="875" y="341"/>
                  </a:lnTo>
                  <a:lnTo>
                    <a:pt x="921" y="332"/>
                  </a:lnTo>
                  <a:lnTo>
                    <a:pt x="962" y="321"/>
                  </a:lnTo>
                  <a:lnTo>
                    <a:pt x="1000" y="309"/>
                  </a:lnTo>
                  <a:lnTo>
                    <a:pt x="1033" y="297"/>
                  </a:lnTo>
                  <a:lnTo>
                    <a:pt x="1060" y="285"/>
                  </a:lnTo>
                  <a:lnTo>
                    <a:pt x="1082" y="273"/>
                  </a:lnTo>
                  <a:lnTo>
                    <a:pt x="1100" y="262"/>
                  </a:lnTo>
                  <a:lnTo>
                    <a:pt x="1110" y="251"/>
                  </a:lnTo>
                  <a:lnTo>
                    <a:pt x="1116" y="243"/>
                  </a:lnTo>
                  <a:lnTo>
                    <a:pt x="1110" y="233"/>
                  </a:lnTo>
                  <a:lnTo>
                    <a:pt x="1098" y="224"/>
                  </a:lnTo>
                  <a:lnTo>
                    <a:pt x="1080" y="212"/>
                  </a:lnTo>
                  <a:lnTo>
                    <a:pt x="1055" y="200"/>
                  </a:lnTo>
                  <a:lnTo>
                    <a:pt x="1026" y="188"/>
                  </a:lnTo>
                  <a:lnTo>
                    <a:pt x="991" y="175"/>
                  </a:lnTo>
                  <a:lnTo>
                    <a:pt x="950" y="163"/>
                  </a:lnTo>
                  <a:lnTo>
                    <a:pt x="906" y="153"/>
                  </a:lnTo>
                  <a:lnTo>
                    <a:pt x="856" y="142"/>
                  </a:lnTo>
                  <a:lnTo>
                    <a:pt x="803" y="134"/>
                  </a:lnTo>
                  <a:lnTo>
                    <a:pt x="746" y="128"/>
                  </a:lnTo>
                  <a:lnTo>
                    <a:pt x="685" y="124"/>
                  </a:lnTo>
                  <a:lnTo>
                    <a:pt x="620" y="122"/>
                  </a:lnTo>
                  <a:close/>
                  <a:moveTo>
                    <a:pt x="620" y="0"/>
                  </a:moveTo>
                  <a:lnTo>
                    <a:pt x="664" y="1"/>
                  </a:lnTo>
                  <a:lnTo>
                    <a:pt x="709" y="3"/>
                  </a:lnTo>
                  <a:lnTo>
                    <a:pt x="756" y="6"/>
                  </a:lnTo>
                  <a:lnTo>
                    <a:pt x="802" y="11"/>
                  </a:lnTo>
                  <a:lnTo>
                    <a:pt x="849" y="18"/>
                  </a:lnTo>
                  <a:lnTo>
                    <a:pt x="895" y="26"/>
                  </a:lnTo>
                  <a:lnTo>
                    <a:pt x="941" y="36"/>
                  </a:lnTo>
                  <a:lnTo>
                    <a:pt x="985" y="46"/>
                  </a:lnTo>
                  <a:lnTo>
                    <a:pt x="1027" y="59"/>
                  </a:lnTo>
                  <a:lnTo>
                    <a:pt x="1066" y="73"/>
                  </a:lnTo>
                  <a:lnTo>
                    <a:pt x="1104" y="89"/>
                  </a:lnTo>
                  <a:lnTo>
                    <a:pt x="1136" y="106"/>
                  </a:lnTo>
                  <a:lnTo>
                    <a:pt x="1167" y="125"/>
                  </a:lnTo>
                  <a:lnTo>
                    <a:pt x="1191" y="145"/>
                  </a:lnTo>
                  <a:lnTo>
                    <a:pt x="1212" y="167"/>
                  </a:lnTo>
                  <a:lnTo>
                    <a:pt x="1228" y="191"/>
                  </a:lnTo>
                  <a:lnTo>
                    <a:pt x="1237" y="216"/>
                  </a:lnTo>
                  <a:lnTo>
                    <a:pt x="1240" y="244"/>
                  </a:lnTo>
                  <a:lnTo>
                    <a:pt x="1240" y="245"/>
                  </a:lnTo>
                  <a:lnTo>
                    <a:pt x="1240" y="246"/>
                  </a:lnTo>
                  <a:lnTo>
                    <a:pt x="1240" y="246"/>
                  </a:lnTo>
                  <a:lnTo>
                    <a:pt x="1240" y="249"/>
                  </a:lnTo>
                  <a:lnTo>
                    <a:pt x="1239" y="286"/>
                  </a:lnTo>
                  <a:lnTo>
                    <a:pt x="1238" y="331"/>
                  </a:lnTo>
                  <a:lnTo>
                    <a:pt x="1236" y="382"/>
                  </a:lnTo>
                  <a:lnTo>
                    <a:pt x="1233" y="439"/>
                  </a:lnTo>
                  <a:lnTo>
                    <a:pt x="1229" y="503"/>
                  </a:lnTo>
                  <a:lnTo>
                    <a:pt x="1226" y="570"/>
                  </a:lnTo>
                  <a:lnTo>
                    <a:pt x="1222" y="644"/>
                  </a:lnTo>
                  <a:lnTo>
                    <a:pt x="1216" y="721"/>
                  </a:lnTo>
                  <a:lnTo>
                    <a:pt x="1210" y="802"/>
                  </a:lnTo>
                  <a:lnTo>
                    <a:pt x="1203" y="886"/>
                  </a:lnTo>
                  <a:lnTo>
                    <a:pt x="1196" y="972"/>
                  </a:lnTo>
                  <a:lnTo>
                    <a:pt x="1186" y="1061"/>
                  </a:lnTo>
                  <a:lnTo>
                    <a:pt x="967" y="1152"/>
                  </a:lnTo>
                  <a:lnTo>
                    <a:pt x="924" y="1169"/>
                  </a:lnTo>
                  <a:lnTo>
                    <a:pt x="879" y="1182"/>
                  </a:lnTo>
                  <a:lnTo>
                    <a:pt x="829" y="1195"/>
                  </a:lnTo>
                  <a:lnTo>
                    <a:pt x="779" y="1205"/>
                  </a:lnTo>
                  <a:lnTo>
                    <a:pt x="726" y="1212"/>
                  </a:lnTo>
                  <a:lnTo>
                    <a:pt x="673" y="1216"/>
                  </a:lnTo>
                  <a:lnTo>
                    <a:pt x="620" y="1217"/>
                  </a:lnTo>
                  <a:lnTo>
                    <a:pt x="561" y="1215"/>
                  </a:lnTo>
                  <a:lnTo>
                    <a:pt x="501" y="1210"/>
                  </a:lnTo>
                  <a:lnTo>
                    <a:pt x="441" y="1200"/>
                  </a:lnTo>
                  <a:lnTo>
                    <a:pt x="384" y="1189"/>
                  </a:lnTo>
                  <a:lnTo>
                    <a:pt x="330" y="1173"/>
                  </a:lnTo>
                  <a:lnTo>
                    <a:pt x="55" y="1081"/>
                  </a:lnTo>
                  <a:lnTo>
                    <a:pt x="47" y="989"/>
                  </a:lnTo>
                  <a:lnTo>
                    <a:pt x="38" y="901"/>
                  </a:lnTo>
                  <a:lnTo>
                    <a:pt x="32" y="815"/>
                  </a:lnTo>
                  <a:lnTo>
                    <a:pt x="25" y="733"/>
                  </a:lnTo>
                  <a:lnTo>
                    <a:pt x="20" y="653"/>
                  </a:lnTo>
                  <a:lnTo>
                    <a:pt x="15" y="579"/>
                  </a:lnTo>
                  <a:lnTo>
                    <a:pt x="11" y="509"/>
                  </a:lnTo>
                  <a:lnTo>
                    <a:pt x="8" y="444"/>
                  </a:lnTo>
                  <a:lnTo>
                    <a:pt x="5" y="386"/>
                  </a:lnTo>
                  <a:lnTo>
                    <a:pt x="2" y="333"/>
                  </a:lnTo>
                  <a:lnTo>
                    <a:pt x="1" y="287"/>
                  </a:lnTo>
                  <a:lnTo>
                    <a:pt x="0" y="250"/>
                  </a:lnTo>
                  <a:lnTo>
                    <a:pt x="0" y="244"/>
                  </a:lnTo>
                  <a:lnTo>
                    <a:pt x="4" y="216"/>
                  </a:lnTo>
                  <a:lnTo>
                    <a:pt x="12" y="191"/>
                  </a:lnTo>
                  <a:lnTo>
                    <a:pt x="27" y="167"/>
                  </a:lnTo>
                  <a:lnTo>
                    <a:pt x="48" y="145"/>
                  </a:lnTo>
                  <a:lnTo>
                    <a:pt x="74" y="125"/>
                  </a:lnTo>
                  <a:lnTo>
                    <a:pt x="103" y="106"/>
                  </a:lnTo>
                  <a:lnTo>
                    <a:pt x="136" y="89"/>
                  </a:lnTo>
                  <a:lnTo>
                    <a:pt x="173" y="73"/>
                  </a:lnTo>
                  <a:lnTo>
                    <a:pt x="213" y="59"/>
                  </a:lnTo>
                  <a:lnTo>
                    <a:pt x="255" y="46"/>
                  </a:lnTo>
                  <a:lnTo>
                    <a:pt x="300" y="36"/>
                  </a:lnTo>
                  <a:lnTo>
                    <a:pt x="345" y="26"/>
                  </a:lnTo>
                  <a:lnTo>
                    <a:pt x="392" y="18"/>
                  </a:lnTo>
                  <a:lnTo>
                    <a:pt x="438" y="11"/>
                  </a:lnTo>
                  <a:lnTo>
                    <a:pt x="485" y="6"/>
                  </a:lnTo>
                  <a:lnTo>
                    <a:pt x="531" y="3"/>
                  </a:lnTo>
                  <a:lnTo>
                    <a:pt x="576" y="1"/>
                  </a:lnTo>
                  <a:lnTo>
                    <a:pt x="6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1" name="Freeform 469"/>
          <p:cNvSpPr>
            <a:spLocks noEditPoints="1"/>
          </p:cNvSpPr>
          <p:nvPr/>
        </p:nvSpPr>
        <p:spPr bwMode="auto">
          <a:xfrm>
            <a:off x="5391852" y="1936750"/>
            <a:ext cx="463550" cy="504825"/>
          </a:xfrm>
          <a:custGeom>
            <a:avLst/>
            <a:gdLst>
              <a:gd name="T0" fmla="*/ 1338 w 3210"/>
              <a:gd name="T1" fmla="*/ 3205 h 3500"/>
              <a:gd name="T2" fmla="*/ 1162 w 3210"/>
              <a:gd name="T3" fmla="*/ 3276 h 3500"/>
              <a:gd name="T4" fmla="*/ 1441 w 3210"/>
              <a:gd name="T5" fmla="*/ 3344 h 3500"/>
              <a:gd name="T6" fmla="*/ 1970 w 3210"/>
              <a:gd name="T7" fmla="*/ 3363 h 3500"/>
              <a:gd name="T8" fmla="*/ 2368 w 3210"/>
              <a:gd name="T9" fmla="*/ 3306 h 3500"/>
              <a:gd name="T10" fmla="*/ 2400 w 3210"/>
              <a:gd name="T11" fmla="*/ 3236 h 3500"/>
              <a:gd name="T12" fmla="*/ 2032 w 3210"/>
              <a:gd name="T13" fmla="*/ 3173 h 3500"/>
              <a:gd name="T14" fmla="*/ 1841 w 3210"/>
              <a:gd name="T15" fmla="*/ 3300 h 3500"/>
              <a:gd name="T16" fmla="*/ 1742 w 3210"/>
              <a:gd name="T17" fmla="*/ 3260 h 3500"/>
              <a:gd name="T18" fmla="*/ 785 w 3210"/>
              <a:gd name="T19" fmla="*/ 970 h 3500"/>
              <a:gd name="T20" fmla="*/ 993 w 3210"/>
              <a:gd name="T21" fmla="*/ 1258 h 3500"/>
              <a:gd name="T22" fmla="*/ 1233 w 3210"/>
              <a:gd name="T23" fmla="*/ 1191 h 3500"/>
              <a:gd name="T24" fmla="*/ 1714 w 3210"/>
              <a:gd name="T25" fmla="*/ 1159 h 3500"/>
              <a:gd name="T26" fmla="*/ 2254 w 3210"/>
              <a:gd name="T27" fmla="*/ 1177 h 3500"/>
              <a:gd name="T28" fmla="*/ 2118 w 3210"/>
              <a:gd name="T29" fmla="*/ 948 h 3500"/>
              <a:gd name="T30" fmla="*/ 1661 w 3210"/>
              <a:gd name="T31" fmla="*/ 956 h 3500"/>
              <a:gd name="T32" fmla="*/ 1056 w 3210"/>
              <a:gd name="T33" fmla="*/ 914 h 3500"/>
              <a:gd name="T34" fmla="*/ 736 w 3210"/>
              <a:gd name="T35" fmla="*/ 848 h 3500"/>
              <a:gd name="T36" fmla="*/ 2493 w 3210"/>
              <a:gd name="T37" fmla="*/ 1220 h 3500"/>
              <a:gd name="T38" fmla="*/ 2747 w 3210"/>
              <a:gd name="T39" fmla="*/ 1014 h 3500"/>
              <a:gd name="T40" fmla="*/ 2831 w 3210"/>
              <a:gd name="T41" fmla="*/ 701 h 3500"/>
              <a:gd name="T42" fmla="*/ 2948 w 3210"/>
              <a:gd name="T43" fmla="*/ 612 h 3500"/>
              <a:gd name="T44" fmla="*/ 1538 w 3210"/>
              <a:gd name="T45" fmla="*/ 362 h 3500"/>
              <a:gd name="T46" fmla="*/ 1112 w 3210"/>
              <a:gd name="T47" fmla="*/ 463 h 3500"/>
              <a:gd name="T48" fmla="*/ 1136 w 3210"/>
              <a:gd name="T49" fmla="*/ 622 h 3500"/>
              <a:gd name="T50" fmla="*/ 1210 w 3210"/>
              <a:gd name="T51" fmla="*/ 797 h 3500"/>
              <a:gd name="T52" fmla="*/ 1980 w 3210"/>
              <a:gd name="T53" fmla="*/ 821 h 3500"/>
              <a:gd name="T54" fmla="*/ 2534 w 3210"/>
              <a:gd name="T55" fmla="*/ 773 h 3500"/>
              <a:gd name="T56" fmla="*/ 2450 w 3210"/>
              <a:gd name="T57" fmla="*/ 414 h 3500"/>
              <a:gd name="T58" fmla="*/ 1774 w 3210"/>
              <a:gd name="T59" fmla="*/ 355 h 3500"/>
              <a:gd name="T60" fmla="*/ 3210 w 3210"/>
              <a:gd name="T61" fmla="*/ 71 h 3500"/>
              <a:gd name="T62" fmla="*/ 3071 w 3210"/>
              <a:gd name="T63" fmla="*/ 560 h 3500"/>
              <a:gd name="T64" fmla="*/ 3048 w 3210"/>
              <a:gd name="T65" fmla="*/ 757 h 3500"/>
              <a:gd name="T66" fmla="*/ 2818 w 3210"/>
              <a:gd name="T67" fmla="*/ 1149 h 3500"/>
              <a:gd name="T68" fmla="*/ 2559 w 3210"/>
              <a:gd name="T69" fmla="*/ 1513 h 3500"/>
              <a:gd name="T70" fmla="*/ 2028 w 3210"/>
              <a:gd name="T71" fmla="*/ 2198 h 3500"/>
              <a:gd name="T72" fmla="*/ 1906 w 3210"/>
              <a:gd name="T73" fmla="*/ 3034 h 3500"/>
              <a:gd name="T74" fmla="*/ 2193 w 3210"/>
              <a:gd name="T75" fmla="*/ 3055 h 3500"/>
              <a:gd name="T76" fmla="*/ 2482 w 3210"/>
              <a:gd name="T77" fmla="*/ 3124 h 3500"/>
              <a:gd name="T78" fmla="*/ 2614 w 3210"/>
              <a:gd name="T79" fmla="*/ 3266 h 3500"/>
              <a:gd name="T80" fmla="*/ 2483 w 3210"/>
              <a:gd name="T81" fmla="*/ 3409 h 3500"/>
              <a:gd name="T82" fmla="*/ 2195 w 3210"/>
              <a:gd name="T83" fmla="*/ 3477 h 3500"/>
              <a:gd name="T84" fmla="*/ 1909 w 3210"/>
              <a:gd name="T85" fmla="*/ 3499 h 3500"/>
              <a:gd name="T86" fmla="*/ 1738 w 3210"/>
              <a:gd name="T87" fmla="*/ 3500 h 3500"/>
              <a:gd name="T88" fmla="*/ 1465 w 3210"/>
              <a:gd name="T89" fmla="*/ 3483 h 3500"/>
              <a:gd name="T90" fmla="*/ 1167 w 3210"/>
              <a:gd name="T91" fmla="*/ 3422 h 3500"/>
              <a:gd name="T92" fmla="*/ 1003 w 3210"/>
              <a:gd name="T93" fmla="*/ 3292 h 3500"/>
              <a:gd name="T94" fmla="*/ 1101 w 3210"/>
              <a:gd name="T95" fmla="*/ 3139 h 3500"/>
              <a:gd name="T96" fmla="*/ 1378 w 3210"/>
              <a:gd name="T97" fmla="*/ 3062 h 3500"/>
              <a:gd name="T98" fmla="*/ 1674 w 3210"/>
              <a:gd name="T99" fmla="*/ 3035 h 3500"/>
              <a:gd name="T100" fmla="*/ 1609 w 3210"/>
              <a:gd name="T101" fmla="*/ 2230 h 3500"/>
              <a:gd name="T102" fmla="*/ 1317 w 3210"/>
              <a:gd name="T103" fmla="*/ 1884 h 3500"/>
              <a:gd name="T104" fmla="*/ 947 w 3210"/>
              <a:gd name="T105" fmla="*/ 1419 h 3500"/>
              <a:gd name="T106" fmla="*/ 631 w 3210"/>
              <a:gd name="T107" fmla="*/ 1184 h 3500"/>
              <a:gd name="T108" fmla="*/ 233 w 3210"/>
              <a:gd name="T109" fmla="*/ 1078 h 3500"/>
              <a:gd name="T110" fmla="*/ 13 w 3210"/>
              <a:gd name="T111" fmla="*/ 743 h 3500"/>
              <a:gd name="T112" fmla="*/ 78 w 3210"/>
              <a:gd name="T113" fmla="*/ 338 h 3500"/>
              <a:gd name="T114" fmla="*/ 389 w 3210"/>
              <a:gd name="T115" fmla="*/ 87 h 3500"/>
              <a:gd name="T116" fmla="*/ 804 w 3210"/>
              <a:gd name="T117" fmla="*/ 110 h 3500"/>
              <a:gd name="T118" fmla="*/ 1227 w 3210"/>
              <a:gd name="T119" fmla="*/ 258 h 3500"/>
              <a:gd name="T120" fmla="*/ 1961 w 3210"/>
              <a:gd name="T121" fmla="*/ 226 h 3500"/>
              <a:gd name="T122" fmla="*/ 2573 w 3210"/>
              <a:gd name="T123" fmla="*/ 303 h 3500"/>
              <a:gd name="T124" fmla="*/ 3114 w 3210"/>
              <a:gd name="T125" fmla="*/ 7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10" h="3500">
                <a:moveTo>
                  <a:pt x="1740" y="3167"/>
                </a:moveTo>
                <a:lnTo>
                  <a:pt x="1659" y="3169"/>
                </a:lnTo>
                <a:lnTo>
                  <a:pt x="1584" y="3173"/>
                </a:lnTo>
                <a:lnTo>
                  <a:pt x="1514" y="3180"/>
                </a:lnTo>
                <a:lnTo>
                  <a:pt x="1450" y="3187"/>
                </a:lnTo>
                <a:lnTo>
                  <a:pt x="1391" y="3196"/>
                </a:lnTo>
                <a:lnTo>
                  <a:pt x="1338" y="3205"/>
                </a:lnTo>
                <a:lnTo>
                  <a:pt x="1291" y="3214"/>
                </a:lnTo>
                <a:lnTo>
                  <a:pt x="1251" y="3225"/>
                </a:lnTo>
                <a:lnTo>
                  <a:pt x="1216" y="3236"/>
                </a:lnTo>
                <a:lnTo>
                  <a:pt x="1186" y="3246"/>
                </a:lnTo>
                <a:lnTo>
                  <a:pt x="1163" y="3257"/>
                </a:lnTo>
                <a:lnTo>
                  <a:pt x="1146" y="3266"/>
                </a:lnTo>
                <a:lnTo>
                  <a:pt x="1162" y="3276"/>
                </a:lnTo>
                <a:lnTo>
                  <a:pt x="1185" y="3285"/>
                </a:lnTo>
                <a:lnTo>
                  <a:pt x="1213" y="3296"/>
                </a:lnTo>
                <a:lnTo>
                  <a:pt x="1247" y="3306"/>
                </a:lnTo>
                <a:lnTo>
                  <a:pt x="1288" y="3317"/>
                </a:lnTo>
                <a:lnTo>
                  <a:pt x="1333" y="3327"/>
                </a:lnTo>
                <a:lnTo>
                  <a:pt x="1384" y="3335"/>
                </a:lnTo>
                <a:lnTo>
                  <a:pt x="1441" y="3344"/>
                </a:lnTo>
                <a:lnTo>
                  <a:pt x="1504" y="3352"/>
                </a:lnTo>
                <a:lnTo>
                  <a:pt x="1572" y="3357"/>
                </a:lnTo>
                <a:lnTo>
                  <a:pt x="1645" y="3363"/>
                </a:lnTo>
                <a:lnTo>
                  <a:pt x="1724" y="3365"/>
                </a:lnTo>
                <a:lnTo>
                  <a:pt x="1807" y="3366"/>
                </a:lnTo>
                <a:lnTo>
                  <a:pt x="1891" y="3365"/>
                </a:lnTo>
                <a:lnTo>
                  <a:pt x="1970" y="3363"/>
                </a:lnTo>
                <a:lnTo>
                  <a:pt x="2044" y="3357"/>
                </a:lnTo>
                <a:lnTo>
                  <a:pt x="2111" y="3352"/>
                </a:lnTo>
                <a:lnTo>
                  <a:pt x="2174" y="3344"/>
                </a:lnTo>
                <a:lnTo>
                  <a:pt x="2231" y="3335"/>
                </a:lnTo>
                <a:lnTo>
                  <a:pt x="2282" y="3327"/>
                </a:lnTo>
                <a:lnTo>
                  <a:pt x="2327" y="3317"/>
                </a:lnTo>
                <a:lnTo>
                  <a:pt x="2368" y="3306"/>
                </a:lnTo>
                <a:lnTo>
                  <a:pt x="2402" y="3296"/>
                </a:lnTo>
                <a:lnTo>
                  <a:pt x="2430" y="3285"/>
                </a:lnTo>
                <a:lnTo>
                  <a:pt x="2453" y="3276"/>
                </a:lnTo>
                <a:lnTo>
                  <a:pt x="2470" y="3266"/>
                </a:lnTo>
                <a:lnTo>
                  <a:pt x="2452" y="3257"/>
                </a:lnTo>
                <a:lnTo>
                  <a:pt x="2429" y="3246"/>
                </a:lnTo>
                <a:lnTo>
                  <a:pt x="2400" y="3236"/>
                </a:lnTo>
                <a:lnTo>
                  <a:pt x="2364" y="3225"/>
                </a:lnTo>
                <a:lnTo>
                  <a:pt x="2324" y="3214"/>
                </a:lnTo>
                <a:lnTo>
                  <a:pt x="2277" y="3205"/>
                </a:lnTo>
                <a:lnTo>
                  <a:pt x="2224" y="3196"/>
                </a:lnTo>
                <a:lnTo>
                  <a:pt x="2165" y="3187"/>
                </a:lnTo>
                <a:lnTo>
                  <a:pt x="2102" y="3180"/>
                </a:lnTo>
                <a:lnTo>
                  <a:pt x="2032" y="3173"/>
                </a:lnTo>
                <a:lnTo>
                  <a:pt x="1956" y="3169"/>
                </a:lnTo>
                <a:lnTo>
                  <a:pt x="1875" y="3167"/>
                </a:lnTo>
                <a:lnTo>
                  <a:pt x="1875" y="3242"/>
                </a:lnTo>
                <a:lnTo>
                  <a:pt x="1873" y="3260"/>
                </a:lnTo>
                <a:lnTo>
                  <a:pt x="1866" y="3276"/>
                </a:lnTo>
                <a:lnTo>
                  <a:pt x="1855" y="3290"/>
                </a:lnTo>
                <a:lnTo>
                  <a:pt x="1841" y="3300"/>
                </a:lnTo>
                <a:lnTo>
                  <a:pt x="1826" y="3306"/>
                </a:lnTo>
                <a:lnTo>
                  <a:pt x="1807" y="3309"/>
                </a:lnTo>
                <a:lnTo>
                  <a:pt x="1789" y="3306"/>
                </a:lnTo>
                <a:lnTo>
                  <a:pt x="1774" y="3300"/>
                </a:lnTo>
                <a:lnTo>
                  <a:pt x="1760" y="3290"/>
                </a:lnTo>
                <a:lnTo>
                  <a:pt x="1749" y="3276"/>
                </a:lnTo>
                <a:lnTo>
                  <a:pt x="1742" y="3260"/>
                </a:lnTo>
                <a:lnTo>
                  <a:pt x="1740" y="3242"/>
                </a:lnTo>
                <a:lnTo>
                  <a:pt x="1740" y="3167"/>
                </a:lnTo>
                <a:close/>
                <a:moveTo>
                  <a:pt x="699" y="836"/>
                </a:moveTo>
                <a:lnTo>
                  <a:pt x="729" y="885"/>
                </a:lnTo>
                <a:lnTo>
                  <a:pt x="739" y="900"/>
                </a:lnTo>
                <a:lnTo>
                  <a:pt x="772" y="951"/>
                </a:lnTo>
                <a:lnTo>
                  <a:pt x="785" y="970"/>
                </a:lnTo>
                <a:lnTo>
                  <a:pt x="821" y="1023"/>
                </a:lnTo>
                <a:lnTo>
                  <a:pt x="827" y="1029"/>
                </a:lnTo>
                <a:lnTo>
                  <a:pt x="831" y="1037"/>
                </a:lnTo>
                <a:lnTo>
                  <a:pt x="834" y="1041"/>
                </a:lnTo>
                <a:lnTo>
                  <a:pt x="885" y="1112"/>
                </a:lnTo>
                <a:lnTo>
                  <a:pt x="937" y="1184"/>
                </a:lnTo>
                <a:lnTo>
                  <a:pt x="993" y="1258"/>
                </a:lnTo>
                <a:lnTo>
                  <a:pt x="1015" y="1247"/>
                </a:lnTo>
                <a:lnTo>
                  <a:pt x="1041" y="1237"/>
                </a:lnTo>
                <a:lnTo>
                  <a:pt x="1071" y="1227"/>
                </a:lnTo>
                <a:lnTo>
                  <a:pt x="1105" y="1218"/>
                </a:lnTo>
                <a:lnTo>
                  <a:pt x="1143" y="1209"/>
                </a:lnTo>
                <a:lnTo>
                  <a:pt x="1186" y="1200"/>
                </a:lnTo>
                <a:lnTo>
                  <a:pt x="1233" y="1191"/>
                </a:lnTo>
                <a:lnTo>
                  <a:pt x="1285" y="1185"/>
                </a:lnTo>
                <a:lnTo>
                  <a:pt x="1342" y="1178"/>
                </a:lnTo>
                <a:lnTo>
                  <a:pt x="1405" y="1172"/>
                </a:lnTo>
                <a:lnTo>
                  <a:pt x="1473" y="1167"/>
                </a:lnTo>
                <a:lnTo>
                  <a:pt x="1547" y="1163"/>
                </a:lnTo>
                <a:lnTo>
                  <a:pt x="1627" y="1161"/>
                </a:lnTo>
                <a:lnTo>
                  <a:pt x="1714" y="1159"/>
                </a:lnTo>
                <a:lnTo>
                  <a:pt x="1807" y="1158"/>
                </a:lnTo>
                <a:lnTo>
                  <a:pt x="1897" y="1159"/>
                </a:lnTo>
                <a:lnTo>
                  <a:pt x="1980" y="1161"/>
                </a:lnTo>
                <a:lnTo>
                  <a:pt x="2057" y="1163"/>
                </a:lnTo>
                <a:lnTo>
                  <a:pt x="2128" y="1167"/>
                </a:lnTo>
                <a:lnTo>
                  <a:pt x="2194" y="1172"/>
                </a:lnTo>
                <a:lnTo>
                  <a:pt x="2254" y="1177"/>
                </a:lnTo>
                <a:lnTo>
                  <a:pt x="2310" y="1185"/>
                </a:lnTo>
                <a:lnTo>
                  <a:pt x="2492" y="915"/>
                </a:lnTo>
                <a:lnTo>
                  <a:pt x="2416" y="923"/>
                </a:lnTo>
                <a:lnTo>
                  <a:pt x="2339" y="932"/>
                </a:lnTo>
                <a:lnTo>
                  <a:pt x="2265" y="939"/>
                </a:lnTo>
                <a:lnTo>
                  <a:pt x="2190" y="944"/>
                </a:lnTo>
                <a:lnTo>
                  <a:pt x="2118" y="948"/>
                </a:lnTo>
                <a:lnTo>
                  <a:pt x="2049" y="952"/>
                </a:lnTo>
                <a:lnTo>
                  <a:pt x="1983" y="954"/>
                </a:lnTo>
                <a:lnTo>
                  <a:pt x="1922" y="956"/>
                </a:lnTo>
                <a:lnTo>
                  <a:pt x="1866" y="957"/>
                </a:lnTo>
                <a:lnTo>
                  <a:pt x="1817" y="957"/>
                </a:lnTo>
                <a:lnTo>
                  <a:pt x="1774" y="957"/>
                </a:lnTo>
                <a:lnTo>
                  <a:pt x="1661" y="956"/>
                </a:lnTo>
                <a:lnTo>
                  <a:pt x="1552" y="954"/>
                </a:lnTo>
                <a:lnTo>
                  <a:pt x="1445" y="949"/>
                </a:lnTo>
                <a:lnTo>
                  <a:pt x="1342" y="943"/>
                </a:lnTo>
                <a:lnTo>
                  <a:pt x="1242" y="934"/>
                </a:lnTo>
                <a:lnTo>
                  <a:pt x="1147" y="924"/>
                </a:lnTo>
                <a:lnTo>
                  <a:pt x="1056" y="914"/>
                </a:lnTo>
                <a:lnTo>
                  <a:pt x="1056" y="914"/>
                </a:lnTo>
                <a:lnTo>
                  <a:pt x="1006" y="906"/>
                </a:lnTo>
                <a:lnTo>
                  <a:pt x="917" y="893"/>
                </a:lnTo>
                <a:lnTo>
                  <a:pt x="917" y="892"/>
                </a:lnTo>
                <a:lnTo>
                  <a:pt x="866" y="881"/>
                </a:lnTo>
                <a:lnTo>
                  <a:pt x="819" y="870"/>
                </a:lnTo>
                <a:lnTo>
                  <a:pt x="776" y="859"/>
                </a:lnTo>
                <a:lnTo>
                  <a:pt x="736" y="848"/>
                </a:lnTo>
                <a:lnTo>
                  <a:pt x="699" y="836"/>
                </a:lnTo>
                <a:close/>
                <a:moveTo>
                  <a:pt x="2861" y="832"/>
                </a:moveTo>
                <a:lnTo>
                  <a:pt x="2803" y="850"/>
                </a:lnTo>
                <a:lnTo>
                  <a:pt x="2740" y="868"/>
                </a:lnTo>
                <a:lnTo>
                  <a:pt x="2674" y="883"/>
                </a:lnTo>
                <a:lnTo>
                  <a:pt x="2454" y="1210"/>
                </a:lnTo>
                <a:lnTo>
                  <a:pt x="2493" y="1220"/>
                </a:lnTo>
                <a:lnTo>
                  <a:pt x="2527" y="1231"/>
                </a:lnTo>
                <a:lnTo>
                  <a:pt x="2556" y="1243"/>
                </a:lnTo>
                <a:lnTo>
                  <a:pt x="2581" y="1255"/>
                </a:lnTo>
                <a:lnTo>
                  <a:pt x="2628" y="1188"/>
                </a:lnTo>
                <a:lnTo>
                  <a:pt x="2671" y="1126"/>
                </a:lnTo>
                <a:lnTo>
                  <a:pt x="2711" y="1068"/>
                </a:lnTo>
                <a:lnTo>
                  <a:pt x="2747" y="1014"/>
                </a:lnTo>
                <a:lnTo>
                  <a:pt x="2781" y="963"/>
                </a:lnTo>
                <a:lnTo>
                  <a:pt x="2810" y="916"/>
                </a:lnTo>
                <a:lnTo>
                  <a:pt x="2837" y="872"/>
                </a:lnTo>
                <a:lnTo>
                  <a:pt x="2861" y="832"/>
                </a:lnTo>
                <a:close/>
                <a:moveTo>
                  <a:pt x="2891" y="560"/>
                </a:moveTo>
                <a:lnTo>
                  <a:pt x="2786" y="716"/>
                </a:lnTo>
                <a:lnTo>
                  <a:pt x="2831" y="701"/>
                </a:lnTo>
                <a:lnTo>
                  <a:pt x="2868" y="687"/>
                </a:lnTo>
                <a:lnTo>
                  <a:pt x="2898" y="672"/>
                </a:lnTo>
                <a:lnTo>
                  <a:pt x="2921" y="658"/>
                </a:lnTo>
                <a:lnTo>
                  <a:pt x="2937" y="645"/>
                </a:lnTo>
                <a:lnTo>
                  <a:pt x="2947" y="633"/>
                </a:lnTo>
                <a:lnTo>
                  <a:pt x="2950" y="622"/>
                </a:lnTo>
                <a:lnTo>
                  <a:pt x="2948" y="612"/>
                </a:lnTo>
                <a:lnTo>
                  <a:pt x="2941" y="600"/>
                </a:lnTo>
                <a:lnTo>
                  <a:pt x="2929" y="588"/>
                </a:lnTo>
                <a:lnTo>
                  <a:pt x="2912" y="573"/>
                </a:lnTo>
                <a:lnTo>
                  <a:pt x="2891" y="560"/>
                </a:lnTo>
                <a:close/>
                <a:moveTo>
                  <a:pt x="1774" y="355"/>
                </a:moveTo>
                <a:lnTo>
                  <a:pt x="1655" y="357"/>
                </a:lnTo>
                <a:lnTo>
                  <a:pt x="1538" y="362"/>
                </a:lnTo>
                <a:lnTo>
                  <a:pt x="1422" y="371"/>
                </a:lnTo>
                <a:lnTo>
                  <a:pt x="1309" y="383"/>
                </a:lnTo>
                <a:lnTo>
                  <a:pt x="1199" y="397"/>
                </a:lnTo>
                <a:lnTo>
                  <a:pt x="1095" y="415"/>
                </a:lnTo>
                <a:lnTo>
                  <a:pt x="1096" y="419"/>
                </a:lnTo>
                <a:lnTo>
                  <a:pt x="1096" y="421"/>
                </a:lnTo>
                <a:lnTo>
                  <a:pt x="1112" y="463"/>
                </a:lnTo>
                <a:lnTo>
                  <a:pt x="1113" y="469"/>
                </a:lnTo>
                <a:lnTo>
                  <a:pt x="1115" y="474"/>
                </a:lnTo>
                <a:lnTo>
                  <a:pt x="1125" y="516"/>
                </a:lnTo>
                <a:lnTo>
                  <a:pt x="1128" y="535"/>
                </a:lnTo>
                <a:lnTo>
                  <a:pt x="1132" y="568"/>
                </a:lnTo>
                <a:lnTo>
                  <a:pt x="1135" y="595"/>
                </a:lnTo>
                <a:lnTo>
                  <a:pt x="1136" y="622"/>
                </a:lnTo>
                <a:lnTo>
                  <a:pt x="1133" y="661"/>
                </a:lnTo>
                <a:lnTo>
                  <a:pt x="1129" y="698"/>
                </a:lnTo>
                <a:lnTo>
                  <a:pt x="1126" y="721"/>
                </a:lnTo>
                <a:lnTo>
                  <a:pt x="1114" y="772"/>
                </a:lnTo>
                <a:lnTo>
                  <a:pt x="1113" y="779"/>
                </a:lnTo>
                <a:lnTo>
                  <a:pt x="1110" y="786"/>
                </a:lnTo>
                <a:lnTo>
                  <a:pt x="1210" y="797"/>
                </a:lnTo>
                <a:lnTo>
                  <a:pt x="1314" y="807"/>
                </a:lnTo>
                <a:lnTo>
                  <a:pt x="1424" y="814"/>
                </a:lnTo>
                <a:lnTo>
                  <a:pt x="1537" y="820"/>
                </a:lnTo>
                <a:lnTo>
                  <a:pt x="1654" y="823"/>
                </a:lnTo>
                <a:lnTo>
                  <a:pt x="1774" y="824"/>
                </a:lnTo>
                <a:lnTo>
                  <a:pt x="1879" y="823"/>
                </a:lnTo>
                <a:lnTo>
                  <a:pt x="1980" y="821"/>
                </a:lnTo>
                <a:lnTo>
                  <a:pt x="2075" y="816"/>
                </a:lnTo>
                <a:lnTo>
                  <a:pt x="2165" y="812"/>
                </a:lnTo>
                <a:lnTo>
                  <a:pt x="2248" y="806"/>
                </a:lnTo>
                <a:lnTo>
                  <a:pt x="2328" y="799"/>
                </a:lnTo>
                <a:lnTo>
                  <a:pt x="2402" y="791"/>
                </a:lnTo>
                <a:lnTo>
                  <a:pt x="2471" y="782"/>
                </a:lnTo>
                <a:lnTo>
                  <a:pt x="2534" y="773"/>
                </a:lnTo>
                <a:lnTo>
                  <a:pt x="2593" y="762"/>
                </a:lnTo>
                <a:lnTo>
                  <a:pt x="2770" y="501"/>
                </a:lnTo>
                <a:lnTo>
                  <a:pt x="2717" y="483"/>
                </a:lnTo>
                <a:lnTo>
                  <a:pt x="2659" y="464"/>
                </a:lnTo>
                <a:lnTo>
                  <a:pt x="2596" y="447"/>
                </a:lnTo>
                <a:lnTo>
                  <a:pt x="2525" y="431"/>
                </a:lnTo>
                <a:lnTo>
                  <a:pt x="2450" y="414"/>
                </a:lnTo>
                <a:lnTo>
                  <a:pt x="2369" y="400"/>
                </a:lnTo>
                <a:lnTo>
                  <a:pt x="2283" y="387"/>
                </a:lnTo>
                <a:lnTo>
                  <a:pt x="2191" y="376"/>
                </a:lnTo>
                <a:lnTo>
                  <a:pt x="2094" y="367"/>
                </a:lnTo>
                <a:lnTo>
                  <a:pt x="1992" y="361"/>
                </a:lnTo>
                <a:lnTo>
                  <a:pt x="1886" y="357"/>
                </a:lnTo>
                <a:lnTo>
                  <a:pt x="1774" y="355"/>
                </a:lnTo>
                <a:close/>
                <a:moveTo>
                  <a:pt x="3146" y="0"/>
                </a:moveTo>
                <a:lnTo>
                  <a:pt x="3164" y="3"/>
                </a:lnTo>
                <a:lnTo>
                  <a:pt x="3180" y="11"/>
                </a:lnTo>
                <a:lnTo>
                  <a:pt x="3194" y="23"/>
                </a:lnTo>
                <a:lnTo>
                  <a:pt x="3203" y="37"/>
                </a:lnTo>
                <a:lnTo>
                  <a:pt x="3209" y="53"/>
                </a:lnTo>
                <a:lnTo>
                  <a:pt x="3210" y="71"/>
                </a:lnTo>
                <a:lnTo>
                  <a:pt x="3207" y="88"/>
                </a:lnTo>
                <a:lnTo>
                  <a:pt x="3198" y="104"/>
                </a:lnTo>
                <a:lnTo>
                  <a:pt x="2965" y="450"/>
                </a:lnTo>
                <a:lnTo>
                  <a:pt x="3001" y="476"/>
                </a:lnTo>
                <a:lnTo>
                  <a:pt x="3030" y="504"/>
                </a:lnTo>
                <a:lnTo>
                  <a:pt x="3053" y="531"/>
                </a:lnTo>
                <a:lnTo>
                  <a:pt x="3071" y="560"/>
                </a:lnTo>
                <a:lnTo>
                  <a:pt x="3082" y="591"/>
                </a:lnTo>
                <a:lnTo>
                  <a:pt x="3085" y="622"/>
                </a:lnTo>
                <a:lnTo>
                  <a:pt x="3084" y="638"/>
                </a:lnTo>
                <a:lnTo>
                  <a:pt x="3082" y="653"/>
                </a:lnTo>
                <a:lnTo>
                  <a:pt x="3074" y="684"/>
                </a:lnTo>
                <a:lnTo>
                  <a:pt x="3063" y="717"/>
                </a:lnTo>
                <a:lnTo>
                  <a:pt x="3048" y="757"/>
                </a:lnTo>
                <a:lnTo>
                  <a:pt x="3028" y="800"/>
                </a:lnTo>
                <a:lnTo>
                  <a:pt x="3003" y="847"/>
                </a:lnTo>
                <a:lnTo>
                  <a:pt x="2975" y="899"/>
                </a:lnTo>
                <a:lnTo>
                  <a:pt x="2943" y="955"/>
                </a:lnTo>
                <a:lnTo>
                  <a:pt x="2906" y="1016"/>
                </a:lnTo>
                <a:lnTo>
                  <a:pt x="2864" y="1080"/>
                </a:lnTo>
                <a:lnTo>
                  <a:pt x="2818" y="1149"/>
                </a:lnTo>
                <a:lnTo>
                  <a:pt x="2769" y="1222"/>
                </a:lnTo>
                <a:lnTo>
                  <a:pt x="2715" y="1299"/>
                </a:lnTo>
                <a:lnTo>
                  <a:pt x="2656" y="1381"/>
                </a:lnTo>
                <a:lnTo>
                  <a:pt x="2648" y="1399"/>
                </a:lnTo>
                <a:lnTo>
                  <a:pt x="2636" y="1415"/>
                </a:lnTo>
                <a:lnTo>
                  <a:pt x="2621" y="1430"/>
                </a:lnTo>
                <a:lnTo>
                  <a:pt x="2559" y="1513"/>
                </a:lnTo>
                <a:lnTo>
                  <a:pt x="2495" y="1600"/>
                </a:lnTo>
                <a:lnTo>
                  <a:pt x="2426" y="1691"/>
                </a:lnTo>
                <a:lnTo>
                  <a:pt x="2355" y="1784"/>
                </a:lnTo>
                <a:lnTo>
                  <a:pt x="2278" y="1883"/>
                </a:lnTo>
                <a:lnTo>
                  <a:pt x="2199" y="1984"/>
                </a:lnTo>
                <a:lnTo>
                  <a:pt x="2115" y="2089"/>
                </a:lnTo>
                <a:lnTo>
                  <a:pt x="2028" y="2198"/>
                </a:lnTo>
                <a:lnTo>
                  <a:pt x="2003" y="2226"/>
                </a:lnTo>
                <a:lnTo>
                  <a:pt x="1975" y="2249"/>
                </a:lnTo>
                <a:lnTo>
                  <a:pt x="1943" y="2268"/>
                </a:lnTo>
                <a:lnTo>
                  <a:pt x="1910" y="2285"/>
                </a:lnTo>
                <a:lnTo>
                  <a:pt x="1875" y="2296"/>
                </a:lnTo>
                <a:lnTo>
                  <a:pt x="1875" y="3032"/>
                </a:lnTo>
                <a:lnTo>
                  <a:pt x="1906" y="3034"/>
                </a:lnTo>
                <a:lnTo>
                  <a:pt x="1941" y="3035"/>
                </a:lnTo>
                <a:lnTo>
                  <a:pt x="1978" y="3037"/>
                </a:lnTo>
                <a:lnTo>
                  <a:pt x="2017" y="3039"/>
                </a:lnTo>
                <a:lnTo>
                  <a:pt x="2060" y="3042"/>
                </a:lnTo>
                <a:lnTo>
                  <a:pt x="2103" y="3046"/>
                </a:lnTo>
                <a:lnTo>
                  <a:pt x="2148" y="3050"/>
                </a:lnTo>
                <a:lnTo>
                  <a:pt x="2193" y="3055"/>
                </a:lnTo>
                <a:lnTo>
                  <a:pt x="2237" y="3062"/>
                </a:lnTo>
                <a:lnTo>
                  <a:pt x="2281" y="3068"/>
                </a:lnTo>
                <a:lnTo>
                  <a:pt x="2325" y="3077"/>
                </a:lnTo>
                <a:lnTo>
                  <a:pt x="2368" y="3087"/>
                </a:lnTo>
                <a:lnTo>
                  <a:pt x="2408" y="3098"/>
                </a:lnTo>
                <a:lnTo>
                  <a:pt x="2447" y="3110"/>
                </a:lnTo>
                <a:lnTo>
                  <a:pt x="2482" y="3124"/>
                </a:lnTo>
                <a:lnTo>
                  <a:pt x="2515" y="3139"/>
                </a:lnTo>
                <a:lnTo>
                  <a:pt x="2543" y="3156"/>
                </a:lnTo>
                <a:lnTo>
                  <a:pt x="2567" y="3174"/>
                </a:lnTo>
                <a:lnTo>
                  <a:pt x="2587" y="3195"/>
                </a:lnTo>
                <a:lnTo>
                  <a:pt x="2602" y="3217"/>
                </a:lnTo>
                <a:lnTo>
                  <a:pt x="2611" y="3241"/>
                </a:lnTo>
                <a:lnTo>
                  <a:pt x="2614" y="3266"/>
                </a:lnTo>
                <a:lnTo>
                  <a:pt x="2611" y="3292"/>
                </a:lnTo>
                <a:lnTo>
                  <a:pt x="2602" y="3316"/>
                </a:lnTo>
                <a:lnTo>
                  <a:pt x="2587" y="3338"/>
                </a:lnTo>
                <a:lnTo>
                  <a:pt x="2567" y="3357"/>
                </a:lnTo>
                <a:lnTo>
                  <a:pt x="2543" y="3376"/>
                </a:lnTo>
                <a:lnTo>
                  <a:pt x="2515" y="3393"/>
                </a:lnTo>
                <a:lnTo>
                  <a:pt x="2483" y="3409"/>
                </a:lnTo>
                <a:lnTo>
                  <a:pt x="2448" y="3422"/>
                </a:lnTo>
                <a:lnTo>
                  <a:pt x="2409" y="3434"/>
                </a:lnTo>
                <a:lnTo>
                  <a:pt x="2369" y="3444"/>
                </a:lnTo>
                <a:lnTo>
                  <a:pt x="2327" y="3454"/>
                </a:lnTo>
                <a:lnTo>
                  <a:pt x="2283" y="3463"/>
                </a:lnTo>
                <a:lnTo>
                  <a:pt x="2240" y="3471"/>
                </a:lnTo>
                <a:lnTo>
                  <a:pt x="2195" y="3477"/>
                </a:lnTo>
                <a:lnTo>
                  <a:pt x="2150" y="3483"/>
                </a:lnTo>
                <a:lnTo>
                  <a:pt x="2106" y="3487"/>
                </a:lnTo>
                <a:lnTo>
                  <a:pt x="2062" y="3490"/>
                </a:lnTo>
                <a:lnTo>
                  <a:pt x="2021" y="3494"/>
                </a:lnTo>
                <a:lnTo>
                  <a:pt x="1981" y="3496"/>
                </a:lnTo>
                <a:lnTo>
                  <a:pt x="1943" y="3498"/>
                </a:lnTo>
                <a:lnTo>
                  <a:pt x="1909" y="3499"/>
                </a:lnTo>
                <a:lnTo>
                  <a:pt x="1877" y="3500"/>
                </a:lnTo>
                <a:lnTo>
                  <a:pt x="1850" y="3500"/>
                </a:lnTo>
                <a:lnTo>
                  <a:pt x="1827" y="3500"/>
                </a:lnTo>
                <a:lnTo>
                  <a:pt x="1807" y="3500"/>
                </a:lnTo>
                <a:lnTo>
                  <a:pt x="1788" y="3500"/>
                </a:lnTo>
                <a:lnTo>
                  <a:pt x="1765" y="3500"/>
                </a:lnTo>
                <a:lnTo>
                  <a:pt x="1738" y="3500"/>
                </a:lnTo>
                <a:lnTo>
                  <a:pt x="1706" y="3499"/>
                </a:lnTo>
                <a:lnTo>
                  <a:pt x="1672" y="3498"/>
                </a:lnTo>
                <a:lnTo>
                  <a:pt x="1634" y="3496"/>
                </a:lnTo>
                <a:lnTo>
                  <a:pt x="1595" y="3494"/>
                </a:lnTo>
                <a:lnTo>
                  <a:pt x="1553" y="3490"/>
                </a:lnTo>
                <a:lnTo>
                  <a:pt x="1509" y="3487"/>
                </a:lnTo>
                <a:lnTo>
                  <a:pt x="1465" y="3483"/>
                </a:lnTo>
                <a:lnTo>
                  <a:pt x="1420" y="3477"/>
                </a:lnTo>
                <a:lnTo>
                  <a:pt x="1376" y="3471"/>
                </a:lnTo>
                <a:lnTo>
                  <a:pt x="1332" y="3463"/>
                </a:lnTo>
                <a:lnTo>
                  <a:pt x="1288" y="3454"/>
                </a:lnTo>
                <a:lnTo>
                  <a:pt x="1246" y="3444"/>
                </a:lnTo>
                <a:lnTo>
                  <a:pt x="1206" y="3434"/>
                </a:lnTo>
                <a:lnTo>
                  <a:pt x="1167" y="3422"/>
                </a:lnTo>
                <a:lnTo>
                  <a:pt x="1132" y="3409"/>
                </a:lnTo>
                <a:lnTo>
                  <a:pt x="1100" y="3393"/>
                </a:lnTo>
                <a:lnTo>
                  <a:pt x="1071" y="3376"/>
                </a:lnTo>
                <a:lnTo>
                  <a:pt x="1047" y="3357"/>
                </a:lnTo>
                <a:lnTo>
                  <a:pt x="1027" y="3338"/>
                </a:lnTo>
                <a:lnTo>
                  <a:pt x="1013" y="3316"/>
                </a:lnTo>
                <a:lnTo>
                  <a:pt x="1003" y="3292"/>
                </a:lnTo>
                <a:lnTo>
                  <a:pt x="1001" y="3266"/>
                </a:lnTo>
                <a:lnTo>
                  <a:pt x="1003" y="3241"/>
                </a:lnTo>
                <a:lnTo>
                  <a:pt x="1013" y="3217"/>
                </a:lnTo>
                <a:lnTo>
                  <a:pt x="1027" y="3195"/>
                </a:lnTo>
                <a:lnTo>
                  <a:pt x="1048" y="3174"/>
                </a:lnTo>
                <a:lnTo>
                  <a:pt x="1072" y="3156"/>
                </a:lnTo>
                <a:lnTo>
                  <a:pt x="1101" y="3139"/>
                </a:lnTo>
                <a:lnTo>
                  <a:pt x="1133" y="3124"/>
                </a:lnTo>
                <a:lnTo>
                  <a:pt x="1169" y="3110"/>
                </a:lnTo>
                <a:lnTo>
                  <a:pt x="1207" y="3098"/>
                </a:lnTo>
                <a:lnTo>
                  <a:pt x="1247" y="3087"/>
                </a:lnTo>
                <a:lnTo>
                  <a:pt x="1290" y="3077"/>
                </a:lnTo>
                <a:lnTo>
                  <a:pt x="1334" y="3068"/>
                </a:lnTo>
                <a:lnTo>
                  <a:pt x="1378" y="3062"/>
                </a:lnTo>
                <a:lnTo>
                  <a:pt x="1423" y="3055"/>
                </a:lnTo>
                <a:lnTo>
                  <a:pt x="1468" y="3050"/>
                </a:lnTo>
                <a:lnTo>
                  <a:pt x="1512" y="3046"/>
                </a:lnTo>
                <a:lnTo>
                  <a:pt x="1555" y="3042"/>
                </a:lnTo>
                <a:lnTo>
                  <a:pt x="1597" y="3039"/>
                </a:lnTo>
                <a:lnTo>
                  <a:pt x="1637" y="3037"/>
                </a:lnTo>
                <a:lnTo>
                  <a:pt x="1674" y="3035"/>
                </a:lnTo>
                <a:lnTo>
                  <a:pt x="1710" y="3034"/>
                </a:lnTo>
                <a:lnTo>
                  <a:pt x="1740" y="3032"/>
                </a:lnTo>
                <a:lnTo>
                  <a:pt x="1740" y="2298"/>
                </a:lnTo>
                <a:lnTo>
                  <a:pt x="1704" y="2288"/>
                </a:lnTo>
                <a:lnTo>
                  <a:pt x="1670" y="2273"/>
                </a:lnTo>
                <a:lnTo>
                  <a:pt x="1638" y="2253"/>
                </a:lnTo>
                <a:lnTo>
                  <a:pt x="1609" y="2230"/>
                </a:lnTo>
                <a:lnTo>
                  <a:pt x="1583" y="2203"/>
                </a:lnTo>
                <a:lnTo>
                  <a:pt x="1545" y="2158"/>
                </a:lnTo>
                <a:lnTo>
                  <a:pt x="1505" y="2109"/>
                </a:lnTo>
                <a:lnTo>
                  <a:pt x="1461" y="2058"/>
                </a:lnTo>
                <a:lnTo>
                  <a:pt x="1415" y="2002"/>
                </a:lnTo>
                <a:lnTo>
                  <a:pt x="1367" y="1944"/>
                </a:lnTo>
                <a:lnTo>
                  <a:pt x="1317" y="1884"/>
                </a:lnTo>
                <a:lnTo>
                  <a:pt x="1266" y="1820"/>
                </a:lnTo>
                <a:lnTo>
                  <a:pt x="1213" y="1756"/>
                </a:lnTo>
                <a:lnTo>
                  <a:pt x="1160" y="1690"/>
                </a:lnTo>
                <a:lnTo>
                  <a:pt x="1107" y="1623"/>
                </a:lnTo>
                <a:lnTo>
                  <a:pt x="1054" y="1556"/>
                </a:lnTo>
                <a:lnTo>
                  <a:pt x="1000" y="1487"/>
                </a:lnTo>
                <a:lnTo>
                  <a:pt x="947" y="1419"/>
                </a:lnTo>
                <a:lnTo>
                  <a:pt x="932" y="1403"/>
                </a:lnTo>
                <a:lnTo>
                  <a:pt x="920" y="1384"/>
                </a:lnTo>
                <a:lnTo>
                  <a:pt x="862" y="1307"/>
                </a:lnTo>
                <a:lnTo>
                  <a:pt x="806" y="1231"/>
                </a:lnTo>
                <a:lnTo>
                  <a:pt x="752" y="1157"/>
                </a:lnTo>
                <a:lnTo>
                  <a:pt x="692" y="1174"/>
                </a:lnTo>
                <a:lnTo>
                  <a:pt x="631" y="1184"/>
                </a:lnTo>
                <a:lnTo>
                  <a:pt x="568" y="1188"/>
                </a:lnTo>
                <a:lnTo>
                  <a:pt x="506" y="1184"/>
                </a:lnTo>
                <a:lnTo>
                  <a:pt x="446" y="1175"/>
                </a:lnTo>
                <a:lnTo>
                  <a:pt x="389" y="1159"/>
                </a:lnTo>
                <a:lnTo>
                  <a:pt x="334" y="1137"/>
                </a:lnTo>
                <a:lnTo>
                  <a:pt x="281" y="1111"/>
                </a:lnTo>
                <a:lnTo>
                  <a:pt x="233" y="1078"/>
                </a:lnTo>
                <a:lnTo>
                  <a:pt x="188" y="1042"/>
                </a:lnTo>
                <a:lnTo>
                  <a:pt x="147" y="1001"/>
                </a:lnTo>
                <a:lnTo>
                  <a:pt x="111" y="956"/>
                </a:lnTo>
                <a:lnTo>
                  <a:pt x="78" y="908"/>
                </a:lnTo>
                <a:lnTo>
                  <a:pt x="51" y="856"/>
                </a:lnTo>
                <a:lnTo>
                  <a:pt x="29" y="801"/>
                </a:lnTo>
                <a:lnTo>
                  <a:pt x="13" y="743"/>
                </a:lnTo>
                <a:lnTo>
                  <a:pt x="4" y="685"/>
                </a:lnTo>
                <a:lnTo>
                  <a:pt x="0" y="622"/>
                </a:lnTo>
                <a:lnTo>
                  <a:pt x="4" y="561"/>
                </a:lnTo>
                <a:lnTo>
                  <a:pt x="13" y="501"/>
                </a:lnTo>
                <a:lnTo>
                  <a:pt x="29" y="445"/>
                </a:lnTo>
                <a:lnTo>
                  <a:pt x="51" y="390"/>
                </a:lnTo>
                <a:lnTo>
                  <a:pt x="78" y="338"/>
                </a:lnTo>
                <a:lnTo>
                  <a:pt x="111" y="290"/>
                </a:lnTo>
                <a:lnTo>
                  <a:pt x="147" y="245"/>
                </a:lnTo>
                <a:lnTo>
                  <a:pt x="188" y="204"/>
                </a:lnTo>
                <a:lnTo>
                  <a:pt x="233" y="168"/>
                </a:lnTo>
                <a:lnTo>
                  <a:pt x="281" y="135"/>
                </a:lnTo>
                <a:lnTo>
                  <a:pt x="334" y="109"/>
                </a:lnTo>
                <a:lnTo>
                  <a:pt x="389" y="87"/>
                </a:lnTo>
                <a:lnTo>
                  <a:pt x="446" y="71"/>
                </a:lnTo>
                <a:lnTo>
                  <a:pt x="506" y="62"/>
                </a:lnTo>
                <a:lnTo>
                  <a:pt x="568" y="58"/>
                </a:lnTo>
                <a:lnTo>
                  <a:pt x="630" y="62"/>
                </a:lnTo>
                <a:lnTo>
                  <a:pt x="690" y="72"/>
                </a:lnTo>
                <a:lnTo>
                  <a:pt x="748" y="87"/>
                </a:lnTo>
                <a:lnTo>
                  <a:pt x="804" y="110"/>
                </a:lnTo>
                <a:lnTo>
                  <a:pt x="855" y="137"/>
                </a:lnTo>
                <a:lnTo>
                  <a:pt x="905" y="169"/>
                </a:lnTo>
                <a:lnTo>
                  <a:pt x="949" y="206"/>
                </a:lnTo>
                <a:lnTo>
                  <a:pt x="991" y="249"/>
                </a:lnTo>
                <a:lnTo>
                  <a:pt x="1028" y="293"/>
                </a:lnTo>
                <a:lnTo>
                  <a:pt x="1126" y="275"/>
                </a:lnTo>
                <a:lnTo>
                  <a:pt x="1227" y="258"/>
                </a:lnTo>
                <a:lnTo>
                  <a:pt x="1332" y="245"/>
                </a:lnTo>
                <a:lnTo>
                  <a:pt x="1439" y="236"/>
                </a:lnTo>
                <a:lnTo>
                  <a:pt x="1549" y="228"/>
                </a:lnTo>
                <a:lnTo>
                  <a:pt x="1660" y="222"/>
                </a:lnTo>
                <a:lnTo>
                  <a:pt x="1774" y="221"/>
                </a:lnTo>
                <a:lnTo>
                  <a:pt x="1867" y="222"/>
                </a:lnTo>
                <a:lnTo>
                  <a:pt x="1961" y="226"/>
                </a:lnTo>
                <a:lnTo>
                  <a:pt x="2055" y="231"/>
                </a:lnTo>
                <a:lnTo>
                  <a:pt x="2147" y="238"/>
                </a:lnTo>
                <a:lnTo>
                  <a:pt x="2236" y="248"/>
                </a:lnTo>
                <a:lnTo>
                  <a:pt x="2325" y="258"/>
                </a:lnTo>
                <a:lnTo>
                  <a:pt x="2410" y="271"/>
                </a:lnTo>
                <a:lnTo>
                  <a:pt x="2493" y="286"/>
                </a:lnTo>
                <a:lnTo>
                  <a:pt x="2573" y="303"/>
                </a:lnTo>
                <a:lnTo>
                  <a:pt x="2648" y="322"/>
                </a:lnTo>
                <a:lnTo>
                  <a:pt x="2718" y="341"/>
                </a:lnTo>
                <a:lnTo>
                  <a:pt x="2785" y="364"/>
                </a:lnTo>
                <a:lnTo>
                  <a:pt x="2845" y="388"/>
                </a:lnTo>
                <a:lnTo>
                  <a:pt x="3086" y="30"/>
                </a:lnTo>
                <a:lnTo>
                  <a:pt x="3098" y="16"/>
                </a:lnTo>
                <a:lnTo>
                  <a:pt x="3114" y="7"/>
                </a:lnTo>
                <a:lnTo>
                  <a:pt x="3130" y="1"/>
                </a:lnTo>
                <a:lnTo>
                  <a:pt x="31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9" name="Group 928"/>
          <p:cNvGrpSpPr/>
          <p:nvPr/>
        </p:nvGrpSpPr>
        <p:grpSpPr>
          <a:xfrm>
            <a:off x="6422596" y="1911351"/>
            <a:ext cx="273050" cy="557213"/>
            <a:chOff x="6430963" y="1911351"/>
            <a:chExt cx="273050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5" name="Freeform 474"/>
            <p:cNvSpPr>
              <a:spLocks noEditPoints="1"/>
            </p:cNvSpPr>
            <p:nvPr/>
          </p:nvSpPr>
          <p:spPr bwMode="auto">
            <a:xfrm>
              <a:off x="6430963" y="2124076"/>
              <a:ext cx="273050" cy="344488"/>
            </a:xfrm>
            <a:custGeom>
              <a:avLst/>
              <a:gdLst>
                <a:gd name="T0" fmla="*/ 453 w 1719"/>
                <a:gd name="T1" fmla="*/ 1897 h 2174"/>
                <a:gd name="T2" fmla="*/ 250 w 1719"/>
                <a:gd name="T3" fmla="*/ 1958 h 2174"/>
                <a:gd name="T4" fmla="*/ 446 w 1719"/>
                <a:gd name="T5" fmla="*/ 2018 h 2174"/>
                <a:gd name="T6" fmla="*/ 860 w 1719"/>
                <a:gd name="T7" fmla="*/ 2050 h 2174"/>
                <a:gd name="T8" fmla="*/ 1274 w 1719"/>
                <a:gd name="T9" fmla="*/ 2018 h 2174"/>
                <a:gd name="T10" fmla="*/ 1469 w 1719"/>
                <a:gd name="T11" fmla="*/ 1958 h 2174"/>
                <a:gd name="T12" fmla="*/ 1266 w 1719"/>
                <a:gd name="T13" fmla="*/ 1897 h 2174"/>
                <a:gd name="T14" fmla="*/ 922 w 1719"/>
                <a:gd name="T15" fmla="*/ 1936 h 2174"/>
                <a:gd name="T16" fmla="*/ 840 w 1719"/>
                <a:gd name="T17" fmla="*/ 1994 h 2174"/>
                <a:gd name="T18" fmla="*/ 860 w 1719"/>
                <a:gd name="T19" fmla="*/ 602 h 2174"/>
                <a:gd name="T20" fmla="*/ 801 w 1719"/>
                <a:gd name="T21" fmla="*/ 683 h 2174"/>
                <a:gd name="T22" fmla="*/ 897 w 1719"/>
                <a:gd name="T23" fmla="*/ 714 h 2174"/>
                <a:gd name="T24" fmla="*/ 897 w 1719"/>
                <a:gd name="T25" fmla="*/ 614 h 2174"/>
                <a:gd name="T26" fmla="*/ 366 w 1719"/>
                <a:gd name="T27" fmla="*/ 416 h 2174"/>
                <a:gd name="T28" fmla="*/ 397 w 1719"/>
                <a:gd name="T29" fmla="*/ 511 h 2174"/>
                <a:gd name="T30" fmla="*/ 479 w 1719"/>
                <a:gd name="T31" fmla="*/ 453 h 2174"/>
                <a:gd name="T32" fmla="*/ 736 w 1719"/>
                <a:gd name="T33" fmla="*/ 295 h 2174"/>
                <a:gd name="T34" fmla="*/ 677 w 1719"/>
                <a:gd name="T35" fmla="*/ 376 h 2174"/>
                <a:gd name="T36" fmla="*/ 772 w 1719"/>
                <a:gd name="T37" fmla="*/ 406 h 2174"/>
                <a:gd name="T38" fmla="*/ 772 w 1719"/>
                <a:gd name="T39" fmla="*/ 306 h 2174"/>
                <a:gd name="T40" fmla="*/ 1294 w 1719"/>
                <a:gd name="T41" fmla="*/ 293 h 2174"/>
                <a:gd name="T42" fmla="*/ 1325 w 1719"/>
                <a:gd name="T43" fmla="*/ 387 h 2174"/>
                <a:gd name="T44" fmla="*/ 1405 w 1719"/>
                <a:gd name="T45" fmla="*/ 329 h 2174"/>
                <a:gd name="T46" fmla="*/ 984 w 1719"/>
                <a:gd name="T47" fmla="*/ 233 h 2174"/>
                <a:gd name="T48" fmla="*/ 924 w 1719"/>
                <a:gd name="T49" fmla="*/ 314 h 2174"/>
                <a:gd name="T50" fmla="*/ 1020 w 1719"/>
                <a:gd name="T51" fmla="*/ 344 h 2174"/>
                <a:gd name="T52" fmla="*/ 1020 w 1719"/>
                <a:gd name="T53" fmla="*/ 245 h 2174"/>
                <a:gd name="T54" fmla="*/ 212 w 1719"/>
                <a:gd name="T55" fmla="*/ 155 h 2174"/>
                <a:gd name="T56" fmla="*/ 242 w 1719"/>
                <a:gd name="T57" fmla="*/ 249 h 2174"/>
                <a:gd name="T58" fmla="*/ 323 w 1719"/>
                <a:gd name="T59" fmla="*/ 191 h 2174"/>
                <a:gd name="T60" fmla="*/ 1715 w 1719"/>
                <a:gd name="T61" fmla="*/ 0 h 2174"/>
                <a:gd name="T62" fmla="*/ 1658 w 1719"/>
                <a:gd name="T63" fmla="*/ 407 h 2174"/>
                <a:gd name="T64" fmla="*/ 1415 w 1719"/>
                <a:gd name="T65" fmla="*/ 739 h 2174"/>
                <a:gd name="T66" fmla="*/ 1057 w 1719"/>
                <a:gd name="T67" fmla="*/ 918 h 2174"/>
                <a:gd name="T68" fmla="*/ 1021 w 1719"/>
                <a:gd name="T69" fmla="*/ 1747 h 2174"/>
                <a:gd name="T70" fmla="*/ 1273 w 1719"/>
                <a:gd name="T71" fmla="*/ 1773 h 2174"/>
                <a:gd name="T72" fmla="*/ 1502 w 1719"/>
                <a:gd name="T73" fmla="*/ 1837 h 2174"/>
                <a:gd name="T74" fmla="*/ 1602 w 1719"/>
                <a:gd name="T75" fmla="*/ 1958 h 2174"/>
                <a:gd name="T76" fmla="*/ 1504 w 1719"/>
                <a:gd name="T77" fmla="*/ 2079 h 2174"/>
                <a:gd name="T78" fmla="*/ 1278 w 1719"/>
                <a:gd name="T79" fmla="*/ 2143 h 2174"/>
                <a:gd name="T80" fmla="*/ 1028 w 1719"/>
                <a:gd name="T81" fmla="*/ 2170 h 2174"/>
                <a:gd name="T82" fmla="*/ 860 w 1719"/>
                <a:gd name="T83" fmla="*/ 2174 h 2174"/>
                <a:gd name="T84" fmla="*/ 691 w 1719"/>
                <a:gd name="T85" fmla="*/ 2170 h 2174"/>
                <a:gd name="T86" fmla="*/ 441 w 1719"/>
                <a:gd name="T87" fmla="*/ 2143 h 2174"/>
                <a:gd name="T88" fmla="*/ 215 w 1719"/>
                <a:gd name="T89" fmla="*/ 2079 h 2174"/>
                <a:gd name="T90" fmla="*/ 116 w 1719"/>
                <a:gd name="T91" fmla="*/ 1958 h 2174"/>
                <a:gd name="T92" fmla="*/ 217 w 1719"/>
                <a:gd name="T93" fmla="*/ 1837 h 2174"/>
                <a:gd name="T94" fmla="*/ 447 w 1719"/>
                <a:gd name="T95" fmla="*/ 1773 h 2174"/>
                <a:gd name="T96" fmla="*/ 698 w 1719"/>
                <a:gd name="T97" fmla="*/ 1747 h 2174"/>
                <a:gd name="T98" fmla="*/ 663 w 1719"/>
                <a:gd name="T99" fmla="*/ 918 h 2174"/>
                <a:gd name="T100" fmla="*/ 304 w 1719"/>
                <a:gd name="T101" fmla="*/ 739 h 2174"/>
                <a:gd name="T102" fmla="*/ 66 w 1719"/>
                <a:gd name="T103" fmla="*/ 417 h 2174"/>
                <a:gd name="T104" fmla="*/ 0 w 1719"/>
                <a:gd name="T105" fmla="*/ 93 h 2174"/>
                <a:gd name="T106" fmla="*/ 593 w 1719"/>
                <a:gd name="T107" fmla="*/ 131 h 2174"/>
                <a:gd name="T108" fmla="*/ 1127 w 1719"/>
                <a:gd name="T109" fmla="*/ 131 h 2174"/>
                <a:gd name="T110" fmla="*/ 1715 w 1719"/>
                <a:gd name="T111" fmla="*/ 0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19" h="2174">
                  <a:moveTo>
                    <a:pt x="797" y="1867"/>
                  </a:moveTo>
                  <a:lnTo>
                    <a:pt x="717" y="1869"/>
                  </a:lnTo>
                  <a:lnTo>
                    <a:pt x="642" y="1874"/>
                  </a:lnTo>
                  <a:lnTo>
                    <a:pt x="572" y="1880"/>
                  </a:lnTo>
                  <a:lnTo>
                    <a:pt x="510" y="1888"/>
                  </a:lnTo>
                  <a:lnTo>
                    <a:pt x="453" y="1897"/>
                  </a:lnTo>
                  <a:lnTo>
                    <a:pt x="403" y="1907"/>
                  </a:lnTo>
                  <a:lnTo>
                    <a:pt x="360" y="1918"/>
                  </a:lnTo>
                  <a:lnTo>
                    <a:pt x="322" y="1927"/>
                  </a:lnTo>
                  <a:lnTo>
                    <a:pt x="291" y="1938"/>
                  </a:lnTo>
                  <a:lnTo>
                    <a:pt x="267" y="1948"/>
                  </a:lnTo>
                  <a:lnTo>
                    <a:pt x="250" y="1958"/>
                  </a:lnTo>
                  <a:lnTo>
                    <a:pt x="267" y="1968"/>
                  </a:lnTo>
                  <a:lnTo>
                    <a:pt x="290" y="1978"/>
                  </a:lnTo>
                  <a:lnTo>
                    <a:pt x="320" y="1988"/>
                  </a:lnTo>
                  <a:lnTo>
                    <a:pt x="355" y="1999"/>
                  </a:lnTo>
                  <a:lnTo>
                    <a:pt x="397" y="2009"/>
                  </a:lnTo>
                  <a:lnTo>
                    <a:pt x="446" y="2018"/>
                  </a:lnTo>
                  <a:lnTo>
                    <a:pt x="500" y="2027"/>
                  </a:lnTo>
                  <a:lnTo>
                    <a:pt x="560" y="2035"/>
                  </a:lnTo>
                  <a:lnTo>
                    <a:pt x="626" y="2041"/>
                  </a:lnTo>
                  <a:lnTo>
                    <a:pt x="698" y="2047"/>
                  </a:lnTo>
                  <a:lnTo>
                    <a:pt x="776" y="2049"/>
                  </a:lnTo>
                  <a:lnTo>
                    <a:pt x="860" y="2050"/>
                  </a:lnTo>
                  <a:lnTo>
                    <a:pt x="943" y="2049"/>
                  </a:lnTo>
                  <a:lnTo>
                    <a:pt x="1021" y="2047"/>
                  </a:lnTo>
                  <a:lnTo>
                    <a:pt x="1093" y="2041"/>
                  </a:lnTo>
                  <a:lnTo>
                    <a:pt x="1159" y="2035"/>
                  </a:lnTo>
                  <a:lnTo>
                    <a:pt x="1220" y="2027"/>
                  </a:lnTo>
                  <a:lnTo>
                    <a:pt x="1274" y="2018"/>
                  </a:lnTo>
                  <a:lnTo>
                    <a:pt x="1321" y="2009"/>
                  </a:lnTo>
                  <a:lnTo>
                    <a:pt x="1364" y="1999"/>
                  </a:lnTo>
                  <a:lnTo>
                    <a:pt x="1400" y="1988"/>
                  </a:lnTo>
                  <a:lnTo>
                    <a:pt x="1429" y="1978"/>
                  </a:lnTo>
                  <a:lnTo>
                    <a:pt x="1452" y="1968"/>
                  </a:lnTo>
                  <a:lnTo>
                    <a:pt x="1469" y="1958"/>
                  </a:lnTo>
                  <a:lnTo>
                    <a:pt x="1452" y="1948"/>
                  </a:lnTo>
                  <a:lnTo>
                    <a:pt x="1428" y="1938"/>
                  </a:lnTo>
                  <a:lnTo>
                    <a:pt x="1397" y="1927"/>
                  </a:lnTo>
                  <a:lnTo>
                    <a:pt x="1360" y="1918"/>
                  </a:lnTo>
                  <a:lnTo>
                    <a:pt x="1316" y="1907"/>
                  </a:lnTo>
                  <a:lnTo>
                    <a:pt x="1266" y="1897"/>
                  </a:lnTo>
                  <a:lnTo>
                    <a:pt x="1210" y="1888"/>
                  </a:lnTo>
                  <a:lnTo>
                    <a:pt x="1147" y="1880"/>
                  </a:lnTo>
                  <a:lnTo>
                    <a:pt x="1077" y="1874"/>
                  </a:lnTo>
                  <a:lnTo>
                    <a:pt x="1002" y="1869"/>
                  </a:lnTo>
                  <a:lnTo>
                    <a:pt x="922" y="1867"/>
                  </a:lnTo>
                  <a:lnTo>
                    <a:pt x="922" y="1936"/>
                  </a:lnTo>
                  <a:lnTo>
                    <a:pt x="919" y="1956"/>
                  </a:lnTo>
                  <a:lnTo>
                    <a:pt x="910" y="1972"/>
                  </a:lnTo>
                  <a:lnTo>
                    <a:pt x="897" y="1986"/>
                  </a:lnTo>
                  <a:lnTo>
                    <a:pt x="879" y="1994"/>
                  </a:lnTo>
                  <a:lnTo>
                    <a:pt x="860" y="1998"/>
                  </a:lnTo>
                  <a:lnTo>
                    <a:pt x="840" y="1994"/>
                  </a:lnTo>
                  <a:lnTo>
                    <a:pt x="823" y="1986"/>
                  </a:lnTo>
                  <a:lnTo>
                    <a:pt x="809" y="1972"/>
                  </a:lnTo>
                  <a:lnTo>
                    <a:pt x="801" y="1956"/>
                  </a:lnTo>
                  <a:lnTo>
                    <a:pt x="797" y="1936"/>
                  </a:lnTo>
                  <a:lnTo>
                    <a:pt x="797" y="1867"/>
                  </a:lnTo>
                  <a:close/>
                  <a:moveTo>
                    <a:pt x="860" y="602"/>
                  </a:moveTo>
                  <a:lnTo>
                    <a:pt x="840" y="606"/>
                  </a:lnTo>
                  <a:lnTo>
                    <a:pt x="823" y="614"/>
                  </a:lnTo>
                  <a:lnTo>
                    <a:pt x="809" y="627"/>
                  </a:lnTo>
                  <a:lnTo>
                    <a:pt x="801" y="645"/>
                  </a:lnTo>
                  <a:lnTo>
                    <a:pt x="797" y="665"/>
                  </a:lnTo>
                  <a:lnTo>
                    <a:pt x="801" y="683"/>
                  </a:lnTo>
                  <a:lnTo>
                    <a:pt x="809" y="701"/>
                  </a:lnTo>
                  <a:lnTo>
                    <a:pt x="823" y="714"/>
                  </a:lnTo>
                  <a:lnTo>
                    <a:pt x="840" y="723"/>
                  </a:lnTo>
                  <a:lnTo>
                    <a:pt x="860" y="726"/>
                  </a:lnTo>
                  <a:lnTo>
                    <a:pt x="879" y="723"/>
                  </a:lnTo>
                  <a:lnTo>
                    <a:pt x="897" y="714"/>
                  </a:lnTo>
                  <a:lnTo>
                    <a:pt x="910" y="701"/>
                  </a:lnTo>
                  <a:lnTo>
                    <a:pt x="919" y="683"/>
                  </a:lnTo>
                  <a:lnTo>
                    <a:pt x="922" y="665"/>
                  </a:lnTo>
                  <a:lnTo>
                    <a:pt x="919" y="645"/>
                  </a:lnTo>
                  <a:lnTo>
                    <a:pt x="910" y="627"/>
                  </a:lnTo>
                  <a:lnTo>
                    <a:pt x="897" y="614"/>
                  </a:lnTo>
                  <a:lnTo>
                    <a:pt x="879" y="606"/>
                  </a:lnTo>
                  <a:lnTo>
                    <a:pt x="860" y="602"/>
                  </a:lnTo>
                  <a:close/>
                  <a:moveTo>
                    <a:pt x="417" y="391"/>
                  </a:moveTo>
                  <a:lnTo>
                    <a:pt x="397" y="394"/>
                  </a:lnTo>
                  <a:lnTo>
                    <a:pt x="379" y="403"/>
                  </a:lnTo>
                  <a:lnTo>
                    <a:pt x="366" y="416"/>
                  </a:lnTo>
                  <a:lnTo>
                    <a:pt x="357" y="433"/>
                  </a:lnTo>
                  <a:lnTo>
                    <a:pt x="354" y="453"/>
                  </a:lnTo>
                  <a:lnTo>
                    <a:pt x="357" y="472"/>
                  </a:lnTo>
                  <a:lnTo>
                    <a:pt x="366" y="489"/>
                  </a:lnTo>
                  <a:lnTo>
                    <a:pt x="379" y="502"/>
                  </a:lnTo>
                  <a:lnTo>
                    <a:pt x="397" y="511"/>
                  </a:lnTo>
                  <a:lnTo>
                    <a:pt x="417" y="514"/>
                  </a:lnTo>
                  <a:lnTo>
                    <a:pt x="436" y="511"/>
                  </a:lnTo>
                  <a:lnTo>
                    <a:pt x="453" y="502"/>
                  </a:lnTo>
                  <a:lnTo>
                    <a:pt x="467" y="489"/>
                  </a:lnTo>
                  <a:lnTo>
                    <a:pt x="475" y="472"/>
                  </a:lnTo>
                  <a:lnTo>
                    <a:pt x="479" y="453"/>
                  </a:lnTo>
                  <a:lnTo>
                    <a:pt x="475" y="433"/>
                  </a:lnTo>
                  <a:lnTo>
                    <a:pt x="467" y="416"/>
                  </a:lnTo>
                  <a:lnTo>
                    <a:pt x="453" y="403"/>
                  </a:lnTo>
                  <a:lnTo>
                    <a:pt x="436" y="394"/>
                  </a:lnTo>
                  <a:lnTo>
                    <a:pt x="417" y="391"/>
                  </a:lnTo>
                  <a:close/>
                  <a:moveTo>
                    <a:pt x="736" y="295"/>
                  </a:moveTo>
                  <a:lnTo>
                    <a:pt x="716" y="297"/>
                  </a:lnTo>
                  <a:lnTo>
                    <a:pt x="699" y="306"/>
                  </a:lnTo>
                  <a:lnTo>
                    <a:pt x="686" y="320"/>
                  </a:lnTo>
                  <a:lnTo>
                    <a:pt x="677" y="337"/>
                  </a:lnTo>
                  <a:lnTo>
                    <a:pt x="674" y="357"/>
                  </a:lnTo>
                  <a:lnTo>
                    <a:pt x="677" y="376"/>
                  </a:lnTo>
                  <a:lnTo>
                    <a:pt x="686" y="393"/>
                  </a:lnTo>
                  <a:lnTo>
                    <a:pt x="699" y="406"/>
                  </a:lnTo>
                  <a:lnTo>
                    <a:pt x="716" y="415"/>
                  </a:lnTo>
                  <a:lnTo>
                    <a:pt x="736" y="418"/>
                  </a:lnTo>
                  <a:lnTo>
                    <a:pt x="755" y="415"/>
                  </a:lnTo>
                  <a:lnTo>
                    <a:pt x="772" y="406"/>
                  </a:lnTo>
                  <a:lnTo>
                    <a:pt x="785" y="393"/>
                  </a:lnTo>
                  <a:lnTo>
                    <a:pt x="795" y="376"/>
                  </a:lnTo>
                  <a:lnTo>
                    <a:pt x="797" y="357"/>
                  </a:lnTo>
                  <a:lnTo>
                    <a:pt x="795" y="337"/>
                  </a:lnTo>
                  <a:lnTo>
                    <a:pt x="785" y="320"/>
                  </a:lnTo>
                  <a:lnTo>
                    <a:pt x="772" y="306"/>
                  </a:lnTo>
                  <a:lnTo>
                    <a:pt x="755" y="297"/>
                  </a:lnTo>
                  <a:lnTo>
                    <a:pt x="736" y="295"/>
                  </a:lnTo>
                  <a:close/>
                  <a:moveTo>
                    <a:pt x="1343" y="268"/>
                  </a:moveTo>
                  <a:lnTo>
                    <a:pt x="1325" y="271"/>
                  </a:lnTo>
                  <a:lnTo>
                    <a:pt x="1307" y="280"/>
                  </a:lnTo>
                  <a:lnTo>
                    <a:pt x="1294" y="293"/>
                  </a:lnTo>
                  <a:lnTo>
                    <a:pt x="1285" y="309"/>
                  </a:lnTo>
                  <a:lnTo>
                    <a:pt x="1282" y="329"/>
                  </a:lnTo>
                  <a:lnTo>
                    <a:pt x="1285" y="349"/>
                  </a:lnTo>
                  <a:lnTo>
                    <a:pt x="1294" y="365"/>
                  </a:lnTo>
                  <a:lnTo>
                    <a:pt x="1307" y="380"/>
                  </a:lnTo>
                  <a:lnTo>
                    <a:pt x="1325" y="387"/>
                  </a:lnTo>
                  <a:lnTo>
                    <a:pt x="1343" y="391"/>
                  </a:lnTo>
                  <a:lnTo>
                    <a:pt x="1363" y="387"/>
                  </a:lnTo>
                  <a:lnTo>
                    <a:pt x="1380" y="380"/>
                  </a:lnTo>
                  <a:lnTo>
                    <a:pt x="1394" y="365"/>
                  </a:lnTo>
                  <a:lnTo>
                    <a:pt x="1402" y="349"/>
                  </a:lnTo>
                  <a:lnTo>
                    <a:pt x="1405" y="329"/>
                  </a:lnTo>
                  <a:lnTo>
                    <a:pt x="1402" y="309"/>
                  </a:lnTo>
                  <a:lnTo>
                    <a:pt x="1394" y="293"/>
                  </a:lnTo>
                  <a:lnTo>
                    <a:pt x="1380" y="280"/>
                  </a:lnTo>
                  <a:lnTo>
                    <a:pt x="1363" y="271"/>
                  </a:lnTo>
                  <a:lnTo>
                    <a:pt x="1343" y="268"/>
                  </a:lnTo>
                  <a:close/>
                  <a:moveTo>
                    <a:pt x="984" y="233"/>
                  </a:moveTo>
                  <a:lnTo>
                    <a:pt x="964" y="236"/>
                  </a:lnTo>
                  <a:lnTo>
                    <a:pt x="947" y="245"/>
                  </a:lnTo>
                  <a:lnTo>
                    <a:pt x="933" y="258"/>
                  </a:lnTo>
                  <a:lnTo>
                    <a:pt x="924" y="275"/>
                  </a:lnTo>
                  <a:lnTo>
                    <a:pt x="922" y="295"/>
                  </a:lnTo>
                  <a:lnTo>
                    <a:pt x="924" y="314"/>
                  </a:lnTo>
                  <a:lnTo>
                    <a:pt x="933" y="331"/>
                  </a:lnTo>
                  <a:lnTo>
                    <a:pt x="947" y="344"/>
                  </a:lnTo>
                  <a:lnTo>
                    <a:pt x="964" y="353"/>
                  </a:lnTo>
                  <a:lnTo>
                    <a:pt x="984" y="357"/>
                  </a:lnTo>
                  <a:lnTo>
                    <a:pt x="1002" y="353"/>
                  </a:lnTo>
                  <a:lnTo>
                    <a:pt x="1020" y="344"/>
                  </a:lnTo>
                  <a:lnTo>
                    <a:pt x="1033" y="331"/>
                  </a:lnTo>
                  <a:lnTo>
                    <a:pt x="1042" y="314"/>
                  </a:lnTo>
                  <a:lnTo>
                    <a:pt x="1046" y="295"/>
                  </a:lnTo>
                  <a:lnTo>
                    <a:pt x="1042" y="275"/>
                  </a:lnTo>
                  <a:lnTo>
                    <a:pt x="1033" y="258"/>
                  </a:lnTo>
                  <a:lnTo>
                    <a:pt x="1020" y="245"/>
                  </a:lnTo>
                  <a:lnTo>
                    <a:pt x="1002" y="236"/>
                  </a:lnTo>
                  <a:lnTo>
                    <a:pt x="984" y="233"/>
                  </a:lnTo>
                  <a:close/>
                  <a:moveTo>
                    <a:pt x="261" y="129"/>
                  </a:moveTo>
                  <a:lnTo>
                    <a:pt x="242" y="133"/>
                  </a:lnTo>
                  <a:lnTo>
                    <a:pt x="225" y="142"/>
                  </a:lnTo>
                  <a:lnTo>
                    <a:pt x="212" y="155"/>
                  </a:lnTo>
                  <a:lnTo>
                    <a:pt x="203" y="171"/>
                  </a:lnTo>
                  <a:lnTo>
                    <a:pt x="200" y="191"/>
                  </a:lnTo>
                  <a:lnTo>
                    <a:pt x="203" y="211"/>
                  </a:lnTo>
                  <a:lnTo>
                    <a:pt x="212" y="227"/>
                  </a:lnTo>
                  <a:lnTo>
                    <a:pt x="225" y="240"/>
                  </a:lnTo>
                  <a:lnTo>
                    <a:pt x="242" y="249"/>
                  </a:lnTo>
                  <a:lnTo>
                    <a:pt x="261" y="252"/>
                  </a:lnTo>
                  <a:lnTo>
                    <a:pt x="281" y="249"/>
                  </a:lnTo>
                  <a:lnTo>
                    <a:pt x="298" y="240"/>
                  </a:lnTo>
                  <a:lnTo>
                    <a:pt x="311" y="227"/>
                  </a:lnTo>
                  <a:lnTo>
                    <a:pt x="320" y="211"/>
                  </a:lnTo>
                  <a:lnTo>
                    <a:pt x="323" y="191"/>
                  </a:lnTo>
                  <a:lnTo>
                    <a:pt x="320" y="171"/>
                  </a:lnTo>
                  <a:lnTo>
                    <a:pt x="311" y="155"/>
                  </a:lnTo>
                  <a:lnTo>
                    <a:pt x="298" y="142"/>
                  </a:lnTo>
                  <a:lnTo>
                    <a:pt x="281" y="133"/>
                  </a:lnTo>
                  <a:lnTo>
                    <a:pt x="261" y="129"/>
                  </a:lnTo>
                  <a:close/>
                  <a:moveTo>
                    <a:pt x="1715" y="0"/>
                  </a:moveTo>
                  <a:lnTo>
                    <a:pt x="1719" y="69"/>
                  </a:lnTo>
                  <a:lnTo>
                    <a:pt x="1718" y="139"/>
                  </a:lnTo>
                  <a:lnTo>
                    <a:pt x="1711" y="207"/>
                  </a:lnTo>
                  <a:lnTo>
                    <a:pt x="1698" y="275"/>
                  </a:lnTo>
                  <a:lnTo>
                    <a:pt x="1681" y="342"/>
                  </a:lnTo>
                  <a:lnTo>
                    <a:pt x="1658" y="407"/>
                  </a:lnTo>
                  <a:lnTo>
                    <a:pt x="1629" y="470"/>
                  </a:lnTo>
                  <a:lnTo>
                    <a:pt x="1595" y="531"/>
                  </a:lnTo>
                  <a:lnTo>
                    <a:pt x="1556" y="588"/>
                  </a:lnTo>
                  <a:lnTo>
                    <a:pt x="1512" y="644"/>
                  </a:lnTo>
                  <a:lnTo>
                    <a:pt x="1466" y="693"/>
                  </a:lnTo>
                  <a:lnTo>
                    <a:pt x="1415" y="739"/>
                  </a:lnTo>
                  <a:lnTo>
                    <a:pt x="1362" y="781"/>
                  </a:lnTo>
                  <a:lnTo>
                    <a:pt x="1305" y="817"/>
                  </a:lnTo>
                  <a:lnTo>
                    <a:pt x="1246" y="850"/>
                  </a:lnTo>
                  <a:lnTo>
                    <a:pt x="1184" y="878"/>
                  </a:lnTo>
                  <a:lnTo>
                    <a:pt x="1122" y="901"/>
                  </a:lnTo>
                  <a:lnTo>
                    <a:pt x="1057" y="918"/>
                  </a:lnTo>
                  <a:lnTo>
                    <a:pt x="989" y="931"/>
                  </a:lnTo>
                  <a:lnTo>
                    <a:pt x="922" y="939"/>
                  </a:lnTo>
                  <a:lnTo>
                    <a:pt x="922" y="1743"/>
                  </a:lnTo>
                  <a:lnTo>
                    <a:pt x="952" y="1744"/>
                  </a:lnTo>
                  <a:lnTo>
                    <a:pt x="985" y="1745"/>
                  </a:lnTo>
                  <a:lnTo>
                    <a:pt x="1021" y="1747"/>
                  </a:lnTo>
                  <a:lnTo>
                    <a:pt x="1061" y="1750"/>
                  </a:lnTo>
                  <a:lnTo>
                    <a:pt x="1102" y="1752"/>
                  </a:lnTo>
                  <a:lnTo>
                    <a:pt x="1144" y="1756"/>
                  </a:lnTo>
                  <a:lnTo>
                    <a:pt x="1187" y="1761"/>
                  </a:lnTo>
                  <a:lnTo>
                    <a:pt x="1230" y="1766"/>
                  </a:lnTo>
                  <a:lnTo>
                    <a:pt x="1273" y="1773"/>
                  </a:lnTo>
                  <a:lnTo>
                    <a:pt x="1316" y="1780"/>
                  </a:lnTo>
                  <a:lnTo>
                    <a:pt x="1358" y="1789"/>
                  </a:lnTo>
                  <a:lnTo>
                    <a:pt x="1397" y="1799"/>
                  </a:lnTo>
                  <a:lnTo>
                    <a:pt x="1435" y="1810"/>
                  </a:lnTo>
                  <a:lnTo>
                    <a:pt x="1470" y="1823"/>
                  </a:lnTo>
                  <a:lnTo>
                    <a:pt x="1502" y="1837"/>
                  </a:lnTo>
                  <a:lnTo>
                    <a:pt x="1531" y="1853"/>
                  </a:lnTo>
                  <a:lnTo>
                    <a:pt x="1556" y="1870"/>
                  </a:lnTo>
                  <a:lnTo>
                    <a:pt x="1576" y="1890"/>
                  </a:lnTo>
                  <a:lnTo>
                    <a:pt x="1590" y="1911"/>
                  </a:lnTo>
                  <a:lnTo>
                    <a:pt x="1600" y="1934"/>
                  </a:lnTo>
                  <a:lnTo>
                    <a:pt x="1602" y="1958"/>
                  </a:lnTo>
                  <a:lnTo>
                    <a:pt x="1600" y="1983"/>
                  </a:lnTo>
                  <a:lnTo>
                    <a:pt x="1590" y="2005"/>
                  </a:lnTo>
                  <a:lnTo>
                    <a:pt x="1576" y="2026"/>
                  </a:lnTo>
                  <a:lnTo>
                    <a:pt x="1556" y="2046"/>
                  </a:lnTo>
                  <a:lnTo>
                    <a:pt x="1532" y="2063"/>
                  </a:lnTo>
                  <a:lnTo>
                    <a:pt x="1504" y="2079"/>
                  </a:lnTo>
                  <a:lnTo>
                    <a:pt x="1472" y="2093"/>
                  </a:lnTo>
                  <a:lnTo>
                    <a:pt x="1438" y="2105"/>
                  </a:lnTo>
                  <a:lnTo>
                    <a:pt x="1401" y="2117"/>
                  </a:lnTo>
                  <a:lnTo>
                    <a:pt x="1361" y="2127"/>
                  </a:lnTo>
                  <a:lnTo>
                    <a:pt x="1320" y="2136"/>
                  </a:lnTo>
                  <a:lnTo>
                    <a:pt x="1278" y="2143"/>
                  </a:lnTo>
                  <a:lnTo>
                    <a:pt x="1235" y="2150"/>
                  </a:lnTo>
                  <a:lnTo>
                    <a:pt x="1192" y="2156"/>
                  </a:lnTo>
                  <a:lnTo>
                    <a:pt x="1149" y="2160"/>
                  </a:lnTo>
                  <a:lnTo>
                    <a:pt x="1107" y="2164"/>
                  </a:lnTo>
                  <a:lnTo>
                    <a:pt x="1066" y="2167"/>
                  </a:lnTo>
                  <a:lnTo>
                    <a:pt x="1028" y="2170"/>
                  </a:lnTo>
                  <a:lnTo>
                    <a:pt x="991" y="2171"/>
                  </a:lnTo>
                  <a:lnTo>
                    <a:pt x="958" y="2172"/>
                  </a:lnTo>
                  <a:lnTo>
                    <a:pt x="927" y="2173"/>
                  </a:lnTo>
                  <a:lnTo>
                    <a:pt x="900" y="2174"/>
                  </a:lnTo>
                  <a:lnTo>
                    <a:pt x="878" y="2174"/>
                  </a:lnTo>
                  <a:lnTo>
                    <a:pt x="860" y="2174"/>
                  </a:lnTo>
                  <a:lnTo>
                    <a:pt x="841" y="2174"/>
                  </a:lnTo>
                  <a:lnTo>
                    <a:pt x="819" y="2174"/>
                  </a:lnTo>
                  <a:lnTo>
                    <a:pt x="792" y="2173"/>
                  </a:lnTo>
                  <a:lnTo>
                    <a:pt x="761" y="2172"/>
                  </a:lnTo>
                  <a:lnTo>
                    <a:pt x="728" y="2171"/>
                  </a:lnTo>
                  <a:lnTo>
                    <a:pt x="691" y="2170"/>
                  </a:lnTo>
                  <a:lnTo>
                    <a:pt x="652" y="2167"/>
                  </a:lnTo>
                  <a:lnTo>
                    <a:pt x="612" y="2164"/>
                  </a:lnTo>
                  <a:lnTo>
                    <a:pt x="570" y="2160"/>
                  </a:lnTo>
                  <a:lnTo>
                    <a:pt x="527" y="2156"/>
                  </a:lnTo>
                  <a:lnTo>
                    <a:pt x="484" y="2150"/>
                  </a:lnTo>
                  <a:lnTo>
                    <a:pt x="441" y="2143"/>
                  </a:lnTo>
                  <a:lnTo>
                    <a:pt x="399" y="2136"/>
                  </a:lnTo>
                  <a:lnTo>
                    <a:pt x="358" y="2127"/>
                  </a:lnTo>
                  <a:lnTo>
                    <a:pt x="319" y="2117"/>
                  </a:lnTo>
                  <a:lnTo>
                    <a:pt x="281" y="2105"/>
                  </a:lnTo>
                  <a:lnTo>
                    <a:pt x="247" y="2093"/>
                  </a:lnTo>
                  <a:lnTo>
                    <a:pt x="215" y="2079"/>
                  </a:lnTo>
                  <a:lnTo>
                    <a:pt x="186" y="2063"/>
                  </a:lnTo>
                  <a:lnTo>
                    <a:pt x="163" y="2046"/>
                  </a:lnTo>
                  <a:lnTo>
                    <a:pt x="143" y="2026"/>
                  </a:lnTo>
                  <a:lnTo>
                    <a:pt x="129" y="2005"/>
                  </a:lnTo>
                  <a:lnTo>
                    <a:pt x="119" y="1983"/>
                  </a:lnTo>
                  <a:lnTo>
                    <a:pt x="116" y="1958"/>
                  </a:lnTo>
                  <a:lnTo>
                    <a:pt x="119" y="1934"/>
                  </a:lnTo>
                  <a:lnTo>
                    <a:pt x="129" y="1911"/>
                  </a:lnTo>
                  <a:lnTo>
                    <a:pt x="143" y="1890"/>
                  </a:lnTo>
                  <a:lnTo>
                    <a:pt x="163" y="1870"/>
                  </a:lnTo>
                  <a:lnTo>
                    <a:pt x="189" y="1853"/>
                  </a:lnTo>
                  <a:lnTo>
                    <a:pt x="217" y="1837"/>
                  </a:lnTo>
                  <a:lnTo>
                    <a:pt x="249" y="1823"/>
                  </a:lnTo>
                  <a:lnTo>
                    <a:pt x="285" y="1810"/>
                  </a:lnTo>
                  <a:lnTo>
                    <a:pt x="322" y="1799"/>
                  </a:lnTo>
                  <a:lnTo>
                    <a:pt x="362" y="1789"/>
                  </a:lnTo>
                  <a:lnTo>
                    <a:pt x="404" y="1780"/>
                  </a:lnTo>
                  <a:lnTo>
                    <a:pt x="447" y="1773"/>
                  </a:lnTo>
                  <a:lnTo>
                    <a:pt x="490" y="1766"/>
                  </a:lnTo>
                  <a:lnTo>
                    <a:pt x="533" y="1761"/>
                  </a:lnTo>
                  <a:lnTo>
                    <a:pt x="576" y="1756"/>
                  </a:lnTo>
                  <a:lnTo>
                    <a:pt x="618" y="1752"/>
                  </a:lnTo>
                  <a:lnTo>
                    <a:pt x="658" y="1750"/>
                  </a:lnTo>
                  <a:lnTo>
                    <a:pt x="698" y="1747"/>
                  </a:lnTo>
                  <a:lnTo>
                    <a:pt x="734" y="1745"/>
                  </a:lnTo>
                  <a:lnTo>
                    <a:pt x="768" y="1744"/>
                  </a:lnTo>
                  <a:lnTo>
                    <a:pt x="797" y="1743"/>
                  </a:lnTo>
                  <a:lnTo>
                    <a:pt x="797" y="939"/>
                  </a:lnTo>
                  <a:lnTo>
                    <a:pt x="730" y="931"/>
                  </a:lnTo>
                  <a:lnTo>
                    <a:pt x="663" y="918"/>
                  </a:lnTo>
                  <a:lnTo>
                    <a:pt x="598" y="901"/>
                  </a:lnTo>
                  <a:lnTo>
                    <a:pt x="535" y="878"/>
                  </a:lnTo>
                  <a:lnTo>
                    <a:pt x="473" y="850"/>
                  </a:lnTo>
                  <a:lnTo>
                    <a:pt x="414" y="817"/>
                  </a:lnTo>
                  <a:lnTo>
                    <a:pt x="357" y="781"/>
                  </a:lnTo>
                  <a:lnTo>
                    <a:pt x="304" y="739"/>
                  </a:lnTo>
                  <a:lnTo>
                    <a:pt x="254" y="693"/>
                  </a:lnTo>
                  <a:lnTo>
                    <a:pt x="207" y="644"/>
                  </a:lnTo>
                  <a:lnTo>
                    <a:pt x="164" y="591"/>
                  </a:lnTo>
                  <a:lnTo>
                    <a:pt x="127" y="535"/>
                  </a:lnTo>
                  <a:lnTo>
                    <a:pt x="95" y="477"/>
                  </a:lnTo>
                  <a:lnTo>
                    <a:pt x="66" y="417"/>
                  </a:lnTo>
                  <a:lnTo>
                    <a:pt x="43" y="355"/>
                  </a:lnTo>
                  <a:lnTo>
                    <a:pt x="24" y="292"/>
                  </a:lnTo>
                  <a:lnTo>
                    <a:pt x="11" y="227"/>
                  </a:lnTo>
                  <a:lnTo>
                    <a:pt x="3" y="161"/>
                  </a:lnTo>
                  <a:lnTo>
                    <a:pt x="0" y="97"/>
                  </a:lnTo>
                  <a:lnTo>
                    <a:pt x="0" y="93"/>
                  </a:lnTo>
                  <a:lnTo>
                    <a:pt x="1" y="29"/>
                  </a:lnTo>
                  <a:lnTo>
                    <a:pt x="289" y="88"/>
                  </a:lnTo>
                  <a:lnTo>
                    <a:pt x="357" y="102"/>
                  </a:lnTo>
                  <a:lnTo>
                    <a:pt x="431" y="113"/>
                  </a:lnTo>
                  <a:lnTo>
                    <a:pt x="511" y="123"/>
                  </a:lnTo>
                  <a:lnTo>
                    <a:pt x="593" y="131"/>
                  </a:lnTo>
                  <a:lnTo>
                    <a:pt x="679" y="136"/>
                  </a:lnTo>
                  <a:lnTo>
                    <a:pt x="768" y="139"/>
                  </a:lnTo>
                  <a:lnTo>
                    <a:pt x="858" y="140"/>
                  </a:lnTo>
                  <a:lnTo>
                    <a:pt x="950" y="139"/>
                  </a:lnTo>
                  <a:lnTo>
                    <a:pt x="1040" y="136"/>
                  </a:lnTo>
                  <a:lnTo>
                    <a:pt x="1127" y="131"/>
                  </a:lnTo>
                  <a:lnTo>
                    <a:pt x="1211" y="122"/>
                  </a:lnTo>
                  <a:lnTo>
                    <a:pt x="1291" y="112"/>
                  </a:lnTo>
                  <a:lnTo>
                    <a:pt x="1366" y="100"/>
                  </a:lnTo>
                  <a:lnTo>
                    <a:pt x="1435" y="86"/>
                  </a:lnTo>
                  <a:lnTo>
                    <a:pt x="1499" y="70"/>
                  </a:lnTo>
                  <a:lnTo>
                    <a:pt x="1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475"/>
            <p:cNvSpPr>
              <a:spLocks noEditPoints="1"/>
            </p:cNvSpPr>
            <p:nvPr/>
          </p:nvSpPr>
          <p:spPr bwMode="auto">
            <a:xfrm>
              <a:off x="6434138" y="1911351"/>
              <a:ext cx="266700" cy="215900"/>
            </a:xfrm>
            <a:custGeom>
              <a:avLst/>
              <a:gdLst>
                <a:gd name="T0" fmla="*/ 680 w 1681"/>
                <a:gd name="T1" fmla="*/ 128 h 1356"/>
                <a:gd name="T2" fmla="*/ 481 w 1681"/>
                <a:gd name="T3" fmla="*/ 151 h 1356"/>
                <a:gd name="T4" fmla="*/ 346 w 1681"/>
                <a:gd name="T5" fmla="*/ 184 h 1356"/>
                <a:gd name="T6" fmla="*/ 329 w 1681"/>
                <a:gd name="T7" fmla="*/ 199 h 1356"/>
                <a:gd name="T8" fmla="*/ 350 w 1681"/>
                <a:gd name="T9" fmla="*/ 205 h 1356"/>
                <a:gd name="T10" fmla="*/ 388 w 1681"/>
                <a:gd name="T11" fmla="*/ 213 h 1356"/>
                <a:gd name="T12" fmla="*/ 436 w 1681"/>
                <a:gd name="T13" fmla="*/ 221 h 1356"/>
                <a:gd name="T14" fmla="*/ 493 w 1681"/>
                <a:gd name="T15" fmla="*/ 229 h 1356"/>
                <a:gd name="T16" fmla="*/ 534 w 1681"/>
                <a:gd name="T17" fmla="*/ 233 h 1356"/>
                <a:gd name="T18" fmla="*/ 603 w 1681"/>
                <a:gd name="T19" fmla="*/ 239 h 1356"/>
                <a:gd name="T20" fmla="*/ 654 w 1681"/>
                <a:gd name="T21" fmla="*/ 242 h 1356"/>
                <a:gd name="T22" fmla="*/ 742 w 1681"/>
                <a:gd name="T23" fmla="*/ 245 h 1356"/>
                <a:gd name="T24" fmla="*/ 843 w 1681"/>
                <a:gd name="T25" fmla="*/ 247 h 1356"/>
                <a:gd name="T26" fmla="*/ 944 w 1681"/>
                <a:gd name="T27" fmla="*/ 245 h 1356"/>
                <a:gd name="T28" fmla="*/ 1032 w 1681"/>
                <a:gd name="T29" fmla="*/ 242 h 1356"/>
                <a:gd name="T30" fmla="*/ 1083 w 1681"/>
                <a:gd name="T31" fmla="*/ 239 h 1356"/>
                <a:gd name="T32" fmla="*/ 1120 w 1681"/>
                <a:gd name="T33" fmla="*/ 236 h 1356"/>
                <a:gd name="T34" fmla="*/ 1187 w 1681"/>
                <a:gd name="T35" fmla="*/ 229 h 1356"/>
                <a:gd name="T36" fmla="*/ 1245 w 1681"/>
                <a:gd name="T37" fmla="*/ 222 h 1356"/>
                <a:gd name="T38" fmla="*/ 1277 w 1681"/>
                <a:gd name="T39" fmla="*/ 217 h 1356"/>
                <a:gd name="T40" fmla="*/ 1299 w 1681"/>
                <a:gd name="T41" fmla="*/ 213 h 1356"/>
                <a:gd name="T42" fmla="*/ 1338 w 1681"/>
                <a:gd name="T43" fmla="*/ 204 h 1356"/>
                <a:gd name="T44" fmla="*/ 1368 w 1681"/>
                <a:gd name="T45" fmla="*/ 196 h 1356"/>
                <a:gd name="T46" fmla="*/ 1302 w 1681"/>
                <a:gd name="T47" fmla="*/ 173 h 1356"/>
                <a:gd name="T48" fmla="*/ 1144 w 1681"/>
                <a:gd name="T49" fmla="*/ 142 h 1356"/>
                <a:gd name="T50" fmla="*/ 927 w 1681"/>
                <a:gd name="T51" fmla="*/ 125 h 1356"/>
                <a:gd name="T52" fmla="*/ 850 w 1681"/>
                <a:gd name="T53" fmla="*/ 0 h 1356"/>
                <a:gd name="T54" fmla="*/ 909 w 1681"/>
                <a:gd name="T55" fmla="*/ 1 h 1356"/>
                <a:gd name="T56" fmla="*/ 1010 w 1681"/>
                <a:gd name="T57" fmla="*/ 6 h 1356"/>
                <a:gd name="T58" fmla="*/ 1135 w 1681"/>
                <a:gd name="T59" fmla="*/ 17 h 1356"/>
                <a:gd name="T60" fmla="*/ 1267 w 1681"/>
                <a:gd name="T61" fmla="*/ 38 h 1356"/>
                <a:gd name="T62" fmla="*/ 1388 w 1681"/>
                <a:gd name="T63" fmla="*/ 71 h 1356"/>
                <a:gd name="T64" fmla="*/ 1478 w 1681"/>
                <a:gd name="T65" fmla="*/ 118 h 1356"/>
                <a:gd name="T66" fmla="*/ 1520 w 1681"/>
                <a:gd name="T67" fmla="*/ 171 h 1356"/>
                <a:gd name="T68" fmla="*/ 1445 w 1681"/>
                <a:gd name="T69" fmla="*/ 1290 h 1356"/>
                <a:gd name="T70" fmla="*/ 1277 w 1681"/>
                <a:gd name="T71" fmla="*/ 1325 h 1356"/>
                <a:gd name="T72" fmla="*/ 1069 w 1681"/>
                <a:gd name="T73" fmla="*/ 1348 h 1356"/>
                <a:gd name="T74" fmla="*/ 841 w 1681"/>
                <a:gd name="T75" fmla="*/ 1356 h 1356"/>
                <a:gd name="T76" fmla="*/ 587 w 1681"/>
                <a:gd name="T77" fmla="*/ 1346 h 1356"/>
                <a:gd name="T78" fmla="*/ 363 w 1681"/>
                <a:gd name="T79" fmla="*/ 1318 h 1356"/>
                <a:gd name="T80" fmla="*/ 161 w 1681"/>
                <a:gd name="T81" fmla="*/ 185 h 1356"/>
                <a:gd name="T82" fmla="*/ 188 w 1681"/>
                <a:gd name="T83" fmla="*/ 136 h 1356"/>
                <a:gd name="T84" fmla="*/ 265 w 1681"/>
                <a:gd name="T85" fmla="*/ 84 h 1356"/>
                <a:gd name="T86" fmla="*/ 379 w 1681"/>
                <a:gd name="T87" fmla="*/ 47 h 1356"/>
                <a:gd name="T88" fmla="*/ 508 w 1681"/>
                <a:gd name="T89" fmla="*/ 23 h 1356"/>
                <a:gd name="T90" fmla="*/ 637 w 1681"/>
                <a:gd name="T91" fmla="*/ 10 h 1356"/>
                <a:gd name="T92" fmla="*/ 747 w 1681"/>
                <a:gd name="T93" fmla="*/ 2 h 1356"/>
                <a:gd name="T94" fmla="*/ 822 w 1681"/>
                <a:gd name="T95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1" h="1356">
                  <a:moveTo>
                    <a:pt x="843" y="124"/>
                  </a:moveTo>
                  <a:lnTo>
                    <a:pt x="758" y="125"/>
                  </a:lnTo>
                  <a:lnTo>
                    <a:pt x="680" y="128"/>
                  </a:lnTo>
                  <a:lnTo>
                    <a:pt x="607" y="135"/>
                  </a:lnTo>
                  <a:lnTo>
                    <a:pt x="541" y="142"/>
                  </a:lnTo>
                  <a:lnTo>
                    <a:pt x="481" y="151"/>
                  </a:lnTo>
                  <a:lnTo>
                    <a:pt x="429" y="162"/>
                  </a:lnTo>
                  <a:lnTo>
                    <a:pt x="383" y="173"/>
                  </a:lnTo>
                  <a:lnTo>
                    <a:pt x="346" y="184"/>
                  </a:lnTo>
                  <a:lnTo>
                    <a:pt x="316" y="195"/>
                  </a:lnTo>
                  <a:lnTo>
                    <a:pt x="317" y="195"/>
                  </a:lnTo>
                  <a:lnTo>
                    <a:pt x="329" y="199"/>
                  </a:lnTo>
                  <a:lnTo>
                    <a:pt x="345" y="204"/>
                  </a:lnTo>
                  <a:lnTo>
                    <a:pt x="347" y="204"/>
                  </a:lnTo>
                  <a:lnTo>
                    <a:pt x="350" y="205"/>
                  </a:lnTo>
                  <a:lnTo>
                    <a:pt x="367" y="209"/>
                  </a:lnTo>
                  <a:lnTo>
                    <a:pt x="387" y="213"/>
                  </a:lnTo>
                  <a:lnTo>
                    <a:pt x="388" y="213"/>
                  </a:lnTo>
                  <a:lnTo>
                    <a:pt x="409" y="217"/>
                  </a:lnTo>
                  <a:lnTo>
                    <a:pt x="432" y="220"/>
                  </a:lnTo>
                  <a:lnTo>
                    <a:pt x="436" y="221"/>
                  </a:lnTo>
                  <a:lnTo>
                    <a:pt x="440" y="222"/>
                  </a:lnTo>
                  <a:lnTo>
                    <a:pt x="465" y="226"/>
                  </a:lnTo>
                  <a:lnTo>
                    <a:pt x="493" y="229"/>
                  </a:lnTo>
                  <a:lnTo>
                    <a:pt x="498" y="229"/>
                  </a:lnTo>
                  <a:lnTo>
                    <a:pt x="504" y="230"/>
                  </a:lnTo>
                  <a:lnTo>
                    <a:pt x="534" y="233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603" y="239"/>
                  </a:lnTo>
                  <a:lnTo>
                    <a:pt x="640" y="241"/>
                  </a:lnTo>
                  <a:lnTo>
                    <a:pt x="647" y="241"/>
                  </a:lnTo>
                  <a:lnTo>
                    <a:pt x="654" y="242"/>
                  </a:lnTo>
                  <a:lnTo>
                    <a:pt x="692" y="243"/>
                  </a:lnTo>
                  <a:lnTo>
                    <a:pt x="733" y="244"/>
                  </a:lnTo>
                  <a:lnTo>
                    <a:pt x="742" y="245"/>
                  </a:lnTo>
                  <a:lnTo>
                    <a:pt x="749" y="245"/>
                  </a:lnTo>
                  <a:lnTo>
                    <a:pt x="795" y="245"/>
                  </a:lnTo>
                  <a:lnTo>
                    <a:pt x="843" y="247"/>
                  </a:lnTo>
                  <a:lnTo>
                    <a:pt x="891" y="245"/>
                  </a:lnTo>
                  <a:lnTo>
                    <a:pt x="936" y="245"/>
                  </a:lnTo>
                  <a:lnTo>
                    <a:pt x="944" y="245"/>
                  </a:lnTo>
                  <a:lnTo>
                    <a:pt x="951" y="244"/>
                  </a:lnTo>
                  <a:lnTo>
                    <a:pt x="992" y="243"/>
                  </a:lnTo>
                  <a:lnTo>
                    <a:pt x="1032" y="242"/>
                  </a:lnTo>
                  <a:lnTo>
                    <a:pt x="1038" y="241"/>
                  </a:lnTo>
                  <a:lnTo>
                    <a:pt x="1045" y="241"/>
                  </a:lnTo>
                  <a:lnTo>
                    <a:pt x="1083" y="239"/>
                  </a:lnTo>
                  <a:lnTo>
                    <a:pt x="1118" y="237"/>
                  </a:lnTo>
                  <a:lnTo>
                    <a:pt x="1119" y="236"/>
                  </a:lnTo>
                  <a:lnTo>
                    <a:pt x="1120" y="236"/>
                  </a:lnTo>
                  <a:lnTo>
                    <a:pt x="1153" y="233"/>
                  </a:lnTo>
                  <a:lnTo>
                    <a:pt x="1183" y="230"/>
                  </a:lnTo>
                  <a:lnTo>
                    <a:pt x="1187" y="229"/>
                  </a:lnTo>
                  <a:lnTo>
                    <a:pt x="1192" y="229"/>
                  </a:lnTo>
                  <a:lnTo>
                    <a:pt x="1219" y="226"/>
                  </a:lnTo>
                  <a:lnTo>
                    <a:pt x="1245" y="222"/>
                  </a:lnTo>
                  <a:lnTo>
                    <a:pt x="1249" y="221"/>
                  </a:lnTo>
                  <a:lnTo>
                    <a:pt x="1252" y="220"/>
                  </a:lnTo>
                  <a:lnTo>
                    <a:pt x="1277" y="217"/>
                  </a:lnTo>
                  <a:lnTo>
                    <a:pt x="1298" y="213"/>
                  </a:lnTo>
                  <a:lnTo>
                    <a:pt x="1299" y="213"/>
                  </a:lnTo>
                  <a:lnTo>
                    <a:pt x="1299" y="213"/>
                  </a:lnTo>
                  <a:lnTo>
                    <a:pt x="1319" y="208"/>
                  </a:lnTo>
                  <a:lnTo>
                    <a:pt x="1336" y="205"/>
                  </a:lnTo>
                  <a:lnTo>
                    <a:pt x="1338" y="204"/>
                  </a:lnTo>
                  <a:lnTo>
                    <a:pt x="1340" y="204"/>
                  </a:lnTo>
                  <a:lnTo>
                    <a:pt x="1355" y="199"/>
                  </a:lnTo>
                  <a:lnTo>
                    <a:pt x="1368" y="196"/>
                  </a:lnTo>
                  <a:lnTo>
                    <a:pt x="1369" y="195"/>
                  </a:lnTo>
                  <a:lnTo>
                    <a:pt x="1340" y="184"/>
                  </a:lnTo>
                  <a:lnTo>
                    <a:pt x="1302" y="173"/>
                  </a:lnTo>
                  <a:lnTo>
                    <a:pt x="1257" y="162"/>
                  </a:lnTo>
                  <a:lnTo>
                    <a:pt x="1204" y="151"/>
                  </a:lnTo>
                  <a:lnTo>
                    <a:pt x="1144" y="142"/>
                  </a:lnTo>
                  <a:lnTo>
                    <a:pt x="1077" y="135"/>
                  </a:lnTo>
                  <a:lnTo>
                    <a:pt x="1005" y="128"/>
                  </a:lnTo>
                  <a:lnTo>
                    <a:pt x="927" y="125"/>
                  </a:lnTo>
                  <a:lnTo>
                    <a:pt x="843" y="124"/>
                  </a:lnTo>
                  <a:close/>
                  <a:moveTo>
                    <a:pt x="843" y="0"/>
                  </a:moveTo>
                  <a:lnTo>
                    <a:pt x="850" y="0"/>
                  </a:lnTo>
                  <a:lnTo>
                    <a:pt x="864" y="0"/>
                  </a:lnTo>
                  <a:lnTo>
                    <a:pt x="884" y="1"/>
                  </a:lnTo>
                  <a:lnTo>
                    <a:pt x="909" y="1"/>
                  </a:lnTo>
                  <a:lnTo>
                    <a:pt x="939" y="2"/>
                  </a:lnTo>
                  <a:lnTo>
                    <a:pt x="973" y="4"/>
                  </a:lnTo>
                  <a:lnTo>
                    <a:pt x="1010" y="6"/>
                  </a:lnTo>
                  <a:lnTo>
                    <a:pt x="1051" y="10"/>
                  </a:lnTo>
                  <a:lnTo>
                    <a:pt x="1092" y="13"/>
                  </a:lnTo>
                  <a:lnTo>
                    <a:pt x="1135" y="17"/>
                  </a:lnTo>
                  <a:lnTo>
                    <a:pt x="1180" y="24"/>
                  </a:lnTo>
                  <a:lnTo>
                    <a:pt x="1224" y="30"/>
                  </a:lnTo>
                  <a:lnTo>
                    <a:pt x="1267" y="38"/>
                  </a:lnTo>
                  <a:lnTo>
                    <a:pt x="1310" y="48"/>
                  </a:lnTo>
                  <a:lnTo>
                    <a:pt x="1349" y="59"/>
                  </a:lnTo>
                  <a:lnTo>
                    <a:pt x="1388" y="71"/>
                  </a:lnTo>
                  <a:lnTo>
                    <a:pt x="1422" y="85"/>
                  </a:lnTo>
                  <a:lnTo>
                    <a:pt x="1452" y="101"/>
                  </a:lnTo>
                  <a:lnTo>
                    <a:pt x="1478" y="118"/>
                  </a:lnTo>
                  <a:lnTo>
                    <a:pt x="1499" y="138"/>
                  </a:lnTo>
                  <a:lnTo>
                    <a:pt x="1514" y="159"/>
                  </a:lnTo>
                  <a:lnTo>
                    <a:pt x="1520" y="171"/>
                  </a:lnTo>
                  <a:lnTo>
                    <a:pt x="1525" y="183"/>
                  </a:lnTo>
                  <a:lnTo>
                    <a:pt x="1681" y="1213"/>
                  </a:lnTo>
                  <a:lnTo>
                    <a:pt x="1445" y="1290"/>
                  </a:lnTo>
                  <a:lnTo>
                    <a:pt x="1395" y="1303"/>
                  </a:lnTo>
                  <a:lnTo>
                    <a:pt x="1337" y="1315"/>
                  </a:lnTo>
                  <a:lnTo>
                    <a:pt x="1277" y="1325"/>
                  </a:lnTo>
                  <a:lnTo>
                    <a:pt x="1210" y="1334"/>
                  </a:lnTo>
                  <a:lnTo>
                    <a:pt x="1142" y="1341"/>
                  </a:lnTo>
                  <a:lnTo>
                    <a:pt x="1069" y="1348"/>
                  </a:lnTo>
                  <a:lnTo>
                    <a:pt x="994" y="1352"/>
                  </a:lnTo>
                  <a:lnTo>
                    <a:pt x="918" y="1354"/>
                  </a:lnTo>
                  <a:lnTo>
                    <a:pt x="841" y="1356"/>
                  </a:lnTo>
                  <a:lnTo>
                    <a:pt x="754" y="1354"/>
                  </a:lnTo>
                  <a:lnTo>
                    <a:pt x="669" y="1351"/>
                  </a:lnTo>
                  <a:lnTo>
                    <a:pt x="587" y="1346"/>
                  </a:lnTo>
                  <a:lnTo>
                    <a:pt x="509" y="1339"/>
                  </a:lnTo>
                  <a:lnTo>
                    <a:pt x="434" y="1329"/>
                  </a:lnTo>
                  <a:lnTo>
                    <a:pt x="363" y="1318"/>
                  </a:lnTo>
                  <a:lnTo>
                    <a:pt x="297" y="1305"/>
                  </a:lnTo>
                  <a:lnTo>
                    <a:pt x="0" y="1244"/>
                  </a:lnTo>
                  <a:lnTo>
                    <a:pt x="161" y="185"/>
                  </a:lnTo>
                  <a:lnTo>
                    <a:pt x="165" y="170"/>
                  </a:lnTo>
                  <a:lnTo>
                    <a:pt x="173" y="157"/>
                  </a:lnTo>
                  <a:lnTo>
                    <a:pt x="188" y="136"/>
                  </a:lnTo>
                  <a:lnTo>
                    <a:pt x="209" y="117"/>
                  </a:lnTo>
                  <a:lnTo>
                    <a:pt x="236" y="100"/>
                  </a:lnTo>
                  <a:lnTo>
                    <a:pt x="265" y="84"/>
                  </a:lnTo>
                  <a:lnTo>
                    <a:pt x="301" y="70"/>
                  </a:lnTo>
                  <a:lnTo>
                    <a:pt x="338" y="58"/>
                  </a:lnTo>
                  <a:lnTo>
                    <a:pt x="379" y="47"/>
                  </a:lnTo>
                  <a:lnTo>
                    <a:pt x="421" y="38"/>
                  </a:lnTo>
                  <a:lnTo>
                    <a:pt x="464" y="30"/>
                  </a:lnTo>
                  <a:lnTo>
                    <a:pt x="508" y="23"/>
                  </a:lnTo>
                  <a:lnTo>
                    <a:pt x="552" y="17"/>
                  </a:lnTo>
                  <a:lnTo>
                    <a:pt x="595" y="13"/>
                  </a:lnTo>
                  <a:lnTo>
                    <a:pt x="637" y="10"/>
                  </a:lnTo>
                  <a:lnTo>
                    <a:pt x="677" y="6"/>
                  </a:lnTo>
                  <a:lnTo>
                    <a:pt x="713" y="4"/>
                  </a:lnTo>
                  <a:lnTo>
                    <a:pt x="747" y="2"/>
                  </a:lnTo>
                  <a:lnTo>
                    <a:pt x="777" y="1"/>
                  </a:lnTo>
                  <a:lnTo>
                    <a:pt x="802" y="1"/>
                  </a:lnTo>
                  <a:lnTo>
                    <a:pt x="822" y="0"/>
                  </a:lnTo>
                  <a:lnTo>
                    <a:pt x="836" y="0"/>
                  </a:lnTo>
                  <a:lnTo>
                    <a:pt x="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0" name="Group 929"/>
          <p:cNvGrpSpPr/>
          <p:nvPr/>
        </p:nvGrpSpPr>
        <p:grpSpPr>
          <a:xfrm>
            <a:off x="7318403" y="1984376"/>
            <a:ext cx="352425" cy="411162"/>
            <a:chOff x="7292975" y="1984376"/>
            <a:chExt cx="352425" cy="411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0" name="Freeform 480"/>
            <p:cNvSpPr>
              <a:spLocks noEditPoints="1"/>
            </p:cNvSpPr>
            <p:nvPr/>
          </p:nvSpPr>
          <p:spPr bwMode="auto">
            <a:xfrm>
              <a:off x="7292975" y="1984376"/>
              <a:ext cx="352425" cy="166688"/>
            </a:xfrm>
            <a:custGeom>
              <a:avLst/>
              <a:gdLst>
                <a:gd name="T0" fmla="*/ 1196 w 2892"/>
                <a:gd name="T1" fmla="*/ 163 h 1364"/>
                <a:gd name="T2" fmla="*/ 865 w 2892"/>
                <a:gd name="T3" fmla="*/ 176 h 1364"/>
                <a:gd name="T4" fmla="*/ 589 w 2892"/>
                <a:gd name="T5" fmla="*/ 196 h 1364"/>
                <a:gd name="T6" fmla="*/ 374 w 2892"/>
                <a:gd name="T7" fmla="*/ 222 h 1364"/>
                <a:gd name="T8" fmla="*/ 317 w 2892"/>
                <a:gd name="T9" fmla="*/ 250 h 1364"/>
                <a:gd name="T10" fmla="*/ 510 w 2892"/>
                <a:gd name="T11" fmla="*/ 277 h 1364"/>
                <a:gd name="T12" fmla="*/ 767 w 2892"/>
                <a:gd name="T13" fmla="*/ 299 h 1364"/>
                <a:gd name="T14" fmla="*/ 1080 w 2892"/>
                <a:gd name="T15" fmla="*/ 315 h 1364"/>
                <a:gd name="T16" fmla="*/ 1445 w 2892"/>
                <a:gd name="T17" fmla="*/ 321 h 1364"/>
                <a:gd name="T18" fmla="*/ 1812 w 2892"/>
                <a:gd name="T19" fmla="*/ 315 h 1364"/>
                <a:gd name="T20" fmla="*/ 2125 w 2892"/>
                <a:gd name="T21" fmla="*/ 299 h 1364"/>
                <a:gd name="T22" fmla="*/ 2382 w 2892"/>
                <a:gd name="T23" fmla="*/ 277 h 1364"/>
                <a:gd name="T24" fmla="*/ 2574 w 2892"/>
                <a:gd name="T25" fmla="*/ 250 h 1364"/>
                <a:gd name="T26" fmla="*/ 2518 w 2892"/>
                <a:gd name="T27" fmla="*/ 222 h 1364"/>
                <a:gd name="T28" fmla="*/ 2303 w 2892"/>
                <a:gd name="T29" fmla="*/ 196 h 1364"/>
                <a:gd name="T30" fmla="*/ 2027 w 2892"/>
                <a:gd name="T31" fmla="*/ 176 h 1364"/>
                <a:gd name="T32" fmla="*/ 1696 w 2892"/>
                <a:gd name="T33" fmla="*/ 163 h 1364"/>
                <a:gd name="T34" fmla="*/ 1445 w 2892"/>
                <a:gd name="T35" fmla="*/ 0 h 1364"/>
                <a:gd name="T36" fmla="*/ 1804 w 2892"/>
                <a:gd name="T37" fmla="*/ 6 h 1364"/>
                <a:gd name="T38" fmla="*/ 2134 w 2892"/>
                <a:gd name="T39" fmla="*/ 22 h 1364"/>
                <a:gd name="T40" fmla="*/ 2421 w 2892"/>
                <a:gd name="T41" fmla="*/ 47 h 1364"/>
                <a:gd name="T42" fmla="*/ 2611 w 2892"/>
                <a:gd name="T43" fmla="*/ 75 h 1364"/>
                <a:gd name="T44" fmla="*/ 2743 w 2892"/>
                <a:gd name="T45" fmla="*/ 106 h 1364"/>
                <a:gd name="T46" fmla="*/ 2828 w 2892"/>
                <a:gd name="T47" fmla="*/ 141 h 1364"/>
                <a:gd name="T48" fmla="*/ 2874 w 2892"/>
                <a:gd name="T49" fmla="*/ 180 h 1364"/>
                <a:gd name="T50" fmla="*/ 2891 w 2892"/>
                <a:gd name="T51" fmla="*/ 225 h 1364"/>
                <a:gd name="T52" fmla="*/ 2892 w 2892"/>
                <a:gd name="T53" fmla="*/ 247 h 1364"/>
                <a:gd name="T54" fmla="*/ 2892 w 2892"/>
                <a:gd name="T55" fmla="*/ 255 h 1364"/>
                <a:gd name="T56" fmla="*/ 2645 w 2892"/>
                <a:gd name="T57" fmla="*/ 1254 h 1364"/>
                <a:gd name="T58" fmla="*/ 2579 w 2892"/>
                <a:gd name="T59" fmla="*/ 1280 h 1364"/>
                <a:gd name="T60" fmla="*/ 2443 w 2892"/>
                <a:gd name="T61" fmla="*/ 1307 h 1364"/>
                <a:gd name="T62" fmla="*/ 2242 w 2892"/>
                <a:gd name="T63" fmla="*/ 1331 h 1364"/>
                <a:gd name="T64" fmla="*/ 2047 w 2892"/>
                <a:gd name="T65" fmla="*/ 1325 h 1364"/>
                <a:gd name="T66" fmla="*/ 1959 w 2892"/>
                <a:gd name="T67" fmla="*/ 1288 h 1364"/>
                <a:gd name="T68" fmla="*/ 1862 w 2892"/>
                <a:gd name="T69" fmla="*/ 1288 h 1364"/>
                <a:gd name="T70" fmla="*/ 1772 w 2892"/>
                <a:gd name="T71" fmla="*/ 1326 h 1364"/>
                <a:gd name="T72" fmla="*/ 1642 w 2892"/>
                <a:gd name="T73" fmla="*/ 1362 h 1364"/>
                <a:gd name="T74" fmla="*/ 1334 w 2892"/>
                <a:gd name="T75" fmla="*/ 1364 h 1364"/>
                <a:gd name="T76" fmla="*/ 1008 w 2892"/>
                <a:gd name="T77" fmla="*/ 1354 h 1364"/>
                <a:gd name="T78" fmla="*/ 732 w 2892"/>
                <a:gd name="T79" fmla="*/ 1337 h 1364"/>
                <a:gd name="T80" fmla="*/ 511 w 2892"/>
                <a:gd name="T81" fmla="*/ 1313 h 1364"/>
                <a:gd name="T82" fmla="*/ 353 w 2892"/>
                <a:gd name="T83" fmla="*/ 1286 h 1364"/>
                <a:gd name="T84" fmla="*/ 259 w 2892"/>
                <a:gd name="T85" fmla="*/ 1259 h 1364"/>
                <a:gd name="T86" fmla="*/ 1 w 2892"/>
                <a:gd name="T87" fmla="*/ 258 h 1364"/>
                <a:gd name="T88" fmla="*/ 0 w 2892"/>
                <a:gd name="T89" fmla="*/ 247 h 1364"/>
                <a:gd name="T90" fmla="*/ 1 w 2892"/>
                <a:gd name="T91" fmla="*/ 225 h 1364"/>
                <a:gd name="T92" fmla="*/ 18 w 2892"/>
                <a:gd name="T93" fmla="*/ 180 h 1364"/>
                <a:gd name="T94" fmla="*/ 64 w 2892"/>
                <a:gd name="T95" fmla="*/ 141 h 1364"/>
                <a:gd name="T96" fmla="*/ 149 w 2892"/>
                <a:gd name="T97" fmla="*/ 106 h 1364"/>
                <a:gd name="T98" fmla="*/ 281 w 2892"/>
                <a:gd name="T99" fmla="*/ 75 h 1364"/>
                <a:gd name="T100" fmla="*/ 471 w 2892"/>
                <a:gd name="T101" fmla="*/ 47 h 1364"/>
                <a:gd name="T102" fmla="*/ 758 w 2892"/>
                <a:gd name="T103" fmla="*/ 22 h 1364"/>
                <a:gd name="T104" fmla="*/ 1087 w 2892"/>
                <a:gd name="T105" fmla="*/ 6 h 1364"/>
                <a:gd name="T106" fmla="*/ 1445 w 2892"/>
                <a:gd name="T107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2" h="1364">
                  <a:moveTo>
                    <a:pt x="1445" y="161"/>
                  </a:moveTo>
                  <a:lnTo>
                    <a:pt x="1319" y="161"/>
                  </a:lnTo>
                  <a:lnTo>
                    <a:pt x="1196" y="163"/>
                  </a:lnTo>
                  <a:lnTo>
                    <a:pt x="1080" y="166"/>
                  </a:lnTo>
                  <a:lnTo>
                    <a:pt x="969" y="171"/>
                  </a:lnTo>
                  <a:lnTo>
                    <a:pt x="865" y="176"/>
                  </a:lnTo>
                  <a:lnTo>
                    <a:pt x="767" y="182"/>
                  </a:lnTo>
                  <a:lnTo>
                    <a:pt x="675" y="189"/>
                  </a:lnTo>
                  <a:lnTo>
                    <a:pt x="589" y="196"/>
                  </a:lnTo>
                  <a:lnTo>
                    <a:pt x="510" y="205"/>
                  </a:lnTo>
                  <a:lnTo>
                    <a:pt x="439" y="213"/>
                  </a:lnTo>
                  <a:lnTo>
                    <a:pt x="374" y="222"/>
                  </a:lnTo>
                  <a:lnTo>
                    <a:pt x="317" y="231"/>
                  </a:lnTo>
                  <a:lnTo>
                    <a:pt x="267" y="241"/>
                  </a:lnTo>
                  <a:lnTo>
                    <a:pt x="317" y="250"/>
                  </a:lnTo>
                  <a:lnTo>
                    <a:pt x="374" y="259"/>
                  </a:lnTo>
                  <a:lnTo>
                    <a:pt x="439" y="268"/>
                  </a:lnTo>
                  <a:lnTo>
                    <a:pt x="510" y="277"/>
                  </a:lnTo>
                  <a:lnTo>
                    <a:pt x="589" y="285"/>
                  </a:lnTo>
                  <a:lnTo>
                    <a:pt x="675" y="293"/>
                  </a:lnTo>
                  <a:lnTo>
                    <a:pt x="767" y="299"/>
                  </a:lnTo>
                  <a:lnTo>
                    <a:pt x="865" y="306"/>
                  </a:lnTo>
                  <a:lnTo>
                    <a:pt x="969" y="311"/>
                  </a:lnTo>
                  <a:lnTo>
                    <a:pt x="1080" y="315"/>
                  </a:lnTo>
                  <a:lnTo>
                    <a:pt x="1196" y="318"/>
                  </a:lnTo>
                  <a:lnTo>
                    <a:pt x="1319" y="321"/>
                  </a:lnTo>
                  <a:lnTo>
                    <a:pt x="1445" y="321"/>
                  </a:lnTo>
                  <a:lnTo>
                    <a:pt x="1573" y="321"/>
                  </a:lnTo>
                  <a:lnTo>
                    <a:pt x="1696" y="318"/>
                  </a:lnTo>
                  <a:lnTo>
                    <a:pt x="1812" y="315"/>
                  </a:lnTo>
                  <a:lnTo>
                    <a:pt x="1923" y="311"/>
                  </a:lnTo>
                  <a:lnTo>
                    <a:pt x="2027" y="306"/>
                  </a:lnTo>
                  <a:lnTo>
                    <a:pt x="2125" y="299"/>
                  </a:lnTo>
                  <a:lnTo>
                    <a:pt x="2218" y="293"/>
                  </a:lnTo>
                  <a:lnTo>
                    <a:pt x="2303" y="285"/>
                  </a:lnTo>
                  <a:lnTo>
                    <a:pt x="2382" y="277"/>
                  </a:lnTo>
                  <a:lnTo>
                    <a:pt x="2453" y="268"/>
                  </a:lnTo>
                  <a:lnTo>
                    <a:pt x="2518" y="259"/>
                  </a:lnTo>
                  <a:lnTo>
                    <a:pt x="2574" y="250"/>
                  </a:lnTo>
                  <a:lnTo>
                    <a:pt x="2624" y="241"/>
                  </a:lnTo>
                  <a:lnTo>
                    <a:pt x="2574" y="231"/>
                  </a:lnTo>
                  <a:lnTo>
                    <a:pt x="2518" y="222"/>
                  </a:lnTo>
                  <a:lnTo>
                    <a:pt x="2453" y="213"/>
                  </a:lnTo>
                  <a:lnTo>
                    <a:pt x="2382" y="205"/>
                  </a:lnTo>
                  <a:lnTo>
                    <a:pt x="2303" y="196"/>
                  </a:lnTo>
                  <a:lnTo>
                    <a:pt x="2218" y="189"/>
                  </a:lnTo>
                  <a:lnTo>
                    <a:pt x="2125" y="182"/>
                  </a:lnTo>
                  <a:lnTo>
                    <a:pt x="2027" y="176"/>
                  </a:lnTo>
                  <a:lnTo>
                    <a:pt x="1923" y="171"/>
                  </a:lnTo>
                  <a:lnTo>
                    <a:pt x="1812" y="166"/>
                  </a:lnTo>
                  <a:lnTo>
                    <a:pt x="1696" y="163"/>
                  </a:lnTo>
                  <a:lnTo>
                    <a:pt x="1573" y="161"/>
                  </a:lnTo>
                  <a:lnTo>
                    <a:pt x="1445" y="161"/>
                  </a:lnTo>
                  <a:close/>
                  <a:moveTo>
                    <a:pt x="1445" y="0"/>
                  </a:moveTo>
                  <a:lnTo>
                    <a:pt x="1568" y="0"/>
                  </a:lnTo>
                  <a:lnTo>
                    <a:pt x="1687" y="3"/>
                  </a:lnTo>
                  <a:lnTo>
                    <a:pt x="1804" y="6"/>
                  </a:lnTo>
                  <a:lnTo>
                    <a:pt x="1918" y="10"/>
                  </a:lnTo>
                  <a:lnTo>
                    <a:pt x="2028" y="15"/>
                  </a:lnTo>
                  <a:lnTo>
                    <a:pt x="2134" y="22"/>
                  </a:lnTo>
                  <a:lnTo>
                    <a:pt x="2235" y="29"/>
                  </a:lnTo>
                  <a:lnTo>
                    <a:pt x="2330" y="38"/>
                  </a:lnTo>
                  <a:lnTo>
                    <a:pt x="2421" y="47"/>
                  </a:lnTo>
                  <a:lnTo>
                    <a:pt x="2491" y="57"/>
                  </a:lnTo>
                  <a:lnTo>
                    <a:pt x="2554" y="65"/>
                  </a:lnTo>
                  <a:lnTo>
                    <a:pt x="2611" y="75"/>
                  </a:lnTo>
                  <a:lnTo>
                    <a:pt x="2661" y="86"/>
                  </a:lnTo>
                  <a:lnTo>
                    <a:pt x="2704" y="95"/>
                  </a:lnTo>
                  <a:lnTo>
                    <a:pt x="2743" y="106"/>
                  </a:lnTo>
                  <a:lnTo>
                    <a:pt x="2776" y="117"/>
                  </a:lnTo>
                  <a:lnTo>
                    <a:pt x="2804" y="129"/>
                  </a:lnTo>
                  <a:lnTo>
                    <a:pt x="2828" y="141"/>
                  </a:lnTo>
                  <a:lnTo>
                    <a:pt x="2847" y="154"/>
                  </a:lnTo>
                  <a:lnTo>
                    <a:pt x="2862" y="166"/>
                  </a:lnTo>
                  <a:lnTo>
                    <a:pt x="2874" y="180"/>
                  </a:lnTo>
                  <a:lnTo>
                    <a:pt x="2882" y="194"/>
                  </a:lnTo>
                  <a:lnTo>
                    <a:pt x="2889" y="209"/>
                  </a:lnTo>
                  <a:lnTo>
                    <a:pt x="2891" y="225"/>
                  </a:lnTo>
                  <a:lnTo>
                    <a:pt x="2892" y="241"/>
                  </a:lnTo>
                  <a:lnTo>
                    <a:pt x="2892" y="244"/>
                  </a:lnTo>
                  <a:lnTo>
                    <a:pt x="2892" y="247"/>
                  </a:lnTo>
                  <a:lnTo>
                    <a:pt x="2892" y="249"/>
                  </a:lnTo>
                  <a:lnTo>
                    <a:pt x="2892" y="251"/>
                  </a:lnTo>
                  <a:lnTo>
                    <a:pt x="2892" y="255"/>
                  </a:lnTo>
                  <a:lnTo>
                    <a:pt x="2891" y="258"/>
                  </a:lnTo>
                  <a:lnTo>
                    <a:pt x="2818" y="1123"/>
                  </a:lnTo>
                  <a:lnTo>
                    <a:pt x="2645" y="1254"/>
                  </a:lnTo>
                  <a:lnTo>
                    <a:pt x="2631" y="1262"/>
                  </a:lnTo>
                  <a:lnTo>
                    <a:pt x="2608" y="1270"/>
                  </a:lnTo>
                  <a:lnTo>
                    <a:pt x="2579" y="1280"/>
                  </a:lnTo>
                  <a:lnTo>
                    <a:pt x="2540" y="1288"/>
                  </a:lnTo>
                  <a:lnTo>
                    <a:pt x="2496" y="1297"/>
                  </a:lnTo>
                  <a:lnTo>
                    <a:pt x="2443" y="1307"/>
                  </a:lnTo>
                  <a:lnTo>
                    <a:pt x="2384" y="1315"/>
                  </a:lnTo>
                  <a:lnTo>
                    <a:pt x="2317" y="1323"/>
                  </a:lnTo>
                  <a:lnTo>
                    <a:pt x="2242" y="1331"/>
                  </a:lnTo>
                  <a:lnTo>
                    <a:pt x="2161" y="1338"/>
                  </a:lnTo>
                  <a:lnTo>
                    <a:pt x="2074" y="1345"/>
                  </a:lnTo>
                  <a:lnTo>
                    <a:pt x="2047" y="1325"/>
                  </a:lnTo>
                  <a:lnTo>
                    <a:pt x="2019" y="1309"/>
                  </a:lnTo>
                  <a:lnTo>
                    <a:pt x="1990" y="1297"/>
                  </a:lnTo>
                  <a:lnTo>
                    <a:pt x="1959" y="1288"/>
                  </a:lnTo>
                  <a:lnTo>
                    <a:pt x="1926" y="1284"/>
                  </a:lnTo>
                  <a:lnTo>
                    <a:pt x="1894" y="1284"/>
                  </a:lnTo>
                  <a:lnTo>
                    <a:pt x="1862" y="1288"/>
                  </a:lnTo>
                  <a:lnTo>
                    <a:pt x="1831" y="1297"/>
                  </a:lnTo>
                  <a:lnTo>
                    <a:pt x="1801" y="1309"/>
                  </a:lnTo>
                  <a:lnTo>
                    <a:pt x="1772" y="1326"/>
                  </a:lnTo>
                  <a:lnTo>
                    <a:pt x="1747" y="1346"/>
                  </a:lnTo>
                  <a:lnTo>
                    <a:pt x="1732" y="1361"/>
                  </a:lnTo>
                  <a:lnTo>
                    <a:pt x="1642" y="1362"/>
                  </a:lnTo>
                  <a:lnTo>
                    <a:pt x="1550" y="1364"/>
                  </a:lnTo>
                  <a:lnTo>
                    <a:pt x="1453" y="1364"/>
                  </a:lnTo>
                  <a:lnTo>
                    <a:pt x="1334" y="1364"/>
                  </a:lnTo>
                  <a:lnTo>
                    <a:pt x="1220" y="1362"/>
                  </a:lnTo>
                  <a:lnTo>
                    <a:pt x="1111" y="1359"/>
                  </a:lnTo>
                  <a:lnTo>
                    <a:pt x="1008" y="1354"/>
                  </a:lnTo>
                  <a:lnTo>
                    <a:pt x="910" y="1349"/>
                  </a:lnTo>
                  <a:lnTo>
                    <a:pt x="818" y="1344"/>
                  </a:lnTo>
                  <a:lnTo>
                    <a:pt x="732" y="1337"/>
                  </a:lnTo>
                  <a:lnTo>
                    <a:pt x="652" y="1330"/>
                  </a:lnTo>
                  <a:lnTo>
                    <a:pt x="578" y="1321"/>
                  </a:lnTo>
                  <a:lnTo>
                    <a:pt x="511" y="1313"/>
                  </a:lnTo>
                  <a:lnTo>
                    <a:pt x="452" y="1304"/>
                  </a:lnTo>
                  <a:lnTo>
                    <a:pt x="398" y="1296"/>
                  </a:lnTo>
                  <a:lnTo>
                    <a:pt x="353" y="1286"/>
                  </a:lnTo>
                  <a:lnTo>
                    <a:pt x="313" y="1277"/>
                  </a:lnTo>
                  <a:lnTo>
                    <a:pt x="282" y="1267"/>
                  </a:lnTo>
                  <a:lnTo>
                    <a:pt x="259" y="1259"/>
                  </a:lnTo>
                  <a:lnTo>
                    <a:pt x="243" y="1249"/>
                  </a:lnTo>
                  <a:lnTo>
                    <a:pt x="73" y="1130"/>
                  </a:lnTo>
                  <a:lnTo>
                    <a:pt x="1" y="258"/>
                  </a:lnTo>
                  <a:lnTo>
                    <a:pt x="1" y="255"/>
                  </a:lnTo>
                  <a:lnTo>
                    <a:pt x="1" y="253"/>
                  </a:lnTo>
                  <a:lnTo>
                    <a:pt x="0" y="247"/>
                  </a:lnTo>
                  <a:lnTo>
                    <a:pt x="0" y="244"/>
                  </a:lnTo>
                  <a:lnTo>
                    <a:pt x="0" y="241"/>
                  </a:lnTo>
                  <a:lnTo>
                    <a:pt x="1" y="225"/>
                  </a:lnTo>
                  <a:lnTo>
                    <a:pt x="4" y="209"/>
                  </a:lnTo>
                  <a:lnTo>
                    <a:pt x="10" y="194"/>
                  </a:lnTo>
                  <a:lnTo>
                    <a:pt x="18" y="180"/>
                  </a:lnTo>
                  <a:lnTo>
                    <a:pt x="30" y="166"/>
                  </a:lnTo>
                  <a:lnTo>
                    <a:pt x="45" y="154"/>
                  </a:lnTo>
                  <a:lnTo>
                    <a:pt x="64" y="141"/>
                  </a:lnTo>
                  <a:lnTo>
                    <a:pt x="87" y="129"/>
                  </a:lnTo>
                  <a:lnTo>
                    <a:pt x="116" y="117"/>
                  </a:lnTo>
                  <a:lnTo>
                    <a:pt x="149" y="106"/>
                  </a:lnTo>
                  <a:lnTo>
                    <a:pt x="187" y="95"/>
                  </a:lnTo>
                  <a:lnTo>
                    <a:pt x="231" y="86"/>
                  </a:lnTo>
                  <a:lnTo>
                    <a:pt x="281" y="75"/>
                  </a:lnTo>
                  <a:lnTo>
                    <a:pt x="338" y="65"/>
                  </a:lnTo>
                  <a:lnTo>
                    <a:pt x="400" y="57"/>
                  </a:lnTo>
                  <a:lnTo>
                    <a:pt x="471" y="47"/>
                  </a:lnTo>
                  <a:lnTo>
                    <a:pt x="561" y="38"/>
                  </a:lnTo>
                  <a:lnTo>
                    <a:pt x="657" y="29"/>
                  </a:lnTo>
                  <a:lnTo>
                    <a:pt x="758" y="22"/>
                  </a:lnTo>
                  <a:lnTo>
                    <a:pt x="864" y="15"/>
                  </a:lnTo>
                  <a:lnTo>
                    <a:pt x="974" y="10"/>
                  </a:lnTo>
                  <a:lnTo>
                    <a:pt x="1087" y="6"/>
                  </a:lnTo>
                  <a:lnTo>
                    <a:pt x="1205" y="3"/>
                  </a:lnTo>
                  <a:lnTo>
                    <a:pt x="1324" y="0"/>
                  </a:lnTo>
                  <a:lnTo>
                    <a:pt x="1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481"/>
            <p:cNvSpPr>
              <a:spLocks noEditPoints="1"/>
            </p:cNvSpPr>
            <p:nvPr/>
          </p:nvSpPr>
          <p:spPr bwMode="auto">
            <a:xfrm>
              <a:off x="7304088" y="2147888"/>
              <a:ext cx="330200" cy="247650"/>
            </a:xfrm>
            <a:custGeom>
              <a:avLst/>
              <a:gdLst>
                <a:gd name="T0" fmla="*/ 1361 w 2709"/>
                <a:gd name="T1" fmla="*/ 852 h 2033"/>
                <a:gd name="T2" fmla="*/ 1007 w 2709"/>
                <a:gd name="T3" fmla="*/ 1171 h 2033"/>
                <a:gd name="T4" fmla="*/ 955 w 2709"/>
                <a:gd name="T5" fmla="*/ 1284 h 2033"/>
                <a:gd name="T6" fmla="*/ 974 w 2709"/>
                <a:gd name="T7" fmla="*/ 1426 h 2033"/>
                <a:gd name="T8" fmla="*/ 1299 w 2709"/>
                <a:gd name="T9" fmla="*/ 1786 h 2033"/>
                <a:gd name="T10" fmla="*/ 1417 w 2709"/>
                <a:gd name="T11" fmla="*/ 1837 h 2033"/>
                <a:gd name="T12" fmla="*/ 1556 w 2709"/>
                <a:gd name="T13" fmla="*/ 1816 h 2033"/>
                <a:gd name="T14" fmla="*/ 1915 w 2709"/>
                <a:gd name="T15" fmla="*/ 1492 h 2033"/>
                <a:gd name="T16" fmla="*/ 1966 w 2709"/>
                <a:gd name="T17" fmla="*/ 1367 h 2033"/>
                <a:gd name="T18" fmla="*/ 1942 w 2709"/>
                <a:gd name="T19" fmla="*/ 1235 h 2033"/>
                <a:gd name="T20" fmla="*/ 1620 w 2709"/>
                <a:gd name="T21" fmla="*/ 879 h 2033"/>
                <a:gd name="T22" fmla="*/ 1494 w 2709"/>
                <a:gd name="T23" fmla="*/ 830 h 2033"/>
                <a:gd name="T24" fmla="*/ 2558 w 2709"/>
                <a:gd name="T25" fmla="*/ 1814 h 2033"/>
                <a:gd name="T26" fmla="*/ 2526 w 2709"/>
                <a:gd name="T27" fmla="*/ 1870 h 2033"/>
                <a:gd name="T28" fmla="*/ 2430 w 2709"/>
                <a:gd name="T29" fmla="*/ 1920 h 2033"/>
                <a:gd name="T30" fmla="*/ 2245 w 2709"/>
                <a:gd name="T31" fmla="*/ 1965 h 2033"/>
                <a:gd name="T32" fmla="*/ 1904 w 2709"/>
                <a:gd name="T33" fmla="*/ 2007 h 2033"/>
                <a:gd name="T34" fmla="*/ 1462 w 2709"/>
                <a:gd name="T35" fmla="*/ 2032 h 2033"/>
                <a:gd name="T36" fmla="*/ 1024 w 2709"/>
                <a:gd name="T37" fmla="*/ 2023 h 2033"/>
                <a:gd name="T38" fmla="*/ 598 w 2709"/>
                <a:gd name="T39" fmla="*/ 1985 h 2033"/>
                <a:gd name="T40" fmla="*/ 357 w 2709"/>
                <a:gd name="T41" fmla="*/ 1943 h 2033"/>
                <a:gd name="T42" fmla="*/ 220 w 2709"/>
                <a:gd name="T43" fmla="*/ 1895 h 2033"/>
                <a:gd name="T44" fmla="*/ 159 w 2709"/>
                <a:gd name="T45" fmla="*/ 1839 h 2033"/>
                <a:gd name="T46" fmla="*/ 0 w 2709"/>
                <a:gd name="T47" fmla="*/ 1 h 2033"/>
                <a:gd name="T48" fmla="*/ 137 w 2709"/>
                <a:gd name="T49" fmla="*/ 81 h 2033"/>
                <a:gd name="T50" fmla="*/ 322 w 2709"/>
                <a:gd name="T51" fmla="*/ 125 h 2033"/>
                <a:gd name="T52" fmla="*/ 560 w 2709"/>
                <a:gd name="T53" fmla="*/ 155 h 2033"/>
                <a:gd name="T54" fmla="*/ 611 w 2709"/>
                <a:gd name="T55" fmla="*/ 170 h 2033"/>
                <a:gd name="T56" fmla="*/ 277 w 2709"/>
                <a:gd name="T57" fmla="*/ 512 h 2033"/>
                <a:gd name="T58" fmla="*/ 263 w 2709"/>
                <a:gd name="T59" fmla="*/ 644 h 2033"/>
                <a:gd name="T60" fmla="*/ 323 w 2709"/>
                <a:gd name="T61" fmla="*/ 766 h 2033"/>
                <a:gd name="T62" fmla="*/ 661 w 2709"/>
                <a:gd name="T63" fmla="*/ 1098 h 2033"/>
                <a:gd name="T64" fmla="*/ 794 w 2709"/>
                <a:gd name="T65" fmla="*/ 1115 h 2033"/>
                <a:gd name="T66" fmla="*/ 922 w 2709"/>
                <a:gd name="T67" fmla="*/ 1053 h 2033"/>
                <a:gd name="T68" fmla="*/ 1252 w 2709"/>
                <a:gd name="T69" fmla="*/ 719 h 2033"/>
                <a:gd name="T70" fmla="*/ 1271 w 2709"/>
                <a:gd name="T71" fmla="*/ 590 h 2033"/>
                <a:gd name="T72" fmla="*/ 1210 w 2709"/>
                <a:gd name="T73" fmla="*/ 456 h 2033"/>
                <a:gd name="T74" fmla="*/ 1008 w 2709"/>
                <a:gd name="T75" fmla="*/ 181 h 2033"/>
                <a:gd name="T76" fmla="*/ 1215 w 2709"/>
                <a:gd name="T77" fmla="*/ 187 h 2033"/>
                <a:gd name="T78" fmla="*/ 1344 w 2709"/>
                <a:gd name="T79" fmla="*/ 188 h 2033"/>
                <a:gd name="T80" fmla="*/ 1429 w 2709"/>
                <a:gd name="T81" fmla="*/ 187 h 2033"/>
                <a:gd name="T82" fmla="*/ 1336 w 2709"/>
                <a:gd name="T83" fmla="*/ 321 h 2033"/>
                <a:gd name="T84" fmla="*/ 1303 w 2709"/>
                <a:gd name="T85" fmla="*/ 450 h 2033"/>
                <a:gd name="T86" fmla="*/ 1346 w 2709"/>
                <a:gd name="T87" fmla="*/ 578 h 2033"/>
                <a:gd name="T88" fmla="*/ 1676 w 2709"/>
                <a:gd name="T89" fmla="*/ 923 h 2033"/>
                <a:gd name="T90" fmla="*/ 1802 w 2709"/>
                <a:gd name="T91" fmla="*/ 957 h 2033"/>
                <a:gd name="T92" fmla="*/ 1938 w 2709"/>
                <a:gd name="T93" fmla="*/ 915 h 2033"/>
                <a:gd name="T94" fmla="*/ 2282 w 2709"/>
                <a:gd name="T95" fmla="*/ 586 h 2033"/>
                <a:gd name="T96" fmla="*/ 2318 w 2709"/>
                <a:gd name="T97" fmla="*/ 467 h 2033"/>
                <a:gd name="T98" fmla="*/ 2290 w 2709"/>
                <a:gd name="T99" fmla="*/ 346 h 2033"/>
                <a:gd name="T100" fmla="*/ 2184 w 2709"/>
                <a:gd name="T101" fmla="*/ 153 h 2033"/>
                <a:gd name="T102" fmla="*/ 2407 w 2709"/>
                <a:gd name="T103" fmla="*/ 123 h 2033"/>
                <a:gd name="T104" fmla="*/ 2578 w 2709"/>
                <a:gd name="T105" fmla="*/ 81 h 2033"/>
                <a:gd name="T106" fmla="*/ 2709 w 2709"/>
                <a:gd name="T107" fmla="*/ 0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09" h="2033">
                  <a:moveTo>
                    <a:pt x="1460" y="829"/>
                  </a:moveTo>
                  <a:lnTo>
                    <a:pt x="1426" y="832"/>
                  </a:lnTo>
                  <a:lnTo>
                    <a:pt x="1393" y="841"/>
                  </a:lnTo>
                  <a:lnTo>
                    <a:pt x="1361" y="852"/>
                  </a:lnTo>
                  <a:lnTo>
                    <a:pt x="1331" y="869"/>
                  </a:lnTo>
                  <a:lnTo>
                    <a:pt x="1304" y="892"/>
                  </a:lnTo>
                  <a:lnTo>
                    <a:pt x="1028" y="1148"/>
                  </a:lnTo>
                  <a:lnTo>
                    <a:pt x="1007" y="1171"/>
                  </a:lnTo>
                  <a:lnTo>
                    <a:pt x="988" y="1197"/>
                  </a:lnTo>
                  <a:lnTo>
                    <a:pt x="973" y="1225"/>
                  </a:lnTo>
                  <a:lnTo>
                    <a:pt x="962" y="1253"/>
                  </a:lnTo>
                  <a:lnTo>
                    <a:pt x="955" y="1284"/>
                  </a:lnTo>
                  <a:lnTo>
                    <a:pt x="953" y="1316"/>
                  </a:lnTo>
                  <a:lnTo>
                    <a:pt x="954" y="1354"/>
                  </a:lnTo>
                  <a:lnTo>
                    <a:pt x="961" y="1391"/>
                  </a:lnTo>
                  <a:lnTo>
                    <a:pt x="974" y="1426"/>
                  </a:lnTo>
                  <a:lnTo>
                    <a:pt x="993" y="1459"/>
                  </a:lnTo>
                  <a:lnTo>
                    <a:pt x="1017" y="1488"/>
                  </a:lnTo>
                  <a:lnTo>
                    <a:pt x="1275" y="1763"/>
                  </a:lnTo>
                  <a:lnTo>
                    <a:pt x="1299" y="1786"/>
                  </a:lnTo>
                  <a:lnTo>
                    <a:pt x="1326" y="1804"/>
                  </a:lnTo>
                  <a:lnTo>
                    <a:pt x="1354" y="1819"/>
                  </a:lnTo>
                  <a:lnTo>
                    <a:pt x="1385" y="1831"/>
                  </a:lnTo>
                  <a:lnTo>
                    <a:pt x="1417" y="1837"/>
                  </a:lnTo>
                  <a:lnTo>
                    <a:pt x="1450" y="1839"/>
                  </a:lnTo>
                  <a:lnTo>
                    <a:pt x="1486" y="1837"/>
                  </a:lnTo>
                  <a:lnTo>
                    <a:pt x="1522" y="1829"/>
                  </a:lnTo>
                  <a:lnTo>
                    <a:pt x="1556" y="1816"/>
                  </a:lnTo>
                  <a:lnTo>
                    <a:pt x="1587" y="1798"/>
                  </a:lnTo>
                  <a:lnTo>
                    <a:pt x="1615" y="1775"/>
                  </a:lnTo>
                  <a:lnTo>
                    <a:pt x="1890" y="1518"/>
                  </a:lnTo>
                  <a:lnTo>
                    <a:pt x="1915" y="1492"/>
                  </a:lnTo>
                  <a:lnTo>
                    <a:pt x="1934" y="1463"/>
                  </a:lnTo>
                  <a:lnTo>
                    <a:pt x="1950" y="1432"/>
                  </a:lnTo>
                  <a:lnTo>
                    <a:pt x="1959" y="1400"/>
                  </a:lnTo>
                  <a:lnTo>
                    <a:pt x="1966" y="1367"/>
                  </a:lnTo>
                  <a:lnTo>
                    <a:pt x="1967" y="1333"/>
                  </a:lnTo>
                  <a:lnTo>
                    <a:pt x="1964" y="1300"/>
                  </a:lnTo>
                  <a:lnTo>
                    <a:pt x="1955" y="1267"/>
                  </a:lnTo>
                  <a:lnTo>
                    <a:pt x="1942" y="1235"/>
                  </a:lnTo>
                  <a:lnTo>
                    <a:pt x="1924" y="1206"/>
                  </a:lnTo>
                  <a:lnTo>
                    <a:pt x="1902" y="1178"/>
                  </a:lnTo>
                  <a:lnTo>
                    <a:pt x="1645" y="902"/>
                  </a:lnTo>
                  <a:lnTo>
                    <a:pt x="1620" y="879"/>
                  </a:lnTo>
                  <a:lnTo>
                    <a:pt x="1591" y="861"/>
                  </a:lnTo>
                  <a:lnTo>
                    <a:pt x="1560" y="846"/>
                  </a:lnTo>
                  <a:lnTo>
                    <a:pt x="1528" y="836"/>
                  </a:lnTo>
                  <a:lnTo>
                    <a:pt x="1494" y="830"/>
                  </a:lnTo>
                  <a:lnTo>
                    <a:pt x="1460" y="829"/>
                  </a:lnTo>
                  <a:close/>
                  <a:moveTo>
                    <a:pt x="2709" y="0"/>
                  </a:moveTo>
                  <a:lnTo>
                    <a:pt x="2559" y="1799"/>
                  </a:lnTo>
                  <a:lnTo>
                    <a:pt x="2558" y="1814"/>
                  </a:lnTo>
                  <a:lnTo>
                    <a:pt x="2555" y="1829"/>
                  </a:lnTo>
                  <a:lnTo>
                    <a:pt x="2548" y="1844"/>
                  </a:lnTo>
                  <a:lnTo>
                    <a:pt x="2539" y="1858"/>
                  </a:lnTo>
                  <a:lnTo>
                    <a:pt x="2526" y="1870"/>
                  </a:lnTo>
                  <a:lnTo>
                    <a:pt x="2509" y="1884"/>
                  </a:lnTo>
                  <a:lnTo>
                    <a:pt x="2488" y="1896"/>
                  </a:lnTo>
                  <a:lnTo>
                    <a:pt x="2461" y="1909"/>
                  </a:lnTo>
                  <a:lnTo>
                    <a:pt x="2430" y="1920"/>
                  </a:lnTo>
                  <a:lnTo>
                    <a:pt x="2393" y="1932"/>
                  </a:lnTo>
                  <a:lnTo>
                    <a:pt x="2350" y="1944"/>
                  </a:lnTo>
                  <a:lnTo>
                    <a:pt x="2300" y="1954"/>
                  </a:lnTo>
                  <a:lnTo>
                    <a:pt x="2245" y="1965"/>
                  </a:lnTo>
                  <a:lnTo>
                    <a:pt x="2181" y="1975"/>
                  </a:lnTo>
                  <a:lnTo>
                    <a:pt x="2110" y="1985"/>
                  </a:lnTo>
                  <a:lnTo>
                    <a:pt x="2009" y="1997"/>
                  </a:lnTo>
                  <a:lnTo>
                    <a:pt x="1904" y="2007"/>
                  </a:lnTo>
                  <a:lnTo>
                    <a:pt x="1795" y="2016"/>
                  </a:lnTo>
                  <a:lnTo>
                    <a:pt x="1684" y="2023"/>
                  </a:lnTo>
                  <a:lnTo>
                    <a:pt x="1572" y="2029"/>
                  </a:lnTo>
                  <a:lnTo>
                    <a:pt x="1462" y="2032"/>
                  </a:lnTo>
                  <a:lnTo>
                    <a:pt x="1353" y="2033"/>
                  </a:lnTo>
                  <a:lnTo>
                    <a:pt x="1246" y="2032"/>
                  </a:lnTo>
                  <a:lnTo>
                    <a:pt x="1136" y="2029"/>
                  </a:lnTo>
                  <a:lnTo>
                    <a:pt x="1024" y="2023"/>
                  </a:lnTo>
                  <a:lnTo>
                    <a:pt x="912" y="2016"/>
                  </a:lnTo>
                  <a:lnTo>
                    <a:pt x="804" y="2007"/>
                  </a:lnTo>
                  <a:lnTo>
                    <a:pt x="698" y="1997"/>
                  </a:lnTo>
                  <a:lnTo>
                    <a:pt x="598" y="1985"/>
                  </a:lnTo>
                  <a:lnTo>
                    <a:pt x="527" y="1975"/>
                  </a:lnTo>
                  <a:lnTo>
                    <a:pt x="463" y="1965"/>
                  </a:lnTo>
                  <a:lnTo>
                    <a:pt x="406" y="1954"/>
                  </a:lnTo>
                  <a:lnTo>
                    <a:pt x="357" y="1943"/>
                  </a:lnTo>
                  <a:lnTo>
                    <a:pt x="315" y="1932"/>
                  </a:lnTo>
                  <a:lnTo>
                    <a:pt x="278" y="1920"/>
                  </a:lnTo>
                  <a:lnTo>
                    <a:pt x="247" y="1908"/>
                  </a:lnTo>
                  <a:lnTo>
                    <a:pt x="220" y="1895"/>
                  </a:lnTo>
                  <a:lnTo>
                    <a:pt x="199" y="1882"/>
                  </a:lnTo>
                  <a:lnTo>
                    <a:pt x="182" y="1868"/>
                  </a:lnTo>
                  <a:lnTo>
                    <a:pt x="169" y="1854"/>
                  </a:lnTo>
                  <a:lnTo>
                    <a:pt x="159" y="1839"/>
                  </a:lnTo>
                  <a:lnTo>
                    <a:pt x="153" y="1825"/>
                  </a:lnTo>
                  <a:lnTo>
                    <a:pt x="150" y="1809"/>
                  </a:lnTo>
                  <a:lnTo>
                    <a:pt x="149" y="1792"/>
                  </a:lnTo>
                  <a:lnTo>
                    <a:pt x="0" y="1"/>
                  </a:lnTo>
                  <a:lnTo>
                    <a:pt x="52" y="39"/>
                  </a:lnTo>
                  <a:lnTo>
                    <a:pt x="74" y="54"/>
                  </a:lnTo>
                  <a:lnTo>
                    <a:pt x="102" y="68"/>
                  </a:lnTo>
                  <a:lnTo>
                    <a:pt x="137" y="81"/>
                  </a:lnTo>
                  <a:lnTo>
                    <a:pt x="176" y="94"/>
                  </a:lnTo>
                  <a:lnTo>
                    <a:pt x="221" y="105"/>
                  </a:lnTo>
                  <a:lnTo>
                    <a:pt x="269" y="115"/>
                  </a:lnTo>
                  <a:lnTo>
                    <a:pt x="322" y="125"/>
                  </a:lnTo>
                  <a:lnTo>
                    <a:pt x="378" y="133"/>
                  </a:lnTo>
                  <a:lnTo>
                    <a:pt x="436" y="141"/>
                  </a:lnTo>
                  <a:lnTo>
                    <a:pt x="497" y="148"/>
                  </a:lnTo>
                  <a:lnTo>
                    <a:pt x="560" y="155"/>
                  </a:lnTo>
                  <a:lnTo>
                    <a:pt x="624" y="160"/>
                  </a:lnTo>
                  <a:lnTo>
                    <a:pt x="619" y="163"/>
                  </a:lnTo>
                  <a:lnTo>
                    <a:pt x="615" y="165"/>
                  </a:lnTo>
                  <a:lnTo>
                    <a:pt x="611" y="170"/>
                  </a:lnTo>
                  <a:lnTo>
                    <a:pt x="335" y="426"/>
                  </a:lnTo>
                  <a:lnTo>
                    <a:pt x="312" y="452"/>
                  </a:lnTo>
                  <a:lnTo>
                    <a:pt x="291" y="481"/>
                  </a:lnTo>
                  <a:lnTo>
                    <a:pt x="277" y="512"/>
                  </a:lnTo>
                  <a:lnTo>
                    <a:pt x="266" y="544"/>
                  </a:lnTo>
                  <a:lnTo>
                    <a:pt x="261" y="577"/>
                  </a:lnTo>
                  <a:lnTo>
                    <a:pt x="259" y="611"/>
                  </a:lnTo>
                  <a:lnTo>
                    <a:pt x="263" y="644"/>
                  </a:lnTo>
                  <a:lnTo>
                    <a:pt x="271" y="677"/>
                  </a:lnTo>
                  <a:lnTo>
                    <a:pt x="284" y="709"/>
                  </a:lnTo>
                  <a:lnTo>
                    <a:pt x="301" y="739"/>
                  </a:lnTo>
                  <a:lnTo>
                    <a:pt x="323" y="766"/>
                  </a:lnTo>
                  <a:lnTo>
                    <a:pt x="581" y="1042"/>
                  </a:lnTo>
                  <a:lnTo>
                    <a:pt x="606" y="1064"/>
                  </a:lnTo>
                  <a:lnTo>
                    <a:pt x="632" y="1083"/>
                  </a:lnTo>
                  <a:lnTo>
                    <a:pt x="661" y="1098"/>
                  </a:lnTo>
                  <a:lnTo>
                    <a:pt x="692" y="1109"/>
                  </a:lnTo>
                  <a:lnTo>
                    <a:pt x="725" y="1115"/>
                  </a:lnTo>
                  <a:lnTo>
                    <a:pt x="758" y="1118"/>
                  </a:lnTo>
                  <a:lnTo>
                    <a:pt x="794" y="1115"/>
                  </a:lnTo>
                  <a:lnTo>
                    <a:pt x="829" y="1107"/>
                  </a:lnTo>
                  <a:lnTo>
                    <a:pt x="862" y="1094"/>
                  </a:lnTo>
                  <a:lnTo>
                    <a:pt x="893" y="1076"/>
                  </a:lnTo>
                  <a:lnTo>
                    <a:pt x="922" y="1053"/>
                  </a:lnTo>
                  <a:lnTo>
                    <a:pt x="1197" y="796"/>
                  </a:lnTo>
                  <a:lnTo>
                    <a:pt x="1219" y="773"/>
                  </a:lnTo>
                  <a:lnTo>
                    <a:pt x="1237" y="747"/>
                  </a:lnTo>
                  <a:lnTo>
                    <a:pt x="1252" y="719"/>
                  </a:lnTo>
                  <a:lnTo>
                    <a:pt x="1263" y="691"/>
                  </a:lnTo>
                  <a:lnTo>
                    <a:pt x="1270" y="660"/>
                  </a:lnTo>
                  <a:lnTo>
                    <a:pt x="1273" y="628"/>
                  </a:lnTo>
                  <a:lnTo>
                    <a:pt x="1271" y="590"/>
                  </a:lnTo>
                  <a:lnTo>
                    <a:pt x="1265" y="554"/>
                  </a:lnTo>
                  <a:lnTo>
                    <a:pt x="1251" y="518"/>
                  </a:lnTo>
                  <a:lnTo>
                    <a:pt x="1233" y="485"/>
                  </a:lnTo>
                  <a:lnTo>
                    <a:pt x="1210" y="456"/>
                  </a:lnTo>
                  <a:lnTo>
                    <a:pt x="952" y="181"/>
                  </a:lnTo>
                  <a:lnTo>
                    <a:pt x="951" y="180"/>
                  </a:lnTo>
                  <a:lnTo>
                    <a:pt x="950" y="179"/>
                  </a:lnTo>
                  <a:lnTo>
                    <a:pt x="1008" y="181"/>
                  </a:lnTo>
                  <a:lnTo>
                    <a:pt x="1066" y="182"/>
                  </a:lnTo>
                  <a:lnTo>
                    <a:pt x="1119" y="184"/>
                  </a:lnTo>
                  <a:lnTo>
                    <a:pt x="1169" y="185"/>
                  </a:lnTo>
                  <a:lnTo>
                    <a:pt x="1215" y="187"/>
                  </a:lnTo>
                  <a:lnTo>
                    <a:pt x="1255" y="187"/>
                  </a:lnTo>
                  <a:lnTo>
                    <a:pt x="1291" y="187"/>
                  </a:lnTo>
                  <a:lnTo>
                    <a:pt x="1320" y="188"/>
                  </a:lnTo>
                  <a:lnTo>
                    <a:pt x="1344" y="188"/>
                  </a:lnTo>
                  <a:lnTo>
                    <a:pt x="1361" y="188"/>
                  </a:lnTo>
                  <a:lnTo>
                    <a:pt x="1377" y="188"/>
                  </a:lnTo>
                  <a:lnTo>
                    <a:pt x="1400" y="188"/>
                  </a:lnTo>
                  <a:lnTo>
                    <a:pt x="1429" y="187"/>
                  </a:lnTo>
                  <a:lnTo>
                    <a:pt x="1464" y="187"/>
                  </a:lnTo>
                  <a:lnTo>
                    <a:pt x="1380" y="265"/>
                  </a:lnTo>
                  <a:lnTo>
                    <a:pt x="1355" y="292"/>
                  </a:lnTo>
                  <a:lnTo>
                    <a:pt x="1336" y="321"/>
                  </a:lnTo>
                  <a:lnTo>
                    <a:pt x="1321" y="351"/>
                  </a:lnTo>
                  <a:lnTo>
                    <a:pt x="1311" y="383"/>
                  </a:lnTo>
                  <a:lnTo>
                    <a:pt x="1304" y="416"/>
                  </a:lnTo>
                  <a:lnTo>
                    <a:pt x="1303" y="450"/>
                  </a:lnTo>
                  <a:lnTo>
                    <a:pt x="1306" y="483"/>
                  </a:lnTo>
                  <a:lnTo>
                    <a:pt x="1315" y="516"/>
                  </a:lnTo>
                  <a:lnTo>
                    <a:pt x="1328" y="548"/>
                  </a:lnTo>
                  <a:lnTo>
                    <a:pt x="1346" y="578"/>
                  </a:lnTo>
                  <a:lnTo>
                    <a:pt x="1368" y="606"/>
                  </a:lnTo>
                  <a:lnTo>
                    <a:pt x="1626" y="881"/>
                  </a:lnTo>
                  <a:lnTo>
                    <a:pt x="1649" y="903"/>
                  </a:lnTo>
                  <a:lnTo>
                    <a:pt x="1676" y="923"/>
                  </a:lnTo>
                  <a:lnTo>
                    <a:pt x="1706" y="937"/>
                  </a:lnTo>
                  <a:lnTo>
                    <a:pt x="1737" y="948"/>
                  </a:lnTo>
                  <a:lnTo>
                    <a:pt x="1769" y="954"/>
                  </a:lnTo>
                  <a:lnTo>
                    <a:pt x="1802" y="957"/>
                  </a:lnTo>
                  <a:lnTo>
                    <a:pt x="1838" y="954"/>
                  </a:lnTo>
                  <a:lnTo>
                    <a:pt x="1873" y="946"/>
                  </a:lnTo>
                  <a:lnTo>
                    <a:pt x="1906" y="933"/>
                  </a:lnTo>
                  <a:lnTo>
                    <a:pt x="1938" y="915"/>
                  </a:lnTo>
                  <a:lnTo>
                    <a:pt x="1966" y="893"/>
                  </a:lnTo>
                  <a:lnTo>
                    <a:pt x="2242" y="635"/>
                  </a:lnTo>
                  <a:lnTo>
                    <a:pt x="2263" y="612"/>
                  </a:lnTo>
                  <a:lnTo>
                    <a:pt x="2282" y="586"/>
                  </a:lnTo>
                  <a:lnTo>
                    <a:pt x="2297" y="559"/>
                  </a:lnTo>
                  <a:lnTo>
                    <a:pt x="2308" y="530"/>
                  </a:lnTo>
                  <a:lnTo>
                    <a:pt x="2315" y="499"/>
                  </a:lnTo>
                  <a:lnTo>
                    <a:pt x="2318" y="467"/>
                  </a:lnTo>
                  <a:lnTo>
                    <a:pt x="2317" y="437"/>
                  </a:lnTo>
                  <a:lnTo>
                    <a:pt x="2312" y="405"/>
                  </a:lnTo>
                  <a:lnTo>
                    <a:pt x="2303" y="375"/>
                  </a:lnTo>
                  <a:lnTo>
                    <a:pt x="2290" y="346"/>
                  </a:lnTo>
                  <a:lnTo>
                    <a:pt x="2274" y="320"/>
                  </a:lnTo>
                  <a:lnTo>
                    <a:pt x="2253" y="295"/>
                  </a:lnTo>
                  <a:lnTo>
                    <a:pt x="2124" y="158"/>
                  </a:lnTo>
                  <a:lnTo>
                    <a:pt x="2184" y="153"/>
                  </a:lnTo>
                  <a:lnTo>
                    <a:pt x="2243" y="146"/>
                  </a:lnTo>
                  <a:lnTo>
                    <a:pt x="2300" y="139"/>
                  </a:lnTo>
                  <a:lnTo>
                    <a:pt x="2355" y="131"/>
                  </a:lnTo>
                  <a:lnTo>
                    <a:pt x="2407" y="123"/>
                  </a:lnTo>
                  <a:lnTo>
                    <a:pt x="2456" y="114"/>
                  </a:lnTo>
                  <a:lnTo>
                    <a:pt x="2500" y="105"/>
                  </a:lnTo>
                  <a:lnTo>
                    <a:pt x="2542" y="93"/>
                  </a:lnTo>
                  <a:lnTo>
                    <a:pt x="2578" y="81"/>
                  </a:lnTo>
                  <a:lnTo>
                    <a:pt x="2609" y="68"/>
                  </a:lnTo>
                  <a:lnTo>
                    <a:pt x="2635" y="56"/>
                  </a:lnTo>
                  <a:lnTo>
                    <a:pt x="2655" y="41"/>
                  </a:lnTo>
                  <a:lnTo>
                    <a:pt x="2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1" name="Group 930"/>
          <p:cNvGrpSpPr/>
          <p:nvPr/>
        </p:nvGrpSpPr>
        <p:grpSpPr>
          <a:xfrm>
            <a:off x="8293584" y="1901825"/>
            <a:ext cx="273050" cy="584201"/>
            <a:chOff x="8274050" y="1901825"/>
            <a:chExt cx="273050" cy="584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5" name="Freeform 486"/>
            <p:cNvSpPr>
              <a:spLocks/>
            </p:cNvSpPr>
            <p:nvPr/>
          </p:nvSpPr>
          <p:spPr bwMode="auto">
            <a:xfrm>
              <a:off x="8274050" y="1901825"/>
              <a:ext cx="273050" cy="185738"/>
            </a:xfrm>
            <a:custGeom>
              <a:avLst/>
              <a:gdLst>
                <a:gd name="T0" fmla="*/ 968 w 1552"/>
                <a:gd name="T1" fmla="*/ 12 h 1049"/>
                <a:gd name="T2" fmla="*/ 1071 w 1552"/>
                <a:gd name="T3" fmla="*/ 69 h 1049"/>
                <a:gd name="T4" fmla="*/ 1141 w 1552"/>
                <a:gd name="T5" fmla="*/ 165 h 1049"/>
                <a:gd name="T6" fmla="*/ 1211 w 1552"/>
                <a:gd name="T7" fmla="*/ 175 h 1049"/>
                <a:gd name="T8" fmla="*/ 1301 w 1552"/>
                <a:gd name="T9" fmla="*/ 167 h 1049"/>
                <a:gd name="T10" fmla="*/ 1386 w 1552"/>
                <a:gd name="T11" fmla="*/ 190 h 1049"/>
                <a:gd name="T12" fmla="*/ 1467 w 1552"/>
                <a:gd name="T13" fmla="*/ 236 h 1049"/>
                <a:gd name="T14" fmla="*/ 1529 w 1552"/>
                <a:gd name="T15" fmla="*/ 302 h 1049"/>
                <a:gd name="T16" fmla="*/ 1552 w 1552"/>
                <a:gd name="T17" fmla="*/ 386 h 1049"/>
                <a:gd name="T18" fmla="*/ 1539 w 1552"/>
                <a:gd name="T19" fmla="*/ 780 h 1049"/>
                <a:gd name="T20" fmla="*/ 1515 w 1552"/>
                <a:gd name="T21" fmla="*/ 821 h 1049"/>
                <a:gd name="T22" fmla="*/ 1484 w 1552"/>
                <a:gd name="T23" fmla="*/ 831 h 1049"/>
                <a:gd name="T24" fmla="*/ 1439 w 1552"/>
                <a:gd name="T25" fmla="*/ 809 h 1049"/>
                <a:gd name="T26" fmla="*/ 1428 w 1552"/>
                <a:gd name="T27" fmla="*/ 727 h 1049"/>
                <a:gd name="T28" fmla="*/ 1422 w 1552"/>
                <a:gd name="T29" fmla="*/ 616 h 1049"/>
                <a:gd name="T30" fmla="*/ 1152 w 1552"/>
                <a:gd name="T31" fmla="*/ 659 h 1049"/>
                <a:gd name="T32" fmla="*/ 1141 w 1552"/>
                <a:gd name="T33" fmla="*/ 897 h 1049"/>
                <a:gd name="T34" fmla="*/ 1086 w 1552"/>
                <a:gd name="T35" fmla="*/ 984 h 1049"/>
                <a:gd name="T36" fmla="*/ 1000 w 1552"/>
                <a:gd name="T37" fmla="*/ 1038 h 1049"/>
                <a:gd name="T38" fmla="*/ 894 w 1552"/>
                <a:gd name="T39" fmla="*/ 1046 h 1049"/>
                <a:gd name="T40" fmla="*/ 799 w 1552"/>
                <a:gd name="T41" fmla="*/ 1006 h 1049"/>
                <a:gd name="T42" fmla="*/ 733 w 1552"/>
                <a:gd name="T43" fmla="*/ 929 h 1049"/>
                <a:gd name="T44" fmla="*/ 708 w 1552"/>
                <a:gd name="T45" fmla="*/ 828 h 1049"/>
                <a:gd name="T46" fmla="*/ 491 w 1552"/>
                <a:gd name="T47" fmla="*/ 655 h 1049"/>
                <a:gd name="T48" fmla="*/ 270 w 1552"/>
                <a:gd name="T49" fmla="*/ 646 h 1049"/>
                <a:gd name="T50" fmla="*/ 265 w 1552"/>
                <a:gd name="T51" fmla="*/ 766 h 1049"/>
                <a:gd name="T52" fmla="*/ 266 w 1552"/>
                <a:gd name="T53" fmla="*/ 828 h 1049"/>
                <a:gd name="T54" fmla="*/ 244 w 1552"/>
                <a:gd name="T55" fmla="*/ 872 h 1049"/>
                <a:gd name="T56" fmla="*/ 210 w 1552"/>
                <a:gd name="T57" fmla="*/ 883 h 1049"/>
                <a:gd name="T58" fmla="*/ 112 w 1552"/>
                <a:gd name="T59" fmla="*/ 859 h 1049"/>
                <a:gd name="T60" fmla="*/ 39 w 1552"/>
                <a:gd name="T61" fmla="*/ 795 h 1049"/>
                <a:gd name="T62" fmla="*/ 3 w 1552"/>
                <a:gd name="T63" fmla="*/ 700 h 1049"/>
                <a:gd name="T64" fmla="*/ 3 w 1552"/>
                <a:gd name="T65" fmla="*/ 351 h 1049"/>
                <a:gd name="T66" fmla="*/ 38 w 1552"/>
                <a:gd name="T67" fmla="*/ 258 h 1049"/>
                <a:gd name="T68" fmla="*/ 109 w 1552"/>
                <a:gd name="T69" fmla="*/ 194 h 1049"/>
                <a:gd name="T70" fmla="*/ 207 w 1552"/>
                <a:gd name="T71" fmla="*/ 166 h 1049"/>
                <a:gd name="T72" fmla="*/ 283 w 1552"/>
                <a:gd name="T73" fmla="*/ 175 h 1049"/>
                <a:gd name="T74" fmla="*/ 334 w 1552"/>
                <a:gd name="T75" fmla="*/ 127 h 1049"/>
                <a:gd name="T76" fmla="*/ 402 w 1552"/>
                <a:gd name="T77" fmla="*/ 73 h 1049"/>
                <a:gd name="T78" fmla="*/ 499 w 1552"/>
                <a:gd name="T79" fmla="*/ 55 h 1049"/>
                <a:gd name="T80" fmla="*/ 589 w 1552"/>
                <a:gd name="T81" fmla="*/ 74 h 1049"/>
                <a:gd name="T82" fmla="*/ 659 w 1552"/>
                <a:gd name="T83" fmla="*/ 82 h 1049"/>
                <a:gd name="T84" fmla="*/ 736 w 1552"/>
                <a:gd name="T85" fmla="*/ 28 h 1049"/>
                <a:gd name="T86" fmla="*/ 844 w 1552"/>
                <a:gd name="T87" fmla="*/ 2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52" h="1049">
                  <a:moveTo>
                    <a:pt x="887" y="0"/>
                  </a:moveTo>
                  <a:lnTo>
                    <a:pt x="929" y="3"/>
                  </a:lnTo>
                  <a:lnTo>
                    <a:pt x="968" y="12"/>
                  </a:lnTo>
                  <a:lnTo>
                    <a:pt x="1006" y="26"/>
                  </a:lnTo>
                  <a:lnTo>
                    <a:pt x="1040" y="46"/>
                  </a:lnTo>
                  <a:lnTo>
                    <a:pt x="1071" y="69"/>
                  </a:lnTo>
                  <a:lnTo>
                    <a:pt x="1098" y="97"/>
                  </a:lnTo>
                  <a:lnTo>
                    <a:pt x="1121" y="129"/>
                  </a:lnTo>
                  <a:lnTo>
                    <a:pt x="1141" y="165"/>
                  </a:lnTo>
                  <a:lnTo>
                    <a:pt x="1154" y="202"/>
                  </a:lnTo>
                  <a:lnTo>
                    <a:pt x="1181" y="187"/>
                  </a:lnTo>
                  <a:lnTo>
                    <a:pt x="1211" y="175"/>
                  </a:lnTo>
                  <a:lnTo>
                    <a:pt x="1242" y="168"/>
                  </a:lnTo>
                  <a:lnTo>
                    <a:pt x="1275" y="166"/>
                  </a:lnTo>
                  <a:lnTo>
                    <a:pt x="1301" y="167"/>
                  </a:lnTo>
                  <a:lnTo>
                    <a:pt x="1329" y="172"/>
                  </a:lnTo>
                  <a:lnTo>
                    <a:pt x="1357" y="179"/>
                  </a:lnTo>
                  <a:lnTo>
                    <a:pt x="1386" y="190"/>
                  </a:lnTo>
                  <a:lnTo>
                    <a:pt x="1415" y="202"/>
                  </a:lnTo>
                  <a:lnTo>
                    <a:pt x="1442" y="218"/>
                  </a:lnTo>
                  <a:lnTo>
                    <a:pt x="1467" y="236"/>
                  </a:lnTo>
                  <a:lnTo>
                    <a:pt x="1490" y="256"/>
                  </a:lnTo>
                  <a:lnTo>
                    <a:pt x="1511" y="278"/>
                  </a:lnTo>
                  <a:lnTo>
                    <a:pt x="1529" y="302"/>
                  </a:lnTo>
                  <a:lnTo>
                    <a:pt x="1541" y="328"/>
                  </a:lnTo>
                  <a:lnTo>
                    <a:pt x="1549" y="356"/>
                  </a:lnTo>
                  <a:lnTo>
                    <a:pt x="1552" y="386"/>
                  </a:lnTo>
                  <a:lnTo>
                    <a:pt x="1540" y="775"/>
                  </a:lnTo>
                  <a:lnTo>
                    <a:pt x="1540" y="777"/>
                  </a:lnTo>
                  <a:lnTo>
                    <a:pt x="1539" y="780"/>
                  </a:lnTo>
                  <a:lnTo>
                    <a:pt x="1536" y="796"/>
                  </a:lnTo>
                  <a:lnTo>
                    <a:pt x="1527" y="810"/>
                  </a:lnTo>
                  <a:lnTo>
                    <a:pt x="1515" y="821"/>
                  </a:lnTo>
                  <a:lnTo>
                    <a:pt x="1500" y="828"/>
                  </a:lnTo>
                  <a:lnTo>
                    <a:pt x="1484" y="831"/>
                  </a:lnTo>
                  <a:lnTo>
                    <a:pt x="1484" y="831"/>
                  </a:lnTo>
                  <a:lnTo>
                    <a:pt x="1466" y="828"/>
                  </a:lnTo>
                  <a:lnTo>
                    <a:pt x="1451" y="820"/>
                  </a:lnTo>
                  <a:lnTo>
                    <a:pt x="1439" y="809"/>
                  </a:lnTo>
                  <a:lnTo>
                    <a:pt x="1432" y="794"/>
                  </a:lnTo>
                  <a:lnTo>
                    <a:pt x="1429" y="776"/>
                  </a:lnTo>
                  <a:lnTo>
                    <a:pt x="1428" y="727"/>
                  </a:lnTo>
                  <a:lnTo>
                    <a:pt x="1426" y="683"/>
                  </a:lnTo>
                  <a:lnTo>
                    <a:pt x="1424" y="646"/>
                  </a:lnTo>
                  <a:lnTo>
                    <a:pt x="1422" y="616"/>
                  </a:lnTo>
                  <a:lnTo>
                    <a:pt x="1253" y="644"/>
                  </a:lnTo>
                  <a:lnTo>
                    <a:pt x="1204" y="652"/>
                  </a:lnTo>
                  <a:lnTo>
                    <a:pt x="1152" y="659"/>
                  </a:lnTo>
                  <a:lnTo>
                    <a:pt x="1152" y="828"/>
                  </a:lnTo>
                  <a:lnTo>
                    <a:pt x="1149" y="864"/>
                  </a:lnTo>
                  <a:lnTo>
                    <a:pt x="1141" y="897"/>
                  </a:lnTo>
                  <a:lnTo>
                    <a:pt x="1126" y="929"/>
                  </a:lnTo>
                  <a:lnTo>
                    <a:pt x="1108" y="958"/>
                  </a:lnTo>
                  <a:lnTo>
                    <a:pt x="1086" y="984"/>
                  </a:lnTo>
                  <a:lnTo>
                    <a:pt x="1061" y="1006"/>
                  </a:lnTo>
                  <a:lnTo>
                    <a:pt x="1032" y="1024"/>
                  </a:lnTo>
                  <a:lnTo>
                    <a:pt x="1000" y="1038"/>
                  </a:lnTo>
                  <a:lnTo>
                    <a:pt x="966" y="1046"/>
                  </a:lnTo>
                  <a:lnTo>
                    <a:pt x="930" y="1049"/>
                  </a:lnTo>
                  <a:lnTo>
                    <a:pt x="894" y="1046"/>
                  </a:lnTo>
                  <a:lnTo>
                    <a:pt x="859" y="1038"/>
                  </a:lnTo>
                  <a:lnTo>
                    <a:pt x="828" y="1024"/>
                  </a:lnTo>
                  <a:lnTo>
                    <a:pt x="799" y="1006"/>
                  </a:lnTo>
                  <a:lnTo>
                    <a:pt x="773" y="984"/>
                  </a:lnTo>
                  <a:lnTo>
                    <a:pt x="751" y="958"/>
                  </a:lnTo>
                  <a:lnTo>
                    <a:pt x="733" y="929"/>
                  </a:lnTo>
                  <a:lnTo>
                    <a:pt x="719" y="897"/>
                  </a:lnTo>
                  <a:lnTo>
                    <a:pt x="711" y="864"/>
                  </a:lnTo>
                  <a:lnTo>
                    <a:pt x="708" y="828"/>
                  </a:lnTo>
                  <a:lnTo>
                    <a:pt x="708" y="676"/>
                  </a:lnTo>
                  <a:lnTo>
                    <a:pt x="599" y="668"/>
                  </a:lnTo>
                  <a:lnTo>
                    <a:pt x="491" y="655"/>
                  </a:lnTo>
                  <a:lnTo>
                    <a:pt x="386" y="638"/>
                  </a:lnTo>
                  <a:lnTo>
                    <a:pt x="272" y="617"/>
                  </a:lnTo>
                  <a:lnTo>
                    <a:pt x="270" y="646"/>
                  </a:lnTo>
                  <a:lnTo>
                    <a:pt x="268" y="680"/>
                  </a:lnTo>
                  <a:lnTo>
                    <a:pt x="266" y="721"/>
                  </a:lnTo>
                  <a:lnTo>
                    <a:pt x="265" y="766"/>
                  </a:lnTo>
                  <a:lnTo>
                    <a:pt x="265" y="817"/>
                  </a:lnTo>
                  <a:lnTo>
                    <a:pt x="266" y="822"/>
                  </a:lnTo>
                  <a:lnTo>
                    <a:pt x="266" y="828"/>
                  </a:lnTo>
                  <a:lnTo>
                    <a:pt x="263" y="845"/>
                  </a:lnTo>
                  <a:lnTo>
                    <a:pt x="255" y="860"/>
                  </a:lnTo>
                  <a:lnTo>
                    <a:pt x="244" y="872"/>
                  </a:lnTo>
                  <a:lnTo>
                    <a:pt x="228" y="880"/>
                  </a:lnTo>
                  <a:lnTo>
                    <a:pt x="211" y="883"/>
                  </a:lnTo>
                  <a:lnTo>
                    <a:pt x="210" y="883"/>
                  </a:lnTo>
                  <a:lnTo>
                    <a:pt x="174" y="880"/>
                  </a:lnTo>
                  <a:lnTo>
                    <a:pt x="142" y="872"/>
                  </a:lnTo>
                  <a:lnTo>
                    <a:pt x="112" y="859"/>
                  </a:lnTo>
                  <a:lnTo>
                    <a:pt x="85" y="842"/>
                  </a:lnTo>
                  <a:lnTo>
                    <a:pt x="60" y="820"/>
                  </a:lnTo>
                  <a:lnTo>
                    <a:pt x="39" y="795"/>
                  </a:lnTo>
                  <a:lnTo>
                    <a:pt x="23" y="766"/>
                  </a:lnTo>
                  <a:lnTo>
                    <a:pt x="11" y="734"/>
                  </a:lnTo>
                  <a:lnTo>
                    <a:pt x="3" y="700"/>
                  </a:lnTo>
                  <a:lnTo>
                    <a:pt x="0" y="662"/>
                  </a:lnTo>
                  <a:lnTo>
                    <a:pt x="0" y="386"/>
                  </a:lnTo>
                  <a:lnTo>
                    <a:pt x="3" y="351"/>
                  </a:lnTo>
                  <a:lnTo>
                    <a:pt x="10" y="317"/>
                  </a:lnTo>
                  <a:lnTo>
                    <a:pt x="22" y="286"/>
                  </a:lnTo>
                  <a:lnTo>
                    <a:pt x="38" y="258"/>
                  </a:lnTo>
                  <a:lnTo>
                    <a:pt x="58" y="233"/>
                  </a:lnTo>
                  <a:lnTo>
                    <a:pt x="83" y="211"/>
                  </a:lnTo>
                  <a:lnTo>
                    <a:pt x="109" y="194"/>
                  </a:lnTo>
                  <a:lnTo>
                    <a:pt x="139" y="180"/>
                  </a:lnTo>
                  <a:lnTo>
                    <a:pt x="171" y="171"/>
                  </a:lnTo>
                  <a:lnTo>
                    <a:pt x="207" y="166"/>
                  </a:lnTo>
                  <a:lnTo>
                    <a:pt x="235" y="166"/>
                  </a:lnTo>
                  <a:lnTo>
                    <a:pt x="260" y="169"/>
                  </a:lnTo>
                  <a:lnTo>
                    <a:pt x="283" y="175"/>
                  </a:lnTo>
                  <a:lnTo>
                    <a:pt x="302" y="184"/>
                  </a:lnTo>
                  <a:lnTo>
                    <a:pt x="316" y="154"/>
                  </a:lnTo>
                  <a:lnTo>
                    <a:pt x="334" y="127"/>
                  </a:lnTo>
                  <a:lnTo>
                    <a:pt x="354" y="105"/>
                  </a:lnTo>
                  <a:lnTo>
                    <a:pt x="377" y="87"/>
                  </a:lnTo>
                  <a:lnTo>
                    <a:pt x="402" y="73"/>
                  </a:lnTo>
                  <a:lnTo>
                    <a:pt x="431" y="63"/>
                  </a:lnTo>
                  <a:lnTo>
                    <a:pt x="463" y="57"/>
                  </a:lnTo>
                  <a:lnTo>
                    <a:pt x="499" y="55"/>
                  </a:lnTo>
                  <a:lnTo>
                    <a:pt x="531" y="57"/>
                  </a:lnTo>
                  <a:lnTo>
                    <a:pt x="561" y="64"/>
                  </a:lnTo>
                  <a:lnTo>
                    <a:pt x="589" y="74"/>
                  </a:lnTo>
                  <a:lnTo>
                    <a:pt x="617" y="88"/>
                  </a:lnTo>
                  <a:lnTo>
                    <a:pt x="641" y="106"/>
                  </a:lnTo>
                  <a:lnTo>
                    <a:pt x="659" y="82"/>
                  </a:lnTo>
                  <a:lnTo>
                    <a:pt x="680" y="61"/>
                  </a:lnTo>
                  <a:lnTo>
                    <a:pt x="706" y="43"/>
                  </a:lnTo>
                  <a:lnTo>
                    <a:pt x="736" y="28"/>
                  </a:lnTo>
                  <a:lnTo>
                    <a:pt x="769" y="16"/>
                  </a:lnTo>
                  <a:lnTo>
                    <a:pt x="805" y="7"/>
                  </a:lnTo>
                  <a:lnTo>
                    <a:pt x="844" y="2"/>
                  </a:lnTo>
                  <a:lnTo>
                    <a:pt x="8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487"/>
            <p:cNvSpPr>
              <a:spLocks/>
            </p:cNvSpPr>
            <p:nvPr/>
          </p:nvSpPr>
          <p:spPr bwMode="auto">
            <a:xfrm>
              <a:off x="8326438" y="2411413"/>
              <a:ext cx="193675" cy="74613"/>
            </a:xfrm>
            <a:custGeom>
              <a:avLst/>
              <a:gdLst>
                <a:gd name="T0" fmla="*/ 1035 w 1094"/>
                <a:gd name="T1" fmla="*/ 0 h 425"/>
                <a:gd name="T2" fmla="*/ 1046 w 1094"/>
                <a:gd name="T3" fmla="*/ 46 h 425"/>
                <a:gd name="T4" fmla="*/ 1060 w 1094"/>
                <a:gd name="T5" fmla="*/ 88 h 425"/>
                <a:gd name="T6" fmla="*/ 1077 w 1094"/>
                <a:gd name="T7" fmla="*/ 126 h 425"/>
                <a:gd name="T8" fmla="*/ 1088 w 1094"/>
                <a:gd name="T9" fmla="*/ 155 h 425"/>
                <a:gd name="T10" fmla="*/ 1094 w 1094"/>
                <a:gd name="T11" fmla="*/ 185 h 425"/>
                <a:gd name="T12" fmla="*/ 1094 w 1094"/>
                <a:gd name="T13" fmla="*/ 216 h 425"/>
                <a:gd name="T14" fmla="*/ 1089 w 1094"/>
                <a:gd name="T15" fmla="*/ 246 h 425"/>
                <a:gd name="T16" fmla="*/ 1080 w 1094"/>
                <a:gd name="T17" fmla="*/ 270 h 425"/>
                <a:gd name="T18" fmla="*/ 1068 w 1094"/>
                <a:gd name="T19" fmla="*/ 293 h 425"/>
                <a:gd name="T20" fmla="*/ 1052 w 1094"/>
                <a:gd name="T21" fmla="*/ 312 h 425"/>
                <a:gd name="T22" fmla="*/ 1033 w 1094"/>
                <a:gd name="T23" fmla="*/ 329 h 425"/>
                <a:gd name="T24" fmla="*/ 1011 w 1094"/>
                <a:gd name="T25" fmla="*/ 342 h 425"/>
                <a:gd name="T26" fmla="*/ 972 w 1094"/>
                <a:gd name="T27" fmla="*/ 359 h 425"/>
                <a:gd name="T28" fmla="*/ 926 w 1094"/>
                <a:gd name="T29" fmla="*/ 375 h 425"/>
                <a:gd name="T30" fmla="*/ 875 w 1094"/>
                <a:gd name="T31" fmla="*/ 390 h 425"/>
                <a:gd name="T32" fmla="*/ 802 w 1094"/>
                <a:gd name="T33" fmla="*/ 405 h 425"/>
                <a:gd name="T34" fmla="*/ 727 w 1094"/>
                <a:gd name="T35" fmla="*/ 416 h 425"/>
                <a:gd name="T36" fmla="*/ 649 w 1094"/>
                <a:gd name="T37" fmla="*/ 423 h 425"/>
                <a:gd name="T38" fmla="*/ 570 w 1094"/>
                <a:gd name="T39" fmla="*/ 425 h 425"/>
                <a:gd name="T40" fmla="*/ 526 w 1094"/>
                <a:gd name="T41" fmla="*/ 425 h 425"/>
                <a:gd name="T42" fmla="*/ 447 w 1094"/>
                <a:gd name="T43" fmla="*/ 423 h 425"/>
                <a:gd name="T44" fmla="*/ 368 w 1094"/>
                <a:gd name="T45" fmla="*/ 416 h 425"/>
                <a:gd name="T46" fmla="*/ 293 w 1094"/>
                <a:gd name="T47" fmla="*/ 405 h 425"/>
                <a:gd name="T48" fmla="*/ 221 w 1094"/>
                <a:gd name="T49" fmla="*/ 390 h 425"/>
                <a:gd name="T50" fmla="*/ 170 w 1094"/>
                <a:gd name="T51" fmla="*/ 375 h 425"/>
                <a:gd name="T52" fmla="*/ 123 w 1094"/>
                <a:gd name="T53" fmla="*/ 359 h 425"/>
                <a:gd name="T54" fmla="*/ 85 w 1094"/>
                <a:gd name="T55" fmla="*/ 342 h 425"/>
                <a:gd name="T56" fmla="*/ 63 w 1094"/>
                <a:gd name="T57" fmla="*/ 329 h 425"/>
                <a:gd name="T58" fmla="*/ 44 w 1094"/>
                <a:gd name="T59" fmla="*/ 312 h 425"/>
                <a:gd name="T60" fmla="*/ 27 w 1094"/>
                <a:gd name="T61" fmla="*/ 293 h 425"/>
                <a:gd name="T62" fmla="*/ 15 w 1094"/>
                <a:gd name="T63" fmla="*/ 270 h 425"/>
                <a:gd name="T64" fmla="*/ 6 w 1094"/>
                <a:gd name="T65" fmla="*/ 246 h 425"/>
                <a:gd name="T66" fmla="*/ 0 w 1094"/>
                <a:gd name="T67" fmla="*/ 216 h 425"/>
                <a:gd name="T68" fmla="*/ 1 w 1094"/>
                <a:gd name="T69" fmla="*/ 185 h 425"/>
                <a:gd name="T70" fmla="*/ 6 w 1094"/>
                <a:gd name="T71" fmla="*/ 155 h 425"/>
                <a:gd name="T72" fmla="*/ 18 w 1094"/>
                <a:gd name="T73" fmla="*/ 126 h 425"/>
                <a:gd name="T74" fmla="*/ 36 w 1094"/>
                <a:gd name="T75" fmla="*/ 88 h 425"/>
                <a:gd name="T76" fmla="*/ 49 w 1094"/>
                <a:gd name="T77" fmla="*/ 46 h 425"/>
                <a:gd name="T78" fmla="*/ 61 w 1094"/>
                <a:gd name="T79" fmla="*/ 0 h 425"/>
                <a:gd name="T80" fmla="*/ 102 w 1094"/>
                <a:gd name="T81" fmla="*/ 15 h 425"/>
                <a:gd name="T82" fmla="*/ 127 w 1094"/>
                <a:gd name="T83" fmla="*/ 26 h 425"/>
                <a:gd name="T84" fmla="*/ 156 w 1094"/>
                <a:gd name="T85" fmla="*/ 36 h 425"/>
                <a:gd name="T86" fmla="*/ 193 w 1094"/>
                <a:gd name="T87" fmla="*/ 47 h 425"/>
                <a:gd name="T88" fmla="*/ 236 w 1094"/>
                <a:gd name="T89" fmla="*/ 58 h 425"/>
                <a:gd name="T90" fmla="*/ 304 w 1094"/>
                <a:gd name="T91" fmla="*/ 73 h 425"/>
                <a:gd name="T92" fmla="*/ 374 w 1094"/>
                <a:gd name="T93" fmla="*/ 83 h 425"/>
                <a:gd name="T94" fmla="*/ 448 w 1094"/>
                <a:gd name="T95" fmla="*/ 89 h 425"/>
                <a:gd name="T96" fmla="*/ 523 w 1094"/>
                <a:gd name="T97" fmla="*/ 92 h 425"/>
                <a:gd name="T98" fmla="*/ 562 w 1094"/>
                <a:gd name="T99" fmla="*/ 92 h 425"/>
                <a:gd name="T100" fmla="*/ 638 w 1094"/>
                <a:gd name="T101" fmla="*/ 89 h 425"/>
                <a:gd name="T102" fmla="*/ 712 w 1094"/>
                <a:gd name="T103" fmla="*/ 83 h 425"/>
                <a:gd name="T104" fmla="*/ 782 w 1094"/>
                <a:gd name="T105" fmla="*/ 73 h 425"/>
                <a:gd name="T106" fmla="*/ 851 w 1094"/>
                <a:gd name="T107" fmla="*/ 58 h 425"/>
                <a:gd name="T108" fmla="*/ 884 w 1094"/>
                <a:gd name="T109" fmla="*/ 50 h 425"/>
                <a:gd name="T110" fmla="*/ 916 w 1094"/>
                <a:gd name="T111" fmla="*/ 41 h 425"/>
                <a:gd name="T112" fmla="*/ 945 w 1094"/>
                <a:gd name="T113" fmla="*/ 33 h 425"/>
                <a:gd name="T114" fmla="*/ 972 w 1094"/>
                <a:gd name="T115" fmla="*/ 24 h 425"/>
                <a:gd name="T116" fmla="*/ 994 w 1094"/>
                <a:gd name="T117" fmla="*/ 15 h 425"/>
                <a:gd name="T118" fmla="*/ 1035 w 1094"/>
                <a:gd name="T11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4" h="425">
                  <a:moveTo>
                    <a:pt x="1035" y="0"/>
                  </a:moveTo>
                  <a:lnTo>
                    <a:pt x="1046" y="46"/>
                  </a:lnTo>
                  <a:lnTo>
                    <a:pt x="1060" y="88"/>
                  </a:lnTo>
                  <a:lnTo>
                    <a:pt x="1077" y="126"/>
                  </a:lnTo>
                  <a:lnTo>
                    <a:pt x="1088" y="155"/>
                  </a:lnTo>
                  <a:lnTo>
                    <a:pt x="1094" y="185"/>
                  </a:lnTo>
                  <a:lnTo>
                    <a:pt x="1094" y="216"/>
                  </a:lnTo>
                  <a:lnTo>
                    <a:pt x="1089" y="246"/>
                  </a:lnTo>
                  <a:lnTo>
                    <a:pt x="1080" y="270"/>
                  </a:lnTo>
                  <a:lnTo>
                    <a:pt x="1068" y="293"/>
                  </a:lnTo>
                  <a:lnTo>
                    <a:pt x="1052" y="312"/>
                  </a:lnTo>
                  <a:lnTo>
                    <a:pt x="1033" y="329"/>
                  </a:lnTo>
                  <a:lnTo>
                    <a:pt x="1011" y="342"/>
                  </a:lnTo>
                  <a:lnTo>
                    <a:pt x="972" y="359"/>
                  </a:lnTo>
                  <a:lnTo>
                    <a:pt x="926" y="375"/>
                  </a:lnTo>
                  <a:lnTo>
                    <a:pt x="875" y="390"/>
                  </a:lnTo>
                  <a:lnTo>
                    <a:pt x="802" y="405"/>
                  </a:lnTo>
                  <a:lnTo>
                    <a:pt x="727" y="416"/>
                  </a:lnTo>
                  <a:lnTo>
                    <a:pt x="649" y="423"/>
                  </a:lnTo>
                  <a:lnTo>
                    <a:pt x="570" y="425"/>
                  </a:lnTo>
                  <a:lnTo>
                    <a:pt x="526" y="425"/>
                  </a:lnTo>
                  <a:lnTo>
                    <a:pt x="447" y="423"/>
                  </a:lnTo>
                  <a:lnTo>
                    <a:pt x="368" y="416"/>
                  </a:lnTo>
                  <a:lnTo>
                    <a:pt x="293" y="405"/>
                  </a:lnTo>
                  <a:lnTo>
                    <a:pt x="221" y="390"/>
                  </a:lnTo>
                  <a:lnTo>
                    <a:pt x="170" y="375"/>
                  </a:lnTo>
                  <a:lnTo>
                    <a:pt x="123" y="359"/>
                  </a:lnTo>
                  <a:lnTo>
                    <a:pt x="85" y="342"/>
                  </a:lnTo>
                  <a:lnTo>
                    <a:pt x="63" y="329"/>
                  </a:lnTo>
                  <a:lnTo>
                    <a:pt x="44" y="312"/>
                  </a:lnTo>
                  <a:lnTo>
                    <a:pt x="27" y="293"/>
                  </a:lnTo>
                  <a:lnTo>
                    <a:pt x="15" y="270"/>
                  </a:lnTo>
                  <a:lnTo>
                    <a:pt x="6" y="246"/>
                  </a:lnTo>
                  <a:lnTo>
                    <a:pt x="0" y="216"/>
                  </a:lnTo>
                  <a:lnTo>
                    <a:pt x="1" y="185"/>
                  </a:lnTo>
                  <a:lnTo>
                    <a:pt x="6" y="155"/>
                  </a:lnTo>
                  <a:lnTo>
                    <a:pt x="18" y="126"/>
                  </a:lnTo>
                  <a:lnTo>
                    <a:pt x="36" y="88"/>
                  </a:lnTo>
                  <a:lnTo>
                    <a:pt x="49" y="46"/>
                  </a:lnTo>
                  <a:lnTo>
                    <a:pt x="61" y="0"/>
                  </a:lnTo>
                  <a:lnTo>
                    <a:pt x="102" y="15"/>
                  </a:lnTo>
                  <a:lnTo>
                    <a:pt x="127" y="26"/>
                  </a:lnTo>
                  <a:lnTo>
                    <a:pt x="156" y="36"/>
                  </a:lnTo>
                  <a:lnTo>
                    <a:pt x="193" y="47"/>
                  </a:lnTo>
                  <a:lnTo>
                    <a:pt x="236" y="58"/>
                  </a:lnTo>
                  <a:lnTo>
                    <a:pt x="304" y="73"/>
                  </a:lnTo>
                  <a:lnTo>
                    <a:pt x="374" y="83"/>
                  </a:lnTo>
                  <a:lnTo>
                    <a:pt x="448" y="89"/>
                  </a:lnTo>
                  <a:lnTo>
                    <a:pt x="523" y="92"/>
                  </a:lnTo>
                  <a:lnTo>
                    <a:pt x="562" y="92"/>
                  </a:lnTo>
                  <a:lnTo>
                    <a:pt x="638" y="89"/>
                  </a:lnTo>
                  <a:lnTo>
                    <a:pt x="712" y="83"/>
                  </a:lnTo>
                  <a:lnTo>
                    <a:pt x="782" y="73"/>
                  </a:lnTo>
                  <a:lnTo>
                    <a:pt x="851" y="58"/>
                  </a:lnTo>
                  <a:lnTo>
                    <a:pt x="884" y="50"/>
                  </a:lnTo>
                  <a:lnTo>
                    <a:pt x="916" y="41"/>
                  </a:lnTo>
                  <a:lnTo>
                    <a:pt x="945" y="33"/>
                  </a:lnTo>
                  <a:lnTo>
                    <a:pt x="972" y="24"/>
                  </a:lnTo>
                  <a:lnTo>
                    <a:pt x="994" y="15"/>
                  </a:lnTo>
                  <a:lnTo>
                    <a:pt x="10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488"/>
            <p:cNvSpPr>
              <a:spLocks noEditPoints="1"/>
            </p:cNvSpPr>
            <p:nvPr/>
          </p:nvSpPr>
          <p:spPr bwMode="auto">
            <a:xfrm>
              <a:off x="8301038" y="2024063"/>
              <a:ext cx="244475" cy="384175"/>
            </a:xfrm>
            <a:custGeom>
              <a:avLst/>
              <a:gdLst>
                <a:gd name="T0" fmla="*/ 607 w 1385"/>
                <a:gd name="T1" fmla="*/ 494 h 2177"/>
                <a:gd name="T2" fmla="*/ 497 w 1385"/>
                <a:gd name="T3" fmla="*/ 597 h 2177"/>
                <a:gd name="T4" fmla="*/ 414 w 1385"/>
                <a:gd name="T5" fmla="*/ 750 h 2177"/>
                <a:gd name="T6" fmla="*/ 362 w 1385"/>
                <a:gd name="T7" fmla="*/ 929 h 2177"/>
                <a:gd name="T8" fmla="*/ 344 w 1385"/>
                <a:gd name="T9" fmla="*/ 1104 h 2177"/>
                <a:gd name="T10" fmla="*/ 361 w 1385"/>
                <a:gd name="T11" fmla="*/ 1280 h 2177"/>
                <a:gd name="T12" fmla="*/ 408 w 1385"/>
                <a:gd name="T13" fmla="*/ 1465 h 2177"/>
                <a:gd name="T14" fmla="*/ 484 w 1385"/>
                <a:gd name="T15" fmla="*/ 1629 h 2177"/>
                <a:gd name="T16" fmla="*/ 584 w 1385"/>
                <a:gd name="T17" fmla="*/ 1748 h 2177"/>
                <a:gd name="T18" fmla="*/ 704 w 1385"/>
                <a:gd name="T19" fmla="*/ 1793 h 2177"/>
                <a:gd name="T20" fmla="*/ 825 w 1385"/>
                <a:gd name="T21" fmla="*/ 1748 h 2177"/>
                <a:gd name="T22" fmla="*/ 925 w 1385"/>
                <a:gd name="T23" fmla="*/ 1629 h 2177"/>
                <a:gd name="T24" fmla="*/ 1001 w 1385"/>
                <a:gd name="T25" fmla="*/ 1465 h 2177"/>
                <a:gd name="T26" fmla="*/ 1048 w 1385"/>
                <a:gd name="T27" fmla="*/ 1280 h 2177"/>
                <a:gd name="T28" fmla="*/ 1065 w 1385"/>
                <a:gd name="T29" fmla="*/ 1104 h 2177"/>
                <a:gd name="T30" fmla="*/ 1047 w 1385"/>
                <a:gd name="T31" fmla="*/ 929 h 2177"/>
                <a:gd name="T32" fmla="*/ 995 w 1385"/>
                <a:gd name="T33" fmla="*/ 750 h 2177"/>
                <a:gd name="T34" fmla="*/ 912 w 1385"/>
                <a:gd name="T35" fmla="*/ 597 h 2177"/>
                <a:gd name="T36" fmla="*/ 802 w 1385"/>
                <a:gd name="T37" fmla="*/ 494 h 2177"/>
                <a:gd name="T38" fmla="*/ 1162 w 1385"/>
                <a:gd name="T39" fmla="*/ 0 h 2177"/>
                <a:gd name="T40" fmla="*/ 1186 w 1385"/>
                <a:gd name="T41" fmla="*/ 114 h 2177"/>
                <a:gd name="T42" fmla="*/ 1272 w 1385"/>
                <a:gd name="T43" fmla="*/ 185 h 2177"/>
                <a:gd name="T44" fmla="*/ 1385 w 1385"/>
                <a:gd name="T45" fmla="*/ 185 h 2177"/>
                <a:gd name="T46" fmla="*/ 1371 w 1385"/>
                <a:gd name="T47" fmla="*/ 450 h 2177"/>
                <a:gd name="T48" fmla="*/ 1332 w 1385"/>
                <a:gd name="T49" fmla="*/ 787 h 2177"/>
                <a:gd name="T50" fmla="*/ 1257 w 1385"/>
                <a:gd name="T51" fmla="*/ 1193 h 2177"/>
                <a:gd name="T52" fmla="*/ 1201 w 1385"/>
                <a:gd name="T53" fmla="*/ 1433 h 2177"/>
                <a:gd name="T54" fmla="*/ 1187 w 1385"/>
                <a:gd name="T55" fmla="*/ 1518 h 2177"/>
                <a:gd name="T56" fmla="*/ 1169 w 1385"/>
                <a:gd name="T57" fmla="*/ 1664 h 2177"/>
                <a:gd name="T58" fmla="*/ 1157 w 1385"/>
                <a:gd name="T59" fmla="*/ 1845 h 2177"/>
                <a:gd name="T60" fmla="*/ 1158 w 1385"/>
                <a:gd name="T61" fmla="*/ 2038 h 2177"/>
                <a:gd name="T62" fmla="*/ 1077 w 1385"/>
                <a:gd name="T63" fmla="*/ 2116 h 2177"/>
                <a:gd name="T64" fmla="*/ 991 w 1385"/>
                <a:gd name="T65" fmla="*/ 2141 h 2177"/>
                <a:gd name="T66" fmla="*/ 775 w 1385"/>
                <a:gd name="T67" fmla="*/ 2175 h 2177"/>
                <a:gd name="T68" fmla="*/ 532 w 1385"/>
                <a:gd name="T69" fmla="*/ 2169 h 2177"/>
                <a:gd name="T70" fmla="*/ 350 w 1385"/>
                <a:gd name="T71" fmla="*/ 2131 h 2177"/>
                <a:gd name="T72" fmla="*/ 292 w 1385"/>
                <a:gd name="T73" fmla="*/ 2110 h 2177"/>
                <a:gd name="T74" fmla="*/ 229 w 1385"/>
                <a:gd name="T75" fmla="*/ 1943 h 2177"/>
                <a:gd name="T76" fmla="*/ 222 w 1385"/>
                <a:gd name="T77" fmla="*/ 1752 h 2177"/>
                <a:gd name="T78" fmla="*/ 205 w 1385"/>
                <a:gd name="T79" fmla="*/ 1584 h 2177"/>
                <a:gd name="T80" fmla="*/ 188 w 1385"/>
                <a:gd name="T81" fmla="*/ 1465 h 2177"/>
                <a:gd name="T82" fmla="*/ 180 w 1385"/>
                <a:gd name="T83" fmla="*/ 1418 h 2177"/>
                <a:gd name="T84" fmla="*/ 83 w 1385"/>
                <a:gd name="T85" fmla="*/ 979 h 2177"/>
                <a:gd name="T86" fmla="*/ 27 w 1385"/>
                <a:gd name="T87" fmla="*/ 608 h 2177"/>
                <a:gd name="T88" fmla="*/ 3 w 1385"/>
                <a:gd name="T89" fmla="*/ 307 h 2177"/>
                <a:gd name="T90" fmla="*/ 70 w 1385"/>
                <a:gd name="T91" fmla="*/ 246 h 2177"/>
                <a:gd name="T92" fmla="*/ 177 w 1385"/>
                <a:gd name="T93" fmla="*/ 194 h 2177"/>
                <a:gd name="T94" fmla="*/ 222 w 1385"/>
                <a:gd name="T95" fmla="*/ 82 h 2177"/>
                <a:gd name="T96" fmla="*/ 331 w 1385"/>
                <a:gd name="T97" fmla="*/ 20 h 2177"/>
                <a:gd name="T98" fmla="*/ 455 w 1385"/>
                <a:gd name="T99" fmla="*/ 170 h 2177"/>
                <a:gd name="T100" fmla="*/ 540 w 1385"/>
                <a:gd name="T101" fmla="*/ 316 h 2177"/>
                <a:gd name="T102" fmla="*/ 686 w 1385"/>
                <a:gd name="T103" fmla="*/ 401 h 2177"/>
                <a:gd name="T104" fmla="*/ 864 w 1385"/>
                <a:gd name="T105" fmla="*/ 401 h 2177"/>
                <a:gd name="T106" fmla="*/ 1010 w 1385"/>
                <a:gd name="T107" fmla="*/ 316 h 2177"/>
                <a:gd name="T108" fmla="*/ 1095 w 1385"/>
                <a:gd name="T109" fmla="*/ 170 h 2177"/>
                <a:gd name="T110" fmla="*/ 1117 w 1385"/>
                <a:gd name="T111" fmla="*/ 8 h 2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85" h="2177">
                  <a:moveTo>
                    <a:pt x="704" y="468"/>
                  </a:moveTo>
                  <a:lnTo>
                    <a:pt x="670" y="471"/>
                  </a:lnTo>
                  <a:lnTo>
                    <a:pt x="638" y="480"/>
                  </a:lnTo>
                  <a:lnTo>
                    <a:pt x="607" y="494"/>
                  </a:lnTo>
                  <a:lnTo>
                    <a:pt x="577" y="513"/>
                  </a:lnTo>
                  <a:lnTo>
                    <a:pt x="548" y="537"/>
                  </a:lnTo>
                  <a:lnTo>
                    <a:pt x="522" y="566"/>
                  </a:lnTo>
                  <a:lnTo>
                    <a:pt x="497" y="597"/>
                  </a:lnTo>
                  <a:lnTo>
                    <a:pt x="474" y="632"/>
                  </a:lnTo>
                  <a:lnTo>
                    <a:pt x="452" y="669"/>
                  </a:lnTo>
                  <a:lnTo>
                    <a:pt x="432" y="709"/>
                  </a:lnTo>
                  <a:lnTo>
                    <a:pt x="414" y="750"/>
                  </a:lnTo>
                  <a:lnTo>
                    <a:pt x="398" y="794"/>
                  </a:lnTo>
                  <a:lnTo>
                    <a:pt x="384" y="839"/>
                  </a:lnTo>
                  <a:lnTo>
                    <a:pt x="372" y="884"/>
                  </a:lnTo>
                  <a:lnTo>
                    <a:pt x="362" y="929"/>
                  </a:lnTo>
                  <a:lnTo>
                    <a:pt x="354" y="974"/>
                  </a:lnTo>
                  <a:lnTo>
                    <a:pt x="349" y="1018"/>
                  </a:lnTo>
                  <a:lnTo>
                    <a:pt x="345" y="1061"/>
                  </a:lnTo>
                  <a:lnTo>
                    <a:pt x="344" y="1104"/>
                  </a:lnTo>
                  <a:lnTo>
                    <a:pt x="345" y="1146"/>
                  </a:lnTo>
                  <a:lnTo>
                    <a:pt x="349" y="1189"/>
                  </a:lnTo>
                  <a:lnTo>
                    <a:pt x="354" y="1234"/>
                  </a:lnTo>
                  <a:lnTo>
                    <a:pt x="361" y="1280"/>
                  </a:lnTo>
                  <a:lnTo>
                    <a:pt x="370" y="1326"/>
                  </a:lnTo>
                  <a:lnTo>
                    <a:pt x="381" y="1373"/>
                  </a:lnTo>
                  <a:lnTo>
                    <a:pt x="394" y="1420"/>
                  </a:lnTo>
                  <a:lnTo>
                    <a:pt x="408" y="1465"/>
                  </a:lnTo>
                  <a:lnTo>
                    <a:pt x="425" y="1509"/>
                  </a:lnTo>
                  <a:lnTo>
                    <a:pt x="442" y="1551"/>
                  </a:lnTo>
                  <a:lnTo>
                    <a:pt x="463" y="1591"/>
                  </a:lnTo>
                  <a:lnTo>
                    <a:pt x="484" y="1629"/>
                  </a:lnTo>
                  <a:lnTo>
                    <a:pt x="507" y="1665"/>
                  </a:lnTo>
                  <a:lnTo>
                    <a:pt x="531" y="1696"/>
                  </a:lnTo>
                  <a:lnTo>
                    <a:pt x="556" y="1724"/>
                  </a:lnTo>
                  <a:lnTo>
                    <a:pt x="584" y="1748"/>
                  </a:lnTo>
                  <a:lnTo>
                    <a:pt x="612" y="1767"/>
                  </a:lnTo>
                  <a:lnTo>
                    <a:pt x="641" y="1781"/>
                  </a:lnTo>
                  <a:lnTo>
                    <a:pt x="672" y="1790"/>
                  </a:lnTo>
                  <a:lnTo>
                    <a:pt x="704" y="1793"/>
                  </a:lnTo>
                  <a:lnTo>
                    <a:pt x="736" y="1790"/>
                  </a:lnTo>
                  <a:lnTo>
                    <a:pt x="767" y="1781"/>
                  </a:lnTo>
                  <a:lnTo>
                    <a:pt x="796" y="1767"/>
                  </a:lnTo>
                  <a:lnTo>
                    <a:pt x="825" y="1748"/>
                  </a:lnTo>
                  <a:lnTo>
                    <a:pt x="852" y="1724"/>
                  </a:lnTo>
                  <a:lnTo>
                    <a:pt x="878" y="1696"/>
                  </a:lnTo>
                  <a:lnTo>
                    <a:pt x="902" y="1665"/>
                  </a:lnTo>
                  <a:lnTo>
                    <a:pt x="925" y="1629"/>
                  </a:lnTo>
                  <a:lnTo>
                    <a:pt x="946" y="1591"/>
                  </a:lnTo>
                  <a:lnTo>
                    <a:pt x="965" y="1551"/>
                  </a:lnTo>
                  <a:lnTo>
                    <a:pt x="984" y="1509"/>
                  </a:lnTo>
                  <a:lnTo>
                    <a:pt x="1001" y="1465"/>
                  </a:lnTo>
                  <a:lnTo>
                    <a:pt x="1015" y="1420"/>
                  </a:lnTo>
                  <a:lnTo>
                    <a:pt x="1028" y="1373"/>
                  </a:lnTo>
                  <a:lnTo>
                    <a:pt x="1039" y="1326"/>
                  </a:lnTo>
                  <a:lnTo>
                    <a:pt x="1048" y="1280"/>
                  </a:lnTo>
                  <a:lnTo>
                    <a:pt x="1055" y="1234"/>
                  </a:lnTo>
                  <a:lnTo>
                    <a:pt x="1060" y="1189"/>
                  </a:lnTo>
                  <a:lnTo>
                    <a:pt x="1063" y="1146"/>
                  </a:lnTo>
                  <a:lnTo>
                    <a:pt x="1065" y="1104"/>
                  </a:lnTo>
                  <a:lnTo>
                    <a:pt x="1063" y="1061"/>
                  </a:lnTo>
                  <a:lnTo>
                    <a:pt x="1060" y="1018"/>
                  </a:lnTo>
                  <a:lnTo>
                    <a:pt x="1054" y="974"/>
                  </a:lnTo>
                  <a:lnTo>
                    <a:pt x="1047" y="929"/>
                  </a:lnTo>
                  <a:lnTo>
                    <a:pt x="1037" y="884"/>
                  </a:lnTo>
                  <a:lnTo>
                    <a:pt x="1025" y="839"/>
                  </a:lnTo>
                  <a:lnTo>
                    <a:pt x="1011" y="794"/>
                  </a:lnTo>
                  <a:lnTo>
                    <a:pt x="995" y="750"/>
                  </a:lnTo>
                  <a:lnTo>
                    <a:pt x="977" y="709"/>
                  </a:lnTo>
                  <a:lnTo>
                    <a:pt x="956" y="669"/>
                  </a:lnTo>
                  <a:lnTo>
                    <a:pt x="935" y="632"/>
                  </a:lnTo>
                  <a:lnTo>
                    <a:pt x="912" y="597"/>
                  </a:lnTo>
                  <a:lnTo>
                    <a:pt x="887" y="566"/>
                  </a:lnTo>
                  <a:lnTo>
                    <a:pt x="861" y="537"/>
                  </a:lnTo>
                  <a:lnTo>
                    <a:pt x="832" y="513"/>
                  </a:lnTo>
                  <a:lnTo>
                    <a:pt x="802" y="494"/>
                  </a:lnTo>
                  <a:lnTo>
                    <a:pt x="771" y="480"/>
                  </a:lnTo>
                  <a:lnTo>
                    <a:pt x="739" y="471"/>
                  </a:lnTo>
                  <a:lnTo>
                    <a:pt x="704" y="468"/>
                  </a:lnTo>
                  <a:close/>
                  <a:moveTo>
                    <a:pt x="1162" y="0"/>
                  </a:moveTo>
                  <a:lnTo>
                    <a:pt x="1162" y="32"/>
                  </a:lnTo>
                  <a:lnTo>
                    <a:pt x="1165" y="61"/>
                  </a:lnTo>
                  <a:lnTo>
                    <a:pt x="1173" y="89"/>
                  </a:lnTo>
                  <a:lnTo>
                    <a:pt x="1186" y="114"/>
                  </a:lnTo>
                  <a:lnTo>
                    <a:pt x="1202" y="137"/>
                  </a:lnTo>
                  <a:lnTo>
                    <a:pt x="1222" y="156"/>
                  </a:lnTo>
                  <a:lnTo>
                    <a:pt x="1246" y="172"/>
                  </a:lnTo>
                  <a:lnTo>
                    <a:pt x="1272" y="185"/>
                  </a:lnTo>
                  <a:lnTo>
                    <a:pt x="1300" y="192"/>
                  </a:lnTo>
                  <a:lnTo>
                    <a:pt x="1329" y="195"/>
                  </a:lnTo>
                  <a:lnTo>
                    <a:pt x="1357" y="192"/>
                  </a:lnTo>
                  <a:lnTo>
                    <a:pt x="1385" y="185"/>
                  </a:lnTo>
                  <a:lnTo>
                    <a:pt x="1383" y="244"/>
                  </a:lnTo>
                  <a:lnTo>
                    <a:pt x="1381" y="309"/>
                  </a:lnTo>
                  <a:lnTo>
                    <a:pt x="1377" y="377"/>
                  </a:lnTo>
                  <a:lnTo>
                    <a:pt x="1371" y="450"/>
                  </a:lnTo>
                  <a:lnTo>
                    <a:pt x="1364" y="528"/>
                  </a:lnTo>
                  <a:lnTo>
                    <a:pt x="1355" y="611"/>
                  </a:lnTo>
                  <a:lnTo>
                    <a:pt x="1344" y="697"/>
                  </a:lnTo>
                  <a:lnTo>
                    <a:pt x="1332" y="787"/>
                  </a:lnTo>
                  <a:lnTo>
                    <a:pt x="1317" y="883"/>
                  </a:lnTo>
                  <a:lnTo>
                    <a:pt x="1300" y="982"/>
                  </a:lnTo>
                  <a:lnTo>
                    <a:pt x="1280" y="1085"/>
                  </a:lnTo>
                  <a:lnTo>
                    <a:pt x="1257" y="1193"/>
                  </a:lnTo>
                  <a:lnTo>
                    <a:pt x="1231" y="1304"/>
                  </a:lnTo>
                  <a:lnTo>
                    <a:pt x="1203" y="1421"/>
                  </a:lnTo>
                  <a:lnTo>
                    <a:pt x="1202" y="1424"/>
                  </a:lnTo>
                  <a:lnTo>
                    <a:pt x="1201" y="1433"/>
                  </a:lnTo>
                  <a:lnTo>
                    <a:pt x="1198" y="1447"/>
                  </a:lnTo>
                  <a:lnTo>
                    <a:pt x="1195" y="1466"/>
                  </a:lnTo>
                  <a:lnTo>
                    <a:pt x="1191" y="1490"/>
                  </a:lnTo>
                  <a:lnTo>
                    <a:pt x="1187" y="1518"/>
                  </a:lnTo>
                  <a:lnTo>
                    <a:pt x="1183" y="1550"/>
                  </a:lnTo>
                  <a:lnTo>
                    <a:pt x="1178" y="1584"/>
                  </a:lnTo>
                  <a:lnTo>
                    <a:pt x="1174" y="1622"/>
                  </a:lnTo>
                  <a:lnTo>
                    <a:pt x="1169" y="1664"/>
                  </a:lnTo>
                  <a:lnTo>
                    <a:pt x="1165" y="1707"/>
                  </a:lnTo>
                  <a:lnTo>
                    <a:pt x="1162" y="1751"/>
                  </a:lnTo>
                  <a:lnTo>
                    <a:pt x="1159" y="1798"/>
                  </a:lnTo>
                  <a:lnTo>
                    <a:pt x="1157" y="1845"/>
                  </a:lnTo>
                  <a:lnTo>
                    <a:pt x="1155" y="1893"/>
                  </a:lnTo>
                  <a:lnTo>
                    <a:pt x="1155" y="1942"/>
                  </a:lnTo>
                  <a:lnTo>
                    <a:pt x="1156" y="1990"/>
                  </a:lnTo>
                  <a:lnTo>
                    <a:pt x="1158" y="2038"/>
                  </a:lnTo>
                  <a:lnTo>
                    <a:pt x="1162" y="2085"/>
                  </a:lnTo>
                  <a:lnTo>
                    <a:pt x="1097" y="2107"/>
                  </a:lnTo>
                  <a:lnTo>
                    <a:pt x="1091" y="2110"/>
                  </a:lnTo>
                  <a:lnTo>
                    <a:pt x="1077" y="2116"/>
                  </a:lnTo>
                  <a:lnTo>
                    <a:pt x="1059" y="2122"/>
                  </a:lnTo>
                  <a:lnTo>
                    <a:pt x="1038" y="2128"/>
                  </a:lnTo>
                  <a:lnTo>
                    <a:pt x="1015" y="2134"/>
                  </a:lnTo>
                  <a:lnTo>
                    <a:pt x="991" y="2141"/>
                  </a:lnTo>
                  <a:lnTo>
                    <a:pt x="966" y="2147"/>
                  </a:lnTo>
                  <a:lnTo>
                    <a:pt x="905" y="2160"/>
                  </a:lnTo>
                  <a:lnTo>
                    <a:pt x="841" y="2169"/>
                  </a:lnTo>
                  <a:lnTo>
                    <a:pt x="775" y="2175"/>
                  </a:lnTo>
                  <a:lnTo>
                    <a:pt x="706" y="2177"/>
                  </a:lnTo>
                  <a:lnTo>
                    <a:pt x="666" y="2177"/>
                  </a:lnTo>
                  <a:lnTo>
                    <a:pt x="599" y="2175"/>
                  </a:lnTo>
                  <a:lnTo>
                    <a:pt x="532" y="2169"/>
                  </a:lnTo>
                  <a:lnTo>
                    <a:pt x="468" y="2160"/>
                  </a:lnTo>
                  <a:lnTo>
                    <a:pt x="407" y="2147"/>
                  </a:lnTo>
                  <a:lnTo>
                    <a:pt x="375" y="2138"/>
                  </a:lnTo>
                  <a:lnTo>
                    <a:pt x="350" y="2131"/>
                  </a:lnTo>
                  <a:lnTo>
                    <a:pt x="330" y="2125"/>
                  </a:lnTo>
                  <a:lnTo>
                    <a:pt x="314" y="2119"/>
                  </a:lnTo>
                  <a:lnTo>
                    <a:pt x="301" y="2114"/>
                  </a:lnTo>
                  <a:lnTo>
                    <a:pt x="292" y="2110"/>
                  </a:lnTo>
                  <a:lnTo>
                    <a:pt x="222" y="2086"/>
                  </a:lnTo>
                  <a:lnTo>
                    <a:pt x="226" y="2039"/>
                  </a:lnTo>
                  <a:lnTo>
                    <a:pt x="228" y="1992"/>
                  </a:lnTo>
                  <a:lnTo>
                    <a:pt x="229" y="1943"/>
                  </a:lnTo>
                  <a:lnTo>
                    <a:pt x="229" y="1894"/>
                  </a:lnTo>
                  <a:lnTo>
                    <a:pt x="227" y="1846"/>
                  </a:lnTo>
                  <a:lnTo>
                    <a:pt x="225" y="1798"/>
                  </a:lnTo>
                  <a:lnTo>
                    <a:pt x="222" y="1752"/>
                  </a:lnTo>
                  <a:lnTo>
                    <a:pt x="218" y="1707"/>
                  </a:lnTo>
                  <a:lnTo>
                    <a:pt x="214" y="1664"/>
                  </a:lnTo>
                  <a:lnTo>
                    <a:pt x="210" y="1622"/>
                  </a:lnTo>
                  <a:lnTo>
                    <a:pt x="205" y="1584"/>
                  </a:lnTo>
                  <a:lnTo>
                    <a:pt x="201" y="1549"/>
                  </a:lnTo>
                  <a:lnTo>
                    <a:pt x="196" y="1517"/>
                  </a:lnTo>
                  <a:lnTo>
                    <a:pt x="192" y="1489"/>
                  </a:lnTo>
                  <a:lnTo>
                    <a:pt x="188" y="1465"/>
                  </a:lnTo>
                  <a:lnTo>
                    <a:pt x="185" y="1445"/>
                  </a:lnTo>
                  <a:lnTo>
                    <a:pt x="182" y="1431"/>
                  </a:lnTo>
                  <a:lnTo>
                    <a:pt x="181" y="1421"/>
                  </a:lnTo>
                  <a:lnTo>
                    <a:pt x="180" y="1418"/>
                  </a:lnTo>
                  <a:lnTo>
                    <a:pt x="151" y="1302"/>
                  </a:lnTo>
                  <a:lnTo>
                    <a:pt x="126" y="1190"/>
                  </a:lnTo>
                  <a:lnTo>
                    <a:pt x="103" y="1082"/>
                  </a:lnTo>
                  <a:lnTo>
                    <a:pt x="83" y="979"/>
                  </a:lnTo>
                  <a:lnTo>
                    <a:pt x="66" y="880"/>
                  </a:lnTo>
                  <a:lnTo>
                    <a:pt x="51" y="785"/>
                  </a:lnTo>
                  <a:lnTo>
                    <a:pt x="38" y="694"/>
                  </a:lnTo>
                  <a:lnTo>
                    <a:pt x="27" y="608"/>
                  </a:lnTo>
                  <a:lnTo>
                    <a:pt x="19" y="525"/>
                  </a:lnTo>
                  <a:lnTo>
                    <a:pt x="12" y="448"/>
                  </a:lnTo>
                  <a:lnTo>
                    <a:pt x="7" y="375"/>
                  </a:lnTo>
                  <a:lnTo>
                    <a:pt x="3" y="307"/>
                  </a:lnTo>
                  <a:lnTo>
                    <a:pt x="0" y="242"/>
                  </a:lnTo>
                  <a:lnTo>
                    <a:pt x="27" y="246"/>
                  </a:lnTo>
                  <a:lnTo>
                    <a:pt x="56" y="247"/>
                  </a:lnTo>
                  <a:lnTo>
                    <a:pt x="70" y="246"/>
                  </a:lnTo>
                  <a:lnTo>
                    <a:pt x="101" y="241"/>
                  </a:lnTo>
                  <a:lnTo>
                    <a:pt x="129" y="230"/>
                  </a:lnTo>
                  <a:lnTo>
                    <a:pt x="155" y="214"/>
                  </a:lnTo>
                  <a:lnTo>
                    <a:pt x="177" y="194"/>
                  </a:lnTo>
                  <a:lnTo>
                    <a:pt x="196" y="170"/>
                  </a:lnTo>
                  <a:lnTo>
                    <a:pt x="210" y="143"/>
                  </a:lnTo>
                  <a:lnTo>
                    <a:pt x="219" y="114"/>
                  </a:lnTo>
                  <a:lnTo>
                    <a:pt x="222" y="82"/>
                  </a:lnTo>
                  <a:lnTo>
                    <a:pt x="221" y="63"/>
                  </a:lnTo>
                  <a:lnTo>
                    <a:pt x="221" y="32"/>
                  </a:lnTo>
                  <a:lnTo>
                    <a:pt x="222" y="3"/>
                  </a:lnTo>
                  <a:lnTo>
                    <a:pt x="331" y="20"/>
                  </a:lnTo>
                  <a:lnTo>
                    <a:pt x="442" y="33"/>
                  </a:lnTo>
                  <a:lnTo>
                    <a:pt x="442" y="82"/>
                  </a:lnTo>
                  <a:lnTo>
                    <a:pt x="446" y="127"/>
                  </a:lnTo>
                  <a:lnTo>
                    <a:pt x="455" y="170"/>
                  </a:lnTo>
                  <a:lnTo>
                    <a:pt x="469" y="210"/>
                  </a:lnTo>
                  <a:lnTo>
                    <a:pt x="488" y="248"/>
                  </a:lnTo>
                  <a:lnTo>
                    <a:pt x="512" y="285"/>
                  </a:lnTo>
                  <a:lnTo>
                    <a:pt x="540" y="316"/>
                  </a:lnTo>
                  <a:lnTo>
                    <a:pt x="571" y="344"/>
                  </a:lnTo>
                  <a:lnTo>
                    <a:pt x="607" y="368"/>
                  </a:lnTo>
                  <a:lnTo>
                    <a:pt x="645" y="387"/>
                  </a:lnTo>
                  <a:lnTo>
                    <a:pt x="686" y="401"/>
                  </a:lnTo>
                  <a:lnTo>
                    <a:pt x="730" y="410"/>
                  </a:lnTo>
                  <a:lnTo>
                    <a:pt x="775" y="413"/>
                  </a:lnTo>
                  <a:lnTo>
                    <a:pt x="820" y="410"/>
                  </a:lnTo>
                  <a:lnTo>
                    <a:pt x="864" y="401"/>
                  </a:lnTo>
                  <a:lnTo>
                    <a:pt x="904" y="387"/>
                  </a:lnTo>
                  <a:lnTo>
                    <a:pt x="942" y="368"/>
                  </a:lnTo>
                  <a:lnTo>
                    <a:pt x="978" y="344"/>
                  </a:lnTo>
                  <a:lnTo>
                    <a:pt x="1010" y="316"/>
                  </a:lnTo>
                  <a:lnTo>
                    <a:pt x="1038" y="285"/>
                  </a:lnTo>
                  <a:lnTo>
                    <a:pt x="1062" y="248"/>
                  </a:lnTo>
                  <a:lnTo>
                    <a:pt x="1081" y="210"/>
                  </a:lnTo>
                  <a:lnTo>
                    <a:pt x="1095" y="170"/>
                  </a:lnTo>
                  <a:lnTo>
                    <a:pt x="1104" y="127"/>
                  </a:lnTo>
                  <a:lnTo>
                    <a:pt x="1108" y="82"/>
                  </a:lnTo>
                  <a:lnTo>
                    <a:pt x="1108" y="9"/>
                  </a:lnTo>
                  <a:lnTo>
                    <a:pt x="1117" y="8"/>
                  </a:lnTo>
                  <a:lnTo>
                    <a:pt x="1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3" name="Freeform 612"/>
          <p:cNvSpPr>
            <a:spLocks/>
          </p:cNvSpPr>
          <p:nvPr/>
        </p:nvSpPr>
        <p:spPr bwMode="auto">
          <a:xfrm>
            <a:off x="9101284" y="1933574"/>
            <a:ext cx="528638" cy="520700"/>
          </a:xfrm>
          <a:custGeom>
            <a:avLst/>
            <a:gdLst>
              <a:gd name="connsiteX0" fmla="*/ 155149 w 528638"/>
              <a:gd name="connsiteY0" fmla="*/ 423863 h 520700"/>
              <a:gd name="connsiteX1" fmla="*/ 162192 w 528638"/>
              <a:gd name="connsiteY1" fmla="*/ 423863 h 520700"/>
              <a:gd name="connsiteX2" fmla="*/ 169074 w 528638"/>
              <a:gd name="connsiteY2" fmla="*/ 424657 h 520700"/>
              <a:gd name="connsiteX3" fmla="*/ 176116 w 528638"/>
              <a:gd name="connsiteY3" fmla="*/ 426086 h 520700"/>
              <a:gd name="connsiteX4" fmla="*/ 182678 w 528638"/>
              <a:gd name="connsiteY4" fmla="*/ 428467 h 520700"/>
              <a:gd name="connsiteX5" fmla="*/ 188920 w 528638"/>
              <a:gd name="connsiteY5" fmla="*/ 431483 h 520700"/>
              <a:gd name="connsiteX6" fmla="*/ 195002 w 528638"/>
              <a:gd name="connsiteY6" fmla="*/ 435293 h 520700"/>
              <a:gd name="connsiteX7" fmla="*/ 227013 w 528638"/>
              <a:gd name="connsiteY7" fmla="*/ 453073 h 520700"/>
              <a:gd name="connsiteX8" fmla="*/ 195002 w 528638"/>
              <a:gd name="connsiteY8" fmla="*/ 471012 h 520700"/>
              <a:gd name="connsiteX9" fmla="*/ 188280 w 528638"/>
              <a:gd name="connsiteY9" fmla="*/ 475140 h 520700"/>
              <a:gd name="connsiteX10" fmla="*/ 181398 w 528638"/>
              <a:gd name="connsiteY10" fmla="*/ 478315 h 520700"/>
              <a:gd name="connsiteX11" fmla="*/ 174036 w 528638"/>
              <a:gd name="connsiteY11" fmla="*/ 480537 h 520700"/>
              <a:gd name="connsiteX12" fmla="*/ 166513 w 528638"/>
              <a:gd name="connsiteY12" fmla="*/ 482125 h 520700"/>
              <a:gd name="connsiteX13" fmla="*/ 158670 w 528638"/>
              <a:gd name="connsiteY13" fmla="*/ 482601 h 520700"/>
              <a:gd name="connsiteX14" fmla="*/ 150828 w 528638"/>
              <a:gd name="connsiteY14" fmla="*/ 482125 h 520700"/>
              <a:gd name="connsiteX15" fmla="*/ 143305 w 528638"/>
              <a:gd name="connsiteY15" fmla="*/ 480537 h 520700"/>
              <a:gd name="connsiteX16" fmla="*/ 135943 w 528638"/>
              <a:gd name="connsiteY16" fmla="*/ 478315 h 520700"/>
              <a:gd name="connsiteX17" fmla="*/ 128901 w 528638"/>
              <a:gd name="connsiteY17" fmla="*/ 475140 h 520700"/>
              <a:gd name="connsiteX18" fmla="*/ 122338 w 528638"/>
              <a:gd name="connsiteY18" fmla="*/ 471012 h 520700"/>
              <a:gd name="connsiteX19" fmla="*/ 90488 w 528638"/>
              <a:gd name="connsiteY19" fmla="*/ 453073 h 520700"/>
              <a:gd name="connsiteX20" fmla="*/ 122338 w 528638"/>
              <a:gd name="connsiteY20" fmla="*/ 435293 h 520700"/>
              <a:gd name="connsiteX21" fmla="*/ 128421 w 528638"/>
              <a:gd name="connsiteY21" fmla="*/ 431483 h 520700"/>
              <a:gd name="connsiteX22" fmla="*/ 134663 w 528638"/>
              <a:gd name="connsiteY22" fmla="*/ 428467 h 520700"/>
              <a:gd name="connsiteX23" fmla="*/ 141385 w 528638"/>
              <a:gd name="connsiteY23" fmla="*/ 426086 h 520700"/>
              <a:gd name="connsiteX24" fmla="*/ 148267 w 528638"/>
              <a:gd name="connsiteY24" fmla="*/ 424657 h 520700"/>
              <a:gd name="connsiteX25" fmla="*/ 217061 w 528638"/>
              <a:gd name="connsiteY25" fmla="*/ 361950 h 520700"/>
              <a:gd name="connsiteX26" fmla="*/ 224104 w 528638"/>
              <a:gd name="connsiteY26" fmla="*/ 361950 h 520700"/>
              <a:gd name="connsiteX27" fmla="*/ 230986 w 528638"/>
              <a:gd name="connsiteY27" fmla="*/ 362746 h 520700"/>
              <a:gd name="connsiteX28" fmla="*/ 238028 w 528638"/>
              <a:gd name="connsiteY28" fmla="*/ 364338 h 520700"/>
              <a:gd name="connsiteX29" fmla="*/ 244590 w 528638"/>
              <a:gd name="connsiteY29" fmla="*/ 366407 h 520700"/>
              <a:gd name="connsiteX30" fmla="*/ 250832 w 528638"/>
              <a:gd name="connsiteY30" fmla="*/ 369591 h 520700"/>
              <a:gd name="connsiteX31" fmla="*/ 256914 w 528638"/>
              <a:gd name="connsiteY31" fmla="*/ 373252 h 520700"/>
              <a:gd name="connsiteX32" fmla="*/ 288925 w 528638"/>
              <a:gd name="connsiteY32" fmla="*/ 391080 h 520700"/>
              <a:gd name="connsiteX33" fmla="*/ 256914 w 528638"/>
              <a:gd name="connsiteY33" fmla="*/ 409068 h 520700"/>
              <a:gd name="connsiteX34" fmla="*/ 251633 w 528638"/>
              <a:gd name="connsiteY34" fmla="*/ 412570 h 520700"/>
              <a:gd name="connsiteX35" fmla="*/ 245711 w 528638"/>
              <a:gd name="connsiteY35" fmla="*/ 415594 h 520700"/>
              <a:gd name="connsiteX36" fmla="*/ 239789 w 528638"/>
              <a:gd name="connsiteY36" fmla="*/ 417664 h 520700"/>
              <a:gd name="connsiteX37" fmla="*/ 233547 w 528638"/>
              <a:gd name="connsiteY37" fmla="*/ 419415 h 520700"/>
              <a:gd name="connsiteX38" fmla="*/ 227145 w 528638"/>
              <a:gd name="connsiteY38" fmla="*/ 420370 h 520700"/>
              <a:gd name="connsiteX39" fmla="*/ 220582 w 528638"/>
              <a:gd name="connsiteY39" fmla="*/ 420688 h 520700"/>
              <a:gd name="connsiteX40" fmla="*/ 212900 w 528638"/>
              <a:gd name="connsiteY40" fmla="*/ 420211 h 520700"/>
              <a:gd name="connsiteX41" fmla="*/ 205377 w 528638"/>
              <a:gd name="connsiteY41" fmla="*/ 418937 h 520700"/>
              <a:gd name="connsiteX42" fmla="*/ 197855 w 528638"/>
              <a:gd name="connsiteY42" fmla="*/ 416549 h 520700"/>
              <a:gd name="connsiteX43" fmla="*/ 190973 w 528638"/>
              <a:gd name="connsiteY43" fmla="*/ 413207 h 520700"/>
              <a:gd name="connsiteX44" fmla="*/ 184411 w 528638"/>
              <a:gd name="connsiteY44" fmla="*/ 409068 h 520700"/>
              <a:gd name="connsiteX45" fmla="*/ 152400 w 528638"/>
              <a:gd name="connsiteY45" fmla="*/ 391080 h 520700"/>
              <a:gd name="connsiteX46" fmla="*/ 184411 w 528638"/>
              <a:gd name="connsiteY46" fmla="*/ 373252 h 520700"/>
              <a:gd name="connsiteX47" fmla="*/ 190333 w 528638"/>
              <a:gd name="connsiteY47" fmla="*/ 369591 h 520700"/>
              <a:gd name="connsiteX48" fmla="*/ 196735 w 528638"/>
              <a:gd name="connsiteY48" fmla="*/ 366407 h 520700"/>
              <a:gd name="connsiteX49" fmla="*/ 203297 w 528638"/>
              <a:gd name="connsiteY49" fmla="*/ 364338 h 520700"/>
              <a:gd name="connsiteX50" fmla="*/ 210179 w 528638"/>
              <a:gd name="connsiteY50" fmla="*/ 362746 h 520700"/>
              <a:gd name="connsiteX51" fmla="*/ 279893 w 528638"/>
              <a:gd name="connsiteY51" fmla="*/ 300038 h 520700"/>
              <a:gd name="connsiteX52" fmla="*/ 286687 w 528638"/>
              <a:gd name="connsiteY52" fmla="*/ 300038 h 520700"/>
              <a:gd name="connsiteX53" fmla="*/ 293639 w 528638"/>
              <a:gd name="connsiteY53" fmla="*/ 300675 h 520700"/>
              <a:gd name="connsiteX54" fmla="*/ 300434 w 528638"/>
              <a:gd name="connsiteY54" fmla="*/ 302426 h 520700"/>
              <a:gd name="connsiteX55" fmla="*/ 307070 w 528638"/>
              <a:gd name="connsiteY55" fmla="*/ 304495 h 520700"/>
              <a:gd name="connsiteX56" fmla="*/ 313232 w 528638"/>
              <a:gd name="connsiteY56" fmla="*/ 307520 h 520700"/>
              <a:gd name="connsiteX57" fmla="*/ 319079 w 528638"/>
              <a:gd name="connsiteY57" fmla="*/ 311340 h 520700"/>
              <a:gd name="connsiteX58" fmla="*/ 350838 w 528638"/>
              <a:gd name="connsiteY58" fmla="*/ 329328 h 520700"/>
              <a:gd name="connsiteX59" fmla="*/ 319079 w 528638"/>
              <a:gd name="connsiteY59" fmla="*/ 347156 h 520700"/>
              <a:gd name="connsiteX60" fmla="*/ 312600 w 528638"/>
              <a:gd name="connsiteY60" fmla="*/ 351295 h 520700"/>
              <a:gd name="connsiteX61" fmla="*/ 305806 w 528638"/>
              <a:gd name="connsiteY61" fmla="*/ 354478 h 520700"/>
              <a:gd name="connsiteX62" fmla="*/ 298538 w 528638"/>
              <a:gd name="connsiteY62" fmla="*/ 357025 h 520700"/>
              <a:gd name="connsiteX63" fmla="*/ 291111 w 528638"/>
              <a:gd name="connsiteY63" fmla="*/ 358299 h 520700"/>
              <a:gd name="connsiteX64" fmla="*/ 283211 w 528638"/>
              <a:gd name="connsiteY64" fmla="*/ 358776 h 520700"/>
              <a:gd name="connsiteX65" fmla="*/ 276891 w 528638"/>
              <a:gd name="connsiteY65" fmla="*/ 358458 h 520700"/>
              <a:gd name="connsiteX66" fmla="*/ 270570 w 528638"/>
              <a:gd name="connsiteY66" fmla="*/ 357503 h 520700"/>
              <a:gd name="connsiteX67" fmla="*/ 264566 w 528638"/>
              <a:gd name="connsiteY67" fmla="*/ 355752 h 520700"/>
              <a:gd name="connsiteX68" fmla="*/ 258562 w 528638"/>
              <a:gd name="connsiteY68" fmla="*/ 353682 h 520700"/>
              <a:gd name="connsiteX69" fmla="*/ 252874 w 528638"/>
              <a:gd name="connsiteY69" fmla="*/ 350658 h 520700"/>
              <a:gd name="connsiteX70" fmla="*/ 247501 w 528638"/>
              <a:gd name="connsiteY70" fmla="*/ 347156 h 520700"/>
              <a:gd name="connsiteX71" fmla="*/ 215900 w 528638"/>
              <a:gd name="connsiteY71" fmla="*/ 329328 h 520700"/>
              <a:gd name="connsiteX72" fmla="*/ 247501 w 528638"/>
              <a:gd name="connsiteY72" fmla="*/ 311340 h 520700"/>
              <a:gd name="connsiteX73" fmla="*/ 253348 w 528638"/>
              <a:gd name="connsiteY73" fmla="*/ 307520 h 520700"/>
              <a:gd name="connsiteX74" fmla="*/ 259668 w 528638"/>
              <a:gd name="connsiteY74" fmla="*/ 304495 h 520700"/>
              <a:gd name="connsiteX75" fmla="*/ 266304 w 528638"/>
              <a:gd name="connsiteY75" fmla="*/ 302426 h 520700"/>
              <a:gd name="connsiteX76" fmla="*/ 272941 w 528638"/>
              <a:gd name="connsiteY76" fmla="*/ 300675 h 520700"/>
              <a:gd name="connsiteX77" fmla="*/ 69057 w 528638"/>
              <a:gd name="connsiteY77" fmla="*/ 296863 h 520700"/>
              <a:gd name="connsiteX78" fmla="*/ 86961 w 528638"/>
              <a:gd name="connsiteY78" fmla="*/ 328529 h 520700"/>
              <a:gd name="connsiteX79" fmla="*/ 90730 w 528638"/>
              <a:gd name="connsiteY79" fmla="*/ 334576 h 520700"/>
              <a:gd name="connsiteX80" fmla="*/ 93871 w 528638"/>
              <a:gd name="connsiteY80" fmla="*/ 340941 h 520700"/>
              <a:gd name="connsiteX81" fmla="*/ 96070 w 528638"/>
              <a:gd name="connsiteY81" fmla="*/ 347465 h 520700"/>
              <a:gd name="connsiteX82" fmla="*/ 97641 w 528638"/>
              <a:gd name="connsiteY82" fmla="*/ 354148 h 520700"/>
              <a:gd name="connsiteX83" fmla="*/ 98426 w 528638"/>
              <a:gd name="connsiteY83" fmla="*/ 360991 h 520700"/>
              <a:gd name="connsiteX84" fmla="*/ 98426 w 528638"/>
              <a:gd name="connsiteY84" fmla="*/ 367674 h 520700"/>
              <a:gd name="connsiteX85" fmla="*/ 97641 w 528638"/>
              <a:gd name="connsiteY85" fmla="*/ 374516 h 520700"/>
              <a:gd name="connsiteX86" fmla="*/ 96070 w 528638"/>
              <a:gd name="connsiteY86" fmla="*/ 381359 h 520700"/>
              <a:gd name="connsiteX87" fmla="*/ 93871 w 528638"/>
              <a:gd name="connsiteY87" fmla="*/ 387883 h 520700"/>
              <a:gd name="connsiteX88" fmla="*/ 90730 w 528638"/>
              <a:gd name="connsiteY88" fmla="*/ 394089 h 520700"/>
              <a:gd name="connsiteX89" fmla="*/ 86961 w 528638"/>
              <a:gd name="connsiteY89" fmla="*/ 400135 h 520700"/>
              <a:gd name="connsiteX90" fmla="*/ 69057 w 528638"/>
              <a:gd name="connsiteY90" fmla="*/ 431801 h 520700"/>
              <a:gd name="connsiteX91" fmla="*/ 51310 w 528638"/>
              <a:gd name="connsiteY91" fmla="*/ 400135 h 520700"/>
              <a:gd name="connsiteX92" fmla="*/ 47227 w 528638"/>
              <a:gd name="connsiteY92" fmla="*/ 394089 h 520700"/>
              <a:gd name="connsiteX93" fmla="*/ 44243 w 528638"/>
              <a:gd name="connsiteY93" fmla="*/ 387883 h 520700"/>
              <a:gd name="connsiteX94" fmla="*/ 42044 w 528638"/>
              <a:gd name="connsiteY94" fmla="*/ 381199 h 520700"/>
              <a:gd name="connsiteX95" fmla="*/ 40316 w 528638"/>
              <a:gd name="connsiteY95" fmla="*/ 374516 h 520700"/>
              <a:gd name="connsiteX96" fmla="*/ 39688 w 528638"/>
              <a:gd name="connsiteY96" fmla="*/ 367674 h 520700"/>
              <a:gd name="connsiteX97" fmla="*/ 39688 w 528638"/>
              <a:gd name="connsiteY97" fmla="*/ 360991 h 520700"/>
              <a:gd name="connsiteX98" fmla="*/ 40316 w 528638"/>
              <a:gd name="connsiteY98" fmla="*/ 354148 h 520700"/>
              <a:gd name="connsiteX99" fmla="*/ 42044 w 528638"/>
              <a:gd name="connsiteY99" fmla="*/ 347306 h 520700"/>
              <a:gd name="connsiteX100" fmla="*/ 44243 w 528638"/>
              <a:gd name="connsiteY100" fmla="*/ 340941 h 520700"/>
              <a:gd name="connsiteX101" fmla="*/ 47227 w 528638"/>
              <a:gd name="connsiteY101" fmla="*/ 334576 h 520700"/>
              <a:gd name="connsiteX102" fmla="*/ 51310 w 528638"/>
              <a:gd name="connsiteY102" fmla="*/ 328529 h 520700"/>
              <a:gd name="connsiteX103" fmla="*/ 341723 w 528638"/>
              <a:gd name="connsiteY103" fmla="*/ 238125 h 520700"/>
              <a:gd name="connsiteX104" fmla="*/ 348683 w 528638"/>
              <a:gd name="connsiteY104" fmla="*/ 238125 h 520700"/>
              <a:gd name="connsiteX105" fmla="*/ 355485 w 528638"/>
              <a:gd name="connsiteY105" fmla="*/ 238919 h 520700"/>
              <a:gd name="connsiteX106" fmla="*/ 362446 w 528638"/>
              <a:gd name="connsiteY106" fmla="*/ 240506 h 520700"/>
              <a:gd name="connsiteX107" fmla="*/ 368932 w 528638"/>
              <a:gd name="connsiteY107" fmla="*/ 242729 h 520700"/>
              <a:gd name="connsiteX108" fmla="*/ 375101 w 528638"/>
              <a:gd name="connsiteY108" fmla="*/ 245745 h 520700"/>
              <a:gd name="connsiteX109" fmla="*/ 381113 w 528638"/>
              <a:gd name="connsiteY109" fmla="*/ 249555 h 520700"/>
              <a:gd name="connsiteX110" fmla="*/ 412751 w 528638"/>
              <a:gd name="connsiteY110" fmla="*/ 267494 h 520700"/>
              <a:gd name="connsiteX111" fmla="*/ 381113 w 528638"/>
              <a:gd name="connsiteY111" fmla="*/ 285274 h 520700"/>
              <a:gd name="connsiteX112" fmla="*/ 374627 w 528638"/>
              <a:gd name="connsiteY112" fmla="*/ 289243 h 520700"/>
              <a:gd name="connsiteX113" fmla="*/ 367666 w 528638"/>
              <a:gd name="connsiteY113" fmla="*/ 292577 h 520700"/>
              <a:gd name="connsiteX114" fmla="*/ 360389 w 528638"/>
              <a:gd name="connsiteY114" fmla="*/ 294958 h 520700"/>
              <a:gd name="connsiteX115" fmla="*/ 352954 w 528638"/>
              <a:gd name="connsiteY115" fmla="*/ 296387 h 520700"/>
              <a:gd name="connsiteX116" fmla="*/ 345203 w 528638"/>
              <a:gd name="connsiteY116" fmla="*/ 296863 h 520700"/>
              <a:gd name="connsiteX117" fmla="*/ 337610 w 528638"/>
              <a:gd name="connsiteY117" fmla="*/ 296387 h 520700"/>
              <a:gd name="connsiteX118" fmla="*/ 330016 w 528638"/>
              <a:gd name="connsiteY118" fmla="*/ 294958 h 520700"/>
              <a:gd name="connsiteX119" fmla="*/ 322740 w 528638"/>
              <a:gd name="connsiteY119" fmla="*/ 292577 h 520700"/>
              <a:gd name="connsiteX120" fmla="*/ 315779 w 528638"/>
              <a:gd name="connsiteY120" fmla="*/ 289243 h 520700"/>
              <a:gd name="connsiteX121" fmla="*/ 309293 w 528638"/>
              <a:gd name="connsiteY121" fmla="*/ 285274 h 520700"/>
              <a:gd name="connsiteX122" fmla="*/ 277813 w 528638"/>
              <a:gd name="connsiteY122" fmla="*/ 267494 h 520700"/>
              <a:gd name="connsiteX123" fmla="*/ 309293 w 528638"/>
              <a:gd name="connsiteY123" fmla="*/ 249555 h 520700"/>
              <a:gd name="connsiteX124" fmla="*/ 315305 w 528638"/>
              <a:gd name="connsiteY124" fmla="*/ 245745 h 520700"/>
              <a:gd name="connsiteX125" fmla="*/ 321632 w 528638"/>
              <a:gd name="connsiteY125" fmla="*/ 242729 h 520700"/>
              <a:gd name="connsiteX126" fmla="*/ 328118 w 528638"/>
              <a:gd name="connsiteY126" fmla="*/ 240506 h 520700"/>
              <a:gd name="connsiteX127" fmla="*/ 334920 w 528638"/>
              <a:gd name="connsiteY127" fmla="*/ 238919 h 520700"/>
              <a:gd name="connsiteX128" fmla="*/ 131762 w 528638"/>
              <a:gd name="connsiteY128" fmla="*/ 234950 h 520700"/>
              <a:gd name="connsiteX129" fmla="*/ 150150 w 528638"/>
              <a:gd name="connsiteY129" fmla="*/ 266653 h 520700"/>
              <a:gd name="connsiteX130" fmla="*/ 154021 w 528638"/>
              <a:gd name="connsiteY130" fmla="*/ 272707 h 520700"/>
              <a:gd name="connsiteX131" fmla="*/ 157247 w 528638"/>
              <a:gd name="connsiteY131" fmla="*/ 279080 h 520700"/>
              <a:gd name="connsiteX132" fmla="*/ 159506 w 528638"/>
              <a:gd name="connsiteY132" fmla="*/ 285452 h 520700"/>
              <a:gd name="connsiteX133" fmla="*/ 161119 w 528638"/>
              <a:gd name="connsiteY133" fmla="*/ 292303 h 520700"/>
              <a:gd name="connsiteX134" fmla="*/ 161925 w 528638"/>
              <a:gd name="connsiteY134" fmla="*/ 299153 h 520700"/>
              <a:gd name="connsiteX135" fmla="*/ 161925 w 528638"/>
              <a:gd name="connsiteY135" fmla="*/ 306004 h 520700"/>
              <a:gd name="connsiteX136" fmla="*/ 161119 w 528638"/>
              <a:gd name="connsiteY136" fmla="*/ 312695 h 520700"/>
              <a:gd name="connsiteX137" fmla="*/ 159506 w 528638"/>
              <a:gd name="connsiteY137" fmla="*/ 319386 h 520700"/>
              <a:gd name="connsiteX138" fmla="*/ 157247 w 528638"/>
              <a:gd name="connsiteY138" fmla="*/ 325918 h 520700"/>
              <a:gd name="connsiteX139" fmla="*/ 154021 w 528638"/>
              <a:gd name="connsiteY139" fmla="*/ 332131 h 520700"/>
              <a:gd name="connsiteX140" fmla="*/ 150150 w 528638"/>
              <a:gd name="connsiteY140" fmla="*/ 338344 h 520700"/>
              <a:gd name="connsiteX141" fmla="*/ 131762 w 528638"/>
              <a:gd name="connsiteY141" fmla="*/ 369888 h 520700"/>
              <a:gd name="connsiteX142" fmla="*/ 113536 w 528638"/>
              <a:gd name="connsiteY142" fmla="*/ 338344 h 520700"/>
              <a:gd name="connsiteX143" fmla="*/ 109504 w 528638"/>
              <a:gd name="connsiteY143" fmla="*/ 332131 h 520700"/>
              <a:gd name="connsiteX144" fmla="*/ 106278 w 528638"/>
              <a:gd name="connsiteY144" fmla="*/ 325918 h 520700"/>
              <a:gd name="connsiteX145" fmla="*/ 104019 w 528638"/>
              <a:gd name="connsiteY145" fmla="*/ 319386 h 520700"/>
              <a:gd name="connsiteX146" fmla="*/ 102406 w 528638"/>
              <a:gd name="connsiteY146" fmla="*/ 312695 h 520700"/>
              <a:gd name="connsiteX147" fmla="*/ 101600 w 528638"/>
              <a:gd name="connsiteY147" fmla="*/ 306004 h 520700"/>
              <a:gd name="connsiteX148" fmla="*/ 101600 w 528638"/>
              <a:gd name="connsiteY148" fmla="*/ 299153 h 520700"/>
              <a:gd name="connsiteX149" fmla="*/ 102406 w 528638"/>
              <a:gd name="connsiteY149" fmla="*/ 292303 h 520700"/>
              <a:gd name="connsiteX150" fmla="*/ 104019 w 528638"/>
              <a:gd name="connsiteY150" fmla="*/ 285452 h 520700"/>
              <a:gd name="connsiteX151" fmla="*/ 106278 w 528638"/>
              <a:gd name="connsiteY151" fmla="*/ 279080 h 520700"/>
              <a:gd name="connsiteX152" fmla="*/ 109504 w 528638"/>
              <a:gd name="connsiteY152" fmla="*/ 272707 h 520700"/>
              <a:gd name="connsiteX153" fmla="*/ 113536 w 528638"/>
              <a:gd name="connsiteY153" fmla="*/ 266653 h 520700"/>
              <a:gd name="connsiteX154" fmla="*/ 404311 w 528638"/>
              <a:gd name="connsiteY154" fmla="*/ 176213 h 520700"/>
              <a:gd name="connsiteX155" fmla="*/ 411345 w 528638"/>
              <a:gd name="connsiteY155" fmla="*/ 176213 h 520700"/>
              <a:gd name="connsiteX156" fmla="*/ 418219 w 528638"/>
              <a:gd name="connsiteY156" fmla="*/ 177168 h 520700"/>
              <a:gd name="connsiteX157" fmla="*/ 425093 w 528638"/>
              <a:gd name="connsiteY157" fmla="*/ 178601 h 520700"/>
              <a:gd name="connsiteX158" fmla="*/ 431967 w 528638"/>
              <a:gd name="connsiteY158" fmla="*/ 180829 h 520700"/>
              <a:gd name="connsiteX159" fmla="*/ 438042 w 528638"/>
              <a:gd name="connsiteY159" fmla="*/ 183854 h 520700"/>
              <a:gd name="connsiteX160" fmla="*/ 444117 w 528638"/>
              <a:gd name="connsiteY160" fmla="*/ 187515 h 520700"/>
              <a:gd name="connsiteX161" fmla="*/ 476250 w 528638"/>
              <a:gd name="connsiteY161" fmla="*/ 205503 h 520700"/>
              <a:gd name="connsiteX162" fmla="*/ 444117 w 528638"/>
              <a:gd name="connsiteY162" fmla="*/ 223331 h 520700"/>
              <a:gd name="connsiteX163" fmla="*/ 437563 w 528638"/>
              <a:gd name="connsiteY163" fmla="*/ 227629 h 520700"/>
              <a:gd name="connsiteX164" fmla="*/ 430529 w 528638"/>
              <a:gd name="connsiteY164" fmla="*/ 230812 h 520700"/>
              <a:gd name="connsiteX165" fmla="*/ 423335 w 528638"/>
              <a:gd name="connsiteY165" fmla="*/ 233200 h 520700"/>
              <a:gd name="connsiteX166" fmla="*/ 415821 w 528638"/>
              <a:gd name="connsiteY166" fmla="*/ 234633 h 520700"/>
              <a:gd name="connsiteX167" fmla="*/ 407828 w 528638"/>
              <a:gd name="connsiteY167" fmla="*/ 234951 h 520700"/>
              <a:gd name="connsiteX168" fmla="*/ 400154 w 528638"/>
              <a:gd name="connsiteY168" fmla="*/ 234633 h 520700"/>
              <a:gd name="connsiteX169" fmla="*/ 392640 w 528638"/>
              <a:gd name="connsiteY169" fmla="*/ 233200 h 520700"/>
              <a:gd name="connsiteX170" fmla="*/ 385127 w 528638"/>
              <a:gd name="connsiteY170" fmla="*/ 230812 h 520700"/>
              <a:gd name="connsiteX171" fmla="*/ 378253 w 528638"/>
              <a:gd name="connsiteY171" fmla="*/ 227629 h 520700"/>
              <a:gd name="connsiteX172" fmla="*/ 371698 w 528638"/>
              <a:gd name="connsiteY172" fmla="*/ 223331 h 520700"/>
              <a:gd name="connsiteX173" fmla="*/ 339725 w 528638"/>
              <a:gd name="connsiteY173" fmla="*/ 205503 h 520700"/>
              <a:gd name="connsiteX174" fmla="*/ 371698 w 528638"/>
              <a:gd name="connsiteY174" fmla="*/ 187515 h 520700"/>
              <a:gd name="connsiteX175" fmla="*/ 377613 w 528638"/>
              <a:gd name="connsiteY175" fmla="*/ 183854 h 520700"/>
              <a:gd name="connsiteX176" fmla="*/ 384008 w 528638"/>
              <a:gd name="connsiteY176" fmla="*/ 180829 h 520700"/>
              <a:gd name="connsiteX177" fmla="*/ 390562 w 528638"/>
              <a:gd name="connsiteY177" fmla="*/ 178601 h 520700"/>
              <a:gd name="connsiteX178" fmla="*/ 397436 w 528638"/>
              <a:gd name="connsiteY178" fmla="*/ 177168 h 520700"/>
              <a:gd name="connsiteX179" fmla="*/ 193676 w 528638"/>
              <a:gd name="connsiteY179" fmla="*/ 173038 h 520700"/>
              <a:gd name="connsiteX180" fmla="*/ 212063 w 528638"/>
              <a:gd name="connsiteY180" fmla="*/ 204619 h 520700"/>
              <a:gd name="connsiteX181" fmla="*/ 216096 w 528638"/>
              <a:gd name="connsiteY181" fmla="*/ 210521 h 520700"/>
              <a:gd name="connsiteX182" fmla="*/ 219160 w 528638"/>
              <a:gd name="connsiteY182" fmla="*/ 216901 h 520700"/>
              <a:gd name="connsiteX183" fmla="*/ 221419 w 528638"/>
              <a:gd name="connsiteY183" fmla="*/ 223600 h 520700"/>
              <a:gd name="connsiteX184" fmla="*/ 223032 w 528638"/>
              <a:gd name="connsiteY184" fmla="*/ 230140 h 520700"/>
              <a:gd name="connsiteX185" fmla="*/ 223838 w 528638"/>
              <a:gd name="connsiteY185" fmla="*/ 236998 h 520700"/>
              <a:gd name="connsiteX186" fmla="*/ 223838 w 528638"/>
              <a:gd name="connsiteY186" fmla="*/ 243857 h 520700"/>
              <a:gd name="connsiteX187" fmla="*/ 223032 w 528638"/>
              <a:gd name="connsiteY187" fmla="*/ 250556 h 520700"/>
              <a:gd name="connsiteX188" fmla="*/ 221419 w 528638"/>
              <a:gd name="connsiteY188" fmla="*/ 257414 h 520700"/>
              <a:gd name="connsiteX189" fmla="*/ 219160 w 528638"/>
              <a:gd name="connsiteY189" fmla="*/ 263954 h 520700"/>
              <a:gd name="connsiteX190" fmla="*/ 216096 w 528638"/>
              <a:gd name="connsiteY190" fmla="*/ 270174 h 520700"/>
              <a:gd name="connsiteX191" fmla="*/ 212063 w 528638"/>
              <a:gd name="connsiteY191" fmla="*/ 276395 h 520700"/>
              <a:gd name="connsiteX192" fmla="*/ 193676 w 528638"/>
              <a:gd name="connsiteY192" fmla="*/ 307976 h 520700"/>
              <a:gd name="connsiteX193" fmla="*/ 175449 w 528638"/>
              <a:gd name="connsiteY193" fmla="*/ 276395 h 520700"/>
              <a:gd name="connsiteX194" fmla="*/ 171417 w 528638"/>
              <a:gd name="connsiteY194" fmla="*/ 270174 h 520700"/>
              <a:gd name="connsiteX195" fmla="*/ 168191 w 528638"/>
              <a:gd name="connsiteY195" fmla="*/ 263954 h 520700"/>
              <a:gd name="connsiteX196" fmla="*/ 165932 w 528638"/>
              <a:gd name="connsiteY196" fmla="*/ 257414 h 520700"/>
              <a:gd name="connsiteX197" fmla="*/ 164319 w 528638"/>
              <a:gd name="connsiteY197" fmla="*/ 250556 h 520700"/>
              <a:gd name="connsiteX198" fmla="*/ 163513 w 528638"/>
              <a:gd name="connsiteY198" fmla="*/ 243857 h 520700"/>
              <a:gd name="connsiteX199" fmla="*/ 163513 w 528638"/>
              <a:gd name="connsiteY199" fmla="*/ 236998 h 520700"/>
              <a:gd name="connsiteX200" fmla="*/ 164319 w 528638"/>
              <a:gd name="connsiteY200" fmla="*/ 230140 h 520700"/>
              <a:gd name="connsiteX201" fmla="*/ 165932 w 528638"/>
              <a:gd name="connsiteY201" fmla="*/ 223600 h 520700"/>
              <a:gd name="connsiteX202" fmla="*/ 168191 w 528638"/>
              <a:gd name="connsiteY202" fmla="*/ 216901 h 520700"/>
              <a:gd name="connsiteX203" fmla="*/ 171417 w 528638"/>
              <a:gd name="connsiteY203" fmla="*/ 210521 h 520700"/>
              <a:gd name="connsiteX204" fmla="*/ 175449 w 528638"/>
              <a:gd name="connsiteY204" fmla="*/ 204619 h 520700"/>
              <a:gd name="connsiteX205" fmla="*/ 256382 w 528638"/>
              <a:gd name="connsiteY205" fmla="*/ 111125 h 520700"/>
              <a:gd name="connsiteX206" fmla="*/ 274286 w 528638"/>
              <a:gd name="connsiteY206" fmla="*/ 142828 h 520700"/>
              <a:gd name="connsiteX207" fmla="*/ 278055 w 528638"/>
              <a:gd name="connsiteY207" fmla="*/ 148723 h 520700"/>
              <a:gd name="connsiteX208" fmla="*/ 281196 w 528638"/>
              <a:gd name="connsiteY208" fmla="*/ 155095 h 520700"/>
              <a:gd name="connsiteX209" fmla="*/ 283395 w 528638"/>
              <a:gd name="connsiteY209" fmla="*/ 161787 h 520700"/>
              <a:gd name="connsiteX210" fmla="*/ 284966 w 528638"/>
              <a:gd name="connsiteY210" fmla="*/ 168318 h 520700"/>
              <a:gd name="connsiteX211" fmla="*/ 285751 w 528638"/>
              <a:gd name="connsiteY211" fmla="*/ 175169 h 520700"/>
              <a:gd name="connsiteX212" fmla="*/ 285751 w 528638"/>
              <a:gd name="connsiteY212" fmla="*/ 182019 h 520700"/>
              <a:gd name="connsiteX213" fmla="*/ 284966 w 528638"/>
              <a:gd name="connsiteY213" fmla="*/ 188870 h 520700"/>
              <a:gd name="connsiteX214" fmla="*/ 283395 w 528638"/>
              <a:gd name="connsiteY214" fmla="*/ 195402 h 520700"/>
              <a:gd name="connsiteX215" fmla="*/ 281196 w 528638"/>
              <a:gd name="connsiteY215" fmla="*/ 202093 h 520700"/>
              <a:gd name="connsiteX216" fmla="*/ 278055 w 528638"/>
              <a:gd name="connsiteY216" fmla="*/ 208465 h 520700"/>
              <a:gd name="connsiteX217" fmla="*/ 274286 w 528638"/>
              <a:gd name="connsiteY217" fmla="*/ 214360 h 520700"/>
              <a:gd name="connsiteX218" fmla="*/ 256382 w 528638"/>
              <a:gd name="connsiteY218" fmla="*/ 246063 h 520700"/>
              <a:gd name="connsiteX219" fmla="*/ 238635 w 528638"/>
              <a:gd name="connsiteY219" fmla="*/ 214360 h 520700"/>
              <a:gd name="connsiteX220" fmla="*/ 234709 w 528638"/>
              <a:gd name="connsiteY220" fmla="*/ 208465 h 520700"/>
              <a:gd name="connsiteX221" fmla="*/ 231568 w 528638"/>
              <a:gd name="connsiteY221" fmla="*/ 202093 h 520700"/>
              <a:gd name="connsiteX222" fmla="*/ 229369 w 528638"/>
              <a:gd name="connsiteY222" fmla="*/ 195402 h 520700"/>
              <a:gd name="connsiteX223" fmla="*/ 227798 w 528638"/>
              <a:gd name="connsiteY223" fmla="*/ 188870 h 520700"/>
              <a:gd name="connsiteX224" fmla="*/ 227013 w 528638"/>
              <a:gd name="connsiteY224" fmla="*/ 182019 h 520700"/>
              <a:gd name="connsiteX225" fmla="*/ 227013 w 528638"/>
              <a:gd name="connsiteY225" fmla="*/ 175169 h 520700"/>
              <a:gd name="connsiteX226" fmla="*/ 227798 w 528638"/>
              <a:gd name="connsiteY226" fmla="*/ 168318 h 520700"/>
              <a:gd name="connsiteX227" fmla="*/ 229369 w 528638"/>
              <a:gd name="connsiteY227" fmla="*/ 161787 h 520700"/>
              <a:gd name="connsiteX228" fmla="*/ 231568 w 528638"/>
              <a:gd name="connsiteY228" fmla="*/ 155095 h 520700"/>
              <a:gd name="connsiteX229" fmla="*/ 234709 w 528638"/>
              <a:gd name="connsiteY229" fmla="*/ 148723 h 520700"/>
              <a:gd name="connsiteX230" fmla="*/ 238635 w 528638"/>
              <a:gd name="connsiteY230" fmla="*/ 142828 h 520700"/>
              <a:gd name="connsiteX231" fmla="*/ 518995 w 528638"/>
              <a:gd name="connsiteY231" fmla="*/ 109538 h 520700"/>
              <a:gd name="connsiteX232" fmla="*/ 521524 w 528638"/>
              <a:gd name="connsiteY232" fmla="*/ 109857 h 520700"/>
              <a:gd name="connsiteX233" fmla="*/ 523896 w 528638"/>
              <a:gd name="connsiteY233" fmla="*/ 110813 h 520700"/>
              <a:gd name="connsiteX234" fmla="*/ 525793 w 528638"/>
              <a:gd name="connsiteY234" fmla="*/ 112408 h 520700"/>
              <a:gd name="connsiteX235" fmla="*/ 527531 w 528638"/>
              <a:gd name="connsiteY235" fmla="*/ 114321 h 520700"/>
              <a:gd name="connsiteX236" fmla="*/ 528480 w 528638"/>
              <a:gd name="connsiteY236" fmla="*/ 116712 h 520700"/>
              <a:gd name="connsiteX237" fmla="*/ 528638 w 528638"/>
              <a:gd name="connsiteY237" fmla="*/ 119263 h 520700"/>
              <a:gd name="connsiteX238" fmla="*/ 528480 w 528638"/>
              <a:gd name="connsiteY238" fmla="*/ 121655 h 520700"/>
              <a:gd name="connsiteX239" fmla="*/ 527531 w 528638"/>
              <a:gd name="connsiteY239" fmla="*/ 124046 h 520700"/>
              <a:gd name="connsiteX240" fmla="*/ 525793 w 528638"/>
              <a:gd name="connsiteY240" fmla="*/ 126119 h 520700"/>
              <a:gd name="connsiteX241" fmla="*/ 470781 w 528638"/>
              <a:gd name="connsiteY241" fmla="*/ 181441 h 520700"/>
              <a:gd name="connsiteX242" fmla="*/ 468726 w 528638"/>
              <a:gd name="connsiteY242" fmla="*/ 182876 h 520700"/>
              <a:gd name="connsiteX243" fmla="*/ 466355 w 528638"/>
              <a:gd name="connsiteY243" fmla="*/ 183832 h 520700"/>
              <a:gd name="connsiteX244" fmla="*/ 463826 w 528638"/>
              <a:gd name="connsiteY244" fmla="*/ 184151 h 520700"/>
              <a:gd name="connsiteX245" fmla="*/ 461455 w 528638"/>
              <a:gd name="connsiteY245" fmla="*/ 183832 h 520700"/>
              <a:gd name="connsiteX246" fmla="*/ 459084 w 528638"/>
              <a:gd name="connsiteY246" fmla="*/ 182876 h 520700"/>
              <a:gd name="connsiteX247" fmla="*/ 457028 w 528638"/>
              <a:gd name="connsiteY247" fmla="*/ 181441 h 520700"/>
              <a:gd name="connsiteX248" fmla="*/ 455448 w 528638"/>
              <a:gd name="connsiteY248" fmla="*/ 179209 h 520700"/>
              <a:gd name="connsiteX249" fmla="*/ 454499 w 528638"/>
              <a:gd name="connsiteY249" fmla="*/ 176817 h 520700"/>
              <a:gd name="connsiteX250" fmla="*/ 454025 w 528638"/>
              <a:gd name="connsiteY250" fmla="*/ 174426 h 520700"/>
              <a:gd name="connsiteX251" fmla="*/ 454499 w 528638"/>
              <a:gd name="connsiteY251" fmla="*/ 171875 h 520700"/>
              <a:gd name="connsiteX252" fmla="*/ 455448 w 528638"/>
              <a:gd name="connsiteY252" fmla="*/ 169643 h 520700"/>
              <a:gd name="connsiteX253" fmla="*/ 457028 w 528638"/>
              <a:gd name="connsiteY253" fmla="*/ 167570 h 520700"/>
              <a:gd name="connsiteX254" fmla="*/ 512040 w 528638"/>
              <a:gd name="connsiteY254" fmla="*/ 112408 h 520700"/>
              <a:gd name="connsiteX255" fmla="*/ 514253 w 528638"/>
              <a:gd name="connsiteY255" fmla="*/ 110813 h 520700"/>
              <a:gd name="connsiteX256" fmla="*/ 516624 w 528638"/>
              <a:gd name="connsiteY256" fmla="*/ 109857 h 520700"/>
              <a:gd name="connsiteX257" fmla="*/ 442913 w 528638"/>
              <a:gd name="connsiteY257" fmla="*/ 82550 h 520700"/>
              <a:gd name="connsiteX258" fmla="*/ 433226 w 528638"/>
              <a:gd name="connsiteY258" fmla="*/ 117412 h 520700"/>
              <a:gd name="connsiteX259" fmla="*/ 431796 w 528638"/>
              <a:gd name="connsiteY259" fmla="*/ 124384 h 520700"/>
              <a:gd name="connsiteX260" fmla="*/ 429414 w 528638"/>
              <a:gd name="connsiteY260" fmla="*/ 131040 h 520700"/>
              <a:gd name="connsiteX261" fmla="*/ 426397 w 528638"/>
              <a:gd name="connsiteY261" fmla="*/ 137220 h 520700"/>
              <a:gd name="connsiteX262" fmla="*/ 422744 w 528638"/>
              <a:gd name="connsiteY262" fmla="*/ 143083 h 520700"/>
              <a:gd name="connsiteX263" fmla="*/ 418298 w 528638"/>
              <a:gd name="connsiteY263" fmla="*/ 148312 h 520700"/>
              <a:gd name="connsiteX264" fmla="*/ 413534 w 528638"/>
              <a:gd name="connsiteY264" fmla="*/ 153383 h 520700"/>
              <a:gd name="connsiteX265" fmla="*/ 408134 w 528638"/>
              <a:gd name="connsiteY265" fmla="*/ 157503 h 520700"/>
              <a:gd name="connsiteX266" fmla="*/ 402417 w 528638"/>
              <a:gd name="connsiteY266" fmla="*/ 161148 h 520700"/>
              <a:gd name="connsiteX267" fmla="*/ 396065 w 528638"/>
              <a:gd name="connsiteY267" fmla="*/ 164000 h 520700"/>
              <a:gd name="connsiteX268" fmla="*/ 389395 w 528638"/>
              <a:gd name="connsiteY268" fmla="*/ 166377 h 520700"/>
              <a:gd name="connsiteX269" fmla="*/ 382249 w 528638"/>
              <a:gd name="connsiteY269" fmla="*/ 167803 h 520700"/>
              <a:gd name="connsiteX270" fmla="*/ 365574 w 528638"/>
              <a:gd name="connsiteY270" fmla="*/ 172399 h 520700"/>
              <a:gd name="connsiteX271" fmla="*/ 16675 w 528638"/>
              <a:gd name="connsiteY271" fmla="*/ 517848 h 520700"/>
              <a:gd name="connsiteX272" fmla="*/ 14451 w 528638"/>
              <a:gd name="connsiteY272" fmla="*/ 519432 h 520700"/>
              <a:gd name="connsiteX273" fmla="*/ 12228 w 528638"/>
              <a:gd name="connsiteY273" fmla="*/ 520383 h 520700"/>
              <a:gd name="connsiteX274" fmla="*/ 9687 w 528638"/>
              <a:gd name="connsiteY274" fmla="*/ 520700 h 520700"/>
              <a:gd name="connsiteX275" fmla="*/ 7146 w 528638"/>
              <a:gd name="connsiteY275" fmla="*/ 520383 h 520700"/>
              <a:gd name="connsiteX276" fmla="*/ 4764 w 528638"/>
              <a:gd name="connsiteY276" fmla="*/ 519432 h 520700"/>
              <a:gd name="connsiteX277" fmla="*/ 2859 w 528638"/>
              <a:gd name="connsiteY277" fmla="*/ 517848 h 520700"/>
              <a:gd name="connsiteX278" fmla="*/ 1112 w 528638"/>
              <a:gd name="connsiteY278" fmla="*/ 515788 h 520700"/>
              <a:gd name="connsiteX279" fmla="*/ 318 w 528638"/>
              <a:gd name="connsiteY279" fmla="*/ 513411 h 520700"/>
              <a:gd name="connsiteX280" fmla="*/ 0 w 528638"/>
              <a:gd name="connsiteY280" fmla="*/ 510875 h 520700"/>
              <a:gd name="connsiteX281" fmla="*/ 318 w 528638"/>
              <a:gd name="connsiteY281" fmla="*/ 508498 h 520700"/>
              <a:gd name="connsiteX282" fmla="*/ 1112 w 528638"/>
              <a:gd name="connsiteY282" fmla="*/ 506122 h 520700"/>
              <a:gd name="connsiteX283" fmla="*/ 2859 w 528638"/>
              <a:gd name="connsiteY283" fmla="*/ 504062 h 520700"/>
              <a:gd name="connsiteX284" fmla="*/ 352552 w 528638"/>
              <a:gd name="connsiteY284" fmla="*/ 157978 h 520700"/>
              <a:gd name="connsiteX285" fmla="*/ 356840 w 528638"/>
              <a:gd name="connsiteY285" fmla="*/ 142608 h 520700"/>
              <a:gd name="connsiteX286" fmla="*/ 358269 w 528638"/>
              <a:gd name="connsiteY286" fmla="*/ 135635 h 520700"/>
              <a:gd name="connsiteX287" fmla="*/ 360651 w 528638"/>
              <a:gd name="connsiteY287" fmla="*/ 128980 h 520700"/>
              <a:gd name="connsiteX288" fmla="*/ 363668 w 528638"/>
              <a:gd name="connsiteY288" fmla="*/ 122800 h 520700"/>
              <a:gd name="connsiteX289" fmla="*/ 367321 w 528638"/>
              <a:gd name="connsiteY289" fmla="*/ 116937 h 520700"/>
              <a:gd name="connsiteX290" fmla="*/ 371609 w 528638"/>
              <a:gd name="connsiteY290" fmla="*/ 111707 h 520700"/>
              <a:gd name="connsiteX291" fmla="*/ 376532 w 528638"/>
              <a:gd name="connsiteY291" fmla="*/ 106953 h 520700"/>
              <a:gd name="connsiteX292" fmla="*/ 381772 w 528638"/>
              <a:gd name="connsiteY292" fmla="*/ 102675 h 520700"/>
              <a:gd name="connsiteX293" fmla="*/ 387648 w 528638"/>
              <a:gd name="connsiteY293" fmla="*/ 99030 h 520700"/>
              <a:gd name="connsiteX294" fmla="*/ 394000 w 528638"/>
              <a:gd name="connsiteY294" fmla="*/ 96019 h 520700"/>
              <a:gd name="connsiteX295" fmla="*/ 400670 w 528638"/>
              <a:gd name="connsiteY295" fmla="*/ 93801 h 520700"/>
              <a:gd name="connsiteX296" fmla="*/ 407658 w 528638"/>
              <a:gd name="connsiteY296" fmla="*/ 92216 h 520700"/>
              <a:gd name="connsiteX297" fmla="*/ 518937 w 528638"/>
              <a:gd name="connsiteY297" fmla="*/ 53975 h 520700"/>
              <a:gd name="connsiteX298" fmla="*/ 521481 w 528638"/>
              <a:gd name="connsiteY298" fmla="*/ 54295 h 520700"/>
              <a:gd name="connsiteX299" fmla="*/ 523867 w 528638"/>
              <a:gd name="connsiteY299" fmla="*/ 55256 h 520700"/>
              <a:gd name="connsiteX300" fmla="*/ 525775 w 528638"/>
              <a:gd name="connsiteY300" fmla="*/ 56858 h 520700"/>
              <a:gd name="connsiteX301" fmla="*/ 527525 w 528638"/>
              <a:gd name="connsiteY301" fmla="*/ 58941 h 520700"/>
              <a:gd name="connsiteX302" fmla="*/ 528479 w 528638"/>
              <a:gd name="connsiteY302" fmla="*/ 61343 h 520700"/>
              <a:gd name="connsiteX303" fmla="*/ 528638 w 528638"/>
              <a:gd name="connsiteY303" fmla="*/ 63906 h 520700"/>
              <a:gd name="connsiteX304" fmla="*/ 528479 w 528638"/>
              <a:gd name="connsiteY304" fmla="*/ 66149 h 520700"/>
              <a:gd name="connsiteX305" fmla="*/ 527525 w 528638"/>
              <a:gd name="connsiteY305" fmla="*/ 68551 h 520700"/>
              <a:gd name="connsiteX306" fmla="*/ 525775 w 528638"/>
              <a:gd name="connsiteY306" fmla="*/ 70634 h 520700"/>
              <a:gd name="connsiteX307" fmla="*/ 456596 w 528638"/>
              <a:gd name="connsiteY307" fmla="*/ 139992 h 520700"/>
              <a:gd name="connsiteX308" fmla="*/ 454528 w 528638"/>
              <a:gd name="connsiteY308" fmla="*/ 141433 h 520700"/>
              <a:gd name="connsiteX309" fmla="*/ 452143 w 528638"/>
              <a:gd name="connsiteY309" fmla="*/ 142555 h 520700"/>
              <a:gd name="connsiteX310" fmla="*/ 449598 w 528638"/>
              <a:gd name="connsiteY310" fmla="*/ 142875 h 520700"/>
              <a:gd name="connsiteX311" fmla="*/ 447054 w 528638"/>
              <a:gd name="connsiteY311" fmla="*/ 142555 h 520700"/>
              <a:gd name="connsiteX312" fmla="*/ 444827 w 528638"/>
              <a:gd name="connsiteY312" fmla="*/ 141433 h 520700"/>
              <a:gd name="connsiteX313" fmla="*/ 442601 w 528638"/>
              <a:gd name="connsiteY313" fmla="*/ 139992 h 520700"/>
              <a:gd name="connsiteX314" fmla="*/ 441169 w 528638"/>
              <a:gd name="connsiteY314" fmla="*/ 137749 h 520700"/>
              <a:gd name="connsiteX315" fmla="*/ 440056 w 528638"/>
              <a:gd name="connsiteY315" fmla="*/ 135507 h 520700"/>
              <a:gd name="connsiteX316" fmla="*/ 439738 w 528638"/>
              <a:gd name="connsiteY316" fmla="*/ 132944 h 520700"/>
              <a:gd name="connsiteX317" fmla="*/ 440056 w 528638"/>
              <a:gd name="connsiteY317" fmla="*/ 130541 h 520700"/>
              <a:gd name="connsiteX318" fmla="*/ 441169 w 528638"/>
              <a:gd name="connsiteY318" fmla="*/ 128138 h 520700"/>
              <a:gd name="connsiteX319" fmla="*/ 442601 w 528638"/>
              <a:gd name="connsiteY319" fmla="*/ 126056 h 520700"/>
              <a:gd name="connsiteX320" fmla="*/ 511939 w 528638"/>
              <a:gd name="connsiteY320" fmla="*/ 56858 h 520700"/>
              <a:gd name="connsiteX321" fmla="*/ 514166 w 528638"/>
              <a:gd name="connsiteY321" fmla="*/ 55256 h 520700"/>
              <a:gd name="connsiteX322" fmla="*/ 516551 w 528638"/>
              <a:gd name="connsiteY322" fmla="*/ 54295 h 520700"/>
              <a:gd name="connsiteX323" fmla="*/ 318294 w 528638"/>
              <a:gd name="connsiteY323" fmla="*/ 49213 h 520700"/>
              <a:gd name="connsiteX324" fmla="*/ 336041 w 528638"/>
              <a:gd name="connsiteY324" fmla="*/ 80794 h 520700"/>
              <a:gd name="connsiteX325" fmla="*/ 339967 w 528638"/>
              <a:gd name="connsiteY325" fmla="*/ 87015 h 520700"/>
              <a:gd name="connsiteX326" fmla="*/ 343108 w 528638"/>
              <a:gd name="connsiteY326" fmla="*/ 93235 h 520700"/>
              <a:gd name="connsiteX327" fmla="*/ 345307 w 528638"/>
              <a:gd name="connsiteY327" fmla="*/ 99775 h 520700"/>
              <a:gd name="connsiteX328" fmla="*/ 346878 w 528638"/>
              <a:gd name="connsiteY328" fmla="*/ 106633 h 520700"/>
              <a:gd name="connsiteX329" fmla="*/ 347663 w 528638"/>
              <a:gd name="connsiteY329" fmla="*/ 113173 h 520700"/>
              <a:gd name="connsiteX330" fmla="*/ 347663 w 528638"/>
              <a:gd name="connsiteY330" fmla="*/ 120191 h 520700"/>
              <a:gd name="connsiteX331" fmla="*/ 346878 w 528638"/>
              <a:gd name="connsiteY331" fmla="*/ 127050 h 520700"/>
              <a:gd name="connsiteX332" fmla="*/ 345307 w 528638"/>
              <a:gd name="connsiteY332" fmla="*/ 133749 h 520700"/>
              <a:gd name="connsiteX333" fmla="*/ 343108 w 528638"/>
              <a:gd name="connsiteY333" fmla="*/ 140288 h 520700"/>
              <a:gd name="connsiteX334" fmla="*/ 339967 w 528638"/>
              <a:gd name="connsiteY334" fmla="*/ 146668 h 520700"/>
              <a:gd name="connsiteX335" fmla="*/ 336041 w 528638"/>
              <a:gd name="connsiteY335" fmla="*/ 152570 h 520700"/>
              <a:gd name="connsiteX336" fmla="*/ 318294 w 528638"/>
              <a:gd name="connsiteY336" fmla="*/ 184151 h 520700"/>
              <a:gd name="connsiteX337" fmla="*/ 300547 w 528638"/>
              <a:gd name="connsiteY337" fmla="*/ 152570 h 520700"/>
              <a:gd name="connsiteX338" fmla="*/ 296621 w 528638"/>
              <a:gd name="connsiteY338" fmla="*/ 146668 h 520700"/>
              <a:gd name="connsiteX339" fmla="*/ 293480 w 528638"/>
              <a:gd name="connsiteY339" fmla="*/ 140288 h 520700"/>
              <a:gd name="connsiteX340" fmla="*/ 291281 w 528638"/>
              <a:gd name="connsiteY340" fmla="*/ 133749 h 520700"/>
              <a:gd name="connsiteX341" fmla="*/ 289710 w 528638"/>
              <a:gd name="connsiteY341" fmla="*/ 127050 h 520700"/>
              <a:gd name="connsiteX342" fmla="*/ 288925 w 528638"/>
              <a:gd name="connsiteY342" fmla="*/ 120191 h 520700"/>
              <a:gd name="connsiteX343" fmla="*/ 288925 w 528638"/>
              <a:gd name="connsiteY343" fmla="*/ 113173 h 520700"/>
              <a:gd name="connsiteX344" fmla="*/ 289710 w 528638"/>
              <a:gd name="connsiteY344" fmla="*/ 106633 h 520700"/>
              <a:gd name="connsiteX345" fmla="*/ 291281 w 528638"/>
              <a:gd name="connsiteY345" fmla="*/ 99775 h 520700"/>
              <a:gd name="connsiteX346" fmla="*/ 293480 w 528638"/>
              <a:gd name="connsiteY346" fmla="*/ 93235 h 520700"/>
              <a:gd name="connsiteX347" fmla="*/ 296621 w 528638"/>
              <a:gd name="connsiteY347" fmla="*/ 87015 h 520700"/>
              <a:gd name="connsiteX348" fmla="*/ 300547 w 528638"/>
              <a:gd name="connsiteY348" fmla="*/ 80794 h 520700"/>
              <a:gd name="connsiteX349" fmla="*/ 519048 w 528638"/>
              <a:gd name="connsiteY349" fmla="*/ 0 h 520700"/>
              <a:gd name="connsiteX350" fmla="*/ 521564 w 528638"/>
              <a:gd name="connsiteY350" fmla="*/ 316 h 520700"/>
              <a:gd name="connsiteX351" fmla="*/ 523922 w 528638"/>
              <a:gd name="connsiteY351" fmla="*/ 1265 h 520700"/>
              <a:gd name="connsiteX352" fmla="*/ 525808 w 528638"/>
              <a:gd name="connsiteY352" fmla="*/ 2846 h 520700"/>
              <a:gd name="connsiteX353" fmla="*/ 527538 w 528638"/>
              <a:gd name="connsiteY353" fmla="*/ 4902 h 520700"/>
              <a:gd name="connsiteX354" fmla="*/ 528481 w 528638"/>
              <a:gd name="connsiteY354" fmla="*/ 7274 h 520700"/>
              <a:gd name="connsiteX355" fmla="*/ 528638 w 528638"/>
              <a:gd name="connsiteY355" fmla="*/ 9804 h 520700"/>
              <a:gd name="connsiteX356" fmla="*/ 528481 w 528638"/>
              <a:gd name="connsiteY356" fmla="*/ 12176 h 520700"/>
              <a:gd name="connsiteX357" fmla="*/ 527538 w 528638"/>
              <a:gd name="connsiteY357" fmla="*/ 14548 h 520700"/>
              <a:gd name="connsiteX358" fmla="*/ 525808 w 528638"/>
              <a:gd name="connsiteY358" fmla="*/ 16446 h 520700"/>
              <a:gd name="connsiteX359" fmla="*/ 464182 w 528638"/>
              <a:gd name="connsiteY359" fmla="*/ 77958 h 520700"/>
              <a:gd name="connsiteX360" fmla="*/ 462138 w 528638"/>
              <a:gd name="connsiteY360" fmla="*/ 79698 h 520700"/>
              <a:gd name="connsiteX361" fmla="*/ 459780 w 528638"/>
              <a:gd name="connsiteY361" fmla="*/ 80647 h 520700"/>
              <a:gd name="connsiteX362" fmla="*/ 457422 w 528638"/>
              <a:gd name="connsiteY362" fmla="*/ 80963 h 520700"/>
              <a:gd name="connsiteX363" fmla="*/ 455064 w 528638"/>
              <a:gd name="connsiteY363" fmla="*/ 80647 h 520700"/>
              <a:gd name="connsiteX364" fmla="*/ 452549 w 528638"/>
              <a:gd name="connsiteY364" fmla="*/ 79698 h 520700"/>
              <a:gd name="connsiteX365" fmla="*/ 450505 w 528638"/>
              <a:gd name="connsiteY365" fmla="*/ 77958 h 520700"/>
              <a:gd name="connsiteX366" fmla="*/ 448933 w 528638"/>
              <a:gd name="connsiteY366" fmla="*/ 76061 h 520700"/>
              <a:gd name="connsiteX367" fmla="*/ 447989 w 528638"/>
              <a:gd name="connsiteY367" fmla="*/ 73689 h 520700"/>
              <a:gd name="connsiteX368" fmla="*/ 447675 w 528638"/>
              <a:gd name="connsiteY368" fmla="*/ 71159 h 520700"/>
              <a:gd name="connsiteX369" fmla="*/ 447989 w 528638"/>
              <a:gd name="connsiteY369" fmla="*/ 68787 h 520700"/>
              <a:gd name="connsiteX370" fmla="*/ 448933 w 528638"/>
              <a:gd name="connsiteY370" fmla="*/ 66415 h 520700"/>
              <a:gd name="connsiteX371" fmla="*/ 450505 w 528638"/>
              <a:gd name="connsiteY371" fmla="*/ 64359 h 520700"/>
              <a:gd name="connsiteX372" fmla="*/ 512131 w 528638"/>
              <a:gd name="connsiteY372" fmla="*/ 2846 h 520700"/>
              <a:gd name="connsiteX373" fmla="*/ 514332 w 528638"/>
              <a:gd name="connsiteY373" fmla="*/ 1265 h 520700"/>
              <a:gd name="connsiteX374" fmla="*/ 516690 w 528638"/>
              <a:gd name="connsiteY374" fmla="*/ 316 h 520700"/>
              <a:gd name="connsiteX375" fmla="*/ 463548 w 528638"/>
              <a:gd name="connsiteY375" fmla="*/ 0 h 520700"/>
              <a:gd name="connsiteX376" fmla="*/ 466047 w 528638"/>
              <a:gd name="connsiteY376" fmla="*/ 315 h 520700"/>
              <a:gd name="connsiteX377" fmla="*/ 468390 w 528638"/>
              <a:gd name="connsiteY377" fmla="*/ 1259 h 520700"/>
              <a:gd name="connsiteX378" fmla="*/ 470421 w 528638"/>
              <a:gd name="connsiteY378" fmla="*/ 2832 h 520700"/>
              <a:gd name="connsiteX379" fmla="*/ 471983 w 528638"/>
              <a:gd name="connsiteY379" fmla="*/ 4877 h 520700"/>
              <a:gd name="connsiteX380" fmla="*/ 472920 w 528638"/>
              <a:gd name="connsiteY380" fmla="*/ 7237 h 520700"/>
              <a:gd name="connsiteX381" fmla="*/ 473076 w 528638"/>
              <a:gd name="connsiteY381" fmla="*/ 9754 h 520700"/>
              <a:gd name="connsiteX382" fmla="*/ 472920 w 528638"/>
              <a:gd name="connsiteY382" fmla="*/ 12114 h 520700"/>
              <a:gd name="connsiteX383" fmla="*/ 471983 w 528638"/>
              <a:gd name="connsiteY383" fmla="*/ 14473 h 520700"/>
              <a:gd name="connsiteX384" fmla="*/ 470421 w 528638"/>
              <a:gd name="connsiteY384" fmla="*/ 16361 h 520700"/>
              <a:gd name="connsiteX385" fmla="*/ 402320 w 528638"/>
              <a:gd name="connsiteY385" fmla="*/ 84481 h 520700"/>
              <a:gd name="connsiteX386" fmla="*/ 400289 w 528638"/>
              <a:gd name="connsiteY386" fmla="*/ 85897 h 520700"/>
              <a:gd name="connsiteX387" fmla="*/ 397946 w 528638"/>
              <a:gd name="connsiteY387" fmla="*/ 86998 h 520700"/>
              <a:gd name="connsiteX388" fmla="*/ 395447 w 528638"/>
              <a:gd name="connsiteY388" fmla="*/ 87313 h 520700"/>
              <a:gd name="connsiteX389" fmla="*/ 393104 w 528638"/>
              <a:gd name="connsiteY389" fmla="*/ 86998 h 520700"/>
              <a:gd name="connsiteX390" fmla="*/ 390761 w 528638"/>
              <a:gd name="connsiteY390" fmla="*/ 85897 h 520700"/>
              <a:gd name="connsiteX391" fmla="*/ 388731 w 528638"/>
              <a:gd name="connsiteY391" fmla="*/ 84481 h 520700"/>
              <a:gd name="connsiteX392" fmla="*/ 387169 w 528638"/>
              <a:gd name="connsiteY392" fmla="*/ 82279 h 520700"/>
              <a:gd name="connsiteX393" fmla="*/ 386075 w 528638"/>
              <a:gd name="connsiteY393" fmla="*/ 80076 h 520700"/>
              <a:gd name="connsiteX394" fmla="*/ 385763 w 528638"/>
              <a:gd name="connsiteY394" fmla="*/ 77559 h 520700"/>
              <a:gd name="connsiteX395" fmla="*/ 386075 w 528638"/>
              <a:gd name="connsiteY395" fmla="*/ 75357 h 520700"/>
              <a:gd name="connsiteX396" fmla="*/ 387169 w 528638"/>
              <a:gd name="connsiteY396" fmla="*/ 72839 h 520700"/>
              <a:gd name="connsiteX397" fmla="*/ 388731 w 528638"/>
              <a:gd name="connsiteY397" fmla="*/ 70794 h 520700"/>
              <a:gd name="connsiteX398" fmla="*/ 456832 w 528638"/>
              <a:gd name="connsiteY398" fmla="*/ 2832 h 520700"/>
              <a:gd name="connsiteX399" fmla="*/ 458862 w 528638"/>
              <a:gd name="connsiteY399" fmla="*/ 1259 h 520700"/>
              <a:gd name="connsiteX400" fmla="*/ 461205 w 528638"/>
              <a:gd name="connsiteY400" fmla="*/ 315 h 520700"/>
              <a:gd name="connsiteX401" fmla="*/ 409091 w 528638"/>
              <a:gd name="connsiteY401" fmla="*/ 0 h 520700"/>
              <a:gd name="connsiteX402" fmla="*/ 411512 w 528638"/>
              <a:gd name="connsiteY402" fmla="*/ 312 h 520700"/>
              <a:gd name="connsiteX403" fmla="*/ 413934 w 528638"/>
              <a:gd name="connsiteY403" fmla="*/ 1248 h 520700"/>
              <a:gd name="connsiteX404" fmla="*/ 416194 w 528638"/>
              <a:gd name="connsiteY404" fmla="*/ 2809 h 520700"/>
              <a:gd name="connsiteX405" fmla="*/ 417647 w 528638"/>
              <a:gd name="connsiteY405" fmla="*/ 4837 h 520700"/>
              <a:gd name="connsiteX406" fmla="*/ 418616 w 528638"/>
              <a:gd name="connsiteY406" fmla="*/ 7178 h 520700"/>
              <a:gd name="connsiteX407" fmla="*/ 419100 w 528638"/>
              <a:gd name="connsiteY407" fmla="*/ 9674 h 520700"/>
              <a:gd name="connsiteX408" fmla="*/ 418616 w 528638"/>
              <a:gd name="connsiteY408" fmla="*/ 12015 h 520700"/>
              <a:gd name="connsiteX409" fmla="*/ 417647 w 528638"/>
              <a:gd name="connsiteY409" fmla="*/ 14355 h 520700"/>
              <a:gd name="connsiteX410" fmla="*/ 416194 w 528638"/>
              <a:gd name="connsiteY410" fmla="*/ 16228 h 520700"/>
              <a:gd name="connsiteX411" fmla="*/ 359851 w 528638"/>
              <a:gd name="connsiteY411" fmla="*/ 70216 h 520700"/>
              <a:gd name="connsiteX412" fmla="*/ 357591 w 528638"/>
              <a:gd name="connsiteY412" fmla="*/ 71777 h 520700"/>
              <a:gd name="connsiteX413" fmla="*/ 355169 w 528638"/>
              <a:gd name="connsiteY413" fmla="*/ 72713 h 520700"/>
              <a:gd name="connsiteX414" fmla="*/ 352748 w 528638"/>
              <a:gd name="connsiteY414" fmla="*/ 73025 h 520700"/>
              <a:gd name="connsiteX415" fmla="*/ 350165 w 528638"/>
              <a:gd name="connsiteY415" fmla="*/ 72713 h 520700"/>
              <a:gd name="connsiteX416" fmla="*/ 347743 w 528638"/>
              <a:gd name="connsiteY416" fmla="*/ 71777 h 520700"/>
              <a:gd name="connsiteX417" fmla="*/ 345806 w 528638"/>
              <a:gd name="connsiteY417" fmla="*/ 70216 h 520700"/>
              <a:gd name="connsiteX418" fmla="*/ 344030 w 528638"/>
              <a:gd name="connsiteY418" fmla="*/ 68188 h 520700"/>
              <a:gd name="connsiteX419" fmla="*/ 343223 w 528638"/>
              <a:gd name="connsiteY419" fmla="*/ 65847 h 520700"/>
              <a:gd name="connsiteX420" fmla="*/ 342900 w 528638"/>
              <a:gd name="connsiteY420" fmla="*/ 63663 h 520700"/>
              <a:gd name="connsiteX421" fmla="*/ 343223 w 528638"/>
              <a:gd name="connsiteY421" fmla="*/ 61166 h 520700"/>
              <a:gd name="connsiteX422" fmla="*/ 344030 w 528638"/>
              <a:gd name="connsiteY422" fmla="*/ 58826 h 520700"/>
              <a:gd name="connsiteX423" fmla="*/ 345806 w 528638"/>
              <a:gd name="connsiteY423" fmla="*/ 56797 h 520700"/>
              <a:gd name="connsiteX424" fmla="*/ 401987 w 528638"/>
              <a:gd name="connsiteY424" fmla="*/ 2809 h 520700"/>
              <a:gd name="connsiteX425" fmla="*/ 404086 w 528638"/>
              <a:gd name="connsiteY425" fmla="*/ 1248 h 520700"/>
              <a:gd name="connsiteX426" fmla="*/ 406508 w 528638"/>
              <a:gd name="connsiteY426" fmla="*/ 312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</a:cxnLst>
            <a:rect l="l" t="t" r="r" b="b"/>
            <a:pathLst>
              <a:path w="528638" h="520700">
                <a:moveTo>
                  <a:pt x="155149" y="423863"/>
                </a:moveTo>
                <a:lnTo>
                  <a:pt x="162192" y="423863"/>
                </a:lnTo>
                <a:lnTo>
                  <a:pt x="169074" y="424657"/>
                </a:lnTo>
                <a:lnTo>
                  <a:pt x="176116" y="426086"/>
                </a:lnTo>
                <a:lnTo>
                  <a:pt x="182678" y="428467"/>
                </a:lnTo>
                <a:lnTo>
                  <a:pt x="188920" y="431483"/>
                </a:lnTo>
                <a:lnTo>
                  <a:pt x="195002" y="435293"/>
                </a:lnTo>
                <a:lnTo>
                  <a:pt x="227013" y="453073"/>
                </a:lnTo>
                <a:lnTo>
                  <a:pt x="195002" y="471012"/>
                </a:lnTo>
                <a:lnTo>
                  <a:pt x="188280" y="475140"/>
                </a:lnTo>
                <a:lnTo>
                  <a:pt x="181398" y="478315"/>
                </a:lnTo>
                <a:lnTo>
                  <a:pt x="174036" y="480537"/>
                </a:lnTo>
                <a:lnTo>
                  <a:pt x="166513" y="482125"/>
                </a:lnTo>
                <a:lnTo>
                  <a:pt x="158670" y="482601"/>
                </a:lnTo>
                <a:lnTo>
                  <a:pt x="150828" y="482125"/>
                </a:lnTo>
                <a:lnTo>
                  <a:pt x="143305" y="480537"/>
                </a:lnTo>
                <a:lnTo>
                  <a:pt x="135943" y="478315"/>
                </a:lnTo>
                <a:lnTo>
                  <a:pt x="128901" y="475140"/>
                </a:lnTo>
                <a:lnTo>
                  <a:pt x="122338" y="471012"/>
                </a:lnTo>
                <a:lnTo>
                  <a:pt x="90488" y="453073"/>
                </a:lnTo>
                <a:lnTo>
                  <a:pt x="122338" y="435293"/>
                </a:lnTo>
                <a:lnTo>
                  <a:pt x="128421" y="431483"/>
                </a:lnTo>
                <a:lnTo>
                  <a:pt x="134663" y="428467"/>
                </a:lnTo>
                <a:lnTo>
                  <a:pt x="141385" y="426086"/>
                </a:lnTo>
                <a:lnTo>
                  <a:pt x="148267" y="424657"/>
                </a:lnTo>
                <a:close/>
                <a:moveTo>
                  <a:pt x="217061" y="361950"/>
                </a:moveTo>
                <a:lnTo>
                  <a:pt x="224104" y="361950"/>
                </a:lnTo>
                <a:lnTo>
                  <a:pt x="230986" y="362746"/>
                </a:lnTo>
                <a:lnTo>
                  <a:pt x="238028" y="364338"/>
                </a:lnTo>
                <a:lnTo>
                  <a:pt x="244590" y="366407"/>
                </a:lnTo>
                <a:lnTo>
                  <a:pt x="250832" y="369591"/>
                </a:lnTo>
                <a:lnTo>
                  <a:pt x="256914" y="373252"/>
                </a:lnTo>
                <a:lnTo>
                  <a:pt x="288925" y="391080"/>
                </a:lnTo>
                <a:lnTo>
                  <a:pt x="256914" y="409068"/>
                </a:lnTo>
                <a:lnTo>
                  <a:pt x="251633" y="412570"/>
                </a:lnTo>
                <a:lnTo>
                  <a:pt x="245711" y="415594"/>
                </a:lnTo>
                <a:lnTo>
                  <a:pt x="239789" y="417664"/>
                </a:lnTo>
                <a:lnTo>
                  <a:pt x="233547" y="419415"/>
                </a:lnTo>
                <a:lnTo>
                  <a:pt x="227145" y="420370"/>
                </a:lnTo>
                <a:lnTo>
                  <a:pt x="220582" y="420688"/>
                </a:lnTo>
                <a:lnTo>
                  <a:pt x="212900" y="420211"/>
                </a:lnTo>
                <a:lnTo>
                  <a:pt x="205377" y="418937"/>
                </a:lnTo>
                <a:lnTo>
                  <a:pt x="197855" y="416549"/>
                </a:lnTo>
                <a:lnTo>
                  <a:pt x="190973" y="413207"/>
                </a:lnTo>
                <a:lnTo>
                  <a:pt x="184411" y="409068"/>
                </a:lnTo>
                <a:lnTo>
                  <a:pt x="152400" y="391080"/>
                </a:lnTo>
                <a:lnTo>
                  <a:pt x="184411" y="373252"/>
                </a:lnTo>
                <a:lnTo>
                  <a:pt x="190333" y="369591"/>
                </a:lnTo>
                <a:lnTo>
                  <a:pt x="196735" y="366407"/>
                </a:lnTo>
                <a:lnTo>
                  <a:pt x="203297" y="364338"/>
                </a:lnTo>
                <a:lnTo>
                  <a:pt x="210179" y="362746"/>
                </a:lnTo>
                <a:close/>
                <a:moveTo>
                  <a:pt x="279893" y="300038"/>
                </a:moveTo>
                <a:lnTo>
                  <a:pt x="286687" y="300038"/>
                </a:lnTo>
                <a:lnTo>
                  <a:pt x="293639" y="300675"/>
                </a:lnTo>
                <a:lnTo>
                  <a:pt x="300434" y="302426"/>
                </a:lnTo>
                <a:lnTo>
                  <a:pt x="307070" y="304495"/>
                </a:lnTo>
                <a:lnTo>
                  <a:pt x="313232" y="307520"/>
                </a:lnTo>
                <a:lnTo>
                  <a:pt x="319079" y="311340"/>
                </a:lnTo>
                <a:lnTo>
                  <a:pt x="350838" y="329328"/>
                </a:lnTo>
                <a:lnTo>
                  <a:pt x="319079" y="347156"/>
                </a:lnTo>
                <a:lnTo>
                  <a:pt x="312600" y="351295"/>
                </a:lnTo>
                <a:lnTo>
                  <a:pt x="305806" y="354478"/>
                </a:lnTo>
                <a:lnTo>
                  <a:pt x="298538" y="357025"/>
                </a:lnTo>
                <a:lnTo>
                  <a:pt x="291111" y="358299"/>
                </a:lnTo>
                <a:lnTo>
                  <a:pt x="283211" y="358776"/>
                </a:lnTo>
                <a:lnTo>
                  <a:pt x="276891" y="358458"/>
                </a:lnTo>
                <a:lnTo>
                  <a:pt x="270570" y="357503"/>
                </a:lnTo>
                <a:lnTo>
                  <a:pt x="264566" y="355752"/>
                </a:lnTo>
                <a:lnTo>
                  <a:pt x="258562" y="353682"/>
                </a:lnTo>
                <a:lnTo>
                  <a:pt x="252874" y="350658"/>
                </a:lnTo>
                <a:lnTo>
                  <a:pt x="247501" y="347156"/>
                </a:lnTo>
                <a:lnTo>
                  <a:pt x="215900" y="329328"/>
                </a:lnTo>
                <a:lnTo>
                  <a:pt x="247501" y="311340"/>
                </a:lnTo>
                <a:lnTo>
                  <a:pt x="253348" y="307520"/>
                </a:lnTo>
                <a:lnTo>
                  <a:pt x="259668" y="304495"/>
                </a:lnTo>
                <a:lnTo>
                  <a:pt x="266304" y="302426"/>
                </a:lnTo>
                <a:lnTo>
                  <a:pt x="272941" y="300675"/>
                </a:lnTo>
                <a:close/>
                <a:moveTo>
                  <a:pt x="69057" y="296863"/>
                </a:moveTo>
                <a:lnTo>
                  <a:pt x="86961" y="328529"/>
                </a:lnTo>
                <a:lnTo>
                  <a:pt x="90730" y="334576"/>
                </a:lnTo>
                <a:lnTo>
                  <a:pt x="93871" y="340941"/>
                </a:lnTo>
                <a:lnTo>
                  <a:pt x="96070" y="347465"/>
                </a:lnTo>
                <a:lnTo>
                  <a:pt x="97641" y="354148"/>
                </a:lnTo>
                <a:lnTo>
                  <a:pt x="98426" y="360991"/>
                </a:lnTo>
                <a:lnTo>
                  <a:pt x="98426" y="367674"/>
                </a:lnTo>
                <a:lnTo>
                  <a:pt x="97641" y="374516"/>
                </a:lnTo>
                <a:lnTo>
                  <a:pt x="96070" y="381359"/>
                </a:lnTo>
                <a:lnTo>
                  <a:pt x="93871" y="387883"/>
                </a:lnTo>
                <a:lnTo>
                  <a:pt x="90730" y="394089"/>
                </a:lnTo>
                <a:lnTo>
                  <a:pt x="86961" y="400135"/>
                </a:lnTo>
                <a:lnTo>
                  <a:pt x="69057" y="431801"/>
                </a:lnTo>
                <a:lnTo>
                  <a:pt x="51310" y="400135"/>
                </a:lnTo>
                <a:lnTo>
                  <a:pt x="47227" y="394089"/>
                </a:lnTo>
                <a:lnTo>
                  <a:pt x="44243" y="387883"/>
                </a:lnTo>
                <a:lnTo>
                  <a:pt x="42044" y="381199"/>
                </a:lnTo>
                <a:lnTo>
                  <a:pt x="40316" y="374516"/>
                </a:lnTo>
                <a:lnTo>
                  <a:pt x="39688" y="367674"/>
                </a:lnTo>
                <a:lnTo>
                  <a:pt x="39688" y="360991"/>
                </a:lnTo>
                <a:lnTo>
                  <a:pt x="40316" y="354148"/>
                </a:lnTo>
                <a:lnTo>
                  <a:pt x="42044" y="347306"/>
                </a:lnTo>
                <a:lnTo>
                  <a:pt x="44243" y="340941"/>
                </a:lnTo>
                <a:lnTo>
                  <a:pt x="47227" y="334576"/>
                </a:lnTo>
                <a:lnTo>
                  <a:pt x="51310" y="328529"/>
                </a:lnTo>
                <a:close/>
                <a:moveTo>
                  <a:pt x="341723" y="238125"/>
                </a:moveTo>
                <a:lnTo>
                  <a:pt x="348683" y="238125"/>
                </a:lnTo>
                <a:lnTo>
                  <a:pt x="355485" y="238919"/>
                </a:lnTo>
                <a:lnTo>
                  <a:pt x="362446" y="240506"/>
                </a:lnTo>
                <a:lnTo>
                  <a:pt x="368932" y="242729"/>
                </a:lnTo>
                <a:lnTo>
                  <a:pt x="375101" y="245745"/>
                </a:lnTo>
                <a:lnTo>
                  <a:pt x="381113" y="249555"/>
                </a:lnTo>
                <a:lnTo>
                  <a:pt x="412751" y="267494"/>
                </a:lnTo>
                <a:lnTo>
                  <a:pt x="381113" y="285274"/>
                </a:lnTo>
                <a:lnTo>
                  <a:pt x="374627" y="289243"/>
                </a:lnTo>
                <a:lnTo>
                  <a:pt x="367666" y="292577"/>
                </a:lnTo>
                <a:lnTo>
                  <a:pt x="360389" y="294958"/>
                </a:lnTo>
                <a:lnTo>
                  <a:pt x="352954" y="296387"/>
                </a:lnTo>
                <a:lnTo>
                  <a:pt x="345203" y="296863"/>
                </a:lnTo>
                <a:lnTo>
                  <a:pt x="337610" y="296387"/>
                </a:lnTo>
                <a:lnTo>
                  <a:pt x="330016" y="294958"/>
                </a:lnTo>
                <a:lnTo>
                  <a:pt x="322740" y="292577"/>
                </a:lnTo>
                <a:lnTo>
                  <a:pt x="315779" y="289243"/>
                </a:lnTo>
                <a:lnTo>
                  <a:pt x="309293" y="285274"/>
                </a:lnTo>
                <a:lnTo>
                  <a:pt x="277813" y="267494"/>
                </a:lnTo>
                <a:lnTo>
                  <a:pt x="309293" y="249555"/>
                </a:lnTo>
                <a:lnTo>
                  <a:pt x="315305" y="245745"/>
                </a:lnTo>
                <a:lnTo>
                  <a:pt x="321632" y="242729"/>
                </a:lnTo>
                <a:lnTo>
                  <a:pt x="328118" y="240506"/>
                </a:lnTo>
                <a:lnTo>
                  <a:pt x="334920" y="238919"/>
                </a:lnTo>
                <a:close/>
                <a:moveTo>
                  <a:pt x="131762" y="234950"/>
                </a:moveTo>
                <a:lnTo>
                  <a:pt x="150150" y="266653"/>
                </a:lnTo>
                <a:lnTo>
                  <a:pt x="154021" y="272707"/>
                </a:lnTo>
                <a:lnTo>
                  <a:pt x="157247" y="279080"/>
                </a:lnTo>
                <a:lnTo>
                  <a:pt x="159506" y="285452"/>
                </a:lnTo>
                <a:lnTo>
                  <a:pt x="161119" y="292303"/>
                </a:lnTo>
                <a:lnTo>
                  <a:pt x="161925" y="299153"/>
                </a:lnTo>
                <a:lnTo>
                  <a:pt x="161925" y="306004"/>
                </a:lnTo>
                <a:lnTo>
                  <a:pt x="161119" y="312695"/>
                </a:lnTo>
                <a:lnTo>
                  <a:pt x="159506" y="319386"/>
                </a:lnTo>
                <a:lnTo>
                  <a:pt x="157247" y="325918"/>
                </a:lnTo>
                <a:lnTo>
                  <a:pt x="154021" y="332131"/>
                </a:lnTo>
                <a:lnTo>
                  <a:pt x="150150" y="338344"/>
                </a:lnTo>
                <a:lnTo>
                  <a:pt x="131762" y="369888"/>
                </a:lnTo>
                <a:lnTo>
                  <a:pt x="113536" y="338344"/>
                </a:lnTo>
                <a:lnTo>
                  <a:pt x="109504" y="332131"/>
                </a:lnTo>
                <a:lnTo>
                  <a:pt x="106278" y="325918"/>
                </a:lnTo>
                <a:lnTo>
                  <a:pt x="104019" y="319386"/>
                </a:lnTo>
                <a:lnTo>
                  <a:pt x="102406" y="312695"/>
                </a:lnTo>
                <a:lnTo>
                  <a:pt x="101600" y="306004"/>
                </a:lnTo>
                <a:lnTo>
                  <a:pt x="101600" y="299153"/>
                </a:lnTo>
                <a:lnTo>
                  <a:pt x="102406" y="292303"/>
                </a:lnTo>
                <a:lnTo>
                  <a:pt x="104019" y="285452"/>
                </a:lnTo>
                <a:lnTo>
                  <a:pt x="106278" y="279080"/>
                </a:lnTo>
                <a:lnTo>
                  <a:pt x="109504" y="272707"/>
                </a:lnTo>
                <a:lnTo>
                  <a:pt x="113536" y="266653"/>
                </a:lnTo>
                <a:close/>
                <a:moveTo>
                  <a:pt x="404311" y="176213"/>
                </a:moveTo>
                <a:lnTo>
                  <a:pt x="411345" y="176213"/>
                </a:lnTo>
                <a:lnTo>
                  <a:pt x="418219" y="177168"/>
                </a:lnTo>
                <a:lnTo>
                  <a:pt x="425093" y="178601"/>
                </a:lnTo>
                <a:lnTo>
                  <a:pt x="431967" y="180829"/>
                </a:lnTo>
                <a:lnTo>
                  <a:pt x="438042" y="183854"/>
                </a:lnTo>
                <a:lnTo>
                  <a:pt x="444117" y="187515"/>
                </a:lnTo>
                <a:lnTo>
                  <a:pt x="476250" y="205503"/>
                </a:lnTo>
                <a:lnTo>
                  <a:pt x="444117" y="223331"/>
                </a:lnTo>
                <a:lnTo>
                  <a:pt x="437563" y="227629"/>
                </a:lnTo>
                <a:lnTo>
                  <a:pt x="430529" y="230812"/>
                </a:lnTo>
                <a:lnTo>
                  <a:pt x="423335" y="233200"/>
                </a:lnTo>
                <a:lnTo>
                  <a:pt x="415821" y="234633"/>
                </a:lnTo>
                <a:lnTo>
                  <a:pt x="407828" y="234951"/>
                </a:lnTo>
                <a:lnTo>
                  <a:pt x="400154" y="234633"/>
                </a:lnTo>
                <a:lnTo>
                  <a:pt x="392640" y="233200"/>
                </a:lnTo>
                <a:lnTo>
                  <a:pt x="385127" y="230812"/>
                </a:lnTo>
                <a:lnTo>
                  <a:pt x="378253" y="227629"/>
                </a:lnTo>
                <a:lnTo>
                  <a:pt x="371698" y="223331"/>
                </a:lnTo>
                <a:lnTo>
                  <a:pt x="339725" y="205503"/>
                </a:lnTo>
                <a:lnTo>
                  <a:pt x="371698" y="187515"/>
                </a:lnTo>
                <a:lnTo>
                  <a:pt x="377613" y="183854"/>
                </a:lnTo>
                <a:lnTo>
                  <a:pt x="384008" y="180829"/>
                </a:lnTo>
                <a:lnTo>
                  <a:pt x="390562" y="178601"/>
                </a:lnTo>
                <a:lnTo>
                  <a:pt x="397436" y="177168"/>
                </a:lnTo>
                <a:close/>
                <a:moveTo>
                  <a:pt x="193676" y="173038"/>
                </a:moveTo>
                <a:lnTo>
                  <a:pt x="212063" y="204619"/>
                </a:lnTo>
                <a:lnTo>
                  <a:pt x="216096" y="210521"/>
                </a:lnTo>
                <a:lnTo>
                  <a:pt x="219160" y="216901"/>
                </a:lnTo>
                <a:lnTo>
                  <a:pt x="221419" y="223600"/>
                </a:lnTo>
                <a:lnTo>
                  <a:pt x="223032" y="230140"/>
                </a:lnTo>
                <a:lnTo>
                  <a:pt x="223838" y="236998"/>
                </a:lnTo>
                <a:lnTo>
                  <a:pt x="223838" y="243857"/>
                </a:lnTo>
                <a:lnTo>
                  <a:pt x="223032" y="250556"/>
                </a:lnTo>
                <a:lnTo>
                  <a:pt x="221419" y="257414"/>
                </a:lnTo>
                <a:lnTo>
                  <a:pt x="219160" y="263954"/>
                </a:lnTo>
                <a:lnTo>
                  <a:pt x="216096" y="270174"/>
                </a:lnTo>
                <a:lnTo>
                  <a:pt x="212063" y="276395"/>
                </a:lnTo>
                <a:lnTo>
                  <a:pt x="193676" y="307976"/>
                </a:lnTo>
                <a:lnTo>
                  <a:pt x="175449" y="276395"/>
                </a:lnTo>
                <a:lnTo>
                  <a:pt x="171417" y="270174"/>
                </a:lnTo>
                <a:lnTo>
                  <a:pt x="168191" y="263954"/>
                </a:lnTo>
                <a:lnTo>
                  <a:pt x="165932" y="257414"/>
                </a:lnTo>
                <a:lnTo>
                  <a:pt x="164319" y="250556"/>
                </a:lnTo>
                <a:lnTo>
                  <a:pt x="163513" y="243857"/>
                </a:lnTo>
                <a:lnTo>
                  <a:pt x="163513" y="236998"/>
                </a:lnTo>
                <a:lnTo>
                  <a:pt x="164319" y="230140"/>
                </a:lnTo>
                <a:lnTo>
                  <a:pt x="165932" y="223600"/>
                </a:lnTo>
                <a:lnTo>
                  <a:pt x="168191" y="216901"/>
                </a:lnTo>
                <a:lnTo>
                  <a:pt x="171417" y="210521"/>
                </a:lnTo>
                <a:lnTo>
                  <a:pt x="175449" y="204619"/>
                </a:lnTo>
                <a:close/>
                <a:moveTo>
                  <a:pt x="256382" y="111125"/>
                </a:moveTo>
                <a:lnTo>
                  <a:pt x="274286" y="142828"/>
                </a:lnTo>
                <a:lnTo>
                  <a:pt x="278055" y="148723"/>
                </a:lnTo>
                <a:lnTo>
                  <a:pt x="281196" y="155095"/>
                </a:lnTo>
                <a:lnTo>
                  <a:pt x="283395" y="161787"/>
                </a:lnTo>
                <a:lnTo>
                  <a:pt x="284966" y="168318"/>
                </a:lnTo>
                <a:lnTo>
                  <a:pt x="285751" y="175169"/>
                </a:lnTo>
                <a:lnTo>
                  <a:pt x="285751" y="182019"/>
                </a:lnTo>
                <a:lnTo>
                  <a:pt x="284966" y="188870"/>
                </a:lnTo>
                <a:lnTo>
                  <a:pt x="283395" y="195402"/>
                </a:lnTo>
                <a:lnTo>
                  <a:pt x="281196" y="202093"/>
                </a:lnTo>
                <a:lnTo>
                  <a:pt x="278055" y="208465"/>
                </a:lnTo>
                <a:lnTo>
                  <a:pt x="274286" y="214360"/>
                </a:lnTo>
                <a:lnTo>
                  <a:pt x="256382" y="246063"/>
                </a:lnTo>
                <a:lnTo>
                  <a:pt x="238635" y="214360"/>
                </a:lnTo>
                <a:lnTo>
                  <a:pt x="234709" y="208465"/>
                </a:lnTo>
                <a:lnTo>
                  <a:pt x="231568" y="202093"/>
                </a:lnTo>
                <a:lnTo>
                  <a:pt x="229369" y="195402"/>
                </a:lnTo>
                <a:lnTo>
                  <a:pt x="227798" y="188870"/>
                </a:lnTo>
                <a:lnTo>
                  <a:pt x="227013" y="182019"/>
                </a:lnTo>
                <a:lnTo>
                  <a:pt x="227013" y="175169"/>
                </a:lnTo>
                <a:lnTo>
                  <a:pt x="227798" y="168318"/>
                </a:lnTo>
                <a:lnTo>
                  <a:pt x="229369" y="161787"/>
                </a:lnTo>
                <a:lnTo>
                  <a:pt x="231568" y="155095"/>
                </a:lnTo>
                <a:lnTo>
                  <a:pt x="234709" y="148723"/>
                </a:lnTo>
                <a:lnTo>
                  <a:pt x="238635" y="142828"/>
                </a:lnTo>
                <a:close/>
                <a:moveTo>
                  <a:pt x="518995" y="109538"/>
                </a:moveTo>
                <a:lnTo>
                  <a:pt x="521524" y="109857"/>
                </a:lnTo>
                <a:lnTo>
                  <a:pt x="523896" y="110813"/>
                </a:lnTo>
                <a:lnTo>
                  <a:pt x="525793" y="112408"/>
                </a:lnTo>
                <a:lnTo>
                  <a:pt x="527531" y="114321"/>
                </a:lnTo>
                <a:lnTo>
                  <a:pt x="528480" y="116712"/>
                </a:lnTo>
                <a:lnTo>
                  <a:pt x="528638" y="119263"/>
                </a:lnTo>
                <a:lnTo>
                  <a:pt x="528480" y="121655"/>
                </a:lnTo>
                <a:lnTo>
                  <a:pt x="527531" y="124046"/>
                </a:lnTo>
                <a:lnTo>
                  <a:pt x="525793" y="126119"/>
                </a:lnTo>
                <a:lnTo>
                  <a:pt x="470781" y="181441"/>
                </a:lnTo>
                <a:lnTo>
                  <a:pt x="468726" y="182876"/>
                </a:lnTo>
                <a:lnTo>
                  <a:pt x="466355" y="183832"/>
                </a:lnTo>
                <a:lnTo>
                  <a:pt x="463826" y="184151"/>
                </a:lnTo>
                <a:lnTo>
                  <a:pt x="461455" y="183832"/>
                </a:lnTo>
                <a:lnTo>
                  <a:pt x="459084" y="182876"/>
                </a:lnTo>
                <a:lnTo>
                  <a:pt x="457028" y="181441"/>
                </a:lnTo>
                <a:lnTo>
                  <a:pt x="455448" y="179209"/>
                </a:lnTo>
                <a:lnTo>
                  <a:pt x="454499" y="176817"/>
                </a:lnTo>
                <a:lnTo>
                  <a:pt x="454025" y="174426"/>
                </a:lnTo>
                <a:lnTo>
                  <a:pt x="454499" y="171875"/>
                </a:lnTo>
                <a:lnTo>
                  <a:pt x="455448" y="169643"/>
                </a:lnTo>
                <a:lnTo>
                  <a:pt x="457028" y="167570"/>
                </a:lnTo>
                <a:lnTo>
                  <a:pt x="512040" y="112408"/>
                </a:lnTo>
                <a:lnTo>
                  <a:pt x="514253" y="110813"/>
                </a:lnTo>
                <a:lnTo>
                  <a:pt x="516624" y="109857"/>
                </a:lnTo>
                <a:close/>
                <a:moveTo>
                  <a:pt x="442913" y="82550"/>
                </a:moveTo>
                <a:lnTo>
                  <a:pt x="433226" y="117412"/>
                </a:lnTo>
                <a:lnTo>
                  <a:pt x="431796" y="124384"/>
                </a:lnTo>
                <a:lnTo>
                  <a:pt x="429414" y="131040"/>
                </a:lnTo>
                <a:lnTo>
                  <a:pt x="426397" y="137220"/>
                </a:lnTo>
                <a:lnTo>
                  <a:pt x="422744" y="143083"/>
                </a:lnTo>
                <a:lnTo>
                  <a:pt x="418298" y="148312"/>
                </a:lnTo>
                <a:lnTo>
                  <a:pt x="413534" y="153383"/>
                </a:lnTo>
                <a:lnTo>
                  <a:pt x="408134" y="157503"/>
                </a:lnTo>
                <a:lnTo>
                  <a:pt x="402417" y="161148"/>
                </a:lnTo>
                <a:lnTo>
                  <a:pt x="396065" y="164000"/>
                </a:lnTo>
                <a:lnTo>
                  <a:pt x="389395" y="166377"/>
                </a:lnTo>
                <a:lnTo>
                  <a:pt x="382249" y="167803"/>
                </a:lnTo>
                <a:lnTo>
                  <a:pt x="365574" y="172399"/>
                </a:lnTo>
                <a:lnTo>
                  <a:pt x="16675" y="517848"/>
                </a:lnTo>
                <a:lnTo>
                  <a:pt x="14451" y="519432"/>
                </a:lnTo>
                <a:lnTo>
                  <a:pt x="12228" y="520383"/>
                </a:lnTo>
                <a:lnTo>
                  <a:pt x="9687" y="520700"/>
                </a:lnTo>
                <a:lnTo>
                  <a:pt x="7146" y="520383"/>
                </a:lnTo>
                <a:lnTo>
                  <a:pt x="4764" y="519432"/>
                </a:lnTo>
                <a:lnTo>
                  <a:pt x="2859" y="517848"/>
                </a:lnTo>
                <a:lnTo>
                  <a:pt x="1112" y="515788"/>
                </a:lnTo>
                <a:lnTo>
                  <a:pt x="318" y="513411"/>
                </a:lnTo>
                <a:lnTo>
                  <a:pt x="0" y="510875"/>
                </a:lnTo>
                <a:lnTo>
                  <a:pt x="318" y="508498"/>
                </a:lnTo>
                <a:lnTo>
                  <a:pt x="1112" y="506122"/>
                </a:lnTo>
                <a:lnTo>
                  <a:pt x="2859" y="504062"/>
                </a:lnTo>
                <a:lnTo>
                  <a:pt x="352552" y="157978"/>
                </a:lnTo>
                <a:lnTo>
                  <a:pt x="356840" y="142608"/>
                </a:lnTo>
                <a:lnTo>
                  <a:pt x="358269" y="135635"/>
                </a:lnTo>
                <a:lnTo>
                  <a:pt x="360651" y="128980"/>
                </a:lnTo>
                <a:lnTo>
                  <a:pt x="363668" y="122800"/>
                </a:lnTo>
                <a:lnTo>
                  <a:pt x="367321" y="116937"/>
                </a:lnTo>
                <a:lnTo>
                  <a:pt x="371609" y="111707"/>
                </a:lnTo>
                <a:lnTo>
                  <a:pt x="376532" y="106953"/>
                </a:lnTo>
                <a:lnTo>
                  <a:pt x="381772" y="102675"/>
                </a:lnTo>
                <a:lnTo>
                  <a:pt x="387648" y="99030"/>
                </a:lnTo>
                <a:lnTo>
                  <a:pt x="394000" y="96019"/>
                </a:lnTo>
                <a:lnTo>
                  <a:pt x="400670" y="93801"/>
                </a:lnTo>
                <a:lnTo>
                  <a:pt x="407658" y="92216"/>
                </a:lnTo>
                <a:close/>
                <a:moveTo>
                  <a:pt x="518937" y="53975"/>
                </a:moveTo>
                <a:lnTo>
                  <a:pt x="521481" y="54295"/>
                </a:lnTo>
                <a:lnTo>
                  <a:pt x="523867" y="55256"/>
                </a:lnTo>
                <a:lnTo>
                  <a:pt x="525775" y="56858"/>
                </a:lnTo>
                <a:lnTo>
                  <a:pt x="527525" y="58941"/>
                </a:lnTo>
                <a:lnTo>
                  <a:pt x="528479" y="61343"/>
                </a:lnTo>
                <a:lnTo>
                  <a:pt x="528638" y="63906"/>
                </a:lnTo>
                <a:lnTo>
                  <a:pt x="528479" y="66149"/>
                </a:lnTo>
                <a:lnTo>
                  <a:pt x="527525" y="68551"/>
                </a:lnTo>
                <a:lnTo>
                  <a:pt x="525775" y="70634"/>
                </a:lnTo>
                <a:lnTo>
                  <a:pt x="456596" y="139992"/>
                </a:lnTo>
                <a:lnTo>
                  <a:pt x="454528" y="141433"/>
                </a:lnTo>
                <a:lnTo>
                  <a:pt x="452143" y="142555"/>
                </a:lnTo>
                <a:lnTo>
                  <a:pt x="449598" y="142875"/>
                </a:lnTo>
                <a:lnTo>
                  <a:pt x="447054" y="142555"/>
                </a:lnTo>
                <a:lnTo>
                  <a:pt x="444827" y="141433"/>
                </a:lnTo>
                <a:lnTo>
                  <a:pt x="442601" y="139992"/>
                </a:lnTo>
                <a:lnTo>
                  <a:pt x="441169" y="137749"/>
                </a:lnTo>
                <a:lnTo>
                  <a:pt x="440056" y="135507"/>
                </a:lnTo>
                <a:lnTo>
                  <a:pt x="439738" y="132944"/>
                </a:lnTo>
                <a:lnTo>
                  <a:pt x="440056" y="130541"/>
                </a:lnTo>
                <a:lnTo>
                  <a:pt x="441169" y="128138"/>
                </a:lnTo>
                <a:lnTo>
                  <a:pt x="442601" y="126056"/>
                </a:lnTo>
                <a:lnTo>
                  <a:pt x="511939" y="56858"/>
                </a:lnTo>
                <a:lnTo>
                  <a:pt x="514166" y="55256"/>
                </a:lnTo>
                <a:lnTo>
                  <a:pt x="516551" y="54295"/>
                </a:lnTo>
                <a:close/>
                <a:moveTo>
                  <a:pt x="318294" y="49213"/>
                </a:moveTo>
                <a:lnTo>
                  <a:pt x="336041" y="80794"/>
                </a:lnTo>
                <a:lnTo>
                  <a:pt x="339967" y="87015"/>
                </a:lnTo>
                <a:lnTo>
                  <a:pt x="343108" y="93235"/>
                </a:lnTo>
                <a:lnTo>
                  <a:pt x="345307" y="99775"/>
                </a:lnTo>
                <a:lnTo>
                  <a:pt x="346878" y="106633"/>
                </a:lnTo>
                <a:lnTo>
                  <a:pt x="347663" y="113173"/>
                </a:lnTo>
                <a:lnTo>
                  <a:pt x="347663" y="120191"/>
                </a:lnTo>
                <a:lnTo>
                  <a:pt x="346878" y="127050"/>
                </a:lnTo>
                <a:lnTo>
                  <a:pt x="345307" y="133749"/>
                </a:lnTo>
                <a:lnTo>
                  <a:pt x="343108" y="140288"/>
                </a:lnTo>
                <a:lnTo>
                  <a:pt x="339967" y="146668"/>
                </a:lnTo>
                <a:lnTo>
                  <a:pt x="336041" y="152570"/>
                </a:lnTo>
                <a:lnTo>
                  <a:pt x="318294" y="184151"/>
                </a:lnTo>
                <a:lnTo>
                  <a:pt x="300547" y="152570"/>
                </a:lnTo>
                <a:lnTo>
                  <a:pt x="296621" y="146668"/>
                </a:lnTo>
                <a:lnTo>
                  <a:pt x="293480" y="140288"/>
                </a:lnTo>
                <a:lnTo>
                  <a:pt x="291281" y="133749"/>
                </a:lnTo>
                <a:lnTo>
                  <a:pt x="289710" y="127050"/>
                </a:lnTo>
                <a:lnTo>
                  <a:pt x="288925" y="120191"/>
                </a:lnTo>
                <a:lnTo>
                  <a:pt x="288925" y="113173"/>
                </a:lnTo>
                <a:lnTo>
                  <a:pt x="289710" y="106633"/>
                </a:lnTo>
                <a:lnTo>
                  <a:pt x="291281" y="99775"/>
                </a:lnTo>
                <a:lnTo>
                  <a:pt x="293480" y="93235"/>
                </a:lnTo>
                <a:lnTo>
                  <a:pt x="296621" y="87015"/>
                </a:lnTo>
                <a:lnTo>
                  <a:pt x="300547" y="80794"/>
                </a:lnTo>
                <a:close/>
                <a:moveTo>
                  <a:pt x="519048" y="0"/>
                </a:moveTo>
                <a:lnTo>
                  <a:pt x="521564" y="316"/>
                </a:lnTo>
                <a:lnTo>
                  <a:pt x="523922" y="1265"/>
                </a:lnTo>
                <a:lnTo>
                  <a:pt x="525808" y="2846"/>
                </a:lnTo>
                <a:lnTo>
                  <a:pt x="527538" y="4902"/>
                </a:lnTo>
                <a:lnTo>
                  <a:pt x="528481" y="7274"/>
                </a:lnTo>
                <a:lnTo>
                  <a:pt x="528638" y="9804"/>
                </a:lnTo>
                <a:lnTo>
                  <a:pt x="528481" y="12176"/>
                </a:lnTo>
                <a:lnTo>
                  <a:pt x="527538" y="14548"/>
                </a:lnTo>
                <a:lnTo>
                  <a:pt x="525808" y="16446"/>
                </a:lnTo>
                <a:lnTo>
                  <a:pt x="464182" y="77958"/>
                </a:lnTo>
                <a:lnTo>
                  <a:pt x="462138" y="79698"/>
                </a:lnTo>
                <a:lnTo>
                  <a:pt x="459780" y="80647"/>
                </a:lnTo>
                <a:lnTo>
                  <a:pt x="457422" y="80963"/>
                </a:lnTo>
                <a:lnTo>
                  <a:pt x="455064" y="80647"/>
                </a:lnTo>
                <a:lnTo>
                  <a:pt x="452549" y="79698"/>
                </a:lnTo>
                <a:lnTo>
                  <a:pt x="450505" y="77958"/>
                </a:lnTo>
                <a:lnTo>
                  <a:pt x="448933" y="76061"/>
                </a:lnTo>
                <a:lnTo>
                  <a:pt x="447989" y="73689"/>
                </a:lnTo>
                <a:lnTo>
                  <a:pt x="447675" y="71159"/>
                </a:lnTo>
                <a:lnTo>
                  <a:pt x="447989" y="68787"/>
                </a:lnTo>
                <a:lnTo>
                  <a:pt x="448933" y="66415"/>
                </a:lnTo>
                <a:lnTo>
                  <a:pt x="450505" y="64359"/>
                </a:lnTo>
                <a:lnTo>
                  <a:pt x="512131" y="2846"/>
                </a:lnTo>
                <a:lnTo>
                  <a:pt x="514332" y="1265"/>
                </a:lnTo>
                <a:lnTo>
                  <a:pt x="516690" y="316"/>
                </a:lnTo>
                <a:close/>
                <a:moveTo>
                  <a:pt x="463548" y="0"/>
                </a:moveTo>
                <a:lnTo>
                  <a:pt x="466047" y="315"/>
                </a:lnTo>
                <a:lnTo>
                  <a:pt x="468390" y="1259"/>
                </a:lnTo>
                <a:lnTo>
                  <a:pt x="470421" y="2832"/>
                </a:lnTo>
                <a:lnTo>
                  <a:pt x="471983" y="4877"/>
                </a:lnTo>
                <a:lnTo>
                  <a:pt x="472920" y="7237"/>
                </a:lnTo>
                <a:lnTo>
                  <a:pt x="473076" y="9754"/>
                </a:lnTo>
                <a:lnTo>
                  <a:pt x="472920" y="12114"/>
                </a:lnTo>
                <a:lnTo>
                  <a:pt x="471983" y="14473"/>
                </a:lnTo>
                <a:lnTo>
                  <a:pt x="470421" y="16361"/>
                </a:lnTo>
                <a:lnTo>
                  <a:pt x="402320" y="84481"/>
                </a:lnTo>
                <a:lnTo>
                  <a:pt x="400289" y="85897"/>
                </a:lnTo>
                <a:lnTo>
                  <a:pt x="397946" y="86998"/>
                </a:lnTo>
                <a:lnTo>
                  <a:pt x="395447" y="87313"/>
                </a:lnTo>
                <a:lnTo>
                  <a:pt x="393104" y="86998"/>
                </a:lnTo>
                <a:lnTo>
                  <a:pt x="390761" y="85897"/>
                </a:lnTo>
                <a:lnTo>
                  <a:pt x="388731" y="84481"/>
                </a:lnTo>
                <a:lnTo>
                  <a:pt x="387169" y="82279"/>
                </a:lnTo>
                <a:lnTo>
                  <a:pt x="386075" y="80076"/>
                </a:lnTo>
                <a:lnTo>
                  <a:pt x="385763" y="77559"/>
                </a:lnTo>
                <a:lnTo>
                  <a:pt x="386075" y="75357"/>
                </a:lnTo>
                <a:lnTo>
                  <a:pt x="387169" y="72839"/>
                </a:lnTo>
                <a:lnTo>
                  <a:pt x="388731" y="70794"/>
                </a:lnTo>
                <a:lnTo>
                  <a:pt x="456832" y="2832"/>
                </a:lnTo>
                <a:lnTo>
                  <a:pt x="458862" y="1259"/>
                </a:lnTo>
                <a:lnTo>
                  <a:pt x="461205" y="315"/>
                </a:lnTo>
                <a:close/>
                <a:moveTo>
                  <a:pt x="409091" y="0"/>
                </a:moveTo>
                <a:lnTo>
                  <a:pt x="411512" y="312"/>
                </a:lnTo>
                <a:lnTo>
                  <a:pt x="413934" y="1248"/>
                </a:lnTo>
                <a:lnTo>
                  <a:pt x="416194" y="2809"/>
                </a:lnTo>
                <a:lnTo>
                  <a:pt x="417647" y="4837"/>
                </a:lnTo>
                <a:lnTo>
                  <a:pt x="418616" y="7178"/>
                </a:lnTo>
                <a:lnTo>
                  <a:pt x="419100" y="9674"/>
                </a:lnTo>
                <a:lnTo>
                  <a:pt x="418616" y="12015"/>
                </a:lnTo>
                <a:lnTo>
                  <a:pt x="417647" y="14355"/>
                </a:lnTo>
                <a:lnTo>
                  <a:pt x="416194" y="16228"/>
                </a:lnTo>
                <a:lnTo>
                  <a:pt x="359851" y="70216"/>
                </a:lnTo>
                <a:lnTo>
                  <a:pt x="357591" y="71777"/>
                </a:lnTo>
                <a:lnTo>
                  <a:pt x="355169" y="72713"/>
                </a:lnTo>
                <a:lnTo>
                  <a:pt x="352748" y="73025"/>
                </a:lnTo>
                <a:lnTo>
                  <a:pt x="350165" y="72713"/>
                </a:lnTo>
                <a:lnTo>
                  <a:pt x="347743" y="71777"/>
                </a:lnTo>
                <a:lnTo>
                  <a:pt x="345806" y="70216"/>
                </a:lnTo>
                <a:lnTo>
                  <a:pt x="344030" y="68188"/>
                </a:lnTo>
                <a:lnTo>
                  <a:pt x="343223" y="65847"/>
                </a:lnTo>
                <a:lnTo>
                  <a:pt x="342900" y="63663"/>
                </a:lnTo>
                <a:lnTo>
                  <a:pt x="343223" y="61166"/>
                </a:lnTo>
                <a:lnTo>
                  <a:pt x="344030" y="58826"/>
                </a:lnTo>
                <a:lnTo>
                  <a:pt x="345806" y="56797"/>
                </a:lnTo>
                <a:lnTo>
                  <a:pt x="401987" y="2809"/>
                </a:lnTo>
                <a:lnTo>
                  <a:pt x="404086" y="1248"/>
                </a:lnTo>
                <a:lnTo>
                  <a:pt x="406508" y="3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14" name="Freeform 613"/>
          <p:cNvSpPr>
            <a:spLocks/>
          </p:cNvSpPr>
          <p:nvPr/>
        </p:nvSpPr>
        <p:spPr bwMode="auto">
          <a:xfrm>
            <a:off x="10029635" y="1933576"/>
            <a:ext cx="542925" cy="515938"/>
          </a:xfrm>
          <a:custGeom>
            <a:avLst/>
            <a:gdLst>
              <a:gd name="connsiteX0" fmla="*/ 48261 w 542925"/>
              <a:gd name="connsiteY0" fmla="*/ 419100 h 515938"/>
              <a:gd name="connsiteX1" fmla="*/ 54907 w 542925"/>
              <a:gd name="connsiteY1" fmla="*/ 419729 h 515938"/>
              <a:gd name="connsiteX2" fmla="*/ 61236 w 542925"/>
              <a:gd name="connsiteY2" fmla="*/ 420987 h 515938"/>
              <a:gd name="connsiteX3" fmla="*/ 67090 w 542925"/>
              <a:gd name="connsiteY3" fmla="*/ 423030 h 515938"/>
              <a:gd name="connsiteX4" fmla="*/ 72787 w 542925"/>
              <a:gd name="connsiteY4" fmla="*/ 425703 h 515938"/>
              <a:gd name="connsiteX5" fmla="*/ 78008 w 542925"/>
              <a:gd name="connsiteY5" fmla="*/ 429161 h 515938"/>
              <a:gd name="connsiteX6" fmla="*/ 82597 w 542925"/>
              <a:gd name="connsiteY6" fmla="*/ 433406 h 515938"/>
              <a:gd name="connsiteX7" fmla="*/ 86553 w 542925"/>
              <a:gd name="connsiteY7" fmla="*/ 437965 h 515938"/>
              <a:gd name="connsiteX8" fmla="*/ 90192 w 542925"/>
              <a:gd name="connsiteY8" fmla="*/ 443152 h 515938"/>
              <a:gd name="connsiteX9" fmla="*/ 93040 w 542925"/>
              <a:gd name="connsiteY9" fmla="*/ 448812 h 515938"/>
              <a:gd name="connsiteX10" fmla="*/ 94939 w 542925"/>
              <a:gd name="connsiteY10" fmla="*/ 454786 h 515938"/>
              <a:gd name="connsiteX11" fmla="*/ 96363 w 542925"/>
              <a:gd name="connsiteY11" fmla="*/ 461074 h 515938"/>
              <a:gd name="connsiteX12" fmla="*/ 96838 w 542925"/>
              <a:gd name="connsiteY12" fmla="*/ 467676 h 515938"/>
              <a:gd name="connsiteX13" fmla="*/ 96363 w 542925"/>
              <a:gd name="connsiteY13" fmla="*/ 473965 h 515938"/>
              <a:gd name="connsiteX14" fmla="*/ 94939 w 542925"/>
              <a:gd name="connsiteY14" fmla="*/ 480253 h 515938"/>
              <a:gd name="connsiteX15" fmla="*/ 93040 w 542925"/>
              <a:gd name="connsiteY15" fmla="*/ 486384 h 515938"/>
              <a:gd name="connsiteX16" fmla="*/ 90192 w 542925"/>
              <a:gd name="connsiteY16" fmla="*/ 492043 h 515938"/>
              <a:gd name="connsiteX17" fmla="*/ 86553 w 542925"/>
              <a:gd name="connsiteY17" fmla="*/ 497074 h 515938"/>
              <a:gd name="connsiteX18" fmla="*/ 82597 w 542925"/>
              <a:gd name="connsiteY18" fmla="*/ 501633 h 515938"/>
              <a:gd name="connsiteX19" fmla="*/ 78008 w 542925"/>
              <a:gd name="connsiteY19" fmla="*/ 505877 h 515938"/>
              <a:gd name="connsiteX20" fmla="*/ 72787 w 542925"/>
              <a:gd name="connsiteY20" fmla="*/ 509336 h 515938"/>
              <a:gd name="connsiteX21" fmla="*/ 67090 w 542925"/>
              <a:gd name="connsiteY21" fmla="*/ 512008 h 515938"/>
              <a:gd name="connsiteX22" fmla="*/ 61236 w 542925"/>
              <a:gd name="connsiteY22" fmla="*/ 514052 h 515938"/>
              <a:gd name="connsiteX23" fmla="*/ 54907 w 542925"/>
              <a:gd name="connsiteY23" fmla="*/ 515309 h 515938"/>
              <a:gd name="connsiteX24" fmla="*/ 48261 w 542925"/>
              <a:gd name="connsiteY24" fmla="*/ 515938 h 515938"/>
              <a:gd name="connsiteX25" fmla="*/ 41931 w 542925"/>
              <a:gd name="connsiteY25" fmla="*/ 515309 h 515938"/>
              <a:gd name="connsiteX26" fmla="*/ 35444 w 542925"/>
              <a:gd name="connsiteY26" fmla="*/ 514052 h 515938"/>
              <a:gd name="connsiteX27" fmla="*/ 29589 w 542925"/>
              <a:gd name="connsiteY27" fmla="*/ 512008 h 515938"/>
              <a:gd name="connsiteX28" fmla="*/ 23893 w 542925"/>
              <a:gd name="connsiteY28" fmla="*/ 509336 h 515938"/>
              <a:gd name="connsiteX29" fmla="*/ 18830 w 542925"/>
              <a:gd name="connsiteY29" fmla="*/ 505877 h 515938"/>
              <a:gd name="connsiteX30" fmla="*/ 14241 w 542925"/>
              <a:gd name="connsiteY30" fmla="*/ 501633 h 515938"/>
              <a:gd name="connsiteX31" fmla="*/ 10127 w 542925"/>
              <a:gd name="connsiteY31" fmla="*/ 497074 h 515938"/>
              <a:gd name="connsiteX32" fmla="*/ 6646 w 542925"/>
              <a:gd name="connsiteY32" fmla="*/ 492043 h 515938"/>
              <a:gd name="connsiteX33" fmla="*/ 3798 w 542925"/>
              <a:gd name="connsiteY33" fmla="*/ 486384 h 515938"/>
              <a:gd name="connsiteX34" fmla="*/ 1582 w 542925"/>
              <a:gd name="connsiteY34" fmla="*/ 480253 h 515938"/>
              <a:gd name="connsiteX35" fmla="*/ 475 w 542925"/>
              <a:gd name="connsiteY35" fmla="*/ 473965 h 515938"/>
              <a:gd name="connsiteX36" fmla="*/ 0 w 542925"/>
              <a:gd name="connsiteY36" fmla="*/ 467676 h 515938"/>
              <a:gd name="connsiteX37" fmla="*/ 475 w 542925"/>
              <a:gd name="connsiteY37" fmla="*/ 461074 h 515938"/>
              <a:gd name="connsiteX38" fmla="*/ 1582 w 542925"/>
              <a:gd name="connsiteY38" fmla="*/ 454786 h 515938"/>
              <a:gd name="connsiteX39" fmla="*/ 3798 w 542925"/>
              <a:gd name="connsiteY39" fmla="*/ 448812 h 515938"/>
              <a:gd name="connsiteX40" fmla="*/ 6646 w 542925"/>
              <a:gd name="connsiteY40" fmla="*/ 443152 h 515938"/>
              <a:gd name="connsiteX41" fmla="*/ 10127 w 542925"/>
              <a:gd name="connsiteY41" fmla="*/ 437965 h 515938"/>
              <a:gd name="connsiteX42" fmla="*/ 14241 w 542925"/>
              <a:gd name="connsiteY42" fmla="*/ 433406 h 515938"/>
              <a:gd name="connsiteX43" fmla="*/ 18830 w 542925"/>
              <a:gd name="connsiteY43" fmla="*/ 429161 h 515938"/>
              <a:gd name="connsiteX44" fmla="*/ 23893 w 542925"/>
              <a:gd name="connsiteY44" fmla="*/ 425703 h 515938"/>
              <a:gd name="connsiteX45" fmla="*/ 29589 w 542925"/>
              <a:gd name="connsiteY45" fmla="*/ 423030 h 515938"/>
              <a:gd name="connsiteX46" fmla="*/ 35444 w 542925"/>
              <a:gd name="connsiteY46" fmla="*/ 420987 h 515938"/>
              <a:gd name="connsiteX47" fmla="*/ 41931 w 542925"/>
              <a:gd name="connsiteY47" fmla="*/ 419729 h 515938"/>
              <a:gd name="connsiteX48" fmla="*/ 145771 w 542925"/>
              <a:gd name="connsiteY48" fmla="*/ 400050 h 515938"/>
              <a:gd name="connsiteX49" fmla="*/ 152346 w 542925"/>
              <a:gd name="connsiteY49" fmla="*/ 400523 h 515938"/>
              <a:gd name="connsiteX50" fmla="*/ 158608 w 542925"/>
              <a:gd name="connsiteY50" fmla="*/ 401782 h 515938"/>
              <a:gd name="connsiteX51" fmla="*/ 164400 w 542925"/>
              <a:gd name="connsiteY51" fmla="*/ 403829 h 515938"/>
              <a:gd name="connsiteX52" fmla="*/ 170036 w 542925"/>
              <a:gd name="connsiteY52" fmla="*/ 406663 h 515938"/>
              <a:gd name="connsiteX53" fmla="*/ 175046 w 542925"/>
              <a:gd name="connsiteY53" fmla="*/ 410128 h 515938"/>
              <a:gd name="connsiteX54" fmla="*/ 179586 w 542925"/>
              <a:gd name="connsiteY54" fmla="*/ 414222 h 515938"/>
              <a:gd name="connsiteX55" fmla="*/ 183657 w 542925"/>
              <a:gd name="connsiteY55" fmla="*/ 418788 h 515938"/>
              <a:gd name="connsiteX56" fmla="*/ 187101 w 542925"/>
              <a:gd name="connsiteY56" fmla="*/ 423984 h 515938"/>
              <a:gd name="connsiteX57" fmla="*/ 189919 w 542925"/>
              <a:gd name="connsiteY57" fmla="*/ 429495 h 515938"/>
              <a:gd name="connsiteX58" fmla="*/ 191954 w 542925"/>
              <a:gd name="connsiteY58" fmla="*/ 435479 h 515938"/>
              <a:gd name="connsiteX59" fmla="*/ 193363 w 542925"/>
              <a:gd name="connsiteY59" fmla="*/ 441935 h 515938"/>
              <a:gd name="connsiteX60" fmla="*/ 193676 w 542925"/>
              <a:gd name="connsiteY60" fmla="*/ 448390 h 515938"/>
              <a:gd name="connsiteX61" fmla="*/ 193363 w 542925"/>
              <a:gd name="connsiteY61" fmla="*/ 455004 h 515938"/>
              <a:gd name="connsiteX62" fmla="*/ 191954 w 542925"/>
              <a:gd name="connsiteY62" fmla="*/ 461302 h 515938"/>
              <a:gd name="connsiteX63" fmla="*/ 189919 w 542925"/>
              <a:gd name="connsiteY63" fmla="*/ 467128 h 515938"/>
              <a:gd name="connsiteX64" fmla="*/ 187101 w 542925"/>
              <a:gd name="connsiteY64" fmla="*/ 472797 h 515938"/>
              <a:gd name="connsiteX65" fmla="*/ 183657 w 542925"/>
              <a:gd name="connsiteY65" fmla="*/ 477835 h 515938"/>
              <a:gd name="connsiteX66" fmla="*/ 179586 w 542925"/>
              <a:gd name="connsiteY66" fmla="*/ 482717 h 515938"/>
              <a:gd name="connsiteX67" fmla="*/ 175046 w 542925"/>
              <a:gd name="connsiteY67" fmla="*/ 486653 h 515938"/>
              <a:gd name="connsiteX68" fmla="*/ 170036 w 542925"/>
              <a:gd name="connsiteY68" fmla="*/ 490275 h 515938"/>
              <a:gd name="connsiteX69" fmla="*/ 164400 w 542925"/>
              <a:gd name="connsiteY69" fmla="*/ 493109 h 515938"/>
              <a:gd name="connsiteX70" fmla="*/ 158608 w 542925"/>
              <a:gd name="connsiteY70" fmla="*/ 494999 h 515938"/>
              <a:gd name="connsiteX71" fmla="*/ 152346 w 542925"/>
              <a:gd name="connsiteY71" fmla="*/ 496416 h 515938"/>
              <a:gd name="connsiteX72" fmla="*/ 145771 w 542925"/>
              <a:gd name="connsiteY72" fmla="*/ 496888 h 515938"/>
              <a:gd name="connsiteX73" fmla="*/ 140135 w 542925"/>
              <a:gd name="connsiteY73" fmla="*/ 496573 h 515938"/>
              <a:gd name="connsiteX74" fmla="*/ 134499 w 542925"/>
              <a:gd name="connsiteY74" fmla="*/ 495628 h 515938"/>
              <a:gd name="connsiteX75" fmla="*/ 129176 w 542925"/>
              <a:gd name="connsiteY75" fmla="*/ 493896 h 515938"/>
              <a:gd name="connsiteX76" fmla="*/ 124166 w 542925"/>
              <a:gd name="connsiteY76" fmla="*/ 491534 h 515938"/>
              <a:gd name="connsiteX77" fmla="*/ 119156 w 542925"/>
              <a:gd name="connsiteY77" fmla="*/ 488700 h 515938"/>
              <a:gd name="connsiteX78" fmla="*/ 114773 w 542925"/>
              <a:gd name="connsiteY78" fmla="*/ 485236 h 515938"/>
              <a:gd name="connsiteX79" fmla="*/ 116182 w 542925"/>
              <a:gd name="connsiteY79" fmla="*/ 479410 h 515938"/>
              <a:gd name="connsiteX80" fmla="*/ 116965 w 542925"/>
              <a:gd name="connsiteY80" fmla="*/ 473584 h 515938"/>
              <a:gd name="connsiteX81" fmla="*/ 117121 w 542925"/>
              <a:gd name="connsiteY81" fmla="*/ 467915 h 515938"/>
              <a:gd name="connsiteX82" fmla="*/ 116808 w 542925"/>
              <a:gd name="connsiteY82" fmla="*/ 460200 h 515938"/>
              <a:gd name="connsiteX83" fmla="*/ 115399 w 542925"/>
              <a:gd name="connsiteY83" fmla="*/ 452957 h 515938"/>
              <a:gd name="connsiteX84" fmla="*/ 113521 w 542925"/>
              <a:gd name="connsiteY84" fmla="*/ 445871 h 515938"/>
              <a:gd name="connsiteX85" fmla="*/ 110703 w 542925"/>
              <a:gd name="connsiteY85" fmla="*/ 439100 h 515938"/>
              <a:gd name="connsiteX86" fmla="*/ 107258 w 542925"/>
              <a:gd name="connsiteY86" fmla="*/ 432644 h 515938"/>
              <a:gd name="connsiteX87" fmla="*/ 103188 w 542925"/>
              <a:gd name="connsiteY87" fmla="*/ 426661 h 515938"/>
              <a:gd name="connsiteX88" fmla="*/ 106163 w 542925"/>
              <a:gd name="connsiteY88" fmla="*/ 421465 h 515938"/>
              <a:gd name="connsiteX89" fmla="*/ 109763 w 542925"/>
              <a:gd name="connsiteY89" fmla="*/ 416741 h 515938"/>
              <a:gd name="connsiteX90" fmla="*/ 113834 w 542925"/>
              <a:gd name="connsiteY90" fmla="*/ 412647 h 515938"/>
              <a:gd name="connsiteX91" fmla="*/ 118374 w 542925"/>
              <a:gd name="connsiteY91" fmla="*/ 408868 h 515938"/>
              <a:gd name="connsiteX92" fmla="*/ 123227 w 542925"/>
              <a:gd name="connsiteY92" fmla="*/ 405876 h 515938"/>
              <a:gd name="connsiteX93" fmla="*/ 128550 w 542925"/>
              <a:gd name="connsiteY93" fmla="*/ 403357 h 515938"/>
              <a:gd name="connsiteX94" fmla="*/ 134029 w 542925"/>
              <a:gd name="connsiteY94" fmla="*/ 401467 h 515938"/>
              <a:gd name="connsiteX95" fmla="*/ 139978 w 542925"/>
              <a:gd name="connsiteY95" fmla="*/ 400365 h 515938"/>
              <a:gd name="connsiteX96" fmla="*/ 242424 w 542925"/>
              <a:gd name="connsiteY96" fmla="*/ 369887 h 515938"/>
              <a:gd name="connsiteX97" fmla="*/ 248868 w 542925"/>
              <a:gd name="connsiteY97" fmla="*/ 370367 h 515938"/>
              <a:gd name="connsiteX98" fmla="*/ 255311 w 542925"/>
              <a:gd name="connsiteY98" fmla="*/ 371488 h 515938"/>
              <a:gd name="connsiteX99" fmla="*/ 261125 w 542925"/>
              <a:gd name="connsiteY99" fmla="*/ 373728 h 515938"/>
              <a:gd name="connsiteX100" fmla="*/ 266783 w 542925"/>
              <a:gd name="connsiteY100" fmla="*/ 376449 h 515938"/>
              <a:gd name="connsiteX101" fmla="*/ 271812 w 542925"/>
              <a:gd name="connsiteY101" fmla="*/ 379970 h 515938"/>
              <a:gd name="connsiteX102" fmla="*/ 276369 w 542925"/>
              <a:gd name="connsiteY102" fmla="*/ 384291 h 515938"/>
              <a:gd name="connsiteX103" fmla="*/ 280455 w 542925"/>
              <a:gd name="connsiteY103" fmla="*/ 388932 h 515938"/>
              <a:gd name="connsiteX104" fmla="*/ 283913 w 542925"/>
              <a:gd name="connsiteY104" fmla="*/ 394053 h 515938"/>
              <a:gd name="connsiteX105" fmla="*/ 286741 w 542925"/>
              <a:gd name="connsiteY105" fmla="*/ 399815 h 515938"/>
              <a:gd name="connsiteX106" fmla="*/ 288784 w 542925"/>
              <a:gd name="connsiteY106" fmla="*/ 405896 h 515938"/>
              <a:gd name="connsiteX107" fmla="*/ 290042 w 542925"/>
              <a:gd name="connsiteY107" fmla="*/ 412298 h 515938"/>
              <a:gd name="connsiteX108" fmla="*/ 290513 w 542925"/>
              <a:gd name="connsiteY108" fmla="*/ 418860 h 515938"/>
              <a:gd name="connsiteX109" fmla="*/ 290042 w 542925"/>
              <a:gd name="connsiteY109" fmla="*/ 425581 h 515938"/>
              <a:gd name="connsiteX110" fmla="*/ 288784 w 542925"/>
              <a:gd name="connsiteY110" fmla="*/ 431983 h 515938"/>
              <a:gd name="connsiteX111" fmla="*/ 286741 w 542925"/>
              <a:gd name="connsiteY111" fmla="*/ 438064 h 515938"/>
              <a:gd name="connsiteX112" fmla="*/ 283913 w 542925"/>
              <a:gd name="connsiteY112" fmla="*/ 443826 h 515938"/>
              <a:gd name="connsiteX113" fmla="*/ 280455 w 542925"/>
              <a:gd name="connsiteY113" fmla="*/ 448947 h 515938"/>
              <a:gd name="connsiteX114" fmla="*/ 276369 w 542925"/>
              <a:gd name="connsiteY114" fmla="*/ 453748 h 515938"/>
              <a:gd name="connsiteX115" fmla="*/ 271812 w 542925"/>
              <a:gd name="connsiteY115" fmla="*/ 457909 h 515938"/>
              <a:gd name="connsiteX116" fmla="*/ 266783 w 542925"/>
              <a:gd name="connsiteY116" fmla="*/ 461430 h 515938"/>
              <a:gd name="connsiteX117" fmla="*/ 261125 w 542925"/>
              <a:gd name="connsiteY117" fmla="*/ 464151 h 515938"/>
              <a:gd name="connsiteX118" fmla="*/ 255311 w 542925"/>
              <a:gd name="connsiteY118" fmla="*/ 466392 h 515938"/>
              <a:gd name="connsiteX119" fmla="*/ 248868 w 542925"/>
              <a:gd name="connsiteY119" fmla="*/ 467672 h 515938"/>
              <a:gd name="connsiteX120" fmla="*/ 242424 w 542925"/>
              <a:gd name="connsiteY120" fmla="*/ 468312 h 515938"/>
              <a:gd name="connsiteX121" fmla="*/ 236138 w 542925"/>
              <a:gd name="connsiteY121" fmla="*/ 467672 h 515938"/>
              <a:gd name="connsiteX122" fmla="*/ 229852 w 542925"/>
              <a:gd name="connsiteY122" fmla="*/ 466392 h 515938"/>
              <a:gd name="connsiteX123" fmla="*/ 223723 w 542925"/>
              <a:gd name="connsiteY123" fmla="*/ 464311 h 515938"/>
              <a:gd name="connsiteX124" fmla="*/ 218223 w 542925"/>
              <a:gd name="connsiteY124" fmla="*/ 461590 h 515938"/>
              <a:gd name="connsiteX125" fmla="*/ 213037 w 542925"/>
              <a:gd name="connsiteY125" fmla="*/ 457909 h 515938"/>
              <a:gd name="connsiteX126" fmla="*/ 213508 w 542925"/>
              <a:gd name="connsiteY126" fmla="*/ 453108 h 515938"/>
              <a:gd name="connsiteX127" fmla="*/ 213665 w 542925"/>
              <a:gd name="connsiteY127" fmla="*/ 448467 h 515938"/>
              <a:gd name="connsiteX128" fmla="*/ 213351 w 542925"/>
              <a:gd name="connsiteY128" fmla="*/ 441425 h 515938"/>
              <a:gd name="connsiteX129" fmla="*/ 212094 w 542925"/>
              <a:gd name="connsiteY129" fmla="*/ 434384 h 515938"/>
              <a:gd name="connsiteX130" fmla="*/ 210365 w 542925"/>
              <a:gd name="connsiteY130" fmla="*/ 427502 h 515938"/>
              <a:gd name="connsiteX131" fmla="*/ 208008 w 542925"/>
              <a:gd name="connsiteY131" fmla="*/ 420940 h 515938"/>
              <a:gd name="connsiteX132" fmla="*/ 205022 w 542925"/>
              <a:gd name="connsiteY132" fmla="*/ 414699 h 515938"/>
              <a:gd name="connsiteX133" fmla="*/ 201250 w 542925"/>
              <a:gd name="connsiteY133" fmla="*/ 408777 h 515938"/>
              <a:gd name="connsiteX134" fmla="*/ 196850 w 542925"/>
              <a:gd name="connsiteY134" fmla="*/ 403176 h 515938"/>
              <a:gd name="connsiteX135" fmla="*/ 199207 w 542925"/>
              <a:gd name="connsiteY135" fmla="*/ 397414 h 515938"/>
              <a:gd name="connsiteX136" fmla="*/ 202193 w 542925"/>
              <a:gd name="connsiteY136" fmla="*/ 392133 h 515938"/>
              <a:gd name="connsiteX137" fmla="*/ 205651 w 542925"/>
              <a:gd name="connsiteY137" fmla="*/ 387172 h 515938"/>
              <a:gd name="connsiteX138" fmla="*/ 209737 w 542925"/>
              <a:gd name="connsiteY138" fmla="*/ 382850 h 515938"/>
              <a:gd name="connsiteX139" fmla="*/ 214294 w 542925"/>
              <a:gd name="connsiteY139" fmla="*/ 379009 h 515938"/>
              <a:gd name="connsiteX140" fmla="*/ 219166 w 542925"/>
              <a:gd name="connsiteY140" fmla="*/ 375809 h 515938"/>
              <a:gd name="connsiteX141" fmla="*/ 224666 w 542925"/>
              <a:gd name="connsiteY141" fmla="*/ 373088 h 515938"/>
              <a:gd name="connsiteX142" fmla="*/ 230324 w 542925"/>
              <a:gd name="connsiteY142" fmla="*/ 371327 h 515938"/>
              <a:gd name="connsiteX143" fmla="*/ 236295 w 542925"/>
              <a:gd name="connsiteY143" fmla="*/ 370207 h 515938"/>
              <a:gd name="connsiteX144" fmla="*/ 340201 w 542925"/>
              <a:gd name="connsiteY144" fmla="*/ 331787 h 515938"/>
              <a:gd name="connsiteX145" fmla="*/ 346869 w 542925"/>
              <a:gd name="connsiteY145" fmla="*/ 332260 h 515938"/>
              <a:gd name="connsiteX146" fmla="*/ 353060 w 542925"/>
              <a:gd name="connsiteY146" fmla="*/ 333677 h 515938"/>
              <a:gd name="connsiteX147" fmla="*/ 359093 w 542925"/>
              <a:gd name="connsiteY147" fmla="*/ 335566 h 515938"/>
              <a:gd name="connsiteX148" fmla="*/ 364649 w 542925"/>
              <a:gd name="connsiteY148" fmla="*/ 338400 h 515938"/>
              <a:gd name="connsiteX149" fmla="*/ 370047 w 542925"/>
              <a:gd name="connsiteY149" fmla="*/ 342022 h 515938"/>
              <a:gd name="connsiteX150" fmla="*/ 374650 w 542925"/>
              <a:gd name="connsiteY150" fmla="*/ 345959 h 515938"/>
              <a:gd name="connsiteX151" fmla="*/ 378619 w 542925"/>
              <a:gd name="connsiteY151" fmla="*/ 350840 h 515938"/>
              <a:gd name="connsiteX152" fmla="*/ 382270 w 542925"/>
              <a:gd name="connsiteY152" fmla="*/ 355879 h 515938"/>
              <a:gd name="connsiteX153" fmla="*/ 385128 w 542925"/>
              <a:gd name="connsiteY153" fmla="*/ 361547 h 515938"/>
              <a:gd name="connsiteX154" fmla="*/ 387033 w 542925"/>
              <a:gd name="connsiteY154" fmla="*/ 367531 h 515938"/>
              <a:gd name="connsiteX155" fmla="*/ 388303 w 542925"/>
              <a:gd name="connsiteY155" fmla="*/ 373672 h 515938"/>
              <a:gd name="connsiteX156" fmla="*/ 388938 w 542925"/>
              <a:gd name="connsiteY156" fmla="*/ 380285 h 515938"/>
              <a:gd name="connsiteX157" fmla="*/ 388303 w 542925"/>
              <a:gd name="connsiteY157" fmla="*/ 386741 h 515938"/>
              <a:gd name="connsiteX158" fmla="*/ 387033 w 542925"/>
              <a:gd name="connsiteY158" fmla="*/ 393197 h 515938"/>
              <a:gd name="connsiteX159" fmla="*/ 385128 w 542925"/>
              <a:gd name="connsiteY159" fmla="*/ 399180 h 515938"/>
              <a:gd name="connsiteX160" fmla="*/ 382270 w 542925"/>
              <a:gd name="connsiteY160" fmla="*/ 404691 h 515938"/>
              <a:gd name="connsiteX161" fmla="*/ 378619 w 542925"/>
              <a:gd name="connsiteY161" fmla="*/ 409887 h 515938"/>
              <a:gd name="connsiteX162" fmla="*/ 374650 w 542925"/>
              <a:gd name="connsiteY162" fmla="*/ 414454 h 515938"/>
              <a:gd name="connsiteX163" fmla="*/ 370047 w 542925"/>
              <a:gd name="connsiteY163" fmla="*/ 418548 h 515938"/>
              <a:gd name="connsiteX164" fmla="*/ 364649 w 542925"/>
              <a:gd name="connsiteY164" fmla="*/ 422012 h 515938"/>
              <a:gd name="connsiteX165" fmla="*/ 359093 w 542925"/>
              <a:gd name="connsiteY165" fmla="*/ 424846 h 515938"/>
              <a:gd name="connsiteX166" fmla="*/ 353060 w 542925"/>
              <a:gd name="connsiteY166" fmla="*/ 426893 h 515938"/>
              <a:gd name="connsiteX167" fmla="*/ 346869 w 542925"/>
              <a:gd name="connsiteY167" fmla="*/ 428153 h 515938"/>
              <a:gd name="connsiteX168" fmla="*/ 340201 w 542925"/>
              <a:gd name="connsiteY168" fmla="*/ 428625 h 515938"/>
              <a:gd name="connsiteX169" fmla="*/ 333851 w 542925"/>
              <a:gd name="connsiteY169" fmla="*/ 428153 h 515938"/>
              <a:gd name="connsiteX170" fmla="*/ 327978 w 542925"/>
              <a:gd name="connsiteY170" fmla="*/ 427051 h 515938"/>
              <a:gd name="connsiteX171" fmla="*/ 321945 w 542925"/>
              <a:gd name="connsiteY171" fmla="*/ 425004 h 515938"/>
              <a:gd name="connsiteX172" fmla="*/ 316389 w 542925"/>
              <a:gd name="connsiteY172" fmla="*/ 422327 h 515938"/>
              <a:gd name="connsiteX173" fmla="*/ 311150 w 542925"/>
              <a:gd name="connsiteY173" fmla="*/ 418863 h 515938"/>
              <a:gd name="connsiteX174" fmla="*/ 310833 w 542925"/>
              <a:gd name="connsiteY174" fmla="*/ 411777 h 515938"/>
              <a:gd name="connsiteX175" fmla="*/ 309563 w 542925"/>
              <a:gd name="connsiteY175" fmla="*/ 405006 h 515938"/>
              <a:gd name="connsiteX176" fmla="*/ 307816 w 542925"/>
              <a:gd name="connsiteY176" fmla="*/ 398393 h 515938"/>
              <a:gd name="connsiteX177" fmla="*/ 305276 w 542925"/>
              <a:gd name="connsiteY177" fmla="*/ 391779 h 515938"/>
              <a:gd name="connsiteX178" fmla="*/ 302101 w 542925"/>
              <a:gd name="connsiteY178" fmla="*/ 385639 h 515938"/>
              <a:gd name="connsiteX179" fmla="*/ 298450 w 542925"/>
              <a:gd name="connsiteY179" fmla="*/ 379655 h 515938"/>
              <a:gd name="connsiteX180" fmla="*/ 304483 w 542925"/>
              <a:gd name="connsiteY180" fmla="*/ 375561 h 515938"/>
              <a:gd name="connsiteX181" fmla="*/ 309721 w 542925"/>
              <a:gd name="connsiteY181" fmla="*/ 370837 h 515938"/>
              <a:gd name="connsiteX182" fmla="*/ 314801 w 542925"/>
              <a:gd name="connsiteY182" fmla="*/ 365484 h 515938"/>
              <a:gd name="connsiteX183" fmla="*/ 319088 w 542925"/>
              <a:gd name="connsiteY183" fmla="*/ 359815 h 515938"/>
              <a:gd name="connsiteX184" fmla="*/ 322739 w 542925"/>
              <a:gd name="connsiteY184" fmla="*/ 353674 h 515938"/>
              <a:gd name="connsiteX185" fmla="*/ 325596 w 542925"/>
              <a:gd name="connsiteY185" fmla="*/ 347218 h 515938"/>
              <a:gd name="connsiteX186" fmla="*/ 327978 w 542925"/>
              <a:gd name="connsiteY186" fmla="*/ 340290 h 515938"/>
              <a:gd name="connsiteX187" fmla="*/ 329406 w 542925"/>
              <a:gd name="connsiteY187" fmla="*/ 333204 h 515938"/>
              <a:gd name="connsiteX188" fmla="*/ 334963 w 542925"/>
              <a:gd name="connsiteY188" fmla="*/ 332102 h 515938"/>
              <a:gd name="connsiteX189" fmla="*/ 67469 w 542925"/>
              <a:gd name="connsiteY189" fmla="*/ 331787 h 515938"/>
              <a:gd name="connsiteX190" fmla="*/ 74115 w 542925"/>
              <a:gd name="connsiteY190" fmla="*/ 332262 h 515938"/>
              <a:gd name="connsiteX191" fmla="*/ 80444 w 542925"/>
              <a:gd name="connsiteY191" fmla="*/ 333685 h 515938"/>
              <a:gd name="connsiteX192" fmla="*/ 86299 w 542925"/>
              <a:gd name="connsiteY192" fmla="*/ 335582 h 515938"/>
              <a:gd name="connsiteX193" fmla="*/ 91995 w 542925"/>
              <a:gd name="connsiteY193" fmla="*/ 338429 h 515938"/>
              <a:gd name="connsiteX194" fmla="*/ 97058 w 542925"/>
              <a:gd name="connsiteY194" fmla="*/ 342066 h 515938"/>
              <a:gd name="connsiteX195" fmla="*/ 101647 w 542925"/>
              <a:gd name="connsiteY195" fmla="*/ 346019 h 515938"/>
              <a:gd name="connsiteX196" fmla="*/ 105761 w 542925"/>
              <a:gd name="connsiteY196" fmla="*/ 350921 h 515938"/>
              <a:gd name="connsiteX197" fmla="*/ 109242 w 542925"/>
              <a:gd name="connsiteY197" fmla="*/ 355981 h 515938"/>
              <a:gd name="connsiteX198" fmla="*/ 112090 w 542925"/>
              <a:gd name="connsiteY198" fmla="*/ 361674 h 515938"/>
              <a:gd name="connsiteX199" fmla="*/ 114147 w 542925"/>
              <a:gd name="connsiteY199" fmla="*/ 367683 h 515938"/>
              <a:gd name="connsiteX200" fmla="*/ 115413 w 542925"/>
              <a:gd name="connsiteY200" fmla="*/ 373850 h 515938"/>
              <a:gd name="connsiteX201" fmla="*/ 115888 w 542925"/>
              <a:gd name="connsiteY201" fmla="*/ 380491 h 515938"/>
              <a:gd name="connsiteX202" fmla="*/ 115730 w 542925"/>
              <a:gd name="connsiteY202" fmla="*/ 383812 h 515938"/>
              <a:gd name="connsiteX203" fmla="*/ 115255 w 542925"/>
              <a:gd name="connsiteY203" fmla="*/ 387449 h 515938"/>
              <a:gd name="connsiteX204" fmla="*/ 108609 w 542925"/>
              <a:gd name="connsiteY204" fmla="*/ 391244 h 515938"/>
              <a:gd name="connsiteX205" fmla="*/ 102438 w 542925"/>
              <a:gd name="connsiteY205" fmla="*/ 395672 h 515938"/>
              <a:gd name="connsiteX206" fmla="*/ 96900 w 542925"/>
              <a:gd name="connsiteY206" fmla="*/ 400732 h 515938"/>
              <a:gd name="connsiteX207" fmla="*/ 91837 w 542925"/>
              <a:gd name="connsiteY207" fmla="*/ 406425 h 515938"/>
              <a:gd name="connsiteX208" fmla="*/ 87564 w 542925"/>
              <a:gd name="connsiteY208" fmla="*/ 412750 h 515938"/>
              <a:gd name="connsiteX209" fmla="*/ 81552 w 542925"/>
              <a:gd name="connsiteY209" fmla="*/ 408797 h 515938"/>
              <a:gd name="connsiteX210" fmla="*/ 75222 w 542925"/>
              <a:gd name="connsiteY210" fmla="*/ 405792 h 515938"/>
              <a:gd name="connsiteX211" fmla="*/ 68893 w 542925"/>
              <a:gd name="connsiteY211" fmla="*/ 403262 h 515938"/>
              <a:gd name="connsiteX212" fmla="*/ 62089 w 542925"/>
              <a:gd name="connsiteY212" fmla="*/ 401365 h 515938"/>
              <a:gd name="connsiteX213" fmla="*/ 55127 w 542925"/>
              <a:gd name="connsiteY213" fmla="*/ 400258 h 515938"/>
              <a:gd name="connsiteX214" fmla="*/ 48006 w 542925"/>
              <a:gd name="connsiteY214" fmla="*/ 399942 h 515938"/>
              <a:gd name="connsiteX215" fmla="*/ 40253 w 542925"/>
              <a:gd name="connsiteY215" fmla="*/ 400416 h 515938"/>
              <a:gd name="connsiteX216" fmla="*/ 32500 w 542925"/>
              <a:gd name="connsiteY216" fmla="*/ 401681 h 515938"/>
              <a:gd name="connsiteX217" fmla="*/ 25221 w 542925"/>
              <a:gd name="connsiteY217" fmla="*/ 403895 h 515938"/>
              <a:gd name="connsiteX218" fmla="*/ 22531 w 542925"/>
              <a:gd name="connsiteY218" fmla="*/ 398360 h 515938"/>
              <a:gd name="connsiteX219" fmla="*/ 20632 w 542925"/>
              <a:gd name="connsiteY219" fmla="*/ 392668 h 515938"/>
              <a:gd name="connsiteX220" fmla="*/ 19525 w 542925"/>
              <a:gd name="connsiteY220" fmla="*/ 386659 h 515938"/>
              <a:gd name="connsiteX221" fmla="*/ 19050 w 542925"/>
              <a:gd name="connsiteY221" fmla="*/ 380491 h 515938"/>
              <a:gd name="connsiteX222" fmla="*/ 19525 w 542925"/>
              <a:gd name="connsiteY222" fmla="*/ 373850 h 515938"/>
              <a:gd name="connsiteX223" fmla="*/ 20791 w 542925"/>
              <a:gd name="connsiteY223" fmla="*/ 367683 h 515938"/>
              <a:gd name="connsiteX224" fmla="*/ 23006 w 542925"/>
              <a:gd name="connsiteY224" fmla="*/ 361674 h 515938"/>
              <a:gd name="connsiteX225" fmla="*/ 25854 w 542925"/>
              <a:gd name="connsiteY225" fmla="*/ 355981 h 515938"/>
              <a:gd name="connsiteX226" fmla="*/ 29335 w 542925"/>
              <a:gd name="connsiteY226" fmla="*/ 350921 h 515938"/>
              <a:gd name="connsiteX227" fmla="*/ 33291 w 542925"/>
              <a:gd name="connsiteY227" fmla="*/ 346019 h 515938"/>
              <a:gd name="connsiteX228" fmla="*/ 38038 w 542925"/>
              <a:gd name="connsiteY228" fmla="*/ 342066 h 515938"/>
              <a:gd name="connsiteX229" fmla="*/ 43101 w 542925"/>
              <a:gd name="connsiteY229" fmla="*/ 338429 h 515938"/>
              <a:gd name="connsiteX230" fmla="*/ 48798 w 542925"/>
              <a:gd name="connsiteY230" fmla="*/ 335582 h 515938"/>
              <a:gd name="connsiteX231" fmla="*/ 54652 w 542925"/>
              <a:gd name="connsiteY231" fmla="*/ 333685 h 515938"/>
              <a:gd name="connsiteX232" fmla="*/ 60981 w 542925"/>
              <a:gd name="connsiteY232" fmla="*/ 332262 h 515938"/>
              <a:gd name="connsiteX233" fmla="*/ 165416 w 542925"/>
              <a:gd name="connsiteY233" fmla="*/ 292100 h 515938"/>
              <a:gd name="connsiteX234" fmla="*/ 172106 w 542925"/>
              <a:gd name="connsiteY234" fmla="*/ 292416 h 515938"/>
              <a:gd name="connsiteX235" fmla="*/ 178477 w 542925"/>
              <a:gd name="connsiteY235" fmla="*/ 293835 h 515938"/>
              <a:gd name="connsiteX236" fmla="*/ 184370 w 542925"/>
              <a:gd name="connsiteY236" fmla="*/ 295885 h 515938"/>
              <a:gd name="connsiteX237" fmla="*/ 190103 w 542925"/>
              <a:gd name="connsiteY237" fmla="*/ 298723 h 515938"/>
              <a:gd name="connsiteX238" fmla="*/ 195360 w 542925"/>
              <a:gd name="connsiteY238" fmla="*/ 302193 h 515938"/>
              <a:gd name="connsiteX239" fmla="*/ 199978 w 542925"/>
              <a:gd name="connsiteY239" fmla="*/ 306293 h 515938"/>
              <a:gd name="connsiteX240" fmla="*/ 204120 w 542925"/>
              <a:gd name="connsiteY240" fmla="*/ 311024 h 515938"/>
              <a:gd name="connsiteX241" fmla="*/ 207624 w 542925"/>
              <a:gd name="connsiteY241" fmla="*/ 316070 h 515938"/>
              <a:gd name="connsiteX242" fmla="*/ 210490 w 542925"/>
              <a:gd name="connsiteY242" fmla="*/ 321747 h 515938"/>
              <a:gd name="connsiteX243" fmla="*/ 212402 w 542925"/>
              <a:gd name="connsiteY243" fmla="*/ 327582 h 515938"/>
              <a:gd name="connsiteX244" fmla="*/ 213835 w 542925"/>
              <a:gd name="connsiteY244" fmla="*/ 333890 h 515938"/>
              <a:gd name="connsiteX245" fmla="*/ 214313 w 542925"/>
              <a:gd name="connsiteY245" fmla="*/ 340514 h 515938"/>
              <a:gd name="connsiteX246" fmla="*/ 213835 w 542925"/>
              <a:gd name="connsiteY246" fmla="*/ 346664 h 515938"/>
              <a:gd name="connsiteX247" fmla="*/ 212402 w 542925"/>
              <a:gd name="connsiteY247" fmla="*/ 352972 h 515938"/>
              <a:gd name="connsiteX248" fmla="*/ 210331 w 542925"/>
              <a:gd name="connsiteY248" fmla="*/ 358807 h 515938"/>
              <a:gd name="connsiteX249" fmla="*/ 203960 w 542925"/>
              <a:gd name="connsiteY249" fmla="*/ 363065 h 515938"/>
              <a:gd name="connsiteX250" fmla="*/ 198226 w 542925"/>
              <a:gd name="connsiteY250" fmla="*/ 367638 h 515938"/>
              <a:gd name="connsiteX251" fmla="*/ 192811 w 542925"/>
              <a:gd name="connsiteY251" fmla="*/ 372842 h 515938"/>
              <a:gd name="connsiteX252" fmla="*/ 188033 w 542925"/>
              <a:gd name="connsiteY252" fmla="*/ 378834 h 515938"/>
              <a:gd name="connsiteX253" fmla="*/ 184051 w 542925"/>
              <a:gd name="connsiteY253" fmla="*/ 385142 h 515938"/>
              <a:gd name="connsiteX254" fmla="*/ 181025 w 542925"/>
              <a:gd name="connsiteY254" fmla="*/ 386246 h 515938"/>
              <a:gd name="connsiteX255" fmla="*/ 178158 w 542925"/>
              <a:gd name="connsiteY255" fmla="*/ 387350 h 515938"/>
              <a:gd name="connsiteX256" fmla="*/ 171946 w 542925"/>
              <a:gd name="connsiteY256" fmla="*/ 384512 h 515938"/>
              <a:gd name="connsiteX257" fmla="*/ 165575 w 542925"/>
              <a:gd name="connsiteY257" fmla="*/ 382146 h 515938"/>
              <a:gd name="connsiteX258" fmla="*/ 159364 w 542925"/>
              <a:gd name="connsiteY258" fmla="*/ 380569 h 515938"/>
              <a:gd name="connsiteX259" fmla="*/ 152674 w 542925"/>
              <a:gd name="connsiteY259" fmla="*/ 379623 h 515938"/>
              <a:gd name="connsiteX260" fmla="*/ 145985 w 542925"/>
              <a:gd name="connsiteY260" fmla="*/ 379307 h 515938"/>
              <a:gd name="connsiteX261" fmla="*/ 141685 w 542925"/>
              <a:gd name="connsiteY261" fmla="*/ 379465 h 515938"/>
              <a:gd name="connsiteX262" fmla="*/ 137384 w 542925"/>
              <a:gd name="connsiteY262" fmla="*/ 380096 h 515938"/>
              <a:gd name="connsiteX263" fmla="*/ 136747 w 542925"/>
              <a:gd name="connsiteY263" fmla="*/ 379465 h 515938"/>
              <a:gd name="connsiteX264" fmla="*/ 136269 w 542925"/>
              <a:gd name="connsiteY264" fmla="*/ 379150 h 515938"/>
              <a:gd name="connsiteX265" fmla="*/ 135951 w 542925"/>
              <a:gd name="connsiteY265" fmla="*/ 371738 h 515938"/>
              <a:gd name="connsiteX266" fmla="*/ 134517 w 542925"/>
              <a:gd name="connsiteY266" fmla="*/ 364642 h 515938"/>
              <a:gd name="connsiteX267" fmla="*/ 132606 w 542925"/>
              <a:gd name="connsiteY267" fmla="*/ 357545 h 515938"/>
              <a:gd name="connsiteX268" fmla="*/ 129898 w 542925"/>
              <a:gd name="connsiteY268" fmla="*/ 350764 h 515938"/>
              <a:gd name="connsiteX269" fmla="*/ 126394 w 542925"/>
              <a:gd name="connsiteY269" fmla="*/ 344298 h 515938"/>
              <a:gd name="connsiteX270" fmla="*/ 122253 w 542925"/>
              <a:gd name="connsiteY270" fmla="*/ 338148 h 515938"/>
              <a:gd name="connsiteX271" fmla="*/ 117475 w 542925"/>
              <a:gd name="connsiteY271" fmla="*/ 332629 h 515938"/>
              <a:gd name="connsiteX272" fmla="*/ 118590 w 542925"/>
              <a:gd name="connsiteY272" fmla="*/ 327425 h 515938"/>
              <a:gd name="connsiteX273" fmla="*/ 120501 w 542925"/>
              <a:gd name="connsiteY273" fmla="*/ 322378 h 515938"/>
              <a:gd name="connsiteX274" fmla="*/ 126872 w 542925"/>
              <a:gd name="connsiteY274" fmla="*/ 318436 h 515938"/>
              <a:gd name="connsiteX275" fmla="*/ 132924 w 542925"/>
              <a:gd name="connsiteY275" fmla="*/ 313547 h 515938"/>
              <a:gd name="connsiteX276" fmla="*/ 138340 w 542925"/>
              <a:gd name="connsiteY276" fmla="*/ 308185 h 515938"/>
              <a:gd name="connsiteX277" fmla="*/ 143277 w 542925"/>
              <a:gd name="connsiteY277" fmla="*/ 302193 h 515938"/>
              <a:gd name="connsiteX278" fmla="*/ 147418 w 542925"/>
              <a:gd name="connsiteY278" fmla="*/ 295569 h 515938"/>
              <a:gd name="connsiteX279" fmla="*/ 153152 w 542925"/>
              <a:gd name="connsiteY279" fmla="*/ 293677 h 515938"/>
              <a:gd name="connsiteX280" fmla="*/ 159364 w 542925"/>
              <a:gd name="connsiteY280" fmla="*/ 292416 h 515938"/>
              <a:gd name="connsiteX281" fmla="*/ 262662 w 542925"/>
              <a:gd name="connsiteY281" fmla="*/ 273050 h 515938"/>
              <a:gd name="connsiteX282" fmla="*/ 269317 w 542925"/>
              <a:gd name="connsiteY282" fmla="*/ 273683 h 515938"/>
              <a:gd name="connsiteX283" fmla="*/ 275656 w 542925"/>
              <a:gd name="connsiteY283" fmla="*/ 274949 h 515938"/>
              <a:gd name="connsiteX284" fmla="*/ 281519 w 542925"/>
              <a:gd name="connsiteY284" fmla="*/ 277005 h 515938"/>
              <a:gd name="connsiteX285" fmla="*/ 287065 w 542925"/>
              <a:gd name="connsiteY285" fmla="*/ 279695 h 515938"/>
              <a:gd name="connsiteX286" fmla="*/ 292294 w 542925"/>
              <a:gd name="connsiteY286" fmla="*/ 283175 h 515938"/>
              <a:gd name="connsiteX287" fmla="*/ 296889 w 542925"/>
              <a:gd name="connsiteY287" fmla="*/ 287447 h 515938"/>
              <a:gd name="connsiteX288" fmla="*/ 301009 w 542925"/>
              <a:gd name="connsiteY288" fmla="*/ 292035 h 515938"/>
              <a:gd name="connsiteX289" fmla="*/ 304495 w 542925"/>
              <a:gd name="connsiteY289" fmla="*/ 297255 h 515938"/>
              <a:gd name="connsiteX290" fmla="*/ 307347 w 542925"/>
              <a:gd name="connsiteY290" fmla="*/ 302951 h 515938"/>
              <a:gd name="connsiteX291" fmla="*/ 309407 w 542925"/>
              <a:gd name="connsiteY291" fmla="*/ 308963 h 515938"/>
              <a:gd name="connsiteX292" fmla="*/ 310833 w 542925"/>
              <a:gd name="connsiteY292" fmla="*/ 315291 h 515938"/>
              <a:gd name="connsiteX293" fmla="*/ 311150 w 542925"/>
              <a:gd name="connsiteY293" fmla="*/ 321935 h 515938"/>
              <a:gd name="connsiteX294" fmla="*/ 310833 w 542925"/>
              <a:gd name="connsiteY294" fmla="*/ 327789 h 515938"/>
              <a:gd name="connsiteX295" fmla="*/ 309565 w 542925"/>
              <a:gd name="connsiteY295" fmla="*/ 333642 h 515938"/>
              <a:gd name="connsiteX296" fmla="*/ 307822 w 542925"/>
              <a:gd name="connsiteY296" fmla="*/ 339338 h 515938"/>
              <a:gd name="connsiteX297" fmla="*/ 305287 w 542925"/>
              <a:gd name="connsiteY297" fmla="*/ 344717 h 515938"/>
              <a:gd name="connsiteX298" fmla="*/ 302276 w 542925"/>
              <a:gd name="connsiteY298" fmla="*/ 349779 h 515938"/>
              <a:gd name="connsiteX299" fmla="*/ 298632 w 542925"/>
              <a:gd name="connsiteY299" fmla="*/ 354367 h 515938"/>
              <a:gd name="connsiteX300" fmla="*/ 294354 w 542925"/>
              <a:gd name="connsiteY300" fmla="*/ 358481 h 515938"/>
              <a:gd name="connsiteX301" fmla="*/ 289758 w 542925"/>
              <a:gd name="connsiteY301" fmla="*/ 362119 h 515938"/>
              <a:gd name="connsiteX302" fmla="*/ 284688 w 542925"/>
              <a:gd name="connsiteY302" fmla="*/ 365125 h 515938"/>
              <a:gd name="connsiteX303" fmla="*/ 278508 w 542925"/>
              <a:gd name="connsiteY303" fmla="*/ 360854 h 515938"/>
              <a:gd name="connsiteX304" fmla="*/ 272011 w 542925"/>
              <a:gd name="connsiteY304" fmla="*/ 357373 h 515938"/>
              <a:gd name="connsiteX305" fmla="*/ 265198 w 542925"/>
              <a:gd name="connsiteY305" fmla="*/ 354684 h 515938"/>
              <a:gd name="connsiteX306" fmla="*/ 258067 w 542925"/>
              <a:gd name="connsiteY306" fmla="*/ 352627 h 515938"/>
              <a:gd name="connsiteX307" fmla="*/ 250778 w 542925"/>
              <a:gd name="connsiteY307" fmla="*/ 351361 h 515938"/>
              <a:gd name="connsiteX308" fmla="*/ 243331 w 542925"/>
              <a:gd name="connsiteY308" fmla="*/ 351045 h 515938"/>
              <a:gd name="connsiteX309" fmla="*/ 238102 w 542925"/>
              <a:gd name="connsiteY309" fmla="*/ 351203 h 515938"/>
              <a:gd name="connsiteX310" fmla="*/ 232872 w 542925"/>
              <a:gd name="connsiteY310" fmla="*/ 351836 h 515938"/>
              <a:gd name="connsiteX311" fmla="*/ 233506 w 542925"/>
              <a:gd name="connsiteY311" fmla="*/ 346615 h 515938"/>
              <a:gd name="connsiteX312" fmla="*/ 233665 w 542925"/>
              <a:gd name="connsiteY312" fmla="*/ 341236 h 515938"/>
              <a:gd name="connsiteX313" fmla="*/ 233348 w 542925"/>
              <a:gd name="connsiteY313" fmla="*/ 334275 h 515938"/>
              <a:gd name="connsiteX314" fmla="*/ 232239 w 542925"/>
              <a:gd name="connsiteY314" fmla="*/ 327631 h 515938"/>
              <a:gd name="connsiteX315" fmla="*/ 230654 w 542925"/>
              <a:gd name="connsiteY315" fmla="*/ 320986 h 515938"/>
              <a:gd name="connsiteX316" fmla="*/ 228277 w 542925"/>
              <a:gd name="connsiteY316" fmla="*/ 314658 h 515938"/>
              <a:gd name="connsiteX317" fmla="*/ 225425 w 542925"/>
              <a:gd name="connsiteY317" fmla="*/ 308646 h 515938"/>
              <a:gd name="connsiteX318" fmla="*/ 230654 w 542925"/>
              <a:gd name="connsiteY318" fmla="*/ 304058 h 515938"/>
              <a:gd name="connsiteX319" fmla="*/ 235566 w 542925"/>
              <a:gd name="connsiteY319" fmla="*/ 299154 h 515938"/>
              <a:gd name="connsiteX320" fmla="*/ 239845 w 542925"/>
              <a:gd name="connsiteY320" fmla="*/ 293775 h 515938"/>
              <a:gd name="connsiteX321" fmla="*/ 243648 w 542925"/>
              <a:gd name="connsiteY321" fmla="*/ 287921 h 515938"/>
              <a:gd name="connsiteX322" fmla="*/ 246817 w 542925"/>
              <a:gd name="connsiteY322" fmla="*/ 281751 h 515938"/>
              <a:gd name="connsiteX323" fmla="*/ 249510 w 542925"/>
              <a:gd name="connsiteY323" fmla="*/ 275107 h 515938"/>
              <a:gd name="connsiteX324" fmla="*/ 256166 w 542925"/>
              <a:gd name="connsiteY324" fmla="*/ 273683 h 515938"/>
              <a:gd name="connsiteX325" fmla="*/ 356130 w 542925"/>
              <a:gd name="connsiteY325" fmla="*/ 233362 h 515938"/>
              <a:gd name="connsiteX326" fmla="*/ 363151 w 542925"/>
              <a:gd name="connsiteY326" fmla="*/ 233521 h 515938"/>
              <a:gd name="connsiteX327" fmla="*/ 369853 w 542925"/>
              <a:gd name="connsiteY327" fmla="*/ 234630 h 515938"/>
              <a:gd name="connsiteX328" fmla="*/ 376076 w 542925"/>
              <a:gd name="connsiteY328" fmla="*/ 236373 h 515938"/>
              <a:gd name="connsiteX329" fmla="*/ 381979 w 542925"/>
              <a:gd name="connsiteY329" fmla="*/ 239067 h 515938"/>
              <a:gd name="connsiteX330" fmla="*/ 387564 w 542925"/>
              <a:gd name="connsiteY330" fmla="*/ 242554 h 515938"/>
              <a:gd name="connsiteX331" fmla="*/ 392670 w 542925"/>
              <a:gd name="connsiteY331" fmla="*/ 246674 h 515938"/>
              <a:gd name="connsiteX332" fmla="*/ 396978 w 542925"/>
              <a:gd name="connsiteY332" fmla="*/ 251270 h 515938"/>
              <a:gd name="connsiteX333" fmla="*/ 400808 w 542925"/>
              <a:gd name="connsiteY333" fmla="*/ 256658 h 515938"/>
              <a:gd name="connsiteX334" fmla="*/ 403680 w 542925"/>
              <a:gd name="connsiteY334" fmla="*/ 262522 h 515938"/>
              <a:gd name="connsiteX335" fmla="*/ 406073 w 542925"/>
              <a:gd name="connsiteY335" fmla="*/ 268544 h 515938"/>
              <a:gd name="connsiteX336" fmla="*/ 407350 w 542925"/>
              <a:gd name="connsiteY336" fmla="*/ 275200 h 515938"/>
              <a:gd name="connsiteX337" fmla="*/ 407988 w 542925"/>
              <a:gd name="connsiteY337" fmla="*/ 282014 h 515938"/>
              <a:gd name="connsiteX338" fmla="*/ 407350 w 542925"/>
              <a:gd name="connsiteY338" fmla="*/ 288829 h 515938"/>
              <a:gd name="connsiteX339" fmla="*/ 406073 w 542925"/>
              <a:gd name="connsiteY339" fmla="*/ 295327 h 515938"/>
              <a:gd name="connsiteX340" fmla="*/ 403680 w 542925"/>
              <a:gd name="connsiteY340" fmla="*/ 301666 h 515938"/>
              <a:gd name="connsiteX341" fmla="*/ 400648 w 542925"/>
              <a:gd name="connsiteY341" fmla="*/ 307529 h 515938"/>
              <a:gd name="connsiteX342" fmla="*/ 396819 w 542925"/>
              <a:gd name="connsiteY342" fmla="*/ 312917 h 515938"/>
              <a:gd name="connsiteX343" fmla="*/ 392191 w 542925"/>
              <a:gd name="connsiteY343" fmla="*/ 317830 h 515938"/>
              <a:gd name="connsiteX344" fmla="*/ 386926 w 542925"/>
              <a:gd name="connsiteY344" fmla="*/ 321951 h 515938"/>
              <a:gd name="connsiteX345" fmla="*/ 381182 w 542925"/>
              <a:gd name="connsiteY345" fmla="*/ 325437 h 515938"/>
              <a:gd name="connsiteX346" fmla="*/ 374959 w 542925"/>
              <a:gd name="connsiteY346" fmla="*/ 321317 h 515938"/>
              <a:gd name="connsiteX347" fmla="*/ 368417 w 542925"/>
              <a:gd name="connsiteY347" fmla="*/ 317830 h 515938"/>
              <a:gd name="connsiteX348" fmla="*/ 361715 w 542925"/>
              <a:gd name="connsiteY348" fmla="*/ 314978 h 515938"/>
              <a:gd name="connsiteX349" fmla="*/ 354535 w 542925"/>
              <a:gd name="connsiteY349" fmla="*/ 312917 h 515938"/>
              <a:gd name="connsiteX350" fmla="*/ 347035 w 542925"/>
              <a:gd name="connsiteY350" fmla="*/ 311808 h 515938"/>
              <a:gd name="connsiteX351" fmla="*/ 339536 w 542925"/>
              <a:gd name="connsiteY351" fmla="*/ 311333 h 515938"/>
              <a:gd name="connsiteX352" fmla="*/ 338738 w 542925"/>
              <a:gd name="connsiteY352" fmla="*/ 311333 h 515938"/>
              <a:gd name="connsiteX353" fmla="*/ 337302 w 542925"/>
              <a:gd name="connsiteY353" fmla="*/ 311491 h 515938"/>
              <a:gd name="connsiteX354" fmla="*/ 335068 w 542925"/>
              <a:gd name="connsiteY354" fmla="*/ 311808 h 515938"/>
              <a:gd name="connsiteX355" fmla="*/ 332356 w 542925"/>
              <a:gd name="connsiteY355" fmla="*/ 312125 h 515938"/>
              <a:gd name="connsiteX356" fmla="*/ 329164 w 542925"/>
              <a:gd name="connsiteY356" fmla="*/ 312601 h 515938"/>
              <a:gd name="connsiteX357" fmla="*/ 327888 w 542925"/>
              <a:gd name="connsiteY357" fmla="*/ 305152 h 515938"/>
              <a:gd name="connsiteX358" fmla="*/ 325813 w 542925"/>
              <a:gd name="connsiteY358" fmla="*/ 297862 h 515938"/>
              <a:gd name="connsiteX359" fmla="*/ 322782 w 542925"/>
              <a:gd name="connsiteY359" fmla="*/ 290731 h 515938"/>
              <a:gd name="connsiteX360" fmla="*/ 318952 w 542925"/>
              <a:gd name="connsiteY360" fmla="*/ 284075 h 515938"/>
              <a:gd name="connsiteX361" fmla="*/ 314325 w 542925"/>
              <a:gd name="connsiteY361" fmla="*/ 277894 h 515938"/>
              <a:gd name="connsiteX362" fmla="*/ 321665 w 542925"/>
              <a:gd name="connsiteY362" fmla="*/ 274725 h 515938"/>
              <a:gd name="connsiteX363" fmla="*/ 328366 w 542925"/>
              <a:gd name="connsiteY363" fmla="*/ 270763 h 515938"/>
              <a:gd name="connsiteX364" fmla="*/ 334749 w 542925"/>
              <a:gd name="connsiteY364" fmla="*/ 266008 h 515938"/>
              <a:gd name="connsiteX365" fmla="*/ 340334 w 542925"/>
              <a:gd name="connsiteY365" fmla="*/ 260620 h 515938"/>
              <a:gd name="connsiteX366" fmla="*/ 345599 w 542925"/>
              <a:gd name="connsiteY366" fmla="*/ 254440 h 515938"/>
              <a:gd name="connsiteX367" fmla="*/ 349907 w 542925"/>
              <a:gd name="connsiteY367" fmla="*/ 248100 h 515938"/>
              <a:gd name="connsiteX368" fmla="*/ 353577 w 542925"/>
              <a:gd name="connsiteY368" fmla="*/ 240811 h 515938"/>
              <a:gd name="connsiteX369" fmla="*/ 87232 w 542925"/>
              <a:gd name="connsiteY369" fmla="*/ 214312 h 515938"/>
              <a:gd name="connsiteX370" fmla="*/ 93998 w 542925"/>
              <a:gd name="connsiteY370" fmla="*/ 214785 h 515938"/>
              <a:gd name="connsiteX371" fmla="*/ 100441 w 542925"/>
              <a:gd name="connsiteY371" fmla="*/ 216044 h 515938"/>
              <a:gd name="connsiteX372" fmla="*/ 106401 w 542925"/>
              <a:gd name="connsiteY372" fmla="*/ 218249 h 515938"/>
              <a:gd name="connsiteX373" fmla="*/ 112201 w 542925"/>
              <a:gd name="connsiteY373" fmla="*/ 221083 h 515938"/>
              <a:gd name="connsiteX374" fmla="*/ 117355 w 542925"/>
              <a:gd name="connsiteY374" fmla="*/ 224547 h 515938"/>
              <a:gd name="connsiteX375" fmla="*/ 122027 w 542925"/>
              <a:gd name="connsiteY375" fmla="*/ 228484 h 515938"/>
              <a:gd name="connsiteX376" fmla="*/ 126215 w 542925"/>
              <a:gd name="connsiteY376" fmla="*/ 233207 h 515938"/>
              <a:gd name="connsiteX377" fmla="*/ 129759 w 542925"/>
              <a:gd name="connsiteY377" fmla="*/ 238404 h 515938"/>
              <a:gd name="connsiteX378" fmla="*/ 132659 w 542925"/>
              <a:gd name="connsiteY378" fmla="*/ 243915 h 515938"/>
              <a:gd name="connsiteX379" fmla="*/ 134753 w 542925"/>
              <a:gd name="connsiteY379" fmla="*/ 249898 h 515938"/>
              <a:gd name="connsiteX380" fmla="*/ 136203 w 542925"/>
              <a:gd name="connsiteY380" fmla="*/ 256197 h 515938"/>
              <a:gd name="connsiteX381" fmla="*/ 136525 w 542925"/>
              <a:gd name="connsiteY381" fmla="*/ 262810 h 515938"/>
              <a:gd name="connsiteX382" fmla="*/ 136203 w 542925"/>
              <a:gd name="connsiteY382" fmla="*/ 269423 h 515938"/>
              <a:gd name="connsiteX383" fmla="*/ 134753 w 542925"/>
              <a:gd name="connsiteY383" fmla="*/ 275564 h 515938"/>
              <a:gd name="connsiteX384" fmla="*/ 132659 w 542925"/>
              <a:gd name="connsiteY384" fmla="*/ 281548 h 515938"/>
              <a:gd name="connsiteX385" fmla="*/ 129759 w 542925"/>
              <a:gd name="connsiteY385" fmla="*/ 287216 h 515938"/>
              <a:gd name="connsiteX386" fmla="*/ 126215 w 542925"/>
              <a:gd name="connsiteY386" fmla="*/ 292255 h 515938"/>
              <a:gd name="connsiteX387" fmla="*/ 122027 w 542925"/>
              <a:gd name="connsiteY387" fmla="*/ 296979 h 515938"/>
              <a:gd name="connsiteX388" fmla="*/ 117355 w 542925"/>
              <a:gd name="connsiteY388" fmla="*/ 301073 h 515938"/>
              <a:gd name="connsiteX389" fmla="*/ 112201 w 542925"/>
              <a:gd name="connsiteY389" fmla="*/ 304537 h 515938"/>
              <a:gd name="connsiteX390" fmla="*/ 106401 w 542925"/>
              <a:gd name="connsiteY390" fmla="*/ 307371 h 515938"/>
              <a:gd name="connsiteX391" fmla="*/ 100441 w 542925"/>
              <a:gd name="connsiteY391" fmla="*/ 309418 h 515938"/>
              <a:gd name="connsiteX392" fmla="*/ 93998 w 542925"/>
              <a:gd name="connsiteY392" fmla="*/ 310678 h 515938"/>
              <a:gd name="connsiteX393" fmla="*/ 87232 w 542925"/>
              <a:gd name="connsiteY393" fmla="*/ 311150 h 515938"/>
              <a:gd name="connsiteX394" fmla="*/ 80627 w 542925"/>
              <a:gd name="connsiteY394" fmla="*/ 310678 h 515938"/>
              <a:gd name="connsiteX395" fmla="*/ 74184 w 542925"/>
              <a:gd name="connsiteY395" fmla="*/ 309418 h 515938"/>
              <a:gd name="connsiteX396" fmla="*/ 68224 w 542925"/>
              <a:gd name="connsiteY396" fmla="*/ 307371 h 515938"/>
              <a:gd name="connsiteX397" fmla="*/ 62424 w 542925"/>
              <a:gd name="connsiteY397" fmla="*/ 304537 h 515938"/>
              <a:gd name="connsiteX398" fmla="*/ 57270 w 542925"/>
              <a:gd name="connsiteY398" fmla="*/ 301073 h 515938"/>
              <a:gd name="connsiteX399" fmla="*/ 52598 w 542925"/>
              <a:gd name="connsiteY399" fmla="*/ 296979 h 515938"/>
              <a:gd name="connsiteX400" fmla="*/ 48410 w 542925"/>
              <a:gd name="connsiteY400" fmla="*/ 292255 h 515938"/>
              <a:gd name="connsiteX401" fmla="*/ 44866 w 542925"/>
              <a:gd name="connsiteY401" fmla="*/ 287216 h 515938"/>
              <a:gd name="connsiteX402" fmla="*/ 41966 w 542925"/>
              <a:gd name="connsiteY402" fmla="*/ 281548 h 515938"/>
              <a:gd name="connsiteX403" fmla="*/ 39711 w 542925"/>
              <a:gd name="connsiteY403" fmla="*/ 275564 h 515938"/>
              <a:gd name="connsiteX404" fmla="*/ 38422 w 542925"/>
              <a:gd name="connsiteY404" fmla="*/ 269423 h 515938"/>
              <a:gd name="connsiteX405" fmla="*/ 38100 w 542925"/>
              <a:gd name="connsiteY405" fmla="*/ 262810 h 515938"/>
              <a:gd name="connsiteX406" fmla="*/ 38422 w 542925"/>
              <a:gd name="connsiteY406" fmla="*/ 256197 h 515938"/>
              <a:gd name="connsiteX407" fmla="*/ 39711 w 542925"/>
              <a:gd name="connsiteY407" fmla="*/ 249898 h 515938"/>
              <a:gd name="connsiteX408" fmla="*/ 41966 w 542925"/>
              <a:gd name="connsiteY408" fmla="*/ 243915 h 515938"/>
              <a:gd name="connsiteX409" fmla="*/ 44866 w 542925"/>
              <a:gd name="connsiteY409" fmla="*/ 238404 h 515938"/>
              <a:gd name="connsiteX410" fmla="*/ 48410 w 542925"/>
              <a:gd name="connsiteY410" fmla="*/ 233207 h 515938"/>
              <a:gd name="connsiteX411" fmla="*/ 52598 w 542925"/>
              <a:gd name="connsiteY411" fmla="*/ 228484 h 515938"/>
              <a:gd name="connsiteX412" fmla="*/ 57270 w 542925"/>
              <a:gd name="connsiteY412" fmla="*/ 224547 h 515938"/>
              <a:gd name="connsiteX413" fmla="*/ 62424 w 542925"/>
              <a:gd name="connsiteY413" fmla="*/ 221083 h 515938"/>
              <a:gd name="connsiteX414" fmla="*/ 68224 w 542925"/>
              <a:gd name="connsiteY414" fmla="*/ 218249 h 515938"/>
              <a:gd name="connsiteX415" fmla="*/ 74184 w 542925"/>
              <a:gd name="connsiteY415" fmla="*/ 216044 h 515938"/>
              <a:gd name="connsiteX416" fmla="*/ 80627 w 542925"/>
              <a:gd name="connsiteY416" fmla="*/ 214785 h 515938"/>
              <a:gd name="connsiteX417" fmla="*/ 185727 w 542925"/>
              <a:gd name="connsiteY417" fmla="*/ 204787 h 515938"/>
              <a:gd name="connsiteX418" fmla="*/ 192259 w 542925"/>
              <a:gd name="connsiteY418" fmla="*/ 205259 h 515938"/>
              <a:gd name="connsiteX419" fmla="*/ 198631 w 542925"/>
              <a:gd name="connsiteY419" fmla="*/ 206675 h 515938"/>
              <a:gd name="connsiteX420" fmla="*/ 204686 w 542925"/>
              <a:gd name="connsiteY420" fmla="*/ 209035 h 515938"/>
              <a:gd name="connsiteX421" fmla="*/ 210421 w 542925"/>
              <a:gd name="connsiteY421" fmla="*/ 212024 h 515938"/>
              <a:gd name="connsiteX422" fmla="*/ 215679 w 542925"/>
              <a:gd name="connsiteY422" fmla="*/ 215800 h 515938"/>
              <a:gd name="connsiteX423" fmla="*/ 220299 w 542925"/>
              <a:gd name="connsiteY423" fmla="*/ 220205 h 515938"/>
              <a:gd name="connsiteX424" fmla="*/ 224441 w 542925"/>
              <a:gd name="connsiteY424" fmla="*/ 225396 h 515938"/>
              <a:gd name="connsiteX425" fmla="*/ 225875 w 542925"/>
              <a:gd name="connsiteY425" fmla="*/ 231532 h 515938"/>
              <a:gd name="connsiteX426" fmla="*/ 227628 w 542925"/>
              <a:gd name="connsiteY426" fmla="*/ 237510 h 515938"/>
              <a:gd name="connsiteX427" fmla="*/ 230177 w 542925"/>
              <a:gd name="connsiteY427" fmla="*/ 243173 h 515938"/>
              <a:gd name="connsiteX428" fmla="*/ 233204 w 542925"/>
              <a:gd name="connsiteY428" fmla="*/ 248837 h 515938"/>
              <a:gd name="connsiteX429" fmla="*/ 233363 w 542925"/>
              <a:gd name="connsiteY429" fmla="*/ 253085 h 515938"/>
              <a:gd name="connsiteX430" fmla="*/ 232885 w 542925"/>
              <a:gd name="connsiteY430" fmla="*/ 259692 h 515938"/>
              <a:gd name="connsiteX431" fmla="*/ 231451 w 542925"/>
              <a:gd name="connsiteY431" fmla="*/ 266142 h 515938"/>
              <a:gd name="connsiteX432" fmla="*/ 229380 w 542925"/>
              <a:gd name="connsiteY432" fmla="*/ 272120 h 515938"/>
              <a:gd name="connsiteX433" fmla="*/ 226353 w 542925"/>
              <a:gd name="connsiteY433" fmla="*/ 277941 h 515938"/>
              <a:gd name="connsiteX434" fmla="*/ 222689 w 542925"/>
              <a:gd name="connsiteY434" fmla="*/ 283290 h 515938"/>
              <a:gd name="connsiteX435" fmla="*/ 218228 w 542925"/>
              <a:gd name="connsiteY435" fmla="*/ 288010 h 515938"/>
              <a:gd name="connsiteX436" fmla="*/ 213289 w 542925"/>
              <a:gd name="connsiteY436" fmla="*/ 292100 h 515938"/>
              <a:gd name="connsiteX437" fmla="*/ 207394 w 542925"/>
              <a:gd name="connsiteY437" fmla="*/ 287066 h 515938"/>
              <a:gd name="connsiteX438" fmla="*/ 201340 w 542925"/>
              <a:gd name="connsiteY438" fmla="*/ 282661 h 515938"/>
              <a:gd name="connsiteX439" fmla="*/ 194648 w 542925"/>
              <a:gd name="connsiteY439" fmla="*/ 279043 h 515938"/>
              <a:gd name="connsiteX440" fmla="*/ 187638 w 542925"/>
              <a:gd name="connsiteY440" fmla="*/ 276211 h 515938"/>
              <a:gd name="connsiteX441" fmla="*/ 180310 w 542925"/>
              <a:gd name="connsiteY441" fmla="*/ 274166 h 515938"/>
              <a:gd name="connsiteX442" fmla="*/ 172822 w 542925"/>
              <a:gd name="connsiteY442" fmla="*/ 272907 h 515938"/>
              <a:gd name="connsiteX443" fmla="*/ 165015 w 542925"/>
              <a:gd name="connsiteY443" fmla="*/ 272278 h 515938"/>
              <a:gd name="connsiteX444" fmla="*/ 159758 w 542925"/>
              <a:gd name="connsiteY444" fmla="*/ 272592 h 515938"/>
              <a:gd name="connsiteX445" fmla="*/ 154659 w 542925"/>
              <a:gd name="connsiteY445" fmla="*/ 273222 h 515938"/>
              <a:gd name="connsiteX446" fmla="*/ 155137 w 542925"/>
              <a:gd name="connsiteY446" fmla="*/ 268030 h 515938"/>
              <a:gd name="connsiteX447" fmla="*/ 155456 w 542925"/>
              <a:gd name="connsiteY447" fmla="*/ 262838 h 515938"/>
              <a:gd name="connsiteX448" fmla="*/ 154978 w 542925"/>
              <a:gd name="connsiteY448" fmla="*/ 254815 h 515938"/>
              <a:gd name="connsiteX449" fmla="*/ 153544 w 542925"/>
              <a:gd name="connsiteY449" fmla="*/ 247264 h 515938"/>
              <a:gd name="connsiteX450" fmla="*/ 151314 w 542925"/>
              <a:gd name="connsiteY450" fmla="*/ 239870 h 515938"/>
              <a:gd name="connsiteX451" fmla="*/ 148287 w 542925"/>
              <a:gd name="connsiteY451" fmla="*/ 232633 h 515938"/>
              <a:gd name="connsiteX452" fmla="*/ 144463 w 542925"/>
              <a:gd name="connsiteY452" fmla="*/ 225868 h 515938"/>
              <a:gd name="connsiteX453" fmla="*/ 146693 w 542925"/>
              <a:gd name="connsiteY453" fmla="*/ 222879 h 515938"/>
              <a:gd name="connsiteX454" fmla="*/ 149083 w 542925"/>
              <a:gd name="connsiteY454" fmla="*/ 220047 h 515938"/>
              <a:gd name="connsiteX455" fmla="*/ 155456 w 542925"/>
              <a:gd name="connsiteY455" fmla="*/ 217530 h 515938"/>
              <a:gd name="connsiteX456" fmla="*/ 161191 w 542925"/>
              <a:gd name="connsiteY456" fmla="*/ 214384 h 515938"/>
              <a:gd name="connsiteX457" fmla="*/ 166927 w 542925"/>
              <a:gd name="connsiteY457" fmla="*/ 210765 h 515938"/>
              <a:gd name="connsiteX458" fmla="*/ 172025 w 542925"/>
              <a:gd name="connsiteY458" fmla="*/ 206360 h 515938"/>
              <a:gd name="connsiteX459" fmla="*/ 178876 w 542925"/>
              <a:gd name="connsiteY459" fmla="*/ 205102 h 515938"/>
              <a:gd name="connsiteX460" fmla="*/ 291386 w 542925"/>
              <a:gd name="connsiteY460" fmla="*/ 165100 h 515938"/>
              <a:gd name="connsiteX461" fmla="*/ 297884 w 542925"/>
              <a:gd name="connsiteY461" fmla="*/ 165575 h 515938"/>
              <a:gd name="connsiteX462" fmla="*/ 304224 w 542925"/>
              <a:gd name="connsiteY462" fmla="*/ 166841 h 515938"/>
              <a:gd name="connsiteX463" fmla="*/ 310247 w 542925"/>
              <a:gd name="connsiteY463" fmla="*/ 168898 h 515938"/>
              <a:gd name="connsiteX464" fmla="*/ 315794 w 542925"/>
              <a:gd name="connsiteY464" fmla="*/ 171746 h 515938"/>
              <a:gd name="connsiteX465" fmla="*/ 320866 w 542925"/>
              <a:gd name="connsiteY465" fmla="*/ 175227 h 515938"/>
              <a:gd name="connsiteX466" fmla="*/ 325462 w 542925"/>
              <a:gd name="connsiteY466" fmla="*/ 179341 h 515938"/>
              <a:gd name="connsiteX467" fmla="*/ 329741 w 542925"/>
              <a:gd name="connsiteY467" fmla="*/ 183930 h 515938"/>
              <a:gd name="connsiteX468" fmla="*/ 333069 w 542925"/>
              <a:gd name="connsiteY468" fmla="*/ 189151 h 515938"/>
              <a:gd name="connsiteX469" fmla="*/ 335922 w 542925"/>
              <a:gd name="connsiteY469" fmla="*/ 194690 h 515938"/>
              <a:gd name="connsiteX470" fmla="*/ 338141 w 542925"/>
              <a:gd name="connsiteY470" fmla="*/ 200861 h 515938"/>
              <a:gd name="connsiteX471" fmla="*/ 339409 w 542925"/>
              <a:gd name="connsiteY471" fmla="*/ 207190 h 515938"/>
              <a:gd name="connsiteX472" fmla="*/ 339726 w 542925"/>
              <a:gd name="connsiteY472" fmla="*/ 213677 h 515938"/>
              <a:gd name="connsiteX473" fmla="*/ 339409 w 542925"/>
              <a:gd name="connsiteY473" fmla="*/ 220481 h 515938"/>
              <a:gd name="connsiteX474" fmla="*/ 338141 w 542925"/>
              <a:gd name="connsiteY474" fmla="*/ 226969 h 515938"/>
              <a:gd name="connsiteX475" fmla="*/ 335922 w 542925"/>
              <a:gd name="connsiteY475" fmla="*/ 232823 h 515938"/>
              <a:gd name="connsiteX476" fmla="*/ 332911 w 542925"/>
              <a:gd name="connsiteY476" fmla="*/ 238520 h 515938"/>
              <a:gd name="connsiteX477" fmla="*/ 329266 w 542925"/>
              <a:gd name="connsiteY477" fmla="*/ 243741 h 515938"/>
              <a:gd name="connsiteX478" fmla="*/ 325145 w 542925"/>
              <a:gd name="connsiteY478" fmla="*/ 248488 h 515938"/>
              <a:gd name="connsiteX479" fmla="*/ 320390 w 542925"/>
              <a:gd name="connsiteY479" fmla="*/ 252602 h 515938"/>
              <a:gd name="connsiteX480" fmla="*/ 315160 w 542925"/>
              <a:gd name="connsiteY480" fmla="*/ 256084 h 515938"/>
              <a:gd name="connsiteX481" fmla="*/ 309296 w 542925"/>
              <a:gd name="connsiteY481" fmla="*/ 258932 h 515938"/>
              <a:gd name="connsiteX482" fmla="*/ 303115 w 542925"/>
              <a:gd name="connsiteY482" fmla="*/ 260831 h 515938"/>
              <a:gd name="connsiteX483" fmla="*/ 296616 w 542925"/>
              <a:gd name="connsiteY483" fmla="*/ 261938 h 515938"/>
              <a:gd name="connsiteX484" fmla="*/ 290118 w 542925"/>
              <a:gd name="connsiteY484" fmla="*/ 258615 h 515938"/>
              <a:gd name="connsiteX485" fmla="*/ 283620 w 542925"/>
              <a:gd name="connsiteY485" fmla="*/ 256084 h 515938"/>
              <a:gd name="connsiteX486" fmla="*/ 276647 w 542925"/>
              <a:gd name="connsiteY486" fmla="*/ 254027 h 515938"/>
              <a:gd name="connsiteX487" fmla="*/ 269514 w 542925"/>
              <a:gd name="connsiteY487" fmla="*/ 252919 h 515938"/>
              <a:gd name="connsiteX488" fmla="*/ 262224 w 542925"/>
              <a:gd name="connsiteY488" fmla="*/ 252602 h 515938"/>
              <a:gd name="connsiteX489" fmla="*/ 257469 w 542925"/>
              <a:gd name="connsiteY489" fmla="*/ 248330 h 515938"/>
              <a:gd name="connsiteX490" fmla="*/ 253190 w 542925"/>
              <a:gd name="connsiteY490" fmla="*/ 243425 h 515938"/>
              <a:gd name="connsiteX491" fmla="*/ 249545 w 542925"/>
              <a:gd name="connsiteY491" fmla="*/ 238362 h 515938"/>
              <a:gd name="connsiteX492" fmla="*/ 246692 w 542925"/>
              <a:gd name="connsiteY492" fmla="*/ 232507 h 515938"/>
              <a:gd name="connsiteX493" fmla="*/ 244631 w 542925"/>
              <a:gd name="connsiteY493" fmla="*/ 226494 h 515938"/>
              <a:gd name="connsiteX494" fmla="*/ 243205 w 542925"/>
              <a:gd name="connsiteY494" fmla="*/ 220323 h 515938"/>
              <a:gd name="connsiteX495" fmla="*/ 242888 w 542925"/>
              <a:gd name="connsiteY495" fmla="*/ 213677 h 515938"/>
              <a:gd name="connsiteX496" fmla="*/ 243205 w 542925"/>
              <a:gd name="connsiteY496" fmla="*/ 207190 h 515938"/>
              <a:gd name="connsiteX497" fmla="*/ 244631 w 542925"/>
              <a:gd name="connsiteY497" fmla="*/ 200861 h 515938"/>
              <a:gd name="connsiteX498" fmla="*/ 246692 w 542925"/>
              <a:gd name="connsiteY498" fmla="*/ 194690 h 515938"/>
              <a:gd name="connsiteX499" fmla="*/ 249545 w 542925"/>
              <a:gd name="connsiteY499" fmla="*/ 189151 h 515938"/>
              <a:gd name="connsiteX500" fmla="*/ 253031 w 542925"/>
              <a:gd name="connsiteY500" fmla="*/ 183930 h 515938"/>
              <a:gd name="connsiteX501" fmla="*/ 257152 w 542925"/>
              <a:gd name="connsiteY501" fmla="*/ 179341 h 515938"/>
              <a:gd name="connsiteX502" fmla="*/ 261748 w 542925"/>
              <a:gd name="connsiteY502" fmla="*/ 175227 h 515938"/>
              <a:gd name="connsiteX503" fmla="*/ 266820 w 542925"/>
              <a:gd name="connsiteY503" fmla="*/ 171746 h 515938"/>
              <a:gd name="connsiteX504" fmla="*/ 272526 w 542925"/>
              <a:gd name="connsiteY504" fmla="*/ 168898 h 515938"/>
              <a:gd name="connsiteX505" fmla="*/ 278390 w 542925"/>
              <a:gd name="connsiteY505" fmla="*/ 166841 h 515938"/>
              <a:gd name="connsiteX506" fmla="*/ 284730 w 542925"/>
              <a:gd name="connsiteY506" fmla="*/ 165575 h 515938"/>
              <a:gd name="connsiteX507" fmla="*/ 233363 w 542925"/>
              <a:gd name="connsiteY507" fmla="*/ 106362 h 515938"/>
              <a:gd name="connsiteX508" fmla="*/ 240348 w 542925"/>
              <a:gd name="connsiteY508" fmla="*/ 106841 h 515938"/>
              <a:gd name="connsiteX509" fmla="*/ 247015 w 542925"/>
              <a:gd name="connsiteY509" fmla="*/ 108277 h 515938"/>
              <a:gd name="connsiteX510" fmla="*/ 253365 w 542925"/>
              <a:gd name="connsiteY510" fmla="*/ 110670 h 515938"/>
              <a:gd name="connsiteX511" fmla="*/ 259080 w 542925"/>
              <a:gd name="connsiteY511" fmla="*/ 113862 h 515938"/>
              <a:gd name="connsiteX512" fmla="*/ 264637 w 542925"/>
              <a:gd name="connsiteY512" fmla="*/ 117851 h 515938"/>
              <a:gd name="connsiteX513" fmla="*/ 269240 w 542925"/>
              <a:gd name="connsiteY513" fmla="*/ 122319 h 515938"/>
              <a:gd name="connsiteX514" fmla="*/ 273368 w 542925"/>
              <a:gd name="connsiteY514" fmla="*/ 127745 h 515938"/>
              <a:gd name="connsiteX515" fmla="*/ 276860 w 542925"/>
              <a:gd name="connsiteY515" fmla="*/ 133490 h 515938"/>
              <a:gd name="connsiteX516" fmla="*/ 279400 w 542925"/>
              <a:gd name="connsiteY516" fmla="*/ 139713 h 515938"/>
              <a:gd name="connsiteX517" fmla="*/ 280988 w 542925"/>
              <a:gd name="connsiteY517" fmla="*/ 146415 h 515938"/>
              <a:gd name="connsiteX518" fmla="*/ 273050 w 542925"/>
              <a:gd name="connsiteY518" fmla="*/ 148171 h 515938"/>
              <a:gd name="connsiteX519" fmla="*/ 265430 w 542925"/>
              <a:gd name="connsiteY519" fmla="*/ 150883 h 515938"/>
              <a:gd name="connsiteX520" fmla="*/ 258128 w 542925"/>
              <a:gd name="connsiteY520" fmla="*/ 154554 h 515938"/>
              <a:gd name="connsiteX521" fmla="*/ 251460 w 542925"/>
              <a:gd name="connsiteY521" fmla="*/ 158862 h 515938"/>
              <a:gd name="connsiteX522" fmla="*/ 245428 w 542925"/>
              <a:gd name="connsiteY522" fmla="*/ 163969 h 515938"/>
              <a:gd name="connsiteX523" fmla="*/ 239713 w 542925"/>
              <a:gd name="connsiteY523" fmla="*/ 169714 h 515938"/>
              <a:gd name="connsiteX524" fmla="*/ 234950 w 542925"/>
              <a:gd name="connsiteY524" fmla="*/ 176256 h 515938"/>
              <a:gd name="connsiteX525" fmla="*/ 230981 w 542925"/>
              <a:gd name="connsiteY525" fmla="*/ 183118 h 515938"/>
              <a:gd name="connsiteX526" fmla="*/ 227648 w 542925"/>
              <a:gd name="connsiteY526" fmla="*/ 190618 h 515938"/>
              <a:gd name="connsiteX527" fmla="*/ 225425 w 542925"/>
              <a:gd name="connsiteY527" fmla="*/ 198437 h 515938"/>
              <a:gd name="connsiteX528" fmla="*/ 219869 w 542925"/>
              <a:gd name="connsiteY528" fmla="*/ 194767 h 515938"/>
              <a:gd name="connsiteX529" fmla="*/ 214154 w 542925"/>
              <a:gd name="connsiteY529" fmla="*/ 191575 h 515938"/>
              <a:gd name="connsiteX530" fmla="*/ 207963 w 542925"/>
              <a:gd name="connsiteY530" fmla="*/ 188863 h 515938"/>
              <a:gd name="connsiteX531" fmla="*/ 201771 w 542925"/>
              <a:gd name="connsiteY531" fmla="*/ 187107 h 515938"/>
              <a:gd name="connsiteX532" fmla="*/ 195263 w 542925"/>
              <a:gd name="connsiteY532" fmla="*/ 185671 h 515938"/>
              <a:gd name="connsiteX533" fmla="*/ 192723 w 542925"/>
              <a:gd name="connsiteY533" fmla="*/ 182160 h 515938"/>
              <a:gd name="connsiteX534" fmla="*/ 190500 w 542925"/>
              <a:gd name="connsiteY534" fmla="*/ 178331 h 515938"/>
              <a:gd name="connsiteX535" fmla="*/ 192723 w 542925"/>
              <a:gd name="connsiteY535" fmla="*/ 170831 h 515938"/>
              <a:gd name="connsiteX536" fmla="*/ 194151 w 542925"/>
              <a:gd name="connsiteY536" fmla="*/ 163171 h 515938"/>
              <a:gd name="connsiteX537" fmla="*/ 194469 w 542925"/>
              <a:gd name="connsiteY537" fmla="*/ 155352 h 515938"/>
              <a:gd name="connsiteX538" fmla="*/ 194151 w 542925"/>
              <a:gd name="connsiteY538" fmla="*/ 147532 h 515938"/>
              <a:gd name="connsiteX539" fmla="*/ 192723 w 542925"/>
              <a:gd name="connsiteY539" fmla="*/ 139713 h 515938"/>
              <a:gd name="connsiteX540" fmla="*/ 190500 w 542925"/>
              <a:gd name="connsiteY540" fmla="*/ 132213 h 515938"/>
              <a:gd name="connsiteX541" fmla="*/ 193993 w 542925"/>
              <a:gd name="connsiteY541" fmla="*/ 126628 h 515938"/>
              <a:gd name="connsiteX542" fmla="*/ 198279 w 542925"/>
              <a:gd name="connsiteY542" fmla="*/ 121522 h 515938"/>
              <a:gd name="connsiteX543" fmla="*/ 203041 w 542925"/>
              <a:gd name="connsiteY543" fmla="*/ 117053 h 515938"/>
              <a:gd name="connsiteX544" fmla="*/ 208280 w 542925"/>
              <a:gd name="connsiteY544" fmla="*/ 113383 h 515938"/>
              <a:gd name="connsiteX545" fmla="*/ 214154 w 542925"/>
              <a:gd name="connsiteY545" fmla="*/ 110351 h 515938"/>
              <a:gd name="connsiteX546" fmla="*/ 220186 w 542925"/>
              <a:gd name="connsiteY546" fmla="*/ 108117 h 515938"/>
              <a:gd name="connsiteX547" fmla="*/ 226695 w 542925"/>
              <a:gd name="connsiteY547" fmla="*/ 106841 h 515938"/>
              <a:gd name="connsiteX548" fmla="*/ 126207 w 542925"/>
              <a:gd name="connsiteY548" fmla="*/ 106362 h 515938"/>
              <a:gd name="connsiteX549" fmla="*/ 132695 w 542925"/>
              <a:gd name="connsiteY549" fmla="*/ 106842 h 515938"/>
              <a:gd name="connsiteX550" fmla="*/ 139024 w 542925"/>
              <a:gd name="connsiteY550" fmla="*/ 108122 h 515938"/>
              <a:gd name="connsiteX551" fmla="*/ 145037 w 542925"/>
              <a:gd name="connsiteY551" fmla="*/ 110203 h 515938"/>
              <a:gd name="connsiteX552" fmla="*/ 150733 w 542925"/>
              <a:gd name="connsiteY552" fmla="*/ 113084 h 515938"/>
              <a:gd name="connsiteX553" fmla="*/ 155796 w 542925"/>
              <a:gd name="connsiteY553" fmla="*/ 116605 h 515938"/>
              <a:gd name="connsiteX554" fmla="*/ 160385 w 542925"/>
              <a:gd name="connsiteY554" fmla="*/ 120766 h 515938"/>
              <a:gd name="connsiteX555" fmla="*/ 164499 w 542925"/>
              <a:gd name="connsiteY555" fmla="*/ 125407 h 515938"/>
              <a:gd name="connsiteX556" fmla="*/ 167980 w 542925"/>
              <a:gd name="connsiteY556" fmla="*/ 130688 h 515938"/>
              <a:gd name="connsiteX557" fmla="*/ 170828 w 542925"/>
              <a:gd name="connsiteY557" fmla="*/ 136290 h 515938"/>
              <a:gd name="connsiteX558" fmla="*/ 172727 w 542925"/>
              <a:gd name="connsiteY558" fmla="*/ 142371 h 515938"/>
              <a:gd name="connsiteX559" fmla="*/ 174151 w 542925"/>
              <a:gd name="connsiteY559" fmla="*/ 148933 h 515938"/>
              <a:gd name="connsiteX560" fmla="*/ 174626 w 542925"/>
              <a:gd name="connsiteY560" fmla="*/ 155494 h 515938"/>
              <a:gd name="connsiteX561" fmla="*/ 174151 w 542925"/>
              <a:gd name="connsiteY561" fmla="*/ 162216 h 515938"/>
              <a:gd name="connsiteX562" fmla="*/ 172727 w 542925"/>
              <a:gd name="connsiteY562" fmla="*/ 168618 h 515938"/>
              <a:gd name="connsiteX563" fmla="*/ 170828 w 542925"/>
              <a:gd name="connsiteY563" fmla="*/ 174539 h 515938"/>
              <a:gd name="connsiteX564" fmla="*/ 167980 w 542925"/>
              <a:gd name="connsiteY564" fmla="*/ 180301 h 515938"/>
              <a:gd name="connsiteX565" fmla="*/ 164499 w 542925"/>
              <a:gd name="connsiteY565" fmla="*/ 185422 h 515938"/>
              <a:gd name="connsiteX566" fmla="*/ 160385 w 542925"/>
              <a:gd name="connsiteY566" fmla="*/ 190383 h 515938"/>
              <a:gd name="connsiteX567" fmla="*/ 155796 w 542925"/>
              <a:gd name="connsiteY567" fmla="*/ 194384 h 515938"/>
              <a:gd name="connsiteX568" fmla="*/ 150733 w 542925"/>
              <a:gd name="connsiteY568" fmla="*/ 198065 h 515938"/>
              <a:gd name="connsiteX569" fmla="*/ 145037 w 542925"/>
              <a:gd name="connsiteY569" fmla="*/ 200946 h 515938"/>
              <a:gd name="connsiteX570" fmla="*/ 139024 w 542925"/>
              <a:gd name="connsiteY570" fmla="*/ 202867 h 515938"/>
              <a:gd name="connsiteX571" fmla="*/ 132695 w 542925"/>
              <a:gd name="connsiteY571" fmla="*/ 204307 h 515938"/>
              <a:gd name="connsiteX572" fmla="*/ 126207 w 542925"/>
              <a:gd name="connsiteY572" fmla="*/ 204787 h 515938"/>
              <a:gd name="connsiteX573" fmla="*/ 121935 w 542925"/>
              <a:gd name="connsiteY573" fmla="*/ 204467 h 515938"/>
              <a:gd name="connsiteX574" fmla="*/ 114498 w 542925"/>
              <a:gd name="connsiteY574" fmla="*/ 200626 h 515938"/>
              <a:gd name="connsiteX575" fmla="*/ 106586 w 542925"/>
              <a:gd name="connsiteY575" fmla="*/ 197745 h 515938"/>
              <a:gd name="connsiteX576" fmla="*/ 98516 w 542925"/>
              <a:gd name="connsiteY576" fmla="*/ 195825 h 515938"/>
              <a:gd name="connsiteX577" fmla="*/ 93928 w 542925"/>
              <a:gd name="connsiteY577" fmla="*/ 192144 h 515938"/>
              <a:gd name="connsiteX578" fmla="*/ 89814 w 542925"/>
              <a:gd name="connsiteY578" fmla="*/ 187823 h 515938"/>
              <a:gd name="connsiteX579" fmla="*/ 86333 w 542925"/>
              <a:gd name="connsiteY579" fmla="*/ 183342 h 515938"/>
              <a:gd name="connsiteX580" fmla="*/ 83326 w 542925"/>
              <a:gd name="connsiteY580" fmla="*/ 178220 h 515938"/>
              <a:gd name="connsiteX581" fmla="*/ 80953 w 542925"/>
              <a:gd name="connsiteY581" fmla="*/ 172939 h 515938"/>
              <a:gd name="connsiteX582" fmla="*/ 79212 w 542925"/>
              <a:gd name="connsiteY582" fmla="*/ 167338 h 515938"/>
              <a:gd name="connsiteX583" fmla="*/ 78104 w 542925"/>
              <a:gd name="connsiteY583" fmla="*/ 161576 h 515938"/>
              <a:gd name="connsiteX584" fmla="*/ 77788 w 542925"/>
              <a:gd name="connsiteY584" fmla="*/ 155494 h 515938"/>
              <a:gd name="connsiteX585" fmla="*/ 78263 w 542925"/>
              <a:gd name="connsiteY585" fmla="*/ 148933 h 515938"/>
              <a:gd name="connsiteX586" fmla="*/ 79529 w 542925"/>
              <a:gd name="connsiteY586" fmla="*/ 142371 h 515938"/>
              <a:gd name="connsiteX587" fmla="*/ 81586 w 542925"/>
              <a:gd name="connsiteY587" fmla="*/ 136290 h 515938"/>
              <a:gd name="connsiteX588" fmla="*/ 84434 w 542925"/>
              <a:gd name="connsiteY588" fmla="*/ 130688 h 515938"/>
              <a:gd name="connsiteX589" fmla="*/ 87757 w 542925"/>
              <a:gd name="connsiteY589" fmla="*/ 125407 h 515938"/>
              <a:gd name="connsiteX590" fmla="*/ 92029 w 542925"/>
              <a:gd name="connsiteY590" fmla="*/ 120766 h 515938"/>
              <a:gd name="connsiteX591" fmla="*/ 96618 w 542925"/>
              <a:gd name="connsiteY591" fmla="*/ 116605 h 515938"/>
              <a:gd name="connsiteX592" fmla="*/ 101839 w 542925"/>
              <a:gd name="connsiteY592" fmla="*/ 113084 h 515938"/>
              <a:gd name="connsiteX593" fmla="*/ 107536 w 542925"/>
              <a:gd name="connsiteY593" fmla="*/ 110203 h 515938"/>
              <a:gd name="connsiteX594" fmla="*/ 113390 w 542925"/>
              <a:gd name="connsiteY594" fmla="*/ 108122 h 515938"/>
              <a:gd name="connsiteX595" fmla="*/ 119719 w 542925"/>
              <a:gd name="connsiteY595" fmla="*/ 106842 h 515938"/>
              <a:gd name="connsiteX596" fmla="*/ 446501 w 542925"/>
              <a:gd name="connsiteY596" fmla="*/ 0 h 515938"/>
              <a:gd name="connsiteX597" fmla="*/ 465628 w 542925"/>
              <a:gd name="connsiteY597" fmla="*/ 0 h 515938"/>
              <a:gd name="connsiteX598" fmla="*/ 465153 w 542925"/>
              <a:gd name="connsiteY598" fmla="*/ 13426 h 515938"/>
              <a:gd name="connsiteX599" fmla="*/ 464047 w 542925"/>
              <a:gd name="connsiteY599" fmla="*/ 26536 h 515938"/>
              <a:gd name="connsiteX600" fmla="*/ 461834 w 542925"/>
              <a:gd name="connsiteY600" fmla="*/ 39173 h 515938"/>
              <a:gd name="connsiteX601" fmla="*/ 459147 w 542925"/>
              <a:gd name="connsiteY601" fmla="*/ 51651 h 515938"/>
              <a:gd name="connsiteX602" fmla="*/ 455669 w 542925"/>
              <a:gd name="connsiteY602" fmla="*/ 63656 h 515938"/>
              <a:gd name="connsiteX603" fmla="*/ 451401 w 542925"/>
              <a:gd name="connsiteY603" fmla="*/ 75345 h 515938"/>
              <a:gd name="connsiteX604" fmla="*/ 446501 w 542925"/>
              <a:gd name="connsiteY604" fmla="*/ 86560 h 515938"/>
              <a:gd name="connsiteX605" fmla="*/ 440968 w 542925"/>
              <a:gd name="connsiteY605" fmla="*/ 97301 h 515938"/>
              <a:gd name="connsiteX606" fmla="*/ 434645 w 542925"/>
              <a:gd name="connsiteY606" fmla="*/ 107410 h 515938"/>
              <a:gd name="connsiteX607" fmla="*/ 428164 w 542925"/>
              <a:gd name="connsiteY607" fmla="*/ 117045 h 515938"/>
              <a:gd name="connsiteX608" fmla="*/ 439387 w 542925"/>
              <a:gd name="connsiteY608" fmla="*/ 118467 h 515938"/>
              <a:gd name="connsiteX609" fmla="*/ 449978 w 542925"/>
              <a:gd name="connsiteY609" fmla="*/ 120994 h 515938"/>
              <a:gd name="connsiteX610" fmla="*/ 460569 w 542925"/>
              <a:gd name="connsiteY610" fmla="*/ 124311 h 515938"/>
              <a:gd name="connsiteX611" fmla="*/ 470686 w 542925"/>
              <a:gd name="connsiteY611" fmla="*/ 128418 h 515938"/>
              <a:gd name="connsiteX612" fmla="*/ 480328 w 542925"/>
              <a:gd name="connsiteY612" fmla="*/ 133630 h 515938"/>
              <a:gd name="connsiteX613" fmla="*/ 489496 w 542925"/>
              <a:gd name="connsiteY613" fmla="*/ 139317 h 515938"/>
              <a:gd name="connsiteX614" fmla="*/ 498032 w 542925"/>
              <a:gd name="connsiteY614" fmla="*/ 145951 h 515938"/>
              <a:gd name="connsiteX615" fmla="*/ 505936 w 542925"/>
              <a:gd name="connsiteY615" fmla="*/ 153217 h 515938"/>
              <a:gd name="connsiteX616" fmla="*/ 513207 w 542925"/>
              <a:gd name="connsiteY616" fmla="*/ 161273 h 515938"/>
              <a:gd name="connsiteX617" fmla="*/ 519846 w 542925"/>
              <a:gd name="connsiteY617" fmla="*/ 169802 h 515938"/>
              <a:gd name="connsiteX618" fmla="*/ 525695 w 542925"/>
              <a:gd name="connsiteY618" fmla="*/ 178964 h 515938"/>
              <a:gd name="connsiteX619" fmla="*/ 530753 w 542925"/>
              <a:gd name="connsiteY619" fmla="*/ 188441 h 515938"/>
              <a:gd name="connsiteX620" fmla="*/ 535021 w 542925"/>
              <a:gd name="connsiteY620" fmla="*/ 198550 h 515938"/>
              <a:gd name="connsiteX621" fmla="*/ 538499 w 542925"/>
              <a:gd name="connsiteY621" fmla="*/ 208975 h 515938"/>
              <a:gd name="connsiteX622" fmla="*/ 541028 w 542925"/>
              <a:gd name="connsiteY622" fmla="*/ 220032 h 515938"/>
              <a:gd name="connsiteX623" fmla="*/ 542451 w 542925"/>
              <a:gd name="connsiteY623" fmla="*/ 231247 h 515938"/>
              <a:gd name="connsiteX624" fmla="*/ 542925 w 542925"/>
              <a:gd name="connsiteY624" fmla="*/ 242620 h 515938"/>
              <a:gd name="connsiteX625" fmla="*/ 542925 w 542925"/>
              <a:gd name="connsiteY625" fmla="*/ 252413 h 515938"/>
              <a:gd name="connsiteX626" fmla="*/ 533441 w 542925"/>
              <a:gd name="connsiteY626" fmla="*/ 252413 h 515938"/>
              <a:gd name="connsiteX627" fmla="*/ 522059 w 542925"/>
              <a:gd name="connsiteY627" fmla="*/ 251939 h 515938"/>
              <a:gd name="connsiteX628" fmla="*/ 510994 w 542925"/>
              <a:gd name="connsiteY628" fmla="*/ 250360 h 515938"/>
              <a:gd name="connsiteX629" fmla="*/ 500087 w 542925"/>
              <a:gd name="connsiteY629" fmla="*/ 247990 h 515938"/>
              <a:gd name="connsiteX630" fmla="*/ 489813 w 542925"/>
              <a:gd name="connsiteY630" fmla="*/ 244673 h 515938"/>
              <a:gd name="connsiteX631" fmla="*/ 479854 w 542925"/>
              <a:gd name="connsiteY631" fmla="*/ 240251 h 515938"/>
              <a:gd name="connsiteX632" fmla="*/ 470370 w 542925"/>
              <a:gd name="connsiteY632" fmla="*/ 235354 h 515938"/>
              <a:gd name="connsiteX633" fmla="*/ 461201 w 542925"/>
              <a:gd name="connsiteY633" fmla="*/ 229510 h 515938"/>
              <a:gd name="connsiteX634" fmla="*/ 452824 w 542925"/>
              <a:gd name="connsiteY634" fmla="*/ 223033 h 515938"/>
              <a:gd name="connsiteX635" fmla="*/ 444920 w 542925"/>
              <a:gd name="connsiteY635" fmla="*/ 215767 h 515938"/>
              <a:gd name="connsiteX636" fmla="*/ 437649 w 542925"/>
              <a:gd name="connsiteY636" fmla="*/ 208028 h 515938"/>
              <a:gd name="connsiteX637" fmla="*/ 431168 w 542925"/>
              <a:gd name="connsiteY637" fmla="*/ 199656 h 515938"/>
              <a:gd name="connsiteX638" fmla="*/ 425319 w 542925"/>
              <a:gd name="connsiteY638" fmla="*/ 190495 h 515938"/>
              <a:gd name="connsiteX639" fmla="*/ 420261 w 542925"/>
              <a:gd name="connsiteY639" fmla="*/ 181017 h 515938"/>
              <a:gd name="connsiteX640" fmla="*/ 415993 w 542925"/>
              <a:gd name="connsiteY640" fmla="*/ 171066 h 515938"/>
              <a:gd name="connsiteX641" fmla="*/ 412515 w 542925"/>
              <a:gd name="connsiteY641" fmla="*/ 160641 h 515938"/>
              <a:gd name="connsiteX642" fmla="*/ 409986 w 542925"/>
              <a:gd name="connsiteY642" fmla="*/ 149900 h 515938"/>
              <a:gd name="connsiteX643" fmla="*/ 408405 w 542925"/>
              <a:gd name="connsiteY643" fmla="*/ 138843 h 515938"/>
              <a:gd name="connsiteX644" fmla="*/ 400027 w 542925"/>
              <a:gd name="connsiteY644" fmla="*/ 145951 h 515938"/>
              <a:gd name="connsiteX645" fmla="*/ 391175 w 542925"/>
              <a:gd name="connsiteY645" fmla="*/ 152427 h 515938"/>
              <a:gd name="connsiteX646" fmla="*/ 382165 w 542925"/>
              <a:gd name="connsiteY646" fmla="*/ 158113 h 515938"/>
              <a:gd name="connsiteX647" fmla="*/ 372523 w 542925"/>
              <a:gd name="connsiteY647" fmla="*/ 163010 h 515938"/>
              <a:gd name="connsiteX648" fmla="*/ 362722 w 542925"/>
              <a:gd name="connsiteY648" fmla="*/ 167117 h 515938"/>
              <a:gd name="connsiteX649" fmla="*/ 352606 w 542925"/>
              <a:gd name="connsiteY649" fmla="*/ 170276 h 515938"/>
              <a:gd name="connsiteX650" fmla="*/ 342331 w 542925"/>
              <a:gd name="connsiteY650" fmla="*/ 172804 h 515938"/>
              <a:gd name="connsiteX651" fmla="*/ 331582 w 542925"/>
              <a:gd name="connsiteY651" fmla="*/ 174225 h 515938"/>
              <a:gd name="connsiteX652" fmla="*/ 320675 w 542925"/>
              <a:gd name="connsiteY652" fmla="*/ 174857 h 515938"/>
              <a:gd name="connsiteX653" fmla="*/ 320675 w 542925"/>
              <a:gd name="connsiteY653" fmla="*/ 155270 h 515938"/>
              <a:gd name="connsiteX654" fmla="*/ 330950 w 542925"/>
              <a:gd name="connsiteY654" fmla="*/ 154796 h 515938"/>
              <a:gd name="connsiteX655" fmla="*/ 340908 w 542925"/>
              <a:gd name="connsiteY655" fmla="*/ 153217 h 515938"/>
              <a:gd name="connsiteX656" fmla="*/ 350867 w 542925"/>
              <a:gd name="connsiteY656" fmla="*/ 150847 h 515938"/>
              <a:gd name="connsiteX657" fmla="*/ 360351 w 542925"/>
              <a:gd name="connsiteY657" fmla="*/ 147372 h 515938"/>
              <a:gd name="connsiteX658" fmla="*/ 369519 w 542925"/>
              <a:gd name="connsiteY658" fmla="*/ 143108 h 515938"/>
              <a:gd name="connsiteX659" fmla="*/ 378371 w 542925"/>
              <a:gd name="connsiteY659" fmla="*/ 137895 h 515938"/>
              <a:gd name="connsiteX660" fmla="*/ 386749 w 542925"/>
              <a:gd name="connsiteY660" fmla="*/ 132051 h 515938"/>
              <a:gd name="connsiteX661" fmla="*/ 394811 w 542925"/>
              <a:gd name="connsiteY661" fmla="*/ 125259 h 515938"/>
              <a:gd name="connsiteX662" fmla="*/ 402399 w 542925"/>
              <a:gd name="connsiteY662" fmla="*/ 117835 h 515938"/>
              <a:gd name="connsiteX663" fmla="*/ 409512 w 542925"/>
              <a:gd name="connsiteY663" fmla="*/ 109779 h 515938"/>
              <a:gd name="connsiteX664" fmla="*/ 416151 w 542925"/>
              <a:gd name="connsiteY664" fmla="*/ 100934 h 515938"/>
              <a:gd name="connsiteX665" fmla="*/ 421999 w 542925"/>
              <a:gd name="connsiteY665" fmla="*/ 91772 h 515938"/>
              <a:gd name="connsiteX666" fmla="*/ 427532 w 542925"/>
              <a:gd name="connsiteY666" fmla="*/ 81821 h 515938"/>
              <a:gd name="connsiteX667" fmla="*/ 432274 w 542925"/>
              <a:gd name="connsiteY667" fmla="*/ 71396 h 515938"/>
              <a:gd name="connsiteX668" fmla="*/ 436542 w 542925"/>
              <a:gd name="connsiteY668" fmla="*/ 60497 h 515938"/>
              <a:gd name="connsiteX669" fmla="*/ 440020 w 542925"/>
              <a:gd name="connsiteY669" fmla="*/ 48966 h 515938"/>
              <a:gd name="connsiteX670" fmla="*/ 442865 w 542925"/>
              <a:gd name="connsiteY670" fmla="*/ 37277 h 515938"/>
              <a:gd name="connsiteX671" fmla="*/ 444762 w 542925"/>
              <a:gd name="connsiteY671" fmla="*/ 25115 h 515938"/>
              <a:gd name="connsiteX672" fmla="*/ 445868 w 542925"/>
              <a:gd name="connsiteY672" fmla="*/ 12794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</a:cxnLst>
            <a:rect l="l" t="t" r="r" b="b"/>
            <a:pathLst>
              <a:path w="542925" h="515938">
                <a:moveTo>
                  <a:pt x="48261" y="419100"/>
                </a:moveTo>
                <a:lnTo>
                  <a:pt x="54907" y="419729"/>
                </a:lnTo>
                <a:lnTo>
                  <a:pt x="61236" y="420987"/>
                </a:lnTo>
                <a:lnTo>
                  <a:pt x="67090" y="423030"/>
                </a:lnTo>
                <a:lnTo>
                  <a:pt x="72787" y="425703"/>
                </a:lnTo>
                <a:lnTo>
                  <a:pt x="78008" y="429161"/>
                </a:lnTo>
                <a:lnTo>
                  <a:pt x="82597" y="433406"/>
                </a:lnTo>
                <a:lnTo>
                  <a:pt x="86553" y="437965"/>
                </a:lnTo>
                <a:lnTo>
                  <a:pt x="90192" y="443152"/>
                </a:lnTo>
                <a:lnTo>
                  <a:pt x="93040" y="448812"/>
                </a:lnTo>
                <a:lnTo>
                  <a:pt x="94939" y="454786"/>
                </a:lnTo>
                <a:lnTo>
                  <a:pt x="96363" y="461074"/>
                </a:lnTo>
                <a:lnTo>
                  <a:pt x="96838" y="467676"/>
                </a:lnTo>
                <a:lnTo>
                  <a:pt x="96363" y="473965"/>
                </a:lnTo>
                <a:lnTo>
                  <a:pt x="94939" y="480253"/>
                </a:lnTo>
                <a:lnTo>
                  <a:pt x="93040" y="486384"/>
                </a:lnTo>
                <a:lnTo>
                  <a:pt x="90192" y="492043"/>
                </a:lnTo>
                <a:lnTo>
                  <a:pt x="86553" y="497074"/>
                </a:lnTo>
                <a:lnTo>
                  <a:pt x="82597" y="501633"/>
                </a:lnTo>
                <a:lnTo>
                  <a:pt x="78008" y="505877"/>
                </a:lnTo>
                <a:lnTo>
                  <a:pt x="72787" y="509336"/>
                </a:lnTo>
                <a:lnTo>
                  <a:pt x="67090" y="512008"/>
                </a:lnTo>
                <a:lnTo>
                  <a:pt x="61236" y="514052"/>
                </a:lnTo>
                <a:lnTo>
                  <a:pt x="54907" y="515309"/>
                </a:lnTo>
                <a:lnTo>
                  <a:pt x="48261" y="515938"/>
                </a:lnTo>
                <a:lnTo>
                  <a:pt x="41931" y="515309"/>
                </a:lnTo>
                <a:lnTo>
                  <a:pt x="35444" y="514052"/>
                </a:lnTo>
                <a:lnTo>
                  <a:pt x="29589" y="512008"/>
                </a:lnTo>
                <a:lnTo>
                  <a:pt x="23893" y="509336"/>
                </a:lnTo>
                <a:lnTo>
                  <a:pt x="18830" y="505877"/>
                </a:lnTo>
                <a:lnTo>
                  <a:pt x="14241" y="501633"/>
                </a:lnTo>
                <a:lnTo>
                  <a:pt x="10127" y="497074"/>
                </a:lnTo>
                <a:lnTo>
                  <a:pt x="6646" y="492043"/>
                </a:lnTo>
                <a:lnTo>
                  <a:pt x="3798" y="486384"/>
                </a:lnTo>
                <a:lnTo>
                  <a:pt x="1582" y="480253"/>
                </a:lnTo>
                <a:lnTo>
                  <a:pt x="475" y="473965"/>
                </a:lnTo>
                <a:lnTo>
                  <a:pt x="0" y="467676"/>
                </a:lnTo>
                <a:lnTo>
                  <a:pt x="475" y="461074"/>
                </a:lnTo>
                <a:lnTo>
                  <a:pt x="1582" y="454786"/>
                </a:lnTo>
                <a:lnTo>
                  <a:pt x="3798" y="448812"/>
                </a:lnTo>
                <a:lnTo>
                  <a:pt x="6646" y="443152"/>
                </a:lnTo>
                <a:lnTo>
                  <a:pt x="10127" y="437965"/>
                </a:lnTo>
                <a:lnTo>
                  <a:pt x="14241" y="433406"/>
                </a:lnTo>
                <a:lnTo>
                  <a:pt x="18830" y="429161"/>
                </a:lnTo>
                <a:lnTo>
                  <a:pt x="23893" y="425703"/>
                </a:lnTo>
                <a:lnTo>
                  <a:pt x="29589" y="423030"/>
                </a:lnTo>
                <a:lnTo>
                  <a:pt x="35444" y="420987"/>
                </a:lnTo>
                <a:lnTo>
                  <a:pt x="41931" y="419729"/>
                </a:lnTo>
                <a:close/>
                <a:moveTo>
                  <a:pt x="145771" y="400050"/>
                </a:moveTo>
                <a:lnTo>
                  <a:pt x="152346" y="400523"/>
                </a:lnTo>
                <a:lnTo>
                  <a:pt x="158608" y="401782"/>
                </a:lnTo>
                <a:lnTo>
                  <a:pt x="164400" y="403829"/>
                </a:lnTo>
                <a:lnTo>
                  <a:pt x="170036" y="406663"/>
                </a:lnTo>
                <a:lnTo>
                  <a:pt x="175046" y="410128"/>
                </a:lnTo>
                <a:lnTo>
                  <a:pt x="179586" y="414222"/>
                </a:lnTo>
                <a:lnTo>
                  <a:pt x="183657" y="418788"/>
                </a:lnTo>
                <a:lnTo>
                  <a:pt x="187101" y="423984"/>
                </a:lnTo>
                <a:lnTo>
                  <a:pt x="189919" y="429495"/>
                </a:lnTo>
                <a:lnTo>
                  <a:pt x="191954" y="435479"/>
                </a:lnTo>
                <a:lnTo>
                  <a:pt x="193363" y="441935"/>
                </a:lnTo>
                <a:lnTo>
                  <a:pt x="193676" y="448390"/>
                </a:lnTo>
                <a:lnTo>
                  <a:pt x="193363" y="455004"/>
                </a:lnTo>
                <a:lnTo>
                  <a:pt x="191954" y="461302"/>
                </a:lnTo>
                <a:lnTo>
                  <a:pt x="189919" y="467128"/>
                </a:lnTo>
                <a:lnTo>
                  <a:pt x="187101" y="472797"/>
                </a:lnTo>
                <a:lnTo>
                  <a:pt x="183657" y="477835"/>
                </a:lnTo>
                <a:lnTo>
                  <a:pt x="179586" y="482717"/>
                </a:lnTo>
                <a:lnTo>
                  <a:pt x="175046" y="486653"/>
                </a:lnTo>
                <a:lnTo>
                  <a:pt x="170036" y="490275"/>
                </a:lnTo>
                <a:lnTo>
                  <a:pt x="164400" y="493109"/>
                </a:lnTo>
                <a:lnTo>
                  <a:pt x="158608" y="494999"/>
                </a:lnTo>
                <a:lnTo>
                  <a:pt x="152346" y="496416"/>
                </a:lnTo>
                <a:lnTo>
                  <a:pt x="145771" y="496888"/>
                </a:lnTo>
                <a:lnTo>
                  <a:pt x="140135" y="496573"/>
                </a:lnTo>
                <a:lnTo>
                  <a:pt x="134499" y="495628"/>
                </a:lnTo>
                <a:lnTo>
                  <a:pt x="129176" y="493896"/>
                </a:lnTo>
                <a:lnTo>
                  <a:pt x="124166" y="491534"/>
                </a:lnTo>
                <a:lnTo>
                  <a:pt x="119156" y="488700"/>
                </a:lnTo>
                <a:lnTo>
                  <a:pt x="114773" y="485236"/>
                </a:lnTo>
                <a:lnTo>
                  <a:pt x="116182" y="479410"/>
                </a:lnTo>
                <a:lnTo>
                  <a:pt x="116965" y="473584"/>
                </a:lnTo>
                <a:lnTo>
                  <a:pt x="117121" y="467915"/>
                </a:lnTo>
                <a:lnTo>
                  <a:pt x="116808" y="460200"/>
                </a:lnTo>
                <a:lnTo>
                  <a:pt x="115399" y="452957"/>
                </a:lnTo>
                <a:lnTo>
                  <a:pt x="113521" y="445871"/>
                </a:lnTo>
                <a:lnTo>
                  <a:pt x="110703" y="439100"/>
                </a:lnTo>
                <a:lnTo>
                  <a:pt x="107258" y="432644"/>
                </a:lnTo>
                <a:lnTo>
                  <a:pt x="103188" y="426661"/>
                </a:lnTo>
                <a:lnTo>
                  <a:pt x="106163" y="421465"/>
                </a:lnTo>
                <a:lnTo>
                  <a:pt x="109763" y="416741"/>
                </a:lnTo>
                <a:lnTo>
                  <a:pt x="113834" y="412647"/>
                </a:lnTo>
                <a:lnTo>
                  <a:pt x="118374" y="408868"/>
                </a:lnTo>
                <a:lnTo>
                  <a:pt x="123227" y="405876"/>
                </a:lnTo>
                <a:lnTo>
                  <a:pt x="128550" y="403357"/>
                </a:lnTo>
                <a:lnTo>
                  <a:pt x="134029" y="401467"/>
                </a:lnTo>
                <a:lnTo>
                  <a:pt x="139978" y="400365"/>
                </a:lnTo>
                <a:close/>
                <a:moveTo>
                  <a:pt x="242424" y="369887"/>
                </a:moveTo>
                <a:lnTo>
                  <a:pt x="248868" y="370367"/>
                </a:lnTo>
                <a:lnTo>
                  <a:pt x="255311" y="371488"/>
                </a:lnTo>
                <a:lnTo>
                  <a:pt x="261125" y="373728"/>
                </a:lnTo>
                <a:lnTo>
                  <a:pt x="266783" y="376449"/>
                </a:lnTo>
                <a:lnTo>
                  <a:pt x="271812" y="379970"/>
                </a:lnTo>
                <a:lnTo>
                  <a:pt x="276369" y="384291"/>
                </a:lnTo>
                <a:lnTo>
                  <a:pt x="280455" y="388932"/>
                </a:lnTo>
                <a:lnTo>
                  <a:pt x="283913" y="394053"/>
                </a:lnTo>
                <a:lnTo>
                  <a:pt x="286741" y="399815"/>
                </a:lnTo>
                <a:lnTo>
                  <a:pt x="288784" y="405896"/>
                </a:lnTo>
                <a:lnTo>
                  <a:pt x="290042" y="412298"/>
                </a:lnTo>
                <a:lnTo>
                  <a:pt x="290513" y="418860"/>
                </a:lnTo>
                <a:lnTo>
                  <a:pt x="290042" y="425581"/>
                </a:lnTo>
                <a:lnTo>
                  <a:pt x="288784" y="431983"/>
                </a:lnTo>
                <a:lnTo>
                  <a:pt x="286741" y="438064"/>
                </a:lnTo>
                <a:lnTo>
                  <a:pt x="283913" y="443826"/>
                </a:lnTo>
                <a:lnTo>
                  <a:pt x="280455" y="448947"/>
                </a:lnTo>
                <a:lnTo>
                  <a:pt x="276369" y="453748"/>
                </a:lnTo>
                <a:lnTo>
                  <a:pt x="271812" y="457909"/>
                </a:lnTo>
                <a:lnTo>
                  <a:pt x="266783" y="461430"/>
                </a:lnTo>
                <a:lnTo>
                  <a:pt x="261125" y="464151"/>
                </a:lnTo>
                <a:lnTo>
                  <a:pt x="255311" y="466392"/>
                </a:lnTo>
                <a:lnTo>
                  <a:pt x="248868" y="467672"/>
                </a:lnTo>
                <a:lnTo>
                  <a:pt x="242424" y="468312"/>
                </a:lnTo>
                <a:lnTo>
                  <a:pt x="236138" y="467672"/>
                </a:lnTo>
                <a:lnTo>
                  <a:pt x="229852" y="466392"/>
                </a:lnTo>
                <a:lnTo>
                  <a:pt x="223723" y="464311"/>
                </a:lnTo>
                <a:lnTo>
                  <a:pt x="218223" y="461590"/>
                </a:lnTo>
                <a:lnTo>
                  <a:pt x="213037" y="457909"/>
                </a:lnTo>
                <a:lnTo>
                  <a:pt x="213508" y="453108"/>
                </a:lnTo>
                <a:lnTo>
                  <a:pt x="213665" y="448467"/>
                </a:lnTo>
                <a:lnTo>
                  <a:pt x="213351" y="441425"/>
                </a:lnTo>
                <a:lnTo>
                  <a:pt x="212094" y="434384"/>
                </a:lnTo>
                <a:lnTo>
                  <a:pt x="210365" y="427502"/>
                </a:lnTo>
                <a:lnTo>
                  <a:pt x="208008" y="420940"/>
                </a:lnTo>
                <a:lnTo>
                  <a:pt x="205022" y="414699"/>
                </a:lnTo>
                <a:lnTo>
                  <a:pt x="201250" y="408777"/>
                </a:lnTo>
                <a:lnTo>
                  <a:pt x="196850" y="403176"/>
                </a:lnTo>
                <a:lnTo>
                  <a:pt x="199207" y="397414"/>
                </a:lnTo>
                <a:lnTo>
                  <a:pt x="202193" y="392133"/>
                </a:lnTo>
                <a:lnTo>
                  <a:pt x="205651" y="387172"/>
                </a:lnTo>
                <a:lnTo>
                  <a:pt x="209737" y="382850"/>
                </a:lnTo>
                <a:lnTo>
                  <a:pt x="214294" y="379009"/>
                </a:lnTo>
                <a:lnTo>
                  <a:pt x="219166" y="375809"/>
                </a:lnTo>
                <a:lnTo>
                  <a:pt x="224666" y="373088"/>
                </a:lnTo>
                <a:lnTo>
                  <a:pt x="230324" y="371327"/>
                </a:lnTo>
                <a:lnTo>
                  <a:pt x="236295" y="370207"/>
                </a:lnTo>
                <a:close/>
                <a:moveTo>
                  <a:pt x="340201" y="331787"/>
                </a:moveTo>
                <a:lnTo>
                  <a:pt x="346869" y="332260"/>
                </a:lnTo>
                <a:lnTo>
                  <a:pt x="353060" y="333677"/>
                </a:lnTo>
                <a:lnTo>
                  <a:pt x="359093" y="335566"/>
                </a:lnTo>
                <a:lnTo>
                  <a:pt x="364649" y="338400"/>
                </a:lnTo>
                <a:lnTo>
                  <a:pt x="370047" y="342022"/>
                </a:lnTo>
                <a:lnTo>
                  <a:pt x="374650" y="345959"/>
                </a:lnTo>
                <a:lnTo>
                  <a:pt x="378619" y="350840"/>
                </a:lnTo>
                <a:lnTo>
                  <a:pt x="382270" y="355879"/>
                </a:lnTo>
                <a:lnTo>
                  <a:pt x="385128" y="361547"/>
                </a:lnTo>
                <a:lnTo>
                  <a:pt x="387033" y="367531"/>
                </a:lnTo>
                <a:lnTo>
                  <a:pt x="388303" y="373672"/>
                </a:lnTo>
                <a:lnTo>
                  <a:pt x="388938" y="380285"/>
                </a:lnTo>
                <a:lnTo>
                  <a:pt x="388303" y="386741"/>
                </a:lnTo>
                <a:lnTo>
                  <a:pt x="387033" y="393197"/>
                </a:lnTo>
                <a:lnTo>
                  <a:pt x="385128" y="399180"/>
                </a:lnTo>
                <a:lnTo>
                  <a:pt x="382270" y="404691"/>
                </a:lnTo>
                <a:lnTo>
                  <a:pt x="378619" y="409887"/>
                </a:lnTo>
                <a:lnTo>
                  <a:pt x="374650" y="414454"/>
                </a:lnTo>
                <a:lnTo>
                  <a:pt x="370047" y="418548"/>
                </a:lnTo>
                <a:lnTo>
                  <a:pt x="364649" y="422012"/>
                </a:lnTo>
                <a:lnTo>
                  <a:pt x="359093" y="424846"/>
                </a:lnTo>
                <a:lnTo>
                  <a:pt x="353060" y="426893"/>
                </a:lnTo>
                <a:lnTo>
                  <a:pt x="346869" y="428153"/>
                </a:lnTo>
                <a:lnTo>
                  <a:pt x="340201" y="428625"/>
                </a:lnTo>
                <a:lnTo>
                  <a:pt x="333851" y="428153"/>
                </a:lnTo>
                <a:lnTo>
                  <a:pt x="327978" y="427051"/>
                </a:lnTo>
                <a:lnTo>
                  <a:pt x="321945" y="425004"/>
                </a:lnTo>
                <a:lnTo>
                  <a:pt x="316389" y="422327"/>
                </a:lnTo>
                <a:lnTo>
                  <a:pt x="311150" y="418863"/>
                </a:lnTo>
                <a:lnTo>
                  <a:pt x="310833" y="411777"/>
                </a:lnTo>
                <a:lnTo>
                  <a:pt x="309563" y="405006"/>
                </a:lnTo>
                <a:lnTo>
                  <a:pt x="307816" y="398393"/>
                </a:lnTo>
                <a:lnTo>
                  <a:pt x="305276" y="391779"/>
                </a:lnTo>
                <a:lnTo>
                  <a:pt x="302101" y="385639"/>
                </a:lnTo>
                <a:lnTo>
                  <a:pt x="298450" y="379655"/>
                </a:lnTo>
                <a:lnTo>
                  <a:pt x="304483" y="375561"/>
                </a:lnTo>
                <a:lnTo>
                  <a:pt x="309721" y="370837"/>
                </a:lnTo>
                <a:lnTo>
                  <a:pt x="314801" y="365484"/>
                </a:lnTo>
                <a:lnTo>
                  <a:pt x="319088" y="359815"/>
                </a:lnTo>
                <a:lnTo>
                  <a:pt x="322739" y="353674"/>
                </a:lnTo>
                <a:lnTo>
                  <a:pt x="325596" y="347218"/>
                </a:lnTo>
                <a:lnTo>
                  <a:pt x="327978" y="340290"/>
                </a:lnTo>
                <a:lnTo>
                  <a:pt x="329406" y="333204"/>
                </a:lnTo>
                <a:lnTo>
                  <a:pt x="334963" y="332102"/>
                </a:lnTo>
                <a:close/>
                <a:moveTo>
                  <a:pt x="67469" y="331787"/>
                </a:moveTo>
                <a:lnTo>
                  <a:pt x="74115" y="332262"/>
                </a:lnTo>
                <a:lnTo>
                  <a:pt x="80444" y="333685"/>
                </a:lnTo>
                <a:lnTo>
                  <a:pt x="86299" y="335582"/>
                </a:lnTo>
                <a:lnTo>
                  <a:pt x="91995" y="338429"/>
                </a:lnTo>
                <a:lnTo>
                  <a:pt x="97058" y="342066"/>
                </a:lnTo>
                <a:lnTo>
                  <a:pt x="101647" y="346019"/>
                </a:lnTo>
                <a:lnTo>
                  <a:pt x="105761" y="350921"/>
                </a:lnTo>
                <a:lnTo>
                  <a:pt x="109242" y="355981"/>
                </a:lnTo>
                <a:lnTo>
                  <a:pt x="112090" y="361674"/>
                </a:lnTo>
                <a:lnTo>
                  <a:pt x="114147" y="367683"/>
                </a:lnTo>
                <a:lnTo>
                  <a:pt x="115413" y="373850"/>
                </a:lnTo>
                <a:lnTo>
                  <a:pt x="115888" y="380491"/>
                </a:lnTo>
                <a:lnTo>
                  <a:pt x="115730" y="383812"/>
                </a:lnTo>
                <a:lnTo>
                  <a:pt x="115255" y="387449"/>
                </a:lnTo>
                <a:lnTo>
                  <a:pt x="108609" y="391244"/>
                </a:lnTo>
                <a:lnTo>
                  <a:pt x="102438" y="395672"/>
                </a:lnTo>
                <a:lnTo>
                  <a:pt x="96900" y="400732"/>
                </a:lnTo>
                <a:lnTo>
                  <a:pt x="91837" y="406425"/>
                </a:lnTo>
                <a:lnTo>
                  <a:pt x="87564" y="412750"/>
                </a:lnTo>
                <a:lnTo>
                  <a:pt x="81552" y="408797"/>
                </a:lnTo>
                <a:lnTo>
                  <a:pt x="75222" y="405792"/>
                </a:lnTo>
                <a:lnTo>
                  <a:pt x="68893" y="403262"/>
                </a:lnTo>
                <a:lnTo>
                  <a:pt x="62089" y="401365"/>
                </a:lnTo>
                <a:lnTo>
                  <a:pt x="55127" y="400258"/>
                </a:lnTo>
                <a:lnTo>
                  <a:pt x="48006" y="399942"/>
                </a:lnTo>
                <a:lnTo>
                  <a:pt x="40253" y="400416"/>
                </a:lnTo>
                <a:lnTo>
                  <a:pt x="32500" y="401681"/>
                </a:lnTo>
                <a:lnTo>
                  <a:pt x="25221" y="403895"/>
                </a:lnTo>
                <a:lnTo>
                  <a:pt x="22531" y="398360"/>
                </a:lnTo>
                <a:lnTo>
                  <a:pt x="20632" y="392668"/>
                </a:lnTo>
                <a:lnTo>
                  <a:pt x="19525" y="386659"/>
                </a:lnTo>
                <a:lnTo>
                  <a:pt x="19050" y="380491"/>
                </a:lnTo>
                <a:lnTo>
                  <a:pt x="19525" y="373850"/>
                </a:lnTo>
                <a:lnTo>
                  <a:pt x="20791" y="367683"/>
                </a:lnTo>
                <a:lnTo>
                  <a:pt x="23006" y="361674"/>
                </a:lnTo>
                <a:lnTo>
                  <a:pt x="25854" y="355981"/>
                </a:lnTo>
                <a:lnTo>
                  <a:pt x="29335" y="350921"/>
                </a:lnTo>
                <a:lnTo>
                  <a:pt x="33291" y="346019"/>
                </a:lnTo>
                <a:lnTo>
                  <a:pt x="38038" y="342066"/>
                </a:lnTo>
                <a:lnTo>
                  <a:pt x="43101" y="338429"/>
                </a:lnTo>
                <a:lnTo>
                  <a:pt x="48798" y="335582"/>
                </a:lnTo>
                <a:lnTo>
                  <a:pt x="54652" y="333685"/>
                </a:lnTo>
                <a:lnTo>
                  <a:pt x="60981" y="332262"/>
                </a:lnTo>
                <a:close/>
                <a:moveTo>
                  <a:pt x="165416" y="292100"/>
                </a:moveTo>
                <a:lnTo>
                  <a:pt x="172106" y="292416"/>
                </a:lnTo>
                <a:lnTo>
                  <a:pt x="178477" y="293835"/>
                </a:lnTo>
                <a:lnTo>
                  <a:pt x="184370" y="295885"/>
                </a:lnTo>
                <a:lnTo>
                  <a:pt x="190103" y="298723"/>
                </a:lnTo>
                <a:lnTo>
                  <a:pt x="195360" y="302193"/>
                </a:lnTo>
                <a:lnTo>
                  <a:pt x="199978" y="306293"/>
                </a:lnTo>
                <a:lnTo>
                  <a:pt x="204120" y="311024"/>
                </a:lnTo>
                <a:lnTo>
                  <a:pt x="207624" y="316070"/>
                </a:lnTo>
                <a:lnTo>
                  <a:pt x="210490" y="321747"/>
                </a:lnTo>
                <a:lnTo>
                  <a:pt x="212402" y="327582"/>
                </a:lnTo>
                <a:lnTo>
                  <a:pt x="213835" y="333890"/>
                </a:lnTo>
                <a:lnTo>
                  <a:pt x="214313" y="340514"/>
                </a:lnTo>
                <a:lnTo>
                  <a:pt x="213835" y="346664"/>
                </a:lnTo>
                <a:lnTo>
                  <a:pt x="212402" y="352972"/>
                </a:lnTo>
                <a:lnTo>
                  <a:pt x="210331" y="358807"/>
                </a:lnTo>
                <a:lnTo>
                  <a:pt x="203960" y="363065"/>
                </a:lnTo>
                <a:lnTo>
                  <a:pt x="198226" y="367638"/>
                </a:lnTo>
                <a:lnTo>
                  <a:pt x="192811" y="372842"/>
                </a:lnTo>
                <a:lnTo>
                  <a:pt x="188033" y="378834"/>
                </a:lnTo>
                <a:lnTo>
                  <a:pt x="184051" y="385142"/>
                </a:lnTo>
                <a:lnTo>
                  <a:pt x="181025" y="386246"/>
                </a:lnTo>
                <a:lnTo>
                  <a:pt x="178158" y="387350"/>
                </a:lnTo>
                <a:lnTo>
                  <a:pt x="171946" y="384512"/>
                </a:lnTo>
                <a:lnTo>
                  <a:pt x="165575" y="382146"/>
                </a:lnTo>
                <a:lnTo>
                  <a:pt x="159364" y="380569"/>
                </a:lnTo>
                <a:lnTo>
                  <a:pt x="152674" y="379623"/>
                </a:lnTo>
                <a:lnTo>
                  <a:pt x="145985" y="379307"/>
                </a:lnTo>
                <a:lnTo>
                  <a:pt x="141685" y="379465"/>
                </a:lnTo>
                <a:lnTo>
                  <a:pt x="137384" y="380096"/>
                </a:lnTo>
                <a:lnTo>
                  <a:pt x="136747" y="379465"/>
                </a:lnTo>
                <a:lnTo>
                  <a:pt x="136269" y="379150"/>
                </a:lnTo>
                <a:lnTo>
                  <a:pt x="135951" y="371738"/>
                </a:lnTo>
                <a:lnTo>
                  <a:pt x="134517" y="364642"/>
                </a:lnTo>
                <a:lnTo>
                  <a:pt x="132606" y="357545"/>
                </a:lnTo>
                <a:lnTo>
                  <a:pt x="129898" y="350764"/>
                </a:lnTo>
                <a:lnTo>
                  <a:pt x="126394" y="344298"/>
                </a:lnTo>
                <a:lnTo>
                  <a:pt x="122253" y="338148"/>
                </a:lnTo>
                <a:lnTo>
                  <a:pt x="117475" y="332629"/>
                </a:lnTo>
                <a:lnTo>
                  <a:pt x="118590" y="327425"/>
                </a:lnTo>
                <a:lnTo>
                  <a:pt x="120501" y="322378"/>
                </a:lnTo>
                <a:lnTo>
                  <a:pt x="126872" y="318436"/>
                </a:lnTo>
                <a:lnTo>
                  <a:pt x="132924" y="313547"/>
                </a:lnTo>
                <a:lnTo>
                  <a:pt x="138340" y="308185"/>
                </a:lnTo>
                <a:lnTo>
                  <a:pt x="143277" y="302193"/>
                </a:lnTo>
                <a:lnTo>
                  <a:pt x="147418" y="295569"/>
                </a:lnTo>
                <a:lnTo>
                  <a:pt x="153152" y="293677"/>
                </a:lnTo>
                <a:lnTo>
                  <a:pt x="159364" y="292416"/>
                </a:lnTo>
                <a:close/>
                <a:moveTo>
                  <a:pt x="262662" y="273050"/>
                </a:moveTo>
                <a:lnTo>
                  <a:pt x="269317" y="273683"/>
                </a:lnTo>
                <a:lnTo>
                  <a:pt x="275656" y="274949"/>
                </a:lnTo>
                <a:lnTo>
                  <a:pt x="281519" y="277005"/>
                </a:lnTo>
                <a:lnTo>
                  <a:pt x="287065" y="279695"/>
                </a:lnTo>
                <a:lnTo>
                  <a:pt x="292294" y="283175"/>
                </a:lnTo>
                <a:lnTo>
                  <a:pt x="296889" y="287447"/>
                </a:lnTo>
                <a:lnTo>
                  <a:pt x="301009" y="292035"/>
                </a:lnTo>
                <a:lnTo>
                  <a:pt x="304495" y="297255"/>
                </a:lnTo>
                <a:lnTo>
                  <a:pt x="307347" y="302951"/>
                </a:lnTo>
                <a:lnTo>
                  <a:pt x="309407" y="308963"/>
                </a:lnTo>
                <a:lnTo>
                  <a:pt x="310833" y="315291"/>
                </a:lnTo>
                <a:lnTo>
                  <a:pt x="311150" y="321935"/>
                </a:lnTo>
                <a:lnTo>
                  <a:pt x="310833" y="327789"/>
                </a:lnTo>
                <a:lnTo>
                  <a:pt x="309565" y="333642"/>
                </a:lnTo>
                <a:lnTo>
                  <a:pt x="307822" y="339338"/>
                </a:lnTo>
                <a:lnTo>
                  <a:pt x="305287" y="344717"/>
                </a:lnTo>
                <a:lnTo>
                  <a:pt x="302276" y="349779"/>
                </a:lnTo>
                <a:lnTo>
                  <a:pt x="298632" y="354367"/>
                </a:lnTo>
                <a:lnTo>
                  <a:pt x="294354" y="358481"/>
                </a:lnTo>
                <a:lnTo>
                  <a:pt x="289758" y="362119"/>
                </a:lnTo>
                <a:lnTo>
                  <a:pt x="284688" y="365125"/>
                </a:lnTo>
                <a:lnTo>
                  <a:pt x="278508" y="360854"/>
                </a:lnTo>
                <a:lnTo>
                  <a:pt x="272011" y="357373"/>
                </a:lnTo>
                <a:lnTo>
                  <a:pt x="265198" y="354684"/>
                </a:lnTo>
                <a:lnTo>
                  <a:pt x="258067" y="352627"/>
                </a:lnTo>
                <a:lnTo>
                  <a:pt x="250778" y="351361"/>
                </a:lnTo>
                <a:lnTo>
                  <a:pt x="243331" y="351045"/>
                </a:lnTo>
                <a:lnTo>
                  <a:pt x="238102" y="351203"/>
                </a:lnTo>
                <a:lnTo>
                  <a:pt x="232872" y="351836"/>
                </a:lnTo>
                <a:lnTo>
                  <a:pt x="233506" y="346615"/>
                </a:lnTo>
                <a:lnTo>
                  <a:pt x="233665" y="341236"/>
                </a:lnTo>
                <a:lnTo>
                  <a:pt x="233348" y="334275"/>
                </a:lnTo>
                <a:lnTo>
                  <a:pt x="232239" y="327631"/>
                </a:lnTo>
                <a:lnTo>
                  <a:pt x="230654" y="320986"/>
                </a:lnTo>
                <a:lnTo>
                  <a:pt x="228277" y="314658"/>
                </a:lnTo>
                <a:lnTo>
                  <a:pt x="225425" y="308646"/>
                </a:lnTo>
                <a:lnTo>
                  <a:pt x="230654" y="304058"/>
                </a:lnTo>
                <a:lnTo>
                  <a:pt x="235566" y="299154"/>
                </a:lnTo>
                <a:lnTo>
                  <a:pt x="239845" y="293775"/>
                </a:lnTo>
                <a:lnTo>
                  <a:pt x="243648" y="287921"/>
                </a:lnTo>
                <a:lnTo>
                  <a:pt x="246817" y="281751"/>
                </a:lnTo>
                <a:lnTo>
                  <a:pt x="249510" y="275107"/>
                </a:lnTo>
                <a:lnTo>
                  <a:pt x="256166" y="273683"/>
                </a:lnTo>
                <a:close/>
                <a:moveTo>
                  <a:pt x="356130" y="233362"/>
                </a:moveTo>
                <a:lnTo>
                  <a:pt x="363151" y="233521"/>
                </a:lnTo>
                <a:lnTo>
                  <a:pt x="369853" y="234630"/>
                </a:lnTo>
                <a:lnTo>
                  <a:pt x="376076" y="236373"/>
                </a:lnTo>
                <a:lnTo>
                  <a:pt x="381979" y="239067"/>
                </a:lnTo>
                <a:lnTo>
                  <a:pt x="387564" y="242554"/>
                </a:lnTo>
                <a:lnTo>
                  <a:pt x="392670" y="246674"/>
                </a:lnTo>
                <a:lnTo>
                  <a:pt x="396978" y="251270"/>
                </a:lnTo>
                <a:lnTo>
                  <a:pt x="400808" y="256658"/>
                </a:lnTo>
                <a:lnTo>
                  <a:pt x="403680" y="262522"/>
                </a:lnTo>
                <a:lnTo>
                  <a:pt x="406073" y="268544"/>
                </a:lnTo>
                <a:lnTo>
                  <a:pt x="407350" y="275200"/>
                </a:lnTo>
                <a:lnTo>
                  <a:pt x="407988" y="282014"/>
                </a:lnTo>
                <a:lnTo>
                  <a:pt x="407350" y="288829"/>
                </a:lnTo>
                <a:lnTo>
                  <a:pt x="406073" y="295327"/>
                </a:lnTo>
                <a:lnTo>
                  <a:pt x="403680" y="301666"/>
                </a:lnTo>
                <a:lnTo>
                  <a:pt x="400648" y="307529"/>
                </a:lnTo>
                <a:lnTo>
                  <a:pt x="396819" y="312917"/>
                </a:lnTo>
                <a:lnTo>
                  <a:pt x="392191" y="317830"/>
                </a:lnTo>
                <a:lnTo>
                  <a:pt x="386926" y="321951"/>
                </a:lnTo>
                <a:lnTo>
                  <a:pt x="381182" y="325437"/>
                </a:lnTo>
                <a:lnTo>
                  <a:pt x="374959" y="321317"/>
                </a:lnTo>
                <a:lnTo>
                  <a:pt x="368417" y="317830"/>
                </a:lnTo>
                <a:lnTo>
                  <a:pt x="361715" y="314978"/>
                </a:lnTo>
                <a:lnTo>
                  <a:pt x="354535" y="312917"/>
                </a:lnTo>
                <a:lnTo>
                  <a:pt x="347035" y="311808"/>
                </a:lnTo>
                <a:lnTo>
                  <a:pt x="339536" y="311333"/>
                </a:lnTo>
                <a:lnTo>
                  <a:pt x="338738" y="311333"/>
                </a:lnTo>
                <a:lnTo>
                  <a:pt x="337302" y="311491"/>
                </a:lnTo>
                <a:lnTo>
                  <a:pt x="335068" y="311808"/>
                </a:lnTo>
                <a:lnTo>
                  <a:pt x="332356" y="312125"/>
                </a:lnTo>
                <a:lnTo>
                  <a:pt x="329164" y="312601"/>
                </a:lnTo>
                <a:lnTo>
                  <a:pt x="327888" y="305152"/>
                </a:lnTo>
                <a:lnTo>
                  <a:pt x="325813" y="297862"/>
                </a:lnTo>
                <a:lnTo>
                  <a:pt x="322782" y="290731"/>
                </a:lnTo>
                <a:lnTo>
                  <a:pt x="318952" y="284075"/>
                </a:lnTo>
                <a:lnTo>
                  <a:pt x="314325" y="277894"/>
                </a:lnTo>
                <a:lnTo>
                  <a:pt x="321665" y="274725"/>
                </a:lnTo>
                <a:lnTo>
                  <a:pt x="328366" y="270763"/>
                </a:lnTo>
                <a:lnTo>
                  <a:pt x="334749" y="266008"/>
                </a:lnTo>
                <a:lnTo>
                  <a:pt x="340334" y="260620"/>
                </a:lnTo>
                <a:lnTo>
                  <a:pt x="345599" y="254440"/>
                </a:lnTo>
                <a:lnTo>
                  <a:pt x="349907" y="248100"/>
                </a:lnTo>
                <a:lnTo>
                  <a:pt x="353577" y="240811"/>
                </a:lnTo>
                <a:close/>
                <a:moveTo>
                  <a:pt x="87232" y="214312"/>
                </a:moveTo>
                <a:lnTo>
                  <a:pt x="93998" y="214785"/>
                </a:lnTo>
                <a:lnTo>
                  <a:pt x="100441" y="216044"/>
                </a:lnTo>
                <a:lnTo>
                  <a:pt x="106401" y="218249"/>
                </a:lnTo>
                <a:lnTo>
                  <a:pt x="112201" y="221083"/>
                </a:lnTo>
                <a:lnTo>
                  <a:pt x="117355" y="224547"/>
                </a:lnTo>
                <a:lnTo>
                  <a:pt x="122027" y="228484"/>
                </a:lnTo>
                <a:lnTo>
                  <a:pt x="126215" y="233207"/>
                </a:lnTo>
                <a:lnTo>
                  <a:pt x="129759" y="238404"/>
                </a:lnTo>
                <a:lnTo>
                  <a:pt x="132659" y="243915"/>
                </a:lnTo>
                <a:lnTo>
                  <a:pt x="134753" y="249898"/>
                </a:lnTo>
                <a:lnTo>
                  <a:pt x="136203" y="256197"/>
                </a:lnTo>
                <a:lnTo>
                  <a:pt x="136525" y="262810"/>
                </a:lnTo>
                <a:lnTo>
                  <a:pt x="136203" y="269423"/>
                </a:lnTo>
                <a:lnTo>
                  <a:pt x="134753" y="275564"/>
                </a:lnTo>
                <a:lnTo>
                  <a:pt x="132659" y="281548"/>
                </a:lnTo>
                <a:lnTo>
                  <a:pt x="129759" y="287216"/>
                </a:lnTo>
                <a:lnTo>
                  <a:pt x="126215" y="292255"/>
                </a:lnTo>
                <a:lnTo>
                  <a:pt x="122027" y="296979"/>
                </a:lnTo>
                <a:lnTo>
                  <a:pt x="117355" y="301073"/>
                </a:lnTo>
                <a:lnTo>
                  <a:pt x="112201" y="304537"/>
                </a:lnTo>
                <a:lnTo>
                  <a:pt x="106401" y="307371"/>
                </a:lnTo>
                <a:lnTo>
                  <a:pt x="100441" y="309418"/>
                </a:lnTo>
                <a:lnTo>
                  <a:pt x="93998" y="310678"/>
                </a:lnTo>
                <a:lnTo>
                  <a:pt x="87232" y="311150"/>
                </a:lnTo>
                <a:lnTo>
                  <a:pt x="80627" y="310678"/>
                </a:lnTo>
                <a:lnTo>
                  <a:pt x="74184" y="309418"/>
                </a:lnTo>
                <a:lnTo>
                  <a:pt x="68224" y="307371"/>
                </a:lnTo>
                <a:lnTo>
                  <a:pt x="62424" y="304537"/>
                </a:lnTo>
                <a:lnTo>
                  <a:pt x="57270" y="301073"/>
                </a:lnTo>
                <a:lnTo>
                  <a:pt x="52598" y="296979"/>
                </a:lnTo>
                <a:lnTo>
                  <a:pt x="48410" y="292255"/>
                </a:lnTo>
                <a:lnTo>
                  <a:pt x="44866" y="287216"/>
                </a:lnTo>
                <a:lnTo>
                  <a:pt x="41966" y="281548"/>
                </a:lnTo>
                <a:lnTo>
                  <a:pt x="39711" y="275564"/>
                </a:lnTo>
                <a:lnTo>
                  <a:pt x="38422" y="269423"/>
                </a:lnTo>
                <a:lnTo>
                  <a:pt x="38100" y="262810"/>
                </a:lnTo>
                <a:lnTo>
                  <a:pt x="38422" y="256197"/>
                </a:lnTo>
                <a:lnTo>
                  <a:pt x="39711" y="249898"/>
                </a:lnTo>
                <a:lnTo>
                  <a:pt x="41966" y="243915"/>
                </a:lnTo>
                <a:lnTo>
                  <a:pt x="44866" y="238404"/>
                </a:lnTo>
                <a:lnTo>
                  <a:pt x="48410" y="233207"/>
                </a:lnTo>
                <a:lnTo>
                  <a:pt x="52598" y="228484"/>
                </a:lnTo>
                <a:lnTo>
                  <a:pt x="57270" y="224547"/>
                </a:lnTo>
                <a:lnTo>
                  <a:pt x="62424" y="221083"/>
                </a:lnTo>
                <a:lnTo>
                  <a:pt x="68224" y="218249"/>
                </a:lnTo>
                <a:lnTo>
                  <a:pt x="74184" y="216044"/>
                </a:lnTo>
                <a:lnTo>
                  <a:pt x="80627" y="214785"/>
                </a:lnTo>
                <a:close/>
                <a:moveTo>
                  <a:pt x="185727" y="204787"/>
                </a:moveTo>
                <a:lnTo>
                  <a:pt x="192259" y="205259"/>
                </a:lnTo>
                <a:lnTo>
                  <a:pt x="198631" y="206675"/>
                </a:lnTo>
                <a:lnTo>
                  <a:pt x="204686" y="209035"/>
                </a:lnTo>
                <a:lnTo>
                  <a:pt x="210421" y="212024"/>
                </a:lnTo>
                <a:lnTo>
                  <a:pt x="215679" y="215800"/>
                </a:lnTo>
                <a:lnTo>
                  <a:pt x="220299" y="220205"/>
                </a:lnTo>
                <a:lnTo>
                  <a:pt x="224441" y="225396"/>
                </a:lnTo>
                <a:lnTo>
                  <a:pt x="225875" y="231532"/>
                </a:lnTo>
                <a:lnTo>
                  <a:pt x="227628" y="237510"/>
                </a:lnTo>
                <a:lnTo>
                  <a:pt x="230177" y="243173"/>
                </a:lnTo>
                <a:lnTo>
                  <a:pt x="233204" y="248837"/>
                </a:lnTo>
                <a:lnTo>
                  <a:pt x="233363" y="253085"/>
                </a:lnTo>
                <a:lnTo>
                  <a:pt x="232885" y="259692"/>
                </a:lnTo>
                <a:lnTo>
                  <a:pt x="231451" y="266142"/>
                </a:lnTo>
                <a:lnTo>
                  <a:pt x="229380" y="272120"/>
                </a:lnTo>
                <a:lnTo>
                  <a:pt x="226353" y="277941"/>
                </a:lnTo>
                <a:lnTo>
                  <a:pt x="222689" y="283290"/>
                </a:lnTo>
                <a:lnTo>
                  <a:pt x="218228" y="288010"/>
                </a:lnTo>
                <a:lnTo>
                  <a:pt x="213289" y="292100"/>
                </a:lnTo>
                <a:lnTo>
                  <a:pt x="207394" y="287066"/>
                </a:lnTo>
                <a:lnTo>
                  <a:pt x="201340" y="282661"/>
                </a:lnTo>
                <a:lnTo>
                  <a:pt x="194648" y="279043"/>
                </a:lnTo>
                <a:lnTo>
                  <a:pt x="187638" y="276211"/>
                </a:lnTo>
                <a:lnTo>
                  <a:pt x="180310" y="274166"/>
                </a:lnTo>
                <a:lnTo>
                  <a:pt x="172822" y="272907"/>
                </a:lnTo>
                <a:lnTo>
                  <a:pt x="165015" y="272278"/>
                </a:lnTo>
                <a:lnTo>
                  <a:pt x="159758" y="272592"/>
                </a:lnTo>
                <a:lnTo>
                  <a:pt x="154659" y="273222"/>
                </a:lnTo>
                <a:lnTo>
                  <a:pt x="155137" y="268030"/>
                </a:lnTo>
                <a:lnTo>
                  <a:pt x="155456" y="262838"/>
                </a:lnTo>
                <a:lnTo>
                  <a:pt x="154978" y="254815"/>
                </a:lnTo>
                <a:lnTo>
                  <a:pt x="153544" y="247264"/>
                </a:lnTo>
                <a:lnTo>
                  <a:pt x="151314" y="239870"/>
                </a:lnTo>
                <a:lnTo>
                  <a:pt x="148287" y="232633"/>
                </a:lnTo>
                <a:lnTo>
                  <a:pt x="144463" y="225868"/>
                </a:lnTo>
                <a:lnTo>
                  <a:pt x="146693" y="222879"/>
                </a:lnTo>
                <a:lnTo>
                  <a:pt x="149083" y="220047"/>
                </a:lnTo>
                <a:lnTo>
                  <a:pt x="155456" y="217530"/>
                </a:lnTo>
                <a:lnTo>
                  <a:pt x="161191" y="214384"/>
                </a:lnTo>
                <a:lnTo>
                  <a:pt x="166927" y="210765"/>
                </a:lnTo>
                <a:lnTo>
                  <a:pt x="172025" y="206360"/>
                </a:lnTo>
                <a:lnTo>
                  <a:pt x="178876" y="205102"/>
                </a:lnTo>
                <a:close/>
                <a:moveTo>
                  <a:pt x="291386" y="165100"/>
                </a:moveTo>
                <a:lnTo>
                  <a:pt x="297884" y="165575"/>
                </a:lnTo>
                <a:lnTo>
                  <a:pt x="304224" y="166841"/>
                </a:lnTo>
                <a:lnTo>
                  <a:pt x="310247" y="168898"/>
                </a:lnTo>
                <a:lnTo>
                  <a:pt x="315794" y="171746"/>
                </a:lnTo>
                <a:lnTo>
                  <a:pt x="320866" y="175227"/>
                </a:lnTo>
                <a:lnTo>
                  <a:pt x="325462" y="179341"/>
                </a:lnTo>
                <a:lnTo>
                  <a:pt x="329741" y="183930"/>
                </a:lnTo>
                <a:lnTo>
                  <a:pt x="333069" y="189151"/>
                </a:lnTo>
                <a:lnTo>
                  <a:pt x="335922" y="194690"/>
                </a:lnTo>
                <a:lnTo>
                  <a:pt x="338141" y="200861"/>
                </a:lnTo>
                <a:lnTo>
                  <a:pt x="339409" y="207190"/>
                </a:lnTo>
                <a:lnTo>
                  <a:pt x="339726" y="213677"/>
                </a:lnTo>
                <a:lnTo>
                  <a:pt x="339409" y="220481"/>
                </a:lnTo>
                <a:lnTo>
                  <a:pt x="338141" y="226969"/>
                </a:lnTo>
                <a:lnTo>
                  <a:pt x="335922" y="232823"/>
                </a:lnTo>
                <a:lnTo>
                  <a:pt x="332911" y="238520"/>
                </a:lnTo>
                <a:lnTo>
                  <a:pt x="329266" y="243741"/>
                </a:lnTo>
                <a:lnTo>
                  <a:pt x="325145" y="248488"/>
                </a:lnTo>
                <a:lnTo>
                  <a:pt x="320390" y="252602"/>
                </a:lnTo>
                <a:lnTo>
                  <a:pt x="315160" y="256084"/>
                </a:lnTo>
                <a:lnTo>
                  <a:pt x="309296" y="258932"/>
                </a:lnTo>
                <a:lnTo>
                  <a:pt x="303115" y="260831"/>
                </a:lnTo>
                <a:lnTo>
                  <a:pt x="296616" y="261938"/>
                </a:lnTo>
                <a:lnTo>
                  <a:pt x="290118" y="258615"/>
                </a:lnTo>
                <a:lnTo>
                  <a:pt x="283620" y="256084"/>
                </a:lnTo>
                <a:lnTo>
                  <a:pt x="276647" y="254027"/>
                </a:lnTo>
                <a:lnTo>
                  <a:pt x="269514" y="252919"/>
                </a:lnTo>
                <a:lnTo>
                  <a:pt x="262224" y="252602"/>
                </a:lnTo>
                <a:lnTo>
                  <a:pt x="257469" y="248330"/>
                </a:lnTo>
                <a:lnTo>
                  <a:pt x="253190" y="243425"/>
                </a:lnTo>
                <a:lnTo>
                  <a:pt x="249545" y="238362"/>
                </a:lnTo>
                <a:lnTo>
                  <a:pt x="246692" y="232507"/>
                </a:lnTo>
                <a:lnTo>
                  <a:pt x="244631" y="226494"/>
                </a:lnTo>
                <a:lnTo>
                  <a:pt x="243205" y="220323"/>
                </a:lnTo>
                <a:lnTo>
                  <a:pt x="242888" y="213677"/>
                </a:lnTo>
                <a:lnTo>
                  <a:pt x="243205" y="207190"/>
                </a:lnTo>
                <a:lnTo>
                  <a:pt x="244631" y="200861"/>
                </a:lnTo>
                <a:lnTo>
                  <a:pt x="246692" y="194690"/>
                </a:lnTo>
                <a:lnTo>
                  <a:pt x="249545" y="189151"/>
                </a:lnTo>
                <a:lnTo>
                  <a:pt x="253031" y="183930"/>
                </a:lnTo>
                <a:lnTo>
                  <a:pt x="257152" y="179341"/>
                </a:lnTo>
                <a:lnTo>
                  <a:pt x="261748" y="175227"/>
                </a:lnTo>
                <a:lnTo>
                  <a:pt x="266820" y="171746"/>
                </a:lnTo>
                <a:lnTo>
                  <a:pt x="272526" y="168898"/>
                </a:lnTo>
                <a:lnTo>
                  <a:pt x="278390" y="166841"/>
                </a:lnTo>
                <a:lnTo>
                  <a:pt x="284730" y="165575"/>
                </a:lnTo>
                <a:close/>
                <a:moveTo>
                  <a:pt x="233363" y="106362"/>
                </a:moveTo>
                <a:lnTo>
                  <a:pt x="240348" y="106841"/>
                </a:lnTo>
                <a:lnTo>
                  <a:pt x="247015" y="108277"/>
                </a:lnTo>
                <a:lnTo>
                  <a:pt x="253365" y="110670"/>
                </a:lnTo>
                <a:lnTo>
                  <a:pt x="259080" y="113862"/>
                </a:lnTo>
                <a:lnTo>
                  <a:pt x="264637" y="117851"/>
                </a:lnTo>
                <a:lnTo>
                  <a:pt x="269240" y="122319"/>
                </a:lnTo>
                <a:lnTo>
                  <a:pt x="273368" y="127745"/>
                </a:lnTo>
                <a:lnTo>
                  <a:pt x="276860" y="133490"/>
                </a:lnTo>
                <a:lnTo>
                  <a:pt x="279400" y="139713"/>
                </a:lnTo>
                <a:lnTo>
                  <a:pt x="280988" y="146415"/>
                </a:lnTo>
                <a:lnTo>
                  <a:pt x="273050" y="148171"/>
                </a:lnTo>
                <a:lnTo>
                  <a:pt x="265430" y="150883"/>
                </a:lnTo>
                <a:lnTo>
                  <a:pt x="258128" y="154554"/>
                </a:lnTo>
                <a:lnTo>
                  <a:pt x="251460" y="158862"/>
                </a:lnTo>
                <a:lnTo>
                  <a:pt x="245428" y="163969"/>
                </a:lnTo>
                <a:lnTo>
                  <a:pt x="239713" y="169714"/>
                </a:lnTo>
                <a:lnTo>
                  <a:pt x="234950" y="176256"/>
                </a:lnTo>
                <a:lnTo>
                  <a:pt x="230981" y="183118"/>
                </a:lnTo>
                <a:lnTo>
                  <a:pt x="227648" y="190618"/>
                </a:lnTo>
                <a:lnTo>
                  <a:pt x="225425" y="198437"/>
                </a:lnTo>
                <a:lnTo>
                  <a:pt x="219869" y="194767"/>
                </a:lnTo>
                <a:lnTo>
                  <a:pt x="214154" y="191575"/>
                </a:lnTo>
                <a:lnTo>
                  <a:pt x="207963" y="188863"/>
                </a:lnTo>
                <a:lnTo>
                  <a:pt x="201771" y="187107"/>
                </a:lnTo>
                <a:lnTo>
                  <a:pt x="195263" y="185671"/>
                </a:lnTo>
                <a:lnTo>
                  <a:pt x="192723" y="182160"/>
                </a:lnTo>
                <a:lnTo>
                  <a:pt x="190500" y="178331"/>
                </a:lnTo>
                <a:lnTo>
                  <a:pt x="192723" y="170831"/>
                </a:lnTo>
                <a:lnTo>
                  <a:pt x="194151" y="163171"/>
                </a:lnTo>
                <a:lnTo>
                  <a:pt x="194469" y="155352"/>
                </a:lnTo>
                <a:lnTo>
                  <a:pt x="194151" y="147532"/>
                </a:lnTo>
                <a:lnTo>
                  <a:pt x="192723" y="139713"/>
                </a:lnTo>
                <a:lnTo>
                  <a:pt x="190500" y="132213"/>
                </a:lnTo>
                <a:lnTo>
                  <a:pt x="193993" y="126628"/>
                </a:lnTo>
                <a:lnTo>
                  <a:pt x="198279" y="121522"/>
                </a:lnTo>
                <a:lnTo>
                  <a:pt x="203041" y="117053"/>
                </a:lnTo>
                <a:lnTo>
                  <a:pt x="208280" y="113383"/>
                </a:lnTo>
                <a:lnTo>
                  <a:pt x="214154" y="110351"/>
                </a:lnTo>
                <a:lnTo>
                  <a:pt x="220186" y="108117"/>
                </a:lnTo>
                <a:lnTo>
                  <a:pt x="226695" y="106841"/>
                </a:lnTo>
                <a:close/>
                <a:moveTo>
                  <a:pt x="126207" y="106362"/>
                </a:moveTo>
                <a:lnTo>
                  <a:pt x="132695" y="106842"/>
                </a:lnTo>
                <a:lnTo>
                  <a:pt x="139024" y="108122"/>
                </a:lnTo>
                <a:lnTo>
                  <a:pt x="145037" y="110203"/>
                </a:lnTo>
                <a:lnTo>
                  <a:pt x="150733" y="113084"/>
                </a:lnTo>
                <a:lnTo>
                  <a:pt x="155796" y="116605"/>
                </a:lnTo>
                <a:lnTo>
                  <a:pt x="160385" y="120766"/>
                </a:lnTo>
                <a:lnTo>
                  <a:pt x="164499" y="125407"/>
                </a:lnTo>
                <a:lnTo>
                  <a:pt x="167980" y="130688"/>
                </a:lnTo>
                <a:lnTo>
                  <a:pt x="170828" y="136290"/>
                </a:lnTo>
                <a:lnTo>
                  <a:pt x="172727" y="142371"/>
                </a:lnTo>
                <a:lnTo>
                  <a:pt x="174151" y="148933"/>
                </a:lnTo>
                <a:lnTo>
                  <a:pt x="174626" y="155494"/>
                </a:lnTo>
                <a:lnTo>
                  <a:pt x="174151" y="162216"/>
                </a:lnTo>
                <a:lnTo>
                  <a:pt x="172727" y="168618"/>
                </a:lnTo>
                <a:lnTo>
                  <a:pt x="170828" y="174539"/>
                </a:lnTo>
                <a:lnTo>
                  <a:pt x="167980" y="180301"/>
                </a:lnTo>
                <a:lnTo>
                  <a:pt x="164499" y="185422"/>
                </a:lnTo>
                <a:lnTo>
                  <a:pt x="160385" y="190383"/>
                </a:lnTo>
                <a:lnTo>
                  <a:pt x="155796" y="194384"/>
                </a:lnTo>
                <a:lnTo>
                  <a:pt x="150733" y="198065"/>
                </a:lnTo>
                <a:lnTo>
                  <a:pt x="145037" y="200946"/>
                </a:lnTo>
                <a:lnTo>
                  <a:pt x="139024" y="202867"/>
                </a:lnTo>
                <a:lnTo>
                  <a:pt x="132695" y="204307"/>
                </a:lnTo>
                <a:lnTo>
                  <a:pt x="126207" y="204787"/>
                </a:lnTo>
                <a:lnTo>
                  <a:pt x="121935" y="204467"/>
                </a:lnTo>
                <a:lnTo>
                  <a:pt x="114498" y="200626"/>
                </a:lnTo>
                <a:lnTo>
                  <a:pt x="106586" y="197745"/>
                </a:lnTo>
                <a:lnTo>
                  <a:pt x="98516" y="195825"/>
                </a:lnTo>
                <a:lnTo>
                  <a:pt x="93928" y="192144"/>
                </a:lnTo>
                <a:lnTo>
                  <a:pt x="89814" y="187823"/>
                </a:lnTo>
                <a:lnTo>
                  <a:pt x="86333" y="183342"/>
                </a:lnTo>
                <a:lnTo>
                  <a:pt x="83326" y="178220"/>
                </a:lnTo>
                <a:lnTo>
                  <a:pt x="80953" y="172939"/>
                </a:lnTo>
                <a:lnTo>
                  <a:pt x="79212" y="167338"/>
                </a:lnTo>
                <a:lnTo>
                  <a:pt x="78104" y="161576"/>
                </a:lnTo>
                <a:lnTo>
                  <a:pt x="77788" y="155494"/>
                </a:lnTo>
                <a:lnTo>
                  <a:pt x="78263" y="148933"/>
                </a:lnTo>
                <a:lnTo>
                  <a:pt x="79529" y="142371"/>
                </a:lnTo>
                <a:lnTo>
                  <a:pt x="81586" y="136290"/>
                </a:lnTo>
                <a:lnTo>
                  <a:pt x="84434" y="130688"/>
                </a:lnTo>
                <a:lnTo>
                  <a:pt x="87757" y="125407"/>
                </a:lnTo>
                <a:lnTo>
                  <a:pt x="92029" y="120766"/>
                </a:lnTo>
                <a:lnTo>
                  <a:pt x="96618" y="116605"/>
                </a:lnTo>
                <a:lnTo>
                  <a:pt x="101839" y="113084"/>
                </a:lnTo>
                <a:lnTo>
                  <a:pt x="107536" y="110203"/>
                </a:lnTo>
                <a:lnTo>
                  <a:pt x="113390" y="108122"/>
                </a:lnTo>
                <a:lnTo>
                  <a:pt x="119719" y="106842"/>
                </a:lnTo>
                <a:close/>
                <a:moveTo>
                  <a:pt x="446501" y="0"/>
                </a:moveTo>
                <a:lnTo>
                  <a:pt x="465628" y="0"/>
                </a:lnTo>
                <a:lnTo>
                  <a:pt x="465153" y="13426"/>
                </a:lnTo>
                <a:lnTo>
                  <a:pt x="464047" y="26536"/>
                </a:lnTo>
                <a:lnTo>
                  <a:pt x="461834" y="39173"/>
                </a:lnTo>
                <a:lnTo>
                  <a:pt x="459147" y="51651"/>
                </a:lnTo>
                <a:lnTo>
                  <a:pt x="455669" y="63656"/>
                </a:lnTo>
                <a:lnTo>
                  <a:pt x="451401" y="75345"/>
                </a:lnTo>
                <a:lnTo>
                  <a:pt x="446501" y="86560"/>
                </a:lnTo>
                <a:lnTo>
                  <a:pt x="440968" y="97301"/>
                </a:lnTo>
                <a:lnTo>
                  <a:pt x="434645" y="107410"/>
                </a:lnTo>
                <a:lnTo>
                  <a:pt x="428164" y="117045"/>
                </a:lnTo>
                <a:lnTo>
                  <a:pt x="439387" y="118467"/>
                </a:lnTo>
                <a:lnTo>
                  <a:pt x="449978" y="120994"/>
                </a:lnTo>
                <a:lnTo>
                  <a:pt x="460569" y="124311"/>
                </a:lnTo>
                <a:lnTo>
                  <a:pt x="470686" y="128418"/>
                </a:lnTo>
                <a:lnTo>
                  <a:pt x="480328" y="133630"/>
                </a:lnTo>
                <a:lnTo>
                  <a:pt x="489496" y="139317"/>
                </a:lnTo>
                <a:lnTo>
                  <a:pt x="498032" y="145951"/>
                </a:lnTo>
                <a:lnTo>
                  <a:pt x="505936" y="153217"/>
                </a:lnTo>
                <a:lnTo>
                  <a:pt x="513207" y="161273"/>
                </a:lnTo>
                <a:lnTo>
                  <a:pt x="519846" y="169802"/>
                </a:lnTo>
                <a:lnTo>
                  <a:pt x="525695" y="178964"/>
                </a:lnTo>
                <a:lnTo>
                  <a:pt x="530753" y="188441"/>
                </a:lnTo>
                <a:lnTo>
                  <a:pt x="535021" y="198550"/>
                </a:lnTo>
                <a:lnTo>
                  <a:pt x="538499" y="208975"/>
                </a:lnTo>
                <a:lnTo>
                  <a:pt x="541028" y="220032"/>
                </a:lnTo>
                <a:lnTo>
                  <a:pt x="542451" y="231247"/>
                </a:lnTo>
                <a:lnTo>
                  <a:pt x="542925" y="242620"/>
                </a:lnTo>
                <a:lnTo>
                  <a:pt x="542925" y="252413"/>
                </a:lnTo>
                <a:lnTo>
                  <a:pt x="533441" y="252413"/>
                </a:lnTo>
                <a:lnTo>
                  <a:pt x="522059" y="251939"/>
                </a:lnTo>
                <a:lnTo>
                  <a:pt x="510994" y="250360"/>
                </a:lnTo>
                <a:lnTo>
                  <a:pt x="500087" y="247990"/>
                </a:lnTo>
                <a:lnTo>
                  <a:pt x="489813" y="244673"/>
                </a:lnTo>
                <a:lnTo>
                  <a:pt x="479854" y="240251"/>
                </a:lnTo>
                <a:lnTo>
                  <a:pt x="470370" y="235354"/>
                </a:lnTo>
                <a:lnTo>
                  <a:pt x="461201" y="229510"/>
                </a:lnTo>
                <a:lnTo>
                  <a:pt x="452824" y="223033"/>
                </a:lnTo>
                <a:lnTo>
                  <a:pt x="444920" y="215767"/>
                </a:lnTo>
                <a:lnTo>
                  <a:pt x="437649" y="208028"/>
                </a:lnTo>
                <a:lnTo>
                  <a:pt x="431168" y="199656"/>
                </a:lnTo>
                <a:lnTo>
                  <a:pt x="425319" y="190495"/>
                </a:lnTo>
                <a:lnTo>
                  <a:pt x="420261" y="181017"/>
                </a:lnTo>
                <a:lnTo>
                  <a:pt x="415993" y="171066"/>
                </a:lnTo>
                <a:lnTo>
                  <a:pt x="412515" y="160641"/>
                </a:lnTo>
                <a:lnTo>
                  <a:pt x="409986" y="149900"/>
                </a:lnTo>
                <a:lnTo>
                  <a:pt x="408405" y="138843"/>
                </a:lnTo>
                <a:lnTo>
                  <a:pt x="400027" y="145951"/>
                </a:lnTo>
                <a:lnTo>
                  <a:pt x="391175" y="152427"/>
                </a:lnTo>
                <a:lnTo>
                  <a:pt x="382165" y="158113"/>
                </a:lnTo>
                <a:lnTo>
                  <a:pt x="372523" y="163010"/>
                </a:lnTo>
                <a:lnTo>
                  <a:pt x="362722" y="167117"/>
                </a:lnTo>
                <a:lnTo>
                  <a:pt x="352606" y="170276"/>
                </a:lnTo>
                <a:lnTo>
                  <a:pt x="342331" y="172804"/>
                </a:lnTo>
                <a:lnTo>
                  <a:pt x="331582" y="174225"/>
                </a:lnTo>
                <a:lnTo>
                  <a:pt x="320675" y="174857"/>
                </a:lnTo>
                <a:lnTo>
                  <a:pt x="320675" y="155270"/>
                </a:lnTo>
                <a:lnTo>
                  <a:pt x="330950" y="154796"/>
                </a:lnTo>
                <a:lnTo>
                  <a:pt x="340908" y="153217"/>
                </a:lnTo>
                <a:lnTo>
                  <a:pt x="350867" y="150847"/>
                </a:lnTo>
                <a:lnTo>
                  <a:pt x="360351" y="147372"/>
                </a:lnTo>
                <a:lnTo>
                  <a:pt x="369519" y="143108"/>
                </a:lnTo>
                <a:lnTo>
                  <a:pt x="378371" y="137895"/>
                </a:lnTo>
                <a:lnTo>
                  <a:pt x="386749" y="132051"/>
                </a:lnTo>
                <a:lnTo>
                  <a:pt x="394811" y="125259"/>
                </a:lnTo>
                <a:lnTo>
                  <a:pt x="402399" y="117835"/>
                </a:lnTo>
                <a:lnTo>
                  <a:pt x="409512" y="109779"/>
                </a:lnTo>
                <a:lnTo>
                  <a:pt x="416151" y="100934"/>
                </a:lnTo>
                <a:lnTo>
                  <a:pt x="421999" y="91772"/>
                </a:lnTo>
                <a:lnTo>
                  <a:pt x="427532" y="81821"/>
                </a:lnTo>
                <a:lnTo>
                  <a:pt x="432274" y="71396"/>
                </a:lnTo>
                <a:lnTo>
                  <a:pt x="436542" y="60497"/>
                </a:lnTo>
                <a:lnTo>
                  <a:pt x="440020" y="48966"/>
                </a:lnTo>
                <a:lnTo>
                  <a:pt x="442865" y="37277"/>
                </a:lnTo>
                <a:lnTo>
                  <a:pt x="444762" y="25115"/>
                </a:lnTo>
                <a:lnTo>
                  <a:pt x="445868" y="127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32" name="Group 931"/>
          <p:cNvGrpSpPr/>
          <p:nvPr/>
        </p:nvGrpSpPr>
        <p:grpSpPr>
          <a:xfrm>
            <a:off x="11064352" y="1908175"/>
            <a:ext cx="344488" cy="569913"/>
            <a:chOff x="11055350" y="1908175"/>
            <a:chExt cx="344488" cy="569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3" name="Freeform 531"/>
            <p:cNvSpPr>
              <a:spLocks noEditPoints="1"/>
            </p:cNvSpPr>
            <p:nvPr/>
          </p:nvSpPr>
          <p:spPr bwMode="auto">
            <a:xfrm>
              <a:off x="11055350" y="1908175"/>
              <a:ext cx="344488" cy="512763"/>
            </a:xfrm>
            <a:custGeom>
              <a:avLst/>
              <a:gdLst>
                <a:gd name="T0" fmla="*/ 1292 w 1946"/>
                <a:gd name="T1" fmla="*/ 2793 h 2904"/>
                <a:gd name="T2" fmla="*/ 1543 w 1946"/>
                <a:gd name="T3" fmla="*/ 2793 h 2904"/>
                <a:gd name="T4" fmla="*/ 972 w 1946"/>
                <a:gd name="T5" fmla="*/ 2553 h 2904"/>
                <a:gd name="T6" fmla="*/ 862 w 1946"/>
                <a:gd name="T7" fmla="*/ 2795 h 2904"/>
                <a:gd name="T8" fmla="*/ 1112 w 1946"/>
                <a:gd name="T9" fmla="*/ 2788 h 2904"/>
                <a:gd name="T10" fmla="*/ 378 w 1946"/>
                <a:gd name="T11" fmla="*/ 2702 h 2904"/>
                <a:gd name="T12" fmla="*/ 431 w 1946"/>
                <a:gd name="T13" fmla="*/ 2793 h 2904"/>
                <a:gd name="T14" fmla="*/ 678 w 1946"/>
                <a:gd name="T15" fmla="*/ 2779 h 2904"/>
                <a:gd name="T16" fmla="*/ 1481 w 1946"/>
                <a:gd name="T17" fmla="*/ 2384 h 2904"/>
                <a:gd name="T18" fmla="*/ 1557 w 1946"/>
                <a:gd name="T19" fmla="*/ 2459 h 2904"/>
                <a:gd name="T20" fmla="*/ 1800 w 1946"/>
                <a:gd name="T21" fmla="*/ 2438 h 2904"/>
                <a:gd name="T22" fmla="*/ 1030 w 1946"/>
                <a:gd name="T23" fmla="*/ 2398 h 2904"/>
                <a:gd name="T24" fmla="*/ 1123 w 1946"/>
                <a:gd name="T25" fmla="*/ 2451 h 2904"/>
                <a:gd name="T26" fmla="*/ 1361 w 1946"/>
                <a:gd name="T27" fmla="*/ 2425 h 2904"/>
                <a:gd name="T28" fmla="*/ 584 w 1946"/>
                <a:gd name="T29" fmla="*/ 2411 h 2904"/>
                <a:gd name="T30" fmla="*/ 751 w 1946"/>
                <a:gd name="T31" fmla="*/ 2379 h 2904"/>
                <a:gd name="T32" fmla="*/ 918 w 1946"/>
                <a:gd name="T33" fmla="*/ 2411 h 2904"/>
                <a:gd name="T34" fmla="*/ 140 w 1946"/>
                <a:gd name="T35" fmla="*/ 2425 h 2904"/>
                <a:gd name="T36" fmla="*/ 378 w 1946"/>
                <a:gd name="T37" fmla="*/ 2451 h 2904"/>
                <a:gd name="T38" fmla="*/ 471 w 1946"/>
                <a:gd name="T39" fmla="*/ 2398 h 2904"/>
                <a:gd name="T40" fmla="*/ 1258 w 1946"/>
                <a:gd name="T41" fmla="*/ 2110 h 2904"/>
                <a:gd name="T42" fmla="*/ 1502 w 1946"/>
                <a:gd name="T43" fmla="*/ 2130 h 2904"/>
                <a:gd name="T44" fmla="*/ 1577 w 1946"/>
                <a:gd name="T45" fmla="*/ 2056 h 2904"/>
                <a:gd name="T46" fmla="*/ 823 w 1946"/>
                <a:gd name="T47" fmla="*/ 2121 h 2904"/>
                <a:gd name="T48" fmla="*/ 1071 w 1946"/>
                <a:gd name="T49" fmla="*/ 2135 h 2904"/>
                <a:gd name="T50" fmla="*/ 1123 w 1946"/>
                <a:gd name="T51" fmla="*/ 2044 h 2904"/>
                <a:gd name="T52" fmla="*/ 389 w 1946"/>
                <a:gd name="T53" fmla="*/ 2130 h 2904"/>
                <a:gd name="T54" fmla="*/ 639 w 1946"/>
                <a:gd name="T55" fmla="*/ 2137 h 2904"/>
                <a:gd name="T56" fmla="*/ 529 w 1946"/>
                <a:gd name="T57" fmla="*/ 1895 h 2904"/>
                <a:gd name="T58" fmla="*/ 1071 w 1946"/>
                <a:gd name="T59" fmla="*/ 1807 h 2904"/>
                <a:gd name="T60" fmla="*/ 1321 w 1946"/>
                <a:gd name="T61" fmla="*/ 1807 h 2904"/>
                <a:gd name="T62" fmla="*/ 751 w 1946"/>
                <a:gd name="T63" fmla="*/ 1567 h 2904"/>
                <a:gd name="T64" fmla="*/ 639 w 1946"/>
                <a:gd name="T65" fmla="*/ 1809 h 2904"/>
                <a:gd name="T66" fmla="*/ 889 w 1946"/>
                <a:gd name="T67" fmla="*/ 1802 h 2904"/>
                <a:gd name="T68" fmla="*/ 1268 w 1946"/>
                <a:gd name="T69" fmla="*/ 1386 h 2904"/>
                <a:gd name="T70" fmla="*/ 1321 w 1946"/>
                <a:gd name="T71" fmla="*/ 1478 h 2904"/>
                <a:gd name="T72" fmla="*/ 1568 w 1946"/>
                <a:gd name="T73" fmla="*/ 1464 h 2904"/>
                <a:gd name="T74" fmla="*/ 814 w 1946"/>
                <a:gd name="T75" fmla="*/ 1398 h 2904"/>
                <a:gd name="T76" fmla="*/ 890 w 1946"/>
                <a:gd name="T77" fmla="*/ 1473 h 2904"/>
                <a:gd name="T78" fmla="*/ 1132 w 1946"/>
                <a:gd name="T79" fmla="*/ 1452 h 2904"/>
                <a:gd name="T80" fmla="*/ 363 w 1946"/>
                <a:gd name="T81" fmla="*/ 1411 h 2904"/>
                <a:gd name="T82" fmla="*/ 456 w 1946"/>
                <a:gd name="T83" fmla="*/ 1464 h 2904"/>
                <a:gd name="T84" fmla="*/ 694 w 1946"/>
                <a:gd name="T85" fmla="*/ 1438 h 2904"/>
                <a:gd name="T86" fmla="*/ 219 w 1946"/>
                <a:gd name="T87" fmla="*/ 809 h 2904"/>
                <a:gd name="T88" fmla="*/ 306 w 1946"/>
                <a:gd name="T89" fmla="*/ 987 h 2904"/>
                <a:gd name="T90" fmla="*/ 1740 w 1946"/>
                <a:gd name="T91" fmla="*/ 829 h 2904"/>
                <a:gd name="T92" fmla="*/ 796 w 1946"/>
                <a:gd name="T93" fmla="*/ 135 h 2904"/>
                <a:gd name="T94" fmla="*/ 370 w 1946"/>
                <a:gd name="T95" fmla="*/ 534 h 2904"/>
                <a:gd name="T96" fmla="*/ 1403 w 1946"/>
                <a:gd name="T97" fmla="*/ 283 h 2904"/>
                <a:gd name="T98" fmla="*/ 1038 w 1946"/>
                <a:gd name="T99" fmla="*/ 3 h 2904"/>
                <a:gd name="T100" fmla="*/ 1574 w 1946"/>
                <a:gd name="T101" fmla="*/ 310 h 2904"/>
                <a:gd name="T102" fmla="*/ 1836 w 1946"/>
                <a:gd name="T103" fmla="*/ 773 h 2904"/>
                <a:gd name="T104" fmla="*/ 1755 w 1946"/>
                <a:gd name="T105" fmla="*/ 1064 h 2904"/>
                <a:gd name="T106" fmla="*/ 1490 w 1946"/>
                <a:gd name="T107" fmla="*/ 1792 h 2904"/>
                <a:gd name="T108" fmla="*/ 1946 w 1946"/>
                <a:gd name="T109" fmla="*/ 2904 h 2904"/>
                <a:gd name="T110" fmla="*/ 456 w 1946"/>
                <a:gd name="T111" fmla="*/ 1792 h 2904"/>
                <a:gd name="T112" fmla="*/ 165 w 1946"/>
                <a:gd name="T113" fmla="*/ 1046 h 2904"/>
                <a:gd name="T114" fmla="*/ 129 w 1946"/>
                <a:gd name="T115" fmla="*/ 744 h 2904"/>
                <a:gd name="T116" fmla="*/ 413 w 1946"/>
                <a:gd name="T117" fmla="*/ 259 h 2904"/>
                <a:gd name="T118" fmla="*/ 972 w 1946"/>
                <a:gd name="T119" fmla="*/ 0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" h="2904">
                  <a:moveTo>
                    <a:pt x="1418" y="2553"/>
                  </a:moveTo>
                  <a:lnTo>
                    <a:pt x="1268" y="2702"/>
                  </a:lnTo>
                  <a:lnTo>
                    <a:pt x="1258" y="2713"/>
                  </a:lnTo>
                  <a:lnTo>
                    <a:pt x="1253" y="2726"/>
                  </a:lnTo>
                  <a:lnTo>
                    <a:pt x="1251" y="2740"/>
                  </a:lnTo>
                  <a:lnTo>
                    <a:pt x="1253" y="2754"/>
                  </a:lnTo>
                  <a:lnTo>
                    <a:pt x="1258" y="2767"/>
                  </a:lnTo>
                  <a:lnTo>
                    <a:pt x="1268" y="2779"/>
                  </a:lnTo>
                  <a:lnTo>
                    <a:pt x="1279" y="2788"/>
                  </a:lnTo>
                  <a:lnTo>
                    <a:pt x="1292" y="2793"/>
                  </a:lnTo>
                  <a:lnTo>
                    <a:pt x="1307" y="2795"/>
                  </a:lnTo>
                  <a:lnTo>
                    <a:pt x="1321" y="2793"/>
                  </a:lnTo>
                  <a:lnTo>
                    <a:pt x="1334" y="2788"/>
                  </a:lnTo>
                  <a:lnTo>
                    <a:pt x="1346" y="2779"/>
                  </a:lnTo>
                  <a:lnTo>
                    <a:pt x="1418" y="2708"/>
                  </a:lnTo>
                  <a:lnTo>
                    <a:pt x="1490" y="2779"/>
                  </a:lnTo>
                  <a:lnTo>
                    <a:pt x="1502" y="2788"/>
                  </a:lnTo>
                  <a:lnTo>
                    <a:pt x="1515" y="2793"/>
                  </a:lnTo>
                  <a:lnTo>
                    <a:pt x="1529" y="2795"/>
                  </a:lnTo>
                  <a:lnTo>
                    <a:pt x="1543" y="2793"/>
                  </a:lnTo>
                  <a:lnTo>
                    <a:pt x="1557" y="2788"/>
                  </a:lnTo>
                  <a:lnTo>
                    <a:pt x="1568" y="2779"/>
                  </a:lnTo>
                  <a:lnTo>
                    <a:pt x="1577" y="2767"/>
                  </a:lnTo>
                  <a:lnTo>
                    <a:pt x="1583" y="2754"/>
                  </a:lnTo>
                  <a:lnTo>
                    <a:pt x="1585" y="2740"/>
                  </a:lnTo>
                  <a:lnTo>
                    <a:pt x="1583" y="2726"/>
                  </a:lnTo>
                  <a:lnTo>
                    <a:pt x="1577" y="2713"/>
                  </a:lnTo>
                  <a:lnTo>
                    <a:pt x="1568" y="2702"/>
                  </a:lnTo>
                  <a:lnTo>
                    <a:pt x="1418" y="2553"/>
                  </a:lnTo>
                  <a:close/>
                  <a:moveTo>
                    <a:pt x="972" y="2553"/>
                  </a:moveTo>
                  <a:lnTo>
                    <a:pt x="823" y="2702"/>
                  </a:lnTo>
                  <a:lnTo>
                    <a:pt x="814" y="2713"/>
                  </a:lnTo>
                  <a:lnTo>
                    <a:pt x="808" y="2726"/>
                  </a:lnTo>
                  <a:lnTo>
                    <a:pt x="806" y="2740"/>
                  </a:lnTo>
                  <a:lnTo>
                    <a:pt x="808" y="2754"/>
                  </a:lnTo>
                  <a:lnTo>
                    <a:pt x="814" y="2767"/>
                  </a:lnTo>
                  <a:lnTo>
                    <a:pt x="823" y="2779"/>
                  </a:lnTo>
                  <a:lnTo>
                    <a:pt x="834" y="2788"/>
                  </a:lnTo>
                  <a:lnTo>
                    <a:pt x="848" y="2793"/>
                  </a:lnTo>
                  <a:lnTo>
                    <a:pt x="862" y="2795"/>
                  </a:lnTo>
                  <a:lnTo>
                    <a:pt x="876" y="2793"/>
                  </a:lnTo>
                  <a:lnTo>
                    <a:pt x="890" y="2788"/>
                  </a:lnTo>
                  <a:lnTo>
                    <a:pt x="901" y="2779"/>
                  </a:lnTo>
                  <a:lnTo>
                    <a:pt x="972" y="2708"/>
                  </a:lnTo>
                  <a:lnTo>
                    <a:pt x="1045" y="2779"/>
                  </a:lnTo>
                  <a:lnTo>
                    <a:pt x="1057" y="2788"/>
                  </a:lnTo>
                  <a:lnTo>
                    <a:pt x="1071" y="2793"/>
                  </a:lnTo>
                  <a:lnTo>
                    <a:pt x="1084" y="2795"/>
                  </a:lnTo>
                  <a:lnTo>
                    <a:pt x="1098" y="2793"/>
                  </a:lnTo>
                  <a:lnTo>
                    <a:pt x="1112" y="2788"/>
                  </a:lnTo>
                  <a:lnTo>
                    <a:pt x="1123" y="2779"/>
                  </a:lnTo>
                  <a:lnTo>
                    <a:pt x="1132" y="2767"/>
                  </a:lnTo>
                  <a:lnTo>
                    <a:pt x="1139" y="2754"/>
                  </a:lnTo>
                  <a:lnTo>
                    <a:pt x="1140" y="2740"/>
                  </a:lnTo>
                  <a:lnTo>
                    <a:pt x="1139" y="2726"/>
                  </a:lnTo>
                  <a:lnTo>
                    <a:pt x="1132" y="2713"/>
                  </a:lnTo>
                  <a:lnTo>
                    <a:pt x="1123" y="2702"/>
                  </a:lnTo>
                  <a:lnTo>
                    <a:pt x="972" y="2553"/>
                  </a:lnTo>
                  <a:close/>
                  <a:moveTo>
                    <a:pt x="529" y="2553"/>
                  </a:moveTo>
                  <a:lnTo>
                    <a:pt x="378" y="2702"/>
                  </a:lnTo>
                  <a:lnTo>
                    <a:pt x="369" y="2713"/>
                  </a:lnTo>
                  <a:lnTo>
                    <a:pt x="363" y="2726"/>
                  </a:lnTo>
                  <a:lnTo>
                    <a:pt x="361" y="2740"/>
                  </a:lnTo>
                  <a:lnTo>
                    <a:pt x="363" y="2754"/>
                  </a:lnTo>
                  <a:lnTo>
                    <a:pt x="369" y="2767"/>
                  </a:lnTo>
                  <a:lnTo>
                    <a:pt x="378" y="2779"/>
                  </a:lnTo>
                  <a:lnTo>
                    <a:pt x="389" y="2788"/>
                  </a:lnTo>
                  <a:lnTo>
                    <a:pt x="403" y="2793"/>
                  </a:lnTo>
                  <a:lnTo>
                    <a:pt x="417" y="2795"/>
                  </a:lnTo>
                  <a:lnTo>
                    <a:pt x="431" y="2793"/>
                  </a:lnTo>
                  <a:lnTo>
                    <a:pt x="444" y="2788"/>
                  </a:lnTo>
                  <a:lnTo>
                    <a:pt x="456" y="2779"/>
                  </a:lnTo>
                  <a:lnTo>
                    <a:pt x="529" y="2708"/>
                  </a:lnTo>
                  <a:lnTo>
                    <a:pt x="600" y="2779"/>
                  </a:lnTo>
                  <a:lnTo>
                    <a:pt x="612" y="2788"/>
                  </a:lnTo>
                  <a:lnTo>
                    <a:pt x="626" y="2793"/>
                  </a:lnTo>
                  <a:lnTo>
                    <a:pt x="639" y="2795"/>
                  </a:lnTo>
                  <a:lnTo>
                    <a:pt x="654" y="2793"/>
                  </a:lnTo>
                  <a:lnTo>
                    <a:pt x="667" y="2788"/>
                  </a:lnTo>
                  <a:lnTo>
                    <a:pt x="678" y="2779"/>
                  </a:lnTo>
                  <a:lnTo>
                    <a:pt x="688" y="2767"/>
                  </a:lnTo>
                  <a:lnTo>
                    <a:pt x="694" y="2754"/>
                  </a:lnTo>
                  <a:lnTo>
                    <a:pt x="695" y="2740"/>
                  </a:lnTo>
                  <a:lnTo>
                    <a:pt x="694" y="2726"/>
                  </a:lnTo>
                  <a:lnTo>
                    <a:pt x="688" y="2713"/>
                  </a:lnTo>
                  <a:lnTo>
                    <a:pt x="678" y="2702"/>
                  </a:lnTo>
                  <a:lnTo>
                    <a:pt x="529" y="2553"/>
                  </a:lnTo>
                  <a:close/>
                  <a:moveTo>
                    <a:pt x="1640" y="2225"/>
                  </a:moveTo>
                  <a:lnTo>
                    <a:pt x="1490" y="2372"/>
                  </a:lnTo>
                  <a:lnTo>
                    <a:pt x="1481" y="2384"/>
                  </a:lnTo>
                  <a:lnTo>
                    <a:pt x="1475" y="2398"/>
                  </a:lnTo>
                  <a:lnTo>
                    <a:pt x="1474" y="2411"/>
                  </a:lnTo>
                  <a:lnTo>
                    <a:pt x="1475" y="2425"/>
                  </a:lnTo>
                  <a:lnTo>
                    <a:pt x="1481" y="2438"/>
                  </a:lnTo>
                  <a:lnTo>
                    <a:pt x="1490" y="2451"/>
                  </a:lnTo>
                  <a:lnTo>
                    <a:pt x="1502" y="2459"/>
                  </a:lnTo>
                  <a:lnTo>
                    <a:pt x="1515" y="2465"/>
                  </a:lnTo>
                  <a:lnTo>
                    <a:pt x="1529" y="2466"/>
                  </a:lnTo>
                  <a:lnTo>
                    <a:pt x="1543" y="2465"/>
                  </a:lnTo>
                  <a:lnTo>
                    <a:pt x="1557" y="2459"/>
                  </a:lnTo>
                  <a:lnTo>
                    <a:pt x="1568" y="2451"/>
                  </a:lnTo>
                  <a:lnTo>
                    <a:pt x="1640" y="2379"/>
                  </a:lnTo>
                  <a:lnTo>
                    <a:pt x="1713" y="2451"/>
                  </a:lnTo>
                  <a:lnTo>
                    <a:pt x="1724" y="2459"/>
                  </a:lnTo>
                  <a:lnTo>
                    <a:pt x="1737" y="2465"/>
                  </a:lnTo>
                  <a:lnTo>
                    <a:pt x="1752" y="2466"/>
                  </a:lnTo>
                  <a:lnTo>
                    <a:pt x="1766" y="2465"/>
                  </a:lnTo>
                  <a:lnTo>
                    <a:pt x="1780" y="2459"/>
                  </a:lnTo>
                  <a:lnTo>
                    <a:pt x="1791" y="2451"/>
                  </a:lnTo>
                  <a:lnTo>
                    <a:pt x="1800" y="2438"/>
                  </a:lnTo>
                  <a:lnTo>
                    <a:pt x="1806" y="2425"/>
                  </a:lnTo>
                  <a:lnTo>
                    <a:pt x="1808" y="2411"/>
                  </a:lnTo>
                  <a:lnTo>
                    <a:pt x="1806" y="2398"/>
                  </a:lnTo>
                  <a:lnTo>
                    <a:pt x="1800" y="2384"/>
                  </a:lnTo>
                  <a:lnTo>
                    <a:pt x="1791" y="2372"/>
                  </a:lnTo>
                  <a:lnTo>
                    <a:pt x="1640" y="2225"/>
                  </a:lnTo>
                  <a:close/>
                  <a:moveTo>
                    <a:pt x="1195" y="2225"/>
                  </a:moveTo>
                  <a:lnTo>
                    <a:pt x="1045" y="2372"/>
                  </a:lnTo>
                  <a:lnTo>
                    <a:pt x="1035" y="2384"/>
                  </a:lnTo>
                  <a:lnTo>
                    <a:pt x="1030" y="2398"/>
                  </a:lnTo>
                  <a:lnTo>
                    <a:pt x="1028" y="2411"/>
                  </a:lnTo>
                  <a:lnTo>
                    <a:pt x="1030" y="2425"/>
                  </a:lnTo>
                  <a:lnTo>
                    <a:pt x="1035" y="2438"/>
                  </a:lnTo>
                  <a:lnTo>
                    <a:pt x="1045" y="2451"/>
                  </a:lnTo>
                  <a:lnTo>
                    <a:pt x="1057" y="2459"/>
                  </a:lnTo>
                  <a:lnTo>
                    <a:pt x="1071" y="2465"/>
                  </a:lnTo>
                  <a:lnTo>
                    <a:pt x="1084" y="2466"/>
                  </a:lnTo>
                  <a:lnTo>
                    <a:pt x="1098" y="2465"/>
                  </a:lnTo>
                  <a:lnTo>
                    <a:pt x="1112" y="2459"/>
                  </a:lnTo>
                  <a:lnTo>
                    <a:pt x="1123" y="2451"/>
                  </a:lnTo>
                  <a:lnTo>
                    <a:pt x="1195" y="2379"/>
                  </a:lnTo>
                  <a:lnTo>
                    <a:pt x="1268" y="2451"/>
                  </a:lnTo>
                  <a:lnTo>
                    <a:pt x="1279" y="2459"/>
                  </a:lnTo>
                  <a:lnTo>
                    <a:pt x="1292" y="2465"/>
                  </a:lnTo>
                  <a:lnTo>
                    <a:pt x="1307" y="2466"/>
                  </a:lnTo>
                  <a:lnTo>
                    <a:pt x="1321" y="2465"/>
                  </a:lnTo>
                  <a:lnTo>
                    <a:pt x="1334" y="2459"/>
                  </a:lnTo>
                  <a:lnTo>
                    <a:pt x="1346" y="2451"/>
                  </a:lnTo>
                  <a:lnTo>
                    <a:pt x="1355" y="2438"/>
                  </a:lnTo>
                  <a:lnTo>
                    <a:pt x="1361" y="2425"/>
                  </a:lnTo>
                  <a:lnTo>
                    <a:pt x="1363" y="2411"/>
                  </a:lnTo>
                  <a:lnTo>
                    <a:pt x="1361" y="2398"/>
                  </a:lnTo>
                  <a:lnTo>
                    <a:pt x="1355" y="2384"/>
                  </a:lnTo>
                  <a:lnTo>
                    <a:pt x="1346" y="2372"/>
                  </a:lnTo>
                  <a:lnTo>
                    <a:pt x="1195" y="2225"/>
                  </a:lnTo>
                  <a:close/>
                  <a:moveTo>
                    <a:pt x="751" y="2225"/>
                  </a:moveTo>
                  <a:lnTo>
                    <a:pt x="600" y="2372"/>
                  </a:lnTo>
                  <a:lnTo>
                    <a:pt x="592" y="2384"/>
                  </a:lnTo>
                  <a:lnTo>
                    <a:pt x="585" y="2398"/>
                  </a:lnTo>
                  <a:lnTo>
                    <a:pt x="584" y="2411"/>
                  </a:lnTo>
                  <a:lnTo>
                    <a:pt x="585" y="2425"/>
                  </a:lnTo>
                  <a:lnTo>
                    <a:pt x="592" y="2438"/>
                  </a:lnTo>
                  <a:lnTo>
                    <a:pt x="600" y="2451"/>
                  </a:lnTo>
                  <a:lnTo>
                    <a:pt x="612" y="2459"/>
                  </a:lnTo>
                  <a:lnTo>
                    <a:pt x="626" y="2465"/>
                  </a:lnTo>
                  <a:lnTo>
                    <a:pt x="639" y="2466"/>
                  </a:lnTo>
                  <a:lnTo>
                    <a:pt x="654" y="2465"/>
                  </a:lnTo>
                  <a:lnTo>
                    <a:pt x="667" y="2459"/>
                  </a:lnTo>
                  <a:lnTo>
                    <a:pt x="678" y="2451"/>
                  </a:lnTo>
                  <a:lnTo>
                    <a:pt x="751" y="2379"/>
                  </a:lnTo>
                  <a:lnTo>
                    <a:pt x="823" y="2451"/>
                  </a:lnTo>
                  <a:lnTo>
                    <a:pt x="834" y="2459"/>
                  </a:lnTo>
                  <a:lnTo>
                    <a:pt x="848" y="2465"/>
                  </a:lnTo>
                  <a:lnTo>
                    <a:pt x="862" y="2466"/>
                  </a:lnTo>
                  <a:lnTo>
                    <a:pt x="875" y="2465"/>
                  </a:lnTo>
                  <a:lnTo>
                    <a:pt x="889" y="2459"/>
                  </a:lnTo>
                  <a:lnTo>
                    <a:pt x="901" y="2451"/>
                  </a:lnTo>
                  <a:lnTo>
                    <a:pt x="911" y="2438"/>
                  </a:lnTo>
                  <a:lnTo>
                    <a:pt x="916" y="2425"/>
                  </a:lnTo>
                  <a:lnTo>
                    <a:pt x="918" y="2411"/>
                  </a:lnTo>
                  <a:lnTo>
                    <a:pt x="916" y="2398"/>
                  </a:lnTo>
                  <a:lnTo>
                    <a:pt x="911" y="2384"/>
                  </a:lnTo>
                  <a:lnTo>
                    <a:pt x="901" y="2372"/>
                  </a:lnTo>
                  <a:lnTo>
                    <a:pt x="751" y="2225"/>
                  </a:lnTo>
                  <a:close/>
                  <a:moveTo>
                    <a:pt x="306" y="2225"/>
                  </a:moveTo>
                  <a:lnTo>
                    <a:pt x="155" y="2372"/>
                  </a:lnTo>
                  <a:lnTo>
                    <a:pt x="146" y="2384"/>
                  </a:lnTo>
                  <a:lnTo>
                    <a:pt x="140" y="2398"/>
                  </a:lnTo>
                  <a:lnTo>
                    <a:pt x="138" y="2411"/>
                  </a:lnTo>
                  <a:lnTo>
                    <a:pt x="140" y="2425"/>
                  </a:lnTo>
                  <a:lnTo>
                    <a:pt x="146" y="2438"/>
                  </a:lnTo>
                  <a:lnTo>
                    <a:pt x="155" y="2451"/>
                  </a:lnTo>
                  <a:lnTo>
                    <a:pt x="167" y="2459"/>
                  </a:lnTo>
                  <a:lnTo>
                    <a:pt x="181" y="2465"/>
                  </a:lnTo>
                  <a:lnTo>
                    <a:pt x="194" y="2466"/>
                  </a:lnTo>
                  <a:lnTo>
                    <a:pt x="209" y="2465"/>
                  </a:lnTo>
                  <a:lnTo>
                    <a:pt x="222" y="2459"/>
                  </a:lnTo>
                  <a:lnTo>
                    <a:pt x="233" y="2451"/>
                  </a:lnTo>
                  <a:lnTo>
                    <a:pt x="306" y="2379"/>
                  </a:lnTo>
                  <a:lnTo>
                    <a:pt x="378" y="2451"/>
                  </a:lnTo>
                  <a:lnTo>
                    <a:pt x="389" y="2459"/>
                  </a:lnTo>
                  <a:lnTo>
                    <a:pt x="403" y="2465"/>
                  </a:lnTo>
                  <a:lnTo>
                    <a:pt x="417" y="2466"/>
                  </a:lnTo>
                  <a:lnTo>
                    <a:pt x="431" y="2465"/>
                  </a:lnTo>
                  <a:lnTo>
                    <a:pt x="444" y="2459"/>
                  </a:lnTo>
                  <a:lnTo>
                    <a:pt x="456" y="2451"/>
                  </a:lnTo>
                  <a:lnTo>
                    <a:pt x="466" y="2438"/>
                  </a:lnTo>
                  <a:lnTo>
                    <a:pt x="471" y="2425"/>
                  </a:lnTo>
                  <a:lnTo>
                    <a:pt x="473" y="2411"/>
                  </a:lnTo>
                  <a:lnTo>
                    <a:pt x="471" y="2398"/>
                  </a:lnTo>
                  <a:lnTo>
                    <a:pt x="466" y="2384"/>
                  </a:lnTo>
                  <a:lnTo>
                    <a:pt x="456" y="2372"/>
                  </a:lnTo>
                  <a:lnTo>
                    <a:pt x="306" y="2225"/>
                  </a:lnTo>
                  <a:close/>
                  <a:moveTo>
                    <a:pt x="1418" y="1895"/>
                  </a:moveTo>
                  <a:lnTo>
                    <a:pt x="1268" y="2044"/>
                  </a:lnTo>
                  <a:lnTo>
                    <a:pt x="1258" y="2056"/>
                  </a:lnTo>
                  <a:lnTo>
                    <a:pt x="1253" y="2069"/>
                  </a:lnTo>
                  <a:lnTo>
                    <a:pt x="1251" y="2082"/>
                  </a:lnTo>
                  <a:lnTo>
                    <a:pt x="1253" y="2097"/>
                  </a:lnTo>
                  <a:lnTo>
                    <a:pt x="1258" y="2110"/>
                  </a:lnTo>
                  <a:lnTo>
                    <a:pt x="1268" y="2121"/>
                  </a:lnTo>
                  <a:lnTo>
                    <a:pt x="1279" y="2130"/>
                  </a:lnTo>
                  <a:lnTo>
                    <a:pt x="1292" y="2135"/>
                  </a:lnTo>
                  <a:lnTo>
                    <a:pt x="1307" y="2137"/>
                  </a:lnTo>
                  <a:lnTo>
                    <a:pt x="1321" y="2135"/>
                  </a:lnTo>
                  <a:lnTo>
                    <a:pt x="1334" y="2130"/>
                  </a:lnTo>
                  <a:lnTo>
                    <a:pt x="1346" y="2121"/>
                  </a:lnTo>
                  <a:lnTo>
                    <a:pt x="1418" y="2051"/>
                  </a:lnTo>
                  <a:lnTo>
                    <a:pt x="1490" y="2121"/>
                  </a:lnTo>
                  <a:lnTo>
                    <a:pt x="1502" y="2130"/>
                  </a:lnTo>
                  <a:lnTo>
                    <a:pt x="1515" y="2135"/>
                  </a:lnTo>
                  <a:lnTo>
                    <a:pt x="1529" y="2137"/>
                  </a:lnTo>
                  <a:lnTo>
                    <a:pt x="1543" y="2135"/>
                  </a:lnTo>
                  <a:lnTo>
                    <a:pt x="1557" y="2130"/>
                  </a:lnTo>
                  <a:lnTo>
                    <a:pt x="1568" y="2121"/>
                  </a:lnTo>
                  <a:lnTo>
                    <a:pt x="1577" y="2110"/>
                  </a:lnTo>
                  <a:lnTo>
                    <a:pt x="1583" y="2097"/>
                  </a:lnTo>
                  <a:lnTo>
                    <a:pt x="1585" y="2082"/>
                  </a:lnTo>
                  <a:lnTo>
                    <a:pt x="1583" y="2069"/>
                  </a:lnTo>
                  <a:lnTo>
                    <a:pt x="1577" y="2056"/>
                  </a:lnTo>
                  <a:lnTo>
                    <a:pt x="1568" y="2044"/>
                  </a:lnTo>
                  <a:lnTo>
                    <a:pt x="1418" y="1895"/>
                  </a:lnTo>
                  <a:close/>
                  <a:moveTo>
                    <a:pt x="972" y="1895"/>
                  </a:moveTo>
                  <a:lnTo>
                    <a:pt x="823" y="2044"/>
                  </a:lnTo>
                  <a:lnTo>
                    <a:pt x="814" y="2056"/>
                  </a:lnTo>
                  <a:lnTo>
                    <a:pt x="808" y="2069"/>
                  </a:lnTo>
                  <a:lnTo>
                    <a:pt x="806" y="2082"/>
                  </a:lnTo>
                  <a:lnTo>
                    <a:pt x="808" y="2097"/>
                  </a:lnTo>
                  <a:lnTo>
                    <a:pt x="814" y="2110"/>
                  </a:lnTo>
                  <a:lnTo>
                    <a:pt x="823" y="2121"/>
                  </a:lnTo>
                  <a:lnTo>
                    <a:pt x="834" y="2130"/>
                  </a:lnTo>
                  <a:lnTo>
                    <a:pt x="848" y="2135"/>
                  </a:lnTo>
                  <a:lnTo>
                    <a:pt x="862" y="2137"/>
                  </a:lnTo>
                  <a:lnTo>
                    <a:pt x="876" y="2135"/>
                  </a:lnTo>
                  <a:lnTo>
                    <a:pt x="890" y="2130"/>
                  </a:lnTo>
                  <a:lnTo>
                    <a:pt x="901" y="2121"/>
                  </a:lnTo>
                  <a:lnTo>
                    <a:pt x="972" y="2051"/>
                  </a:lnTo>
                  <a:lnTo>
                    <a:pt x="1045" y="2121"/>
                  </a:lnTo>
                  <a:lnTo>
                    <a:pt x="1057" y="2130"/>
                  </a:lnTo>
                  <a:lnTo>
                    <a:pt x="1071" y="2135"/>
                  </a:lnTo>
                  <a:lnTo>
                    <a:pt x="1084" y="2137"/>
                  </a:lnTo>
                  <a:lnTo>
                    <a:pt x="1098" y="2135"/>
                  </a:lnTo>
                  <a:lnTo>
                    <a:pt x="1112" y="2130"/>
                  </a:lnTo>
                  <a:lnTo>
                    <a:pt x="1123" y="2121"/>
                  </a:lnTo>
                  <a:lnTo>
                    <a:pt x="1132" y="2110"/>
                  </a:lnTo>
                  <a:lnTo>
                    <a:pt x="1139" y="2097"/>
                  </a:lnTo>
                  <a:lnTo>
                    <a:pt x="1140" y="2082"/>
                  </a:lnTo>
                  <a:lnTo>
                    <a:pt x="1139" y="2069"/>
                  </a:lnTo>
                  <a:lnTo>
                    <a:pt x="1132" y="2056"/>
                  </a:lnTo>
                  <a:lnTo>
                    <a:pt x="1123" y="2044"/>
                  </a:lnTo>
                  <a:lnTo>
                    <a:pt x="972" y="1895"/>
                  </a:lnTo>
                  <a:close/>
                  <a:moveTo>
                    <a:pt x="529" y="1895"/>
                  </a:moveTo>
                  <a:lnTo>
                    <a:pt x="378" y="2044"/>
                  </a:lnTo>
                  <a:lnTo>
                    <a:pt x="369" y="2056"/>
                  </a:lnTo>
                  <a:lnTo>
                    <a:pt x="363" y="2069"/>
                  </a:lnTo>
                  <a:lnTo>
                    <a:pt x="361" y="2082"/>
                  </a:lnTo>
                  <a:lnTo>
                    <a:pt x="363" y="2097"/>
                  </a:lnTo>
                  <a:lnTo>
                    <a:pt x="369" y="2110"/>
                  </a:lnTo>
                  <a:lnTo>
                    <a:pt x="378" y="2121"/>
                  </a:lnTo>
                  <a:lnTo>
                    <a:pt x="389" y="2130"/>
                  </a:lnTo>
                  <a:lnTo>
                    <a:pt x="403" y="2135"/>
                  </a:lnTo>
                  <a:lnTo>
                    <a:pt x="417" y="2137"/>
                  </a:lnTo>
                  <a:lnTo>
                    <a:pt x="431" y="2135"/>
                  </a:lnTo>
                  <a:lnTo>
                    <a:pt x="444" y="2130"/>
                  </a:lnTo>
                  <a:lnTo>
                    <a:pt x="456" y="2121"/>
                  </a:lnTo>
                  <a:lnTo>
                    <a:pt x="529" y="2051"/>
                  </a:lnTo>
                  <a:lnTo>
                    <a:pt x="600" y="2121"/>
                  </a:lnTo>
                  <a:lnTo>
                    <a:pt x="612" y="2130"/>
                  </a:lnTo>
                  <a:lnTo>
                    <a:pt x="626" y="2135"/>
                  </a:lnTo>
                  <a:lnTo>
                    <a:pt x="639" y="2137"/>
                  </a:lnTo>
                  <a:lnTo>
                    <a:pt x="654" y="2135"/>
                  </a:lnTo>
                  <a:lnTo>
                    <a:pt x="667" y="2130"/>
                  </a:lnTo>
                  <a:lnTo>
                    <a:pt x="678" y="2121"/>
                  </a:lnTo>
                  <a:lnTo>
                    <a:pt x="688" y="2110"/>
                  </a:lnTo>
                  <a:lnTo>
                    <a:pt x="694" y="2097"/>
                  </a:lnTo>
                  <a:lnTo>
                    <a:pt x="695" y="2082"/>
                  </a:lnTo>
                  <a:lnTo>
                    <a:pt x="694" y="2069"/>
                  </a:lnTo>
                  <a:lnTo>
                    <a:pt x="688" y="2056"/>
                  </a:lnTo>
                  <a:lnTo>
                    <a:pt x="678" y="2044"/>
                  </a:lnTo>
                  <a:lnTo>
                    <a:pt x="529" y="1895"/>
                  </a:lnTo>
                  <a:close/>
                  <a:moveTo>
                    <a:pt x="1195" y="1567"/>
                  </a:moveTo>
                  <a:lnTo>
                    <a:pt x="1045" y="1715"/>
                  </a:lnTo>
                  <a:lnTo>
                    <a:pt x="1035" y="1726"/>
                  </a:lnTo>
                  <a:lnTo>
                    <a:pt x="1030" y="1739"/>
                  </a:lnTo>
                  <a:lnTo>
                    <a:pt x="1028" y="1754"/>
                  </a:lnTo>
                  <a:lnTo>
                    <a:pt x="1030" y="1768"/>
                  </a:lnTo>
                  <a:lnTo>
                    <a:pt x="1035" y="1780"/>
                  </a:lnTo>
                  <a:lnTo>
                    <a:pt x="1045" y="1792"/>
                  </a:lnTo>
                  <a:lnTo>
                    <a:pt x="1057" y="1802"/>
                  </a:lnTo>
                  <a:lnTo>
                    <a:pt x="1071" y="1807"/>
                  </a:lnTo>
                  <a:lnTo>
                    <a:pt x="1084" y="1809"/>
                  </a:lnTo>
                  <a:lnTo>
                    <a:pt x="1098" y="1807"/>
                  </a:lnTo>
                  <a:lnTo>
                    <a:pt x="1112" y="1802"/>
                  </a:lnTo>
                  <a:lnTo>
                    <a:pt x="1123" y="1792"/>
                  </a:lnTo>
                  <a:lnTo>
                    <a:pt x="1195" y="1722"/>
                  </a:lnTo>
                  <a:lnTo>
                    <a:pt x="1268" y="1792"/>
                  </a:lnTo>
                  <a:lnTo>
                    <a:pt x="1279" y="1802"/>
                  </a:lnTo>
                  <a:lnTo>
                    <a:pt x="1292" y="1807"/>
                  </a:lnTo>
                  <a:lnTo>
                    <a:pt x="1307" y="1809"/>
                  </a:lnTo>
                  <a:lnTo>
                    <a:pt x="1321" y="1807"/>
                  </a:lnTo>
                  <a:lnTo>
                    <a:pt x="1334" y="1802"/>
                  </a:lnTo>
                  <a:lnTo>
                    <a:pt x="1346" y="1792"/>
                  </a:lnTo>
                  <a:lnTo>
                    <a:pt x="1355" y="1780"/>
                  </a:lnTo>
                  <a:lnTo>
                    <a:pt x="1361" y="1768"/>
                  </a:lnTo>
                  <a:lnTo>
                    <a:pt x="1363" y="1754"/>
                  </a:lnTo>
                  <a:lnTo>
                    <a:pt x="1361" y="1739"/>
                  </a:lnTo>
                  <a:lnTo>
                    <a:pt x="1355" y="1726"/>
                  </a:lnTo>
                  <a:lnTo>
                    <a:pt x="1346" y="1715"/>
                  </a:lnTo>
                  <a:lnTo>
                    <a:pt x="1195" y="1567"/>
                  </a:lnTo>
                  <a:close/>
                  <a:moveTo>
                    <a:pt x="751" y="1567"/>
                  </a:moveTo>
                  <a:lnTo>
                    <a:pt x="600" y="1715"/>
                  </a:lnTo>
                  <a:lnTo>
                    <a:pt x="592" y="1726"/>
                  </a:lnTo>
                  <a:lnTo>
                    <a:pt x="585" y="1739"/>
                  </a:lnTo>
                  <a:lnTo>
                    <a:pt x="584" y="1754"/>
                  </a:lnTo>
                  <a:lnTo>
                    <a:pt x="585" y="1768"/>
                  </a:lnTo>
                  <a:lnTo>
                    <a:pt x="592" y="1780"/>
                  </a:lnTo>
                  <a:lnTo>
                    <a:pt x="600" y="1792"/>
                  </a:lnTo>
                  <a:lnTo>
                    <a:pt x="612" y="1802"/>
                  </a:lnTo>
                  <a:lnTo>
                    <a:pt x="626" y="1807"/>
                  </a:lnTo>
                  <a:lnTo>
                    <a:pt x="639" y="1809"/>
                  </a:lnTo>
                  <a:lnTo>
                    <a:pt x="654" y="1807"/>
                  </a:lnTo>
                  <a:lnTo>
                    <a:pt x="667" y="1802"/>
                  </a:lnTo>
                  <a:lnTo>
                    <a:pt x="678" y="1792"/>
                  </a:lnTo>
                  <a:lnTo>
                    <a:pt x="751" y="1722"/>
                  </a:lnTo>
                  <a:lnTo>
                    <a:pt x="823" y="1792"/>
                  </a:lnTo>
                  <a:lnTo>
                    <a:pt x="834" y="1802"/>
                  </a:lnTo>
                  <a:lnTo>
                    <a:pt x="848" y="1807"/>
                  </a:lnTo>
                  <a:lnTo>
                    <a:pt x="862" y="1809"/>
                  </a:lnTo>
                  <a:lnTo>
                    <a:pt x="875" y="1807"/>
                  </a:lnTo>
                  <a:lnTo>
                    <a:pt x="889" y="1802"/>
                  </a:lnTo>
                  <a:lnTo>
                    <a:pt x="901" y="1792"/>
                  </a:lnTo>
                  <a:lnTo>
                    <a:pt x="911" y="1780"/>
                  </a:lnTo>
                  <a:lnTo>
                    <a:pt x="916" y="1768"/>
                  </a:lnTo>
                  <a:lnTo>
                    <a:pt x="918" y="1754"/>
                  </a:lnTo>
                  <a:lnTo>
                    <a:pt x="916" y="1739"/>
                  </a:lnTo>
                  <a:lnTo>
                    <a:pt x="911" y="1726"/>
                  </a:lnTo>
                  <a:lnTo>
                    <a:pt x="901" y="1715"/>
                  </a:lnTo>
                  <a:lnTo>
                    <a:pt x="751" y="1567"/>
                  </a:lnTo>
                  <a:close/>
                  <a:moveTo>
                    <a:pt x="1418" y="1238"/>
                  </a:moveTo>
                  <a:lnTo>
                    <a:pt x="1268" y="1386"/>
                  </a:lnTo>
                  <a:lnTo>
                    <a:pt x="1258" y="1398"/>
                  </a:lnTo>
                  <a:lnTo>
                    <a:pt x="1253" y="1411"/>
                  </a:lnTo>
                  <a:lnTo>
                    <a:pt x="1251" y="1425"/>
                  </a:lnTo>
                  <a:lnTo>
                    <a:pt x="1253" y="1438"/>
                  </a:lnTo>
                  <a:lnTo>
                    <a:pt x="1258" y="1452"/>
                  </a:lnTo>
                  <a:lnTo>
                    <a:pt x="1268" y="1464"/>
                  </a:lnTo>
                  <a:lnTo>
                    <a:pt x="1279" y="1473"/>
                  </a:lnTo>
                  <a:lnTo>
                    <a:pt x="1292" y="1478"/>
                  </a:lnTo>
                  <a:lnTo>
                    <a:pt x="1307" y="1480"/>
                  </a:lnTo>
                  <a:lnTo>
                    <a:pt x="1321" y="1478"/>
                  </a:lnTo>
                  <a:lnTo>
                    <a:pt x="1334" y="1473"/>
                  </a:lnTo>
                  <a:lnTo>
                    <a:pt x="1346" y="1464"/>
                  </a:lnTo>
                  <a:lnTo>
                    <a:pt x="1418" y="1393"/>
                  </a:lnTo>
                  <a:lnTo>
                    <a:pt x="1490" y="1464"/>
                  </a:lnTo>
                  <a:lnTo>
                    <a:pt x="1502" y="1473"/>
                  </a:lnTo>
                  <a:lnTo>
                    <a:pt x="1515" y="1478"/>
                  </a:lnTo>
                  <a:lnTo>
                    <a:pt x="1529" y="1480"/>
                  </a:lnTo>
                  <a:lnTo>
                    <a:pt x="1543" y="1478"/>
                  </a:lnTo>
                  <a:lnTo>
                    <a:pt x="1557" y="1473"/>
                  </a:lnTo>
                  <a:lnTo>
                    <a:pt x="1568" y="1464"/>
                  </a:lnTo>
                  <a:lnTo>
                    <a:pt x="1577" y="1452"/>
                  </a:lnTo>
                  <a:lnTo>
                    <a:pt x="1583" y="1438"/>
                  </a:lnTo>
                  <a:lnTo>
                    <a:pt x="1585" y="1425"/>
                  </a:lnTo>
                  <a:lnTo>
                    <a:pt x="1583" y="1411"/>
                  </a:lnTo>
                  <a:lnTo>
                    <a:pt x="1577" y="1398"/>
                  </a:lnTo>
                  <a:lnTo>
                    <a:pt x="1568" y="1386"/>
                  </a:lnTo>
                  <a:lnTo>
                    <a:pt x="1418" y="1238"/>
                  </a:lnTo>
                  <a:close/>
                  <a:moveTo>
                    <a:pt x="972" y="1238"/>
                  </a:moveTo>
                  <a:lnTo>
                    <a:pt x="823" y="1386"/>
                  </a:lnTo>
                  <a:lnTo>
                    <a:pt x="814" y="1398"/>
                  </a:lnTo>
                  <a:lnTo>
                    <a:pt x="808" y="1411"/>
                  </a:lnTo>
                  <a:lnTo>
                    <a:pt x="806" y="1425"/>
                  </a:lnTo>
                  <a:lnTo>
                    <a:pt x="808" y="1438"/>
                  </a:lnTo>
                  <a:lnTo>
                    <a:pt x="814" y="1452"/>
                  </a:lnTo>
                  <a:lnTo>
                    <a:pt x="823" y="1464"/>
                  </a:lnTo>
                  <a:lnTo>
                    <a:pt x="834" y="1473"/>
                  </a:lnTo>
                  <a:lnTo>
                    <a:pt x="848" y="1478"/>
                  </a:lnTo>
                  <a:lnTo>
                    <a:pt x="862" y="1480"/>
                  </a:lnTo>
                  <a:lnTo>
                    <a:pt x="876" y="1478"/>
                  </a:lnTo>
                  <a:lnTo>
                    <a:pt x="890" y="1473"/>
                  </a:lnTo>
                  <a:lnTo>
                    <a:pt x="901" y="1464"/>
                  </a:lnTo>
                  <a:lnTo>
                    <a:pt x="972" y="1393"/>
                  </a:lnTo>
                  <a:lnTo>
                    <a:pt x="1045" y="1464"/>
                  </a:lnTo>
                  <a:lnTo>
                    <a:pt x="1057" y="1473"/>
                  </a:lnTo>
                  <a:lnTo>
                    <a:pt x="1071" y="1478"/>
                  </a:lnTo>
                  <a:lnTo>
                    <a:pt x="1084" y="1480"/>
                  </a:lnTo>
                  <a:lnTo>
                    <a:pt x="1098" y="1478"/>
                  </a:lnTo>
                  <a:lnTo>
                    <a:pt x="1112" y="1473"/>
                  </a:lnTo>
                  <a:lnTo>
                    <a:pt x="1123" y="1464"/>
                  </a:lnTo>
                  <a:lnTo>
                    <a:pt x="1132" y="1452"/>
                  </a:lnTo>
                  <a:lnTo>
                    <a:pt x="1139" y="1438"/>
                  </a:lnTo>
                  <a:lnTo>
                    <a:pt x="1140" y="1425"/>
                  </a:lnTo>
                  <a:lnTo>
                    <a:pt x="1139" y="1411"/>
                  </a:lnTo>
                  <a:lnTo>
                    <a:pt x="1132" y="1398"/>
                  </a:lnTo>
                  <a:lnTo>
                    <a:pt x="1123" y="1386"/>
                  </a:lnTo>
                  <a:lnTo>
                    <a:pt x="972" y="1238"/>
                  </a:lnTo>
                  <a:close/>
                  <a:moveTo>
                    <a:pt x="529" y="1238"/>
                  </a:moveTo>
                  <a:lnTo>
                    <a:pt x="378" y="1386"/>
                  </a:lnTo>
                  <a:lnTo>
                    <a:pt x="369" y="1398"/>
                  </a:lnTo>
                  <a:lnTo>
                    <a:pt x="363" y="1411"/>
                  </a:lnTo>
                  <a:lnTo>
                    <a:pt x="361" y="1425"/>
                  </a:lnTo>
                  <a:lnTo>
                    <a:pt x="363" y="1438"/>
                  </a:lnTo>
                  <a:lnTo>
                    <a:pt x="369" y="1452"/>
                  </a:lnTo>
                  <a:lnTo>
                    <a:pt x="378" y="1464"/>
                  </a:lnTo>
                  <a:lnTo>
                    <a:pt x="389" y="1473"/>
                  </a:lnTo>
                  <a:lnTo>
                    <a:pt x="403" y="1478"/>
                  </a:lnTo>
                  <a:lnTo>
                    <a:pt x="417" y="1480"/>
                  </a:lnTo>
                  <a:lnTo>
                    <a:pt x="431" y="1478"/>
                  </a:lnTo>
                  <a:lnTo>
                    <a:pt x="444" y="1473"/>
                  </a:lnTo>
                  <a:lnTo>
                    <a:pt x="456" y="1464"/>
                  </a:lnTo>
                  <a:lnTo>
                    <a:pt x="529" y="1393"/>
                  </a:lnTo>
                  <a:lnTo>
                    <a:pt x="600" y="1464"/>
                  </a:lnTo>
                  <a:lnTo>
                    <a:pt x="612" y="1473"/>
                  </a:lnTo>
                  <a:lnTo>
                    <a:pt x="626" y="1478"/>
                  </a:lnTo>
                  <a:lnTo>
                    <a:pt x="639" y="1480"/>
                  </a:lnTo>
                  <a:lnTo>
                    <a:pt x="654" y="1478"/>
                  </a:lnTo>
                  <a:lnTo>
                    <a:pt x="667" y="1473"/>
                  </a:lnTo>
                  <a:lnTo>
                    <a:pt x="678" y="1464"/>
                  </a:lnTo>
                  <a:lnTo>
                    <a:pt x="688" y="1452"/>
                  </a:lnTo>
                  <a:lnTo>
                    <a:pt x="694" y="1438"/>
                  </a:lnTo>
                  <a:lnTo>
                    <a:pt x="695" y="1425"/>
                  </a:lnTo>
                  <a:lnTo>
                    <a:pt x="694" y="1411"/>
                  </a:lnTo>
                  <a:lnTo>
                    <a:pt x="688" y="1398"/>
                  </a:lnTo>
                  <a:lnTo>
                    <a:pt x="678" y="1386"/>
                  </a:lnTo>
                  <a:lnTo>
                    <a:pt x="529" y="1238"/>
                  </a:lnTo>
                  <a:close/>
                  <a:moveTo>
                    <a:pt x="306" y="767"/>
                  </a:moveTo>
                  <a:lnTo>
                    <a:pt x="280" y="770"/>
                  </a:lnTo>
                  <a:lnTo>
                    <a:pt x="257" y="778"/>
                  </a:lnTo>
                  <a:lnTo>
                    <a:pt x="236" y="791"/>
                  </a:lnTo>
                  <a:lnTo>
                    <a:pt x="219" y="809"/>
                  </a:lnTo>
                  <a:lnTo>
                    <a:pt x="206" y="829"/>
                  </a:lnTo>
                  <a:lnTo>
                    <a:pt x="197" y="851"/>
                  </a:lnTo>
                  <a:lnTo>
                    <a:pt x="194" y="877"/>
                  </a:lnTo>
                  <a:lnTo>
                    <a:pt x="197" y="902"/>
                  </a:lnTo>
                  <a:lnTo>
                    <a:pt x="206" y="925"/>
                  </a:lnTo>
                  <a:lnTo>
                    <a:pt x="219" y="945"/>
                  </a:lnTo>
                  <a:lnTo>
                    <a:pt x="236" y="962"/>
                  </a:lnTo>
                  <a:lnTo>
                    <a:pt x="257" y="975"/>
                  </a:lnTo>
                  <a:lnTo>
                    <a:pt x="280" y="984"/>
                  </a:lnTo>
                  <a:lnTo>
                    <a:pt x="306" y="987"/>
                  </a:lnTo>
                  <a:lnTo>
                    <a:pt x="1640" y="987"/>
                  </a:lnTo>
                  <a:lnTo>
                    <a:pt x="1666" y="984"/>
                  </a:lnTo>
                  <a:lnTo>
                    <a:pt x="1689" y="975"/>
                  </a:lnTo>
                  <a:lnTo>
                    <a:pt x="1711" y="962"/>
                  </a:lnTo>
                  <a:lnTo>
                    <a:pt x="1727" y="945"/>
                  </a:lnTo>
                  <a:lnTo>
                    <a:pt x="1740" y="925"/>
                  </a:lnTo>
                  <a:lnTo>
                    <a:pt x="1749" y="902"/>
                  </a:lnTo>
                  <a:lnTo>
                    <a:pt x="1752" y="877"/>
                  </a:lnTo>
                  <a:lnTo>
                    <a:pt x="1749" y="851"/>
                  </a:lnTo>
                  <a:lnTo>
                    <a:pt x="1740" y="829"/>
                  </a:lnTo>
                  <a:lnTo>
                    <a:pt x="1727" y="809"/>
                  </a:lnTo>
                  <a:lnTo>
                    <a:pt x="1711" y="791"/>
                  </a:lnTo>
                  <a:lnTo>
                    <a:pt x="1689" y="778"/>
                  </a:lnTo>
                  <a:lnTo>
                    <a:pt x="1666" y="770"/>
                  </a:lnTo>
                  <a:lnTo>
                    <a:pt x="1640" y="767"/>
                  </a:lnTo>
                  <a:lnTo>
                    <a:pt x="306" y="767"/>
                  </a:lnTo>
                  <a:close/>
                  <a:moveTo>
                    <a:pt x="972" y="110"/>
                  </a:moveTo>
                  <a:lnTo>
                    <a:pt x="913" y="113"/>
                  </a:lnTo>
                  <a:lnTo>
                    <a:pt x="854" y="121"/>
                  </a:lnTo>
                  <a:lnTo>
                    <a:pt x="796" y="135"/>
                  </a:lnTo>
                  <a:lnTo>
                    <a:pt x="741" y="156"/>
                  </a:lnTo>
                  <a:lnTo>
                    <a:pt x="688" y="180"/>
                  </a:lnTo>
                  <a:lnTo>
                    <a:pt x="637" y="209"/>
                  </a:lnTo>
                  <a:lnTo>
                    <a:pt x="588" y="244"/>
                  </a:lnTo>
                  <a:lnTo>
                    <a:pt x="543" y="283"/>
                  </a:lnTo>
                  <a:lnTo>
                    <a:pt x="502" y="325"/>
                  </a:lnTo>
                  <a:lnTo>
                    <a:pt x="463" y="372"/>
                  </a:lnTo>
                  <a:lnTo>
                    <a:pt x="427" y="423"/>
                  </a:lnTo>
                  <a:lnTo>
                    <a:pt x="396" y="477"/>
                  </a:lnTo>
                  <a:lnTo>
                    <a:pt x="370" y="534"/>
                  </a:lnTo>
                  <a:lnTo>
                    <a:pt x="347" y="595"/>
                  </a:lnTo>
                  <a:lnTo>
                    <a:pt x="329" y="658"/>
                  </a:lnTo>
                  <a:lnTo>
                    <a:pt x="1617" y="658"/>
                  </a:lnTo>
                  <a:lnTo>
                    <a:pt x="1599" y="595"/>
                  </a:lnTo>
                  <a:lnTo>
                    <a:pt x="1576" y="534"/>
                  </a:lnTo>
                  <a:lnTo>
                    <a:pt x="1550" y="477"/>
                  </a:lnTo>
                  <a:lnTo>
                    <a:pt x="1519" y="423"/>
                  </a:lnTo>
                  <a:lnTo>
                    <a:pt x="1483" y="372"/>
                  </a:lnTo>
                  <a:lnTo>
                    <a:pt x="1445" y="325"/>
                  </a:lnTo>
                  <a:lnTo>
                    <a:pt x="1403" y="283"/>
                  </a:lnTo>
                  <a:lnTo>
                    <a:pt x="1358" y="244"/>
                  </a:lnTo>
                  <a:lnTo>
                    <a:pt x="1309" y="209"/>
                  </a:lnTo>
                  <a:lnTo>
                    <a:pt x="1258" y="180"/>
                  </a:lnTo>
                  <a:lnTo>
                    <a:pt x="1205" y="156"/>
                  </a:lnTo>
                  <a:lnTo>
                    <a:pt x="1150" y="135"/>
                  </a:lnTo>
                  <a:lnTo>
                    <a:pt x="1092" y="121"/>
                  </a:lnTo>
                  <a:lnTo>
                    <a:pt x="1033" y="113"/>
                  </a:lnTo>
                  <a:lnTo>
                    <a:pt x="972" y="110"/>
                  </a:lnTo>
                  <a:close/>
                  <a:moveTo>
                    <a:pt x="972" y="0"/>
                  </a:moveTo>
                  <a:lnTo>
                    <a:pt x="1038" y="3"/>
                  </a:lnTo>
                  <a:lnTo>
                    <a:pt x="1102" y="11"/>
                  </a:lnTo>
                  <a:lnTo>
                    <a:pt x="1163" y="25"/>
                  </a:lnTo>
                  <a:lnTo>
                    <a:pt x="1223" y="45"/>
                  </a:lnTo>
                  <a:lnTo>
                    <a:pt x="1282" y="69"/>
                  </a:lnTo>
                  <a:lnTo>
                    <a:pt x="1338" y="99"/>
                  </a:lnTo>
                  <a:lnTo>
                    <a:pt x="1391" y="132"/>
                  </a:lnTo>
                  <a:lnTo>
                    <a:pt x="1441" y="171"/>
                  </a:lnTo>
                  <a:lnTo>
                    <a:pt x="1489" y="213"/>
                  </a:lnTo>
                  <a:lnTo>
                    <a:pt x="1533" y="259"/>
                  </a:lnTo>
                  <a:lnTo>
                    <a:pt x="1574" y="310"/>
                  </a:lnTo>
                  <a:lnTo>
                    <a:pt x="1611" y="363"/>
                  </a:lnTo>
                  <a:lnTo>
                    <a:pt x="1644" y="421"/>
                  </a:lnTo>
                  <a:lnTo>
                    <a:pt x="1674" y="481"/>
                  </a:lnTo>
                  <a:lnTo>
                    <a:pt x="1699" y="544"/>
                  </a:lnTo>
                  <a:lnTo>
                    <a:pt x="1719" y="610"/>
                  </a:lnTo>
                  <a:lnTo>
                    <a:pt x="1734" y="678"/>
                  </a:lnTo>
                  <a:lnTo>
                    <a:pt x="1765" y="696"/>
                  </a:lnTo>
                  <a:lnTo>
                    <a:pt x="1793" y="718"/>
                  </a:lnTo>
                  <a:lnTo>
                    <a:pt x="1817" y="744"/>
                  </a:lnTo>
                  <a:lnTo>
                    <a:pt x="1836" y="773"/>
                  </a:lnTo>
                  <a:lnTo>
                    <a:pt x="1851" y="806"/>
                  </a:lnTo>
                  <a:lnTo>
                    <a:pt x="1860" y="840"/>
                  </a:lnTo>
                  <a:lnTo>
                    <a:pt x="1863" y="877"/>
                  </a:lnTo>
                  <a:lnTo>
                    <a:pt x="1860" y="910"/>
                  </a:lnTo>
                  <a:lnTo>
                    <a:pt x="1853" y="942"/>
                  </a:lnTo>
                  <a:lnTo>
                    <a:pt x="1841" y="971"/>
                  </a:lnTo>
                  <a:lnTo>
                    <a:pt x="1824" y="999"/>
                  </a:lnTo>
                  <a:lnTo>
                    <a:pt x="1804" y="1024"/>
                  </a:lnTo>
                  <a:lnTo>
                    <a:pt x="1781" y="1046"/>
                  </a:lnTo>
                  <a:lnTo>
                    <a:pt x="1755" y="1064"/>
                  </a:lnTo>
                  <a:lnTo>
                    <a:pt x="1825" y="1746"/>
                  </a:lnTo>
                  <a:lnTo>
                    <a:pt x="1791" y="1715"/>
                  </a:lnTo>
                  <a:lnTo>
                    <a:pt x="1640" y="1567"/>
                  </a:lnTo>
                  <a:lnTo>
                    <a:pt x="1490" y="1715"/>
                  </a:lnTo>
                  <a:lnTo>
                    <a:pt x="1481" y="1726"/>
                  </a:lnTo>
                  <a:lnTo>
                    <a:pt x="1475" y="1739"/>
                  </a:lnTo>
                  <a:lnTo>
                    <a:pt x="1474" y="1754"/>
                  </a:lnTo>
                  <a:lnTo>
                    <a:pt x="1475" y="1768"/>
                  </a:lnTo>
                  <a:lnTo>
                    <a:pt x="1481" y="1780"/>
                  </a:lnTo>
                  <a:lnTo>
                    <a:pt x="1490" y="1792"/>
                  </a:lnTo>
                  <a:lnTo>
                    <a:pt x="1502" y="1802"/>
                  </a:lnTo>
                  <a:lnTo>
                    <a:pt x="1515" y="1807"/>
                  </a:lnTo>
                  <a:lnTo>
                    <a:pt x="1529" y="1809"/>
                  </a:lnTo>
                  <a:lnTo>
                    <a:pt x="1543" y="1807"/>
                  </a:lnTo>
                  <a:lnTo>
                    <a:pt x="1557" y="1802"/>
                  </a:lnTo>
                  <a:lnTo>
                    <a:pt x="1568" y="1792"/>
                  </a:lnTo>
                  <a:lnTo>
                    <a:pt x="1640" y="1722"/>
                  </a:lnTo>
                  <a:lnTo>
                    <a:pt x="1715" y="1794"/>
                  </a:lnTo>
                  <a:lnTo>
                    <a:pt x="1843" y="1909"/>
                  </a:lnTo>
                  <a:lnTo>
                    <a:pt x="1946" y="2904"/>
                  </a:lnTo>
                  <a:lnTo>
                    <a:pt x="0" y="2904"/>
                  </a:lnTo>
                  <a:lnTo>
                    <a:pt x="102" y="1922"/>
                  </a:lnTo>
                  <a:lnTo>
                    <a:pt x="306" y="1722"/>
                  </a:lnTo>
                  <a:lnTo>
                    <a:pt x="378" y="1792"/>
                  </a:lnTo>
                  <a:lnTo>
                    <a:pt x="389" y="1802"/>
                  </a:lnTo>
                  <a:lnTo>
                    <a:pt x="403" y="1807"/>
                  </a:lnTo>
                  <a:lnTo>
                    <a:pt x="417" y="1809"/>
                  </a:lnTo>
                  <a:lnTo>
                    <a:pt x="431" y="1807"/>
                  </a:lnTo>
                  <a:lnTo>
                    <a:pt x="444" y="1802"/>
                  </a:lnTo>
                  <a:lnTo>
                    <a:pt x="456" y="1792"/>
                  </a:lnTo>
                  <a:lnTo>
                    <a:pt x="466" y="1780"/>
                  </a:lnTo>
                  <a:lnTo>
                    <a:pt x="471" y="1768"/>
                  </a:lnTo>
                  <a:lnTo>
                    <a:pt x="473" y="1754"/>
                  </a:lnTo>
                  <a:lnTo>
                    <a:pt x="471" y="1739"/>
                  </a:lnTo>
                  <a:lnTo>
                    <a:pt x="466" y="1726"/>
                  </a:lnTo>
                  <a:lnTo>
                    <a:pt x="456" y="1715"/>
                  </a:lnTo>
                  <a:lnTo>
                    <a:pt x="306" y="1567"/>
                  </a:lnTo>
                  <a:lnTo>
                    <a:pt x="121" y="1749"/>
                  </a:lnTo>
                  <a:lnTo>
                    <a:pt x="192" y="1064"/>
                  </a:lnTo>
                  <a:lnTo>
                    <a:pt x="165" y="1046"/>
                  </a:lnTo>
                  <a:lnTo>
                    <a:pt x="142" y="1024"/>
                  </a:lnTo>
                  <a:lnTo>
                    <a:pt x="122" y="999"/>
                  </a:lnTo>
                  <a:lnTo>
                    <a:pt x="105" y="971"/>
                  </a:lnTo>
                  <a:lnTo>
                    <a:pt x="94" y="942"/>
                  </a:lnTo>
                  <a:lnTo>
                    <a:pt x="86" y="910"/>
                  </a:lnTo>
                  <a:lnTo>
                    <a:pt x="84" y="877"/>
                  </a:lnTo>
                  <a:lnTo>
                    <a:pt x="87" y="840"/>
                  </a:lnTo>
                  <a:lnTo>
                    <a:pt x="95" y="806"/>
                  </a:lnTo>
                  <a:lnTo>
                    <a:pt x="111" y="773"/>
                  </a:lnTo>
                  <a:lnTo>
                    <a:pt x="129" y="744"/>
                  </a:lnTo>
                  <a:lnTo>
                    <a:pt x="153" y="718"/>
                  </a:lnTo>
                  <a:lnTo>
                    <a:pt x="181" y="696"/>
                  </a:lnTo>
                  <a:lnTo>
                    <a:pt x="212" y="678"/>
                  </a:lnTo>
                  <a:lnTo>
                    <a:pt x="227" y="610"/>
                  </a:lnTo>
                  <a:lnTo>
                    <a:pt x="248" y="544"/>
                  </a:lnTo>
                  <a:lnTo>
                    <a:pt x="273" y="481"/>
                  </a:lnTo>
                  <a:lnTo>
                    <a:pt x="302" y="421"/>
                  </a:lnTo>
                  <a:lnTo>
                    <a:pt x="335" y="363"/>
                  </a:lnTo>
                  <a:lnTo>
                    <a:pt x="372" y="310"/>
                  </a:lnTo>
                  <a:lnTo>
                    <a:pt x="413" y="259"/>
                  </a:lnTo>
                  <a:lnTo>
                    <a:pt x="457" y="213"/>
                  </a:lnTo>
                  <a:lnTo>
                    <a:pt x="505" y="171"/>
                  </a:lnTo>
                  <a:lnTo>
                    <a:pt x="555" y="132"/>
                  </a:lnTo>
                  <a:lnTo>
                    <a:pt x="608" y="99"/>
                  </a:lnTo>
                  <a:lnTo>
                    <a:pt x="664" y="69"/>
                  </a:lnTo>
                  <a:lnTo>
                    <a:pt x="723" y="45"/>
                  </a:lnTo>
                  <a:lnTo>
                    <a:pt x="783" y="25"/>
                  </a:lnTo>
                  <a:lnTo>
                    <a:pt x="844" y="11"/>
                  </a:lnTo>
                  <a:lnTo>
                    <a:pt x="908" y="3"/>
                  </a:lnTo>
                  <a:lnTo>
                    <a:pt x="9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532"/>
            <p:cNvSpPr>
              <a:spLocks/>
            </p:cNvSpPr>
            <p:nvPr/>
          </p:nvSpPr>
          <p:spPr bwMode="auto">
            <a:xfrm>
              <a:off x="11055350" y="2439988"/>
              <a:ext cx="344488" cy="38100"/>
            </a:xfrm>
            <a:custGeom>
              <a:avLst/>
              <a:gdLst>
                <a:gd name="T0" fmla="*/ 0 w 1954"/>
                <a:gd name="T1" fmla="*/ 0 h 220"/>
                <a:gd name="T2" fmla="*/ 1954 w 1954"/>
                <a:gd name="T3" fmla="*/ 0 h 220"/>
                <a:gd name="T4" fmla="*/ 1948 w 1954"/>
                <a:gd name="T5" fmla="*/ 30 h 220"/>
                <a:gd name="T6" fmla="*/ 1939 w 1954"/>
                <a:gd name="T7" fmla="*/ 59 h 220"/>
                <a:gd name="T8" fmla="*/ 1926 w 1954"/>
                <a:gd name="T9" fmla="*/ 87 h 220"/>
                <a:gd name="T10" fmla="*/ 1910 w 1954"/>
                <a:gd name="T11" fmla="*/ 112 h 220"/>
                <a:gd name="T12" fmla="*/ 1891 w 1954"/>
                <a:gd name="T13" fmla="*/ 136 h 220"/>
                <a:gd name="T14" fmla="*/ 1865 w 1954"/>
                <a:gd name="T15" fmla="*/ 161 h 220"/>
                <a:gd name="T16" fmla="*/ 1836 w 1954"/>
                <a:gd name="T17" fmla="*/ 181 h 220"/>
                <a:gd name="T18" fmla="*/ 1804 w 1954"/>
                <a:gd name="T19" fmla="*/ 197 h 220"/>
                <a:gd name="T20" fmla="*/ 1771 w 1954"/>
                <a:gd name="T21" fmla="*/ 210 h 220"/>
                <a:gd name="T22" fmla="*/ 1736 w 1954"/>
                <a:gd name="T23" fmla="*/ 217 h 220"/>
                <a:gd name="T24" fmla="*/ 1701 w 1954"/>
                <a:gd name="T25" fmla="*/ 220 h 220"/>
                <a:gd name="T26" fmla="*/ 254 w 1954"/>
                <a:gd name="T27" fmla="*/ 220 h 220"/>
                <a:gd name="T28" fmla="*/ 218 w 1954"/>
                <a:gd name="T29" fmla="*/ 217 h 220"/>
                <a:gd name="T30" fmla="*/ 183 w 1954"/>
                <a:gd name="T31" fmla="*/ 210 h 220"/>
                <a:gd name="T32" fmla="*/ 150 w 1954"/>
                <a:gd name="T33" fmla="*/ 197 h 220"/>
                <a:gd name="T34" fmla="*/ 119 w 1954"/>
                <a:gd name="T35" fmla="*/ 181 h 220"/>
                <a:gd name="T36" fmla="*/ 90 w 1954"/>
                <a:gd name="T37" fmla="*/ 161 h 220"/>
                <a:gd name="T38" fmla="*/ 64 w 1954"/>
                <a:gd name="T39" fmla="*/ 136 h 220"/>
                <a:gd name="T40" fmla="*/ 44 w 1954"/>
                <a:gd name="T41" fmla="*/ 112 h 220"/>
                <a:gd name="T42" fmla="*/ 28 w 1954"/>
                <a:gd name="T43" fmla="*/ 87 h 220"/>
                <a:gd name="T44" fmla="*/ 15 w 1954"/>
                <a:gd name="T45" fmla="*/ 59 h 220"/>
                <a:gd name="T46" fmla="*/ 6 w 1954"/>
                <a:gd name="T47" fmla="*/ 30 h 220"/>
                <a:gd name="T48" fmla="*/ 0 w 1954"/>
                <a:gd name="T4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4" h="220">
                  <a:moveTo>
                    <a:pt x="0" y="0"/>
                  </a:moveTo>
                  <a:lnTo>
                    <a:pt x="1954" y="0"/>
                  </a:lnTo>
                  <a:lnTo>
                    <a:pt x="1948" y="30"/>
                  </a:lnTo>
                  <a:lnTo>
                    <a:pt x="1939" y="59"/>
                  </a:lnTo>
                  <a:lnTo>
                    <a:pt x="1926" y="87"/>
                  </a:lnTo>
                  <a:lnTo>
                    <a:pt x="1910" y="112"/>
                  </a:lnTo>
                  <a:lnTo>
                    <a:pt x="1891" y="136"/>
                  </a:lnTo>
                  <a:lnTo>
                    <a:pt x="1865" y="161"/>
                  </a:lnTo>
                  <a:lnTo>
                    <a:pt x="1836" y="181"/>
                  </a:lnTo>
                  <a:lnTo>
                    <a:pt x="1804" y="197"/>
                  </a:lnTo>
                  <a:lnTo>
                    <a:pt x="1771" y="210"/>
                  </a:lnTo>
                  <a:lnTo>
                    <a:pt x="1736" y="217"/>
                  </a:lnTo>
                  <a:lnTo>
                    <a:pt x="1701" y="220"/>
                  </a:lnTo>
                  <a:lnTo>
                    <a:pt x="254" y="220"/>
                  </a:lnTo>
                  <a:lnTo>
                    <a:pt x="218" y="217"/>
                  </a:lnTo>
                  <a:lnTo>
                    <a:pt x="183" y="210"/>
                  </a:lnTo>
                  <a:lnTo>
                    <a:pt x="150" y="197"/>
                  </a:lnTo>
                  <a:lnTo>
                    <a:pt x="119" y="181"/>
                  </a:lnTo>
                  <a:lnTo>
                    <a:pt x="90" y="161"/>
                  </a:lnTo>
                  <a:lnTo>
                    <a:pt x="64" y="136"/>
                  </a:lnTo>
                  <a:lnTo>
                    <a:pt x="44" y="112"/>
                  </a:lnTo>
                  <a:lnTo>
                    <a:pt x="28" y="87"/>
                  </a:lnTo>
                  <a:lnTo>
                    <a:pt x="15" y="59"/>
                  </a:lnTo>
                  <a:lnTo>
                    <a:pt x="6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2248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Food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72" name="Group 171"/>
          <p:cNvGrpSpPr/>
          <p:nvPr/>
        </p:nvGrpSpPr>
        <p:grpSpPr>
          <a:xfrm>
            <a:off x="10974658" y="5830888"/>
            <a:ext cx="523876" cy="439738"/>
            <a:chOff x="10969625" y="5830888"/>
            <a:chExt cx="523876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69625" y="5897563"/>
              <a:ext cx="484188" cy="373063"/>
            </a:xfrm>
            <a:custGeom>
              <a:avLst/>
              <a:gdLst>
                <a:gd name="T0" fmla="*/ 465 w 3049"/>
                <a:gd name="T1" fmla="*/ 494 h 2349"/>
                <a:gd name="T2" fmla="*/ 328 w 3049"/>
                <a:gd name="T3" fmla="*/ 553 h 2349"/>
                <a:gd name="T4" fmla="*/ 218 w 3049"/>
                <a:gd name="T5" fmla="*/ 651 h 2349"/>
                <a:gd name="T6" fmla="*/ 146 w 3049"/>
                <a:gd name="T7" fmla="*/ 782 h 2349"/>
                <a:gd name="T8" fmla="*/ 119 w 3049"/>
                <a:gd name="T9" fmla="*/ 933 h 2349"/>
                <a:gd name="T10" fmla="*/ 144 w 3049"/>
                <a:gd name="T11" fmla="*/ 1081 h 2349"/>
                <a:gd name="T12" fmla="*/ 212 w 3049"/>
                <a:gd name="T13" fmla="*/ 1209 h 2349"/>
                <a:gd name="T14" fmla="*/ 319 w 3049"/>
                <a:gd name="T15" fmla="*/ 1309 h 2349"/>
                <a:gd name="T16" fmla="*/ 457 w 3049"/>
                <a:gd name="T17" fmla="*/ 1059 h 2349"/>
                <a:gd name="T18" fmla="*/ 624 w 3049"/>
                <a:gd name="T19" fmla="*/ 843 h 2349"/>
                <a:gd name="T20" fmla="*/ 752 w 3049"/>
                <a:gd name="T21" fmla="*/ 723 h 2349"/>
                <a:gd name="T22" fmla="*/ 840 w 3049"/>
                <a:gd name="T23" fmla="*/ 651 h 2349"/>
                <a:gd name="T24" fmla="*/ 820 w 3049"/>
                <a:gd name="T25" fmla="*/ 561 h 2349"/>
                <a:gd name="T26" fmla="*/ 699 w 3049"/>
                <a:gd name="T27" fmla="*/ 502 h 2349"/>
                <a:gd name="T28" fmla="*/ 567 w 3049"/>
                <a:gd name="T29" fmla="*/ 482 h 2349"/>
                <a:gd name="T30" fmla="*/ 1601 w 3049"/>
                <a:gd name="T31" fmla="*/ 12 h 2349"/>
                <a:gd name="T32" fmla="*/ 1699 w 3049"/>
                <a:gd name="T33" fmla="*/ 67 h 2349"/>
                <a:gd name="T34" fmla="*/ 1767 w 3049"/>
                <a:gd name="T35" fmla="*/ 157 h 2349"/>
                <a:gd name="T36" fmla="*/ 1792 w 3049"/>
                <a:gd name="T37" fmla="*/ 271 h 2349"/>
                <a:gd name="T38" fmla="*/ 1769 w 3049"/>
                <a:gd name="T39" fmla="*/ 380 h 2349"/>
                <a:gd name="T40" fmla="*/ 1807 w 3049"/>
                <a:gd name="T41" fmla="*/ 459 h 2349"/>
                <a:gd name="T42" fmla="*/ 2029 w 3049"/>
                <a:gd name="T43" fmla="*/ 543 h 2349"/>
                <a:gd name="T44" fmla="*/ 2234 w 3049"/>
                <a:gd name="T45" fmla="*/ 671 h 2349"/>
                <a:gd name="T46" fmla="*/ 899 w 3049"/>
                <a:gd name="T47" fmla="*/ 760 h 2349"/>
                <a:gd name="T48" fmla="*/ 2307 w 3049"/>
                <a:gd name="T49" fmla="*/ 843 h 2349"/>
                <a:gd name="T50" fmla="*/ 3049 w 3049"/>
                <a:gd name="T51" fmla="*/ 603 h 2349"/>
                <a:gd name="T52" fmla="*/ 2721 w 3049"/>
                <a:gd name="T53" fmla="*/ 1294 h 2349"/>
                <a:gd name="T54" fmla="*/ 2822 w 3049"/>
                <a:gd name="T55" fmla="*/ 1553 h 2349"/>
                <a:gd name="T56" fmla="*/ 2892 w 3049"/>
                <a:gd name="T57" fmla="*/ 1838 h 2349"/>
                <a:gd name="T58" fmla="*/ 2897 w 3049"/>
                <a:gd name="T59" fmla="*/ 1981 h 2349"/>
                <a:gd name="T60" fmla="*/ 2864 w 3049"/>
                <a:gd name="T61" fmla="*/ 2115 h 2349"/>
                <a:gd name="T62" fmla="*/ 2796 w 3049"/>
                <a:gd name="T63" fmla="*/ 2231 h 2349"/>
                <a:gd name="T64" fmla="*/ 2704 w 3049"/>
                <a:gd name="T65" fmla="*/ 2309 h 2349"/>
                <a:gd name="T66" fmla="*/ 2598 w 3049"/>
                <a:gd name="T67" fmla="*/ 2347 h 2349"/>
                <a:gd name="T68" fmla="*/ 448 w 3049"/>
                <a:gd name="T69" fmla="*/ 2347 h 2349"/>
                <a:gd name="T70" fmla="*/ 342 w 3049"/>
                <a:gd name="T71" fmla="*/ 2309 h 2349"/>
                <a:gd name="T72" fmla="*/ 250 w 3049"/>
                <a:gd name="T73" fmla="*/ 2231 h 2349"/>
                <a:gd name="T74" fmla="*/ 182 w 3049"/>
                <a:gd name="T75" fmla="*/ 2115 h 2349"/>
                <a:gd name="T76" fmla="*/ 150 w 3049"/>
                <a:gd name="T77" fmla="*/ 1981 h 2349"/>
                <a:gd name="T78" fmla="*/ 155 w 3049"/>
                <a:gd name="T79" fmla="*/ 1838 h 2349"/>
                <a:gd name="T80" fmla="*/ 216 w 3049"/>
                <a:gd name="T81" fmla="*/ 1581 h 2349"/>
                <a:gd name="T82" fmla="*/ 227 w 3049"/>
                <a:gd name="T83" fmla="*/ 1390 h 2349"/>
                <a:gd name="T84" fmla="*/ 115 w 3049"/>
                <a:gd name="T85" fmla="*/ 1279 h 2349"/>
                <a:gd name="T86" fmla="*/ 39 w 3049"/>
                <a:gd name="T87" fmla="*/ 1143 h 2349"/>
                <a:gd name="T88" fmla="*/ 2 w 3049"/>
                <a:gd name="T89" fmla="*/ 988 h 2349"/>
                <a:gd name="T90" fmla="*/ 11 w 3049"/>
                <a:gd name="T91" fmla="*/ 818 h 2349"/>
                <a:gd name="T92" fmla="*/ 68 w 3049"/>
                <a:gd name="T93" fmla="*/ 661 h 2349"/>
                <a:gd name="T94" fmla="*/ 166 w 3049"/>
                <a:gd name="T95" fmla="*/ 529 h 2349"/>
                <a:gd name="T96" fmla="*/ 297 w 3049"/>
                <a:gd name="T97" fmla="*/ 430 h 2349"/>
                <a:gd name="T98" fmla="*/ 453 w 3049"/>
                <a:gd name="T99" fmla="*/ 373 h 2349"/>
                <a:gd name="T100" fmla="*/ 621 w 3049"/>
                <a:gd name="T101" fmla="*/ 365 h 2349"/>
                <a:gd name="T102" fmla="*/ 777 w 3049"/>
                <a:gd name="T103" fmla="*/ 403 h 2349"/>
                <a:gd name="T104" fmla="*/ 914 w 3049"/>
                <a:gd name="T105" fmla="*/ 483 h 2349"/>
                <a:gd name="T106" fmla="*/ 1055 w 3049"/>
                <a:gd name="T107" fmla="*/ 526 h 2349"/>
                <a:gd name="T108" fmla="*/ 1248 w 3049"/>
                <a:gd name="T109" fmla="*/ 456 h 2349"/>
                <a:gd name="T110" fmla="*/ 1278 w 3049"/>
                <a:gd name="T111" fmla="*/ 380 h 2349"/>
                <a:gd name="T112" fmla="*/ 1254 w 3049"/>
                <a:gd name="T113" fmla="*/ 271 h 2349"/>
                <a:gd name="T114" fmla="*/ 1280 w 3049"/>
                <a:gd name="T115" fmla="*/ 157 h 2349"/>
                <a:gd name="T116" fmla="*/ 1347 w 3049"/>
                <a:gd name="T117" fmla="*/ 67 h 2349"/>
                <a:gd name="T118" fmla="*/ 1446 w 3049"/>
                <a:gd name="T119" fmla="*/ 12 h 2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9" h="2349">
                  <a:moveTo>
                    <a:pt x="567" y="482"/>
                  </a:moveTo>
                  <a:lnTo>
                    <a:pt x="515" y="485"/>
                  </a:lnTo>
                  <a:lnTo>
                    <a:pt x="465" y="494"/>
                  </a:lnTo>
                  <a:lnTo>
                    <a:pt x="416" y="508"/>
                  </a:lnTo>
                  <a:lnTo>
                    <a:pt x="371" y="528"/>
                  </a:lnTo>
                  <a:lnTo>
                    <a:pt x="328" y="553"/>
                  </a:lnTo>
                  <a:lnTo>
                    <a:pt x="287" y="581"/>
                  </a:lnTo>
                  <a:lnTo>
                    <a:pt x="250" y="614"/>
                  </a:lnTo>
                  <a:lnTo>
                    <a:pt x="218" y="651"/>
                  </a:lnTo>
                  <a:lnTo>
                    <a:pt x="189" y="692"/>
                  </a:lnTo>
                  <a:lnTo>
                    <a:pt x="165" y="735"/>
                  </a:lnTo>
                  <a:lnTo>
                    <a:pt x="146" y="782"/>
                  </a:lnTo>
                  <a:lnTo>
                    <a:pt x="131" y="831"/>
                  </a:lnTo>
                  <a:lnTo>
                    <a:pt x="122" y="881"/>
                  </a:lnTo>
                  <a:lnTo>
                    <a:pt x="119" y="933"/>
                  </a:lnTo>
                  <a:lnTo>
                    <a:pt x="122" y="985"/>
                  </a:lnTo>
                  <a:lnTo>
                    <a:pt x="130" y="1033"/>
                  </a:lnTo>
                  <a:lnTo>
                    <a:pt x="144" y="1081"/>
                  </a:lnTo>
                  <a:lnTo>
                    <a:pt x="162" y="1126"/>
                  </a:lnTo>
                  <a:lnTo>
                    <a:pt x="184" y="1169"/>
                  </a:lnTo>
                  <a:lnTo>
                    <a:pt x="212" y="1209"/>
                  </a:lnTo>
                  <a:lnTo>
                    <a:pt x="243" y="1246"/>
                  </a:lnTo>
                  <a:lnTo>
                    <a:pt x="279" y="1279"/>
                  </a:lnTo>
                  <a:lnTo>
                    <a:pt x="319" y="1309"/>
                  </a:lnTo>
                  <a:lnTo>
                    <a:pt x="361" y="1222"/>
                  </a:lnTo>
                  <a:lnTo>
                    <a:pt x="407" y="1139"/>
                  </a:lnTo>
                  <a:lnTo>
                    <a:pt x="457" y="1059"/>
                  </a:lnTo>
                  <a:lnTo>
                    <a:pt x="510" y="983"/>
                  </a:lnTo>
                  <a:lnTo>
                    <a:pt x="565" y="911"/>
                  </a:lnTo>
                  <a:lnTo>
                    <a:pt x="624" y="843"/>
                  </a:lnTo>
                  <a:lnTo>
                    <a:pt x="627" y="843"/>
                  </a:lnTo>
                  <a:lnTo>
                    <a:pt x="688" y="782"/>
                  </a:lnTo>
                  <a:lnTo>
                    <a:pt x="752" y="723"/>
                  </a:lnTo>
                  <a:lnTo>
                    <a:pt x="748" y="723"/>
                  </a:lnTo>
                  <a:lnTo>
                    <a:pt x="793" y="686"/>
                  </a:lnTo>
                  <a:lnTo>
                    <a:pt x="840" y="651"/>
                  </a:lnTo>
                  <a:lnTo>
                    <a:pt x="888" y="619"/>
                  </a:lnTo>
                  <a:lnTo>
                    <a:pt x="855" y="589"/>
                  </a:lnTo>
                  <a:lnTo>
                    <a:pt x="820" y="561"/>
                  </a:lnTo>
                  <a:lnTo>
                    <a:pt x="781" y="537"/>
                  </a:lnTo>
                  <a:lnTo>
                    <a:pt x="741" y="518"/>
                  </a:lnTo>
                  <a:lnTo>
                    <a:pt x="699" y="502"/>
                  </a:lnTo>
                  <a:lnTo>
                    <a:pt x="657" y="491"/>
                  </a:lnTo>
                  <a:lnTo>
                    <a:pt x="613" y="485"/>
                  </a:lnTo>
                  <a:lnTo>
                    <a:pt x="567" y="482"/>
                  </a:lnTo>
                  <a:close/>
                  <a:moveTo>
                    <a:pt x="1523" y="0"/>
                  </a:moveTo>
                  <a:lnTo>
                    <a:pt x="1563" y="3"/>
                  </a:lnTo>
                  <a:lnTo>
                    <a:pt x="1601" y="12"/>
                  </a:lnTo>
                  <a:lnTo>
                    <a:pt x="1636" y="26"/>
                  </a:lnTo>
                  <a:lnTo>
                    <a:pt x="1670" y="44"/>
                  </a:lnTo>
                  <a:lnTo>
                    <a:pt x="1699" y="67"/>
                  </a:lnTo>
                  <a:lnTo>
                    <a:pt x="1726" y="94"/>
                  </a:lnTo>
                  <a:lnTo>
                    <a:pt x="1748" y="123"/>
                  </a:lnTo>
                  <a:lnTo>
                    <a:pt x="1767" y="157"/>
                  </a:lnTo>
                  <a:lnTo>
                    <a:pt x="1781" y="193"/>
                  </a:lnTo>
                  <a:lnTo>
                    <a:pt x="1789" y="231"/>
                  </a:lnTo>
                  <a:lnTo>
                    <a:pt x="1792" y="271"/>
                  </a:lnTo>
                  <a:lnTo>
                    <a:pt x="1789" y="309"/>
                  </a:lnTo>
                  <a:lnTo>
                    <a:pt x="1781" y="346"/>
                  </a:lnTo>
                  <a:lnTo>
                    <a:pt x="1769" y="380"/>
                  </a:lnTo>
                  <a:lnTo>
                    <a:pt x="1751" y="412"/>
                  </a:lnTo>
                  <a:lnTo>
                    <a:pt x="1731" y="442"/>
                  </a:lnTo>
                  <a:lnTo>
                    <a:pt x="1807" y="459"/>
                  </a:lnTo>
                  <a:lnTo>
                    <a:pt x="1883" y="482"/>
                  </a:lnTo>
                  <a:lnTo>
                    <a:pt x="1957" y="509"/>
                  </a:lnTo>
                  <a:lnTo>
                    <a:pt x="2029" y="543"/>
                  </a:lnTo>
                  <a:lnTo>
                    <a:pt x="2099" y="581"/>
                  </a:lnTo>
                  <a:lnTo>
                    <a:pt x="2168" y="623"/>
                  </a:lnTo>
                  <a:lnTo>
                    <a:pt x="2234" y="671"/>
                  </a:lnTo>
                  <a:lnTo>
                    <a:pt x="2299" y="723"/>
                  </a:lnTo>
                  <a:lnTo>
                    <a:pt x="951" y="723"/>
                  </a:lnTo>
                  <a:lnTo>
                    <a:pt x="899" y="760"/>
                  </a:lnTo>
                  <a:lnTo>
                    <a:pt x="847" y="800"/>
                  </a:lnTo>
                  <a:lnTo>
                    <a:pt x="797" y="843"/>
                  </a:lnTo>
                  <a:lnTo>
                    <a:pt x="2307" y="843"/>
                  </a:lnTo>
                  <a:lnTo>
                    <a:pt x="2478" y="603"/>
                  </a:lnTo>
                  <a:lnTo>
                    <a:pt x="2478" y="603"/>
                  </a:lnTo>
                  <a:lnTo>
                    <a:pt x="3049" y="603"/>
                  </a:lnTo>
                  <a:lnTo>
                    <a:pt x="2637" y="1137"/>
                  </a:lnTo>
                  <a:lnTo>
                    <a:pt x="2681" y="1214"/>
                  </a:lnTo>
                  <a:lnTo>
                    <a:pt x="2721" y="1294"/>
                  </a:lnTo>
                  <a:lnTo>
                    <a:pt x="2758" y="1378"/>
                  </a:lnTo>
                  <a:lnTo>
                    <a:pt x="2792" y="1464"/>
                  </a:lnTo>
                  <a:lnTo>
                    <a:pt x="2822" y="1553"/>
                  </a:lnTo>
                  <a:lnTo>
                    <a:pt x="2849" y="1646"/>
                  </a:lnTo>
                  <a:lnTo>
                    <a:pt x="2872" y="1740"/>
                  </a:lnTo>
                  <a:lnTo>
                    <a:pt x="2892" y="1838"/>
                  </a:lnTo>
                  <a:lnTo>
                    <a:pt x="2898" y="1886"/>
                  </a:lnTo>
                  <a:lnTo>
                    <a:pt x="2899" y="1933"/>
                  </a:lnTo>
                  <a:lnTo>
                    <a:pt x="2897" y="1981"/>
                  </a:lnTo>
                  <a:lnTo>
                    <a:pt x="2890" y="2027"/>
                  </a:lnTo>
                  <a:lnTo>
                    <a:pt x="2878" y="2072"/>
                  </a:lnTo>
                  <a:lnTo>
                    <a:pt x="2864" y="2115"/>
                  </a:lnTo>
                  <a:lnTo>
                    <a:pt x="2845" y="2156"/>
                  </a:lnTo>
                  <a:lnTo>
                    <a:pt x="2822" y="2195"/>
                  </a:lnTo>
                  <a:lnTo>
                    <a:pt x="2796" y="2231"/>
                  </a:lnTo>
                  <a:lnTo>
                    <a:pt x="2767" y="2262"/>
                  </a:lnTo>
                  <a:lnTo>
                    <a:pt x="2737" y="2287"/>
                  </a:lnTo>
                  <a:lnTo>
                    <a:pt x="2704" y="2309"/>
                  </a:lnTo>
                  <a:lnTo>
                    <a:pt x="2671" y="2326"/>
                  </a:lnTo>
                  <a:lnTo>
                    <a:pt x="2635" y="2339"/>
                  </a:lnTo>
                  <a:lnTo>
                    <a:pt x="2598" y="2347"/>
                  </a:lnTo>
                  <a:lnTo>
                    <a:pt x="2561" y="2349"/>
                  </a:lnTo>
                  <a:lnTo>
                    <a:pt x="486" y="2349"/>
                  </a:lnTo>
                  <a:lnTo>
                    <a:pt x="448" y="2347"/>
                  </a:lnTo>
                  <a:lnTo>
                    <a:pt x="411" y="2339"/>
                  </a:lnTo>
                  <a:lnTo>
                    <a:pt x="376" y="2326"/>
                  </a:lnTo>
                  <a:lnTo>
                    <a:pt x="342" y="2309"/>
                  </a:lnTo>
                  <a:lnTo>
                    <a:pt x="310" y="2287"/>
                  </a:lnTo>
                  <a:lnTo>
                    <a:pt x="279" y="2262"/>
                  </a:lnTo>
                  <a:lnTo>
                    <a:pt x="250" y="2231"/>
                  </a:lnTo>
                  <a:lnTo>
                    <a:pt x="224" y="2195"/>
                  </a:lnTo>
                  <a:lnTo>
                    <a:pt x="202" y="2156"/>
                  </a:lnTo>
                  <a:lnTo>
                    <a:pt x="182" y="2115"/>
                  </a:lnTo>
                  <a:lnTo>
                    <a:pt x="168" y="2072"/>
                  </a:lnTo>
                  <a:lnTo>
                    <a:pt x="157" y="2027"/>
                  </a:lnTo>
                  <a:lnTo>
                    <a:pt x="150" y="1981"/>
                  </a:lnTo>
                  <a:lnTo>
                    <a:pt x="148" y="1933"/>
                  </a:lnTo>
                  <a:lnTo>
                    <a:pt x="149" y="1886"/>
                  </a:lnTo>
                  <a:lnTo>
                    <a:pt x="155" y="1838"/>
                  </a:lnTo>
                  <a:lnTo>
                    <a:pt x="172" y="1751"/>
                  </a:lnTo>
                  <a:lnTo>
                    <a:pt x="192" y="1664"/>
                  </a:lnTo>
                  <a:lnTo>
                    <a:pt x="216" y="1581"/>
                  </a:lnTo>
                  <a:lnTo>
                    <a:pt x="242" y="1499"/>
                  </a:lnTo>
                  <a:lnTo>
                    <a:pt x="271" y="1420"/>
                  </a:lnTo>
                  <a:lnTo>
                    <a:pt x="227" y="1390"/>
                  </a:lnTo>
                  <a:lnTo>
                    <a:pt x="186" y="1356"/>
                  </a:lnTo>
                  <a:lnTo>
                    <a:pt x="149" y="1319"/>
                  </a:lnTo>
                  <a:lnTo>
                    <a:pt x="115" y="1279"/>
                  </a:lnTo>
                  <a:lnTo>
                    <a:pt x="86" y="1236"/>
                  </a:lnTo>
                  <a:lnTo>
                    <a:pt x="60" y="1191"/>
                  </a:lnTo>
                  <a:lnTo>
                    <a:pt x="39" y="1143"/>
                  </a:lnTo>
                  <a:lnTo>
                    <a:pt x="22" y="1094"/>
                  </a:lnTo>
                  <a:lnTo>
                    <a:pt x="10" y="1041"/>
                  </a:lnTo>
                  <a:lnTo>
                    <a:pt x="2" y="988"/>
                  </a:lnTo>
                  <a:lnTo>
                    <a:pt x="0" y="933"/>
                  </a:lnTo>
                  <a:lnTo>
                    <a:pt x="3" y="875"/>
                  </a:lnTo>
                  <a:lnTo>
                    <a:pt x="11" y="818"/>
                  </a:lnTo>
                  <a:lnTo>
                    <a:pt x="25" y="764"/>
                  </a:lnTo>
                  <a:lnTo>
                    <a:pt x="45" y="712"/>
                  </a:lnTo>
                  <a:lnTo>
                    <a:pt x="68" y="661"/>
                  </a:lnTo>
                  <a:lnTo>
                    <a:pt x="97" y="614"/>
                  </a:lnTo>
                  <a:lnTo>
                    <a:pt x="129" y="570"/>
                  </a:lnTo>
                  <a:lnTo>
                    <a:pt x="166" y="529"/>
                  </a:lnTo>
                  <a:lnTo>
                    <a:pt x="207" y="492"/>
                  </a:lnTo>
                  <a:lnTo>
                    <a:pt x="250" y="459"/>
                  </a:lnTo>
                  <a:lnTo>
                    <a:pt x="297" y="430"/>
                  </a:lnTo>
                  <a:lnTo>
                    <a:pt x="347" y="407"/>
                  </a:lnTo>
                  <a:lnTo>
                    <a:pt x="399" y="387"/>
                  </a:lnTo>
                  <a:lnTo>
                    <a:pt x="453" y="373"/>
                  </a:lnTo>
                  <a:lnTo>
                    <a:pt x="510" y="365"/>
                  </a:lnTo>
                  <a:lnTo>
                    <a:pt x="567" y="362"/>
                  </a:lnTo>
                  <a:lnTo>
                    <a:pt x="621" y="365"/>
                  </a:lnTo>
                  <a:lnTo>
                    <a:pt x="674" y="372"/>
                  </a:lnTo>
                  <a:lnTo>
                    <a:pt x="726" y="385"/>
                  </a:lnTo>
                  <a:lnTo>
                    <a:pt x="777" y="403"/>
                  </a:lnTo>
                  <a:lnTo>
                    <a:pt x="825" y="424"/>
                  </a:lnTo>
                  <a:lnTo>
                    <a:pt x="871" y="452"/>
                  </a:lnTo>
                  <a:lnTo>
                    <a:pt x="914" y="483"/>
                  </a:lnTo>
                  <a:lnTo>
                    <a:pt x="955" y="518"/>
                  </a:lnTo>
                  <a:lnTo>
                    <a:pt x="993" y="557"/>
                  </a:lnTo>
                  <a:lnTo>
                    <a:pt x="1055" y="526"/>
                  </a:lnTo>
                  <a:lnTo>
                    <a:pt x="1118" y="499"/>
                  </a:lnTo>
                  <a:lnTo>
                    <a:pt x="1183" y="476"/>
                  </a:lnTo>
                  <a:lnTo>
                    <a:pt x="1248" y="456"/>
                  </a:lnTo>
                  <a:lnTo>
                    <a:pt x="1315" y="442"/>
                  </a:lnTo>
                  <a:lnTo>
                    <a:pt x="1295" y="412"/>
                  </a:lnTo>
                  <a:lnTo>
                    <a:pt x="1278" y="380"/>
                  </a:lnTo>
                  <a:lnTo>
                    <a:pt x="1266" y="346"/>
                  </a:lnTo>
                  <a:lnTo>
                    <a:pt x="1257" y="309"/>
                  </a:lnTo>
                  <a:lnTo>
                    <a:pt x="1254" y="271"/>
                  </a:lnTo>
                  <a:lnTo>
                    <a:pt x="1257" y="231"/>
                  </a:lnTo>
                  <a:lnTo>
                    <a:pt x="1266" y="193"/>
                  </a:lnTo>
                  <a:lnTo>
                    <a:pt x="1280" y="157"/>
                  </a:lnTo>
                  <a:lnTo>
                    <a:pt x="1298" y="123"/>
                  </a:lnTo>
                  <a:lnTo>
                    <a:pt x="1321" y="94"/>
                  </a:lnTo>
                  <a:lnTo>
                    <a:pt x="1347" y="67"/>
                  </a:lnTo>
                  <a:lnTo>
                    <a:pt x="1377" y="44"/>
                  </a:lnTo>
                  <a:lnTo>
                    <a:pt x="1410" y="26"/>
                  </a:lnTo>
                  <a:lnTo>
                    <a:pt x="1446" y="12"/>
                  </a:lnTo>
                  <a:lnTo>
                    <a:pt x="1483" y="3"/>
                  </a:lnTo>
                  <a:lnTo>
                    <a:pt x="1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387138" y="5946776"/>
              <a:ext cx="23813" cy="26988"/>
            </a:xfrm>
            <a:custGeom>
              <a:avLst/>
              <a:gdLst>
                <a:gd name="T0" fmla="*/ 99 w 154"/>
                <a:gd name="T1" fmla="*/ 0 h 170"/>
                <a:gd name="T2" fmla="*/ 114 w 154"/>
                <a:gd name="T3" fmla="*/ 3 h 170"/>
                <a:gd name="T4" fmla="*/ 128 w 154"/>
                <a:gd name="T5" fmla="*/ 11 h 170"/>
                <a:gd name="T6" fmla="*/ 139 w 154"/>
                <a:gd name="T7" fmla="*/ 22 h 170"/>
                <a:gd name="T8" fmla="*/ 148 w 154"/>
                <a:gd name="T9" fmla="*/ 35 h 170"/>
                <a:gd name="T10" fmla="*/ 153 w 154"/>
                <a:gd name="T11" fmla="*/ 50 h 170"/>
                <a:gd name="T12" fmla="*/ 154 w 154"/>
                <a:gd name="T13" fmla="*/ 65 h 170"/>
                <a:gd name="T14" fmla="*/ 151 w 154"/>
                <a:gd name="T15" fmla="*/ 80 h 170"/>
                <a:gd name="T16" fmla="*/ 143 w 154"/>
                <a:gd name="T17" fmla="*/ 95 h 170"/>
                <a:gd name="T18" fmla="*/ 109 w 154"/>
                <a:gd name="T19" fmla="*/ 144 h 170"/>
                <a:gd name="T20" fmla="*/ 100 w 154"/>
                <a:gd name="T21" fmla="*/ 155 h 170"/>
                <a:gd name="T22" fmla="*/ 87 w 154"/>
                <a:gd name="T23" fmla="*/ 164 h 170"/>
                <a:gd name="T24" fmla="*/ 74 w 154"/>
                <a:gd name="T25" fmla="*/ 169 h 170"/>
                <a:gd name="T26" fmla="*/ 60 w 154"/>
                <a:gd name="T27" fmla="*/ 170 h 170"/>
                <a:gd name="T28" fmla="*/ 43 w 154"/>
                <a:gd name="T29" fmla="*/ 168 h 170"/>
                <a:gd name="T30" fmla="*/ 25 w 154"/>
                <a:gd name="T31" fmla="*/ 159 h 170"/>
                <a:gd name="T32" fmla="*/ 14 w 154"/>
                <a:gd name="T33" fmla="*/ 148 h 170"/>
                <a:gd name="T34" fmla="*/ 6 w 154"/>
                <a:gd name="T35" fmla="*/ 135 h 170"/>
                <a:gd name="T36" fmla="*/ 1 w 154"/>
                <a:gd name="T37" fmla="*/ 120 h 170"/>
                <a:gd name="T38" fmla="*/ 0 w 154"/>
                <a:gd name="T39" fmla="*/ 105 h 170"/>
                <a:gd name="T40" fmla="*/ 3 w 154"/>
                <a:gd name="T41" fmla="*/ 90 h 170"/>
                <a:gd name="T42" fmla="*/ 11 w 154"/>
                <a:gd name="T43" fmla="*/ 75 h 170"/>
                <a:gd name="T44" fmla="*/ 45 w 154"/>
                <a:gd name="T45" fmla="*/ 26 h 170"/>
                <a:gd name="T46" fmla="*/ 56 w 154"/>
                <a:gd name="T47" fmla="*/ 14 h 170"/>
                <a:gd name="T48" fmla="*/ 69 w 154"/>
                <a:gd name="T49" fmla="*/ 5 h 170"/>
                <a:gd name="T50" fmla="*/ 83 w 154"/>
                <a:gd name="T51" fmla="*/ 1 h 170"/>
                <a:gd name="T52" fmla="*/ 99 w 154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70">
                  <a:moveTo>
                    <a:pt x="99" y="0"/>
                  </a:moveTo>
                  <a:lnTo>
                    <a:pt x="114" y="3"/>
                  </a:lnTo>
                  <a:lnTo>
                    <a:pt x="128" y="11"/>
                  </a:lnTo>
                  <a:lnTo>
                    <a:pt x="139" y="22"/>
                  </a:lnTo>
                  <a:lnTo>
                    <a:pt x="148" y="35"/>
                  </a:lnTo>
                  <a:lnTo>
                    <a:pt x="153" y="50"/>
                  </a:lnTo>
                  <a:lnTo>
                    <a:pt x="154" y="65"/>
                  </a:lnTo>
                  <a:lnTo>
                    <a:pt x="151" y="80"/>
                  </a:lnTo>
                  <a:lnTo>
                    <a:pt x="143" y="95"/>
                  </a:lnTo>
                  <a:lnTo>
                    <a:pt x="109" y="144"/>
                  </a:lnTo>
                  <a:lnTo>
                    <a:pt x="100" y="155"/>
                  </a:lnTo>
                  <a:lnTo>
                    <a:pt x="87" y="164"/>
                  </a:lnTo>
                  <a:lnTo>
                    <a:pt x="74" y="169"/>
                  </a:lnTo>
                  <a:lnTo>
                    <a:pt x="60" y="170"/>
                  </a:lnTo>
                  <a:lnTo>
                    <a:pt x="43" y="168"/>
                  </a:lnTo>
                  <a:lnTo>
                    <a:pt x="25" y="159"/>
                  </a:lnTo>
                  <a:lnTo>
                    <a:pt x="14" y="148"/>
                  </a:lnTo>
                  <a:lnTo>
                    <a:pt x="6" y="135"/>
                  </a:lnTo>
                  <a:lnTo>
                    <a:pt x="1" y="120"/>
                  </a:lnTo>
                  <a:lnTo>
                    <a:pt x="0" y="105"/>
                  </a:lnTo>
                  <a:lnTo>
                    <a:pt x="3" y="90"/>
                  </a:lnTo>
                  <a:lnTo>
                    <a:pt x="11" y="75"/>
                  </a:lnTo>
                  <a:lnTo>
                    <a:pt x="45" y="26"/>
                  </a:lnTo>
                  <a:lnTo>
                    <a:pt x="56" y="14"/>
                  </a:lnTo>
                  <a:lnTo>
                    <a:pt x="69" y="5"/>
                  </a:lnTo>
                  <a:lnTo>
                    <a:pt x="83" y="1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409363" y="5905501"/>
              <a:ext cx="30163" cy="34925"/>
            </a:xfrm>
            <a:custGeom>
              <a:avLst/>
              <a:gdLst>
                <a:gd name="T0" fmla="*/ 137 w 192"/>
                <a:gd name="T1" fmla="*/ 0 h 224"/>
                <a:gd name="T2" fmla="*/ 152 w 192"/>
                <a:gd name="T3" fmla="*/ 3 h 224"/>
                <a:gd name="T4" fmla="*/ 166 w 192"/>
                <a:gd name="T5" fmla="*/ 10 h 224"/>
                <a:gd name="T6" fmla="*/ 179 w 192"/>
                <a:gd name="T7" fmla="*/ 21 h 224"/>
                <a:gd name="T8" fmla="*/ 187 w 192"/>
                <a:gd name="T9" fmla="*/ 33 h 224"/>
                <a:gd name="T10" fmla="*/ 191 w 192"/>
                <a:gd name="T11" fmla="*/ 49 h 224"/>
                <a:gd name="T12" fmla="*/ 192 w 192"/>
                <a:gd name="T13" fmla="*/ 64 h 224"/>
                <a:gd name="T14" fmla="*/ 189 w 192"/>
                <a:gd name="T15" fmla="*/ 80 h 224"/>
                <a:gd name="T16" fmla="*/ 182 w 192"/>
                <a:gd name="T17" fmla="*/ 94 h 224"/>
                <a:gd name="T18" fmla="*/ 109 w 192"/>
                <a:gd name="T19" fmla="*/ 199 h 224"/>
                <a:gd name="T20" fmla="*/ 99 w 192"/>
                <a:gd name="T21" fmla="*/ 210 h 224"/>
                <a:gd name="T22" fmla="*/ 88 w 192"/>
                <a:gd name="T23" fmla="*/ 218 h 224"/>
                <a:gd name="T24" fmla="*/ 75 w 192"/>
                <a:gd name="T25" fmla="*/ 223 h 224"/>
                <a:gd name="T26" fmla="*/ 61 w 192"/>
                <a:gd name="T27" fmla="*/ 224 h 224"/>
                <a:gd name="T28" fmla="*/ 43 w 192"/>
                <a:gd name="T29" fmla="*/ 222 h 224"/>
                <a:gd name="T30" fmla="*/ 27 w 192"/>
                <a:gd name="T31" fmla="*/ 214 h 224"/>
                <a:gd name="T32" fmla="*/ 15 w 192"/>
                <a:gd name="T33" fmla="*/ 203 h 224"/>
                <a:gd name="T34" fmla="*/ 7 w 192"/>
                <a:gd name="T35" fmla="*/ 191 h 224"/>
                <a:gd name="T36" fmla="*/ 1 w 192"/>
                <a:gd name="T37" fmla="*/ 175 h 224"/>
                <a:gd name="T38" fmla="*/ 0 w 192"/>
                <a:gd name="T39" fmla="*/ 160 h 224"/>
                <a:gd name="T40" fmla="*/ 4 w 192"/>
                <a:gd name="T41" fmla="*/ 144 h 224"/>
                <a:gd name="T42" fmla="*/ 12 w 192"/>
                <a:gd name="T43" fmla="*/ 130 h 224"/>
                <a:gd name="T44" fmla="*/ 83 w 192"/>
                <a:gd name="T45" fmla="*/ 25 h 224"/>
                <a:gd name="T46" fmla="*/ 94 w 192"/>
                <a:gd name="T47" fmla="*/ 13 h 224"/>
                <a:gd name="T48" fmla="*/ 107 w 192"/>
                <a:gd name="T49" fmla="*/ 5 h 224"/>
                <a:gd name="T50" fmla="*/ 122 w 192"/>
                <a:gd name="T51" fmla="*/ 1 h 224"/>
                <a:gd name="T52" fmla="*/ 137 w 192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224">
                  <a:moveTo>
                    <a:pt x="137" y="0"/>
                  </a:moveTo>
                  <a:lnTo>
                    <a:pt x="152" y="3"/>
                  </a:lnTo>
                  <a:lnTo>
                    <a:pt x="166" y="10"/>
                  </a:lnTo>
                  <a:lnTo>
                    <a:pt x="179" y="21"/>
                  </a:lnTo>
                  <a:lnTo>
                    <a:pt x="187" y="33"/>
                  </a:lnTo>
                  <a:lnTo>
                    <a:pt x="191" y="49"/>
                  </a:lnTo>
                  <a:lnTo>
                    <a:pt x="192" y="64"/>
                  </a:lnTo>
                  <a:lnTo>
                    <a:pt x="189" y="80"/>
                  </a:lnTo>
                  <a:lnTo>
                    <a:pt x="182" y="94"/>
                  </a:lnTo>
                  <a:lnTo>
                    <a:pt x="109" y="199"/>
                  </a:lnTo>
                  <a:lnTo>
                    <a:pt x="99" y="210"/>
                  </a:lnTo>
                  <a:lnTo>
                    <a:pt x="88" y="218"/>
                  </a:lnTo>
                  <a:lnTo>
                    <a:pt x="75" y="223"/>
                  </a:lnTo>
                  <a:lnTo>
                    <a:pt x="61" y="224"/>
                  </a:lnTo>
                  <a:lnTo>
                    <a:pt x="43" y="222"/>
                  </a:lnTo>
                  <a:lnTo>
                    <a:pt x="27" y="214"/>
                  </a:lnTo>
                  <a:lnTo>
                    <a:pt x="15" y="203"/>
                  </a:lnTo>
                  <a:lnTo>
                    <a:pt x="7" y="191"/>
                  </a:lnTo>
                  <a:lnTo>
                    <a:pt x="1" y="175"/>
                  </a:lnTo>
                  <a:lnTo>
                    <a:pt x="0" y="160"/>
                  </a:lnTo>
                  <a:lnTo>
                    <a:pt x="4" y="144"/>
                  </a:lnTo>
                  <a:lnTo>
                    <a:pt x="12" y="130"/>
                  </a:lnTo>
                  <a:lnTo>
                    <a:pt x="83" y="25"/>
                  </a:lnTo>
                  <a:lnTo>
                    <a:pt x="94" y="13"/>
                  </a:lnTo>
                  <a:lnTo>
                    <a:pt x="107" y="5"/>
                  </a:lnTo>
                  <a:lnTo>
                    <a:pt x="122" y="1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437938" y="5862638"/>
              <a:ext cx="30163" cy="36513"/>
            </a:xfrm>
            <a:custGeom>
              <a:avLst/>
              <a:gdLst>
                <a:gd name="T0" fmla="*/ 136 w 191"/>
                <a:gd name="T1" fmla="*/ 0 h 226"/>
                <a:gd name="T2" fmla="*/ 150 w 191"/>
                <a:gd name="T3" fmla="*/ 4 h 226"/>
                <a:gd name="T4" fmla="*/ 165 w 191"/>
                <a:gd name="T5" fmla="*/ 11 h 226"/>
                <a:gd name="T6" fmla="*/ 177 w 191"/>
                <a:gd name="T7" fmla="*/ 21 h 226"/>
                <a:gd name="T8" fmla="*/ 185 w 191"/>
                <a:gd name="T9" fmla="*/ 35 h 226"/>
                <a:gd name="T10" fmla="*/ 190 w 191"/>
                <a:gd name="T11" fmla="*/ 49 h 226"/>
                <a:gd name="T12" fmla="*/ 191 w 191"/>
                <a:gd name="T13" fmla="*/ 64 h 226"/>
                <a:gd name="T14" fmla="*/ 187 w 191"/>
                <a:gd name="T15" fmla="*/ 80 h 226"/>
                <a:gd name="T16" fmla="*/ 180 w 191"/>
                <a:gd name="T17" fmla="*/ 94 h 226"/>
                <a:gd name="T18" fmla="*/ 108 w 191"/>
                <a:gd name="T19" fmla="*/ 200 h 226"/>
                <a:gd name="T20" fmla="*/ 98 w 191"/>
                <a:gd name="T21" fmla="*/ 211 h 226"/>
                <a:gd name="T22" fmla="*/ 86 w 191"/>
                <a:gd name="T23" fmla="*/ 219 h 226"/>
                <a:gd name="T24" fmla="*/ 73 w 191"/>
                <a:gd name="T25" fmla="*/ 224 h 226"/>
                <a:gd name="T26" fmla="*/ 59 w 191"/>
                <a:gd name="T27" fmla="*/ 226 h 226"/>
                <a:gd name="T28" fmla="*/ 48 w 191"/>
                <a:gd name="T29" fmla="*/ 225 h 226"/>
                <a:gd name="T30" fmla="*/ 35 w 191"/>
                <a:gd name="T31" fmla="*/ 221 h 226"/>
                <a:gd name="T32" fmla="*/ 25 w 191"/>
                <a:gd name="T33" fmla="*/ 215 h 226"/>
                <a:gd name="T34" fmla="*/ 13 w 191"/>
                <a:gd name="T35" fmla="*/ 204 h 226"/>
                <a:gd name="T36" fmla="*/ 5 w 191"/>
                <a:gd name="T37" fmla="*/ 191 h 226"/>
                <a:gd name="T38" fmla="*/ 0 w 191"/>
                <a:gd name="T39" fmla="*/ 176 h 226"/>
                <a:gd name="T40" fmla="*/ 0 w 191"/>
                <a:gd name="T41" fmla="*/ 161 h 226"/>
                <a:gd name="T42" fmla="*/ 3 w 191"/>
                <a:gd name="T43" fmla="*/ 146 h 226"/>
                <a:gd name="T44" fmla="*/ 10 w 191"/>
                <a:gd name="T45" fmla="*/ 131 h 226"/>
                <a:gd name="T46" fmla="*/ 82 w 191"/>
                <a:gd name="T47" fmla="*/ 26 h 226"/>
                <a:gd name="T48" fmla="*/ 92 w 191"/>
                <a:gd name="T49" fmla="*/ 14 h 226"/>
                <a:gd name="T50" fmla="*/ 106 w 191"/>
                <a:gd name="T51" fmla="*/ 6 h 226"/>
                <a:gd name="T52" fmla="*/ 121 w 191"/>
                <a:gd name="T53" fmla="*/ 1 h 226"/>
                <a:gd name="T54" fmla="*/ 136 w 191"/>
                <a:gd name="T5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1" h="226">
                  <a:moveTo>
                    <a:pt x="136" y="0"/>
                  </a:moveTo>
                  <a:lnTo>
                    <a:pt x="150" y="4"/>
                  </a:lnTo>
                  <a:lnTo>
                    <a:pt x="165" y="11"/>
                  </a:lnTo>
                  <a:lnTo>
                    <a:pt x="177" y="21"/>
                  </a:lnTo>
                  <a:lnTo>
                    <a:pt x="185" y="35"/>
                  </a:lnTo>
                  <a:lnTo>
                    <a:pt x="190" y="49"/>
                  </a:lnTo>
                  <a:lnTo>
                    <a:pt x="191" y="64"/>
                  </a:lnTo>
                  <a:lnTo>
                    <a:pt x="187" y="80"/>
                  </a:lnTo>
                  <a:lnTo>
                    <a:pt x="180" y="94"/>
                  </a:lnTo>
                  <a:lnTo>
                    <a:pt x="108" y="200"/>
                  </a:lnTo>
                  <a:lnTo>
                    <a:pt x="98" y="211"/>
                  </a:lnTo>
                  <a:lnTo>
                    <a:pt x="86" y="219"/>
                  </a:lnTo>
                  <a:lnTo>
                    <a:pt x="73" y="224"/>
                  </a:lnTo>
                  <a:lnTo>
                    <a:pt x="59" y="226"/>
                  </a:lnTo>
                  <a:lnTo>
                    <a:pt x="48" y="225"/>
                  </a:lnTo>
                  <a:lnTo>
                    <a:pt x="35" y="221"/>
                  </a:lnTo>
                  <a:lnTo>
                    <a:pt x="25" y="215"/>
                  </a:lnTo>
                  <a:lnTo>
                    <a:pt x="13" y="204"/>
                  </a:lnTo>
                  <a:lnTo>
                    <a:pt x="5" y="191"/>
                  </a:lnTo>
                  <a:lnTo>
                    <a:pt x="0" y="176"/>
                  </a:lnTo>
                  <a:lnTo>
                    <a:pt x="0" y="161"/>
                  </a:lnTo>
                  <a:lnTo>
                    <a:pt x="3" y="146"/>
                  </a:lnTo>
                  <a:lnTo>
                    <a:pt x="10" y="131"/>
                  </a:lnTo>
                  <a:lnTo>
                    <a:pt x="82" y="26"/>
                  </a:lnTo>
                  <a:lnTo>
                    <a:pt x="92" y="14"/>
                  </a:lnTo>
                  <a:lnTo>
                    <a:pt x="106" y="6"/>
                  </a:lnTo>
                  <a:lnTo>
                    <a:pt x="121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1466513" y="5830888"/>
              <a:ext cx="25400" cy="25400"/>
            </a:xfrm>
            <a:custGeom>
              <a:avLst/>
              <a:gdLst>
                <a:gd name="T0" fmla="*/ 98 w 154"/>
                <a:gd name="T1" fmla="*/ 0 h 170"/>
                <a:gd name="T2" fmla="*/ 113 w 154"/>
                <a:gd name="T3" fmla="*/ 3 h 170"/>
                <a:gd name="T4" fmla="*/ 127 w 154"/>
                <a:gd name="T5" fmla="*/ 11 h 170"/>
                <a:gd name="T6" fmla="*/ 139 w 154"/>
                <a:gd name="T7" fmla="*/ 21 h 170"/>
                <a:gd name="T8" fmla="*/ 148 w 154"/>
                <a:gd name="T9" fmla="*/ 34 h 170"/>
                <a:gd name="T10" fmla="*/ 153 w 154"/>
                <a:gd name="T11" fmla="*/ 50 h 170"/>
                <a:gd name="T12" fmla="*/ 154 w 154"/>
                <a:gd name="T13" fmla="*/ 65 h 170"/>
                <a:gd name="T14" fmla="*/ 150 w 154"/>
                <a:gd name="T15" fmla="*/ 79 h 170"/>
                <a:gd name="T16" fmla="*/ 142 w 154"/>
                <a:gd name="T17" fmla="*/ 94 h 170"/>
                <a:gd name="T18" fmla="*/ 109 w 154"/>
                <a:gd name="T19" fmla="*/ 144 h 170"/>
                <a:gd name="T20" fmla="*/ 99 w 154"/>
                <a:gd name="T21" fmla="*/ 155 h 170"/>
                <a:gd name="T22" fmla="*/ 86 w 154"/>
                <a:gd name="T23" fmla="*/ 164 h 170"/>
                <a:gd name="T24" fmla="*/ 73 w 154"/>
                <a:gd name="T25" fmla="*/ 168 h 170"/>
                <a:gd name="T26" fmla="*/ 59 w 154"/>
                <a:gd name="T27" fmla="*/ 170 h 170"/>
                <a:gd name="T28" fmla="*/ 42 w 154"/>
                <a:gd name="T29" fmla="*/ 167 h 170"/>
                <a:gd name="T30" fmla="*/ 25 w 154"/>
                <a:gd name="T31" fmla="*/ 160 h 170"/>
                <a:gd name="T32" fmla="*/ 14 w 154"/>
                <a:gd name="T33" fmla="*/ 148 h 170"/>
                <a:gd name="T34" fmla="*/ 5 w 154"/>
                <a:gd name="T35" fmla="*/ 135 h 170"/>
                <a:gd name="T36" fmla="*/ 1 w 154"/>
                <a:gd name="T37" fmla="*/ 121 h 170"/>
                <a:gd name="T38" fmla="*/ 0 w 154"/>
                <a:gd name="T39" fmla="*/ 105 h 170"/>
                <a:gd name="T40" fmla="*/ 3 w 154"/>
                <a:gd name="T41" fmla="*/ 90 h 170"/>
                <a:gd name="T42" fmla="*/ 10 w 154"/>
                <a:gd name="T43" fmla="*/ 75 h 170"/>
                <a:gd name="T44" fmla="*/ 45 w 154"/>
                <a:gd name="T45" fmla="*/ 26 h 170"/>
                <a:gd name="T46" fmla="*/ 55 w 154"/>
                <a:gd name="T47" fmla="*/ 14 h 170"/>
                <a:gd name="T48" fmla="*/ 68 w 154"/>
                <a:gd name="T49" fmla="*/ 6 h 170"/>
                <a:gd name="T50" fmla="*/ 82 w 154"/>
                <a:gd name="T51" fmla="*/ 0 h 170"/>
                <a:gd name="T52" fmla="*/ 98 w 154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70">
                  <a:moveTo>
                    <a:pt x="98" y="0"/>
                  </a:moveTo>
                  <a:lnTo>
                    <a:pt x="113" y="3"/>
                  </a:lnTo>
                  <a:lnTo>
                    <a:pt x="127" y="11"/>
                  </a:lnTo>
                  <a:lnTo>
                    <a:pt x="139" y="21"/>
                  </a:lnTo>
                  <a:lnTo>
                    <a:pt x="148" y="34"/>
                  </a:lnTo>
                  <a:lnTo>
                    <a:pt x="153" y="50"/>
                  </a:lnTo>
                  <a:lnTo>
                    <a:pt x="154" y="65"/>
                  </a:lnTo>
                  <a:lnTo>
                    <a:pt x="150" y="79"/>
                  </a:lnTo>
                  <a:lnTo>
                    <a:pt x="142" y="94"/>
                  </a:lnTo>
                  <a:lnTo>
                    <a:pt x="109" y="144"/>
                  </a:lnTo>
                  <a:lnTo>
                    <a:pt x="99" y="155"/>
                  </a:lnTo>
                  <a:lnTo>
                    <a:pt x="86" y="164"/>
                  </a:lnTo>
                  <a:lnTo>
                    <a:pt x="73" y="168"/>
                  </a:lnTo>
                  <a:lnTo>
                    <a:pt x="59" y="170"/>
                  </a:lnTo>
                  <a:lnTo>
                    <a:pt x="42" y="167"/>
                  </a:lnTo>
                  <a:lnTo>
                    <a:pt x="25" y="160"/>
                  </a:lnTo>
                  <a:lnTo>
                    <a:pt x="14" y="148"/>
                  </a:lnTo>
                  <a:lnTo>
                    <a:pt x="5" y="135"/>
                  </a:lnTo>
                  <a:lnTo>
                    <a:pt x="1" y="121"/>
                  </a:lnTo>
                  <a:lnTo>
                    <a:pt x="0" y="105"/>
                  </a:lnTo>
                  <a:lnTo>
                    <a:pt x="3" y="90"/>
                  </a:lnTo>
                  <a:lnTo>
                    <a:pt x="10" y="75"/>
                  </a:lnTo>
                  <a:lnTo>
                    <a:pt x="45" y="26"/>
                  </a:lnTo>
                  <a:lnTo>
                    <a:pt x="55" y="14"/>
                  </a:lnTo>
                  <a:lnTo>
                    <a:pt x="68" y="6"/>
                  </a:lnTo>
                  <a:lnTo>
                    <a:pt x="82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1425238" y="5946776"/>
              <a:ext cx="23813" cy="26988"/>
            </a:xfrm>
            <a:custGeom>
              <a:avLst/>
              <a:gdLst>
                <a:gd name="T0" fmla="*/ 98 w 153"/>
                <a:gd name="T1" fmla="*/ 0 h 170"/>
                <a:gd name="T2" fmla="*/ 113 w 153"/>
                <a:gd name="T3" fmla="*/ 3 h 170"/>
                <a:gd name="T4" fmla="*/ 127 w 153"/>
                <a:gd name="T5" fmla="*/ 11 h 170"/>
                <a:gd name="T6" fmla="*/ 140 w 153"/>
                <a:gd name="T7" fmla="*/ 22 h 170"/>
                <a:gd name="T8" fmla="*/ 148 w 153"/>
                <a:gd name="T9" fmla="*/ 35 h 170"/>
                <a:gd name="T10" fmla="*/ 153 w 153"/>
                <a:gd name="T11" fmla="*/ 50 h 170"/>
                <a:gd name="T12" fmla="*/ 153 w 153"/>
                <a:gd name="T13" fmla="*/ 65 h 170"/>
                <a:gd name="T14" fmla="*/ 150 w 153"/>
                <a:gd name="T15" fmla="*/ 80 h 170"/>
                <a:gd name="T16" fmla="*/ 143 w 153"/>
                <a:gd name="T17" fmla="*/ 95 h 170"/>
                <a:gd name="T18" fmla="*/ 109 w 153"/>
                <a:gd name="T19" fmla="*/ 144 h 170"/>
                <a:gd name="T20" fmla="*/ 99 w 153"/>
                <a:gd name="T21" fmla="*/ 155 h 170"/>
                <a:gd name="T22" fmla="*/ 87 w 153"/>
                <a:gd name="T23" fmla="*/ 164 h 170"/>
                <a:gd name="T24" fmla="*/ 74 w 153"/>
                <a:gd name="T25" fmla="*/ 169 h 170"/>
                <a:gd name="T26" fmla="*/ 60 w 153"/>
                <a:gd name="T27" fmla="*/ 170 h 170"/>
                <a:gd name="T28" fmla="*/ 42 w 153"/>
                <a:gd name="T29" fmla="*/ 168 h 170"/>
                <a:gd name="T30" fmla="*/ 26 w 153"/>
                <a:gd name="T31" fmla="*/ 159 h 170"/>
                <a:gd name="T32" fmla="*/ 14 w 153"/>
                <a:gd name="T33" fmla="*/ 148 h 170"/>
                <a:gd name="T34" fmla="*/ 6 w 153"/>
                <a:gd name="T35" fmla="*/ 136 h 170"/>
                <a:gd name="T36" fmla="*/ 1 w 153"/>
                <a:gd name="T37" fmla="*/ 120 h 170"/>
                <a:gd name="T38" fmla="*/ 0 w 153"/>
                <a:gd name="T39" fmla="*/ 105 h 170"/>
                <a:gd name="T40" fmla="*/ 3 w 153"/>
                <a:gd name="T41" fmla="*/ 90 h 170"/>
                <a:gd name="T42" fmla="*/ 10 w 153"/>
                <a:gd name="T43" fmla="*/ 75 h 170"/>
                <a:gd name="T44" fmla="*/ 45 w 153"/>
                <a:gd name="T45" fmla="*/ 26 h 170"/>
                <a:gd name="T46" fmla="*/ 55 w 153"/>
                <a:gd name="T47" fmla="*/ 14 h 170"/>
                <a:gd name="T48" fmla="*/ 68 w 153"/>
                <a:gd name="T49" fmla="*/ 5 h 170"/>
                <a:gd name="T50" fmla="*/ 84 w 153"/>
                <a:gd name="T51" fmla="*/ 1 h 170"/>
                <a:gd name="T52" fmla="*/ 98 w 153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70">
                  <a:moveTo>
                    <a:pt x="98" y="0"/>
                  </a:moveTo>
                  <a:lnTo>
                    <a:pt x="113" y="3"/>
                  </a:lnTo>
                  <a:lnTo>
                    <a:pt x="127" y="11"/>
                  </a:lnTo>
                  <a:lnTo>
                    <a:pt x="140" y="22"/>
                  </a:lnTo>
                  <a:lnTo>
                    <a:pt x="148" y="35"/>
                  </a:lnTo>
                  <a:lnTo>
                    <a:pt x="153" y="50"/>
                  </a:lnTo>
                  <a:lnTo>
                    <a:pt x="153" y="65"/>
                  </a:lnTo>
                  <a:lnTo>
                    <a:pt x="150" y="80"/>
                  </a:lnTo>
                  <a:lnTo>
                    <a:pt x="143" y="95"/>
                  </a:lnTo>
                  <a:lnTo>
                    <a:pt x="109" y="144"/>
                  </a:lnTo>
                  <a:lnTo>
                    <a:pt x="99" y="155"/>
                  </a:lnTo>
                  <a:lnTo>
                    <a:pt x="87" y="164"/>
                  </a:lnTo>
                  <a:lnTo>
                    <a:pt x="74" y="169"/>
                  </a:lnTo>
                  <a:lnTo>
                    <a:pt x="60" y="170"/>
                  </a:lnTo>
                  <a:lnTo>
                    <a:pt x="42" y="168"/>
                  </a:lnTo>
                  <a:lnTo>
                    <a:pt x="26" y="159"/>
                  </a:lnTo>
                  <a:lnTo>
                    <a:pt x="14" y="148"/>
                  </a:lnTo>
                  <a:lnTo>
                    <a:pt x="6" y="136"/>
                  </a:lnTo>
                  <a:lnTo>
                    <a:pt x="1" y="120"/>
                  </a:lnTo>
                  <a:lnTo>
                    <a:pt x="0" y="105"/>
                  </a:lnTo>
                  <a:lnTo>
                    <a:pt x="3" y="90"/>
                  </a:lnTo>
                  <a:lnTo>
                    <a:pt x="10" y="75"/>
                  </a:lnTo>
                  <a:lnTo>
                    <a:pt x="45" y="26"/>
                  </a:lnTo>
                  <a:lnTo>
                    <a:pt x="55" y="14"/>
                  </a:lnTo>
                  <a:lnTo>
                    <a:pt x="68" y="5"/>
                  </a:lnTo>
                  <a:lnTo>
                    <a:pt x="84" y="1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1444288" y="5911851"/>
              <a:ext cx="28575" cy="33338"/>
            </a:xfrm>
            <a:custGeom>
              <a:avLst/>
              <a:gdLst>
                <a:gd name="T0" fmla="*/ 126 w 181"/>
                <a:gd name="T1" fmla="*/ 0 h 209"/>
                <a:gd name="T2" fmla="*/ 140 w 181"/>
                <a:gd name="T3" fmla="*/ 3 h 209"/>
                <a:gd name="T4" fmla="*/ 154 w 181"/>
                <a:gd name="T5" fmla="*/ 11 h 209"/>
                <a:gd name="T6" fmla="*/ 166 w 181"/>
                <a:gd name="T7" fmla="*/ 21 h 209"/>
                <a:gd name="T8" fmla="*/ 175 w 181"/>
                <a:gd name="T9" fmla="*/ 35 h 209"/>
                <a:gd name="T10" fmla="*/ 180 w 181"/>
                <a:gd name="T11" fmla="*/ 49 h 209"/>
                <a:gd name="T12" fmla="*/ 181 w 181"/>
                <a:gd name="T13" fmla="*/ 64 h 209"/>
                <a:gd name="T14" fmla="*/ 177 w 181"/>
                <a:gd name="T15" fmla="*/ 80 h 209"/>
                <a:gd name="T16" fmla="*/ 169 w 181"/>
                <a:gd name="T17" fmla="*/ 94 h 209"/>
                <a:gd name="T18" fmla="*/ 108 w 181"/>
                <a:gd name="T19" fmla="*/ 183 h 209"/>
                <a:gd name="T20" fmla="*/ 99 w 181"/>
                <a:gd name="T21" fmla="*/ 195 h 209"/>
                <a:gd name="T22" fmla="*/ 87 w 181"/>
                <a:gd name="T23" fmla="*/ 203 h 209"/>
                <a:gd name="T24" fmla="*/ 74 w 181"/>
                <a:gd name="T25" fmla="*/ 208 h 209"/>
                <a:gd name="T26" fmla="*/ 60 w 181"/>
                <a:gd name="T27" fmla="*/ 209 h 209"/>
                <a:gd name="T28" fmla="*/ 42 w 181"/>
                <a:gd name="T29" fmla="*/ 207 h 209"/>
                <a:gd name="T30" fmla="*/ 26 w 181"/>
                <a:gd name="T31" fmla="*/ 199 h 209"/>
                <a:gd name="T32" fmla="*/ 14 w 181"/>
                <a:gd name="T33" fmla="*/ 187 h 209"/>
                <a:gd name="T34" fmla="*/ 6 w 181"/>
                <a:gd name="T35" fmla="*/ 174 h 209"/>
                <a:gd name="T36" fmla="*/ 0 w 181"/>
                <a:gd name="T37" fmla="*/ 160 h 209"/>
                <a:gd name="T38" fmla="*/ 0 w 181"/>
                <a:gd name="T39" fmla="*/ 144 h 209"/>
                <a:gd name="T40" fmla="*/ 4 w 181"/>
                <a:gd name="T41" fmla="*/ 129 h 209"/>
                <a:gd name="T42" fmla="*/ 11 w 181"/>
                <a:gd name="T43" fmla="*/ 115 h 209"/>
                <a:gd name="T44" fmla="*/ 72 w 181"/>
                <a:gd name="T45" fmla="*/ 25 h 209"/>
                <a:gd name="T46" fmla="*/ 82 w 181"/>
                <a:gd name="T47" fmla="*/ 14 h 209"/>
                <a:gd name="T48" fmla="*/ 95 w 181"/>
                <a:gd name="T49" fmla="*/ 6 h 209"/>
                <a:gd name="T50" fmla="*/ 110 w 181"/>
                <a:gd name="T51" fmla="*/ 1 h 209"/>
                <a:gd name="T52" fmla="*/ 126 w 181"/>
                <a:gd name="T5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209">
                  <a:moveTo>
                    <a:pt x="126" y="0"/>
                  </a:moveTo>
                  <a:lnTo>
                    <a:pt x="140" y="3"/>
                  </a:lnTo>
                  <a:lnTo>
                    <a:pt x="154" y="11"/>
                  </a:lnTo>
                  <a:lnTo>
                    <a:pt x="166" y="21"/>
                  </a:lnTo>
                  <a:lnTo>
                    <a:pt x="175" y="35"/>
                  </a:lnTo>
                  <a:lnTo>
                    <a:pt x="180" y="49"/>
                  </a:lnTo>
                  <a:lnTo>
                    <a:pt x="181" y="64"/>
                  </a:lnTo>
                  <a:lnTo>
                    <a:pt x="177" y="80"/>
                  </a:lnTo>
                  <a:lnTo>
                    <a:pt x="169" y="94"/>
                  </a:lnTo>
                  <a:lnTo>
                    <a:pt x="108" y="183"/>
                  </a:lnTo>
                  <a:lnTo>
                    <a:pt x="99" y="195"/>
                  </a:lnTo>
                  <a:lnTo>
                    <a:pt x="87" y="203"/>
                  </a:lnTo>
                  <a:lnTo>
                    <a:pt x="74" y="208"/>
                  </a:lnTo>
                  <a:lnTo>
                    <a:pt x="60" y="209"/>
                  </a:lnTo>
                  <a:lnTo>
                    <a:pt x="42" y="207"/>
                  </a:lnTo>
                  <a:lnTo>
                    <a:pt x="26" y="199"/>
                  </a:lnTo>
                  <a:lnTo>
                    <a:pt x="14" y="187"/>
                  </a:lnTo>
                  <a:lnTo>
                    <a:pt x="6" y="174"/>
                  </a:lnTo>
                  <a:lnTo>
                    <a:pt x="0" y="160"/>
                  </a:lnTo>
                  <a:lnTo>
                    <a:pt x="0" y="144"/>
                  </a:lnTo>
                  <a:lnTo>
                    <a:pt x="4" y="129"/>
                  </a:lnTo>
                  <a:lnTo>
                    <a:pt x="11" y="115"/>
                  </a:lnTo>
                  <a:lnTo>
                    <a:pt x="72" y="25"/>
                  </a:lnTo>
                  <a:lnTo>
                    <a:pt x="82" y="14"/>
                  </a:lnTo>
                  <a:lnTo>
                    <a:pt x="95" y="6"/>
                  </a:lnTo>
                  <a:lnTo>
                    <a:pt x="110" y="1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1469688" y="5881688"/>
              <a:ext cx="23813" cy="26988"/>
            </a:xfrm>
            <a:custGeom>
              <a:avLst/>
              <a:gdLst>
                <a:gd name="T0" fmla="*/ 98 w 153"/>
                <a:gd name="T1" fmla="*/ 0 h 169"/>
                <a:gd name="T2" fmla="*/ 113 w 153"/>
                <a:gd name="T3" fmla="*/ 3 h 169"/>
                <a:gd name="T4" fmla="*/ 127 w 153"/>
                <a:gd name="T5" fmla="*/ 10 h 169"/>
                <a:gd name="T6" fmla="*/ 140 w 153"/>
                <a:gd name="T7" fmla="*/ 21 h 169"/>
                <a:gd name="T8" fmla="*/ 148 w 153"/>
                <a:gd name="T9" fmla="*/ 35 h 169"/>
                <a:gd name="T10" fmla="*/ 152 w 153"/>
                <a:gd name="T11" fmla="*/ 49 h 169"/>
                <a:gd name="T12" fmla="*/ 153 w 153"/>
                <a:gd name="T13" fmla="*/ 65 h 169"/>
                <a:gd name="T14" fmla="*/ 150 w 153"/>
                <a:gd name="T15" fmla="*/ 80 h 169"/>
                <a:gd name="T16" fmla="*/ 143 w 153"/>
                <a:gd name="T17" fmla="*/ 94 h 169"/>
                <a:gd name="T18" fmla="*/ 108 w 153"/>
                <a:gd name="T19" fmla="*/ 144 h 169"/>
                <a:gd name="T20" fmla="*/ 99 w 153"/>
                <a:gd name="T21" fmla="*/ 155 h 169"/>
                <a:gd name="T22" fmla="*/ 87 w 153"/>
                <a:gd name="T23" fmla="*/ 163 h 169"/>
                <a:gd name="T24" fmla="*/ 73 w 153"/>
                <a:gd name="T25" fmla="*/ 168 h 169"/>
                <a:gd name="T26" fmla="*/ 59 w 153"/>
                <a:gd name="T27" fmla="*/ 169 h 169"/>
                <a:gd name="T28" fmla="*/ 42 w 153"/>
                <a:gd name="T29" fmla="*/ 167 h 169"/>
                <a:gd name="T30" fmla="*/ 26 w 153"/>
                <a:gd name="T31" fmla="*/ 159 h 169"/>
                <a:gd name="T32" fmla="*/ 13 w 153"/>
                <a:gd name="T33" fmla="*/ 148 h 169"/>
                <a:gd name="T34" fmla="*/ 5 w 153"/>
                <a:gd name="T35" fmla="*/ 135 h 169"/>
                <a:gd name="T36" fmla="*/ 0 w 153"/>
                <a:gd name="T37" fmla="*/ 120 h 169"/>
                <a:gd name="T38" fmla="*/ 0 w 153"/>
                <a:gd name="T39" fmla="*/ 105 h 169"/>
                <a:gd name="T40" fmla="*/ 3 w 153"/>
                <a:gd name="T41" fmla="*/ 89 h 169"/>
                <a:gd name="T42" fmla="*/ 10 w 153"/>
                <a:gd name="T43" fmla="*/ 75 h 169"/>
                <a:gd name="T44" fmla="*/ 44 w 153"/>
                <a:gd name="T45" fmla="*/ 26 h 169"/>
                <a:gd name="T46" fmla="*/ 55 w 153"/>
                <a:gd name="T47" fmla="*/ 13 h 169"/>
                <a:gd name="T48" fmla="*/ 68 w 153"/>
                <a:gd name="T49" fmla="*/ 5 h 169"/>
                <a:gd name="T50" fmla="*/ 83 w 153"/>
                <a:gd name="T51" fmla="*/ 1 h 169"/>
                <a:gd name="T52" fmla="*/ 98 w 153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69">
                  <a:moveTo>
                    <a:pt x="98" y="0"/>
                  </a:moveTo>
                  <a:lnTo>
                    <a:pt x="113" y="3"/>
                  </a:lnTo>
                  <a:lnTo>
                    <a:pt x="127" y="10"/>
                  </a:lnTo>
                  <a:lnTo>
                    <a:pt x="140" y="21"/>
                  </a:lnTo>
                  <a:lnTo>
                    <a:pt x="148" y="35"/>
                  </a:lnTo>
                  <a:lnTo>
                    <a:pt x="152" y="49"/>
                  </a:lnTo>
                  <a:lnTo>
                    <a:pt x="153" y="65"/>
                  </a:lnTo>
                  <a:lnTo>
                    <a:pt x="150" y="80"/>
                  </a:lnTo>
                  <a:lnTo>
                    <a:pt x="143" y="94"/>
                  </a:lnTo>
                  <a:lnTo>
                    <a:pt x="108" y="144"/>
                  </a:lnTo>
                  <a:lnTo>
                    <a:pt x="99" y="155"/>
                  </a:lnTo>
                  <a:lnTo>
                    <a:pt x="87" y="163"/>
                  </a:lnTo>
                  <a:lnTo>
                    <a:pt x="73" y="168"/>
                  </a:lnTo>
                  <a:lnTo>
                    <a:pt x="59" y="169"/>
                  </a:lnTo>
                  <a:lnTo>
                    <a:pt x="42" y="167"/>
                  </a:lnTo>
                  <a:lnTo>
                    <a:pt x="26" y="159"/>
                  </a:lnTo>
                  <a:lnTo>
                    <a:pt x="13" y="148"/>
                  </a:lnTo>
                  <a:lnTo>
                    <a:pt x="5" y="135"/>
                  </a:lnTo>
                  <a:lnTo>
                    <a:pt x="0" y="120"/>
                  </a:lnTo>
                  <a:lnTo>
                    <a:pt x="0" y="105"/>
                  </a:lnTo>
                  <a:lnTo>
                    <a:pt x="3" y="89"/>
                  </a:lnTo>
                  <a:lnTo>
                    <a:pt x="10" y="75"/>
                  </a:lnTo>
                  <a:lnTo>
                    <a:pt x="44" y="26"/>
                  </a:lnTo>
                  <a:lnTo>
                    <a:pt x="55" y="13"/>
                  </a:lnTo>
                  <a:lnTo>
                    <a:pt x="68" y="5"/>
                  </a:lnTo>
                  <a:lnTo>
                    <a:pt x="83" y="1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0021697" y="5795963"/>
            <a:ext cx="558800" cy="508000"/>
            <a:chOff x="10017125" y="5795963"/>
            <a:chExt cx="558800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017125" y="6243638"/>
              <a:ext cx="511175" cy="60325"/>
            </a:xfrm>
            <a:custGeom>
              <a:avLst/>
              <a:gdLst>
                <a:gd name="T0" fmla="*/ 0 w 3222"/>
                <a:gd name="T1" fmla="*/ 0 h 386"/>
                <a:gd name="T2" fmla="*/ 3222 w 3222"/>
                <a:gd name="T3" fmla="*/ 0 h 386"/>
                <a:gd name="T4" fmla="*/ 3220 w 3222"/>
                <a:gd name="T5" fmla="*/ 2 h 386"/>
                <a:gd name="T6" fmla="*/ 3213 w 3222"/>
                <a:gd name="T7" fmla="*/ 6 h 386"/>
                <a:gd name="T8" fmla="*/ 3201 w 3222"/>
                <a:gd name="T9" fmla="*/ 14 h 386"/>
                <a:gd name="T10" fmla="*/ 3185 w 3222"/>
                <a:gd name="T11" fmla="*/ 25 h 386"/>
                <a:gd name="T12" fmla="*/ 3165 w 3222"/>
                <a:gd name="T13" fmla="*/ 37 h 386"/>
                <a:gd name="T14" fmla="*/ 3140 w 3222"/>
                <a:gd name="T15" fmla="*/ 52 h 386"/>
                <a:gd name="T16" fmla="*/ 3109 w 3222"/>
                <a:gd name="T17" fmla="*/ 68 h 386"/>
                <a:gd name="T18" fmla="*/ 3074 w 3222"/>
                <a:gd name="T19" fmla="*/ 87 h 386"/>
                <a:gd name="T20" fmla="*/ 3035 w 3222"/>
                <a:gd name="T21" fmla="*/ 106 h 386"/>
                <a:gd name="T22" fmla="*/ 2991 w 3222"/>
                <a:gd name="T23" fmla="*/ 127 h 386"/>
                <a:gd name="T24" fmla="*/ 2942 w 3222"/>
                <a:gd name="T25" fmla="*/ 148 h 386"/>
                <a:gd name="T26" fmla="*/ 2888 w 3222"/>
                <a:gd name="T27" fmla="*/ 171 h 386"/>
                <a:gd name="T28" fmla="*/ 2829 w 3222"/>
                <a:gd name="T29" fmla="*/ 193 h 386"/>
                <a:gd name="T30" fmla="*/ 2766 w 3222"/>
                <a:gd name="T31" fmla="*/ 214 h 386"/>
                <a:gd name="T32" fmla="*/ 2698 w 3222"/>
                <a:gd name="T33" fmla="*/ 236 h 386"/>
                <a:gd name="T34" fmla="*/ 2624 w 3222"/>
                <a:gd name="T35" fmla="*/ 258 h 386"/>
                <a:gd name="T36" fmla="*/ 2545 w 3222"/>
                <a:gd name="T37" fmla="*/ 279 h 386"/>
                <a:gd name="T38" fmla="*/ 2463 w 3222"/>
                <a:gd name="T39" fmla="*/ 298 h 386"/>
                <a:gd name="T40" fmla="*/ 2374 w 3222"/>
                <a:gd name="T41" fmla="*/ 317 h 386"/>
                <a:gd name="T42" fmla="*/ 2280 w 3222"/>
                <a:gd name="T43" fmla="*/ 333 h 386"/>
                <a:gd name="T44" fmla="*/ 2182 w 3222"/>
                <a:gd name="T45" fmla="*/ 348 h 386"/>
                <a:gd name="T46" fmla="*/ 2077 w 3222"/>
                <a:gd name="T47" fmla="*/ 361 h 386"/>
                <a:gd name="T48" fmla="*/ 1969 w 3222"/>
                <a:gd name="T49" fmla="*/ 372 h 386"/>
                <a:gd name="T50" fmla="*/ 1855 w 3222"/>
                <a:gd name="T51" fmla="*/ 379 h 386"/>
                <a:gd name="T52" fmla="*/ 1736 w 3222"/>
                <a:gd name="T53" fmla="*/ 384 h 386"/>
                <a:gd name="T54" fmla="*/ 1611 w 3222"/>
                <a:gd name="T55" fmla="*/ 386 h 386"/>
                <a:gd name="T56" fmla="*/ 1486 w 3222"/>
                <a:gd name="T57" fmla="*/ 384 h 386"/>
                <a:gd name="T58" fmla="*/ 1367 w 3222"/>
                <a:gd name="T59" fmla="*/ 379 h 386"/>
                <a:gd name="T60" fmla="*/ 1253 w 3222"/>
                <a:gd name="T61" fmla="*/ 372 h 386"/>
                <a:gd name="T62" fmla="*/ 1145 w 3222"/>
                <a:gd name="T63" fmla="*/ 361 h 386"/>
                <a:gd name="T64" fmla="*/ 1040 w 3222"/>
                <a:gd name="T65" fmla="*/ 349 h 386"/>
                <a:gd name="T66" fmla="*/ 942 w 3222"/>
                <a:gd name="T67" fmla="*/ 333 h 386"/>
                <a:gd name="T68" fmla="*/ 848 w 3222"/>
                <a:gd name="T69" fmla="*/ 317 h 386"/>
                <a:gd name="T70" fmla="*/ 760 w 3222"/>
                <a:gd name="T71" fmla="*/ 300 h 386"/>
                <a:gd name="T72" fmla="*/ 677 w 3222"/>
                <a:gd name="T73" fmla="*/ 280 h 386"/>
                <a:gd name="T74" fmla="*/ 598 w 3222"/>
                <a:gd name="T75" fmla="*/ 259 h 386"/>
                <a:gd name="T76" fmla="*/ 525 w 3222"/>
                <a:gd name="T77" fmla="*/ 238 h 386"/>
                <a:gd name="T78" fmla="*/ 456 w 3222"/>
                <a:gd name="T79" fmla="*/ 217 h 386"/>
                <a:gd name="T80" fmla="*/ 393 w 3222"/>
                <a:gd name="T81" fmla="*/ 195 h 386"/>
                <a:gd name="T82" fmla="*/ 334 w 3222"/>
                <a:gd name="T83" fmla="*/ 172 h 386"/>
                <a:gd name="T84" fmla="*/ 280 w 3222"/>
                <a:gd name="T85" fmla="*/ 150 h 386"/>
                <a:gd name="T86" fmla="*/ 231 w 3222"/>
                <a:gd name="T87" fmla="*/ 129 h 386"/>
                <a:gd name="T88" fmla="*/ 187 w 3222"/>
                <a:gd name="T89" fmla="*/ 109 h 386"/>
                <a:gd name="T90" fmla="*/ 148 w 3222"/>
                <a:gd name="T91" fmla="*/ 89 h 386"/>
                <a:gd name="T92" fmla="*/ 113 w 3222"/>
                <a:gd name="T93" fmla="*/ 70 h 386"/>
                <a:gd name="T94" fmla="*/ 82 w 3222"/>
                <a:gd name="T95" fmla="*/ 54 h 386"/>
                <a:gd name="T96" fmla="*/ 57 w 3222"/>
                <a:gd name="T97" fmla="*/ 39 h 386"/>
                <a:gd name="T98" fmla="*/ 37 w 3222"/>
                <a:gd name="T99" fmla="*/ 26 h 386"/>
                <a:gd name="T100" fmla="*/ 21 w 3222"/>
                <a:gd name="T101" fmla="*/ 15 h 386"/>
                <a:gd name="T102" fmla="*/ 9 w 3222"/>
                <a:gd name="T103" fmla="*/ 7 h 386"/>
                <a:gd name="T104" fmla="*/ 2 w 3222"/>
                <a:gd name="T105" fmla="*/ 2 h 386"/>
                <a:gd name="T106" fmla="*/ 0 w 3222"/>
                <a:gd name="T10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2" h="386">
                  <a:moveTo>
                    <a:pt x="0" y="0"/>
                  </a:moveTo>
                  <a:lnTo>
                    <a:pt x="3222" y="0"/>
                  </a:lnTo>
                  <a:lnTo>
                    <a:pt x="3220" y="2"/>
                  </a:lnTo>
                  <a:lnTo>
                    <a:pt x="3213" y="6"/>
                  </a:lnTo>
                  <a:lnTo>
                    <a:pt x="3201" y="14"/>
                  </a:lnTo>
                  <a:lnTo>
                    <a:pt x="3185" y="25"/>
                  </a:lnTo>
                  <a:lnTo>
                    <a:pt x="3165" y="37"/>
                  </a:lnTo>
                  <a:lnTo>
                    <a:pt x="3140" y="52"/>
                  </a:lnTo>
                  <a:lnTo>
                    <a:pt x="3109" y="68"/>
                  </a:lnTo>
                  <a:lnTo>
                    <a:pt x="3074" y="87"/>
                  </a:lnTo>
                  <a:lnTo>
                    <a:pt x="3035" y="106"/>
                  </a:lnTo>
                  <a:lnTo>
                    <a:pt x="2991" y="127"/>
                  </a:lnTo>
                  <a:lnTo>
                    <a:pt x="2942" y="148"/>
                  </a:lnTo>
                  <a:lnTo>
                    <a:pt x="2888" y="171"/>
                  </a:lnTo>
                  <a:lnTo>
                    <a:pt x="2829" y="193"/>
                  </a:lnTo>
                  <a:lnTo>
                    <a:pt x="2766" y="214"/>
                  </a:lnTo>
                  <a:lnTo>
                    <a:pt x="2698" y="236"/>
                  </a:lnTo>
                  <a:lnTo>
                    <a:pt x="2624" y="258"/>
                  </a:lnTo>
                  <a:lnTo>
                    <a:pt x="2545" y="279"/>
                  </a:lnTo>
                  <a:lnTo>
                    <a:pt x="2463" y="298"/>
                  </a:lnTo>
                  <a:lnTo>
                    <a:pt x="2374" y="317"/>
                  </a:lnTo>
                  <a:lnTo>
                    <a:pt x="2280" y="333"/>
                  </a:lnTo>
                  <a:lnTo>
                    <a:pt x="2182" y="348"/>
                  </a:lnTo>
                  <a:lnTo>
                    <a:pt x="2077" y="361"/>
                  </a:lnTo>
                  <a:lnTo>
                    <a:pt x="1969" y="372"/>
                  </a:lnTo>
                  <a:lnTo>
                    <a:pt x="1855" y="379"/>
                  </a:lnTo>
                  <a:lnTo>
                    <a:pt x="1736" y="384"/>
                  </a:lnTo>
                  <a:lnTo>
                    <a:pt x="1611" y="386"/>
                  </a:lnTo>
                  <a:lnTo>
                    <a:pt x="1486" y="384"/>
                  </a:lnTo>
                  <a:lnTo>
                    <a:pt x="1367" y="379"/>
                  </a:lnTo>
                  <a:lnTo>
                    <a:pt x="1253" y="372"/>
                  </a:lnTo>
                  <a:lnTo>
                    <a:pt x="1145" y="361"/>
                  </a:lnTo>
                  <a:lnTo>
                    <a:pt x="1040" y="349"/>
                  </a:lnTo>
                  <a:lnTo>
                    <a:pt x="942" y="333"/>
                  </a:lnTo>
                  <a:lnTo>
                    <a:pt x="848" y="317"/>
                  </a:lnTo>
                  <a:lnTo>
                    <a:pt x="760" y="300"/>
                  </a:lnTo>
                  <a:lnTo>
                    <a:pt x="677" y="280"/>
                  </a:lnTo>
                  <a:lnTo>
                    <a:pt x="598" y="259"/>
                  </a:lnTo>
                  <a:lnTo>
                    <a:pt x="525" y="238"/>
                  </a:lnTo>
                  <a:lnTo>
                    <a:pt x="456" y="217"/>
                  </a:lnTo>
                  <a:lnTo>
                    <a:pt x="393" y="195"/>
                  </a:lnTo>
                  <a:lnTo>
                    <a:pt x="334" y="172"/>
                  </a:lnTo>
                  <a:lnTo>
                    <a:pt x="280" y="150"/>
                  </a:lnTo>
                  <a:lnTo>
                    <a:pt x="231" y="129"/>
                  </a:lnTo>
                  <a:lnTo>
                    <a:pt x="187" y="109"/>
                  </a:lnTo>
                  <a:lnTo>
                    <a:pt x="148" y="89"/>
                  </a:lnTo>
                  <a:lnTo>
                    <a:pt x="113" y="70"/>
                  </a:lnTo>
                  <a:lnTo>
                    <a:pt x="82" y="54"/>
                  </a:lnTo>
                  <a:lnTo>
                    <a:pt x="57" y="39"/>
                  </a:lnTo>
                  <a:lnTo>
                    <a:pt x="37" y="26"/>
                  </a:lnTo>
                  <a:lnTo>
                    <a:pt x="21" y="15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0074275" y="6024563"/>
              <a:ext cx="501650" cy="200025"/>
            </a:xfrm>
            <a:custGeom>
              <a:avLst/>
              <a:gdLst>
                <a:gd name="T0" fmla="*/ 2484 w 3162"/>
                <a:gd name="T1" fmla="*/ 334 h 1260"/>
                <a:gd name="T2" fmla="*/ 2451 w 3162"/>
                <a:gd name="T3" fmla="*/ 521 h 1260"/>
                <a:gd name="T4" fmla="*/ 2401 w 3162"/>
                <a:gd name="T5" fmla="*/ 697 h 1260"/>
                <a:gd name="T6" fmla="*/ 2387 w 3162"/>
                <a:gd name="T7" fmla="*/ 780 h 1260"/>
                <a:gd name="T8" fmla="*/ 2517 w 3162"/>
                <a:gd name="T9" fmla="*/ 770 h 1260"/>
                <a:gd name="T10" fmla="*/ 2636 w 3162"/>
                <a:gd name="T11" fmla="*/ 740 h 1260"/>
                <a:gd name="T12" fmla="*/ 2742 w 3162"/>
                <a:gd name="T13" fmla="*/ 692 h 1260"/>
                <a:gd name="T14" fmla="*/ 2837 w 3162"/>
                <a:gd name="T15" fmla="*/ 628 h 1260"/>
                <a:gd name="T16" fmla="*/ 2915 w 3162"/>
                <a:gd name="T17" fmla="*/ 549 h 1260"/>
                <a:gd name="T18" fmla="*/ 2976 w 3162"/>
                <a:gd name="T19" fmla="*/ 458 h 1260"/>
                <a:gd name="T20" fmla="*/ 3018 w 3162"/>
                <a:gd name="T21" fmla="*/ 354 h 1260"/>
                <a:gd name="T22" fmla="*/ 3040 w 3162"/>
                <a:gd name="T23" fmla="*/ 240 h 1260"/>
                <a:gd name="T24" fmla="*/ 2502 w 3162"/>
                <a:gd name="T25" fmla="*/ 240 h 1260"/>
                <a:gd name="T26" fmla="*/ 2495 w 3162"/>
                <a:gd name="T27" fmla="*/ 237 h 1260"/>
                <a:gd name="T28" fmla="*/ 776 w 3162"/>
                <a:gd name="T29" fmla="*/ 0 h 1260"/>
                <a:gd name="T30" fmla="*/ 656 w 3162"/>
                <a:gd name="T31" fmla="*/ 180 h 1260"/>
                <a:gd name="T32" fmla="*/ 622 w 3162"/>
                <a:gd name="T33" fmla="*/ 192 h 1260"/>
                <a:gd name="T34" fmla="*/ 600 w 3162"/>
                <a:gd name="T35" fmla="*/ 221 h 1260"/>
                <a:gd name="T36" fmla="*/ 597 w 3162"/>
                <a:gd name="T37" fmla="*/ 690 h 1260"/>
                <a:gd name="T38" fmla="*/ 609 w 3162"/>
                <a:gd name="T39" fmla="*/ 725 h 1260"/>
                <a:gd name="T40" fmla="*/ 638 w 3162"/>
                <a:gd name="T41" fmla="*/ 747 h 1260"/>
                <a:gd name="T42" fmla="*/ 1014 w 3162"/>
                <a:gd name="T43" fmla="*/ 750 h 1260"/>
                <a:gd name="T44" fmla="*/ 1049 w 3162"/>
                <a:gd name="T45" fmla="*/ 738 h 1260"/>
                <a:gd name="T46" fmla="*/ 1071 w 3162"/>
                <a:gd name="T47" fmla="*/ 709 h 1260"/>
                <a:gd name="T48" fmla="*/ 1074 w 3162"/>
                <a:gd name="T49" fmla="*/ 240 h 1260"/>
                <a:gd name="T50" fmla="*/ 1062 w 3162"/>
                <a:gd name="T51" fmla="*/ 205 h 1260"/>
                <a:gd name="T52" fmla="*/ 1033 w 3162"/>
                <a:gd name="T53" fmla="*/ 183 h 1260"/>
                <a:gd name="T54" fmla="*/ 895 w 3162"/>
                <a:gd name="T55" fmla="*/ 180 h 1260"/>
                <a:gd name="T56" fmla="*/ 2506 w 3162"/>
                <a:gd name="T57" fmla="*/ 0 h 1260"/>
                <a:gd name="T58" fmla="*/ 2503 w 3162"/>
                <a:gd name="T59" fmla="*/ 121 h 1260"/>
                <a:gd name="T60" fmla="*/ 2506 w 3162"/>
                <a:gd name="T61" fmla="*/ 120 h 1260"/>
                <a:gd name="T62" fmla="*/ 3121 w 3162"/>
                <a:gd name="T63" fmla="*/ 123 h 1260"/>
                <a:gd name="T64" fmla="*/ 3150 w 3162"/>
                <a:gd name="T65" fmla="*/ 145 h 1260"/>
                <a:gd name="T66" fmla="*/ 3162 w 3162"/>
                <a:gd name="T67" fmla="*/ 180 h 1260"/>
                <a:gd name="T68" fmla="*/ 3150 w 3162"/>
                <a:gd name="T69" fmla="*/ 313 h 1260"/>
                <a:gd name="T70" fmla="*/ 3116 w 3162"/>
                <a:gd name="T71" fmla="*/ 436 h 1260"/>
                <a:gd name="T72" fmla="*/ 3059 w 3162"/>
                <a:gd name="T73" fmla="*/ 549 h 1260"/>
                <a:gd name="T74" fmla="*/ 2984 w 3162"/>
                <a:gd name="T75" fmla="*/ 649 h 1260"/>
                <a:gd name="T76" fmla="*/ 2892 w 3162"/>
                <a:gd name="T77" fmla="*/ 735 h 1260"/>
                <a:gd name="T78" fmla="*/ 2785 w 3162"/>
                <a:gd name="T79" fmla="*/ 805 h 1260"/>
                <a:gd name="T80" fmla="*/ 2663 w 3162"/>
                <a:gd name="T81" fmla="*/ 856 h 1260"/>
                <a:gd name="T82" fmla="*/ 2530 w 3162"/>
                <a:gd name="T83" fmla="*/ 889 h 1260"/>
                <a:gd name="T84" fmla="*/ 2387 w 3162"/>
                <a:gd name="T85" fmla="*/ 900 h 1260"/>
                <a:gd name="T86" fmla="*/ 2279 w 3162"/>
                <a:gd name="T87" fmla="*/ 968 h 1260"/>
                <a:gd name="T88" fmla="*/ 2196 w 3162"/>
                <a:gd name="T89" fmla="*/ 1095 h 1260"/>
                <a:gd name="T90" fmla="*/ 2098 w 3162"/>
                <a:gd name="T91" fmla="*/ 1208 h 1260"/>
                <a:gd name="T92" fmla="*/ 461 w 3162"/>
                <a:gd name="T93" fmla="*/ 1260 h 1260"/>
                <a:gd name="T94" fmla="*/ 353 w 3162"/>
                <a:gd name="T95" fmla="*/ 1147 h 1260"/>
                <a:gd name="T96" fmla="*/ 258 w 3162"/>
                <a:gd name="T97" fmla="*/ 1020 h 1260"/>
                <a:gd name="T98" fmla="*/ 178 w 3162"/>
                <a:gd name="T99" fmla="*/ 878 h 1260"/>
                <a:gd name="T100" fmla="*/ 114 w 3162"/>
                <a:gd name="T101" fmla="*/ 723 h 1260"/>
                <a:gd name="T102" fmla="*/ 64 w 3162"/>
                <a:gd name="T103" fmla="*/ 557 h 1260"/>
                <a:gd name="T104" fmla="*/ 28 w 3162"/>
                <a:gd name="T105" fmla="*/ 380 h 1260"/>
                <a:gd name="T106" fmla="*/ 8 w 3162"/>
                <a:gd name="T107" fmla="*/ 194 h 1260"/>
                <a:gd name="T108" fmla="*/ 0 w 3162"/>
                <a:gd name="T109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62" h="1260">
                  <a:moveTo>
                    <a:pt x="2495" y="237"/>
                  </a:moveTo>
                  <a:lnTo>
                    <a:pt x="2484" y="334"/>
                  </a:lnTo>
                  <a:lnTo>
                    <a:pt x="2469" y="429"/>
                  </a:lnTo>
                  <a:lnTo>
                    <a:pt x="2451" y="521"/>
                  </a:lnTo>
                  <a:lnTo>
                    <a:pt x="2428" y="610"/>
                  </a:lnTo>
                  <a:lnTo>
                    <a:pt x="2401" y="697"/>
                  </a:lnTo>
                  <a:lnTo>
                    <a:pt x="2370" y="780"/>
                  </a:lnTo>
                  <a:lnTo>
                    <a:pt x="2387" y="780"/>
                  </a:lnTo>
                  <a:lnTo>
                    <a:pt x="2453" y="777"/>
                  </a:lnTo>
                  <a:lnTo>
                    <a:pt x="2517" y="770"/>
                  </a:lnTo>
                  <a:lnTo>
                    <a:pt x="2578" y="757"/>
                  </a:lnTo>
                  <a:lnTo>
                    <a:pt x="2636" y="740"/>
                  </a:lnTo>
                  <a:lnTo>
                    <a:pt x="2692" y="718"/>
                  </a:lnTo>
                  <a:lnTo>
                    <a:pt x="2742" y="692"/>
                  </a:lnTo>
                  <a:lnTo>
                    <a:pt x="2791" y="663"/>
                  </a:lnTo>
                  <a:lnTo>
                    <a:pt x="2837" y="628"/>
                  </a:lnTo>
                  <a:lnTo>
                    <a:pt x="2878" y="591"/>
                  </a:lnTo>
                  <a:lnTo>
                    <a:pt x="2915" y="549"/>
                  </a:lnTo>
                  <a:lnTo>
                    <a:pt x="2948" y="506"/>
                  </a:lnTo>
                  <a:lnTo>
                    <a:pt x="2976" y="458"/>
                  </a:lnTo>
                  <a:lnTo>
                    <a:pt x="3000" y="408"/>
                  </a:lnTo>
                  <a:lnTo>
                    <a:pt x="3018" y="354"/>
                  </a:lnTo>
                  <a:lnTo>
                    <a:pt x="3032" y="298"/>
                  </a:lnTo>
                  <a:lnTo>
                    <a:pt x="3040" y="240"/>
                  </a:lnTo>
                  <a:lnTo>
                    <a:pt x="2506" y="240"/>
                  </a:lnTo>
                  <a:lnTo>
                    <a:pt x="2502" y="240"/>
                  </a:lnTo>
                  <a:lnTo>
                    <a:pt x="2498" y="238"/>
                  </a:lnTo>
                  <a:lnTo>
                    <a:pt x="2495" y="237"/>
                  </a:lnTo>
                  <a:close/>
                  <a:moveTo>
                    <a:pt x="0" y="0"/>
                  </a:moveTo>
                  <a:lnTo>
                    <a:pt x="776" y="0"/>
                  </a:lnTo>
                  <a:lnTo>
                    <a:pt x="776" y="180"/>
                  </a:lnTo>
                  <a:lnTo>
                    <a:pt x="656" y="180"/>
                  </a:lnTo>
                  <a:lnTo>
                    <a:pt x="638" y="183"/>
                  </a:lnTo>
                  <a:lnTo>
                    <a:pt x="622" y="192"/>
                  </a:lnTo>
                  <a:lnTo>
                    <a:pt x="609" y="205"/>
                  </a:lnTo>
                  <a:lnTo>
                    <a:pt x="600" y="221"/>
                  </a:lnTo>
                  <a:lnTo>
                    <a:pt x="597" y="240"/>
                  </a:lnTo>
                  <a:lnTo>
                    <a:pt x="597" y="690"/>
                  </a:lnTo>
                  <a:lnTo>
                    <a:pt x="600" y="709"/>
                  </a:lnTo>
                  <a:lnTo>
                    <a:pt x="609" y="725"/>
                  </a:lnTo>
                  <a:lnTo>
                    <a:pt x="622" y="738"/>
                  </a:lnTo>
                  <a:lnTo>
                    <a:pt x="638" y="747"/>
                  </a:lnTo>
                  <a:lnTo>
                    <a:pt x="656" y="750"/>
                  </a:lnTo>
                  <a:lnTo>
                    <a:pt x="1014" y="750"/>
                  </a:lnTo>
                  <a:lnTo>
                    <a:pt x="1033" y="747"/>
                  </a:lnTo>
                  <a:lnTo>
                    <a:pt x="1049" y="738"/>
                  </a:lnTo>
                  <a:lnTo>
                    <a:pt x="1062" y="725"/>
                  </a:lnTo>
                  <a:lnTo>
                    <a:pt x="1071" y="709"/>
                  </a:lnTo>
                  <a:lnTo>
                    <a:pt x="1074" y="690"/>
                  </a:lnTo>
                  <a:lnTo>
                    <a:pt x="1074" y="240"/>
                  </a:lnTo>
                  <a:lnTo>
                    <a:pt x="1071" y="221"/>
                  </a:lnTo>
                  <a:lnTo>
                    <a:pt x="1062" y="205"/>
                  </a:lnTo>
                  <a:lnTo>
                    <a:pt x="1049" y="192"/>
                  </a:lnTo>
                  <a:lnTo>
                    <a:pt x="1033" y="183"/>
                  </a:lnTo>
                  <a:lnTo>
                    <a:pt x="1014" y="180"/>
                  </a:lnTo>
                  <a:lnTo>
                    <a:pt x="895" y="180"/>
                  </a:lnTo>
                  <a:lnTo>
                    <a:pt x="895" y="0"/>
                  </a:lnTo>
                  <a:lnTo>
                    <a:pt x="2506" y="0"/>
                  </a:lnTo>
                  <a:lnTo>
                    <a:pt x="2505" y="61"/>
                  </a:lnTo>
                  <a:lnTo>
                    <a:pt x="2503" y="121"/>
                  </a:lnTo>
                  <a:lnTo>
                    <a:pt x="2505" y="120"/>
                  </a:lnTo>
                  <a:lnTo>
                    <a:pt x="2506" y="120"/>
                  </a:lnTo>
                  <a:lnTo>
                    <a:pt x="3103" y="120"/>
                  </a:lnTo>
                  <a:lnTo>
                    <a:pt x="3121" y="123"/>
                  </a:lnTo>
                  <a:lnTo>
                    <a:pt x="3137" y="132"/>
                  </a:lnTo>
                  <a:lnTo>
                    <a:pt x="3150" y="145"/>
                  </a:lnTo>
                  <a:lnTo>
                    <a:pt x="3159" y="161"/>
                  </a:lnTo>
                  <a:lnTo>
                    <a:pt x="3162" y="180"/>
                  </a:lnTo>
                  <a:lnTo>
                    <a:pt x="3159" y="247"/>
                  </a:lnTo>
                  <a:lnTo>
                    <a:pt x="3150" y="313"/>
                  </a:lnTo>
                  <a:lnTo>
                    <a:pt x="3135" y="376"/>
                  </a:lnTo>
                  <a:lnTo>
                    <a:pt x="3116" y="436"/>
                  </a:lnTo>
                  <a:lnTo>
                    <a:pt x="3090" y="494"/>
                  </a:lnTo>
                  <a:lnTo>
                    <a:pt x="3059" y="549"/>
                  </a:lnTo>
                  <a:lnTo>
                    <a:pt x="3025" y="601"/>
                  </a:lnTo>
                  <a:lnTo>
                    <a:pt x="2984" y="649"/>
                  </a:lnTo>
                  <a:lnTo>
                    <a:pt x="2940" y="693"/>
                  </a:lnTo>
                  <a:lnTo>
                    <a:pt x="2892" y="735"/>
                  </a:lnTo>
                  <a:lnTo>
                    <a:pt x="2840" y="772"/>
                  </a:lnTo>
                  <a:lnTo>
                    <a:pt x="2785" y="805"/>
                  </a:lnTo>
                  <a:lnTo>
                    <a:pt x="2725" y="833"/>
                  </a:lnTo>
                  <a:lnTo>
                    <a:pt x="2663" y="856"/>
                  </a:lnTo>
                  <a:lnTo>
                    <a:pt x="2598" y="874"/>
                  </a:lnTo>
                  <a:lnTo>
                    <a:pt x="2530" y="889"/>
                  </a:lnTo>
                  <a:lnTo>
                    <a:pt x="2459" y="897"/>
                  </a:lnTo>
                  <a:lnTo>
                    <a:pt x="2387" y="900"/>
                  </a:lnTo>
                  <a:lnTo>
                    <a:pt x="2316" y="900"/>
                  </a:lnTo>
                  <a:lnTo>
                    <a:pt x="2279" y="968"/>
                  </a:lnTo>
                  <a:lnTo>
                    <a:pt x="2239" y="1033"/>
                  </a:lnTo>
                  <a:lnTo>
                    <a:pt x="2196" y="1095"/>
                  </a:lnTo>
                  <a:lnTo>
                    <a:pt x="2149" y="1154"/>
                  </a:lnTo>
                  <a:lnTo>
                    <a:pt x="2098" y="1208"/>
                  </a:lnTo>
                  <a:lnTo>
                    <a:pt x="2045" y="1260"/>
                  </a:lnTo>
                  <a:lnTo>
                    <a:pt x="461" y="1260"/>
                  </a:lnTo>
                  <a:lnTo>
                    <a:pt x="405" y="1205"/>
                  </a:lnTo>
                  <a:lnTo>
                    <a:pt x="353" y="1147"/>
                  </a:lnTo>
                  <a:lnTo>
                    <a:pt x="303" y="1085"/>
                  </a:lnTo>
                  <a:lnTo>
                    <a:pt x="258" y="1020"/>
                  </a:lnTo>
                  <a:lnTo>
                    <a:pt x="216" y="951"/>
                  </a:lnTo>
                  <a:lnTo>
                    <a:pt x="178" y="878"/>
                  </a:lnTo>
                  <a:lnTo>
                    <a:pt x="144" y="802"/>
                  </a:lnTo>
                  <a:lnTo>
                    <a:pt x="114" y="723"/>
                  </a:lnTo>
                  <a:lnTo>
                    <a:pt x="87" y="641"/>
                  </a:lnTo>
                  <a:lnTo>
                    <a:pt x="64" y="557"/>
                  </a:lnTo>
                  <a:lnTo>
                    <a:pt x="44" y="470"/>
                  </a:lnTo>
                  <a:lnTo>
                    <a:pt x="28" y="380"/>
                  </a:lnTo>
                  <a:lnTo>
                    <a:pt x="16" y="289"/>
                  </a:lnTo>
                  <a:lnTo>
                    <a:pt x="8" y="194"/>
                  </a:lnTo>
                  <a:lnTo>
                    <a:pt x="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148888" y="5857876"/>
              <a:ext cx="38100" cy="115888"/>
            </a:xfrm>
            <a:custGeom>
              <a:avLst/>
              <a:gdLst>
                <a:gd name="T0" fmla="*/ 138 w 245"/>
                <a:gd name="T1" fmla="*/ 2 h 732"/>
                <a:gd name="T2" fmla="*/ 165 w 245"/>
                <a:gd name="T3" fmla="*/ 18 h 732"/>
                <a:gd name="T4" fmla="*/ 208 w 245"/>
                <a:gd name="T5" fmla="*/ 75 h 732"/>
                <a:gd name="T6" fmla="*/ 236 w 245"/>
                <a:gd name="T7" fmla="*/ 142 h 732"/>
                <a:gd name="T8" fmla="*/ 245 w 245"/>
                <a:gd name="T9" fmla="*/ 213 h 732"/>
                <a:gd name="T10" fmla="*/ 235 w 245"/>
                <a:gd name="T11" fmla="*/ 285 h 732"/>
                <a:gd name="T12" fmla="*/ 208 w 245"/>
                <a:gd name="T13" fmla="*/ 351 h 732"/>
                <a:gd name="T14" fmla="*/ 165 w 245"/>
                <a:gd name="T15" fmla="*/ 408 h 732"/>
                <a:gd name="T16" fmla="*/ 131 w 245"/>
                <a:gd name="T17" fmla="*/ 459 h 732"/>
                <a:gd name="T18" fmla="*/ 119 w 245"/>
                <a:gd name="T19" fmla="*/ 519 h 732"/>
                <a:gd name="T20" fmla="*/ 131 w 245"/>
                <a:gd name="T21" fmla="*/ 579 h 732"/>
                <a:gd name="T22" fmla="*/ 165 w 245"/>
                <a:gd name="T23" fmla="*/ 630 h 732"/>
                <a:gd name="T24" fmla="*/ 180 w 245"/>
                <a:gd name="T25" fmla="*/ 657 h 732"/>
                <a:gd name="T26" fmla="*/ 180 w 245"/>
                <a:gd name="T27" fmla="*/ 687 h 732"/>
                <a:gd name="T28" fmla="*/ 165 w 245"/>
                <a:gd name="T29" fmla="*/ 715 h 732"/>
                <a:gd name="T30" fmla="*/ 138 w 245"/>
                <a:gd name="T31" fmla="*/ 730 h 732"/>
                <a:gd name="T32" fmla="*/ 107 w 245"/>
                <a:gd name="T33" fmla="*/ 730 h 732"/>
                <a:gd name="T34" fmla="*/ 80 w 245"/>
                <a:gd name="T35" fmla="*/ 715 h 732"/>
                <a:gd name="T36" fmla="*/ 36 w 245"/>
                <a:gd name="T37" fmla="*/ 657 h 732"/>
                <a:gd name="T38" fmla="*/ 9 w 245"/>
                <a:gd name="T39" fmla="*/ 591 h 732"/>
                <a:gd name="T40" fmla="*/ 0 w 245"/>
                <a:gd name="T41" fmla="*/ 519 h 732"/>
                <a:gd name="T42" fmla="*/ 9 w 245"/>
                <a:gd name="T43" fmla="*/ 447 h 732"/>
                <a:gd name="T44" fmla="*/ 36 w 245"/>
                <a:gd name="T45" fmla="*/ 381 h 732"/>
                <a:gd name="T46" fmla="*/ 80 w 245"/>
                <a:gd name="T47" fmla="*/ 324 h 732"/>
                <a:gd name="T48" fmla="*/ 114 w 245"/>
                <a:gd name="T49" fmla="*/ 273 h 732"/>
                <a:gd name="T50" fmla="*/ 126 w 245"/>
                <a:gd name="T51" fmla="*/ 213 h 732"/>
                <a:gd name="T52" fmla="*/ 114 w 245"/>
                <a:gd name="T53" fmla="*/ 153 h 732"/>
                <a:gd name="T54" fmla="*/ 80 w 245"/>
                <a:gd name="T55" fmla="*/ 103 h 732"/>
                <a:gd name="T56" fmla="*/ 65 w 245"/>
                <a:gd name="T57" fmla="*/ 75 h 732"/>
                <a:gd name="T58" fmla="*/ 65 w 245"/>
                <a:gd name="T59" fmla="*/ 45 h 732"/>
                <a:gd name="T60" fmla="*/ 80 w 245"/>
                <a:gd name="T61" fmla="*/ 18 h 732"/>
                <a:gd name="T62" fmla="*/ 107 w 245"/>
                <a:gd name="T63" fmla="*/ 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5" h="732">
                  <a:moveTo>
                    <a:pt x="122" y="0"/>
                  </a:moveTo>
                  <a:lnTo>
                    <a:pt x="138" y="2"/>
                  </a:lnTo>
                  <a:lnTo>
                    <a:pt x="152" y="8"/>
                  </a:lnTo>
                  <a:lnTo>
                    <a:pt x="165" y="18"/>
                  </a:lnTo>
                  <a:lnTo>
                    <a:pt x="189" y="45"/>
                  </a:lnTo>
                  <a:lnTo>
                    <a:pt x="208" y="75"/>
                  </a:lnTo>
                  <a:lnTo>
                    <a:pt x="224" y="107"/>
                  </a:lnTo>
                  <a:lnTo>
                    <a:pt x="236" y="142"/>
                  </a:lnTo>
                  <a:lnTo>
                    <a:pt x="243" y="177"/>
                  </a:lnTo>
                  <a:lnTo>
                    <a:pt x="245" y="213"/>
                  </a:lnTo>
                  <a:lnTo>
                    <a:pt x="243" y="250"/>
                  </a:lnTo>
                  <a:lnTo>
                    <a:pt x="235" y="285"/>
                  </a:lnTo>
                  <a:lnTo>
                    <a:pt x="224" y="319"/>
                  </a:lnTo>
                  <a:lnTo>
                    <a:pt x="208" y="351"/>
                  </a:lnTo>
                  <a:lnTo>
                    <a:pt x="189" y="381"/>
                  </a:lnTo>
                  <a:lnTo>
                    <a:pt x="165" y="408"/>
                  </a:lnTo>
                  <a:lnTo>
                    <a:pt x="145" y="432"/>
                  </a:lnTo>
                  <a:lnTo>
                    <a:pt x="131" y="459"/>
                  </a:lnTo>
                  <a:lnTo>
                    <a:pt x="122" y="489"/>
                  </a:lnTo>
                  <a:lnTo>
                    <a:pt x="119" y="519"/>
                  </a:lnTo>
                  <a:lnTo>
                    <a:pt x="122" y="550"/>
                  </a:lnTo>
                  <a:lnTo>
                    <a:pt x="131" y="579"/>
                  </a:lnTo>
                  <a:lnTo>
                    <a:pt x="145" y="606"/>
                  </a:lnTo>
                  <a:lnTo>
                    <a:pt x="165" y="630"/>
                  </a:lnTo>
                  <a:lnTo>
                    <a:pt x="174" y="643"/>
                  </a:lnTo>
                  <a:lnTo>
                    <a:pt x="180" y="657"/>
                  </a:lnTo>
                  <a:lnTo>
                    <a:pt x="182" y="672"/>
                  </a:lnTo>
                  <a:lnTo>
                    <a:pt x="180" y="687"/>
                  </a:lnTo>
                  <a:lnTo>
                    <a:pt x="174" y="702"/>
                  </a:lnTo>
                  <a:lnTo>
                    <a:pt x="165" y="715"/>
                  </a:lnTo>
                  <a:lnTo>
                    <a:pt x="152" y="725"/>
                  </a:lnTo>
                  <a:lnTo>
                    <a:pt x="138" y="730"/>
                  </a:lnTo>
                  <a:lnTo>
                    <a:pt x="122" y="732"/>
                  </a:lnTo>
                  <a:lnTo>
                    <a:pt x="107" y="730"/>
                  </a:lnTo>
                  <a:lnTo>
                    <a:pt x="93" y="725"/>
                  </a:lnTo>
                  <a:lnTo>
                    <a:pt x="80" y="715"/>
                  </a:lnTo>
                  <a:lnTo>
                    <a:pt x="56" y="686"/>
                  </a:lnTo>
                  <a:lnTo>
                    <a:pt x="36" y="657"/>
                  </a:lnTo>
                  <a:lnTo>
                    <a:pt x="20" y="625"/>
                  </a:lnTo>
                  <a:lnTo>
                    <a:pt x="9" y="591"/>
                  </a:lnTo>
                  <a:lnTo>
                    <a:pt x="2" y="555"/>
                  </a:lnTo>
                  <a:lnTo>
                    <a:pt x="0" y="519"/>
                  </a:lnTo>
                  <a:lnTo>
                    <a:pt x="2" y="482"/>
                  </a:lnTo>
                  <a:lnTo>
                    <a:pt x="9" y="447"/>
                  </a:lnTo>
                  <a:lnTo>
                    <a:pt x="20" y="414"/>
                  </a:lnTo>
                  <a:lnTo>
                    <a:pt x="36" y="381"/>
                  </a:lnTo>
                  <a:lnTo>
                    <a:pt x="56" y="351"/>
                  </a:lnTo>
                  <a:lnTo>
                    <a:pt x="80" y="324"/>
                  </a:lnTo>
                  <a:lnTo>
                    <a:pt x="100" y="300"/>
                  </a:lnTo>
                  <a:lnTo>
                    <a:pt x="114" y="273"/>
                  </a:lnTo>
                  <a:lnTo>
                    <a:pt x="122" y="245"/>
                  </a:lnTo>
                  <a:lnTo>
                    <a:pt x="126" y="213"/>
                  </a:lnTo>
                  <a:lnTo>
                    <a:pt x="122" y="182"/>
                  </a:lnTo>
                  <a:lnTo>
                    <a:pt x="114" y="153"/>
                  </a:lnTo>
                  <a:lnTo>
                    <a:pt x="100" y="127"/>
                  </a:lnTo>
                  <a:lnTo>
                    <a:pt x="80" y="103"/>
                  </a:lnTo>
                  <a:lnTo>
                    <a:pt x="70" y="90"/>
                  </a:lnTo>
                  <a:lnTo>
                    <a:pt x="65" y="75"/>
                  </a:lnTo>
                  <a:lnTo>
                    <a:pt x="63" y="60"/>
                  </a:lnTo>
                  <a:lnTo>
                    <a:pt x="65" y="45"/>
                  </a:lnTo>
                  <a:lnTo>
                    <a:pt x="70" y="31"/>
                  </a:lnTo>
                  <a:lnTo>
                    <a:pt x="80" y="18"/>
                  </a:lnTo>
                  <a:lnTo>
                    <a:pt x="93" y="8"/>
                  </a:lnTo>
                  <a:lnTo>
                    <a:pt x="107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10356850" y="5857876"/>
              <a:ext cx="39688" cy="115888"/>
            </a:xfrm>
            <a:custGeom>
              <a:avLst/>
              <a:gdLst>
                <a:gd name="T0" fmla="*/ 138 w 246"/>
                <a:gd name="T1" fmla="*/ 2 h 732"/>
                <a:gd name="T2" fmla="*/ 165 w 246"/>
                <a:gd name="T3" fmla="*/ 18 h 732"/>
                <a:gd name="T4" fmla="*/ 209 w 246"/>
                <a:gd name="T5" fmla="*/ 75 h 732"/>
                <a:gd name="T6" fmla="*/ 236 w 246"/>
                <a:gd name="T7" fmla="*/ 142 h 732"/>
                <a:gd name="T8" fmla="*/ 246 w 246"/>
                <a:gd name="T9" fmla="*/ 213 h 732"/>
                <a:gd name="T10" fmla="*/ 236 w 246"/>
                <a:gd name="T11" fmla="*/ 285 h 732"/>
                <a:gd name="T12" fmla="*/ 209 w 246"/>
                <a:gd name="T13" fmla="*/ 351 h 732"/>
                <a:gd name="T14" fmla="*/ 165 w 246"/>
                <a:gd name="T15" fmla="*/ 408 h 732"/>
                <a:gd name="T16" fmla="*/ 132 w 246"/>
                <a:gd name="T17" fmla="*/ 459 h 732"/>
                <a:gd name="T18" fmla="*/ 120 w 246"/>
                <a:gd name="T19" fmla="*/ 519 h 732"/>
                <a:gd name="T20" fmla="*/ 132 w 246"/>
                <a:gd name="T21" fmla="*/ 579 h 732"/>
                <a:gd name="T22" fmla="*/ 165 w 246"/>
                <a:gd name="T23" fmla="*/ 630 h 732"/>
                <a:gd name="T24" fmla="*/ 181 w 246"/>
                <a:gd name="T25" fmla="*/ 657 h 732"/>
                <a:gd name="T26" fmla="*/ 181 w 246"/>
                <a:gd name="T27" fmla="*/ 687 h 732"/>
                <a:gd name="T28" fmla="*/ 165 w 246"/>
                <a:gd name="T29" fmla="*/ 715 h 732"/>
                <a:gd name="T30" fmla="*/ 138 w 246"/>
                <a:gd name="T31" fmla="*/ 730 h 732"/>
                <a:gd name="T32" fmla="*/ 108 w 246"/>
                <a:gd name="T33" fmla="*/ 730 h 732"/>
                <a:gd name="T34" fmla="*/ 81 w 246"/>
                <a:gd name="T35" fmla="*/ 715 h 732"/>
                <a:gd name="T36" fmla="*/ 37 w 246"/>
                <a:gd name="T37" fmla="*/ 657 h 732"/>
                <a:gd name="T38" fmla="*/ 9 w 246"/>
                <a:gd name="T39" fmla="*/ 591 h 732"/>
                <a:gd name="T40" fmla="*/ 0 w 246"/>
                <a:gd name="T41" fmla="*/ 519 h 732"/>
                <a:gd name="T42" fmla="*/ 9 w 246"/>
                <a:gd name="T43" fmla="*/ 447 h 732"/>
                <a:gd name="T44" fmla="*/ 37 w 246"/>
                <a:gd name="T45" fmla="*/ 381 h 732"/>
                <a:gd name="T46" fmla="*/ 81 w 246"/>
                <a:gd name="T47" fmla="*/ 324 h 732"/>
                <a:gd name="T48" fmla="*/ 114 w 246"/>
                <a:gd name="T49" fmla="*/ 273 h 732"/>
                <a:gd name="T50" fmla="*/ 126 w 246"/>
                <a:gd name="T51" fmla="*/ 213 h 732"/>
                <a:gd name="T52" fmla="*/ 119 w 246"/>
                <a:gd name="T53" fmla="*/ 165 h 732"/>
                <a:gd name="T54" fmla="*/ 97 w 246"/>
                <a:gd name="T55" fmla="*/ 121 h 732"/>
                <a:gd name="T56" fmla="*/ 71 w 246"/>
                <a:gd name="T57" fmla="*/ 90 h 732"/>
                <a:gd name="T58" fmla="*/ 63 w 246"/>
                <a:gd name="T59" fmla="*/ 60 h 732"/>
                <a:gd name="T60" fmla="*/ 71 w 246"/>
                <a:gd name="T61" fmla="*/ 31 h 732"/>
                <a:gd name="T62" fmla="*/ 94 w 246"/>
                <a:gd name="T63" fmla="*/ 8 h 732"/>
                <a:gd name="T64" fmla="*/ 123 w 246"/>
                <a:gd name="T6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732">
                  <a:moveTo>
                    <a:pt x="123" y="0"/>
                  </a:moveTo>
                  <a:lnTo>
                    <a:pt x="138" y="2"/>
                  </a:lnTo>
                  <a:lnTo>
                    <a:pt x="152" y="8"/>
                  </a:lnTo>
                  <a:lnTo>
                    <a:pt x="165" y="18"/>
                  </a:lnTo>
                  <a:lnTo>
                    <a:pt x="189" y="45"/>
                  </a:lnTo>
                  <a:lnTo>
                    <a:pt x="209" y="75"/>
                  </a:lnTo>
                  <a:lnTo>
                    <a:pt x="225" y="107"/>
                  </a:lnTo>
                  <a:lnTo>
                    <a:pt x="236" y="142"/>
                  </a:lnTo>
                  <a:lnTo>
                    <a:pt x="243" y="177"/>
                  </a:lnTo>
                  <a:lnTo>
                    <a:pt x="246" y="213"/>
                  </a:lnTo>
                  <a:lnTo>
                    <a:pt x="243" y="250"/>
                  </a:lnTo>
                  <a:lnTo>
                    <a:pt x="236" y="285"/>
                  </a:lnTo>
                  <a:lnTo>
                    <a:pt x="225" y="319"/>
                  </a:lnTo>
                  <a:lnTo>
                    <a:pt x="209" y="351"/>
                  </a:lnTo>
                  <a:lnTo>
                    <a:pt x="189" y="381"/>
                  </a:lnTo>
                  <a:lnTo>
                    <a:pt x="165" y="408"/>
                  </a:lnTo>
                  <a:lnTo>
                    <a:pt x="146" y="432"/>
                  </a:lnTo>
                  <a:lnTo>
                    <a:pt x="132" y="459"/>
                  </a:lnTo>
                  <a:lnTo>
                    <a:pt x="123" y="489"/>
                  </a:lnTo>
                  <a:lnTo>
                    <a:pt x="120" y="519"/>
                  </a:lnTo>
                  <a:lnTo>
                    <a:pt x="123" y="550"/>
                  </a:lnTo>
                  <a:lnTo>
                    <a:pt x="132" y="579"/>
                  </a:lnTo>
                  <a:lnTo>
                    <a:pt x="146" y="606"/>
                  </a:lnTo>
                  <a:lnTo>
                    <a:pt x="165" y="630"/>
                  </a:lnTo>
                  <a:lnTo>
                    <a:pt x="175" y="643"/>
                  </a:lnTo>
                  <a:lnTo>
                    <a:pt x="181" y="657"/>
                  </a:lnTo>
                  <a:lnTo>
                    <a:pt x="183" y="672"/>
                  </a:lnTo>
                  <a:lnTo>
                    <a:pt x="181" y="687"/>
                  </a:lnTo>
                  <a:lnTo>
                    <a:pt x="175" y="702"/>
                  </a:lnTo>
                  <a:lnTo>
                    <a:pt x="165" y="715"/>
                  </a:lnTo>
                  <a:lnTo>
                    <a:pt x="152" y="725"/>
                  </a:lnTo>
                  <a:lnTo>
                    <a:pt x="138" y="730"/>
                  </a:lnTo>
                  <a:lnTo>
                    <a:pt x="123" y="732"/>
                  </a:lnTo>
                  <a:lnTo>
                    <a:pt x="108" y="730"/>
                  </a:lnTo>
                  <a:lnTo>
                    <a:pt x="94" y="725"/>
                  </a:lnTo>
                  <a:lnTo>
                    <a:pt x="81" y="715"/>
                  </a:lnTo>
                  <a:lnTo>
                    <a:pt x="57" y="686"/>
                  </a:lnTo>
                  <a:lnTo>
                    <a:pt x="37" y="657"/>
                  </a:lnTo>
                  <a:lnTo>
                    <a:pt x="21" y="625"/>
                  </a:lnTo>
                  <a:lnTo>
                    <a:pt x="9" y="591"/>
                  </a:lnTo>
                  <a:lnTo>
                    <a:pt x="3" y="555"/>
                  </a:lnTo>
                  <a:lnTo>
                    <a:pt x="0" y="519"/>
                  </a:lnTo>
                  <a:lnTo>
                    <a:pt x="3" y="482"/>
                  </a:lnTo>
                  <a:lnTo>
                    <a:pt x="9" y="447"/>
                  </a:lnTo>
                  <a:lnTo>
                    <a:pt x="21" y="414"/>
                  </a:lnTo>
                  <a:lnTo>
                    <a:pt x="37" y="381"/>
                  </a:lnTo>
                  <a:lnTo>
                    <a:pt x="57" y="351"/>
                  </a:lnTo>
                  <a:lnTo>
                    <a:pt x="81" y="324"/>
                  </a:lnTo>
                  <a:lnTo>
                    <a:pt x="100" y="300"/>
                  </a:lnTo>
                  <a:lnTo>
                    <a:pt x="114" y="273"/>
                  </a:lnTo>
                  <a:lnTo>
                    <a:pt x="123" y="245"/>
                  </a:lnTo>
                  <a:lnTo>
                    <a:pt x="126" y="213"/>
                  </a:lnTo>
                  <a:lnTo>
                    <a:pt x="124" y="189"/>
                  </a:lnTo>
                  <a:lnTo>
                    <a:pt x="119" y="165"/>
                  </a:lnTo>
                  <a:lnTo>
                    <a:pt x="109" y="142"/>
                  </a:lnTo>
                  <a:lnTo>
                    <a:pt x="97" y="121"/>
                  </a:lnTo>
                  <a:lnTo>
                    <a:pt x="81" y="103"/>
                  </a:lnTo>
                  <a:lnTo>
                    <a:pt x="71" y="90"/>
                  </a:lnTo>
                  <a:lnTo>
                    <a:pt x="66" y="75"/>
                  </a:lnTo>
                  <a:lnTo>
                    <a:pt x="63" y="60"/>
                  </a:lnTo>
                  <a:lnTo>
                    <a:pt x="66" y="45"/>
                  </a:lnTo>
                  <a:lnTo>
                    <a:pt x="71" y="31"/>
                  </a:lnTo>
                  <a:lnTo>
                    <a:pt x="81" y="18"/>
                  </a:lnTo>
                  <a:lnTo>
                    <a:pt x="94" y="8"/>
                  </a:lnTo>
                  <a:lnTo>
                    <a:pt x="108" y="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2"/>
            <p:cNvSpPr>
              <a:spLocks/>
            </p:cNvSpPr>
            <p:nvPr/>
          </p:nvSpPr>
          <p:spPr bwMode="auto">
            <a:xfrm>
              <a:off x="10248900" y="5795963"/>
              <a:ext cx="46038" cy="149225"/>
            </a:xfrm>
            <a:custGeom>
              <a:avLst/>
              <a:gdLst>
                <a:gd name="T0" fmla="*/ 160 w 290"/>
                <a:gd name="T1" fmla="*/ 2 h 943"/>
                <a:gd name="T2" fmla="*/ 187 w 290"/>
                <a:gd name="T3" fmla="*/ 17 h 943"/>
                <a:gd name="T4" fmla="*/ 243 w 290"/>
                <a:gd name="T5" fmla="*/ 90 h 943"/>
                <a:gd name="T6" fmla="*/ 278 w 290"/>
                <a:gd name="T7" fmla="*/ 174 h 943"/>
                <a:gd name="T8" fmla="*/ 290 w 290"/>
                <a:gd name="T9" fmla="*/ 266 h 943"/>
                <a:gd name="T10" fmla="*/ 278 w 290"/>
                <a:gd name="T11" fmla="*/ 357 h 943"/>
                <a:gd name="T12" fmla="*/ 243 w 290"/>
                <a:gd name="T13" fmla="*/ 440 h 943"/>
                <a:gd name="T14" fmla="*/ 187 w 290"/>
                <a:gd name="T15" fmla="*/ 513 h 943"/>
                <a:gd name="T16" fmla="*/ 144 w 290"/>
                <a:gd name="T17" fmla="*/ 572 h 943"/>
                <a:gd name="T18" fmla="*/ 123 w 290"/>
                <a:gd name="T19" fmla="*/ 641 h 943"/>
                <a:gd name="T20" fmla="*/ 123 w 290"/>
                <a:gd name="T21" fmla="*/ 714 h 943"/>
                <a:gd name="T22" fmla="*/ 144 w 290"/>
                <a:gd name="T23" fmla="*/ 782 h 943"/>
                <a:gd name="T24" fmla="*/ 187 w 290"/>
                <a:gd name="T25" fmla="*/ 841 h 943"/>
                <a:gd name="T26" fmla="*/ 203 w 290"/>
                <a:gd name="T27" fmla="*/ 868 h 943"/>
                <a:gd name="T28" fmla="*/ 203 w 290"/>
                <a:gd name="T29" fmla="*/ 898 h 943"/>
                <a:gd name="T30" fmla="*/ 187 w 290"/>
                <a:gd name="T31" fmla="*/ 926 h 943"/>
                <a:gd name="T32" fmla="*/ 160 w 290"/>
                <a:gd name="T33" fmla="*/ 941 h 943"/>
                <a:gd name="T34" fmla="*/ 129 w 290"/>
                <a:gd name="T35" fmla="*/ 941 h 943"/>
                <a:gd name="T36" fmla="*/ 102 w 290"/>
                <a:gd name="T37" fmla="*/ 926 h 943"/>
                <a:gd name="T38" fmla="*/ 47 w 290"/>
                <a:gd name="T39" fmla="*/ 853 h 943"/>
                <a:gd name="T40" fmla="*/ 12 w 290"/>
                <a:gd name="T41" fmla="*/ 769 h 943"/>
                <a:gd name="T42" fmla="*/ 0 w 290"/>
                <a:gd name="T43" fmla="*/ 677 h 943"/>
                <a:gd name="T44" fmla="*/ 12 w 290"/>
                <a:gd name="T45" fmla="*/ 586 h 943"/>
                <a:gd name="T46" fmla="*/ 47 w 290"/>
                <a:gd name="T47" fmla="*/ 502 h 943"/>
                <a:gd name="T48" fmla="*/ 103 w 290"/>
                <a:gd name="T49" fmla="*/ 429 h 943"/>
                <a:gd name="T50" fmla="*/ 145 w 290"/>
                <a:gd name="T51" fmla="*/ 370 h 943"/>
                <a:gd name="T52" fmla="*/ 167 w 290"/>
                <a:gd name="T53" fmla="*/ 302 h 943"/>
                <a:gd name="T54" fmla="*/ 167 w 290"/>
                <a:gd name="T55" fmla="*/ 229 h 943"/>
                <a:gd name="T56" fmla="*/ 145 w 290"/>
                <a:gd name="T57" fmla="*/ 161 h 943"/>
                <a:gd name="T58" fmla="*/ 103 w 290"/>
                <a:gd name="T59" fmla="*/ 102 h 943"/>
                <a:gd name="T60" fmla="*/ 87 w 290"/>
                <a:gd name="T61" fmla="*/ 75 h 943"/>
                <a:gd name="T62" fmla="*/ 87 w 290"/>
                <a:gd name="T63" fmla="*/ 44 h 943"/>
                <a:gd name="T64" fmla="*/ 103 w 290"/>
                <a:gd name="T65" fmla="*/ 17 h 943"/>
                <a:gd name="T66" fmla="*/ 130 w 290"/>
                <a:gd name="T67" fmla="*/ 2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0" h="943">
                  <a:moveTo>
                    <a:pt x="145" y="0"/>
                  </a:moveTo>
                  <a:lnTo>
                    <a:pt x="160" y="2"/>
                  </a:lnTo>
                  <a:lnTo>
                    <a:pt x="175" y="7"/>
                  </a:lnTo>
                  <a:lnTo>
                    <a:pt x="187" y="17"/>
                  </a:lnTo>
                  <a:lnTo>
                    <a:pt x="217" y="52"/>
                  </a:lnTo>
                  <a:lnTo>
                    <a:pt x="243" y="90"/>
                  </a:lnTo>
                  <a:lnTo>
                    <a:pt x="263" y="132"/>
                  </a:lnTo>
                  <a:lnTo>
                    <a:pt x="278" y="174"/>
                  </a:lnTo>
                  <a:lnTo>
                    <a:pt x="287" y="219"/>
                  </a:lnTo>
                  <a:lnTo>
                    <a:pt x="290" y="266"/>
                  </a:lnTo>
                  <a:lnTo>
                    <a:pt x="287" y="312"/>
                  </a:lnTo>
                  <a:lnTo>
                    <a:pt x="278" y="357"/>
                  </a:lnTo>
                  <a:lnTo>
                    <a:pt x="263" y="400"/>
                  </a:lnTo>
                  <a:lnTo>
                    <a:pt x="243" y="440"/>
                  </a:lnTo>
                  <a:lnTo>
                    <a:pt x="217" y="478"/>
                  </a:lnTo>
                  <a:lnTo>
                    <a:pt x="187" y="513"/>
                  </a:lnTo>
                  <a:lnTo>
                    <a:pt x="163" y="542"/>
                  </a:lnTo>
                  <a:lnTo>
                    <a:pt x="144" y="572"/>
                  </a:lnTo>
                  <a:lnTo>
                    <a:pt x="131" y="606"/>
                  </a:lnTo>
                  <a:lnTo>
                    <a:pt x="123" y="641"/>
                  </a:lnTo>
                  <a:lnTo>
                    <a:pt x="119" y="677"/>
                  </a:lnTo>
                  <a:lnTo>
                    <a:pt x="123" y="714"/>
                  </a:lnTo>
                  <a:lnTo>
                    <a:pt x="131" y="749"/>
                  </a:lnTo>
                  <a:lnTo>
                    <a:pt x="144" y="782"/>
                  </a:lnTo>
                  <a:lnTo>
                    <a:pt x="163" y="812"/>
                  </a:lnTo>
                  <a:lnTo>
                    <a:pt x="187" y="841"/>
                  </a:lnTo>
                  <a:lnTo>
                    <a:pt x="196" y="854"/>
                  </a:lnTo>
                  <a:lnTo>
                    <a:pt x="203" y="868"/>
                  </a:lnTo>
                  <a:lnTo>
                    <a:pt x="204" y="883"/>
                  </a:lnTo>
                  <a:lnTo>
                    <a:pt x="203" y="898"/>
                  </a:lnTo>
                  <a:lnTo>
                    <a:pt x="196" y="913"/>
                  </a:lnTo>
                  <a:lnTo>
                    <a:pt x="187" y="926"/>
                  </a:lnTo>
                  <a:lnTo>
                    <a:pt x="175" y="936"/>
                  </a:lnTo>
                  <a:lnTo>
                    <a:pt x="160" y="941"/>
                  </a:lnTo>
                  <a:lnTo>
                    <a:pt x="144" y="943"/>
                  </a:lnTo>
                  <a:lnTo>
                    <a:pt x="129" y="941"/>
                  </a:lnTo>
                  <a:lnTo>
                    <a:pt x="115" y="936"/>
                  </a:lnTo>
                  <a:lnTo>
                    <a:pt x="102" y="926"/>
                  </a:lnTo>
                  <a:lnTo>
                    <a:pt x="72" y="891"/>
                  </a:lnTo>
                  <a:lnTo>
                    <a:pt x="47" y="853"/>
                  </a:lnTo>
                  <a:lnTo>
                    <a:pt x="27" y="811"/>
                  </a:lnTo>
                  <a:lnTo>
                    <a:pt x="12" y="769"/>
                  </a:lnTo>
                  <a:lnTo>
                    <a:pt x="3" y="724"/>
                  </a:lnTo>
                  <a:lnTo>
                    <a:pt x="0" y="677"/>
                  </a:lnTo>
                  <a:lnTo>
                    <a:pt x="3" y="631"/>
                  </a:lnTo>
                  <a:lnTo>
                    <a:pt x="12" y="586"/>
                  </a:lnTo>
                  <a:lnTo>
                    <a:pt x="27" y="543"/>
                  </a:lnTo>
                  <a:lnTo>
                    <a:pt x="47" y="502"/>
                  </a:lnTo>
                  <a:lnTo>
                    <a:pt x="73" y="464"/>
                  </a:lnTo>
                  <a:lnTo>
                    <a:pt x="103" y="429"/>
                  </a:lnTo>
                  <a:lnTo>
                    <a:pt x="127" y="401"/>
                  </a:lnTo>
                  <a:lnTo>
                    <a:pt x="145" y="370"/>
                  </a:lnTo>
                  <a:lnTo>
                    <a:pt x="159" y="337"/>
                  </a:lnTo>
                  <a:lnTo>
                    <a:pt x="167" y="302"/>
                  </a:lnTo>
                  <a:lnTo>
                    <a:pt x="170" y="266"/>
                  </a:lnTo>
                  <a:lnTo>
                    <a:pt x="167" y="229"/>
                  </a:lnTo>
                  <a:lnTo>
                    <a:pt x="159" y="194"/>
                  </a:lnTo>
                  <a:lnTo>
                    <a:pt x="145" y="161"/>
                  </a:lnTo>
                  <a:lnTo>
                    <a:pt x="127" y="130"/>
                  </a:lnTo>
                  <a:lnTo>
                    <a:pt x="103" y="102"/>
                  </a:lnTo>
                  <a:lnTo>
                    <a:pt x="93" y="89"/>
                  </a:lnTo>
                  <a:lnTo>
                    <a:pt x="87" y="75"/>
                  </a:lnTo>
                  <a:lnTo>
                    <a:pt x="86" y="60"/>
                  </a:lnTo>
                  <a:lnTo>
                    <a:pt x="87" y="44"/>
                  </a:lnTo>
                  <a:lnTo>
                    <a:pt x="93" y="30"/>
                  </a:lnTo>
                  <a:lnTo>
                    <a:pt x="103" y="17"/>
                  </a:lnTo>
                  <a:lnTo>
                    <a:pt x="115" y="7"/>
                  </a:lnTo>
                  <a:lnTo>
                    <a:pt x="130" y="2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23"/>
            <p:cNvSpPr>
              <a:spLocks noChangeArrowheads="1"/>
            </p:cNvSpPr>
            <p:nvPr/>
          </p:nvSpPr>
          <p:spPr bwMode="auto">
            <a:xfrm>
              <a:off x="10186988" y="6072188"/>
              <a:ext cx="38100" cy="523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1" name="Freeform 28"/>
          <p:cNvSpPr>
            <a:spLocks noEditPoints="1"/>
          </p:cNvSpPr>
          <p:nvPr/>
        </p:nvSpPr>
        <p:spPr bwMode="auto">
          <a:xfrm>
            <a:off x="9102872" y="5784851"/>
            <a:ext cx="525462" cy="528638"/>
          </a:xfrm>
          <a:custGeom>
            <a:avLst/>
            <a:gdLst>
              <a:gd name="T0" fmla="*/ 3112 w 3310"/>
              <a:gd name="T1" fmla="*/ 3052 h 3331"/>
              <a:gd name="T2" fmla="*/ 2605 w 3310"/>
              <a:gd name="T3" fmla="*/ 3135 h 3331"/>
              <a:gd name="T4" fmla="*/ 2106 w 3310"/>
              <a:gd name="T5" fmla="*/ 3059 h 3331"/>
              <a:gd name="T6" fmla="*/ 1608 w 3310"/>
              <a:gd name="T7" fmla="*/ 3135 h 3331"/>
              <a:gd name="T8" fmla="*/ 2545 w 3310"/>
              <a:gd name="T9" fmla="*/ 2754 h 3331"/>
              <a:gd name="T10" fmla="*/ 2286 w 3310"/>
              <a:gd name="T11" fmla="*/ 2593 h 3331"/>
              <a:gd name="T12" fmla="*/ 2286 w 3310"/>
              <a:gd name="T13" fmla="*/ 2593 h 3331"/>
              <a:gd name="T14" fmla="*/ 2028 w 3310"/>
              <a:gd name="T15" fmla="*/ 2754 h 3331"/>
              <a:gd name="T16" fmla="*/ 3027 w 3310"/>
              <a:gd name="T17" fmla="*/ 2541 h 3331"/>
              <a:gd name="T18" fmla="*/ 2528 w 3310"/>
              <a:gd name="T19" fmla="*/ 2464 h 3331"/>
              <a:gd name="T20" fmla="*/ 2028 w 3310"/>
              <a:gd name="T21" fmla="*/ 2541 h 3331"/>
              <a:gd name="T22" fmla="*/ 1522 w 3310"/>
              <a:gd name="T23" fmla="*/ 2457 h 3331"/>
              <a:gd name="T24" fmla="*/ 2708 w 3310"/>
              <a:gd name="T25" fmla="*/ 1999 h 3331"/>
              <a:gd name="T26" fmla="*/ 2708 w 3310"/>
              <a:gd name="T27" fmla="*/ 1999 h 3331"/>
              <a:gd name="T28" fmla="*/ 2450 w 3310"/>
              <a:gd name="T29" fmla="*/ 2159 h 3331"/>
              <a:gd name="T30" fmla="*/ 1943 w 3310"/>
              <a:gd name="T31" fmla="*/ 2243 h 3331"/>
              <a:gd name="T32" fmla="*/ 2194 w 3310"/>
              <a:gd name="T33" fmla="*/ 889 h 3331"/>
              <a:gd name="T34" fmla="*/ 2106 w 3310"/>
              <a:gd name="T35" fmla="*/ 1071 h 3331"/>
              <a:gd name="T36" fmla="*/ 2205 w 3310"/>
              <a:gd name="T37" fmla="*/ 1264 h 3331"/>
              <a:gd name="T38" fmla="*/ 2423 w 3310"/>
              <a:gd name="T39" fmla="*/ 1297 h 3331"/>
              <a:gd name="T40" fmla="*/ 2576 w 3310"/>
              <a:gd name="T41" fmla="*/ 1147 h 3331"/>
              <a:gd name="T42" fmla="*/ 2546 w 3310"/>
              <a:gd name="T43" fmla="*/ 939 h 3331"/>
              <a:gd name="T44" fmla="*/ 2407 w 3310"/>
              <a:gd name="T45" fmla="*/ 1071 h 3331"/>
              <a:gd name="T46" fmla="*/ 2037 w 3310"/>
              <a:gd name="T47" fmla="*/ 28 h 3331"/>
              <a:gd name="T48" fmla="*/ 2303 w 3310"/>
              <a:gd name="T49" fmla="*/ 220 h 3331"/>
              <a:gd name="T50" fmla="*/ 2407 w 3310"/>
              <a:gd name="T51" fmla="*/ 536 h 3331"/>
              <a:gd name="T52" fmla="*/ 2917 w 3310"/>
              <a:gd name="T53" fmla="*/ 593 h 3331"/>
              <a:gd name="T54" fmla="*/ 3303 w 3310"/>
              <a:gd name="T55" fmla="*/ 1522 h 3331"/>
              <a:gd name="T56" fmla="*/ 2967 w 3310"/>
              <a:gd name="T57" fmla="*/ 2159 h 3331"/>
              <a:gd name="T58" fmla="*/ 3292 w 3310"/>
              <a:gd name="T59" fmla="*/ 2754 h 3331"/>
              <a:gd name="T60" fmla="*/ 3310 w 3310"/>
              <a:gd name="T61" fmla="*/ 2934 h 3331"/>
              <a:gd name="T62" fmla="*/ 3246 w 3310"/>
              <a:gd name="T63" fmla="*/ 3241 h 3331"/>
              <a:gd name="T64" fmla="*/ 3048 w 3310"/>
              <a:gd name="T65" fmla="*/ 3331 h 3331"/>
              <a:gd name="T66" fmla="*/ 1415 w 3310"/>
              <a:gd name="T67" fmla="*/ 3267 h 3331"/>
              <a:gd name="T68" fmla="*/ 1324 w 3310"/>
              <a:gd name="T69" fmla="*/ 3070 h 3331"/>
              <a:gd name="T70" fmla="*/ 1324 w 3310"/>
              <a:gd name="T71" fmla="*/ 2713 h 3331"/>
              <a:gd name="T72" fmla="*/ 1444 w 3310"/>
              <a:gd name="T73" fmla="*/ 1999 h 3331"/>
              <a:gd name="T74" fmla="*/ 1340 w 3310"/>
              <a:gd name="T75" fmla="*/ 1492 h 3331"/>
              <a:gd name="T76" fmla="*/ 1746 w 3310"/>
              <a:gd name="T77" fmla="*/ 574 h 3331"/>
              <a:gd name="T78" fmla="*/ 2283 w 3310"/>
              <a:gd name="T79" fmla="*/ 484 h 3331"/>
              <a:gd name="T80" fmla="*/ 2145 w 3310"/>
              <a:gd name="T81" fmla="*/ 225 h 3331"/>
              <a:gd name="T82" fmla="*/ 1866 w 3310"/>
              <a:gd name="T83" fmla="*/ 120 h 3331"/>
              <a:gd name="T84" fmla="*/ 1586 w 3310"/>
              <a:gd name="T85" fmla="*/ 225 h 3331"/>
              <a:gd name="T86" fmla="*/ 1447 w 3310"/>
              <a:gd name="T87" fmla="*/ 484 h 3331"/>
              <a:gd name="T88" fmla="*/ 1396 w 3310"/>
              <a:gd name="T89" fmla="*/ 1054 h 3331"/>
              <a:gd name="T90" fmla="*/ 1176 w 3310"/>
              <a:gd name="T91" fmla="*/ 1296 h 3331"/>
              <a:gd name="T92" fmla="*/ 847 w 3310"/>
              <a:gd name="T93" fmla="*/ 1366 h 3331"/>
              <a:gd name="T94" fmla="*/ 557 w 3310"/>
              <a:gd name="T95" fmla="*/ 1245 h 3331"/>
              <a:gd name="T96" fmla="*/ 194 w 3310"/>
              <a:gd name="T97" fmla="*/ 1120 h 3331"/>
              <a:gd name="T98" fmla="*/ 25 w 3310"/>
              <a:gd name="T99" fmla="*/ 975 h 3331"/>
              <a:gd name="T100" fmla="*/ 12 w 3310"/>
              <a:gd name="T101" fmla="*/ 312 h 3331"/>
              <a:gd name="T102" fmla="*/ 158 w 3310"/>
              <a:gd name="T103" fmla="*/ 146 h 3331"/>
              <a:gd name="T104" fmla="*/ 647 w 3310"/>
              <a:gd name="T105" fmla="*/ 131 h 3331"/>
              <a:gd name="T106" fmla="*/ 817 w 3310"/>
              <a:gd name="T107" fmla="*/ 276 h 3331"/>
              <a:gd name="T108" fmla="*/ 831 w 3310"/>
              <a:gd name="T109" fmla="*/ 939 h 3331"/>
              <a:gd name="T110" fmla="*/ 681 w 3310"/>
              <a:gd name="T111" fmla="*/ 1106 h 3331"/>
              <a:gd name="T112" fmla="*/ 760 w 3310"/>
              <a:gd name="T113" fmla="*/ 1225 h 3331"/>
              <a:gd name="T114" fmla="*/ 1055 w 3310"/>
              <a:gd name="T115" fmla="*/ 1222 h 3331"/>
              <a:gd name="T116" fmla="*/ 1274 w 3310"/>
              <a:gd name="T117" fmla="*/ 1030 h 3331"/>
              <a:gd name="T118" fmla="*/ 1328 w 3310"/>
              <a:gd name="T119" fmla="*/ 478 h 3331"/>
              <a:gd name="T120" fmla="*/ 1464 w 3310"/>
              <a:gd name="T121" fmla="*/ 178 h 3331"/>
              <a:gd name="T122" fmla="*/ 1749 w 3310"/>
              <a:gd name="T123" fmla="*/ 13 h 3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0" h="3331">
                <a:moveTo>
                  <a:pt x="2949" y="2891"/>
                </a:moveTo>
                <a:lnTo>
                  <a:pt x="2787" y="3052"/>
                </a:lnTo>
                <a:lnTo>
                  <a:pt x="2872" y="3135"/>
                </a:lnTo>
                <a:lnTo>
                  <a:pt x="2949" y="3059"/>
                </a:lnTo>
                <a:lnTo>
                  <a:pt x="3027" y="3135"/>
                </a:lnTo>
                <a:lnTo>
                  <a:pt x="3112" y="3052"/>
                </a:lnTo>
                <a:lnTo>
                  <a:pt x="2949" y="2891"/>
                </a:lnTo>
                <a:close/>
                <a:moveTo>
                  <a:pt x="2528" y="2891"/>
                </a:moveTo>
                <a:lnTo>
                  <a:pt x="2365" y="3052"/>
                </a:lnTo>
                <a:lnTo>
                  <a:pt x="2450" y="3135"/>
                </a:lnTo>
                <a:lnTo>
                  <a:pt x="2528" y="3059"/>
                </a:lnTo>
                <a:lnTo>
                  <a:pt x="2605" y="3135"/>
                </a:lnTo>
                <a:lnTo>
                  <a:pt x="2691" y="3052"/>
                </a:lnTo>
                <a:lnTo>
                  <a:pt x="2528" y="2891"/>
                </a:lnTo>
                <a:close/>
                <a:moveTo>
                  <a:pt x="2106" y="2891"/>
                </a:moveTo>
                <a:lnTo>
                  <a:pt x="1943" y="3052"/>
                </a:lnTo>
                <a:lnTo>
                  <a:pt x="2028" y="3135"/>
                </a:lnTo>
                <a:lnTo>
                  <a:pt x="2106" y="3059"/>
                </a:lnTo>
                <a:lnTo>
                  <a:pt x="2185" y="3135"/>
                </a:lnTo>
                <a:lnTo>
                  <a:pt x="2270" y="3052"/>
                </a:lnTo>
                <a:lnTo>
                  <a:pt x="2106" y="2891"/>
                </a:lnTo>
                <a:close/>
                <a:moveTo>
                  <a:pt x="1685" y="2891"/>
                </a:moveTo>
                <a:lnTo>
                  <a:pt x="1522" y="3052"/>
                </a:lnTo>
                <a:lnTo>
                  <a:pt x="1608" y="3135"/>
                </a:lnTo>
                <a:lnTo>
                  <a:pt x="1685" y="3059"/>
                </a:lnTo>
                <a:lnTo>
                  <a:pt x="1763" y="3135"/>
                </a:lnTo>
                <a:lnTo>
                  <a:pt x="1848" y="3052"/>
                </a:lnTo>
                <a:lnTo>
                  <a:pt x="1685" y="2891"/>
                </a:lnTo>
                <a:close/>
                <a:moveTo>
                  <a:pt x="2708" y="2593"/>
                </a:moveTo>
                <a:lnTo>
                  <a:pt x="2545" y="2754"/>
                </a:lnTo>
                <a:lnTo>
                  <a:pt x="2630" y="2838"/>
                </a:lnTo>
                <a:lnTo>
                  <a:pt x="2708" y="2761"/>
                </a:lnTo>
                <a:lnTo>
                  <a:pt x="2787" y="2838"/>
                </a:lnTo>
                <a:lnTo>
                  <a:pt x="2872" y="2754"/>
                </a:lnTo>
                <a:lnTo>
                  <a:pt x="2708" y="2593"/>
                </a:lnTo>
                <a:close/>
                <a:moveTo>
                  <a:pt x="2286" y="2593"/>
                </a:moveTo>
                <a:lnTo>
                  <a:pt x="2124" y="2754"/>
                </a:lnTo>
                <a:lnTo>
                  <a:pt x="2210" y="2838"/>
                </a:lnTo>
                <a:lnTo>
                  <a:pt x="2286" y="2761"/>
                </a:lnTo>
                <a:lnTo>
                  <a:pt x="2365" y="2838"/>
                </a:lnTo>
                <a:lnTo>
                  <a:pt x="2450" y="2754"/>
                </a:lnTo>
                <a:lnTo>
                  <a:pt x="2286" y="2593"/>
                </a:lnTo>
                <a:close/>
                <a:moveTo>
                  <a:pt x="1866" y="2593"/>
                </a:moveTo>
                <a:lnTo>
                  <a:pt x="1702" y="2754"/>
                </a:lnTo>
                <a:lnTo>
                  <a:pt x="1788" y="2838"/>
                </a:lnTo>
                <a:lnTo>
                  <a:pt x="1866" y="2761"/>
                </a:lnTo>
                <a:lnTo>
                  <a:pt x="1943" y="2838"/>
                </a:lnTo>
                <a:lnTo>
                  <a:pt x="2028" y="2754"/>
                </a:lnTo>
                <a:lnTo>
                  <a:pt x="1866" y="2593"/>
                </a:lnTo>
                <a:close/>
                <a:moveTo>
                  <a:pt x="2949" y="2296"/>
                </a:moveTo>
                <a:lnTo>
                  <a:pt x="2787" y="2457"/>
                </a:lnTo>
                <a:lnTo>
                  <a:pt x="2872" y="2541"/>
                </a:lnTo>
                <a:lnTo>
                  <a:pt x="2949" y="2464"/>
                </a:lnTo>
                <a:lnTo>
                  <a:pt x="3027" y="2541"/>
                </a:lnTo>
                <a:lnTo>
                  <a:pt x="3112" y="2457"/>
                </a:lnTo>
                <a:lnTo>
                  <a:pt x="2949" y="2296"/>
                </a:lnTo>
                <a:close/>
                <a:moveTo>
                  <a:pt x="2528" y="2296"/>
                </a:moveTo>
                <a:lnTo>
                  <a:pt x="2365" y="2457"/>
                </a:lnTo>
                <a:lnTo>
                  <a:pt x="2450" y="2541"/>
                </a:lnTo>
                <a:lnTo>
                  <a:pt x="2528" y="2464"/>
                </a:lnTo>
                <a:lnTo>
                  <a:pt x="2605" y="2541"/>
                </a:lnTo>
                <a:lnTo>
                  <a:pt x="2691" y="2457"/>
                </a:lnTo>
                <a:lnTo>
                  <a:pt x="2528" y="2296"/>
                </a:lnTo>
                <a:close/>
                <a:moveTo>
                  <a:pt x="2106" y="2296"/>
                </a:moveTo>
                <a:lnTo>
                  <a:pt x="1943" y="2457"/>
                </a:lnTo>
                <a:lnTo>
                  <a:pt x="2028" y="2541"/>
                </a:lnTo>
                <a:lnTo>
                  <a:pt x="2106" y="2464"/>
                </a:lnTo>
                <a:lnTo>
                  <a:pt x="2185" y="2541"/>
                </a:lnTo>
                <a:lnTo>
                  <a:pt x="2270" y="2457"/>
                </a:lnTo>
                <a:lnTo>
                  <a:pt x="2106" y="2296"/>
                </a:lnTo>
                <a:close/>
                <a:moveTo>
                  <a:pt x="1685" y="2296"/>
                </a:moveTo>
                <a:lnTo>
                  <a:pt x="1522" y="2457"/>
                </a:lnTo>
                <a:lnTo>
                  <a:pt x="1608" y="2541"/>
                </a:lnTo>
                <a:lnTo>
                  <a:pt x="1685" y="2464"/>
                </a:lnTo>
                <a:lnTo>
                  <a:pt x="1763" y="2541"/>
                </a:lnTo>
                <a:lnTo>
                  <a:pt x="1848" y="2457"/>
                </a:lnTo>
                <a:lnTo>
                  <a:pt x="1685" y="2296"/>
                </a:lnTo>
                <a:close/>
                <a:moveTo>
                  <a:pt x="2708" y="1999"/>
                </a:moveTo>
                <a:lnTo>
                  <a:pt x="2545" y="2159"/>
                </a:lnTo>
                <a:lnTo>
                  <a:pt x="2630" y="2243"/>
                </a:lnTo>
                <a:lnTo>
                  <a:pt x="2708" y="2166"/>
                </a:lnTo>
                <a:lnTo>
                  <a:pt x="2787" y="2243"/>
                </a:lnTo>
                <a:lnTo>
                  <a:pt x="2872" y="2159"/>
                </a:lnTo>
                <a:lnTo>
                  <a:pt x="2708" y="1999"/>
                </a:lnTo>
                <a:close/>
                <a:moveTo>
                  <a:pt x="2286" y="1999"/>
                </a:moveTo>
                <a:lnTo>
                  <a:pt x="2124" y="2159"/>
                </a:lnTo>
                <a:lnTo>
                  <a:pt x="2210" y="2243"/>
                </a:lnTo>
                <a:lnTo>
                  <a:pt x="2286" y="2166"/>
                </a:lnTo>
                <a:lnTo>
                  <a:pt x="2365" y="2243"/>
                </a:lnTo>
                <a:lnTo>
                  <a:pt x="2450" y="2159"/>
                </a:lnTo>
                <a:lnTo>
                  <a:pt x="2286" y="1999"/>
                </a:lnTo>
                <a:close/>
                <a:moveTo>
                  <a:pt x="1866" y="1999"/>
                </a:moveTo>
                <a:lnTo>
                  <a:pt x="1702" y="2159"/>
                </a:lnTo>
                <a:lnTo>
                  <a:pt x="1788" y="2243"/>
                </a:lnTo>
                <a:lnTo>
                  <a:pt x="1866" y="2166"/>
                </a:lnTo>
                <a:lnTo>
                  <a:pt x="1943" y="2243"/>
                </a:lnTo>
                <a:lnTo>
                  <a:pt x="2028" y="2159"/>
                </a:lnTo>
                <a:lnTo>
                  <a:pt x="1866" y="1999"/>
                </a:lnTo>
                <a:close/>
                <a:moveTo>
                  <a:pt x="2286" y="842"/>
                </a:moveTo>
                <a:lnTo>
                  <a:pt x="2254" y="853"/>
                </a:lnTo>
                <a:lnTo>
                  <a:pt x="2222" y="869"/>
                </a:lnTo>
                <a:lnTo>
                  <a:pt x="2194" y="889"/>
                </a:lnTo>
                <a:lnTo>
                  <a:pt x="2169" y="912"/>
                </a:lnTo>
                <a:lnTo>
                  <a:pt x="2148" y="939"/>
                </a:lnTo>
                <a:lnTo>
                  <a:pt x="2130" y="968"/>
                </a:lnTo>
                <a:lnTo>
                  <a:pt x="2118" y="1001"/>
                </a:lnTo>
                <a:lnTo>
                  <a:pt x="2109" y="1035"/>
                </a:lnTo>
                <a:lnTo>
                  <a:pt x="2106" y="1071"/>
                </a:lnTo>
                <a:lnTo>
                  <a:pt x="2109" y="1109"/>
                </a:lnTo>
                <a:lnTo>
                  <a:pt x="2119" y="1147"/>
                </a:lnTo>
                <a:lnTo>
                  <a:pt x="2133" y="1181"/>
                </a:lnTo>
                <a:lnTo>
                  <a:pt x="2153" y="1212"/>
                </a:lnTo>
                <a:lnTo>
                  <a:pt x="2177" y="1240"/>
                </a:lnTo>
                <a:lnTo>
                  <a:pt x="2205" y="1264"/>
                </a:lnTo>
                <a:lnTo>
                  <a:pt x="2237" y="1282"/>
                </a:lnTo>
                <a:lnTo>
                  <a:pt x="2271" y="1297"/>
                </a:lnTo>
                <a:lnTo>
                  <a:pt x="2308" y="1306"/>
                </a:lnTo>
                <a:lnTo>
                  <a:pt x="2347" y="1309"/>
                </a:lnTo>
                <a:lnTo>
                  <a:pt x="2386" y="1306"/>
                </a:lnTo>
                <a:lnTo>
                  <a:pt x="2423" y="1297"/>
                </a:lnTo>
                <a:lnTo>
                  <a:pt x="2457" y="1282"/>
                </a:lnTo>
                <a:lnTo>
                  <a:pt x="2489" y="1264"/>
                </a:lnTo>
                <a:lnTo>
                  <a:pt x="2517" y="1240"/>
                </a:lnTo>
                <a:lnTo>
                  <a:pt x="2541" y="1212"/>
                </a:lnTo>
                <a:lnTo>
                  <a:pt x="2561" y="1181"/>
                </a:lnTo>
                <a:lnTo>
                  <a:pt x="2576" y="1147"/>
                </a:lnTo>
                <a:lnTo>
                  <a:pt x="2584" y="1109"/>
                </a:lnTo>
                <a:lnTo>
                  <a:pt x="2587" y="1071"/>
                </a:lnTo>
                <a:lnTo>
                  <a:pt x="2585" y="1035"/>
                </a:lnTo>
                <a:lnTo>
                  <a:pt x="2577" y="1001"/>
                </a:lnTo>
                <a:lnTo>
                  <a:pt x="2564" y="968"/>
                </a:lnTo>
                <a:lnTo>
                  <a:pt x="2546" y="939"/>
                </a:lnTo>
                <a:lnTo>
                  <a:pt x="2526" y="912"/>
                </a:lnTo>
                <a:lnTo>
                  <a:pt x="2500" y="889"/>
                </a:lnTo>
                <a:lnTo>
                  <a:pt x="2472" y="869"/>
                </a:lnTo>
                <a:lnTo>
                  <a:pt x="2441" y="853"/>
                </a:lnTo>
                <a:lnTo>
                  <a:pt x="2407" y="842"/>
                </a:lnTo>
                <a:lnTo>
                  <a:pt x="2407" y="1071"/>
                </a:lnTo>
                <a:lnTo>
                  <a:pt x="2286" y="1071"/>
                </a:lnTo>
                <a:lnTo>
                  <a:pt x="2286" y="842"/>
                </a:lnTo>
                <a:close/>
                <a:moveTo>
                  <a:pt x="1866" y="0"/>
                </a:moveTo>
                <a:lnTo>
                  <a:pt x="1925" y="4"/>
                </a:lnTo>
                <a:lnTo>
                  <a:pt x="1982" y="13"/>
                </a:lnTo>
                <a:lnTo>
                  <a:pt x="2037" y="28"/>
                </a:lnTo>
                <a:lnTo>
                  <a:pt x="2089" y="48"/>
                </a:lnTo>
                <a:lnTo>
                  <a:pt x="2138" y="74"/>
                </a:lnTo>
                <a:lnTo>
                  <a:pt x="2186" y="104"/>
                </a:lnTo>
                <a:lnTo>
                  <a:pt x="2229" y="139"/>
                </a:lnTo>
                <a:lnTo>
                  <a:pt x="2267" y="178"/>
                </a:lnTo>
                <a:lnTo>
                  <a:pt x="2303" y="220"/>
                </a:lnTo>
                <a:lnTo>
                  <a:pt x="2334" y="266"/>
                </a:lnTo>
                <a:lnTo>
                  <a:pt x="2359" y="316"/>
                </a:lnTo>
                <a:lnTo>
                  <a:pt x="2380" y="367"/>
                </a:lnTo>
                <a:lnTo>
                  <a:pt x="2394" y="421"/>
                </a:lnTo>
                <a:lnTo>
                  <a:pt x="2404" y="478"/>
                </a:lnTo>
                <a:lnTo>
                  <a:pt x="2407" y="536"/>
                </a:lnTo>
                <a:lnTo>
                  <a:pt x="2753" y="536"/>
                </a:lnTo>
                <a:lnTo>
                  <a:pt x="2789" y="538"/>
                </a:lnTo>
                <a:lnTo>
                  <a:pt x="2823" y="546"/>
                </a:lnTo>
                <a:lnTo>
                  <a:pt x="2857" y="558"/>
                </a:lnTo>
                <a:lnTo>
                  <a:pt x="2887" y="574"/>
                </a:lnTo>
                <a:lnTo>
                  <a:pt x="2917" y="593"/>
                </a:lnTo>
                <a:lnTo>
                  <a:pt x="2942" y="617"/>
                </a:lnTo>
                <a:lnTo>
                  <a:pt x="2965" y="643"/>
                </a:lnTo>
                <a:lnTo>
                  <a:pt x="2984" y="673"/>
                </a:lnTo>
                <a:lnTo>
                  <a:pt x="2999" y="706"/>
                </a:lnTo>
                <a:lnTo>
                  <a:pt x="3293" y="1493"/>
                </a:lnTo>
                <a:lnTo>
                  <a:pt x="3303" y="1522"/>
                </a:lnTo>
                <a:lnTo>
                  <a:pt x="3308" y="1553"/>
                </a:lnTo>
                <a:lnTo>
                  <a:pt x="3310" y="1584"/>
                </a:lnTo>
                <a:lnTo>
                  <a:pt x="3310" y="2175"/>
                </a:lnTo>
                <a:lnTo>
                  <a:pt x="3292" y="2159"/>
                </a:lnTo>
                <a:lnTo>
                  <a:pt x="3130" y="1999"/>
                </a:lnTo>
                <a:lnTo>
                  <a:pt x="2967" y="2159"/>
                </a:lnTo>
                <a:lnTo>
                  <a:pt x="3052" y="2243"/>
                </a:lnTo>
                <a:lnTo>
                  <a:pt x="3130" y="2166"/>
                </a:lnTo>
                <a:lnTo>
                  <a:pt x="3210" y="2246"/>
                </a:lnTo>
                <a:lnTo>
                  <a:pt x="3310" y="2332"/>
                </a:lnTo>
                <a:lnTo>
                  <a:pt x="3310" y="2771"/>
                </a:lnTo>
                <a:lnTo>
                  <a:pt x="3292" y="2754"/>
                </a:lnTo>
                <a:lnTo>
                  <a:pt x="3130" y="2593"/>
                </a:lnTo>
                <a:lnTo>
                  <a:pt x="2967" y="2754"/>
                </a:lnTo>
                <a:lnTo>
                  <a:pt x="3052" y="2838"/>
                </a:lnTo>
                <a:lnTo>
                  <a:pt x="3130" y="2761"/>
                </a:lnTo>
                <a:lnTo>
                  <a:pt x="3208" y="2839"/>
                </a:lnTo>
                <a:lnTo>
                  <a:pt x="3310" y="2934"/>
                </a:lnTo>
                <a:lnTo>
                  <a:pt x="3310" y="3070"/>
                </a:lnTo>
                <a:lnTo>
                  <a:pt x="3308" y="3109"/>
                </a:lnTo>
                <a:lnTo>
                  <a:pt x="3300" y="3146"/>
                </a:lnTo>
                <a:lnTo>
                  <a:pt x="3286" y="3180"/>
                </a:lnTo>
                <a:lnTo>
                  <a:pt x="3268" y="3212"/>
                </a:lnTo>
                <a:lnTo>
                  <a:pt x="3246" y="3241"/>
                </a:lnTo>
                <a:lnTo>
                  <a:pt x="3220" y="3267"/>
                </a:lnTo>
                <a:lnTo>
                  <a:pt x="3190" y="3290"/>
                </a:lnTo>
                <a:lnTo>
                  <a:pt x="3159" y="3308"/>
                </a:lnTo>
                <a:lnTo>
                  <a:pt x="3123" y="3321"/>
                </a:lnTo>
                <a:lnTo>
                  <a:pt x="3087" y="3329"/>
                </a:lnTo>
                <a:lnTo>
                  <a:pt x="3048" y="3331"/>
                </a:lnTo>
                <a:lnTo>
                  <a:pt x="1586" y="3331"/>
                </a:lnTo>
                <a:lnTo>
                  <a:pt x="1548" y="3329"/>
                </a:lnTo>
                <a:lnTo>
                  <a:pt x="1510" y="3321"/>
                </a:lnTo>
                <a:lnTo>
                  <a:pt x="1476" y="3308"/>
                </a:lnTo>
                <a:lnTo>
                  <a:pt x="1443" y="3290"/>
                </a:lnTo>
                <a:lnTo>
                  <a:pt x="1415" y="3267"/>
                </a:lnTo>
                <a:lnTo>
                  <a:pt x="1389" y="3241"/>
                </a:lnTo>
                <a:lnTo>
                  <a:pt x="1367" y="3212"/>
                </a:lnTo>
                <a:lnTo>
                  <a:pt x="1349" y="3180"/>
                </a:lnTo>
                <a:lnTo>
                  <a:pt x="1335" y="3146"/>
                </a:lnTo>
                <a:lnTo>
                  <a:pt x="1327" y="3109"/>
                </a:lnTo>
                <a:lnTo>
                  <a:pt x="1324" y="3070"/>
                </a:lnTo>
                <a:lnTo>
                  <a:pt x="1324" y="2881"/>
                </a:lnTo>
                <a:lnTo>
                  <a:pt x="1444" y="2761"/>
                </a:lnTo>
                <a:lnTo>
                  <a:pt x="1522" y="2838"/>
                </a:lnTo>
                <a:lnTo>
                  <a:pt x="1608" y="2754"/>
                </a:lnTo>
                <a:lnTo>
                  <a:pt x="1444" y="2593"/>
                </a:lnTo>
                <a:lnTo>
                  <a:pt x="1324" y="2713"/>
                </a:lnTo>
                <a:lnTo>
                  <a:pt x="1324" y="2275"/>
                </a:lnTo>
                <a:lnTo>
                  <a:pt x="1426" y="2184"/>
                </a:lnTo>
                <a:lnTo>
                  <a:pt x="1444" y="2166"/>
                </a:lnTo>
                <a:lnTo>
                  <a:pt x="1522" y="2243"/>
                </a:lnTo>
                <a:lnTo>
                  <a:pt x="1608" y="2159"/>
                </a:lnTo>
                <a:lnTo>
                  <a:pt x="1444" y="1999"/>
                </a:lnTo>
                <a:lnTo>
                  <a:pt x="1345" y="2098"/>
                </a:lnTo>
                <a:lnTo>
                  <a:pt x="1324" y="2116"/>
                </a:lnTo>
                <a:lnTo>
                  <a:pt x="1324" y="1584"/>
                </a:lnTo>
                <a:lnTo>
                  <a:pt x="1326" y="1553"/>
                </a:lnTo>
                <a:lnTo>
                  <a:pt x="1331" y="1522"/>
                </a:lnTo>
                <a:lnTo>
                  <a:pt x="1340" y="1492"/>
                </a:lnTo>
                <a:lnTo>
                  <a:pt x="1635" y="706"/>
                </a:lnTo>
                <a:lnTo>
                  <a:pt x="1651" y="673"/>
                </a:lnTo>
                <a:lnTo>
                  <a:pt x="1670" y="643"/>
                </a:lnTo>
                <a:lnTo>
                  <a:pt x="1692" y="617"/>
                </a:lnTo>
                <a:lnTo>
                  <a:pt x="1718" y="593"/>
                </a:lnTo>
                <a:lnTo>
                  <a:pt x="1746" y="574"/>
                </a:lnTo>
                <a:lnTo>
                  <a:pt x="1778" y="558"/>
                </a:lnTo>
                <a:lnTo>
                  <a:pt x="1811" y="546"/>
                </a:lnTo>
                <a:lnTo>
                  <a:pt x="1846" y="538"/>
                </a:lnTo>
                <a:lnTo>
                  <a:pt x="1882" y="536"/>
                </a:lnTo>
                <a:lnTo>
                  <a:pt x="2286" y="536"/>
                </a:lnTo>
                <a:lnTo>
                  <a:pt x="2283" y="484"/>
                </a:lnTo>
                <a:lnTo>
                  <a:pt x="2274" y="434"/>
                </a:lnTo>
                <a:lnTo>
                  <a:pt x="2258" y="386"/>
                </a:lnTo>
                <a:lnTo>
                  <a:pt x="2237" y="340"/>
                </a:lnTo>
                <a:lnTo>
                  <a:pt x="2211" y="299"/>
                </a:lnTo>
                <a:lnTo>
                  <a:pt x="2180" y="260"/>
                </a:lnTo>
                <a:lnTo>
                  <a:pt x="2145" y="225"/>
                </a:lnTo>
                <a:lnTo>
                  <a:pt x="2106" y="194"/>
                </a:lnTo>
                <a:lnTo>
                  <a:pt x="2064" y="168"/>
                </a:lnTo>
                <a:lnTo>
                  <a:pt x="2018" y="148"/>
                </a:lnTo>
                <a:lnTo>
                  <a:pt x="1970" y="133"/>
                </a:lnTo>
                <a:lnTo>
                  <a:pt x="1918" y="123"/>
                </a:lnTo>
                <a:lnTo>
                  <a:pt x="1866" y="120"/>
                </a:lnTo>
                <a:lnTo>
                  <a:pt x="1813" y="123"/>
                </a:lnTo>
                <a:lnTo>
                  <a:pt x="1762" y="133"/>
                </a:lnTo>
                <a:lnTo>
                  <a:pt x="1714" y="148"/>
                </a:lnTo>
                <a:lnTo>
                  <a:pt x="1668" y="168"/>
                </a:lnTo>
                <a:lnTo>
                  <a:pt x="1625" y="194"/>
                </a:lnTo>
                <a:lnTo>
                  <a:pt x="1586" y="225"/>
                </a:lnTo>
                <a:lnTo>
                  <a:pt x="1551" y="260"/>
                </a:lnTo>
                <a:lnTo>
                  <a:pt x="1520" y="299"/>
                </a:lnTo>
                <a:lnTo>
                  <a:pt x="1493" y="340"/>
                </a:lnTo>
                <a:lnTo>
                  <a:pt x="1473" y="386"/>
                </a:lnTo>
                <a:lnTo>
                  <a:pt x="1457" y="434"/>
                </a:lnTo>
                <a:lnTo>
                  <a:pt x="1447" y="484"/>
                </a:lnTo>
                <a:lnTo>
                  <a:pt x="1444" y="536"/>
                </a:lnTo>
                <a:lnTo>
                  <a:pt x="1444" y="834"/>
                </a:lnTo>
                <a:lnTo>
                  <a:pt x="1441" y="892"/>
                </a:lnTo>
                <a:lnTo>
                  <a:pt x="1432" y="948"/>
                </a:lnTo>
                <a:lnTo>
                  <a:pt x="1417" y="1003"/>
                </a:lnTo>
                <a:lnTo>
                  <a:pt x="1396" y="1054"/>
                </a:lnTo>
                <a:lnTo>
                  <a:pt x="1370" y="1103"/>
                </a:lnTo>
                <a:lnTo>
                  <a:pt x="1339" y="1150"/>
                </a:lnTo>
                <a:lnTo>
                  <a:pt x="1305" y="1192"/>
                </a:lnTo>
                <a:lnTo>
                  <a:pt x="1265" y="1231"/>
                </a:lnTo>
                <a:lnTo>
                  <a:pt x="1222" y="1265"/>
                </a:lnTo>
                <a:lnTo>
                  <a:pt x="1176" y="1296"/>
                </a:lnTo>
                <a:lnTo>
                  <a:pt x="1126" y="1321"/>
                </a:lnTo>
                <a:lnTo>
                  <a:pt x="1074" y="1342"/>
                </a:lnTo>
                <a:lnTo>
                  <a:pt x="1018" y="1356"/>
                </a:lnTo>
                <a:lnTo>
                  <a:pt x="962" y="1365"/>
                </a:lnTo>
                <a:lnTo>
                  <a:pt x="903" y="1368"/>
                </a:lnTo>
                <a:lnTo>
                  <a:pt x="847" y="1366"/>
                </a:lnTo>
                <a:lnTo>
                  <a:pt x="793" y="1358"/>
                </a:lnTo>
                <a:lnTo>
                  <a:pt x="741" y="1345"/>
                </a:lnTo>
                <a:lnTo>
                  <a:pt x="691" y="1326"/>
                </a:lnTo>
                <a:lnTo>
                  <a:pt x="644" y="1303"/>
                </a:lnTo>
                <a:lnTo>
                  <a:pt x="599" y="1276"/>
                </a:lnTo>
                <a:lnTo>
                  <a:pt x="557" y="1245"/>
                </a:lnTo>
                <a:lnTo>
                  <a:pt x="519" y="1211"/>
                </a:lnTo>
                <a:lnTo>
                  <a:pt x="483" y="1173"/>
                </a:lnTo>
                <a:lnTo>
                  <a:pt x="453" y="1131"/>
                </a:lnTo>
                <a:lnTo>
                  <a:pt x="274" y="1131"/>
                </a:lnTo>
                <a:lnTo>
                  <a:pt x="233" y="1128"/>
                </a:lnTo>
                <a:lnTo>
                  <a:pt x="194" y="1120"/>
                </a:lnTo>
                <a:lnTo>
                  <a:pt x="158" y="1105"/>
                </a:lnTo>
                <a:lnTo>
                  <a:pt x="125" y="1088"/>
                </a:lnTo>
                <a:lnTo>
                  <a:pt x="94" y="1065"/>
                </a:lnTo>
                <a:lnTo>
                  <a:pt x="67" y="1038"/>
                </a:lnTo>
                <a:lnTo>
                  <a:pt x="44" y="1008"/>
                </a:lnTo>
                <a:lnTo>
                  <a:pt x="25" y="975"/>
                </a:lnTo>
                <a:lnTo>
                  <a:pt x="12" y="938"/>
                </a:lnTo>
                <a:lnTo>
                  <a:pt x="3" y="900"/>
                </a:lnTo>
                <a:lnTo>
                  <a:pt x="0" y="861"/>
                </a:lnTo>
                <a:lnTo>
                  <a:pt x="0" y="390"/>
                </a:lnTo>
                <a:lnTo>
                  <a:pt x="3" y="351"/>
                </a:lnTo>
                <a:lnTo>
                  <a:pt x="12" y="312"/>
                </a:lnTo>
                <a:lnTo>
                  <a:pt x="25" y="276"/>
                </a:lnTo>
                <a:lnTo>
                  <a:pt x="44" y="243"/>
                </a:lnTo>
                <a:lnTo>
                  <a:pt x="67" y="213"/>
                </a:lnTo>
                <a:lnTo>
                  <a:pt x="94" y="186"/>
                </a:lnTo>
                <a:lnTo>
                  <a:pt x="125" y="163"/>
                </a:lnTo>
                <a:lnTo>
                  <a:pt x="158" y="146"/>
                </a:lnTo>
                <a:lnTo>
                  <a:pt x="194" y="131"/>
                </a:lnTo>
                <a:lnTo>
                  <a:pt x="233" y="123"/>
                </a:lnTo>
                <a:lnTo>
                  <a:pt x="274" y="120"/>
                </a:lnTo>
                <a:lnTo>
                  <a:pt x="568" y="120"/>
                </a:lnTo>
                <a:lnTo>
                  <a:pt x="609" y="123"/>
                </a:lnTo>
                <a:lnTo>
                  <a:pt x="647" y="131"/>
                </a:lnTo>
                <a:lnTo>
                  <a:pt x="684" y="146"/>
                </a:lnTo>
                <a:lnTo>
                  <a:pt x="717" y="163"/>
                </a:lnTo>
                <a:lnTo>
                  <a:pt x="748" y="186"/>
                </a:lnTo>
                <a:lnTo>
                  <a:pt x="775" y="213"/>
                </a:lnTo>
                <a:lnTo>
                  <a:pt x="798" y="243"/>
                </a:lnTo>
                <a:lnTo>
                  <a:pt x="817" y="276"/>
                </a:lnTo>
                <a:lnTo>
                  <a:pt x="831" y="312"/>
                </a:lnTo>
                <a:lnTo>
                  <a:pt x="839" y="351"/>
                </a:lnTo>
                <a:lnTo>
                  <a:pt x="842" y="390"/>
                </a:lnTo>
                <a:lnTo>
                  <a:pt x="842" y="861"/>
                </a:lnTo>
                <a:lnTo>
                  <a:pt x="839" y="901"/>
                </a:lnTo>
                <a:lnTo>
                  <a:pt x="831" y="939"/>
                </a:lnTo>
                <a:lnTo>
                  <a:pt x="816" y="976"/>
                </a:lnTo>
                <a:lnTo>
                  <a:pt x="797" y="1009"/>
                </a:lnTo>
                <a:lnTo>
                  <a:pt x="774" y="1039"/>
                </a:lnTo>
                <a:lnTo>
                  <a:pt x="746" y="1066"/>
                </a:lnTo>
                <a:lnTo>
                  <a:pt x="715" y="1088"/>
                </a:lnTo>
                <a:lnTo>
                  <a:pt x="681" y="1106"/>
                </a:lnTo>
                <a:lnTo>
                  <a:pt x="644" y="1120"/>
                </a:lnTo>
                <a:lnTo>
                  <a:pt x="604" y="1127"/>
                </a:lnTo>
                <a:lnTo>
                  <a:pt x="639" y="1158"/>
                </a:lnTo>
                <a:lnTo>
                  <a:pt x="676" y="1185"/>
                </a:lnTo>
                <a:lnTo>
                  <a:pt x="717" y="1207"/>
                </a:lnTo>
                <a:lnTo>
                  <a:pt x="760" y="1225"/>
                </a:lnTo>
                <a:lnTo>
                  <a:pt x="805" y="1239"/>
                </a:lnTo>
                <a:lnTo>
                  <a:pt x="854" y="1247"/>
                </a:lnTo>
                <a:lnTo>
                  <a:pt x="903" y="1250"/>
                </a:lnTo>
                <a:lnTo>
                  <a:pt x="955" y="1247"/>
                </a:lnTo>
                <a:lnTo>
                  <a:pt x="1006" y="1237"/>
                </a:lnTo>
                <a:lnTo>
                  <a:pt x="1055" y="1222"/>
                </a:lnTo>
                <a:lnTo>
                  <a:pt x="1100" y="1201"/>
                </a:lnTo>
                <a:lnTo>
                  <a:pt x="1143" y="1176"/>
                </a:lnTo>
                <a:lnTo>
                  <a:pt x="1182" y="1145"/>
                </a:lnTo>
                <a:lnTo>
                  <a:pt x="1218" y="1110"/>
                </a:lnTo>
                <a:lnTo>
                  <a:pt x="1248" y="1071"/>
                </a:lnTo>
                <a:lnTo>
                  <a:pt x="1274" y="1030"/>
                </a:lnTo>
                <a:lnTo>
                  <a:pt x="1295" y="984"/>
                </a:lnTo>
                <a:lnTo>
                  <a:pt x="1311" y="936"/>
                </a:lnTo>
                <a:lnTo>
                  <a:pt x="1320" y="886"/>
                </a:lnTo>
                <a:lnTo>
                  <a:pt x="1324" y="834"/>
                </a:lnTo>
                <a:lnTo>
                  <a:pt x="1324" y="536"/>
                </a:lnTo>
                <a:lnTo>
                  <a:pt x="1328" y="478"/>
                </a:lnTo>
                <a:lnTo>
                  <a:pt x="1336" y="421"/>
                </a:lnTo>
                <a:lnTo>
                  <a:pt x="1352" y="367"/>
                </a:lnTo>
                <a:lnTo>
                  <a:pt x="1372" y="316"/>
                </a:lnTo>
                <a:lnTo>
                  <a:pt x="1398" y="266"/>
                </a:lnTo>
                <a:lnTo>
                  <a:pt x="1428" y="220"/>
                </a:lnTo>
                <a:lnTo>
                  <a:pt x="1464" y="178"/>
                </a:lnTo>
                <a:lnTo>
                  <a:pt x="1503" y="139"/>
                </a:lnTo>
                <a:lnTo>
                  <a:pt x="1546" y="104"/>
                </a:lnTo>
                <a:lnTo>
                  <a:pt x="1592" y="74"/>
                </a:lnTo>
                <a:lnTo>
                  <a:pt x="1642" y="48"/>
                </a:lnTo>
                <a:lnTo>
                  <a:pt x="1695" y="28"/>
                </a:lnTo>
                <a:lnTo>
                  <a:pt x="1749" y="13"/>
                </a:lnTo>
                <a:lnTo>
                  <a:pt x="1807" y="4"/>
                </a:lnTo>
                <a:lnTo>
                  <a:pt x="18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33"/>
          <p:cNvSpPr>
            <a:spLocks noEditPoints="1"/>
          </p:cNvSpPr>
          <p:nvPr/>
        </p:nvSpPr>
        <p:spPr bwMode="auto">
          <a:xfrm>
            <a:off x="8179284" y="5788026"/>
            <a:ext cx="501650" cy="525463"/>
          </a:xfrm>
          <a:custGeom>
            <a:avLst/>
            <a:gdLst>
              <a:gd name="T0" fmla="*/ 715 w 3160"/>
              <a:gd name="T1" fmla="*/ 2676 h 3317"/>
              <a:gd name="T2" fmla="*/ 904 w 3160"/>
              <a:gd name="T3" fmla="*/ 2551 h 3317"/>
              <a:gd name="T4" fmla="*/ 1070 w 3160"/>
              <a:gd name="T5" fmla="*/ 2507 h 3317"/>
              <a:gd name="T6" fmla="*/ 396 w 3160"/>
              <a:gd name="T7" fmla="*/ 2258 h 3317"/>
              <a:gd name="T8" fmla="*/ 482 w 3160"/>
              <a:gd name="T9" fmla="*/ 2109 h 3317"/>
              <a:gd name="T10" fmla="*/ 939 w 3160"/>
              <a:gd name="T11" fmla="*/ 2154 h 3317"/>
              <a:gd name="T12" fmla="*/ 1201 w 3160"/>
              <a:gd name="T13" fmla="*/ 1987 h 3317"/>
              <a:gd name="T14" fmla="*/ 1278 w 3160"/>
              <a:gd name="T15" fmla="*/ 1931 h 3317"/>
              <a:gd name="T16" fmla="*/ 1541 w 3160"/>
              <a:gd name="T17" fmla="*/ 2062 h 3317"/>
              <a:gd name="T18" fmla="*/ 1783 w 3160"/>
              <a:gd name="T19" fmla="*/ 1899 h 3317"/>
              <a:gd name="T20" fmla="*/ 491 w 3160"/>
              <a:gd name="T21" fmla="*/ 1624 h 3317"/>
              <a:gd name="T22" fmla="*/ 640 w 3160"/>
              <a:gd name="T23" fmla="*/ 1537 h 3317"/>
              <a:gd name="T24" fmla="*/ 856 w 3160"/>
              <a:gd name="T25" fmla="*/ 1598 h 3317"/>
              <a:gd name="T26" fmla="*/ 1141 w 3160"/>
              <a:gd name="T27" fmla="*/ 1540 h 3317"/>
              <a:gd name="T28" fmla="*/ 1320 w 3160"/>
              <a:gd name="T29" fmla="*/ 1392 h 3317"/>
              <a:gd name="T30" fmla="*/ 1397 w 3160"/>
              <a:gd name="T31" fmla="*/ 1336 h 3317"/>
              <a:gd name="T32" fmla="*/ 2003 w 3160"/>
              <a:gd name="T33" fmla="*/ 1333 h 3317"/>
              <a:gd name="T34" fmla="*/ 317 w 3160"/>
              <a:gd name="T35" fmla="*/ 1097 h 3317"/>
              <a:gd name="T36" fmla="*/ 356 w 3160"/>
              <a:gd name="T37" fmla="*/ 1096 h 3317"/>
              <a:gd name="T38" fmla="*/ 1052 w 3160"/>
              <a:gd name="T39" fmla="*/ 1153 h 3317"/>
              <a:gd name="T40" fmla="*/ 2548 w 3160"/>
              <a:gd name="T41" fmla="*/ 919 h 3317"/>
              <a:gd name="T42" fmla="*/ 2625 w 3160"/>
              <a:gd name="T43" fmla="*/ 975 h 3317"/>
              <a:gd name="T44" fmla="*/ 638 w 3160"/>
              <a:gd name="T45" fmla="*/ 940 h 3317"/>
              <a:gd name="T46" fmla="*/ 909 w 3160"/>
              <a:gd name="T47" fmla="*/ 695 h 3317"/>
              <a:gd name="T48" fmla="*/ 3017 w 3160"/>
              <a:gd name="T49" fmla="*/ 690 h 3317"/>
              <a:gd name="T50" fmla="*/ 1569 w 3160"/>
              <a:gd name="T51" fmla="*/ 710 h 3317"/>
              <a:gd name="T52" fmla="*/ 1810 w 3160"/>
              <a:gd name="T53" fmla="*/ 873 h 3317"/>
              <a:gd name="T54" fmla="*/ 953 w 3160"/>
              <a:gd name="T55" fmla="*/ 548 h 3317"/>
              <a:gd name="T56" fmla="*/ 829 w 3160"/>
              <a:gd name="T57" fmla="*/ 467 h 3317"/>
              <a:gd name="T58" fmla="*/ 1097 w 3160"/>
              <a:gd name="T59" fmla="*/ 575 h 3317"/>
              <a:gd name="T60" fmla="*/ 1202 w 3160"/>
              <a:gd name="T61" fmla="*/ 394 h 3317"/>
              <a:gd name="T62" fmla="*/ 2112 w 3160"/>
              <a:gd name="T63" fmla="*/ 375 h 3317"/>
              <a:gd name="T64" fmla="*/ 2601 w 3160"/>
              <a:gd name="T65" fmla="*/ 282 h 3317"/>
              <a:gd name="T66" fmla="*/ 2636 w 3160"/>
              <a:gd name="T67" fmla="*/ 379 h 3317"/>
              <a:gd name="T68" fmla="*/ 1894 w 3160"/>
              <a:gd name="T69" fmla="*/ 318 h 3317"/>
              <a:gd name="T70" fmla="*/ 1667 w 3160"/>
              <a:gd name="T71" fmla="*/ 313 h 3317"/>
              <a:gd name="T72" fmla="*/ 2057 w 3160"/>
              <a:gd name="T73" fmla="*/ 89 h 3317"/>
              <a:gd name="T74" fmla="*/ 2300 w 3160"/>
              <a:gd name="T75" fmla="*/ 47 h 3317"/>
              <a:gd name="T76" fmla="*/ 2601 w 3160"/>
              <a:gd name="T77" fmla="*/ 163 h 3317"/>
              <a:gd name="T78" fmla="*/ 2756 w 3160"/>
              <a:gd name="T79" fmla="*/ 436 h 3317"/>
              <a:gd name="T80" fmla="*/ 2981 w 3160"/>
              <a:gd name="T81" fmla="*/ 560 h 3317"/>
              <a:gd name="T82" fmla="*/ 3139 w 3160"/>
              <a:gd name="T83" fmla="*/ 813 h 3317"/>
              <a:gd name="T84" fmla="*/ 729 w 3160"/>
              <a:gd name="T85" fmla="*/ 3315 h 3317"/>
              <a:gd name="T86" fmla="*/ 488 w 3160"/>
              <a:gd name="T87" fmla="*/ 3176 h 3317"/>
              <a:gd name="T88" fmla="*/ 281 w 3160"/>
              <a:gd name="T89" fmla="*/ 3033 h 3317"/>
              <a:gd name="T90" fmla="*/ 378 w 3160"/>
              <a:gd name="T91" fmla="*/ 2962 h 3317"/>
              <a:gd name="T92" fmla="*/ 335 w 3160"/>
              <a:gd name="T93" fmla="*/ 2868 h 3317"/>
              <a:gd name="T94" fmla="*/ 104 w 3160"/>
              <a:gd name="T95" fmla="*/ 2633 h 3317"/>
              <a:gd name="T96" fmla="*/ 202 w 3160"/>
              <a:gd name="T97" fmla="*/ 2140 h 3317"/>
              <a:gd name="T98" fmla="*/ 175 w 3160"/>
              <a:gd name="T99" fmla="*/ 2047 h 3317"/>
              <a:gd name="T100" fmla="*/ 191 w 3160"/>
              <a:gd name="T101" fmla="*/ 2221 h 3317"/>
              <a:gd name="T102" fmla="*/ 2 w 3160"/>
              <a:gd name="T103" fmla="*/ 2138 h 3317"/>
              <a:gd name="T104" fmla="*/ 206 w 3160"/>
              <a:gd name="T105" fmla="*/ 1852 h 3317"/>
              <a:gd name="T106" fmla="*/ 218 w 3160"/>
              <a:gd name="T107" fmla="*/ 1725 h 3317"/>
              <a:gd name="T108" fmla="*/ 143 w 3160"/>
              <a:gd name="T109" fmla="*/ 1118 h 3317"/>
              <a:gd name="T110" fmla="*/ 369 w 3160"/>
              <a:gd name="T111" fmla="*/ 856 h 3317"/>
              <a:gd name="T112" fmla="*/ 697 w 3160"/>
              <a:gd name="T113" fmla="*/ 610 h 3317"/>
              <a:gd name="T114" fmla="*/ 904 w 3160"/>
              <a:gd name="T115" fmla="*/ 321 h 3317"/>
              <a:gd name="T116" fmla="*/ 1135 w 3160"/>
              <a:gd name="T117" fmla="*/ 24 h 3317"/>
              <a:gd name="T118" fmla="*/ 1533 w 3160"/>
              <a:gd name="T119" fmla="*/ 117 h 3317"/>
              <a:gd name="T120" fmla="*/ 1855 w 3160"/>
              <a:gd name="T121" fmla="*/ 3 h 3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60" h="3317">
                <a:moveTo>
                  <a:pt x="666" y="2582"/>
                </a:moveTo>
                <a:lnTo>
                  <a:pt x="648" y="2585"/>
                </a:lnTo>
                <a:lnTo>
                  <a:pt x="632" y="2593"/>
                </a:lnTo>
                <a:lnTo>
                  <a:pt x="619" y="2605"/>
                </a:lnTo>
                <a:lnTo>
                  <a:pt x="610" y="2622"/>
                </a:lnTo>
                <a:lnTo>
                  <a:pt x="607" y="2641"/>
                </a:lnTo>
                <a:lnTo>
                  <a:pt x="610" y="2659"/>
                </a:lnTo>
                <a:lnTo>
                  <a:pt x="619" y="2676"/>
                </a:lnTo>
                <a:lnTo>
                  <a:pt x="632" y="2689"/>
                </a:lnTo>
                <a:lnTo>
                  <a:pt x="648" y="2698"/>
                </a:lnTo>
                <a:lnTo>
                  <a:pt x="666" y="2701"/>
                </a:lnTo>
                <a:lnTo>
                  <a:pt x="686" y="2698"/>
                </a:lnTo>
                <a:lnTo>
                  <a:pt x="701" y="2689"/>
                </a:lnTo>
                <a:lnTo>
                  <a:pt x="715" y="2676"/>
                </a:lnTo>
                <a:lnTo>
                  <a:pt x="723" y="2659"/>
                </a:lnTo>
                <a:lnTo>
                  <a:pt x="726" y="2641"/>
                </a:lnTo>
                <a:lnTo>
                  <a:pt x="723" y="2622"/>
                </a:lnTo>
                <a:lnTo>
                  <a:pt x="715" y="2605"/>
                </a:lnTo>
                <a:lnTo>
                  <a:pt x="701" y="2593"/>
                </a:lnTo>
                <a:lnTo>
                  <a:pt x="686" y="2585"/>
                </a:lnTo>
                <a:lnTo>
                  <a:pt x="666" y="2582"/>
                </a:lnTo>
                <a:close/>
                <a:moveTo>
                  <a:pt x="993" y="2462"/>
                </a:moveTo>
                <a:lnTo>
                  <a:pt x="969" y="2465"/>
                </a:lnTo>
                <a:lnTo>
                  <a:pt x="949" y="2475"/>
                </a:lnTo>
                <a:lnTo>
                  <a:pt x="930" y="2488"/>
                </a:lnTo>
                <a:lnTo>
                  <a:pt x="916" y="2507"/>
                </a:lnTo>
                <a:lnTo>
                  <a:pt x="907" y="2528"/>
                </a:lnTo>
                <a:lnTo>
                  <a:pt x="904" y="2551"/>
                </a:lnTo>
                <a:lnTo>
                  <a:pt x="907" y="2575"/>
                </a:lnTo>
                <a:lnTo>
                  <a:pt x="916" y="2597"/>
                </a:lnTo>
                <a:lnTo>
                  <a:pt x="930" y="2615"/>
                </a:lnTo>
                <a:lnTo>
                  <a:pt x="949" y="2628"/>
                </a:lnTo>
                <a:lnTo>
                  <a:pt x="969" y="2637"/>
                </a:lnTo>
                <a:lnTo>
                  <a:pt x="993" y="2641"/>
                </a:lnTo>
                <a:lnTo>
                  <a:pt x="1017" y="2637"/>
                </a:lnTo>
                <a:lnTo>
                  <a:pt x="1039" y="2628"/>
                </a:lnTo>
                <a:lnTo>
                  <a:pt x="1056" y="2615"/>
                </a:lnTo>
                <a:lnTo>
                  <a:pt x="1070" y="2597"/>
                </a:lnTo>
                <a:lnTo>
                  <a:pt x="1079" y="2575"/>
                </a:lnTo>
                <a:lnTo>
                  <a:pt x="1082" y="2551"/>
                </a:lnTo>
                <a:lnTo>
                  <a:pt x="1079" y="2528"/>
                </a:lnTo>
                <a:lnTo>
                  <a:pt x="1070" y="2507"/>
                </a:lnTo>
                <a:lnTo>
                  <a:pt x="1056" y="2488"/>
                </a:lnTo>
                <a:lnTo>
                  <a:pt x="1039" y="2475"/>
                </a:lnTo>
                <a:lnTo>
                  <a:pt x="1017" y="2465"/>
                </a:lnTo>
                <a:lnTo>
                  <a:pt x="993" y="2462"/>
                </a:lnTo>
                <a:close/>
                <a:moveTo>
                  <a:pt x="459" y="2106"/>
                </a:moveTo>
                <a:lnTo>
                  <a:pt x="435" y="2109"/>
                </a:lnTo>
                <a:lnTo>
                  <a:pt x="414" y="2118"/>
                </a:lnTo>
                <a:lnTo>
                  <a:pt x="396" y="2132"/>
                </a:lnTo>
                <a:lnTo>
                  <a:pt x="382" y="2149"/>
                </a:lnTo>
                <a:lnTo>
                  <a:pt x="373" y="2171"/>
                </a:lnTo>
                <a:lnTo>
                  <a:pt x="369" y="2195"/>
                </a:lnTo>
                <a:lnTo>
                  <a:pt x="373" y="2219"/>
                </a:lnTo>
                <a:lnTo>
                  <a:pt x="382" y="2240"/>
                </a:lnTo>
                <a:lnTo>
                  <a:pt x="396" y="2258"/>
                </a:lnTo>
                <a:lnTo>
                  <a:pt x="414" y="2272"/>
                </a:lnTo>
                <a:lnTo>
                  <a:pt x="435" y="2281"/>
                </a:lnTo>
                <a:lnTo>
                  <a:pt x="459" y="2284"/>
                </a:lnTo>
                <a:lnTo>
                  <a:pt x="482" y="2281"/>
                </a:lnTo>
                <a:lnTo>
                  <a:pt x="504" y="2272"/>
                </a:lnTo>
                <a:lnTo>
                  <a:pt x="521" y="2258"/>
                </a:lnTo>
                <a:lnTo>
                  <a:pt x="536" y="2240"/>
                </a:lnTo>
                <a:lnTo>
                  <a:pt x="544" y="2219"/>
                </a:lnTo>
                <a:lnTo>
                  <a:pt x="548" y="2195"/>
                </a:lnTo>
                <a:lnTo>
                  <a:pt x="544" y="2171"/>
                </a:lnTo>
                <a:lnTo>
                  <a:pt x="536" y="2149"/>
                </a:lnTo>
                <a:lnTo>
                  <a:pt x="521" y="2132"/>
                </a:lnTo>
                <a:lnTo>
                  <a:pt x="504" y="2118"/>
                </a:lnTo>
                <a:lnTo>
                  <a:pt x="482" y="2109"/>
                </a:lnTo>
                <a:lnTo>
                  <a:pt x="459" y="2106"/>
                </a:lnTo>
                <a:close/>
                <a:moveTo>
                  <a:pt x="904" y="2046"/>
                </a:moveTo>
                <a:lnTo>
                  <a:pt x="885" y="2049"/>
                </a:lnTo>
                <a:lnTo>
                  <a:pt x="869" y="2057"/>
                </a:lnTo>
                <a:lnTo>
                  <a:pt x="856" y="2071"/>
                </a:lnTo>
                <a:lnTo>
                  <a:pt x="847" y="2087"/>
                </a:lnTo>
                <a:lnTo>
                  <a:pt x="845" y="2106"/>
                </a:lnTo>
                <a:lnTo>
                  <a:pt x="847" y="2124"/>
                </a:lnTo>
                <a:lnTo>
                  <a:pt x="856" y="2141"/>
                </a:lnTo>
                <a:lnTo>
                  <a:pt x="869" y="2154"/>
                </a:lnTo>
                <a:lnTo>
                  <a:pt x="885" y="2162"/>
                </a:lnTo>
                <a:lnTo>
                  <a:pt x="904" y="2165"/>
                </a:lnTo>
                <a:lnTo>
                  <a:pt x="923" y="2162"/>
                </a:lnTo>
                <a:lnTo>
                  <a:pt x="939" y="2154"/>
                </a:lnTo>
                <a:lnTo>
                  <a:pt x="952" y="2141"/>
                </a:lnTo>
                <a:lnTo>
                  <a:pt x="960" y="2124"/>
                </a:lnTo>
                <a:lnTo>
                  <a:pt x="963" y="2106"/>
                </a:lnTo>
                <a:lnTo>
                  <a:pt x="960" y="2087"/>
                </a:lnTo>
                <a:lnTo>
                  <a:pt x="952" y="2071"/>
                </a:lnTo>
                <a:lnTo>
                  <a:pt x="939" y="2057"/>
                </a:lnTo>
                <a:lnTo>
                  <a:pt x="923" y="2049"/>
                </a:lnTo>
                <a:lnTo>
                  <a:pt x="904" y="2046"/>
                </a:lnTo>
                <a:close/>
                <a:moveTo>
                  <a:pt x="1260" y="1928"/>
                </a:moveTo>
                <a:lnTo>
                  <a:pt x="1241" y="1931"/>
                </a:lnTo>
                <a:lnTo>
                  <a:pt x="1225" y="1939"/>
                </a:lnTo>
                <a:lnTo>
                  <a:pt x="1212" y="1951"/>
                </a:lnTo>
                <a:lnTo>
                  <a:pt x="1204" y="1968"/>
                </a:lnTo>
                <a:lnTo>
                  <a:pt x="1201" y="1987"/>
                </a:lnTo>
                <a:lnTo>
                  <a:pt x="1204" y="2005"/>
                </a:lnTo>
                <a:lnTo>
                  <a:pt x="1212" y="2022"/>
                </a:lnTo>
                <a:lnTo>
                  <a:pt x="1225" y="2034"/>
                </a:lnTo>
                <a:lnTo>
                  <a:pt x="1241" y="2043"/>
                </a:lnTo>
                <a:lnTo>
                  <a:pt x="1260" y="2046"/>
                </a:lnTo>
                <a:lnTo>
                  <a:pt x="1278" y="2043"/>
                </a:lnTo>
                <a:lnTo>
                  <a:pt x="1295" y="2034"/>
                </a:lnTo>
                <a:lnTo>
                  <a:pt x="1308" y="2022"/>
                </a:lnTo>
                <a:lnTo>
                  <a:pt x="1317" y="2005"/>
                </a:lnTo>
                <a:lnTo>
                  <a:pt x="1320" y="1987"/>
                </a:lnTo>
                <a:lnTo>
                  <a:pt x="1317" y="1968"/>
                </a:lnTo>
                <a:lnTo>
                  <a:pt x="1308" y="1951"/>
                </a:lnTo>
                <a:lnTo>
                  <a:pt x="1295" y="1939"/>
                </a:lnTo>
                <a:lnTo>
                  <a:pt x="1278" y="1931"/>
                </a:lnTo>
                <a:lnTo>
                  <a:pt x="1260" y="1928"/>
                </a:lnTo>
                <a:close/>
                <a:moveTo>
                  <a:pt x="1646" y="1808"/>
                </a:moveTo>
                <a:lnTo>
                  <a:pt x="1616" y="1812"/>
                </a:lnTo>
                <a:lnTo>
                  <a:pt x="1588" y="1820"/>
                </a:lnTo>
                <a:lnTo>
                  <a:pt x="1563" y="1833"/>
                </a:lnTo>
                <a:lnTo>
                  <a:pt x="1541" y="1852"/>
                </a:lnTo>
                <a:lnTo>
                  <a:pt x="1523" y="1874"/>
                </a:lnTo>
                <a:lnTo>
                  <a:pt x="1509" y="1899"/>
                </a:lnTo>
                <a:lnTo>
                  <a:pt x="1501" y="1927"/>
                </a:lnTo>
                <a:lnTo>
                  <a:pt x="1498" y="1957"/>
                </a:lnTo>
                <a:lnTo>
                  <a:pt x="1501" y="1987"/>
                </a:lnTo>
                <a:lnTo>
                  <a:pt x="1509" y="2015"/>
                </a:lnTo>
                <a:lnTo>
                  <a:pt x="1523" y="2041"/>
                </a:lnTo>
                <a:lnTo>
                  <a:pt x="1541" y="2062"/>
                </a:lnTo>
                <a:lnTo>
                  <a:pt x="1563" y="2080"/>
                </a:lnTo>
                <a:lnTo>
                  <a:pt x="1588" y="2093"/>
                </a:lnTo>
                <a:lnTo>
                  <a:pt x="1616" y="2103"/>
                </a:lnTo>
                <a:lnTo>
                  <a:pt x="1646" y="2106"/>
                </a:lnTo>
                <a:lnTo>
                  <a:pt x="1676" y="2103"/>
                </a:lnTo>
                <a:lnTo>
                  <a:pt x="1704" y="2093"/>
                </a:lnTo>
                <a:lnTo>
                  <a:pt x="1729" y="2080"/>
                </a:lnTo>
                <a:lnTo>
                  <a:pt x="1751" y="2062"/>
                </a:lnTo>
                <a:lnTo>
                  <a:pt x="1769" y="2041"/>
                </a:lnTo>
                <a:lnTo>
                  <a:pt x="1783" y="2015"/>
                </a:lnTo>
                <a:lnTo>
                  <a:pt x="1792" y="1987"/>
                </a:lnTo>
                <a:lnTo>
                  <a:pt x="1795" y="1957"/>
                </a:lnTo>
                <a:lnTo>
                  <a:pt x="1792" y="1927"/>
                </a:lnTo>
                <a:lnTo>
                  <a:pt x="1783" y="1899"/>
                </a:lnTo>
                <a:lnTo>
                  <a:pt x="1769" y="1874"/>
                </a:lnTo>
                <a:lnTo>
                  <a:pt x="1751" y="1852"/>
                </a:lnTo>
                <a:lnTo>
                  <a:pt x="1729" y="1833"/>
                </a:lnTo>
                <a:lnTo>
                  <a:pt x="1704" y="1820"/>
                </a:lnTo>
                <a:lnTo>
                  <a:pt x="1676" y="1812"/>
                </a:lnTo>
                <a:lnTo>
                  <a:pt x="1646" y="1808"/>
                </a:lnTo>
                <a:close/>
                <a:moveTo>
                  <a:pt x="577" y="1511"/>
                </a:moveTo>
                <a:lnTo>
                  <a:pt x="553" y="1514"/>
                </a:lnTo>
                <a:lnTo>
                  <a:pt x="533" y="1523"/>
                </a:lnTo>
                <a:lnTo>
                  <a:pt x="515" y="1537"/>
                </a:lnTo>
                <a:lnTo>
                  <a:pt x="501" y="1556"/>
                </a:lnTo>
                <a:lnTo>
                  <a:pt x="491" y="1576"/>
                </a:lnTo>
                <a:lnTo>
                  <a:pt x="488" y="1600"/>
                </a:lnTo>
                <a:lnTo>
                  <a:pt x="491" y="1624"/>
                </a:lnTo>
                <a:lnTo>
                  <a:pt x="501" y="1645"/>
                </a:lnTo>
                <a:lnTo>
                  <a:pt x="515" y="1663"/>
                </a:lnTo>
                <a:lnTo>
                  <a:pt x="533" y="1677"/>
                </a:lnTo>
                <a:lnTo>
                  <a:pt x="553" y="1686"/>
                </a:lnTo>
                <a:lnTo>
                  <a:pt x="577" y="1689"/>
                </a:lnTo>
                <a:lnTo>
                  <a:pt x="601" y="1686"/>
                </a:lnTo>
                <a:lnTo>
                  <a:pt x="623" y="1677"/>
                </a:lnTo>
                <a:lnTo>
                  <a:pt x="640" y="1663"/>
                </a:lnTo>
                <a:lnTo>
                  <a:pt x="655" y="1645"/>
                </a:lnTo>
                <a:lnTo>
                  <a:pt x="663" y="1624"/>
                </a:lnTo>
                <a:lnTo>
                  <a:pt x="666" y="1600"/>
                </a:lnTo>
                <a:lnTo>
                  <a:pt x="663" y="1576"/>
                </a:lnTo>
                <a:lnTo>
                  <a:pt x="655" y="1556"/>
                </a:lnTo>
                <a:lnTo>
                  <a:pt x="640" y="1537"/>
                </a:lnTo>
                <a:lnTo>
                  <a:pt x="623" y="1523"/>
                </a:lnTo>
                <a:lnTo>
                  <a:pt x="601" y="1514"/>
                </a:lnTo>
                <a:lnTo>
                  <a:pt x="577" y="1511"/>
                </a:lnTo>
                <a:close/>
                <a:moveTo>
                  <a:pt x="993" y="1392"/>
                </a:moveTo>
                <a:lnTo>
                  <a:pt x="963" y="1395"/>
                </a:lnTo>
                <a:lnTo>
                  <a:pt x="935" y="1403"/>
                </a:lnTo>
                <a:lnTo>
                  <a:pt x="910" y="1417"/>
                </a:lnTo>
                <a:lnTo>
                  <a:pt x="889" y="1435"/>
                </a:lnTo>
                <a:lnTo>
                  <a:pt x="870" y="1457"/>
                </a:lnTo>
                <a:lnTo>
                  <a:pt x="856" y="1483"/>
                </a:lnTo>
                <a:lnTo>
                  <a:pt x="847" y="1510"/>
                </a:lnTo>
                <a:lnTo>
                  <a:pt x="845" y="1540"/>
                </a:lnTo>
                <a:lnTo>
                  <a:pt x="847" y="1570"/>
                </a:lnTo>
                <a:lnTo>
                  <a:pt x="856" y="1598"/>
                </a:lnTo>
                <a:lnTo>
                  <a:pt x="870" y="1624"/>
                </a:lnTo>
                <a:lnTo>
                  <a:pt x="889" y="1646"/>
                </a:lnTo>
                <a:lnTo>
                  <a:pt x="910" y="1663"/>
                </a:lnTo>
                <a:lnTo>
                  <a:pt x="935" y="1678"/>
                </a:lnTo>
                <a:lnTo>
                  <a:pt x="963" y="1686"/>
                </a:lnTo>
                <a:lnTo>
                  <a:pt x="993" y="1689"/>
                </a:lnTo>
                <a:lnTo>
                  <a:pt x="1023" y="1686"/>
                </a:lnTo>
                <a:lnTo>
                  <a:pt x="1051" y="1678"/>
                </a:lnTo>
                <a:lnTo>
                  <a:pt x="1076" y="1663"/>
                </a:lnTo>
                <a:lnTo>
                  <a:pt x="1097" y="1646"/>
                </a:lnTo>
                <a:lnTo>
                  <a:pt x="1116" y="1624"/>
                </a:lnTo>
                <a:lnTo>
                  <a:pt x="1130" y="1598"/>
                </a:lnTo>
                <a:lnTo>
                  <a:pt x="1139" y="1570"/>
                </a:lnTo>
                <a:lnTo>
                  <a:pt x="1141" y="1540"/>
                </a:lnTo>
                <a:lnTo>
                  <a:pt x="1139" y="1510"/>
                </a:lnTo>
                <a:lnTo>
                  <a:pt x="1130" y="1483"/>
                </a:lnTo>
                <a:lnTo>
                  <a:pt x="1116" y="1457"/>
                </a:lnTo>
                <a:lnTo>
                  <a:pt x="1097" y="1435"/>
                </a:lnTo>
                <a:lnTo>
                  <a:pt x="1076" y="1417"/>
                </a:lnTo>
                <a:lnTo>
                  <a:pt x="1051" y="1403"/>
                </a:lnTo>
                <a:lnTo>
                  <a:pt x="1023" y="1395"/>
                </a:lnTo>
                <a:lnTo>
                  <a:pt x="993" y="1392"/>
                </a:lnTo>
                <a:close/>
                <a:moveTo>
                  <a:pt x="1379" y="1333"/>
                </a:moveTo>
                <a:lnTo>
                  <a:pt x="1360" y="1336"/>
                </a:lnTo>
                <a:lnTo>
                  <a:pt x="1344" y="1344"/>
                </a:lnTo>
                <a:lnTo>
                  <a:pt x="1331" y="1357"/>
                </a:lnTo>
                <a:lnTo>
                  <a:pt x="1323" y="1373"/>
                </a:lnTo>
                <a:lnTo>
                  <a:pt x="1320" y="1392"/>
                </a:lnTo>
                <a:lnTo>
                  <a:pt x="1323" y="1410"/>
                </a:lnTo>
                <a:lnTo>
                  <a:pt x="1331" y="1427"/>
                </a:lnTo>
                <a:lnTo>
                  <a:pt x="1344" y="1439"/>
                </a:lnTo>
                <a:lnTo>
                  <a:pt x="1360" y="1448"/>
                </a:lnTo>
                <a:lnTo>
                  <a:pt x="1379" y="1451"/>
                </a:lnTo>
                <a:lnTo>
                  <a:pt x="1397" y="1448"/>
                </a:lnTo>
                <a:lnTo>
                  <a:pt x="1414" y="1439"/>
                </a:lnTo>
                <a:lnTo>
                  <a:pt x="1426" y="1427"/>
                </a:lnTo>
                <a:lnTo>
                  <a:pt x="1436" y="1410"/>
                </a:lnTo>
                <a:lnTo>
                  <a:pt x="1438" y="1392"/>
                </a:lnTo>
                <a:lnTo>
                  <a:pt x="1436" y="1373"/>
                </a:lnTo>
                <a:lnTo>
                  <a:pt x="1426" y="1357"/>
                </a:lnTo>
                <a:lnTo>
                  <a:pt x="1414" y="1344"/>
                </a:lnTo>
                <a:lnTo>
                  <a:pt x="1397" y="1336"/>
                </a:lnTo>
                <a:lnTo>
                  <a:pt x="1379" y="1333"/>
                </a:lnTo>
                <a:close/>
                <a:moveTo>
                  <a:pt x="2003" y="1153"/>
                </a:moveTo>
                <a:lnTo>
                  <a:pt x="1979" y="1158"/>
                </a:lnTo>
                <a:lnTo>
                  <a:pt x="1957" y="1166"/>
                </a:lnTo>
                <a:lnTo>
                  <a:pt x="1939" y="1180"/>
                </a:lnTo>
                <a:lnTo>
                  <a:pt x="1925" y="1198"/>
                </a:lnTo>
                <a:lnTo>
                  <a:pt x="1917" y="1220"/>
                </a:lnTo>
                <a:lnTo>
                  <a:pt x="1914" y="1243"/>
                </a:lnTo>
                <a:lnTo>
                  <a:pt x="1917" y="1266"/>
                </a:lnTo>
                <a:lnTo>
                  <a:pt x="1925" y="1288"/>
                </a:lnTo>
                <a:lnTo>
                  <a:pt x="1939" y="1306"/>
                </a:lnTo>
                <a:lnTo>
                  <a:pt x="1957" y="1320"/>
                </a:lnTo>
                <a:lnTo>
                  <a:pt x="1979" y="1330"/>
                </a:lnTo>
                <a:lnTo>
                  <a:pt x="2003" y="1333"/>
                </a:lnTo>
                <a:lnTo>
                  <a:pt x="2026" y="1330"/>
                </a:lnTo>
                <a:lnTo>
                  <a:pt x="2047" y="1320"/>
                </a:lnTo>
                <a:lnTo>
                  <a:pt x="2066" y="1306"/>
                </a:lnTo>
                <a:lnTo>
                  <a:pt x="2079" y="1288"/>
                </a:lnTo>
                <a:lnTo>
                  <a:pt x="2088" y="1266"/>
                </a:lnTo>
                <a:lnTo>
                  <a:pt x="2091" y="1243"/>
                </a:lnTo>
                <a:lnTo>
                  <a:pt x="2088" y="1220"/>
                </a:lnTo>
                <a:lnTo>
                  <a:pt x="2079" y="1198"/>
                </a:lnTo>
                <a:lnTo>
                  <a:pt x="2066" y="1180"/>
                </a:lnTo>
                <a:lnTo>
                  <a:pt x="2047" y="1166"/>
                </a:lnTo>
                <a:lnTo>
                  <a:pt x="2026" y="1158"/>
                </a:lnTo>
                <a:lnTo>
                  <a:pt x="2003" y="1153"/>
                </a:lnTo>
                <a:close/>
                <a:moveTo>
                  <a:pt x="340" y="1094"/>
                </a:moveTo>
                <a:lnTo>
                  <a:pt x="317" y="1097"/>
                </a:lnTo>
                <a:lnTo>
                  <a:pt x="295" y="1107"/>
                </a:lnTo>
                <a:lnTo>
                  <a:pt x="277" y="1120"/>
                </a:lnTo>
                <a:lnTo>
                  <a:pt x="263" y="1139"/>
                </a:lnTo>
                <a:lnTo>
                  <a:pt x="254" y="1160"/>
                </a:lnTo>
                <a:lnTo>
                  <a:pt x="251" y="1183"/>
                </a:lnTo>
                <a:lnTo>
                  <a:pt x="253" y="1206"/>
                </a:lnTo>
                <a:lnTo>
                  <a:pt x="262" y="1227"/>
                </a:lnTo>
                <a:lnTo>
                  <a:pt x="275" y="1245"/>
                </a:lnTo>
                <a:lnTo>
                  <a:pt x="292" y="1258"/>
                </a:lnTo>
                <a:lnTo>
                  <a:pt x="311" y="1267"/>
                </a:lnTo>
                <a:lnTo>
                  <a:pt x="330" y="1210"/>
                </a:lnTo>
                <a:lnTo>
                  <a:pt x="350" y="1154"/>
                </a:lnTo>
                <a:lnTo>
                  <a:pt x="370" y="1101"/>
                </a:lnTo>
                <a:lnTo>
                  <a:pt x="356" y="1096"/>
                </a:lnTo>
                <a:lnTo>
                  <a:pt x="340" y="1094"/>
                </a:lnTo>
                <a:close/>
                <a:moveTo>
                  <a:pt x="1052" y="975"/>
                </a:moveTo>
                <a:lnTo>
                  <a:pt x="1029" y="978"/>
                </a:lnTo>
                <a:lnTo>
                  <a:pt x="1007" y="988"/>
                </a:lnTo>
                <a:lnTo>
                  <a:pt x="990" y="1002"/>
                </a:lnTo>
                <a:lnTo>
                  <a:pt x="975" y="1020"/>
                </a:lnTo>
                <a:lnTo>
                  <a:pt x="966" y="1041"/>
                </a:lnTo>
                <a:lnTo>
                  <a:pt x="963" y="1064"/>
                </a:lnTo>
                <a:lnTo>
                  <a:pt x="966" y="1088"/>
                </a:lnTo>
                <a:lnTo>
                  <a:pt x="975" y="1110"/>
                </a:lnTo>
                <a:lnTo>
                  <a:pt x="990" y="1128"/>
                </a:lnTo>
                <a:lnTo>
                  <a:pt x="1007" y="1142"/>
                </a:lnTo>
                <a:lnTo>
                  <a:pt x="1029" y="1150"/>
                </a:lnTo>
                <a:lnTo>
                  <a:pt x="1052" y="1153"/>
                </a:lnTo>
                <a:lnTo>
                  <a:pt x="1076" y="1150"/>
                </a:lnTo>
                <a:lnTo>
                  <a:pt x="1097" y="1142"/>
                </a:lnTo>
                <a:lnTo>
                  <a:pt x="1115" y="1128"/>
                </a:lnTo>
                <a:lnTo>
                  <a:pt x="1130" y="1110"/>
                </a:lnTo>
                <a:lnTo>
                  <a:pt x="1138" y="1088"/>
                </a:lnTo>
                <a:lnTo>
                  <a:pt x="1141" y="1064"/>
                </a:lnTo>
                <a:lnTo>
                  <a:pt x="1138" y="1041"/>
                </a:lnTo>
                <a:lnTo>
                  <a:pt x="1130" y="1020"/>
                </a:lnTo>
                <a:lnTo>
                  <a:pt x="1115" y="1002"/>
                </a:lnTo>
                <a:lnTo>
                  <a:pt x="1097" y="988"/>
                </a:lnTo>
                <a:lnTo>
                  <a:pt x="1076" y="978"/>
                </a:lnTo>
                <a:lnTo>
                  <a:pt x="1052" y="975"/>
                </a:lnTo>
                <a:close/>
                <a:moveTo>
                  <a:pt x="2566" y="916"/>
                </a:moveTo>
                <a:lnTo>
                  <a:pt x="2548" y="919"/>
                </a:lnTo>
                <a:lnTo>
                  <a:pt x="2531" y="927"/>
                </a:lnTo>
                <a:lnTo>
                  <a:pt x="2519" y="940"/>
                </a:lnTo>
                <a:lnTo>
                  <a:pt x="2510" y="957"/>
                </a:lnTo>
                <a:lnTo>
                  <a:pt x="2507" y="975"/>
                </a:lnTo>
                <a:lnTo>
                  <a:pt x="2510" y="995"/>
                </a:lnTo>
                <a:lnTo>
                  <a:pt x="2519" y="1010"/>
                </a:lnTo>
                <a:lnTo>
                  <a:pt x="2531" y="1024"/>
                </a:lnTo>
                <a:lnTo>
                  <a:pt x="2548" y="1032"/>
                </a:lnTo>
                <a:lnTo>
                  <a:pt x="2566" y="1035"/>
                </a:lnTo>
                <a:lnTo>
                  <a:pt x="2585" y="1032"/>
                </a:lnTo>
                <a:lnTo>
                  <a:pt x="2601" y="1024"/>
                </a:lnTo>
                <a:lnTo>
                  <a:pt x="2614" y="1010"/>
                </a:lnTo>
                <a:lnTo>
                  <a:pt x="2622" y="995"/>
                </a:lnTo>
                <a:lnTo>
                  <a:pt x="2625" y="975"/>
                </a:lnTo>
                <a:lnTo>
                  <a:pt x="2622" y="957"/>
                </a:lnTo>
                <a:lnTo>
                  <a:pt x="2614" y="940"/>
                </a:lnTo>
                <a:lnTo>
                  <a:pt x="2601" y="927"/>
                </a:lnTo>
                <a:lnTo>
                  <a:pt x="2585" y="919"/>
                </a:lnTo>
                <a:lnTo>
                  <a:pt x="2566" y="916"/>
                </a:lnTo>
                <a:close/>
                <a:moveTo>
                  <a:pt x="640" y="856"/>
                </a:moveTo>
                <a:lnTo>
                  <a:pt x="605" y="907"/>
                </a:lnTo>
                <a:lnTo>
                  <a:pt x="572" y="959"/>
                </a:lnTo>
                <a:lnTo>
                  <a:pt x="541" y="1012"/>
                </a:lnTo>
                <a:lnTo>
                  <a:pt x="513" y="1068"/>
                </a:lnTo>
                <a:lnTo>
                  <a:pt x="517" y="1077"/>
                </a:lnTo>
                <a:lnTo>
                  <a:pt x="521" y="1085"/>
                </a:lnTo>
                <a:lnTo>
                  <a:pt x="578" y="1010"/>
                </a:lnTo>
                <a:lnTo>
                  <a:pt x="638" y="940"/>
                </a:lnTo>
                <a:lnTo>
                  <a:pt x="702" y="870"/>
                </a:lnTo>
                <a:lnTo>
                  <a:pt x="711" y="864"/>
                </a:lnTo>
                <a:lnTo>
                  <a:pt x="718" y="856"/>
                </a:lnTo>
                <a:lnTo>
                  <a:pt x="640" y="856"/>
                </a:lnTo>
                <a:close/>
                <a:moveTo>
                  <a:pt x="825" y="652"/>
                </a:moveTo>
                <a:lnTo>
                  <a:pt x="780" y="695"/>
                </a:lnTo>
                <a:lnTo>
                  <a:pt x="736" y="740"/>
                </a:lnTo>
                <a:lnTo>
                  <a:pt x="751" y="744"/>
                </a:lnTo>
                <a:lnTo>
                  <a:pt x="764" y="753"/>
                </a:lnTo>
                <a:lnTo>
                  <a:pt x="775" y="765"/>
                </a:lnTo>
                <a:lnTo>
                  <a:pt x="782" y="778"/>
                </a:lnTo>
                <a:lnTo>
                  <a:pt x="785" y="795"/>
                </a:lnTo>
                <a:lnTo>
                  <a:pt x="846" y="743"/>
                </a:lnTo>
                <a:lnTo>
                  <a:pt x="909" y="695"/>
                </a:lnTo>
                <a:lnTo>
                  <a:pt x="885" y="689"/>
                </a:lnTo>
                <a:lnTo>
                  <a:pt x="864" y="680"/>
                </a:lnTo>
                <a:lnTo>
                  <a:pt x="843" y="667"/>
                </a:lnTo>
                <a:lnTo>
                  <a:pt x="825" y="652"/>
                </a:lnTo>
                <a:close/>
                <a:moveTo>
                  <a:pt x="2924" y="625"/>
                </a:moveTo>
                <a:lnTo>
                  <a:pt x="2899" y="637"/>
                </a:lnTo>
                <a:lnTo>
                  <a:pt x="2961" y="702"/>
                </a:lnTo>
                <a:lnTo>
                  <a:pt x="3022" y="769"/>
                </a:lnTo>
                <a:lnTo>
                  <a:pt x="3032" y="761"/>
                </a:lnTo>
                <a:lnTo>
                  <a:pt x="3039" y="750"/>
                </a:lnTo>
                <a:lnTo>
                  <a:pt x="3041" y="738"/>
                </a:lnTo>
                <a:lnTo>
                  <a:pt x="3038" y="719"/>
                </a:lnTo>
                <a:lnTo>
                  <a:pt x="3030" y="703"/>
                </a:lnTo>
                <a:lnTo>
                  <a:pt x="3017" y="690"/>
                </a:lnTo>
                <a:lnTo>
                  <a:pt x="3001" y="681"/>
                </a:lnTo>
                <a:lnTo>
                  <a:pt x="2982" y="678"/>
                </a:lnTo>
                <a:lnTo>
                  <a:pt x="2965" y="676"/>
                </a:lnTo>
                <a:lnTo>
                  <a:pt x="2949" y="668"/>
                </a:lnTo>
                <a:lnTo>
                  <a:pt x="2937" y="657"/>
                </a:lnTo>
                <a:lnTo>
                  <a:pt x="2928" y="641"/>
                </a:lnTo>
                <a:lnTo>
                  <a:pt x="2924" y="625"/>
                </a:lnTo>
                <a:close/>
                <a:moveTo>
                  <a:pt x="1706" y="619"/>
                </a:moveTo>
                <a:lnTo>
                  <a:pt x="1676" y="622"/>
                </a:lnTo>
                <a:lnTo>
                  <a:pt x="1648" y="630"/>
                </a:lnTo>
                <a:lnTo>
                  <a:pt x="1623" y="644"/>
                </a:lnTo>
                <a:lnTo>
                  <a:pt x="1600" y="662"/>
                </a:lnTo>
                <a:lnTo>
                  <a:pt x="1583" y="684"/>
                </a:lnTo>
                <a:lnTo>
                  <a:pt x="1569" y="710"/>
                </a:lnTo>
                <a:lnTo>
                  <a:pt x="1560" y="738"/>
                </a:lnTo>
                <a:lnTo>
                  <a:pt x="1557" y="767"/>
                </a:lnTo>
                <a:lnTo>
                  <a:pt x="1560" y="797"/>
                </a:lnTo>
                <a:lnTo>
                  <a:pt x="1569" y="825"/>
                </a:lnTo>
                <a:lnTo>
                  <a:pt x="1583" y="851"/>
                </a:lnTo>
                <a:lnTo>
                  <a:pt x="1600" y="873"/>
                </a:lnTo>
                <a:lnTo>
                  <a:pt x="1623" y="890"/>
                </a:lnTo>
                <a:lnTo>
                  <a:pt x="1648" y="905"/>
                </a:lnTo>
                <a:lnTo>
                  <a:pt x="1676" y="913"/>
                </a:lnTo>
                <a:lnTo>
                  <a:pt x="1706" y="916"/>
                </a:lnTo>
                <a:lnTo>
                  <a:pt x="1736" y="913"/>
                </a:lnTo>
                <a:lnTo>
                  <a:pt x="1764" y="905"/>
                </a:lnTo>
                <a:lnTo>
                  <a:pt x="1788" y="890"/>
                </a:lnTo>
                <a:lnTo>
                  <a:pt x="1810" y="873"/>
                </a:lnTo>
                <a:lnTo>
                  <a:pt x="1829" y="851"/>
                </a:lnTo>
                <a:lnTo>
                  <a:pt x="1842" y="825"/>
                </a:lnTo>
                <a:lnTo>
                  <a:pt x="1850" y="797"/>
                </a:lnTo>
                <a:lnTo>
                  <a:pt x="1854" y="767"/>
                </a:lnTo>
                <a:lnTo>
                  <a:pt x="1850" y="738"/>
                </a:lnTo>
                <a:lnTo>
                  <a:pt x="1842" y="710"/>
                </a:lnTo>
                <a:lnTo>
                  <a:pt x="1829" y="684"/>
                </a:lnTo>
                <a:lnTo>
                  <a:pt x="1810" y="662"/>
                </a:lnTo>
                <a:lnTo>
                  <a:pt x="1788" y="644"/>
                </a:lnTo>
                <a:lnTo>
                  <a:pt x="1764" y="630"/>
                </a:lnTo>
                <a:lnTo>
                  <a:pt x="1736" y="622"/>
                </a:lnTo>
                <a:lnTo>
                  <a:pt x="1706" y="619"/>
                </a:lnTo>
                <a:close/>
                <a:moveTo>
                  <a:pt x="987" y="523"/>
                </a:moveTo>
                <a:lnTo>
                  <a:pt x="953" y="548"/>
                </a:lnTo>
                <a:lnTo>
                  <a:pt x="919" y="574"/>
                </a:lnTo>
                <a:lnTo>
                  <a:pt x="923" y="576"/>
                </a:lnTo>
                <a:lnTo>
                  <a:pt x="928" y="578"/>
                </a:lnTo>
                <a:lnTo>
                  <a:pt x="932" y="578"/>
                </a:lnTo>
                <a:lnTo>
                  <a:pt x="950" y="575"/>
                </a:lnTo>
                <a:lnTo>
                  <a:pt x="965" y="568"/>
                </a:lnTo>
                <a:lnTo>
                  <a:pt x="976" y="555"/>
                </a:lnTo>
                <a:lnTo>
                  <a:pt x="985" y="541"/>
                </a:lnTo>
                <a:lnTo>
                  <a:pt x="987" y="523"/>
                </a:lnTo>
                <a:lnTo>
                  <a:pt x="987" y="523"/>
                </a:lnTo>
                <a:close/>
                <a:moveTo>
                  <a:pt x="898" y="441"/>
                </a:moveTo>
                <a:lnTo>
                  <a:pt x="872" y="446"/>
                </a:lnTo>
                <a:lnTo>
                  <a:pt x="849" y="454"/>
                </a:lnTo>
                <a:lnTo>
                  <a:pt x="829" y="467"/>
                </a:lnTo>
                <a:lnTo>
                  <a:pt x="812" y="485"/>
                </a:lnTo>
                <a:lnTo>
                  <a:pt x="799" y="506"/>
                </a:lnTo>
                <a:lnTo>
                  <a:pt x="809" y="496"/>
                </a:lnTo>
                <a:lnTo>
                  <a:pt x="822" y="491"/>
                </a:lnTo>
                <a:lnTo>
                  <a:pt x="836" y="488"/>
                </a:lnTo>
                <a:lnTo>
                  <a:pt x="898" y="441"/>
                </a:lnTo>
                <a:close/>
                <a:moveTo>
                  <a:pt x="1202" y="394"/>
                </a:moveTo>
                <a:lnTo>
                  <a:pt x="1146" y="422"/>
                </a:lnTo>
                <a:lnTo>
                  <a:pt x="1092" y="453"/>
                </a:lnTo>
                <a:lnTo>
                  <a:pt x="1100" y="476"/>
                </a:lnTo>
                <a:lnTo>
                  <a:pt x="1104" y="499"/>
                </a:lnTo>
                <a:lnTo>
                  <a:pt x="1106" y="523"/>
                </a:lnTo>
                <a:lnTo>
                  <a:pt x="1104" y="550"/>
                </a:lnTo>
                <a:lnTo>
                  <a:pt x="1097" y="575"/>
                </a:lnTo>
                <a:lnTo>
                  <a:pt x="1161" y="543"/>
                </a:lnTo>
                <a:lnTo>
                  <a:pt x="1160" y="542"/>
                </a:lnTo>
                <a:lnTo>
                  <a:pt x="1158" y="542"/>
                </a:lnTo>
                <a:lnTo>
                  <a:pt x="1149" y="528"/>
                </a:lnTo>
                <a:lnTo>
                  <a:pt x="1143" y="515"/>
                </a:lnTo>
                <a:lnTo>
                  <a:pt x="1141" y="499"/>
                </a:lnTo>
                <a:lnTo>
                  <a:pt x="1143" y="485"/>
                </a:lnTo>
                <a:lnTo>
                  <a:pt x="1149" y="470"/>
                </a:lnTo>
                <a:lnTo>
                  <a:pt x="1158" y="458"/>
                </a:lnTo>
                <a:lnTo>
                  <a:pt x="1208" y="408"/>
                </a:lnTo>
                <a:lnTo>
                  <a:pt x="1207" y="406"/>
                </a:lnTo>
                <a:lnTo>
                  <a:pt x="1206" y="405"/>
                </a:lnTo>
                <a:lnTo>
                  <a:pt x="1205" y="403"/>
                </a:lnTo>
                <a:lnTo>
                  <a:pt x="1202" y="394"/>
                </a:lnTo>
                <a:close/>
                <a:moveTo>
                  <a:pt x="2241" y="350"/>
                </a:moveTo>
                <a:lnTo>
                  <a:pt x="2229" y="397"/>
                </a:lnTo>
                <a:lnTo>
                  <a:pt x="2319" y="416"/>
                </a:lnTo>
                <a:lnTo>
                  <a:pt x="2407" y="439"/>
                </a:lnTo>
                <a:lnTo>
                  <a:pt x="2402" y="420"/>
                </a:lnTo>
                <a:lnTo>
                  <a:pt x="2322" y="381"/>
                </a:lnTo>
                <a:lnTo>
                  <a:pt x="2241" y="350"/>
                </a:lnTo>
                <a:close/>
                <a:moveTo>
                  <a:pt x="2098" y="306"/>
                </a:moveTo>
                <a:lnTo>
                  <a:pt x="2087" y="331"/>
                </a:lnTo>
                <a:lnTo>
                  <a:pt x="2073" y="353"/>
                </a:lnTo>
                <a:lnTo>
                  <a:pt x="2056" y="374"/>
                </a:lnTo>
                <a:lnTo>
                  <a:pt x="2112" y="379"/>
                </a:lnTo>
                <a:lnTo>
                  <a:pt x="2112" y="377"/>
                </a:lnTo>
                <a:lnTo>
                  <a:pt x="2112" y="375"/>
                </a:lnTo>
                <a:lnTo>
                  <a:pt x="2113" y="372"/>
                </a:lnTo>
                <a:lnTo>
                  <a:pt x="2128" y="313"/>
                </a:lnTo>
                <a:lnTo>
                  <a:pt x="2098" y="306"/>
                </a:lnTo>
                <a:close/>
                <a:moveTo>
                  <a:pt x="1507" y="291"/>
                </a:moveTo>
                <a:lnTo>
                  <a:pt x="1488" y="295"/>
                </a:lnTo>
                <a:lnTo>
                  <a:pt x="1304" y="481"/>
                </a:lnTo>
                <a:lnTo>
                  <a:pt x="1395" y="449"/>
                </a:lnTo>
                <a:lnTo>
                  <a:pt x="1488" y="422"/>
                </a:lnTo>
                <a:lnTo>
                  <a:pt x="1584" y="400"/>
                </a:lnTo>
                <a:lnTo>
                  <a:pt x="1559" y="378"/>
                </a:lnTo>
                <a:lnTo>
                  <a:pt x="1537" y="352"/>
                </a:lnTo>
                <a:lnTo>
                  <a:pt x="1519" y="323"/>
                </a:lnTo>
                <a:lnTo>
                  <a:pt x="1507" y="291"/>
                </a:lnTo>
                <a:close/>
                <a:moveTo>
                  <a:pt x="2601" y="282"/>
                </a:moveTo>
                <a:lnTo>
                  <a:pt x="2583" y="284"/>
                </a:lnTo>
                <a:lnTo>
                  <a:pt x="2565" y="291"/>
                </a:lnTo>
                <a:lnTo>
                  <a:pt x="2549" y="304"/>
                </a:lnTo>
                <a:lnTo>
                  <a:pt x="2537" y="318"/>
                </a:lnTo>
                <a:lnTo>
                  <a:pt x="2528" y="335"/>
                </a:lnTo>
                <a:lnTo>
                  <a:pt x="2522" y="351"/>
                </a:lnTo>
                <a:lnTo>
                  <a:pt x="2545" y="365"/>
                </a:lnTo>
                <a:lnTo>
                  <a:pt x="2559" y="357"/>
                </a:lnTo>
                <a:lnTo>
                  <a:pt x="2575" y="355"/>
                </a:lnTo>
                <a:lnTo>
                  <a:pt x="2589" y="356"/>
                </a:lnTo>
                <a:lnTo>
                  <a:pt x="2605" y="362"/>
                </a:lnTo>
                <a:lnTo>
                  <a:pt x="2617" y="372"/>
                </a:lnTo>
                <a:lnTo>
                  <a:pt x="2626" y="377"/>
                </a:lnTo>
                <a:lnTo>
                  <a:pt x="2636" y="379"/>
                </a:lnTo>
                <a:lnTo>
                  <a:pt x="2646" y="377"/>
                </a:lnTo>
                <a:lnTo>
                  <a:pt x="2655" y="372"/>
                </a:lnTo>
                <a:lnTo>
                  <a:pt x="2662" y="362"/>
                </a:lnTo>
                <a:lnTo>
                  <a:pt x="2668" y="350"/>
                </a:lnTo>
                <a:lnTo>
                  <a:pt x="2669" y="338"/>
                </a:lnTo>
                <a:lnTo>
                  <a:pt x="2668" y="325"/>
                </a:lnTo>
                <a:lnTo>
                  <a:pt x="2662" y="314"/>
                </a:lnTo>
                <a:lnTo>
                  <a:pt x="2655" y="304"/>
                </a:lnTo>
                <a:lnTo>
                  <a:pt x="2639" y="291"/>
                </a:lnTo>
                <a:lnTo>
                  <a:pt x="2621" y="284"/>
                </a:lnTo>
                <a:lnTo>
                  <a:pt x="2601" y="282"/>
                </a:lnTo>
                <a:close/>
                <a:moveTo>
                  <a:pt x="1909" y="273"/>
                </a:moveTo>
                <a:lnTo>
                  <a:pt x="1903" y="296"/>
                </a:lnTo>
                <a:lnTo>
                  <a:pt x="1894" y="318"/>
                </a:lnTo>
                <a:lnTo>
                  <a:pt x="1899" y="319"/>
                </a:lnTo>
                <a:lnTo>
                  <a:pt x="1903" y="321"/>
                </a:lnTo>
                <a:lnTo>
                  <a:pt x="1908" y="321"/>
                </a:lnTo>
                <a:lnTo>
                  <a:pt x="1930" y="318"/>
                </a:lnTo>
                <a:lnTo>
                  <a:pt x="1950" y="310"/>
                </a:lnTo>
                <a:lnTo>
                  <a:pt x="1966" y="297"/>
                </a:lnTo>
                <a:lnTo>
                  <a:pt x="1979" y="282"/>
                </a:lnTo>
                <a:lnTo>
                  <a:pt x="1909" y="273"/>
                </a:lnTo>
                <a:close/>
                <a:moveTo>
                  <a:pt x="1736" y="266"/>
                </a:moveTo>
                <a:lnTo>
                  <a:pt x="1681" y="268"/>
                </a:lnTo>
                <a:lnTo>
                  <a:pt x="1627" y="273"/>
                </a:lnTo>
                <a:lnTo>
                  <a:pt x="1637" y="289"/>
                </a:lnTo>
                <a:lnTo>
                  <a:pt x="1651" y="303"/>
                </a:lnTo>
                <a:lnTo>
                  <a:pt x="1667" y="313"/>
                </a:lnTo>
                <a:lnTo>
                  <a:pt x="1686" y="319"/>
                </a:lnTo>
                <a:lnTo>
                  <a:pt x="1706" y="321"/>
                </a:lnTo>
                <a:lnTo>
                  <a:pt x="1724" y="319"/>
                </a:lnTo>
                <a:lnTo>
                  <a:pt x="1742" y="313"/>
                </a:lnTo>
                <a:lnTo>
                  <a:pt x="1737" y="290"/>
                </a:lnTo>
                <a:lnTo>
                  <a:pt x="1735" y="266"/>
                </a:lnTo>
                <a:lnTo>
                  <a:pt x="1736" y="266"/>
                </a:lnTo>
                <a:close/>
                <a:moveTo>
                  <a:pt x="1873" y="0"/>
                </a:moveTo>
                <a:lnTo>
                  <a:pt x="1909" y="3"/>
                </a:lnTo>
                <a:lnTo>
                  <a:pt x="1945" y="11"/>
                </a:lnTo>
                <a:lnTo>
                  <a:pt x="1977" y="24"/>
                </a:lnTo>
                <a:lnTo>
                  <a:pt x="2007" y="42"/>
                </a:lnTo>
                <a:lnTo>
                  <a:pt x="2034" y="64"/>
                </a:lnTo>
                <a:lnTo>
                  <a:pt x="2057" y="89"/>
                </a:lnTo>
                <a:lnTo>
                  <a:pt x="2077" y="118"/>
                </a:lnTo>
                <a:lnTo>
                  <a:pt x="2093" y="149"/>
                </a:lnTo>
                <a:lnTo>
                  <a:pt x="2104" y="183"/>
                </a:lnTo>
                <a:lnTo>
                  <a:pt x="2158" y="198"/>
                </a:lnTo>
                <a:lnTo>
                  <a:pt x="2193" y="62"/>
                </a:lnTo>
                <a:lnTo>
                  <a:pt x="2198" y="48"/>
                </a:lnTo>
                <a:lnTo>
                  <a:pt x="2207" y="35"/>
                </a:lnTo>
                <a:lnTo>
                  <a:pt x="2220" y="26"/>
                </a:lnTo>
                <a:lnTo>
                  <a:pt x="2233" y="20"/>
                </a:lnTo>
                <a:lnTo>
                  <a:pt x="2249" y="18"/>
                </a:lnTo>
                <a:lnTo>
                  <a:pt x="2264" y="20"/>
                </a:lnTo>
                <a:lnTo>
                  <a:pt x="2280" y="26"/>
                </a:lnTo>
                <a:lnTo>
                  <a:pt x="2291" y="35"/>
                </a:lnTo>
                <a:lnTo>
                  <a:pt x="2300" y="47"/>
                </a:lnTo>
                <a:lnTo>
                  <a:pt x="2307" y="61"/>
                </a:lnTo>
                <a:lnTo>
                  <a:pt x="2309" y="76"/>
                </a:lnTo>
                <a:lnTo>
                  <a:pt x="2308" y="92"/>
                </a:lnTo>
                <a:lnTo>
                  <a:pt x="2270" y="235"/>
                </a:lnTo>
                <a:lnTo>
                  <a:pt x="2343" y="263"/>
                </a:lnTo>
                <a:lnTo>
                  <a:pt x="2415" y="295"/>
                </a:lnTo>
                <a:lnTo>
                  <a:pt x="2428" y="268"/>
                </a:lnTo>
                <a:lnTo>
                  <a:pt x="2444" y="243"/>
                </a:lnTo>
                <a:lnTo>
                  <a:pt x="2465" y="220"/>
                </a:lnTo>
                <a:lnTo>
                  <a:pt x="2489" y="199"/>
                </a:lnTo>
                <a:lnTo>
                  <a:pt x="2515" y="183"/>
                </a:lnTo>
                <a:lnTo>
                  <a:pt x="2542" y="172"/>
                </a:lnTo>
                <a:lnTo>
                  <a:pt x="2572" y="166"/>
                </a:lnTo>
                <a:lnTo>
                  <a:pt x="2601" y="163"/>
                </a:lnTo>
                <a:lnTo>
                  <a:pt x="2631" y="166"/>
                </a:lnTo>
                <a:lnTo>
                  <a:pt x="2660" y="172"/>
                </a:lnTo>
                <a:lnTo>
                  <a:pt x="2688" y="183"/>
                </a:lnTo>
                <a:lnTo>
                  <a:pt x="2715" y="199"/>
                </a:lnTo>
                <a:lnTo>
                  <a:pt x="2739" y="220"/>
                </a:lnTo>
                <a:lnTo>
                  <a:pt x="2756" y="240"/>
                </a:lnTo>
                <a:lnTo>
                  <a:pt x="2770" y="262"/>
                </a:lnTo>
                <a:lnTo>
                  <a:pt x="2779" y="286"/>
                </a:lnTo>
                <a:lnTo>
                  <a:pt x="2786" y="312"/>
                </a:lnTo>
                <a:lnTo>
                  <a:pt x="2788" y="338"/>
                </a:lnTo>
                <a:lnTo>
                  <a:pt x="2786" y="365"/>
                </a:lnTo>
                <a:lnTo>
                  <a:pt x="2779" y="390"/>
                </a:lnTo>
                <a:lnTo>
                  <a:pt x="2770" y="413"/>
                </a:lnTo>
                <a:lnTo>
                  <a:pt x="2756" y="436"/>
                </a:lnTo>
                <a:lnTo>
                  <a:pt x="2739" y="456"/>
                </a:lnTo>
                <a:lnTo>
                  <a:pt x="2726" y="467"/>
                </a:lnTo>
                <a:lnTo>
                  <a:pt x="2712" y="477"/>
                </a:lnTo>
                <a:lnTo>
                  <a:pt x="2759" y="513"/>
                </a:lnTo>
                <a:lnTo>
                  <a:pt x="2805" y="551"/>
                </a:lnTo>
                <a:lnTo>
                  <a:pt x="2896" y="506"/>
                </a:lnTo>
                <a:lnTo>
                  <a:pt x="2911" y="501"/>
                </a:lnTo>
                <a:lnTo>
                  <a:pt x="2926" y="499"/>
                </a:lnTo>
                <a:lnTo>
                  <a:pt x="2941" y="503"/>
                </a:lnTo>
                <a:lnTo>
                  <a:pt x="2955" y="510"/>
                </a:lnTo>
                <a:lnTo>
                  <a:pt x="2967" y="519"/>
                </a:lnTo>
                <a:lnTo>
                  <a:pt x="2976" y="533"/>
                </a:lnTo>
                <a:lnTo>
                  <a:pt x="2980" y="546"/>
                </a:lnTo>
                <a:lnTo>
                  <a:pt x="2981" y="560"/>
                </a:lnTo>
                <a:lnTo>
                  <a:pt x="2981" y="560"/>
                </a:lnTo>
                <a:lnTo>
                  <a:pt x="2982" y="560"/>
                </a:lnTo>
                <a:lnTo>
                  <a:pt x="3014" y="562"/>
                </a:lnTo>
                <a:lnTo>
                  <a:pt x="3044" y="570"/>
                </a:lnTo>
                <a:lnTo>
                  <a:pt x="3072" y="583"/>
                </a:lnTo>
                <a:lnTo>
                  <a:pt x="3097" y="601"/>
                </a:lnTo>
                <a:lnTo>
                  <a:pt x="3118" y="623"/>
                </a:lnTo>
                <a:lnTo>
                  <a:pt x="3135" y="648"/>
                </a:lnTo>
                <a:lnTo>
                  <a:pt x="3149" y="676"/>
                </a:lnTo>
                <a:lnTo>
                  <a:pt x="3157" y="706"/>
                </a:lnTo>
                <a:lnTo>
                  <a:pt x="3160" y="738"/>
                </a:lnTo>
                <a:lnTo>
                  <a:pt x="3158" y="765"/>
                </a:lnTo>
                <a:lnTo>
                  <a:pt x="3151" y="790"/>
                </a:lnTo>
                <a:lnTo>
                  <a:pt x="3139" y="813"/>
                </a:lnTo>
                <a:lnTo>
                  <a:pt x="3125" y="834"/>
                </a:lnTo>
                <a:lnTo>
                  <a:pt x="3108" y="853"/>
                </a:lnTo>
                <a:lnTo>
                  <a:pt x="3127" y="872"/>
                </a:lnTo>
                <a:lnTo>
                  <a:pt x="3137" y="884"/>
                </a:lnTo>
                <a:lnTo>
                  <a:pt x="3142" y="898"/>
                </a:lnTo>
                <a:lnTo>
                  <a:pt x="3144" y="913"/>
                </a:lnTo>
                <a:lnTo>
                  <a:pt x="3142" y="929"/>
                </a:lnTo>
                <a:lnTo>
                  <a:pt x="3137" y="943"/>
                </a:lnTo>
                <a:lnTo>
                  <a:pt x="3127" y="955"/>
                </a:lnTo>
                <a:lnTo>
                  <a:pt x="786" y="3300"/>
                </a:lnTo>
                <a:lnTo>
                  <a:pt x="774" y="3310"/>
                </a:lnTo>
                <a:lnTo>
                  <a:pt x="760" y="3315"/>
                </a:lnTo>
                <a:lnTo>
                  <a:pt x="745" y="3317"/>
                </a:lnTo>
                <a:lnTo>
                  <a:pt x="729" y="3315"/>
                </a:lnTo>
                <a:lnTo>
                  <a:pt x="716" y="3310"/>
                </a:lnTo>
                <a:lnTo>
                  <a:pt x="702" y="3300"/>
                </a:lnTo>
                <a:lnTo>
                  <a:pt x="655" y="3250"/>
                </a:lnTo>
                <a:lnTo>
                  <a:pt x="609" y="3198"/>
                </a:lnTo>
                <a:lnTo>
                  <a:pt x="590" y="3218"/>
                </a:lnTo>
                <a:lnTo>
                  <a:pt x="577" y="3228"/>
                </a:lnTo>
                <a:lnTo>
                  <a:pt x="563" y="3233"/>
                </a:lnTo>
                <a:lnTo>
                  <a:pt x="548" y="3235"/>
                </a:lnTo>
                <a:lnTo>
                  <a:pt x="533" y="3233"/>
                </a:lnTo>
                <a:lnTo>
                  <a:pt x="518" y="3228"/>
                </a:lnTo>
                <a:lnTo>
                  <a:pt x="506" y="3218"/>
                </a:lnTo>
                <a:lnTo>
                  <a:pt x="496" y="3205"/>
                </a:lnTo>
                <a:lnTo>
                  <a:pt x="490" y="3191"/>
                </a:lnTo>
                <a:lnTo>
                  <a:pt x="488" y="3176"/>
                </a:lnTo>
                <a:lnTo>
                  <a:pt x="490" y="3161"/>
                </a:lnTo>
                <a:lnTo>
                  <a:pt x="496" y="3147"/>
                </a:lnTo>
                <a:lnTo>
                  <a:pt x="506" y="3134"/>
                </a:lnTo>
                <a:lnTo>
                  <a:pt x="535" y="3105"/>
                </a:lnTo>
                <a:lnTo>
                  <a:pt x="498" y="3052"/>
                </a:lnTo>
                <a:lnTo>
                  <a:pt x="475" y="3069"/>
                </a:lnTo>
                <a:lnTo>
                  <a:pt x="450" y="3082"/>
                </a:lnTo>
                <a:lnTo>
                  <a:pt x="423" y="3090"/>
                </a:lnTo>
                <a:lnTo>
                  <a:pt x="393" y="3093"/>
                </a:lnTo>
                <a:lnTo>
                  <a:pt x="366" y="3090"/>
                </a:lnTo>
                <a:lnTo>
                  <a:pt x="341" y="3082"/>
                </a:lnTo>
                <a:lnTo>
                  <a:pt x="318" y="3070"/>
                </a:lnTo>
                <a:lnTo>
                  <a:pt x="298" y="3053"/>
                </a:lnTo>
                <a:lnTo>
                  <a:pt x="281" y="3033"/>
                </a:lnTo>
                <a:lnTo>
                  <a:pt x="269" y="3011"/>
                </a:lnTo>
                <a:lnTo>
                  <a:pt x="261" y="2985"/>
                </a:lnTo>
                <a:lnTo>
                  <a:pt x="259" y="2958"/>
                </a:lnTo>
                <a:lnTo>
                  <a:pt x="261" y="2938"/>
                </a:lnTo>
                <a:lnTo>
                  <a:pt x="270" y="2922"/>
                </a:lnTo>
                <a:lnTo>
                  <a:pt x="282" y="2909"/>
                </a:lnTo>
                <a:lnTo>
                  <a:pt x="299" y="2901"/>
                </a:lnTo>
                <a:lnTo>
                  <a:pt x="318" y="2898"/>
                </a:lnTo>
                <a:lnTo>
                  <a:pt x="336" y="2901"/>
                </a:lnTo>
                <a:lnTo>
                  <a:pt x="353" y="2909"/>
                </a:lnTo>
                <a:lnTo>
                  <a:pt x="365" y="2922"/>
                </a:lnTo>
                <a:lnTo>
                  <a:pt x="374" y="2938"/>
                </a:lnTo>
                <a:lnTo>
                  <a:pt x="377" y="2958"/>
                </a:lnTo>
                <a:lnTo>
                  <a:pt x="378" y="2962"/>
                </a:lnTo>
                <a:lnTo>
                  <a:pt x="380" y="2966"/>
                </a:lnTo>
                <a:lnTo>
                  <a:pt x="382" y="2969"/>
                </a:lnTo>
                <a:lnTo>
                  <a:pt x="385" y="2971"/>
                </a:lnTo>
                <a:lnTo>
                  <a:pt x="389" y="2973"/>
                </a:lnTo>
                <a:lnTo>
                  <a:pt x="393" y="2974"/>
                </a:lnTo>
                <a:lnTo>
                  <a:pt x="407" y="2971"/>
                </a:lnTo>
                <a:lnTo>
                  <a:pt x="417" y="2965"/>
                </a:lnTo>
                <a:lnTo>
                  <a:pt x="425" y="2955"/>
                </a:lnTo>
                <a:lnTo>
                  <a:pt x="428" y="2942"/>
                </a:lnTo>
                <a:lnTo>
                  <a:pt x="398" y="2887"/>
                </a:lnTo>
                <a:lnTo>
                  <a:pt x="385" y="2881"/>
                </a:lnTo>
                <a:lnTo>
                  <a:pt x="369" y="2879"/>
                </a:lnTo>
                <a:lnTo>
                  <a:pt x="351" y="2876"/>
                </a:lnTo>
                <a:lnTo>
                  <a:pt x="335" y="2868"/>
                </a:lnTo>
                <a:lnTo>
                  <a:pt x="322" y="2854"/>
                </a:lnTo>
                <a:lnTo>
                  <a:pt x="313" y="2839"/>
                </a:lnTo>
                <a:lnTo>
                  <a:pt x="310" y="2820"/>
                </a:lnTo>
                <a:lnTo>
                  <a:pt x="312" y="2803"/>
                </a:lnTo>
                <a:lnTo>
                  <a:pt x="319" y="2789"/>
                </a:lnTo>
                <a:lnTo>
                  <a:pt x="329" y="2777"/>
                </a:lnTo>
                <a:lnTo>
                  <a:pt x="341" y="2768"/>
                </a:lnTo>
                <a:lnTo>
                  <a:pt x="307" y="2683"/>
                </a:lnTo>
                <a:lnTo>
                  <a:pt x="277" y="2596"/>
                </a:lnTo>
                <a:lnTo>
                  <a:pt x="151" y="2637"/>
                </a:lnTo>
                <a:lnTo>
                  <a:pt x="142" y="2641"/>
                </a:lnTo>
                <a:lnTo>
                  <a:pt x="132" y="2641"/>
                </a:lnTo>
                <a:lnTo>
                  <a:pt x="118" y="2639"/>
                </a:lnTo>
                <a:lnTo>
                  <a:pt x="104" y="2633"/>
                </a:lnTo>
                <a:lnTo>
                  <a:pt x="92" y="2625"/>
                </a:lnTo>
                <a:lnTo>
                  <a:pt x="83" y="2614"/>
                </a:lnTo>
                <a:lnTo>
                  <a:pt x="76" y="2600"/>
                </a:lnTo>
                <a:lnTo>
                  <a:pt x="73" y="2585"/>
                </a:lnTo>
                <a:lnTo>
                  <a:pt x="74" y="2569"/>
                </a:lnTo>
                <a:lnTo>
                  <a:pt x="80" y="2555"/>
                </a:lnTo>
                <a:lnTo>
                  <a:pt x="88" y="2542"/>
                </a:lnTo>
                <a:lnTo>
                  <a:pt x="99" y="2532"/>
                </a:lnTo>
                <a:lnTo>
                  <a:pt x="114" y="2525"/>
                </a:lnTo>
                <a:lnTo>
                  <a:pt x="246" y="2481"/>
                </a:lnTo>
                <a:lnTo>
                  <a:pt x="229" y="2397"/>
                </a:lnTo>
                <a:lnTo>
                  <a:pt x="216" y="2312"/>
                </a:lnTo>
                <a:lnTo>
                  <a:pt x="207" y="2227"/>
                </a:lnTo>
                <a:lnTo>
                  <a:pt x="202" y="2140"/>
                </a:lnTo>
                <a:lnTo>
                  <a:pt x="197" y="2128"/>
                </a:lnTo>
                <a:lnTo>
                  <a:pt x="194" y="2113"/>
                </a:lnTo>
                <a:lnTo>
                  <a:pt x="195" y="2100"/>
                </a:lnTo>
                <a:lnTo>
                  <a:pt x="201" y="2086"/>
                </a:lnTo>
                <a:lnTo>
                  <a:pt x="201" y="2085"/>
                </a:lnTo>
                <a:lnTo>
                  <a:pt x="201" y="2085"/>
                </a:lnTo>
                <a:lnTo>
                  <a:pt x="201" y="2080"/>
                </a:lnTo>
                <a:lnTo>
                  <a:pt x="201" y="2076"/>
                </a:lnTo>
                <a:lnTo>
                  <a:pt x="197" y="2066"/>
                </a:lnTo>
                <a:lnTo>
                  <a:pt x="193" y="2056"/>
                </a:lnTo>
                <a:lnTo>
                  <a:pt x="192" y="2054"/>
                </a:lnTo>
                <a:lnTo>
                  <a:pt x="190" y="2053"/>
                </a:lnTo>
                <a:lnTo>
                  <a:pt x="189" y="2052"/>
                </a:lnTo>
                <a:lnTo>
                  <a:pt x="175" y="2047"/>
                </a:lnTo>
                <a:lnTo>
                  <a:pt x="160" y="2048"/>
                </a:lnTo>
                <a:lnTo>
                  <a:pt x="147" y="2052"/>
                </a:lnTo>
                <a:lnTo>
                  <a:pt x="134" y="2060"/>
                </a:lnTo>
                <a:lnTo>
                  <a:pt x="126" y="2073"/>
                </a:lnTo>
                <a:lnTo>
                  <a:pt x="120" y="2091"/>
                </a:lnTo>
                <a:lnTo>
                  <a:pt x="119" y="2110"/>
                </a:lnTo>
                <a:lnTo>
                  <a:pt x="122" y="2129"/>
                </a:lnTo>
                <a:lnTo>
                  <a:pt x="130" y="2145"/>
                </a:lnTo>
                <a:lnTo>
                  <a:pt x="143" y="2160"/>
                </a:lnTo>
                <a:lnTo>
                  <a:pt x="159" y="2171"/>
                </a:lnTo>
                <a:lnTo>
                  <a:pt x="172" y="2180"/>
                </a:lnTo>
                <a:lnTo>
                  <a:pt x="182" y="2192"/>
                </a:lnTo>
                <a:lnTo>
                  <a:pt x="188" y="2205"/>
                </a:lnTo>
                <a:lnTo>
                  <a:pt x="191" y="2221"/>
                </a:lnTo>
                <a:lnTo>
                  <a:pt x="190" y="2236"/>
                </a:lnTo>
                <a:lnTo>
                  <a:pt x="185" y="2251"/>
                </a:lnTo>
                <a:lnTo>
                  <a:pt x="176" y="2265"/>
                </a:lnTo>
                <a:lnTo>
                  <a:pt x="163" y="2276"/>
                </a:lnTo>
                <a:lnTo>
                  <a:pt x="148" y="2282"/>
                </a:lnTo>
                <a:lnTo>
                  <a:pt x="132" y="2284"/>
                </a:lnTo>
                <a:lnTo>
                  <a:pt x="119" y="2282"/>
                </a:lnTo>
                <a:lnTo>
                  <a:pt x="106" y="2278"/>
                </a:lnTo>
                <a:lnTo>
                  <a:pt x="79" y="2261"/>
                </a:lnTo>
                <a:lnTo>
                  <a:pt x="56" y="2242"/>
                </a:lnTo>
                <a:lnTo>
                  <a:pt x="36" y="2219"/>
                </a:lnTo>
                <a:lnTo>
                  <a:pt x="21" y="2194"/>
                </a:lnTo>
                <a:lnTo>
                  <a:pt x="9" y="2166"/>
                </a:lnTo>
                <a:lnTo>
                  <a:pt x="2" y="2138"/>
                </a:lnTo>
                <a:lnTo>
                  <a:pt x="0" y="2108"/>
                </a:lnTo>
                <a:lnTo>
                  <a:pt x="0" y="2108"/>
                </a:lnTo>
                <a:lnTo>
                  <a:pt x="1" y="2078"/>
                </a:lnTo>
                <a:lnTo>
                  <a:pt x="8" y="2049"/>
                </a:lnTo>
                <a:lnTo>
                  <a:pt x="20" y="2020"/>
                </a:lnTo>
                <a:lnTo>
                  <a:pt x="34" y="1996"/>
                </a:lnTo>
                <a:lnTo>
                  <a:pt x="52" y="1975"/>
                </a:lnTo>
                <a:lnTo>
                  <a:pt x="72" y="1959"/>
                </a:lnTo>
                <a:lnTo>
                  <a:pt x="95" y="1945"/>
                </a:lnTo>
                <a:lnTo>
                  <a:pt x="120" y="1936"/>
                </a:lnTo>
                <a:lnTo>
                  <a:pt x="146" y="1930"/>
                </a:lnTo>
                <a:lnTo>
                  <a:pt x="173" y="1929"/>
                </a:lnTo>
                <a:lnTo>
                  <a:pt x="200" y="1932"/>
                </a:lnTo>
                <a:lnTo>
                  <a:pt x="206" y="1852"/>
                </a:lnTo>
                <a:lnTo>
                  <a:pt x="106" y="1802"/>
                </a:lnTo>
                <a:lnTo>
                  <a:pt x="92" y="1793"/>
                </a:lnTo>
                <a:lnTo>
                  <a:pt x="83" y="1781"/>
                </a:lnTo>
                <a:lnTo>
                  <a:pt x="76" y="1768"/>
                </a:lnTo>
                <a:lnTo>
                  <a:pt x="73" y="1752"/>
                </a:lnTo>
                <a:lnTo>
                  <a:pt x="74" y="1737"/>
                </a:lnTo>
                <a:lnTo>
                  <a:pt x="80" y="1722"/>
                </a:lnTo>
                <a:lnTo>
                  <a:pt x="88" y="1709"/>
                </a:lnTo>
                <a:lnTo>
                  <a:pt x="100" y="1699"/>
                </a:lnTo>
                <a:lnTo>
                  <a:pt x="114" y="1692"/>
                </a:lnTo>
                <a:lnTo>
                  <a:pt x="128" y="1689"/>
                </a:lnTo>
                <a:lnTo>
                  <a:pt x="144" y="1690"/>
                </a:lnTo>
                <a:lnTo>
                  <a:pt x="159" y="1695"/>
                </a:lnTo>
                <a:lnTo>
                  <a:pt x="218" y="1725"/>
                </a:lnTo>
                <a:lnTo>
                  <a:pt x="231" y="1634"/>
                </a:lnTo>
                <a:lnTo>
                  <a:pt x="245" y="1547"/>
                </a:lnTo>
                <a:lnTo>
                  <a:pt x="262" y="1462"/>
                </a:lnTo>
                <a:lnTo>
                  <a:pt x="280" y="1381"/>
                </a:lnTo>
                <a:lnTo>
                  <a:pt x="249" y="1370"/>
                </a:lnTo>
                <a:lnTo>
                  <a:pt x="221" y="1353"/>
                </a:lnTo>
                <a:lnTo>
                  <a:pt x="195" y="1333"/>
                </a:lnTo>
                <a:lnTo>
                  <a:pt x="175" y="1308"/>
                </a:lnTo>
                <a:lnTo>
                  <a:pt x="156" y="1281"/>
                </a:lnTo>
                <a:lnTo>
                  <a:pt x="144" y="1251"/>
                </a:lnTo>
                <a:lnTo>
                  <a:pt x="136" y="1218"/>
                </a:lnTo>
                <a:lnTo>
                  <a:pt x="132" y="1183"/>
                </a:lnTo>
                <a:lnTo>
                  <a:pt x="136" y="1150"/>
                </a:lnTo>
                <a:lnTo>
                  <a:pt x="143" y="1118"/>
                </a:lnTo>
                <a:lnTo>
                  <a:pt x="155" y="1088"/>
                </a:lnTo>
                <a:lnTo>
                  <a:pt x="173" y="1061"/>
                </a:lnTo>
                <a:lnTo>
                  <a:pt x="193" y="1036"/>
                </a:lnTo>
                <a:lnTo>
                  <a:pt x="217" y="1016"/>
                </a:lnTo>
                <a:lnTo>
                  <a:pt x="245" y="999"/>
                </a:lnTo>
                <a:lnTo>
                  <a:pt x="274" y="987"/>
                </a:lnTo>
                <a:lnTo>
                  <a:pt x="306" y="978"/>
                </a:lnTo>
                <a:lnTo>
                  <a:pt x="340" y="975"/>
                </a:lnTo>
                <a:lnTo>
                  <a:pt x="368" y="977"/>
                </a:lnTo>
                <a:lnTo>
                  <a:pt x="394" y="982"/>
                </a:lnTo>
                <a:lnTo>
                  <a:pt x="420" y="992"/>
                </a:lnTo>
                <a:lnTo>
                  <a:pt x="457" y="922"/>
                </a:lnTo>
                <a:lnTo>
                  <a:pt x="498" y="856"/>
                </a:lnTo>
                <a:lnTo>
                  <a:pt x="369" y="856"/>
                </a:lnTo>
                <a:lnTo>
                  <a:pt x="351" y="854"/>
                </a:lnTo>
                <a:lnTo>
                  <a:pt x="335" y="845"/>
                </a:lnTo>
                <a:lnTo>
                  <a:pt x="322" y="832"/>
                </a:lnTo>
                <a:lnTo>
                  <a:pt x="313" y="816"/>
                </a:lnTo>
                <a:lnTo>
                  <a:pt x="310" y="797"/>
                </a:lnTo>
                <a:lnTo>
                  <a:pt x="313" y="778"/>
                </a:lnTo>
                <a:lnTo>
                  <a:pt x="322" y="762"/>
                </a:lnTo>
                <a:lnTo>
                  <a:pt x="335" y="749"/>
                </a:lnTo>
                <a:lnTo>
                  <a:pt x="351" y="741"/>
                </a:lnTo>
                <a:lnTo>
                  <a:pt x="369" y="738"/>
                </a:lnTo>
                <a:lnTo>
                  <a:pt x="582" y="738"/>
                </a:lnTo>
                <a:lnTo>
                  <a:pt x="619" y="694"/>
                </a:lnTo>
                <a:lnTo>
                  <a:pt x="657" y="652"/>
                </a:lnTo>
                <a:lnTo>
                  <a:pt x="697" y="610"/>
                </a:lnTo>
                <a:lnTo>
                  <a:pt x="685" y="601"/>
                </a:lnTo>
                <a:lnTo>
                  <a:pt x="675" y="590"/>
                </a:lnTo>
                <a:lnTo>
                  <a:pt x="669" y="575"/>
                </a:lnTo>
                <a:lnTo>
                  <a:pt x="666" y="560"/>
                </a:lnTo>
                <a:lnTo>
                  <a:pt x="669" y="520"/>
                </a:lnTo>
                <a:lnTo>
                  <a:pt x="679" y="484"/>
                </a:lnTo>
                <a:lnTo>
                  <a:pt x="693" y="450"/>
                </a:lnTo>
                <a:lnTo>
                  <a:pt x="713" y="419"/>
                </a:lnTo>
                <a:lnTo>
                  <a:pt x="736" y="391"/>
                </a:lnTo>
                <a:lnTo>
                  <a:pt x="763" y="367"/>
                </a:lnTo>
                <a:lnTo>
                  <a:pt x="795" y="348"/>
                </a:lnTo>
                <a:lnTo>
                  <a:pt x="829" y="334"/>
                </a:lnTo>
                <a:lnTo>
                  <a:pt x="866" y="324"/>
                </a:lnTo>
                <a:lnTo>
                  <a:pt x="904" y="321"/>
                </a:lnTo>
                <a:lnTo>
                  <a:pt x="936" y="323"/>
                </a:lnTo>
                <a:lnTo>
                  <a:pt x="966" y="332"/>
                </a:lnTo>
                <a:lnTo>
                  <a:pt x="994" y="343"/>
                </a:lnTo>
                <a:lnTo>
                  <a:pt x="1020" y="359"/>
                </a:lnTo>
                <a:lnTo>
                  <a:pt x="1088" y="318"/>
                </a:lnTo>
                <a:lnTo>
                  <a:pt x="1157" y="282"/>
                </a:lnTo>
                <a:lnTo>
                  <a:pt x="1086" y="106"/>
                </a:lnTo>
                <a:lnTo>
                  <a:pt x="1082" y="90"/>
                </a:lnTo>
                <a:lnTo>
                  <a:pt x="1083" y="75"/>
                </a:lnTo>
                <a:lnTo>
                  <a:pt x="1087" y="60"/>
                </a:lnTo>
                <a:lnTo>
                  <a:pt x="1094" y="47"/>
                </a:lnTo>
                <a:lnTo>
                  <a:pt x="1106" y="36"/>
                </a:lnTo>
                <a:lnTo>
                  <a:pt x="1119" y="28"/>
                </a:lnTo>
                <a:lnTo>
                  <a:pt x="1135" y="24"/>
                </a:lnTo>
                <a:lnTo>
                  <a:pt x="1150" y="25"/>
                </a:lnTo>
                <a:lnTo>
                  <a:pt x="1165" y="29"/>
                </a:lnTo>
                <a:lnTo>
                  <a:pt x="1178" y="36"/>
                </a:lnTo>
                <a:lnTo>
                  <a:pt x="1188" y="48"/>
                </a:lnTo>
                <a:lnTo>
                  <a:pt x="1197" y="61"/>
                </a:lnTo>
                <a:lnTo>
                  <a:pt x="1266" y="235"/>
                </a:lnTo>
                <a:lnTo>
                  <a:pt x="1349" y="205"/>
                </a:lnTo>
                <a:lnTo>
                  <a:pt x="1434" y="182"/>
                </a:lnTo>
                <a:lnTo>
                  <a:pt x="1455" y="161"/>
                </a:lnTo>
                <a:lnTo>
                  <a:pt x="1469" y="150"/>
                </a:lnTo>
                <a:lnTo>
                  <a:pt x="1484" y="145"/>
                </a:lnTo>
                <a:lnTo>
                  <a:pt x="1501" y="143"/>
                </a:lnTo>
                <a:lnTo>
                  <a:pt x="1516" y="146"/>
                </a:lnTo>
                <a:lnTo>
                  <a:pt x="1533" y="117"/>
                </a:lnTo>
                <a:lnTo>
                  <a:pt x="1554" y="90"/>
                </a:lnTo>
                <a:lnTo>
                  <a:pt x="1578" y="68"/>
                </a:lnTo>
                <a:lnTo>
                  <a:pt x="1606" y="50"/>
                </a:lnTo>
                <a:lnTo>
                  <a:pt x="1637" y="35"/>
                </a:lnTo>
                <a:lnTo>
                  <a:pt x="1671" y="27"/>
                </a:lnTo>
                <a:lnTo>
                  <a:pt x="1706" y="24"/>
                </a:lnTo>
                <a:lnTo>
                  <a:pt x="1735" y="26"/>
                </a:lnTo>
                <a:lnTo>
                  <a:pt x="1763" y="32"/>
                </a:lnTo>
                <a:lnTo>
                  <a:pt x="1789" y="42"/>
                </a:lnTo>
                <a:lnTo>
                  <a:pt x="1814" y="56"/>
                </a:lnTo>
                <a:lnTo>
                  <a:pt x="1818" y="38"/>
                </a:lnTo>
                <a:lnTo>
                  <a:pt x="1827" y="23"/>
                </a:lnTo>
                <a:lnTo>
                  <a:pt x="1839" y="10"/>
                </a:lnTo>
                <a:lnTo>
                  <a:pt x="1855" y="3"/>
                </a:lnTo>
                <a:lnTo>
                  <a:pt x="18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7231090" y="5792788"/>
            <a:ext cx="527050" cy="523875"/>
            <a:chOff x="7285038" y="5792788"/>
            <a:chExt cx="527050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" name="Freeform 38"/>
            <p:cNvSpPr>
              <a:spLocks/>
            </p:cNvSpPr>
            <p:nvPr/>
          </p:nvSpPr>
          <p:spPr bwMode="auto">
            <a:xfrm>
              <a:off x="7345363" y="6100763"/>
              <a:ext cx="466725" cy="215900"/>
            </a:xfrm>
            <a:custGeom>
              <a:avLst/>
              <a:gdLst>
                <a:gd name="T0" fmla="*/ 2827 w 2944"/>
                <a:gd name="T1" fmla="*/ 0 h 1364"/>
                <a:gd name="T2" fmla="*/ 2842 w 2944"/>
                <a:gd name="T3" fmla="*/ 5 h 1364"/>
                <a:gd name="T4" fmla="*/ 2856 w 2944"/>
                <a:gd name="T5" fmla="*/ 11 h 1364"/>
                <a:gd name="T6" fmla="*/ 2867 w 2944"/>
                <a:gd name="T7" fmla="*/ 21 h 1364"/>
                <a:gd name="T8" fmla="*/ 2876 w 2944"/>
                <a:gd name="T9" fmla="*/ 35 h 1364"/>
                <a:gd name="T10" fmla="*/ 2881 w 2944"/>
                <a:gd name="T11" fmla="*/ 51 h 1364"/>
                <a:gd name="T12" fmla="*/ 2881 w 2944"/>
                <a:gd name="T13" fmla="*/ 66 h 1364"/>
                <a:gd name="T14" fmla="*/ 2878 w 2944"/>
                <a:gd name="T15" fmla="*/ 80 h 1364"/>
                <a:gd name="T16" fmla="*/ 2872 w 2944"/>
                <a:gd name="T17" fmla="*/ 95 h 1364"/>
                <a:gd name="T18" fmla="*/ 2862 w 2944"/>
                <a:gd name="T19" fmla="*/ 106 h 1364"/>
                <a:gd name="T20" fmla="*/ 2848 w 2944"/>
                <a:gd name="T21" fmla="*/ 115 h 1364"/>
                <a:gd name="T22" fmla="*/ 2536 w 2944"/>
                <a:gd name="T23" fmla="*/ 265 h 1364"/>
                <a:gd name="T24" fmla="*/ 2876 w 2944"/>
                <a:gd name="T25" fmla="*/ 211 h 1364"/>
                <a:gd name="T26" fmla="*/ 2892 w 2944"/>
                <a:gd name="T27" fmla="*/ 211 h 1364"/>
                <a:gd name="T28" fmla="*/ 2908 w 2944"/>
                <a:gd name="T29" fmla="*/ 215 h 1364"/>
                <a:gd name="T30" fmla="*/ 2921 w 2944"/>
                <a:gd name="T31" fmla="*/ 222 h 1364"/>
                <a:gd name="T32" fmla="*/ 2932 w 2944"/>
                <a:gd name="T33" fmla="*/ 233 h 1364"/>
                <a:gd name="T34" fmla="*/ 2939 w 2944"/>
                <a:gd name="T35" fmla="*/ 246 h 1364"/>
                <a:gd name="T36" fmla="*/ 2944 w 2944"/>
                <a:gd name="T37" fmla="*/ 261 h 1364"/>
                <a:gd name="T38" fmla="*/ 2944 w 2944"/>
                <a:gd name="T39" fmla="*/ 278 h 1364"/>
                <a:gd name="T40" fmla="*/ 2940 w 2944"/>
                <a:gd name="T41" fmla="*/ 293 h 1364"/>
                <a:gd name="T42" fmla="*/ 2933 w 2944"/>
                <a:gd name="T43" fmla="*/ 306 h 1364"/>
                <a:gd name="T44" fmla="*/ 2923 w 2944"/>
                <a:gd name="T45" fmla="*/ 318 h 1364"/>
                <a:gd name="T46" fmla="*/ 2910 w 2944"/>
                <a:gd name="T47" fmla="*/ 326 h 1364"/>
                <a:gd name="T48" fmla="*/ 2894 w 2944"/>
                <a:gd name="T49" fmla="*/ 330 h 1364"/>
                <a:gd name="T50" fmla="*/ 2162 w 2944"/>
                <a:gd name="T51" fmla="*/ 445 h 1364"/>
                <a:gd name="T52" fmla="*/ 270 w 2944"/>
                <a:gd name="T53" fmla="*/ 1359 h 1364"/>
                <a:gd name="T54" fmla="*/ 256 w 2944"/>
                <a:gd name="T55" fmla="*/ 1363 h 1364"/>
                <a:gd name="T56" fmla="*/ 243 w 2944"/>
                <a:gd name="T57" fmla="*/ 1364 h 1364"/>
                <a:gd name="T58" fmla="*/ 227 w 2944"/>
                <a:gd name="T59" fmla="*/ 1362 h 1364"/>
                <a:gd name="T60" fmla="*/ 212 w 2944"/>
                <a:gd name="T61" fmla="*/ 1356 h 1364"/>
                <a:gd name="T62" fmla="*/ 199 w 2944"/>
                <a:gd name="T63" fmla="*/ 1345 h 1364"/>
                <a:gd name="T64" fmla="*/ 189 w 2944"/>
                <a:gd name="T65" fmla="*/ 1330 h 1364"/>
                <a:gd name="T66" fmla="*/ 184 w 2944"/>
                <a:gd name="T67" fmla="*/ 1315 h 1364"/>
                <a:gd name="T68" fmla="*/ 184 w 2944"/>
                <a:gd name="T69" fmla="*/ 1300 h 1364"/>
                <a:gd name="T70" fmla="*/ 187 w 2944"/>
                <a:gd name="T71" fmla="*/ 1284 h 1364"/>
                <a:gd name="T72" fmla="*/ 194 w 2944"/>
                <a:gd name="T73" fmla="*/ 1271 h 1364"/>
                <a:gd name="T74" fmla="*/ 204 w 2944"/>
                <a:gd name="T75" fmla="*/ 1260 h 1364"/>
                <a:gd name="T76" fmla="*/ 218 w 2944"/>
                <a:gd name="T77" fmla="*/ 1250 h 1364"/>
                <a:gd name="T78" fmla="*/ 1752 w 2944"/>
                <a:gd name="T79" fmla="*/ 510 h 1364"/>
                <a:gd name="T80" fmla="*/ 68 w 2944"/>
                <a:gd name="T81" fmla="*/ 776 h 1364"/>
                <a:gd name="T82" fmla="*/ 64 w 2944"/>
                <a:gd name="T83" fmla="*/ 776 h 1364"/>
                <a:gd name="T84" fmla="*/ 59 w 2944"/>
                <a:gd name="T85" fmla="*/ 776 h 1364"/>
                <a:gd name="T86" fmla="*/ 43 w 2944"/>
                <a:gd name="T87" fmla="*/ 774 h 1364"/>
                <a:gd name="T88" fmla="*/ 27 w 2944"/>
                <a:gd name="T89" fmla="*/ 767 h 1364"/>
                <a:gd name="T90" fmla="*/ 14 w 2944"/>
                <a:gd name="T91" fmla="*/ 756 h 1364"/>
                <a:gd name="T92" fmla="*/ 5 w 2944"/>
                <a:gd name="T93" fmla="*/ 742 h 1364"/>
                <a:gd name="T94" fmla="*/ 0 w 2944"/>
                <a:gd name="T95" fmla="*/ 726 h 1364"/>
                <a:gd name="T96" fmla="*/ 0 w 2944"/>
                <a:gd name="T97" fmla="*/ 709 h 1364"/>
                <a:gd name="T98" fmla="*/ 4 w 2944"/>
                <a:gd name="T99" fmla="*/ 694 h 1364"/>
                <a:gd name="T100" fmla="*/ 11 w 2944"/>
                <a:gd name="T101" fmla="*/ 681 h 1364"/>
                <a:gd name="T102" fmla="*/ 21 w 2944"/>
                <a:gd name="T103" fmla="*/ 669 h 1364"/>
                <a:gd name="T104" fmla="*/ 34 w 2944"/>
                <a:gd name="T105" fmla="*/ 661 h 1364"/>
                <a:gd name="T106" fmla="*/ 50 w 2944"/>
                <a:gd name="T107" fmla="*/ 657 h 1364"/>
                <a:gd name="T108" fmla="*/ 2127 w 2944"/>
                <a:gd name="T109" fmla="*/ 330 h 1364"/>
                <a:gd name="T110" fmla="*/ 2797 w 2944"/>
                <a:gd name="T111" fmla="*/ 7 h 1364"/>
                <a:gd name="T112" fmla="*/ 2812 w 2944"/>
                <a:gd name="T113" fmla="*/ 1 h 1364"/>
                <a:gd name="T114" fmla="*/ 2827 w 2944"/>
                <a:gd name="T115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44" h="1364">
                  <a:moveTo>
                    <a:pt x="2827" y="0"/>
                  </a:moveTo>
                  <a:lnTo>
                    <a:pt x="2842" y="5"/>
                  </a:lnTo>
                  <a:lnTo>
                    <a:pt x="2856" y="11"/>
                  </a:lnTo>
                  <a:lnTo>
                    <a:pt x="2867" y="21"/>
                  </a:lnTo>
                  <a:lnTo>
                    <a:pt x="2876" y="35"/>
                  </a:lnTo>
                  <a:lnTo>
                    <a:pt x="2881" y="51"/>
                  </a:lnTo>
                  <a:lnTo>
                    <a:pt x="2881" y="66"/>
                  </a:lnTo>
                  <a:lnTo>
                    <a:pt x="2878" y="80"/>
                  </a:lnTo>
                  <a:lnTo>
                    <a:pt x="2872" y="95"/>
                  </a:lnTo>
                  <a:lnTo>
                    <a:pt x="2862" y="106"/>
                  </a:lnTo>
                  <a:lnTo>
                    <a:pt x="2848" y="115"/>
                  </a:lnTo>
                  <a:lnTo>
                    <a:pt x="2536" y="265"/>
                  </a:lnTo>
                  <a:lnTo>
                    <a:pt x="2876" y="211"/>
                  </a:lnTo>
                  <a:lnTo>
                    <a:pt x="2892" y="211"/>
                  </a:lnTo>
                  <a:lnTo>
                    <a:pt x="2908" y="215"/>
                  </a:lnTo>
                  <a:lnTo>
                    <a:pt x="2921" y="222"/>
                  </a:lnTo>
                  <a:lnTo>
                    <a:pt x="2932" y="233"/>
                  </a:lnTo>
                  <a:lnTo>
                    <a:pt x="2939" y="246"/>
                  </a:lnTo>
                  <a:lnTo>
                    <a:pt x="2944" y="261"/>
                  </a:lnTo>
                  <a:lnTo>
                    <a:pt x="2944" y="278"/>
                  </a:lnTo>
                  <a:lnTo>
                    <a:pt x="2940" y="293"/>
                  </a:lnTo>
                  <a:lnTo>
                    <a:pt x="2933" y="306"/>
                  </a:lnTo>
                  <a:lnTo>
                    <a:pt x="2923" y="318"/>
                  </a:lnTo>
                  <a:lnTo>
                    <a:pt x="2910" y="326"/>
                  </a:lnTo>
                  <a:lnTo>
                    <a:pt x="2894" y="330"/>
                  </a:lnTo>
                  <a:lnTo>
                    <a:pt x="2162" y="445"/>
                  </a:lnTo>
                  <a:lnTo>
                    <a:pt x="270" y="1359"/>
                  </a:lnTo>
                  <a:lnTo>
                    <a:pt x="256" y="1363"/>
                  </a:lnTo>
                  <a:lnTo>
                    <a:pt x="243" y="1364"/>
                  </a:lnTo>
                  <a:lnTo>
                    <a:pt x="227" y="1362"/>
                  </a:lnTo>
                  <a:lnTo>
                    <a:pt x="212" y="1356"/>
                  </a:lnTo>
                  <a:lnTo>
                    <a:pt x="199" y="1345"/>
                  </a:lnTo>
                  <a:lnTo>
                    <a:pt x="189" y="1330"/>
                  </a:lnTo>
                  <a:lnTo>
                    <a:pt x="184" y="1315"/>
                  </a:lnTo>
                  <a:lnTo>
                    <a:pt x="184" y="1300"/>
                  </a:lnTo>
                  <a:lnTo>
                    <a:pt x="187" y="1284"/>
                  </a:lnTo>
                  <a:lnTo>
                    <a:pt x="194" y="1271"/>
                  </a:lnTo>
                  <a:lnTo>
                    <a:pt x="204" y="1260"/>
                  </a:lnTo>
                  <a:lnTo>
                    <a:pt x="218" y="1250"/>
                  </a:lnTo>
                  <a:lnTo>
                    <a:pt x="1752" y="510"/>
                  </a:lnTo>
                  <a:lnTo>
                    <a:pt x="68" y="776"/>
                  </a:lnTo>
                  <a:lnTo>
                    <a:pt x="64" y="776"/>
                  </a:lnTo>
                  <a:lnTo>
                    <a:pt x="59" y="776"/>
                  </a:lnTo>
                  <a:lnTo>
                    <a:pt x="43" y="774"/>
                  </a:lnTo>
                  <a:lnTo>
                    <a:pt x="27" y="767"/>
                  </a:lnTo>
                  <a:lnTo>
                    <a:pt x="14" y="756"/>
                  </a:lnTo>
                  <a:lnTo>
                    <a:pt x="5" y="742"/>
                  </a:lnTo>
                  <a:lnTo>
                    <a:pt x="0" y="726"/>
                  </a:lnTo>
                  <a:lnTo>
                    <a:pt x="0" y="709"/>
                  </a:lnTo>
                  <a:lnTo>
                    <a:pt x="4" y="694"/>
                  </a:lnTo>
                  <a:lnTo>
                    <a:pt x="11" y="681"/>
                  </a:lnTo>
                  <a:lnTo>
                    <a:pt x="21" y="669"/>
                  </a:lnTo>
                  <a:lnTo>
                    <a:pt x="34" y="661"/>
                  </a:lnTo>
                  <a:lnTo>
                    <a:pt x="50" y="657"/>
                  </a:lnTo>
                  <a:lnTo>
                    <a:pt x="2127" y="330"/>
                  </a:lnTo>
                  <a:lnTo>
                    <a:pt x="2797" y="7"/>
                  </a:lnTo>
                  <a:lnTo>
                    <a:pt x="2812" y="1"/>
                  </a:lnTo>
                  <a:lnTo>
                    <a:pt x="28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9"/>
            <p:cNvSpPr>
              <a:spLocks/>
            </p:cNvSpPr>
            <p:nvPr/>
          </p:nvSpPr>
          <p:spPr bwMode="auto">
            <a:xfrm>
              <a:off x="7285038" y="5897563"/>
              <a:ext cx="363538" cy="228600"/>
            </a:xfrm>
            <a:custGeom>
              <a:avLst/>
              <a:gdLst>
                <a:gd name="T0" fmla="*/ 89 w 2288"/>
                <a:gd name="T1" fmla="*/ 65 h 1442"/>
                <a:gd name="T2" fmla="*/ 257 w 2288"/>
                <a:gd name="T3" fmla="*/ 146 h 1442"/>
                <a:gd name="T4" fmla="*/ 456 w 2288"/>
                <a:gd name="T5" fmla="*/ 205 h 1442"/>
                <a:gd name="T6" fmla="*/ 678 w 2288"/>
                <a:gd name="T7" fmla="*/ 246 h 1442"/>
                <a:gd name="T8" fmla="*/ 910 w 2288"/>
                <a:gd name="T9" fmla="*/ 270 h 1442"/>
                <a:gd name="T10" fmla="*/ 1143 w 2288"/>
                <a:gd name="T11" fmla="*/ 277 h 1442"/>
                <a:gd name="T12" fmla="*/ 1378 w 2288"/>
                <a:gd name="T13" fmla="*/ 270 h 1442"/>
                <a:gd name="T14" fmla="*/ 1610 w 2288"/>
                <a:gd name="T15" fmla="*/ 246 h 1442"/>
                <a:gd name="T16" fmla="*/ 1832 w 2288"/>
                <a:gd name="T17" fmla="*/ 205 h 1442"/>
                <a:gd name="T18" fmla="*/ 2031 w 2288"/>
                <a:gd name="T19" fmla="*/ 146 h 1442"/>
                <a:gd name="T20" fmla="*/ 2199 w 2288"/>
                <a:gd name="T21" fmla="*/ 65 h 1442"/>
                <a:gd name="T22" fmla="*/ 2288 w 2288"/>
                <a:gd name="T23" fmla="*/ 328 h 1442"/>
                <a:gd name="T24" fmla="*/ 2079 w 2288"/>
                <a:gd name="T25" fmla="*/ 453 h 1442"/>
                <a:gd name="T26" fmla="*/ 1983 w 2288"/>
                <a:gd name="T27" fmla="*/ 499 h 1442"/>
                <a:gd name="T28" fmla="*/ 1903 w 2288"/>
                <a:gd name="T29" fmla="*/ 528 h 1442"/>
                <a:gd name="T30" fmla="*/ 1868 w 2288"/>
                <a:gd name="T31" fmla="*/ 557 h 1442"/>
                <a:gd name="T32" fmla="*/ 1864 w 2288"/>
                <a:gd name="T33" fmla="*/ 603 h 1442"/>
                <a:gd name="T34" fmla="*/ 1893 w 2288"/>
                <a:gd name="T35" fmla="*/ 638 h 1442"/>
                <a:gd name="T36" fmla="*/ 1940 w 2288"/>
                <a:gd name="T37" fmla="*/ 642 h 1442"/>
                <a:gd name="T38" fmla="*/ 2017 w 2288"/>
                <a:gd name="T39" fmla="*/ 615 h 1442"/>
                <a:gd name="T40" fmla="*/ 2115 w 2288"/>
                <a:gd name="T41" fmla="*/ 571 h 1442"/>
                <a:gd name="T42" fmla="*/ 2288 w 2288"/>
                <a:gd name="T43" fmla="*/ 466 h 1442"/>
                <a:gd name="T44" fmla="*/ 2013 w 2288"/>
                <a:gd name="T45" fmla="*/ 692 h 1442"/>
                <a:gd name="T46" fmla="*/ 1872 w 2288"/>
                <a:gd name="T47" fmla="*/ 740 h 1442"/>
                <a:gd name="T48" fmla="*/ 1741 w 2288"/>
                <a:gd name="T49" fmla="*/ 771 h 1442"/>
                <a:gd name="T50" fmla="*/ 1682 w 2288"/>
                <a:gd name="T51" fmla="*/ 784 h 1442"/>
                <a:gd name="T52" fmla="*/ 1653 w 2288"/>
                <a:gd name="T53" fmla="*/ 818 h 1442"/>
                <a:gd name="T54" fmla="*/ 1656 w 2288"/>
                <a:gd name="T55" fmla="*/ 866 h 1442"/>
                <a:gd name="T56" fmla="*/ 1692 w 2288"/>
                <a:gd name="T57" fmla="*/ 896 h 1442"/>
                <a:gd name="T58" fmla="*/ 1720 w 2288"/>
                <a:gd name="T59" fmla="*/ 897 h 1442"/>
                <a:gd name="T60" fmla="*/ 1800 w 2288"/>
                <a:gd name="T61" fmla="*/ 882 h 1442"/>
                <a:gd name="T62" fmla="*/ 1931 w 2288"/>
                <a:gd name="T63" fmla="*/ 849 h 1442"/>
                <a:gd name="T64" fmla="*/ 2071 w 2288"/>
                <a:gd name="T65" fmla="*/ 798 h 1442"/>
                <a:gd name="T66" fmla="*/ 2288 w 2288"/>
                <a:gd name="T67" fmla="*/ 776 h 1442"/>
                <a:gd name="T68" fmla="*/ 1970 w 2288"/>
                <a:gd name="T69" fmla="*/ 962 h 1442"/>
                <a:gd name="T70" fmla="*/ 1824 w 2288"/>
                <a:gd name="T71" fmla="*/ 1005 h 1442"/>
                <a:gd name="T72" fmla="*/ 1677 w 2288"/>
                <a:gd name="T73" fmla="*/ 1033 h 1442"/>
                <a:gd name="T74" fmla="*/ 1555 w 2288"/>
                <a:gd name="T75" fmla="*/ 1050 h 1442"/>
                <a:gd name="T76" fmla="*/ 1494 w 2288"/>
                <a:gd name="T77" fmla="*/ 1058 h 1442"/>
                <a:gd name="T78" fmla="*/ 1461 w 2288"/>
                <a:gd name="T79" fmla="*/ 1090 h 1442"/>
                <a:gd name="T80" fmla="*/ 1461 w 2288"/>
                <a:gd name="T81" fmla="*/ 1139 h 1442"/>
                <a:gd name="T82" fmla="*/ 1499 w 2288"/>
                <a:gd name="T83" fmla="*/ 1172 h 1442"/>
                <a:gd name="T84" fmla="*/ 1523 w 2288"/>
                <a:gd name="T85" fmla="*/ 1174 h 1442"/>
                <a:gd name="T86" fmla="*/ 1620 w 2288"/>
                <a:gd name="T87" fmla="*/ 1163 h 1442"/>
                <a:gd name="T88" fmla="*/ 1780 w 2288"/>
                <a:gd name="T89" fmla="*/ 1137 h 1442"/>
                <a:gd name="T90" fmla="*/ 1954 w 2288"/>
                <a:gd name="T91" fmla="*/ 1094 h 1442"/>
                <a:gd name="T92" fmla="*/ 2117 w 2288"/>
                <a:gd name="T93" fmla="*/ 1027 h 1442"/>
                <a:gd name="T94" fmla="*/ 2284 w 2288"/>
                <a:gd name="T95" fmla="*/ 1070 h 1442"/>
                <a:gd name="T96" fmla="*/ 2237 w 2288"/>
                <a:gd name="T97" fmla="*/ 1163 h 1442"/>
                <a:gd name="T98" fmla="*/ 2142 w 2288"/>
                <a:gd name="T99" fmla="*/ 1244 h 1442"/>
                <a:gd name="T100" fmla="*/ 2008 w 2288"/>
                <a:gd name="T101" fmla="*/ 1310 h 1442"/>
                <a:gd name="T102" fmla="*/ 1840 w 2288"/>
                <a:gd name="T103" fmla="*/ 1364 h 1442"/>
                <a:gd name="T104" fmla="*/ 1647 w 2288"/>
                <a:gd name="T105" fmla="*/ 1403 h 1442"/>
                <a:gd name="T106" fmla="*/ 1437 w 2288"/>
                <a:gd name="T107" fmla="*/ 1430 h 1442"/>
                <a:gd name="T108" fmla="*/ 1218 w 2288"/>
                <a:gd name="T109" fmla="*/ 1441 h 1442"/>
                <a:gd name="T110" fmla="*/ 996 w 2288"/>
                <a:gd name="T111" fmla="*/ 1439 h 1442"/>
                <a:gd name="T112" fmla="*/ 779 w 2288"/>
                <a:gd name="T113" fmla="*/ 1423 h 1442"/>
                <a:gd name="T114" fmla="*/ 574 w 2288"/>
                <a:gd name="T115" fmla="*/ 1392 h 1442"/>
                <a:gd name="T116" fmla="*/ 389 w 2288"/>
                <a:gd name="T117" fmla="*/ 1348 h 1442"/>
                <a:gd name="T118" fmla="*/ 231 w 2288"/>
                <a:gd name="T119" fmla="*/ 1290 h 1442"/>
                <a:gd name="T120" fmla="*/ 109 w 2288"/>
                <a:gd name="T121" fmla="*/ 1219 h 1442"/>
                <a:gd name="T122" fmla="*/ 29 w 2288"/>
                <a:gd name="T123" fmla="*/ 1134 h 1442"/>
                <a:gd name="T124" fmla="*/ 0 w 2288"/>
                <a:gd name="T125" fmla="*/ 1036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88" h="1442">
                  <a:moveTo>
                    <a:pt x="0" y="0"/>
                  </a:moveTo>
                  <a:lnTo>
                    <a:pt x="42" y="34"/>
                  </a:lnTo>
                  <a:lnTo>
                    <a:pt x="89" y="65"/>
                  </a:lnTo>
                  <a:lnTo>
                    <a:pt x="141" y="95"/>
                  </a:lnTo>
                  <a:lnTo>
                    <a:pt x="197" y="121"/>
                  </a:lnTo>
                  <a:lnTo>
                    <a:pt x="257" y="146"/>
                  </a:lnTo>
                  <a:lnTo>
                    <a:pt x="320" y="168"/>
                  </a:lnTo>
                  <a:lnTo>
                    <a:pt x="387" y="188"/>
                  </a:lnTo>
                  <a:lnTo>
                    <a:pt x="456" y="205"/>
                  </a:lnTo>
                  <a:lnTo>
                    <a:pt x="528" y="221"/>
                  </a:lnTo>
                  <a:lnTo>
                    <a:pt x="602" y="235"/>
                  </a:lnTo>
                  <a:lnTo>
                    <a:pt x="678" y="246"/>
                  </a:lnTo>
                  <a:lnTo>
                    <a:pt x="754" y="257"/>
                  </a:lnTo>
                  <a:lnTo>
                    <a:pt x="833" y="264"/>
                  </a:lnTo>
                  <a:lnTo>
                    <a:pt x="910" y="270"/>
                  </a:lnTo>
                  <a:lnTo>
                    <a:pt x="989" y="274"/>
                  </a:lnTo>
                  <a:lnTo>
                    <a:pt x="1067" y="277"/>
                  </a:lnTo>
                  <a:lnTo>
                    <a:pt x="1143" y="277"/>
                  </a:lnTo>
                  <a:lnTo>
                    <a:pt x="1221" y="277"/>
                  </a:lnTo>
                  <a:lnTo>
                    <a:pt x="1299" y="274"/>
                  </a:lnTo>
                  <a:lnTo>
                    <a:pt x="1378" y="270"/>
                  </a:lnTo>
                  <a:lnTo>
                    <a:pt x="1455" y="264"/>
                  </a:lnTo>
                  <a:lnTo>
                    <a:pt x="1533" y="257"/>
                  </a:lnTo>
                  <a:lnTo>
                    <a:pt x="1610" y="246"/>
                  </a:lnTo>
                  <a:lnTo>
                    <a:pt x="1686" y="235"/>
                  </a:lnTo>
                  <a:lnTo>
                    <a:pt x="1759" y="222"/>
                  </a:lnTo>
                  <a:lnTo>
                    <a:pt x="1832" y="205"/>
                  </a:lnTo>
                  <a:lnTo>
                    <a:pt x="1901" y="188"/>
                  </a:lnTo>
                  <a:lnTo>
                    <a:pt x="1968" y="168"/>
                  </a:lnTo>
                  <a:lnTo>
                    <a:pt x="2031" y="146"/>
                  </a:lnTo>
                  <a:lnTo>
                    <a:pt x="2091" y="121"/>
                  </a:lnTo>
                  <a:lnTo>
                    <a:pt x="2147" y="95"/>
                  </a:lnTo>
                  <a:lnTo>
                    <a:pt x="2199" y="65"/>
                  </a:lnTo>
                  <a:lnTo>
                    <a:pt x="2246" y="34"/>
                  </a:lnTo>
                  <a:lnTo>
                    <a:pt x="2288" y="0"/>
                  </a:lnTo>
                  <a:lnTo>
                    <a:pt x="2288" y="328"/>
                  </a:lnTo>
                  <a:lnTo>
                    <a:pt x="2115" y="429"/>
                  </a:lnTo>
                  <a:lnTo>
                    <a:pt x="2108" y="432"/>
                  </a:lnTo>
                  <a:lnTo>
                    <a:pt x="2079" y="453"/>
                  </a:lnTo>
                  <a:lnTo>
                    <a:pt x="2049" y="470"/>
                  </a:lnTo>
                  <a:lnTo>
                    <a:pt x="2016" y="486"/>
                  </a:lnTo>
                  <a:lnTo>
                    <a:pt x="1983" y="499"/>
                  </a:lnTo>
                  <a:lnTo>
                    <a:pt x="1953" y="511"/>
                  </a:lnTo>
                  <a:lnTo>
                    <a:pt x="1925" y="520"/>
                  </a:lnTo>
                  <a:lnTo>
                    <a:pt x="1903" y="528"/>
                  </a:lnTo>
                  <a:lnTo>
                    <a:pt x="1888" y="535"/>
                  </a:lnTo>
                  <a:lnTo>
                    <a:pt x="1877" y="545"/>
                  </a:lnTo>
                  <a:lnTo>
                    <a:pt x="1868" y="557"/>
                  </a:lnTo>
                  <a:lnTo>
                    <a:pt x="1862" y="573"/>
                  </a:lnTo>
                  <a:lnTo>
                    <a:pt x="1861" y="588"/>
                  </a:lnTo>
                  <a:lnTo>
                    <a:pt x="1864" y="603"/>
                  </a:lnTo>
                  <a:lnTo>
                    <a:pt x="1871" y="618"/>
                  </a:lnTo>
                  <a:lnTo>
                    <a:pt x="1881" y="629"/>
                  </a:lnTo>
                  <a:lnTo>
                    <a:pt x="1893" y="638"/>
                  </a:lnTo>
                  <a:lnTo>
                    <a:pt x="1906" y="643"/>
                  </a:lnTo>
                  <a:lnTo>
                    <a:pt x="1921" y="645"/>
                  </a:lnTo>
                  <a:lnTo>
                    <a:pt x="1940" y="642"/>
                  </a:lnTo>
                  <a:lnTo>
                    <a:pt x="1962" y="635"/>
                  </a:lnTo>
                  <a:lnTo>
                    <a:pt x="1987" y="626"/>
                  </a:lnTo>
                  <a:lnTo>
                    <a:pt x="2017" y="615"/>
                  </a:lnTo>
                  <a:lnTo>
                    <a:pt x="2049" y="602"/>
                  </a:lnTo>
                  <a:lnTo>
                    <a:pt x="2081" y="587"/>
                  </a:lnTo>
                  <a:lnTo>
                    <a:pt x="2115" y="571"/>
                  </a:lnTo>
                  <a:lnTo>
                    <a:pt x="2147" y="552"/>
                  </a:lnTo>
                  <a:lnTo>
                    <a:pt x="2178" y="531"/>
                  </a:lnTo>
                  <a:lnTo>
                    <a:pt x="2288" y="466"/>
                  </a:lnTo>
                  <a:lnTo>
                    <a:pt x="2288" y="538"/>
                  </a:lnTo>
                  <a:lnTo>
                    <a:pt x="2057" y="672"/>
                  </a:lnTo>
                  <a:lnTo>
                    <a:pt x="2013" y="692"/>
                  </a:lnTo>
                  <a:lnTo>
                    <a:pt x="1967" y="711"/>
                  </a:lnTo>
                  <a:lnTo>
                    <a:pt x="1920" y="727"/>
                  </a:lnTo>
                  <a:lnTo>
                    <a:pt x="1872" y="740"/>
                  </a:lnTo>
                  <a:lnTo>
                    <a:pt x="1826" y="753"/>
                  </a:lnTo>
                  <a:lnTo>
                    <a:pt x="1782" y="763"/>
                  </a:lnTo>
                  <a:lnTo>
                    <a:pt x="1741" y="771"/>
                  </a:lnTo>
                  <a:lnTo>
                    <a:pt x="1706" y="777"/>
                  </a:lnTo>
                  <a:lnTo>
                    <a:pt x="1697" y="779"/>
                  </a:lnTo>
                  <a:lnTo>
                    <a:pt x="1682" y="784"/>
                  </a:lnTo>
                  <a:lnTo>
                    <a:pt x="1669" y="794"/>
                  </a:lnTo>
                  <a:lnTo>
                    <a:pt x="1660" y="805"/>
                  </a:lnTo>
                  <a:lnTo>
                    <a:pt x="1653" y="818"/>
                  </a:lnTo>
                  <a:lnTo>
                    <a:pt x="1649" y="833"/>
                  </a:lnTo>
                  <a:lnTo>
                    <a:pt x="1650" y="850"/>
                  </a:lnTo>
                  <a:lnTo>
                    <a:pt x="1656" y="866"/>
                  </a:lnTo>
                  <a:lnTo>
                    <a:pt x="1665" y="879"/>
                  </a:lnTo>
                  <a:lnTo>
                    <a:pt x="1678" y="890"/>
                  </a:lnTo>
                  <a:lnTo>
                    <a:pt x="1692" y="896"/>
                  </a:lnTo>
                  <a:lnTo>
                    <a:pt x="1709" y="899"/>
                  </a:lnTo>
                  <a:lnTo>
                    <a:pt x="1715" y="898"/>
                  </a:lnTo>
                  <a:lnTo>
                    <a:pt x="1720" y="897"/>
                  </a:lnTo>
                  <a:lnTo>
                    <a:pt x="1729" y="895"/>
                  </a:lnTo>
                  <a:lnTo>
                    <a:pt x="1762" y="889"/>
                  </a:lnTo>
                  <a:lnTo>
                    <a:pt x="1800" y="882"/>
                  </a:lnTo>
                  <a:lnTo>
                    <a:pt x="1841" y="872"/>
                  </a:lnTo>
                  <a:lnTo>
                    <a:pt x="1886" y="861"/>
                  </a:lnTo>
                  <a:lnTo>
                    <a:pt x="1931" y="849"/>
                  </a:lnTo>
                  <a:lnTo>
                    <a:pt x="1978" y="833"/>
                  </a:lnTo>
                  <a:lnTo>
                    <a:pt x="2025" y="817"/>
                  </a:lnTo>
                  <a:lnTo>
                    <a:pt x="2071" y="798"/>
                  </a:lnTo>
                  <a:lnTo>
                    <a:pt x="2115" y="776"/>
                  </a:lnTo>
                  <a:lnTo>
                    <a:pt x="2288" y="676"/>
                  </a:lnTo>
                  <a:lnTo>
                    <a:pt x="2288" y="776"/>
                  </a:lnTo>
                  <a:lnTo>
                    <a:pt x="2056" y="923"/>
                  </a:lnTo>
                  <a:lnTo>
                    <a:pt x="2015" y="944"/>
                  </a:lnTo>
                  <a:lnTo>
                    <a:pt x="1970" y="962"/>
                  </a:lnTo>
                  <a:lnTo>
                    <a:pt x="1922" y="979"/>
                  </a:lnTo>
                  <a:lnTo>
                    <a:pt x="1873" y="993"/>
                  </a:lnTo>
                  <a:lnTo>
                    <a:pt x="1824" y="1005"/>
                  </a:lnTo>
                  <a:lnTo>
                    <a:pt x="1774" y="1016"/>
                  </a:lnTo>
                  <a:lnTo>
                    <a:pt x="1724" y="1026"/>
                  </a:lnTo>
                  <a:lnTo>
                    <a:pt x="1677" y="1033"/>
                  </a:lnTo>
                  <a:lnTo>
                    <a:pt x="1632" y="1040"/>
                  </a:lnTo>
                  <a:lnTo>
                    <a:pt x="1591" y="1045"/>
                  </a:lnTo>
                  <a:lnTo>
                    <a:pt x="1555" y="1050"/>
                  </a:lnTo>
                  <a:lnTo>
                    <a:pt x="1523" y="1053"/>
                  </a:lnTo>
                  <a:lnTo>
                    <a:pt x="1509" y="1055"/>
                  </a:lnTo>
                  <a:lnTo>
                    <a:pt x="1494" y="1058"/>
                  </a:lnTo>
                  <a:lnTo>
                    <a:pt x="1479" y="1067"/>
                  </a:lnTo>
                  <a:lnTo>
                    <a:pt x="1469" y="1077"/>
                  </a:lnTo>
                  <a:lnTo>
                    <a:pt x="1461" y="1090"/>
                  </a:lnTo>
                  <a:lnTo>
                    <a:pt x="1457" y="1106"/>
                  </a:lnTo>
                  <a:lnTo>
                    <a:pt x="1456" y="1122"/>
                  </a:lnTo>
                  <a:lnTo>
                    <a:pt x="1461" y="1139"/>
                  </a:lnTo>
                  <a:lnTo>
                    <a:pt x="1470" y="1154"/>
                  </a:lnTo>
                  <a:lnTo>
                    <a:pt x="1482" y="1165"/>
                  </a:lnTo>
                  <a:lnTo>
                    <a:pt x="1499" y="1172"/>
                  </a:lnTo>
                  <a:lnTo>
                    <a:pt x="1516" y="1174"/>
                  </a:lnTo>
                  <a:lnTo>
                    <a:pt x="1519" y="1174"/>
                  </a:lnTo>
                  <a:lnTo>
                    <a:pt x="1523" y="1174"/>
                  </a:lnTo>
                  <a:lnTo>
                    <a:pt x="1537" y="1172"/>
                  </a:lnTo>
                  <a:lnTo>
                    <a:pt x="1576" y="1168"/>
                  </a:lnTo>
                  <a:lnTo>
                    <a:pt x="1620" y="1163"/>
                  </a:lnTo>
                  <a:lnTo>
                    <a:pt x="1670" y="1156"/>
                  </a:lnTo>
                  <a:lnTo>
                    <a:pt x="1724" y="1147"/>
                  </a:lnTo>
                  <a:lnTo>
                    <a:pt x="1780" y="1137"/>
                  </a:lnTo>
                  <a:lnTo>
                    <a:pt x="1838" y="1125"/>
                  </a:lnTo>
                  <a:lnTo>
                    <a:pt x="1896" y="1111"/>
                  </a:lnTo>
                  <a:lnTo>
                    <a:pt x="1954" y="1094"/>
                  </a:lnTo>
                  <a:lnTo>
                    <a:pt x="2011" y="1075"/>
                  </a:lnTo>
                  <a:lnTo>
                    <a:pt x="2066" y="1052"/>
                  </a:lnTo>
                  <a:lnTo>
                    <a:pt x="2117" y="1027"/>
                  </a:lnTo>
                  <a:lnTo>
                    <a:pt x="2288" y="917"/>
                  </a:lnTo>
                  <a:lnTo>
                    <a:pt x="2288" y="1035"/>
                  </a:lnTo>
                  <a:lnTo>
                    <a:pt x="2284" y="1070"/>
                  </a:lnTo>
                  <a:lnTo>
                    <a:pt x="2275" y="1102"/>
                  </a:lnTo>
                  <a:lnTo>
                    <a:pt x="2258" y="1133"/>
                  </a:lnTo>
                  <a:lnTo>
                    <a:pt x="2237" y="1163"/>
                  </a:lnTo>
                  <a:lnTo>
                    <a:pt x="2210" y="1191"/>
                  </a:lnTo>
                  <a:lnTo>
                    <a:pt x="2179" y="1218"/>
                  </a:lnTo>
                  <a:lnTo>
                    <a:pt x="2142" y="1244"/>
                  </a:lnTo>
                  <a:lnTo>
                    <a:pt x="2102" y="1267"/>
                  </a:lnTo>
                  <a:lnTo>
                    <a:pt x="2057" y="1290"/>
                  </a:lnTo>
                  <a:lnTo>
                    <a:pt x="2008" y="1310"/>
                  </a:lnTo>
                  <a:lnTo>
                    <a:pt x="1955" y="1330"/>
                  </a:lnTo>
                  <a:lnTo>
                    <a:pt x="1899" y="1348"/>
                  </a:lnTo>
                  <a:lnTo>
                    <a:pt x="1840" y="1364"/>
                  </a:lnTo>
                  <a:lnTo>
                    <a:pt x="1778" y="1379"/>
                  </a:lnTo>
                  <a:lnTo>
                    <a:pt x="1714" y="1392"/>
                  </a:lnTo>
                  <a:lnTo>
                    <a:pt x="1647" y="1403"/>
                  </a:lnTo>
                  <a:lnTo>
                    <a:pt x="1578" y="1413"/>
                  </a:lnTo>
                  <a:lnTo>
                    <a:pt x="1509" y="1423"/>
                  </a:lnTo>
                  <a:lnTo>
                    <a:pt x="1437" y="1430"/>
                  </a:lnTo>
                  <a:lnTo>
                    <a:pt x="1364" y="1435"/>
                  </a:lnTo>
                  <a:lnTo>
                    <a:pt x="1291" y="1439"/>
                  </a:lnTo>
                  <a:lnTo>
                    <a:pt x="1218" y="1441"/>
                  </a:lnTo>
                  <a:lnTo>
                    <a:pt x="1143" y="1442"/>
                  </a:lnTo>
                  <a:lnTo>
                    <a:pt x="1070" y="1441"/>
                  </a:lnTo>
                  <a:lnTo>
                    <a:pt x="996" y="1439"/>
                  </a:lnTo>
                  <a:lnTo>
                    <a:pt x="923" y="1435"/>
                  </a:lnTo>
                  <a:lnTo>
                    <a:pt x="850" y="1430"/>
                  </a:lnTo>
                  <a:lnTo>
                    <a:pt x="779" y="1423"/>
                  </a:lnTo>
                  <a:lnTo>
                    <a:pt x="709" y="1413"/>
                  </a:lnTo>
                  <a:lnTo>
                    <a:pt x="640" y="1403"/>
                  </a:lnTo>
                  <a:lnTo>
                    <a:pt x="574" y="1392"/>
                  </a:lnTo>
                  <a:lnTo>
                    <a:pt x="510" y="1379"/>
                  </a:lnTo>
                  <a:lnTo>
                    <a:pt x="448" y="1364"/>
                  </a:lnTo>
                  <a:lnTo>
                    <a:pt x="389" y="1348"/>
                  </a:lnTo>
                  <a:lnTo>
                    <a:pt x="333" y="1330"/>
                  </a:lnTo>
                  <a:lnTo>
                    <a:pt x="280" y="1311"/>
                  </a:lnTo>
                  <a:lnTo>
                    <a:pt x="231" y="1290"/>
                  </a:lnTo>
                  <a:lnTo>
                    <a:pt x="186" y="1267"/>
                  </a:lnTo>
                  <a:lnTo>
                    <a:pt x="145" y="1244"/>
                  </a:lnTo>
                  <a:lnTo>
                    <a:pt x="109" y="1219"/>
                  </a:lnTo>
                  <a:lnTo>
                    <a:pt x="76" y="1191"/>
                  </a:lnTo>
                  <a:lnTo>
                    <a:pt x="50" y="1164"/>
                  </a:lnTo>
                  <a:lnTo>
                    <a:pt x="29" y="1134"/>
                  </a:lnTo>
                  <a:lnTo>
                    <a:pt x="13" y="1102"/>
                  </a:lnTo>
                  <a:lnTo>
                    <a:pt x="3" y="1071"/>
                  </a:lnTo>
                  <a:lnTo>
                    <a:pt x="0" y="10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0"/>
            <p:cNvSpPr>
              <a:spLocks/>
            </p:cNvSpPr>
            <p:nvPr/>
          </p:nvSpPr>
          <p:spPr bwMode="auto">
            <a:xfrm>
              <a:off x="7285038" y="5792788"/>
              <a:ext cx="363538" cy="128588"/>
            </a:xfrm>
            <a:custGeom>
              <a:avLst/>
              <a:gdLst>
                <a:gd name="T0" fmla="*/ 1365 w 2288"/>
                <a:gd name="T1" fmla="*/ 7 h 811"/>
                <a:gd name="T2" fmla="*/ 1648 w 2288"/>
                <a:gd name="T3" fmla="*/ 38 h 811"/>
                <a:gd name="T4" fmla="*/ 1901 w 2288"/>
                <a:gd name="T5" fmla="*/ 94 h 811"/>
                <a:gd name="T6" fmla="*/ 2104 w 2288"/>
                <a:gd name="T7" fmla="*/ 175 h 811"/>
                <a:gd name="T8" fmla="*/ 2239 w 2288"/>
                <a:gd name="T9" fmla="*/ 279 h 811"/>
                <a:gd name="T10" fmla="*/ 2288 w 2288"/>
                <a:gd name="T11" fmla="*/ 407 h 811"/>
                <a:gd name="T12" fmla="*/ 2240 w 2288"/>
                <a:gd name="T13" fmla="*/ 534 h 811"/>
                <a:gd name="T14" fmla="*/ 2107 w 2288"/>
                <a:gd name="T15" fmla="*/ 637 h 811"/>
                <a:gd name="T16" fmla="*/ 1908 w 2288"/>
                <a:gd name="T17" fmla="*/ 718 h 811"/>
                <a:gd name="T18" fmla="*/ 1660 w 2288"/>
                <a:gd name="T19" fmla="*/ 774 h 811"/>
                <a:gd name="T20" fmla="*/ 956 w 2288"/>
                <a:gd name="T21" fmla="*/ 679 h 811"/>
                <a:gd name="T22" fmla="*/ 794 w 2288"/>
                <a:gd name="T23" fmla="*/ 611 h 811"/>
                <a:gd name="T24" fmla="*/ 708 w 2288"/>
                <a:gd name="T25" fmla="*/ 544 h 811"/>
                <a:gd name="T26" fmla="*/ 675 w 2288"/>
                <a:gd name="T27" fmla="*/ 500 h 811"/>
                <a:gd name="T28" fmla="*/ 670 w 2288"/>
                <a:gd name="T29" fmla="*/ 479 h 811"/>
                <a:gd name="T30" fmla="*/ 712 w 2288"/>
                <a:gd name="T31" fmla="*/ 426 h 811"/>
                <a:gd name="T32" fmla="*/ 839 w 2288"/>
                <a:gd name="T33" fmla="*/ 365 h 811"/>
                <a:gd name="T34" fmla="*/ 1045 w 2288"/>
                <a:gd name="T35" fmla="*/ 324 h 811"/>
                <a:gd name="T36" fmla="*/ 1082 w 2288"/>
                <a:gd name="T37" fmla="*/ 325 h 811"/>
                <a:gd name="T38" fmla="*/ 966 w 2288"/>
                <a:gd name="T39" fmla="*/ 373 h 811"/>
                <a:gd name="T40" fmla="*/ 914 w 2288"/>
                <a:gd name="T41" fmla="*/ 451 h 811"/>
                <a:gd name="T42" fmla="*/ 946 w 2288"/>
                <a:gd name="T43" fmla="*/ 541 h 811"/>
                <a:gd name="T44" fmla="*/ 1050 w 2288"/>
                <a:gd name="T45" fmla="*/ 605 h 811"/>
                <a:gd name="T46" fmla="*/ 1192 w 2288"/>
                <a:gd name="T47" fmla="*/ 634 h 811"/>
                <a:gd name="T48" fmla="*/ 1361 w 2288"/>
                <a:gd name="T49" fmla="*/ 632 h 811"/>
                <a:gd name="T50" fmla="*/ 1546 w 2288"/>
                <a:gd name="T51" fmla="*/ 587 h 811"/>
                <a:gd name="T52" fmla="*/ 1657 w 2288"/>
                <a:gd name="T53" fmla="*/ 504 h 811"/>
                <a:gd name="T54" fmla="*/ 1678 w 2288"/>
                <a:gd name="T55" fmla="*/ 417 h 811"/>
                <a:gd name="T56" fmla="*/ 1623 w 2288"/>
                <a:gd name="T57" fmla="*/ 322 h 811"/>
                <a:gd name="T58" fmla="*/ 1500 w 2288"/>
                <a:gd name="T59" fmla="*/ 251 h 811"/>
                <a:gd name="T60" fmla="*/ 1334 w 2288"/>
                <a:gd name="T61" fmla="*/ 210 h 811"/>
                <a:gd name="T62" fmla="*/ 1147 w 2288"/>
                <a:gd name="T63" fmla="*/ 198 h 811"/>
                <a:gd name="T64" fmla="*/ 909 w 2288"/>
                <a:gd name="T65" fmla="*/ 223 h 811"/>
                <a:gd name="T66" fmla="*/ 705 w 2288"/>
                <a:gd name="T67" fmla="*/ 291 h 811"/>
                <a:gd name="T68" fmla="*/ 580 w 2288"/>
                <a:gd name="T69" fmla="*/ 391 h 811"/>
                <a:gd name="T70" fmla="*/ 552 w 2288"/>
                <a:gd name="T71" fmla="*/ 502 h 811"/>
                <a:gd name="T72" fmla="*/ 568 w 2288"/>
                <a:gd name="T73" fmla="*/ 553 h 811"/>
                <a:gd name="T74" fmla="*/ 610 w 2288"/>
                <a:gd name="T75" fmla="*/ 615 h 811"/>
                <a:gd name="T76" fmla="*/ 704 w 2288"/>
                <a:gd name="T77" fmla="*/ 695 h 811"/>
                <a:gd name="T78" fmla="*/ 867 w 2288"/>
                <a:gd name="T79" fmla="*/ 775 h 811"/>
                <a:gd name="T80" fmla="*/ 837 w 2288"/>
                <a:gd name="T81" fmla="*/ 801 h 811"/>
                <a:gd name="T82" fmla="*/ 563 w 2288"/>
                <a:gd name="T83" fmla="*/ 762 h 811"/>
                <a:gd name="T84" fmla="*/ 326 w 2288"/>
                <a:gd name="T85" fmla="*/ 700 h 811"/>
                <a:gd name="T86" fmla="*/ 141 w 2288"/>
                <a:gd name="T87" fmla="*/ 614 h 811"/>
                <a:gd name="T88" fmla="*/ 27 w 2288"/>
                <a:gd name="T89" fmla="*/ 504 h 811"/>
                <a:gd name="T90" fmla="*/ 3 w 2288"/>
                <a:gd name="T91" fmla="*/ 373 h 811"/>
                <a:gd name="T92" fmla="*/ 75 w 2288"/>
                <a:gd name="T93" fmla="*/ 251 h 811"/>
                <a:gd name="T94" fmla="*/ 229 w 2288"/>
                <a:gd name="T95" fmla="*/ 152 h 811"/>
                <a:gd name="T96" fmla="*/ 446 w 2288"/>
                <a:gd name="T97" fmla="*/ 78 h 811"/>
                <a:gd name="T98" fmla="*/ 708 w 2288"/>
                <a:gd name="T99" fmla="*/ 28 h 811"/>
                <a:gd name="T100" fmla="*/ 996 w 2288"/>
                <a:gd name="T101" fmla="*/ 3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8" h="811">
                  <a:moveTo>
                    <a:pt x="1143" y="0"/>
                  </a:moveTo>
                  <a:lnTo>
                    <a:pt x="1218" y="0"/>
                  </a:lnTo>
                  <a:lnTo>
                    <a:pt x="1292" y="3"/>
                  </a:lnTo>
                  <a:lnTo>
                    <a:pt x="1365" y="7"/>
                  </a:lnTo>
                  <a:lnTo>
                    <a:pt x="1438" y="12"/>
                  </a:lnTo>
                  <a:lnTo>
                    <a:pt x="1510" y="19"/>
                  </a:lnTo>
                  <a:lnTo>
                    <a:pt x="1580" y="28"/>
                  </a:lnTo>
                  <a:lnTo>
                    <a:pt x="1648" y="38"/>
                  </a:lnTo>
                  <a:lnTo>
                    <a:pt x="1716" y="50"/>
                  </a:lnTo>
                  <a:lnTo>
                    <a:pt x="1780" y="63"/>
                  </a:lnTo>
                  <a:lnTo>
                    <a:pt x="1842" y="78"/>
                  </a:lnTo>
                  <a:lnTo>
                    <a:pt x="1901" y="94"/>
                  </a:lnTo>
                  <a:lnTo>
                    <a:pt x="1957" y="113"/>
                  </a:lnTo>
                  <a:lnTo>
                    <a:pt x="2010" y="132"/>
                  </a:lnTo>
                  <a:lnTo>
                    <a:pt x="2059" y="152"/>
                  </a:lnTo>
                  <a:lnTo>
                    <a:pt x="2104" y="175"/>
                  </a:lnTo>
                  <a:lnTo>
                    <a:pt x="2144" y="198"/>
                  </a:lnTo>
                  <a:lnTo>
                    <a:pt x="2181" y="224"/>
                  </a:lnTo>
                  <a:lnTo>
                    <a:pt x="2213" y="251"/>
                  </a:lnTo>
                  <a:lnTo>
                    <a:pt x="2239" y="279"/>
                  </a:lnTo>
                  <a:lnTo>
                    <a:pt x="2259" y="309"/>
                  </a:lnTo>
                  <a:lnTo>
                    <a:pt x="2276" y="341"/>
                  </a:lnTo>
                  <a:lnTo>
                    <a:pt x="2285" y="373"/>
                  </a:lnTo>
                  <a:lnTo>
                    <a:pt x="2288" y="407"/>
                  </a:lnTo>
                  <a:lnTo>
                    <a:pt x="2285" y="441"/>
                  </a:lnTo>
                  <a:lnTo>
                    <a:pt x="2276" y="474"/>
                  </a:lnTo>
                  <a:lnTo>
                    <a:pt x="2260" y="504"/>
                  </a:lnTo>
                  <a:lnTo>
                    <a:pt x="2240" y="534"/>
                  </a:lnTo>
                  <a:lnTo>
                    <a:pt x="2214" y="562"/>
                  </a:lnTo>
                  <a:lnTo>
                    <a:pt x="2183" y="588"/>
                  </a:lnTo>
                  <a:lnTo>
                    <a:pt x="2147" y="614"/>
                  </a:lnTo>
                  <a:lnTo>
                    <a:pt x="2107" y="637"/>
                  </a:lnTo>
                  <a:lnTo>
                    <a:pt x="2063" y="660"/>
                  </a:lnTo>
                  <a:lnTo>
                    <a:pt x="2015" y="680"/>
                  </a:lnTo>
                  <a:lnTo>
                    <a:pt x="1963" y="700"/>
                  </a:lnTo>
                  <a:lnTo>
                    <a:pt x="1908" y="718"/>
                  </a:lnTo>
                  <a:lnTo>
                    <a:pt x="1850" y="734"/>
                  </a:lnTo>
                  <a:lnTo>
                    <a:pt x="1789" y="749"/>
                  </a:lnTo>
                  <a:lnTo>
                    <a:pt x="1726" y="762"/>
                  </a:lnTo>
                  <a:lnTo>
                    <a:pt x="1660" y="774"/>
                  </a:lnTo>
                  <a:lnTo>
                    <a:pt x="1592" y="785"/>
                  </a:lnTo>
                  <a:lnTo>
                    <a:pt x="1523" y="794"/>
                  </a:lnTo>
                  <a:lnTo>
                    <a:pt x="1011" y="695"/>
                  </a:lnTo>
                  <a:lnTo>
                    <a:pt x="956" y="679"/>
                  </a:lnTo>
                  <a:lnTo>
                    <a:pt x="907" y="663"/>
                  </a:lnTo>
                  <a:lnTo>
                    <a:pt x="864" y="645"/>
                  </a:lnTo>
                  <a:lnTo>
                    <a:pt x="827" y="628"/>
                  </a:lnTo>
                  <a:lnTo>
                    <a:pt x="794" y="611"/>
                  </a:lnTo>
                  <a:lnTo>
                    <a:pt x="767" y="592"/>
                  </a:lnTo>
                  <a:lnTo>
                    <a:pt x="743" y="576"/>
                  </a:lnTo>
                  <a:lnTo>
                    <a:pt x="724" y="560"/>
                  </a:lnTo>
                  <a:lnTo>
                    <a:pt x="708" y="544"/>
                  </a:lnTo>
                  <a:lnTo>
                    <a:pt x="695" y="530"/>
                  </a:lnTo>
                  <a:lnTo>
                    <a:pt x="686" y="518"/>
                  </a:lnTo>
                  <a:lnTo>
                    <a:pt x="679" y="508"/>
                  </a:lnTo>
                  <a:lnTo>
                    <a:pt x="675" y="500"/>
                  </a:lnTo>
                  <a:lnTo>
                    <a:pt x="673" y="495"/>
                  </a:lnTo>
                  <a:lnTo>
                    <a:pt x="672" y="493"/>
                  </a:lnTo>
                  <a:lnTo>
                    <a:pt x="670" y="487"/>
                  </a:lnTo>
                  <a:lnTo>
                    <a:pt x="670" y="479"/>
                  </a:lnTo>
                  <a:lnTo>
                    <a:pt x="673" y="470"/>
                  </a:lnTo>
                  <a:lnTo>
                    <a:pt x="679" y="458"/>
                  </a:lnTo>
                  <a:lnTo>
                    <a:pt x="692" y="442"/>
                  </a:lnTo>
                  <a:lnTo>
                    <a:pt x="712" y="426"/>
                  </a:lnTo>
                  <a:lnTo>
                    <a:pt x="735" y="410"/>
                  </a:lnTo>
                  <a:lnTo>
                    <a:pt x="765" y="394"/>
                  </a:lnTo>
                  <a:lnTo>
                    <a:pt x="799" y="378"/>
                  </a:lnTo>
                  <a:lnTo>
                    <a:pt x="839" y="365"/>
                  </a:lnTo>
                  <a:lnTo>
                    <a:pt x="883" y="352"/>
                  </a:lnTo>
                  <a:lnTo>
                    <a:pt x="933" y="341"/>
                  </a:lnTo>
                  <a:lnTo>
                    <a:pt x="987" y="331"/>
                  </a:lnTo>
                  <a:lnTo>
                    <a:pt x="1045" y="324"/>
                  </a:lnTo>
                  <a:lnTo>
                    <a:pt x="1108" y="319"/>
                  </a:lnTo>
                  <a:lnTo>
                    <a:pt x="1113" y="319"/>
                  </a:lnTo>
                  <a:lnTo>
                    <a:pt x="1119" y="319"/>
                  </a:lnTo>
                  <a:lnTo>
                    <a:pt x="1082" y="325"/>
                  </a:lnTo>
                  <a:lnTo>
                    <a:pt x="1048" y="335"/>
                  </a:lnTo>
                  <a:lnTo>
                    <a:pt x="1017" y="345"/>
                  </a:lnTo>
                  <a:lnTo>
                    <a:pt x="990" y="358"/>
                  </a:lnTo>
                  <a:lnTo>
                    <a:pt x="966" y="373"/>
                  </a:lnTo>
                  <a:lnTo>
                    <a:pt x="947" y="390"/>
                  </a:lnTo>
                  <a:lnTo>
                    <a:pt x="932" y="407"/>
                  </a:lnTo>
                  <a:lnTo>
                    <a:pt x="920" y="429"/>
                  </a:lnTo>
                  <a:lnTo>
                    <a:pt x="914" y="451"/>
                  </a:lnTo>
                  <a:lnTo>
                    <a:pt x="914" y="474"/>
                  </a:lnTo>
                  <a:lnTo>
                    <a:pt x="919" y="496"/>
                  </a:lnTo>
                  <a:lnTo>
                    <a:pt x="931" y="520"/>
                  </a:lnTo>
                  <a:lnTo>
                    <a:pt x="946" y="541"/>
                  </a:lnTo>
                  <a:lnTo>
                    <a:pt x="966" y="561"/>
                  </a:lnTo>
                  <a:lnTo>
                    <a:pt x="991" y="578"/>
                  </a:lnTo>
                  <a:lnTo>
                    <a:pt x="1019" y="592"/>
                  </a:lnTo>
                  <a:lnTo>
                    <a:pt x="1050" y="605"/>
                  </a:lnTo>
                  <a:lnTo>
                    <a:pt x="1083" y="615"/>
                  </a:lnTo>
                  <a:lnTo>
                    <a:pt x="1118" y="623"/>
                  </a:lnTo>
                  <a:lnTo>
                    <a:pt x="1155" y="629"/>
                  </a:lnTo>
                  <a:lnTo>
                    <a:pt x="1192" y="634"/>
                  </a:lnTo>
                  <a:lnTo>
                    <a:pt x="1231" y="636"/>
                  </a:lnTo>
                  <a:lnTo>
                    <a:pt x="1269" y="637"/>
                  </a:lnTo>
                  <a:lnTo>
                    <a:pt x="1306" y="636"/>
                  </a:lnTo>
                  <a:lnTo>
                    <a:pt x="1361" y="632"/>
                  </a:lnTo>
                  <a:lnTo>
                    <a:pt x="1413" y="625"/>
                  </a:lnTo>
                  <a:lnTo>
                    <a:pt x="1461" y="615"/>
                  </a:lnTo>
                  <a:lnTo>
                    <a:pt x="1506" y="601"/>
                  </a:lnTo>
                  <a:lnTo>
                    <a:pt x="1546" y="587"/>
                  </a:lnTo>
                  <a:lnTo>
                    <a:pt x="1581" y="570"/>
                  </a:lnTo>
                  <a:lnTo>
                    <a:pt x="1612" y="549"/>
                  </a:lnTo>
                  <a:lnTo>
                    <a:pt x="1637" y="528"/>
                  </a:lnTo>
                  <a:lnTo>
                    <a:pt x="1657" y="504"/>
                  </a:lnTo>
                  <a:lnTo>
                    <a:pt x="1668" y="484"/>
                  </a:lnTo>
                  <a:lnTo>
                    <a:pt x="1676" y="462"/>
                  </a:lnTo>
                  <a:lnTo>
                    <a:pt x="1679" y="440"/>
                  </a:lnTo>
                  <a:lnTo>
                    <a:pt x="1678" y="417"/>
                  </a:lnTo>
                  <a:lnTo>
                    <a:pt x="1673" y="395"/>
                  </a:lnTo>
                  <a:lnTo>
                    <a:pt x="1661" y="368"/>
                  </a:lnTo>
                  <a:lnTo>
                    <a:pt x="1644" y="345"/>
                  </a:lnTo>
                  <a:lnTo>
                    <a:pt x="1623" y="322"/>
                  </a:lnTo>
                  <a:lnTo>
                    <a:pt x="1598" y="301"/>
                  </a:lnTo>
                  <a:lnTo>
                    <a:pt x="1568" y="282"/>
                  </a:lnTo>
                  <a:lnTo>
                    <a:pt x="1535" y="266"/>
                  </a:lnTo>
                  <a:lnTo>
                    <a:pt x="1500" y="251"/>
                  </a:lnTo>
                  <a:lnTo>
                    <a:pt x="1461" y="238"/>
                  </a:lnTo>
                  <a:lnTo>
                    <a:pt x="1420" y="227"/>
                  </a:lnTo>
                  <a:lnTo>
                    <a:pt x="1378" y="218"/>
                  </a:lnTo>
                  <a:lnTo>
                    <a:pt x="1334" y="210"/>
                  </a:lnTo>
                  <a:lnTo>
                    <a:pt x="1288" y="205"/>
                  </a:lnTo>
                  <a:lnTo>
                    <a:pt x="1242" y="200"/>
                  </a:lnTo>
                  <a:lnTo>
                    <a:pt x="1195" y="198"/>
                  </a:lnTo>
                  <a:lnTo>
                    <a:pt x="1147" y="198"/>
                  </a:lnTo>
                  <a:lnTo>
                    <a:pt x="1102" y="199"/>
                  </a:lnTo>
                  <a:lnTo>
                    <a:pt x="1034" y="205"/>
                  </a:lnTo>
                  <a:lnTo>
                    <a:pt x="970" y="213"/>
                  </a:lnTo>
                  <a:lnTo>
                    <a:pt x="909" y="223"/>
                  </a:lnTo>
                  <a:lnTo>
                    <a:pt x="852" y="236"/>
                  </a:lnTo>
                  <a:lnTo>
                    <a:pt x="798" y="252"/>
                  </a:lnTo>
                  <a:lnTo>
                    <a:pt x="749" y="270"/>
                  </a:lnTo>
                  <a:lnTo>
                    <a:pt x="705" y="291"/>
                  </a:lnTo>
                  <a:lnTo>
                    <a:pt x="665" y="313"/>
                  </a:lnTo>
                  <a:lnTo>
                    <a:pt x="631" y="337"/>
                  </a:lnTo>
                  <a:lnTo>
                    <a:pt x="603" y="363"/>
                  </a:lnTo>
                  <a:lnTo>
                    <a:pt x="580" y="391"/>
                  </a:lnTo>
                  <a:lnTo>
                    <a:pt x="565" y="418"/>
                  </a:lnTo>
                  <a:lnTo>
                    <a:pt x="555" y="446"/>
                  </a:lnTo>
                  <a:lnTo>
                    <a:pt x="551" y="474"/>
                  </a:lnTo>
                  <a:lnTo>
                    <a:pt x="552" y="502"/>
                  </a:lnTo>
                  <a:lnTo>
                    <a:pt x="558" y="530"/>
                  </a:lnTo>
                  <a:lnTo>
                    <a:pt x="560" y="535"/>
                  </a:lnTo>
                  <a:lnTo>
                    <a:pt x="563" y="542"/>
                  </a:lnTo>
                  <a:lnTo>
                    <a:pt x="568" y="553"/>
                  </a:lnTo>
                  <a:lnTo>
                    <a:pt x="574" y="566"/>
                  </a:lnTo>
                  <a:lnTo>
                    <a:pt x="583" y="580"/>
                  </a:lnTo>
                  <a:lnTo>
                    <a:pt x="596" y="596"/>
                  </a:lnTo>
                  <a:lnTo>
                    <a:pt x="610" y="615"/>
                  </a:lnTo>
                  <a:lnTo>
                    <a:pt x="628" y="633"/>
                  </a:lnTo>
                  <a:lnTo>
                    <a:pt x="650" y="654"/>
                  </a:lnTo>
                  <a:lnTo>
                    <a:pt x="675" y="674"/>
                  </a:lnTo>
                  <a:lnTo>
                    <a:pt x="704" y="695"/>
                  </a:lnTo>
                  <a:lnTo>
                    <a:pt x="737" y="715"/>
                  </a:lnTo>
                  <a:lnTo>
                    <a:pt x="776" y="737"/>
                  </a:lnTo>
                  <a:lnTo>
                    <a:pt x="819" y="756"/>
                  </a:lnTo>
                  <a:lnTo>
                    <a:pt x="867" y="775"/>
                  </a:lnTo>
                  <a:lnTo>
                    <a:pt x="921" y="794"/>
                  </a:lnTo>
                  <a:lnTo>
                    <a:pt x="981" y="811"/>
                  </a:lnTo>
                  <a:lnTo>
                    <a:pt x="908" y="806"/>
                  </a:lnTo>
                  <a:lnTo>
                    <a:pt x="837" y="801"/>
                  </a:lnTo>
                  <a:lnTo>
                    <a:pt x="766" y="794"/>
                  </a:lnTo>
                  <a:lnTo>
                    <a:pt x="696" y="785"/>
                  </a:lnTo>
                  <a:lnTo>
                    <a:pt x="629" y="774"/>
                  </a:lnTo>
                  <a:lnTo>
                    <a:pt x="563" y="762"/>
                  </a:lnTo>
                  <a:lnTo>
                    <a:pt x="500" y="749"/>
                  </a:lnTo>
                  <a:lnTo>
                    <a:pt x="439" y="734"/>
                  </a:lnTo>
                  <a:lnTo>
                    <a:pt x="381" y="718"/>
                  </a:lnTo>
                  <a:lnTo>
                    <a:pt x="326" y="700"/>
                  </a:lnTo>
                  <a:lnTo>
                    <a:pt x="274" y="681"/>
                  </a:lnTo>
                  <a:lnTo>
                    <a:pt x="225" y="660"/>
                  </a:lnTo>
                  <a:lnTo>
                    <a:pt x="181" y="637"/>
                  </a:lnTo>
                  <a:lnTo>
                    <a:pt x="141" y="614"/>
                  </a:lnTo>
                  <a:lnTo>
                    <a:pt x="105" y="589"/>
                  </a:lnTo>
                  <a:lnTo>
                    <a:pt x="74" y="563"/>
                  </a:lnTo>
                  <a:lnTo>
                    <a:pt x="48" y="534"/>
                  </a:lnTo>
                  <a:lnTo>
                    <a:pt x="27" y="504"/>
                  </a:lnTo>
                  <a:lnTo>
                    <a:pt x="12" y="474"/>
                  </a:lnTo>
                  <a:lnTo>
                    <a:pt x="3" y="441"/>
                  </a:lnTo>
                  <a:lnTo>
                    <a:pt x="0" y="407"/>
                  </a:lnTo>
                  <a:lnTo>
                    <a:pt x="3" y="373"/>
                  </a:lnTo>
                  <a:lnTo>
                    <a:pt x="12" y="341"/>
                  </a:lnTo>
                  <a:lnTo>
                    <a:pt x="29" y="309"/>
                  </a:lnTo>
                  <a:lnTo>
                    <a:pt x="49" y="279"/>
                  </a:lnTo>
                  <a:lnTo>
                    <a:pt x="75" y="251"/>
                  </a:lnTo>
                  <a:lnTo>
                    <a:pt x="107" y="224"/>
                  </a:lnTo>
                  <a:lnTo>
                    <a:pt x="144" y="198"/>
                  </a:lnTo>
                  <a:lnTo>
                    <a:pt x="184" y="175"/>
                  </a:lnTo>
                  <a:lnTo>
                    <a:pt x="229" y="152"/>
                  </a:lnTo>
                  <a:lnTo>
                    <a:pt x="278" y="132"/>
                  </a:lnTo>
                  <a:lnTo>
                    <a:pt x="331" y="113"/>
                  </a:lnTo>
                  <a:lnTo>
                    <a:pt x="387" y="94"/>
                  </a:lnTo>
                  <a:lnTo>
                    <a:pt x="446" y="78"/>
                  </a:lnTo>
                  <a:lnTo>
                    <a:pt x="508" y="63"/>
                  </a:lnTo>
                  <a:lnTo>
                    <a:pt x="572" y="50"/>
                  </a:lnTo>
                  <a:lnTo>
                    <a:pt x="639" y="38"/>
                  </a:lnTo>
                  <a:lnTo>
                    <a:pt x="708" y="28"/>
                  </a:lnTo>
                  <a:lnTo>
                    <a:pt x="778" y="19"/>
                  </a:lnTo>
                  <a:lnTo>
                    <a:pt x="850" y="12"/>
                  </a:lnTo>
                  <a:lnTo>
                    <a:pt x="922" y="7"/>
                  </a:lnTo>
                  <a:lnTo>
                    <a:pt x="996" y="3"/>
                  </a:lnTo>
                  <a:lnTo>
                    <a:pt x="1070" y="0"/>
                  </a:lnTo>
                  <a:lnTo>
                    <a:pt x="1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1"/>
            <p:cNvSpPr>
              <a:spLocks/>
            </p:cNvSpPr>
            <p:nvPr/>
          </p:nvSpPr>
          <p:spPr bwMode="auto">
            <a:xfrm>
              <a:off x="7450138" y="5843588"/>
              <a:ext cx="82550" cy="31750"/>
            </a:xfrm>
            <a:custGeom>
              <a:avLst/>
              <a:gdLst>
                <a:gd name="T0" fmla="*/ 158 w 519"/>
                <a:gd name="T1" fmla="*/ 0 h 200"/>
                <a:gd name="T2" fmla="*/ 211 w 519"/>
                <a:gd name="T3" fmla="*/ 3 h 200"/>
                <a:gd name="T4" fmla="*/ 261 w 519"/>
                <a:gd name="T5" fmla="*/ 8 h 200"/>
                <a:gd name="T6" fmla="*/ 308 w 519"/>
                <a:gd name="T7" fmla="*/ 17 h 200"/>
                <a:gd name="T8" fmla="*/ 351 w 519"/>
                <a:gd name="T9" fmla="*/ 26 h 200"/>
                <a:gd name="T10" fmla="*/ 390 w 519"/>
                <a:gd name="T11" fmla="*/ 36 h 200"/>
                <a:gd name="T12" fmla="*/ 424 w 519"/>
                <a:gd name="T13" fmla="*/ 48 h 200"/>
                <a:gd name="T14" fmla="*/ 454 w 519"/>
                <a:gd name="T15" fmla="*/ 60 h 200"/>
                <a:gd name="T16" fmla="*/ 478 w 519"/>
                <a:gd name="T17" fmla="*/ 75 h 200"/>
                <a:gd name="T18" fmla="*/ 497 w 519"/>
                <a:gd name="T19" fmla="*/ 88 h 200"/>
                <a:gd name="T20" fmla="*/ 511 w 519"/>
                <a:gd name="T21" fmla="*/ 101 h 200"/>
                <a:gd name="T22" fmla="*/ 519 w 519"/>
                <a:gd name="T23" fmla="*/ 115 h 200"/>
                <a:gd name="T24" fmla="*/ 515 w 519"/>
                <a:gd name="T25" fmla="*/ 122 h 200"/>
                <a:gd name="T26" fmla="*/ 507 w 519"/>
                <a:gd name="T27" fmla="*/ 130 h 200"/>
                <a:gd name="T28" fmla="*/ 493 w 519"/>
                <a:gd name="T29" fmla="*/ 140 h 200"/>
                <a:gd name="T30" fmla="*/ 475 w 519"/>
                <a:gd name="T31" fmla="*/ 151 h 200"/>
                <a:gd name="T32" fmla="*/ 452 w 519"/>
                <a:gd name="T33" fmla="*/ 161 h 200"/>
                <a:gd name="T34" fmla="*/ 423 w 519"/>
                <a:gd name="T35" fmla="*/ 171 h 200"/>
                <a:gd name="T36" fmla="*/ 390 w 519"/>
                <a:gd name="T37" fmla="*/ 180 h 200"/>
                <a:gd name="T38" fmla="*/ 352 w 519"/>
                <a:gd name="T39" fmla="*/ 188 h 200"/>
                <a:gd name="T40" fmla="*/ 308 w 519"/>
                <a:gd name="T41" fmla="*/ 194 h 200"/>
                <a:gd name="T42" fmla="*/ 259 w 519"/>
                <a:gd name="T43" fmla="*/ 199 h 200"/>
                <a:gd name="T44" fmla="*/ 214 w 519"/>
                <a:gd name="T45" fmla="*/ 200 h 200"/>
                <a:gd name="T46" fmla="*/ 173 w 519"/>
                <a:gd name="T47" fmla="*/ 198 h 200"/>
                <a:gd name="T48" fmla="*/ 136 w 519"/>
                <a:gd name="T49" fmla="*/ 193 h 200"/>
                <a:gd name="T50" fmla="*/ 102 w 519"/>
                <a:gd name="T51" fmla="*/ 188 h 200"/>
                <a:gd name="T52" fmla="*/ 73 w 519"/>
                <a:gd name="T53" fmla="*/ 181 h 200"/>
                <a:gd name="T54" fmla="*/ 48 w 519"/>
                <a:gd name="T55" fmla="*/ 173 h 200"/>
                <a:gd name="T56" fmla="*/ 27 w 519"/>
                <a:gd name="T57" fmla="*/ 165 h 200"/>
                <a:gd name="T58" fmla="*/ 12 w 519"/>
                <a:gd name="T59" fmla="*/ 157 h 200"/>
                <a:gd name="T60" fmla="*/ 0 w 519"/>
                <a:gd name="T61" fmla="*/ 149 h 200"/>
                <a:gd name="T62" fmla="*/ 12 w 519"/>
                <a:gd name="T63" fmla="*/ 142 h 200"/>
                <a:gd name="T64" fmla="*/ 27 w 519"/>
                <a:gd name="T65" fmla="*/ 136 h 200"/>
                <a:gd name="T66" fmla="*/ 48 w 519"/>
                <a:gd name="T67" fmla="*/ 129 h 200"/>
                <a:gd name="T68" fmla="*/ 74 w 519"/>
                <a:gd name="T69" fmla="*/ 123 h 200"/>
                <a:gd name="T70" fmla="*/ 103 w 519"/>
                <a:gd name="T71" fmla="*/ 119 h 200"/>
                <a:gd name="T72" fmla="*/ 138 w 519"/>
                <a:gd name="T73" fmla="*/ 116 h 200"/>
                <a:gd name="T74" fmla="*/ 154 w 519"/>
                <a:gd name="T75" fmla="*/ 113 h 200"/>
                <a:gd name="T76" fmla="*/ 168 w 519"/>
                <a:gd name="T77" fmla="*/ 105 h 200"/>
                <a:gd name="T78" fmla="*/ 180 w 519"/>
                <a:gd name="T79" fmla="*/ 95 h 200"/>
                <a:gd name="T80" fmla="*/ 188 w 519"/>
                <a:gd name="T81" fmla="*/ 83 h 200"/>
                <a:gd name="T82" fmla="*/ 193 w 519"/>
                <a:gd name="T83" fmla="*/ 69 h 200"/>
                <a:gd name="T84" fmla="*/ 194 w 519"/>
                <a:gd name="T85" fmla="*/ 52 h 200"/>
                <a:gd name="T86" fmla="*/ 191 w 519"/>
                <a:gd name="T87" fmla="*/ 35 h 200"/>
                <a:gd name="T88" fmla="*/ 184 w 519"/>
                <a:gd name="T89" fmla="*/ 21 h 200"/>
                <a:gd name="T90" fmla="*/ 173 w 519"/>
                <a:gd name="T91" fmla="*/ 8 h 200"/>
                <a:gd name="T92" fmla="*/ 158 w 519"/>
                <a:gd name="T9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00">
                  <a:moveTo>
                    <a:pt x="158" y="0"/>
                  </a:moveTo>
                  <a:lnTo>
                    <a:pt x="211" y="3"/>
                  </a:lnTo>
                  <a:lnTo>
                    <a:pt x="261" y="8"/>
                  </a:lnTo>
                  <a:lnTo>
                    <a:pt x="308" y="17"/>
                  </a:lnTo>
                  <a:lnTo>
                    <a:pt x="351" y="26"/>
                  </a:lnTo>
                  <a:lnTo>
                    <a:pt x="390" y="36"/>
                  </a:lnTo>
                  <a:lnTo>
                    <a:pt x="424" y="48"/>
                  </a:lnTo>
                  <a:lnTo>
                    <a:pt x="454" y="60"/>
                  </a:lnTo>
                  <a:lnTo>
                    <a:pt x="478" y="75"/>
                  </a:lnTo>
                  <a:lnTo>
                    <a:pt x="497" y="88"/>
                  </a:lnTo>
                  <a:lnTo>
                    <a:pt x="511" y="101"/>
                  </a:lnTo>
                  <a:lnTo>
                    <a:pt x="519" y="115"/>
                  </a:lnTo>
                  <a:lnTo>
                    <a:pt x="515" y="122"/>
                  </a:lnTo>
                  <a:lnTo>
                    <a:pt x="507" y="130"/>
                  </a:lnTo>
                  <a:lnTo>
                    <a:pt x="493" y="140"/>
                  </a:lnTo>
                  <a:lnTo>
                    <a:pt x="475" y="151"/>
                  </a:lnTo>
                  <a:lnTo>
                    <a:pt x="452" y="161"/>
                  </a:lnTo>
                  <a:lnTo>
                    <a:pt x="423" y="171"/>
                  </a:lnTo>
                  <a:lnTo>
                    <a:pt x="390" y="180"/>
                  </a:lnTo>
                  <a:lnTo>
                    <a:pt x="352" y="188"/>
                  </a:lnTo>
                  <a:lnTo>
                    <a:pt x="308" y="194"/>
                  </a:lnTo>
                  <a:lnTo>
                    <a:pt x="259" y="199"/>
                  </a:lnTo>
                  <a:lnTo>
                    <a:pt x="214" y="200"/>
                  </a:lnTo>
                  <a:lnTo>
                    <a:pt x="173" y="198"/>
                  </a:lnTo>
                  <a:lnTo>
                    <a:pt x="136" y="193"/>
                  </a:lnTo>
                  <a:lnTo>
                    <a:pt x="102" y="188"/>
                  </a:lnTo>
                  <a:lnTo>
                    <a:pt x="73" y="181"/>
                  </a:lnTo>
                  <a:lnTo>
                    <a:pt x="48" y="173"/>
                  </a:lnTo>
                  <a:lnTo>
                    <a:pt x="27" y="165"/>
                  </a:lnTo>
                  <a:lnTo>
                    <a:pt x="12" y="157"/>
                  </a:lnTo>
                  <a:lnTo>
                    <a:pt x="0" y="149"/>
                  </a:lnTo>
                  <a:lnTo>
                    <a:pt x="12" y="142"/>
                  </a:lnTo>
                  <a:lnTo>
                    <a:pt x="27" y="136"/>
                  </a:lnTo>
                  <a:lnTo>
                    <a:pt x="48" y="129"/>
                  </a:lnTo>
                  <a:lnTo>
                    <a:pt x="74" y="123"/>
                  </a:lnTo>
                  <a:lnTo>
                    <a:pt x="103" y="119"/>
                  </a:lnTo>
                  <a:lnTo>
                    <a:pt x="138" y="116"/>
                  </a:lnTo>
                  <a:lnTo>
                    <a:pt x="154" y="113"/>
                  </a:lnTo>
                  <a:lnTo>
                    <a:pt x="168" y="105"/>
                  </a:lnTo>
                  <a:lnTo>
                    <a:pt x="180" y="95"/>
                  </a:lnTo>
                  <a:lnTo>
                    <a:pt x="188" y="83"/>
                  </a:lnTo>
                  <a:lnTo>
                    <a:pt x="193" y="69"/>
                  </a:lnTo>
                  <a:lnTo>
                    <a:pt x="194" y="52"/>
                  </a:lnTo>
                  <a:lnTo>
                    <a:pt x="191" y="35"/>
                  </a:lnTo>
                  <a:lnTo>
                    <a:pt x="184" y="21"/>
                  </a:lnTo>
                  <a:lnTo>
                    <a:pt x="173" y="8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323378" y="5826125"/>
            <a:ext cx="471487" cy="454025"/>
            <a:chOff x="6323013" y="5826125"/>
            <a:chExt cx="471487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Freeform 46"/>
            <p:cNvSpPr>
              <a:spLocks/>
            </p:cNvSpPr>
            <p:nvPr/>
          </p:nvSpPr>
          <p:spPr bwMode="auto">
            <a:xfrm>
              <a:off x="6370638" y="6165850"/>
              <a:ext cx="19050" cy="76200"/>
            </a:xfrm>
            <a:custGeom>
              <a:avLst/>
              <a:gdLst>
                <a:gd name="T0" fmla="*/ 72 w 143"/>
                <a:gd name="T1" fmla="*/ 0 h 569"/>
                <a:gd name="T2" fmla="*/ 91 w 143"/>
                <a:gd name="T3" fmla="*/ 2 h 569"/>
                <a:gd name="T4" fmla="*/ 107 w 143"/>
                <a:gd name="T5" fmla="*/ 10 h 569"/>
                <a:gd name="T6" fmla="*/ 122 w 143"/>
                <a:gd name="T7" fmla="*/ 21 h 569"/>
                <a:gd name="T8" fmla="*/ 133 w 143"/>
                <a:gd name="T9" fmla="*/ 35 h 569"/>
                <a:gd name="T10" fmla="*/ 141 w 143"/>
                <a:gd name="T11" fmla="*/ 52 h 569"/>
                <a:gd name="T12" fmla="*/ 143 w 143"/>
                <a:gd name="T13" fmla="*/ 71 h 569"/>
                <a:gd name="T14" fmla="*/ 143 w 143"/>
                <a:gd name="T15" fmla="*/ 498 h 569"/>
                <a:gd name="T16" fmla="*/ 141 w 143"/>
                <a:gd name="T17" fmla="*/ 517 h 569"/>
                <a:gd name="T18" fmla="*/ 133 w 143"/>
                <a:gd name="T19" fmla="*/ 535 h 569"/>
                <a:gd name="T20" fmla="*/ 122 w 143"/>
                <a:gd name="T21" fmla="*/ 549 h 569"/>
                <a:gd name="T22" fmla="*/ 107 w 143"/>
                <a:gd name="T23" fmla="*/ 560 h 569"/>
                <a:gd name="T24" fmla="*/ 91 w 143"/>
                <a:gd name="T25" fmla="*/ 567 h 569"/>
                <a:gd name="T26" fmla="*/ 72 w 143"/>
                <a:gd name="T27" fmla="*/ 569 h 569"/>
                <a:gd name="T28" fmla="*/ 53 w 143"/>
                <a:gd name="T29" fmla="*/ 567 h 569"/>
                <a:gd name="T30" fmla="*/ 36 w 143"/>
                <a:gd name="T31" fmla="*/ 560 h 569"/>
                <a:gd name="T32" fmla="*/ 21 w 143"/>
                <a:gd name="T33" fmla="*/ 549 h 569"/>
                <a:gd name="T34" fmla="*/ 10 w 143"/>
                <a:gd name="T35" fmla="*/ 535 h 569"/>
                <a:gd name="T36" fmla="*/ 3 w 143"/>
                <a:gd name="T37" fmla="*/ 517 h 569"/>
                <a:gd name="T38" fmla="*/ 0 w 143"/>
                <a:gd name="T39" fmla="*/ 498 h 569"/>
                <a:gd name="T40" fmla="*/ 0 w 143"/>
                <a:gd name="T41" fmla="*/ 71 h 569"/>
                <a:gd name="T42" fmla="*/ 3 w 143"/>
                <a:gd name="T43" fmla="*/ 52 h 569"/>
                <a:gd name="T44" fmla="*/ 10 w 143"/>
                <a:gd name="T45" fmla="*/ 35 h 569"/>
                <a:gd name="T46" fmla="*/ 21 w 143"/>
                <a:gd name="T47" fmla="*/ 21 h 569"/>
                <a:gd name="T48" fmla="*/ 36 w 143"/>
                <a:gd name="T49" fmla="*/ 10 h 569"/>
                <a:gd name="T50" fmla="*/ 53 w 143"/>
                <a:gd name="T51" fmla="*/ 2 h 569"/>
                <a:gd name="T52" fmla="*/ 72 w 143"/>
                <a:gd name="T53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569">
                  <a:moveTo>
                    <a:pt x="72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1"/>
                  </a:lnTo>
                  <a:lnTo>
                    <a:pt x="143" y="498"/>
                  </a:lnTo>
                  <a:lnTo>
                    <a:pt x="141" y="517"/>
                  </a:lnTo>
                  <a:lnTo>
                    <a:pt x="133" y="535"/>
                  </a:lnTo>
                  <a:lnTo>
                    <a:pt x="122" y="549"/>
                  </a:lnTo>
                  <a:lnTo>
                    <a:pt x="107" y="560"/>
                  </a:lnTo>
                  <a:lnTo>
                    <a:pt x="91" y="567"/>
                  </a:lnTo>
                  <a:lnTo>
                    <a:pt x="72" y="569"/>
                  </a:lnTo>
                  <a:lnTo>
                    <a:pt x="53" y="567"/>
                  </a:lnTo>
                  <a:lnTo>
                    <a:pt x="36" y="560"/>
                  </a:lnTo>
                  <a:lnTo>
                    <a:pt x="21" y="549"/>
                  </a:lnTo>
                  <a:lnTo>
                    <a:pt x="10" y="535"/>
                  </a:lnTo>
                  <a:lnTo>
                    <a:pt x="3" y="517"/>
                  </a:lnTo>
                  <a:lnTo>
                    <a:pt x="0" y="498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7"/>
            <p:cNvSpPr>
              <a:spLocks/>
            </p:cNvSpPr>
            <p:nvPr/>
          </p:nvSpPr>
          <p:spPr bwMode="auto">
            <a:xfrm>
              <a:off x="6370638" y="6110288"/>
              <a:ext cx="19050" cy="46038"/>
            </a:xfrm>
            <a:custGeom>
              <a:avLst/>
              <a:gdLst>
                <a:gd name="T0" fmla="*/ 72 w 143"/>
                <a:gd name="T1" fmla="*/ 0 h 357"/>
                <a:gd name="T2" fmla="*/ 91 w 143"/>
                <a:gd name="T3" fmla="*/ 4 h 357"/>
                <a:gd name="T4" fmla="*/ 107 w 143"/>
                <a:gd name="T5" fmla="*/ 11 h 357"/>
                <a:gd name="T6" fmla="*/ 122 w 143"/>
                <a:gd name="T7" fmla="*/ 22 h 357"/>
                <a:gd name="T8" fmla="*/ 133 w 143"/>
                <a:gd name="T9" fmla="*/ 36 h 357"/>
                <a:gd name="T10" fmla="*/ 141 w 143"/>
                <a:gd name="T11" fmla="*/ 53 h 357"/>
                <a:gd name="T12" fmla="*/ 143 w 143"/>
                <a:gd name="T13" fmla="*/ 73 h 357"/>
                <a:gd name="T14" fmla="*/ 143 w 143"/>
                <a:gd name="T15" fmla="*/ 285 h 357"/>
                <a:gd name="T16" fmla="*/ 141 w 143"/>
                <a:gd name="T17" fmla="*/ 305 h 357"/>
                <a:gd name="T18" fmla="*/ 133 w 143"/>
                <a:gd name="T19" fmla="*/ 322 h 357"/>
                <a:gd name="T20" fmla="*/ 122 w 143"/>
                <a:gd name="T21" fmla="*/ 336 h 357"/>
                <a:gd name="T22" fmla="*/ 107 w 143"/>
                <a:gd name="T23" fmla="*/ 347 h 357"/>
                <a:gd name="T24" fmla="*/ 91 w 143"/>
                <a:gd name="T25" fmla="*/ 355 h 357"/>
                <a:gd name="T26" fmla="*/ 72 w 143"/>
                <a:gd name="T27" fmla="*/ 357 h 357"/>
                <a:gd name="T28" fmla="*/ 53 w 143"/>
                <a:gd name="T29" fmla="*/ 355 h 357"/>
                <a:gd name="T30" fmla="*/ 36 w 143"/>
                <a:gd name="T31" fmla="*/ 347 h 357"/>
                <a:gd name="T32" fmla="*/ 21 w 143"/>
                <a:gd name="T33" fmla="*/ 336 h 357"/>
                <a:gd name="T34" fmla="*/ 10 w 143"/>
                <a:gd name="T35" fmla="*/ 322 h 357"/>
                <a:gd name="T36" fmla="*/ 3 w 143"/>
                <a:gd name="T37" fmla="*/ 305 h 357"/>
                <a:gd name="T38" fmla="*/ 0 w 143"/>
                <a:gd name="T39" fmla="*/ 285 h 357"/>
                <a:gd name="T40" fmla="*/ 0 w 143"/>
                <a:gd name="T41" fmla="*/ 73 h 357"/>
                <a:gd name="T42" fmla="*/ 3 w 143"/>
                <a:gd name="T43" fmla="*/ 53 h 357"/>
                <a:gd name="T44" fmla="*/ 10 w 143"/>
                <a:gd name="T45" fmla="*/ 36 h 357"/>
                <a:gd name="T46" fmla="*/ 21 w 143"/>
                <a:gd name="T47" fmla="*/ 22 h 357"/>
                <a:gd name="T48" fmla="*/ 36 w 143"/>
                <a:gd name="T49" fmla="*/ 11 h 357"/>
                <a:gd name="T50" fmla="*/ 53 w 143"/>
                <a:gd name="T51" fmla="*/ 4 h 357"/>
                <a:gd name="T52" fmla="*/ 72 w 143"/>
                <a:gd name="T5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357">
                  <a:moveTo>
                    <a:pt x="72" y="0"/>
                  </a:moveTo>
                  <a:lnTo>
                    <a:pt x="91" y="4"/>
                  </a:lnTo>
                  <a:lnTo>
                    <a:pt x="107" y="11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3"/>
                  </a:lnTo>
                  <a:lnTo>
                    <a:pt x="143" y="73"/>
                  </a:lnTo>
                  <a:lnTo>
                    <a:pt x="143" y="285"/>
                  </a:lnTo>
                  <a:lnTo>
                    <a:pt x="141" y="305"/>
                  </a:lnTo>
                  <a:lnTo>
                    <a:pt x="133" y="322"/>
                  </a:lnTo>
                  <a:lnTo>
                    <a:pt x="122" y="336"/>
                  </a:lnTo>
                  <a:lnTo>
                    <a:pt x="107" y="347"/>
                  </a:lnTo>
                  <a:lnTo>
                    <a:pt x="91" y="355"/>
                  </a:lnTo>
                  <a:lnTo>
                    <a:pt x="72" y="357"/>
                  </a:lnTo>
                  <a:lnTo>
                    <a:pt x="53" y="355"/>
                  </a:lnTo>
                  <a:lnTo>
                    <a:pt x="36" y="347"/>
                  </a:lnTo>
                  <a:lnTo>
                    <a:pt x="21" y="336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5"/>
                  </a:lnTo>
                  <a:lnTo>
                    <a:pt x="0" y="73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1"/>
                  </a:lnTo>
                  <a:lnTo>
                    <a:pt x="53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8"/>
            <p:cNvSpPr>
              <a:spLocks/>
            </p:cNvSpPr>
            <p:nvPr/>
          </p:nvSpPr>
          <p:spPr bwMode="auto">
            <a:xfrm>
              <a:off x="6605588" y="6165850"/>
              <a:ext cx="19050" cy="76200"/>
            </a:xfrm>
            <a:custGeom>
              <a:avLst/>
              <a:gdLst>
                <a:gd name="T0" fmla="*/ 72 w 143"/>
                <a:gd name="T1" fmla="*/ 0 h 569"/>
                <a:gd name="T2" fmla="*/ 91 w 143"/>
                <a:gd name="T3" fmla="*/ 2 h 569"/>
                <a:gd name="T4" fmla="*/ 107 w 143"/>
                <a:gd name="T5" fmla="*/ 10 h 569"/>
                <a:gd name="T6" fmla="*/ 122 w 143"/>
                <a:gd name="T7" fmla="*/ 21 h 569"/>
                <a:gd name="T8" fmla="*/ 133 w 143"/>
                <a:gd name="T9" fmla="*/ 35 h 569"/>
                <a:gd name="T10" fmla="*/ 141 w 143"/>
                <a:gd name="T11" fmla="*/ 52 h 569"/>
                <a:gd name="T12" fmla="*/ 143 w 143"/>
                <a:gd name="T13" fmla="*/ 71 h 569"/>
                <a:gd name="T14" fmla="*/ 143 w 143"/>
                <a:gd name="T15" fmla="*/ 498 h 569"/>
                <a:gd name="T16" fmla="*/ 141 w 143"/>
                <a:gd name="T17" fmla="*/ 517 h 569"/>
                <a:gd name="T18" fmla="*/ 133 w 143"/>
                <a:gd name="T19" fmla="*/ 535 h 569"/>
                <a:gd name="T20" fmla="*/ 122 w 143"/>
                <a:gd name="T21" fmla="*/ 549 h 569"/>
                <a:gd name="T22" fmla="*/ 107 w 143"/>
                <a:gd name="T23" fmla="*/ 560 h 569"/>
                <a:gd name="T24" fmla="*/ 91 w 143"/>
                <a:gd name="T25" fmla="*/ 567 h 569"/>
                <a:gd name="T26" fmla="*/ 72 w 143"/>
                <a:gd name="T27" fmla="*/ 569 h 569"/>
                <a:gd name="T28" fmla="*/ 53 w 143"/>
                <a:gd name="T29" fmla="*/ 567 h 569"/>
                <a:gd name="T30" fmla="*/ 36 w 143"/>
                <a:gd name="T31" fmla="*/ 560 h 569"/>
                <a:gd name="T32" fmla="*/ 21 w 143"/>
                <a:gd name="T33" fmla="*/ 549 h 569"/>
                <a:gd name="T34" fmla="*/ 10 w 143"/>
                <a:gd name="T35" fmla="*/ 535 h 569"/>
                <a:gd name="T36" fmla="*/ 3 w 143"/>
                <a:gd name="T37" fmla="*/ 517 h 569"/>
                <a:gd name="T38" fmla="*/ 0 w 143"/>
                <a:gd name="T39" fmla="*/ 498 h 569"/>
                <a:gd name="T40" fmla="*/ 0 w 143"/>
                <a:gd name="T41" fmla="*/ 71 h 569"/>
                <a:gd name="T42" fmla="*/ 3 w 143"/>
                <a:gd name="T43" fmla="*/ 52 h 569"/>
                <a:gd name="T44" fmla="*/ 10 w 143"/>
                <a:gd name="T45" fmla="*/ 35 h 569"/>
                <a:gd name="T46" fmla="*/ 21 w 143"/>
                <a:gd name="T47" fmla="*/ 21 h 569"/>
                <a:gd name="T48" fmla="*/ 36 w 143"/>
                <a:gd name="T49" fmla="*/ 10 h 569"/>
                <a:gd name="T50" fmla="*/ 53 w 143"/>
                <a:gd name="T51" fmla="*/ 2 h 569"/>
                <a:gd name="T52" fmla="*/ 72 w 143"/>
                <a:gd name="T53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569">
                  <a:moveTo>
                    <a:pt x="72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1"/>
                  </a:lnTo>
                  <a:lnTo>
                    <a:pt x="143" y="498"/>
                  </a:lnTo>
                  <a:lnTo>
                    <a:pt x="141" y="517"/>
                  </a:lnTo>
                  <a:lnTo>
                    <a:pt x="133" y="535"/>
                  </a:lnTo>
                  <a:lnTo>
                    <a:pt x="122" y="549"/>
                  </a:lnTo>
                  <a:lnTo>
                    <a:pt x="107" y="560"/>
                  </a:lnTo>
                  <a:lnTo>
                    <a:pt x="91" y="567"/>
                  </a:lnTo>
                  <a:lnTo>
                    <a:pt x="72" y="569"/>
                  </a:lnTo>
                  <a:lnTo>
                    <a:pt x="53" y="567"/>
                  </a:lnTo>
                  <a:lnTo>
                    <a:pt x="36" y="560"/>
                  </a:lnTo>
                  <a:lnTo>
                    <a:pt x="21" y="549"/>
                  </a:lnTo>
                  <a:lnTo>
                    <a:pt x="10" y="535"/>
                  </a:lnTo>
                  <a:lnTo>
                    <a:pt x="3" y="517"/>
                  </a:lnTo>
                  <a:lnTo>
                    <a:pt x="0" y="498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9"/>
            <p:cNvSpPr>
              <a:spLocks/>
            </p:cNvSpPr>
            <p:nvPr/>
          </p:nvSpPr>
          <p:spPr bwMode="auto">
            <a:xfrm>
              <a:off x="6605588" y="6110288"/>
              <a:ext cx="19050" cy="46038"/>
            </a:xfrm>
            <a:custGeom>
              <a:avLst/>
              <a:gdLst>
                <a:gd name="T0" fmla="*/ 72 w 143"/>
                <a:gd name="T1" fmla="*/ 0 h 357"/>
                <a:gd name="T2" fmla="*/ 91 w 143"/>
                <a:gd name="T3" fmla="*/ 4 h 357"/>
                <a:gd name="T4" fmla="*/ 107 w 143"/>
                <a:gd name="T5" fmla="*/ 11 h 357"/>
                <a:gd name="T6" fmla="*/ 122 w 143"/>
                <a:gd name="T7" fmla="*/ 22 h 357"/>
                <a:gd name="T8" fmla="*/ 133 w 143"/>
                <a:gd name="T9" fmla="*/ 36 h 357"/>
                <a:gd name="T10" fmla="*/ 141 w 143"/>
                <a:gd name="T11" fmla="*/ 53 h 357"/>
                <a:gd name="T12" fmla="*/ 143 w 143"/>
                <a:gd name="T13" fmla="*/ 73 h 357"/>
                <a:gd name="T14" fmla="*/ 143 w 143"/>
                <a:gd name="T15" fmla="*/ 285 h 357"/>
                <a:gd name="T16" fmla="*/ 141 w 143"/>
                <a:gd name="T17" fmla="*/ 305 h 357"/>
                <a:gd name="T18" fmla="*/ 133 w 143"/>
                <a:gd name="T19" fmla="*/ 322 h 357"/>
                <a:gd name="T20" fmla="*/ 122 w 143"/>
                <a:gd name="T21" fmla="*/ 336 h 357"/>
                <a:gd name="T22" fmla="*/ 107 w 143"/>
                <a:gd name="T23" fmla="*/ 347 h 357"/>
                <a:gd name="T24" fmla="*/ 91 w 143"/>
                <a:gd name="T25" fmla="*/ 355 h 357"/>
                <a:gd name="T26" fmla="*/ 72 w 143"/>
                <a:gd name="T27" fmla="*/ 357 h 357"/>
                <a:gd name="T28" fmla="*/ 53 w 143"/>
                <a:gd name="T29" fmla="*/ 355 h 357"/>
                <a:gd name="T30" fmla="*/ 36 w 143"/>
                <a:gd name="T31" fmla="*/ 347 h 357"/>
                <a:gd name="T32" fmla="*/ 21 w 143"/>
                <a:gd name="T33" fmla="*/ 336 h 357"/>
                <a:gd name="T34" fmla="*/ 10 w 143"/>
                <a:gd name="T35" fmla="*/ 322 h 357"/>
                <a:gd name="T36" fmla="*/ 3 w 143"/>
                <a:gd name="T37" fmla="*/ 305 h 357"/>
                <a:gd name="T38" fmla="*/ 0 w 143"/>
                <a:gd name="T39" fmla="*/ 285 h 357"/>
                <a:gd name="T40" fmla="*/ 0 w 143"/>
                <a:gd name="T41" fmla="*/ 73 h 357"/>
                <a:gd name="T42" fmla="*/ 3 w 143"/>
                <a:gd name="T43" fmla="*/ 53 h 357"/>
                <a:gd name="T44" fmla="*/ 10 w 143"/>
                <a:gd name="T45" fmla="*/ 36 h 357"/>
                <a:gd name="T46" fmla="*/ 21 w 143"/>
                <a:gd name="T47" fmla="*/ 22 h 357"/>
                <a:gd name="T48" fmla="*/ 36 w 143"/>
                <a:gd name="T49" fmla="*/ 11 h 357"/>
                <a:gd name="T50" fmla="*/ 53 w 143"/>
                <a:gd name="T51" fmla="*/ 4 h 357"/>
                <a:gd name="T52" fmla="*/ 72 w 143"/>
                <a:gd name="T5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357">
                  <a:moveTo>
                    <a:pt x="72" y="0"/>
                  </a:moveTo>
                  <a:lnTo>
                    <a:pt x="91" y="4"/>
                  </a:lnTo>
                  <a:lnTo>
                    <a:pt x="107" y="11"/>
                  </a:lnTo>
                  <a:lnTo>
                    <a:pt x="122" y="22"/>
                  </a:lnTo>
                  <a:lnTo>
                    <a:pt x="133" y="36"/>
                  </a:lnTo>
                  <a:lnTo>
                    <a:pt x="141" y="53"/>
                  </a:lnTo>
                  <a:lnTo>
                    <a:pt x="143" y="73"/>
                  </a:lnTo>
                  <a:lnTo>
                    <a:pt x="143" y="285"/>
                  </a:lnTo>
                  <a:lnTo>
                    <a:pt x="141" y="305"/>
                  </a:lnTo>
                  <a:lnTo>
                    <a:pt x="133" y="322"/>
                  </a:lnTo>
                  <a:lnTo>
                    <a:pt x="122" y="336"/>
                  </a:lnTo>
                  <a:lnTo>
                    <a:pt x="107" y="347"/>
                  </a:lnTo>
                  <a:lnTo>
                    <a:pt x="91" y="355"/>
                  </a:lnTo>
                  <a:lnTo>
                    <a:pt x="72" y="357"/>
                  </a:lnTo>
                  <a:lnTo>
                    <a:pt x="53" y="355"/>
                  </a:lnTo>
                  <a:lnTo>
                    <a:pt x="36" y="347"/>
                  </a:lnTo>
                  <a:lnTo>
                    <a:pt x="21" y="336"/>
                  </a:lnTo>
                  <a:lnTo>
                    <a:pt x="10" y="322"/>
                  </a:lnTo>
                  <a:lnTo>
                    <a:pt x="3" y="305"/>
                  </a:lnTo>
                  <a:lnTo>
                    <a:pt x="0" y="285"/>
                  </a:lnTo>
                  <a:lnTo>
                    <a:pt x="0" y="73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1"/>
                  </a:lnTo>
                  <a:lnTo>
                    <a:pt x="53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"/>
            <p:cNvSpPr>
              <a:spLocks noEditPoints="1"/>
            </p:cNvSpPr>
            <p:nvPr/>
          </p:nvSpPr>
          <p:spPr bwMode="auto">
            <a:xfrm>
              <a:off x="6323013" y="5826125"/>
              <a:ext cx="471487" cy="454025"/>
            </a:xfrm>
            <a:custGeom>
              <a:avLst/>
              <a:gdLst>
                <a:gd name="T0" fmla="*/ 3347 w 3564"/>
                <a:gd name="T1" fmla="*/ 2054 h 3421"/>
                <a:gd name="T2" fmla="*/ 1925 w 3564"/>
                <a:gd name="T3" fmla="*/ 2976 h 3421"/>
                <a:gd name="T4" fmla="*/ 1899 w 3564"/>
                <a:gd name="T5" fmla="*/ 3125 h 3421"/>
                <a:gd name="T6" fmla="*/ 2084 w 3564"/>
                <a:gd name="T7" fmla="*/ 3280 h 3421"/>
                <a:gd name="T8" fmla="*/ 3373 w 3564"/>
                <a:gd name="T9" fmla="*/ 3142 h 3421"/>
                <a:gd name="T10" fmla="*/ 146 w 3564"/>
                <a:gd name="T11" fmla="*/ 3022 h 3421"/>
                <a:gd name="T12" fmla="*/ 357 w 3564"/>
                <a:gd name="T13" fmla="*/ 3267 h 3421"/>
                <a:gd name="T14" fmla="*/ 1669 w 3564"/>
                <a:gd name="T15" fmla="*/ 3212 h 3421"/>
                <a:gd name="T16" fmla="*/ 1763 w 3564"/>
                <a:gd name="T17" fmla="*/ 3080 h 3421"/>
                <a:gd name="T18" fmla="*/ 1664 w 3564"/>
                <a:gd name="T19" fmla="*/ 2065 h 3421"/>
                <a:gd name="T20" fmla="*/ 188 w 3564"/>
                <a:gd name="T21" fmla="*/ 2044 h 3421"/>
                <a:gd name="T22" fmla="*/ 2510 w 3564"/>
                <a:gd name="T23" fmla="*/ 1360 h 3421"/>
                <a:gd name="T24" fmla="*/ 2208 w 3564"/>
                <a:gd name="T25" fmla="*/ 1467 h 3421"/>
                <a:gd name="T26" fmla="*/ 2164 w 3564"/>
                <a:gd name="T27" fmla="*/ 1693 h 3421"/>
                <a:gd name="T28" fmla="*/ 2421 w 3564"/>
                <a:gd name="T29" fmla="*/ 1836 h 3421"/>
                <a:gd name="T30" fmla="*/ 2782 w 3564"/>
                <a:gd name="T31" fmla="*/ 1836 h 3421"/>
                <a:gd name="T32" fmla="*/ 3039 w 3564"/>
                <a:gd name="T33" fmla="*/ 1693 h 3421"/>
                <a:gd name="T34" fmla="*/ 2996 w 3564"/>
                <a:gd name="T35" fmla="*/ 1467 h 3421"/>
                <a:gd name="T36" fmla="*/ 2694 w 3564"/>
                <a:gd name="T37" fmla="*/ 1360 h 3421"/>
                <a:gd name="T38" fmla="*/ 740 w 3564"/>
                <a:gd name="T39" fmla="*/ 1383 h 3421"/>
                <a:gd name="T40" fmla="*/ 511 w 3564"/>
                <a:gd name="T41" fmla="*/ 1543 h 3421"/>
                <a:gd name="T42" fmla="*/ 596 w 3564"/>
                <a:gd name="T43" fmla="*/ 1762 h 3421"/>
                <a:gd name="T44" fmla="*/ 916 w 3564"/>
                <a:gd name="T45" fmla="*/ 1853 h 3421"/>
                <a:gd name="T46" fmla="*/ 1263 w 3564"/>
                <a:gd name="T47" fmla="*/ 1798 h 3421"/>
                <a:gd name="T48" fmla="*/ 1426 w 3564"/>
                <a:gd name="T49" fmla="*/ 1605 h 3421"/>
                <a:gd name="T50" fmla="*/ 1263 w 3564"/>
                <a:gd name="T51" fmla="*/ 1410 h 3421"/>
                <a:gd name="T52" fmla="*/ 998 w 3564"/>
                <a:gd name="T53" fmla="*/ 881 h 3421"/>
                <a:gd name="T54" fmla="*/ 1475 w 3564"/>
                <a:gd name="T55" fmla="*/ 1152 h 3421"/>
                <a:gd name="T56" fmla="*/ 1689 w 3564"/>
                <a:gd name="T57" fmla="*/ 1259 h 3421"/>
                <a:gd name="T58" fmla="*/ 1803 w 3564"/>
                <a:gd name="T59" fmla="*/ 1204 h 3421"/>
                <a:gd name="T60" fmla="*/ 2637 w 3564"/>
                <a:gd name="T61" fmla="*/ 1141 h 3421"/>
                <a:gd name="T62" fmla="*/ 2563 w 3564"/>
                <a:gd name="T63" fmla="*/ 915 h 3421"/>
                <a:gd name="T64" fmla="*/ 1119 w 3564"/>
                <a:gd name="T65" fmla="*/ 924 h 3421"/>
                <a:gd name="T66" fmla="*/ 1028 w 3564"/>
                <a:gd name="T67" fmla="*/ 897 h 3421"/>
                <a:gd name="T68" fmla="*/ 1595 w 3564"/>
                <a:gd name="T69" fmla="*/ 243 h 3421"/>
                <a:gd name="T70" fmla="*/ 1366 w 3564"/>
                <a:gd name="T71" fmla="*/ 403 h 3421"/>
                <a:gd name="T72" fmla="*/ 1452 w 3564"/>
                <a:gd name="T73" fmla="*/ 622 h 3421"/>
                <a:gd name="T74" fmla="*/ 1771 w 3564"/>
                <a:gd name="T75" fmla="*/ 712 h 3421"/>
                <a:gd name="T76" fmla="*/ 2118 w 3564"/>
                <a:gd name="T77" fmla="*/ 658 h 3421"/>
                <a:gd name="T78" fmla="*/ 2281 w 3564"/>
                <a:gd name="T79" fmla="*/ 463 h 3421"/>
                <a:gd name="T80" fmla="*/ 2118 w 3564"/>
                <a:gd name="T81" fmla="*/ 270 h 3421"/>
                <a:gd name="T82" fmla="*/ 1426 w 3564"/>
                <a:gd name="T83" fmla="*/ 0 h 3421"/>
                <a:gd name="T84" fmla="*/ 2514 w 3564"/>
                <a:gd name="T85" fmla="*/ 93 h 3421"/>
                <a:gd name="T86" fmla="*/ 2704 w 3564"/>
                <a:gd name="T87" fmla="*/ 357 h 3421"/>
                <a:gd name="T88" fmla="*/ 2780 w 3564"/>
                <a:gd name="T89" fmla="*/ 657 h 3421"/>
                <a:gd name="T90" fmla="*/ 3205 w 3564"/>
                <a:gd name="T91" fmla="*/ 1233 h 3421"/>
                <a:gd name="T92" fmla="*/ 3525 w 3564"/>
                <a:gd name="T93" fmla="*/ 1600 h 3421"/>
                <a:gd name="T94" fmla="*/ 3552 w 3564"/>
                <a:gd name="T95" fmla="*/ 3079 h 3421"/>
                <a:gd name="T96" fmla="*/ 3315 w 3564"/>
                <a:gd name="T97" fmla="*/ 3376 h 3421"/>
                <a:gd name="T98" fmla="*/ 1944 w 3564"/>
                <a:gd name="T99" fmla="*/ 3399 h 3421"/>
                <a:gd name="T100" fmla="*/ 1623 w 3564"/>
                <a:gd name="T101" fmla="*/ 3398 h 3421"/>
                <a:gd name="T102" fmla="*/ 249 w 3564"/>
                <a:gd name="T103" fmla="*/ 3376 h 3421"/>
                <a:gd name="T104" fmla="*/ 12 w 3564"/>
                <a:gd name="T105" fmla="*/ 3079 h 3421"/>
                <a:gd name="T106" fmla="*/ 44 w 3564"/>
                <a:gd name="T107" fmla="*/ 1579 h 3421"/>
                <a:gd name="T108" fmla="*/ 205 w 3564"/>
                <a:gd name="T109" fmla="*/ 1287 h 3421"/>
                <a:gd name="T110" fmla="*/ 516 w 3564"/>
                <a:gd name="T111" fmla="*/ 1144 h 3421"/>
                <a:gd name="T112" fmla="*/ 900 w 3564"/>
                <a:gd name="T113" fmla="*/ 438 h 3421"/>
                <a:gd name="T114" fmla="*/ 1061 w 3564"/>
                <a:gd name="T115" fmla="*/ 147 h 3421"/>
                <a:gd name="T116" fmla="*/ 1372 w 3564"/>
                <a:gd name="T117" fmla="*/ 2 h 3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64" h="3421">
                  <a:moveTo>
                    <a:pt x="3421" y="2021"/>
                  </a:moveTo>
                  <a:lnTo>
                    <a:pt x="3416" y="2024"/>
                  </a:lnTo>
                  <a:lnTo>
                    <a:pt x="3410" y="2027"/>
                  </a:lnTo>
                  <a:lnTo>
                    <a:pt x="3391" y="2038"/>
                  </a:lnTo>
                  <a:lnTo>
                    <a:pt x="3384" y="2041"/>
                  </a:lnTo>
                  <a:lnTo>
                    <a:pt x="3376" y="2044"/>
                  </a:lnTo>
                  <a:lnTo>
                    <a:pt x="3353" y="2052"/>
                  </a:lnTo>
                  <a:lnTo>
                    <a:pt x="3347" y="2054"/>
                  </a:lnTo>
                  <a:lnTo>
                    <a:pt x="3339" y="2056"/>
                  </a:lnTo>
                  <a:lnTo>
                    <a:pt x="3313" y="2063"/>
                  </a:lnTo>
                  <a:lnTo>
                    <a:pt x="3307" y="2064"/>
                  </a:lnTo>
                  <a:lnTo>
                    <a:pt x="3300" y="2065"/>
                  </a:lnTo>
                  <a:lnTo>
                    <a:pt x="3261" y="2067"/>
                  </a:lnTo>
                  <a:lnTo>
                    <a:pt x="1943" y="2067"/>
                  </a:lnTo>
                  <a:lnTo>
                    <a:pt x="1925" y="2067"/>
                  </a:lnTo>
                  <a:lnTo>
                    <a:pt x="1925" y="2976"/>
                  </a:lnTo>
                  <a:lnTo>
                    <a:pt x="1923" y="3003"/>
                  </a:lnTo>
                  <a:lnTo>
                    <a:pt x="1921" y="3029"/>
                  </a:lnTo>
                  <a:lnTo>
                    <a:pt x="1920" y="3035"/>
                  </a:lnTo>
                  <a:lnTo>
                    <a:pt x="1919" y="3040"/>
                  </a:lnTo>
                  <a:lnTo>
                    <a:pt x="1912" y="3081"/>
                  </a:lnTo>
                  <a:lnTo>
                    <a:pt x="1911" y="3087"/>
                  </a:lnTo>
                  <a:lnTo>
                    <a:pt x="1909" y="3091"/>
                  </a:lnTo>
                  <a:lnTo>
                    <a:pt x="1899" y="3125"/>
                  </a:lnTo>
                  <a:lnTo>
                    <a:pt x="1886" y="3158"/>
                  </a:lnTo>
                  <a:lnTo>
                    <a:pt x="1871" y="3189"/>
                  </a:lnTo>
                  <a:lnTo>
                    <a:pt x="1901" y="3216"/>
                  </a:lnTo>
                  <a:lnTo>
                    <a:pt x="1933" y="3238"/>
                  </a:lnTo>
                  <a:lnTo>
                    <a:pt x="1968" y="3256"/>
                  </a:lnTo>
                  <a:lnTo>
                    <a:pt x="2006" y="3269"/>
                  </a:lnTo>
                  <a:lnTo>
                    <a:pt x="2044" y="3277"/>
                  </a:lnTo>
                  <a:lnTo>
                    <a:pt x="2084" y="3280"/>
                  </a:lnTo>
                  <a:lnTo>
                    <a:pt x="3119" y="3280"/>
                  </a:lnTo>
                  <a:lnTo>
                    <a:pt x="3163" y="3277"/>
                  </a:lnTo>
                  <a:lnTo>
                    <a:pt x="3207" y="3267"/>
                  </a:lnTo>
                  <a:lnTo>
                    <a:pt x="3246" y="3251"/>
                  </a:lnTo>
                  <a:lnTo>
                    <a:pt x="3283" y="3230"/>
                  </a:lnTo>
                  <a:lnTo>
                    <a:pt x="3317" y="3205"/>
                  </a:lnTo>
                  <a:lnTo>
                    <a:pt x="3347" y="3175"/>
                  </a:lnTo>
                  <a:lnTo>
                    <a:pt x="3373" y="3142"/>
                  </a:lnTo>
                  <a:lnTo>
                    <a:pt x="3393" y="3104"/>
                  </a:lnTo>
                  <a:lnTo>
                    <a:pt x="3408" y="3064"/>
                  </a:lnTo>
                  <a:lnTo>
                    <a:pt x="3418" y="3022"/>
                  </a:lnTo>
                  <a:lnTo>
                    <a:pt x="3421" y="2976"/>
                  </a:lnTo>
                  <a:lnTo>
                    <a:pt x="3421" y="2021"/>
                  </a:lnTo>
                  <a:close/>
                  <a:moveTo>
                    <a:pt x="143" y="2021"/>
                  </a:moveTo>
                  <a:lnTo>
                    <a:pt x="143" y="2976"/>
                  </a:lnTo>
                  <a:lnTo>
                    <a:pt x="146" y="3022"/>
                  </a:lnTo>
                  <a:lnTo>
                    <a:pt x="156" y="3064"/>
                  </a:lnTo>
                  <a:lnTo>
                    <a:pt x="171" y="3104"/>
                  </a:lnTo>
                  <a:lnTo>
                    <a:pt x="191" y="3142"/>
                  </a:lnTo>
                  <a:lnTo>
                    <a:pt x="217" y="3175"/>
                  </a:lnTo>
                  <a:lnTo>
                    <a:pt x="247" y="3205"/>
                  </a:lnTo>
                  <a:lnTo>
                    <a:pt x="281" y="3230"/>
                  </a:lnTo>
                  <a:lnTo>
                    <a:pt x="318" y="3251"/>
                  </a:lnTo>
                  <a:lnTo>
                    <a:pt x="357" y="3267"/>
                  </a:lnTo>
                  <a:lnTo>
                    <a:pt x="401" y="3277"/>
                  </a:lnTo>
                  <a:lnTo>
                    <a:pt x="445" y="3280"/>
                  </a:lnTo>
                  <a:lnTo>
                    <a:pt x="1480" y="3280"/>
                  </a:lnTo>
                  <a:lnTo>
                    <a:pt x="1522" y="3277"/>
                  </a:lnTo>
                  <a:lnTo>
                    <a:pt x="1562" y="3268"/>
                  </a:lnTo>
                  <a:lnTo>
                    <a:pt x="1601" y="3254"/>
                  </a:lnTo>
                  <a:lnTo>
                    <a:pt x="1636" y="3236"/>
                  </a:lnTo>
                  <a:lnTo>
                    <a:pt x="1669" y="3212"/>
                  </a:lnTo>
                  <a:lnTo>
                    <a:pt x="1698" y="3185"/>
                  </a:lnTo>
                  <a:lnTo>
                    <a:pt x="1724" y="3155"/>
                  </a:lnTo>
                  <a:lnTo>
                    <a:pt x="1725" y="3154"/>
                  </a:lnTo>
                  <a:lnTo>
                    <a:pt x="1734" y="3138"/>
                  </a:lnTo>
                  <a:lnTo>
                    <a:pt x="1743" y="3122"/>
                  </a:lnTo>
                  <a:lnTo>
                    <a:pt x="1747" y="3115"/>
                  </a:lnTo>
                  <a:lnTo>
                    <a:pt x="1752" y="3107"/>
                  </a:lnTo>
                  <a:lnTo>
                    <a:pt x="1763" y="3080"/>
                  </a:lnTo>
                  <a:lnTo>
                    <a:pt x="1771" y="3052"/>
                  </a:lnTo>
                  <a:lnTo>
                    <a:pt x="1777" y="3030"/>
                  </a:lnTo>
                  <a:lnTo>
                    <a:pt x="1781" y="3004"/>
                  </a:lnTo>
                  <a:lnTo>
                    <a:pt x="1782" y="2976"/>
                  </a:lnTo>
                  <a:lnTo>
                    <a:pt x="1782" y="2021"/>
                  </a:lnTo>
                  <a:lnTo>
                    <a:pt x="1745" y="2041"/>
                  </a:lnTo>
                  <a:lnTo>
                    <a:pt x="1706" y="2055"/>
                  </a:lnTo>
                  <a:lnTo>
                    <a:pt x="1664" y="2065"/>
                  </a:lnTo>
                  <a:lnTo>
                    <a:pt x="1621" y="2067"/>
                  </a:lnTo>
                  <a:lnTo>
                    <a:pt x="303" y="2067"/>
                  </a:lnTo>
                  <a:lnTo>
                    <a:pt x="264" y="2065"/>
                  </a:lnTo>
                  <a:lnTo>
                    <a:pt x="251" y="2063"/>
                  </a:lnTo>
                  <a:lnTo>
                    <a:pt x="225" y="2056"/>
                  </a:lnTo>
                  <a:lnTo>
                    <a:pt x="217" y="2055"/>
                  </a:lnTo>
                  <a:lnTo>
                    <a:pt x="210" y="2052"/>
                  </a:lnTo>
                  <a:lnTo>
                    <a:pt x="188" y="2044"/>
                  </a:lnTo>
                  <a:lnTo>
                    <a:pt x="180" y="2041"/>
                  </a:lnTo>
                  <a:lnTo>
                    <a:pt x="173" y="2038"/>
                  </a:lnTo>
                  <a:lnTo>
                    <a:pt x="154" y="2027"/>
                  </a:lnTo>
                  <a:lnTo>
                    <a:pt x="148" y="2024"/>
                  </a:lnTo>
                  <a:lnTo>
                    <a:pt x="143" y="2021"/>
                  </a:lnTo>
                  <a:close/>
                  <a:moveTo>
                    <a:pt x="2602" y="1354"/>
                  </a:moveTo>
                  <a:lnTo>
                    <a:pt x="2555" y="1355"/>
                  </a:lnTo>
                  <a:lnTo>
                    <a:pt x="2510" y="1360"/>
                  </a:lnTo>
                  <a:lnTo>
                    <a:pt x="2466" y="1365"/>
                  </a:lnTo>
                  <a:lnTo>
                    <a:pt x="2421" y="1373"/>
                  </a:lnTo>
                  <a:lnTo>
                    <a:pt x="2379" y="1383"/>
                  </a:lnTo>
                  <a:lnTo>
                    <a:pt x="2339" y="1395"/>
                  </a:lnTo>
                  <a:lnTo>
                    <a:pt x="2301" y="1410"/>
                  </a:lnTo>
                  <a:lnTo>
                    <a:pt x="2267" y="1427"/>
                  </a:lnTo>
                  <a:lnTo>
                    <a:pt x="2236" y="1446"/>
                  </a:lnTo>
                  <a:lnTo>
                    <a:pt x="2208" y="1467"/>
                  </a:lnTo>
                  <a:lnTo>
                    <a:pt x="2184" y="1490"/>
                  </a:lnTo>
                  <a:lnTo>
                    <a:pt x="2164" y="1515"/>
                  </a:lnTo>
                  <a:lnTo>
                    <a:pt x="2150" y="1543"/>
                  </a:lnTo>
                  <a:lnTo>
                    <a:pt x="2142" y="1572"/>
                  </a:lnTo>
                  <a:lnTo>
                    <a:pt x="2138" y="1605"/>
                  </a:lnTo>
                  <a:lnTo>
                    <a:pt x="2142" y="1636"/>
                  </a:lnTo>
                  <a:lnTo>
                    <a:pt x="2150" y="1665"/>
                  </a:lnTo>
                  <a:lnTo>
                    <a:pt x="2164" y="1693"/>
                  </a:lnTo>
                  <a:lnTo>
                    <a:pt x="2184" y="1718"/>
                  </a:lnTo>
                  <a:lnTo>
                    <a:pt x="2208" y="1742"/>
                  </a:lnTo>
                  <a:lnTo>
                    <a:pt x="2236" y="1762"/>
                  </a:lnTo>
                  <a:lnTo>
                    <a:pt x="2267" y="1782"/>
                  </a:lnTo>
                  <a:lnTo>
                    <a:pt x="2301" y="1798"/>
                  </a:lnTo>
                  <a:lnTo>
                    <a:pt x="2339" y="1813"/>
                  </a:lnTo>
                  <a:lnTo>
                    <a:pt x="2379" y="1825"/>
                  </a:lnTo>
                  <a:lnTo>
                    <a:pt x="2421" y="1836"/>
                  </a:lnTo>
                  <a:lnTo>
                    <a:pt x="2466" y="1843"/>
                  </a:lnTo>
                  <a:lnTo>
                    <a:pt x="2510" y="1849"/>
                  </a:lnTo>
                  <a:lnTo>
                    <a:pt x="2555" y="1853"/>
                  </a:lnTo>
                  <a:lnTo>
                    <a:pt x="2602" y="1854"/>
                  </a:lnTo>
                  <a:lnTo>
                    <a:pt x="2648" y="1853"/>
                  </a:lnTo>
                  <a:lnTo>
                    <a:pt x="2694" y="1849"/>
                  </a:lnTo>
                  <a:lnTo>
                    <a:pt x="2738" y="1843"/>
                  </a:lnTo>
                  <a:lnTo>
                    <a:pt x="2782" y="1836"/>
                  </a:lnTo>
                  <a:lnTo>
                    <a:pt x="2824" y="1825"/>
                  </a:lnTo>
                  <a:lnTo>
                    <a:pt x="2864" y="1813"/>
                  </a:lnTo>
                  <a:lnTo>
                    <a:pt x="2902" y="1798"/>
                  </a:lnTo>
                  <a:lnTo>
                    <a:pt x="2937" y="1782"/>
                  </a:lnTo>
                  <a:lnTo>
                    <a:pt x="2968" y="1762"/>
                  </a:lnTo>
                  <a:lnTo>
                    <a:pt x="2996" y="1742"/>
                  </a:lnTo>
                  <a:lnTo>
                    <a:pt x="3020" y="1718"/>
                  </a:lnTo>
                  <a:lnTo>
                    <a:pt x="3039" y="1693"/>
                  </a:lnTo>
                  <a:lnTo>
                    <a:pt x="3053" y="1665"/>
                  </a:lnTo>
                  <a:lnTo>
                    <a:pt x="3062" y="1636"/>
                  </a:lnTo>
                  <a:lnTo>
                    <a:pt x="3065" y="1605"/>
                  </a:lnTo>
                  <a:lnTo>
                    <a:pt x="3062" y="1572"/>
                  </a:lnTo>
                  <a:lnTo>
                    <a:pt x="3053" y="1543"/>
                  </a:lnTo>
                  <a:lnTo>
                    <a:pt x="3039" y="1515"/>
                  </a:lnTo>
                  <a:lnTo>
                    <a:pt x="3020" y="1490"/>
                  </a:lnTo>
                  <a:lnTo>
                    <a:pt x="2996" y="1467"/>
                  </a:lnTo>
                  <a:lnTo>
                    <a:pt x="2968" y="1446"/>
                  </a:lnTo>
                  <a:lnTo>
                    <a:pt x="2937" y="1427"/>
                  </a:lnTo>
                  <a:lnTo>
                    <a:pt x="2902" y="1410"/>
                  </a:lnTo>
                  <a:lnTo>
                    <a:pt x="2864" y="1395"/>
                  </a:lnTo>
                  <a:lnTo>
                    <a:pt x="2824" y="1383"/>
                  </a:lnTo>
                  <a:lnTo>
                    <a:pt x="2782" y="1373"/>
                  </a:lnTo>
                  <a:lnTo>
                    <a:pt x="2738" y="1365"/>
                  </a:lnTo>
                  <a:lnTo>
                    <a:pt x="2694" y="1360"/>
                  </a:lnTo>
                  <a:lnTo>
                    <a:pt x="2648" y="1355"/>
                  </a:lnTo>
                  <a:lnTo>
                    <a:pt x="2602" y="1354"/>
                  </a:lnTo>
                  <a:close/>
                  <a:moveTo>
                    <a:pt x="962" y="1354"/>
                  </a:moveTo>
                  <a:lnTo>
                    <a:pt x="916" y="1355"/>
                  </a:lnTo>
                  <a:lnTo>
                    <a:pt x="870" y="1360"/>
                  </a:lnTo>
                  <a:lnTo>
                    <a:pt x="826" y="1365"/>
                  </a:lnTo>
                  <a:lnTo>
                    <a:pt x="782" y="1373"/>
                  </a:lnTo>
                  <a:lnTo>
                    <a:pt x="740" y="1383"/>
                  </a:lnTo>
                  <a:lnTo>
                    <a:pt x="700" y="1395"/>
                  </a:lnTo>
                  <a:lnTo>
                    <a:pt x="662" y="1410"/>
                  </a:lnTo>
                  <a:lnTo>
                    <a:pt x="627" y="1427"/>
                  </a:lnTo>
                  <a:lnTo>
                    <a:pt x="596" y="1446"/>
                  </a:lnTo>
                  <a:lnTo>
                    <a:pt x="568" y="1467"/>
                  </a:lnTo>
                  <a:lnTo>
                    <a:pt x="544" y="1490"/>
                  </a:lnTo>
                  <a:lnTo>
                    <a:pt x="525" y="1515"/>
                  </a:lnTo>
                  <a:lnTo>
                    <a:pt x="511" y="1543"/>
                  </a:lnTo>
                  <a:lnTo>
                    <a:pt x="502" y="1572"/>
                  </a:lnTo>
                  <a:lnTo>
                    <a:pt x="499" y="1605"/>
                  </a:lnTo>
                  <a:lnTo>
                    <a:pt x="502" y="1636"/>
                  </a:lnTo>
                  <a:lnTo>
                    <a:pt x="511" y="1665"/>
                  </a:lnTo>
                  <a:lnTo>
                    <a:pt x="525" y="1693"/>
                  </a:lnTo>
                  <a:lnTo>
                    <a:pt x="544" y="1718"/>
                  </a:lnTo>
                  <a:lnTo>
                    <a:pt x="568" y="1742"/>
                  </a:lnTo>
                  <a:lnTo>
                    <a:pt x="596" y="1762"/>
                  </a:lnTo>
                  <a:lnTo>
                    <a:pt x="627" y="1782"/>
                  </a:lnTo>
                  <a:lnTo>
                    <a:pt x="662" y="1798"/>
                  </a:lnTo>
                  <a:lnTo>
                    <a:pt x="700" y="1813"/>
                  </a:lnTo>
                  <a:lnTo>
                    <a:pt x="740" y="1825"/>
                  </a:lnTo>
                  <a:lnTo>
                    <a:pt x="782" y="1836"/>
                  </a:lnTo>
                  <a:lnTo>
                    <a:pt x="826" y="1843"/>
                  </a:lnTo>
                  <a:lnTo>
                    <a:pt x="870" y="1849"/>
                  </a:lnTo>
                  <a:lnTo>
                    <a:pt x="916" y="1853"/>
                  </a:lnTo>
                  <a:lnTo>
                    <a:pt x="962" y="1854"/>
                  </a:lnTo>
                  <a:lnTo>
                    <a:pt x="1009" y="1853"/>
                  </a:lnTo>
                  <a:lnTo>
                    <a:pt x="1054" y="1849"/>
                  </a:lnTo>
                  <a:lnTo>
                    <a:pt x="1098" y="1843"/>
                  </a:lnTo>
                  <a:lnTo>
                    <a:pt x="1143" y="1836"/>
                  </a:lnTo>
                  <a:lnTo>
                    <a:pt x="1185" y="1825"/>
                  </a:lnTo>
                  <a:lnTo>
                    <a:pt x="1225" y="1813"/>
                  </a:lnTo>
                  <a:lnTo>
                    <a:pt x="1263" y="1798"/>
                  </a:lnTo>
                  <a:lnTo>
                    <a:pt x="1297" y="1782"/>
                  </a:lnTo>
                  <a:lnTo>
                    <a:pt x="1328" y="1762"/>
                  </a:lnTo>
                  <a:lnTo>
                    <a:pt x="1356" y="1742"/>
                  </a:lnTo>
                  <a:lnTo>
                    <a:pt x="1380" y="1718"/>
                  </a:lnTo>
                  <a:lnTo>
                    <a:pt x="1400" y="1693"/>
                  </a:lnTo>
                  <a:lnTo>
                    <a:pt x="1414" y="1665"/>
                  </a:lnTo>
                  <a:lnTo>
                    <a:pt x="1422" y="1636"/>
                  </a:lnTo>
                  <a:lnTo>
                    <a:pt x="1426" y="1605"/>
                  </a:lnTo>
                  <a:lnTo>
                    <a:pt x="1422" y="1572"/>
                  </a:lnTo>
                  <a:lnTo>
                    <a:pt x="1414" y="1543"/>
                  </a:lnTo>
                  <a:lnTo>
                    <a:pt x="1400" y="1515"/>
                  </a:lnTo>
                  <a:lnTo>
                    <a:pt x="1380" y="1490"/>
                  </a:lnTo>
                  <a:lnTo>
                    <a:pt x="1356" y="1467"/>
                  </a:lnTo>
                  <a:lnTo>
                    <a:pt x="1328" y="1446"/>
                  </a:lnTo>
                  <a:lnTo>
                    <a:pt x="1297" y="1427"/>
                  </a:lnTo>
                  <a:lnTo>
                    <a:pt x="1263" y="1410"/>
                  </a:lnTo>
                  <a:lnTo>
                    <a:pt x="1225" y="1395"/>
                  </a:lnTo>
                  <a:lnTo>
                    <a:pt x="1185" y="1383"/>
                  </a:lnTo>
                  <a:lnTo>
                    <a:pt x="1143" y="1373"/>
                  </a:lnTo>
                  <a:lnTo>
                    <a:pt x="1098" y="1365"/>
                  </a:lnTo>
                  <a:lnTo>
                    <a:pt x="1054" y="1360"/>
                  </a:lnTo>
                  <a:lnTo>
                    <a:pt x="1009" y="1355"/>
                  </a:lnTo>
                  <a:lnTo>
                    <a:pt x="962" y="1354"/>
                  </a:lnTo>
                  <a:close/>
                  <a:moveTo>
                    <a:pt x="998" y="881"/>
                  </a:moveTo>
                  <a:lnTo>
                    <a:pt x="998" y="1141"/>
                  </a:lnTo>
                  <a:lnTo>
                    <a:pt x="1354" y="1141"/>
                  </a:lnTo>
                  <a:lnTo>
                    <a:pt x="1391" y="1141"/>
                  </a:lnTo>
                  <a:lnTo>
                    <a:pt x="1426" y="1145"/>
                  </a:lnTo>
                  <a:lnTo>
                    <a:pt x="1427" y="1145"/>
                  </a:lnTo>
                  <a:lnTo>
                    <a:pt x="1429" y="1146"/>
                  </a:lnTo>
                  <a:lnTo>
                    <a:pt x="1431" y="1146"/>
                  </a:lnTo>
                  <a:lnTo>
                    <a:pt x="1475" y="1152"/>
                  </a:lnTo>
                  <a:lnTo>
                    <a:pt x="1517" y="1163"/>
                  </a:lnTo>
                  <a:lnTo>
                    <a:pt x="1556" y="1176"/>
                  </a:lnTo>
                  <a:lnTo>
                    <a:pt x="1593" y="1192"/>
                  </a:lnTo>
                  <a:lnTo>
                    <a:pt x="1626" y="1212"/>
                  </a:lnTo>
                  <a:lnTo>
                    <a:pt x="1658" y="1233"/>
                  </a:lnTo>
                  <a:lnTo>
                    <a:pt x="1687" y="1257"/>
                  </a:lnTo>
                  <a:lnTo>
                    <a:pt x="1688" y="1258"/>
                  </a:lnTo>
                  <a:lnTo>
                    <a:pt x="1689" y="1259"/>
                  </a:lnTo>
                  <a:lnTo>
                    <a:pt x="1723" y="1292"/>
                  </a:lnTo>
                  <a:lnTo>
                    <a:pt x="1755" y="1330"/>
                  </a:lnTo>
                  <a:lnTo>
                    <a:pt x="1758" y="1307"/>
                  </a:lnTo>
                  <a:lnTo>
                    <a:pt x="1764" y="1284"/>
                  </a:lnTo>
                  <a:lnTo>
                    <a:pt x="1770" y="1261"/>
                  </a:lnTo>
                  <a:lnTo>
                    <a:pt x="1779" y="1241"/>
                  </a:lnTo>
                  <a:lnTo>
                    <a:pt x="1790" y="1222"/>
                  </a:lnTo>
                  <a:lnTo>
                    <a:pt x="1803" y="1204"/>
                  </a:lnTo>
                  <a:lnTo>
                    <a:pt x="1819" y="1189"/>
                  </a:lnTo>
                  <a:lnTo>
                    <a:pt x="1837" y="1175"/>
                  </a:lnTo>
                  <a:lnTo>
                    <a:pt x="1861" y="1163"/>
                  </a:lnTo>
                  <a:lnTo>
                    <a:pt x="1888" y="1153"/>
                  </a:lnTo>
                  <a:lnTo>
                    <a:pt x="1918" y="1147"/>
                  </a:lnTo>
                  <a:lnTo>
                    <a:pt x="1955" y="1143"/>
                  </a:lnTo>
                  <a:lnTo>
                    <a:pt x="1996" y="1141"/>
                  </a:lnTo>
                  <a:lnTo>
                    <a:pt x="2637" y="1141"/>
                  </a:lnTo>
                  <a:lnTo>
                    <a:pt x="2637" y="881"/>
                  </a:lnTo>
                  <a:lnTo>
                    <a:pt x="2632" y="883"/>
                  </a:lnTo>
                  <a:lnTo>
                    <a:pt x="2625" y="887"/>
                  </a:lnTo>
                  <a:lnTo>
                    <a:pt x="2607" y="897"/>
                  </a:lnTo>
                  <a:lnTo>
                    <a:pt x="2600" y="901"/>
                  </a:lnTo>
                  <a:lnTo>
                    <a:pt x="2592" y="904"/>
                  </a:lnTo>
                  <a:lnTo>
                    <a:pt x="2569" y="911"/>
                  </a:lnTo>
                  <a:lnTo>
                    <a:pt x="2563" y="915"/>
                  </a:lnTo>
                  <a:lnTo>
                    <a:pt x="2555" y="917"/>
                  </a:lnTo>
                  <a:lnTo>
                    <a:pt x="2529" y="922"/>
                  </a:lnTo>
                  <a:lnTo>
                    <a:pt x="2523" y="923"/>
                  </a:lnTo>
                  <a:lnTo>
                    <a:pt x="2516" y="924"/>
                  </a:lnTo>
                  <a:lnTo>
                    <a:pt x="2476" y="928"/>
                  </a:lnTo>
                  <a:lnTo>
                    <a:pt x="1159" y="928"/>
                  </a:lnTo>
                  <a:lnTo>
                    <a:pt x="1138" y="927"/>
                  </a:lnTo>
                  <a:lnTo>
                    <a:pt x="1119" y="924"/>
                  </a:lnTo>
                  <a:lnTo>
                    <a:pt x="1112" y="923"/>
                  </a:lnTo>
                  <a:lnTo>
                    <a:pt x="1106" y="922"/>
                  </a:lnTo>
                  <a:lnTo>
                    <a:pt x="1080" y="917"/>
                  </a:lnTo>
                  <a:lnTo>
                    <a:pt x="1072" y="915"/>
                  </a:lnTo>
                  <a:lnTo>
                    <a:pt x="1065" y="911"/>
                  </a:lnTo>
                  <a:lnTo>
                    <a:pt x="1043" y="904"/>
                  </a:lnTo>
                  <a:lnTo>
                    <a:pt x="1036" y="901"/>
                  </a:lnTo>
                  <a:lnTo>
                    <a:pt x="1028" y="897"/>
                  </a:lnTo>
                  <a:lnTo>
                    <a:pt x="1010" y="887"/>
                  </a:lnTo>
                  <a:lnTo>
                    <a:pt x="998" y="881"/>
                  </a:lnTo>
                  <a:close/>
                  <a:moveTo>
                    <a:pt x="1818" y="214"/>
                  </a:moveTo>
                  <a:lnTo>
                    <a:pt x="1771" y="215"/>
                  </a:lnTo>
                  <a:lnTo>
                    <a:pt x="1726" y="219"/>
                  </a:lnTo>
                  <a:lnTo>
                    <a:pt x="1680" y="225"/>
                  </a:lnTo>
                  <a:lnTo>
                    <a:pt x="1637" y="232"/>
                  </a:lnTo>
                  <a:lnTo>
                    <a:pt x="1595" y="243"/>
                  </a:lnTo>
                  <a:lnTo>
                    <a:pt x="1555" y="255"/>
                  </a:lnTo>
                  <a:lnTo>
                    <a:pt x="1517" y="270"/>
                  </a:lnTo>
                  <a:lnTo>
                    <a:pt x="1483" y="286"/>
                  </a:lnTo>
                  <a:lnTo>
                    <a:pt x="1452" y="306"/>
                  </a:lnTo>
                  <a:lnTo>
                    <a:pt x="1423" y="326"/>
                  </a:lnTo>
                  <a:lnTo>
                    <a:pt x="1400" y="350"/>
                  </a:lnTo>
                  <a:lnTo>
                    <a:pt x="1380" y="375"/>
                  </a:lnTo>
                  <a:lnTo>
                    <a:pt x="1366" y="403"/>
                  </a:lnTo>
                  <a:lnTo>
                    <a:pt x="1358" y="432"/>
                  </a:lnTo>
                  <a:lnTo>
                    <a:pt x="1354" y="463"/>
                  </a:lnTo>
                  <a:lnTo>
                    <a:pt x="1358" y="496"/>
                  </a:lnTo>
                  <a:lnTo>
                    <a:pt x="1366" y="525"/>
                  </a:lnTo>
                  <a:lnTo>
                    <a:pt x="1380" y="553"/>
                  </a:lnTo>
                  <a:lnTo>
                    <a:pt x="1400" y="578"/>
                  </a:lnTo>
                  <a:lnTo>
                    <a:pt x="1423" y="601"/>
                  </a:lnTo>
                  <a:lnTo>
                    <a:pt x="1452" y="622"/>
                  </a:lnTo>
                  <a:lnTo>
                    <a:pt x="1483" y="641"/>
                  </a:lnTo>
                  <a:lnTo>
                    <a:pt x="1517" y="658"/>
                  </a:lnTo>
                  <a:lnTo>
                    <a:pt x="1555" y="673"/>
                  </a:lnTo>
                  <a:lnTo>
                    <a:pt x="1595" y="685"/>
                  </a:lnTo>
                  <a:lnTo>
                    <a:pt x="1637" y="695"/>
                  </a:lnTo>
                  <a:lnTo>
                    <a:pt x="1680" y="703"/>
                  </a:lnTo>
                  <a:lnTo>
                    <a:pt x="1726" y="708"/>
                  </a:lnTo>
                  <a:lnTo>
                    <a:pt x="1771" y="712"/>
                  </a:lnTo>
                  <a:lnTo>
                    <a:pt x="1818" y="714"/>
                  </a:lnTo>
                  <a:lnTo>
                    <a:pt x="1863" y="712"/>
                  </a:lnTo>
                  <a:lnTo>
                    <a:pt x="1909" y="708"/>
                  </a:lnTo>
                  <a:lnTo>
                    <a:pt x="1954" y="703"/>
                  </a:lnTo>
                  <a:lnTo>
                    <a:pt x="1998" y="695"/>
                  </a:lnTo>
                  <a:lnTo>
                    <a:pt x="2040" y="685"/>
                  </a:lnTo>
                  <a:lnTo>
                    <a:pt x="2080" y="673"/>
                  </a:lnTo>
                  <a:lnTo>
                    <a:pt x="2118" y="658"/>
                  </a:lnTo>
                  <a:lnTo>
                    <a:pt x="2152" y="641"/>
                  </a:lnTo>
                  <a:lnTo>
                    <a:pt x="2184" y="622"/>
                  </a:lnTo>
                  <a:lnTo>
                    <a:pt x="2212" y="601"/>
                  </a:lnTo>
                  <a:lnTo>
                    <a:pt x="2236" y="578"/>
                  </a:lnTo>
                  <a:lnTo>
                    <a:pt x="2255" y="553"/>
                  </a:lnTo>
                  <a:lnTo>
                    <a:pt x="2269" y="525"/>
                  </a:lnTo>
                  <a:lnTo>
                    <a:pt x="2278" y="496"/>
                  </a:lnTo>
                  <a:lnTo>
                    <a:pt x="2281" y="463"/>
                  </a:lnTo>
                  <a:lnTo>
                    <a:pt x="2278" y="432"/>
                  </a:lnTo>
                  <a:lnTo>
                    <a:pt x="2269" y="403"/>
                  </a:lnTo>
                  <a:lnTo>
                    <a:pt x="2255" y="375"/>
                  </a:lnTo>
                  <a:lnTo>
                    <a:pt x="2236" y="350"/>
                  </a:lnTo>
                  <a:lnTo>
                    <a:pt x="2212" y="326"/>
                  </a:lnTo>
                  <a:lnTo>
                    <a:pt x="2184" y="306"/>
                  </a:lnTo>
                  <a:lnTo>
                    <a:pt x="2152" y="286"/>
                  </a:lnTo>
                  <a:lnTo>
                    <a:pt x="2118" y="270"/>
                  </a:lnTo>
                  <a:lnTo>
                    <a:pt x="2080" y="255"/>
                  </a:lnTo>
                  <a:lnTo>
                    <a:pt x="2040" y="243"/>
                  </a:lnTo>
                  <a:lnTo>
                    <a:pt x="1998" y="232"/>
                  </a:lnTo>
                  <a:lnTo>
                    <a:pt x="1954" y="225"/>
                  </a:lnTo>
                  <a:lnTo>
                    <a:pt x="1909" y="219"/>
                  </a:lnTo>
                  <a:lnTo>
                    <a:pt x="1863" y="215"/>
                  </a:lnTo>
                  <a:lnTo>
                    <a:pt x="1818" y="214"/>
                  </a:lnTo>
                  <a:close/>
                  <a:moveTo>
                    <a:pt x="1426" y="0"/>
                  </a:moveTo>
                  <a:lnTo>
                    <a:pt x="2210" y="0"/>
                  </a:lnTo>
                  <a:lnTo>
                    <a:pt x="2264" y="2"/>
                  </a:lnTo>
                  <a:lnTo>
                    <a:pt x="2314" y="9"/>
                  </a:lnTo>
                  <a:lnTo>
                    <a:pt x="2361" y="18"/>
                  </a:lnTo>
                  <a:lnTo>
                    <a:pt x="2404" y="32"/>
                  </a:lnTo>
                  <a:lnTo>
                    <a:pt x="2444" y="50"/>
                  </a:lnTo>
                  <a:lnTo>
                    <a:pt x="2481" y="69"/>
                  </a:lnTo>
                  <a:lnTo>
                    <a:pt x="2514" y="93"/>
                  </a:lnTo>
                  <a:lnTo>
                    <a:pt x="2546" y="119"/>
                  </a:lnTo>
                  <a:lnTo>
                    <a:pt x="2575" y="147"/>
                  </a:lnTo>
                  <a:lnTo>
                    <a:pt x="2601" y="178"/>
                  </a:lnTo>
                  <a:lnTo>
                    <a:pt x="2624" y="211"/>
                  </a:lnTo>
                  <a:lnTo>
                    <a:pt x="2647" y="245"/>
                  </a:lnTo>
                  <a:lnTo>
                    <a:pt x="2668" y="282"/>
                  </a:lnTo>
                  <a:lnTo>
                    <a:pt x="2687" y="319"/>
                  </a:lnTo>
                  <a:lnTo>
                    <a:pt x="2704" y="357"/>
                  </a:lnTo>
                  <a:lnTo>
                    <a:pt x="2721" y="397"/>
                  </a:lnTo>
                  <a:lnTo>
                    <a:pt x="2736" y="438"/>
                  </a:lnTo>
                  <a:lnTo>
                    <a:pt x="2751" y="479"/>
                  </a:lnTo>
                  <a:lnTo>
                    <a:pt x="2764" y="522"/>
                  </a:lnTo>
                  <a:lnTo>
                    <a:pt x="2773" y="559"/>
                  </a:lnTo>
                  <a:lnTo>
                    <a:pt x="2779" y="597"/>
                  </a:lnTo>
                  <a:lnTo>
                    <a:pt x="2779" y="636"/>
                  </a:lnTo>
                  <a:lnTo>
                    <a:pt x="2780" y="657"/>
                  </a:lnTo>
                  <a:lnTo>
                    <a:pt x="2780" y="1141"/>
                  </a:lnTo>
                  <a:lnTo>
                    <a:pt x="2851" y="1141"/>
                  </a:lnTo>
                  <a:lnTo>
                    <a:pt x="2915" y="1144"/>
                  </a:lnTo>
                  <a:lnTo>
                    <a:pt x="2976" y="1151"/>
                  </a:lnTo>
                  <a:lnTo>
                    <a:pt x="3037" y="1165"/>
                  </a:lnTo>
                  <a:lnTo>
                    <a:pt x="3095" y="1183"/>
                  </a:lnTo>
                  <a:lnTo>
                    <a:pt x="3151" y="1205"/>
                  </a:lnTo>
                  <a:lnTo>
                    <a:pt x="3205" y="1233"/>
                  </a:lnTo>
                  <a:lnTo>
                    <a:pt x="3256" y="1265"/>
                  </a:lnTo>
                  <a:lnTo>
                    <a:pt x="3305" y="1301"/>
                  </a:lnTo>
                  <a:lnTo>
                    <a:pt x="3350" y="1341"/>
                  </a:lnTo>
                  <a:lnTo>
                    <a:pt x="3392" y="1387"/>
                  </a:lnTo>
                  <a:lnTo>
                    <a:pt x="3431" y="1434"/>
                  </a:lnTo>
                  <a:lnTo>
                    <a:pt x="3467" y="1486"/>
                  </a:lnTo>
                  <a:lnTo>
                    <a:pt x="3498" y="1541"/>
                  </a:lnTo>
                  <a:lnTo>
                    <a:pt x="3525" y="1600"/>
                  </a:lnTo>
                  <a:lnTo>
                    <a:pt x="3548" y="1662"/>
                  </a:lnTo>
                  <a:lnTo>
                    <a:pt x="3558" y="1700"/>
                  </a:lnTo>
                  <a:lnTo>
                    <a:pt x="3563" y="1738"/>
                  </a:lnTo>
                  <a:lnTo>
                    <a:pt x="3563" y="1777"/>
                  </a:lnTo>
                  <a:lnTo>
                    <a:pt x="3564" y="1797"/>
                  </a:lnTo>
                  <a:lnTo>
                    <a:pt x="3564" y="2976"/>
                  </a:lnTo>
                  <a:lnTo>
                    <a:pt x="3561" y="3028"/>
                  </a:lnTo>
                  <a:lnTo>
                    <a:pt x="3552" y="3079"/>
                  </a:lnTo>
                  <a:lnTo>
                    <a:pt x="3538" y="3127"/>
                  </a:lnTo>
                  <a:lnTo>
                    <a:pt x="3519" y="3173"/>
                  </a:lnTo>
                  <a:lnTo>
                    <a:pt x="3495" y="3215"/>
                  </a:lnTo>
                  <a:lnTo>
                    <a:pt x="3466" y="3255"/>
                  </a:lnTo>
                  <a:lnTo>
                    <a:pt x="3433" y="3292"/>
                  </a:lnTo>
                  <a:lnTo>
                    <a:pt x="3397" y="3324"/>
                  </a:lnTo>
                  <a:lnTo>
                    <a:pt x="3358" y="3352"/>
                  </a:lnTo>
                  <a:lnTo>
                    <a:pt x="3315" y="3376"/>
                  </a:lnTo>
                  <a:lnTo>
                    <a:pt x="3269" y="3395"/>
                  </a:lnTo>
                  <a:lnTo>
                    <a:pt x="3221" y="3409"/>
                  </a:lnTo>
                  <a:lnTo>
                    <a:pt x="3171" y="3419"/>
                  </a:lnTo>
                  <a:lnTo>
                    <a:pt x="3119" y="3421"/>
                  </a:lnTo>
                  <a:lnTo>
                    <a:pt x="2084" y="3421"/>
                  </a:lnTo>
                  <a:lnTo>
                    <a:pt x="2037" y="3419"/>
                  </a:lnTo>
                  <a:lnTo>
                    <a:pt x="1989" y="3412"/>
                  </a:lnTo>
                  <a:lnTo>
                    <a:pt x="1944" y="3399"/>
                  </a:lnTo>
                  <a:lnTo>
                    <a:pt x="1901" y="3380"/>
                  </a:lnTo>
                  <a:lnTo>
                    <a:pt x="1859" y="3359"/>
                  </a:lnTo>
                  <a:lnTo>
                    <a:pt x="1820" y="3332"/>
                  </a:lnTo>
                  <a:lnTo>
                    <a:pt x="1783" y="3301"/>
                  </a:lnTo>
                  <a:lnTo>
                    <a:pt x="1747" y="3332"/>
                  </a:lnTo>
                  <a:lnTo>
                    <a:pt x="1709" y="3358"/>
                  </a:lnTo>
                  <a:lnTo>
                    <a:pt x="1666" y="3380"/>
                  </a:lnTo>
                  <a:lnTo>
                    <a:pt x="1623" y="3398"/>
                  </a:lnTo>
                  <a:lnTo>
                    <a:pt x="1577" y="3411"/>
                  </a:lnTo>
                  <a:lnTo>
                    <a:pt x="1529" y="3419"/>
                  </a:lnTo>
                  <a:lnTo>
                    <a:pt x="1480" y="3421"/>
                  </a:lnTo>
                  <a:lnTo>
                    <a:pt x="445" y="3421"/>
                  </a:lnTo>
                  <a:lnTo>
                    <a:pt x="393" y="3419"/>
                  </a:lnTo>
                  <a:lnTo>
                    <a:pt x="343" y="3409"/>
                  </a:lnTo>
                  <a:lnTo>
                    <a:pt x="295" y="3395"/>
                  </a:lnTo>
                  <a:lnTo>
                    <a:pt x="249" y="3376"/>
                  </a:lnTo>
                  <a:lnTo>
                    <a:pt x="206" y="3352"/>
                  </a:lnTo>
                  <a:lnTo>
                    <a:pt x="167" y="3324"/>
                  </a:lnTo>
                  <a:lnTo>
                    <a:pt x="131" y="3292"/>
                  </a:lnTo>
                  <a:lnTo>
                    <a:pt x="98" y="3255"/>
                  </a:lnTo>
                  <a:lnTo>
                    <a:pt x="69" y="3215"/>
                  </a:lnTo>
                  <a:lnTo>
                    <a:pt x="45" y="3173"/>
                  </a:lnTo>
                  <a:lnTo>
                    <a:pt x="26" y="3127"/>
                  </a:lnTo>
                  <a:lnTo>
                    <a:pt x="12" y="3079"/>
                  </a:lnTo>
                  <a:lnTo>
                    <a:pt x="3" y="3028"/>
                  </a:lnTo>
                  <a:lnTo>
                    <a:pt x="0" y="2976"/>
                  </a:lnTo>
                  <a:lnTo>
                    <a:pt x="0" y="1740"/>
                  </a:lnTo>
                  <a:lnTo>
                    <a:pt x="1" y="1740"/>
                  </a:lnTo>
                  <a:lnTo>
                    <a:pt x="5" y="1700"/>
                  </a:lnTo>
                  <a:lnTo>
                    <a:pt x="16" y="1662"/>
                  </a:lnTo>
                  <a:lnTo>
                    <a:pt x="29" y="1620"/>
                  </a:lnTo>
                  <a:lnTo>
                    <a:pt x="44" y="1579"/>
                  </a:lnTo>
                  <a:lnTo>
                    <a:pt x="59" y="1538"/>
                  </a:lnTo>
                  <a:lnTo>
                    <a:pt x="76" y="1499"/>
                  </a:lnTo>
                  <a:lnTo>
                    <a:pt x="93" y="1460"/>
                  </a:lnTo>
                  <a:lnTo>
                    <a:pt x="112" y="1422"/>
                  </a:lnTo>
                  <a:lnTo>
                    <a:pt x="133" y="1386"/>
                  </a:lnTo>
                  <a:lnTo>
                    <a:pt x="154" y="1351"/>
                  </a:lnTo>
                  <a:lnTo>
                    <a:pt x="179" y="1319"/>
                  </a:lnTo>
                  <a:lnTo>
                    <a:pt x="205" y="1287"/>
                  </a:lnTo>
                  <a:lnTo>
                    <a:pt x="234" y="1259"/>
                  </a:lnTo>
                  <a:lnTo>
                    <a:pt x="266" y="1233"/>
                  </a:lnTo>
                  <a:lnTo>
                    <a:pt x="299" y="1211"/>
                  </a:lnTo>
                  <a:lnTo>
                    <a:pt x="336" y="1190"/>
                  </a:lnTo>
                  <a:lnTo>
                    <a:pt x="376" y="1173"/>
                  </a:lnTo>
                  <a:lnTo>
                    <a:pt x="419" y="1159"/>
                  </a:lnTo>
                  <a:lnTo>
                    <a:pt x="465" y="1149"/>
                  </a:lnTo>
                  <a:lnTo>
                    <a:pt x="516" y="1144"/>
                  </a:lnTo>
                  <a:lnTo>
                    <a:pt x="570" y="1141"/>
                  </a:lnTo>
                  <a:lnTo>
                    <a:pt x="855" y="1141"/>
                  </a:lnTo>
                  <a:lnTo>
                    <a:pt x="855" y="599"/>
                  </a:lnTo>
                  <a:lnTo>
                    <a:pt x="856" y="599"/>
                  </a:lnTo>
                  <a:lnTo>
                    <a:pt x="861" y="559"/>
                  </a:lnTo>
                  <a:lnTo>
                    <a:pt x="870" y="522"/>
                  </a:lnTo>
                  <a:lnTo>
                    <a:pt x="885" y="479"/>
                  </a:lnTo>
                  <a:lnTo>
                    <a:pt x="900" y="438"/>
                  </a:lnTo>
                  <a:lnTo>
                    <a:pt x="915" y="397"/>
                  </a:lnTo>
                  <a:lnTo>
                    <a:pt x="931" y="357"/>
                  </a:lnTo>
                  <a:lnTo>
                    <a:pt x="948" y="319"/>
                  </a:lnTo>
                  <a:lnTo>
                    <a:pt x="968" y="282"/>
                  </a:lnTo>
                  <a:lnTo>
                    <a:pt x="988" y="245"/>
                  </a:lnTo>
                  <a:lnTo>
                    <a:pt x="1010" y="211"/>
                  </a:lnTo>
                  <a:lnTo>
                    <a:pt x="1035" y="178"/>
                  </a:lnTo>
                  <a:lnTo>
                    <a:pt x="1061" y="147"/>
                  </a:lnTo>
                  <a:lnTo>
                    <a:pt x="1090" y="119"/>
                  </a:lnTo>
                  <a:lnTo>
                    <a:pt x="1121" y="93"/>
                  </a:lnTo>
                  <a:lnTo>
                    <a:pt x="1155" y="69"/>
                  </a:lnTo>
                  <a:lnTo>
                    <a:pt x="1191" y="50"/>
                  </a:lnTo>
                  <a:lnTo>
                    <a:pt x="1231" y="32"/>
                  </a:lnTo>
                  <a:lnTo>
                    <a:pt x="1274" y="18"/>
                  </a:lnTo>
                  <a:lnTo>
                    <a:pt x="1321" y="9"/>
                  </a:lnTo>
                  <a:lnTo>
                    <a:pt x="1372" y="2"/>
                  </a:lnTo>
                  <a:lnTo>
                    <a:pt x="1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5354546" y="5776913"/>
            <a:ext cx="538163" cy="550863"/>
            <a:chOff x="5372100" y="5776913"/>
            <a:chExt cx="5381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" name="Freeform 55"/>
            <p:cNvSpPr>
              <a:spLocks/>
            </p:cNvSpPr>
            <p:nvPr/>
          </p:nvSpPr>
          <p:spPr bwMode="auto">
            <a:xfrm>
              <a:off x="5381625" y="6213476"/>
              <a:ext cx="528638" cy="114300"/>
            </a:xfrm>
            <a:custGeom>
              <a:avLst/>
              <a:gdLst>
                <a:gd name="T0" fmla="*/ 0 w 3332"/>
                <a:gd name="T1" fmla="*/ 0 h 716"/>
                <a:gd name="T2" fmla="*/ 3332 w 3332"/>
                <a:gd name="T3" fmla="*/ 0 h 716"/>
                <a:gd name="T4" fmla="*/ 3332 w 3332"/>
                <a:gd name="T5" fmla="*/ 418 h 716"/>
                <a:gd name="T6" fmla="*/ 3094 w 3332"/>
                <a:gd name="T7" fmla="*/ 418 h 716"/>
                <a:gd name="T8" fmla="*/ 3094 w 3332"/>
                <a:gd name="T9" fmla="*/ 716 h 716"/>
                <a:gd name="T10" fmla="*/ 2737 w 3332"/>
                <a:gd name="T11" fmla="*/ 716 h 716"/>
                <a:gd name="T12" fmla="*/ 2737 w 3332"/>
                <a:gd name="T13" fmla="*/ 418 h 716"/>
                <a:gd name="T14" fmla="*/ 595 w 3332"/>
                <a:gd name="T15" fmla="*/ 418 h 716"/>
                <a:gd name="T16" fmla="*/ 595 w 3332"/>
                <a:gd name="T17" fmla="*/ 716 h 716"/>
                <a:gd name="T18" fmla="*/ 238 w 3332"/>
                <a:gd name="T19" fmla="*/ 716 h 716"/>
                <a:gd name="T20" fmla="*/ 238 w 3332"/>
                <a:gd name="T21" fmla="*/ 418 h 716"/>
                <a:gd name="T22" fmla="*/ 0 w 3332"/>
                <a:gd name="T23" fmla="*/ 418 h 716"/>
                <a:gd name="T24" fmla="*/ 0 w 3332"/>
                <a:gd name="T25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32" h="716">
                  <a:moveTo>
                    <a:pt x="0" y="0"/>
                  </a:moveTo>
                  <a:lnTo>
                    <a:pt x="3332" y="0"/>
                  </a:lnTo>
                  <a:lnTo>
                    <a:pt x="3332" y="418"/>
                  </a:lnTo>
                  <a:lnTo>
                    <a:pt x="3094" y="418"/>
                  </a:lnTo>
                  <a:lnTo>
                    <a:pt x="3094" y="716"/>
                  </a:lnTo>
                  <a:lnTo>
                    <a:pt x="2737" y="716"/>
                  </a:lnTo>
                  <a:lnTo>
                    <a:pt x="2737" y="418"/>
                  </a:lnTo>
                  <a:lnTo>
                    <a:pt x="595" y="418"/>
                  </a:lnTo>
                  <a:lnTo>
                    <a:pt x="595" y="716"/>
                  </a:lnTo>
                  <a:lnTo>
                    <a:pt x="238" y="716"/>
                  </a:lnTo>
                  <a:lnTo>
                    <a:pt x="238" y="418"/>
                  </a:lnTo>
                  <a:lnTo>
                    <a:pt x="0" y="4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6"/>
            <p:cNvSpPr>
              <a:spLocks/>
            </p:cNvSpPr>
            <p:nvPr/>
          </p:nvSpPr>
          <p:spPr bwMode="auto">
            <a:xfrm>
              <a:off x="5627688" y="6099176"/>
              <a:ext cx="36513" cy="28575"/>
            </a:xfrm>
            <a:custGeom>
              <a:avLst/>
              <a:gdLst>
                <a:gd name="T0" fmla="*/ 119 w 238"/>
                <a:gd name="T1" fmla="*/ 0 h 179"/>
                <a:gd name="T2" fmla="*/ 146 w 238"/>
                <a:gd name="T3" fmla="*/ 2 h 179"/>
                <a:gd name="T4" fmla="*/ 171 w 238"/>
                <a:gd name="T5" fmla="*/ 10 h 179"/>
                <a:gd name="T6" fmla="*/ 194 w 238"/>
                <a:gd name="T7" fmla="*/ 20 h 179"/>
                <a:gd name="T8" fmla="*/ 212 w 238"/>
                <a:gd name="T9" fmla="*/ 34 h 179"/>
                <a:gd name="T10" fmla="*/ 226 w 238"/>
                <a:gd name="T11" fmla="*/ 51 h 179"/>
                <a:gd name="T12" fmla="*/ 235 w 238"/>
                <a:gd name="T13" fmla="*/ 70 h 179"/>
                <a:gd name="T14" fmla="*/ 238 w 238"/>
                <a:gd name="T15" fmla="*/ 90 h 179"/>
                <a:gd name="T16" fmla="*/ 235 w 238"/>
                <a:gd name="T17" fmla="*/ 111 h 179"/>
                <a:gd name="T18" fmla="*/ 226 w 238"/>
                <a:gd name="T19" fmla="*/ 129 h 179"/>
                <a:gd name="T20" fmla="*/ 212 w 238"/>
                <a:gd name="T21" fmla="*/ 146 h 179"/>
                <a:gd name="T22" fmla="*/ 194 w 238"/>
                <a:gd name="T23" fmla="*/ 160 h 179"/>
                <a:gd name="T24" fmla="*/ 171 w 238"/>
                <a:gd name="T25" fmla="*/ 170 h 179"/>
                <a:gd name="T26" fmla="*/ 146 w 238"/>
                <a:gd name="T27" fmla="*/ 177 h 179"/>
                <a:gd name="T28" fmla="*/ 119 w 238"/>
                <a:gd name="T29" fmla="*/ 179 h 179"/>
                <a:gd name="T30" fmla="*/ 91 w 238"/>
                <a:gd name="T31" fmla="*/ 177 h 179"/>
                <a:gd name="T32" fmla="*/ 66 w 238"/>
                <a:gd name="T33" fmla="*/ 170 h 179"/>
                <a:gd name="T34" fmla="*/ 45 w 238"/>
                <a:gd name="T35" fmla="*/ 160 h 179"/>
                <a:gd name="T36" fmla="*/ 26 w 238"/>
                <a:gd name="T37" fmla="*/ 146 h 179"/>
                <a:gd name="T38" fmla="*/ 12 w 238"/>
                <a:gd name="T39" fmla="*/ 129 h 179"/>
                <a:gd name="T40" fmla="*/ 3 w 238"/>
                <a:gd name="T41" fmla="*/ 111 h 179"/>
                <a:gd name="T42" fmla="*/ 0 w 238"/>
                <a:gd name="T43" fmla="*/ 90 h 179"/>
                <a:gd name="T44" fmla="*/ 3 w 238"/>
                <a:gd name="T45" fmla="*/ 70 h 179"/>
                <a:gd name="T46" fmla="*/ 12 w 238"/>
                <a:gd name="T47" fmla="*/ 51 h 179"/>
                <a:gd name="T48" fmla="*/ 26 w 238"/>
                <a:gd name="T49" fmla="*/ 34 h 179"/>
                <a:gd name="T50" fmla="*/ 45 w 238"/>
                <a:gd name="T51" fmla="*/ 20 h 179"/>
                <a:gd name="T52" fmla="*/ 66 w 238"/>
                <a:gd name="T53" fmla="*/ 10 h 179"/>
                <a:gd name="T54" fmla="*/ 91 w 238"/>
                <a:gd name="T55" fmla="*/ 2 h 179"/>
                <a:gd name="T56" fmla="*/ 119 w 238"/>
                <a:gd name="T5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179">
                  <a:moveTo>
                    <a:pt x="119" y="0"/>
                  </a:moveTo>
                  <a:lnTo>
                    <a:pt x="146" y="2"/>
                  </a:lnTo>
                  <a:lnTo>
                    <a:pt x="171" y="10"/>
                  </a:lnTo>
                  <a:lnTo>
                    <a:pt x="194" y="20"/>
                  </a:lnTo>
                  <a:lnTo>
                    <a:pt x="212" y="34"/>
                  </a:lnTo>
                  <a:lnTo>
                    <a:pt x="226" y="51"/>
                  </a:lnTo>
                  <a:lnTo>
                    <a:pt x="235" y="70"/>
                  </a:lnTo>
                  <a:lnTo>
                    <a:pt x="238" y="90"/>
                  </a:lnTo>
                  <a:lnTo>
                    <a:pt x="235" y="111"/>
                  </a:lnTo>
                  <a:lnTo>
                    <a:pt x="226" y="129"/>
                  </a:lnTo>
                  <a:lnTo>
                    <a:pt x="212" y="146"/>
                  </a:lnTo>
                  <a:lnTo>
                    <a:pt x="194" y="160"/>
                  </a:lnTo>
                  <a:lnTo>
                    <a:pt x="171" y="170"/>
                  </a:lnTo>
                  <a:lnTo>
                    <a:pt x="146" y="177"/>
                  </a:lnTo>
                  <a:lnTo>
                    <a:pt x="119" y="179"/>
                  </a:lnTo>
                  <a:lnTo>
                    <a:pt x="91" y="177"/>
                  </a:lnTo>
                  <a:lnTo>
                    <a:pt x="66" y="170"/>
                  </a:lnTo>
                  <a:lnTo>
                    <a:pt x="45" y="160"/>
                  </a:lnTo>
                  <a:lnTo>
                    <a:pt x="26" y="146"/>
                  </a:lnTo>
                  <a:lnTo>
                    <a:pt x="12" y="129"/>
                  </a:lnTo>
                  <a:lnTo>
                    <a:pt x="3" y="111"/>
                  </a:lnTo>
                  <a:lnTo>
                    <a:pt x="0" y="90"/>
                  </a:lnTo>
                  <a:lnTo>
                    <a:pt x="3" y="70"/>
                  </a:lnTo>
                  <a:lnTo>
                    <a:pt x="12" y="51"/>
                  </a:lnTo>
                  <a:lnTo>
                    <a:pt x="26" y="34"/>
                  </a:lnTo>
                  <a:lnTo>
                    <a:pt x="45" y="20"/>
                  </a:lnTo>
                  <a:lnTo>
                    <a:pt x="66" y="10"/>
                  </a:lnTo>
                  <a:lnTo>
                    <a:pt x="91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5372100" y="6038851"/>
              <a:ext cx="180975" cy="165100"/>
            </a:xfrm>
            <a:custGeom>
              <a:avLst/>
              <a:gdLst>
                <a:gd name="T0" fmla="*/ 547 w 1140"/>
                <a:gd name="T1" fmla="*/ 319 h 1038"/>
                <a:gd name="T2" fmla="*/ 505 w 1140"/>
                <a:gd name="T3" fmla="*/ 338 h 1038"/>
                <a:gd name="T4" fmla="*/ 474 w 1140"/>
                <a:gd name="T5" fmla="*/ 371 h 1038"/>
                <a:gd name="T6" fmla="*/ 361 w 1140"/>
                <a:gd name="T7" fmla="*/ 659 h 1038"/>
                <a:gd name="T8" fmla="*/ 357 w 1140"/>
                <a:gd name="T9" fmla="*/ 702 h 1038"/>
                <a:gd name="T10" fmla="*/ 371 w 1140"/>
                <a:gd name="T11" fmla="*/ 744 h 1038"/>
                <a:gd name="T12" fmla="*/ 402 w 1140"/>
                <a:gd name="T13" fmla="*/ 779 h 1038"/>
                <a:gd name="T14" fmla="*/ 445 w 1140"/>
                <a:gd name="T15" fmla="*/ 798 h 1038"/>
                <a:gd name="T16" fmla="*/ 672 w 1140"/>
                <a:gd name="T17" fmla="*/ 800 h 1038"/>
                <a:gd name="T18" fmla="*/ 718 w 1140"/>
                <a:gd name="T19" fmla="*/ 790 h 1038"/>
                <a:gd name="T20" fmla="*/ 755 w 1140"/>
                <a:gd name="T21" fmla="*/ 763 h 1038"/>
                <a:gd name="T22" fmla="*/ 778 w 1140"/>
                <a:gd name="T23" fmla="*/ 724 h 1038"/>
                <a:gd name="T24" fmla="*/ 783 w 1140"/>
                <a:gd name="T25" fmla="*/ 680 h 1038"/>
                <a:gd name="T26" fmla="*/ 771 w 1140"/>
                <a:gd name="T27" fmla="*/ 638 h 1038"/>
                <a:gd name="T28" fmla="*/ 666 w 1140"/>
                <a:gd name="T29" fmla="*/ 371 h 1038"/>
                <a:gd name="T30" fmla="*/ 635 w 1140"/>
                <a:gd name="T31" fmla="*/ 338 h 1038"/>
                <a:gd name="T32" fmla="*/ 594 w 1140"/>
                <a:gd name="T33" fmla="*/ 319 h 1038"/>
                <a:gd name="T34" fmla="*/ 570 w 1140"/>
                <a:gd name="T35" fmla="*/ 0 h 1038"/>
                <a:gd name="T36" fmla="*/ 639 w 1140"/>
                <a:gd name="T37" fmla="*/ 10 h 1038"/>
                <a:gd name="T38" fmla="*/ 700 w 1140"/>
                <a:gd name="T39" fmla="*/ 39 h 1038"/>
                <a:gd name="T40" fmla="*/ 751 w 1140"/>
                <a:gd name="T41" fmla="*/ 85 h 1038"/>
                <a:gd name="T42" fmla="*/ 1109 w 1140"/>
                <a:gd name="T43" fmla="*/ 693 h 1038"/>
                <a:gd name="T44" fmla="*/ 1135 w 1140"/>
                <a:gd name="T45" fmla="*/ 758 h 1038"/>
                <a:gd name="T46" fmla="*/ 1140 w 1140"/>
                <a:gd name="T47" fmla="*/ 825 h 1038"/>
                <a:gd name="T48" fmla="*/ 1125 w 1140"/>
                <a:gd name="T49" fmla="*/ 891 h 1038"/>
                <a:gd name="T50" fmla="*/ 1090 w 1140"/>
                <a:gd name="T51" fmla="*/ 952 h 1038"/>
                <a:gd name="T52" fmla="*/ 1040 w 1140"/>
                <a:gd name="T53" fmla="*/ 998 h 1038"/>
                <a:gd name="T54" fmla="*/ 979 w 1140"/>
                <a:gd name="T55" fmla="*/ 1029 h 1038"/>
                <a:gd name="T56" fmla="*/ 909 w 1140"/>
                <a:gd name="T57" fmla="*/ 1038 h 1038"/>
                <a:gd name="T58" fmla="*/ 196 w 1140"/>
                <a:gd name="T59" fmla="*/ 1036 h 1038"/>
                <a:gd name="T60" fmla="*/ 130 w 1140"/>
                <a:gd name="T61" fmla="*/ 1016 h 1038"/>
                <a:gd name="T62" fmla="*/ 74 w 1140"/>
                <a:gd name="T63" fmla="*/ 978 h 1038"/>
                <a:gd name="T64" fmla="*/ 30 w 1140"/>
                <a:gd name="T65" fmla="*/ 922 h 1038"/>
                <a:gd name="T66" fmla="*/ 5 w 1140"/>
                <a:gd name="T67" fmla="*/ 858 h 1038"/>
                <a:gd name="T68" fmla="*/ 0 w 1140"/>
                <a:gd name="T69" fmla="*/ 791 h 1038"/>
                <a:gd name="T70" fmla="*/ 16 w 1140"/>
                <a:gd name="T71" fmla="*/ 725 h 1038"/>
                <a:gd name="T72" fmla="*/ 370 w 1140"/>
                <a:gd name="T73" fmla="*/ 114 h 1038"/>
                <a:gd name="T74" fmla="*/ 413 w 1140"/>
                <a:gd name="T75" fmla="*/ 60 h 1038"/>
                <a:gd name="T76" fmla="*/ 469 w 1140"/>
                <a:gd name="T77" fmla="*/ 22 h 1038"/>
                <a:gd name="T78" fmla="*/ 535 w 1140"/>
                <a:gd name="T79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40" h="1038">
                  <a:moveTo>
                    <a:pt x="570" y="316"/>
                  </a:moveTo>
                  <a:lnTo>
                    <a:pt x="547" y="319"/>
                  </a:lnTo>
                  <a:lnTo>
                    <a:pt x="525" y="326"/>
                  </a:lnTo>
                  <a:lnTo>
                    <a:pt x="505" y="338"/>
                  </a:lnTo>
                  <a:lnTo>
                    <a:pt x="488" y="353"/>
                  </a:lnTo>
                  <a:lnTo>
                    <a:pt x="474" y="371"/>
                  </a:lnTo>
                  <a:lnTo>
                    <a:pt x="369" y="638"/>
                  </a:lnTo>
                  <a:lnTo>
                    <a:pt x="361" y="659"/>
                  </a:lnTo>
                  <a:lnTo>
                    <a:pt x="357" y="680"/>
                  </a:lnTo>
                  <a:lnTo>
                    <a:pt x="357" y="702"/>
                  </a:lnTo>
                  <a:lnTo>
                    <a:pt x="362" y="724"/>
                  </a:lnTo>
                  <a:lnTo>
                    <a:pt x="371" y="744"/>
                  </a:lnTo>
                  <a:lnTo>
                    <a:pt x="385" y="763"/>
                  </a:lnTo>
                  <a:lnTo>
                    <a:pt x="402" y="779"/>
                  </a:lnTo>
                  <a:lnTo>
                    <a:pt x="423" y="790"/>
                  </a:lnTo>
                  <a:lnTo>
                    <a:pt x="445" y="798"/>
                  </a:lnTo>
                  <a:lnTo>
                    <a:pt x="468" y="800"/>
                  </a:lnTo>
                  <a:lnTo>
                    <a:pt x="672" y="800"/>
                  </a:lnTo>
                  <a:lnTo>
                    <a:pt x="695" y="798"/>
                  </a:lnTo>
                  <a:lnTo>
                    <a:pt x="718" y="790"/>
                  </a:lnTo>
                  <a:lnTo>
                    <a:pt x="738" y="778"/>
                  </a:lnTo>
                  <a:lnTo>
                    <a:pt x="755" y="763"/>
                  </a:lnTo>
                  <a:lnTo>
                    <a:pt x="769" y="743"/>
                  </a:lnTo>
                  <a:lnTo>
                    <a:pt x="778" y="724"/>
                  </a:lnTo>
                  <a:lnTo>
                    <a:pt x="783" y="702"/>
                  </a:lnTo>
                  <a:lnTo>
                    <a:pt x="783" y="680"/>
                  </a:lnTo>
                  <a:lnTo>
                    <a:pt x="780" y="659"/>
                  </a:lnTo>
                  <a:lnTo>
                    <a:pt x="771" y="638"/>
                  </a:lnTo>
                  <a:lnTo>
                    <a:pt x="671" y="380"/>
                  </a:lnTo>
                  <a:lnTo>
                    <a:pt x="666" y="371"/>
                  </a:lnTo>
                  <a:lnTo>
                    <a:pt x="652" y="353"/>
                  </a:lnTo>
                  <a:lnTo>
                    <a:pt x="635" y="338"/>
                  </a:lnTo>
                  <a:lnTo>
                    <a:pt x="615" y="326"/>
                  </a:lnTo>
                  <a:lnTo>
                    <a:pt x="594" y="319"/>
                  </a:lnTo>
                  <a:lnTo>
                    <a:pt x="570" y="316"/>
                  </a:lnTo>
                  <a:close/>
                  <a:moveTo>
                    <a:pt x="570" y="0"/>
                  </a:moveTo>
                  <a:lnTo>
                    <a:pt x="606" y="2"/>
                  </a:lnTo>
                  <a:lnTo>
                    <a:pt x="639" y="10"/>
                  </a:lnTo>
                  <a:lnTo>
                    <a:pt x="671" y="22"/>
                  </a:lnTo>
                  <a:lnTo>
                    <a:pt x="700" y="39"/>
                  </a:lnTo>
                  <a:lnTo>
                    <a:pt x="727" y="60"/>
                  </a:lnTo>
                  <a:lnTo>
                    <a:pt x="751" y="85"/>
                  </a:lnTo>
                  <a:lnTo>
                    <a:pt x="770" y="114"/>
                  </a:lnTo>
                  <a:lnTo>
                    <a:pt x="1109" y="693"/>
                  </a:lnTo>
                  <a:lnTo>
                    <a:pt x="1125" y="725"/>
                  </a:lnTo>
                  <a:lnTo>
                    <a:pt x="1135" y="758"/>
                  </a:lnTo>
                  <a:lnTo>
                    <a:pt x="1140" y="791"/>
                  </a:lnTo>
                  <a:lnTo>
                    <a:pt x="1140" y="825"/>
                  </a:lnTo>
                  <a:lnTo>
                    <a:pt x="1136" y="858"/>
                  </a:lnTo>
                  <a:lnTo>
                    <a:pt x="1125" y="891"/>
                  </a:lnTo>
                  <a:lnTo>
                    <a:pt x="1110" y="922"/>
                  </a:lnTo>
                  <a:lnTo>
                    <a:pt x="1090" y="952"/>
                  </a:lnTo>
                  <a:lnTo>
                    <a:pt x="1066" y="978"/>
                  </a:lnTo>
                  <a:lnTo>
                    <a:pt x="1040" y="998"/>
                  </a:lnTo>
                  <a:lnTo>
                    <a:pt x="1010" y="1016"/>
                  </a:lnTo>
                  <a:lnTo>
                    <a:pt x="979" y="1029"/>
                  </a:lnTo>
                  <a:lnTo>
                    <a:pt x="944" y="1036"/>
                  </a:lnTo>
                  <a:lnTo>
                    <a:pt x="909" y="1038"/>
                  </a:lnTo>
                  <a:lnTo>
                    <a:pt x="231" y="1038"/>
                  </a:lnTo>
                  <a:lnTo>
                    <a:pt x="196" y="1036"/>
                  </a:lnTo>
                  <a:lnTo>
                    <a:pt x="162" y="1029"/>
                  </a:lnTo>
                  <a:lnTo>
                    <a:pt x="130" y="1016"/>
                  </a:lnTo>
                  <a:lnTo>
                    <a:pt x="101" y="998"/>
                  </a:lnTo>
                  <a:lnTo>
                    <a:pt x="74" y="978"/>
                  </a:lnTo>
                  <a:lnTo>
                    <a:pt x="50" y="952"/>
                  </a:lnTo>
                  <a:lnTo>
                    <a:pt x="30" y="922"/>
                  </a:lnTo>
                  <a:lnTo>
                    <a:pt x="15" y="891"/>
                  </a:lnTo>
                  <a:lnTo>
                    <a:pt x="5" y="858"/>
                  </a:lnTo>
                  <a:lnTo>
                    <a:pt x="0" y="825"/>
                  </a:lnTo>
                  <a:lnTo>
                    <a:pt x="0" y="791"/>
                  </a:lnTo>
                  <a:lnTo>
                    <a:pt x="5" y="758"/>
                  </a:lnTo>
                  <a:lnTo>
                    <a:pt x="16" y="725"/>
                  </a:lnTo>
                  <a:lnTo>
                    <a:pt x="31" y="693"/>
                  </a:lnTo>
                  <a:lnTo>
                    <a:pt x="370" y="114"/>
                  </a:lnTo>
                  <a:lnTo>
                    <a:pt x="389" y="85"/>
                  </a:lnTo>
                  <a:lnTo>
                    <a:pt x="413" y="60"/>
                  </a:lnTo>
                  <a:lnTo>
                    <a:pt x="440" y="39"/>
                  </a:lnTo>
                  <a:lnTo>
                    <a:pt x="469" y="22"/>
                  </a:lnTo>
                  <a:lnTo>
                    <a:pt x="501" y="10"/>
                  </a:lnTo>
                  <a:lnTo>
                    <a:pt x="535" y="2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8"/>
            <p:cNvSpPr>
              <a:spLocks noEditPoints="1"/>
            </p:cNvSpPr>
            <p:nvPr/>
          </p:nvSpPr>
          <p:spPr bwMode="auto">
            <a:xfrm>
              <a:off x="5561013" y="6024563"/>
              <a:ext cx="169863" cy="179388"/>
            </a:xfrm>
            <a:custGeom>
              <a:avLst/>
              <a:gdLst>
                <a:gd name="T0" fmla="*/ 494 w 1071"/>
                <a:gd name="T1" fmla="*/ 242 h 1133"/>
                <a:gd name="T2" fmla="*/ 419 w 1071"/>
                <a:gd name="T3" fmla="*/ 265 h 1133"/>
                <a:gd name="T4" fmla="*/ 353 w 1071"/>
                <a:gd name="T5" fmla="*/ 307 h 1133"/>
                <a:gd name="T6" fmla="*/ 299 w 1071"/>
                <a:gd name="T7" fmla="*/ 366 h 1133"/>
                <a:gd name="T8" fmla="*/ 260 w 1071"/>
                <a:gd name="T9" fmla="*/ 439 h 1133"/>
                <a:gd name="T10" fmla="*/ 240 w 1071"/>
                <a:gd name="T11" fmla="*/ 523 h 1133"/>
                <a:gd name="T12" fmla="*/ 240 w 1071"/>
                <a:gd name="T13" fmla="*/ 612 h 1133"/>
                <a:gd name="T14" fmla="*/ 260 w 1071"/>
                <a:gd name="T15" fmla="*/ 694 h 1133"/>
                <a:gd name="T16" fmla="*/ 299 w 1071"/>
                <a:gd name="T17" fmla="*/ 767 h 1133"/>
                <a:gd name="T18" fmla="*/ 353 w 1071"/>
                <a:gd name="T19" fmla="*/ 826 h 1133"/>
                <a:gd name="T20" fmla="*/ 419 w 1071"/>
                <a:gd name="T21" fmla="*/ 869 h 1133"/>
                <a:gd name="T22" fmla="*/ 494 w 1071"/>
                <a:gd name="T23" fmla="*/ 892 h 1133"/>
                <a:gd name="T24" fmla="*/ 575 w 1071"/>
                <a:gd name="T25" fmla="*/ 892 h 1133"/>
                <a:gd name="T26" fmla="*/ 651 w 1071"/>
                <a:gd name="T27" fmla="*/ 869 h 1133"/>
                <a:gd name="T28" fmla="*/ 717 w 1071"/>
                <a:gd name="T29" fmla="*/ 826 h 1133"/>
                <a:gd name="T30" fmla="*/ 770 w 1071"/>
                <a:gd name="T31" fmla="*/ 767 h 1133"/>
                <a:gd name="T32" fmla="*/ 809 w 1071"/>
                <a:gd name="T33" fmla="*/ 694 h 1133"/>
                <a:gd name="T34" fmla="*/ 829 w 1071"/>
                <a:gd name="T35" fmla="*/ 612 h 1133"/>
                <a:gd name="T36" fmla="*/ 829 w 1071"/>
                <a:gd name="T37" fmla="*/ 523 h 1133"/>
                <a:gd name="T38" fmla="*/ 809 w 1071"/>
                <a:gd name="T39" fmla="*/ 439 h 1133"/>
                <a:gd name="T40" fmla="*/ 770 w 1071"/>
                <a:gd name="T41" fmla="*/ 366 h 1133"/>
                <a:gd name="T42" fmla="*/ 717 w 1071"/>
                <a:gd name="T43" fmla="*/ 307 h 1133"/>
                <a:gd name="T44" fmla="*/ 651 w 1071"/>
                <a:gd name="T45" fmla="*/ 265 h 1133"/>
                <a:gd name="T46" fmla="*/ 575 w 1071"/>
                <a:gd name="T47" fmla="*/ 242 h 1133"/>
                <a:gd name="T48" fmla="*/ 535 w 1071"/>
                <a:gd name="T49" fmla="*/ 0 h 1133"/>
                <a:gd name="T50" fmla="*/ 650 w 1071"/>
                <a:gd name="T51" fmla="*/ 13 h 1133"/>
                <a:gd name="T52" fmla="*/ 756 w 1071"/>
                <a:gd name="T53" fmla="*/ 48 h 1133"/>
                <a:gd name="T54" fmla="*/ 851 w 1071"/>
                <a:gd name="T55" fmla="*/ 104 h 1133"/>
                <a:gd name="T56" fmla="*/ 932 w 1071"/>
                <a:gd name="T57" fmla="*/ 178 h 1133"/>
                <a:gd name="T58" fmla="*/ 997 w 1071"/>
                <a:gd name="T59" fmla="*/ 267 h 1133"/>
                <a:gd name="T60" fmla="*/ 1043 w 1071"/>
                <a:gd name="T61" fmla="*/ 368 h 1133"/>
                <a:gd name="T62" fmla="*/ 1067 w 1071"/>
                <a:gd name="T63" fmla="*/ 478 h 1133"/>
                <a:gd name="T64" fmla="*/ 1071 w 1071"/>
                <a:gd name="T65" fmla="*/ 596 h 1133"/>
                <a:gd name="T66" fmla="*/ 1058 w 1071"/>
                <a:gd name="T67" fmla="*/ 711 h 1133"/>
                <a:gd name="T68" fmla="*/ 1023 w 1071"/>
                <a:gd name="T69" fmla="*/ 818 h 1133"/>
                <a:gd name="T70" fmla="*/ 967 w 1071"/>
                <a:gd name="T71" fmla="*/ 913 h 1133"/>
                <a:gd name="T72" fmla="*/ 893 w 1071"/>
                <a:gd name="T73" fmla="*/ 996 h 1133"/>
                <a:gd name="T74" fmla="*/ 804 w 1071"/>
                <a:gd name="T75" fmla="*/ 1061 h 1133"/>
                <a:gd name="T76" fmla="*/ 704 w 1071"/>
                <a:gd name="T77" fmla="*/ 1106 h 1133"/>
                <a:gd name="T78" fmla="*/ 594 w 1071"/>
                <a:gd name="T79" fmla="*/ 1130 h 1133"/>
                <a:gd name="T80" fmla="*/ 477 w 1071"/>
                <a:gd name="T81" fmla="*/ 1130 h 1133"/>
                <a:gd name="T82" fmla="*/ 365 w 1071"/>
                <a:gd name="T83" fmla="*/ 1106 h 1133"/>
                <a:gd name="T84" fmla="*/ 265 w 1071"/>
                <a:gd name="T85" fmla="*/ 1061 h 1133"/>
                <a:gd name="T86" fmla="*/ 176 w 1071"/>
                <a:gd name="T87" fmla="*/ 996 h 1133"/>
                <a:gd name="T88" fmla="*/ 103 w 1071"/>
                <a:gd name="T89" fmla="*/ 913 h 1133"/>
                <a:gd name="T90" fmla="*/ 47 w 1071"/>
                <a:gd name="T91" fmla="*/ 818 h 1133"/>
                <a:gd name="T92" fmla="*/ 12 w 1071"/>
                <a:gd name="T93" fmla="*/ 711 h 1133"/>
                <a:gd name="T94" fmla="*/ 0 w 1071"/>
                <a:gd name="T95" fmla="*/ 596 h 1133"/>
                <a:gd name="T96" fmla="*/ 3 w 1071"/>
                <a:gd name="T97" fmla="*/ 478 h 1133"/>
                <a:gd name="T98" fmla="*/ 27 w 1071"/>
                <a:gd name="T99" fmla="*/ 368 h 1133"/>
                <a:gd name="T100" fmla="*/ 72 w 1071"/>
                <a:gd name="T101" fmla="*/ 267 h 1133"/>
                <a:gd name="T102" fmla="*/ 137 w 1071"/>
                <a:gd name="T103" fmla="*/ 178 h 1133"/>
                <a:gd name="T104" fmla="*/ 219 w 1071"/>
                <a:gd name="T105" fmla="*/ 104 h 1133"/>
                <a:gd name="T106" fmla="*/ 313 w 1071"/>
                <a:gd name="T107" fmla="*/ 48 h 1133"/>
                <a:gd name="T108" fmla="*/ 420 w 1071"/>
                <a:gd name="T109" fmla="*/ 13 h 1133"/>
                <a:gd name="T110" fmla="*/ 535 w 1071"/>
                <a:gd name="T111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71" h="1133">
                  <a:moveTo>
                    <a:pt x="535" y="238"/>
                  </a:moveTo>
                  <a:lnTo>
                    <a:pt x="494" y="242"/>
                  </a:lnTo>
                  <a:lnTo>
                    <a:pt x="456" y="250"/>
                  </a:lnTo>
                  <a:lnTo>
                    <a:pt x="419" y="265"/>
                  </a:lnTo>
                  <a:lnTo>
                    <a:pt x="385" y="284"/>
                  </a:lnTo>
                  <a:lnTo>
                    <a:pt x="353" y="307"/>
                  </a:lnTo>
                  <a:lnTo>
                    <a:pt x="324" y="335"/>
                  </a:lnTo>
                  <a:lnTo>
                    <a:pt x="299" y="366"/>
                  </a:lnTo>
                  <a:lnTo>
                    <a:pt x="278" y="401"/>
                  </a:lnTo>
                  <a:lnTo>
                    <a:pt x="260" y="439"/>
                  </a:lnTo>
                  <a:lnTo>
                    <a:pt x="249" y="480"/>
                  </a:lnTo>
                  <a:lnTo>
                    <a:pt x="240" y="523"/>
                  </a:lnTo>
                  <a:lnTo>
                    <a:pt x="238" y="567"/>
                  </a:lnTo>
                  <a:lnTo>
                    <a:pt x="240" y="612"/>
                  </a:lnTo>
                  <a:lnTo>
                    <a:pt x="249" y="654"/>
                  </a:lnTo>
                  <a:lnTo>
                    <a:pt x="260" y="694"/>
                  </a:lnTo>
                  <a:lnTo>
                    <a:pt x="278" y="732"/>
                  </a:lnTo>
                  <a:lnTo>
                    <a:pt x="299" y="767"/>
                  </a:lnTo>
                  <a:lnTo>
                    <a:pt x="324" y="799"/>
                  </a:lnTo>
                  <a:lnTo>
                    <a:pt x="353" y="826"/>
                  </a:lnTo>
                  <a:lnTo>
                    <a:pt x="385" y="850"/>
                  </a:lnTo>
                  <a:lnTo>
                    <a:pt x="419" y="869"/>
                  </a:lnTo>
                  <a:lnTo>
                    <a:pt x="456" y="883"/>
                  </a:lnTo>
                  <a:lnTo>
                    <a:pt x="494" y="892"/>
                  </a:lnTo>
                  <a:lnTo>
                    <a:pt x="535" y="895"/>
                  </a:lnTo>
                  <a:lnTo>
                    <a:pt x="575" y="892"/>
                  </a:lnTo>
                  <a:lnTo>
                    <a:pt x="614" y="883"/>
                  </a:lnTo>
                  <a:lnTo>
                    <a:pt x="651" y="869"/>
                  </a:lnTo>
                  <a:lnTo>
                    <a:pt x="684" y="850"/>
                  </a:lnTo>
                  <a:lnTo>
                    <a:pt x="717" y="826"/>
                  </a:lnTo>
                  <a:lnTo>
                    <a:pt x="745" y="799"/>
                  </a:lnTo>
                  <a:lnTo>
                    <a:pt x="770" y="767"/>
                  </a:lnTo>
                  <a:lnTo>
                    <a:pt x="791" y="732"/>
                  </a:lnTo>
                  <a:lnTo>
                    <a:pt x="809" y="694"/>
                  </a:lnTo>
                  <a:lnTo>
                    <a:pt x="822" y="654"/>
                  </a:lnTo>
                  <a:lnTo>
                    <a:pt x="829" y="612"/>
                  </a:lnTo>
                  <a:lnTo>
                    <a:pt x="833" y="567"/>
                  </a:lnTo>
                  <a:lnTo>
                    <a:pt x="829" y="523"/>
                  </a:lnTo>
                  <a:lnTo>
                    <a:pt x="822" y="480"/>
                  </a:lnTo>
                  <a:lnTo>
                    <a:pt x="809" y="439"/>
                  </a:lnTo>
                  <a:lnTo>
                    <a:pt x="791" y="401"/>
                  </a:lnTo>
                  <a:lnTo>
                    <a:pt x="770" y="366"/>
                  </a:lnTo>
                  <a:lnTo>
                    <a:pt x="745" y="335"/>
                  </a:lnTo>
                  <a:lnTo>
                    <a:pt x="717" y="307"/>
                  </a:lnTo>
                  <a:lnTo>
                    <a:pt x="684" y="284"/>
                  </a:lnTo>
                  <a:lnTo>
                    <a:pt x="651" y="265"/>
                  </a:lnTo>
                  <a:lnTo>
                    <a:pt x="614" y="250"/>
                  </a:lnTo>
                  <a:lnTo>
                    <a:pt x="575" y="242"/>
                  </a:lnTo>
                  <a:lnTo>
                    <a:pt x="535" y="238"/>
                  </a:lnTo>
                  <a:close/>
                  <a:moveTo>
                    <a:pt x="535" y="0"/>
                  </a:moveTo>
                  <a:lnTo>
                    <a:pt x="594" y="3"/>
                  </a:lnTo>
                  <a:lnTo>
                    <a:pt x="650" y="13"/>
                  </a:lnTo>
                  <a:lnTo>
                    <a:pt x="704" y="28"/>
                  </a:lnTo>
                  <a:lnTo>
                    <a:pt x="756" y="48"/>
                  </a:lnTo>
                  <a:lnTo>
                    <a:pt x="804" y="74"/>
                  </a:lnTo>
                  <a:lnTo>
                    <a:pt x="851" y="104"/>
                  </a:lnTo>
                  <a:lnTo>
                    <a:pt x="893" y="139"/>
                  </a:lnTo>
                  <a:lnTo>
                    <a:pt x="932" y="178"/>
                  </a:lnTo>
                  <a:lnTo>
                    <a:pt x="967" y="220"/>
                  </a:lnTo>
                  <a:lnTo>
                    <a:pt x="997" y="267"/>
                  </a:lnTo>
                  <a:lnTo>
                    <a:pt x="1023" y="316"/>
                  </a:lnTo>
                  <a:lnTo>
                    <a:pt x="1043" y="368"/>
                  </a:lnTo>
                  <a:lnTo>
                    <a:pt x="1058" y="422"/>
                  </a:lnTo>
                  <a:lnTo>
                    <a:pt x="1067" y="478"/>
                  </a:lnTo>
                  <a:lnTo>
                    <a:pt x="1071" y="537"/>
                  </a:lnTo>
                  <a:lnTo>
                    <a:pt x="1071" y="596"/>
                  </a:lnTo>
                  <a:lnTo>
                    <a:pt x="1067" y="655"/>
                  </a:lnTo>
                  <a:lnTo>
                    <a:pt x="1058" y="711"/>
                  </a:lnTo>
                  <a:lnTo>
                    <a:pt x="1043" y="767"/>
                  </a:lnTo>
                  <a:lnTo>
                    <a:pt x="1023" y="818"/>
                  </a:lnTo>
                  <a:lnTo>
                    <a:pt x="997" y="868"/>
                  </a:lnTo>
                  <a:lnTo>
                    <a:pt x="967" y="913"/>
                  </a:lnTo>
                  <a:lnTo>
                    <a:pt x="932" y="957"/>
                  </a:lnTo>
                  <a:lnTo>
                    <a:pt x="893" y="996"/>
                  </a:lnTo>
                  <a:lnTo>
                    <a:pt x="851" y="1030"/>
                  </a:lnTo>
                  <a:lnTo>
                    <a:pt x="804" y="1061"/>
                  </a:lnTo>
                  <a:lnTo>
                    <a:pt x="756" y="1086"/>
                  </a:lnTo>
                  <a:lnTo>
                    <a:pt x="704" y="1106"/>
                  </a:lnTo>
                  <a:lnTo>
                    <a:pt x="650" y="1122"/>
                  </a:lnTo>
                  <a:lnTo>
                    <a:pt x="594" y="1130"/>
                  </a:lnTo>
                  <a:lnTo>
                    <a:pt x="535" y="1133"/>
                  </a:lnTo>
                  <a:lnTo>
                    <a:pt x="477" y="1130"/>
                  </a:lnTo>
                  <a:lnTo>
                    <a:pt x="420" y="1122"/>
                  </a:lnTo>
                  <a:lnTo>
                    <a:pt x="365" y="1106"/>
                  </a:lnTo>
                  <a:lnTo>
                    <a:pt x="313" y="1086"/>
                  </a:lnTo>
                  <a:lnTo>
                    <a:pt x="265" y="1061"/>
                  </a:lnTo>
                  <a:lnTo>
                    <a:pt x="219" y="1030"/>
                  </a:lnTo>
                  <a:lnTo>
                    <a:pt x="176" y="996"/>
                  </a:lnTo>
                  <a:lnTo>
                    <a:pt x="137" y="957"/>
                  </a:lnTo>
                  <a:lnTo>
                    <a:pt x="103" y="913"/>
                  </a:lnTo>
                  <a:lnTo>
                    <a:pt x="72" y="868"/>
                  </a:lnTo>
                  <a:lnTo>
                    <a:pt x="47" y="818"/>
                  </a:lnTo>
                  <a:lnTo>
                    <a:pt x="27" y="767"/>
                  </a:lnTo>
                  <a:lnTo>
                    <a:pt x="12" y="711"/>
                  </a:lnTo>
                  <a:lnTo>
                    <a:pt x="3" y="655"/>
                  </a:lnTo>
                  <a:lnTo>
                    <a:pt x="0" y="596"/>
                  </a:lnTo>
                  <a:lnTo>
                    <a:pt x="0" y="537"/>
                  </a:lnTo>
                  <a:lnTo>
                    <a:pt x="3" y="478"/>
                  </a:lnTo>
                  <a:lnTo>
                    <a:pt x="12" y="422"/>
                  </a:lnTo>
                  <a:lnTo>
                    <a:pt x="27" y="368"/>
                  </a:lnTo>
                  <a:lnTo>
                    <a:pt x="47" y="316"/>
                  </a:lnTo>
                  <a:lnTo>
                    <a:pt x="72" y="267"/>
                  </a:lnTo>
                  <a:lnTo>
                    <a:pt x="103" y="220"/>
                  </a:lnTo>
                  <a:lnTo>
                    <a:pt x="137" y="178"/>
                  </a:lnTo>
                  <a:lnTo>
                    <a:pt x="176" y="139"/>
                  </a:lnTo>
                  <a:lnTo>
                    <a:pt x="219" y="104"/>
                  </a:lnTo>
                  <a:lnTo>
                    <a:pt x="265" y="74"/>
                  </a:lnTo>
                  <a:lnTo>
                    <a:pt x="313" y="48"/>
                  </a:lnTo>
                  <a:lnTo>
                    <a:pt x="365" y="28"/>
                  </a:lnTo>
                  <a:lnTo>
                    <a:pt x="420" y="13"/>
                  </a:lnTo>
                  <a:lnTo>
                    <a:pt x="477" y="3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9"/>
            <p:cNvSpPr>
              <a:spLocks noEditPoints="1"/>
            </p:cNvSpPr>
            <p:nvPr/>
          </p:nvSpPr>
          <p:spPr bwMode="auto">
            <a:xfrm>
              <a:off x="5740400" y="6024563"/>
              <a:ext cx="169863" cy="179388"/>
            </a:xfrm>
            <a:custGeom>
              <a:avLst/>
              <a:gdLst>
                <a:gd name="T0" fmla="*/ 270 w 1071"/>
                <a:gd name="T1" fmla="*/ 182 h 1133"/>
                <a:gd name="T2" fmla="*/ 223 w 1071"/>
                <a:gd name="T3" fmla="*/ 205 h 1133"/>
                <a:gd name="T4" fmla="*/ 190 w 1071"/>
                <a:gd name="T5" fmla="*/ 246 h 1133"/>
                <a:gd name="T6" fmla="*/ 178 w 1071"/>
                <a:gd name="T7" fmla="*/ 298 h 1133"/>
                <a:gd name="T8" fmla="*/ 182 w 1071"/>
                <a:gd name="T9" fmla="*/ 862 h 1133"/>
                <a:gd name="T10" fmla="*/ 204 w 1071"/>
                <a:gd name="T11" fmla="*/ 910 h 1133"/>
                <a:gd name="T12" fmla="*/ 244 w 1071"/>
                <a:gd name="T13" fmla="*/ 943 h 1133"/>
                <a:gd name="T14" fmla="*/ 297 w 1071"/>
                <a:gd name="T15" fmla="*/ 954 h 1133"/>
                <a:gd name="T16" fmla="*/ 800 w 1071"/>
                <a:gd name="T17" fmla="*/ 951 h 1133"/>
                <a:gd name="T18" fmla="*/ 848 w 1071"/>
                <a:gd name="T19" fmla="*/ 928 h 1133"/>
                <a:gd name="T20" fmla="*/ 880 w 1071"/>
                <a:gd name="T21" fmla="*/ 888 h 1133"/>
                <a:gd name="T22" fmla="*/ 892 w 1071"/>
                <a:gd name="T23" fmla="*/ 835 h 1133"/>
                <a:gd name="T24" fmla="*/ 889 w 1071"/>
                <a:gd name="T25" fmla="*/ 271 h 1133"/>
                <a:gd name="T26" fmla="*/ 866 w 1071"/>
                <a:gd name="T27" fmla="*/ 223 h 1133"/>
                <a:gd name="T28" fmla="*/ 825 w 1071"/>
                <a:gd name="T29" fmla="*/ 191 h 1133"/>
                <a:gd name="T30" fmla="*/ 773 w 1071"/>
                <a:gd name="T31" fmla="*/ 179 h 1133"/>
                <a:gd name="T32" fmla="*/ 178 w 1071"/>
                <a:gd name="T33" fmla="*/ 0 h 1133"/>
                <a:gd name="T34" fmla="*/ 924 w 1071"/>
                <a:gd name="T35" fmla="*/ 3 h 1133"/>
                <a:gd name="T36" fmla="*/ 982 w 1071"/>
                <a:gd name="T37" fmla="*/ 25 h 1133"/>
                <a:gd name="T38" fmla="*/ 1029 w 1071"/>
                <a:gd name="T39" fmla="*/ 64 h 1133"/>
                <a:gd name="T40" fmla="*/ 1060 w 1071"/>
                <a:gd name="T41" fmla="*/ 117 h 1133"/>
                <a:gd name="T42" fmla="*/ 1071 w 1071"/>
                <a:gd name="T43" fmla="*/ 179 h 1133"/>
                <a:gd name="T44" fmla="*/ 1068 w 1071"/>
                <a:gd name="T45" fmla="*/ 987 h 1133"/>
                <a:gd name="T46" fmla="*/ 1046 w 1071"/>
                <a:gd name="T47" fmla="*/ 1045 h 1133"/>
                <a:gd name="T48" fmla="*/ 1007 w 1071"/>
                <a:gd name="T49" fmla="*/ 1091 h 1133"/>
                <a:gd name="T50" fmla="*/ 954 w 1071"/>
                <a:gd name="T51" fmla="*/ 1123 h 1133"/>
                <a:gd name="T52" fmla="*/ 892 w 1071"/>
                <a:gd name="T53" fmla="*/ 1133 h 1133"/>
                <a:gd name="T54" fmla="*/ 146 w 1071"/>
                <a:gd name="T55" fmla="*/ 1131 h 1133"/>
                <a:gd name="T56" fmla="*/ 89 w 1071"/>
                <a:gd name="T57" fmla="*/ 1110 h 1133"/>
                <a:gd name="T58" fmla="*/ 42 w 1071"/>
                <a:gd name="T59" fmla="*/ 1069 h 1133"/>
                <a:gd name="T60" fmla="*/ 11 w 1071"/>
                <a:gd name="T61" fmla="*/ 1017 h 1133"/>
                <a:gd name="T62" fmla="*/ 0 w 1071"/>
                <a:gd name="T63" fmla="*/ 954 h 1133"/>
                <a:gd name="T64" fmla="*/ 2 w 1071"/>
                <a:gd name="T65" fmla="*/ 147 h 1133"/>
                <a:gd name="T66" fmla="*/ 24 w 1071"/>
                <a:gd name="T67" fmla="*/ 89 h 1133"/>
                <a:gd name="T68" fmla="*/ 64 w 1071"/>
                <a:gd name="T69" fmla="*/ 42 h 1133"/>
                <a:gd name="T70" fmla="*/ 116 w 1071"/>
                <a:gd name="T71" fmla="*/ 12 h 1133"/>
                <a:gd name="T72" fmla="*/ 178 w 1071"/>
                <a:gd name="T7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1" h="1133">
                  <a:moveTo>
                    <a:pt x="297" y="179"/>
                  </a:moveTo>
                  <a:lnTo>
                    <a:pt x="270" y="182"/>
                  </a:lnTo>
                  <a:lnTo>
                    <a:pt x="244" y="191"/>
                  </a:lnTo>
                  <a:lnTo>
                    <a:pt x="223" y="205"/>
                  </a:lnTo>
                  <a:lnTo>
                    <a:pt x="204" y="223"/>
                  </a:lnTo>
                  <a:lnTo>
                    <a:pt x="190" y="246"/>
                  </a:lnTo>
                  <a:lnTo>
                    <a:pt x="182" y="271"/>
                  </a:lnTo>
                  <a:lnTo>
                    <a:pt x="178" y="298"/>
                  </a:lnTo>
                  <a:lnTo>
                    <a:pt x="178" y="835"/>
                  </a:lnTo>
                  <a:lnTo>
                    <a:pt x="182" y="862"/>
                  </a:lnTo>
                  <a:lnTo>
                    <a:pt x="190" y="888"/>
                  </a:lnTo>
                  <a:lnTo>
                    <a:pt x="204" y="910"/>
                  </a:lnTo>
                  <a:lnTo>
                    <a:pt x="223" y="928"/>
                  </a:lnTo>
                  <a:lnTo>
                    <a:pt x="244" y="943"/>
                  </a:lnTo>
                  <a:lnTo>
                    <a:pt x="270" y="951"/>
                  </a:lnTo>
                  <a:lnTo>
                    <a:pt x="297" y="954"/>
                  </a:lnTo>
                  <a:lnTo>
                    <a:pt x="773" y="954"/>
                  </a:lnTo>
                  <a:lnTo>
                    <a:pt x="800" y="951"/>
                  </a:lnTo>
                  <a:lnTo>
                    <a:pt x="825" y="943"/>
                  </a:lnTo>
                  <a:lnTo>
                    <a:pt x="848" y="928"/>
                  </a:lnTo>
                  <a:lnTo>
                    <a:pt x="866" y="910"/>
                  </a:lnTo>
                  <a:lnTo>
                    <a:pt x="880" y="888"/>
                  </a:lnTo>
                  <a:lnTo>
                    <a:pt x="889" y="862"/>
                  </a:lnTo>
                  <a:lnTo>
                    <a:pt x="892" y="835"/>
                  </a:lnTo>
                  <a:lnTo>
                    <a:pt x="892" y="298"/>
                  </a:lnTo>
                  <a:lnTo>
                    <a:pt x="889" y="271"/>
                  </a:lnTo>
                  <a:lnTo>
                    <a:pt x="880" y="246"/>
                  </a:lnTo>
                  <a:lnTo>
                    <a:pt x="866" y="223"/>
                  </a:lnTo>
                  <a:lnTo>
                    <a:pt x="848" y="205"/>
                  </a:lnTo>
                  <a:lnTo>
                    <a:pt x="825" y="191"/>
                  </a:lnTo>
                  <a:lnTo>
                    <a:pt x="800" y="182"/>
                  </a:lnTo>
                  <a:lnTo>
                    <a:pt x="773" y="179"/>
                  </a:lnTo>
                  <a:lnTo>
                    <a:pt x="297" y="179"/>
                  </a:lnTo>
                  <a:close/>
                  <a:moveTo>
                    <a:pt x="178" y="0"/>
                  </a:moveTo>
                  <a:lnTo>
                    <a:pt x="892" y="0"/>
                  </a:lnTo>
                  <a:lnTo>
                    <a:pt x="924" y="3"/>
                  </a:lnTo>
                  <a:lnTo>
                    <a:pt x="954" y="12"/>
                  </a:lnTo>
                  <a:lnTo>
                    <a:pt x="982" y="25"/>
                  </a:lnTo>
                  <a:lnTo>
                    <a:pt x="1007" y="42"/>
                  </a:lnTo>
                  <a:lnTo>
                    <a:pt x="1029" y="64"/>
                  </a:lnTo>
                  <a:lnTo>
                    <a:pt x="1046" y="89"/>
                  </a:lnTo>
                  <a:lnTo>
                    <a:pt x="1060" y="117"/>
                  </a:lnTo>
                  <a:lnTo>
                    <a:pt x="1068" y="147"/>
                  </a:lnTo>
                  <a:lnTo>
                    <a:pt x="1071" y="179"/>
                  </a:lnTo>
                  <a:lnTo>
                    <a:pt x="1071" y="954"/>
                  </a:lnTo>
                  <a:lnTo>
                    <a:pt x="1068" y="987"/>
                  </a:lnTo>
                  <a:lnTo>
                    <a:pt x="1060" y="1017"/>
                  </a:lnTo>
                  <a:lnTo>
                    <a:pt x="1046" y="1045"/>
                  </a:lnTo>
                  <a:lnTo>
                    <a:pt x="1029" y="1069"/>
                  </a:lnTo>
                  <a:lnTo>
                    <a:pt x="1007" y="1091"/>
                  </a:lnTo>
                  <a:lnTo>
                    <a:pt x="982" y="1110"/>
                  </a:lnTo>
                  <a:lnTo>
                    <a:pt x="954" y="1123"/>
                  </a:lnTo>
                  <a:lnTo>
                    <a:pt x="924" y="1131"/>
                  </a:lnTo>
                  <a:lnTo>
                    <a:pt x="892" y="1133"/>
                  </a:lnTo>
                  <a:lnTo>
                    <a:pt x="178" y="1133"/>
                  </a:lnTo>
                  <a:lnTo>
                    <a:pt x="146" y="1131"/>
                  </a:lnTo>
                  <a:lnTo>
                    <a:pt x="116" y="1123"/>
                  </a:lnTo>
                  <a:lnTo>
                    <a:pt x="89" y="1110"/>
                  </a:lnTo>
                  <a:lnTo>
                    <a:pt x="64" y="1091"/>
                  </a:lnTo>
                  <a:lnTo>
                    <a:pt x="42" y="1069"/>
                  </a:lnTo>
                  <a:lnTo>
                    <a:pt x="24" y="1045"/>
                  </a:lnTo>
                  <a:lnTo>
                    <a:pt x="11" y="1017"/>
                  </a:lnTo>
                  <a:lnTo>
                    <a:pt x="2" y="987"/>
                  </a:lnTo>
                  <a:lnTo>
                    <a:pt x="0" y="954"/>
                  </a:lnTo>
                  <a:lnTo>
                    <a:pt x="0" y="179"/>
                  </a:lnTo>
                  <a:lnTo>
                    <a:pt x="2" y="147"/>
                  </a:lnTo>
                  <a:lnTo>
                    <a:pt x="11" y="117"/>
                  </a:lnTo>
                  <a:lnTo>
                    <a:pt x="24" y="89"/>
                  </a:lnTo>
                  <a:lnTo>
                    <a:pt x="42" y="64"/>
                  </a:lnTo>
                  <a:lnTo>
                    <a:pt x="64" y="42"/>
                  </a:lnTo>
                  <a:lnTo>
                    <a:pt x="89" y="25"/>
                  </a:lnTo>
                  <a:lnTo>
                    <a:pt x="116" y="12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0"/>
            <p:cNvSpPr>
              <a:spLocks/>
            </p:cNvSpPr>
            <p:nvPr/>
          </p:nvSpPr>
          <p:spPr bwMode="auto">
            <a:xfrm>
              <a:off x="5797550" y="6080126"/>
              <a:ext cx="28575" cy="28575"/>
            </a:xfrm>
            <a:custGeom>
              <a:avLst/>
              <a:gdLst>
                <a:gd name="T0" fmla="*/ 119 w 178"/>
                <a:gd name="T1" fmla="*/ 0 h 179"/>
                <a:gd name="T2" fmla="*/ 134 w 178"/>
                <a:gd name="T3" fmla="*/ 2 h 179"/>
                <a:gd name="T4" fmla="*/ 148 w 178"/>
                <a:gd name="T5" fmla="*/ 7 h 179"/>
                <a:gd name="T6" fmla="*/ 161 w 178"/>
                <a:gd name="T7" fmla="*/ 17 h 179"/>
                <a:gd name="T8" fmla="*/ 171 w 178"/>
                <a:gd name="T9" fmla="*/ 30 h 179"/>
                <a:gd name="T10" fmla="*/ 176 w 178"/>
                <a:gd name="T11" fmla="*/ 44 h 179"/>
                <a:gd name="T12" fmla="*/ 178 w 178"/>
                <a:gd name="T13" fmla="*/ 59 h 179"/>
                <a:gd name="T14" fmla="*/ 176 w 178"/>
                <a:gd name="T15" fmla="*/ 75 h 179"/>
                <a:gd name="T16" fmla="*/ 171 w 178"/>
                <a:gd name="T17" fmla="*/ 89 h 179"/>
                <a:gd name="T18" fmla="*/ 161 w 178"/>
                <a:gd name="T19" fmla="*/ 102 h 179"/>
                <a:gd name="T20" fmla="*/ 102 w 178"/>
                <a:gd name="T21" fmla="*/ 161 h 179"/>
                <a:gd name="T22" fmla="*/ 89 w 178"/>
                <a:gd name="T23" fmla="*/ 171 h 179"/>
                <a:gd name="T24" fmla="*/ 75 w 178"/>
                <a:gd name="T25" fmla="*/ 177 h 179"/>
                <a:gd name="T26" fmla="*/ 59 w 178"/>
                <a:gd name="T27" fmla="*/ 179 h 179"/>
                <a:gd name="T28" fmla="*/ 44 w 178"/>
                <a:gd name="T29" fmla="*/ 177 h 179"/>
                <a:gd name="T30" fmla="*/ 30 w 178"/>
                <a:gd name="T31" fmla="*/ 171 h 179"/>
                <a:gd name="T32" fmla="*/ 17 w 178"/>
                <a:gd name="T33" fmla="*/ 161 h 179"/>
                <a:gd name="T34" fmla="*/ 8 w 178"/>
                <a:gd name="T35" fmla="*/ 148 h 179"/>
                <a:gd name="T36" fmla="*/ 2 w 178"/>
                <a:gd name="T37" fmla="*/ 134 h 179"/>
                <a:gd name="T38" fmla="*/ 0 w 178"/>
                <a:gd name="T39" fmla="*/ 119 h 179"/>
                <a:gd name="T40" fmla="*/ 2 w 178"/>
                <a:gd name="T41" fmla="*/ 104 h 179"/>
                <a:gd name="T42" fmla="*/ 8 w 178"/>
                <a:gd name="T43" fmla="*/ 90 h 179"/>
                <a:gd name="T44" fmla="*/ 17 w 178"/>
                <a:gd name="T45" fmla="*/ 77 h 179"/>
                <a:gd name="T46" fmla="*/ 77 w 178"/>
                <a:gd name="T47" fmla="*/ 17 h 179"/>
                <a:gd name="T48" fmla="*/ 90 w 178"/>
                <a:gd name="T49" fmla="*/ 7 h 179"/>
                <a:gd name="T50" fmla="*/ 104 w 178"/>
                <a:gd name="T51" fmla="*/ 2 h 179"/>
                <a:gd name="T52" fmla="*/ 119 w 178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9">
                  <a:moveTo>
                    <a:pt x="119" y="0"/>
                  </a:moveTo>
                  <a:lnTo>
                    <a:pt x="134" y="2"/>
                  </a:lnTo>
                  <a:lnTo>
                    <a:pt x="148" y="7"/>
                  </a:lnTo>
                  <a:lnTo>
                    <a:pt x="161" y="17"/>
                  </a:lnTo>
                  <a:lnTo>
                    <a:pt x="171" y="30"/>
                  </a:lnTo>
                  <a:lnTo>
                    <a:pt x="176" y="44"/>
                  </a:lnTo>
                  <a:lnTo>
                    <a:pt x="178" y="59"/>
                  </a:lnTo>
                  <a:lnTo>
                    <a:pt x="176" y="75"/>
                  </a:lnTo>
                  <a:lnTo>
                    <a:pt x="171" y="89"/>
                  </a:lnTo>
                  <a:lnTo>
                    <a:pt x="161" y="102"/>
                  </a:lnTo>
                  <a:lnTo>
                    <a:pt x="102" y="161"/>
                  </a:lnTo>
                  <a:lnTo>
                    <a:pt x="89" y="171"/>
                  </a:lnTo>
                  <a:lnTo>
                    <a:pt x="75" y="177"/>
                  </a:lnTo>
                  <a:lnTo>
                    <a:pt x="59" y="179"/>
                  </a:lnTo>
                  <a:lnTo>
                    <a:pt x="44" y="177"/>
                  </a:lnTo>
                  <a:lnTo>
                    <a:pt x="30" y="171"/>
                  </a:lnTo>
                  <a:lnTo>
                    <a:pt x="17" y="161"/>
                  </a:lnTo>
                  <a:lnTo>
                    <a:pt x="8" y="148"/>
                  </a:lnTo>
                  <a:lnTo>
                    <a:pt x="2" y="134"/>
                  </a:lnTo>
                  <a:lnTo>
                    <a:pt x="0" y="119"/>
                  </a:lnTo>
                  <a:lnTo>
                    <a:pt x="2" y="104"/>
                  </a:lnTo>
                  <a:lnTo>
                    <a:pt x="8" y="90"/>
                  </a:lnTo>
                  <a:lnTo>
                    <a:pt x="17" y="77"/>
                  </a:lnTo>
                  <a:lnTo>
                    <a:pt x="77" y="17"/>
                  </a:lnTo>
                  <a:lnTo>
                    <a:pt x="90" y="7"/>
                  </a:lnTo>
                  <a:lnTo>
                    <a:pt x="104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5797550" y="6118226"/>
              <a:ext cx="28575" cy="28575"/>
            </a:xfrm>
            <a:custGeom>
              <a:avLst/>
              <a:gdLst>
                <a:gd name="T0" fmla="*/ 59 w 178"/>
                <a:gd name="T1" fmla="*/ 0 h 179"/>
                <a:gd name="T2" fmla="*/ 75 w 178"/>
                <a:gd name="T3" fmla="*/ 3 h 179"/>
                <a:gd name="T4" fmla="*/ 89 w 178"/>
                <a:gd name="T5" fmla="*/ 8 h 179"/>
                <a:gd name="T6" fmla="*/ 102 w 178"/>
                <a:gd name="T7" fmla="*/ 18 h 179"/>
                <a:gd name="T8" fmla="*/ 161 w 178"/>
                <a:gd name="T9" fmla="*/ 78 h 179"/>
                <a:gd name="T10" fmla="*/ 171 w 178"/>
                <a:gd name="T11" fmla="*/ 91 h 179"/>
                <a:gd name="T12" fmla="*/ 176 w 178"/>
                <a:gd name="T13" fmla="*/ 105 h 179"/>
                <a:gd name="T14" fmla="*/ 178 w 178"/>
                <a:gd name="T15" fmla="*/ 120 h 179"/>
                <a:gd name="T16" fmla="*/ 176 w 178"/>
                <a:gd name="T17" fmla="*/ 135 h 179"/>
                <a:gd name="T18" fmla="*/ 171 w 178"/>
                <a:gd name="T19" fmla="*/ 149 h 179"/>
                <a:gd name="T20" fmla="*/ 161 w 178"/>
                <a:gd name="T21" fmla="*/ 162 h 179"/>
                <a:gd name="T22" fmla="*/ 148 w 178"/>
                <a:gd name="T23" fmla="*/ 172 h 179"/>
                <a:gd name="T24" fmla="*/ 134 w 178"/>
                <a:gd name="T25" fmla="*/ 177 h 179"/>
                <a:gd name="T26" fmla="*/ 119 w 178"/>
                <a:gd name="T27" fmla="*/ 179 h 179"/>
                <a:gd name="T28" fmla="*/ 104 w 178"/>
                <a:gd name="T29" fmla="*/ 177 h 179"/>
                <a:gd name="T30" fmla="*/ 90 w 178"/>
                <a:gd name="T31" fmla="*/ 172 h 179"/>
                <a:gd name="T32" fmla="*/ 77 w 178"/>
                <a:gd name="T33" fmla="*/ 162 h 179"/>
                <a:gd name="T34" fmla="*/ 17 w 178"/>
                <a:gd name="T35" fmla="*/ 102 h 179"/>
                <a:gd name="T36" fmla="*/ 8 w 178"/>
                <a:gd name="T37" fmla="*/ 89 h 179"/>
                <a:gd name="T38" fmla="*/ 2 w 178"/>
                <a:gd name="T39" fmla="*/ 75 h 179"/>
                <a:gd name="T40" fmla="*/ 0 w 178"/>
                <a:gd name="T41" fmla="*/ 60 h 179"/>
                <a:gd name="T42" fmla="*/ 2 w 178"/>
                <a:gd name="T43" fmla="*/ 45 h 179"/>
                <a:gd name="T44" fmla="*/ 8 w 178"/>
                <a:gd name="T45" fmla="*/ 31 h 179"/>
                <a:gd name="T46" fmla="*/ 17 w 178"/>
                <a:gd name="T47" fmla="*/ 18 h 179"/>
                <a:gd name="T48" fmla="*/ 30 w 178"/>
                <a:gd name="T49" fmla="*/ 8 h 179"/>
                <a:gd name="T50" fmla="*/ 44 w 178"/>
                <a:gd name="T51" fmla="*/ 3 h 179"/>
                <a:gd name="T52" fmla="*/ 59 w 178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9">
                  <a:moveTo>
                    <a:pt x="59" y="0"/>
                  </a:moveTo>
                  <a:lnTo>
                    <a:pt x="75" y="3"/>
                  </a:lnTo>
                  <a:lnTo>
                    <a:pt x="89" y="8"/>
                  </a:lnTo>
                  <a:lnTo>
                    <a:pt x="102" y="18"/>
                  </a:lnTo>
                  <a:lnTo>
                    <a:pt x="161" y="78"/>
                  </a:lnTo>
                  <a:lnTo>
                    <a:pt x="171" y="91"/>
                  </a:lnTo>
                  <a:lnTo>
                    <a:pt x="176" y="105"/>
                  </a:lnTo>
                  <a:lnTo>
                    <a:pt x="178" y="120"/>
                  </a:lnTo>
                  <a:lnTo>
                    <a:pt x="176" y="135"/>
                  </a:lnTo>
                  <a:lnTo>
                    <a:pt x="171" y="149"/>
                  </a:lnTo>
                  <a:lnTo>
                    <a:pt x="161" y="162"/>
                  </a:lnTo>
                  <a:lnTo>
                    <a:pt x="148" y="172"/>
                  </a:lnTo>
                  <a:lnTo>
                    <a:pt x="134" y="177"/>
                  </a:lnTo>
                  <a:lnTo>
                    <a:pt x="119" y="179"/>
                  </a:lnTo>
                  <a:lnTo>
                    <a:pt x="104" y="177"/>
                  </a:lnTo>
                  <a:lnTo>
                    <a:pt x="90" y="172"/>
                  </a:lnTo>
                  <a:lnTo>
                    <a:pt x="77" y="162"/>
                  </a:lnTo>
                  <a:lnTo>
                    <a:pt x="17" y="102"/>
                  </a:lnTo>
                  <a:lnTo>
                    <a:pt x="8" y="89"/>
                  </a:lnTo>
                  <a:lnTo>
                    <a:pt x="2" y="75"/>
                  </a:lnTo>
                  <a:lnTo>
                    <a:pt x="0" y="60"/>
                  </a:lnTo>
                  <a:lnTo>
                    <a:pt x="2" y="45"/>
                  </a:lnTo>
                  <a:lnTo>
                    <a:pt x="8" y="31"/>
                  </a:lnTo>
                  <a:lnTo>
                    <a:pt x="17" y="18"/>
                  </a:lnTo>
                  <a:lnTo>
                    <a:pt x="30" y="8"/>
                  </a:lnTo>
                  <a:lnTo>
                    <a:pt x="44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5826125" y="6099176"/>
              <a:ext cx="26988" cy="28575"/>
            </a:xfrm>
            <a:custGeom>
              <a:avLst/>
              <a:gdLst>
                <a:gd name="T0" fmla="*/ 119 w 179"/>
                <a:gd name="T1" fmla="*/ 0 h 179"/>
                <a:gd name="T2" fmla="*/ 135 w 179"/>
                <a:gd name="T3" fmla="*/ 2 h 179"/>
                <a:gd name="T4" fmla="*/ 149 w 179"/>
                <a:gd name="T5" fmla="*/ 8 h 179"/>
                <a:gd name="T6" fmla="*/ 162 w 179"/>
                <a:gd name="T7" fmla="*/ 18 h 179"/>
                <a:gd name="T8" fmla="*/ 171 w 179"/>
                <a:gd name="T9" fmla="*/ 31 h 179"/>
                <a:gd name="T10" fmla="*/ 177 w 179"/>
                <a:gd name="T11" fmla="*/ 45 h 179"/>
                <a:gd name="T12" fmla="*/ 179 w 179"/>
                <a:gd name="T13" fmla="*/ 60 h 179"/>
                <a:gd name="T14" fmla="*/ 177 w 179"/>
                <a:gd name="T15" fmla="*/ 75 h 179"/>
                <a:gd name="T16" fmla="*/ 171 w 179"/>
                <a:gd name="T17" fmla="*/ 89 h 179"/>
                <a:gd name="T18" fmla="*/ 162 w 179"/>
                <a:gd name="T19" fmla="*/ 102 h 179"/>
                <a:gd name="T20" fmla="*/ 102 w 179"/>
                <a:gd name="T21" fmla="*/ 162 h 179"/>
                <a:gd name="T22" fmla="*/ 89 w 179"/>
                <a:gd name="T23" fmla="*/ 172 h 179"/>
                <a:gd name="T24" fmla="*/ 75 w 179"/>
                <a:gd name="T25" fmla="*/ 178 h 179"/>
                <a:gd name="T26" fmla="*/ 60 w 179"/>
                <a:gd name="T27" fmla="*/ 179 h 179"/>
                <a:gd name="T28" fmla="*/ 45 w 179"/>
                <a:gd name="T29" fmla="*/ 178 h 179"/>
                <a:gd name="T30" fmla="*/ 31 w 179"/>
                <a:gd name="T31" fmla="*/ 172 h 179"/>
                <a:gd name="T32" fmla="*/ 18 w 179"/>
                <a:gd name="T33" fmla="*/ 162 h 179"/>
                <a:gd name="T34" fmla="*/ 8 w 179"/>
                <a:gd name="T35" fmla="*/ 149 h 179"/>
                <a:gd name="T36" fmla="*/ 3 w 179"/>
                <a:gd name="T37" fmla="*/ 135 h 179"/>
                <a:gd name="T38" fmla="*/ 0 w 179"/>
                <a:gd name="T39" fmla="*/ 119 h 179"/>
                <a:gd name="T40" fmla="*/ 3 w 179"/>
                <a:gd name="T41" fmla="*/ 104 h 179"/>
                <a:gd name="T42" fmla="*/ 8 w 179"/>
                <a:gd name="T43" fmla="*/ 90 h 179"/>
                <a:gd name="T44" fmla="*/ 18 w 179"/>
                <a:gd name="T45" fmla="*/ 77 h 179"/>
                <a:gd name="T46" fmla="*/ 77 w 179"/>
                <a:gd name="T47" fmla="*/ 18 h 179"/>
                <a:gd name="T48" fmla="*/ 90 w 179"/>
                <a:gd name="T49" fmla="*/ 8 h 179"/>
                <a:gd name="T50" fmla="*/ 104 w 179"/>
                <a:gd name="T51" fmla="*/ 2 h 179"/>
                <a:gd name="T52" fmla="*/ 119 w 179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79">
                  <a:moveTo>
                    <a:pt x="119" y="0"/>
                  </a:moveTo>
                  <a:lnTo>
                    <a:pt x="135" y="2"/>
                  </a:lnTo>
                  <a:lnTo>
                    <a:pt x="149" y="8"/>
                  </a:lnTo>
                  <a:lnTo>
                    <a:pt x="162" y="18"/>
                  </a:lnTo>
                  <a:lnTo>
                    <a:pt x="171" y="31"/>
                  </a:lnTo>
                  <a:lnTo>
                    <a:pt x="177" y="45"/>
                  </a:lnTo>
                  <a:lnTo>
                    <a:pt x="179" y="60"/>
                  </a:lnTo>
                  <a:lnTo>
                    <a:pt x="177" y="75"/>
                  </a:lnTo>
                  <a:lnTo>
                    <a:pt x="171" y="89"/>
                  </a:lnTo>
                  <a:lnTo>
                    <a:pt x="162" y="102"/>
                  </a:lnTo>
                  <a:lnTo>
                    <a:pt x="102" y="162"/>
                  </a:lnTo>
                  <a:lnTo>
                    <a:pt x="89" y="172"/>
                  </a:lnTo>
                  <a:lnTo>
                    <a:pt x="75" y="178"/>
                  </a:lnTo>
                  <a:lnTo>
                    <a:pt x="60" y="179"/>
                  </a:lnTo>
                  <a:lnTo>
                    <a:pt x="45" y="178"/>
                  </a:lnTo>
                  <a:lnTo>
                    <a:pt x="31" y="172"/>
                  </a:lnTo>
                  <a:lnTo>
                    <a:pt x="18" y="162"/>
                  </a:lnTo>
                  <a:lnTo>
                    <a:pt x="8" y="149"/>
                  </a:lnTo>
                  <a:lnTo>
                    <a:pt x="3" y="135"/>
                  </a:lnTo>
                  <a:lnTo>
                    <a:pt x="0" y="119"/>
                  </a:lnTo>
                  <a:lnTo>
                    <a:pt x="3" y="104"/>
                  </a:lnTo>
                  <a:lnTo>
                    <a:pt x="8" y="90"/>
                  </a:lnTo>
                  <a:lnTo>
                    <a:pt x="18" y="77"/>
                  </a:lnTo>
                  <a:lnTo>
                    <a:pt x="77" y="18"/>
                  </a:lnTo>
                  <a:lnTo>
                    <a:pt x="90" y="8"/>
                  </a:lnTo>
                  <a:lnTo>
                    <a:pt x="104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5491163" y="5776913"/>
              <a:ext cx="409575" cy="247650"/>
            </a:xfrm>
            <a:custGeom>
              <a:avLst/>
              <a:gdLst>
                <a:gd name="T0" fmla="*/ 2280 w 2580"/>
                <a:gd name="T1" fmla="*/ 0 h 1552"/>
                <a:gd name="T2" fmla="*/ 2295 w 2580"/>
                <a:gd name="T3" fmla="*/ 2 h 1552"/>
                <a:gd name="T4" fmla="*/ 2309 w 2580"/>
                <a:gd name="T5" fmla="*/ 7 h 1552"/>
                <a:gd name="T6" fmla="*/ 2322 w 2580"/>
                <a:gd name="T7" fmla="*/ 16 h 1552"/>
                <a:gd name="T8" fmla="*/ 2332 w 2580"/>
                <a:gd name="T9" fmla="*/ 28 h 1552"/>
                <a:gd name="T10" fmla="*/ 2339 w 2580"/>
                <a:gd name="T11" fmla="*/ 42 h 1552"/>
                <a:gd name="T12" fmla="*/ 2342 w 2580"/>
                <a:gd name="T13" fmla="*/ 57 h 1552"/>
                <a:gd name="T14" fmla="*/ 2341 w 2580"/>
                <a:gd name="T15" fmla="*/ 72 h 1552"/>
                <a:gd name="T16" fmla="*/ 2336 w 2580"/>
                <a:gd name="T17" fmla="*/ 86 h 1552"/>
                <a:gd name="T18" fmla="*/ 2327 w 2580"/>
                <a:gd name="T19" fmla="*/ 99 h 1552"/>
                <a:gd name="T20" fmla="*/ 2315 w 2580"/>
                <a:gd name="T21" fmla="*/ 110 h 1552"/>
                <a:gd name="T22" fmla="*/ 1074 w 2580"/>
                <a:gd name="T23" fmla="*/ 941 h 1552"/>
                <a:gd name="T24" fmla="*/ 2504 w 2580"/>
                <a:gd name="T25" fmla="*/ 503 h 1552"/>
                <a:gd name="T26" fmla="*/ 2519 w 2580"/>
                <a:gd name="T27" fmla="*/ 501 h 1552"/>
                <a:gd name="T28" fmla="*/ 2534 w 2580"/>
                <a:gd name="T29" fmla="*/ 502 h 1552"/>
                <a:gd name="T30" fmla="*/ 2549 w 2580"/>
                <a:gd name="T31" fmla="*/ 507 h 1552"/>
                <a:gd name="T32" fmla="*/ 2561 w 2580"/>
                <a:gd name="T33" fmla="*/ 517 h 1552"/>
                <a:gd name="T34" fmla="*/ 2571 w 2580"/>
                <a:gd name="T35" fmla="*/ 529 h 1552"/>
                <a:gd name="T36" fmla="*/ 2577 w 2580"/>
                <a:gd name="T37" fmla="*/ 543 h 1552"/>
                <a:gd name="T38" fmla="*/ 2580 w 2580"/>
                <a:gd name="T39" fmla="*/ 559 h 1552"/>
                <a:gd name="T40" fmla="*/ 2578 w 2580"/>
                <a:gd name="T41" fmla="*/ 574 h 1552"/>
                <a:gd name="T42" fmla="*/ 2573 w 2580"/>
                <a:gd name="T43" fmla="*/ 588 h 1552"/>
                <a:gd name="T44" fmla="*/ 2564 w 2580"/>
                <a:gd name="T45" fmla="*/ 600 h 1552"/>
                <a:gd name="T46" fmla="*/ 2552 w 2580"/>
                <a:gd name="T47" fmla="*/ 611 h 1552"/>
                <a:gd name="T48" fmla="*/ 2538 w 2580"/>
                <a:gd name="T49" fmla="*/ 618 h 1552"/>
                <a:gd name="T50" fmla="*/ 730 w 2580"/>
                <a:gd name="T51" fmla="*/ 1170 h 1552"/>
                <a:gd name="T52" fmla="*/ 174 w 2580"/>
                <a:gd name="T53" fmla="*/ 1542 h 1552"/>
                <a:gd name="T54" fmla="*/ 158 w 2580"/>
                <a:gd name="T55" fmla="*/ 1550 h 1552"/>
                <a:gd name="T56" fmla="*/ 141 w 2580"/>
                <a:gd name="T57" fmla="*/ 1552 h 1552"/>
                <a:gd name="T58" fmla="*/ 127 w 2580"/>
                <a:gd name="T59" fmla="*/ 1551 h 1552"/>
                <a:gd name="T60" fmla="*/ 113 w 2580"/>
                <a:gd name="T61" fmla="*/ 1545 h 1552"/>
                <a:gd name="T62" fmla="*/ 101 w 2580"/>
                <a:gd name="T63" fmla="*/ 1537 h 1552"/>
                <a:gd name="T64" fmla="*/ 92 w 2580"/>
                <a:gd name="T65" fmla="*/ 1526 h 1552"/>
                <a:gd name="T66" fmla="*/ 85 w 2580"/>
                <a:gd name="T67" fmla="*/ 1512 h 1552"/>
                <a:gd name="T68" fmla="*/ 82 w 2580"/>
                <a:gd name="T69" fmla="*/ 1496 h 1552"/>
                <a:gd name="T70" fmla="*/ 83 w 2580"/>
                <a:gd name="T71" fmla="*/ 1481 h 1552"/>
                <a:gd name="T72" fmla="*/ 87 w 2580"/>
                <a:gd name="T73" fmla="*/ 1466 h 1552"/>
                <a:gd name="T74" fmla="*/ 96 w 2580"/>
                <a:gd name="T75" fmla="*/ 1453 h 1552"/>
                <a:gd name="T76" fmla="*/ 108 w 2580"/>
                <a:gd name="T77" fmla="*/ 1443 h 1552"/>
                <a:gd name="T78" fmla="*/ 335 w 2580"/>
                <a:gd name="T79" fmla="*/ 1291 h 1552"/>
                <a:gd name="T80" fmla="*/ 76 w 2580"/>
                <a:gd name="T81" fmla="*/ 1371 h 1552"/>
                <a:gd name="T82" fmla="*/ 70 w 2580"/>
                <a:gd name="T83" fmla="*/ 1372 h 1552"/>
                <a:gd name="T84" fmla="*/ 65 w 2580"/>
                <a:gd name="T85" fmla="*/ 1373 h 1552"/>
                <a:gd name="T86" fmla="*/ 59 w 2580"/>
                <a:gd name="T87" fmla="*/ 1373 h 1552"/>
                <a:gd name="T88" fmla="*/ 44 w 2580"/>
                <a:gd name="T89" fmla="*/ 1372 h 1552"/>
                <a:gd name="T90" fmla="*/ 30 w 2580"/>
                <a:gd name="T91" fmla="*/ 1365 h 1552"/>
                <a:gd name="T92" fmla="*/ 18 w 2580"/>
                <a:gd name="T93" fmla="*/ 1357 h 1552"/>
                <a:gd name="T94" fmla="*/ 8 w 2580"/>
                <a:gd name="T95" fmla="*/ 1346 h 1552"/>
                <a:gd name="T96" fmla="*/ 2 w 2580"/>
                <a:gd name="T97" fmla="*/ 1331 h 1552"/>
                <a:gd name="T98" fmla="*/ 0 w 2580"/>
                <a:gd name="T99" fmla="*/ 1315 h 1552"/>
                <a:gd name="T100" fmla="*/ 1 w 2580"/>
                <a:gd name="T101" fmla="*/ 1300 h 1552"/>
                <a:gd name="T102" fmla="*/ 6 w 2580"/>
                <a:gd name="T103" fmla="*/ 1286 h 1552"/>
                <a:gd name="T104" fmla="*/ 15 w 2580"/>
                <a:gd name="T105" fmla="*/ 1273 h 1552"/>
                <a:gd name="T106" fmla="*/ 27 w 2580"/>
                <a:gd name="T107" fmla="*/ 1263 h 1552"/>
                <a:gd name="T108" fmla="*/ 42 w 2580"/>
                <a:gd name="T109" fmla="*/ 1257 h 1552"/>
                <a:gd name="T110" fmla="*/ 678 w 2580"/>
                <a:gd name="T111" fmla="*/ 1061 h 1552"/>
                <a:gd name="T112" fmla="*/ 2249 w 2580"/>
                <a:gd name="T113" fmla="*/ 11 h 1552"/>
                <a:gd name="T114" fmla="*/ 2264 w 2580"/>
                <a:gd name="T115" fmla="*/ 4 h 1552"/>
                <a:gd name="T116" fmla="*/ 2280 w 2580"/>
                <a:gd name="T117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80" h="1552">
                  <a:moveTo>
                    <a:pt x="2280" y="0"/>
                  </a:moveTo>
                  <a:lnTo>
                    <a:pt x="2295" y="2"/>
                  </a:lnTo>
                  <a:lnTo>
                    <a:pt x="2309" y="7"/>
                  </a:lnTo>
                  <a:lnTo>
                    <a:pt x="2322" y="16"/>
                  </a:lnTo>
                  <a:lnTo>
                    <a:pt x="2332" y="28"/>
                  </a:lnTo>
                  <a:lnTo>
                    <a:pt x="2339" y="42"/>
                  </a:lnTo>
                  <a:lnTo>
                    <a:pt x="2342" y="57"/>
                  </a:lnTo>
                  <a:lnTo>
                    <a:pt x="2341" y="72"/>
                  </a:lnTo>
                  <a:lnTo>
                    <a:pt x="2336" y="86"/>
                  </a:lnTo>
                  <a:lnTo>
                    <a:pt x="2327" y="99"/>
                  </a:lnTo>
                  <a:lnTo>
                    <a:pt x="2315" y="110"/>
                  </a:lnTo>
                  <a:lnTo>
                    <a:pt x="1074" y="941"/>
                  </a:lnTo>
                  <a:lnTo>
                    <a:pt x="2504" y="503"/>
                  </a:lnTo>
                  <a:lnTo>
                    <a:pt x="2519" y="501"/>
                  </a:lnTo>
                  <a:lnTo>
                    <a:pt x="2534" y="502"/>
                  </a:lnTo>
                  <a:lnTo>
                    <a:pt x="2549" y="507"/>
                  </a:lnTo>
                  <a:lnTo>
                    <a:pt x="2561" y="517"/>
                  </a:lnTo>
                  <a:lnTo>
                    <a:pt x="2571" y="529"/>
                  </a:lnTo>
                  <a:lnTo>
                    <a:pt x="2577" y="543"/>
                  </a:lnTo>
                  <a:lnTo>
                    <a:pt x="2580" y="559"/>
                  </a:lnTo>
                  <a:lnTo>
                    <a:pt x="2578" y="574"/>
                  </a:lnTo>
                  <a:lnTo>
                    <a:pt x="2573" y="588"/>
                  </a:lnTo>
                  <a:lnTo>
                    <a:pt x="2564" y="600"/>
                  </a:lnTo>
                  <a:lnTo>
                    <a:pt x="2552" y="611"/>
                  </a:lnTo>
                  <a:lnTo>
                    <a:pt x="2538" y="618"/>
                  </a:lnTo>
                  <a:lnTo>
                    <a:pt x="730" y="1170"/>
                  </a:lnTo>
                  <a:lnTo>
                    <a:pt x="174" y="1542"/>
                  </a:lnTo>
                  <a:lnTo>
                    <a:pt x="158" y="1550"/>
                  </a:lnTo>
                  <a:lnTo>
                    <a:pt x="141" y="1552"/>
                  </a:lnTo>
                  <a:lnTo>
                    <a:pt x="127" y="1551"/>
                  </a:lnTo>
                  <a:lnTo>
                    <a:pt x="113" y="1545"/>
                  </a:lnTo>
                  <a:lnTo>
                    <a:pt x="101" y="1537"/>
                  </a:lnTo>
                  <a:lnTo>
                    <a:pt x="92" y="1526"/>
                  </a:lnTo>
                  <a:lnTo>
                    <a:pt x="85" y="1512"/>
                  </a:lnTo>
                  <a:lnTo>
                    <a:pt x="82" y="1496"/>
                  </a:lnTo>
                  <a:lnTo>
                    <a:pt x="83" y="1481"/>
                  </a:lnTo>
                  <a:lnTo>
                    <a:pt x="87" y="1466"/>
                  </a:lnTo>
                  <a:lnTo>
                    <a:pt x="96" y="1453"/>
                  </a:lnTo>
                  <a:lnTo>
                    <a:pt x="108" y="1443"/>
                  </a:lnTo>
                  <a:lnTo>
                    <a:pt x="335" y="1291"/>
                  </a:lnTo>
                  <a:lnTo>
                    <a:pt x="76" y="1371"/>
                  </a:lnTo>
                  <a:lnTo>
                    <a:pt x="70" y="1372"/>
                  </a:lnTo>
                  <a:lnTo>
                    <a:pt x="65" y="1373"/>
                  </a:lnTo>
                  <a:lnTo>
                    <a:pt x="59" y="1373"/>
                  </a:lnTo>
                  <a:lnTo>
                    <a:pt x="44" y="1372"/>
                  </a:lnTo>
                  <a:lnTo>
                    <a:pt x="30" y="1365"/>
                  </a:lnTo>
                  <a:lnTo>
                    <a:pt x="18" y="1357"/>
                  </a:lnTo>
                  <a:lnTo>
                    <a:pt x="8" y="1346"/>
                  </a:lnTo>
                  <a:lnTo>
                    <a:pt x="2" y="1331"/>
                  </a:lnTo>
                  <a:lnTo>
                    <a:pt x="0" y="1315"/>
                  </a:lnTo>
                  <a:lnTo>
                    <a:pt x="1" y="1300"/>
                  </a:lnTo>
                  <a:lnTo>
                    <a:pt x="6" y="1286"/>
                  </a:lnTo>
                  <a:lnTo>
                    <a:pt x="15" y="1273"/>
                  </a:lnTo>
                  <a:lnTo>
                    <a:pt x="27" y="1263"/>
                  </a:lnTo>
                  <a:lnTo>
                    <a:pt x="42" y="1257"/>
                  </a:lnTo>
                  <a:lnTo>
                    <a:pt x="678" y="1061"/>
                  </a:lnTo>
                  <a:lnTo>
                    <a:pt x="2249" y="11"/>
                  </a:lnTo>
                  <a:lnTo>
                    <a:pt x="2264" y="4"/>
                  </a:lnTo>
                  <a:lnTo>
                    <a:pt x="2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4482552" y="5775325"/>
            <a:ext cx="411163" cy="557213"/>
            <a:chOff x="4479925" y="5775325"/>
            <a:chExt cx="411163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" name="Freeform 68"/>
            <p:cNvSpPr>
              <a:spLocks/>
            </p:cNvSpPr>
            <p:nvPr/>
          </p:nvSpPr>
          <p:spPr bwMode="auto">
            <a:xfrm>
              <a:off x="4633913" y="5775325"/>
              <a:ext cx="73025" cy="112713"/>
            </a:xfrm>
            <a:custGeom>
              <a:avLst/>
              <a:gdLst>
                <a:gd name="T0" fmla="*/ 325 w 421"/>
                <a:gd name="T1" fmla="*/ 0 h 712"/>
                <a:gd name="T2" fmla="*/ 340 w 421"/>
                <a:gd name="T3" fmla="*/ 2 h 712"/>
                <a:gd name="T4" fmla="*/ 354 w 421"/>
                <a:gd name="T5" fmla="*/ 9 h 712"/>
                <a:gd name="T6" fmla="*/ 366 w 421"/>
                <a:gd name="T7" fmla="*/ 22 h 712"/>
                <a:gd name="T8" fmla="*/ 374 w 421"/>
                <a:gd name="T9" fmla="*/ 37 h 712"/>
                <a:gd name="T10" fmla="*/ 377 w 421"/>
                <a:gd name="T11" fmla="*/ 54 h 712"/>
                <a:gd name="T12" fmla="*/ 421 w 421"/>
                <a:gd name="T13" fmla="*/ 612 h 712"/>
                <a:gd name="T14" fmla="*/ 420 w 421"/>
                <a:gd name="T15" fmla="*/ 629 h 712"/>
                <a:gd name="T16" fmla="*/ 415 w 421"/>
                <a:gd name="T17" fmla="*/ 645 h 712"/>
                <a:gd name="T18" fmla="*/ 405 w 421"/>
                <a:gd name="T19" fmla="*/ 658 h 712"/>
                <a:gd name="T20" fmla="*/ 393 w 421"/>
                <a:gd name="T21" fmla="*/ 669 h 712"/>
                <a:gd name="T22" fmla="*/ 378 w 421"/>
                <a:gd name="T23" fmla="*/ 675 h 712"/>
                <a:gd name="T24" fmla="*/ 220 w 421"/>
                <a:gd name="T25" fmla="*/ 711 h 712"/>
                <a:gd name="T26" fmla="*/ 214 w 421"/>
                <a:gd name="T27" fmla="*/ 712 h 712"/>
                <a:gd name="T28" fmla="*/ 209 w 421"/>
                <a:gd name="T29" fmla="*/ 712 h 712"/>
                <a:gd name="T30" fmla="*/ 191 w 421"/>
                <a:gd name="T31" fmla="*/ 710 h 712"/>
                <a:gd name="T32" fmla="*/ 177 w 421"/>
                <a:gd name="T33" fmla="*/ 701 h 712"/>
                <a:gd name="T34" fmla="*/ 165 w 421"/>
                <a:gd name="T35" fmla="*/ 689 h 712"/>
                <a:gd name="T36" fmla="*/ 157 w 421"/>
                <a:gd name="T37" fmla="*/ 672 h 712"/>
                <a:gd name="T38" fmla="*/ 2 w 421"/>
                <a:gd name="T39" fmla="*/ 164 h 712"/>
                <a:gd name="T40" fmla="*/ 0 w 421"/>
                <a:gd name="T41" fmla="*/ 148 h 712"/>
                <a:gd name="T42" fmla="*/ 1 w 421"/>
                <a:gd name="T43" fmla="*/ 133 h 712"/>
                <a:gd name="T44" fmla="*/ 6 w 421"/>
                <a:gd name="T45" fmla="*/ 118 h 712"/>
                <a:gd name="T46" fmla="*/ 14 w 421"/>
                <a:gd name="T47" fmla="*/ 105 h 712"/>
                <a:gd name="T48" fmla="*/ 25 w 421"/>
                <a:gd name="T49" fmla="*/ 94 h 712"/>
                <a:gd name="T50" fmla="*/ 38 w 421"/>
                <a:gd name="T51" fmla="*/ 88 h 712"/>
                <a:gd name="T52" fmla="*/ 309 w 421"/>
                <a:gd name="T53" fmla="*/ 2 h 712"/>
                <a:gd name="T54" fmla="*/ 325 w 421"/>
                <a:gd name="T55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1" h="712">
                  <a:moveTo>
                    <a:pt x="325" y="0"/>
                  </a:moveTo>
                  <a:lnTo>
                    <a:pt x="340" y="2"/>
                  </a:lnTo>
                  <a:lnTo>
                    <a:pt x="354" y="9"/>
                  </a:lnTo>
                  <a:lnTo>
                    <a:pt x="366" y="22"/>
                  </a:lnTo>
                  <a:lnTo>
                    <a:pt x="374" y="37"/>
                  </a:lnTo>
                  <a:lnTo>
                    <a:pt x="377" y="54"/>
                  </a:lnTo>
                  <a:lnTo>
                    <a:pt x="421" y="612"/>
                  </a:lnTo>
                  <a:lnTo>
                    <a:pt x="420" y="629"/>
                  </a:lnTo>
                  <a:lnTo>
                    <a:pt x="415" y="645"/>
                  </a:lnTo>
                  <a:lnTo>
                    <a:pt x="405" y="658"/>
                  </a:lnTo>
                  <a:lnTo>
                    <a:pt x="393" y="669"/>
                  </a:lnTo>
                  <a:lnTo>
                    <a:pt x="378" y="675"/>
                  </a:lnTo>
                  <a:lnTo>
                    <a:pt x="220" y="711"/>
                  </a:lnTo>
                  <a:lnTo>
                    <a:pt x="214" y="712"/>
                  </a:lnTo>
                  <a:lnTo>
                    <a:pt x="209" y="712"/>
                  </a:lnTo>
                  <a:lnTo>
                    <a:pt x="191" y="710"/>
                  </a:lnTo>
                  <a:lnTo>
                    <a:pt x="177" y="701"/>
                  </a:lnTo>
                  <a:lnTo>
                    <a:pt x="165" y="689"/>
                  </a:lnTo>
                  <a:lnTo>
                    <a:pt x="157" y="672"/>
                  </a:lnTo>
                  <a:lnTo>
                    <a:pt x="2" y="164"/>
                  </a:lnTo>
                  <a:lnTo>
                    <a:pt x="0" y="148"/>
                  </a:lnTo>
                  <a:lnTo>
                    <a:pt x="1" y="133"/>
                  </a:lnTo>
                  <a:lnTo>
                    <a:pt x="6" y="118"/>
                  </a:lnTo>
                  <a:lnTo>
                    <a:pt x="14" y="105"/>
                  </a:lnTo>
                  <a:lnTo>
                    <a:pt x="25" y="94"/>
                  </a:lnTo>
                  <a:lnTo>
                    <a:pt x="38" y="88"/>
                  </a:lnTo>
                  <a:lnTo>
                    <a:pt x="309" y="2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9"/>
            <p:cNvSpPr>
              <a:spLocks noEditPoints="1"/>
            </p:cNvSpPr>
            <p:nvPr/>
          </p:nvSpPr>
          <p:spPr bwMode="auto">
            <a:xfrm>
              <a:off x="4479925" y="5946775"/>
              <a:ext cx="411163" cy="385763"/>
            </a:xfrm>
            <a:custGeom>
              <a:avLst/>
              <a:gdLst>
                <a:gd name="T0" fmla="*/ 1145 w 2331"/>
                <a:gd name="T1" fmla="*/ 1556 h 2424"/>
                <a:gd name="T2" fmla="*/ 1092 w 2331"/>
                <a:gd name="T3" fmla="*/ 1771 h 2424"/>
                <a:gd name="T4" fmla="*/ 1092 w 2331"/>
                <a:gd name="T5" fmla="*/ 1920 h 2424"/>
                <a:gd name="T6" fmla="*/ 1235 w 2331"/>
                <a:gd name="T7" fmla="*/ 1952 h 2424"/>
                <a:gd name="T8" fmla="*/ 1274 w 2331"/>
                <a:gd name="T9" fmla="*/ 1817 h 2424"/>
                <a:gd name="T10" fmla="*/ 1223 w 2331"/>
                <a:gd name="T11" fmla="*/ 1603 h 2424"/>
                <a:gd name="T12" fmla="*/ 1187 w 2331"/>
                <a:gd name="T13" fmla="*/ 1496 h 2424"/>
                <a:gd name="T14" fmla="*/ 771 w 2331"/>
                <a:gd name="T15" fmla="*/ 1004 h 2424"/>
                <a:gd name="T16" fmla="*/ 719 w 2331"/>
                <a:gd name="T17" fmla="*/ 1212 h 2424"/>
                <a:gd name="T18" fmla="*/ 703 w 2331"/>
                <a:gd name="T19" fmla="*/ 1367 h 2424"/>
                <a:gd name="T20" fmla="*/ 839 w 2331"/>
                <a:gd name="T21" fmla="*/ 1429 h 2424"/>
                <a:gd name="T22" fmla="*/ 900 w 2331"/>
                <a:gd name="T23" fmla="*/ 1302 h 2424"/>
                <a:gd name="T24" fmla="*/ 851 w 2331"/>
                <a:gd name="T25" fmla="*/ 1097 h 2424"/>
                <a:gd name="T26" fmla="*/ 815 w 2331"/>
                <a:gd name="T27" fmla="*/ 969 h 2424"/>
                <a:gd name="T28" fmla="*/ 1531 w 2331"/>
                <a:gd name="T29" fmla="*/ 990 h 2424"/>
                <a:gd name="T30" fmla="*/ 1483 w 2331"/>
                <a:gd name="T31" fmla="*/ 1183 h 2424"/>
                <a:gd name="T32" fmla="*/ 1455 w 2331"/>
                <a:gd name="T33" fmla="*/ 1345 h 2424"/>
                <a:gd name="T34" fmla="*/ 1577 w 2331"/>
                <a:gd name="T35" fmla="*/ 1435 h 2424"/>
                <a:gd name="T36" fmla="*/ 1660 w 2331"/>
                <a:gd name="T37" fmla="*/ 1314 h 2424"/>
                <a:gd name="T38" fmla="*/ 1616 w 2331"/>
                <a:gd name="T39" fmla="*/ 1125 h 2424"/>
                <a:gd name="T40" fmla="*/ 1578 w 2331"/>
                <a:gd name="T41" fmla="*/ 978 h 2424"/>
                <a:gd name="T42" fmla="*/ 515 w 2331"/>
                <a:gd name="T43" fmla="*/ 208 h 2424"/>
                <a:gd name="T44" fmla="*/ 472 w 2331"/>
                <a:gd name="T45" fmla="*/ 381 h 2424"/>
                <a:gd name="T46" fmla="*/ 435 w 2331"/>
                <a:gd name="T47" fmla="*/ 550 h 2424"/>
                <a:gd name="T48" fmla="*/ 538 w 2331"/>
                <a:gd name="T49" fmla="*/ 664 h 2424"/>
                <a:gd name="T50" fmla="*/ 642 w 2331"/>
                <a:gd name="T51" fmla="*/ 550 h 2424"/>
                <a:gd name="T52" fmla="*/ 605 w 2331"/>
                <a:gd name="T53" fmla="*/ 381 h 2424"/>
                <a:gd name="T54" fmla="*/ 560 w 2331"/>
                <a:gd name="T55" fmla="*/ 208 h 2424"/>
                <a:gd name="T56" fmla="*/ 1761 w 2331"/>
                <a:gd name="T57" fmla="*/ 205 h 2424"/>
                <a:gd name="T58" fmla="*/ 1723 w 2331"/>
                <a:gd name="T59" fmla="*/ 352 h 2424"/>
                <a:gd name="T60" fmla="*/ 1680 w 2331"/>
                <a:gd name="T61" fmla="*/ 541 h 2424"/>
                <a:gd name="T62" fmla="*/ 1762 w 2331"/>
                <a:gd name="T63" fmla="*/ 661 h 2424"/>
                <a:gd name="T64" fmla="*/ 1884 w 2331"/>
                <a:gd name="T65" fmla="*/ 572 h 2424"/>
                <a:gd name="T66" fmla="*/ 1856 w 2331"/>
                <a:gd name="T67" fmla="*/ 409 h 2424"/>
                <a:gd name="T68" fmla="*/ 1808 w 2331"/>
                <a:gd name="T69" fmla="*/ 217 h 2424"/>
                <a:gd name="T70" fmla="*/ 2272 w 2331"/>
                <a:gd name="T71" fmla="*/ 120 h 2424"/>
                <a:gd name="T72" fmla="*/ 2323 w 2331"/>
                <a:gd name="T73" fmla="*/ 744 h 2424"/>
                <a:gd name="T74" fmla="*/ 2139 w 2331"/>
                <a:gd name="T75" fmla="*/ 1396 h 2424"/>
                <a:gd name="T76" fmla="*/ 1797 w 2331"/>
                <a:gd name="T77" fmla="*/ 1973 h 2424"/>
                <a:gd name="T78" fmla="*/ 1398 w 2331"/>
                <a:gd name="T79" fmla="*/ 2349 h 2424"/>
                <a:gd name="T80" fmla="*/ 1030 w 2331"/>
                <a:gd name="T81" fmla="*/ 2397 h 2424"/>
                <a:gd name="T82" fmla="*/ 634 w 2331"/>
                <a:gd name="T83" fmla="*/ 2091 h 2424"/>
                <a:gd name="T84" fmla="*/ 267 w 2331"/>
                <a:gd name="T85" fmla="*/ 1552 h 2424"/>
                <a:gd name="T86" fmla="*/ 34 w 2331"/>
                <a:gd name="T87" fmla="*/ 906 h 2424"/>
                <a:gd name="T88" fmla="*/ 25 w 2331"/>
                <a:gd name="T89" fmla="*/ 267 h 2424"/>
                <a:gd name="T90" fmla="*/ 381 w 2331"/>
                <a:gd name="T91" fmla="*/ 68 h 2424"/>
                <a:gd name="T92" fmla="*/ 762 w 2331"/>
                <a:gd name="T93" fmla="*/ 68 h 2424"/>
                <a:gd name="T94" fmla="*/ 1009 w 2331"/>
                <a:gd name="T95" fmla="*/ 354 h 2424"/>
                <a:gd name="T96" fmla="*/ 1162 w 2331"/>
                <a:gd name="T97" fmla="*/ 433 h 2424"/>
                <a:gd name="T98" fmla="*/ 1140 w 2331"/>
                <a:gd name="T99" fmla="*/ 509 h 2424"/>
                <a:gd name="T100" fmla="*/ 1086 w 2331"/>
                <a:gd name="T101" fmla="*/ 728 h 2424"/>
                <a:gd name="T102" fmla="*/ 1105 w 2331"/>
                <a:gd name="T103" fmla="*/ 869 h 2424"/>
                <a:gd name="T104" fmla="*/ 1251 w 2331"/>
                <a:gd name="T105" fmla="*/ 869 h 2424"/>
                <a:gd name="T106" fmla="*/ 1270 w 2331"/>
                <a:gd name="T107" fmla="*/ 728 h 2424"/>
                <a:gd name="T108" fmla="*/ 1217 w 2331"/>
                <a:gd name="T109" fmla="*/ 509 h 2424"/>
                <a:gd name="T110" fmla="*/ 1193 w 2331"/>
                <a:gd name="T111" fmla="*/ 434 h 2424"/>
                <a:gd name="T112" fmla="*/ 1384 w 2331"/>
                <a:gd name="T113" fmla="*/ 348 h 2424"/>
                <a:gd name="T114" fmla="*/ 1640 w 2331"/>
                <a:gd name="T115" fmla="*/ 35 h 2424"/>
                <a:gd name="T116" fmla="*/ 2079 w 2331"/>
                <a:gd name="T117" fmla="*/ 43 h 2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31" h="2424">
                  <a:moveTo>
                    <a:pt x="1178" y="1494"/>
                  </a:moveTo>
                  <a:lnTo>
                    <a:pt x="1169" y="1496"/>
                  </a:lnTo>
                  <a:lnTo>
                    <a:pt x="1162" y="1502"/>
                  </a:lnTo>
                  <a:lnTo>
                    <a:pt x="1157" y="1512"/>
                  </a:lnTo>
                  <a:lnTo>
                    <a:pt x="1156" y="1515"/>
                  </a:lnTo>
                  <a:lnTo>
                    <a:pt x="1154" y="1524"/>
                  </a:lnTo>
                  <a:lnTo>
                    <a:pt x="1150" y="1538"/>
                  </a:lnTo>
                  <a:lnTo>
                    <a:pt x="1145" y="1556"/>
                  </a:lnTo>
                  <a:lnTo>
                    <a:pt x="1140" y="1578"/>
                  </a:lnTo>
                  <a:lnTo>
                    <a:pt x="1133" y="1603"/>
                  </a:lnTo>
                  <a:lnTo>
                    <a:pt x="1126" y="1630"/>
                  </a:lnTo>
                  <a:lnTo>
                    <a:pt x="1119" y="1659"/>
                  </a:lnTo>
                  <a:lnTo>
                    <a:pt x="1112" y="1687"/>
                  </a:lnTo>
                  <a:lnTo>
                    <a:pt x="1105" y="1717"/>
                  </a:lnTo>
                  <a:lnTo>
                    <a:pt x="1098" y="1745"/>
                  </a:lnTo>
                  <a:lnTo>
                    <a:pt x="1092" y="1771"/>
                  </a:lnTo>
                  <a:lnTo>
                    <a:pt x="1086" y="1796"/>
                  </a:lnTo>
                  <a:lnTo>
                    <a:pt x="1082" y="1817"/>
                  </a:lnTo>
                  <a:lnTo>
                    <a:pt x="1078" y="1835"/>
                  </a:lnTo>
                  <a:lnTo>
                    <a:pt x="1076" y="1848"/>
                  </a:lnTo>
                  <a:lnTo>
                    <a:pt x="1075" y="1857"/>
                  </a:lnTo>
                  <a:lnTo>
                    <a:pt x="1077" y="1879"/>
                  </a:lnTo>
                  <a:lnTo>
                    <a:pt x="1083" y="1900"/>
                  </a:lnTo>
                  <a:lnTo>
                    <a:pt x="1092" y="1920"/>
                  </a:lnTo>
                  <a:lnTo>
                    <a:pt x="1105" y="1938"/>
                  </a:lnTo>
                  <a:lnTo>
                    <a:pt x="1121" y="1952"/>
                  </a:lnTo>
                  <a:lnTo>
                    <a:pt x="1138" y="1962"/>
                  </a:lnTo>
                  <a:lnTo>
                    <a:pt x="1158" y="1969"/>
                  </a:lnTo>
                  <a:lnTo>
                    <a:pt x="1178" y="1971"/>
                  </a:lnTo>
                  <a:lnTo>
                    <a:pt x="1198" y="1969"/>
                  </a:lnTo>
                  <a:lnTo>
                    <a:pt x="1217" y="1962"/>
                  </a:lnTo>
                  <a:lnTo>
                    <a:pt x="1235" y="1952"/>
                  </a:lnTo>
                  <a:lnTo>
                    <a:pt x="1251" y="1938"/>
                  </a:lnTo>
                  <a:lnTo>
                    <a:pt x="1264" y="1920"/>
                  </a:lnTo>
                  <a:lnTo>
                    <a:pt x="1273" y="1900"/>
                  </a:lnTo>
                  <a:lnTo>
                    <a:pt x="1279" y="1879"/>
                  </a:lnTo>
                  <a:lnTo>
                    <a:pt x="1281" y="1857"/>
                  </a:lnTo>
                  <a:lnTo>
                    <a:pt x="1280" y="1848"/>
                  </a:lnTo>
                  <a:lnTo>
                    <a:pt x="1278" y="1835"/>
                  </a:lnTo>
                  <a:lnTo>
                    <a:pt x="1274" y="1817"/>
                  </a:lnTo>
                  <a:lnTo>
                    <a:pt x="1270" y="1796"/>
                  </a:lnTo>
                  <a:lnTo>
                    <a:pt x="1264" y="1771"/>
                  </a:lnTo>
                  <a:lnTo>
                    <a:pt x="1258" y="1745"/>
                  </a:lnTo>
                  <a:lnTo>
                    <a:pt x="1251" y="1717"/>
                  </a:lnTo>
                  <a:lnTo>
                    <a:pt x="1244" y="1687"/>
                  </a:lnTo>
                  <a:lnTo>
                    <a:pt x="1237" y="1659"/>
                  </a:lnTo>
                  <a:lnTo>
                    <a:pt x="1230" y="1630"/>
                  </a:lnTo>
                  <a:lnTo>
                    <a:pt x="1223" y="1603"/>
                  </a:lnTo>
                  <a:lnTo>
                    <a:pt x="1217" y="1578"/>
                  </a:lnTo>
                  <a:lnTo>
                    <a:pt x="1211" y="1556"/>
                  </a:lnTo>
                  <a:lnTo>
                    <a:pt x="1206" y="1538"/>
                  </a:lnTo>
                  <a:lnTo>
                    <a:pt x="1203" y="1524"/>
                  </a:lnTo>
                  <a:lnTo>
                    <a:pt x="1200" y="1515"/>
                  </a:lnTo>
                  <a:lnTo>
                    <a:pt x="1199" y="1512"/>
                  </a:lnTo>
                  <a:lnTo>
                    <a:pt x="1195" y="1502"/>
                  </a:lnTo>
                  <a:lnTo>
                    <a:pt x="1187" y="1496"/>
                  </a:lnTo>
                  <a:lnTo>
                    <a:pt x="1178" y="1494"/>
                  </a:lnTo>
                  <a:close/>
                  <a:moveTo>
                    <a:pt x="799" y="961"/>
                  </a:moveTo>
                  <a:lnTo>
                    <a:pt x="790" y="963"/>
                  </a:lnTo>
                  <a:lnTo>
                    <a:pt x="782" y="969"/>
                  </a:lnTo>
                  <a:lnTo>
                    <a:pt x="777" y="979"/>
                  </a:lnTo>
                  <a:lnTo>
                    <a:pt x="777" y="981"/>
                  </a:lnTo>
                  <a:lnTo>
                    <a:pt x="774" y="991"/>
                  </a:lnTo>
                  <a:lnTo>
                    <a:pt x="771" y="1004"/>
                  </a:lnTo>
                  <a:lnTo>
                    <a:pt x="766" y="1023"/>
                  </a:lnTo>
                  <a:lnTo>
                    <a:pt x="760" y="1045"/>
                  </a:lnTo>
                  <a:lnTo>
                    <a:pt x="754" y="1070"/>
                  </a:lnTo>
                  <a:lnTo>
                    <a:pt x="747" y="1097"/>
                  </a:lnTo>
                  <a:lnTo>
                    <a:pt x="740" y="1125"/>
                  </a:lnTo>
                  <a:lnTo>
                    <a:pt x="733" y="1155"/>
                  </a:lnTo>
                  <a:lnTo>
                    <a:pt x="726" y="1183"/>
                  </a:lnTo>
                  <a:lnTo>
                    <a:pt x="719" y="1212"/>
                  </a:lnTo>
                  <a:lnTo>
                    <a:pt x="713" y="1238"/>
                  </a:lnTo>
                  <a:lnTo>
                    <a:pt x="707" y="1263"/>
                  </a:lnTo>
                  <a:lnTo>
                    <a:pt x="702" y="1285"/>
                  </a:lnTo>
                  <a:lnTo>
                    <a:pt x="699" y="1302"/>
                  </a:lnTo>
                  <a:lnTo>
                    <a:pt x="696" y="1316"/>
                  </a:lnTo>
                  <a:lnTo>
                    <a:pt x="696" y="1323"/>
                  </a:lnTo>
                  <a:lnTo>
                    <a:pt x="698" y="1346"/>
                  </a:lnTo>
                  <a:lnTo>
                    <a:pt x="703" y="1367"/>
                  </a:lnTo>
                  <a:lnTo>
                    <a:pt x="713" y="1386"/>
                  </a:lnTo>
                  <a:lnTo>
                    <a:pt x="726" y="1404"/>
                  </a:lnTo>
                  <a:lnTo>
                    <a:pt x="742" y="1418"/>
                  </a:lnTo>
                  <a:lnTo>
                    <a:pt x="759" y="1429"/>
                  </a:lnTo>
                  <a:lnTo>
                    <a:pt x="779" y="1435"/>
                  </a:lnTo>
                  <a:lnTo>
                    <a:pt x="799" y="1437"/>
                  </a:lnTo>
                  <a:lnTo>
                    <a:pt x="819" y="1435"/>
                  </a:lnTo>
                  <a:lnTo>
                    <a:pt x="839" y="1429"/>
                  </a:lnTo>
                  <a:lnTo>
                    <a:pt x="857" y="1418"/>
                  </a:lnTo>
                  <a:lnTo>
                    <a:pt x="873" y="1404"/>
                  </a:lnTo>
                  <a:lnTo>
                    <a:pt x="886" y="1386"/>
                  </a:lnTo>
                  <a:lnTo>
                    <a:pt x="895" y="1367"/>
                  </a:lnTo>
                  <a:lnTo>
                    <a:pt x="901" y="1346"/>
                  </a:lnTo>
                  <a:lnTo>
                    <a:pt x="903" y="1323"/>
                  </a:lnTo>
                  <a:lnTo>
                    <a:pt x="902" y="1316"/>
                  </a:lnTo>
                  <a:lnTo>
                    <a:pt x="900" y="1302"/>
                  </a:lnTo>
                  <a:lnTo>
                    <a:pt x="896" y="1285"/>
                  </a:lnTo>
                  <a:lnTo>
                    <a:pt x="891" y="1263"/>
                  </a:lnTo>
                  <a:lnTo>
                    <a:pt x="886" y="1238"/>
                  </a:lnTo>
                  <a:lnTo>
                    <a:pt x="880" y="1212"/>
                  </a:lnTo>
                  <a:lnTo>
                    <a:pt x="873" y="1183"/>
                  </a:lnTo>
                  <a:lnTo>
                    <a:pt x="866" y="1155"/>
                  </a:lnTo>
                  <a:lnTo>
                    <a:pt x="858" y="1125"/>
                  </a:lnTo>
                  <a:lnTo>
                    <a:pt x="851" y="1097"/>
                  </a:lnTo>
                  <a:lnTo>
                    <a:pt x="845" y="1070"/>
                  </a:lnTo>
                  <a:lnTo>
                    <a:pt x="838" y="1045"/>
                  </a:lnTo>
                  <a:lnTo>
                    <a:pt x="833" y="1023"/>
                  </a:lnTo>
                  <a:lnTo>
                    <a:pt x="827" y="1004"/>
                  </a:lnTo>
                  <a:lnTo>
                    <a:pt x="823" y="991"/>
                  </a:lnTo>
                  <a:lnTo>
                    <a:pt x="821" y="981"/>
                  </a:lnTo>
                  <a:lnTo>
                    <a:pt x="820" y="979"/>
                  </a:lnTo>
                  <a:lnTo>
                    <a:pt x="815" y="969"/>
                  </a:lnTo>
                  <a:lnTo>
                    <a:pt x="808" y="963"/>
                  </a:lnTo>
                  <a:lnTo>
                    <a:pt x="799" y="961"/>
                  </a:lnTo>
                  <a:close/>
                  <a:moveTo>
                    <a:pt x="1557" y="960"/>
                  </a:moveTo>
                  <a:lnTo>
                    <a:pt x="1548" y="963"/>
                  </a:lnTo>
                  <a:lnTo>
                    <a:pt x="1541" y="968"/>
                  </a:lnTo>
                  <a:lnTo>
                    <a:pt x="1535" y="978"/>
                  </a:lnTo>
                  <a:lnTo>
                    <a:pt x="1534" y="981"/>
                  </a:lnTo>
                  <a:lnTo>
                    <a:pt x="1531" y="990"/>
                  </a:lnTo>
                  <a:lnTo>
                    <a:pt x="1528" y="1004"/>
                  </a:lnTo>
                  <a:lnTo>
                    <a:pt x="1523" y="1022"/>
                  </a:lnTo>
                  <a:lnTo>
                    <a:pt x="1518" y="1044"/>
                  </a:lnTo>
                  <a:lnTo>
                    <a:pt x="1511" y="1070"/>
                  </a:lnTo>
                  <a:lnTo>
                    <a:pt x="1505" y="1096"/>
                  </a:lnTo>
                  <a:lnTo>
                    <a:pt x="1497" y="1125"/>
                  </a:lnTo>
                  <a:lnTo>
                    <a:pt x="1490" y="1153"/>
                  </a:lnTo>
                  <a:lnTo>
                    <a:pt x="1483" y="1183"/>
                  </a:lnTo>
                  <a:lnTo>
                    <a:pt x="1476" y="1211"/>
                  </a:lnTo>
                  <a:lnTo>
                    <a:pt x="1470" y="1237"/>
                  </a:lnTo>
                  <a:lnTo>
                    <a:pt x="1464" y="1262"/>
                  </a:lnTo>
                  <a:lnTo>
                    <a:pt x="1460" y="1284"/>
                  </a:lnTo>
                  <a:lnTo>
                    <a:pt x="1456" y="1301"/>
                  </a:lnTo>
                  <a:lnTo>
                    <a:pt x="1454" y="1314"/>
                  </a:lnTo>
                  <a:lnTo>
                    <a:pt x="1453" y="1323"/>
                  </a:lnTo>
                  <a:lnTo>
                    <a:pt x="1455" y="1345"/>
                  </a:lnTo>
                  <a:lnTo>
                    <a:pt x="1461" y="1366"/>
                  </a:lnTo>
                  <a:lnTo>
                    <a:pt x="1470" y="1386"/>
                  </a:lnTo>
                  <a:lnTo>
                    <a:pt x="1483" y="1404"/>
                  </a:lnTo>
                  <a:lnTo>
                    <a:pt x="1499" y="1418"/>
                  </a:lnTo>
                  <a:lnTo>
                    <a:pt x="1517" y="1428"/>
                  </a:lnTo>
                  <a:lnTo>
                    <a:pt x="1536" y="1435"/>
                  </a:lnTo>
                  <a:lnTo>
                    <a:pt x="1557" y="1437"/>
                  </a:lnTo>
                  <a:lnTo>
                    <a:pt x="1577" y="1435"/>
                  </a:lnTo>
                  <a:lnTo>
                    <a:pt x="1597" y="1428"/>
                  </a:lnTo>
                  <a:lnTo>
                    <a:pt x="1614" y="1418"/>
                  </a:lnTo>
                  <a:lnTo>
                    <a:pt x="1630" y="1404"/>
                  </a:lnTo>
                  <a:lnTo>
                    <a:pt x="1643" y="1386"/>
                  </a:lnTo>
                  <a:lnTo>
                    <a:pt x="1653" y="1366"/>
                  </a:lnTo>
                  <a:lnTo>
                    <a:pt x="1658" y="1345"/>
                  </a:lnTo>
                  <a:lnTo>
                    <a:pt x="1660" y="1323"/>
                  </a:lnTo>
                  <a:lnTo>
                    <a:pt x="1660" y="1314"/>
                  </a:lnTo>
                  <a:lnTo>
                    <a:pt x="1657" y="1301"/>
                  </a:lnTo>
                  <a:lnTo>
                    <a:pt x="1654" y="1284"/>
                  </a:lnTo>
                  <a:lnTo>
                    <a:pt x="1649" y="1262"/>
                  </a:lnTo>
                  <a:lnTo>
                    <a:pt x="1643" y="1237"/>
                  </a:lnTo>
                  <a:lnTo>
                    <a:pt x="1637" y="1211"/>
                  </a:lnTo>
                  <a:lnTo>
                    <a:pt x="1630" y="1183"/>
                  </a:lnTo>
                  <a:lnTo>
                    <a:pt x="1623" y="1153"/>
                  </a:lnTo>
                  <a:lnTo>
                    <a:pt x="1616" y="1125"/>
                  </a:lnTo>
                  <a:lnTo>
                    <a:pt x="1609" y="1096"/>
                  </a:lnTo>
                  <a:lnTo>
                    <a:pt x="1602" y="1070"/>
                  </a:lnTo>
                  <a:lnTo>
                    <a:pt x="1596" y="1044"/>
                  </a:lnTo>
                  <a:lnTo>
                    <a:pt x="1590" y="1022"/>
                  </a:lnTo>
                  <a:lnTo>
                    <a:pt x="1585" y="1004"/>
                  </a:lnTo>
                  <a:lnTo>
                    <a:pt x="1582" y="990"/>
                  </a:lnTo>
                  <a:lnTo>
                    <a:pt x="1579" y="981"/>
                  </a:lnTo>
                  <a:lnTo>
                    <a:pt x="1578" y="978"/>
                  </a:lnTo>
                  <a:lnTo>
                    <a:pt x="1573" y="968"/>
                  </a:lnTo>
                  <a:lnTo>
                    <a:pt x="1566" y="963"/>
                  </a:lnTo>
                  <a:lnTo>
                    <a:pt x="1557" y="960"/>
                  </a:lnTo>
                  <a:close/>
                  <a:moveTo>
                    <a:pt x="538" y="188"/>
                  </a:moveTo>
                  <a:lnTo>
                    <a:pt x="529" y="189"/>
                  </a:lnTo>
                  <a:lnTo>
                    <a:pt x="521" y="196"/>
                  </a:lnTo>
                  <a:lnTo>
                    <a:pt x="516" y="205"/>
                  </a:lnTo>
                  <a:lnTo>
                    <a:pt x="515" y="208"/>
                  </a:lnTo>
                  <a:lnTo>
                    <a:pt x="513" y="217"/>
                  </a:lnTo>
                  <a:lnTo>
                    <a:pt x="509" y="231"/>
                  </a:lnTo>
                  <a:lnTo>
                    <a:pt x="505" y="250"/>
                  </a:lnTo>
                  <a:lnTo>
                    <a:pt x="499" y="272"/>
                  </a:lnTo>
                  <a:lnTo>
                    <a:pt x="493" y="296"/>
                  </a:lnTo>
                  <a:lnTo>
                    <a:pt x="486" y="324"/>
                  </a:lnTo>
                  <a:lnTo>
                    <a:pt x="479" y="352"/>
                  </a:lnTo>
                  <a:lnTo>
                    <a:pt x="472" y="381"/>
                  </a:lnTo>
                  <a:lnTo>
                    <a:pt x="465" y="410"/>
                  </a:lnTo>
                  <a:lnTo>
                    <a:pt x="458" y="439"/>
                  </a:lnTo>
                  <a:lnTo>
                    <a:pt x="452" y="465"/>
                  </a:lnTo>
                  <a:lnTo>
                    <a:pt x="446" y="489"/>
                  </a:lnTo>
                  <a:lnTo>
                    <a:pt x="441" y="511"/>
                  </a:lnTo>
                  <a:lnTo>
                    <a:pt x="438" y="529"/>
                  </a:lnTo>
                  <a:lnTo>
                    <a:pt x="435" y="542"/>
                  </a:lnTo>
                  <a:lnTo>
                    <a:pt x="435" y="550"/>
                  </a:lnTo>
                  <a:lnTo>
                    <a:pt x="437" y="573"/>
                  </a:lnTo>
                  <a:lnTo>
                    <a:pt x="442" y="594"/>
                  </a:lnTo>
                  <a:lnTo>
                    <a:pt x="452" y="613"/>
                  </a:lnTo>
                  <a:lnTo>
                    <a:pt x="465" y="631"/>
                  </a:lnTo>
                  <a:lnTo>
                    <a:pt x="481" y="645"/>
                  </a:lnTo>
                  <a:lnTo>
                    <a:pt x="498" y="656"/>
                  </a:lnTo>
                  <a:lnTo>
                    <a:pt x="517" y="661"/>
                  </a:lnTo>
                  <a:lnTo>
                    <a:pt x="538" y="664"/>
                  </a:lnTo>
                  <a:lnTo>
                    <a:pt x="558" y="661"/>
                  </a:lnTo>
                  <a:lnTo>
                    <a:pt x="577" y="656"/>
                  </a:lnTo>
                  <a:lnTo>
                    <a:pt x="596" y="645"/>
                  </a:lnTo>
                  <a:lnTo>
                    <a:pt x="612" y="631"/>
                  </a:lnTo>
                  <a:lnTo>
                    <a:pt x="625" y="613"/>
                  </a:lnTo>
                  <a:lnTo>
                    <a:pt x="634" y="594"/>
                  </a:lnTo>
                  <a:lnTo>
                    <a:pt x="640" y="573"/>
                  </a:lnTo>
                  <a:lnTo>
                    <a:pt x="642" y="550"/>
                  </a:lnTo>
                  <a:lnTo>
                    <a:pt x="641" y="542"/>
                  </a:lnTo>
                  <a:lnTo>
                    <a:pt x="639" y="529"/>
                  </a:lnTo>
                  <a:lnTo>
                    <a:pt x="635" y="511"/>
                  </a:lnTo>
                  <a:lnTo>
                    <a:pt x="630" y="489"/>
                  </a:lnTo>
                  <a:lnTo>
                    <a:pt x="625" y="465"/>
                  </a:lnTo>
                  <a:lnTo>
                    <a:pt x="619" y="439"/>
                  </a:lnTo>
                  <a:lnTo>
                    <a:pt x="612" y="410"/>
                  </a:lnTo>
                  <a:lnTo>
                    <a:pt x="605" y="381"/>
                  </a:lnTo>
                  <a:lnTo>
                    <a:pt x="597" y="352"/>
                  </a:lnTo>
                  <a:lnTo>
                    <a:pt x="589" y="324"/>
                  </a:lnTo>
                  <a:lnTo>
                    <a:pt x="582" y="296"/>
                  </a:lnTo>
                  <a:lnTo>
                    <a:pt x="576" y="272"/>
                  </a:lnTo>
                  <a:lnTo>
                    <a:pt x="571" y="250"/>
                  </a:lnTo>
                  <a:lnTo>
                    <a:pt x="566" y="231"/>
                  </a:lnTo>
                  <a:lnTo>
                    <a:pt x="562" y="217"/>
                  </a:lnTo>
                  <a:lnTo>
                    <a:pt x="560" y="208"/>
                  </a:lnTo>
                  <a:lnTo>
                    <a:pt x="559" y="205"/>
                  </a:lnTo>
                  <a:lnTo>
                    <a:pt x="554" y="196"/>
                  </a:lnTo>
                  <a:lnTo>
                    <a:pt x="547" y="189"/>
                  </a:lnTo>
                  <a:lnTo>
                    <a:pt x="538" y="188"/>
                  </a:lnTo>
                  <a:close/>
                  <a:moveTo>
                    <a:pt x="1783" y="187"/>
                  </a:moveTo>
                  <a:lnTo>
                    <a:pt x="1773" y="189"/>
                  </a:lnTo>
                  <a:lnTo>
                    <a:pt x="1766" y="195"/>
                  </a:lnTo>
                  <a:lnTo>
                    <a:pt x="1761" y="205"/>
                  </a:lnTo>
                  <a:lnTo>
                    <a:pt x="1760" y="208"/>
                  </a:lnTo>
                  <a:lnTo>
                    <a:pt x="1757" y="217"/>
                  </a:lnTo>
                  <a:lnTo>
                    <a:pt x="1754" y="231"/>
                  </a:lnTo>
                  <a:lnTo>
                    <a:pt x="1749" y="249"/>
                  </a:lnTo>
                  <a:lnTo>
                    <a:pt x="1743" y="271"/>
                  </a:lnTo>
                  <a:lnTo>
                    <a:pt x="1737" y="296"/>
                  </a:lnTo>
                  <a:lnTo>
                    <a:pt x="1730" y="323"/>
                  </a:lnTo>
                  <a:lnTo>
                    <a:pt x="1723" y="352"/>
                  </a:lnTo>
                  <a:lnTo>
                    <a:pt x="1716" y="380"/>
                  </a:lnTo>
                  <a:lnTo>
                    <a:pt x="1709" y="409"/>
                  </a:lnTo>
                  <a:lnTo>
                    <a:pt x="1702" y="438"/>
                  </a:lnTo>
                  <a:lnTo>
                    <a:pt x="1696" y="464"/>
                  </a:lnTo>
                  <a:lnTo>
                    <a:pt x="1690" y="488"/>
                  </a:lnTo>
                  <a:lnTo>
                    <a:pt x="1685" y="510"/>
                  </a:lnTo>
                  <a:lnTo>
                    <a:pt x="1682" y="528"/>
                  </a:lnTo>
                  <a:lnTo>
                    <a:pt x="1680" y="541"/>
                  </a:lnTo>
                  <a:lnTo>
                    <a:pt x="1679" y="549"/>
                  </a:lnTo>
                  <a:lnTo>
                    <a:pt x="1681" y="572"/>
                  </a:lnTo>
                  <a:lnTo>
                    <a:pt x="1687" y="593"/>
                  </a:lnTo>
                  <a:lnTo>
                    <a:pt x="1696" y="613"/>
                  </a:lnTo>
                  <a:lnTo>
                    <a:pt x="1709" y="631"/>
                  </a:lnTo>
                  <a:lnTo>
                    <a:pt x="1725" y="645"/>
                  </a:lnTo>
                  <a:lnTo>
                    <a:pt x="1742" y="655"/>
                  </a:lnTo>
                  <a:lnTo>
                    <a:pt x="1762" y="661"/>
                  </a:lnTo>
                  <a:lnTo>
                    <a:pt x="1783" y="664"/>
                  </a:lnTo>
                  <a:lnTo>
                    <a:pt x="1803" y="661"/>
                  </a:lnTo>
                  <a:lnTo>
                    <a:pt x="1822" y="655"/>
                  </a:lnTo>
                  <a:lnTo>
                    <a:pt x="1840" y="645"/>
                  </a:lnTo>
                  <a:lnTo>
                    <a:pt x="1856" y="631"/>
                  </a:lnTo>
                  <a:lnTo>
                    <a:pt x="1869" y="613"/>
                  </a:lnTo>
                  <a:lnTo>
                    <a:pt x="1878" y="593"/>
                  </a:lnTo>
                  <a:lnTo>
                    <a:pt x="1884" y="572"/>
                  </a:lnTo>
                  <a:lnTo>
                    <a:pt x="1886" y="549"/>
                  </a:lnTo>
                  <a:lnTo>
                    <a:pt x="1885" y="541"/>
                  </a:lnTo>
                  <a:lnTo>
                    <a:pt x="1883" y="528"/>
                  </a:lnTo>
                  <a:lnTo>
                    <a:pt x="1879" y="510"/>
                  </a:lnTo>
                  <a:lnTo>
                    <a:pt x="1875" y="488"/>
                  </a:lnTo>
                  <a:lnTo>
                    <a:pt x="1869" y="464"/>
                  </a:lnTo>
                  <a:lnTo>
                    <a:pt x="1863" y="438"/>
                  </a:lnTo>
                  <a:lnTo>
                    <a:pt x="1856" y="409"/>
                  </a:lnTo>
                  <a:lnTo>
                    <a:pt x="1849" y="380"/>
                  </a:lnTo>
                  <a:lnTo>
                    <a:pt x="1842" y="352"/>
                  </a:lnTo>
                  <a:lnTo>
                    <a:pt x="1835" y="323"/>
                  </a:lnTo>
                  <a:lnTo>
                    <a:pt x="1828" y="296"/>
                  </a:lnTo>
                  <a:lnTo>
                    <a:pt x="1821" y="271"/>
                  </a:lnTo>
                  <a:lnTo>
                    <a:pt x="1816" y="249"/>
                  </a:lnTo>
                  <a:lnTo>
                    <a:pt x="1811" y="231"/>
                  </a:lnTo>
                  <a:lnTo>
                    <a:pt x="1808" y="217"/>
                  </a:lnTo>
                  <a:lnTo>
                    <a:pt x="1805" y="208"/>
                  </a:lnTo>
                  <a:lnTo>
                    <a:pt x="1804" y="205"/>
                  </a:lnTo>
                  <a:lnTo>
                    <a:pt x="1799" y="195"/>
                  </a:lnTo>
                  <a:lnTo>
                    <a:pt x="1792" y="189"/>
                  </a:lnTo>
                  <a:lnTo>
                    <a:pt x="1783" y="187"/>
                  </a:lnTo>
                  <a:close/>
                  <a:moveTo>
                    <a:pt x="2224" y="0"/>
                  </a:moveTo>
                  <a:lnTo>
                    <a:pt x="2249" y="57"/>
                  </a:lnTo>
                  <a:lnTo>
                    <a:pt x="2272" y="120"/>
                  </a:lnTo>
                  <a:lnTo>
                    <a:pt x="2290" y="186"/>
                  </a:lnTo>
                  <a:lnTo>
                    <a:pt x="2305" y="257"/>
                  </a:lnTo>
                  <a:lnTo>
                    <a:pt x="2316" y="332"/>
                  </a:lnTo>
                  <a:lnTo>
                    <a:pt x="2325" y="412"/>
                  </a:lnTo>
                  <a:lnTo>
                    <a:pt x="2330" y="496"/>
                  </a:lnTo>
                  <a:lnTo>
                    <a:pt x="2331" y="584"/>
                  </a:lnTo>
                  <a:lnTo>
                    <a:pt x="2329" y="664"/>
                  </a:lnTo>
                  <a:lnTo>
                    <a:pt x="2323" y="744"/>
                  </a:lnTo>
                  <a:lnTo>
                    <a:pt x="2312" y="825"/>
                  </a:lnTo>
                  <a:lnTo>
                    <a:pt x="2297" y="906"/>
                  </a:lnTo>
                  <a:lnTo>
                    <a:pt x="2279" y="989"/>
                  </a:lnTo>
                  <a:lnTo>
                    <a:pt x="2258" y="1071"/>
                  </a:lnTo>
                  <a:lnTo>
                    <a:pt x="2232" y="1153"/>
                  </a:lnTo>
                  <a:lnTo>
                    <a:pt x="2204" y="1235"/>
                  </a:lnTo>
                  <a:lnTo>
                    <a:pt x="2173" y="1316"/>
                  </a:lnTo>
                  <a:lnTo>
                    <a:pt x="2139" y="1396"/>
                  </a:lnTo>
                  <a:lnTo>
                    <a:pt x="2103" y="1474"/>
                  </a:lnTo>
                  <a:lnTo>
                    <a:pt x="2065" y="1552"/>
                  </a:lnTo>
                  <a:lnTo>
                    <a:pt x="2024" y="1628"/>
                  </a:lnTo>
                  <a:lnTo>
                    <a:pt x="1981" y="1702"/>
                  </a:lnTo>
                  <a:lnTo>
                    <a:pt x="1937" y="1773"/>
                  </a:lnTo>
                  <a:lnTo>
                    <a:pt x="1891" y="1843"/>
                  </a:lnTo>
                  <a:lnTo>
                    <a:pt x="1845" y="1910"/>
                  </a:lnTo>
                  <a:lnTo>
                    <a:pt x="1797" y="1973"/>
                  </a:lnTo>
                  <a:lnTo>
                    <a:pt x="1747" y="2034"/>
                  </a:lnTo>
                  <a:lnTo>
                    <a:pt x="1698" y="2091"/>
                  </a:lnTo>
                  <a:lnTo>
                    <a:pt x="1648" y="2145"/>
                  </a:lnTo>
                  <a:lnTo>
                    <a:pt x="1598" y="2195"/>
                  </a:lnTo>
                  <a:lnTo>
                    <a:pt x="1548" y="2240"/>
                  </a:lnTo>
                  <a:lnTo>
                    <a:pt x="1497" y="2281"/>
                  </a:lnTo>
                  <a:lnTo>
                    <a:pt x="1447" y="2317"/>
                  </a:lnTo>
                  <a:lnTo>
                    <a:pt x="1398" y="2349"/>
                  </a:lnTo>
                  <a:lnTo>
                    <a:pt x="1349" y="2376"/>
                  </a:lnTo>
                  <a:lnTo>
                    <a:pt x="1301" y="2397"/>
                  </a:lnTo>
                  <a:lnTo>
                    <a:pt x="1254" y="2411"/>
                  </a:lnTo>
                  <a:lnTo>
                    <a:pt x="1209" y="2421"/>
                  </a:lnTo>
                  <a:lnTo>
                    <a:pt x="1166" y="2424"/>
                  </a:lnTo>
                  <a:lnTo>
                    <a:pt x="1122" y="2421"/>
                  </a:lnTo>
                  <a:lnTo>
                    <a:pt x="1077" y="2411"/>
                  </a:lnTo>
                  <a:lnTo>
                    <a:pt x="1030" y="2397"/>
                  </a:lnTo>
                  <a:lnTo>
                    <a:pt x="982" y="2376"/>
                  </a:lnTo>
                  <a:lnTo>
                    <a:pt x="934" y="2349"/>
                  </a:lnTo>
                  <a:lnTo>
                    <a:pt x="885" y="2317"/>
                  </a:lnTo>
                  <a:lnTo>
                    <a:pt x="835" y="2281"/>
                  </a:lnTo>
                  <a:lnTo>
                    <a:pt x="784" y="2240"/>
                  </a:lnTo>
                  <a:lnTo>
                    <a:pt x="734" y="2195"/>
                  </a:lnTo>
                  <a:lnTo>
                    <a:pt x="684" y="2145"/>
                  </a:lnTo>
                  <a:lnTo>
                    <a:pt x="634" y="2091"/>
                  </a:lnTo>
                  <a:lnTo>
                    <a:pt x="583" y="2034"/>
                  </a:lnTo>
                  <a:lnTo>
                    <a:pt x="535" y="1973"/>
                  </a:lnTo>
                  <a:lnTo>
                    <a:pt x="487" y="1910"/>
                  </a:lnTo>
                  <a:lnTo>
                    <a:pt x="440" y="1843"/>
                  </a:lnTo>
                  <a:lnTo>
                    <a:pt x="395" y="1773"/>
                  </a:lnTo>
                  <a:lnTo>
                    <a:pt x="350" y="1702"/>
                  </a:lnTo>
                  <a:lnTo>
                    <a:pt x="307" y="1628"/>
                  </a:lnTo>
                  <a:lnTo>
                    <a:pt x="267" y="1552"/>
                  </a:lnTo>
                  <a:lnTo>
                    <a:pt x="229" y="1474"/>
                  </a:lnTo>
                  <a:lnTo>
                    <a:pt x="193" y="1396"/>
                  </a:lnTo>
                  <a:lnTo>
                    <a:pt x="159" y="1316"/>
                  </a:lnTo>
                  <a:lnTo>
                    <a:pt x="128" y="1235"/>
                  </a:lnTo>
                  <a:lnTo>
                    <a:pt x="99" y="1153"/>
                  </a:lnTo>
                  <a:lnTo>
                    <a:pt x="74" y="1071"/>
                  </a:lnTo>
                  <a:lnTo>
                    <a:pt x="52" y="989"/>
                  </a:lnTo>
                  <a:lnTo>
                    <a:pt x="34" y="906"/>
                  </a:lnTo>
                  <a:lnTo>
                    <a:pt x="20" y="825"/>
                  </a:lnTo>
                  <a:lnTo>
                    <a:pt x="9" y="744"/>
                  </a:lnTo>
                  <a:lnTo>
                    <a:pt x="3" y="664"/>
                  </a:lnTo>
                  <a:lnTo>
                    <a:pt x="0" y="584"/>
                  </a:lnTo>
                  <a:lnTo>
                    <a:pt x="2" y="498"/>
                  </a:lnTo>
                  <a:lnTo>
                    <a:pt x="7" y="417"/>
                  </a:lnTo>
                  <a:lnTo>
                    <a:pt x="14" y="339"/>
                  </a:lnTo>
                  <a:lnTo>
                    <a:pt x="25" y="267"/>
                  </a:lnTo>
                  <a:lnTo>
                    <a:pt x="39" y="197"/>
                  </a:lnTo>
                  <a:lnTo>
                    <a:pt x="56" y="132"/>
                  </a:lnTo>
                  <a:lnTo>
                    <a:pt x="77" y="70"/>
                  </a:lnTo>
                  <a:lnTo>
                    <a:pt x="100" y="14"/>
                  </a:lnTo>
                  <a:lnTo>
                    <a:pt x="174" y="34"/>
                  </a:lnTo>
                  <a:lnTo>
                    <a:pt x="244" y="50"/>
                  </a:lnTo>
                  <a:lnTo>
                    <a:pt x="313" y="61"/>
                  </a:lnTo>
                  <a:lnTo>
                    <a:pt x="381" y="68"/>
                  </a:lnTo>
                  <a:lnTo>
                    <a:pt x="445" y="71"/>
                  </a:lnTo>
                  <a:lnTo>
                    <a:pt x="503" y="69"/>
                  </a:lnTo>
                  <a:lnTo>
                    <a:pt x="558" y="64"/>
                  </a:lnTo>
                  <a:lnTo>
                    <a:pt x="609" y="55"/>
                  </a:lnTo>
                  <a:lnTo>
                    <a:pt x="655" y="43"/>
                  </a:lnTo>
                  <a:lnTo>
                    <a:pt x="698" y="29"/>
                  </a:lnTo>
                  <a:lnTo>
                    <a:pt x="737" y="13"/>
                  </a:lnTo>
                  <a:lnTo>
                    <a:pt x="762" y="68"/>
                  </a:lnTo>
                  <a:lnTo>
                    <a:pt x="789" y="119"/>
                  </a:lnTo>
                  <a:lnTo>
                    <a:pt x="819" y="165"/>
                  </a:lnTo>
                  <a:lnTo>
                    <a:pt x="851" y="206"/>
                  </a:lnTo>
                  <a:lnTo>
                    <a:pt x="883" y="243"/>
                  </a:lnTo>
                  <a:lnTo>
                    <a:pt x="915" y="276"/>
                  </a:lnTo>
                  <a:lnTo>
                    <a:pt x="947" y="306"/>
                  </a:lnTo>
                  <a:lnTo>
                    <a:pt x="979" y="332"/>
                  </a:lnTo>
                  <a:lnTo>
                    <a:pt x="1009" y="354"/>
                  </a:lnTo>
                  <a:lnTo>
                    <a:pt x="1038" y="372"/>
                  </a:lnTo>
                  <a:lnTo>
                    <a:pt x="1065" y="389"/>
                  </a:lnTo>
                  <a:lnTo>
                    <a:pt x="1090" y="401"/>
                  </a:lnTo>
                  <a:lnTo>
                    <a:pt x="1110" y="411"/>
                  </a:lnTo>
                  <a:lnTo>
                    <a:pt x="1127" y="419"/>
                  </a:lnTo>
                  <a:lnTo>
                    <a:pt x="1140" y="424"/>
                  </a:lnTo>
                  <a:lnTo>
                    <a:pt x="1165" y="431"/>
                  </a:lnTo>
                  <a:lnTo>
                    <a:pt x="1162" y="433"/>
                  </a:lnTo>
                  <a:lnTo>
                    <a:pt x="1160" y="436"/>
                  </a:lnTo>
                  <a:lnTo>
                    <a:pt x="1158" y="440"/>
                  </a:lnTo>
                  <a:lnTo>
                    <a:pt x="1157" y="443"/>
                  </a:lnTo>
                  <a:lnTo>
                    <a:pt x="1156" y="446"/>
                  </a:lnTo>
                  <a:lnTo>
                    <a:pt x="1154" y="455"/>
                  </a:lnTo>
                  <a:lnTo>
                    <a:pt x="1150" y="470"/>
                  </a:lnTo>
                  <a:lnTo>
                    <a:pt x="1145" y="487"/>
                  </a:lnTo>
                  <a:lnTo>
                    <a:pt x="1140" y="509"/>
                  </a:lnTo>
                  <a:lnTo>
                    <a:pt x="1133" y="535"/>
                  </a:lnTo>
                  <a:lnTo>
                    <a:pt x="1126" y="561"/>
                  </a:lnTo>
                  <a:lnTo>
                    <a:pt x="1119" y="590"/>
                  </a:lnTo>
                  <a:lnTo>
                    <a:pt x="1112" y="618"/>
                  </a:lnTo>
                  <a:lnTo>
                    <a:pt x="1105" y="648"/>
                  </a:lnTo>
                  <a:lnTo>
                    <a:pt x="1098" y="676"/>
                  </a:lnTo>
                  <a:lnTo>
                    <a:pt x="1092" y="702"/>
                  </a:lnTo>
                  <a:lnTo>
                    <a:pt x="1086" y="728"/>
                  </a:lnTo>
                  <a:lnTo>
                    <a:pt x="1082" y="749"/>
                  </a:lnTo>
                  <a:lnTo>
                    <a:pt x="1078" y="766"/>
                  </a:lnTo>
                  <a:lnTo>
                    <a:pt x="1076" y="779"/>
                  </a:lnTo>
                  <a:lnTo>
                    <a:pt x="1075" y="788"/>
                  </a:lnTo>
                  <a:lnTo>
                    <a:pt x="1077" y="810"/>
                  </a:lnTo>
                  <a:lnTo>
                    <a:pt x="1083" y="831"/>
                  </a:lnTo>
                  <a:lnTo>
                    <a:pt x="1092" y="851"/>
                  </a:lnTo>
                  <a:lnTo>
                    <a:pt x="1105" y="869"/>
                  </a:lnTo>
                  <a:lnTo>
                    <a:pt x="1121" y="883"/>
                  </a:lnTo>
                  <a:lnTo>
                    <a:pt x="1139" y="893"/>
                  </a:lnTo>
                  <a:lnTo>
                    <a:pt x="1158" y="900"/>
                  </a:lnTo>
                  <a:lnTo>
                    <a:pt x="1178" y="902"/>
                  </a:lnTo>
                  <a:lnTo>
                    <a:pt x="1198" y="900"/>
                  </a:lnTo>
                  <a:lnTo>
                    <a:pt x="1217" y="893"/>
                  </a:lnTo>
                  <a:lnTo>
                    <a:pt x="1235" y="883"/>
                  </a:lnTo>
                  <a:lnTo>
                    <a:pt x="1251" y="869"/>
                  </a:lnTo>
                  <a:lnTo>
                    <a:pt x="1264" y="851"/>
                  </a:lnTo>
                  <a:lnTo>
                    <a:pt x="1273" y="831"/>
                  </a:lnTo>
                  <a:lnTo>
                    <a:pt x="1279" y="810"/>
                  </a:lnTo>
                  <a:lnTo>
                    <a:pt x="1281" y="788"/>
                  </a:lnTo>
                  <a:lnTo>
                    <a:pt x="1280" y="779"/>
                  </a:lnTo>
                  <a:lnTo>
                    <a:pt x="1278" y="766"/>
                  </a:lnTo>
                  <a:lnTo>
                    <a:pt x="1274" y="749"/>
                  </a:lnTo>
                  <a:lnTo>
                    <a:pt x="1270" y="728"/>
                  </a:lnTo>
                  <a:lnTo>
                    <a:pt x="1264" y="702"/>
                  </a:lnTo>
                  <a:lnTo>
                    <a:pt x="1258" y="676"/>
                  </a:lnTo>
                  <a:lnTo>
                    <a:pt x="1251" y="648"/>
                  </a:lnTo>
                  <a:lnTo>
                    <a:pt x="1244" y="618"/>
                  </a:lnTo>
                  <a:lnTo>
                    <a:pt x="1237" y="590"/>
                  </a:lnTo>
                  <a:lnTo>
                    <a:pt x="1230" y="561"/>
                  </a:lnTo>
                  <a:lnTo>
                    <a:pt x="1223" y="535"/>
                  </a:lnTo>
                  <a:lnTo>
                    <a:pt x="1217" y="509"/>
                  </a:lnTo>
                  <a:lnTo>
                    <a:pt x="1211" y="487"/>
                  </a:lnTo>
                  <a:lnTo>
                    <a:pt x="1206" y="470"/>
                  </a:lnTo>
                  <a:lnTo>
                    <a:pt x="1203" y="455"/>
                  </a:lnTo>
                  <a:lnTo>
                    <a:pt x="1200" y="446"/>
                  </a:lnTo>
                  <a:lnTo>
                    <a:pt x="1199" y="443"/>
                  </a:lnTo>
                  <a:lnTo>
                    <a:pt x="1198" y="440"/>
                  </a:lnTo>
                  <a:lnTo>
                    <a:pt x="1196" y="436"/>
                  </a:lnTo>
                  <a:lnTo>
                    <a:pt x="1193" y="434"/>
                  </a:lnTo>
                  <a:lnTo>
                    <a:pt x="1220" y="431"/>
                  </a:lnTo>
                  <a:lnTo>
                    <a:pt x="1246" y="424"/>
                  </a:lnTo>
                  <a:lnTo>
                    <a:pt x="1259" y="419"/>
                  </a:lnTo>
                  <a:lnTo>
                    <a:pt x="1277" y="411"/>
                  </a:lnTo>
                  <a:lnTo>
                    <a:pt x="1299" y="400"/>
                  </a:lnTo>
                  <a:lnTo>
                    <a:pt x="1325" y="386"/>
                  </a:lnTo>
                  <a:lnTo>
                    <a:pt x="1354" y="369"/>
                  </a:lnTo>
                  <a:lnTo>
                    <a:pt x="1384" y="348"/>
                  </a:lnTo>
                  <a:lnTo>
                    <a:pt x="1417" y="324"/>
                  </a:lnTo>
                  <a:lnTo>
                    <a:pt x="1450" y="296"/>
                  </a:lnTo>
                  <a:lnTo>
                    <a:pt x="1484" y="264"/>
                  </a:lnTo>
                  <a:lnTo>
                    <a:pt x="1517" y="228"/>
                  </a:lnTo>
                  <a:lnTo>
                    <a:pt x="1551" y="186"/>
                  </a:lnTo>
                  <a:lnTo>
                    <a:pt x="1583" y="141"/>
                  </a:lnTo>
                  <a:lnTo>
                    <a:pt x="1613" y="90"/>
                  </a:lnTo>
                  <a:lnTo>
                    <a:pt x="1640" y="35"/>
                  </a:lnTo>
                  <a:lnTo>
                    <a:pt x="1685" y="49"/>
                  </a:lnTo>
                  <a:lnTo>
                    <a:pt x="1732" y="60"/>
                  </a:lnTo>
                  <a:lnTo>
                    <a:pt x="1784" y="67"/>
                  </a:lnTo>
                  <a:lnTo>
                    <a:pt x="1837" y="70"/>
                  </a:lnTo>
                  <a:lnTo>
                    <a:pt x="1893" y="69"/>
                  </a:lnTo>
                  <a:lnTo>
                    <a:pt x="1952" y="65"/>
                  </a:lnTo>
                  <a:lnTo>
                    <a:pt x="2014" y="55"/>
                  </a:lnTo>
                  <a:lnTo>
                    <a:pt x="2079" y="43"/>
                  </a:lnTo>
                  <a:lnTo>
                    <a:pt x="2146" y="25"/>
                  </a:lnTo>
                  <a:lnTo>
                    <a:pt x="2215" y="4"/>
                  </a:lnTo>
                  <a:lnTo>
                    <a:pt x="2220" y="2"/>
                  </a:lnTo>
                  <a:lnTo>
                    <a:pt x="2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0"/>
            <p:cNvSpPr>
              <a:spLocks/>
            </p:cNvSpPr>
            <p:nvPr/>
          </p:nvSpPr>
          <p:spPr bwMode="auto">
            <a:xfrm>
              <a:off x="4489450" y="5815013"/>
              <a:ext cx="382588" cy="182563"/>
            </a:xfrm>
            <a:custGeom>
              <a:avLst/>
              <a:gdLst>
                <a:gd name="T0" fmla="*/ 725 w 2164"/>
                <a:gd name="T1" fmla="*/ 3 h 1151"/>
                <a:gd name="T2" fmla="*/ 895 w 2164"/>
                <a:gd name="T3" fmla="*/ 520 h 1151"/>
                <a:gd name="T4" fmla="*/ 963 w 2164"/>
                <a:gd name="T5" fmla="*/ 574 h 1151"/>
                <a:gd name="T6" fmla="*/ 1054 w 2164"/>
                <a:gd name="T7" fmla="*/ 582 h 1151"/>
                <a:gd name="T8" fmla="*/ 1268 w 2164"/>
                <a:gd name="T9" fmla="*/ 520 h 1151"/>
                <a:gd name="T10" fmla="*/ 1325 w 2164"/>
                <a:gd name="T11" fmla="*/ 450 h 1151"/>
                <a:gd name="T12" fmla="*/ 1341 w 2164"/>
                <a:gd name="T13" fmla="*/ 356 h 1151"/>
                <a:gd name="T14" fmla="*/ 1372 w 2164"/>
                <a:gd name="T15" fmla="*/ 6 h 1151"/>
                <a:gd name="T16" fmla="*/ 1485 w 2164"/>
                <a:gd name="T17" fmla="*/ 2 h 1151"/>
                <a:gd name="T18" fmla="*/ 1617 w 2164"/>
                <a:gd name="T19" fmla="*/ 32 h 1151"/>
                <a:gd name="T20" fmla="*/ 1689 w 2164"/>
                <a:gd name="T21" fmla="*/ 71 h 1151"/>
                <a:gd name="T22" fmla="*/ 1697 w 2164"/>
                <a:gd name="T23" fmla="*/ 122 h 1151"/>
                <a:gd name="T24" fmla="*/ 1649 w 2164"/>
                <a:gd name="T25" fmla="*/ 239 h 1151"/>
                <a:gd name="T26" fmla="*/ 1768 w 2164"/>
                <a:gd name="T27" fmla="*/ 318 h 1151"/>
                <a:gd name="T28" fmla="*/ 1947 w 2164"/>
                <a:gd name="T29" fmla="*/ 410 h 1151"/>
                <a:gd name="T30" fmla="*/ 2086 w 2164"/>
                <a:gd name="T31" fmla="*/ 536 h 1151"/>
                <a:gd name="T32" fmla="*/ 2162 w 2164"/>
                <a:gd name="T33" fmla="*/ 655 h 1151"/>
                <a:gd name="T34" fmla="*/ 2152 w 2164"/>
                <a:gd name="T35" fmla="*/ 705 h 1151"/>
                <a:gd name="T36" fmla="*/ 2064 w 2164"/>
                <a:gd name="T37" fmla="*/ 744 h 1151"/>
                <a:gd name="T38" fmla="*/ 1893 w 2164"/>
                <a:gd name="T39" fmla="*/ 782 h 1151"/>
                <a:gd name="T40" fmla="*/ 1745 w 2164"/>
                <a:gd name="T41" fmla="*/ 786 h 1151"/>
                <a:gd name="T42" fmla="*/ 1628 w 2164"/>
                <a:gd name="T43" fmla="*/ 762 h 1151"/>
                <a:gd name="T44" fmla="*/ 1545 w 2164"/>
                <a:gd name="T45" fmla="*/ 719 h 1151"/>
                <a:gd name="T46" fmla="*/ 1490 w 2164"/>
                <a:gd name="T47" fmla="*/ 806 h 1151"/>
                <a:gd name="T48" fmla="*/ 1420 w 2164"/>
                <a:gd name="T49" fmla="*/ 932 h 1151"/>
                <a:gd name="T50" fmla="*/ 1341 w 2164"/>
                <a:gd name="T51" fmla="*/ 1024 h 1151"/>
                <a:gd name="T52" fmla="*/ 1262 w 2164"/>
                <a:gd name="T53" fmla="*/ 1088 h 1151"/>
                <a:gd name="T54" fmla="*/ 1195 w 2164"/>
                <a:gd name="T55" fmla="*/ 1128 h 1151"/>
                <a:gd name="T56" fmla="*/ 1152 w 2164"/>
                <a:gd name="T57" fmla="*/ 1148 h 1151"/>
                <a:gd name="T58" fmla="*/ 1116 w 2164"/>
                <a:gd name="T59" fmla="*/ 1148 h 1151"/>
                <a:gd name="T60" fmla="*/ 1072 w 2164"/>
                <a:gd name="T61" fmla="*/ 1128 h 1151"/>
                <a:gd name="T62" fmla="*/ 1002 w 2164"/>
                <a:gd name="T63" fmla="*/ 1086 h 1151"/>
                <a:gd name="T64" fmla="*/ 921 w 2164"/>
                <a:gd name="T65" fmla="*/ 1019 h 1151"/>
                <a:gd name="T66" fmla="*/ 840 w 2164"/>
                <a:gd name="T67" fmla="*/ 921 h 1151"/>
                <a:gd name="T68" fmla="*/ 772 w 2164"/>
                <a:gd name="T69" fmla="*/ 788 h 1151"/>
                <a:gd name="T70" fmla="*/ 717 w 2164"/>
                <a:gd name="T71" fmla="*/ 694 h 1151"/>
                <a:gd name="T72" fmla="*/ 636 w 2164"/>
                <a:gd name="T73" fmla="*/ 740 h 1151"/>
                <a:gd name="T74" fmla="*/ 526 w 2164"/>
                <a:gd name="T75" fmla="*/ 774 h 1151"/>
                <a:gd name="T76" fmla="*/ 386 w 2164"/>
                <a:gd name="T77" fmla="*/ 788 h 1151"/>
                <a:gd name="T78" fmla="*/ 185 w 2164"/>
                <a:gd name="T79" fmla="*/ 765 h 1151"/>
                <a:gd name="T80" fmla="*/ 23 w 2164"/>
                <a:gd name="T81" fmla="*/ 718 h 1151"/>
                <a:gd name="T82" fmla="*/ 0 w 2164"/>
                <a:gd name="T83" fmla="*/ 675 h 1151"/>
                <a:gd name="T84" fmla="*/ 33 w 2164"/>
                <a:gd name="T85" fmla="*/ 592 h 1151"/>
                <a:gd name="T86" fmla="*/ 136 w 2164"/>
                <a:gd name="T87" fmla="*/ 466 h 1151"/>
                <a:gd name="T88" fmla="*/ 273 w 2164"/>
                <a:gd name="T89" fmla="*/ 368 h 1151"/>
                <a:gd name="T90" fmla="*/ 446 w 2164"/>
                <a:gd name="T91" fmla="*/ 298 h 1151"/>
                <a:gd name="T92" fmla="*/ 468 w 2164"/>
                <a:gd name="T93" fmla="*/ 205 h 1151"/>
                <a:gd name="T94" fmla="*/ 436 w 2164"/>
                <a:gd name="T95" fmla="*/ 103 h 1151"/>
                <a:gd name="T96" fmla="*/ 456 w 2164"/>
                <a:gd name="T97" fmla="*/ 58 h 1151"/>
                <a:gd name="T98" fmla="*/ 565 w 2164"/>
                <a:gd name="T99" fmla="*/ 17 h 1151"/>
                <a:gd name="T100" fmla="*/ 691 w 2164"/>
                <a:gd name="T101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4" h="1151">
                  <a:moveTo>
                    <a:pt x="691" y="0"/>
                  </a:moveTo>
                  <a:lnTo>
                    <a:pt x="709" y="1"/>
                  </a:lnTo>
                  <a:lnTo>
                    <a:pt x="725" y="3"/>
                  </a:lnTo>
                  <a:lnTo>
                    <a:pt x="867" y="464"/>
                  </a:lnTo>
                  <a:lnTo>
                    <a:pt x="879" y="494"/>
                  </a:lnTo>
                  <a:lnTo>
                    <a:pt x="895" y="520"/>
                  </a:lnTo>
                  <a:lnTo>
                    <a:pt x="914" y="542"/>
                  </a:lnTo>
                  <a:lnTo>
                    <a:pt x="937" y="561"/>
                  </a:lnTo>
                  <a:lnTo>
                    <a:pt x="963" y="574"/>
                  </a:lnTo>
                  <a:lnTo>
                    <a:pt x="991" y="583"/>
                  </a:lnTo>
                  <a:lnTo>
                    <a:pt x="1021" y="585"/>
                  </a:lnTo>
                  <a:lnTo>
                    <a:pt x="1054" y="582"/>
                  </a:lnTo>
                  <a:lnTo>
                    <a:pt x="1212" y="546"/>
                  </a:lnTo>
                  <a:lnTo>
                    <a:pt x="1241" y="536"/>
                  </a:lnTo>
                  <a:lnTo>
                    <a:pt x="1268" y="520"/>
                  </a:lnTo>
                  <a:lnTo>
                    <a:pt x="1291" y="500"/>
                  </a:lnTo>
                  <a:lnTo>
                    <a:pt x="1310" y="477"/>
                  </a:lnTo>
                  <a:lnTo>
                    <a:pt x="1325" y="450"/>
                  </a:lnTo>
                  <a:lnTo>
                    <a:pt x="1335" y="420"/>
                  </a:lnTo>
                  <a:lnTo>
                    <a:pt x="1341" y="389"/>
                  </a:lnTo>
                  <a:lnTo>
                    <a:pt x="1341" y="356"/>
                  </a:lnTo>
                  <a:lnTo>
                    <a:pt x="1316" y="25"/>
                  </a:lnTo>
                  <a:lnTo>
                    <a:pt x="1342" y="15"/>
                  </a:lnTo>
                  <a:lnTo>
                    <a:pt x="1372" y="6"/>
                  </a:lnTo>
                  <a:lnTo>
                    <a:pt x="1406" y="2"/>
                  </a:lnTo>
                  <a:lnTo>
                    <a:pt x="1443" y="0"/>
                  </a:lnTo>
                  <a:lnTo>
                    <a:pt x="1485" y="2"/>
                  </a:lnTo>
                  <a:lnTo>
                    <a:pt x="1527" y="7"/>
                  </a:lnTo>
                  <a:lnTo>
                    <a:pt x="1571" y="17"/>
                  </a:lnTo>
                  <a:lnTo>
                    <a:pt x="1617" y="32"/>
                  </a:lnTo>
                  <a:lnTo>
                    <a:pt x="1664" y="49"/>
                  </a:lnTo>
                  <a:lnTo>
                    <a:pt x="1678" y="58"/>
                  </a:lnTo>
                  <a:lnTo>
                    <a:pt x="1689" y="71"/>
                  </a:lnTo>
                  <a:lnTo>
                    <a:pt x="1696" y="87"/>
                  </a:lnTo>
                  <a:lnTo>
                    <a:pt x="1699" y="103"/>
                  </a:lnTo>
                  <a:lnTo>
                    <a:pt x="1697" y="122"/>
                  </a:lnTo>
                  <a:lnTo>
                    <a:pt x="1684" y="163"/>
                  </a:lnTo>
                  <a:lnTo>
                    <a:pt x="1668" y="201"/>
                  </a:lnTo>
                  <a:lnTo>
                    <a:pt x="1649" y="239"/>
                  </a:lnTo>
                  <a:lnTo>
                    <a:pt x="1626" y="275"/>
                  </a:lnTo>
                  <a:lnTo>
                    <a:pt x="1699" y="295"/>
                  </a:lnTo>
                  <a:lnTo>
                    <a:pt x="1768" y="318"/>
                  </a:lnTo>
                  <a:lnTo>
                    <a:pt x="1832" y="345"/>
                  </a:lnTo>
                  <a:lnTo>
                    <a:pt x="1892" y="376"/>
                  </a:lnTo>
                  <a:lnTo>
                    <a:pt x="1947" y="410"/>
                  </a:lnTo>
                  <a:lnTo>
                    <a:pt x="1999" y="448"/>
                  </a:lnTo>
                  <a:lnTo>
                    <a:pt x="2045" y="490"/>
                  </a:lnTo>
                  <a:lnTo>
                    <a:pt x="2086" y="536"/>
                  </a:lnTo>
                  <a:lnTo>
                    <a:pt x="2123" y="585"/>
                  </a:lnTo>
                  <a:lnTo>
                    <a:pt x="2156" y="638"/>
                  </a:lnTo>
                  <a:lnTo>
                    <a:pt x="2162" y="655"/>
                  </a:lnTo>
                  <a:lnTo>
                    <a:pt x="2164" y="672"/>
                  </a:lnTo>
                  <a:lnTo>
                    <a:pt x="2160" y="690"/>
                  </a:lnTo>
                  <a:lnTo>
                    <a:pt x="2152" y="705"/>
                  </a:lnTo>
                  <a:lnTo>
                    <a:pt x="2140" y="718"/>
                  </a:lnTo>
                  <a:lnTo>
                    <a:pt x="2125" y="725"/>
                  </a:lnTo>
                  <a:lnTo>
                    <a:pt x="2064" y="744"/>
                  </a:lnTo>
                  <a:lnTo>
                    <a:pt x="2005" y="761"/>
                  </a:lnTo>
                  <a:lnTo>
                    <a:pt x="1947" y="773"/>
                  </a:lnTo>
                  <a:lnTo>
                    <a:pt x="1893" y="782"/>
                  </a:lnTo>
                  <a:lnTo>
                    <a:pt x="1842" y="786"/>
                  </a:lnTo>
                  <a:lnTo>
                    <a:pt x="1793" y="788"/>
                  </a:lnTo>
                  <a:lnTo>
                    <a:pt x="1745" y="786"/>
                  </a:lnTo>
                  <a:lnTo>
                    <a:pt x="1701" y="782"/>
                  </a:lnTo>
                  <a:lnTo>
                    <a:pt x="1663" y="773"/>
                  </a:lnTo>
                  <a:lnTo>
                    <a:pt x="1628" y="762"/>
                  </a:lnTo>
                  <a:lnTo>
                    <a:pt x="1597" y="750"/>
                  </a:lnTo>
                  <a:lnTo>
                    <a:pt x="1569" y="735"/>
                  </a:lnTo>
                  <a:lnTo>
                    <a:pt x="1545" y="719"/>
                  </a:lnTo>
                  <a:lnTo>
                    <a:pt x="1524" y="702"/>
                  </a:lnTo>
                  <a:lnTo>
                    <a:pt x="1508" y="756"/>
                  </a:lnTo>
                  <a:lnTo>
                    <a:pt x="1490" y="806"/>
                  </a:lnTo>
                  <a:lnTo>
                    <a:pt x="1468" y="852"/>
                  </a:lnTo>
                  <a:lnTo>
                    <a:pt x="1445" y="893"/>
                  </a:lnTo>
                  <a:lnTo>
                    <a:pt x="1420" y="932"/>
                  </a:lnTo>
                  <a:lnTo>
                    <a:pt x="1394" y="966"/>
                  </a:lnTo>
                  <a:lnTo>
                    <a:pt x="1368" y="997"/>
                  </a:lnTo>
                  <a:lnTo>
                    <a:pt x="1341" y="1024"/>
                  </a:lnTo>
                  <a:lnTo>
                    <a:pt x="1314" y="1049"/>
                  </a:lnTo>
                  <a:lnTo>
                    <a:pt x="1288" y="1071"/>
                  </a:lnTo>
                  <a:lnTo>
                    <a:pt x="1262" y="1088"/>
                  </a:lnTo>
                  <a:lnTo>
                    <a:pt x="1237" y="1105"/>
                  </a:lnTo>
                  <a:lnTo>
                    <a:pt x="1215" y="1118"/>
                  </a:lnTo>
                  <a:lnTo>
                    <a:pt x="1195" y="1128"/>
                  </a:lnTo>
                  <a:lnTo>
                    <a:pt x="1177" y="1137"/>
                  </a:lnTo>
                  <a:lnTo>
                    <a:pt x="1163" y="1143"/>
                  </a:lnTo>
                  <a:lnTo>
                    <a:pt x="1152" y="1148"/>
                  </a:lnTo>
                  <a:lnTo>
                    <a:pt x="1143" y="1150"/>
                  </a:lnTo>
                  <a:lnTo>
                    <a:pt x="1134" y="1151"/>
                  </a:lnTo>
                  <a:lnTo>
                    <a:pt x="1116" y="1148"/>
                  </a:lnTo>
                  <a:lnTo>
                    <a:pt x="1105" y="1143"/>
                  </a:lnTo>
                  <a:lnTo>
                    <a:pt x="1090" y="1137"/>
                  </a:lnTo>
                  <a:lnTo>
                    <a:pt x="1072" y="1128"/>
                  </a:lnTo>
                  <a:lnTo>
                    <a:pt x="1051" y="1116"/>
                  </a:lnTo>
                  <a:lnTo>
                    <a:pt x="1028" y="1103"/>
                  </a:lnTo>
                  <a:lnTo>
                    <a:pt x="1002" y="1086"/>
                  </a:lnTo>
                  <a:lnTo>
                    <a:pt x="976" y="1066"/>
                  </a:lnTo>
                  <a:lnTo>
                    <a:pt x="949" y="1044"/>
                  </a:lnTo>
                  <a:lnTo>
                    <a:pt x="921" y="1019"/>
                  </a:lnTo>
                  <a:lnTo>
                    <a:pt x="894" y="989"/>
                  </a:lnTo>
                  <a:lnTo>
                    <a:pt x="867" y="957"/>
                  </a:lnTo>
                  <a:lnTo>
                    <a:pt x="840" y="921"/>
                  </a:lnTo>
                  <a:lnTo>
                    <a:pt x="816" y="881"/>
                  </a:lnTo>
                  <a:lnTo>
                    <a:pt x="793" y="837"/>
                  </a:lnTo>
                  <a:lnTo>
                    <a:pt x="772" y="788"/>
                  </a:lnTo>
                  <a:lnTo>
                    <a:pt x="753" y="735"/>
                  </a:lnTo>
                  <a:lnTo>
                    <a:pt x="738" y="678"/>
                  </a:lnTo>
                  <a:lnTo>
                    <a:pt x="717" y="694"/>
                  </a:lnTo>
                  <a:lnTo>
                    <a:pt x="693" y="710"/>
                  </a:lnTo>
                  <a:lnTo>
                    <a:pt x="666" y="725"/>
                  </a:lnTo>
                  <a:lnTo>
                    <a:pt x="636" y="740"/>
                  </a:lnTo>
                  <a:lnTo>
                    <a:pt x="603" y="753"/>
                  </a:lnTo>
                  <a:lnTo>
                    <a:pt x="566" y="765"/>
                  </a:lnTo>
                  <a:lnTo>
                    <a:pt x="526" y="774"/>
                  </a:lnTo>
                  <a:lnTo>
                    <a:pt x="483" y="782"/>
                  </a:lnTo>
                  <a:lnTo>
                    <a:pt x="436" y="786"/>
                  </a:lnTo>
                  <a:lnTo>
                    <a:pt x="386" y="788"/>
                  </a:lnTo>
                  <a:lnTo>
                    <a:pt x="322" y="786"/>
                  </a:lnTo>
                  <a:lnTo>
                    <a:pt x="254" y="778"/>
                  </a:lnTo>
                  <a:lnTo>
                    <a:pt x="185" y="765"/>
                  </a:lnTo>
                  <a:lnTo>
                    <a:pt x="113" y="748"/>
                  </a:lnTo>
                  <a:lnTo>
                    <a:pt x="38" y="725"/>
                  </a:lnTo>
                  <a:lnTo>
                    <a:pt x="23" y="718"/>
                  </a:lnTo>
                  <a:lnTo>
                    <a:pt x="12" y="707"/>
                  </a:lnTo>
                  <a:lnTo>
                    <a:pt x="4" y="691"/>
                  </a:lnTo>
                  <a:lnTo>
                    <a:pt x="0" y="675"/>
                  </a:lnTo>
                  <a:lnTo>
                    <a:pt x="0" y="657"/>
                  </a:lnTo>
                  <a:lnTo>
                    <a:pt x="6" y="640"/>
                  </a:lnTo>
                  <a:lnTo>
                    <a:pt x="33" y="592"/>
                  </a:lnTo>
                  <a:lnTo>
                    <a:pt x="64" y="547"/>
                  </a:lnTo>
                  <a:lnTo>
                    <a:pt x="98" y="505"/>
                  </a:lnTo>
                  <a:lnTo>
                    <a:pt x="136" y="466"/>
                  </a:lnTo>
                  <a:lnTo>
                    <a:pt x="178" y="431"/>
                  </a:lnTo>
                  <a:lnTo>
                    <a:pt x="223" y="398"/>
                  </a:lnTo>
                  <a:lnTo>
                    <a:pt x="273" y="368"/>
                  </a:lnTo>
                  <a:lnTo>
                    <a:pt x="327" y="343"/>
                  </a:lnTo>
                  <a:lnTo>
                    <a:pt x="385" y="319"/>
                  </a:lnTo>
                  <a:lnTo>
                    <a:pt x="446" y="298"/>
                  </a:lnTo>
                  <a:lnTo>
                    <a:pt x="511" y="282"/>
                  </a:lnTo>
                  <a:lnTo>
                    <a:pt x="488" y="244"/>
                  </a:lnTo>
                  <a:lnTo>
                    <a:pt x="468" y="205"/>
                  </a:lnTo>
                  <a:lnTo>
                    <a:pt x="451" y="164"/>
                  </a:lnTo>
                  <a:lnTo>
                    <a:pt x="438" y="122"/>
                  </a:lnTo>
                  <a:lnTo>
                    <a:pt x="436" y="103"/>
                  </a:lnTo>
                  <a:lnTo>
                    <a:pt x="438" y="87"/>
                  </a:lnTo>
                  <a:lnTo>
                    <a:pt x="445" y="71"/>
                  </a:lnTo>
                  <a:lnTo>
                    <a:pt x="456" y="58"/>
                  </a:lnTo>
                  <a:lnTo>
                    <a:pt x="471" y="49"/>
                  </a:lnTo>
                  <a:lnTo>
                    <a:pt x="518" y="32"/>
                  </a:lnTo>
                  <a:lnTo>
                    <a:pt x="565" y="17"/>
                  </a:lnTo>
                  <a:lnTo>
                    <a:pt x="609" y="7"/>
                  </a:lnTo>
                  <a:lnTo>
                    <a:pt x="651" y="2"/>
                  </a:lnTo>
                  <a:lnTo>
                    <a:pt x="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2" name="Freeform 75"/>
          <p:cNvSpPr>
            <a:spLocks noEditPoints="1"/>
          </p:cNvSpPr>
          <p:nvPr/>
        </p:nvSpPr>
        <p:spPr bwMode="auto">
          <a:xfrm>
            <a:off x="3473239" y="5845175"/>
            <a:ext cx="558800" cy="412750"/>
          </a:xfrm>
          <a:custGeom>
            <a:avLst/>
            <a:gdLst>
              <a:gd name="T0" fmla="*/ 2145 w 3520"/>
              <a:gd name="T1" fmla="*/ 1821 h 2599"/>
              <a:gd name="T2" fmla="*/ 1825 w 3520"/>
              <a:gd name="T3" fmla="*/ 1887 h 2599"/>
              <a:gd name="T4" fmla="*/ 1457 w 3520"/>
              <a:gd name="T5" fmla="*/ 1887 h 2599"/>
              <a:gd name="T6" fmla="*/ 1137 w 3520"/>
              <a:gd name="T7" fmla="*/ 1761 h 2599"/>
              <a:gd name="T8" fmla="*/ 2387 w 3520"/>
              <a:gd name="T9" fmla="*/ 1660 h 2599"/>
              <a:gd name="T10" fmla="*/ 2434 w 3520"/>
              <a:gd name="T11" fmla="*/ 1685 h 2599"/>
              <a:gd name="T12" fmla="*/ 2673 w 3520"/>
              <a:gd name="T13" fmla="*/ 1636 h 2599"/>
              <a:gd name="T14" fmla="*/ 1951 w 3520"/>
              <a:gd name="T15" fmla="*/ 1657 h 2599"/>
              <a:gd name="T16" fmla="*/ 1611 w 3520"/>
              <a:gd name="T17" fmla="*/ 1600 h 2599"/>
              <a:gd name="T18" fmla="*/ 877 w 3520"/>
              <a:gd name="T19" fmla="*/ 1544 h 2599"/>
              <a:gd name="T20" fmla="*/ 930 w 3520"/>
              <a:gd name="T21" fmla="*/ 1552 h 2599"/>
              <a:gd name="T22" fmla="*/ 2264 w 3520"/>
              <a:gd name="T23" fmla="*/ 1559 h 2599"/>
              <a:gd name="T24" fmla="*/ 1372 w 3520"/>
              <a:gd name="T25" fmla="*/ 1600 h 2599"/>
              <a:gd name="T26" fmla="*/ 2390 w 3520"/>
              <a:gd name="T27" fmla="*/ 1499 h 2599"/>
              <a:gd name="T28" fmla="*/ 1039 w 3520"/>
              <a:gd name="T29" fmla="*/ 1433 h 2599"/>
              <a:gd name="T30" fmla="*/ 1092 w 3520"/>
              <a:gd name="T31" fmla="*/ 1424 h 2599"/>
              <a:gd name="T32" fmla="*/ 2745 w 3520"/>
              <a:gd name="T33" fmla="*/ 1301 h 2599"/>
              <a:gd name="T34" fmla="*/ 1928 w 3520"/>
              <a:gd name="T35" fmla="*/ 1358 h 2599"/>
              <a:gd name="T36" fmla="*/ 1563 w 3520"/>
              <a:gd name="T37" fmla="*/ 1337 h 2599"/>
              <a:gd name="T38" fmla="*/ 788 w 3520"/>
              <a:gd name="T39" fmla="*/ 1265 h 2599"/>
              <a:gd name="T40" fmla="*/ 835 w 3520"/>
              <a:gd name="T41" fmla="*/ 1242 h 2599"/>
              <a:gd name="T42" fmla="*/ 2264 w 3520"/>
              <a:gd name="T43" fmla="*/ 1223 h 2599"/>
              <a:gd name="T44" fmla="*/ 1347 w 3520"/>
              <a:gd name="T45" fmla="*/ 1289 h 2599"/>
              <a:gd name="T46" fmla="*/ 2888 w 3520"/>
              <a:gd name="T47" fmla="*/ 1230 h 2599"/>
              <a:gd name="T48" fmla="*/ 540 w 3520"/>
              <a:gd name="T49" fmla="*/ 1163 h 2599"/>
              <a:gd name="T50" fmla="*/ 2506 w 3520"/>
              <a:gd name="T51" fmla="*/ 1062 h 2599"/>
              <a:gd name="T52" fmla="*/ 2554 w 3520"/>
              <a:gd name="T53" fmla="*/ 1087 h 2599"/>
              <a:gd name="T54" fmla="*/ 1062 w 3520"/>
              <a:gd name="T55" fmla="*/ 1157 h 2599"/>
              <a:gd name="T56" fmla="*/ 2726 w 3520"/>
              <a:gd name="T57" fmla="*/ 1059 h 2599"/>
              <a:gd name="T58" fmla="*/ 2148 w 3520"/>
              <a:gd name="T59" fmla="*/ 1002 h 2599"/>
              <a:gd name="T60" fmla="*/ 1891 w 3520"/>
              <a:gd name="T61" fmla="*/ 946 h 2599"/>
              <a:gd name="T62" fmla="*/ 1944 w 3520"/>
              <a:gd name="T63" fmla="*/ 955 h 2599"/>
              <a:gd name="T64" fmla="*/ 1667 w 3520"/>
              <a:gd name="T65" fmla="*/ 1021 h 2599"/>
              <a:gd name="T66" fmla="*/ 1313 w 3520"/>
              <a:gd name="T67" fmla="*/ 1062 h 2599"/>
              <a:gd name="T68" fmla="*/ 719 w 3520"/>
              <a:gd name="T69" fmla="*/ 1021 h 2599"/>
              <a:gd name="T70" fmla="*/ 2949 w 3520"/>
              <a:gd name="T71" fmla="*/ 835 h 2599"/>
              <a:gd name="T72" fmla="*/ 3002 w 3520"/>
              <a:gd name="T73" fmla="*/ 826 h 2599"/>
              <a:gd name="T74" fmla="*/ 2566 w 3520"/>
              <a:gd name="T75" fmla="*/ 883 h 2599"/>
              <a:gd name="T76" fmla="*/ 1033 w 3520"/>
              <a:gd name="T77" fmla="*/ 939 h 2599"/>
              <a:gd name="T78" fmla="*/ 489 w 3520"/>
              <a:gd name="T79" fmla="*/ 919 h 2599"/>
              <a:gd name="T80" fmla="*/ 158 w 3520"/>
              <a:gd name="T81" fmla="*/ 632 h 2599"/>
              <a:gd name="T82" fmla="*/ 135 w 3520"/>
              <a:gd name="T83" fmla="*/ 1180 h 2599"/>
              <a:gd name="T84" fmla="*/ 204 w 3520"/>
              <a:gd name="T85" fmla="*/ 714 h 2599"/>
              <a:gd name="T86" fmla="*/ 3341 w 3520"/>
              <a:gd name="T87" fmla="*/ 1248 h 2599"/>
              <a:gd name="T88" fmla="*/ 3381 w 3520"/>
              <a:gd name="T89" fmla="*/ 658 h 2599"/>
              <a:gd name="T90" fmla="*/ 731 w 3520"/>
              <a:gd name="T91" fmla="*/ 218 h 2599"/>
              <a:gd name="T92" fmla="*/ 432 w 3520"/>
              <a:gd name="T93" fmla="*/ 543 h 2599"/>
              <a:gd name="T94" fmla="*/ 2004 w 3520"/>
              <a:gd name="T95" fmla="*/ 731 h 2599"/>
              <a:gd name="T96" fmla="*/ 3204 w 3520"/>
              <a:gd name="T97" fmla="*/ 464 h 2599"/>
              <a:gd name="T98" fmla="*/ 2438 w 3520"/>
              <a:gd name="T99" fmla="*/ 159 h 2599"/>
              <a:gd name="T100" fmla="*/ 2623 w 3520"/>
              <a:gd name="T101" fmla="*/ 64 h 2599"/>
              <a:gd name="T102" fmla="*/ 3338 w 3520"/>
              <a:gd name="T103" fmla="*/ 436 h 2599"/>
              <a:gd name="T104" fmla="*/ 3519 w 3520"/>
              <a:gd name="T105" fmla="*/ 822 h 2599"/>
              <a:gd name="T106" fmla="*/ 3322 w 3520"/>
              <a:gd name="T107" fmla="*/ 1394 h 2599"/>
              <a:gd name="T108" fmla="*/ 2262 w 3520"/>
              <a:gd name="T109" fmla="*/ 1936 h 2599"/>
              <a:gd name="T110" fmla="*/ 2213 w 3520"/>
              <a:gd name="T111" fmla="*/ 2534 h 2599"/>
              <a:gd name="T112" fmla="*/ 1704 w 3520"/>
              <a:gd name="T113" fmla="*/ 2597 h 2599"/>
              <a:gd name="T114" fmla="*/ 1250 w 3520"/>
              <a:gd name="T115" fmla="*/ 2426 h 2599"/>
              <a:gd name="T116" fmla="*/ 801 w 3520"/>
              <a:gd name="T117" fmla="*/ 1694 h 2599"/>
              <a:gd name="T118" fmla="*/ 69 w 3520"/>
              <a:gd name="T119" fmla="*/ 1306 h 2599"/>
              <a:gd name="T120" fmla="*/ 25 w 3520"/>
              <a:gd name="T121" fmla="*/ 613 h 2599"/>
              <a:gd name="T122" fmla="*/ 261 w 3520"/>
              <a:gd name="T123" fmla="*/ 281 h 2599"/>
              <a:gd name="T124" fmla="*/ 1398 w 3520"/>
              <a:gd name="T125" fmla="*/ 10 h 2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20" h="2599">
                <a:moveTo>
                  <a:pt x="2088" y="1780"/>
                </a:moveTo>
                <a:lnTo>
                  <a:pt x="2070" y="1783"/>
                </a:lnTo>
                <a:lnTo>
                  <a:pt x="2054" y="1791"/>
                </a:lnTo>
                <a:lnTo>
                  <a:pt x="2041" y="1805"/>
                </a:lnTo>
                <a:lnTo>
                  <a:pt x="2032" y="1821"/>
                </a:lnTo>
                <a:lnTo>
                  <a:pt x="2029" y="1839"/>
                </a:lnTo>
                <a:lnTo>
                  <a:pt x="2032" y="1858"/>
                </a:lnTo>
                <a:lnTo>
                  <a:pt x="2041" y="1874"/>
                </a:lnTo>
                <a:lnTo>
                  <a:pt x="2054" y="1887"/>
                </a:lnTo>
                <a:lnTo>
                  <a:pt x="2070" y="1896"/>
                </a:lnTo>
                <a:lnTo>
                  <a:pt x="2088" y="1899"/>
                </a:lnTo>
                <a:lnTo>
                  <a:pt x="2107" y="1896"/>
                </a:lnTo>
                <a:lnTo>
                  <a:pt x="2123" y="1887"/>
                </a:lnTo>
                <a:lnTo>
                  <a:pt x="2136" y="1874"/>
                </a:lnTo>
                <a:lnTo>
                  <a:pt x="2145" y="1858"/>
                </a:lnTo>
                <a:lnTo>
                  <a:pt x="2148" y="1839"/>
                </a:lnTo>
                <a:lnTo>
                  <a:pt x="2145" y="1821"/>
                </a:lnTo>
                <a:lnTo>
                  <a:pt x="2136" y="1805"/>
                </a:lnTo>
                <a:lnTo>
                  <a:pt x="2123" y="1791"/>
                </a:lnTo>
                <a:lnTo>
                  <a:pt x="2107" y="1783"/>
                </a:lnTo>
                <a:lnTo>
                  <a:pt x="2088" y="1780"/>
                </a:lnTo>
                <a:close/>
                <a:moveTo>
                  <a:pt x="1790" y="1780"/>
                </a:moveTo>
                <a:lnTo>
                  <a:pt x="1772" y="1783"/>
                </a:lnTo>
                <a:lnTo>
                  <a:pt x="1755" y="1791"/>
                </a:lnTo>
                <a:lnTo>
                  <a:pt x="1742" y="1805"/>
                </a:lnTo>
                <a:lnTo>
                  <a:pt x="1734" y="1821"/>
                </a:lnTo>
                <a:lnTo>
                  <a:pt x="1730" y="1839"/>
                </a:lnTo>
                <a:lnTo>
                  <a:pt x="1734" y="1858"/>
                </a:lnTo>
                <a:lnTo>
                  <a:pt x="1742" y="1874"/>
                </a:lnTo>
                <a:lnTo>
                  <a:pt x="1755" y="1887"/>
                </a:lnTo>
                <a:lnTo>
                  <a:pt x="1772" y="1896"/>
                </a:lnTo>
                <a:lnTo>
                  <a:pt x="1790" y="1899"/>
                </a:lnTo>
                <a:lnTo>
                  <a:pt x="1808" y="1896"/>
                </a:lnTo>
                <a:lnTo>
                  <a:pt x="1825" y="1887"/>
                </a:lnTo>
                <a:lnTo>
                  <a:pt x="1838" y="1874"/>
                </a:lnTo>
                <a:lnTo>
                  <a:pt x="1846" y="1858"/>
                </a:lnTo>
                <a:lnTo>
                  <a:pt x="1850" y="1839"/>
                </a:lnTo>
                <a:lnTo>
                  <a:pt x="1846" y="1821"/>
                </a:lnTo>
                <a:lnTo>
                  <a:pt x="1838" y="1805"/>
                </a:lnTo>
                <a:lnTo>
                  <a:pt x="1825" y="1791"/>
                </a:lnTo>
                <a:lnTo>
                  <a:pt x="1808" y="1783"/>
                </a:lnTo>
                <a:lnTo>
                  <a:pt x="1790" y="1780"/>
                </a:lnTo>
                <a:close/>
                <a:moveTo>
                  <a:pt x="1492" y="1780"/>
                </a:moveTo>
                <a:lnTo>
                  <a:pt x="1473" y="1783"/>
                </a:lnTo>
                <a:lnTo>
                  <a:pt x="1457" y="1791"/>
                </a:lnTo>
                <a:lnTo>
                  <a:pt x="1444" y="1805"/>
                </a:lnTo>
                <a:lnTo>
                  <a:pt x="1435" y="1821"/>
                </a:lnTo>
                <a:lnTo>
                  <a:pt x="1432" y="1839"/>
                </a:lnTo>
                <a:lnTo>
                  <a:pt x="1435" y="1858"/>
                </a:lnTo>
                <a:lnTo>
                  <a:pt x="1444" y="1874"/>
                </a:lnTo>
                <a:lnTo>
                  <a:pt x="1457" y="1887"/>
                </a:lnTo>
                <a:lnTo>
                  <a:pt x="1473" y="1896"/>
                </a:lnTo>
                <a:lnTo>
                  <a:pt x="1492" y="1899"/>
                </a:lnTo>
                <a:lnTo>
                  <a:pt x="1510" y="1896"/>
                </a:lnTo>
                <a:lnTo>
                  <a:pt x="1526" y="1887"/>
                </a:lnTo>
                <a:lnTo>
                  <a:pt x="1539" y="1874"/>
                </a:lnTo>
                <a:lnTo>
                  <a:pt x="1548" y="1858"/>
                </a:lnTo>
                <a:lnTo>
                  <a:pt x="1551" y="1839"/>
                </a:lnTo>
                <a:lnTo>
                  <a:pt x="1548" y="1821"/>
                </a:lnTo>
                <a:lnTo>
                  <a:pt x="1539" y="1805"/>
                </a:lnTo>
                <a:lnTo>
                  <a:pt x="1526" y="1791"/>
                </a:lnTo>
                <a:lnTo>
                  <a:pt x="1510" y="1783"/>
                </a:lnTo>
                <a:lnTo>
                  <a:pt x="1492" y="1780"/>
                </a:lnTo>
                <a:close/>
                <a:moveTo>
                  <a:pt x="1193" y="1720"/>
                </a:moveTo>
                <a:lnTo>
                  <a:pt x="1175" y="1723"/>
                </a:lnTo>
                <a:lnTo>
                  <a:pt x="1159" y="1732"/>
                </a:lnTo>
                <a:lnTo>
                  <a:pt x="1146" y="1745"/>
                </a:lnTo>
                <a:lnTo>
                  <a:pt x="1137" y="1761"/>
                </a:lnTo>
                <a:lnTo>
                  <a:pt x="1134" y="1780"/>
                </a:lnTo>
                <a:lnTo>
                  <a:pt x="1137" y="1798"/>
                </a:lnTo>
                <a:lnTo>
                  <a:pt x="1146" y="1815"/>
                </a:lnTo>
                <a:lnTo>
                  <a:pt x="1159" y="1827"/>
                </a:lnTo>
                <a:lnTo>
                  <a:pt x="1175" y="1836"/>
                </a:lnTo>
                <a:lnTo>
                  <a:pt x="1193" y="1839"/>
                </a:lnTo>
                <a:lnTo>
                  <a:pt x="1212" y="1836"/>
                </a:lnTo>
                <a:lnTo>
                  <a:pt x="1228" y="1827"/>
                </a:lnTo>
                <a:lnTo>
                  <a:pt x="1241" y="1815"/>
                </a:lnTo>
                <a:lnTo>
                  <a:pt x="1250" y="1798"/>
                </a:lnTo>
                <a:lnTo>
                  <a:pt x="1253" y="1780"/>
                </a:lnTo>
                <a:lnTo>
                  <a:pt x="1250" y="1761"/>
                </a:lnTo>
                <a:lnTo>
                  <a:pt x="1241" y="1745"/>
                </a:lnTo>
                <a:lnTo>
                  <a:pt x="1228" y="1732"/>
                </a:lnTo>
                <a:lnTo>
                  <a:pt x="1212" y="1723"/>
                </a:lnTo>
                <a:lnTo>
                  <a:pt x="1193" y="1720"/>
                </a:lnTo>
                <a:close/>
                <a:moveTo>
                  <a:pt x="2387" y="1660"/>
                </a:moveTo>
                <a:lnTo>
                  <a:pt x="2368" y="1663"/>
                </a:lnTo>
                <a:lnTo>
                  <a:pt x="2352" y="1672"/>
                </a:lnTo>
                <a:lnTo>
                  <a:pt x="2339" y="1685"/>
                </a:lnTo>
                <a:lnTo>
                  <a:pt x="2330" y="1701"/>
                </a:lnTo>
                <a:lnTo>
                  <a:pt x="2327" y="1720"/>
                </a:lnTo>
                <a:lnTo>
                  <a:pt x="2330" y="1738"/>
                </a:lnTo>
                <a:lnTo>
                  <a:pt x="2339" y="1755"/>
                </a:lnTo>
                <a:lnTo>
                  <a:pt x="2352" y="1768"/>
                </a:lnTo>
                <a:lnTo>
                  <a:pt x="2368" y="1776"/>
                </a:lnTo>
                <a:lnTo>
                  <a:pt x="2387" y="1780"/>
                </a:lnTo>
                <a:lnTo>
                  <a:pt x="2405" y="1776"/>
                </a:lnTo>
                <a:lnTo>
                  <a:pt x="2421" y="1768"/>
                </a:lnTo>
                <a:lnTo>
                  <a:pt x="2434" y="1755"/>
                </a:lnTo>
                <a:lnTo>
                  <a:pt x="2443" y="1738"/>
                </a:lnTo>
                <a:lnTo>
                  <a:pt x="2446" y="1720"/>
                </a:lnTo>
                <a:lnTo>
                  <a:pt x="2443" y="1701"/>
                </a:lnTo>
                <a:lnTo>
                  <a:pt x="2434" y="1685"/>
                </a:lnTo>
                <a:lnTo>
                  <a:pt x="2421" y="1672"/>
                </a:lnTo>
                <a:lnTo>
                  <a:pt x="2405" y="1663"/>
                </a:lnTo>
                <a:lnTo>
                  <a:pt x="2387" y="1660"/>
                </a:lnTo>
                <a:close/>
                <a:moveTo>
                  <a:pt x="2625" y="1540"/>
                </a:moveTo>
                <a:lnTo>
                  <a:pt x="2607" y="1544"/>
                </a:lnTo>
                <a:lnTo>
                  <a:pt x="2590" y="1552"/>
                </a:lnTo>
                <a:lnTo>
                  <a:pt x="2578" y="1564"/>
                </a:lnTo>
                <a:lnTo>
                  <a:pt x="2569" y="1582"/>
                </a:lnTo>
                <a:lnTo>
                  <a:pt x="2566" y="1600"/>
                </a:lnTo>
                <a:lnTo>
                  <a:pt x="2569" y="1619"/>
                </a:lnTo>
                <a:lnTo>
                  <a:pt x="2578" y="1636"/>
                </a:lnTo>
                <a:lnTo>
                  <a:pt x="2590" y="1648"/>
                </a:lnTo>
                <a:lnTo>
                  <a:pt x="2607" y="1657"/>
                </a:lnTo>
                <a:lnTo>
                  <a:pt x="2625" y="1660"/>
                </a:lnTo>
                <a:lnTo>
                  <a:pt x="2644" y="1657"/>
                </a:lnTo>
                <a:lnTo>
                  <a:pt x="2660" y="1648"/>
                </a:lnTo>
                <a:lnTo>
                  <a:pt x="2673" y="1636"/>
                </a:lnTo>
                <a:lnTo>
                  <a:pt x="2682" y="1619"/>
                </a:lnTo>
                <a:lnTo>
                  <a:pt x="2685" y="1600"/>
                </a:lnTo>
                <a:lnTo>
                  <a:pt x="2682" y="1582"/>
                </a:lnTo>
                <a:lnTo>
                  <a:pt x="2673" y="1564"/>
                </a:lnTo>
                <a:lnTo>
                  <a:pt x="2660" y="1552"/>
                </a:lnTo>
                <a:lnTo>
                  <a:pt x="2644" y="1544"/>
                </a:lnTo>
                <a:lnTo>
                  <a:pt x="2625" y="1540"/>
                </a:lnTo>
                <a:close/>
                <a:moveTo>
                  <a:pt x="1969" y="1540"/>
                </a:moveTo>
                <a:lnTo>
                  <a:pt x="1951" y="1544"/>
                </a:lnTo>
                <a:lnTo>
                  <a:pt x="1934" y="1552"/>
                </a:lnTo>
                <a:lnTo>
                  <a:pt x="1921" y="1564"/>
                </a:lnTo>
                <a:lnTo>
                  <a:pt x="1913" y="1582"/>
                </a:lnTo>
                <a:lnTo>
                  <a:pt x="1909" y="1600"/>
                </a:lnTo>
                <a:lnTo>
                  <a:pt x="1913" y="1619"/>
                </a:lnTo>
                <a:lnTo>
                  <a:pt x="1921" y="1636"/>
                </a:lnTo>
                <a:lnTo>
                  <a:pt x="1934" y="1648"/>
                </a:lnTo>
                <a:lnTo>
                  <a:pt x="1951" y="1657"/>
                </a:lnTo>
                <a:lnTo>
                  <a:pt x="1969" y="1660"/>
                </a:lnTo>
                <a:lnTo>
                  <a:pt x="1987" y="1657"/>
                </a:lnTo>
                <a:lnTo>
                  <a:pt x="2004" y="1648"/>
                </a:lnTo>
                <a:lnTo>
                  <a:pt x="2017" y="1636"/>
                </a:lnTo>
                <a:lnTo>
                  <a:pt x="2025" y="1619"/>
                </a:lnTo>
                <a:lnTo>
                  <a:pt x="2029" y="1600"/>
                </a:lnTo>
                <a:lnTo>
                  <a:pt x="2025" y="1582"/>
                </a:lnTo>
                <a:lnTo>
                  <a:pt x="2017" y="1564"/>
                </a:lnTo>
                <a:lnTo>
                  <a:pt x="2004" y="1552"/>
                </a:lnTo>
                <a:lnTo>
                  <a:pt x="1987" y="1544"/>
                </a:lnTo>
                <a:lnTo>
                  <a:pt x="1969" y="1540"/>
                </a:lnTo>
                <a:close/>
                <a:moveTo>
                  <a:pt x="1671" y="1540"/>
                </a:moveTo>
                <a:lnTo>
                  <a:pt x="1652" y="1544"/>
                </a:lnTo>
                <a:lnTo>
                  <a:pt x="1636" y="1552"/>
                </a:lnTo>
                <a:lnTo>
                  <a:pt x="1623" y="1564"/>
                </a:lnTo>
                <a:lnTo>
                  <a:pt x="1614" y="1582"/>
                </a:lnTo>
                <a:lnTo>
                  <a:pt x="1611" y="1600"/>
                </a:lnTo>
                <a:lnTo>
                  <a:pt x="1614" y="1619"/>
                </a:lnTo>
                <a:lnTo>
                  <a:pt x="1623" y="1636"/>
                </a:lnTo>
                <a:lnTo>
                  <a:pt x="1636" y="1648"/>
                </a:lnTo>
                <a:lnTo>
                  <a:pt x="1652" y="1657"/>
                </a:lnTo>
                <a:lnTo>
                  <a:pt x="1671" y="1660"/>
                </a:lnTo>
                <a:lnTo>
                  <a:pt x="1689" y="1657"/>
                </a:lnTo>
                <a:lnTo>
                  <a:pt x="1705" y="1648"/>
                </a:lnTo>
                <a:lnTo>
                  <a:pt x="1718" y="1636"/>
                </a:lnTo>
                <a:lnTo>
                  <a:pt x="1727" y="1619"/>
                </a:lnTo>
                <a:lnTo>
                  <a:pt x="1730" y="1600"/>
                </a:lnTo>
                <a:lnTo>
                  <a:pt x="1727" y="1582"/>
                </a:lnTo>
                <a:lnTo>
                  <a:pt x="1718" y="1564"/>
                </a:lnTo>
                <a:lnTo>
                  <a:pt x="1705" y="1552"/>
                </a:lnTo>
                <a:lnTo>
                  <a:pt x="1689" y="1544"/>
                </a:lnTo>
                <a:lnTo>
                  <a:pt x="1671" y="1540"/>
                </a:lnTo>
                <a:close/>
                <a:moveTo>
                  <a:pt x="895" y="1540"/>
                </a:moveTo>
                <a:lnTo>
                  <a:pt x="877" y="1544"/>
                </a:lnTo>
                <a:lnTo>
                  <a:pt x="860" y="1552"/>
                </a:lnTo>
                <a:lnTo>
                  <a:pt x="847" y="1564"/>
                </a:lnTo>
                <a:lnTo>
                  <a:pt x="839" y="1582"/>
                </a:lnTo>
                <a:lnTo>
                  <a:pt x="835" y="1600"/>
                </a:lnTo>
                <a:lnTo>
                  <a:pt x="839" y="1619"/>
                </a:lnTo>
                <a:lnTo>
                  <a:pt x="847" y="1636"/>
                </a:lnTo>
                <a:lnTo>
                  <a:pt x="860" y="1648"/>
                </a:lnTo>
                <a:lnTo>
                  <a:pt x="877" y="1657"/>
                </a:lnTo>
                <a:lnTo>
                  <a:pt x="895" y="1660"/>
                </a:lnTo>
                <a:lnTo>
                  <a:pt x="913" y="1657"/>
                </a:lnTo>
                <a:lnTo>
                  <a:pt x="930" y="1648"/>
                </a:lnTo>
                <a:lnTo>
                  <a:pt x="943" y="1636"/>
                </a:lnTo>
                <a:lnTo>
                  <a:pt x="951" y="1619"/>
                </a:lnTo>
                <a:lnTo>
                  <a:pt x="955" y="1600"/>
                </a:lnTo>
                <a:lnTo>
                  <a:pt x="951" y="1582"/>
                </a:lnTo>
                <a:lnTo>
                  <a:pt x="943" y="1564"/>
                </a:lnTo>
                <a:lnTo>
                  <a:pt x="930" y="1552"/>
                </a:lnTo>
                <a:lnTo>
                  <a:pt x="913" y="1544"/>
                </a:lnTo>
                <a:lnTo>
                  <a:pt x="895" y="1540"/>
                </a:lnTo>
                <a:close/>
                <a:moveTo>
                  <a:pt x="2208" y="1481"/>
                </a:moveTo>
                <a:lnTo>
                  <a:pt x="2189" y="1484"/>
                </a:lnTo>
                <a:lnTo>
                  <a:pt x="2173" y="1493"/>
                </a:lnTo>
                <a:lnTo>
                  <a:pt x="2160" y="1506"/>
                </a:lnTo>
                <a:lnTo>
                  <a:pt x="2151" y="1522"/>
                </a:lnTo>
                <a:lnTo>
                  <a:pt x="2148" y="1540"/>
                </a:lnTo>
                <a:lnTo>
                  <a:pt x="2151" y="1559"/>
                </a:lnTo>
                <a:lnTo>
                  <a:pt x="2160" y="1575"/>
                </a:lnTo>
                <a:lnTo>
                  <a:pt x="2173" y="1588"/>
                </a:lnTo>
                <a:lnTo>
                  <a:pt x="2189" y="1597"/>
                </a:lnTo>
                <a:lnTo>
                  <a:pt x="2208" y="1600"/>
                </a:lnTo>
                <a:lnTo>
                  <a:pt x="2226" y="1597"/>
                </a:lnTo>
                <a:lnTo>
                  <a:pt x="2242" y="1588"/>
                </a:lnTo>
                <a:lnTo>
                  <a:pt x="2255" y="1575"/>
                </a:lnTo>
                <a:lnTo>
                  <a:pt x="2264" y="1559"/>
                </a:lnTo>
                <a:lnTo>
                  <a:pt x="2267" y="1540"/>
                </a:lnTo>
                <a:lnTo>
                  <a:pt x="2264" y="1522"/>
                </a:lnTo>
                <a:lnTo>
                  <a:pt x="2255" y="1506"/>
                </a:lnTo>
                <a:lnTo>
                  <a:pt x="2242" y="1493"/>
                </a:lnTo>
                <a:lnTo>
                  <a:pt x="2226" y="1484"/>
                </a:lnTo>
                <a:lnTo>
                  <a:pt x="2208" y="1481"/>
                </a:lnTo>
                <a:close/>
                <a:moveTo>
                  <a:pt x="1372" y="1481"/>
                </a:moveTo>
                <a:lnTo>
                  <a:pt x="1354" y="1484"/>
                </a:lnTo>
                <a:lnTo>
                  <a:pt x="1338" y="1493"/>
                </a:lnTo>
                <a:lnTo>
                  <a:pt x="1325" y="1506"/>
                </a:lnTo>
                <a:lnTo>
                  <a:pt x="1316" y="1522"/>
                </a:lnTo>
                <a:lnTo>
                  <a:pt x="1313" y="1540"/>
                </a:lnTo>
                <a:lnTo>
                  <a:pt x="1316" y="1559"/>
                </a:lnTo>
                <a:lnTo>
                  <a:pt x="1325" y="1575"/>
                </a:lnTo>
                <a:lnTo>
                  <a:pt x="1338" y="1588"/>
                </a:lnTo>
                <a:lnTo>
                  <a:pt x="1354" y="1597"/>
                </a:lnTo>
                <a:lnTo>
                  <a:pt x="1372" y="1600"/>
                </a:lnTo>
                <a:lnTo>
                  <a:pt x="1391" y="1597"/>
                </a:lnTo>
                <a:lnTo>
                  <a:pt x="1407" y="1588"/>
                </a:lnTo>
                <a:lnTo>
                  <a:pt x="1420" y="1575"/>
                </a:lnTo>
                <a:lnTo>
                  <a:pt x="1429" y="1559"/>
                </a:lnTo>
                <a:lnTo>
                  <a:pt x="1432" y="1540"/>
                </a:lnTo>
                <a:lnTo>
                  <a:pt x="1429" y="1522"/>
                </a:lnTo>
                <a:lnTo>
                  <a:pt x="1420" y="1506"/>
                </a:lnTo>
                <a:lnTo>
                  <a:pt x="1407" y="1493"/>
                </a:lnTo>
                <a:lnTo>
                  <a:pt x="1391" y="1484"/>
                </a:lnTo>
                <a:lnTo>
                  <a:pt x="1372" y="1481"/>
                </a:lnTo>
                <a:close/>
                <a:moveTo>
                  <a:pt x="2446" y="1421"/>
                </a:moveTo>
                <a:lnTo>
                  <a:pt x="2428" y="1424"/>
                </a:lnTo>
                <a:lnTo>
                  <a:pt x="2412" y="1433"/>
                </a:lnTo>
                <a:lnTo>
                  <a:pt x="2399" y="1446"/>
                </a:lnTo>
                <a:lnTo>
                  <a:pt x="2390" y="1462"/>
                </a:lnTo>
                <a:lnTo>
                  <a:pt x="2387" y="1481"/>
                </a:lnTo>
                <a:lnTo>
                  <a:pt x="2390" y="1499"/>
                </a:lnTo>
                <a:lnTo>
                  <a:pt x="2399" y="1516"/>
                </a:lnTo>
                <a:lnTo>
                  <a:pt x="2412" y="1528"/>
                </a:lnTo>
                <a:lnTo>
                  <a:pt x="2428" y="1537"/>
                </a:lnTo>
                <a:lnTo>
                  <a:pt x="2446" y="1540"/>
                </a:lnTo>
                <a:lnTo>
                  <a:pt x="2465" y="1537"/>
                </a:lnTo>
                <a:lnTo>
                  <a:pt x="2482" y="1528"/>
                </a:lnTo>
                <a:lnTo>
                  <a:pt x="2494" y="1516"/>
                </a:lnTo>
                <a:lnTo>
                  <a:pt x="2503" y="1499"/>
                </a:lnTo>
                <a:lnTo>
                  <a:pt x="2506" y="1481"/>
                </a:lnTo>
                <a:lnTo>
                  <a:pt x="2503" y="1462"/>
                </a:lnTo>
                <a:lnTo>
                  <a:pt x="2494" y="1446"/>
                </a:lnTo>
                <a:lnTo>
                  <a:pt x="2482" y="1433"/>
                </a:lnTo>
                <a:lnTo>
                  <a:pt x="2465" y="1424"/>
                </a:lnTo>
                <a:lnTo>
                  <a:pt x="2446" y="1421"/>
                </a:lnTo>
                <a:close/>
                <a:moveTo>
                  <a:pt x="1074" y="1421"/>
                </a:moveTo>
                <a:lnTo>
                  <a:pt x="1056" y="1424"/>
                </a:lnTo>
                <a:lnTo>
                  <a:pt x="1039" y="1433"/>
                </a:lnTo>
                <a:lnTo>
                  <a:pt x="1026" y="1446"/>
                </a:lnTo>
                <a:lnTo>
                  <a:pt x="1018" y="1462"/>
                </a:lnTo>
                <a:lnTo>
                  <a:pt x="1014" y="1481"/>
                </a:lnTo>
                <a:lnTo>
                  <a:pt x="1018" y="1499"/>
                </a:lnTo>
                <a:lnTo>
                  <a:pt x="1026" y="1516"/>
                </a:lnTo>
                <a:lnTo>
                  <a:pt x="1039" y="1528"/>
                </a:lnTo>
                <a:lnTo>
                  <a:pt x="1056" y="1537"/>
                </a:lnTo>
                <a:lnTo>
                  <a:pt x="1074" y="1540"/>
                </a:lnTo>
                <a:lnTo>
                  <a:pt x="1092" y="1537"/>
                </a:lnTo>
                <a:lnTo>
                  <a:pt x="1109" y="1528"/>
                </a:lnTo>
                <a:lnTo>
                  <a:pt x="1122" y="1516"/>
                </a:lnTo>
                <a:lnTo>
                  <a:pt x="1130" y="1499"/>
                </a:lnTo>
                <a:lnTo>
                  <a:pt x="1134" y="1481"/>
                </a:lnTo>
                <a:lnTo>
                  <a:pt x="1130" y="1462"/>
                </a:lnTo>
                <a:lnTo>
                  <a:pt x="1122" y="1446"/>
                </a:lnTo>
                <a:lnTo>
                  <a:pt x="1109" y="1433"/>
                </a:lnTo>
                <a:lnTo>
                  <a:pt x="1092" y="1424"/>
                </a:lnTo>
                <a:lnTo>
                  <a:pt x="1074" y="1421"/>
                </a:lnTo>
                <a:close/>
                <a:moveTo>
                  <a:pt x="2685" y="1242"/>
                </a:moveTo>
                <a:lnTo>
                  <a:pt x="2667" y="1245"/>
                </a:lnTo>
                <a:lnTo>
                  <a:pt x="2650" y="1253"/>
                </a:lnTo>
                <a:lnTo>
                  <a:pt x="2637" y="1265"/>
                </a:lnTo>
                <a:lnTo>
                  <a:pt x="2629" y="1283"/>
                </a:lnTo>
                <a:lnTo>
                  <a:pt x="2625" y="1301"/>
                </a:lnTo>
                <a:lnTo>
                  <a:pt x="2629" y="1320"/>
                </a:lnTo>
                <a:lnTo>
                  <a:pt x="2637" y="1337"/>
                </a:lnTo>
                <a:lnTo>
                  <a:pt x="2650" y="1349"/>
                </a:lnTo>
                <a:lnTo>
                  <a:pt x="2667" y="1358"/>
                </a:lnTo>
                <a:lnTo>
                  <a:pt x="2685" y="1361"/>
                </a:lnTo>
                <a:lnTo>
                  <a:pt x="2703" y="1358"/>
                </a:lnTo>
                <a:lnTo>
                  <a:pt x="2720" y="1349"/>
                </a:lnTo>
                <a:lnTo>
                  <a:pt x="2733" y="1337"/>
                </a:lnTo>
                <a:lnTo>
                  <a:pt x="2741" y="1320"/>
                </a:lnTo>
                <a:lnTo>
                  <a:pt x="2745" y="1301"/>
                </a:lnTo>
                <a:lnTo>
                  <a:pt x="2741" y="1283"/>
                </a:lnTo>
                <a:lnTo>
                  <a:pt x="2733" y="1265"/>
                </a:lnTo>
                <a:lnTo>
                  <a:pt x="2720" y="1253"/>
                </a:lnTo>
                <a:lnTo>
                  <a:pt x="2703" y="1245"/>
                </a:lnTo>
                <a:lnTo>
                  <a:pt x="2685" y="1242"/>
                </a:lnTo>
                <a:close/>
                <a:moveTo>
                  <a:pt x="1909" y="1242"/>
                </a:moveTo>
                <a:lnTo>
                  <a:pt x="1891" y="1245"/>
                </a:lnTo>
                <a:lnTo>
                  <a:pt x="1875" y="1253"/>
                </a:lnTo>
                <a:lnTo>
                  <a:pt x="1862" y="1265"/>
                </a:lnTo>
                <a:lnTo>
                  <a:pt x="1853" y="1283"/>
                </a:lnTo>
                <a:lnTo>
                  <a:pt x="1850" y="1301"/>
                </a:lnTo>
                <a:lnTo>
                  <a:pt x="1853" y="1320"/>
                </a:lnTo>
                <a:lnTo>
                  <a:pt x="1862" y="1337"/>
                </a:lnTo>
                <a:lnTo>
                  <a:pt x="1875" y="1349"/>
                </a:lnTo>
                <a:lnTo>
                  <a:pt x="1891" y="1358"/>
                </a:lnTo>
                <a:lnTo>
                  <a:pt x="1909" y="1361"/>
                </a:lnTo>
                <a:lnTo>
                  <a:pt x="1928" y="1358"/>
                </a:lnTo>
                <a:lnTo>
                  <a:pt x="1944" y="1349"/>
                </a:lnTo>
                <a:lnTo>
                  <a:pt x="1957" y="1337"/>
                </a:lnTo>
                <a:lnTo>
                  <a:pt x="1966" y="1320"/>
                </a:lnTo>
                <a:lnTo>
                  <a:pt x="1969" y="1301"/>
                </a:lnTo>
                <a:lnTo>
                  <a:pt x="1966" y="1283"/>
                </a:lnTo>
                <a:lnTo>
                  <a:pt x="1957" y="1265"/>
                </a:lnTo>
                <a:lnTo>
                  <a:pt x="1944" y="1253"/>
                </a:lnTo>
                <a:lnTo>
                  <a:pt x="1928" y="1245"/>
                </a:lnTo>
                <a:lnTo>
                  <a:pt x="1909" y="1242"/>
                </a:lnTo>
                <a:close/>
                <a:moveTo>
                  <a:pt x="1611" y="1242"/>
                </a:moveTo>
                <a:lnTo>
                  <a:pt x="1593" y="1245"/>
                </a:lnTo>
                <a:lnTo>
                  <a:pt x="1576" y="1253"/>
                </a:lnTo>
                <a:lnTo>
                  <a:pt x="1563" y="1265"/>
                </a:lnTo>
                <a:lnTo>
                  <a:pt x="1555" y="1283"/>
                </a:lnTo>
                <a:lnTo>
                  <a:pt x="1551" y="1301"/>
                </a:lnTo>
                <a:lnTo>
                  <a:pt x="1555" y="1320"/>
                </a:lnTo>
                <a:lnTo>
                  <a:pt x="1563" y="1337"/>
                </a:lnTo>
                <a:lnTo>
                  <a:pt x="1576" y="1349"/>
                </a:lnTo>
                <a:lnTo>
                  <a:pt x="1593" y="1358"/>
                </a:lnTo>
                <a:lnTo>
                  <a:pt x="1611" y="1361"/>
                </a:lnTo>
                <a:lnTo>
                  <a:pt x="1629" y="1358"/>
                </a:lnTo>
                <a:lnTo>
                  <a:pt x="1646" y="1349"/>
                </a:lnTo>
                <a:lnTo>
                  <a:pt x="1659" y="1337"/>
                </a:lnTo>
                <a:lnTo>
                  <a:pt x="1667" y="1320"/>
                </a:lnTo>
                <a:lnTo>
                  <a:pt x="1671" y="1301"/>
                </a:lnTo>
                <a:lnTo>
                  <a:pt x="1667" y="1283"/>
                </a:lnTo>
                <a:lnTo>
                  <a:pt x="1659" y="1265"/>
                </a:lnTo>
                <a:lnTo>
                  <a:pt x="1646" y="1253"/>
                </a:lnTo>
                <a:lnTo>
                  <a:pt x="1629" y="1245"/>
                </a:lnTo>
                <a:lnTo>
                  <a:pt x="1611" y="1242"/>
                </a:lnTo>
                <a:close/>
                <a:moveTo>
                  <a:pt x="835" y="1242"/>
                </a:moveTo>
                <a:lnTo>
                  <a:pt x="817" y="1245"/>
                </a:lnTo>
                <a:lnTo>
                  <a:pt x="800" y="1253"/>
                </a:lnTo>
                <a:lnTo>
                  <a:pt x="788" y="1265"/>
                </a:lnTo>
                <a:lnTo>
                  <a:pt x="779" y="1283"/>
                </a:lnTo>
                <a:lnTo>
                  <a:pt x="776" y="1301"/>
                </a:lnTo>
                <a:lnTo>
                  <a:pt x="779" y="1320"/>
                </a:lnTo>
                <a:lnTo>
                  <a:pt x="788" y="1337"/>
                </a:lnTo>
                <a:lnTo>
                  <a:pt x="800" y="1349"/>
                </a:lnTo>
                <a:lnTo>
                  <a:pt x="817" y="1358"/>
                </a:lnTo>
                <a:lnTo>
                  <a:pt x="835" y="1361"/>
                </a:lnTo>
                <a:lnTo>
                  <a:pt x="854" y="1358"/>
                </a:lnTo>
                <a:lnTo>
                  <a:pt x="870" y="1349"/>
                </a:lnTo>
                <a:lnTo>
                  <a:pt x="883" y="1337"/>
                </a:lnTo>
                <a:lnTo>
                  <a:pt x="892" y="1320"/>
                </a:lnTo>
                <a:lnTo>
                  <a:pt x="895" y="1301"/>
                </a:lnTo>
                <a:lnTo>
                  <a:pt x="892" y="1283"/>
                </a:lnTo>
                <a:lnTo>
                  <a:pt x="883" y="1265"/>
                </a:lnTo>
                <a:lnTo>
                  <a:pt x="870" y="1253"/>
                </a:lnTo>
                <a:lnTo>
                  <a:pt x="854" y="1245"/>
                </a:lnTo>
                <a:lnTo>
                  <a:pt x="835" y="1242"/>
                </a:lnTo>
                <a:close/>
                <a:moveTo>
                  <a:pt x="2208" y="1182"/>
                </a:moveTo>
                <a:lnTo>
                  <a:pt x="2189" y="1185"/>
                </a:lnTo>
                <a:lnTo>
                  <a:pt x="2173" y="1194"/>
                </a:lnTo>
                <a:lnTo>
                  <a:pt x="2160" y="1207"/>
                </a:lnTo>
                <a:lnTo>
                  <a:pt x="2151" y="1223"/>
                </a:lnTo>
                <a:lnTo>
                  <a:pt x="2148" y="1242"/>
                </a:lnTo>
                <a:lnTo>
                  <a:pt x="2151" y="1260"/>
                </a:lnTo>
                <a:lnTo>
                  <a:pt x="2160" y="1276"/>
                </a:lnTo>
                <a:lnTo>
                  <a:pt x="2173" y="1289"/>
                </a:lnTo>
                <a:lnTo>
                  <a:pt x="2189" y="1298"/>
                </a:lnTo>
                <a:lnTo>
                  <a:pt x="2208" y="1301"/>
                </a:lnTo>
                <a:lnTo>
                  <a:pt x="2226" y="1298"/>
                </a:lnTo>
                <a:lnTo>
                  <a:pt x="2242" y="1289"/>
                </a:lnTo>
                <a:lnTo>
                  <a:pt x="2255" y="1276"/>
                </a:lnTo>
                <a:lnTo>
                  <a:pt x="2264" y="1260"/>
                </a:lnTo>
                <a:lnTo>
                  <a:pt x="2267" y="1242"/>
                </a:lnTo>
                <a:lnTo>
                  <a:pt x="2264" y="1223"/>
                </a:lnTo>
                <a:lnTo>
                  <a:pt x="2255" y="1207"/>
                </a:lnTo>
                <a:lnTo>
                  <a:pt x="2242" y="1194"/>
                </a:lnTo>
                <a:lnTo>
                  <a:pt x="2226" y="1185"/>
                </a:lnTo>
                <a:lnTo>
                  <a:pt x="2208" y="1182"/>
                </a:lnTo>
                <a:close/>
                <a:moveTo>
                  <a:pt x="1313" y="1182"/>
                </a:moveTo>
                <a:lnTo>
                  <a:pt x="1294" y="1185"/>
                </a:lnTo>
                <a:lnTo>
                  <a:pt x="1278" y="1194"/>
                </a:lnTo>
                <a:lnTo>
                  <a:pt x="1265" y="1207"/>
                </a:lnTo>
                <a:lnTo>
                  <a:pt x="1256" y="1223"/>
                </a:lnTo>
                <a:lnTo>
                  <a:pt x="1253" y="1242"/>
                </a:lnTo>
                <a:lnTo>
                  <a:pt x="1256" y="1260"/>
                </a:lnTo>
                <a:lnTo>
                  <a:pt x="1265" y="1276"/>
                </a:lnTo>
                <a:lnTo>
                  <a:pt x="1278" y="1289"/>
                </a:lnTo>
                <a:lnTo>
                  <a:pt x="1294" y="1298"/>
                </a:lnTo>
                <a:lnTo>
                  <a:pt x="1313" y="1301"/>
                </a:lnTo>
                <a:lnTo>
                  <a:pt x="1331" y="1298"/>
                </a:lnTo>
                <a:lnTo>
                  <a:pt x="1347" y="1289"/>
                </a:lnTo>
                <a:lnTo>
                  <a:pt x="1360" y="1276"/>
                </a:lnTo>
                <a:lnTo>
                  <a:pt x="1369" y="1260"/>
                </a:lnTo>
                <a:lnTo>
                  <a:pt x="1372" y="1242"/>
                </a:lnTo>
                <a:lnTo>
                  <a:pt x="1369" y="1223"/>
                </a:lnTo>
                <a:lnTo>
                  <a:pt x="1360" y="1207"/>
                </a:lnTo>
                <a:lnTo>
                  <a:pt x="1347" y="1194"/>
                </a:lnTo>
                <a:lnTo>
                  <a:pt x="1331" y="1185"/>
                </a:lnTo>
                <a:lnTo>
                  <a:pt x="1313" y="1182"/>
                </a:lnTo>
                <a:close/>
                <a:moveTo>
                  <a:pt x="2924" y="1122"/>
                </a:moveTo>
                <a:lnTo>
                  <a:pt x="2905" y="1125"/>
                </a:lnTo>
                <a:lnTo>
                  <a:pt x="2888" y="1134"/>
                </a:lnTo>
                <a:lnTo>
                  <a:pt x="2876" y="1147"/>
                </a:lnTo>
                <a:lnTo>
                  <a:pt x="2867" y="1163"/>
                </a:lnTo>
                <a:lnTo>
                  <a:pt x="2864" y="1182"/>
                </a:lnTo>
                <a:lnTo>
                  <a:pt x="2867" y="1200"/>
                </a:lnTo>
                <a:lnTo>
                  <a:pt x="2876" y="1218"/>
                </a:lnTo>
                <a:lnTo>
                  <a:pt x="2888" y="1230"/>
                </a:lnTo>
                <a:lnTo>
                  <a:pt x="2905" y="1238"/>
                </a:lnTo>
                <a:lnTo>
                  <a:pt x="2924" y="1242"/>
                </a:lnTo>
                <a:lnTo>
                  <a:pt x="2942" y="1238"/>
                </a:lnTo>
                <a:lnTo>
                  <a:pt x="2958" y="1230"/>
                </a:lnTo>
                <a:lnTo>
                  <a:pt x="2971" y="1218"/>
                </a:lnTo>
                <a:lnTo>
                  <a:pt x="2980" y="1200"/>
                </a:lnTo>
                <a:lnTo>
                  <a:pt x="2983" y="1182"/>
                </a:lnTo>
                <a:lnTo>
                  <a:pt x="2980" y="1163"/>
                </a:lnTo>
                <a:lnTo>
                  <a:pt x="2971" y="1147"/>
                </a:lnTo>
                <a:lnTo>
                  <a:pt x="2958" y="1134"/>
                </a:lnTo>
                <a:lnTo>
                  <a:pt x="2942" y="1125"/>
                </a:lnTo>
                <a:lnTo>
                  <a:pt x="2924" y="1122"/>
                </a:lnTo>
                <a:close/>
                <a:moveTo>
                  <a:pt x="597" y="1122"/>
                </a:moveTo>
                <a:lnTo>
                  <a:pt x="578" y="1125"/>
                </a:lnTo>
                <a:lnTo>
                  <a:pt x="562" y="1134"/>
                </a:lnTo>
                <a:lnTo>
                  <a:pt x="549" y="1147"/>
                </a:lnTo>
                <a:lnTo>
                  <a:pt x="540" y="1163"/>
                </a:lnTo>
                <a:lnTo>
                  <a:pt x="537" y="1182"/>
                </a:lnTo>
                <a:lnTo>
                  <a:pt x="540" y="1200"/>
                </a:lnTo>
                <a:lnTo>
                  <a:pt x="549" y="1218"/>
                </a:lnTo>
                <a:lnTo>
                  <a:pt x="562" y="1230"/>
                </a:lnTo>
                <a:lnTo>
                  <a:pt x="578" y="1238"/>
                </a:lnTo>
                <a:lnTo>
                  <a:pt x="597" y="1242"/>
                </a:lnTo>
                <a:lnTo>
                  <a:pt x="615" y="1238"/>
                </a:lnTo>
                <a:lnTo>
                  <a:pt x="631" y="1230"/>
                </a:lnTo>
                <a:lnTo>
                  <a:pt x="644" y="1218"/>
                </a:lnTo>
                <a:lnTo>
                  <a:pt x="653" y="1200"/>
                </a:lnTo>
                <a:lnTo>
                  <a:pt x="656" y="1182"/>
                </a:lnTo>
                <a:lnTo>
                  <a:pt x="653" y="1163"/>
                </a:lnTo>
                <a:lnTo>
                  <a:pt x="644" y="1147"/>
                </a:lnTo>
                <a:lnTo>
                  <a:pt x="631" y="1134"/>
                </a:lnTo>
                <a:lnTo>
                  <a:pt x="615" y="1125"/>
                </a:lnTo>
                <a:lnTo>
                  <a:pt x="597" y="1122"/>
                </a:lnTo>
                <a:close/>
                <a:moveTo>
                  <a:pt x="2506" y="1062"/>
                </a:moveTo>
                <a:lnTo>
                  <a:pt x="2488" y="1065"/>
                </a:lnTo>
                <a:lnTo>
                  <a:pt x="2471" y="1074"/>
                </a:lnTo>
                <a:lnTo>
                  <a:pt x="2458" y="1087"/>
                </a:lnTo>
                <a:lnTo>
                  <a:pt x="2450" y="1103"/>
                </a:lnTo>
                <a:lnTo>
                  <a:pt x="2446" y="1122"/>
                </a:lnTo>
                <a:lnTo>
                  <a:pt x="2450" y="1140"/>
                </a:lnTo>
                <a:lnTo>
                  <a:pt x="2458" y="1157"/>
                </a:lnTo>
                <a:lnTo>
                  <a:pt x="2471" y="1170"/>
                </a:lnTo>
                <a:lnTo>
                  <a:pt x="2488" y="1178"/>
                </a:lnTo>
                <a:lnTo>
                  <a:pt x="2506" y="1182"/>
                </a:lnTo>
                <a:lnTo>
                  <a:pt x="2524" y="1178"/>
                </a:lnTo>
                <a:lnTo>
                  <a:pt x="2541" y="1170"/>
                </a:lnTo>
                <a:lnTo>
                  <a:pt x="2554" y="1157"/>
                </a:lnTo>
                <a:lnTo>
                  <a:pt x="2562" y="1140"/>
                </a:lnTo>
                <a:lnTo>
                  <a:pt x="2566" y="1122"/>
                </a:lnTo>
                <a:lnTo>
                  <a:pt x="2562" y="1103"/>
                </a:lnTo>
                <a:lnTo>
                  <a:pt x="2554" y="1087"/>
                </a:lnTo>
                <a:lnTo>
                  <a:pt x="2541" y="1074"/>
                </a:lnTo>
                <a:lnTo>
                  <a:pt x="2524" y="1065"/>
                </a:lnTo>
                <a:lnTo>
                  <a:pt x="2506" y="1062"/>
                </a:lnTo>
                <a:close/>
                <a:moveTo>
                  <a:pt x="1014" y="1062"/>
                </a:moveTo>
                <a:lnTo>
                  <a:pt x="996" y="1065"/>
                </a:lnTo>
                <a:lnTo>
                  <a:pt x="980" y="1074"/>
                </a:lnTo>
                <a:lnTo>
                  <a:pt x="967" y="1087"/>
                </a:lnTo>
                <a:lnTo>
                  <a:pt x="958" y="1103"/>
                </a:lnTo>
                <a:lnTo>
                  <a:pt x="955" y="1122"/>
                </a:lnTo>
                <a:lnTo>
                  <a:pt x="958" y="1140"/>
                </a:lnTo>
                <a:lnTo>
                  <a:pt x="967" y="1157"/>
                </a:lnTo>
                <a:lnTo>
                  <a:pt x="980" y="1170"/>
                </a:lnTo>
                <a:lnTo>
                  <a:pt x="996" y="1178"/>
                </a:lnTo>
                <a:lnTo>
                  <a:pt x="1014" y="1182"/>
                </a:lnTo>
                <a:lnTo>
                  <a:pt x="1033" y="1178"/>
                </a:lnTo>
                <a:lnTo>
                  <a:pt x="1049" y="1170"/>
                </a:lnTo>
                <a:lnTo>
                  <a:pt x="1062" y="1157"/>
                </a:lnTo>
                <a:lnTo>
                  <a:pt x="1071" y="1140"/>
                </a:lnTo>
                <a:lnTo>
                  <a:pt x="1074" y="1122"/>
                </a:lnTo>
                <a:lnTo>
                  <a:pt x="1071" y="1103"/>
                </a:lnTo>
                <a:lnTo>
                  <a:pt x="1062" y="1087"/>
                </a:lnTo>
                <a:lnTo>
                  <a:pt x="1049" y="1074"/>
                </a:lnTo>
                <a:lnTo>
                  <a:pt x="1033" y="1065"/>
                </a:lnTo>
                <a:lnTo>
                  <a:pt x="1014" y="1062"/>
                </a:lnTo>
                <a:close/>
                <a:moveTo>
                  <a:pt x="2745" y="943"/>
                </a:moveTo>
                <a:lnTo>
                  <a:pt x="2726" y="946"/>
                </a:lnTo>
                <a:lnTo>
                  <a:pt x="2710" y="955"/>
                </a:lnTo>
                <a:lnTo>
                  <a:pt x="2697" y="967"/>
                </a:lnTo>
                <a:lnTo>
                  <a:pt x="2688" y="984"/>
                </a:lnTo>
                <a:lnTo>
                  <a:pt x="2685" y="1002"/>
                </a:lnTo>
                <a:lnTo>
                  <a:pt x="2688" y="1021"/>
                </a:lnTo>
                <a:lnTo>
                  <a:pt x="2697" y="1038"/>
                </a:lnTo>
                <a:lnTo>
                  <a:pt x="2710" y="1050"/>
                </a:lnTo>
                <a:lnTo>
                  <a:pt x="2726" y="1059"/>
                </a:lnTo>
                <a:lnTo>
                  <a:pt x="2745" y="1062"/>
                </a:lnTo>
                <a:lnTo>
                  <a:pt x="2763" y="1059"/>
                </a:lnTo>
                <a:lnTo>
                  <a:pt x="2780" y="1050"/>
                </a:lnTo>
                <a:lnTo>
                  <a:pt x="2792" y="1038"/>
                </a:lnTo>
                <a:lnTo>
                  <a:pt x="2801" y="1021"/>
                </a:lnTo>
                <a:lnTo>
                  <a:pt x="2804" y="1002"/>
                </a:lnTo>
                <a:lnTo>
                  <a:pt x="2801" y="984"/>
                </a:lnTo>
                <a:lnTo>
                  <a:pt x="2792" y="967"/>
                </a:lnTo>
                <a:lnTo>
                  <a:pt x="2780" y="955"/>
                </a:lnTo>
                <a:lnTo>
                  <a:pt x="2763" y="946"/>
                </a:lnTo>
                <a:lnTo>
                  <a:pt x="2745" y="943"/>
                </a:lnTo>
                <a:close/>
                <a:moveTo>
                  <a:pt x="2208" y="943"/>
                </a:moveTo>
                <a:lnTo>
                  <a:pt x="2189" y="946"/>
                </a:lnTo>
                <a:lnTo>
                  <a:pt x="2173" y="955"/>
                </a:lnTo>
                <a:lnTo>
                  <a:pt x="2160" y="967"/>
                </a:lnTo>
                <a:lnTo>
                  <a:pt x="2151" y="984"/>
                </a:lnTo>
                <a:lnTo>
                  <a:pt x="2148" y="1002"/>
                </a:lnTo>
                <a:lnTo>
                  <a:pt x="2151" y="1021"/>
                </a:lnTo>
                <a:lnTo>
                  <a:pt x="2160" y="1038"/>
                </a:lnTo>
                <a:lnTo>
                  <a:pt x="2173" y="1050"/>
                </a:lnTo>
                <a:lnTo>
                  <a:pt x="2189" y="1059"/>
                </a:lnTo>
                <a:lnTo>
                  <a:pt x="2208" y="1062"/>
                </a:lnTo>
                <a:lnTo>
                  <a:pt x="2226" y="1059"/>
                </a:lnTo>
                <a:lnTo>
                  <a:pt x="2242" y="1050"/>
                </a:lnTo>
                <a:lnTo>
                  <a:pt x="2255" y="1038"/>
                </a:lnTo>
                <a:lnTo>
                  <a:pt x="2264" y="1021"/>
                </a:lnTo>
                <a:lnTo>
                  <a:pt x="2267" y="1002"/>
                </a:lnTo>
                <a:lnTo>
                  <a:pt x="2264" y="984"/>
                </a:lnTo>
                <a:lnTo>
                  <a:pt x="2255" y="967"/>
                </a:lnTo>
                <a:lnTo>
                  <a:pt x="2242" y="955"/>
                </a:lnTo>
                <a:lnTo>
                  <a:pt x="2226" y="946"/>
                </a:lnTo>
                <a:lnTo>
                  <a:pt x="2208" y="943"/>
                </a:lnTo>
                <a:close/>
                <a:moveTo>
                  <a:pt x="1909" y="943"/>
                </a:moveTo>
                <a:lnTo>
                  <a:pt x="1891" y="946"/>
                </a:lnTo>
                <a:lnTo>
                  <a:pt x="1875" y="955"/>
                </a:lnTo>
                <a:lnTo>
                  <a:pt x="1862" y="967"/>
                </a:lnTo>
                <a:lnTo>
                  <a:pt x="1853" y="984"/>
                </a:lnTo>
                <a:lnTo>
                  <a:pt x="1850" y="1002"/>
                </a:lnTo>
                <a:lnTo>
                  <a:pt x="1853" y="1021"/>
                </a:lnTo>
                <a:lnTo>
                  <a:pt x="1862" y="1038"/>
                </a:lnTo>
                <a:lnTo>
                  <a:pt x="1875" y="1050"/>
                </a:lnTo>
                <a:lnTo>
                  <a:pt x="1891" y="1059"/>
                </a:lnTo>
                <a:lnTo>
                  <a:pt x="1909" y="1062"/>
                </a:lnTo>
                <a:lnTo>
                  <a:pt x="1928" y="1059"/>
                </a:lnTo>
                <a:lnTo>
                  <a:pt x="1944" y="1050"/>
                </a:lnTo>
                <a:lnTo>
                  <a:pt x="1957" y="1038"/>
                </a:lnTo>
                <a:lnTo>
                  <a:pt x="1966" y="1021"/>
                </a:lnTo>
                <a:lnTo>
                  <a:pt x="1969" y="1002"/>
                </a:lnTo>
                <a:lnTo>
                  <a:pt x="1966" y="984"/>
                </a:lnTo>
                <a:lnTo>
                  <a:pt x="1957" y="967"/>
                </a:lnTo>
                <a:lnTo>
                  <a:pt x="1944" y="955"/>
                </a:lnTo>
                <a:lnTo>
                  <a:pt x="1928" y="946"/>
                </a:lnTo>
                <a:lnTo>
                  <a:pt x="1909" y="943"/>
                </a:lnTo>
                <a:close/>
                <a:moveTo>
                  <a:pt x="1611" y="943"/>
                </a:moveTo>
                <a:lnTo>
                  <a:pt x="1593" y="946"/>
                </a:lnTo>
                <a:lnTo>
                  <a:pt x="1576" y="955"/>
                </a:lnTo>
                <a:lnTo>
                  <a:pt x="1563" y="967"/>
                </a:lnTo>
                <a:lnTo>
                  <a:pt x="1555" y="984"/>
                </a:lnTo>
                <a:lnTo>
                  <a:pt x="1551" y="1002"/>
                </a:lnTo>
                <a:lnTo>
                  <a:pt x="1555" y="1021"/>
                </a:lnTo>
                <a:lnTo>
                  <a:pt x="1563" y="1038"/>
                </a:lnTo>
                <a:lnTo>
                  <a:pt x="1576" y="1050"/>
                </a:lnTo>
                <a:lnTo>
                  <a:pt x="1593" y="1059"/>
                </a:lnTo>
                <a:lnTo>
                  <a:pt x="1611" y="1062"/>
                </a:lnTo>
                <a:lnTo>
                  <a:pt x="1629" y="1059"/>
                </a:lnTo>
                <a:lnTo>
                  <a:pt x="1646" y="1050"/>
                </a:lnTo>
                <a:lnTo>
                  <a:pt x="1659" y="1038"/>
                </a:lnTo>
                <a:lnTo>
                  <a:pt x="1667" y="1021"/>
                </a:lnTo>
                <a:lnTo>
                  <a:pt x="1671" y="1002"/>
                </a:lnTo>
                <a:lnTo>
                  <a:pt x="1667" y="984"/>
                </a:lnTo>
                <a:lnTo>
                  <a:pt x="1659" y="967"/>
                </a:lnTo>
                <a:lnTo>
                  <a:pt x="1646" y="955"/>
                </a:lnTo>
                <a:lnTo>
                  <a:pt x="1629" y="946"/>
                </a:lnTo>
                <a:lnTo>
                  <a:pt x="1611" y="943"/>
                </a:lnTo>
                <a:close/>
                <a:moveTo>
                  <a:pt x="1313" y="943"/>
                </a:moveTo>
                <a:lnTo>
                  <a:pt x="1294" y="946"/>
                </a:lnTo>
                <a:lnTo>
                  <a:pt x="1278" y="955"/>
                </a:lnTo>
                <a:lnTo>
                  <a:pt x="1265" y="967"/>
                </a:lnTo>
                <a:lnTo>
                  <a:pt x="1256" y="984"/>
                </a:lnTo>
                <a:lnTo>
                  <a:pt x="1253" y="1002"/>
                </a:lnTo>
                <a:lnTo>
                  <a:pt x="1256" y="1021"/>
                </a:lnTo>
                <a:lnTo>
                  <a:pt x="1265" y="1038"/>
                </a:lnTo>
                <a:lnTo>
                  <a:pt x="1278" y="1050"/>
                </a:lnTo>
                <a:lnTo>
                  <a:pt x="1294" y="1059"/>
                </a:lnTo>
                <a:lnTo>
                  <a:pt x="1313" y="1062"/>
                </a:lnTo>
                <a:lnTo>
                  <a:pt x="1331" y="1059"/>
                </a:lnTo>
                <a:lnTo>
                  <a:pt x="1347" y="1050"/>
                </a:lnTo>
                <a:lnTo>
                  <a:pt x="1360" y="1038"/>
                </a:lnTo>
                <a:lnTo>
                  <a:pt x="1369" y="1021"/>
                </a:lnTo>
                <a:lnTo>
                  <a:pt x="1372" y="1002"/>
                </a:lnTo>
                <a:lnTo>
                  <a:pt x="1369" y="984"/>
                </a:lnTo>
                <a:lnTo>
                  <a:pt x="1360" y="967"/>
                </a:lnTo>
                <a:lnTo>
                  <a:pt x="1347" y="955"/>
                </a:lnTo>
                <a:lnTo>
                  <a:pt x="1331" y="946"/>
                </a:lnTo>
                <a:lnTo>
                  <a:pt x="1313" y="943"/>
                </a:lnTo>
                <a:close/>
                <a:moveTo>
                  <a:pt x="776" y="943"/>
                </a:moveTo>
                <a:lnTo>
                  <a:pt x="757" y="946"/>
                </a:lnTo>
                <a:lnTo>
                  <a:pt x="741" y="955"/>
                </a:lnTo>
                <a:lnTo>
                  <a:pt x="728" y="967"/>
                </a:lnTo>
                <a:lnTo>
                  <a:pt x="719" y="984"/>
                </a:lnTo>
                <a:lnTo>
                  <a:pt x="716" y="1002"/>
                </a:lnTo>
                <a:lnTo>
                  <a:pt x="719" y="1021"/>
                </a:lnTo>
                <a:lnTo>
                  <a:pt x="728" y="1038"/>
                </a:lnTo>
                <a:lnTo>
                  <a:pt x="741" y="1050"/>
                </a:lnTo>
                <a:lnTo>
                  <a:pt x="757" y="1059"/>
                </a:lnTo>
                <a:lnTo>
                  <a:pt x="776" y="1062"/>
                </a:lnTo>
                <a:lnTo>
                  <a:pt x="794" y="1059"/>
                </a:lnTo>
                <a:lnTo>
                  <a:pt x="810" y="1050"/>
                </a:lnTo>
                <a:lnTo>
                  <a:pt x="823" y="1038"/>
                </a:lnTo>
                <a:lnTo>
                  <a:pt x="832" y="1021"/>
                </a:lnTo>
                <a:lnTo>
                  <a:pt x="835" y="1002"/>
                </a:lnTo>
                <a:lnTo>
                  <a:pt x="832" y="984"/>
                </a:lnTo>
                <a:lnTo>
                  <a:pt x="823" y="967"/>
                </a:lnTo>
                <a:lnTo>
                  <a:pt x="810" y="955"/>
                </a:lnTo>
                <a:lnTo>
                  <a:pt x="794" y="946"/>
                </a:lnTo>
                <a:lnTo>
                  <a:pt x="776" y="943"/>
                </a:lnTo>
                <a:close/>
                <a:moveTo>
                  <a:pt x="2983" y="823"/>
                </a:moveTo>
                <a:lnTo>
                  <a:pt x="2965" y="826"/>
                </a:lnTo>
                <a:lnTo>
                  <a:pt x="2949" y="835"/>
                </a:lnTo>
                <a:lnTo>
                  <a:pt x="2936" y="848"/>
                </a:lnTo>
                <a:lnTo>
                  <a:pt x="2927" y="864"/>
                </a:lnTo>
                <a:lnTo>
                  <a:pt x="2924" y="883"/>
                </a:lnTo>
                <a:lnTo>
                  <a:pt x="2927" y="901"/>
                </a:lnTo>
                <a:lnTo>
                  <a:pt x="2936" y="919"/>
                </a:lnTo>
                <a:lnTo>
                  <a:pt x="2949" y="931"/>
                </a:lnTo>
                <a:lnTo>
                  <a:pt x="2965" y="939"/>
                </a:lnTo>
                <a:lnTo>
                  <a:pt x="2983" y="943"/>
                </a:lnTo>
                <a:lnTo>
                  <a:pt x="3002" y="939"/>
                </a:lnTo>
                <a:lnTo>
                  <a:pt x="3018" y="931"/>
                </a:lnTo>
                <a:lnTo>
                  <a:pt x="3031" y="919"/>
                </a:lnTo>
                <a:lnTo>
                  <a:pt x="3040" y="901"/>
                </a:lnTo>
                <a:lnTo>
                  <a:pt x="3043" y="883"/>
                </a:lnTo>
                <a:lnTo>
                  <a:pt x="3040" y="864"/>
                </a:lnTo>
                <a:lnTo>
                  <a:pt x="3031" y="848"/>
                </a:lnTo>
                <a:lnTo>
                  <a:pt x="3018" y="835"/>
                </a:lnTo>
                <a:lnTo>
                  <a:pt x="3002" y="826"/>
                </a:lnTo>
                <a:lnTo>
                  <a:pt x="2983" y="823"/>
                </a:lnTo>
                <a:close/>
                <a:moveTo>
                  <a:pt x="2506" y="823"/>
                </a:moveTo>
                <a:lnTo>
                  <a:pt x="2488" y="826"/>
                </a:lnTo>
                <a:lnTo>
                  <a:pt x="2471" y="835"/>
                </a:lnTo>
                <a:lnTo>
                  <a:pt x="2458" y="848"/>
                </a:lnTo>
                <a:lnTo>
                  <a:pt x="2450" y="864"/>
                </a:lnTo>
                <a:lnTo>
                  <a:pt x="2446" y="883"/>
                </a:lnTo>
                <a:lnTo>
                  <a:pt x="2450" y="901"/>
                </a:lnTo>
                <a:lnTo>
                  <a:pt x="2458" y="919"/>
                </a:lnTo>
                <a:lnTo>
                  <a:pt x="2471" y="931"/>
                </a:lnTo>
                <a:lnTo>
                  <a:pt x="2488" y="939"/>
                </a:lnTo>
                <a:lnTo>
                  <a:pt x="2506" y="943"/>
                </a:lnTo>
                <a:lnTo>
                  <a:pt x="2524" y="939"/>
                </a:lnTo>
                <a:lnTo>
                  <a:pt x="2541" y="931"/>
                </a:lnTo>
                <a:lnTo>
                  <a:pt x="2554" y="919"/>
                </a:lnTo>
                <a:lnTo>
                  <a:pt x="2562" y="901"/>
                </a:lnTo>
                <a:lnTo>
                  <a:pt x="2566" y="883"/>
                </a:lnTo>
                <a:lnTo>
                  <a:pt x="2562" y="864"/>
                </a:lnTo>
                <a:lnTo>
                  <a:pt x="2554" y="848"/>
                </a:lnTo>
                <a:lnTo>
                  <a:pt x="2541" y="835"/>
                </a:lnTo>
                <a:lnTo>
                  <a:pt x="2524" y="826"/>
                </a:lnTo>
                <a:lnTo>
                  <a:pt x="2506" y="823"/>
                </a:lnTo>
                <a:close/>
                <a:moveTo>
                  <a:pt x="1014" y="823"/>
                </a:moveTo>
                <a:lnTo>
                  <a:pt x="996" y="826"/>
                </a:lnTo>
                <a:lnTo>
                  <a:pt x="980" y="835"/>
                </a:lnTo>
                <a:lnTo>
                  <a:pt x="967" y="848"/>
                </a:lnTo>
                <a:lnTo>
                  <a:pt x="958" y="864"/>
                </a:lnTo>
                <a:lnTo>
                  <a:pt x="955" y="883"/>
                </a:lnTo>
                <a:lnTo>
                  <a:pt x="958" y="901"/>
                </a:lnTo>
                <a:lnTo>
                  <a:pt x="967" y="919"/>
                </a:lnTo>
                <a:lnTo>
                  <a:pt x="980" y="931"/>
                </a:lnTo>
                <a:lnTo>
                  <a:pt x="996" y="939"/>
                </a:lnTo>
                <a:lnTo>
                  <a:pt x="1014" y="943"/>
                </a:lnTo>
                <a:lnTo>
                  <a:pt x="1033" y="939"/>
                </a:lnTo>
                <a:lnTo>
                  <a:pt x="1049" y="931"/>
                </a:lnTo>
                <a:lnTo>
                  <a:pt x="1062" y="919"/>
                </a:lnTo>
                <a:lnTo>
                  <a:pt x="1071" y="901"/>
                </a:lnTo>
                <a:lnTo>
                  <a:pt x="1074" y="883"/>
                </a:lnTo>
                <a:lnTo>
                  <a:pt x="1071" y="864"/>
                </a:lnTo>
                <a:lnTo>
                  <a:pt x="1062" y="848"/>
                </a:lnTo>
                <a:lnTo>
                  <a:pt x="1049" y="835"/>
                </a:lnTo>
                <a:lnTo>
                  <a:pt x="1033" y="826"/>
                </a:lnTo>
                <a:lnTo>
                  <a:pt x="1014" y="823"/>
                </a:lnTo>
                <a:close/>
                <a:moveTo>
                  <a:pt x="537" y="823"/>
                </a:moveTo>
                <a:lnTo>
                  <a:pt x="519" y="826"/>
                </a:lnTo>
                <a:lnTo>
                  <a:pt x="501" y="835"/>
                </a:lnTo>
                <a:lnTo>
                  <a:pt x="489" y="848"/>
                </a:lnTo>
                <a:lnTo>
                  <a:pt x="481" y="864"/>
                </a:lnTo>
                <a:lnTo>
                  <a:pt x="477" y="883"/>
                </a:lnTo>
                <a:lnTo>
                  <a:pt x="481" y="901"/>
                </a:lnTo>
                <a:lnTo>
                  <a:pt x="489" y="919"/>
                </a:lnTo>
                <a:lnTo>
                  <a:pt x="501" y="931"/>
                </a:lnTo>
                <a:lnTo>
                  <a:pt x="519" y="939"/>
                </a:lnTo>
                <a:lnTo>
                  <a:pt x="537" y="943"/>
                </a:lnTo>
                <a:lnTo>
                  <a:pt x="555" y="939"/>
                </a:lnTo>
                <a:lnTo>
                  <a:pt x="572" y="931"/>
                </a:lnTo>
                <a:lnTo>
                  <a:pt x="585" y="919"/>
                </a:lnTo>
                <a:lnTo>
                  <a:pt x="593" y="901"/>
                </a:lnTo>
                <a:lnTo>
                  <a:pt x="597" y="883"/>
                </a:lnTo>
                <a:lnTo>
                  <a:pt x="593" y="864"/>
                </a:lnTo>
                <a:lnTo>
                  <a:pt x="585" y="848"/>
                </a:lnTo>
                <a:lnTo>
                  <a:pt x="572" y="835"/>
                </a:lnTo>
                <a:lnTo>
                  <a:pt x="555" y="826"/>
                </a:lnTo>
                <a:lnTo>
                  <a:pt x="537" y="823"/>
                </a:lnTo>
                <a:close/>
                <a:moveTo>
                  <a:pt x="190" y="614"/>
                </a:moveTo>
                <a:lnTo>
                  <a:pt x="178" y="620"/>
                </a:lnTo>
                <a:lnTo>
                  <a:pt x="167" y="625"/>
                </a:lnTo>
                <a:lnTo>
                  <a:pt x="158" y="632"/>
                </a:lnTo>
                <a:lnTo>
                  <a:pt x="151" y="638"/>
                </a:lnTo>
                <a:lnTo>
                  <a:pt x="144" y="648"/>
                </a:lnTo>
                <a:lnTo>
                  <a:pt x="139" y="659"/>
                </a:lnTo>
                <a:lnTo>
                  <a:pt x="133" y="673"/>
                </a:lnTo>
                <a:lnTo>
                  <a:pt x="130" y="690"/>
                </a:lnTo>
                <a:lnTo>
                  <a:pt x="127" y="712"/>
                </a:lnTo>
                <a:lnTo>
                  <a:pt x="125" y="737"/>
                </a:lnTo>
                <a:lnTo>
                  <a:pt x="123" y="768"/>
                </a:lnTo>
                <a:lnTo>
                  <a:pt x="122" y="802"/>
                </a:lnTo>
                <a:lnTo>
                  <a:pt x="120" y="844"/>
                </a:lnTo>
                <a:lnTo>
                  <a:pt x="119" y="892"/>
                </a:lnTo>
                <a:lnTo>
                  <a:pt x="119" y="946"/>
                </a:lnTo>
                <a:lnTo>
                  <a:pt x="119" y="1008"/>
                </a:lnTo>
                <a:lnTo>
                  <a:pt x="119" y="1077"/>
                </a:lnTo>
                <a:lnTo>
                  <a:pt x="122" y="1115"/>
                </a:lnTo>
                <a:lnTo>
                  <a:pt x="126" y="1149"/>
                </a:lnTo>
                <a:lnTo>
                  <a:pt x="135" y="1180"/>
                </a:lnTo>
                <a:lnTo>
                  <a:pt x="146" y="1206"/>
                </a:lnTo>
                <a:lnTo>
                  <a:pt x="161" y="1228"/>
                </a:lnTo>
                <a:lnTo>
                  <a:pt x="179" y="1248"/>
                </a:lnTo>
                <a:lnTo>
                  <a:pt x="201" y="1264"/>
                </a:lnTo>
                <a:lnTo>
                  <a:pt x="226" y="1276"/>
                </a:lnTo>
                <a:lnTo>
                  <a:pt x="253" y="1284"/>
                </a:lnTo>
                <a:lnTo>
                  <a:pt x="283" y="1288"/>
                </a:lnTo>
                <a:lnTo>
                  <a:pt x="315" y="1288"/>
                </a:lnTo>
                <a:lnTo>
                  <a:pt x="347" y="1284"/>
                </a:lnTo>
                <a:lnTo>
                  <a:pt x="381" y="1276"/>
                </a:lnTo>
                <a:lnTo>
                  <a:pt x="413" y="1265"/>
                </a:lnTo>
                <a:lnTo>
                  <a:pt x="366" y="1181"/>
                </a:lnTo>
                <a:lnTo>
                  <a:pt x="322" y="1093"/>
                </a:lnTo>
                <a:lnTo>
                  <a:pt x="284" y="1002"/>
                </a:lnTo>
                <a:lnTo>
                  <a:pt x="252" y="909"/>
                </a:lnTo>
                <a:lnTo>
                  <a:pt x="225" y="813"/>
                </a:lnTo>
                <a:lnTo>
                  <a:pt x="204" y="714"/>
                </a:lnTo>
                <a:lnTo>
                  <a:pt x="190" y="614"/>
                </a:lnTo>
                <a:close/>
                <a:moveTo>
                  <a:pt x="3328" y="612"/>
                </a:moveTo>
                <a:lnTo>
                  <a:pt x="3313" y="713"/>
                </a:lnTo>
                <a:lnTo>
                  <a:pt x="3293" y="811"/>
                </a:lnTo>
                <a:lnTo>
                  <a:pt x="3266" y="908"/>
                </a:lnTo>
                <a:lnTo>
                  <a:pt x="3234" y="1001"/>
                </a:lnTo>
                <a:lnTo>
                  <a:pt x="3196" y="1092"/>
                </a:lnTo>
                <a:lnTo>
                  <a:pt x="3153" y="1180"/>
                </a:lnTo>
                <a:lnTo>
                  <a:pt x="3104" y="1264"/>
                </a:lnTo>
                <a:lnTo>
                  <a:pt x="3137" y="1276"/>
                </a:lnTo>
                <a:lnTo>
                  <a:pt x="3172" y="1284"/>
                </a:lnTo>
                <a:lnTo>
                  <a:pt x="3205" y="1288"/>
                </a:lnTo>
                <a:lnTo>
                  <a:pt x="3236" y="1288"/>
                </a:lnTo>
                <a:lnTo>
                  <a:pt x="3266" y="1284"/>
                </a:lnTo>
                <a:lnTo>
                  <a:pt x="3295" y="1276"/>
                </a:lnTo>
                <a:lnTo>
                  <a:pt x="3320" y="1264"/>
                </a:lnTo>
                <a:lnTo>
                  <a:pt x="3341" y="1248"/>
                </a:lnTo>
                <a:lnTo>
                  <a:pt x="3360" y="1228"/>
                </a:lnTo>
                <a:lnTo>
                  <a:pt x="3375" y="1206"/>
                </a:lnTo>
                <a:lnTo>
                  <a:pt x="3386" y="1180"/>
                </a:lnTo>
                <a:lnTo>
                  <a:pt x="3394" y="1149"/>
                </a:lnTo>
                <a:lnTo>
                  <a:pt x="3400" y="1115"/>
                </a:lnTo>
                <a:lnTo>
                  <a:pt x="3401" y="1077"/>
                </a:lnTo>
                <a:lnTo>
                  <a:pt x="3401" y="1007"/>
                </a:lnTo>
                <a:lnTo>
                  <a:pt x="3401" y="945"/>
                </a:lnTo>
                <a:lnTo>
                  <a:pt x="3401" y="889"/>
                </a:lnTo>
                <a:lnTo>
                  <a:pt x="3400" y="842"/>
                </a:lnTo>
                <a:lnTo>
                  <a:pt x="3399" y="800"/>
                </a:lnTo>
                <a:lnTo>
                  <a:pt x="3398" y="764"/>
                </a:lnTo>
                <a:lnTo>
                  <a:pt x="3396" y="735"/>
                </a:lnTo>
                <a:lnTo>
                  <a:pt x="3393" y="709"/>
                </a:lnTo>
                <a:lnTo>
                  <a:pt x="3390" y="688"/>
                </a:lnTo>
                <a:lnTo>
                  <a:pt x="3386" y="671"/>
                </a:lnTo>
                <a:lnTo>
                  <a:pt x="3381" y="658"/>
                </a:lnTo>
                <a:lnTo>
                  <a:pt x="3375" y="646"/>
                </a:lnTo>
                <a:lnTo>
                  <a:pt x="3368" y="637"/>
                </a:lnTo>
                <a:lnTo>
                  <a:pt x="3360" y="630"/>
                </a:lnTo>
                <a:lnTo>
                  <a:pt x="3351" y="624"/>
                </a:lnTo>
                <a:lnTo>
                  <a:pt x="3340" y="618"/>
                </a:lnTo>
                <a:lnTo>
                  <a:pt x="3328" y="612"/>
                </a:lnTo>
                <a:close/>
                <a:moveTo>
                  <a:pt x="1759" y="120"/>
                </a:moveTo>
                <a:lnTo>
                  <a:pt x="1634" y="121"/>
                </a:lnTo>
                <a:lnTo>
                  <a:pt x="1512" y="124"/>
                </a:lnTo>
                <a:lnTo>
                  <a:pt x="1397" y="130"/>
                </a:lnTo>
                <a:lnTo>
                  <a:pt x="1286" y="137"/>
                </a:lnTo>
                <a:lnTo>
                  <a:pt x="1180" y="147"/>
                </a:lnTo>
                <a:lnTo>
                  <a:pt x="1079" y="159"/>
                </a:lnTo>
                <a:lnTo>
                  <a:pt x="984" y="171"/>
                </a:lnTo>
                <a:lnTo>
                  <a:pt x="894" y="186"/>
                </a:lnTo>
                <a:lnTo>
                  <a:pt x="809" y="201"/>
                </a:lnTo>
                <a:lnTo>
                  <a:pt x="731" y="218"/>
                </a:lnTo>
                <a:lnTo>
                  <a:pt x="659" y="235"/>
                </a:lnTo>
                <a:lnTo>
                  <a:pt x="592" y="254"/>
                </a:lnTo>
                <a:lnTo>
                  <a:pt x="533" y="272"/>
                </a:lnTo>
                <a:lnTo>
                  <a:pt x="478" y="292"/>
                </a:lnTo>
                <a:lnTo>
                  <a:pt x="432" y="311"/>
                </a:lnTo>
                <a:lnTo>
                  <a:pt x="392" y="331"/>
                </a:lnTo>
                <a:lnTo>
                  <a:pt x="358" y="351"/>
                </a:lnTo>
                <a:lnTo>
                  <a:pt x="332" y="371"/>
                </a:lnTo>
                <a:lnTo>
                  <a:pt x="314" y="390"/>
                </a:lnTo>
                <a:lnTo>
                  <a:pt x="303" y="409"/>
                </a:lnTo>
                <a:lnTo>
                  <a:pt x="298" y="427"/>
                </a:lnTo>
                <a:lnTo>
                  <a:pt x="303" y="446"/>
                </a:lnTo>
                <a:lnTo>
                  <a:pt x="314" y="464"/>
                </a:lnTo>
                <a:lnTo>
                  <a:pt x="332" y="484"/>
                </a:lnTo>
                <a:lnTo>
                  <a:pt x="358" y="504"/>
                </a:lnTo>
                <a:lnTo>
                  <a:pt x="392" y="523"/>
                </a:lnTo>
                <a:lnTo>
                  <a:pt x="432" y="543"/>
                </a:lnTo>
                <a:lnTo>
                  <a:pt x="478" y="563"/>
                </a:lnTo>
                <a:lnTo>
                  <a:pt x="533" y="582"/>
                </a:lnTo>
                <a:lnTo>
                  <a:pt x="592" y="601"/>
                </a:lnTo>
                <a:lnTo>
                  <a:pt x="659" y="620"/>
                </a:lnTo>
                <a:lnTo>
                  <a:pt x="731" y="637"/>
                </a:lnTo>
                <a:lnTo>
                  <a:pt x="809" y="654"/>
                </a:lnTo>
                <a:lnTo>
                  <a:pt x="894" y="669"/>
                </a:lnTo>
                <a:lnTo>
                  <a:pt x="984" y="683"/>
                </a:lnTo>
                <a:lnTo>
                  <a:pt x="1079" y="696"/>
                </a:lnTo>
                <a:lnTo>
                  <a:pt x="1180" y="707"/>
                </a:lnTo>
                <a:lnTo>
                  <a:pt x="1286" y="717"/>
                </a:lnTo>
                <a:lnTo>
                  <a:pt x="1397" y="724"/>
                </a:lnTo>
                <a:lnTo>
                  <a:pt x="1512" y="731"/>
                </a:lnTo>
                <a:lnTo>
                  <a:pt x="1634" y="734"/>
                </a:lnTo>
                <a:lnTo>
                  <a:pt x="1759" y="735"/>
                </a:lnTo>
                <a:lnTo>
                  <a:pt x="1883" y="734"/>
                </a:lnTo>
                <a:lnTo>
                  <a:pt x="2004" y="731"/>
                </a:lnTo>
                <a:lnTo>
                  <a:pt x="2120" y="724"/>
                </a:lnTo>
                <a:lnTo>
                  <a:pt x="2232" y="717"/>
                </a:lnTo>
                <a:lnTo>
                  <a:pt x="2337" y="707"/>
                </a:lnTo>
                <a:lnTo>
                  <a:pt x="2438" y="696"/>
                </a:lnTo>
                <a:lnTo>
                  <a:pt x="2533" y="683"/>
                </a:lnTo>
                <a:lnTo>
                  <a:pt x="2623" y="669"/>
                </a:lnTo>
                <a:lnTo>
                  <a:pt x="2708" y="654"/>
                </a:lnTo>
                <a:lnTo>
                  <a:pt x="2786" y="637"/>
                </a:lnTo>
                <a:lnTo>
                  <a:pt x="2859" y="620"/>
                </a:lnTo>
                <a:lnTo>
                  <a:pt x="2925" y="601"/>
                </a:lnTo>
                <a:lnTo>
                  <a:pt x="2984" y="582"/>
                </a:lnTo>
                <a:lnTo>
                  <a:pt x="3039" y="563"/>
                </a:lnTo>
                <a:lnTo>
                  <a:pt x="3085" y="543"/>
                </a:lnTo>
                <a:lnTo>
                  <a:pt x="3125" y="523"/>
                </a:lnTo>
                <a:lnTo>
                  <a:pt x="3158" y="504"/>
                </a:lnTo>
                <a:lnTo>
                  <a:pt x="3185" y="484"/>
                </a:lnTo>
                <a:lnTo>
                  <a:pt x="3204" y="464"/>
                </a:lnTo>
                <a:lnTo>
                  <a:pt x="3214" y="446"/>
                </a:lnTo>
                <a:lnTo>
                  <a:pt x="3219" y="427"/>
                </a:lnTo>
                <a:lnTo>
                  <a:pt x="3214" y="409"/>
                </a:lnTo>
                <a:lnTo>
                  <a:pt x="3204" y="390"/>
                </a:lnTo>
                <a:lnTo>
                  <a:pt x="3185" y="371"/>
                </a:lnTo>
                <a:lnTo>
                  <a:pt x="3158" y="351"/>
                </a:lnTo>
                <a:lnTo>
                  <a:pt x="3125" y="331"/>
                </a:lnTo>
                <a:lnTo>
                  <a:pt x="3085" y="311"/>
                </a:lnTo>
                <a:lnTo>
                  <a:pt x="3039" y="292"/>
                </a:lnTo>
                <a:lnTo>
                  <a:pt x="2984" y="272"/>
                </a:lnTo>
                <a:lnTo>
                  <a:pt x="2925" y="254"/>
                </a:lnTo>
                <a:lnTo>
                  <a:pt x="2859" y="235"/>
                </a:lnTo>
                <a:lnTo>
                  <a:pt x="2786" y="218"/>
                </a:lnTo>
                <a:lnTo>
                  <a:pt x="2708" y="201"/>
                </a:lnTo>
                <a:lnTo>
                  <a:pt x="2623" y="186"/>
                </a:lnTo>
                <a:lnTo>
                  <a:pt x="2533" y="171"/>
                </a:lnTo>
                <a:lnTo>
                  <a:pt x="2438" y="159"/>
                </a:lnTo>
                <a:lnTo>
                  <a:pt x="2337" y="147"/>
                </a:lnTo>
                <a:lnTo>
                  <a:pt x="2232" y="137"/>
                </a:lnTo>
                <a:lnTo>
                  <a:pt x="2120" y="130"/>
                </a:lnTo>
                <a:lnTo>
                  <a:pt x="2004" y="124"/>
                </a:lnTo>
                <a:lnTo>
                  <a:pt x="1883" y="121"/>
                </a:lnTo>
                <a:lnTo>
                  <a:pt x="1759" y="120"/>
                </a:lnTo>
                <a:close/>
                <a:moveTo>
                  <a:pt x="1759" y="0"/>
                </a:moveTo>
                <a:lnTo>
                  <a:pt x="1849" y="0"/>
                </a:lnTo>
                <a:lnTo>
                  <a:pt x="1940" y="2"/>
                </a:lnTo>
                <a:lnTo>
                  <a:pt x="2030" y="6"/>
                </a:lnTo>
                <a:lnTo>
                  <a:pt x="2119" y="10"/>
                </a:lnTo>
                <a:lnTo>
                  <a:pt x="2207" y="17"/>
                </a:lnTo>
                <a:lnTo>
                  <a:pt x="2293" y="23"/>
                </a:lnTo>
                <a:lnTo>
                  <a:pt x="2379" y="32"/>
                </a:lnTo>
                <a:lnTo>
                  <a:pt x="2463" y="42"/>
                </a:lnTo>
                <a:lnTo>
                  <a:pt x="2544" y="52"/>
                </a:lnTo>
                <a:lnTo>
                  <a:pt x="2623" y="64"/>
                </a:lnTo>
                <a:lnTo>
                  <a:pt x="2699" y="77"/>
                </a:lnTo>
                <a:lnTo>
                  <a:pt x="2773" y="93"/>
                </a:lnTo>
                <a:lnTo>
                  <a:pt x="2842" y="109"/>
                </a:lnTo>
                <a:lnTo>
                  <a:pt x="2910" y="125"/>
                </a:lnTo>
                <a:lnTo>
                  <a:pt x="2972" y="144"/>
                </a:lnTo>
                <a:lnTo>
                  <a:pt x="3031" y="163"/>
                </a:lnTo>
                <a:lnTo>
                  <a:pt x="3086" y="185"/>
                </a:lnTo>
                <a:lnTo>
                  <a:pt x="3136" y="207"/>
                </a:lnTo>
                <a:lnTo>
                  <a:pt x="3181" y="230"/>
                </a:lnTo>
                <a:lnTo>
                  <a:pt x="3221" y="255"/>
                </a:lnTo>
                <a:lnTo>
                  <a:pt x="3256" y="281"/>
                </a:lnTo>
                <a:lnTo>
                  <a:pt x="3285" y="308"/>
                </a:lnTo>
                <a:lnTo>
                  <a:pt x="3308" y="335"/>
                </a:lnTo>
                <a:lnTo>
                  <a:pt x="3324" y="365"/>
                </a:lnTo>
                <a:lnTo>
                  <a:pt x="3335" y="396"/>
                </a:lnTo>
                <a:lnTo>
                  <a:pt x="3338" y="427"/>
                </a:lnTo>
                <a:lnTo>
                  <a:pt x="3338" y="436"/>
                </a:lnTo>
                <a:lnTo>
                  <a:pt x="3337" y="485"/>
                </a:lnTo>
                <a:lnTo>
                  <a:pt x="3355" y="494"/>
                </a:lnTo>
                <a:lnTo>
                  <a:pt x="3372" y="501"/>
                </a:lnTo>
                <a:lnTo>
                  <a:pt x="3396" y="512"/>
                </a:lnTo>
                <a:lnTo>
                  <a:pt x="3416" y="523"/>
                </a:lnTo>
                <a:lnTo>
                  <a:pt x="3435" y="534"/>
                </a:lnTo>
                <a:lnTo>
                  <a:pt x="3450" y="546"/>
                </a:lnTo>
                <a:lnTo>
                  <a:pt x="3464" y="559"/>
                </a:lnTo>
                <a:lnTo>
                  <a:pt x="3476" y="575"/>
                </a:lnTo>
                <a:lnTo>
                  <a:pt x="3487" y="593"/>
                </a:lnTo>
                <a:lnTo>
                  <a:pt x="3494" y="613"/>
                </a:lnTo>
                <a:lnTo>
                  <a:pt x="3502" y="637"/>
                </a:lnTo>
                <a:lnTo>
                  <a:pt x="3507" y="664"/>
                </a:lnTo>
                <a:lnTo>
                  <a:pt x="3512" y="696"/>
                </a:lnTo>
                <a:lnTo>
                  <a:pt x="3515" y="733"/>
                </a:lnTo>
                <a:lnTo>
                  <a:pt x="3517" y="774"/>
                </a:lnTo>
                <a:lnTo>
                  <a:pt x="3519" y="822"/>
                </a:lnTo>
                <a:lnTo>
                  <a:pt x="3519" y="875"/>
                </a:lnTo>
                <a:lnTo>
                  <a:pt x="3520" y="936"/>
                </a:lnTo>
                <a:lnTo>
                  <a:pt x="3520" y="1003"/>
                </a:lnTo>
                <a:lnTo>
                  <a:pt x="3520" y="1077"/>
                </a:lnTo>
                <a:lnTo>
                  <a:pt x="3519" y="1122"/>
                </a:lnTo>
                <a:lnTo>
                  <a:pt x="3514" y="1162"/>
                </a:lnTo>
                <a:lnTo>
                  <a:pt x="3505" y="1198"/>
                </a:lnTo>
                <a:lnTo>
                  <a:pt x="3494" y="1230"/>
                </a:lnTo>
                <a:lnTo>
                  <a:pt x="3482" y="1259"/>
                </a:lnTo>
                <a:lnTo>
                  <a:pt x="3467" y="1284"/>
                </a:lnTo>
                <a:lnTo>
                  <a:pt x="3451" y="1306"/>
                </a:lnTo>
                <a:lnTo>
                  <a:pt x="3435" y="1325"/>
                </a:lnTo>
                <a:lnTo>
                  <a:pt x="3416" y="1341"/>
                </a:lnTo>
                <a:lnTo>
                  <a:pt x="3399" y="1355"/>
                </a:lnTo>
                <a:lnTo>
                  <a:pt x="3381" y="1366"/>
                </a:lnTo>
                <a:lnTo>
                  <a:pt x="3352" y="1382"/>
                </a:lnTo>
                <a:lnTo>
                  <a:pt x="3322" y="1394"/>
                </a:lnTo>
                <a:lnTo>
                  <a:pt x="3289" y="1401"/>
                </a:lnTo>
                <a:lnTo>
                  <a:pt x="3256" y="1407"/>
                </a:lnTo>
                <a:lnTo>
                  <a:pt x="3221" y="1408"/>
                </a:lnTo>
                <a:lnTo>
                  <a:pt x="3175" y="1406"/>
                </a:lnTo>
                <a:lnTo>
                  <a:pt x="3130" y="1397"/>
                </a:lnTo>
                <a:lnTo>
                  <a:pt x="3083" y="1383"/>
                </a:lnTo>
                <a:lnTo>
                  <a:pt x="3036" y="1364"/>
                </a:lnTo>
                <a:lnTo>
                  <a:pt x="2977" y="1441"/>
                </a:lnTo>
                <a:lnTo>
                  <a:pt x="2913" y="1514"/>
                </a:lnTo>
                <a:lnTo>
                  <a:pt x="2844" y="1584"/>
                </a:lnTo>
                <a:lnTo>
                  <a:pt x="2772" y="1649"/>
                </a:lnTo>
                <a:lnTo>
                  <a:pt x="2696" y="1709"/>
                </a:lnTo>
                <a:lnTo>
                  <a:pt x="2616" y="1764"/>
                </a:lnTo>
                <a:lnTo>
                  <a:pt x="2532" y="1815"/>
                </a:lnTo>
                <a:lnTo>
                  <a:pt x="2445" y="1861"/>
                </a:lnTo>
                <a:lnTo>
                  <a:pt x="2355" y="1901"/>
                </a:lnTo>
                <a:lnTo>
                  <a:pt x="2262" y="1936"/>
                </a:lnTo>
                <a:lnTo>
                  <a:pt x="2166" y="1964"/>
                </a:lnTo>
                <a:lnTo>
                  <a:pt x="2069" y="1988"/>
                </a:lnTo>
                <a:lnTo>
                  <a:pt x="2114" y="2022"/>
                </a:lnTo>
                <a:lnTo>
                  <a:pt x="2156" y="2060"/>
                </a:lnTo>
                <a:lnTo>
                  <a:pt x="2192" y="2102"/>
                </a:lnTo>
                <a:lnTo>
                  <a:pt x="2225" y="2149"/>
                </a:lnTo>
                <a:lnTo>
                  <a:pt x="2252" y="2198"/>
                </a:lnTo>
                <a:lnTo>
                  <a:pt x="2274" y="2251"/>
                </a:lnTo>
                <a:lnTo>
                  <a:pt x="2290" y="2307"/>
                </a:lnTo>
                <a:lnTo>
                  <a:pt x="2300" y="2364"/>
                </a:lnTo>
                <a:lnTo>
                  <a:pt x="2303" y="2424"/>
                </a:lnTo>
                <a:lnTo>
                  <a:pt x="2300" y="2447"/>
                </a:lnTo>
                <a:lnTo>
                  <a:pt x="2292" y="2469"/>
                </a:lnTo>
                <a:lnTo>
                  <a:pt x="2278" y="2487"/>
                </a:lnTo>
                <a:lnTo>
                  <a:pt x="2261" y="2504"/>
                </a:lnTo>
                <a:lnTo>
                  <a:pt x="2238" y="2520"/>
                </a:lnTo>
                <a:lnTo>
                  <a:pt x="2213" y="2534"/>
                </a:lnTo>
                <a:lnTo>
                  <a:pt x="2185" y="2546"/>
                </a:lnTo>
                <a:lnTo>
                  <a:pt x="2153" y="2556"/>
                </a:lnTo>
                <a:lnTo>
                  <a:pt x="2121" y="2564"/>
                </a:lnTo>
                <a:lnTo>
                  <a:pt x="2086" y="2572"/>
                </a:lnTo>
                <a:lnTo>
                  <a:pt x="2050" y="2578"/>
                </a:lnTo>
                <a:lnTo>
                  <a:pt x="2016" y="2584"/>
                </a:lnTo>
                <a:lnTo>
                  <a:pt x="1980" y="2588"/>
                </a:lnTo>
                <a:lnTo>
                  <a:pt x="1945" y="2591"/>
                </a:lnTo>
                <a:lnTo>
                  <a:pt x="1910" y="2595"/>
                </a:lnTo>
                <a:lnTo>
                  <a:pt x="1879" y="2596"/>
                </a:lnTo>
                <a:lnTo>
                  <a:pt x="1849" y="2597"/>
                </a:lnTo>
                <a:lnTo>
                  <a:pt x="1821" y="2598"/>
                </a:lnTo>
                <a:lnTo>
                  <a:pt x="1797" y="2599"/>
                </a:lnTo>
                <a:lnTo>
                  <a:pt x="1776" y="2599"/>
                </a:lnTo>
                <a:lnTo>
                  <a:pt x="1755" y="2599"/>
                </a:lnTo>
                <a:lnTo>
                  <a:pt x="1731" y="2598"/>
                </a:lnTo>
                <a:lnTo>
                  <a:pt x="1704" y="2597"/>
                </a:lnTo>
                <a:lnTo>
                  <a:pt x="1674" y="2596"/>
                </a:lnTo>
                <a:lnTo>
                  <a:pt x="1641" y="2595"/>
                </a:lnTo>
                <a:lnTo>
                  <a:pt x="1608" y="2591"/>
                </a:lnTo>
                <a:lnTo>
                  <a:pt x="1573" y="2588"/>
                </a:lnTo>
                <a:lnTo>
                  <a:pt x="1537" y="2584"/>
                </a:lnTo>
                <a:lnTo>
                  <a:pt x="1501" y="2578"/>
                </a:lnTo>
                <a:lnTo>
                  <a:pt x="1467" y="2573"/>
                </a:lnTo>
                <a:lnTo>
                  <a:pt x="1432" y="2565"/>
                </a:lnTo>
                <a:lnTo>
                  <a:pt x="1399" y="2557"/>
                </a:lnTo>
                <a:lnTo>
                  <a:pt x="1368" y="2546"/>
                </a:lnTo>
                <a:lnTo>
                  <a:pt x="1340" y="2534"/>
                </a:lnTo>
                <a:lnTo>
                  <a:pt x="1314" y="2521"/>
                </a:lnTo>
                <a:lnTo>
                  <a:pt x="1292" y="2506"/>
                </a:lnTo>
                <a:lnTo>
                  <a:pt x="1275" y="2489"/>
                </a:lnTo>
                <a:lnTo>
                  <a:pt x="1261" y="2471"/>
                </a:lnTo>
                <a:lnTo>
                  <a:pt x="1252" y="2449"/>
                </a:lnTo>
                <a:lnTo>
                  <a:pt x="1250" y="2426"/>
                </a:lnTo>
                <a:lnTo>
                  <a:pt x="1253" y="2368"/>
                </a:lnTo>
                <a:lnTo>
                  <a:pt x="1262" y="2310"/>
                </a:lnTo>
                <a:lnTo>
                  <a:pt x="1278" y="2256"/>
                </a:lnTo>
                <a:lnTo>
                  <a:pt x="1299" y="2203"/>
                </a:lnTo>
                <a:lnTo>
                  <a:pt x="1326" y="2153"/>
                </a:lnTo>
                <a:lnTo>
                  <a:pt x="1357" y="2108"/>
                </a:lnTo>
                <a:lnTo>
                  <a:pt x="1393" y="2065"/>
                </a:lnTo>
                <a:lnTo>
                  <a:pt x="1433" y="2027"/>
                </a:lnTo>
                <a:lnTo>
                  <a:pt x="1476" y="1993"/>
                </a:lnTo>
                <a:lnTo>
                  <a:pt x="1383" y="1973"/>
                </a:lnTo>
                <a:lnTo>
                  <a:pt x="1293" y="1948"/>
                </a:lnTo>
                <a:lnTo>
                  <a:pt x="1204" y="1918"/>
                </a:lnTo>
                <a:lnTo>
                  <a:pt x="1117" y="1882"/>
                </a:lnTo>
                <a:lnTo>
                  <a:pt x="1034" y="1841"/>
                </a:lnTo>
                <a:lnTo>
                  <a:pt x="954" y="1797"/>
                </a:lnTo>
                <a:lnTo>
                  <a:pt x="875" y="1747"/>
                </a:lnTo>
                <a:lnTo>
                  <a:pt x="801" y="1694"/>
                </a:lnTo>
                <a:lnTo>
                  <a:pt x="730" y="1635"/>
                </a:lnTo>
                <a:lnTo>
                  <a:pt x="662" y="1573"/>
                </a:lnTo>
                <a:lnTo>
                  <a:pt x="598" y="1508"/>
                </a:lnTo>
                <a:lnTo>
                  <a:pt x="537" y="1438"/>
                </a:lnTo>
                <a:lnTo>
                  <a:pt x="482" y="1365"/>
                </a:lnTo>
                <a:lnTo>
                  <a:pt x="436" y="1384"/>
                </a:lnTo>
                <a:lnTo>
                  <a:pt x="389" y="1397"/>
                </a:lnTo>
                <a:lnTo>
                  <a:pt x="344" y="1406"/>
                </a:lnTo>
                <a:lnTo>
                  <a:pt x="299" y="1408"/>
                </a:lnTo>
                <a:lnTo>
                  <a:pt x="256" y="1406"/>
                </a:lnTo>
                <a:lnTo>
                  <a:pt x="215" y="1398"/>
                </a:lnTo>
                <a:lnTo>
                  <a:pt x="176" y="1385"/>
                </a:lnTo>
                <a:lnTo>
                  <a:pt x="139" y="1366"/>
                </a:lnTo>
                <a:lnTo>
                  <a:pt x="122" y="1355"/>
                </a:lnTo>
                <a:lnTo>
                  <a:pt x="104" y="1341"/>
                </a:lnTo>
                <a:lnTo>
                  <a:pt x="86" y="1325"/>
                </a:lnTo>
                <a:lnTo>
                  <a:pt x="69" y="1306"/>
                </a:lnTo>
                <a:lnTo>
                  <a:pt x="53" y="1284"/>
                </a:lnTo>
                <a:lnTo>
                  <a:pt x="39" y="1259"/>
                </a:lnTo>
                <a:lnTo>
                  <a:pt x="26" y="1230"/>
                </a:lnTo>
                <a:lnTo>
                  <a:pt x="15" y="1198"/>
                </a:lnTo>
                <a:lnTo>
                  <a:pt x="7" y="1162"/>
                </a:lnTo>
                <a:lnTo>
                  <a:pt x="2" y="1122"/>
                </a:lnTo>
                <a:lnTo>
                  <a:pt x="0" y="1077"/>
                </a:lnTo>
                <a:lnTo>
                  <a:pt x="0" y="1003"/>
                </a:lnTo>
                <a:lnTo>
                  <a:pt x="0" y="936"/>
                </a:lnTo>
                <a:lnTo>
                  <a:pt x="1" y="875"/>
                </a:lnTo>
                <a:lnTo>
                  <a:pt x="2" y="822"/>
                </a:lnTo>
                <a:lnTo>
                  <a:pt x="3" y="774"/>
                </a:lnTo>
                <a:lnTo>
                  <a:pt x="5" y="733"/>
                </a:lnTo>
                <a:lnTo>
                  <a:pt x="9" y="696"/>
                </a:lnTo>
                <a:lnTo>
                  <a:pt x="13" y="664"/>
                </a:lnTo>
                <a:lnTo>
                  <a:pt x="18" y="637"/>
                </a:lnTo>
                <a:lnTo>
                  <a:pt x="25" y="613"/>
                </a:lnTo>
                <a:lnTo>
                  <a:pt x="34" y="593"/>
                </a:lnTo>
                <a:lnTo>
                  <a:pt x="44" y="575"/>
                </a:lnTo>
                <a:lnTo>
                  <a:pt x="56" y="559"/>
                </a:lnTo>
                <a:lnTo>
                  <a:pt x="69" y="546"/>
                </a:lnTo>
                <a:lnTo>
                  <a:pt x="86" y="534"/>
                </a:lnTo>
                <a:lnTo>
                  <a:pt x="104" y="523"/>
                </a:lnTo>
                <a:lnTo>
                  <a:pt x="125" y="512"/>
                </a:lnTo>
                <a:lnTo>
                  <a:pt x="149" y="501"/>
                </a:lnTo>
                <a:lnTo>
                  <a:pt x="164" y="495"/>
                </a:lnTo>
                <a:lnTo>
                  <a:pt x="180" y="487"/>
                </a:lnTo>
                <a:lnTo>
                  <a:pt x="179" y="436"/>
                </a:lnTo>
                <a:lnTo>
                  <a:pt x="179" y="427"/>
                </a:lnTo>
                <a:lnTo>
                  <a:pt x="182" y="396"/>
                </a:lnTo>
                <a:lnTo>
                  <a:pt x="193" y="365"/>
                </a:lnTo>
                <a:lnTo>
                  <a:pt x="209" y="335"/>
                </a:lnTo>
                <a:lnTo>
                  <a:pt x="232" y="308"/>
                </a:lnTo>
                <a:lnTo>
                  <a:pt x="261" y="281"/>
                </a:lnTo>
                <a:lnTo>
                  <a:pt x="296" y="255"/>
                </a:lnTo>
                <a:lnTo>
                  <a:pt x="336" y="230"/>
                </a:lnTo>
                <a:lnTo>
                  <a:pt x="381" y="207"/>
                </a:lnTo>
                <a:lnTo>
                  <a:pt x="431" y="185"/>
                </a:lnTo>
                <a:lnTo>
                  <a:pt x="486" y="163"/>
                </a:lnTo>
                <a:lnTo>
                  <a:pt x="545" y="144"/>
                </a:lnTo>
                <a:lnTo>
                  <a:pt x="608" y="125"/>
                </a:lnTo>
                <a:lnTo>
                  <a:pt x="675" y="109"/>
                </a:lnTo>
                <a:lnTo>
                  <a:pt x="744" y="93"/>
                </a:lnTo>
                <a:lnTo>
                  <a:pt x="818" y="77"/>
                </a:lnTo>
                <a:lnTo>
                  <a:pt x="894" y="64"/>
                </a:lnTo>
                <a:lnTo>
                  <a:pt x="973" y="52"/>
                </a:lnTo>
                <a:lnTo>
                  <a:pt x="1054" y="42"/>
                </a:lnTo>
                <a:lnTo>
                  <a:pt x="1138" y="32"/>
                </a:lnTo>
                <a:lnTo>
                  <a:pt x="1224" y="23"/>
                </a:lnTo>
                <a:lnTo>
                  <a:pt x="1310" y="17"/>
                </a:lnTo>
                <a:lnTo>
                  <a:pt x="1398" y="10"/>
                </a:lnTo>
                <a:lnTo>
                  <a:pt x="1487" y="6"/>
                </a:lnTo>
                <a:lnTo>
                  <a:pt x="1577" y="2"/>
                </a:lnTo>
                <a:lnTo>
                  <a:pt x="1668" y="0"/>
                </a:lnTo>
                <a:lnTo>
                  <a:pt x="17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2548064" y="5819775"/>
            <a:ext cx="538163" cy="466725"/>
            <a:chOff x="2516188" y="5819775"/>
            <a:chExt cx="538163" cy="466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80"/>
            <p:cNvSpPr>
              <a:spLocks/>
            </p:cNvSpPr>
            <p:nvPr/>
          </p:nvSpPr>
          <p:spPr bwMode="auto">
            <a:xfrm>
              <a:off x="2647951" y="6267450"/>
              <a:ext cx="265113" cy="19050"/>
            </a:xfrm>
            <a:custGeom>
              <a:avLst/>
              <a:gdLst>
                <a:gd name="T0" fmla="*/ 60 w 1667"/>
                <a:gd name="T1" fmla="*/ 0 h 121"/>
                <a:gd name="T2" fmla="*/ 1607 w 1667"/>
                <a:gd name="T3" fmla="*/ 0 h 121"/>
                <a:gd name="T4" fmla="*/ 1625 w 1667"/>
                <a:gd name="T5" fmla="*/ 3 h 121"/>
                <a:gd name="T6" fmla="*/ 1642 w 1667"/>
                <a:gd name="T7" fmla="*/ 12 h 121"/>
                <a:gd name="T8" fmla="*/ 1654 w 1667"/>
                <a:gd name="T9" fmla="*/ 25 h 121"/>
                <a:gd name="T10" fmla="*/ 1664 w 1667"/>
                <a:gd name="T11" fmla="*/ 41 h 121"/>
                <a:gd name="T12" fmla="*/ 1667 w 1667"/>
                <a:gd name="T13" fmla="*/ 60 h 121"/>
                <a:gd name="T14" fmla="*/ 1664 w 1667"/>
                <a:gd name="T15" fmla="*/ 80 h 121"/>
                <a:gd name="T16" fmla="*/ 1654 w 1667"/>
                <a:gd name="T17" fmla="*/ 95 h 121"/>
                <a:gd name="T18" fmla="*/ 1642 w 1667"/>
                <a:gd name="T19" fmla="*/ 109 h 121"/>
                <a:gd name="T20" fmla="*/ 1625 w 1667"/>
                <a:gd name="T21" fmla="*/ 117 h 121"/>
                <a:gd name="T22" fmla="*/ 1607 w 1667"/>
                <a:gd name="T23" fmla="*/ 121 h 121"/>
                <a:gd name="T24" fmla="*/ 60 w 1667"/>
                <a:gd name="T25" fmla="*/ 121 h 121"/>
                <a:gd name="T26" fmla="*/ 42 w 1667"/>
                <a:gd name="T27" fmla="*/ 117 h 121"/>
                <a:gd name="T28" fmla="*/ 25 w 1667"/>
                <a:gd name="T29" fmla="*/ 109 h 121"/>
                <a:gd name="T30" fmla="*/ 13 w 1667"/>
                <a:gd name="T31" fmla="*/ 95 h 121"/>
                <a:gd name="T32" fmla="*/ 3 w 1667"/>
                <a:gd name="T33" fmla="*/ 80 h 121"/>
                <a:gd name="T34" fmla="*/ 0 w 1667"/>
                <a:gd name="T35" fmla="*/ 60 h 121"/>
                <a:gd name="T36" fmla="*/ 3 w 1667"/>
                <a:gd name="T37" fmla="*/ 41 h 121"/>
                <a:gd name="T38" fmla="*/ 13 w 1667"/>
                <a:gd name="T39" fmla="*/ 25 h 121"/>
                <a:gd name="T40" fmla="*/ 25 w 1667"/>
                <a:gd name="T41" fmla="*/ 12 h 121"/>
                <a:gd name="T42" fmla="*/ 42 w 1667"/>
                <a:gd name="T43" fmla="*/ 3 h 121"/>
                <a:gd name="T44" fmla="*/ 60 w 1667"/>
                <a:gd name="T4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7" h="121">
                  <a:moveTo>
                    <a:pt x="60" y="0"/>
                  </a:moveTo>
                  <a:lnTo>
                    <a:pt x="1607" y="0"/>
                  </a:lnTo>
                  <a:lnTo>
                    <a:pt x="1625" y="3"/>
                  </a:lnTo>
                  <a:lnTo>
                    <a:pt x="1642" y="12"/>
                  </a:lnTo>
                  <a:lnTo>
                    <a:pt x="1654" y="25"/>
                  </a:lnTo>
                  <a:lnTo>
                    <a:pt x="1664" y="41"/>
                  </a:lnTo>
                  <a:lnTo>
                    <a:pt x="1667" y="60"/>
                  </a:lnTo>
                  <a:lnTo>
                    <a:pt x="1664" y="80"/>
                  </a:lnTo>
                  <a:lnTo>
                    <a:pt x="1654" y="95"/>
                  </a:lnTo>
                  <a:lnTo>
                    <a:pt x="1642" y="109"/>
                  </a:lnTo>
                  <a:lnTo>
                    <a:pt x="1625" y="117"/>
                  </a:lnTo>
                  <a:lnTo>
                    <a:pt x="1607" y="121"/>
                  </a:lnTo>
                  <a:lnTo>
                    <a:pt x="60" y="121"/>
                  </a:lnTo>
                  <a:lnTo>
                    <a:pt x="42" y="117"/>
                  </a:lnTo>
                  <a:lnTo>
                    <a:pt x="25" y="109"/>
                  </a:lnTo>
                  <a:lnTo>
                    <a:pt x="13" y="95"/>
                  </a:lnTo>
                  <a:lnTo>
                    <a:pt x="3" y="80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3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1"/>
            <p:cNvSpPr>
              <a:spLocks noEditPoints="1"/>
            </p:cNvSpPr>
            <p:nvPr/>
          </p:nvSpPr>
          <p:spPr bwMode="auto">
            <a:xfrm>
              <a:off x="2516188" y="5943600"/>
              <a:ext cx="538163" cy="285750"/>
            </a:xfrm>
            <a:custGeom>
              <a:avLst/>
              <a:gdLst>
                <a:gd name="T0" fmla="*/ 3247 w 3390"/>
                <a:gd name="T1" fmla="*/ 890 h 1802"/>
                <a:gd name="T2" fmla="*/ 3259 w 3390"/>
                <a:gd name="T3" fmla="*/ 806 h 1802"/>
                <a:gd name="T4" fmla="*/ 178 w 3390"/>
                <a:gd name="T5" fmla="*/ 781 h 1802"/>
                <a:gd name="T6" fmla="*/ 119 w 3390"/>
                <a:gd name="T7" fmla="*/ 841 h 1802"/>
                <a:gd name="T8" fmla="*/ 178 w 3390"/>
                <a:gd name="T9" fmla="*/ 902 h 1802"/>
                <a:gd name="T10" fmla="*/ 1175 w 3390"/>
                <a:gd name="T11" fmla="*/ 543 h 1802"/>
                <a:gd name="T12" fmla="*/ 1138 w 3390"/>
                <a:gd name="T13" fmla="*/ 620 h 1802"/>
                <a:gd name="T14" fmla="*/ 2736 w 3390"/>
                <a:gd name="T15" fmla="*/ 661 h 1802"/>
                <a:gd name="T16" fmla="*/ 2796 w 3390"/>
                <a:gd name="T17" fmla="*/ 601 h 1802"/>
                <a:gd name="T18" fmla="*/ 2736 w 3390"/>
                <a:gd name="T19" fmla="*/ 540 h 1802"/>
                <a:gd name="T20" fmla="*/ 606 w 3390"/>
                <a:gd name="T21" fmla="*/ 565 h 1802"/>
                <a:gd name="T22" fmla="*/ 619 w 3390"/>
                <a:gd name="T23" fmla="*/ 649 h 1802"/>
                <a:gd name="T24" fmla="*/ 976 w 3390"/>
                <a:gd name="T25" fmla="*/ 649 h 1802"/>
                <a:gd name="T26" fmla="*/ 990 w 3390"/>
                <a:gd name="T27" fmla="*/ 565 h 1802"/>
                <a:gd name="T28" fmla="*/ 1516 w 3390"/>
                <a:gd name="T29" fmla="*/ 120 h 1802"/>
                <a:gd name="T30" fmla="*/ 1430 w 3390"/>
                <a:gd name="T31" fmla="*/ 186 h 1802"/>
                <a:gd name="T32" fmla="*/ 1604 w 3390"/>
                <a:gd name="T33" fmla="*/ 226 h 1802"/>
                <a:gd name="T34" fmla="*/ 1562 w 3390"/>
                <a:gd name="T35" fmla="*/ 132 h 1802"/>
                <a:gd name="T36" fmla="*/ 1583 w 3390"/>
                <a:gd name="T37" fmla="*/ 10 h 1802"/>
                <a:gd name="T38" fmla="*/ 1702 w 3390"/>
                <a:gd name="T39" fmla="*/ 113 h 1802"/>
                <a:gd name="T40" fmla="*/ 3074 w 3390"/>
                <a:gd name="T41" fmla="*/ 241 h 1802"/>
                <a:gd name="T42" fmla="*/ 3164 w 3390"/>
                <a:gd name="T43" fmla="*/ 293 h 1802"/>
                <a:gd name="T44" fmla="*/ 3163 w 3390"/>
                <a:gd name="T45" fmla="*/ 399 h 1802"/>
                <a:gd name="T46" fmla="*/ 3212 w 3390"/>
                <a:gd name="T47" fmla="*/ 661 h 1802"/>
                <a:gd name="T48" fmla="*/ 3348 w 3390"/>
                <a:gd name="T49" fmla="*/ 725 h 1802"/>
                <a:gd name="T50" fmla="*/ 3388 w 3390"/>
                <a:gd name="T51" fmla="*/ 873 h 1802"/>
                <a:gd name="T52" fmla="*/ 3302 w 3390"/>
                <a:gd name="T53" fmla="*/ 997 h 1802"/>
                <a:gd name="T54" fmla="*/ 3033 w 3390"/>
                <a:gd name="T55" fmla="*/ 1431 h 1802"/>
                <a:gd name="T56" fmla="*/ 2961 w 3390"/>
                <a:gd name="T57" fmla="*/ 1651 h 1802"/>
                <a:gd name="T58" fmla="*/ 2777 w 3390"/>
                <a:gd name="T59" fmla="*/ 1784 h 1802"/>
                <a:gd name="T60" fmla="*/ 2734 w 3390"/>
                <a:gd name="T61" fmla="*/ 1717 h 1802"/>
                <a:gd name="T62" fmla="*/ 2666 w 3390"/>
                <a:gd name="T63" fmla="*/ 1556 h 1802"/>
                <a:gd name="T64" fmla="*/ 2544 w 3390"/>
                <a:gd name="T65" fmla="*/ 1394 h 1802"/>
                <a:gd name="T66" fmla="*/ 2177 w 3390"/>
                <a:gd name="T67" fmla="*/ 1457 h 1802"/>
                <a:gd name="T68" fmla="*/ 2061 w 3390"/>
                <a:gd name="T69" fmla="*/ 1392 h 1802"/>
                <a:gd name="T70" fmla="*/ 1897 w 3390"/>
                <a:gd name="T71" fmla="*/ 1161 h 1802"/>
                <a:gd name="T72" fmla="*/ 1552 w 3390"/>
                <a:gd name="T73" fmla="*/ 1090 h 1802"/>
                <a:gd name="T74" fmla="*/ 1374 w 3390"/>
                <a:gd name="T75" fmla="*/ 1257 h 1802"/>
                <a:gd name="T76" fmla="*/ 1285 w 3390"/>
                <a:gd name="T77" fmla="*/ 1447 h 1802"/>
                <a:gd name="T78" fmla="*/ 1320 w 3390"/>
                <a:gd name="T79" fmla="*/ 1646 h 1802"/>
                <a:gd name="T80" fmla="*/ 1318 w 3390"/>
                <a:gd name="T81" fmla="*/ 1802 h 1802"/>
                <a:gd name="T82" fmla="*/ 1315 w 3390"/>
                <a:gd name="T83" fmla="*/ 1684 h 1802"/>
                <a:gd name="T84" fmla="*/ 1230 w 3390"/>
                <a:gd name="T85" fmla="*/ 1525 h 1802"/>
                <a:gd name="T86" fmla="*/ 1024 w 3390"/>
                <a:gd name="T87" fmla="*/ 1249 h 1802"/>
                <a:gd name="T88" fmla="*/ 760 w 3390"/>
                <a:gd name="T89" fmla="*/ 1462 h 1802"/>
                <a:gd name="T90" fmla="*/ 664 w 3390"/>
                <a:gd name="T91" fmla="*/ 1616 h 1802"/>
                <a:gd name="T92" fmla="*/ 667 w 3390"/>
                <a:gd name="T93" fmla="*/ 1772 h 1802"/>
                <a:gd name="T94" fmla="*/ 514 w 3390"/>
                <a:gd name="T95" fmla="*/ 1735 h 1802"/>
                <a:gd name="T96" fmla="*/ 381 w 3390"/>
                <a:gd name="T97" fmla="*/ 1565 h 1802"/>
                <a:gd name="T98" fmla="*/ 178 w 3390"/>
                <a:gd name="T99" fmla="*/ 1021 h 1802"/>
                <a:gd name="T100" fmla="*/ 42 w 3390"/>
                <a:gd name="T101" fmla="*/ 957 h 1802"/>
                <a:gd name="T102" fmla="*/ 0 w 3390"/>
                <a:gd name="T103" fmla="*/ 841 h 1802"/>
                <a:gd name="T104" fmla="*/ 63 w 3390"/>
                <a:gd name="T105" fmla="*/ 704 h 1802"/>
                <a:gd name="T106" fmla="*/ 355 w 3390"/>
                <a:gd name="T107" fmla="*/ 661 h 1802"/>
                <a:gd name="T108" fmla="*/ 219 w 3390"/>
                <a:gd name="T109" fmla="*/ 378 h 1802"/>
                <a:gd name="T110" fmla="*/ 239 w 3390"/>
                <a:gd name="T111" fmla="*/ 275 h 1802"/>
                <a:gd name="T112" fmla="*/ 1311 w 3390"/>
                <a:gd name="T113" fmla="*/ 241 h 1802"/>
                <a:gd name="T114" fmla="*/ 1348 w 3390"/>
                <a:gd name="T115" fmla="*/ 86 h 1802"/>
                <a:gd name="T116" fmla="*/ 1483 w 3390"/>
                <a:gd name="T117" fmla="*/ 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90" h="1802">
                  <a:moveTo>
                    <a:pt x="3033" y="781"/>
                  </a:moveTo>
                  <a:lnTo>
                    <a:pt x="3033" y="902"/>
                  </a:lnTo>
                  <a:lnTo>
                    <a:pt x="3212" y="902"/>
                  </a:lnTo>
                  <a:lnTo>
                    <a:pt x="3230" y="899"/>
                  </a:lnTo>
                  <a:lnTo>
                    <a:pt x="3247" y="890"/>
                  </a:lnTo>
                  <a:lnTo>
                    <a:pt x="3259" y="877"/>
                  </a:lnTo>
                  <a:lnTo>
                    <a:pt x="3269" y="861"/>
                  </a:lnTo>
                  <a:lnTo>
                    <a:pt x="3272" y="841"/>
                  </a:lnTo>
                  <a:lnTo>
                    <a:pt x="3269" y="822"/>
                  </a:lnTo>
                  <a:lnTo>
                    <a:pt x="3259" y="806"/>
                  </a:lnTo>
                  <a:lnTo>
                    <a:pt x="3247" y="793"/>
                  </a:lnTo>
                  <a:lnTo>
                    <a:pt x="3230" y="784"/>
                  </a:lnTo>
                  <a:lnTo>
                    <a:pt x="3212" y="781"/>
                  </a:lnTo>
                  <a:lnTo>
                    <a:pt x="3033" y="781"/>
                  </a:lnTo>
                  <a:close/>
                  <a:moveTo>
                    <a:pt x="178" y="781"/>
                  </a:moveTo>
                  <a:lnTo>
                    <a:pt x="160" y="784"/>
                  </a:lnTo>
                  <a:lnTo>
                    <a:pt x="143" y="793"/>
                  </a:lnTo>
                  <a:lnTo>
                    <a:pt x="131" y="806"/>
                  </a:lnTo>
                  <a:lnTo>
                    <a:pt x="122" y="822"/>
                  </a:lnTo>
                  <a:lnTo>
                    <a:pt x="119" y="841"/>
                  </a:lnTo>
                  <a:lnTo>
                    <a:pt x="122" y="861"/>
                  </a:lnTo>
                  <a:lnTo>
                    <a:pt x="131" y="877"/>
                  </a:lnTo>
                  <a:lnTo>
                    <a:pt x="143" y="890"/>
                  </a:lnTo>
                  <a:lnTo>
                    <a:pt x="160" y="899"/>
                  </a:lnTo>
                  <a:lnTo>
                    <a:pt x="178" y="902"/>
                  </a:lnTo>
                  <a:lnTo>
                    <a:pt x="357" y="902"/>
                  </a:lnTo>
                  <a:lnTo>
                    <a:pt x="357" y="781"/>
                  </a:lnTo>
                  <a:lnTo>
                    <a:pt x="178" y="781"/>
                  </a:lnTo>
                  <a:close/>
                  <a:moveTo>
                    <a:pt x="1194" y="540"/>
                  </a:moveTo>
                  <a:lnTo>
                    <a:pt x="1175" y="543"/>
                  </a:lnTo>
                  <a:lnTo>
                    <a:pt x="1159" y="552"/>
                  </a:lnTo>
                  <a:lnTo>
                    <a:pt x="1146" y="565"/>
                  </a:lnTo>
                  <a:lnTo>
                    <a:pt x="1138" y="582"/>
                  </a:lnTo>
                  <a:lnTo>
                    <a:pt x="1135" y="601"/>
                  </a:lnTo>
                  <a:lnTo>
                    <a:pt x="1138" y="620"/>
                  </a:lnTo>
                  <a:lnTo>
                    <a:pt x="1146" y="637"/>
                  </a:lnTo>
                  <a:lnTo>
                    <a:pt x="1159" y="649"/>
                  </a:lnTo>
                  <a:lnTo>
                    <a:pt x="1175" y="658"/>
                  </a:lnTo>
                  <a:lnTo>
                    <a:pt x="1194" y="661"/>
                  </a:lnTo>
                  <a:lnTo>
                    <a:pt x="2736" y="661"/>
                  </a:lnTo>
                  <a:lnTo>
                    <a:pt x="2755" y="658"/>
                  </a:lnTo>
                  <a:lnTo>
                    <a:pt x="2771" y="649"/>
                  </a:lnTo>
                  <a:lnTo>
                    <a:pt x="2784" y="637"/>
                  </a:lnTo>
                  <a:lnTo>
                    <a:pt x="2793" y="620"/>
                  </a:lnTo>
                  <a:lnTo>
                    <a:pt x="2796" y="601"/>
                  </a:lnTo>
                  <a:lnTo>
                    <a:pt x="2793" y="582"/>
                  </a:lnTo>
                  <a:lnTo>
                    <a:pt x="2784" y="565"/>
                  </a:lnTo>
                  <a:lnTo>
                    <a:pt x="2771" y="552"/>
                  </a:lnTo>
                  <a:lnTo>
                    <a:pt x="2755" y="543"/>
                  </a:lnTo>
                  <a:lnTo>
                    <a:pt x="2736" y="540"/>
                  </a:lnTo>
                  <a:lnTo>
                    <a:pt x="1194" y="540"/>
                  </a:lnTo>
                  <a:close/>
                  <a:moveTo>
                    <a:pt x="654" y="540"/>
                  </a:moveTo>
                  <a:lnTo>
                    <a:pt x="635" y="543"/>
                  </a:lnTo>
                  <a:lnTo>
                    <a:pt x="619" y="552"/>
                  </a:lnTo>
                  <a:lnTo>
                    <a:pt x="606" y="565"/>
                  </a:lnTo>
                  <a:lnTo>
                    <a:pt x="598" y="582"/>
                  </a:lnTo>
                  <a:lnTo>
                    <a:pt x="595" y="601"/>
                  </a:lnTo>
                  <a:lnTo>
                    <a:pt x="598" y="620"/>
                  </a:lnTo>
                  <a:lnTo>
                    <a:pt x="606" y="637"/>
                  </a:lnTo>
                  <a:lnTo>
                    <a:pt x="619" y="649"/>
                  </a:lnTo>
                  <a:lnTo>
                    <a:pt x="635" y="658"/>
                  </a:lnTo>
                  <a:lnTo>
                    <a:pt x="654" y="661"/>
                  </a:lnTo>
                  <a:lnTo>
                    <a:pt x="941" y="661"/>
                  </a:lnTo>
                  <a:lnTo>
                    <a:pt x="960" y="658"/>
                  </a:lnTo>
                  <a:lnTo>
                    <a:pt x="976" y="649"/>
                  </a:lnTo>
                  <a:lnTo>
                    <a:pt x="990" y="637"/>
                  </a:lnTo>
                  <a:lnTo>
                    <a:pt x="998" y="620"/>
                  </a:lnTo>
                  <a:lnTo>
                    <a:pt x="1001" y="601"/>
                  </a:lnTo>
                  <a:lnTo>
                    <a:pt x="998" y="582"/>
                  </a:lnTo>
                  <a:lnTo>
                    <a:pt x="990" y="565"/>
                  </a:lnTo>
                  <a:lnTo>
                    <a:pt x="976" y="552"/>
                  </a:lnTo>
                  <a:lnTo>
                    <a:pt x="960" y="543"/>
                  </a:lnTo>
                  <a:lnTo>
                    <a:pt x="941" y="540"/>
                  </a:lnTo>
                  <a:lnTo>
                    <a:pt x="654" y="540"/>
                  </a:lnTo>
                  <a:close/>
                  <a:moveTo>
                    <a:pt x="1516" y="120"/>
                  </a:moveTo>
                  <a:lnTo>
                    <a:pt x="1493" y="124"/>
                  </a:lnTo>
                  <a:lnTo>
                    <a:pt x="1472" y="132"/>
                  </a:lnTo>
                  <a:lnTo>
                    <a:pt x="1454" y="147"/>
                  </a:lnTo>
                  <a:lnTo>
                    <a:pt x="1440" y="164"/>
                  </a:lnTo>
                  <a:lnTo>
                    <a:pt x="1430" y="186"/>
                  </a:lnTo>
                  <a:lnTo>
                    <a:pt x="1427" y="210"/>
                  </a:lnTo>
                  <a:lnTo>
                    <a:pt x="1429" y="226"/>
                  </a:lnTo>
                  <a:lnTo>
                    <a:pt x="1433" y="241"/>
                  </a:lnTo>
                  <a:lnTo>
                    <a:pt x="1600" y="241"/>
                  </a:lnTo>
                  <a:lnTo>
                    <a:pt x="1604" y="226"/>
                  </a:lnTo>
                  <a:lnTo>
                    <a:pt x="1606" y="210"/>
                  </a:lnTo>
                  <a:lnTo>
                    <a:pt x="1603" y="186"/>
                  </a:lnTo>
                  <a:lnTo>
                    <a:pt x="1594" y="164"/>
                  </a:lnTo>
                  <a:lnTo>
                    <a:pt x="1579" y="147"/>
                  </a:lnTo>
                  <a:lnTo>
                    <a:pt x="1562" y="132"/>
                  </a:lnTo>
                  <a:lnTo>
                    <a:pt x="1540" y="124"/>
                  </a:lnTo>
                  <a:lnTo>
                    <a:pt x="1516" y="120"/>
                  </a:lnTo>
                  <a:close/>
                  <a:moveTo>
                    <a:pt x="1516" y="0"/>
                  </a:moveTo>
                  <a:lnTo>
                    <a:pt x="1550" y="2"/>
                  </a:lnTo>
                  <a:lnTo>
                    <a:pt x="1583" y="10"/>
                  </a:lnTo>
                  <a:lnTo>
                    <a:pt x="1613" y="23"/>
                  </a:lnTo>
                  <a:lnTo>
                    <a:pt x="1640" y="41"/>
                  </a:lnTo>
                  <a:lnTo>
                    <a:pt x="1663" y="62"/>
                  </a:lnTo>
                  <a:lnTo>
                    <a:pt x="1685" y="86"/>
                  </a:lnTo>
                  <a:lnTo>
                    <a:pt x="1702" y="113"/>
                  </a:lnTo>
                  <a:lnTo>
                    <a:pt x="1714" y="143"/>
                  </a:lnTo>
                  <a:lnTo>
                    <a:pt x="1722" y="176"/>
                  </a:lnTo>
                  <a:lnTo>
                    <a:pt x="1725" y="210"/>
                  </a:lnTo>
                  <a:lnTo>
                    <a:pt x="1722" y="241"/>
                  </a:lnTo>
                  <a:lnTo>
                    <a:pt x="3074" y="241"/>
                  </a:lnTo>
                  <a:lnTo>
                    <a:pt x="3096" y="243"/>
                  </a:lnTo>
                  <a:lnTo>
                    <a:pt x="3116" y="249"/>
                  </a:lnTo>
                  <a:lnTo>
                    <a:pt x="3135" y="261"/>
                  </a:lnTo>
                  <a:lnTo>
                    <a:pt x="3151" y="275"/>
                  </a:lnTo>
                  <a:lnTo>
                    <a:pt x="3164" y="293"/>
                  </a:lnTo>
                  <a:lnTo>
                    <a:pt x="3172" y="313"/>
                  </a:lnTo>
                  <a:lnTo>
                    <a:pt x="3176" y="335"/>
                  </a:lnTo>
                  <a:lnTo>
                    <a:pt x="3176" y="357"/>
                  </a:lnTo>
                  <a:lnTo>
                    <a:pt x="3172" y="378"/>
                  </a:lnTo>
                  <a:lnTo>
                    <a:pt x="3163" y="399"/>
                  </a:lnTo>
                  <a:lnTo>
                    <a:pt x="3066" y="563"/>
                  </a:lnTo>
                  <a:lnTo>
                    <a:pt x="3050" y="594"/>
                  </a:lnTo>
                  <a:lnTo>
                    <a:pt x="3041" y="626"/>
                  </a:lnTo>
                  <a:lnTo>
                    <a:pt x="3034" y="661"/>
                  </a:lnTo>
                  <a:lnTo>
                    <a:pt x="3212" y="661"/>
                  </a:lnTo>
                  <a:lnTo>
                    <a:pt x="3244" y="664"/>
                  </a:lnTo>
                  <a:lnTo>
                    <a:pt x="3274" y="672"/>
                  </a:lnTo>
                  <a:lnTo>
                    <a:pt x="3302" y="686"/>
                  </a:lnTo>
                  <a:lnTo>
                    <a:pt x="3327" y="704"/>
                  </a:lnTo>
                  <a:lnTo>
                    <a:pt x="3348" y="725"/>
                  </a:lnTo>
                  <a:lnTo>
                    <a:pt x="3366" y="751"/>
                  </a:lnTo>
                  <a:lnTo>
                    <a:pt x="3380" y="778"/>
                  </a:lnTo>
                  <a:lnTo>
                    <a:pt x="3388" y="809"/>
                  </a:lnTo>
                  <a:lnTo>
                    <a:pt x="3390" y="841"/>
                  </a:lnTo>
                  <a:lnTo>
                    <a:pt x="3388" y="873"/>
                  </a:lnTo>
                  <a:lnTo>
                    <a:pt x="3380" y="904"/>
                  </a:lnTo>
                  <a:lnTo>
                    <a:pt x="3366" y="932"/>
                  </a:lnTo>
                  <a:lnTo>
                    <a:pt x="3348" y="957"/>
                  </a:lnTo>
                  <a:lnTo>
                    <a:pt x="3327" y="979"/>
                  </a:lnTo>
                  <a:lnTo>
                    <a:pt x="3302" y="997"/>
                  </a:lnTo>
                  <a:lnTo>
                    <a:pt x="3274" y="1011"/>
                  </a:lnTo>
                  <a:lnTo>
                    <a:pt x="3244" y="1019"/>
                  </a:lnTo>
                  <a:lnTo>
                    <a:pt x="3212" y="1021"/>
                  </a:lnTo>
                  <a:lnTo>
                    <a:pt x="3033" y="1021"/>
                  </a:lnTo>
                  <a:lnTo>
                    <a:pt x="3033" y="1431"/>
                  </a:lnTo>
                  <a:lnTo>
                    <a:pt x="3030" y="1479"/>
                  </a:lnTo>
                  <a:lnTo>
                    <a:pt x="3021" y="1526"/>
                  </a:lnTo>
                  <a:lnTo>
                    <a:pt x="3006" y="1571"/>
                  </a:lnTo>
                  <a:lnTo>
                    <a:pt x="2986" y="1613"/>
                  </a:lnTo>
                  <a:lnTo>
                    <a:pt x="2961" y="1651"/>
                  </a:lnTo>
                  <a:lnTo>
                    <a:pt x="2932" y="1687"/>
                  </a:lnTo>
                  <a:lnTo>
                    <a:pt x="2899" y="1719"/>
                  </a:lnTo>
                  <a:lnTo>
                    <a:pt x="2861" y="1746"/>
                  </a:lnTo>
                  <a:lnTo>
                    <a:pt x="2821" y="1768"/>
                  </a:lnTo>
                  <a:lnTo>
                    <a:pt x="2777" y="1784"/>
                  </a:lnTo>
                  <a:lnTo>
                    <a:pt x="2732" y="1796"/>
                  </a:lnTo>
                  <a:lnTo>
                    <a:pt x="2733" y="1793"/>
                  </a:lnTo>
                  <a:lnTo>
                    <a:pt x="2734" y="1790"/>
                  </a:lnTo>
                  <a:lnTo>
                    <a:pt x="2736" y="1753"/>
                  </a:lnTo>
                  <a:lnTo>
                    <a:pt x="2734" y="1717"/>
                  </a:lnTo>
                  <a:lnTo>
                    <a:pt x="2728" y="1684"/>
                  </a:lnTo>
                  <a:lnTo>
                    <a:pt x="2717" y="1651"/>
                  </a:lnTo>
                  <a:lnTo>
                    <a:pt x="2703" y="1619"/>
                  </a:lnTo>
                  <a:lnTo>
                    <a:pt x="2685" y="1588"/>
                  </a:lnTo>
                  <a:lnTo>
                    <a:pt x="2666" y="1556"/>
                  </a:lnTo>
                  <a:lnTo>
                    <a:pt x="2643" y="1525"/>
                  </a:lnTo>
                  <a:lnTo>
                    <a:pt x="2619" y="1492"/>
                  </a:lnTo>
                  <a:lnTo>
                    <a:pt x="2593" y="1458"/>
                  </a:lnTo>
                  <a:lnTo>
                    <a:pt x="2569" y="1427"/>
                  </a:lnTo>
                  <a:lnTo>
                    <a:pt x="2544" y="1394"/>
                  </a:lnTo>
                  <a:lnTo>
                    <a:pt x="2436" y="1249"/>
                  </a:lnTo>
                  <a:lnTo>
                    <a:pt x="2293" y="1358"/>
                  </a:lnTo>
                  <a:lnTo>
                    <a:pt x="2253" y="1391"/>
                  </a:lnTo>
                  <a:lnTo>
                    <a:pt x="2214" y="1423"/>
                  </a:lnTo>
                  <a:lnTo>
                    <a:pt x="2177" y="1457"/>
                  </a:lnTo>
                  <a:lnTo>
                    <a:pt x="2144" y="1492"/>
                  </a:lnTo>
                  <a:lnTo>
                    <a:pt x="2116" y="1530"/>
                  </a:lnTo>
                  <a:lnTo>
                    <a:pt x="2104" y="1484"/>
                  </a:lnTo>
                  <a:lnTo>
                    <a:pt x="2085" y="1438"/>
                  </a:lnTo>
                  <a:lnTo>
                    <a:pt x="2061" y="1392"/>
                  </a:lnTo>
                  <a:lnTo>
                    <a:pt x="2032" y="1345"/>
                  </a:lnTo>
                  <a:lnTo>
                    <a:pt x="1999" y="1296"/>
                  </a:lnTo>
                  <a:lnTo>
                    <a:pt x="1962" y="1246"/>
                  </a:lnTo>
                  <a:lnTo>
                    <a:pt x="1920" y="1193"/>
                  </a:lnTo>
                  <a:lnTo>
                    <a:pt x="1897" y="1161"/>
                  </a:lnTo>
                  <a:lnTo>
                    <a:pt x="1872" y="1129"/>
                  </a:lnTo>
                  <a:lnTo>
                    <a:pt x="1845" y="1093"/>
                  </a:lnTo>
                  <a:lnTo>
                    <a:pt x="1738" y="950"/>
                  </a:lnTo>
                  <a:lnTo>
                    <a:pt x="1595" y="1058"/>
                  </a:lnTo>
                  <a:lnTo>
                    <a:pt x="1552" y="1090"/>
                  </a:lnTo>
                  <a:lnTo>
                    <a:pt x="1512" y="1123"/>
                  </a:lnTo>
                  <a:lnTo>
                    <a:pt x="1474" y="1156"/>
                  </a:lnTo>
                  <a:lnTo>
                    <a:pt x="1437" y="1189"/>
                  </a:lnTo>
                  <a:lnTo>
                    <a:pt x="1404" y="1222"/>
                  </a:lnTo>
                  <a:lnTo>
                    <a:pt x="1374" y="1257"/>
                  </a:lnTo>
                  <a:lnTo>
                    <a:pt x="1347" y="1291"/>
                  </a:lnTo>
                  <a:lnTo>
                    <a:pt x="1326" y="1328"/>
                  </a:lnTo>
                  <a:lnTo>
                    <a:pt x="1307" y="1366"/>
                  </a:lnTo>
                  <a:lnTo>
                    <a:pt x="1293" y="1405"/>
                  </a:lnTo>
                  <a:lnTo>
                    <a:pt x="1285" y="1447"/>
                  </a:lnTo>
                  <a:lnTo>
                    <a:pt x="1282" y="1489"/>
                  </a:lnTo>
                  <a:lnTo>
                    <a:pt x="1285" y="1530"/>
                  </a:lnTo>
                  <a:lnTo>
                    <a:pt x="1292" y="1569"/>
                  </a:lnTo>
                  <a:lnTo>
                    <a:pt x="1304" y="1608"/>
                  </a:lnTo>
                  <a:lnTo>
                    <a:pt x="1320" y="1646"/>
                  </a:lnTo>
                  <a:lnTo>
                    <a:pt x="1340" y="1684"/>
                  </a:lnTo>
                  <a:lnTo>
                    <a:pt x="1363" y="1723"/>
                  </a:lnTo>
                  <a:lnTo>
                    <a:pt x="1390" y="1762"/>
                  </a:lnTo>
                  <a:lnTo>
                    <a:pt x="1419" y="1802"/>
                  </a:lnTo>
                  <a:lnTo>
                    <a:pt x="1318" y="1802"/>
                  </a:lnTo>
                  <a:lnTo>
                    <a:pt x="1320" y="1797"/>
                  </a:lnTo>
                  <a:lnTo>
                    <a:pt x="1321" y="1791"/>
                  </a:lnTo>
                  <a:lnTo>
                    <a:pt x="1323" y="1753"/>
                  </a:lnTo>
                  <a:lnTo>
                    <a:pt x="1321" y="1719"/>
                  </a:lnTo>
                  <a:lnTo>
                    <a:pt x="1315" y="1684"/>
                  </a:lnTo>
                  <a:lnTo>
                    <a:pt x="1304" y="1651"/>
                  </a:lnTo>
                  <a:lnTo>
                    <a:pt x="1290" y="1620"/>
                  </a:lnTo>
                  <a:lnTo>
                    <a:pt x="1273" y="1588"/>
                  </a:lnTo>
                  <a:lnTo>
                    <a:pt x="1253" y="1556"/>
                  </a:lnTo>
                  <a:lnTo>
                    <a:pt x="1230" y="1525"/>
                  </a:lnTo>
                  <a:lnTo>
                    <a:pt x="1206" y="1491"/>
                  </a:lnTo>
                  <a:lnTo>
                    <a:pt x="1180" y="1458"/>
                  </a:lnTo>
                  <a:lnTo>
                    <a:pt x="1157" y="1427"/>
                  </a:lnTo>
                  <a:lnTo>
                    <a:pt x="1132" y="1394"/>
                  </a:lnTo>
                  <a:lnTo>
                    <a:pt x="1024" y="1249"/>
                  </a:lnTo>
                  <a:lnTo>
                    <a:pt x="881" y="1358"/>
                  </a:lnTo>
                  <a:lnTo>
                    <a:pt x="849" y="1383"/>
                  </a:lnTo>
                  <a:lnTo>
                    <a:pt x="818" y="1409"/>
                  </a:lnTo>
                  <a:lnTo>
                    <a:pt x="788" y="1435"/>
                  </a:lnTo>
                  <a:lnTo>
                    <a:pt x="760" y="1462"/>
                  </a:lnTo>
                  <a:lnTo>
                    <a:pt x="735" y="1489"/>
                  </a:lnTo>
                  <a:lnTo>
                    <a:pt x="712" y="1518"/>
                  </a:lnTo>
                  <a:lnTo>
                    <a:pt x="692" y="1550"/>
                  </a:lnTo>
                  <a:lnTo>
                    <a:pt x="676" y="1582"/>
                  </a:lnTo>
                  <a:lnTo>
                    <a:pt x="664" y="1616"/>
                  </a:lnTo>
                  <a:lnTo>
                    <a:pt x="657" y="1653"/>
                  </a:lnTo>
                  <a:lnTo>
                    <a:pt x="654" y="1684"/>
                  </a:lnTo>
                  <a:lnTo>
                    <a:pt x="655" y="1714"/>
                  </a:lnTo>
                  <a:lnTo>
                    <a:pt x="660" y="1744"/>
                  </a:lnTo>
                  <a:lnTo>
                    <a:pt x="667" y="1772"/>
                  </a:lnTo>
                  <a:lnTo>
                    <a:pt x="678" y="1799"/>
                  </a:lnTo>
                  <a:lnTo>
                    <a:pt x="633" y="1791"/>
                  </a:lnTo>
                  <a:lnTo>
                    <a:pt x="591" y="1777"/>
                  </a:lnTo>
                  <a:lnTo>
                    <a:pt x="551" y="1758"/>
                  </a:lnTo>
                  <a:lnTo>
                    <a:pt x="514" y="1735"/>
                  </a:lnTo>
                  <a:lnTo>
                    <a:pt x="480" y="1708"/>
                  </a:lnTo>
                  <a:lnTo>
                    <a:pt x="450" y="1677"/>
                  </a:lnTo>
                  <a:lnTo>
                    <a:pt x="423" y="1642"/>
                  </a:lnTo>
                  <a:lnTo>
                    <a:pt x="400" y="1604"/>
                  </a:lnTo>
                  <a:lnTo>
                    <a:pt x="381" y="1565"/>
                  </a:lnTo>
                  <a:lnTo>
                    <a:pt x="368" y="1522"/>
                  </a:lnTo>
                  <a:lnTo>
                    <a:pt x="360" y="1477"/>
                  </a:lnTo>
                  <a:lnTo>
                    <a:pt x="357" y="1431"/>
                  </a:lnTo>
                  <a:lnTo>
                    <a:pt x="357" y="1021"/>
                  </a:lnTo>
                  <a:lnTo>
                    <a:pt x="178" y="1021"/>
                  </a:lnTo>
                  <a:lnTo>
                    <a:pt x="146" y="1019"/>
                  </a:lnTo>
                  <a:lnTo>
                    <a:pt x="116" y="1011"/>
                  </a:lnTo>
                  <a:lnTo>
                    <a:pt x="88" y="997"/>
                  </a:lnTo>
                  <a:lnTo>
                    <a:pt x="63" y="979"/>
                  </a:lnTo>
                  <a:lnTo>
                    <a:pt x="42" y="957"/>
                  </a:lnTo>
                  <a:lnTo>
                    <a:pt x="25" y="932"/>
                  </a:lnTo>
                  <a:lnTo>
                    <a:pt x="11" y="904"/>
                  </a:lnTo>
                  <a:lnTo>
                    <a:pt x="3" y="873"/>
                  </a:lnTo>
                  <a:lnTo>
                    <a:pt x="0" y="841"/>
                  </a:lnTo>
                  <a:lnTo>
                    <a:pt x="0" y="841"/>
                  </a:lnTo>
                  <a:lnTo>
                    <a:pt x="3" y="809"/>
                  </a:lnTo>
                  <a:lnTo>
                    <a:pt x="11" y="778"/>
                  </a:lnTo>
                  <a:lnTo>
                    <a:pt x="25" y="751"/>
                  </a:lnTo>
                  <a:lnTo>
                    <a:pt x="42" y="725"/>
                  </a:lnTo>
                  <a:lnTo>
                    <a:pt x="63" y="704"/>
                  </a:lnTo>
                  <a:lnTo>
                    <a:pt x="88" y="686"/>
                  </a:lnTo>
                  <a:lnTo>
                    <a:pt x="116" y="672"/>
                  </a:lnTo>
                  <a:lnTo>
                    <a:pt x="146" y="664"/>
                  </a:lnTo>
                  <a:lnTo>
                    <a:pt x="178" y="661"/>
                  </a:lnTo>
                  <a:lnTo>
                    <a:pt x="355" y="661"/>
                  </a:lnTo>
                  <a:lnTo>
                    <a:pt x="350" y="626"/>
                  </a:lnTo>
                  <a:lnTo>
                    <a:pt x="340" y="594"/>
                  </a:lnTo>
                  <a:lnTo>
                    <a:pt x="324" y="562"/>
                  </a:lnTo>
                  <a:lnTo>
                    <a:pt x="228" y="399"/>
                  </a:lnTo>
                  <a:lnTo>
                    <a:pt x="219" y="378"/>
                  </a:lnTo>
                  <a:lnTo>
                    <a:pt x="213" y="357"/>
                  </a:lnTo>
                  <a:lnTo>
                    <a:pt x="213" y="335"/>
                  </a:lnTo>
                  <a:lnTo>
                    <a:pt x="218" y="313"/>
                  </a:lnTo>
                  <a:lnTo>
                    <a:pt x="227" y="293"/>
                  </a:lnTo>
                  <a:lnTo>
                    <a:pt x="239" y="275"/>
                  </a:lnTo>
                  <a:lnTo>
                    <a:pt x="255" y="261"/>
                  </a:lnTo>
                  <a:lnTo>
                    <a:pt x="274" y="249"/>
                  </a:lnTo>
                  <a:lnTo>
                    <a:pt x="294" y="243"/>
                  </a:lnTo>
                  <a:lnTo>
                    <a:pt x="316" y="241"/>
                  </a:lnTo>
                  <a:lnTo>
                    <a:pt x="1311" y="241"/>
                  </a:lnTo>
                  <a:lnTo>
                    <a:pt x="1309" y="210"/>
                  </a:lnTo>
                  <a:lnTo>
                    <a:pt x="1311" y="176"/>
                  </a:lnTo>
                  <a:lnTo>
                    <a:pt x="1319" y="143"/>
                  </a:lnTo>
                  <a:lnTo>
                    <a:pt x="1332" y="113"/>
                  </a:lnTo>
                  <a:lnTo>
                    <a:pt x="1348" y="86"/>
                  </a:lnTo>
                  <a:lnTo>
                    <a:pt x="1370" y="62"/>
                  </a:lnTo>
                  <a:lnTo>
                    <a:pt x="1394" y="41"/>
                  </a:lnTo>
                  <a:lnTo>
                    <a:pt x="1421" y="23"/>
                  </a:lnTo>
                  <a:lnTo>
                    <a:pt x="1451" y="10"/>
                  </a:lnTo>
                  <a:lnTo>
                    <a:pt x="1483" y="2"/>
                  </a:lnTo>
                  <a:lnTo>
                    <a:pt x="1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2"/>
            <p:cNvSpPr>
              <a:spLocks/>
            </p:cNvSpPr>
            <p:nvPr/>
          </p:nvSpPr>
          <p:spPr bwMode="auto">
            <a:xfrm>
              <a:off x="2781301" y="5819775"/>
              <a:ext cx="65088" cy="66675"/>
            </a:xfrm>
            <a:custGeom>
              <a:avLst/>
              <a:gdLst>
                <a:gd name="T0" fmla="*/ 209 w 417"/>
                <a:gd name="T1" fmla="*/ 0 h 421"/>
                <a:gd name="T2" fmla="*/ 242 w 417"/>
                <a:gd name="T3" fmla="*/ 2 h 421"/>
                <a:gd name="T4" fmla="*/ 274 w 417"/>
                <a:gd name="T5" fmla="*/ 10 h 421"/>
                <a:gd name="T6" fmla="*/ 304 w 417"/>
                <a:gd name="T7" fmla="*/ 23 h 421"/>
                <a:gd name="T8" fmla="*/ 331 w 417"/>
                <a:gd name="T9" fmla="*/ 41 h 421"/>
                <a:gd name="T10" fmla="*/ 356 w 417"/>
                <a:gd name="T11" fmla="*/ 61 h 421"/>
                <a:gd name="T12" fmla="*/ 377 w 417"/>
                <a:gd name="T13" fmla="*/ 86 h 421"/>
                <a:gd name="T14" fmla="*/ 393 w 417"/>
                <a:gd name="T15" fmla="*/ 113 h 421"/>
                <a:gd name="T16" fmla="*/ 406 w 417"/>
                <a:gd name="T17" fmla="*/ 143 h 421"/>
                <a:gd name="T18" fmla="*/ 414 w 417"/>
                <a:gd name="T19" fmla="*/ 176 h 421"/>
                <a:gd name="T20" fmla="*/ 417 w 417"/>
                <a:gd name="T21" fmla="*/ 210 h 421"/>
                <a:gd name="T22" fmla="*/ 414 w 417"/>
                <a:gd name="T23" fmla="*/ 244 h 421"/>
                <a:gd name="T24" fmla="*/ 406 w 417"/>
                <a:gd name="T25" fmla="*/ 276 h 421"/>
                <a:gd name="T26" fmla="*/ 393 w 417"/>
                <a:gd name="T27" fmla="*/ 307 h 421"/>
                <a:gd name="T28" fmla="*/ 377 w 417"/>
                <a:gd name="T29" fmla="*/ 334 h 421"/>
                <a:gd name="T30" fmla="*/ 356 w 417"/>
                <a:gd name="T31" fmla="*/ 359 h 421"/>
                <a:gd name="T32" fmla="*/ 331 w 417"/>
                <a:gd name="T33" fmla="*/ 380 h 421"/>
                <a:gd name="T34" fmla="*/ 304 w 417"/>
                <a:gd name="T35" fmla="*/ 397 h 421"/>
                <a:gd name="T36" fmla="*/ 274 w 417"/>
                <a:gd name="T37" fmla="*/ 409 h 421"/>
                <a:gd name="T38" fmla="*/ 242 w 417"/>
                <a:gd name="T39" fmla="*/ 418 h 421"/>
                <a:gd name="T40" fmla="*/ 209 w 417"/>
                <a:gd name="T41" fmla="*/ 421 h 421"/>
                <a:gd name="T42" fmla="*/ 175 w 417"/>
                <a:gd name="T43" fmla="*/ 418 h 421"/>
                <a:gd name="T44" fmla="*/ 142 w 417"/>
                <a:gd name="T45" fmla="*/ 409 h 421"/>
                <a:gd name="T46" fmla="*/ 113 w 417"/>
                <a:gd name="T47" fmla="*/ 397 h 421"/>
                <a:gd name="T48" fmla="*/ 85 w 417"/>
                <a:gd name="T49" fmla="*/ 380 h 421"/>
                <a:gd name="T50" fmla="*/ 62 w 417"/>
                <a:gd name="T51" fmla="*/ 359 h 421"/>
                <a:gd name="T52" fmla="*/ 41 w 417"/>
                <a:gd name="T53" fmla="*/ 334 h 421"/>
                <a:gd name="T54" fmla="*/ 23 w 417"/>
                <a:gd name="T55" fmla="*/ 307 h 421"/>
                <a:gd name="T56" fmla="*/ 11 w 417"/>
                <a:gd name="T57" fmla="*/ 276 h 421"/>
                <a:gd name="T58" fmla="*/ 3 w 417"/>
                <a:gd name="T59" fmla="*/ 244 h 421"/>
                <a:gd name="T60" fmla="*/ 0 w 417"/>
                <a:gd name="T61" fmla="*/ 210 h 421"/>
                <a:gd name="T62" fmla="*/ 3 w 417"/>
                <a:gd name="T63" fmla="*/ 176 h 421"/>
                <a:gd name="T64" fmla="*/ 11 w 417"/>
                <a:gd name="T65" fmla="*/ 143 h 421"/>
                <a:gd name="T66" fmla="*/ 23 w 417"/>
                <a:gd name="T67" fmla="*/ 113 h 421"/>
                <a:gd name="T68" fmla="*/ 41 w 417"/>
                <a:gd name="T69" fmla="*/ 86 h 421"/>
                <a:gd name="T70" fmla="*/ 62 w 417"/>
                <a:gd name="T71" fmla="*/ 61 h 421"/>
                <a:gd name="T72" fmla="*/ 85 w 417"/>
                <a:gd name="T73" fmla="*/ 41 h 421"/>
                <a:gd name="T74" fmla="*/ 113 w 417"/>
                <a:gd name="T75" fmla="*/ 23 h 421"/>
                <a:gd name="T76" fmla="*/ 142 w 417"/>
                <a:gd name="T77" fmla="*/ 10 h 421"/>
                <a:gd name="T78" fmla="*/ 175 w 417"/>
                <a:gd name="T79" fmla="*/ 2 h 421"/>
                <a:gd name="T80" fmla="*/ 209 w 417"/>
                <a:gd name="T81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7" h="421">
                  <a:moveTo>
                    <a:pt x="209" y="0"/>
                  </a:moveTo>
                  <a:lnTo>
                    <a:pt x="242" y="2"/>
                  </a:lnTo>
                  <a:lnTo>
                    <a:pt x="274" y="10"/>
                  </a:lnTo>
                  <a:lnTo>
                    <a:pt x="304" y="23"/>
                  </a:lnTo>
                  <a:lnTo>
                    <a:pt x="331" y="41"/>
                  </a:lnTo>
                  <a:lnTo>
                    <a:pt x="356" y="61"/>
                  </a:lnTo>
                  <a:lnTo>
                    <a:pt x="377" y="86"/>
                  </a:lnTo>
                  <a:lnTo>
                    <a:pt x="393" y="113"/>
                  </a:lnTo>
                  <a:lnTo>
                    <a:pt x="406" y="143"/>
                  </a:lnTo>
                  <a:lnTo>
                    <a:pt x="414" y="176"/>
                  </a:lnTo>
                  <a:lnTo>
                    <a:pt x="417" y="210"/>
                  </a:lnTo>
                  <a:lnTo>
                    <a:pt x="414" y="244"/>
                  </a:lnTo>
                  <a:lnTo>
                    <a:pt x="406" y="276"/>
                  </a:lnTo>
                  <a:lnTo>
                    <a:pt x="393" y="307"/>
                  </a:lnTo>
                  <a:lnTo>
                    <a:pt x="377" y="334"/>
                  </a:lnTo>
                  <a:lnTo>
                    <a:pt x="356" y="359"/>
                  </a:lnTo>
                  <a:lnTo>
                    <a:pt x="331" y="380"/>
                  </a:lnTo>
                  <a:lnTo>
                    <a:pt x="304" y="397"/>
                  </a:lnTo>
                  <a:lnTo>
                    <a:pt x="274" y="409"/>
                  </a:lnTo>
                  <a:lnTo>
                    <a:pt x="242" y="418"/>
                  </a:lnTo>
                  <a:lnTo>
                    <a:pt x="209" y="421"/>
                  </a:lnTo>
                  <a:lnTo>
                    <a:pt x="175" y="418"/>
                  </a:lnTo>
                  <a:lnTo>
                    <a:pt x="142" y="409"/>
                  </a:lnTo>
                  <a:lnTo>
                    <a:pt x="113" y="397"/>
                  </a:lnTo>
                  <a:lnTo>
                    <a:pt x="85" y="380"/>
                  </a:lnTo>
                  <a:lnTo>
                    <a:pt x="62" y="359"/>
                  </a:lnTo>
                  <a:lnTo>
                    <a:pt x="41" y="334"/>
                  </a:lnTo>
                  <a:lnTo>
                    <a:pt x="23" y="307"/>
                  </a:lnTo>
                  <a:lnTo>
                    <a:pt x="11" y="276"/>
                  </a:lnTo>
                  <a:lnTo>
                    <a:pt x="3" y="244"/>
                  </a:lnTo>
                  <a:lnTo>
                    <a:pt x="0" y="210"/>
                  </a:lnTo>
                  <a:lnTo>
                    <a:pt x="3" y="176"/>
                  </a:lnTo>
                  <a:lnTo>
                    <a:pt x="11" y="143"/>
                  </a:lnTo>
                  <a:lnTo>
                    <a:pt x="23" y="113"/>
                  </a:lnTo>
                  <a:lnTo>
                    <a:pt x="41" y="86"/>
                  </a:lnTo>
                  <a:lnTo>
                    <a:pt x="62" y="61"/>
                  </a:lnTo>
                  <a:lnTo>
                    <a:pt x="85" y="41"/>
                  </a:lnTo>
                  <a:lnTo>
                    <a:pt x="113" y="23"/>
                  </a:lnTo>
                  <a:lnTo>
                    <a:pt x="142" y="10"/>
                  </a:lnTo>
                  <a:lnTo>
                    <a:pt x="175" y="2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3"/>
            <p:cNvSpPr>
              <a:spLocks/>
            </p:cNvSpPr>
            <p:nvPr/>
          </p:nvSpPr>
          <p:spPr bwMode="auto">
            <a:xfrm>
              <a:off x="2903538" y="5915025"/>
              <a:ext cx="38100" cy="38100"/>
            </a:xfrm>
            <a:custGeom>
              <a:avLst/>
              <a:gdLst>
                <a:gd name="T0" fmla="*/ 119 w 238"/>
                <a:gd name="T1" fmla="*/ 0 h 240"/>
                <a:gd name="T2" fmla="*/ 146 w 238"/>
                <a:gd name="T3" fmla="*/ 3 h 240"/>
                <a:gd name="T4" fmla="*/ 171 w 238"/>
                <a:gd name="T5" fmla="*/ 11 h 240"/>
                <a:gd name="T6" fmla="*/ 193 w 238"/>
                <a:gd name="T7" fmla="*/ 26 h 240"/>
                <a:gd name="T8" fmla="*/ 211 w 238"/>
                <a:gd name="T9" fmla="*/ 45 h 240"/>
                <a:gd name="T10" fmla="*/ 225 w 238"/>
                <a:gd name="T11" fmla="*/ 67 h 240"/>
                <a:gd name="T12" fmla="*/ 235 w 238"/>
                <a:gd name="T13" fmla="*/ 92 h 240"/>
                <a:gd name="T14" fmla="*/ 238 w 238"/>
                <a:gd name="T15" fmla="*/ 120 h 240"/>
                <a:gd name="T16" fmla="*/ 235 w 238"/>
                <a:gd name="T17" fmla="*/ 147 h 240"/>
                <a:gd name="T18" fmla="*/ 225 w 238"/>
                <a:gd name="T19" fmla="*/ 173 h 240"/>
                <a:gd name="T20" fmla="*/ 211 w 238"/>
                <a:gd name="T21" fmla="*/ 195 h 240"/>
                <a:gd name="T22" fmla="*/ 193 w 238"/>
                <a:gd name="T23" fmla="*/ 213 h 240"/>
                <a:gd name="T24" fmla="*/ 171 w 238"/>
                <a:gd name="T25" fmla="*/ 228 h 240"/>
                <a:gd name="T26" fmla="*/ 146 w 238"/>
                <a:gd name="T27" fmla="*/ 237 h 240"/>
                <a:gd name="T28" fmla="*/ 119 w 238"/>
                <a:gd name="T29" fmla="*/ 240 h 240"/>
                <a:gd name="T30" fmla="*/ 91 w 238"/>
                <a:gd name="T31" fmla="*/ 237 h 240"/>
                <a:gd name="T32" fmla="*/ 66 w 238"/>
                <a:gd name="T33" fmla="*/ 228 h 240"/>
                <a:gd name="T34" fmla="*/ 44 w 238"/>
                <a:gd name="T35" fmla="*/ 213 h 240"/>
                <a:gd name="T36" fmla="*/ 25 w 238"/>
                <a:gd name="T37" fmla="*/ 195 h 240"/>
                <a:gd name="T38" fmla="*/ 12 w 238"/>
                <a:gd name="T39" fmla="*/ 173 h 240"/>
                <a:gd name="T40" fmla="*/ 3 w 238"/>
                <a:gd name="T41" fmla="*/ 147 h 240"/>
                <a:gd name="T42" fmla="*/ 0 w 238"/>
                <a:gd name="T43" fmla="*/ 120 h 240"/>
                <a:gd name="T44" fmla="*/ 3 w 238"/>
                <a:gd name="T45" fmla="*/ 92 h 240"/>
                <a:gd name="T46" fmla="*/ 12 w 238"/>
                <a:gd name="T47" fmla="*/ 67 h 240"/>
                <a:gd name="T48" fmla="*/ 25 w 238"/>
                <a:gd name="T49" fmla="*/ 45 h 240"/>
                <a:gd name="T50" fmla="*/ 44 w 238"/>
                <a:gd name="T51" fmla="*/ 26 h 240"/>
                <a:gd name="T52" fmla="*/ 66 w 238"/>
                <a:gd name="T53" fmla="*/ 11 h 240"/>
                <a:gd name="T54" fmla="*/ 91 w 238"/>
                <a:gd name="T55" fmla="*/ 3 h 240"/>
                <a:gd name="T56" fmla="*/ 119 w 238"/>
                <a:gd name="T5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240">
                  <a:moveTo>
                    <a:pt x="119" y="0"/>
                  </a:moveTo>
                  <a:lnTo>
                    <a:pt x="146" y="3"/>
                  </a:lnTo>
                  <a:lnTo>
                    <a:pt x="171" y="11"/>
                  </a:lnTo>
                  <a:lnTo>
                    <a:pt x="193" y="26"/>
                  </a:lnTo>
                  <a:lnTo>
                    <a:pt x="211" y="45"/>
                  </a:lnTo>
                  <a:lnTo>
                    <a:pt x="225" y="67"/>
                  </a:lnTo>
                  <a:lnTo>
                    <a:pt x="235" y="92"/>
                  </a:lnTo>
                  <a:lnTo>
                    <a:pt x="238" y="120"/>
                  </a:lnTo>
                  <a:lnTo>
                    <a:pt x="235" y="147"/>
                  </a:lnTo>
                  <a:lnTo>
                    <a:pt x="225" y="173"/>
                  </a:lnTo>
                  <a:lnTo>
                    <a:pt x="211" y="195"/>
                  </a:lnTo>
                  <a:lnTo>
                    <a:pt x="193" y="213"/>
                  </a:lnTo>
                  <a:lnTo>
                    <a:pt x="171" y="228"/>
                  </a:lnTo>
                  <a:lnTo>
                    <a:pt x="146" y="237"/>
                  </a:lnTo>
                  <a:lnTo>
                    <a:pt x="119" y="240"/>
                  </a:lnTo>
                  <a:lnTo>
                    <a:pt x="91" y="237"/>
                  </a:lnTo>
                  <a:lnTo>
                    <a:pt x="66" y="228"/>
                  </a:lnTo>
                  <a:lnTo>
                    <a:pt x="44" y="213"/>
                  </a:lnTo>
                  <a:lnTo>
                    <a:pt x="25" y="195"/>
                  </a:lnTo>
                  <a:lnTo>
                    <a:pt x="12" y="173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2"/>
                  </a:lnTo>
                  <a:lnTo>
                    <a:pt x="12" y="67"/>
                  </a:lnTo>
                  <a:lnTo>
                    <a:pt x="25" y="45"/>
                  </a:lnTo>
                  <a:lnTo>
                    <a:pt x="44" y="26"/>
                  </a:lnTo>
                  <a:lnTo>
                    <a:pt x="66" y="11"/>
                  </a:lnTo>
                  <a:lnTo>
                    <a:pt x="91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4"/>
            <p:cNvSpPr>
              <a:spLocks/>
            </p:cNvSpPr>
            <p:nvPr/>
          </p:nvSpPr>
          <p:spPr bwMode="auto">
            <a:xfrm>
              <a:off x="2652713" y="5924550"/>
              <a:ext cx="23813" cy="36513"/>
            </a:xfrm>
            <a:custGeom>
              <a:avLst/>
              <a:gdLst>
                <a:gd name="T0" fmla="*/ 93 w 153"/>
                <a:gd name="T1" fmla="*/ 0 h 228"/>
                <a:gd name="T2" fmla="*/ 112 w 153"/>
                <a:gd name="T3" fmla="*/ 4 h 228"/>
                <a:gd name="T4" fmla="*/ 129 w 153"/>
                <a:gd name="T5" fmla="*/ 12 h 228"/>
                <a:gd name="T6" fmla="*/ 142 w 153"/>
                <a:gd name="T7" fmla="*/ 25 h 228"/>
                <a:gd name="T8" fmla="*/ 150 w 153"/>
                <a:gd name="T9" fmla="*/ 40 h 228"/>
                <a:gd name="T10" fmla="*/ 153 w 153"/>
                <a:gd name="T11" fmla="*/ 59 h 228"/>
                <a:gd name="T12" fmla="*/ 153 w 153"/>
                <a:gd name="T13" fmla="*/ 62 h 228"/>
                <a:gd name="T14" fmla="*/ 150 w 153"/>
                <a:gd name="T15" fmla="*/ 100 h 228"/>
                <a:gd name="T16" fmla="*/ 142 w 153"/>
                <a:gd name="T17" fmla="*/ 136 h 228"/>
                <a:gd name="T18" fmla="*/ 128 w 153"/>
                <a:gd name="T19" fmla="*/ 170 h 228"/>
                <a:gd name="T20" fmla="*/ 108 w 153"/>
                <a:gd name="T21" fmla="*/ 203 h 228"/>
                <a:gd name="T22" fmla="*/ 99 w 153"/>
                <a:gd name="T23" fmla="*/ 213 h 228"/>
                <a:gd name="T24" fmla="*/ 86 w 153"/>
                <a:gd name="T25" fmla="*/ 221 h 228"/>
                <a:gd name="T26" fmla="*/ 74 w 153"/>
                <a:gd name="T27" fmla="*/ 226 h 228"/>
                <a:gd name="T28" fmla="*/ 60 w 153"/>
                <a:gd name="T29" fmla="*/ 228 h 228"/>
                <a:gd name="T30" fmla="*/ 42 w 153"/>
                <a:gd name="T31" fmla="*/ 225 h 228"/>
                <a:gd name="T32" fmla="*/ 25 w 153"/>
                <a:gd name="T33" fmla="*/ 216 h 228"/>
                <a:gd name="T34" fmla="*/ 14 w 153"/>
                <a:gd name="T35" fmla="*/ 205 h 228"/>
                <a:gd name="T36" fmla="*/ 5 w 153"/>
                <a:gd name="T37" fmla="*/ 192 h 228"/>
                <a:gd name="T38" fmla="*/ 1 w 153"/>
                <a:gd name="T39" fmla="*/ 177 h 228"/>
                <a:gd name="T40" fmla="*/ 0 w 153"/>
                <a:gd name="T41" fmla="*/ 162 h 228"/>
                <a:gd name="T42" fmla="*/ 4 w 153"/>
                <a:gd name="T43" fmla="*/ 146 h 228"/>
                <a:gd name="T44" fmla="*/ 12 w 153"/>
                <a:gd name="T45" fmla="*/ 132 h 228"/>
                <a:gd name="T46" fmla="*/ 24 w 153"/>
                <a:gd name="T47" fmla="*/ 110 h 228"/>
                <a:gd name="T48" fmla="*/ 31 w 153"/>
                <a:gd name="T49" fmla="*/ 86 h 228"/>
                <a:gd name="T50" fmla="*/ 34 w 153"/>
                <a:gd name="T51" fmla="*/ 62 h 228"/>
                <a:gd name="T52" fmla="*/ 37 w 153"/>
                <a:gd name="T53" fmla="*/ 42 h 228"/>
                <a:gd name="T54" fmla="*/ 46 w 153"/>
                <a:gd name="T55" fmla="*/ 26 h 228"/>
                <a:gd name="T56" fmla="*/ 58 w 153"/>
                <a:gd name="T57" fmla="*/ 12 h 228"/>
                <a:gd name="T58" fmla="*/ 75 w 153"/>
                <a:gd name="T59" fmla="*/ 4 h 228"/>
                <a:gd name="T60" fmla="*/ 93 w 153"/>
                <a:gd name="T6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3" h="228">
                  <a:moveTo>
                    <a:pt x="93" y="0"/>
                  </a:moveTo>
                  <a:lnTo>
                    <a:pt x="112" y="4"/>
                  </a:lnTo>
                  <a:lnTo>
                    <a:pt x="129" y="12"/>
                  </a:lnTo>
                  <a:lnTo>
                    <a:pt x="142" y="25"/>
                  </a:lnTo>
                  <a:lnTo>
                    <a:pt x="150" y="40"/>
                  </a:lnTo>
                  <a:lnTo>
                    <a:pt x="153" y="59"/>
                  </a:lnTo>
                  <a:lnTo>
                    <a:pt x="153" y="62"/>
                  </a:lnTo>
                  <a:lnTo>
                    <a:pt x="150" y="100"/>
                  </a:lnTo>
                  <a:lnTo>
                    <a:pt x="142" y="136"/>
                  </a:lnTo>
                  <a:lnTo>
                    <a:pt x="128" y="170"/>
                  </a:lnTo>
                  <a:lnTo>
                    <a:pt x="108" y="203"/>
                  </a:lnTo>
                  <a:lnTo>
                    <a:pt x="99" y="213"/>
                  </a:lnTo>
                  <a:lnTo>
                    <a:pt x="86" y="221"/>
                  </a:lnTo>
                  <a:lnTo>
                    <a:pt x="74" y="226"/>
                  </a:lnTo>
                  <a:lnTo>
                    <a:pt x="60" y="228"/>
                  </a:lnTo>
                  <a:lnTo>
                    <a:pt x="42" y="225"/>
                  </a:lnTo>
                  <a:lnTo>
                    <a:pt x="25" y="216"/>
                  </a:lnTo>
                  <a:lnTo>
                    <a:pt x="14" y="205"/>
                  </a:lnTo>
                  <a:lnTo>
                    <a:pt x="5" y="192"/>
                  </a:lnTo>
                  <a:lnTo>
                    <a:pt x="1" y="177"/>
                  </a:lnTo>
                  <a:lnTo>
                    <a:pt x="0" y="162"/>
                  </a:lnTo>
                  <a:lnTo>
                    <a:pt x="4" y="146"/>
                  </a:lnTo>
                  <a:lnTo>
                    <a:pt x="12" y="132"/>
                  </a:lnTo>
                  <a:lnTo>
                    <a:pt x="24" y="110"/>
                  </a:lnTo>
                  <a:lnTo>
                    <a:pt x="31" y="86"/>
                  </a:lnTo>
                  <a:lnTo>
                    <a:pt x="34" y="62"/>
                  </a:lnTo>
                  <a:lnTo>
                    <a:pt x="37" y="42"/>
                  </a:lnTo>
                  <a:lnTo>
                    <a:pt x="46" y="26"/>
                  </a:lnTo>
                  <a:lnTo>
                    <a:pt x="58" y="12"/>
                  </a:lnTo>
                  <a:lnTo>
                    <a:pt x="75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5"/>
            <p:cNvSpPr>
              <a:spLocks/>
            </p:cNvSpPr>
            <p:nvPr/>
          </p:nvSpPr>
          <p:spPr bwMode="auto">
            <a:xfrm>
              <a:off x="2628901" y="5895975"/>
              <a:ext cx="36513" cy="23813"/>
            </a:xfrm>
            <a:custGeom>
              <a:avLst/>
              <a:gdLst>
                <a:gd name="T0" fmla="*/ 59 w 223"/>
                <a:gd name="T1" fmla="*/ 0 h 154"/>
                <a:gd name="T2" fmla="*/ 60 w 223"/>
                <a:gd name="T3" fmla="*/ 0 h 154"/>
                <a:gd name="T4" fmla="*/ 97 w 223"/>
                <a:gd name="T5" fmla="*/ 2 h 154"/>
                <a:gd name="T6" fmla="*/ 133 w 223"/>
                <a:gd name="T7" fmla="*/ 12 h 154"/>
                <a:gd name="T8" fmla="*/ 167 w 223"/>
                <a:gd name="T9" fmla="*/ 26 h 154"/>
                <a:gd name="T10" fmla="*/ 198 w 223"/>
                <a:gd name="T11" fmla="*/ 44 h 154"/>
                <a:gd name="T12" fmla="*/ 209 w 223"/>
                <a:gd name="T13" fmla="*/ 56 h 154"/>
                <a:gd name="T14" fmla="*/ 218 w 223"/>
                <a:gd name="T15" fmla="*/ 70 h 154"/>
                <a:gd name="T16" fmla="*/ 222 w 223"/>
                <a:gd name="T17" fmla="*/ 84 h 154"/>
                <a:gd name="T18" fmla="*/ 223 w 223"/>
                <a:gd name="T19" fmla="*/ 99 h 154"/>
                <a:gd name="T20" fmla="*/ 220 w 223"/>
                <a:gd name="T21" fmla="*/ 115 h 154"/>
                <a:gd name="T22" fmla="*/ 212 w 223"/>
                <a:gd name="T23" fmla="*/ 128 h 154"/>
                <a:gd name="T24" fmla="*/ 202 w 223"/>
                <a:gd name="T25" fmla="*/ 140 h 154"/>
                <a:gd name="T26" fmla="*/ 191 w 223"/>
                <a:gd name="T27" fmla="*/ 147 h 154"/>
                <a:gd name="T28" fmla="*/ 177 w 223"/>
                <a:gd name="T29" fmla="*/ 152 h 154"/>
                <a:gd name="T30" fmla="*/ 164 w 223"/>
                <a:gd name="T31" fmla="*/ 154 h 154"/>
                <a:gd name="T32" fmla="*/ 146 w 223"/>
                <a:gd name="T33" fmla="*/ 151 h 154"/>
                <a:gd name="T34" fmla="*/ 130 w 223"/>
                <a:gd name="T35" fmla="*/ 143 h 154"/>
                <a:gd name="T36" fmla="*/ 108 w 223"/>
                <a:gd name="T37" fmla="*/ 130 h 154"/>
                <a:gd name="T38" fmla="*/ 85 w 223"/>
                <a:gd name="T39" fmla="*/ 123 h 154"/>
                <a:gd name="T40" fmla="*/ 60 w 223"/>
                <a:gd name="T41" fmla="*/ 121 h 154"/>
                <a:gd name="T42" fmla="*/ 41 w 223"/>
                <a:gd name="T43" fmla="*/ 118 h 154"/>
                <a:gd name="T44" fmla="*/ 25 w 223"/>
                <a:gd name="T45" fmla="*/ 109 h 154"/>
                <a:gd name="T46" fmla="*/ 11 w 223"/>
                <a:gd name="T47" fmla="*/ 96 h 154"/>
                <a:gd name="T48" fmla="*/ 3 w 223"/>
                <a:gd name="T49" fmla="*/ 79 h 154"/>
                <a:gd name="T50" fmla="*/ 0 w 223"/>
                <a:gd name="T51" fmla="*/ 60 h 154"/>
                <a:gd name="T52" fmla="*/ 3 w 223"/>
                <a:gd name="T53" fmla="*/ 41 h 154"/>
                <a:gd name="T54" fmla="*/ 11 w 223"/>
                <a:gd name="T55" fmla="*/ 24 h 154"/>
                <a:gd name="T56" fmla="*/ 24 w 223"/>
                <a:gd name="T57" fmla="*/ 12 h 154"/>
                <a:gd name="T58" fmla="*/ 40 w 223"/>
                <a:gd name="T59" fmla="*/ 4 h 154"/>
                <a:gd name="T60" fmla="*/ 59 w 223"/>
                <a:gd name="T6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3" h="154">
                  <a:moveTo>
                    <a:pt x="59" y="0"/>
                  </a:moveTo>
                  <a:lnTo>
                    <a:pt x="60" y="0"/>
                  </a:lnTo>
                  <a:lnTo>
                    <a:pt x="97" y="2"/>
                  </a:lnTo>
                  <a:lnTo>
                    <a:pt x="133" y="12"/>
                  </a:lnTo>
                  <a:lnTo>
                    <a:pt x="167" y="26"/>
                  </a:lnTo>
                  <a:lnTo>
                    <a:pt x="198" y="44"/>
                  </a:lnTo>
                  <a:lnTo>
                    <a:pt x="209" y="56"/>
                  </a:lnTo>
                  <a:lnTo>
                    <a:pt x="218" y="70"/>
                  </a:lnTo>
                  <a:lnTo>
                    <a:pt x="222" y="84"/>
                  </a:lnTo>
                  <a:lnTo>
                    <a:pt x="223" y="99"/>
                  </a:lnTo>
                  <a:lnTo>
                    <a:pt x="220" y="115"/>
                  </a:lnTo>
                  <a:lnTo>
                    <a:pt x="212" y="128"/>
                  </a:lnTo>
                  <a:lnTo>
                    <a:pt x="202" y="140"/>
                  </a:lnTo>
                  <a:lnTo>
                    <a:pt x="191" y="147"/>
                  </a:lnTo>
                  <a:lnTo>
                    <a:pt x="177" y="152"/>
                  </a:lnTo>
                  <a:lnTo>
                    <a:pt x="164" y="154"/>
                  </a:lnTo>
                  <a:lnTo>
                    <a:pt x="146" y="151"/>
                  </a:lnTo>
                  <a:lnTo>
                    <a:pt x="130" y="143"/>
                  </a:lnTo>
                  <a:lnTo>
                    <a:pt x="108" y="130"/>
                  </a:lnTo>
                  <a:lnTo>
                    <a:pt x="85" y="123"/>
                  </a:lnTo>
                  <a:lnTo>
                    <a:pt x="60" y="121"/>
                  </a:lnTo>
                  <a:lnTo>
                    <a:pt x="41" y="118"/>
                  </a:lnTo>
                  <a:lnTo>
                    <a:pt x="25" y="109"/>
                  </a:lnTo>
                  <a:lnTo>
                    <a:pt x="11" y="96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86"/>
            <p:cNvSpPr>
              <a:spLocks/>
            </p:cNvSpPr>
            <p:nvPr/>
          </p:nvSpPr>
          <p:spPr bwMode="auto">
            <a:xfrm>
              <a:off x="2613026" y="5948363"/>
              <a:ext cx="34925" cy="23813"/>
            </a:xfrm>
            <a:custGeom>
              <a:avLst/>
              <a:gdLst>
                <a:gd name="T0" fmla="*/ 66 w 224"/>
                <a:gd name="T1" fmla="*/ 0 h 154"/>
                <a:gd name="T2" fmla="*/ 80 w 224"/>
                <a:gd name="T3" fmla="*/ 3 h 154"/>
                <a:gd name="T4" fmla="*/ 95 w 224"/>
                <a:gd name="T5" fmla="*/ 12 h 154"/>
                <a:gd name="T6" fmla="*/ 116 w 224"/>
                <a:gd name="T7" fmla="*/ 24 h 154"/>
                <a:gd name="T8" fmla="*/ 139 w 224"/>
                <a:gd name="T9" fmla="*/ 32 h 154"/>
                <a:gd name="T10" fmla="*/ 164 w 224"/>
                <a:gd name="T11" fmla="*/ 34 h 154"/>
                <a:gd name="T12" fmla="*/ 183 w 224"/>
                <a:gd name="T13" fmla="*/ 37 h 154"/>
                <a:gd name="T14" fmla="*/ 199 w 224"/>
                <a:gd name="T15" fmla="*/ 45 h 154"/>
                <a:gd name="T16" fmla="*/ 213 w 224"/>
                <a:gd name="T17" fmla="*/ 59 h 154"/>
                <a:gd name="T18" fmla="*/ 221 w 224"/>
                <a:gd name="T19" fmla="*/ 74 h 154"/>
                <a:gd name="T20" fmla="*/ 224 w 224"/>
                <a:gd name="T21" fmla="*/ 94 h 154"/>
                <a:gd name="T22" fmla="*/ 221 w 224"/>
                <a:gd name="T23" fmla="*/ 113 h 154"/>
                <a:gd name="T24" fmla="*/ 213 w 224"/>
                <a:gd name="T25" fmla="*/ 130 h 154"/>
                <a:gd name="T26" fmla="*/ 199 w 224"/>
                <a:gd name="T27" fmla="*/ 143 h 154"/>
                <a:gd name="T28" fmla="*/ 184 w 224"/>
                <a:gd name="T29" fmla="*/ 151 h 154"/>
                <a:gd name="T30" fmla="*/ 165 w 224"/>
                <a:gd name="T31" fmla="*/ 154 h 154"/>
                <a:gd name="T32" fmla="*/ 164 w 224"/>
                <a:gd name="T33" fmla="*/ 154 h 154"/>
                <a:gd name="T34" fmla="*/ 127 w 224"/>
                <a:gd name="T35" fmla="*/ 151 h 154"/>
                <a:gd name="T36" fmla="*/ 92 w 224"/>
                <a:gd name="T37" fmla="*/ 143 h 154"/>
                <a:gd name="T38" fmla="*/ 57 w 224"/>
                <a:gd name="T39" fmla="*/ 128 h 154"/>
                <a:gd name="T40" fmla="*/ 25 w 224"/>
                <a:gd name="T41" fmla="*/ 109 h 154"/>
                <a:gd name="T42" fmla="*/ 14 w 224"/>
                <a:gd name="T43" fmla="*/ 98 h 154"/>
                <a:gd name="T44" fmla="*/ 6 w 224"/>
                <a:gd name="T45" fmla="*/ 84 h 154"/>
                <a:gd name="T46" fmla="*/ 1 w 224"/>
                <a:gd name="T47" fmla="*/ 69 h 154"/>
                <a:gd name="T48" fmla="*/ 0 w 224"/>
                <a:gd name="T49" fmla="*/ 55 h 154"/>
                <a:gd name="T50" fmla="*/ 5 w 224"/>
                <a:gd name="T51" fmla="*/ 39 h 154"/>
                <a:gd name="T52" fmla="*/ 12 w 224"/>
                <a:gd name="T53" fmla="*/ 24 h 154"/>
                <a:gd name="T54" fmla="*/ 22 w 224"/>
                <a:gd name="T55" fmla="*/ 13 h 154"/>
                <a:gd name="T56" fmla="*/ 36 w 224"/>
                <a:gd name="T57" fmla="*/ 5 h 154"/>
                <a:gd name="T58" fmla="*/ 50 w 224"/>
                <a:gd name="T59" fmla="*/ 1 h 154"/>
                <a:gd name="T60" fmla="*/ 66 w 224"/>
                <a:gd name="T6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4" h="154">
                  <a:moveTo>
                    <a:pt x="66" y="0"/>
                  </a:moveTo>
                  <a:lnTo>
                    <a:pt x="80" y="3"/>
                  </a:lnTo>
                  <a:lnTo>
                    <a:pt x="95" y="12"/>
                  </a:lnTo>
                  <a:lnTo>
                    <a:pt x="116" y="24"/>
                  </a:lnTo>
                  <a:lnTo>
                    <a:pt x="139" y="32"/>
                  </a:lnTo>
                  <a:lnTo>
                    <a:pt x="164" y="34"/>
                  </a:lnTo>
                  <a:lnTo>
                    <a:pt x="183" y="37"/>
                  </a:lnTo>
                  <a:lnTo>
                    <a:pt x="199" y="45"/>
                  </a:lnTo>
                  <a:lnTo>
                    <a:pt x="213" y="59"/>
                  </a:lnTo>
                  <a:lnTo>
                    <a:pt x="221" y="74"/>
                  </a:lnTo>
                  <a:lnTo>
                    <a:pt x="224" y="94"/>
                  </a:lnTo>
                  <a:lnTo>
                    <a:pt x="221" y="113"/>
                  </a:lnTo>
                  <a:lnTo>
                    <a:pt x="213" y="130"/>
                  </a:lnTo>
                  <a:lnTo>
                    <a:pt x="199" y="143"/>
                  </a:lnTo>
                  <a:lnTo>
                    <a:pt x="184" y="151"/>
                  </a:lnTo>
                  <a:lnTo>
                    <a:pt x="165" y="154"/>
                  </a:lnTo>
                  <a:lnTo>
                    <a:pt x="164" y="154"/>
                  </a:lnTo>
                  <a:lnTo>
                    <a:pt x="127" y="151"/>
                  </a:lnTo>
                  <a:lnTo>
                    <a:pt x="92" y="143"/>
                  </a:lnTo>
                  <a:lnTo>
                    <a:pt x="57" y="128"/>
                  </a:lnTo>
                  <a:lnTo>
                    <a:pt x="25" y="109"/>
                  </a:lnTo>
                  <a:lnTo>
                    <a:pt x="14" y="98"/>
                  </a:lnTo>
                  <a:lnTo>
                    <a:pt x="6" y="84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5" y="39"/>
                  </a:lnTo>
                  <a:lnTo>
                    <a:pt x="12" y="24"/>
                  </a:lnTo>
                  <a:lnTo>
                    <a:pt x="22" y="13"/>
                  </a:lnTo>
                  <a:lnTo>
                    <a:pt x="36" y="5"/>
                  </a:lnTo>
                  <a:lnTo>
                    <a:pt x="50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7"/>
            <p:cNvSpPr>
              <a:spLocks/>
            </p:cNvSpPr>
            <p:nvPr/>
          </p:nvSpPr>
          <p:spPr bwMode="auto">
            <a:xfrm>
              <a:off x="2600326" y="5908675"/>
              <a:ext cx="25400" cy="34925"/>
            </a:xfrm>
            <a:custGeom>
              <a:avLst/>
              <a:gdLst>
                <a:gd name="T0" fmla="*/ 98 w 152"/>
                <a:gd name="T1" fmla="*/ 0 h 225"/>
                <a:gd name="T2" fmla="*/ 114 w 152"/>
                <a:gd name="T3" fmla="*/ 3 h 225"/>
                <a:gd name="T4" fmla="*/ 127 w 152"/>
                <a:gd name="T5" fmla="*/ 10 h 225"/>
                <a:gd name="T6" fmla="*/ 140 w 152"/>
                <a:gd name="T7" fmla="*/ 22 h 225"/>
                <a:gd name="T8" fmla="*/ 147 w 152"/>
                <a:gd name="T9" fmla="*/ 35 h 225"/>
                <a:gd name="T10" fmla="*/ 152 w 152"/>
                <a:gd name="T11" fmla="*/ 50 h 225"/>
                <a:gd name="T12" fmla="*/ 152 w 152"/>
                <a:gd name="T13" fmla="*/ 65 h 225"/>
                <a:gd name="T14" fmla="*/ 149 w 152"/>
                <a:gd name="T15" fmla="*/ 80 h 225"/>
                <a:gd name="T16" fmla="*/ 142 w 152"/>
                <a:gd name="T17" fmla="*/ 95 h 225"/>
                <a:gd name="T18" fmla="*/ 129 w 152"/>
                <a:gd name="T19" fmla="*/ 116 h 225"/>
                <a:gd name="T20" fmla="*/ 122 w 152"/>
                <a:gd name="T21" fmla="*/ 140 h 225"/>
                <a:gd name="T22" fmla="*/ 119 w 152"/>
                <a:gd name="T23" fmla="*/ 165 h 225"/>
                <a:gd name="T24" fmla="*/ 116 w 152"/>
                <a:gd name="T25" fmla="*/ 184 h 225"/>
                <a:gd name="T26" fmla="*/ 108 w 152"/>
                <a:gd name="T27" fmla="*/ 201 h 225"/>
                <a:gd name="T28" fmla="*/ 95 w 152"/>
                <a:gd name="T29" fmla="*/ 213 h 225"/>
                <a:gd name="T30" fmla="*/ 79 w 152"/>
                <a:gd name="T31" fmla="*/ 222 h 225"/>
                <a:gd name="T32" fmla="*/ 60 w 152"/>
                <a:gd name="T33" fmla="*/ 225 h 225"/>
                <a:gd name="T34" fmla="*/ 41 w 152"/>
                <a:gd name="T35" fmla="*/ 222 h 225"/>
                <a:gd name="T36" fmla="*/ 25 w 152"/>
                <a:gd name="T37" fmla="*/ 213 h 225"/>
                <a:gd name="T38" fmla="*/ 12 w 152"/>
                <a:gd name="T39" fmla="*/ 201 h 225"/>
                <a:gd name="T40" fmla="*/ 3 w 152"/>
                <a:gd name="T41" fmla="*/ 184 h 225"/>
                <a:gd name="T42" fmla="*/ 0 w 152"/>
                <a:gd name="T43" fmla="*/ 165 h 225"/>
                <a:gd name="T44" fmla="*/ 0 w 152"/>
                <a:gd name="T45" fmla="*/ 165 h 225"/>
                <a:gd name="T46" fmla="*/ 3 w 152"/>
                <a:gd name="T47" fmla="*/ 128 h 225"/>
                <a:gd name="T48" fmla="*/ 11 w 152"/>
                <a:gd name="T49" fmla="*/ 91 h 225"/>
                <a:gd name="T50" fmla="*/ 26 w 152"/>
                <a:gd name="T51" fmla="*/ 57 h 225"/>
                <a:gd name="T52" fmla="*/ 44 w 152"/>
                <a:gd name="T53" fmla="*/ 25 h 225"/>
                <a:gd name="T54" fmla="*/ 56 w 152"/>
                <a:gd name="T55" fmla="*/ 13 h 225"/>
                <a:gd name="T56" fmla="*/ 69 w 152"/>
                <a:gd name="T57" fmla="*/ 5 h 225"/>
                <a:gd name="T58" fmla="*/ 84 w 152"/>
                <a:gd name="T59" fmla="*/ 0 h 225"/>
                <a:gd name="T60" fmla="*/ 98 w 152"/>
                <a:gd name="T6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2" h="225">
                  <a:moveTo>
                    <a:pt x="98" y="0"/>
                  </a:moveTo>
                  <a:lnTo>
                    <a:pt x="114" y="3"/>
                  </a:lnTo>
                  <a:lnTo>
                    <a:pt x="127" y="10"/>
                  </a:lnTo>
                  <a:lnTo>
                    <a:pt x="140" y="22"/>
                  </a:lnTo>
                  <a:lnTo>
                    <a:pt x="147" y="35"/>
                  </a:lnTo>
                  <a:lnTo>
                    <a:pt x="152" y="50"/>
                  </a:lnTo>
                  <a:lnTo>
                    <a:pt x="152" y="65"/>
                  </a:lnTo>
                  <a:lnTo>
                    <a:pt x="149" y="80"/>
                  </a:lnTo>
                  <a:lnTo>
                    <a:pt x="142" y="95"/>
                  </a:lnTo>
                  <a:lnTo>
                    <a:pt x="129" y="116"/>
                  </a:lnTo>
                  <a:lnTo>
                    <a:pt x="122" y="140"/>
                  </a:lnTo>
                  <a:lnTo>
                    <a:pt x="119" y="165"/>
                  </a:lnTo>
                  <a:lnTo>
                    <a:pt x="116" y="184"/>
                  </a:lnTo>
                  <a:lnTo>
                    <a:pt x="108" y="201"/>
                  </a:lnTo>
                  <a:lnTo>
                    <a:pt x="95" y="213"/>
                  </a:lnTo>
                  <a:lnTo>
                    <a:pt x="79" y="222"/>
                  </a:lnTo>
                  <a:lnTo>
                    <a:pt x="60" y="225"/>
                  </a:lnTo>
                  <a:lnTo>
                    <a:pt x="41" y="222"/>
                  </a:lnTo>
                  <a:lnTo>
                    <a:pt x="25" y="213"/>
                  </a:lnTo>
                  <a:lnTo>
                    <a:pt x="12" y="201"/>
                  </a:lnTo>
                  <a:lnTo>
                    <a:pt x="3" y="184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3" y="128"/>
                  </a:lnTo>
                  <a:lnTo>
                    <a:pt x="11" y="91"/>
                  </a:lnTo>
                  <a:lnTo>
                    <a:pt x="26" y="57"/>
                  </a:lnTo>
                  <a:lnTo>
                    <a:pt x="44" y="25"/>
                  </a:lnTo>
                  <a:lnTo>
                    <a:pt x="56" y="13"/>
                  </a:lnTo>
                  <a:lnTo>
                    <a:pt x="69" y="5"/>
                  </a:lnTo>
                  <a:lnTo>
                    <a:pt x="84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8"/>
            <p:cNvSpPr>
              <a:spLocks/>
            </p:cNvSpPr>
            <p:nvPr/>
          </p:nvSpPr>
          <p:spPr bwMode="auto">
            <a:xfrm>
              <a:off x="2638426" y="6169025"/>
              <a:ext cx="68263" cy="96838"/>
            </a:xfrm>
            <a:custGeom>
              <a:avLst/>
              <a:gdLst>
                <a:gd name="T0" fmla="*/ 227 w 431"/>
                <a:gd name="T1" fmla="*/ 0 h 607"/>
                <a:gd name="T2" fmla="*/ 263 w 431"/>
                <a:gd name="T3" fmla="*/ 48 h 607"/>
                <a:gd name="T4" fmla="*/ 289 w 431"/>
                <a:gd name="T5" fmla="*/ 83 h 607"/>
                <a:gd name="T6" fmla="*/ 314 w 431"/>
                <a:gd name="T7" fmla="*/ 114 h 607"/>
                <a:gd name="T8" fmla="*/ 342 w 431"/>
                <a:gd name="T9" fmla="*/ 151 h 607"/>
                <a:gd name="T10" fmla="*/ 367 w 431"/>
                <a:gd name="T11" fmla="*/ 184 h 607"/>
                <a:gd name="T12" fmla="*/ 388 w 431"/>
                <a:gd name="T13" fmla="*/ 216 h 607"/>
                <a:gd name="T14" fmla="*/ 405 w 431"/>
                <a:gd name="T15" fmla="*/ 245 h 607"/>
                <a:gd name="T16" fmla="*/ 419 w 431"/>
                <a:gd name="T17" fmla="*/ 273 h 607"/>
                <a:gd name="T18" fmla="*/ 427 w 431"/>
                <a:gd name="T19" fmla="*/ 301 h 607"/>
                <a:gd name="T20" fmla="*/ 431 w 431"/>
                <a:gd name="T21" fmla="*/ 328 h 607"/>
                <a:gd name="T22" fmla="*/ 430 w 431"/>
                <a:gd name="T23" fmla="*/ 357 h 607"/>
                <a:gd name="T24" fmla="*/ 424 w 431"/>
                <a:gd name="T25" fmla="*/ 383 h 607"/>
                <a:gd name="T26" fmla="*/ 414 w 431"/>
                <a:gd name="T27" fmla="*/ 409 h 607"/>
                <a:gd name="T28" fmla="*/ 398 w 431"/>
                <a:gd name="T29" fmla="*/ 435 h 607"/>
                <a:gd name="T30" fmla="*/ 378 w 431"/>
                <a:gd name="T31" fmla="*/ 460 h 607"/>
                <a:gd name="T32" fmla="*/ 354 w 431"/>
                <a:gd name="T33" fmla="*/ 486 h 607"/>
                <a:gd name="T34" fmla="*/ 323 w 431"/>
                <a:gd name="T35" fmla="*/ 512 h 607"/>
                <a:gd name="T36" fmla="*/ 290 w 431"/>
                <a:gd name="T37" fmla="*/ 540 h 607"/>
                <a:gd name="T38" fmla="*/ 252 w 431"/>
                <a:gd name="T39" fmla="*/ 571 h 607"/>
                <a:gd name="T40" fmla="*/ 204 w 431"/>
                <a:gd name="T41" fmla="*/ 607 h 607"/>
                <a:gd name="T42" fmla="*/ 169 w 431"/>
                <a:gd name="T43" fmla="*/ 559 h 607"/>
                <a:gd name="T44" fmla="*/ 142 w 431"/>
                <a:gd name="T45" fmla="*/ 525 h 607"/>
                <a:gd name="T46" fmla="*/ 118 w 431"/>
                <a:gd name="T47" fmla="*/ 493 h 607"/>
                <a:gd name="T48" fmla="*/ 90 w 431"/>
                <a:gd name="T49" fmla="*/ 457 h 607"/>
                <a:gd name="T50" fmla="*/ 65 w 431"/>
                <a:gd name="T51" fmla="*/ 422 h 607"/>
                <a:gd name="T52" fmla="*/ 44 w 431"/>
                <a:gd name="T53" fmla="*/ 392 h 607"/>
                <a:gd name="T54" fmla="*/ 26 w 431"/>
                <a:gd name="T55" fmla="*/ 362 h 607"/>
                <a:gd name="T56" fmla="*/ 14 w 431"/>
                <a:gd name="T57" fmla="*/ 334 h 607"/>
                <a:gd name="T58" fmla="*/ 4 w 431"/>
                <a:gd name="T59" fmla="*/ 307 h 607"/>
                <a:gd name="T60" fmla="*/ 0 w 431"/>
                <a:gd name="T61" fmla="*/ 279 h 607"/>
                <a:gd name="T62" fmla="*/ 1 w 431"/>
                <a:gd name="T63" fmla="*/ 250 h 607"/>
                <a:gd name="T64" fmla="*/ 7 w 431"/>
                <a:gd name="T65" fmla="*/ 224 h 607"/>
                <a:gd name="T66" fmla="*/ 18 w 431"/>
                <a:gd name="T67" fmla="*/ 198 h 607"/>
                <a:gd name="T68" fmla="*/ 33 w 431"/>
                <a:gd name="T69" fmla="*/ 173 h 607"/>
                <a:gd name="T70" fmla="*/ 54 w 431"/>
                <a:gd name="T71" fmla="*/ 148 h 607"/>
                <a:gd name="T72" fmla="*/ 78 w 431"/>
                <a:gd name="T73" fmla="*/ 121 h 607"/>
                <a:gd name="T74" fmla="*/ 108 w 431"/>
                <a:gd name="T75" fmla="*/ 94 h 607"/>
                <a:gd name="T76" fmla="*/ 142 w 431"/>
                <a:gd name="T77" fmla="*/ 66 h 607"/>
                <a:gd name="T78" fmla="*/ 180 w 431"/>
                <a:gd name="T79" fmla="*/ 37 h 607"/>
                <a:gd name="T80" fmla="*/ 227 w 431"/>
                <a:gd name="T81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1" h="607">
                  <a:moveTo>
                    <a:pt x="227" y="0"/>
                  </a:moveTo>
                  <a:lnTo>
                    <a:pt x="263" y="48"/>
                  </a:lnTo>
                  <a:lnTo>
                    <a:pt x="289" y="83"/>
                  </a:lnTo>
                  <a:lnTo>
                    <a:pt x="314" y="114"/>
                  </a:lnTo>
                  <a:lnTo>
                    <a:pt x="342" y="151"/>
                  </a:lnTo>
                  <a:lnTo>
                    <a:pt x="367" y="184"/>
                  </a:lnTo>
                  <a:lnTo>
                    <a:pt x="388" y="216"/>
                  </a:lnTo>
                  <a:lnTo>
                    <a:pt x="405" y="245"/>
                  </a:lnTo>
                  <a:lnTo>
                    <a:pt x="419" y="273"/>
                  </a:lnTo>
                  <a:lnTo>
                    <a:pt x="427" y="301"/>
                  </a:lnTo>
                  <a:lnTo>
                    <a:pt x="431" y="328"/>
                  </a:lnTo>
                  <a:lnTo>
                    <a:pt x="430" y="357"/>
                  </a:lnTo>
                  <a:lnTo>
                    <a:pt x="424" y="383"/>
                  </a:lnTo>
                  <a:lnTo>
                    <a:pt x="414" y="409"/>
                  </a:lnTo>
                  <a:lnTo>
                    <a:pt x="398" y="435"/>
                  </a:lnTo>
                  <a:lnTo>
                    <a:pt x="378" y="460"/>
                  </a:lnTo>
                  <a:lnTo>
                    <a:pt x="354" y="486"/>
                  </a:lnTo>
                  <a:lnTo>
                    <a:pt x="323" y="512"/>
                  </a:lnTo>
                  <a:lnTo>
                    <a:pt x="290" y="540"/>
                  </a:lnTo>
                  <a:lnTo>
                    <a:pt x="252" y="571"/>
                  </a:lnTo>
                  <a:lnTo>
                    <a:pt x="204" y="607"/>
                  </a:lnTo>
                  <a:lnTo>
                    <a:pt x="169" y="559"/>
                  </a:lnTo>
                  <a:lnTo>
                    <a:pt x="142" y="525"/>
                  </a:lnTo>
                  <a:lnTo>
                    <a:pt x="118" y="493"/>
                  </a:lnTo>
                  <a:lnTo>
                    <a:pt x="90" y="457"/>
                  </a:lnTo>
                  <a:lnTo>
                    <a:pt x="65" y="422"/>
                  </a:lnTo>
                  <a:lnTo>
                    <a:pt x="44" y="392"/>
                  </a:lnTo>
                  <a:lnTo>
                    <a:pt x="26" y="362"/>
                  </a:lnTo>
                  <a:lnTo>
                    <a:pt x="14" y="334"/>
                  </a:lnTo>
                  <a:lnTo>
                    <a:pt x="4" y="307"/>
                  </a:lnTo>
                  <a:lnTo>
                    <a:pt x="0" y="279"/>
                  </a:lnTo>
                  <a:lnTo>
                    <a:pt x="1" y="250"/>
                  </a:lnTo>
                  <a:lnTo>
                    <a:pt x="7" y="224"/>
                  </a:lnTo>
                  <a:lnTo>
                    <a:pt x="18" y="198"/>
                  </a:lnTo>
                  <a:lnTo>
                    <a:pt x="33" y="173"/>
                  </a:lnTo>
                  <a:lnTo>
                    <a:pt x="54" y="148"/>
                  </a:lnTo>
                  <a:lnTo>
                    <a:pt x="78" y="121"/>
                  </a:lnTo>
                  <a:lnTo>
                    <a:pt x="108" y="94"/>
                  </a:lnTo>
                  <a:lnTo>
                    <a:pt x="142" y="66"/>
                  </a:lnTo>
                  <a:lnTo>
                    <a:pt x="180" y="37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9"/>
            <p:cNvSpPr>
              <a:spLocks/>
            </p:cNvSpPr>
            <p:nvPr/>
          </p:nvSpPr>
          <p:spPr bwMode="auto">
            <a:xfrm>
              <a:off x="2738438" y="6121400"/>
              <a:ext cx="95250" cy="134938"/>
            </a:xfrm>
            <a:custGeom>
              <a:avLst/>
              <a:gdLst>
                <a:gd name="T0" fmla="*/ 313 w 602"/>
                <a:gd name="T1" fmla="*/ 0 h 848"/>
                <a:gd name="T2" fmla="*/ 349 w 602"/>
                <a:gd name="T3" fmla="*/ 49 h 848"/>
                <a:gd name="T4" fmla="*/ 390 w 602"/>
                <a:gd name="T5" fmla="*/ 102 h 848"/>
                <a:gd name="T6" fmla="*/ 427 w 602"/>
                <a:gd name="T7" fmla="*/ 151 h 848"/>
                <a:gd name="T8" fmla="*/ 464 w 602"/>
                <a:gd name="T9" fmla="*/ 200 h 848"/>
                <a:gd name="T10" fmla="*/ 498 w 602"/>
                <a:gd name="T11" fmla="*/ 245 h 848"/>
                <a:gd name="T12" fmla="*/ 528 w 602"/>
                <a:gd name="T13" fmla="*/ 286 h 848"/>
                <a:gd name="T14" fmla="*/ 553 w 602"/>
                <a:gd name="T15" fmla="*/ 325 h 848"/>
                <a:gd name="T16" fmla="*/ 573 w 602"/>
                <a:gd name="T17" fmla="*/ 363 h 848"/>
                <a:gd name="T18" fmla="*/ 589 w 602"/>
                <a:gd name="T19" fmla="*/ 398 h 848"/>
                <a:gd name="T20" fmla="*/ 598 w 602"/>
                <a:gd name="T21" fmla="*/ 433 h 848"/>
                <a:gd name="T22" fmla="*/ 602 w 602"/>
                <a:gd name="T23" fmla="*/ 467 h 848"/>
                <a:gd name="T24" fmla="*/ 601 w 602"/>
                <a:gd name="T25" fmla="*/ 502 h 848"/>
                <a:gd name="T26" fmla="*/ 594 w 602"/>
                <a:gd name="T27" fmla="*/ 536 h 848"/>
                <a:gd name="T28" fmla="*/ 582 w 602"/>
                <a:gd name="T29" fmla="*/ 568 h 848"/>
                <a:gd name="T30" fmla="*/ 563 w 602"/>
                <a:gd name="T31" fmla="*/ 599 h 848"/>
                <a:gd name="T32" fmla="*/ 539 w 602"/>
                <a:gd name="T33" fmla="*/ 632 h 848"/>
                <a:gd name="T34" fmla="*/ 509 w 602"/>
                <a:gd name="T35" fmla="*/ 665 h 848"/>
                <a:gd name="T36" fmla="*/ 475 w 602"/>
                <a:gd name="T37" fmla="*/ 699 h 848"/>
                <a:gd name="T38" fmla="*/ 434 w 602"/>
                <a:gd name="T39" fmla="*/ 735 h 848"/>
                <a:gd name="T40" fmla="*/ 389 w 602"/>
                <a:gd name="T41" fmla="*/ 772 h 848"/>
                <a:gd name="T42" fmla="*/ 337 w 602"/>
                <a:gd name="T43" fmla="*/ 812 h 848"/>
                <a:gd name="T44" fmla="*/ 289 w 602"/>
                <a:gd name="T45" fmla="*/ 848 h 848"/>
                <a:gd name="T46" fmla="*/ 254 w 602"/>
                <a:gd name="T47" fmla="*/ 799 h 848"/>
                <a:gd name="T48" fmla="*/ 227 w 602"/>
                <a:gd name="T49" fmla="*/ 764 h 848"/>
                <a:gd name="T50" fmla="*/ 200 w 602"/>
                <a:gd name="T51" fmla="*/ 729 h 848"/>
                <a:gd name="T52" fmla="*/ 176 w 602"/>
                <a:gd name="T53" fmla="*/ 697 h 848"/>
                <a:gd name="T54" fmla="*/ 139 w 602"/>
                <a:gd name="T55" fmla="*/ 649 h 848"/>
                <a:gd name="T56" fmla="*/ 105 w 602"/>
                <a:gd name="T57" fmla="*/ 604 h 848"/>
                <a:gd name="T58" fmla="*/ 76 w 602"/>
                <a:gd name="T59" fmla="*/ 562 h 848"/>
                <a:gd name="T60" fmla="*/ 51 w 602"/>
                <a:gd name="T61" fmla="*/ 523 h 848"/>
                <a:gd name="T62" fmla="*/ 30 w 602"/>
                <a:gd name="T63" fmla="*/ 486 h 848"/>
                <a:gd name="T64" fmla="*/ 15 w 602"/>
                <a:gd name="T65" fmla="*/ 451 h 848"/>
                <a:gd name="T66" fmla="*/ 5 w 602"/>
                <a:gd name="T67" fmla="*/ 416 h 848"/>
                <a:gd name="T68" fmla="*/ 0 w 602"/>
                <a:gd name="T69" fmla="*/ 382 h 848"/>
                <a:gd name="T70" fmla="*/ 2 w 602"/>
                <a:gd name="T71" fmla="*/ 347 h 848"/>
                <a:gd name="T72" fmla="*/ 9 w 602"/>
                <a:gd name="T73" fmla="*/ 314 h 848"/>
                <a:gd name="T74" fmla="*/ 22 w 602"/>
                <a:gd name="T75" fmla="*/ 281 h 848"/>
                <a:gd name="T76" fmla="*/ 41 w 602"/>
                <a:gd name="T77" fmla="*/ 249 h 848"/>
                <a:gd name="T78" fmla="*/ 64 w 602"/>
                <a:gd name="T79" fmla="*/ 216 h 848"/>
                <a:gd name="T80" fmla="*/ 93 w 602"/>
                <a:gd name="T81" fmla="*/ 184 h 848"/>
                <a:gd name="T82" fmla="*/ 129 w 602"/>
                <a:gd name="T83" fmla="*/ 149 h 848"/>
                <a:gd name="T84" fmla="*/ 169 w 602"/>
                <a:gd name="T85" fmla="*/ 113 h 848"/>
                <a:gd name="T86" fmla="*/ 215 w 602"/>
                <a:gd name="T87" fmla="*/ 77 h 848"/>
                <a:gd name="T88" fmla="*/ 265 w 602"/>
                <a:gd name="T89" fmla="*/ 37 h 848"/>
                <a:gd name="T90" fmla="*/ 313 w 602"/>
                <a:gd name="T91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2" h="848">
                  <a:moveTo>
                    <a:pt x="313" y="0"/>
                  </a:moveTo>
                  <a:lnTo>
                    <a:pt x="349" y="49"/>
                  </a:lnTo>
                  <a:lnTo>
                    <a:pt x="390" y="102"/>
                  </a:lnTo>
                  <a:lnTo>
                    <a:pt x="427" y="151"/>
                  </a:lnTo>
                  <a:lnTo>
                    <a:pt x="464" y="200"/>
                  </a:lnTo>
                  <a:lnTo>
                    <a:pt x="498" y="245"/>
                  </a:lnTo>
                  <a:lnTo>
                    <a:pt x="528" y="286"/>
                  </a:lnTo>
                  <a:lnTo>
                    <a:pt x="553" y="325"/>
                  </a:lnTo>
                  <a:lnTo>
                    <a:pt x="573" y="363"/>
                  </a:lnTo>
                  <a:lnTo>
                    <a:pt x="589" y="398"/>
                  </a:lnTo>
                  <a:lnTo>
                    <a:pt x="598" y="433"/>
                  </a:lnTo>
                  <a:lnTo>
                    <a:pt x="602" y="467"/>
                  </a:lnTo>
                  <a:lnTo>
                    <a:pt x="601" y="502"/>
                  </a:lnTo>
                  <a:lnTo>
                    <a:pt x="594" y="536"/>
                  </a:lnTo>
                  <a:lnTo>
                    <a:pt x="582" y="568"/>
                  </a:lnTo>
                  <a:lnTo>
                    <a:pt x="563" y="599"/>
                  </a:lnTo>
                  <a:lnTo>
                    <a:pt x="539" y="632"/>
                  </a:lnTo>
                  <a:lnTo>
                    <a:pt x="509" y="665"/>
                  </a:lnTo>
                  <a:lnTo>
                    <a:pt x="475" y="699"/>
                  </a:lnTo>
                  <a:lnTo>
                    <a:pt x="434" y="735"/>
                  </a:lnTo>
                  <a:lnTo>
                    <a:pt x="389" y="772"/>
                  </a:lnTo>
                  <a:lnTo>
                    <a:pt x="337" y="812"/>
                  </a:lnTo>
                  <a:lnTo>
                    <a:pt x="289" y="848"/>
                  </a:lnTo>
                  <a:lnTo>
                    <a:pt x="254" y="799"/>
                  </a:lnTo>
                  <a:lnTo>
                    <a:pt x="227" y="764"/>
                  </a:lnTo>
                  <a:lnTo>
                    <a:pt x="200" y="729"/>
                  </a:lnTo>
                  <a:lnTo>
                    <a:pt x="176" y="697"/>
                  </a:lnTo>
                  <a:lnTo>
                    <a:pt x="139" y="649"/>
                  </a:lnTo>
                  <a:lnTo>
                    <a:pt x="105" y="604"/>
                  </a:lnTo>
                  <a:lnTo>
                    <a:pt x="76" y="562"/>
                  </a:lnTo>
                  <a:lnTo>
                    <a:pt x="51" y="523"/>
                  </a:lnTo>
                  <a:lnTo>
                    <a:pt x="30" y="486"/>
                  </a:lnTo>
                  <a:lnTo>
                    <a:pt x="15" y="451"/>
                  </a:lnTo>
                  <a:lnTo>
                    <a:pt x="5" y="416"/>
                  </a:lnTo>
                  <a:lnTo>
                    <a:pt x="0" y="382"/>
                  </a:lnTo>
                  <a:lnTo>
                    <a:pt x="2" y="347"/>
                  </a:lnTo>
                  <a:lnTo>
                    <a:pt x="9" y="314"/>
                  </a:lnTo>
                  <a:lnTo>
                    <a:pt x="22" y="281"/>
                  </a:lnTo>
                  <a:lnTo>
                    <a:pt x="41" y="249"/>
                  </a:lnTo>
                  <a:lnTo>
                    <a:pt x="64" y="216"/>
                  </a:lnTo>
                  <a:lnTo>
                    <a:pt x="93" y="184"/>
                  </a:lnTo>
                  <a:lnTo>
                    <a:pt x="129" y="149"/>
                  </a:lnTo>
                  <a:lnTo>
                    <a:pt x="169" y="113"/>
                  </a:lnTo>
                  <a:lnTo>
                    <a:pt x="215" y="77"/>
                  </a:lnTo>
                  <a:lnTo>
                    <a:pt x="265" y="37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0"/>
            <p:cNvSpPr>
              <a:spLocks/>
            </p:cNvSpPr>
            <p:nvPr/>
          </p:nvSpPr>
          <p:spPr bwMode="auto">
            <a:xfrm>
              <a:off x="2863851" y="6169025"/>
              <a:ext cx="68263" cy="96838"/>
            </a:xfrm>
            <a:custGeom>
              <a:avLst/>
              <a:gdLst>
                <a:gd name="T0" fmla="*/ 227 w 431"/>
                <a:gd name="T1" fmla="*/ 0 h 607"/>
                <a:gd name="T2" fmla="*/ 263 w 431"/>
                <a:gd name="T3" fmla="*/ 48 h 607"/>
                <a:gd name="T4" fmla="*/ 289 w 431"/>
                <a:gd name="T5" fmla="*/ 83 h 607"/>
                <a:gd name="T6" fmla="*/ 313 w 431"/>
                <a:gd name="T7" fmla="*/ 114 h 607"/>
                <a:gd name="T8" fmla="*/ 342 w 431"/>
                <a:gd name="T9" fmla="*/ 151 h 607"/>
                <a:gd name="T10" fmla="*/ 367 w 431"/>
                <a:gd name="T11" fmla="*/ 184 h 607"/>
                <a:gd name="T12" fmla="*/ 387 w 431"/>
                <a:gd name="T13" fmla="*/ 216 h 607"/>
                <a:gd name="T14" fmla="*/ 405 w 431"/>
                <a:gd name="T15" fmla="*/ 245 h 607"/>
                <a:gd name="T16" fmla="*/ 418 w 431"/>
                <a:gd name="T17" fmla="*/ 273 h 607"/>
                <a:gd name="T18" fmla="*/ 427 w 431"/>
                <a:gd name="T19" fmla="*/ 301 h 607"/>
                <a:gd name="T20" fmla="*/ 431 w 431"/>
                <a:gd name="T21" fmla="*/ 328 h 607"/>
                <a:gd name="T22" fmla="*/ 430 w 431"/>
                <a:gd name="T23" fmla="*/ 357 h 607"/>
                <a:gd name="T24" fmla="*/ 424 w 431"/>
                <a:gd name="T25" fmla="*/ 383 h 607"/>
                <a:gd name="T26" fmla="*/ 413 w 431"/>
                <a:gd name="T27" fmla="*/ 409 h 607"/>
                <a:gd name="T28" fmla="*/ 398 w 431"/>
                <a:gd name="T29" fmla="*/ 435 h 607"/>
                <a:gd name="T30" fmla="*/ 378 w 431"/>
                <a:gd name="T31" fmla="*/ 460 h 607"/>
                <a:gd name="T32" fmla="*/ 353 w 431"/>
                <a:gd name="T33" fmla="*/ 486 h 607"/>
                <a:gd name="T34" fmla="*/ 323 w 431"/>
                <a:gd name="T35" fmla="*/ 513 h 607"/>
                <a:gd name="T36" fmla="*/ 290 w 431"/>
                <a:gd name="T37" fmla="*/ 540 h 607"/>
                <a:gd name="T38" fmla="*/ 252 w 431"/>
                <a:gd name="T39" fmla="*/ 571 h 607"/>
                <a:gd name="T40" fmla="*/ 204 w 431"/>
                <a:gd name="T41" fmla="*/ 607 h 607"/>
                <a:gd name="T42" fmla="*/ 168 w 431"/>
                <a:gd name="T43" fmla="*/ 559 h 607"/>
                <a:gd name="T44" fmla="*/ 142 w 431"/>
                <a:gd name="T45" fmla="*/ 525 h 607"/>
                <a:gd name="T46" fmla="*/ 118 w 431"/>
                <a:gd name="T47" fmla="*/ 493 h 607"/>
                <a:gd name="T48" fmla="*/ 90 w 431"/>
                <a:gd name="T49" fmla="*/ 457 h 607"/>
                <a:gd name="T50" fmla="*/ 65 w 431"/>
                <a:gd name="T51" fmla="*/ 422 h 607"/>
                <a:gd name="T52" fmla="*/ 43 w 431"/>
                <a:gd name="T53" fmla="*/ 392 h 607"/>
                <a:gd name="T54" fmla="*/ 26 w 431"/>
                <a:gd name="T55" fmla="*/ 362 h 607"/>
                <a:gd name="T56" fmla="*/ 12 w 431"/>
                <a:gd name="T57" fmla="*/ 334 h 607"/>
                <a:gd name="T58" fmla="*/ 4 w 431"/>
                <a:gd name="T59" fmla="*/ 307 h 607"/>
                <a:gd name="T60" fmla="*/ 0 w 431"/>
                <a:gd name="T61" fmla="*/ 279 h 607"/>
                <a:gd name="T62" fmla="*/ 1 w 431"/>
                <a:gd name="T63" fmla="*/ 250 h 607"/>
                <a:gd name="T64" fmla="*/ 7 w 431"/>
                <a:gd name="T65" fmla="*/ 224 h 607"/>
                <a:gd name="T66" fmla="*/ 17 w 431"/>
                <a:gd name="T67" fmla="*/ 198 h 607"/>
                <a:gd name="T68" fmla="*/ 33 w 431"/>
                <a:gd name="T69" fmla="*/ 173 h 607"/>
                <a:gd name="T70" fmla="*/ 54 w 431"/>
                <a:gd name="T71" fmla="*/ 148 h 607"/>
                <a:gd name="T72" fmla="*/ 77 w 431"/>
                <a:gd name="T73" fmla="*/ 121 h 607"/>
                <a:gd name="T74" fmla="*/ 107 w 431"/>
                <a:gd name="T75" fmla="*/ 94 h 607"/>
                <a:gd name="T76" fmla="*/ 141 w 431"/>
                <a:gd name="T77" fmla="*/ 66 h 607"/>
                <a:gd name="T78" fmla="*/ 179 w 431"/>
                <a:gd name="T79" fmla="*/ 37 h 607"/>
                <a:gd name="T80" fmla="*/ 227 w 431"/>
                <a:gd name="T81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1" h="607">
                  <a:moveTo>
                    <a:pt x="227" y="0"/>
                  </a:moveTo>
                  <a:lnTo>
                    <a:pt x="263" y="48"/>
                  </a:lnTo>
                  <a:lnTo>
                    <a:pt x="289" y="83"/>
                  </a:lnTo>
                  <a:lnTo>
                    <a:pt x="313" y="114"/>
                  </a:lnTo>
                  <a:lnTo>
                    <a:pt x="342" y="151"/>
                  </a:lnTo>
                  <a:lnTo>
                    <a:pt x="367" y="184"/>
                  </a:lnTo>
                  <a:lnTo>
                    <a:pt x="387" y="216"/>
                  </a:lnTo>
                  <a:lnTo>
                    <a:pt x="405" y="245"/>
                  </a:lnTo>
                  <a:lnTo>
                    <a:pt x="418" y="273"/>
                  </a:lnTo>
                  <a:lnTo>
                    <a:pt x="427" y="301"/>
                  </a:lnTo>
                  <a:lnTo>
                    <a:pt x="431" y="328"/>
                  </a:lnTo>
                  <a:lnTo>
                    <a:pt x="430" y="357"/>
                  </a:lnTo>
                  <a:lnTo>
                    <a:pt x="424" y="383"/>
                  </a:lnTo>
                  <a:lnTo>
                    <a:pt x="413" y="409"/>
                  </a:lnTo>
                  <a:lnTo>
                    <a:pt x="398" y="435"/>
                  </a:lnTo>
                  <a:lnTo>
                    <a:pt x="378" y="460"/>
                  </a:lnTo>
                  <a:lnTo>
                    <a:pt x="353" y="486"/>
                  </a:lnTo>
                  <a:lnTo>
                    <a:pt x="323" y="513"/>
                  </a:lnTo>
                  <a:lnTo>
                    <a:pt x="290" y="540"/>
                  </a:lnTo>
                  <a:lnTo>
                    <a:pt x="252" y="571"/>
                  </a:lnTo>
                  <a:lnTo>
                    <a:pt x="204" y="607"/>
                  </a:lnTo>
                  <a:lnTo>
                    <a:pt x="168" y="559"/>
                  </a:lnTo>
                  <a:lnTo>
                    <a:pt x="142" y="525"/>
                  </a:lnTo>
                  <a:lnTo>
                    <a:pt x="118" y="493"/>
                  </a:lnTo>
                  <a:lnTo>
                    <a:pt x="90" y="457"/>
                  </a:lnTo>
                  <a:lnTo>
                    <a:pt x="65" y="422"/>
                  </a:lnTo>
                  <a:lnTo>
                    <a:pt x="43" y="392"/>
                  </a:lnTo>
                  <a:lnTo>
                    <a:pt x="26" y="362"/>
                  </a:lnTo>
                  <a:lnTo>
                    <a:pt x="12" y="334"/>
                  </a:lnTo>
                  <a:lnTo>
                    <a:pt x="4" y="307"/>
                  </a:lnTo>
                  <a:lnTo>
                    <a:pt x="0" y="279"/>
                  </a:lnTo>
                  <a:lnTo>
                    <a:pt x="1" y="250"/>
                  </a:lnTo>
                  <a:lnTo>
                    <a:pt x="7" y="224"/>
                  </a:lnTo>
                  <a:lnTo>
                    <a:pt x="17" y="198"/>
                  </a:lnTo>
                  <a:lnTo>
                    <a:pt x="33" y="173"/>
                  </a:lnTo>
                  <a:lnTo>
                    <a:pt x="54" y="148"/>
                  </a:lnTo>
                  <a:lnTo>
                    <a:pt x="77" y="121"/>
                  </a:lnTo>
                  <a:lnTo>
                    <a:pt x="107" y="94"/>
                  </a:lnTo>
                  <a:lnTo>
                    <a:pt x="141" y="66"/>
                  </a:lnTo>
                  <a:lnTo>
                    <a:pt x="179" y="37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596695" y="5829301"/>
            <a:ext cx="569913" cy="441325"/>
            <a:chOff x="1606550" y="5829301"/>
            <a:chExt cx="569913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0" name="Freeform 95"/>
            <p:cNvSpPr>
              <a:spLocks/>
            </p:cNvSpPr>
            <p:nvPr/>
          </p:nvSpPr>
          <p:spPr bwMode="auto">
            <a:xfrm>
              <a:off x="1606550" y="5983288"/>
              <a:ext cx="569913" cy="287338"/>
            </a:xfrm>
            <a:custGeom>
              <a:avLst/>
              <a:gdLst>
                <a:gd name="T0" fmla="*/ 3291 w 3590"/>
                <a:gd name="T1" fmla="*/ 0 h 1807"/>
                <a:gd name="T2" fmla="*/ 3323 w 3590"/>
                <a:gd name="T3" fmla="*/ 10 h 1807"/>
                <a:gd name="T4" fmla="*/ 3346 w 3590"/>
                <a:gd name="T5" fmla="*/ 36 h 1807"/>
                <a:gd name="T6" fmla="*/ 3350 w 3590"/>
                <a:gd name="T7" fmla="*/ 70 h 1807"/>
                <a:gd name="T8" fmla="*/ 3332 w 3590"/>
                <a:gd name="T9" fmla="*/ 380 h 1807"/>
                <a:gd name="T10" fmla="*/ 3428 w 3590"/>
                <a:gd name="T11" fmla="*/ 331 h 1807"/>
                <a:gd name="T12" fmla="*/ 3533 w 3590"/>
                <a:gd name="T13" fmla="*/ 304 h 1807"/>
                <a:gd name="T14" fmla="*/ 3590 w 3590"/>
                <a:gd name="T15" fmla="*/ 420 h 1807"/>
                <a:gd name="T16" fmla="*/ 3499 w 3590"/>
                <a:gd name="T17" fmla="*/ 433 h 1807"/>
                <a:gd name="T18" fmla="*/ 3415 w 3590"/>
                <a:gd name="T19" fmla="*/ 470 h 1807"/>
                <a:gd name="T20" fmla="*/ 3343 w 3590"/>
                <a:gd name="T21" fmla="*/ 527 h 1807"/>
                <a:gd name="T22" fmla="*/ 3285 w 3590"/>
                <a:gd name="T23" fmla="*/ 603 h 1807"/>
                <a:gd name="T24" fmla="*/ 3244 w 3590"/>
                <a:gd name="T25" fmla="*/ 695 h 1807"/>
                <a:gd name="T26" fmla="*/ 3075 w 3590"/>
                <a:gd name="T27" fmla="*/ 1619 h 1807"/>
                <a:gd name="T28" fmla="*/ 3052 w 3590"/>
                <a:gd name="T29" fmla="*/ 1686 h 1807"/>
                <a:gd name="T30" fmla="*/ 3010 w 3590"/>
                <a:gd name="T31" fmla="*/ 1742 h 1807"/>
                <a:gd name="T32" fmla="*/ 2955 w 3590"/>
                <a:gd name="T33" fmla="*/ 1781 h 1807"/>
                <a:gd name="T34" fmla="*/ 2888 w 3590"/>
                <a:gd name="T35" fmla="*/ 1803 h 1807"/>
                <a:gd name="T36" fmla="*/ 738 w 3590"/>
                <a:gd name="T37" fmla="*/ 1807 h 1807"/>
                <a:gd name="T38" fmla="*/ 667 w 3590"/>
                <a:gd name="T39" fmla="*/ 1794 h 1807"/>
                <a:gd name="T40" fmla="*/ 606 w 3590"/>
                <a:gd name="T41" fmla="*/ 1764 h 1807"/>
                <a:gd name="T42" fmla="*/ 557 w 3590"/>
                <a:gd name="T43" fmla="*/ 1716 h 1807"/>
                <a:gd name="T44" fmla="*/ 524 w 3590"/>
                <a:gd name="T45" fmla="*/ 1653 h 1807"/>
                <a:gd name="T46" fmla="*/ 495 w 3590"/>
                <a:gd name="T47" fmla="*/ 1505 h 1807"/>
                <a:gd name="T48" fmla="*/ 1155 w 3590"/>
                <a:gd name="T49" fmla="*/ 1502 h 1807"/>
                <a:gd name="T50" fmla="*/ 1185 w 3590"/>
                <a:gd name="T51" fmla="*/ 1480 h 1807"/>
                <a:gd name="T52" fmla="*/ 1197 w 3590"/>
                <a:gd name="T53" fmla="*/ 1445 h 1807"/>
                <a:gd name="T54" fmla="*/ 1185 w 3590"/>
                <a:gd name="T55" fmla="*/ 1409 h 1807"/>
                <a:gd name="T56" fmla="*/ 1155 w 3590"/>
                <a:gd name="T57" fmla="*/ 1387 h 1807"/>
                <a:gd name="T58" fmla="*/ 473 w 3590"/>
                <a:gd name="T59" fmla="*/ 1384 h 1807"/>
                <a:gd name="T60" fmla="*/ 957 w 3590"/>
                <a:gd name="T61" fmla="*/ 1265 h 1807"/>
                <a:gd name="T62" fmla="*/ 993 w 3590"/>
                <a:gd name="T63" fmla="*/ 1253 h 1807"/>
                <a:gd name="T64" fmla="*/ 1014 w 3590"/>
                <a:gd name="T65" fmla="*/ 1223 h 1807"/>
                <a:gd name="T66" fmla="*/ 1014 w 3590"/>
                <a:gd name="T67" fmla="*/ 1185 h 1807"/>
                <a:gd name="T68" fmla="*/ 993 w 3590"/>
                <a:gd name="T69" fmla="*/ 1155 h 1807"/>
                <a:gd name="T70" fmla="*/ 957 w 3590"/>
                <a:gd name="T71" fmla="*/ 1144 h 1807"/>
                <a:gd name="T72" fmla="*/ 409 w 3590"/>
                <a:gd name="T73" fmla="*/ 1023 h 1807"/>
                <a:gd name="T74" fmla="*/ 856 w 3590"/>
                <a:gd name="T75" fmla="*/ 1020 h 1807"/>
                <a:gd name="T76" fmla="*/ 886 w 3590"/>
                <a:gd name="T77" fmla="*/ 998 h 1807"/>
                <a:gd name="T78" fmla="*/ 898 w 3590"/>
                <a:gd name="T79" fmla="*/ 963 h 1807"/>
                <a:gd name="T80" fmla="*/ 886 w 3590"/>
                <a:gd name="T81" fmla="*/ 927 h 1807"/>
                <a:gd name="T82" fmla="*/ 856 w 3590"/>
                <a:gd name="T83" fmla="*/ 905 h 1807"/>
                <a:gd name="T84" fmla="*/ 388 w 3590"/>
                <a:gd name="T85" fmla="*/ 903 h 1807"/>
                <a:gd name="T86" fmla="*/ 345 w 3590"/>
                <a:gd name="T87" fmla="*/ 690 h 1807"/>
                <a:gd name="T88" fmla="*/ 304 w 3590"/>
                <a:gd name="T89" fmla="*/ 600 h 1807"/>
                <a:gd name="T90" fmla="*/ 246 w 3590"/>
                <a:gd name="T91" fmla="*/ 525 h 1807"/>
                <a:gd name="T92" fmla="*/ 174 w 3590"/>
                <a:gd name="T93" fmla="*/ 469 h 1807"/>
                <a:gd name="T94" fmla="*/ 91 w 3590"/>
                <a:gd name="T95" fmla="*/ 433 h 1807"/>
                <a:gd name="T96" fmla="*/ 0 w 3590"/>
                <a:gd name="T97" fmla="*/ 420 h 1807"/>
                <a:gd name="T98" fmla="*/ 55 w 3590"/>
                <a:gd name="T99" fmla="*/ 304 h 1807"/>
                <a:gd name="T100" fmla="*/ 162 w 3590"/>
                <a:gd name="T101" fmla="*/ 331 h 1807"/>
                <a:gd name="T102" fmla="*/ 258 w 3590"/>
                <a:gd name="T103" fmla="*/ 382 h 1807"/>
                <a:gd name="T104" fmla="*/ 240 w 3590"/>
                <a:gd name="T105" fmla="*/ 70 h 1807"/>
                <a:gd name="T106" fmla="*/ 244 w 3590"/>
                <a:gd name="T107" fmla="*/ 36 h 1807"/>
                <a:gd name="T108" fmla="*/ 267 w 3590"/>
                <a:gd name="T109" fmla="*/ 10 h 1807"/>
                <a:gd name="T110" fmla="*/ 299 w 3590"/>
                <a:gd name="T111" fmla="*/ 0 h 1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0" h="1807">
                  <a:moveTo>
                    <a:pt x="299" y="0"/>
                  </a:moveTo>
                  <a:lnTo>
                    <a:pt x="3291" y="0"/>
                  </a:lnTo>
                  <a:lnTo>
                    <a:pt x="3308" y="2"/>
                  </a:lnTo>
                  <a:lnTo>
                    <a:pt x="3323" y="10"/>
                  </a:lnTo>
                  <a:lnTo>
                    <a:pt x="3337" y="21"/>
                  </a:lnTo>
                  <a:lnTo>
                    <a:pt x="3346" y="36"/>
                  </a:lnTo>
                  <a:lnTo>
                    <a:pt x="3351" y="52"/>
                  </a:lnTo>
                  <a:lnTo>
                    <a:pt x="3350" y="70"/>
                  </a:lnTo>
                  <a:lnTo>
                    <a:pt x="3289" y="414"/>
                  </a:lnTo>
                  <a:lnTo>
                    <a:pt x="3332" y="380"/>
                  </a:lnTo>
                  <a:lnTo>
                    <a:pt x="3378" y="352"/>
                  </a:lnTo>
                  <a:lnTo>
                    <a:pt x="3428" y="331"/>
                  </a:lnTo>
                  <a:lnTo>
                    <a:pt x="3479" y="314"/>
                  </a:lnTo>
                  <a:lnTo>
                    <a:pt x="3533" y="304"/>
                  </a:lnTo>
                  <a:lnTo>
                    <a:pt x="3590" y="301"/>
                  </a:lnTo>
                  <a:lnTo>
                    <a:pt x="3590" y="420"/>
                  </a:lnTo>
                  <a:lnTo>
                    <a:pt x="3543" y="424"/>
                  </a:lnTo>
                  <a:lnTo>
                    <a:pt x="3499" y="433"/>
                  </a:lnTo>
                  <a:lnTo>
                    <a:pt x="3455" y="449"/>
                  </a:lnTo>
                  <a:lnTo>
                    <a:pt x="3415" y="470"/>
                  </a:lnTo>
                  <a:lnTo>
                    <a:pt x="3378" y="496"/>
                  </a:lnTo>
                  <a:lnTo>
                    <a:pt x="3343" y="527"/>
                  </a:lnTo>
                  <a:lnTo>
                    <a:pt x="3313" y="563"/>
                  </a:lnTo>
                  <a:lnTo>
                    <a:pt x="3285" y="603"/>
                  </a:lnTo>
                  <a:lnTo>
                    <a:pt x="3263" y="647"/>
                  </a:lnTo>
                  <a:lnTo>
                    <a:pt x="3244" y="695"/>
                  </a:lnTo>
                  <a:lnTo>
                    <a:pt x="3230" y="747"/>
                  </a:lnTo>
                  <a:lnTo>
                    <a:pt x="3075" y="1619"/>
                  </a:lnTo>
                  <a:lnTo>
                    <a:pt x="3066" y="1653"/>
                  </a:lnTo>
                  <a:lnTo>
                    <a:pt x="3052" y="1686"/>
                  </a:lnTo>
                  <a:lnTo>
                    <a:pt x="3033" y="1716"/>
                  </a:lnTo>
                  <a:lnTo>
                    <a:pt x="3010" y="1742"/>
                  </a:lnTo>
                  <a:lnTo>
                    <a:pt x="2984" y="1764"/>
                  </a:lnTo>
                  <a:lnTo>
                    <a:pt x="2955" y="1781"/>
                  </a:lnTo>
                  <a:lnTo>
                    <a:pt x="2923" y="1794"/>
                  </a:lnTo>
                  <a:lnTo>
                    <a:pt x="2888" y="1803"/>
                  </a:lnTo>
                  <a:lnTo>
                    <a:pt x="2852" y="1807"/>
                  </a:lnTo>
                  <a:lnTo>
                    <a:pt x="738" y="1807"/>
                  </a:lnTo>
                  <a:lnTo>
                    <a:pt x="702" y="1803"/>
                  </a:lnTo>
                  <a:lnTo>
                    <a:pt x="667" y="1794"/>
                  </a:lnTo>
                  <a:lnTo>
                    <a:pt x="635" y="1781"/>
                  </a:lnTo>
                  <a:lnTo>
                    <a:pt x="606" y="1764"/>
                  </a:lnTo>
                  <a:lnTo>
                    <a:pt x="580" y="1742"/>
                  </a:lnTo>
                  <a:lnTo>
                    <a:pt x="557" y="1716"/>
                  </a:lnTo>
                  <a:lnTo>
                    <a:pt x="539" y="1686"/>
                  </a:lnTo>
                  <a:lnTo>
                    <a:pt x="524" y="1653"/>
                  </a:lnTo>
                  <a:lnTo>
                    <a:pt x="515" y="1619"/>
                  </a:lnTo>
                  <a:lnTo>
                    <a:pt x="495" y="1505"/>
                  </a:lnTo>
                  <a:lnTo>
                    <a:pt x="1137" y="1505"/>
                  </a:lnTo>
                  <a:lnTo>
                    <a:pt x="1155" y="1502"/>
                  </a:lnTo>
                  <a:lnTo>
                    <a:pt x="1172" y="1493"/>
                  </a:lnTo>
                  <a:lnTo>
                    <a:pt x="1185" y="1480"/>
                  </a:lnTo>
                  <a:lnTo>
                    <a:pt x="1193" y="1464"/>
                  </a:lnTo>
                  <a:lnTo>
                    <a:pt x="1197" y="1445"/>
                  </a:lnTo>
                  <a:lnTo>
                    <a:pt x="1193" y="1426"/>
                  </a:lnTo>
                  <a:lnTo>
                    <a:pt x="1185" y="1409"/>
                  </a:lnTo>
                  <a:lnTo>
                    <a:pt x="1172" y="1396"/>
                  </a:lnTo>
                  <a:lnTo>
                    <a:pt x="1155" y="1387"/>
                  </a:lnTo>
                  <a:lnTo>
                    <a:pt x="1137" y="1384"/>
                  </a:lnTo>
                  <a:lnTo>
                    <a:pt x="473" y="1384"/>
                  </a:lnTo>
                  <a:lnTo>
                    <a:pt x="451" y="1265"/>
                  </a:lnTo>
                  <a:lnTo>
                    <a:pt x="957" y="1265"/>
                  </a:lnTo>
                  <a:lnTo>
                    <a:pt x="976" y="1261"/>
                  </a:lnTo>
                  <a:lnTo>
                    <a:pt x="993" y="1253"/>
                  </a:lnTo>
                  <a:lnTo>
                    <a:pt x="1005" y="1239"/>
                  </a:lnTo>
                  <a:lnTo>
                    <a:pt x="1014" y="1223"/>
                  </a:lnTo>
                  <a:lnTo>
                    <a:pt x="1017" y="1204"/>
                  </a:lnTo>
                  <a:lnTo>
                    <a:pt x="1014" y="1185"/>
                  </a:lnTo>
                  <a:lnTo>
                    <a:pt x="1005" y="1168"/>
                  </a:lnTo>
                  <a:lnTo>
                    <a:pt x="993" y="1155"/>
                  </a:lnTo>
                  <a:lnTo>
                    <a:pt x="976" y="1146"/>
                  </a:lnTo>
                  <a:lnTo>
                    <a:pt x="957" y="1144"/>
                  </a:lnTo>
                  <a:lnTo>
                    <a:pt x="431" y="1144"/>
                  </a:lnTo>
                  <a:lnTo>
                    <a:pt x="409" y="1023"/>
                  </a:lnTo>
                  <a:lnTo>
                    <a:pt x="838" y="1023"/>
                  </a:lnTo>
                  <a:lnTo>
                    <a:pt x="856" y="1020"/>
                  </a:lnTo>
                  <a:lnTo>
                    <a:pt x="872" y="1012"/>
                  </a:lnTo>
                  <a:lnTo>
                    <a:pt x="886" y="998"/>
                  </a:lnTo>
                  <a:lnTo>
                    <a:pt x="894" y="982"/>
                  </a:lnTo>
                  <a:lnTo>
                    <a:pt x="898" y="963"/>
                  </a:lnTo>
                  <a:lnTo>
                    <a:pt x="894" y="944"/>
                  </a:lnTo>
                  <a:lnTo>
                    <a:pt x="886" y="927"/>
                  </a:lnTo>
                  <a:lnTo>
                    <a:pt x="872" y="914"/>
                  </a:lnTo>
                  <a:lnTo>
                    <a:pt x="856" y="905"/>
                  </a:lnTo>
                  <a:lnTo>
                    <a:pt x="838" y="903"/>
                  </a:lnTo>
                  <a:lnTo>
                    <a:pt x="388" y="903"/>
                  </a:lnTo>
                  <a:lnTo>
                    <a:pt x="359" y="740"/>
                  </a:lnTo>
                  <a:lnTo>
                    <a:pt x="345" y="690"/>
                  </a:lnTo>
                  <a:lnTo>
                    <a:pt x="326" y="643"/>
                  </a:lnTo>
                  <a:lnTo>
                    <a:pt x="304" y="600"/>
                  </a:lnTo>
                  <a:lnTo>
                    <a:pt x="276" y="560"/>
                  </a:lnTo>
                  <a:lnTo>
                    <a:pt x="246" y="525"/>
                  </a:lnTo>
                  <a:lnTo>
                    <a:pt x="212" y="495"/>
                  </a:lnTo>
                  <a:lnTo>
                    <a:pt x="174" y="469"/>
                  </a:lnTo>
                  <a:lnTo>
                    <a:pt x="134" y="448"/>
                  </a:lnTo>
                  <a:lnTo>
                    <a:pt x="91" y="433"/>
                  </a:lnTo>
                  <a:lnTo>
                    <a:pt x="47" y="424"/>
                  </a:lnTo>
                  <a:lnTo>
                    <a:pt x="0" y="420"/>
                  </a:lnTo>
                  <a:lnTo>
                    <a:pt x="0" y="301"/>
                  </a:lnTo>
                  <a:lnTo>
                    <a:pt x="55" y="304"/>
                  </a:lnTo>
                  <a:lnTo>
                    <a:pt x="110" y="314"/>
                  </a:lnTo>
                  <a:lnTo>
                    <a:pt x="162" y="331"/>
                  </a:lnTo>
                  <a:lnTo>
                    <a:pt x="211" y="354"/>
                  </a:lnTo>
                  <a:lnTo>
                    <a:pt x="258" y="382"/>
                  </a:lnTo>
                  <a:lnTo>
                    <a:pt x="301" y="415"/>
                  </a:lnTo>
                  <a:lnTo>
                    <a:pt x="240" y="70"/>
                  </a:lnTo>
                  <a:lnTo>
                    <a:pt x="239" y="52"/>
                  </a:lnTo>
                  <a:lnTo>
                    <a:pt x="244" y="36"/>
                  </a:lnTo>
                  <a:lnTo>
                    <a:pt x="253" y="21"/>
                  </a:lnTo>
                  <a:lnTo>
                    <a:pt x="267" y="10"/>
                  </a:lnTo>
                  <a:lnTo>
                    <a:pt x="282" y="2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6"/>
            <p:cNvSpPr>
              <a:spLocks/>
            </p:cNvSpPr>
            <p:nvPr/>
          </p:nvSpPr>
          <p:spPr bwMode="auto">
            <a:xfrm>
              <a:off x="1697038" y="5916613"/>
              <a:ext cx="388938" cy="9525"/>
            </a:xfrm>
            <a:custGeom>
              <a:avLst/>
              <a:gdLst>
                <a:gd name="T0" fmla="*/ 60 w 2444"/>
                <a:gd name="T1" fmla="*/ 0 h 60"/>
                <a:gd name="T2" fmla="*/ 2384 w 2444"/>
                <a:gd name="T3" fmla="*/ 0 h 60"/>
                <a:gd name="T4" fmla="*/ 2444 w 2444"/>
                <a:gd name="T5" fmla="*/ 60 h 60"/>
                <a:gd name="T6" fmla="*/ 0 w 2444"/>
                <a:gd name="T7" fmla="*/ 60 h 60"/>
                <a:gd name="T8" fmla="*/ 60 w 244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4" h="60">
                  <a:moveTo>
                    <a:pt x="60" y="0"/>
                  </a:moveTo>
                  <a:lnTo>
                    <a:pt x="2384" y="0"/>
                  </a:lnTo>
                  <a:lnTo>
                    <a:pt x="2444" y="60"/>
                  </a:lnTo>
                  <a:lnTo>
                    <a:pt x="0" y="6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7"/>
            <p:cNvSpPr>
              <a:spLocks/>
            </p:cNvSpPr>
            <p:nvPr/>
          </p:nvSpPr>
          <p:spPr bwMode="auto">
            <a:xfrm>
              <a:off x="1663700" y="5945188"/>
              <a:ext cx="455613" cy="28575"/>
            </a:xfrm>
            <a:custGeom>
              <a:avLst/>
              <a:gdLst>
                <a:gd name="T0" fmla="*/ 95 w 2872"/>
                <a:gd name="T1" fmla="*/ 0 h 181"/>
                <a:gd name="T2" fmla="*/ 2777 w 2872"/>
                <a:gd name="T3" fmla="*/ 0 h 181"/>
                <a:gd name="T4" fmla="*/ 2855 w 2872"/>
                <a:gd name="T5" fmla="*/ 78 h 181"/>
                <a:gd name="T6" fmla="*/ 2865 w 2872"/>
                <a:gd name="T7" fmla="*/ 92 h 181"/>
                <a:gd name="T8" fmla="*/ 2871 w 2872"/>
                <a:gd name="T9" fmla="*/ 108 h 181"/>
                <a:gd name="T10" fmla="*/ 2872 w 2872"/>
                <a:gd name="T11" fmla="*/ 126 h 181"/>
                <a:gd name="T12" fmla="*/ 2868 w 2872"/>
                <a:gd name="T13" fmla="*/ 143 h 181"/>
                <a:gd name="T14" fmla="*/ 2858 w 2872"/>
                <a:gd name="T15" fmla="*/ 159 h 181"/>
                <a:gd name="T16" fmla="*/ 2846 w 2872"/>
                <a:gd name="T17" fmla="*/ 170 h 181"/>
                <a:gd name="T18" fmla="*/ 2830 w 2872"/>
                <a:gd name="T19" fmla="*/ 177 h 181"/>
                <a:gd name="T20" fmla="*/ 2812 w 2872"/>
                <a:gd name="T21" fmla="*/ 181 h 181"/>
                <a:gd name="T22" fmla="*/ 60 w 2872"/>
                <a:gd name="T23" fmla="*/ 181 h 181"/>
                <a:gd name="T24" fmla="*/ 42 w 2872"/>
                <a:gd name="T25" fmla="*/ 177 h 181"/>
                <a:gd name="T26" fmla="*/ 26 w 2872"/>
                <a:gd name="T27" fmla="*/ 170 h 181"/>
                <a:gd name="T28" fmla="*/ 14 w 2872"/>
                <a:gd name="T29" fmla="*/ 159 h 181"/>
                <a:gd name="T30" fmla="*/ 4 w 2872"/>
                <a:gd name="T31" fmla="*/ 143 h 181"/>
                <a:gd name="T32" fmla="*/ 0 w 2872"/>
                <a:gd name="T33" fmla="*/ 126 h 181"/>
                <a:gd name="T34" fmla="*/ 1 w 2872"/>
                <a:gd name="T35" fmla="*/ 108 h 181"/>
                <a:gd name="T36" fmla="*/ 7 w 2872"/>
                <a:gd name="T37" fmla="*/ 92 h 181"/>
                <a:gd name="T38" fmla="*/ 17 w 2872"/>
                <a:gd name="T39" fmla="*/ 78 h 181"/>
                <a:gd name="T40" fmla="*/ 95 w 2872"/>
                <a:gd name="T4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72" h="181">
                  <a:moveTo>
                    <a:pt x="95" y="0"/>
                  </a:moveTo>
                  <a:lnTo>
                    <a:pt x="2777" y="0"/>
                  </a:lnTo>
                  <a:lnTo>
                    <a:pt x="2855" y="78"/>
                  </a:lnTo>
                  <a:lnTo>
                    <a:pt x="2865" y="92"/>
                  </a:lnTo>
                  <a:lnTo>
                    <a:pt x="2871" y="108"/>
                  </a:lnTo>
                  <a:lnTo>
                    <a:pt x="2872" y="126"/>
                  </a:lnTo>
                  <a:lnTo>
                    <a:pt x="2868" y="143"/>
                  </a:lnTo>
                  <a:lnTo>
                    <a:pt x="2858" y="159"/>
                  </a:lnTo>
                  <a:lnTo>
                    <a:pt x="2846" y="170"/>
                  </a:lnTo>
                  <a:lnTo>
                    <a:pt x="2830" y="177"/>
                  </a:lnTo>
                  <a:lnTo>
                    <a:pt x="2812" y="181"/>
                  </a:lnTo>
                  <a:lnTo>
                    <a:pt x="60" y="181"/>
                  </a:lnTo>
                  <a:lnTo>
                    <a:pt x="42" y="177"/>
                  </a:lnTo>
                  <a:lnTo>
                    <a:pt x="26" y="170"/>
                  </a:lnTo>
                  <a:lnTo>
                    <a:pt x="14" y="159"/>
                  </a:lnTo>
                  <a:lnTo>
                    <a:pt x="4" y="143"/>
                  </a:lnTo>
                  <a:lnTo>
                    <a:pt x="0" y="126"/>
                  </a:lnTo>
                  <a:lnTo>
                    <a:pt x="1" y="108"/>
                  </a:lnTo>
                  <a:lnTo>
                    <a:pt x="7" y="92"/>
                  </a:lnTo>
                  <a:lnTo>
                    <a:pt x="17" y="78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8"/>
            <p:cNvSpPr>
              <a:spLocks noEditPoints="1"/>
            </p:cNvSpPr>
            <p:nvPr/>
          </p:nvSpPr>
          <p:spPr bwMode="auto">
            <a:xfrm>
              <a:off x="1725613" y="5829301"/>
              <a:ext cx="331788" cy="68263"/>
            </a:xfrm>
            <a:custGeom>
              <a:avLst/>
              <a:gdLst>
                <a:gd name="T0" fmla="*/ 1042 w 2084"/>
                <a:gd name="T1" fmla="*/ 122 h 423"/>
                <a:gd name="T2" fmla="*/ 1015 w 2084"/>
                <a:gd name="T3" fmla="*/ 125 h 423"/>
                <a:gd name="T4" fmla="*/ 990 w 2084"/>
                <a:gd name="T5" fmla="*/ 134 h 423"/>
                <a:gd name="T6" fmla="*/ 967 w 2084"/>
                <a:gd name="T7" fmla="*/ 148 h 423"/>
                <a:gd name="T8" fmla="*/ 948 w 2084"/>
                <a:gd name="T9" fmla="*/ 167 h 423"/>
                <a:gd name="T10" fmla="*/ 934 w 2084"/>
                <a:gd name="T11" fmla="*/ 189 h 423"/>
                <a:gd name="T12" fmla="*/ 926 w 2084"/>
                <a:gd name="T13" fmla="*/ 214 h 423"/>
                <a:gd name="T14" fmla="*/ 922 w 2084"/>
                <a:gd name="T15" fmla="*/ 241 h 423"/>
                <a:gd name="T16" fmla="*/ 1162 w 2084"/>
                <a:gd name="T17" fmla="*/ 241 h 423"/>
                <a:gd name="T18" fmla="*/ 1158 w 2084"/>
                <a:gd name="T19" fmla="*/ 214 h 423"/>
                <a:gd name="T20" fmla="*/ 1150 w 2084"/>
                <a:gd name="T21" fmla="*/ 189 h 423"/>
                <a:gd name="T22" fmla="*/ 1136 w 2084"/>
                <a:gd name="T23" fmla="*/ 167 h 423"/>
                <a:gd name="T24" fmla="*/ 1117 w 2084"/>
                <a:gd name="T25" fmla="*/ 148 h 423"/>
                <a:gd name="T26" fmla="*/ 1094 w 2084"/>
                <a:gd name="T27" fmla="*/ 134 h 423"/>
                <a:gd name="T28" fmla="*/ 1069 w 2084"/>
                <a:gd name="T29" fmla="*/ 125 h 423"/>
                <a:gd name="T30" fmla="*/ 1042 w 2084"/>
                <a:gd name="T31" fmla="*/ 122 h 423"/>
                <a:gd name="T32" fmla="*/ 1042 w 2084"/>
                <a:gd name="T33" fmla="*/ 0 h 423"/>
                <a:gd name="T34" fmla="*/ 1081 w 2084"/>
                <a:gd name="T35" fmla="*/ 4 h 423"/>
                <a:gd name="T36" fmla="*/ 1117 w 2084"/>
                <a:gd name="T37" fmla="*/ 13 h 423"/>
                <a:gd name="T38" fmla="*/ 1152 w 2084"/>
                <a:gd name="T39" fmla="*/ 28 h 423"/>
                <a:gd name="T40" fmla="*/ 1183 w 2084"/>
                <a:gd name="T41" fmla="*/ 47 h 423"/>
                <a:gd name="T42" fmla="*/ 1211 w 2084"/>
                <a:gd name="T43" fmla="*/ 71 h 423"/>
                <a:gd name="T44" fmla="*/ 1235 w 2084"/>
                <a:gd name="T45" fmla="*/ 100 h 423"/>
                <a:gd name="T46" fmla="*/ 1254 w 2084"/>
                <a:gd name="T47" fmla="*/ 131 h 423"/>
                <a:gd name="T48" fmla="*/ 1269 w 2084"/>
                <a:gd name="T49" fmla="*/ 166 h 423"/>
                <a:gd name="T50" fmla="*/ 1278 w 2084"/>
                <a:gd name="T51" fmla="*/ 203 h 423"/>
                <a:gd name="T52" fmla="*/ 1281 w 2084"/>
                <a:gd name="T53" fmla="*/ 241 h 423"/>
                <a:gd name="T54" fmla="*/ 1810 w 2084"/>
                <a:gd name="T55" fmla="*/ 241 h 423"/>
                <a:gd name="T56" fmla="*/ 1846 w 2084"/>
                <a:gd name="T57" fmla="*/ 244 h 423"/>
                <a:gd name="T58" fmla="*/ 1881 w 2084"/>
                <a:gd name="T59" fmla="*/ 253 h 423"/>
                <a:gd name="T60" fmla="*/ 1913 w 2084"/>
                <a:gd name="T61" fmla="*/ 266 h 423"/>
                <a:gd name="T62" fmla="*/ 1944 w 2084"/>
                <a:gd name="T63" fmla="*/ 285 h 423"/>
                <a:gd name="T64" fmla="*/ 1971 w 2084"/>
                <a:gd name="T65" fmla="*/ 309 h 423"/>
                <a:gd name="T66" fmla="*/ 2084 w 2084"/>
                <a:gd name="T67" fmla="*/ 423 h 423"/>
                <a:gd name="T68" fmla="*/ 0 w 2084"/>
                <a:gd name="T69" fmla="*/ 423 h 423"/>
                <a:gd name="T70" fmla="*/ 113 w 2084"/>
                <a:gd name="T71" fmla="*/ 309 h 423"/>
                <a:gd name="T72" fmla="*/ 140 w 2084"/>
                <a:gd name="T73" fmla="*/ 285 h 423"/>
                <a:gd name="T74" fmla="*/ 171 w 2084"/>
                <a:gd name="T75" fmla="*/ 266 h 423"/>
                <a:gd name="T76" fmla="*/ 203 w 2084"/>
                <a:gd name="T77" fmla="*/ 253 h 423"/>
                <a:gd name="T78" fmla="*/ 238 w 2084"/>
                <a:gd name="T79" fmla="*/ 244 h 423"/>
                <a:gd name="T80" fmla="*/ 274 w 2084"/>
                <a:gd name="T81" fmla="*/ 241 h 423"/>
                <a:gd name="T82" fmla="*/ 803 w 2084"/>
                <a:gd name="T83" fmla="*/ 241 h 423"/>
                <a:gd name="T84" fmla="*/ 806 w 2084"/>
                <a:gd name="T85" fmla="*/ 203 h 423"/>
                <a:gd name="T86" fmla="*/ 815 w 2084"/>
                <a:gd name="T87" fmla="*/ 166 h 423"/>
                <a:gd name="T88" fmla="*/ 830 w 2084"/>
                <a:gd name="T89" fmla="*/ 131 h 423"/>
                <a:gd name="T90" fmla="*/ 849 w 2084"/>
                <a:gd name="T91" fmla="*/ 100 h 423"/>
                <a:gd name="T92" fmla="*/ 873 w 2084"/>
                <a:gd name="T93" fmla="*/ 71 h 423"/>
                <a:gd name="T94" fmla="*/ 901 w 2084"/>
                <a:gd name="T95" fmla="*/ 47 h 423"/>
                <a:gd name="T96" fmla="*/ 932 w 2084"/>
                <a:gd name="T97" fmla="*/ 28 h 423"/>
                <a:gd name="T98" fmla="*/ 967 w 2084"/>
                <a:gd name="T99" fmla="*/ 13 h 423"/>
                <a:gd name="T100" fmla="*/ 1003 w 2084"/>
                <a:gd name="T101" fmla="*/ 4 h 423"/>
                <a:gd name="T102" fmla="*/ 1042 w 2084"/>
                <a:gd name="T10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84" h="423">
                  <a:moveTo>
                    <a:pt x="1042" y="122"/>
                  </a:moveTo>
                  <a:lnTo>
                    <a:pt x="1015" y="125"/>
                  </a:lnTo>
                  <a:lnTo>
                    <a:pt x="990" y="134"/>
                  </a:lnTo>
                  <a:lnTo>
                    <a:pt x="967" y="148"/>
                  </a:lnTo>
                  <a:lnTo>
                    <a:pt x="948" y="167"/>
                  </a:lnTo>
                  <a:lnTo>
                    <a:pt x="934" y="189"/>
                  </a:lnTo>
                  <a:lnTo>
                    <a:pt x="926" y="214"/>
                  </a:lnTo>
                  <a:lnTo>
                    <a:pt x="922" y="241"/>
                  </a:lnTo>
                  <a:lnTo>
                    <a:pt x="1162" y="241"/>
                  </a:lnTo>
                  <a:lnTo>
                    <a:pt x="1158" y="214"/>
                  </a:lnTo>
                  <a:lnTo>
                    <a:pt x="1150" y="189"/>
                  </a:lnTo>
                  <a:lnTo>
                    <a:pt x="1136" y="167"/>
                  </a:lnTo>
                  <a:lnTo>
                    <a:pt x="1117" y="148"/>
                  </a:lnTo>
                  <a:lnTo>
                    <a:pt x="1094" y="134"/>
                  </a:lnTo>
                  <a:lnTo>
                    <a:pt x="1069" y="125"/>
                  </a:lnTo>
                  <a:lnTo>
                    <a:pt x="1042" y="122"/>
                  </a:lnTo>
                  <a:close/>
                  <a:moveTo>
                    <a:pt x="1042" y="0"/>
                  </a:moveTo>
                  <a:lnTo>
                    <a:pt x="1081" y="4"/>
                  </a:lnTo>
                  <a:lnTo>
                    <a:pt x="1117" y="13"/>
                  </a:lnTo>
                  <a:lnTo>
                    <a:pt x="1152" y="28"/>
                  </a:lnTo>
                  <a:lnTo>
                    <a:pt x="1183" y="47"/>
                  </a:lnTo>
                  <a:lnTo>
                    <a:pt x="1211" y="71"/>
                  </a:lnTo>
                  <a:lnTo>
                    <a:pt x="1235" y="100"/>
                  </a:lnTo>
                  <a:lnTo>
                    <a:pt x="1254" y="131"/>
                  </a:lnTo>
                  <a:lnTo>
                    <a:pt x="1269" y="166"/>
                  </a:lnTo>
                  <a:lnTo>
                    <a:pt x="1278" y="203"/>
                  </a:lnTo>
                  <a:lnTo>
                    <a:pt x="1281" y="241"/>
                  </a:lnTo>
                  <a:lnTo>
                    <a:pt x="1810" y="241"/>
                  </a:lnTo>
                  <a:lnTo>
                    <a:pt x="1846" y="244"/>
                  </a:lnTo>
                  <a:lnTo>
                    <a:pt x="1881" y="253"/>
                  </a:lnTo>
                  <a:lnTo>
                    <a:pt x="1913" y="266"/>
                  </a:lnTo>
                  <a:lnTo>
                    <a:pt x="1944" y="285"/>
                  </a:lnTo>
                  <a:lnTo>
                    <a:pt x="1971" y="309"/>
                  </a:lnTo>
                  <a:lnTo>
                    <a:pt x="2084" y="423"/>
                  </a:lnTo>
                  <a:lnTo>
                    <a:pt x="0" y="423"/>
                  </a:lnTo>
                  <a:lnTo>
                    <a:pt x="113" y="309"/>
                  </a:lnTo>
                  <a:lnTo>
                    <a:pt x="140" y="285"/>
                  </a:lnTo>
                  <a:lnTo>
                    <a:pt x="171" y="266"/>
                  </a:lnTo>
                  <a:lnTo>
                    <a:pt x="203" y="253"/>
                  </a:lnTo>
                  <a:lnTo>
                    <a:pt x="238" y="244"/>
                  </a:lnTo>
                  <a:lnTo>
                    <a:pt x="274" y="241"/>
                  </a:lnTo>
                  <a:lnTo>
                    <a:pt x="803" y="241"/>
                  </a:lnTo>
                  <a:lnTo>
                    <a:pt x="806" y="203"/>
                  </a:lnTo>
                  <a:lnTo>
                    <a:pt x="815" y="166"/>
                  </a:lnTo>
                  <a:lnTo>
                    <a:pt x="830" y="131"/>
                  </a:lnTo>
                  <a:lnTo>
                    <a:pt x="849" y="100"/>
                  </a:lnTo>
                  <a:lnTo>
                    <a:pt x="873" y="71"/>
                  </a:lnTo>
                  <a:lnTo>
                    <a:pt x="901" y="47"/>
                  </a:lnTo>
                  <a:lnTo>
                    <a:pt x="932" y="28"/>
                  </a:lnTo>
                  <a:lnTo>
                    <a:pt x="967" y="13"/>
                  </a:lnTo>
                  <a:lnTo>
                    <a:pt x="1003" y="4"/>
                  </a:lnTo>
                  <a:lnTo>
                    <a:pt x="10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700095" y="5813425"/>
            <a:ext cx="492125" cy="484187"/>
            <a:chOff x="688975" y="5813425"/>
            <a:chExt cx="492125" cy="4841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7" name="Freeform 103"/>
            <p:cNvSpPr>
              <a:spLocks noEditPoints="1"/>
            </p:cNvSpPr>
            <p:nvPr/>
          </p:nvSpPr>
          <p:spPr bwMode="auto">
            <a:xfrm>
              <a:off x="688975" y="5813425"/>
              <a:ext cx="492125" cy="484187"/>
            </a:xfrm>
            <a:custGeom>
              <a:avLst/>
              <a:gdLst>
                <a:gd name="T0" fmla="*/ 1764 w 3409"/>
                <a:gd name="T1" fmla="*/ 201 h 3352"/>
                <a:gd name="T2" fmla="*/ 1360 w 3409"/>
                <a:gd name="T3" fmla="*/ 414 h 3352"/>
                <a:gd name="T4" fmla="*/ 1182 w 3409"/>
                <a:gd name="T5" fmla="*/ 705 h 3352"/>
                <a:gd name="T6" fmla="*/ 1213 w 3409"/>
                <a:gd name="T7" fmla="*/ 1080 h 3352"/>
                <a:gd name="T8" fmla="*/ 1277 w 3409"/>
                <a:gd name="T9" fmla="*/ 1420 h 3352"/>
                <a:gd name="T10" fmla="*/ 1149 w 3409"/>
                <a:gd name="T11" fmla="*/ 1719 h 3352"/>
                <a:gd name="T12" fmla="*/ 867 w 3409"/>
                <a:gd name="T13" fmla="*/ 1897 h 3352"/>
                <a:gd name="T14" fmla="*/ 525 w 3409"/>
                <a:gd name="T15" fmla="*/ 1905 h 3352"/>
                <a:gd name="T16" fmla="*/ 333 w 3409"/>
                <a:gd name="T17" fmla="*/ 1937 h 3352"/>
                <a:gd name="T18" fmla="*/ 173 w 3409"/>
                <a:gd name="T19" fmla="*/ 2074 h 3352"/>
                <a:gd name="T20" fmla="*/ 134 w 3409"/>
                <a:gd name="T21" fmla="*/ 2337 h 3352"/>
                <a:gd name="T22" fmla="*/ 195 w 3409"/>
                <a:gd name="T23" fmla="*/ 2579 h 3352"/>
                <a:gd name="T24" fmla="*/ 284 w 3409"/>
                <a:gd name="T25" fmla="*/ 2715 h 3352"/>
                <a:gd name="T26" fmla="*/ 491 w 3409"/>
                <a:gd name="T27" fmla="*/ 2931 h 3352"/>
                <a:gd name="T28" fmla="*/ 828 w 3409"/>
                <a:gd name="T29" fmla="*/ 3132 h 3352"/>
                <a:gd name="T30" fmla="*/ 1238 w 3409"/>
                <a:gd name="T31" fmla="*/ 3212 h 3352"/>
                <a:gd name="T32" fmla="*/ 1512 w 3409"/>
                <a:gd name="T33" fmla="*/ 3221 h 3352"/>
                <a:gd name="T34" fmla="*/ 1771 w 3409"/>
                <a:gd name="T35" fmla="*/ 3200 h 3352"/>
                <a:gd name="T36" fmla="*/ 2102 w 3409"/>
                <a:gd name="T37" fmla="*/ 3134 h 3352"/>
                <a:gd name="T38" fmla="*/ 2458 w 3409"/>
                <a:gd name="T39" fmla="*/ 2998 h 3352"/>
                <a:gd name="T40" fmla="*/ 2798 w 3409"/>
                <a:gd name="T41" fmla="*/ 2768 h 3352"/>
                <a:gd name="T42" fmla="*/ 3077 w 3409"/>
                <a:gd name="T43" fmla="*/ 2421 h 3352"/>
                <a:gd name="T44" fmla="*/ 3253 w 3409"/>
                <a:gd name="T45" fmla="*/ 1920 h 3352"/>
                <a:gd name="T46" fmla="*/ 3239 w 3409"/>
                <a:gd name="T47" fmla="*/ 1275 h 3352"/>
                <a:gd name="T48" fmla="*/ 3069 w 3409"/>
                <a:gd name="T49" fmla="*/ 798 h 3352"/>
                <a:gd name="T50" fmla="*/ 2873 w 3409"/>
                <a:gd name="T51" fmla="*/ 493 h 3352"/>
                <a:gd name="T52" fmla="*/ 2597 w 3409"/>
                <a:gd name="T53" fmla="*/ 250 h 3352"/>
                <a:gd name="T54" fmla="*/ 2228 w 3409"/>
                <a:gd name="T55" fmla="*/ 134 h 3352"/>
                <a:gd name="T56" fmla="*/ 2437 w 3409"/>
                <a:gd name="T57" fmla="*/ 39 h 3352"/>
                <a:gd name="T58" fmla="*/ 2779 w 3409"/>
                <a:gd name="T59" fmla="*/ 215 h 3352"/>
                <a:gd name="T60" fmla="*/ 3035 w 3409"/>
                <a:gd name="T61" fmla="*/ 488 h 3352"/>
                <a:gd name="T62" fmla="*/ 3216 w 3409"/>
                <a:gd name="T63" fmla="*/ 801 h 3352"/>
                <a:gd name="T64" fmla="*/ 3382 w 3409"/>
                <a:gd name="T65" fmla="*/ 1323 h 3352"/>
                <a:gd name="T66" fmla="*/ 3381 w 3409"/>
                <a:gd name="T67" fmla="*/ 1953 h 3352"/>
                <a:gd name="T68" fmla="*/ 3203 w 3409"/>
                <a:gd name="T69" fmla="*/ 2465 h 3352"/>
                <a:gd name="T70" fmla="*/ 2925 w 3409"/>
                <a:gd name="T71" fmla="*/ 2831 h 3352"/>
                <a:gd name="T72" fmla="*/ 2585 w 3409"/>
                <a:gd name="T73" fmla="*/ 3081 h 3352"/>
                <a:gd name="T74" fmla="*/ 2222 w 3409"/>
                <a:gd name="T75" fmla="*/ 3235 h 3352"/>
                <a:gd name="T76" fmla="*/ 1876 w 3409"/>
                <a:gd name="T77" fmla="*/ 3317 h 3352"/>
                <a:gd name="T78" fmla="*/ 1589 w 3409"/>
                <a:gd name="T79" fmla="*/ 3348 h 3352"/>
                <a:gd name="T80" fmla="*/ 1311 w 3409"/>
                <a:gd name="T81" fmla="*/ 3349 h 3352"/>
                <a:gd name="T82" fmla="*/ 930 w 3409"/>
                <a:gd name="T83" fmla="*/ 3301 h 3352"/>
                <a:gd name="T84" fmla="*/ 526 w 3409"/>
                <a:gd name="T85" fmla="*/ 3120 h 3352"/>
                <a:gd name="T86" fmla="*/ 255 w 3409"/>
                <a:gd name="T87" fmla="*/ 2886 h 3352"/>
                <a:gd name="T88" fmla="*/ 108 w 3409"/>
                <a:gd name="T89" fmla="*/ 2690 h 3352"/>
                <a:gd name="T90" fmla="*/ 46 w 3409"/>
                <a:gd name="T91" fmla="*/ 2548 h 3352"/>
                <a:gd name="T92" fmla="*/ 3 w 3409"/>
                <a:gd name="T93" fmla="*/ 2190 h 3352"/>
                <a:gd name="T94" fmla="*/ 115 w 3409"/>
                <a:gd name="T95" fmla="*/ 1929 h 3352"/>
                <a:gd name="T96" fmla="*/ 363 w 3409"/>
                <a:gd name="T97" fmla="*/ 1791 h 3352"/>
                <a:gd name="T98" fmla="*/ 705 w 3409"/>
                <a:gd name="T99" fmla="*/ 1787 h 3352"/>
                <a:gd name="T100" fmla="*/ 975 w 3409"/>
                <a:gd name="T101" fmla="*/ 1703 h 3352"/>
                <a:gd name="T102" fmla="*/ 1134 w 3409"/>
                <a:gd name="T103" fmla="*/ 1473 h 3352"/>
                <a:gd name="T104" fmla="*/ 1117 w 3409"/>
                <a:gd name="T105" fmla="*/ 1199 h 3352"/>
                <a:gd name="T106" fmla="*/ 1040 w 3409"/>
                <a:gd name="T107" fmla="*/ 785 h 3352"/>
                <a:gd name="T108" fmla="*/ 1160 w 3409"/>
                <a:gd name="T109" fmla="*/ 443 h 3352"/>
                <a:gd name="T110" fmla="*/ 1470 w 3409"/>
                <a:gd name="T111" fmla="*/ 183 h 3352"/>
                <a:gd name="T112" fmla="*/ 1989 w 3409"/>
                <a:gd name="T113" fmla="*/ 13 h 3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09" h="3352">
                  <a:moveTo>
                    <a:pt x="2156" y="131"/>
                  </a:moveTo>
                  <a:lnTo>
                    <a:pt x="2081" y="134"/>
                  </a:lnTo>
                  <a:lnTo>
                    <a:pt x="2005" y="143"/>
                  </a:lnTo>
                  <a:lnTo>
                    <a:pt x="1926" y="157"/>
                  </a:lnTo>
                  <a:lnTo>
                    <a:pt x="1845" y="176"/>
                  </a:lnTo>
                  <a:lnTo>
                    <a:pt x="1764" y="201"/>
                  </a:lnTo>
                  <a:lnTo>
                    <a:pt x="1679" y="232"/>
                  </a:lnTo>
                  <a:lnTo>
                    <a:pt x="1595" y="268"/>
                  </a:lnTo>
                  <a:lnTo>
                    <a:pt x="1527" y="301"/>
                  </a:lnTo>
                  <a:lnTo>
                    <a:pt x="1466" y="337"/>
                  </a:lnTo>
                  <a:lnTo>
                    <a:pt x="1410" y="374"/>
                  </a:lnTo>
                  <a:lnTo>
                    <a:pt x="1360" y="414"/>
                  </a:lnTo>
                  <a:lnTo>
                    <a:pt x="1316" y="457"/>
                  </a:lnTo>
                  <a:lnTo>
                    <a:pt x="1277" y="502"/>
                  </a:lnTo>
                  <a:lnTo>
                    <a:pt x="1245" y="549"/>
                  </a:lnTo>
                  <a:lnTo>
                    <a:pt x="1218" y="599"/>
                  </a:lnTo>
                  <a:lnTo>
                    <a:pt x="1197" y="651"/>
                  </a:lnTo>
                  <a:lnTo>
                    <a:pt x="1182" y="705"/>
                  </a:lnTo>
                  <a:lnTo>
                    <a:pt x="1172" y="762"/>
                  </a:lnTo>
                  <a:lnTo>
                    <a:pt x="1169" y="820"/>
                  </a:lnTo>
                  <a:lnTo>
                    <a:pt x="1171" y="882"/>
                  </a:lnTo>
                  <a:lnTo>
                    <a:pt x="1180" y="946"/>
                  </a:lnTo>
                  <a:lnTo>
                    <a:pt x="1194" y="1012"/>
                  </a:lnTo>
                  <a:lnTo>
                    <a:pt x="1213" y="1080"/>
                  </a:lnTo>
                  <a:lnTo>
                    <a:pt x="1239" y="1150"/>
                  </a:lnTo>
                  <a:lnTo>
                    <a:pt x="1257" y="1204"/>
                  </a:lnTo>
                  <a:lnTo>
                    <a:pt x="1271" y="1258"/>
                  </a:lnTo>
                  <a:lnTo>
                    <a:pt x="1279" y="1313"/>
                  </a:lnTo>
                  <a:lnTo>
                    <a:pt x="1281" y="1367"/>
                  </a:lnTo>
                  <a:lnTo>
                    <a:pt x="1277" y="1420"/>
                  </a:lnTo>
                  <a:lnTo>
                    <a:pt x="1269" y="1473"/>
                  </a:lnTo>
                  <a:lnTo>
                    <a:pt x="1256" y="1525"/>
                  </a:lnTo>
                  <a:lnTo>
                    <a:pt x="1237" y="1576"/>
                  </a:lnTo>
                  <a:lnTo>
                    <a:pt x="1213" y="1626"/>
                  </a:lnTo>
                  <a:lnTo>
                    <a:pt x="1183" y="1673"/>
                  </a:lnTo>
                  <a:lnTo>
                    <a:pt x="1149" y="1719"/>
                  </a:lnTo>
                  <a:lnTo>
                    <a:pt x="1110" y="1760"/>
                  </a:lnTo>
                  <a:lnTo>
                    <a:pt x="1067" y="1798"/>
                  </a:lnTo>
                  <a:lnTo>
                    <a:pt x="1021" y="1829"/>
                  </a:lnTo>
                  <a:lnTo>
                    <a:pt x="972" y="1857"/>
                  </a:lnTo>
                  <a:lnTo>
                    <a:pt x="921" y="1879"/>
                  </a:lnTo>
                  <a:lnTo>
                    <a:pt x="867" y="1897"/>
                  </a:lnTo>
                  <a:lnTo>
                    <a:pt x="812" y="1909"/>
                  </a:lnTo>
                  <a:lnTo>
                    <a:pt x="756" y="1916"/>
                  </a:lnTo>
                  <a:lnTo>
                    <a:pt x="698" y="1917"/>
                  </a:lnTo>
                  <a:lnTo>
                    <a:pt x="639" y="1912"/>
                  </a:lnTo>
                  <a:lnTo>
                    <a:pt x="581" y="1907"/>
                  </a:lnTo>
                  <a:lnTo>
                    <a:pt x="525" y="1905"/>
                  </a:lnTo>
                  <a:lnTo>
                    <a:pt x="495" y="1905"/>
                  </a:lnTo>
                  <a:lnTo>
                    <a:pt x="463" y="1907"/>
                  </a:lnTo>
                  <a:lnTo>
                    <a:pt x="431" y="1911"/>
                  </a:lnTo>
                  <a:lnTo>
                    <a:pt x="398" y="1918"/>
                  </a:lnTo>
                  <a:lnTo>
                    <a:pt x="365" y="1925"/>
                  </a:lnTo>
                  <a:lnTo>
                    <a:pt x="333" y="1937"/>
                  </a:lnTo>
                  <a:lnTo>
                    <a:pt x="301" y="1951"/>
                  </a:lnTo>
                  <a:lnTo>
                    <a:pt x="271" y="1968"/>
                  </a:lnTo>
                  <a:lnTo>
                    <a:pt x="242" y="1988"/>
                  </a:lnTo>
                  <a:lnTo>
                    <a:pt x="216" y="2012"/>
                  </a:lnTo>
                  <a:lnTo>
                    <a:pt x="193" y="2041"/>
                  </a:lnTo>
                  <a:lnTo>
                    <a:pt x="173" y="2074"/>
                  </a:lnTo>
                  <a:lnTo>
                    <a:pt x="156" y="2110"/>
                  </a:lnTo>
                  <a:lnTo>
                    <a:pt x="144" y="2149"/>
                  </a:lnTo>
                  <a:lnTo>
                    <a:pt x="135" y="2192"/>
                  </a:lnTo>
                  <a:lnTo>
                    <a:pt x="131" y="2238"/>
                  </a:lnTo>
                  <a:lnTo>
                    <a:pt x="131" y="2286"/>
                  </a:lnTo>
                  <a:lnTo>
                    <a:pt x="134" y="2337"/>
                  </a:lnTo>
                  <a:lnTo>
                    <a:pt x="143" y="2391"/>
                  </a:lnTo>
                  <a:lnTo>
                    <a:pt x="153" y="2447"/>
                  </a:lnTo>
                  <a:lnTo>
                    <a:pt x="169" y="2507"/>
                  </a:lnTo>
                  <a:lnTo>
                    <a:pt x="190" y="2568"/>
                  </a:lnTo>
                  <a:lnTo>
                    <a:pt x="191" y="2571"/>
                  </a:lnTo>
                  <a:lnTo>
                    <a:pt x="195" y="2579"/>
                  </a:lnTo>
                  <a:lnTo>
                    <a:pt x="203" y="2592"/>
                  </a:lnTo>
                  <a:lnTo>
                    <a:pt x="212" y="2610"/>
                  </a:lnTo>
                  <a:lnTo>
                    <a:pt x="226" y="2631"/>
                  </a:lnTo>
                  <a:lnTo>
                    <a:pt x="242" y="2656"/>
                  </a:lnTo>
                  <a:lnTo>
                    <a:pt x="261" y="2684"/>
                  </a:lnTo>
                  <a:lnTo>
                    <a:pt x="284" y="2715"/>
                  </a:lnTo>
                  <a:lnTo>
                    <a:pt x="310" y="2748"/>
                  </a:lnTo>
                  <a:lnTo>
                    <a:pt x="340" y="2782"/>
                  </a:lnTo>
                  <a:lnTo>
                    <a:pt x="372" y="2818"/>
                  </a:lnTo>
                  <a:lnTo>
                    <a:pt x="408" y="2856"/>
                  </a:lnTo>
                  <a:lnTo>
                    <a:pt x="448" y="2893"/>
                  </a:lnTo>
                  <a:lnTo>
                    <a:pt x="491" y="2931"/>
                  </a:lnTo>
                  <a:lnTo>
                    <a:pt x="538" y="2967"/>
                  </a:lnTo>
                  <a:lnTo>
                    <a:pt x="588" y="3004"/>
                  </a:lnTo>
                  <a:lnTo>
                    <a:pt x="642" y="3038"/>
                  </a:lnTo>
                  <a:lnTo>
                    <a:pt x="701" y="3072"/>
                  </a:lnTo>
                  <a:lnTo>
                    <a:pt x="763" y="3103"/>
                  </a:lnTo>
                  <a:lnTo>
                    <a:pt x="828" y="3132"/>
                  </a:lnTo>
                  <a:lnTo>
                    <a:pt x="898" y="3156"/>
                  </a:lnTo>
                  <a:lnTo>
                    <a:pt x="963" y="3175"/>
                  </a:lnTo>
                  <a:lnTo>
                    <a:pt x="1030" y="3188"/>
                  </a:lnTo>
                  <a:lnTo>
                    <a:pt x="1097" y="3198"/>
                  </a:lnTo>
                  <a:lnTo>
                    <a:pt x="1167" y="3205"/>
                  </a:lnTo>
                  <a:lnTo>
                    <a:pt x="1238" y="3212"/>
                  </a:lnTo>
                  <a:lnTo>
                    <a:pt x="1257" y="3214"/>
                  </a:lnTo>
                  <a:lnTo>
                    <a:pt x="1318" y="3218"/>
                  </a:lnTo>
                  <a:lnTo>
                    <a:pt x="1382" y="3221"/>
                  </a:lnTo>
                  <a:lnTo>
                    <a:pt x="1448" y="3222"/>
                  </a:lnTo>
                  <a:lnTo>
                    <a:pt x="1478" y="3221"/>
                  </a:lnTo>
                  <a:lnTo>
                    <a:pt x="1512" y="3221"/>
                  </a:lnTo>
                  <a:lnTo>
                    <a:pt x="1549" y="3219"/>
                  </a:lnTo>
                  <a:lnTo>
                    <a:pt x="1588" y="3218"/>
                  </a:lnTo>
                  <a:lnTo>
                    <a:pt x="1630" y="3215"/>
                  </a:lnTo>
                  <a:lnTo>
                    <a:pt x="1675" y="3211"/>
                  </a:lnTo>
                  <a:lnTo>
                    <a:pt x="1722" y="3206"/>
                  </a:lnTo>
                  <a:lnTo>
                    <a:pt x="1771" y="3200"/>
                  </a:lnTo>
                  <a:lnTo>
                    <a:pt x="1823" y="3193"/>
                  </a:lnTo>
                  <a:lnTo>
                    <a:pt x="1876" y="3184"/>
                  </a:lnTo>
                  <a:lnTo>
                    <a:pt x="1931" y="3175"/>
                  </a:lnTo>
                  <a:lnTo>
                    <a:pt x="1987" y="3163"/>
                  </a:lnTo>
                  <a:lnTo>
                    <a:pt x="2044" y="3149"/>
                  </a:lnTo>
                  <a:lnTo>
                    <a:pt x="2102" y="3134"/>
                  </a:lnTo>
                  <a:lnTo>
                    <a:pt x="2160" y="3117"/>
                  </a:lnTo>
                  <a:lnTo>
                    <a:pt x="2221" y="3098"/>
                  </a:lnTo>
                  <a:lnTo>
                    <a:pt x="2279" y="3077"/>
                  </a:lnTo>
                  <a:lnTo>
                    <a:pt x="2339" y="3052"/>
                  </a:lnTo>
                  <a:lnTo>
                    <a:pt x="2399" y="3027"/>
                  </a:lnTo>
                  <a:lnTo>
                    <a:pt x="2458" y="2998"/>
                  </a:lnTo>
                  <a:lnTo>
                    <a:pt x="2517" y="2967"/>
                  </a:lnTo>
                  <a:lnTo>
                    <a:pt x="2576" y="2933"/>
                  </a:lnTo>
                  <a:lnTo>
                    <a:pt x="2633" y="2896"/>
                  </a:lnTo>
                  <a:lnTo>
                    <a:pt x="2690" y="2857"/>
                  </a:lnTo>
                  <a:lnTo>
                    <a:pt x="2745" y="2814"/>
                  </a:lnTo>
                  <a:lnTo>
                    <a:pt x="2798" y="2768"/>
                  </a:lnTo>
                  <a:lnTo>
                    <a:pt x="2850" y="2719"/>
                  </a:lnTo>
                  <a:lnTo>
                    <a:pt x="2900" y="2667"/>
                  </a:lnTo>
                  <a:lnTo>
                    <a:pt x="2948" y="2611"/>
                  </a:lnTo>
                  <a:lnTo>
                    <a:pt x="2993" y="2551"/>
                  </a:lnTo>
                  <a:lnTo>
                    <a:pt x="3036" y="2489"/>
                  </a:lnTo>
                  <a:lnTo>
                    <a:pt x="3077" y="2421"/>
                  </a:lnTo>
                  <a:lnTo>
                    <a:pt x="3114" y="2350"/>
                  </a:lnTo>
                  <a:lnTo>
                    <a:pt x="3149" y="2275"/>
                  </a:lnTo>
                  <a:lnTo>
                    <a:pt x="3180" y="2196"/>
                  </a:lnTo>
                  <a:lnTo>
                    <a:pt x="3208" y="2112"/>
                  </a:lnTo>
                  <a:lnTo>
                    <a:pt x="3231" y="2025"/>
                  </a:lnTo>
                  <a:lnTo>
                    <a:pt x="3253" y="1920"/>
                  </a:lnTo>
                  <a:lnTo>
                    <a:pt x="3268" y="1813"/>
                  </a:lnTo>
                  <a:lnTo>
                    <a:pt x="3276" y="1707"/>
                  </a:lnTo>
                  <a:lnTo>
                    <a:pt x="3277" y="1600"/>
                  </a:lnTo>
                  <a:lnTo>
                    <a:pt x="3271" y="1491"/>
                  </a:lnTo>
                  <a:lnTo>
                    <a:pt x="3259" y="1384"/>
                  </a:lnTo>
                  <a:lnTo>
                    <a:pt x="3239" y="1275"/>
                  </a:lnTo>
                  <a:lnTo>
                    <a:pt x="3213" y="1168"/>
                  </a:lnTo>
                  <a:lnTo>
                    <a:pt x="3180" y="1061"/>
                  </a:lnTo>
                  <a:lnTo>
                    <a:pt x="3140" y="954"/>
                  </a:lnTo>
                  <a:lnTo>
                    <a:pt x="3117" y="903"/>
                  </a:lnTo>
                  <a:lnTo>
                    <a:pt x="3094" y="851"/>
                  </a:lnTo>
                  <a:lnTo>
                    <a:pt x="3069" y="798"/>
                  </a:lnTo>
                  <a:lnTo>
                    <a:pt x="3041" y="746"/>
                  </a:lnTo>
                  <a:lnTo>
                    <a:pt x="3011" y="694"/>
                  </a:lnTo>
                  <a:lnTo>
                    <a:pt x="2980" y="642"/>
                  </a:lnTo>
                  <a:lnTo>
                    <a:pt x="2947" y="591"/>
                  </a:lnTo>
                  <a:lnTo>
                    <a:pt x="2912" y="542"/>
                  </a:lnTo>
                  <a:lnTo>
                    <a:pt x="2873" y="493"/>
                  </a:lnTo>
                  <a:lnTo>
                    <a:pt x="2834" y="447"/>
                  </a:lnTo>
                  <a:lnTo>
                    <a:pt x="2791" y="402"/>
                  </a:lnTo>
                  <a:lnTo>
                    <a:pt x="2746" y="360"/>
                  </a:lnTo>
                  <a:lnTo>
                    <a:pt x="2698" y="321"/>
                  </a:lnTo>
                  <a:lnTo>
                    <a:pt x="2649" y="284"/>
                  </a:lnTo>
                  <a:lnTo>
                    <a:pt x="2597" y="250"/>
                  </a:lnTo>
                  <a:lnTo>
                    <a:pt x="2542" y="221"/>
                  </a:lnTo>
                  <a:lnTo>
                    <a:pt x="2485" y="195"/>
                  </a:lnTo>
                  <a:lnTo>
                    <a:pt x="2424" y="173"/>
                  </a:lnTo>
                  <a:lnTo>
                    <a:pt x="2362" y="155"/>
                  </a:lnTo>
                  <a:lnTo>
                    <a:pt x="2296" y="142"/>
                  </a:lnTo>
                  <a:lnTo>
                    <a:pt x="2228" y="134"/>
                  </a:lnTo>
                  <a:lnTo>
                    <a:pt x="2156" y="131"/>
                  </a:lnTo>
                  <a:close/>
                  <a:moveTo>
                    <a:pt x="2156" y="0"/>
                  </a:moveTo>
                  <a:lnTo>
                    <a:pt x="2230" y="4"/>
                  </a:lnTo>
                  <a:lnTo>
                    <a:pt x="2302" y="11"/>
                  </a:lnTo>
                  <a:lnTo>
                    <a:pt x="2372" y="23"/>
                  </a:lnTo>
                  <a:lnTo>
                    <a:pt x="2437" y="39"/>
                  </a:lnTo>
                  <a:lnTo>
                    <a:pt x="2500" y="60"/>
                  </a:lnTo>
                  <a:lnTo>
                    <a:pt x="2561" y="85"/>
                  </a:lnTo>
                  <a:lnTo>
                    <a:pt x="2619" y="112"/>
                  </a:lnTo>
                  <a:lnTo>
                    <a:pt x="2675" y="144"/>
                  </a:lnTo>
                  <a:lnTo>
                    <a:pt x="2728" y="178"/>
                  </a:lnTo>
                  <a:lnTo>
                    <a:pt x="2779" y="215"/>
                  </a:lnTo>
                  <a:lnTo>
                    <a:pt x="2827" y="256"/>
                  </a:lnTo>
                  <a:lnTo>
                    <a:pt x="2873" y="298"/>
                  </a:lnTo>
                  <a:lnTo>
                    <a:pt x="2917" y="343"/>
                  </a:lnTo>
                  <a:lnTo>
                    <a:pt x="2959" y="390"/>
                  </a:lnTo>
                  <a:lnTo>
                    <a:pt x="2997" y="438"/>
                  </a:lnTo>
                  <a:lnTo>
                    <a:pt x="3035" y="488"/>
                  </a:lnTo>
                  <a:lnTo>
                    <a:pt x="3070" y="539"/>
                  </a:lnTo>
                  <a:lnTo>
                    <a:pt x="3104" y="590"/>
                  </a:lnTo>
                  <a:lnTo>
                    <a:pt x="3135" y="643"/>
                  </a:lnTo>
                  <a:lnTo>
                    <a:pt x="3164" y="695"/>
                  </a:lnTo>
                  <a:lnTo>
                    <a:pt x="3190" y="748"/>
                  </a:lnTo>
                  <a:lnTo>
                    <a:pt x="3216" y="801"/>
                  </a:lnTo>
                  <a:lnTo>
                    <a:pt x="3240" y="853"/>
                  </a:lnTo>
                  <a:lnTo>
                    <a:pt x="3262" y="905"/>
                  </a:lnTo>
                  <a:lnTo>
                    <a:pt x="3301" y="1009"/>
                  </a:lnTo>
                  <a:lnTo>
                    <a:pt x="3334" y="1114"/>
                  </a:lnTo>
                  <a:lnTo>
                    <a:pt x="3361" y="1218"/>
                  </a:lnTo>
                  <a:lnTo>
                    <a:pt x="3382" y="1323"/>
                  </a:lnTo>
                  <a:lnTo>
                    <a:pt x="3397" y="1430"/>
                  </a:lnTo>
                  <a:lnTo>
                    <a:pt x="3406" y="1535"/>
                  </a:lnTo>
                  <a:lnTo>
                    <a:pt x="3409" y="1640"/>
                  </a:lnTo>
                  <a:lnTo>
                    <a:pt x="3406" y="1744"/>
                  </a:lnTo>
                  <a:lnTo>
                    <a:pt x="3396" y="1850"/>
                  </a:lnTo>
                  <a:lnTo>
                    <a:pt x="3381" y="1953"/>
                  </a:lnTo>
                  <a:lnTo>
                    <a:pt x="3359" y="2055"/>
                  </a:lnTo>
                  <a:lnTo>
                    <a:pt x="3334" y="2145"/>
                  </a:lnTo>
                  <a:lnTo>
                    <a:pt x="3306" y="2231"/>
                  </a:lnTo>
                  <a:lnTo>
                    <a:pt x="3275" y="2313"/>
                  </a:lnTo>
                  <a:lnTo>
                    <a:pt x="3241" y="2392"/>
                  </a:lnTo>
                  <a:lnTo>
                    <a:pt x="3203" y="2465"/>
                  </a:lnTo>
                  <a:lnTo>
                    <a:pt x="3163" y="2535"/>
                  </a:lnTo>
                  <a:lnTo>
                    <a:pt x="3120" y="2601"/>
                  </a:lnTo>
                  <a:lnTo>
                    <a:pt x="3075" y="2664"/>
                  </a:lnTo>
                  <a:lnTo>
                    <a:pt x="3026" y="2724"/>
                  </a:lnTo>
                  <a:lnTo>
                    <a:pt x="2976" y="2779"/>
                  </a:lnTo>
                  <a:lnTo>
                    <a:pt x="2925" y="2831"/>
                  </a:lnTo>
                  <a:lnTo>
                    <a:pt x="2871" y="2881"/>
                  </a:lnTo>
                  <a:lnTo>
                    <a:pt x="2816" y="2927"/>
                  </a:lnTo>
                  <a:lnTo>
                    <a:pt x="2760" y="2969"/>
                  </a:lnTo>
                  <a:lnTo>
                    <a:pt x="2703" y="3009"/>
                  </a:lnTo>
                  <a:lnTo>
                    <a:pt x="2644" y="3046"/>
                  </a:lnTo>
                  <a:lnTo>
                    <a:pt x="2585" y="3081"/>
                  </a:lnTo>
                  <a:lnTo>
                    <a:pt x="2525" y="3112"/>
                  </a:lnTo>
                  <a:lnTo>
                    <a:pt x="2464" y="3142"/>
                  </a:lnTo>
                  <a:lnTo>
                    <a:pt x="2404" y="3168"/>
                  </a:lnTo>
                  <a:lnTo>
                    <a:pt x="2343" y="3193"/>
                  </a:lnTo>
                  <a:lnTo>
                    <a:pt x="2283" y="3215"/>
                  </a:lnTo>
                  <a:lnTo>
                    <a:pt x="2222" y="3235"/>
                  </a:lnTo>
                  <a:lnTo>
                    <a:pt x="2163" y="3253"/>
                  </a:lnTo>
                  <a:lnTo>
                    <a:pt x="2103" y="3269"/>
                  </a:lnTo>
                  <a:lnTo>
                    <a:pt x="2045" y="3283"/>
                  </a:lnTo>
                  <a:lnTo>
                    <a:pt x="1988" y="3296"/>
                  </a:lnTo>
                  <a:lnTo>
                    <a:pt x="1931" y="3307"/>
                  </a:lnTo>
                  <a:lnTo>
                    <a:pt x="1876" y="3317"/>
                  </a:lnTo>
                  <a:lnTo>
                    <a:pt x="1824" y="3324"/>
                  </a:lnTo>
                  <a:lnTo>
                    <a:pt x="1773" y="3332"/>
                  </a:lnTo>
                  <a:lnTo>
                    <a:pt x="1723" y="3337"/>
                  </a:lnTo>
                  <a:lnTo>
                    <a:pt x="1676" y="3341"/>
                  </a:lnTo>
                  <a:lnTo>
                    <a:pt x="1631" y="3346"/>
                  </a:lnTo>
                  <a:lnTo>
                    <a:pt x="1589" y="3348"/>
                  </a:lnTo>
                  <a:lnTo>
                    <a:pt x="1550" y="3350"/>
                  </a:lnTo>
                  <a:lnTo>
                    <a:pt x="1512" y="3351"/>
                  </a:lnTo>
                  <a:lnTo>
                    <a:pt x="1479" y="3352"/>
                  </a:lnTo>
                  <a:lnTo>
                    <a:pt x="1448" y="3352"/>
                  </a:lnTo>
                  <a:lnTo>
                    <a:pt x="1378" y="3351"/>
                  </a:lnTo>
                  <a:lnTo>
                    <a:pt x="1311" y="3349"/>
                  </a:lnTo>
                  <a:lnTo>
                    <a:pt x="1245" y="3344"/>
                  </a:lnTo>
                  <a:lnTo>
                    <a:pt x="1226" y="3343"/>
                  </a:lnTo>
                  <a:lnTo>
                    <a:pt x="1152" y="3335"/>
                  </a:lnTo>
                  <a:lnTo>
                    <a:pt x="1078" y="3328"/>
                  </a:lnTo>
                  <a:lnTo>
                    <a:pt x="1004" y="3316"/>
                  </a:lnTo>
                  <a:lnTo>
                    <a:pt x="930" y="3301"/>
                  </a:lnTo>
                  <a:lnTo>
                    <a:pt x="857" y="3281"/>
                  </a:lnTo>
                  <a:lnTo>
                    <a:pt x="783" y="3253"/>
                  </a:lnTo>
                  <a:lnTo>
                    <a:pt x="713" y="3223"/>
                  </a:lnTo>
                  <a:lnTo>
                    <a:pt x="646" y="3192"/>
                  </a:lnTo>
                  <a:lnTo>
                    <a:pt x="584" y="3156"/>
                  </a:lnTo>
                  <a:lnTo>
                    <a:pt x="526" y="3120"/>
                  </a:lnTo>
                  <a:lnTo>
                    <a:pt x="472" y="3083"/>
                  </a:lnTo>
                  <a:lnTo>
                    <a:pt x="421" y="3044"/>
                  </a:lnTo>
                  <a:lnTo>
                    <a:pt x="374" y="3004"/>
                  </a:lnTo>
                  <a:lnTo>
                    <a:pt x="331" y="2965"/>
                  </a:lnTo>
                  <a:lnTo>
                    <a:pt x="291" y="2926"/>
                  </a:lnTo>
                  <a:lnTo>
                    <a:pt x="255" y="2886"/>
                  </a:lnTo>
                  <a:lnTo>
                    <a:pt x="223" y="2849"/>
                  </a:lnTo>
                  <a:lnTo>
                    <a:pt x="193" y="2813"/>
                  </a:lnTo>
                  <a:lnTo>
                    <a:pt x="167" y="2778"/>
                  </a:lnTo>
                  <a:lnTo>
                    <a:pt x="145" y="2746"/>
                  </a:lnTo>
                  <a:lnTo>
                    <a:pt x="124" y="2716"/>
                  </a:lnTo>
                  <a:lnTo>
                    <a:pt x="108" y="2690"/>
                  </a:lnTo>
                  <a:lnTo>
                    <a:pt x="94" y="2666"/>
                  </a:lnTo>
                  <a:lnTo>
                    <a:pt x="84" y="2647"/>
                  </a:lnTo>
                  <a:lnTo>
                    <a:pt x="75" y="2632"/>
                  </a:lnTo>
                  <a:lnTo>
                    <a:pt x="71" y="2622"/>
                  </a:lnTo>
                  <a:lnTo>
                    <a:pt x="68" y="2616"/>
                  </a:lnTo>
                  <a:lnTo>
                    <a:pt x="46" y="2548"/>
                  </a:lnTo>
                  <a:lnTo>
                    <a:pt x="28" y="2482"/>
                  </a:lnTo>
                  <a:lnTo>
                    <a:pt x="14" y="2420"/>
                  </a:lnTo>
                  <a:lnTo>
                    <a:pt x="5" y="2358"/>
                  </a:lnTo>
                  <a:lnTo>
                    <a:pt x="0" y="2299"/>
                  </a:lnTo>
                  <a:lnTo>
                    <a:pt x="0" y="2244"/>
                  </a:lnTo>
                  <a:lnTo>
                    <a:pt x="3" y="2190"/>
                  </a:lnTo>
                  <a:lnTo>
                    <a:pt x="12" y="2140"/>
                  </a:lnTo>
                  <a:lnTo>
                    <a:pt x="24" y="2092"/>
                  </a:lnTo>
                  <a:lnTo>
                    <a:pt x="40" y="2046"/>
                  </a:lnTo>
                  <a:lnTo>
                    <a:pt x="61" y="2004"/>
                  </a:lnTo>
                  <a:lnTo>
                    <a:pt x="86" y="1964"/>
                  </a:lnTo>
                  <a:lnTo>
                    <a:pt x="115" y="1929"/>
                  </a:lnTo>
                  <a:lnTo>
                    <a:pt x="148" y="1896"/>
                  </a:lnTo>
                  <a:lnTo>
                    <a:pt x="184" y="1868"/>
                  </a:lnTo>
                  <a:lnTo>
                    <a:pt x="224" y="1843"/>
                  </a:lnTo>
                  <a:lnTo>
                    <a:pt x="267" y="1822"/>
                  </a:lnTo>
                  <a:lnTo>
                    <a:pt x="314" y="1804"/>
                  </a:lnTo>
                  <a:lnTo>
                    <a:pt x="363" y="1791"/>
                  </a:lnTo>
                  <a:lnTo>
                    <a:pt x="417" y="1782"/>
                  </a:lnTo>
                  <a:lnTo>
                    <a:pt x="473" y="1775"/>
                  </a:lnTo>
                  <a:lnTo>
                    <a:pt x="530" y="1774"/>
                  </a:lnTo>
                  <a:lnTo>
                    <a:pt x="593" y="1776"/>
                  </a:lnTo>
                  <a:lnTo>
                    <a:pt x="656" y="1783"/>
                  </a:lnTo>
                  <a:lnTo>
                    <a:pt x="705" y="1787"/>
                  </a:lnTo>
                  <a:lnTo>
                    <a:pt x="754" y="1785"/>
                  </a:lnTo>
                  <a:lnTo>
                    <a:pt x="803" y="1778"/>
                  </a:lnTo>
                  <a:lnTo>
                    <a:pt x="849" y="1767"/>
                  </a:lnTo>
                  <a:lnTo>
                    <a:pt x="893" y="1750"/>
                  </a:lnTo>
                  <a:lnTo>
                    <a:pt x="936" y="1728"/>
                  </a:lnTo>
                  <a:lnTo>
                    <a:pt x="975" y="1703"/>
                  </a:lnTo>
                  <a:lnTo>
                    <a:pt x="1012" y="1672"/>
                  </a:lnTo>
                  <a:lnTo>
                    <a:pt x="1045" y="1638"/>
                  </a:lnTo>
                  <a:lnTo>
                    <a:pt x="1075" y="1600"/>
                  </a:lnTo>
                  <a:lnTo>
                    <a:pt x="1100" y="1559"/>
                  </a:lnTo>
                  <a:lnTo>
                    <a:pt x="1119" y="1517"/>
                  </a:lnTo>
                  <a:lnTo>
                    <a:pt x="1134" y="1473"/>
                  </a:lnTo>
                  <a:lnTo>
                    <a:pt x="1143" y="1429"/>
                  </a:lnTo>
                  <a:lnTo>
                    <a:pt x="1149" y="1383"/>
                  </a:lnTo>
                  <a:lnTo>
                    <a:pt x="1148" y="1337"/>
                  </a:lnTo>
                  <a:lnTo>
                    <a:pt x="1142" y="1290"/>
                  </a:lnTo>
                  <a:lnTo>
                    <a:pt x="1133" y="1245"/>
                  </a:lnTo>
                  <a:lnTo>
                    <a:pt x="1117" y="1199"/>
                  </a:lnTo>
                  <a:lnTo>
                    <a:pt x="1090" y="1126"/>
                  </a:lnTo>
                  <a:lnTo>
                    <a:pt x="1068" y="1053"/>
                  </a:lnTo>
                  <a:lnTo>
                    <a:pt x="1053" y="984"/>
                  </a:lnTo>
                  <a:lnTo>
                    <a:pt x="1044" y="916"/>
                  </a:lnTo>
                  <a:lnTo>
                    <a:pt x="1038" y="850"/>
                  </a:lnTo>
                  <a:lnTo>
                    <a:pt x="1040" y="785"/>
                  </a:lnTo>
                  <a:lnTo>
                    <a:pt x="1046" y="723"/>
                  </a:lnTo>
                  <a:lnTo>
                    <a:pt x="1058" y="663"/>
                  </a:lnTo>
                  <a:lnTo>
                    <a:pt x="1075" y="604"/>
                  </a:lnTo>
                  <a:lnTo>
                    <a:pt x="1098" y="548"/>
                  </a:lnTo>
                  <a:lnTo>
                    <a:pt x="1126" y="494"/>
                  </a:lnTo>
                  <a:lnTo>
                    <a:pt x="1160" y="443"/>
                  </a:lnTo>
                  <a:lnTo>
                    <a:pt x="1198" y="394"/>
                  </a:lnTo>
                  <a:lnTo>
                    <a:pt x="1242" y="346"/>
                  </a:lnTo>
                  <a:lnTo>
                    <a:pt x="1291" y="302"/>
                  </a:lnTo>
                  <a:lnTo>
                    <a:pt x="1345" y="260"/>
                  </a:lnTo>
                  <a:lnTo>
                    <a:pt x="1405" y="221"/>
                  </a:lnTo>
                  <a:lnTo>
                    <a:pt x="1470" y="183"/>
                  </a:lnTo>
                  <a:lnTo>
                    <a:pt x="1540" y="149"/>
                  </a:lnTo>
                  <a:lnTo>
                    <a:pt x="1632" y="110"/>
                  </a:lnTo>
                  <a:lnTo>
                    <a:pt x="1724" y="77"/>
                  </a:lnTo>
                  <a:lnTo>
                    <a:pt x="1814" y="49"/>
                  </a:lnTo>
                  <a:lnTo>
                    <a:pt x="1902" y="28"/>
                  </a:lnTo>
                  <a:lnTo>
                    <a:pt x="1989" y="13"/>
                  </a:lnTo>
                  <a:lnTo>
                    <a:pt x="2074" y="4"/>
                  </a:lnTo>
                  <a:lnTo>
                    <a:pt x="2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04"/>
            <p:cNvSpPr>
              <a:spLocks/>
            </p:cNvSpPr>
            <p:nvPr/>
          </p:nvSpPr>
          <p:spPr bwMode="auto">
            <a:xfrm>
              <a:off x="846138" y="6040438"/>
              <a:ext cx="296863" cy="95250"/>
            </a:xfrm>
            <a:custGeom>
              <a:avLst/>
              <a:gdLst>
                <a:gd name="T0" fmla="*/ 1803 w 2048"/>
                <a:gd name="T1" fmla="*/ 1 h 663"/>
                <a:gd name="T2" fmla="*/ 1868 w 2048"/>
                <a:gd name="T3" fmla="*/ 11 h 663"/>
                <a:gd name="T4" fmla="*/ 1920 w 2048"/>
                <a:gd name="T5" fmla="*/ 33 h 663"/>
                <a:gd name="T6" fmla="*/ 2048 w 2048"/>
                <a:gd name="T7" fmla="*/ 149 h 663"/>
                <a:gd name="T8" fmla="*/ 2028 w 2048"/>
                <a:gd name="T9" fmla="*/ 332 h 663"/>
                <a:gd name="T10" fmla="*/ 2000 w 2048"/>
                <a:gd name="T11" fmla="*/ 458 h 663"/>
                <a:gd name="T12" fmla="*/ 1952 w 2048"/>
                <a:gd name="T13" fmla="*/ 427 h 663"/>
                <a:gd name="T14" fmla="*/ 1936 w 2048"/>
                <a:gd name="T15" fmla="*/ 419 h 663"/>
                <a:gd name="T16" fmla="*/ 1908 w 2048"/>
                <a:gd name="T17" fmla="*/ 408 h 663"/>
                <a:gd name="T18" fmla="*/ 1866 w 2048"/>
                <a:gd name="T19" fmla="*/ 397 h 663"/>
                <a:gd name="T20" fmla="*/ 1812 w 2048"/>
                <a:gd name="T21" fmla="*/ 385 h 663"/>
                <a:gd name="T22" fmla="*/ 1745 w 2048"/>
                <a:gd name="T23" fmla="*/ 377 h 663"/>
                <a:gd name="T24" fmla="*/ 1664 w 2048"/>
                <a:gd name="T25" fmla="*/ 371 h 663"/>
                <a:gd name="T26" fmla="*/ 1571 w 2048"/>
                <a:gd name="T27" fmla="*/ 374 h 663"/>
                <a:gd name="T28" fmla="*/ 1465 w 2048"/>
                <a:gd name="T29" fmla="*/ 385 h 663"/>
                <a:gd name="T30" fmla="*/ 1344 w 2048"/>
                <a:gd name="T31" fmla="*/ 406 h 663"/>
                <a:gd name="T32" fmla="*/ 1210 w 2048"/>
                <a:gd name="T33" fmla="*/ 440 h 663"/>
                <a:gd name="T34" fmla="*/ 1062 w 2048"/>
                <a:gd name="T35" fmla="*/ 488 h 663"/>
                <a:gd name="T36" fmla="*/ 900 w 2048"/>
                <a:gd name="T37" fmla="*/ 554 h 663"/>
                <a:gd name="T38" fmla="*/ 754 w 2048"/>
                <a:gd name="T39" fmla="*/ 619 h 663"/>
                <a:gd name="T40" fmla="*/ 634 w 2048"/>
                <a:gd name="T41" fmla="*/ 654 h 663"/>
                <a:gd name="T42" fmla="*/ 519 w 2048"/>
                <a:gd name="T43" fmla="*/ 663 h 663"/>
                <a:gd name="T44" fmla="*/ 408 w 2048"/>
                <a:gd name="T45" fmla="*/ 648 h 663"/>
                <a:gd name="T46" fmla="*/ 310 w 2048"/>
                <a:gd name="T47" fmla="*/ 610 h 663"/>
                <a:gd name="T48" fmla="*/ 226 w 2048"/>
                <a:gd name="T49" fmla="*/ 559 h 663"/>
                <a:gd name="T50" fmla="*/ 153 w 2048"/>
                <a:gd name="T51" fmla="*/ 498 h 663"/>
                <a:gd name="T52" fmla="*/ 92 w 2048"/>
                <a:gd name="T53" fmla="*/ 432 h 663"/>
                <a:gd name="T54" fmla="*/ 41 w 2048"/>
                <a:gd name="T55" fmla="*/ 365 h 663"/>
                <a:gd name="T56" fmla="*/ 0 w 2048"/>
                <a:gd name="T57" fmla="*/ 302 h 663"/>
                <a:gd name="T58" fmla="*/ 74 w 2048"/>
                <a:gd name="T59" fmla="*/ 246 h 663"/>
                <a:gd name="T60" fmla="*/ 138 w 2048"/>
                <a:gd name="T61" fmla="*/ 178 h 663"/>
                <a:gd name="T62" fmla="*/ 192 w 2048"/>
                <a:gd name="T63" fmla="*/ 100 h 663"/>
                <a:gd name="T64" fmla="*/ 232 w 2048"/>
                <a:gd name="T65" fmla="*/ 17 h 663"/>
                <a:gd name="T66" fmla="*/ 261 w 2048"/>
                <a:gd name="T67" fmla="*/ 50 h 663"/>
                <a:gd name="T68" fmla="*/ 278 w 2048"/>
                <a:gd name="T69" fmla="*/ 72 h 663"/>
                <a:gd name="T70" fmla="*/ 303 w 2048"/>
                <a:gd name="T71" fmla="*/ 101 h 663"/>
                <a:gd name="T72" fmla="*/ 339 w 2048"/>
                <a:gd name="T73" fmla="*/ 134 h 663"/>
                <a:gd name="T74" fmla="*/ 384 w 2048"/>
                <a:gd name="T75" fmla="*/ 169 h 663"/>
                <a:gd name="T76" fmla="*/ 437 w 2048"/>
                <a:gd name="T77" fmla="*/ 202 h 663"/>
                <a:gd name="T78" fmla="*/ 502 w 2048"/>
                <a:gd name="T79" fmla="*/ 233 h 663"/>
                <a:gd name="T80" fmla="*/ 577 w 2048"/>
                <a:gd name="T81" fmla="*/ 257 h 663"/>
                <a:gd name="T82" fmla="*/ 662 w 2048"/>
                <a:gd name="T83" fmla="*/ 274 h 663"/>
                <a:gd name="T84" fmla="*/ 759 w 2048"/>
                <a:gd name="T85" fmla="*/ 280 h 663"/>
                <a:gd name="T86" fmla="*/ 866 w 2048"/>
                <a:gd name="T87" fmla="*/ 271 h 663"/>
                <a:gd name="T88" fmla="*/ 986 w 2048"/>
                <a:gd name="T89" fmla="*/ 248 h 663"/>
                <a:gd name="T90" fmla="*/ 1055 w 2048"/>
                <a:gd name="T91" fmla="*/ 227 h 663"/>
                <a:gd name="T92" fmla="*/ 1098 w 2048"/>
                <a:gd name="T93" fmla="*/ 205 h 663"/>
                <a:gd name="T94" fmla="*/ 1180 w 2048"/>
                <a:gd name="T95" fmla="*/ 167 h 663"/>
                <a:gd name="T96" fmla="*/ 1269 w 2048"/>
                <a:gd name="T97" fmla="*/ 129 h 663"/>
                <a:gd name="T98" fmla="*/ 1362 w 2048"/>
                <a:gd name="T99" fmla="*/ 93 h 663"/>
                <a:gd name="T100" fmla="*/ 1458 w 2048"/>
                <a:gd name="T101" fmla="*/ 61 h 663"/>
                <a:gd name="T102" fmla="*/ 1551 w 2048"/>
                <a:gd name="T103" fmla="*/ 34 h 663"/>
                <a:gd name="T104" fmla="*/ 1642 w 2048"/>
                <a:gd name="T105" fmla="*/ 14 h 663"/>
                <a:gd name="T106" fmla="*/ 1727 w 2048"/>
                <a:gd name="T107" fmla="*/ 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8" h="663">
                  <a:moveTo>
                    <a:pt x="1765" y="0"/>
                  </a:moveTo>
                  <a:lnTo>
                    <a:pt x="1803" y="1"/>
                  </a:lnTo>
                  <a:lnTo>
                    <a:pt x="1837" y="4"/>
                  </a:lnTo>
                  <a:lnTo>
                    <a:pt x="1868" y="11"/>
                  </a:lnTo>
                  <a:lnTo>
                    <a:pt x="1896" y="20"/>
                  </a:lnTo>
                  <a:lnTo>
                    <a:pt x="1920" y="33"/>
                  </a:lnTo>
                  <a:lnTo>
                    <a:pt x="1940" y="50"/>
                  </a:lnTo>
                  <a:lnTo>
                    <a:pt x="2048" y="149"/>
                  </a:lnTo>
                  <a:lnTo>
                    <a:pt x="2041" y="240"/>
                  </a:lnTo>
                  <a:lnTo>
                    <a:pt x="2028" y="332"/>
                  </a:lnTo>
                  <a:lnTo>
                    <a:pt x="2010" y="422"/>
                  </a:lnTo>
                  <a:lnTo>
                    <a:pt x="2000" y="458"/>
                  </a:lnTo>
                  <a:lnTo>
                    <a:pt x="1955" y="429"/>
                  </a:lnTo>
                  <a:lnTo>
                    <a:pt x="1952" y="427"/>
                  </a:lnTo>
                  <a:lnTo>
                    <a:pt x="1945" y="423"/>
                  </a:lnTo>
                  <a:lnTo>
                    <a:pt x="1936" y="419"/>
                  </a:lnTo>
                  <a:lnTo>
                    <a:pt x="1923" y="415"/>
                  </a:lnTo>
                  <a:lnTo>
                    <a:pt x="1908" y="408"/>
                  </a:lnTo>
                  <a:lnTo>
                    <a:pt x="1888" y="403"/>
                  </a:lnTo>
                  <a:lnTo>
                    <a:pt x="1866" y="397"/>
                  </a:lnTo>
                  <a:lnTo>
                    <a:pt x="1840" y="390"/>
                  </a:lnTo>
                  <a:lnTo>
                    <a:pt x="1812" y="385"/>
                  </a:lnTo>
                  <a:lnTo>
                    <a:pt x="1780" y="380"/>
                  </a:lnTo>
                  <a:lnTo>
                    <a:pt x="1745" y="377"/>
                  </a:lnTo>
                  <a:lnTo>
                    <a:pt x="1706" y="373"/>
                  </a:lnTo>
                  <a:lnTo>
                    <a:pt x="1664" y="371"/>
                  </a:lnTo>
                  <a:lnTo>
                    <a:pt x="1619" y="372"/>
                  </a:lnTo>
                  <a:lnTo>
                    <a:pt x="1571" y="374"/>
                  </a:lnTo>
                  <a:lnTo>
                    <a:pt x="1520" y="378"/>
                  </a:lnTo>
                  <a:lnTo>
                    <a:pt x="1465" y="385"/>
                  </a:lnTo>
                  <a:lnTo>
                    <a:pt x="1406" y="394"/>
                  </a:lnTo>
                  <a:lnTo>
                    <a:pt x="1344" y="406"/>
                  </a:lnTo>
                  <a:lnTo>
                    <a:pt x="1279" y="421"/>
                  </a:lnTo>
                  <a:lnTo>
                    <a:pt x="1210" y="440"/>
                  </a:lnTo>
                  <a:lnTo>
                    <a:pt x="1138" y="463"/>
                  </a:lnTo>
                  <a:lnTo>
                    <a:pt x="1062" y="488"/>
                  </a:lnTo>
                  <a:lnTo>
                    <a:pt x="983" y="519"/>
                  </a:lnTo>
                  <a:lnTo>
                    <a:pt x="900" y="554"/>
                  </a:lnTo>
                  <a:lnTo>
                    <a:pt x="815" y="593"/>
                  </a:lnTo>
                  <a:lnTo>
                    <a:pt x="754" y="619"/>
                  </a:lnTo>
                  <a:lnTo>
                    <a:pt x="692" y="639"/>
                  </a:lnTo>
                  <a:lnTo>
                    <a:pt x="634" y="654"/>
                  </a:lnTo>
                  <a:lnTo>
                    <a:pt x="576" y="661"/>
                  </a:lnTo>
                  <a:lnTo>
                    <a:pt x="519" y="663"/>
                  </a:lnTo>
                  <a:lnTo>
                    <a:pt x="463" y="658"/>
                  </a:lnTo>
                  <a:lnTo>
                    <a:pt x="408" y="648"/>
                  </a:lnTo>
                  <a:lnTo>
                    <a:pt x="356" y="631"/>
                  </a:lnTo>
                  <a:lnTo>
                    <a:pt x="310" y="610"/>
                  </a:lnTo>
                  <a:lnTo>
                    <a:pt x="267" y="586"/>
                  </a:lnTo>
                  <a:lnTo>
                    <a:pt x="226" y="559"/>
                  </a:lnTo>
                  <a:lnTo>
                    <a:pt x="189" y="530"/>
                  </a:lnTo>
                  <a:lnTo>
                    <a:pt x="153" y="498"/>
                  </a:lnTo>
                  <a:lnTo>
                    <a:pt x="121" y="465"/>
                  </a:lnTo>
                  <a:lnTo>
                    <a:pt x="92" y="432"/>
                  </a:lnTo>
                  <a:lnTo>
                    <a:pt x="64" y="398"/>
                  </a:lnTo>
                  <a:lnTo>
                    <a:pt x="41" y="365"/>
                  </a:lnTo>
                  <a:lnTo>
                    <a:pt x="19" y="333"/>
                  </a:lnTo>
                  <a:lnTo>
                    <a:pt x="0" y="302"/>
                  </a:lnTo>
                  <a:lnTo>
                    <a:pt x="38" y="276"/>
                  </a:lnTo>
                  <a:lnTo>
                    <a:pt x="74" y="246"/>
                  </a:lnTo>
                  <a:lnTo>
                    <a:pt x="107" y="213"/>
                  </a:lnTo>
                  <a:lnTo>
                    <a:pt x="138" y="178"/>
                  </a:lnTo>
                  <a:lnTo>
                    <a:pt x="167" y="139"/>
                  </a:lnTo>
                  <a:lnTo>
                    <a:pt x="192" y="100"/>
                  </a:lnTo>
                  <a:lnTo>
                    <a:pt x="213" y="59"/>
                  </a:lnTo>
                  <a:lnTo>
                    <a:pt x="232" y="17"/>
                  </a:lnTo>
                  <a:lnTo>
                    <a:pt x="254" y="43"/>
                  </a:lnTo>
                  <a:lnTo>
                    <a:pt x="261" y="50"/>
                  </a:lnTo>
                  <a:lnTo>
                    <a:pt x="268" y="61"/>
                  </a:lnTo>
                  <a:lnTo>
                    <a:pt x="278" y="72"/>
                  </a:lnTo>
                  <a:lnTo>
                    <a:pt x="290" y="86"/>
                  </a:lnTo>
                  <a:lnTo>
                    <a:pt x="303" y="101"/>
                  </a:lnTo>
                  <a:lnTo>
                    <a:pt x="321" y="117"/>
                  </a:lnTo>
                  <a:lnTo>
                    <a:pt x="339" y="134"/>
                  </a:lnTo>
                  <a:lnTo>
                    <a:pt x="360" y="151"/>
                  </a:lnTo>
                  <a:lnTo>
                    <a:pt x="384" y="169"/>
                  </a:lnTo>
                  <a:lnTo>
                    <a:pt x="410" y="186"/>
                  </a:lnTo>
                  <a:lnTo>
                    <a:pt x="437" y="202"/>
                  </a:lnTo>
                  <a:lnTo>
                    <a:pt x="468" y="218"/>
                  </a:lnTo>
                  <a:lnTo>
                    <a:pt x="502" y="233"/>
                  </a:lnTo>
                  <a:lnTo>
                    <a:pt x="538" y="246"/>
                  </a:lnTo>
                  <a:lnTo>
                    <a:pt x="577" y="257"/>
                  </a:lnTo>
                  <a:lnTo>
                    <a:pt x="619" y="267"/>
                  </a:lnTo>
                  <a:lnTo>
                    <a:pt x="662" y="274"/>
                  </a:lnTo>
                  <a:lnTo>
                    <a:pt x="709" y="278"/>
                  </a:lnTo>
                  <a:lnTo>
                    <a:pt x="759" y="280"/>
                  </a:lnTo>
                  <a:lnTo>
                    <a:pt x="811" y="278"/>
                  </a:lnTo>
                  <a:lnTo>
                    <a:pt x="866" y="271"/>
                  </a:lnTo>
                  <a:lnTo>
                    <a:pt x="924" y="262"/>
                  </a:lnTo>
                  <a:lnTo>
                    <a:pt x="986" y="248"/>
                  </a:lnTo>
                  <a:lnTo>
                    <a:pt x="1049" y="229"/>
                  </a:lnTo>
                  <a:lnTo>
                    <a:pt x="1055" y="227"/>
                  </a:lnTo>
                  <a:lnTo>
                    <a:pt x="1060" y="224"/>
                  </a:lnTo>
                  <a:lnTo>
                    <a:pt x="1098" y="205"/>
                  </a:lnTo>
                  <a:lnTo>
                    <a:pt x="1138" y="186"/>
                  </a:lnTo>
                  <a:lnTo>
                    <a:pt x="1180" y="167"/>
                  </a:lnTo>
                  <a:lnTo>
                    <a:pt x="1224" y="148"/>
                  </a:lnTo>
                  <a:lnTo>
                    <a:pt x="1269" y="129"/>
                  </a:lnTo>
                  <a:lnTo>
                    <a:pt x="1316" y="111"/>
                  </a:lnTo>
                  <a:lnTo>
                    <a:pt x="1362" y="93"/>
                  </a:lnTo>
                  <a:lnTo>
                    <a:pt x="1410" y="76"/>
                  </a:lnTo>
                  <a:lnTo>
                    <a:pt x="1458" y="61"/>
                  </a:lnTo>
                  <a:lnTo>
                    <a:pt x="1505" y="47"/>
                  </a:lnTo>
                  <a:lnTo>
                    <a:pt x="1551" y="34"/>
                  </a:lnTo>
                  <a:lnTo>
                    <a:pt x="1597" y="22"/>
                  </a:lnTo>
                  <a:lnTo>
                    <a:pt x="1642" y="14"/>
                  </a:lnTo>
                  <a:lnTo>
                    <a:pt x="1685" y="8"/>
                  </a:lnTo>
                  <a:lnTo>
                    <a:pt x="1727" y="2"/>
                  </a:lnTo>
                  <a:lnTo>
                    <a:pt x="17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05"/>
            <p:cNvSpPr>
              <a:spLocks noEditPoints="1"/>
            </p:cNvSpPr>
            <p:nvPr/>
          </p:nvSpPr>
          <p:spPr bwMode="auto">
            <a:xfrm>
              <a:off x="871538" y="5851525"/>
              <a:ext cx="271463" cy="209550"/>
            </a:xfrm>
            <a:custGeom>
              <a:avLst/>
              <a:gdLst>
                <a:gd name="T0" fmla="*/ 853 w 1882"/>
                <a:gd name="T1" fmla="*/ 308 h 1459"/>
                <a:gd name="T2" fmla="*/ 740 w 1882"/>
                <a:gd name="T3" fmla="*/ 365 h 1459"/>
                <a:gd name="T4" fmla="*/ 656 w 1882"/>
                <a:gd name="T5" fmla="*/ 458 h 1459"/>
                <a:gd name="T6" fmla="*/ 614 w 1882"/>
                <a:gd name="T7" fmla="*/ 579 h 1459"/>
                <a:gd name="T8" fmla="*/ 623 w 1882"/>
                <a:gd name="T9" fmla="*/ 709 h 1459"/>
                <a:gd name="T10" fmla="*/ 680 w 1882"/>
                <a:gd name="T11" fmla="*/ 822 h 1459"/>
                <a:gd name="T12" fmla="*/ 774 w 1882"/>
                <a:gd name="T13" fmla="*/ 905 h 1459"/>
                <a:gd name="T14" fmla="*/ 896 w 1882"/>
                <a:gd name="T15" fmla="*/ 946 h 1459"/>
                <a:gd name="T16" fmla="*/ 1028 w 1882"/>
                <a:gd name="T17" fmla="*/ 938 h 1459"/>
                <a:gd name="T18" fmla="*/ 1142 w 1882"/>
                <a:gd name="T19" fmla="*/ 881 h 1459"/>
                <a:gd name="T20" fmla="*/ 1224 w 1882"/>
                <a:gd name="T21" fmla="*/ 787 h 1459"/>
                <a:gd name="T22" fmla="*/ 1266 w 1882"/>
                <a:gd name="T23" fmla="*/ 667 h 1459"/>
                <a:gd name="T24" fmla="*/ 1257 w 1882"/>
                <a:gd name="T25" fmla="*/ 536 h 1459"/>
                <a:gd name="T26" fmla="*/ 1201 w 1882"/>
                <a:gd name="T27" fmla="*/ 423 h 1459"/>
                <a:gd name="T28" fmla="*/ 1106 w 1882"/>
                <a:gd name="T29" fmla="*/ 341 h 1459"/>
                <a:gd name="T30" fmla="*/ 985 w 1882"/>
                <a:gd name="T31" fmla="*/ 299 h 1459"/>
                <a:gd name="T32" fmla="*/ 923 w 1882"/>
                <a:gd name="T33" fmla="*/ 1 h 1459"/>
                <a:gd name="T34" fmla="*/ 1130 w 1882"/>
                <a:gd name="T35" fmla="*/ 40 h 1459"/>
                <a:gd name="T36" fmla="*/ 1317 w 1882"/>
                <a:gd name="T37" fmla="*/ 135 h 1459"/>
                <a:gd name="T38" fmla="*/ 1485 w 1882"/>
                <a:gd name="T39" fmla="*/ 285 h 1459"/>
                <a:gd name="T40" fmla="*/ 1631 w 1882"/>
                <a:gd name="T41" fmla="*/ 488 h 1459"/>
                <a:gd name="T42" fmla="*/ 1759 w 1882"/>
                <a:gd name="T43" fmla="*/ 747 h 1459"/>
                <a:gd name="T44" fmla="*/ 1854 w 1882"/>
                <a:gd name="T45" fmla="*/ 1067 h 1459"/>
                <a:gd name="T46" fmla="*/ 1866 w 1882"/>
                <a:gd name="T47" fmla="*/ 1267 h 1459"/>
                <a:gd name="T48" fmla="*/ 1775 w 1882"/>
                <a:gd name="T49" fmla="*/ 1208 h 1459"/>
                <a:gd name="T50" fmla="*/ 1661 w 1882"/>
                <a:gd name="T51" fmla="*/ 1183 h 1459"/>
                <a:gd name="T52" fmla="*/ 1532 w 1882"/>
                <a:gd name="T53" fmla="*/ 1185 h 1459"/>
                <a:gd name="T54" fmla="*/ 1395 w 1882"/>
                <a:gd name="T55" fmla="*/ 1208 h 1459"/>
                <a:gd name="T56" fmla="*/ 1255 w 1882"/>
                <a:gd name="T57" fmla="*/ 1245 h 1459"/>
                <a:gd name="T58" fmla="*/ 1124 w 1882"/>
                <a:gd name="T59" fmla="*/ 1290 h 1459"/>
                <a:gd name="T60" fmla="*/ 1008 w 1882"/>
                <a:gd name="T61" fmla="*/ 1337 h 1459"/>
                <a:gd name="T62" fmla="*/ 914 w 1882"/>
                <a:gd name="T63" fmla="*/ 1379 h 1459"/>
                <a:gd name="T64" fmla="*/ 851 w 1882"/>
                <a:gd name="T65" fmla="*/ 1410 h 1459"/>
                <a:gd name="T66" fmla="*/ 724 w 1882"/>
                <a:gd name="T67" fmla="*/ 1445 h 1459"/>
                <a:gd name="T68" fmla="*/ 577 w 1882"/>
                <a:gd name="T69" fmla="*/ 1459 h 1459"/>
                <a:gd name="T70" fmla="*/ 456 w 1882"/>
                <a:gd name="T71" fmla="*/ 1446 h 1459"/>
                <a:gd name="T72" fmla="*/ 360 w 1882"/>
                <a:gd name="T73" fmla="*/ 1413 h 1459"/>
                <a:gd name="T74" fmla="*/ 289 w 1882"/>
                <a:gd name="T75" fmla="*/ 1372 h 1459"/>
                <a:gd name="T76" fmla="*/ 238 w 1882"/>
                <a:gd name="T77" fmla="*/ 1329 h 1459"/>
                <a:gd name="T78" fmla="*/ 209 w 1882"/>
                <a:gd name="T79" fmla="*/ 1295 h 1459"/>
                <a:gd name="T80" fmla="*/ 197 w 1882"/>
                <a:gd name="T81" fmla="*/ 1279 h 1459"/>
                <a:gd name="T82" fmla="*/ 103 w 1882"/>
                <a:gd name="T83" fmla="*/ 1174 h 1459"/>
                <a:gd name="T84" fmla="*/ 96 w 1882"/>
                <a:gd name="T85" fmla="*/ 1000 h 1459"/>
                <a:gd name="T86" fmla="*/ 40 w 1882"/>
                <a:gd name="T87" fmla="*/ 825 h 1459"/>
                <a:gd name="T88" fmla="*/ 4 w 1882"/>
                <a:gd name="T89" fmla="*/ 666 h 1459"/>
                <a:gd name="T90" fmla="*/ 5 w 1882"/>
                <a:gd name="T91" fmla="*/ 531 h 1459"/>
                <a:gd name="T92" fmla="*/ 36 w 1882"/>
                <a:gd name="T93" fmla="*/ 419 h 1459"/>
                <a:gd name="T94" fmla="*/ 87 w 1882"/>
                <a:gd name="T95" fmla="*/ 329 h 1459"/>
                <a:gd name="T96" fmla="*/ 154 w 1882"/>
                <a:gd name="T97" fmla="*/ 256 h 1459"/>
                <a:gd name="T98" fmla="*/ 224 w 1882"/>
                <a:gd name="T99" fmla="*/ 201 h 1459"/>
                <a:gd name="T100" fmla="*/ 293 w 1882"/>
                <a:gd name="T101" fmla="*/ 161 h 1459"/>
                <a:gd name="T102" fmla="*/ 351 w 1882"/>
                <a:gd name="T103" fmla="*/ 132 h 1459"/>
                <a:gd name="T104" fmla="*/ 536 w 1882"/>
                <a:gd name="T105" fmla="*/ 59 h 1459"/>
                <a:gd name="T106" fmla="*/ 775 w 1882"/>
                <a:gd name="T107" fmla="*/ 5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82" h="1459">
                  <a:moveTo>
                    <a:pt x="940" y="297"/>
                  </a:moveTo>
                  <a:lnTo>
                    <a:pt x="896" y="299"/>
                  </a:lnTo>
                  <a:lnTo>
                    <a:pt x="853" y="308"/>
                  </a:lnTo>
                  <a:lnTo>
                    <a:pt x="813" y="322"/>
                  </a:lnTo>
                  <a:lnTo>
                    <a:pt x="774" y="341"/>
                  </a:lnTo>
                  <a:lnTo>
                    <a:pt x="740" y="365"/>
                  </a:lnTo>
                  <a:lnTo>
                    <a:pt x="708" y="392"/>
                  </a:lnTo>
                  <a:lnTo>
                    <a:pt x="680" y="423"/>
                  </a:lnTo>
                  <a:lnTo>
                    <a:pt x="656" y="458"/>
                  </a:lnTo>
                  <a:lnTo>
                    <a:pt x="637" y="496"/>
                  </a:lnTo>
                  <a:lnTo>
                    <a:pt x="623" y="536"/>
                  </a:lnTo>
                  <a:lnTo>
                    <a:pt x="614" y="579"/>
                  </a:lnTo>
                  <a:lnTo>
                    <a:pt x="611" y="623"/>
                  </a:lnTo>
                  <a:lnTo>
                    <a:pt x="614" y="667"/>
                  </a:lnTo>
                  <a:lnTo>
                    <a:pt x="623" y="709"/>
                  </a:lnTo>
                  <a:lnTo>
                    <a:pt x="637" y="750"/>
                  </a:lnTo>
                  <a:lnTo>
                    <a:pt x="656" y="787"/>
                  </a:lnTo>
                  <a:lnTo>
                    <a:pt x="680" y="822"/>
                  </a:lnTo>
                  <a:lnTo>
                    <a:pt x="708" y="854"/>
                  </a:lnTo>
                  <a:lnTo>
                    <a:pt x="740" y="881"/>
                  </a:lnTo>
                  <a:lnTo>
                    <a:pt x="774" y="905"/>
                  </a:lnTo>
                  <a:lnTo>
                    <a:pt x="813" y="923"/>
                  </a:lnTo>
                  <a:lnTo>
                    <a:pt x="853" y="938"/>
                  </a:lnTo>
                  <a:lnTo>
                    <a:pt x="896" y="946"/>
                  </a:lnTo>
                  <a:lnTo>
                    <a:pt x="940" y="949"/>
                  </a:lnTo>
                  <a:lnTo>
                    <a:pt x="985" y="946"/>
                  </a:lnTo>
                  <a:lnTo>
                    <a:pt x="1028" y="938"/>
                  </a:lnTo>
                  <a:lnTo>
                    <a:pt x="1068" y="923"/>
                  </a:lnTo>
                  <a:lnTo>
                    <a:pt x="1106" y="905"/>
                  </a:lnTo>
                  <a:lnTo>
                    <a:pt x="1142" y="881"/>
                  </a:lnTo>
                  <a:lnTo>
                    <a:pt x="1173" y="854"/>
                  </a:lnTo>
                  <a:lnTo>
                    <a:pt x="1201" y="822"/>
                  </a:lnTo>
                  <a:lnTo>
                    <a:pt x="1224" y="787"/>
                  </a:lnTo>
                  <a:lnTo>
                    <a:pt x="1243" y="750"/>
                  </a:lnTo>
                  <a:lnTo>
                    <a:pt x="1257" y="709"/>
                  </a:lnTo>
                  <a:lnTo>
                    <a:pt x="1266" y="667"/>
                  </a:lnTo>
                  <a:lnTo>
                    <a:pt x="1269" y="623"/>
                  </a:lnTo>
                  <a:lnTo>
                    <a:pt x="1266" y="579"/>
                  </a:lnTo>
                  <a:lnTo>
                    <a:pt x="1257" y="536"/>
                  </a:lnTo>
                  <a:lnTo>
                    <a:pt x="1243" y="496"/>
                  </a:lnTo>
                  <a:lnTo>
                    <a:pt x="1224" y="458"/>
                  </a:lnTo>
                  <a:lnTo>
                    <a:pt x="1201" y="423"/>
                  </a:lnTo>
                  <a:lnTo>
                    <a:pt x="1173" y="392"/>
                  </a:lnTo>
                  <a:lnTo>
                    <a:pt x="1142" y="365"/>
                  </a:lnTo>
                  <a:lnTo>
                    <a:pt x="1106" y="341"/>
                  </a:lnTo>
                  <a:lnTo>
                    <a:pt x="1068" y="322"/>
                  </a:lnTo>
                  <a:lnTo>
                    <a:pt x="1028" y="308"/>
                  </a:lnTo>
                  <a:lnTo>
                    <a:pt x="985" y="299"/>
                  </a:lnTo>
                  <a:lnTo>
                    <a:pt x="940" y="297"/>
                  </a:lnTo>
                  <a:close/>
                  <a:moveTo>
                    <a:pt x="850" y="0"/>
                  </a:moveTo>
                  <a:lnTo>
                    <a:pt x="923" y="1"/>
                  </a:lnTo>
                  <a:lnTo>
                    <a:pt x="995" y="9"/>
                  </a:lnTo>
                  <a:lnTo>
                    <a:pt x="1063" y="21"/>
                  </a:lnTo>
                  <a:lnTo>
                    <a:pt x="1130" y="40"/>
                  </a:lnTo>
                  <a:lnTo>
                    <a:pt x="1194" y="66"/>
                  </a:lnTo>
                  <a:lnTo>
                    <a:pt x="1257" y="98"/>
                  </a:lnTo>
                  <a:lnTo>
                    <a:pt x="1317" y="135"/>
                  </a:lnTo>
                  <a:lnTo>
                    <a:pt x="1375" y="179"/>
                  </a:lnTo>
                  <a:lnTo>
                    <a:pt x="1431" y="229"/>
                  </a:lnTo>
                  <a:lnTo>
                    <a:pt x="1485" y="285"/>
                  </a:lnTo>
                  <a:lnTo>
                    <a:pt x="1536" y="347"/>
                  </a:lnTo>
                  <a:lnTo>
                    <a:pt x="1584" y="415"/>
                  </a:lnTo>
                  <a:lnTo>
                    <a:pt x="1631" y="488"/>
                  </a:lnTo>
                  <a:lnTo>
                    <a:pt x="1676" y="569"/>
                  </a:lnTo>
                  <a:lnTo>
                    <a:pt x="1718" y="655"/>
                  </a:lnTo>
                  <a:lnTo>
                    <a:pt x="1759" y="747"/>
                  </a:lnTo>
                  <a:lnTo>
                    <a:pt x="1797" y="853"/>
                  </a:lnTo>
                  <a:lnTo>
                    <a:pt x="1830" y="959"/>
                  </a:lnTo>
                  <a:lnTo>
                    <a:pt x="1854" y="1067"/>
                  </a:lnTo>
                  <a:lnTo>
                    <a:pt x="1871" y="1174"/>
                  </a:lnTo>
                  <a:lnTo>
                    <a:pt x="1882" y="1281"/>
                  </a:lnTo>
                  <a:lnTo>
                    <a:pt x="1866" y="1267"/>
                  </a:lnTo>
                  <a:lnTo>
                    <a:pt x="1838" y="1243"/>
                  </a:lnTo>
                  <a:lnTo>
                    <a:pt x="1808" y="1224"/>
                  </a:lnTo>
                  <a:lnTo>
                    <a:pt x="1775" y="1208"/>
                  </a:lnTo>
                  <a:lnTo>
                    <a:pt x="1740" y="1196"/>
                  </a:lnTo>
                  <a:lnTo>
                    <a:pt x="1702" y="1188"/>
                  </a:lnTo>
                  <a:lnTo>
                    <a:pt x="1661" y="1183"/>
                  </a:lnTo>
                  <a:lnTo>
                    <a:pt x="1620" y="1180"/>
                  </a:lnTo>
                  <a:lnTo>
                    <a:pt x="1577" y="1181"/>
                  </a:lnTo>
                  <a:lnTo>
                    <a:pt x="1532" y="1185"/>
                  </a:lnTo>
                  <a:lnTo>
                    <a:pt x="1487" y="1190"/>
                  </a:lnTo>
                  <a:lnTo>
                    <a:pt x="1441" y="1198"/>
                  </a:lnTo>
                  <a:lnTo>
                    <a:pt x="1395" y="1208"/>
                  </a:lnTo>
                  <a:lnTo>
                    <a:pt x="1347" y="1219"/>
                  </a:lnTo>
                  <a:lnTo>
                    <a:pt x="1301" y="1231"/>
                  </a:lnTo>
                  <a:lnTo>
                    <a:pt x="1255" y="1245"/>
                  </a:lnTo>
                  <a:lnTo>
                    <a:pt x="1211" y="1259"/>
                  </a:lnTo>
                  <a:lnTo>
                    <a:pt x="1167" y="1275"/>
                  </a:lnTo>
                  <a:lnTo>
                    <a:pt x="1124" y="1290"/>
                  </a:lnTo>
                  <a:lnTo>
                    <a:pt x="1084" y="1306"/>
                  </a:lnTo>
                  <a:lnTo>
                    <a:pt x="1045" y="1322"/>
                  </a:lnTo>
                  <a:lnTo>
                    <a:pt x="1008" y="1337"/>
                  </a:lnTo>
                  <a:lnTo>
                    <a:pt x="974" y="1352"/>
                  </a:lnTo>
                  <a:lnTo>
                    <a:pt x="942" y="1366"/>
                  </a:lnTo>
                  <a:lnTo>
                    <a:pt x="914" y="1379"/>
                  </a:lnTo>
                  <a:lnTo>
                    <a:pt x="890" y="1391"/>
                  </a:lnTo>
                  <a:lnTo>
                    <a:pt x="868" y="1402"/>
                  </a:lnTo>
                  <a:lnTo>
                    <a:pt x="851" y="1410"/>
                  </a:lnTo>
                  <a:lnTo>
                    <a:pt x="838" y="1416"/>
                  </a:lnTo>
                  <a:lnTo>
                    <a:pt x="779" y="1433"/>
                  </a:lnTo>
                  <a:lnTo>
                    <a:pt x="724" y="1445"/>
                  </a:lnTo>
                  <a:lnTo>
                    <a:pt x="671" y="1454"/>
                  </a:lnTo>
                  <a:lnTo>
                    <a:pt x="623" y="1458"/>
                  </a:lnTo>
                  <a:lnTo>
                    <a:pt x="577" y="1459"/>
                  </a:lnTo>
                  <a:lnTo>
                    <a:pt x="533" y="1458"/>
                  </a:lnTo>
                  <a:lnTo>
                    <a:pt x="493" y="1453"/>
                  </a:lnTo>
                  <a:lnTo>
                    <a:pt x="456" y="1446"/>
                  </a:lnTo>
                  <a:lnTo>
                    <a:pt x="421" y="1437"/>
                  </a:lnTo>
                  <a:lnTo>
                    <a:pt x="389" y="1426"/>
                  </a:lnTo>
                  <a:lnTo>
                    <a:pt x="360" y="1413"/>
                  </a:lnTo>
                  <a:lnTo>
                    <a:pt x="334" y="1400"/>
                  </a:lnTo>
                  <a:lnTo>
                    <a:pt x="310" y="1387"/>
                  </a:lnTo>
                  <a:lnTo>
                    <a:pt x="289" y="1372"/>
                  </a:lnTo>
                  <a:lnTo>
                    <a:pt x="269" y="1357"/>
                  </a:lnTo>
                  <a:lnTo>
                    <a:pt x="253" y="1343"/>
                  </a:lnTo>
                  <a:lnTo>
                    <a:pt x="238" y="1329"/>
                  </a:lnTo>
                  <a:lnTo>
                    <a:pt x="226" y="1316"/>
                  </a:lnTo>
                  <a:lnTo>
                    <a:pt x="217" y="1306"/>
                  </a:lnTo>
                  <a:lnTo>
                    <a:pt x="209" y="1295"/>
                  </a:lnTo>
                  <a:lnTo>
                    <a:pt x="203" y="1288"/>
                  </a:lnTo>
                  <a:lnTo>
                    <a:pt x="200" y="1282"/>
                  </a:lnTo>
                  <a:lnTo>
                    <a:pt x="197" y="1279"/>
                  </a:lnTo>
                  <a:lnTo>
                    <a:pt x="194" y="1274"/>
                  </a:lnTo>
                  <a:lnTo>
                    <a:pt x="190" y="1269"/>
                  </a:lnTo>
                  <a:lnTo>
                    <a:pt x="103" y="1174"/>
                  </a:lnTo>
                  <a:lnTo>
                    <a:pt x="106" y="1116"/>
                  </a:lnTo>
                  <a:lnTo>
                    <a:pt x="103" y="1058"/>
                  </a:lnTo>
                  <a:lnTo>
                    <a:pt x="96" y="1000"/>
                  </a:lnTo>
                  <a:lnTo>
                    <a:pt x="81" y="942"/>
                  </a:lnTo>
                  <a:lnTo>
                    <a:pt x="61" y="885"/>
                  </a:lnTo>
                  <a:lnTo>
                    <a:pt x="40" y="825"/>
                  </a:lnTo>
                  <a:lnTo>
                    <a:pt x="23" y="769"/>
                  </a:lnTo>
                  <a:lnTo>
                    <a:pt x="11" y="716"/>
                  </a:lnTo>
                  <a:lnTo>
                    <a:pt x="4" y="666"/>
                  </a:lnTo>
                  <a:lnTo>
                    <a:pt x="0" y="618"/>
                  </a:lnTo>
                  <a:lnTo>
                    <a:pt x="1" y="573"/>
                  </a:lnTo>
                  <a:lnTo>
                    <a:pt x="5" y="531"/>
                  </a:lnTo>
                  <a:lnTo>
                    <a:pt x="12" y="491"/>
                  </a:lnTo>
                  <a:lnTo>
                    <a:pt x="23" y="454"/>
                  </a:lnTo>
                  <a:lnTo>
                    <a:pt x="36" y="419"/>
                  </a:lnTo>
                  <a:lnTo>
                    <a:pt x="51" y="387"/>
                  </a:lnTo>
                  <a:lnTo>
                    <a:pt x="69" y="356"/>
                  </a:lnTo>
                  <a:lnTo>
                    <a:pt x="87" y="329"/>
                  </a:lnTo>
                  <a:lnTo>
                    <a:pt x="109" y="303"/>
                  </a:lnTo>
                  <a:lnTo>
                    <a:pt x="130" y="279"/>
                  </a:lnTo>
                  <a:lnTo>
                    <a:pt x="154" y="256"/>
                  </a:lnTo>
                  <a:lnTo>
                    <a:pt x="176" y="236"/>
                  </a:lnTo>
                  <a:lnTo>
                    <a:pt x="201" y="218"/>
                  </a:lnTo>
                  <a:lnTo>
                    <a:pt x="224" y="201"/>
                  </a:lnTo>
                  <a:lnTo>
                    <a:pt x="248" y="186"/>
                  </a:lnTo>
                  <a:lnTo>
                    <a:pt x="270" y="172"/>
                  </a:lnTo>
                  <a:lnTo>
                    <a:pt x="293" y="161"/>
                  </a:lnTo>
                  <a:lnTo>
                    <a:pt x="313" y="150"/>
                  </a:lnTo>
                  <a:lnTo>
                    <a:pt x="334" y="140"/>
                  </a:lnTo>
                  <a:lnTo>
                    <a:pt x="351" y="132"/>
                  </a:lnTo>
                  <a:lnTo>
                    <a:pt x="367" y="124"/>
                  </a:lnTo>
                  <a:lnTo>
                    <a:pt x="453" y="88"/>
                  </a:lnTo>
                  <a:lnTo>
                    <a:pt x="536" y="59"/>
                  </a:lnTo>
                  <a:lnTo>
                    <a:pt x="618" y="35"/>
                  </a:lnTo>
                  <a:lnTo>
                    <a:pt x="698" y="17"/>
                  </a:lnTo>
                  <a:lnTo>
                    <a:pt x="775" y="5"/>
                  </a:lnTo>
                  <a:lnTo>
                    <a:pt x="8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6"/>
            <p:cNvSpPr>
              <a:spLocks/>
            </p:cNvSpPr>
            <p:nvPr/>
          </p:nvSpPr>
          <p:spPr bwMode="auto">
            <a:xfrm>
              <a:off x="862013" y="6111875"/>
              <a:ext cx="266700" cy="146050"/>
            </a:xfrm>
            <a:custGeom>
              <a:avLst/>
              <a:gdLst>
                <a:gd name="T0" fmla="*/ 1591 w 1855"/>
                <a:gd name="T1" fmla="*/ 1 h 1003"/>
                <a:gd name="T2" fmla="*/ 1655 w 1855"/>
                <a:gd name="T3" fmla="*/ 7 h 1003"/>
                <a:gd name="T4" fmla="*/ 1706 w 1855"/>
                <a:gd name="T5" fmla="*/ 15 h 1003"/>
                <a:gd name="T6" fmla="*/ 1744 w 1855"/>
                <a:gd name="T7" fmla="*/ 24 h 1003"/>
                <a:gd name="T8" fmla="*/ 1769 w 1855"/>
                <a:gd name="T9" fmla="*/ 33 h 1003"/>
                <a:gd name="T10" fmla="*/ 1782 w 1855"/>
                <a:gd name="T11" fmla="*/ 37 h 1003"/>
                <a:gd name="T12" fmla="*/ 1855 w 1855"/>
                <a:gd name="T13" fmla="*/ 85 h 1003"/>
                <a:gd name="T14" fmla="*/ 1822 w 1855"/>
                <a:gd name="T15" fmla="*/ 165 h 1003"/>
                <a:gd name="T16" fmla="*/ 1781 w 1855"/>
                <a:gd name="T17" fmla="*/ 248 h 1003"/>
                <a:gd name="T18" fmla="*/ 1731 w 1855"/>
                <a:gd name="T19" fmla="*/ 335 h 1003"/>
                <a:gd name="T20" fmla="*/ 1671 w 1855"/>
                <a:gd name="T21" fmla="*/ 422 h 1003"/>
                <a:gd name="T22" fmla="*/ 1600 w 1855"/>
                <a:gd name="T23" fmla="*/ 509 h 1003"/>
                <a:gd name="T24" fmla="*/ 1518 w 1855"/>
                <a:gd name="T25" fmla="*/ 594 h 1003"/>
                <a:gd name="T26" fmla="*/ 1423 w 1855"/>
                <a:gd name="T27" fmla="*/ 675 h 1003"/>
                <a:gd name="T28" fmla="*/ 1315 w 1855"/>
                <a:gd name="T29" fmla="*/ 752 h 1003"/>
                <a:gd name="T30" fmla="*/ 1193 w 1855"/>
                <a:gd name="T31" fmla="*/ 822 h 1003"/>
                <a:gd name="T32" fmla="*/ 1056 w 1855"/>
                <a:gd name="T33" fmla="*/ 884 h 1003"/>
                <a:gd name="T34" fmla="*/ 902 w 1855"/>
                <a:gd name="T35" fmla="*/ 935 h 1003"/>
                <a:gd name="T36" fmla="*/ 732 w 1855"/>
                <a:gd name="T37" fmla="*/ 975 h 1003"/>
                <a:gd name="T38" fmla="*/ 544 w 1855"/>
                <a:gd name="T39" fmla="*/ 1003 h 1003"/>
                <a:gd name="T40" fmla="*/ 561 w 1855"/>
                <a:gd name="T41" fmla="*/ 918 h 1003"/>
                <a:gd name="T42" fmla="*/ 558 w 1855"/>
                <a:gd name="T43" fmla="*/ 840 h 1003"/>
                <a:gd name="T44" fmla="*/ 537 w 1855"/>
                <a:gd name="T45" fmla="*/ 769 h 1003"/>
                <a:gd name="T46" fmla="*/ 501 w 1855"/>
                <a:gd name="T47" fmla="*/ 706 h 1003"/>
                <a:gd name="T48" fmla="*/ 454 w 1855"/>
                <a:gd name="T49" fmla="*/ 649 h 1003"/>
                <a:gd name="T50" fmla="*/ 402 w 1855"/>
                <a:gd name="T51" fmla="*/ 599 h 1003"/>
                <a:gd name="T52" fmla="*/ 347 w 1855"/>
                <a:gd name="T53" fmla="*/ 555 h 1003"/>
                <a:gd name="T54" fmla="*/ 297 w 1855"/>
                <a:gd name="T55" fmla="*/ 519 h 1003"/>
                <a:gd name="T56" fmla="*/ 225 w 1855"/>
                <a:gd name="T57" fmla="*/ 467 h 1003"/>
                <a:gd name="T58" fmla="*/ 140 w 1855"/>
                <a:gd name="T59" fmla="*/ 384 h 1003"/>
                <a:gd name="T60" fmla="*/ 72 w 1855"/>
                <a:gd name="T61" fmla="*/ 289 h 1003"/>
                <a:gd name="T62" fmla="*/ 19 w 1855"/>
                <a:gd name="T63" fmla="*/ 183 h 1003"/>
                <a:gd name="T64" fmla="*/ 36 w 1855"/>
                <a:gd name="T65" fmla="*/ 155 h 1003"/>
                <a:gd name="T66" fmla="*/ 116 w 1855"/>
                <a:gd name="T67" fmla="*/ 207 h 1003"/>
                <a:gd name="T68" fmla="*/ 204 w 1855"/>
                <a:gd name="T69" fmla="*/ 250 h 1003"/>
                <a:gd name="T70" fmla="*/ 323 w 1855"/>
                <a:gd name="T71" fmla="*/ 283 h 1003"/>
                <a:gd name="T72" fmla="*/ 446 w 1855"/>
                <a:gd name="T73" fmla="*/ 291 h 1003"/>
                <a:gd name="T74" fmla="*/ 572 w 1855"/>
                <a:gd name="T75" fmla="*/ 276 h 1003"/>
                <a:gd name="T76" fmla="*/ 702 w 1855"/>
                <a:gd name="T77" fmla="*/ 237 h 1003"/>
                <a:gd name="T78" fmla="*/ 850 w 1855"/>
                <a:gd name="T79" fmla="*/ 171 h 1003"/>
                <a:gd name="T80" fmla="*/ 1001 w 1855"/>
                <a:gd name="T81" fmla="*/ 111 h 1003"/>
                <a:gd name="T82" fmla="*/ 1139 w 1855"/>
                <a:gd name="T83" fmla="*/ 65 h 1003"/>
                <a:gd name="T84" fmla="*/ 1264 w 1855"/>
                <a:gd name="T85" fmla="*/ 33 h 1003"/>
                <a:gd name="T86" fmla="*/ 1374 w 1855"/>
                <a:gd name="T87" fmla="*/ 13 h 1003"/>
                <a:gd name="T88" fmla="*/ 1470 w 1855"/>
                <a:gd name="T89" fmla="*/ 3 h 1003"/>
                <a:gd name="T90" fmla="*/ 1554 w 1855"/>
                <a:gd name="T91" fmla="*/ 0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5" h="1003">
                  <a:moveTo>
                    <a:pt x="1554" y="0"/>
                  </a:moveTo>
                  <a:lnTo>
                    <a:pt x="1591" y="1"/>
                  </a:lnTo>
                  <a:lnTo>
                    <a:pt x="1625" y="3"/>
                  </a:lnTo>
                  <a:lnTo>
                    <a:pt x="1655" y="7"/>
                  </a:lnTo>
                  <a:lnTo>
                    <a:pt x="1683" y="11"/>
                  </a:lnTo>
                  <a:lnTo>
                    <a:pt x="1706" y="15"/>
                  </a:lnTo>
                  <a:lnTo>
                    <a:pt x="1727" y="20"/>
                  </a:lnTo>
                  <a:lnTo>
                    <a:pt x="1744" y="24"/>
                  </a:lnTo>
                  <a:lnTo>
                    <a:pt x="1759" y="29"/>
                  </a:lnTo>
                  <a:lnTo>
                    <a:pt x="1769" y="33"/>
                  </a:lnTo>
                  <a:lnTo>
                    <a:pt x="1777" y="35"/>
                  </a:lnTo>
                  <a:lnTo>
                    <a:pt x="1782" y="37"/>
                  </a:lnTo>
                  <a:lnTo>
                    <a:pt x="1783" y="38"/>
                  </a:lnTo>
                  <a:lnTo>
                    <a:pt x="1855" y="85"/>
                  </a:lnTo>
                  <a:lnTo>
                    <a:pt x="1839" y="124"/>
                  </a:lnTo>
                  <a:lnTo>
                    <a:pt x="1822" y="165"/>
                  </a:lnTo>
                  <a:lnTo>
                    <a:pt x="1803" y="206"/>
                  </a:lnTo>
                  <a:lnTo>
                    <a:pt x="1781" y="248"/>
                  </a:lnTo>
                  <a:lnTo>
                    <a:pt x="1757" y="291"/>
                  </a:lnTo>
                  <a:lnTo>
                    <a:pt x="1731" y="335"/>
                  </a:lnTo>
                  <a:lnTo>
                    <a:pt x="1702" y="379"/>
                  </a:lnTo>
                  <a:lnTo>
                    <a:pt x="1671" y="422"/>
                  </a:lnTo>
                  <a:lnTo>
                    <a:pt x="1637" y="466"/>
                  </a:lnTo>
                  <a:lnTo>
                    <a:pt x="1600" y="509"/>
                  </a:lnTo>
                  <a:lnTo>
                    <a:pt x="1560" y="552"/>
                  </a:lnTo>
                  <a:lnTo>
                    <a:pt x="1518" y="594"/>
                  </a:lnTo>
                  <a:lnTo>
                    <a:pt x="1473" y="636"/>
                  </a:lnTo>
                  <a:lnTo>
                    <a:pt x="1423" y="675"/>
                  </a:lnTo>
                  <a:lnTo>
                    <a:pt x="1371" y="715"/>
                  </a:lnTo>
                  <a:lnTo>
                    <a:pt x="1315" y="752"/>
                  </a:lnTo>
                  <a:lnTo>
                    <a:pt x="1256" y="788"/>
                  </a:lnTo>
                  <a:lnTo>
                    <a:pt x="1193" y="822"/>
                  </a:lnTo>
                  <a:lnTo>
                    <a:pt x="1126" y="854"/>
                  </a:lnTo>
                  <a:lnTo>
                    <a:pt x="1056" y="884"/>
                  </a:lnTo>
                  <a:lnTo>
                    <a:pt x="981" y="910"/>
                  </a:lnTo>
                  <a:lnTo>
                    <a:pt x="902" y="935"/>
                  </a:lnTo>
                  <a:lnTo>
                    <a:pt x="819" y="957"/>
                  </a:lnTo>
                  <a:lnTo>
                    <a:pt x="732" y="975"/>
                  </a:lnTo>
                  <a:lnTo>
                    <a:pt x="640" y="991"/>
                  </a:lnTo>
                  <a:lnTo>
                    <a:pt x="544" y="1003"/>
                  </a:lnTo>
                  <a:lnTo>
                    <a:pt x="553" y="959"/>
                  </a:lnTo>
                  <a:lnTo>
                    <a:pt x="561" y="918"/>
                  </a:lnTo>
                  <a:lnTo>
                    <a:pt x="563" y="877"/>
                  </a:lnTo>
                  <a:lnTo>
                    <a:pt x="558" y="840"/>
                  </a:lnTo>
                  <a:lnTo>
                    <a:pt x="550" y="804"/>
                  </a:lnTo>
                  <a:lnTo>
                    <a:pt x="537" y="769"/>
                  </a:lnTo>
                  <a:lnTo>
                    <a:pt x="521" y="737"/>
                  </a:lnTo>
                  <a:lnTo>
                    <a:pt x="501" y="706"/>
                  </a:lnTo>
                  <a:lnTo>
                    <a:pt x="478" y="676"/>
                  </a:lnTo>
                  <a:lnTo>
                    <a:pt x="454" y="649"/>
                  </a:lnTo>
                  <a:lnTo>
                    <a:pt x="429" y="623"/>
                  </a:lnTo>
                  <a:lnTo>
                    <a:pt x="402" y="599"/>
                  </a:lnTo>
                  <a:lnTo>
                    <a:pt x="375" y="576"/>
                  </a:lnTo>
                  <a:lnTo>
                    <a:pt x="347" y="555"/>
                  </a:lnTo>
                  <a:lnTo>
                    <a:pt x="322" y="536"/>
                  </a:lnTo>
                  <a:lnTo>
                    <a:pt x="297" y="519"/>
                  </a:lnTo>
                  <a:lnTo>
                    <a:pt x="273" y="503"/>
                  </a:lnTo>
                  <a:lnTo>
                    <a:pt x="225" y="467"/>
                  </a:lnTo>
                  <a:lnTo>
                    <a:pt x="181" y="427"/>
                  </a:lnTo>
                  <a:lnTo>
                    <a:pt x="140" y="384"/>
                  </a:lnTo>
                  <a:lnTo>
                    <a:pt x="104" y="338"/>
                  </a:lnTo>
                  <a:lnTo>
                    <a:pt x="72" y="289"/>
                  </a:lnTo>
                  <a:lnTo>
                    <a:pt x="43" y="237"/>
                  </a:lnTo>
                  <a:lnTo>
                    <a:pt x="19" y="183"/>
                  </a:lnTo>
                  <a:lnTo>
                    <a:pt x="0" y="127"/>
                  </a:lnTo>
                  <a:lnTo>
                    <a:pt x="36" y="155"/>
                  </a:lnTo>
                  <a:lnTo>
                    <a:pt x="75" y="183"/>
                  </a:lnTo>
                  <a:lnTo>
                    <a:pt x="116" y="207"/>
                  </a:lnTo>
                  <a:lnTo>
                    <a:pt x="159" y="231"/>
                  </a:lnTo>
                  <a:lnTo>
                    <a:pt x="204" y="250"/>
                  </a:lnTo>
                  <a:lnTo>
                    <a:pt x="263" y="269"/>
                  </a:lnTo>
                  <a:lnTo>
                    <a:pt x="323" y="283"/>
                  </a:lnTo>
                  <a:lnTo>
                    <a:pt x="384" y="290"/>
                  </a:lnTo>
                  <a:lnTo>
                    <a:pt x="446" y="291"/>
                  </a:lnTo>
                  <a:lnTo>
                    <a:pt x="509" y="287"/>
                  </a:lnTo>
                  <a:lnTo>
                    <a:pt x="572" y="276"/>
                  </a:lnTo>
                  <a:lnTo>
                    <a:pt x="637" y="261"/>
                  </a:lnTo>
                  <a:lnTo>
                    <a:pt x="702" y="237"/>
                  </a:lnTo>
                  <a:lnTo>
                    <a:pt x="768" y="208"/>
                  </a:lnTo>
                  <a:lnTo>
                    <a:pt x="850" y="171"/>
                  </a:lnTo>
                  <a:lnTo>
                    <a:pt x="927" y="139"/>
                  </a:lnTo>
                  <a:lnTo>
                    <a:pt x="1001" y="111"/>
                  </a:lnTo>
                  <a:lnTo>
                    <a:pt x="1072" y="86"/>
                  </a:lnTo>
                  <a:lnTo>
                    <a:pt x="1139" y="65"/>
                  </a:lnTo>
                  <a:lnTo>
                    <a:pt x="1202" y="48"/>
                  </a:lnTo>
                  <a:lnTo>
                    <a:pt x="1264" y="33"/>
                  </a:lnTo>
                  <a:lnTo>
                    <a:pt x="1320" y="22"/>
                  </a:lnTo>
                  <a:lnTo>
                    <a:pt x="1374" y="13"/>
                  </a:lnTo>
                  <a:lnTo>
                    <a:pt x="1423" y="7"/>
                  </a:lnTo>
                  <a:lnTo>
                    <a:pt x="1470" y="3"/>
                  </a:lnTo>
                  <a:lnTo>
                    <a:pt x="1514" y="1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7"/>
            <p:cNvSpPr>
              <a:spLocks/>
            </p:cNvSpPr>
            <p:nvPr/>
          </p:nvSpPr>
          <p:spPr bwMode="auto">
            <a:xfrm>
              <a:off x="727075" y="6092825"/>
              <a:ext cx="196850" cy="166687"/>
            </a:xfrm>
            <a:custGeom>
              <a:avLst/>
              <a:gdLst>
                <a:gd name="T0" fmla="*/ 725 w 1364"/>
                <a:gd name="T1" fmla="*/ 32 h 1156"/>
                <a:gd name="T2" fmla="*/ 752 w 1364"/>
                <a:gd name="T3" fmla="*/ 94 h 1156"/>
                <a:gd name="T4" fmla="*/ 772 w 1364"/>
                <a:gd name="T5" fmla="*/ 148 h 1156"/>
                <a:gd name="T6" fmla="*/ 782 w 1364"/>
                <a:gd name="T7" fmla="*/ 187 h 1156"/>
                <a:gd name="T8" fmla="*/ 814 w 1364"/>
                <a:gd name="T9" fmla="*/ 320 h 1156"/>
                <a:gd name="T10" fmla="*/ 865 w 1364"/>
                <a:gd name="T11" fmla="*/ 445 h 1156"/>
                <a:gd name="T12" fmla="*/ 937 w 1364"/>
                <a:gd name="T13" fmla="*/ 560 h 1156"/>
                <a:gd name="T14" fmla="*/ 1027 w 1364"/>
                <a:gd name="T15" fmla="*/ 662 h 1156"/>
                <a:gd name="T16" fmla="*/ 1132 w 1364"/>
                <a:gd name="T17" fmla="*/ 748 h 1156"/>
                <a:gd name="T18" fmla="*/ 1213 w 1364"/>
                <a:gd name="T19" fmla="*/ 806 h 1156"/>
                <a:gd name="T20" fmla="*/ 1277 w 1364"/>
                <a:gd name="T21" fmla="*/ 862 h 1156"/>
                <a:gd name="T22" fmla="*/ 1326 w 1364"/>
                <a:gd name="T23" fmla="*/ 918 h 1156"/>
                <a:gd name="T24" fmla="*/ 1356 w 1364"/>
                <a:gd name="T25" fmla="*/ 976 h 1156"/>
                <a:gd name="T26" fmla="*/ 1364 w 1364"/>
                <a:gd name="T27" fmla="*/ 1037 h 1156"/>
                <a:gd name="T28" fmla="*/ 1341 w 1364"/>
                <a:gd name="T29" fmla="*/ 1151 h 1156"/>
                <a:gd name="T30" fmla="*/ 1196 w 1364"/>
                <a:gd name="T31" fmla="*/ 1156 h 1156"/>
                <a:gd name="T32" fmla="*/ 1074 w 1364"/>
                <a:gd name="T33" fmla="*/ 1152 h 1156"/>
                <a:gd name="T34" fmla="*/ 999 w 1364"/>
                <a:gd name="T35" fmla="*/ 1147 h 1156"/>
                <a:gd name="T36" fmla="*/ 870 w 1364"/>
                <a:gd name="T37" fmla="*/ 1134 h 1156"/>
                <a:gd name="T38" fmla="*/ 748 w 1364"/>
                <a:gd name="T39" fmla="*/ 1113 h 1156"/>
                <a:gd name="T40" fmla="*/ 621 w 1364"/>
                <a:gd name="T41" fmla="*/ 1073 h 1156"/>
                <a:gd name="T42" fmla="*/ 499 w 1364"/>
                <a:gd name="T43" fmla="*/ 1014 h 1156"/>
                <a:gd name="T44" fmla="*/ 392 w 1364"/>
                <a:gd name="T45" fmla="*/ 948 h 1156"/>
                <a:gd name="T46" fmla="*/ 302 w 1364"/>
                <a:gd name="T47" fmla="*/ 878 h 1156"/>
                <a:gd name="T48" fmla="*/ 226 w 1364"/>
                <a:gd name="T49" fmla="*/ 807 h 1156"/>
                <a:gd name="T50" fmla="*/ 165 w 1364"/>
                <a:gd name="T51" fmla="*/ 738 h 1156"/>
                <a:gd name="T52" fmla="*/ 116 w 1364"/>
                <a:gd name="T53" fmla="*/ 675 h 1156"/>
                <a:gd name="T54" fmla="*/ 81 w 1364"/>
                <a:gd name="T55" fmla="*/ 623 h 1156"/>
                <a:gd name="T56" fmla="*/ 59 w 1364"/>
                <a:gd name="T57" fmla="*/ 585 h 1156"/>
                <a:gd name="T58" fmla="*/ 48 w 1364"/>
                <a:gd name="T59" fmla="*/ 562 h 1156"/>
                <a:gd name="T60" fmla="*/ 17 w 1364"/>
                <a:gd name="T61" fmla="*/ 453 h 1156"/>
                <a:gd name="T62" fmla="*/ 2 w 1364"/>
                <a:gd name="T63" fmla="*/ 354 h 1156"/>
                <a:gd name="T64" fmla="*/ 1 w 1364"/>
                <a:gd name="T65" fmla="*/ 266 h 1156"/>
                <a:gd name="T66" fmla="*/ 16 w 1364"/>
                <a:gd name="T67" fmla="*/ 190 h 1156"/>
                <a:gd name="T68" fmla="*/ 47 w 1364"/>
                <a:gd name="T69" fmla="*/ 129 h 1156"/>
                <a:gd name="T70" fmla="*/ 91 w 1364"/>
                <a:gd name="T71" fmla="*/ 85 h 1156"/>
                <a:gd name="T72" fmla="*/ 151 w 1364"/>
                <a:gd name="T73" fmla="*/ 53 h 1156"/>
                <a:gd name="T74" fmla="*/ 225 w 1364"/>
                <a:gd name="T75" fmla="*/ 34 h 1156"/>
                <a:gd name="T76" fmla="*/ 311 w 1364"/>
                <a:gd name="T77" fmla="*/ 27 h 1156"/>
                <a:gd name="T78" fmla="*/ 410 w 1364"/>
                <a:gd name="T79" fmla="*/ 35 h 1156"/>
                <a:gd name="T80" fmla="*/ 491 w 1364"/>
                <a:gd name="T81" fmla="*/ 39 h 1156"/>
                <a:gd name="T82" fmla="*/ 604 w 1364"/>
                <a:gd name="T83" fmla="*/ 30 h 1156"/>
                <a:gd name="T84" fmla="*/ 711 w 1364"/>
                <a:gd name="T85" fmla="*/ 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4" h="1156">
                  <a:moveTo>
                    <a:pt x="711" y="0"/>
                  </a:moveTo>
                  <a:lnTo>
                    <a:pt x="725" y="32"/>
                  </a:lnTo>
                  <a:lnTo>
                    <a:pt x="739" y="64"/>
                  </a:lnTo>
                  <a:lnTo>
                    <a:pt x="752" y="94"/>
                  </a:lnTo>
                  <a:lnTo>
                    <a:pt x="763" y="122"/>
                  </a:lnTo>
                  <a:lnTo>
                    <a:pt x="772" y="148"/>
                  </a:lnTo>
                  <a:lnTo>
                    <a:pt x="779" y="170"/>
                  </a:lnTo>
                  <a:lnTo>
                    <a:pt x="782" y="187"/>
                  </a:lnTo>
                  <a:lnTo>
                    <a:pt x="795" y="255"/>
                  </a:lnTo>
                  <a:lnTo>
                    <a:pt x="814" y="320"/>
                  </a:lnTo>
                  <a:lnTo>
                    <a:pt x="837" y="384"/>
                  </a:lnTo>
                  <a:lnTo>
                    <a:pt x="865" y="445"/>
                  </a:lnTo>
                  <a:lnTo>
                    <a:pt x="899" y="505"/>
                  </a:lnTo>
                  <a:lnTo>
                    <a:pt x="937" y="560"/>
                  </a:lnTo>
                  <a:lnTo>
                    <a:pt x="980" y="613"/>
                  </a:lnTo>
                  <a:lnTo>
                    <a:pt x="1027" y="662"/>
                  </a:lnTo>
                  <a:lnTo>
                    <a:pt x="1078" y="707"/>
                  </a:lnTo>
                  <a:lnTo>
                    <a:pt x="1132" y="748"/>
                  </a:lnTo>
                  <a:lnTo>
                    <a:pt x="1174" y="777"/>
                  </a:lnTo>
                  <a:lnTo>
                    <a:pt x="1213" y="806"/>
                  </a:lnTo>
                  <a:lnTo>
                    <a:pt x="1247" y="834"/>
                  </a:lnTo>
                  <a:lnTo>
                    <a:pt x="1277" y="862"/>
                  </a:lnTo>
                  <a:lnTo>
                    <a:pt x="1304" y="890"/>
                  </a:lnTo>
                  <a:lnTo>
                    <a:pt x="1326" y="918"/>
                  </a:lnTo>
                  <a:lnTo>
                    <a:pt x="1343" y="947"/>
                  </a:lnTo>
                  <a:lnTo>
                    <a:pt x="1356" y="976"/>
                  </a:lnTo>
                  <a:lnTo>
                    <a:pt x="1363" y="1006"/>
                  </a:lnTo>
                  <a:lnTo>
                    <a:pt x="1364" y="1037"/>
                  </a:lnTo>
                  <a:lnTo>
                    <a:pt x="1360" y="1067"/>
                  </a:lnTo>
                  <a:lnTo>
                    <a:pt x="1341" y="1151"/>
                  </a:lnTo>
                  <a:lnTo>
                    <a:pt x="1269" y="1155"/>
                  </a:lnTo>
                  <a:lnTo>
                    <a:pt x="1196" y="1156"/>
                  </a:lnTo>
                  <a:lnTo>
                    <a:pt x="1134" y="1155"/>
                  </a:lnTo>
                  <a:lnTo>
                    <a:pt x="1074" y="1152"/>
                  </a:lnTo>
                  <a:lnTo>
                    <a:pt x="1018" y="1148"/>
                  </a:lnTo>
                  <a:lnTo>
                    <a:pt x="999" y="1147"/>
                  </a:lnTo>
                  <a:lnTo>
                    <a:pt x="934" y="1141"/>
                  </a:lnTo>
                  <a:lnTo>
                    <a:pt x="870" y="1134"/>
                  </a:lnTo>
                  <a:lnTo>
                    <a:pt x="808" y="1125"/>
                  </a:lnTo>
                  <a:lnTo>
                    <a:pt x="748" y="1113"/>
                  </a:lnTo>
                  <a:lnTo>
                    <a:pt x="690" y="1097"/>
                  </a:lnTo>
                  <a:lnTo>
                    <a:pt x="621" y="1073"/>
                  </a:lnTo>
                  <a:lnTo>
                    <a:pt x="558" y="1045"/>
                  </a:lnTo>
                  <a:lnTo>
                    <a:pt x="499" y="1014"/>
                  </a:lnTo>
                  <a:lnTo>
                    <a:pt x="443" y="982"/>
                  </a:lnTo>
                  <a:lnTo>
                    <a:pt x="392" y="948"/>
                  </a:lnTo>
                  <a:lnTo>
                    <a:pt x="345" y="913"/>
                  </a:lnTo>
                  <a:lnTo>
                    <a:pt x="302" y="878"/>
                  </a:lnTo>
                  <a:lnTo>
                    <a:pt x="262" y="842"/>
                  </a:lnTo>
                  <a:lnTo>
                    <a:pt x="226" y="807"/>
                  </a:lnTo>
                  <a:lnTo>
                    <a:pt x="194" y="772"/>
                  </a:lnTo>
                  <a:lnTo>
                    <a:pt x="165" y="738"/>
                  </a:lnTo>
                  <a:lnTo>
                    <a:pt x="139" y="706"/>
                  </a:lnTo>
                  <a:lnTo>
                    <a:pt x="116" y="675"/>
                  </a:lnTo>
                  <a:lnTo>
                    <a:pt x="97" y="647"/>
                  </a:lnTo>
                  <a:lnTo>
                    <a:pt x="81" y="623"/>
                  </a:lnTo>
                  <a:lnTo>
                    <a:pt x="68" y="602"/>
                  </a:lnTo>
                  <a:lnTo>
                    <a:pt x="59" y="585"/>
                  </a:lnTo>
                  <a:lnTo>
                    <a:pt x="52" y="572"/>
                  </a:lnTo>
                  <a:lnTo>
                    <a:pt x="48" y="562"/>
                  </a:lnTo>
                  <a:lnTo>
                    <a:pt x="31" y="507"/>
                  </a:lnTo>
                  <a:lnTo>
                    <a:pt x="17" y="453"/>
                  </a:lnTo>
                  <a:lnTo>
                    <a:pt x="7" y="402"/>
                  </a:lnTo>
                  <a:lnTo>
                    <a:pt x="2" y="354"/>
                  </a:lnTo>
                  <a:lnTo>
                    <a:pt x="0" y="308"/>
                  </a:lnTo>
                  <a:lnTo>
                    <a:pt x="1" y="266"/>
                  </a:lnTo>
                  <a:lnTo>
                    <a:pt x="6" y="226"/>
                  </a:lnTo>
                  <a:lnTo>
                    <a:pt x="16" y="190"/>
                  </a:lnTo>
                  <a:lnTo>
                    <a:pt x="30" y="158"/>
                  </a:lnTo>
                  <a:lnTo>
                    <a:pt x="47" y="129"/>
                  </a:lnTo>
                  <a:lnTo>
                    <a:pt x="66" y="106"/>
                  </a:lnTo>
                  <a:lnTo>
                    <a:pt x="91" y="85"/>
                  </a:lnTo>
                  <a:lnTo>
                    <a:pt x="119" y="68"/>
                  </a:lnTo>
                  <a:lnTo>
                    <a:pt x="151" y="53"/>
                  </a:lnTo>
                  <a:lnTo>
                    <a:pt x="186" y="42"/>
                  </a:lnTo>
                  <a:lnTo>
                    <a:pt x="225" y="34"/>
                  </a:lnTo>
                  <a:lnTo>
                    <a:pt x="266" y="28"/>
                  </a:lnTo>
                  <a:lnTo>
                    <a:pt x="311" y="27"/>
                  </a:lnTo>
                  <a:lnTo>
                    <a:pt x="359" y="30"/>
                  </a:lnTo>
                  <a:lnTo>
                    <a:pt x="410" y="35"/>
                  </a:lnTo>
                  <a:lnTo>
                    <a:pt x="451" y="38"/>
                  </a:lnTo>
                  <a:lnTo>
                    <a:pt x="491" y="39"/>
                  </a:lnTo>
                  <a:lnTo>
                    <a:pt x="548" y="37"/>
                  </a:lnTo>
                  <a:lnTo>
                    <a:pt x="604" y="30"/>
                  </a:lnTo>
                  <a:lnTo>
                    <a:pt x="658" y="17"/>
                  </a:lnTo>
                  <a:lnTo>
                    <a:pt x="7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5" name="Freeform 112"/>
          <p:cNvSpPr>
            <a:spLocks noEditPoints="1"/>
          </p:cNvSpPr>
          <p:nvPr/>
        </p:nvSpPr>
        <p:spPr bwMode="auto">
          <a:xfrm>
            <a:off x="663582" y="5145088"/>
            <a:ext cx="565150" cy="273050"/>
          </a:xfrm>
          <a:custGeom>
            <a:avLst/>
            <a:gdLst>
              <a:gd name="T0" fmla="*/ 2352 w 3561"/>
              <a:gd name="T1" fmla="*/ 1537 h 1718"/>
              <a:gd name="T2" fmla="*/ 1880 w 3561"/>
              <a:gd name="T3" fmla="*/ 1432 h 1718"/>
              <a:gd name="T4" fmla="*/ 1971 w 3561"/>
              <a:gd name="T5" fmla="*/ 1499 h 1718"/>
              <a:gd name="T6" fmla="*/ 1376 w 3561"/>
              <a:gd name="T7" fmla="*/ 1481 h 1718"/>
              <a:gd name="T8" fmla="*/ 1484 w 3561"/>
              <a:gd name="T9" fmla="*/ 1445 h 1718"/>
              <a:gd name="T10" fmla="*/ 982 w 3561"/>
              <a:gd name="T11" fmla="*/ 1528 h 1718"/>
              <a:gd name="T12" fmla="*/ 1017 w 3561"/>
              <a:gd name="T13" fmla="*/ 1422 h 1718"/>
              <a:gd name="T14" fmla="*/ 2890 w 3561"/>
              <a:gd name="T15" fmla="*/ 1478 h 1718"/>
              <a:gd name="T16" fmla="*/ 2597 w 3561"/>
              <a:gd name="T17" fmla="*/ 1314 h 1718"/>
              <a:gd name="T18" fmla="*/ 2689 w 3561"/>
              <a:gd name="T19" fmla="*/ 1381 h 1718"/>
              <a:gd name="T20" fmla="*/ 1616 w 3561"/>
              <a:gd name="T21" fmla="*/ 1361 h 1718"/>
              <a:gd name="T22" fmla="*/ 1723 w 3561"/>
              <a:gd name="T23" fmla="*/ 1327 h 1718"/>
              <a:gd name="T24" fmla="*/ 1222 w 3561"/>
              <a:gd name="T25" fmla="*/ 1410 h 1718"/>
              <a:gd name="T26" fmla="*/ 1257 w 3561"/>
              <a:gd name="T27" fmla="*/ 1303 h 1718"/>
              <a:gd name="T28" fmla="*/ 736 w 3561"/>
              <a:gd name="T29" fmla="*/ 1418 h 1718"/>
              <a:gd name="T30" fmla="*/ 2119 w 3561"/>
              <a:gd name="T31" fmla="*/ 1255 h 1718"/>
              <a:gd name="T32" fmla="*/ 2211 w 3561"/>
              <a:gd name="T33" fmla="*/ 1322 h 1718"/>
              <a:gd name="T34" fmla="*/ 2323 w 3561"/>
              <a:gd name="T35" fmla="*/ 1035 h 1718"/>
              <a:gd name="T36" fmla="*/ 2460 w 3561"/>
              <a:gd name="T37" fmla="*/ 1123 h 1718"/>
              <a:gd name="T38" fmla="*/ 2796 w 3561"/>
              <a:gd name="T39" fmla="*/ 1063 h 1718"/>
              <a:gd name="T40" fmla="*/ 2872 w 3561"/>
              <a:gd name="T41" fmla="*/ 977 h 1718"/>
              <a:gd name="T42" fmla="*/ 1611 w 3561"/>
              <a:gd name="T43" fmla="*/ 1015 h 1718"/>
              <a:gd name="T44" fmla="*/ 1613 w 3561"/>
              <a:gd name="T45" fmla="*/ 1082 h 1718"/>
              <a:gd name="T46" fmla="*/ 1855 w 3561"/>
              <a:gd name="T47" fmla="*/ 1126 h 1718"/>
              <a:gd name="T48" fmla="*/ 2163 w 3561"/>
              <a:gd name="T49" fmla="*/ 1048 h 1718"/>
              <a:gd name="T50" fmla="*/ 2213 w 3561"/>
              <a:gd name="T51" fmla="*/ 966 h 1718"/>
              <a:gd name="T52" fmla="*/ 954 w 3561"/>
              <a:gd name="T53" fmla="*/ 1008 h 1718"/>
              <a:gd name="T54" fmla="*/ 1027 w 3561"/>
              <a:gd name="T55" fmla="*/ 1117 h 1718"/>
              <a:gd name="T56" fmla="*/ 1365 w 3561"/>
              <a:gd name="T57" fmla="*/ 1088 h 1718"/>
              <a:gd name="T58" fmla="*/ 1486 w 3561"/>
              <a:gd name="T59" fmla="*/ 1005 h 1718"/>
              <a:gd name="T60" fmla="*/ 954 w 3561"/>
              <a:gd name="T61" fmla="*/ 948 h 1718"/>
              <a:gd name="T62" fmla="*/ 150 w 3561"/>
              <a:gd name="T63" fmla="*/ 1031 h 1718"/>
              <a:gd name="T64" fmla="*/ 574 w 3561"/>
              <a:gd name="T65" fmla="*/ 1118 h 1718"/>
              <a:gd name="T66" fmla="*/ 826 w 3561"/>
              <a:gd name="T67" fmla="*/ 1008 h 1718"/>
              <a:gd name="T68" fmla="*/ 433 w 3561"/>
              <a:gd name="T69" fmla="*/ 947 h 1718"/>
              <a:gd name="T70" fmla="*/ 320 w 3561"/>
              <a:gd name="T71" fmla="*/ 892 h 1718"/>
              <a:gd name="T72" fmla="*/ 3214 w 3561"/>
              <a:gd name="T73" fmla="*/ 889 h 1718"/>
              <a:gd name="T74" fmla="*/ 3097 w 3561"/>
              <a:gd name="T75" fmla="*/ 947 h 1718"/>
              <a:gd name="T76" fmla="*/ 2959 w 3561"/>
              <a:gd name="T77" fmla="*/ 1078 h 1718"/>
              <a:gd name="T78" fmla="*/ 3150 w 3561"/>
              <a:gd name="T79" fmla="*/ 1122 h 1718"/>
              <a:gd name="T80" fmla="*/ 3427 w 3561"/>
              <a:gd name="T81" fmla="*/ 941 h 1718"/>
              <a:gd name="T82" fmla="*/ 1029 w 3561"/>
              <a:gd name="T83" fmla="*/ 66 h 1718"/>
              <a:gd name="T84" fmla="*/ 879 w 3561"/>
              <a:gd name="T85" fmla="*/ 539 h 1718"/>
              <a:gd name="T86" fmla="*/ 1029 w 3561"/>
              <a:gd name="T87" fmla="*/ 329 h 1718"/>
              <a:gd name="T88" fmla="*/ 1714 w 3561"/>
              <a:gd name="T89" fmla="*/ 83 h 1718"/>
              <a:gd name="T90" fmla="*/ 1521 w 3561"/>
              <a:gd name="T91" fmla="*/ 552 h 1718"/>
              <a:gd name="T92" fmla="*/ 1681 w 3561"/>
              <a:gd name="T93" fmla="*/ 290 h 1718"/>
              <a:gd name="T94" fmla="*/ 2391 w 3561"/>
              <a:gd name="T95" fmla="*/ 96 h 1718"/>
              <a:gd name="T96" fmla="*/ 2179 w 3561"/>
              <a:gd name="T97" fmla="*/ 581 h 1718"/>
              <a:gd name="T98" fmla="*/ 2339 w 3561"/>
              <a:gd name="T99" fmla="*/ 320 h 1718"/>
              <a:gd name="T100" fmla="*/ 3112 w 3561"/>
              <a:gd name="T101" fmla="*/ 148 h 1718"/>
              <a:gd name="T102" fmla="*/ 3261 w 3561"/>
              <a:gd name="T103" fmla="*/ 533 h 1718"/>
              <a:gd name="T104" fmla="*/ 3556 w 3561"/>
              <a:gd name="T105" fmla="*/ 1011 h 1718"/>
              <a:gd name="T106" fmla="*/ 3228 w 3561"/>
              <a:gd name="T107" fmla="*/ 1391 h 1718"/>
              <a:gd name="T108" fmla="*/ 778 w 3561"/>
              <a:gd name="T109" fmla="*/ 1718 h 1718"/>
              <a:gd name="T110" fmla="*/ 284 w 3561"/>
              <a:gd name="T111" fmla="*/ 1332 h 1718"/>
              <a:gd name="T112" fmla="*/ 0 w 3561"/>
              <a:gd name="T113" fmla="*/ 977 h 1718"/>
              <a:gd name="T114" fmla="*/ 270 w 3561"/>
              <a:gd name="T115" fmla="*/ 527 h 1718"/>
              <a:gd name="T116" fmla="*/ 506 w 3561"/>
              <a:gd name="T117" fmla="*/ 79 h 1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61" h="1718">
                <a:moveTo>
                  <a:pt x="2334" y="1422"/>
                </a:moveTo>
                <a:lnTo>
                  <a:pt x="2315" y="1424"/>
                </a:lnTo>
                <a:lnTo>
                  <a:pt x="2298" y="1432"/>
                </a:lnTo>
                <a:lnTo>
                  <a:pt x="2286" y="1445"/>
                </a:lnTo>
                <a:lnTo>
                  <a:pt x="2277" y="1461"/>
                </a:lnTo>
                <a:lnTo>
                  <a:pt x="2274" y="1481"/>
                </a:lnTo>
                <a:lnTo>
                  <a:pt x="2277" y="1499"/>
                </a:lnTo>
                <a:lnTo>
                  <a:pt x="2286" y="1515"/>
                </a:lnTo>
                <a:lnTo>
                  <a:pt x="2298" y="1528"/>
                </a:lnTo>
                <a:lnTo>
                  <a:pt x="2315" y="1537"/>
                </a:lnTo>
                <a:lnTo>
                  <a:pt x="2334" y="1540"/>
                </a:lnTo>
                <a:lnTo>
                  <a:pt x="2352" y="1537"/>
                </a:lnTo>
                <a:lnTo>
                  <a:pt x="2368" y="1528"/>
                </a:lnTo>
                <a:lnTo>
                  <a:pt x="2381" y="1515"/>
                </a:lnTo>
                <a:lnTo>
                  <a:pt x="2390" y="1499"/>
                </a:lnTo>
                <a:lnTo>
                  <a:pt x="2393" y="1481"/>
                </a:lnTo>
                <a:lnTo>
                  <a:pt x="2390" y="1461"/>
                </a:lnTo>
                <a:lnTo>
                  <a:pt x="2381" y="1445"/>
                </a:lnTo>
                <a:lnTo>
                  <a:pt x="2368" y="1432"/>
                </a:lnTo>
                <a:lnTo>
                  <a:pt x="2352" y="1424"/>
                </a:lnTo>
                <a:lnTo>
                  <a:pt x="2334" y="1422"/>
                </a:lnTo>
                <a:close/>
                <a:moveTo>
                  <a:pt x="1915" y="1422"/>
                </a:moveTo>
                <a:lnTo>
                  <a:pt x="1896" y="1424"/>
                </a:lnTo>
                <a:lnTo>
                  <a:pt x="1880" y="1432"/>
                </a:lnTo>
                <a:lnTo>
                  <a:pt x="1867" y="1445"/>
                </a:lnTo>
                <a:lnTo>
                  <a:pt x="1858" y="1461"/>
                </a:lnTo>
                <a:lnTo>
                  <a:pt x="1855" y="1481"/>
                </a:lnTo>
                <a:lnTo>
                  <a:pt x="1858" y="1499"/>
                </a:lnTo>
                <a:lnTo>
                  <a:pt x="1867" y="1515"/>
                </a:lnTo>
                <a:lnTo>
                  <a:pt x="1880" y="1528"/>
                </a:lnTo>
                <a:lnTo>
                  <a:pt x="1896" y="1537"/>
                </a:lnTo>
                <a:lnTo>
                  <a:pt x="1915" y="1540"/>
                </a:lnTo>
                <a:lnTo>
                  <a:pt x="1933" y="1537"/>
                </a:lnTo>
                <a:lnTo>
                  <a:pt x="1949" y="1528"/>
                </a:lnTo>
                <a:lnTo>
                  <a:pt x="1963" y="1515"/>
                </a:lnTo>
                <a:lnTo>
                  <a:pt x="1971" y="1499"/>
                </a:lnTo>
                <a:lnTo>
                  <a:pt x="1975" y="1481"/>
                </a:lnTo>
                <a:lnTo>
                  <a:pt x="1971" y="1461"/>
                </a:lnTo>
                <a:lnTo>
                  <a:pt x="1963" y="1445"/>
                </a:lnTo>
                <a:lnTo>
                  <a:pt x="1949" y="1432"/>
                </a:lnTo>
                <a:lnTo>
                  <a:pt x="1933" y="1424"/>
                </a:lnTo>
                <a:lnTo>
                  <a:pt x="1915" y="1422"/>
                </a:lnTo>
                <a:close/>
                <a:moveTo>
                  <a:pt x="1436" y="1422"/>
                </a:moveTo>
                <a:lnTo>
                  <a:pt x="1418" y="1424"/>
                </a:lnTo>
                <a:lnTo>
                  <a:pt x="1400" y="1432"/>
                </a:lnTo>
                <a:lnTo>
                  <a:pt x="1388" y="1445"/>
                </a:lnTo>
                <a:lnTo>
                  <a:pt x="1379" y="1461"/>
                </a:lnTo>
                <a:lnTo>
                  <a:pt x="1376" y="1481"/>
                </a:lnTo>
                <a:lnTo>
                  <a:pt x="1379" y="1499"/>
                </a:lnTo>
                <a:lnTo>
                  <a:pt x="1388" y="1515"/>
                </a:lnTo>
                <a:lnTo>
                  <a:pt x="1400" y="1528"/>
                </a:lnTo>
                <a:lnTo>
                  <a:pt x="1418" y="1537"/>
                </a:lnTo>
                <a:lnTo>
                  <a:pt x="1436" y="1540"/>
                </a:lnTo>
                <a:lnTo>
                  <a:pt x="1454" y="1537"/>
                </a:lnTo>
                <a:lnTo>
                  <a:pt x="1471" y="1528"/>
                </a:lnTo>
                <a:lnTo>
                  <a:pt x="1484" y="1515"/>
                </a:lnTo>
                <a:lnTo>
                  <a:pt x="1493" y="1499"/>
                </a:lnTo>
                <a:lnTo>
                  <a:pt x="1496" y="1481"/>
                </a:lnTo>
                <a:lnTo>
                  <a:pt x="1493" y="1461"/>
                </a:lnTo>
                <a:lnTo>
                  <a:pt x="1484" y="1445"/>
                </a:lnTo>
                <a:lnTo>
                  <a:pt x="1471" y="1432"/>
                </a:lnTo>
                <a:lnTo>
                  <a:pt x="1454" y="1424"/>
                </a:lnTo>
                <a:lnTo>
                  <a:pt x="1436" y="1422"/>
                </a:lnTo>
                <a:close/>
                <a:moveTo>
                  <a:pt x="1017" y="1422"/>
                </a:moveTo>
                <a:lnTo>
                  <a:pt x="999" y="1424"/>
                </a:lnTo>
                <a:lnTo>
                  <a:pt x="982" y="1432"/>
                </a:lnTo>
                <a:lnTo>
                  <a:pt x="969" y="1445"/>
                </a:lnTo>
                <a:lnTo>
                  <a:pt x="961" y="1461"/>
                </a:lnTo>
                <a:lnTo>
                  <a:pt x="957" y="1481"/>
                </a:lnTo>
                <a:lnTo>
                  <a:pt x="961" y="1499"/>
                </a:lnTo>
                <a:lnTo>
                  <a:pt x="969" y="1515"/>
                </a:lnTo>
                <a:lnTo>
                  <a:pt x="982" y="1528"/>
                </a:lnTo>
                <a:lnTo>
                  <a:pt x="999" y="1537"/>
                </a:lnTo>
                <a:lnTo>
                  <a:pt x="1017" y="1540"/>
                </a:lnTo>
                <a:lnTo>
                  <a:pt x="1036" y="1537"/>
                </a:lnTo>
                <a:lnTo>
                  <a:pt x="1052" y="1528"/>
                </a:lnTo>
                <a:lnTo>
                  <a:pt x="1065" y="1515"/>
                </a:lnTo>
                <a:lnTo>
                  <a:pt x="1074" y="1499"/>
                </a:lnTo>
                <a:lnTo>
                  <a:pt x="1077" y="1481"/>
                </a:lnTo>
                <a:lnTo>
                  <a:pt x="1074" y="1461"/>
                </a:lnTo>
                <a:lnTo>
                  <a:pt x="1065" y="1445"/>
                </a:lnTo>
                <a:lnTo>
                  <a:pt x="1052" y="1432"/>
                </a:lnTo>
                <a:lnTo>
                  <a:pt x="1036" y="1424"/>
                </a:lnTo>
                <a:lnTo>
                  <a:pt x="1017" y="1422"/>
                </a:lnTo>
                <a:close/>
                <a:moveTo>
                  <a:pt x="2872" y="1361"/>
                </a:moveTo>
                <a:lnTo>
                  <a:pt x="2854" y="1365"/>
                </a:lnTo>
                <a:lnTo>
                  <a:pt x="2837" y="1373"/>
                </a:lnTo>
                <a:lnTo>
                  <a:pt x="2824" y="1386"/>
                </a:lnTo>
                <a:lnTo>
                  <a:pt x="2815" y="1402"/>
                </a:lnTo>
                <a:lnTo>
                  <a:pt x="2812" y="1422"/>
                </a:lnTo>
                <a:lnTo>
                  <a:pt x="2815" y="1440"/>
                </a:lnTo>
                <a:lnTo>
                  <a:pt x="2824" y="1456"/>
                </a:lnTo>
                <a:lnTo>
                  <a:pt x="2837" y="1469"/>
                </a:lnTo>
                <a:lnTo>
                  <a:pt x="2854" y="1478"/>
                </a:lnTo>
                <a:lnTo>
                  <a:pt x="2872" y="1481"/>
                </a:lnTo>
                <a:lnTo>
                  <a:pt x="2890" y="1478"/>
                </a:lnTo>
                <a:lnTo>
                  <a:pt x="2907" y="1469"/>
                </a:lnTo>
                <a:lnTo>
                  <a:pt x="2920" y="1456"/>
                </a:lnTo>
                <a:lnTo>
                  <a:pt x="2929" y="1440"/>
                </a:lnTo>
                <a:lnTo>
                  <a:pt x="2932" y="1422"/>
                </a:lnTo>
                <a:lnTo>
                  <a:pt x="2929" y="1402"/>
                </a:lnTo>
                <a:lnTo>
                  <a:pt x="2920" y="1386"/>
                </a:lnTo>
                <a:lnTo>
                  <a:pt x="2907" y="1373"/>
                </a:lnTo>
                <a:lnTo>
                  <a:pt x="2890" y="1365"/>
                </a:lnTo>
                <a:lnTo>
                  <a:pt x="2872" y="1361"/>
                </a:lnTo>
                <a:close/>
                <a:moveTo>
                  <a:pt x="2633" y="1303"/>
                </a:moveTo>
                <a:lnTo>
                  <a:pt x="2614" y="1306"/>
                </a:lnTo>
                <a:lnTo>
                  <a:pt x="2597" y="1314"/>
                </a:lnTo>
                <a:lnTo>
                  <a:pt x="2585" y="1327"/>
                </a:lnTo>
                <a:lnTo>
                  <a:pt x="2576" y="1343"/>
                </a:lnTo>
                <a:lnTo>
                  <a:pt x="2573" y="1361"/>
                </a:lnTo>
                <a:lnTo>
                  <a:pt x="2576" y="1381"/>
                </a:lnTo>
                <a:lnTo>
                  <a:pt x="2585" y="1397"/>
                </a:lnTo>
                <a:lnTo>
                  <a:pt x="2597" y="1410"/>
                </a:lnTo>
                <a:lnTo>
                  <a:pt x="2614" y="1418"/>
                </a:lnTo>
                <a:lnTo>
                  <a:pt x="2633" y="1422"/>
                </a:lnTo>
                <a:lnTo>
                  <a:pt x="2651" y="1418"/>
                </a:lnTo>
                <a:lnTo>
                  <a:pt x="2667" y="1410"/>
                </a:lnTo>
                <a:lnTo>
                  <a:pt x="2681" y="1397"/>
                </a:lnTo>
                <a:lnTo>
                  <a:pt x="2689" y="1381"/>
                </a:lnTo>
                <a:lnTo>
                  <a:pt x="2693" y="1361"/>
                </a:lnTo>
                <a:lnTo>
                  <a:pt x="2689" y="1343"/>
                </a:lnTo>
                <a:lnTo>
                  <a:pt x="2681" y="1327"/>
                </a:lnTo>
                <a:lnTo>
                  <a:pt x="2667" y="1314"/>
                </a:lnTo>
                <a:lnTo>
                  <a:pt x="2651" y="1306"/>
                </a:lnTo>
                <a:lnTo>
                  <a:pt x="2633" y="1303"/>
                </a:lnTo>
                <a:close/>
                <a:moveTo>
                  <a:pt x="1675" y="1303"/>
                </a:moveTo>
                <a:lnTo>
                  <a:pt x="1657" y="1306"/>
                </a:lnTo>
                <a:lnTo>
                  <a:pt x="1641" y="1314"/>
                </a:lnTo>
                <a:lnTo>
                  <a:pt x="1627" y="1327"/>
                </a:lnTo>
                <a:lnTo>
                  <a:pt x="1619" y="1343"/>
                </a:lnTo>
                <a:lnTo>
                  <a:pt x="1616" y="1361"/>
                </a:lnTo>
                <a:lnTo>
                  <a:pt x="1619" y="1381"/>
                </a:lnTo>
                <a:lnTo>
                  <a:pt x="1627" y="1397"/>
                </a:lnTo>
                <a:lnTo>
                  <a:pt x="1641" y="1410"/>
                </a:lnTo>
                <a:lnTo>
                  <a:pt x="1657" y="1418"/>
                </a:lnTo>
                <a:lnTo>
                  <a:pt x="1675" y="1422"/>
                </a:lnTo>
                <a:lnTo>
                  <a:pt x="1694" y="1418"/>
                </a:lnTo>
                <a:lnTo>
                  <a:pt x="1710" y="1410"/>
                </a:lnTo>
                <a:lnTo>
                  <a:pt x="1723" y="1397"/>
                </a:lnTo>
                <a:lnTo>
                  <a:pt x="1732" y="1381"/>
                </a:lnTo>
                <a:lnTo>
                  <a:pt x="1735" y="1361"/>
                </a:lnTo>
                <a:lnTo>
                  <a:pt x="1732" y="1343"/>
                </a:lnTo>
                <a:lnTo>
                  <a:pt x="1723" y="1327"/>
                </a:lnTo>
                <a:lnTo>
                  <a:pt x="1710" y="1314"/>
                </a:lnTo>
                <a:lnTo>
                  <a:pt x="1694" y="1306"/>
                </a:lnTo>
                <a:lnTo>
                  <a:pt x="1675" y="1303"/>
                </a:lnTo>
                <a:close/>
                <a:moveTo>
                  <a:pt x="1257" y="1303"/>
                </a:moveTo>
                <a:lnTo>
                  <a:pt x="1238" y="1306"/>
                </a:lnTo>
                <a:lnTo>
                  <a:pt x="1222" y="1314"/>
                </a:lnTo>
                <a:lnTo>
                  <a:pt x="1209" y="1327"/>
                </a:lnTo>
                <a:lnTo>
                  <a:pt x="1200" y="1343"/>
                </a:lnTo>
                <a:lnTo>
                  <a:pt x="1197" y="1361"/>
                </a:lnTo>
                <a:lnTo>
                  <a:pt x="1200" y="1381"/>
                </a:lnTo>
                <a:lnTo>
                  <a:pt x="1209" y="1397"/>
                </a:lnTo>
                <a:lnTo>
                  <a:pt x="1222" y="1410"/>
                </a:lnTo>
                <a:lnTo>
                  <a:pt x="1238" y="1418"/>
                </a:lnTo>
                <a:lnTo>
                  <a:pt x="1257" y="1422"/>
                </a:lnTo>
                <a:lnTo>
                  <a:pt x="1275" y="1418"/>
                </a:lnTo>
                <a:lnTo>
                  <a:pt x="1292" y="1410"/>
                </a:lnTo>
                <a:lnTo>
                  <a:pt x="1304" y="1397"/>
                </a:lnTo>
                <a:lnTo>
                  <a:pt x="1313" y="1381"/>
                </a:lnTo>
                <a:lnTo>
                  <a:pt x="1316" y="1361"/>
                </a:lnTo>
                <a:lnTo>
                  <a:pt x="1313" y="1343"/>
                </a:lnTo>
                <a:lnTo>
                  <a:pt x="1304" y="1327"/>
                </a:lnTo>
                <a:lnTo>
                  <a:pt x="1292" y="1314"/>
                </a:lnTo>
                <a:lnTo>
                  <a:pt x="1275" y="1306"/>
                </a:lnTo>
                <a:lnTo>
                  <a:pt x="1257" y="1303"/>
                </a:lnTo>
                <a:close/>
                <a:moveTo>
                  <a:pt x="718" y="1303"/>
                </a:moveTo>
                <a:lnTo>
                  <a:pt x="700" y="1306"/>
                </a:lnTo>
                <a:lnTo>
                  <a:pt x="683" y="1314"/>
                </a:lnTo>
                <a:lnTo>
                  <a:pt x="670" y="1327"/>
                </a:lnTo>
                <a:lnTo>
                  <a:pt x="661" y="1343"/>
                </a:lnTo>
                <a:lnTo>
                  <a:pt x="658" y="1361"/>
                </a:lnTo>
                <a:lnTo>
                  <a:pt x="661" y="1381"/>
                </a:lnTo>
                <a:lnTo>
                  <a:pt x="670" y="1397"/>
                </a:lnTo>
                <a:lnTo>
                  <a:pt x="683" y="1410"/>
                </a:lnTo>
                <a:lnTo>
                  <a:pt x="700" y="1418"/>
                </a:lnTo>
                <a:lnTo>
                  <a:pt x="718" y="1422"/>
                </a:lnTo>
                <a:lnTo>
                  <a:pt x="736" y="1418"/>
                </a:lnTo>
                <a:lnTo>
                  <a:pt x="753" y="1410"/>
                </a:lnTo>
                <a:lnTo>
                  <a:pt x="766" y="1397"/>
                </a:lnTo>
                <a:lnTo>
                  <a:pt x="775" y="1381"/>
                </a:lnTo>
                <a:lnTo>
                  <a:pt x="778" y="1361"/>
                </a:lnTo>
                <a:lnTo>
                  <a:pt x="775" y="1343"/>
                </a:lnTo>
                <a:lnTo>
                  <a:pt x="766" y="1327"/>
                </a:lnTo>
                <a:lnTo>
                  <a:pt x="753" y="1314"/>
                </a:lnTo>
                <a:lnTo>
                  <a:pt x="736" y="1306"/>
                </a:lnTo>
                <a:lnTo>
                  <a:pt x="718" y="1303"/>
                </a:lnTo>
                <a:close/>
                <a:moveTo>
                  <a:pt x="2154" y="1244"/>
                </a:moveTo>
                <a:lnTo>
                  <a:pt x="2136" y="1247"/>
                </a:lnTo>
                <a:lnTo>
                  <a:pt x="2119" y="1255"/>
                </a:lnTo>
                <a:lnTo>
                  <a:pt x="2106" y="1268"/>
                </a:lnTo>
                <a:lnTo>
                  <a:pt x="2097" y="1284"/>
                </a:lnTo>
                <a:lnTo>
                  <a:pt x="2094" y="1303"/>
                </a:lnTo>
                <a:lnTo>
                  <a:pt x="2097" y="1322"/>
                </a:lnTo>
                <a:lnTo>
                  <a:pt x="2106" y="1338"/>
                </a:lnTo>
                <a:lnTo>
                  <a:pt x="2119" y="1351"/>
                </a:lnTo>
                <a:lnTo>
                  <a:pt x="2136" y="1359"/>
                </a:lnTo>
                <a:lnTo>
                  <a:pt x="2154" y="1361"/>
                </a:lnTo>
                <a:lnTo>
                  <a:pt x="2172" y="1359"/>
                </a:lnTo>
                <a:lnTo>
                  <a:pt x="2190" y="1351"/>
                </a:lnTo>
                <a:lnTo>
                  <a:pt x="2202" y="1338"/>
                </a:lnTo>
                <a:lnTo>
                  <a:pt x="2211" y="1322"/>
                </a:lnTo>
                <a:lnTo>
                  <a:pt x="2214" y="1303"/>
                </a:lnTo>
                <a:lnTo>
                  <a:pt x="2211" y="1284"/>
                </a:lnTo>
                <a:lnTo>
                  <a:pt x="2202" y="1268"/>
                </a:lnTo>
                <a:lnTo>
                  <a:pt x="2190" y="1255"/>
                </a:lnTo>
                <a:lnTo>
                  <a:pt x="2172" y="1247"/>
                </a:lnTo>
                <a:lnTo>
                  <a:pt x="2154" y="1244"/>
                </a:lnTo>
                <a:close/>
                <a:moveTo>
                  <a:pt x="2331" y="948"/>
                </a:moveTo>
                <a:lnTo>
                  <a:pt x="2334" y="977"/>
                </a:lnTo>
                <a:lnTo>
                  <a:pt x="2331" y="1006"/>
                </a:lnTo>
                <a:lnTo>
                  <a:pt x="2330" y="1007"/>
                </a:lnTo>
                <a:lnTo>
                  <a:pt x="2330" y="1008"/>
                </a:lnTo>
                <a:lnTo>
                  <a:pt x="2323" y="1035"/>
                </a:lnTo>
                <a:lnTo>
                  <a:pt x="2323" y="1036"/>
                </a:lnTo>
                <a:lnTo>
                  <a:pt x="2310" y="1063"/>
                </a:lnTo>
                <a:lnTo>
                  <a:pt x="2291" y="1090"/>
                </a:lnTo>
                <a:lnTo>
                  <a:pt x="2294" y="1091"/>
                </a:lnTo>
                <a:lnTo>
                  <a:pt x="2298" y="1092"/>
                </a:lnTo>
                <a:lnTo>
                  <a:pt x="2335" y="1103"/>
                </a:lnTo>
                <a:lnTo>
                  <a:pt x="2339" y="1104"/>
                </a:lnTo>
                <a:lnTo>
                  <a:pt x="2343" y="1105"/>
                </a:lnTo>
                <a:lnTo>
                  <a:pt x="2392" y="1115"/>
                </a:lnTo>
                <a:lnTo>
                  <a:pt x="2404" y="1117"/>
                </a:lnTo>
                <a:lnTo>
                  <a:pt x="2446" y="1122"/>
                </a:lnTo>
                <a:lnTo>
                  <a:pt x="2460" y="1123"/>
                </a:lnTo>
                <a:lnTo>
                  <a:pt x="2513" y="1126"/>
                </a:lnTo>
                <a:lnTo>
                  <a:pt x="2551" y="1124"/>
                </a:lnTo>
                <a:lnTo>
                  <a:pt x="2587" y="1121"/>
                </a:lnTo>
                <a:lnTo>
                  <a:pt x="2620" y="1118"/>
                </a:lnTo>
                <a:lnTo>
                  <a:pt x="2652" y="1113"/>
                </a:lnTo>
                <a:lnTo>
                  <a:pt x="2652" y="1113"/>
                </a:lnTo>
                <a:lnTo>
                  <a:pt x="2653" y="1112"/>
                </a:lnTo>
                <a:lnTo>
                  <a:pt x="2696" y="1102"/>
                </a:lnTo>
                <a:lnTo>
                  <a:pt x="2736" y="1090"/>
                </a:lnTo>
                <a:lnTo>
                  <a:pt x="2773" y="1075"/>
                </a:lnTo>
                <a:lnTo>
                  <a:pt x="2791" y="1065"/>
                </a:lnTo>
                <a:lnTo>
                  <a:pt x="2796" y="1063"/>
                </a:lnTo>
                <a:lnTo>
                  <a:pt x="2800" y="1061"/>
                </a:lnTo>
                <a:lnTo>
                  <a:pt x="2826" y="1044"/>
                </a:lnTo>
                <a:lnTo>
                  <a:pt x="2834" y="1038"/>
                </a:lnTo>
                <a:lnTo>
                  <a:pt x="2840" y="1032"/>
                </a:lnTo>
                <a:lnTo>
                  <a:pt x="2846" y="1026"/>
                </a:lnTo>
                <a:lnTo>
                  <a:pt x="2851" y="1021"/>
                </a:lnTo>
                <a:lnTo>
                  <a:pt x="2859" y="1011"/>
                </a:lnTo>
                <a:lnTo>
                  <a:pt x="2865" y="1002"/>
                </a:lnTo>
                <a:lnTo>
                  <a:pt x="2865" y="1001"/>
                </a:lnTo>
                <a:lnTo>
                  <a:pt x="2867" y="1000"/>
                </a:lnTo>
                <a:lnTo>
                  <a:pt x="2871" y="988"/>
                </a:lnTo>
                <a:lnTo>
                  <a:pt x="2872" y="977"/>
                </a:lnTo>
                <a:lnTo>
                  <a:pt x="2871" y="967"/>
                </a:lnTo>
                <a:lnTo>
                  <a:pt x="2867" y="956"/>
                </a:lnTo>
                <a:lnTo>
                  <a:pt x="2865" y="954"/>
                </a:lnTo>
                <a:lnTo>
                  <a:pt x="2864" y="952"/>
                </a:lnTo>
                <a:lnTo>
                  <a:pt x="2863" y="950"/>
                </a:lnTo>
                <a:lnTo>
                  <a:pt x="2861" y="948"/>
                </a:lnTo>
                <a:lnTo>
                  <a:pt x="2331" y="948"/>
                </a:lnTo>
                <a:close/>
                <a:moveTo>
                  <a:pt x="1612" y="948"/>
                </a:moveTo>
                <a:lnTo>
                  <a:pt x="1616" y="977"/>
                </a:lnTo>
                <a:lnTo>
                  <a:pt x="1613" y="1003"/>
                </a:lnTo>
                <a:lnTo>
                  <a:pt x="1612" y="1009"/>
                </a:lnTo>
                <a:lnTo>
                  <a:pt x="1611" y="1015"/>
                </a:lnTo>
                <a:lnTo>
                  <a:pt x="1609" y="1021"/>
                </a:lnTo>
                <a:lnTo>
                  <a:pt x="1607" y="1028"/>
                </a:lnTo>
                <a:lnTo>
                  <a:pt x="1605" y="1035"/>
                </a:lnTo>
                <a:lnTo>
                  <a:pt x="1601" y="1043"/>
                </a:lnTo>
                <a:lnTo>
                  <a:pt x="1599" y="1047"/>
                </a:lnTo>
                <a:lnTo>
                  <a:pt x="1598" y="1051"/>
                </a:lnTo>
                <a:lnTo>
                  <a:pt x="1588" y="1068"/>
                </a:lnTo>
                <a:lnTo>
                  <a:pt x="1587" y="1070"/>
                </a:lnTo>
                <a:lnTo>
                  <a:pt x="1587" y="1071"/>
                </a:lnTo>
                <a:lnTo>
                  <a:pt x="1588" y="1072"/>
                </a:lnTo>
                <a:lnTo>
                  <a:pt x="1589" y="1072"/>
                </a:lnTo>
                <a:lnTo>
                  <a:pt x="1613" y="1082"/>
                </a:lnTo>
                <a:lnTo>
                  <a:pt x="1638" y="1092"/>
                </a:lnTo>
                <a:lnTo>
                  <a:pt x="1645" y="1094"/>
                </a:lnTo>
                <a:lnTo>
                  <a:pt x="1651" y="1095"/>
                </a:lnTo>
                <a:lnTo>
                  <a:pt x="1676" y="1103"/>
                </a:lnTo>
                <a:lnTo>
                  <a:pt x="1703" y="1109"/>
                </a:lnTo>
                <a:lnTo>
                  <a:pt x="1710" y="1112"/>
                </a:lnTo>
                <a:lnTo>
                  <a:pt x="1741" y="1117"/>
                </a:lnTo>
                <a:lnTo>
                  <a:pt x="1772" y="1120"/>
                </a:lnTo>
                <a:lnTo>
                  <a:pt x="1780" y="1121"/>
                </a:lnTo>
                <a:lnTo>
                  <a:pt x="1787" y="1122"/>
                </a:lnTo>
                <a:lnTo>
                  <a:pt x="1821" y="1124"/>
                </a:lnTo>
                <a:lnTo>
                  <a:pt x="1855" y="1126"/>
                </a:lnTo>
                <a:lnTo>
                  <a:pt x="1890" y="1124"/>
                </a:lnTo>
                <a:lnTo>
                  <a:pt x="1922" y="1122"/>
                </a:lnTo>
                <a:lnTo>
                  <a:pt x="1941" y="1120"/>
                </a:lnTo>
                <a:lnTo>
                  <a:pt x="1988" y="1114"/>
                </a:lnTo>
                <a:lnTo>
                  <a:pt x="2020" y="1107"/>
                </a:lnTo>
                <a:lnTo>
                  <a:pt x="2026" y="1105"/>
                </a:lnTo>
                <a:lnTo>
                  <a:pt x="2058" y="1096"/>
                </a:lnTo>
                <a:lnTo>
                  <a:pt x="2088" y="1086"/>
                </a:lnTo>
                <a:lnTo>
                  <a:pt x="2097" y="1082"/>
                </a:lnTo>
                <a:lnTo>
                  <a:pt x="2126" y="1070"/>
                </a:lnTo>
                <a:lnTo>
                  <a:pt x="2152" y="1056"/>
                </a:lnTo>
                <a:lnTo>
                  <a:pt x="2163" y="1048"/>
                </a:lnTo>
                <a:lnTo>
                  <a:pt x="2171" y="1040"/>
                </a:lnTo>
                <a:lnTo>
                  <a:pt x="2177" y="1037"/>
                </a:lnTo>
                <a:lnTo>
                  <a:pt x="2181" y="1033"/>
                </a:lnTo>
                <a:lnTo>
                  <a:pt x="2188" y="1026"/>
                </a:lnTo>
                <a:lnTo>
                  <a:pt x="2193" y="1020"/>
                </a:lnTo>
                <a:lnTo>
                  <a:pt x="2199" y="1014"/>
                </a:lnTo>
                <a:lnTo>
                  <a:pt x="2203" y="1008"/>
                </a:lnTo>
                <a:lnTo>
                  <a:pt x="2205" y="1004"/>
                </a:lnTo>
                <a:lnTo>
                  <a:pt x="2208" y="998"/>
                </a:lnTo>
                <a:lnTo>
                  <a:pt x="2213" y="988"/>
                </a:lnTo>
                <a:lnTo>
                  <a:pt x="2214" y="977"/>
                </a:lnTo>
                <a:lnTo>
                  <a:pt x="2213" y="966"/>
                </a:lnTo>
                <a:lnTo>
                  <a:pt x="2207" y="954"/>
                </a:lnTo>
                <a:lnTo>
                  <a:pt x="2207" y="954"/>
                </a:lnTo>
                <a:lnTo>
                  <a:pt x="2206" y="952"/>
                </a:lnTo>
                <a:lnTo>
                  <a:pt x="2204" y="950"/>
                </a:lnTo>
                <a:lnTo>
                  <a:pt x="2202" y="948"/>
                </a:lnTo>
                <a:lnTo>
                  <a:pt x="1612" y="948"/>
                </a:lnTo>
                <a:close/>
                <a:moveTo>
                  <a:pt x="954" y="948"/>
                </a:moveTo>
                <a:lnTo>
                  <a:pt x="957" y="977"/>
                </a:lnTo>
                <a:lnTo>
                  <a:pt x="956" y="992"/>
                </a:lnTo>
                <a:lnTo>
                  <a:pt x="954" y="1006"/>
                </a:lnTo>
                <a:lnTo>
                  <a:pt x="954" y="1007"/>
                </a:lnTo>
                <a:lnTo>
                  <a:pt x="954" y="1008"/>
                </a:lnTo>
                <a:lnTo>
                  <a:pt x="946" y="1035"/>
                </a:lnTo>
                <a:lnTo>
                  <a:pt x="946" y="1035"/>
                </a:lnTo>
                <a:lnTo>
                  <a:pt x="946" y="1036"/>
                </a:lnTo>
                <a:lnTo>
                  <a:pt x="933" y="1063"/>
                </a:lnTo>
                <a:lnTo>
                  <a:pt x="915" y="1090"/>
                </a:lnTo>
                <a:lnTo>
                  <a:pt x="918" y="1091"/>
                </a:lnTo>
                <a:lnTo>
                  <a:pt x="921" y="1092"/>
                </a:lnTo>
                <a:lnTo>
                  <a:pt x="958" y="1103"/>
                </a:lnTo>
                <a:lnTo>
                  <a:pt x="963" y="1104"/>
                </a:lnTo>
                <a:lnTo>
                  <a:pt x="967" y="1105"/>
                </a:lnTo>
                <a:lnTo>
                  <a:pt x="1016" y="1115"/>
                </a:lnTo>
                <a:lnTo>
                  <a:pt x="1027" y="1117"/>
                </a:lnTo>
                <a:lnTo>
                  <a:pt x="1068" y="1122"/>
                </a:lnTo>
                <a:lnTo>
                  <a:pt x="1076" y="1122"/>
                </a:lnTo>
                <a:lnTo>
                  <a:pt x="1084" y="1123"/>
                </a:lnTo>
                <a:lnTo>
                  <a:pt x="1137" y="1126"/>
                </a:lnTo>
                <a:lnTo>
                  <a:pt x="1172" y="1124"/>
                </a:lnTo>
                <a:lnTo>
                  <a:pt x="1204" y="1122"/>
                </a:lnTo>
                <a:lnTo>
                  <a:pt x="1226" y="1120"/>
                </a:lnTo>
                <a:lnTo>
                  <a:pt x="1271" y="1113"/>
                </a:lnTo>
                <a:lnTo>
                  <a:pt x="1311" y="1105"/>
                </a:lnTo>
                <a:lnTo>
                  <a:pt x="1329" y="1100"/>
                </a:lnTo>
                <a:lnTo>
                  <a:pt x="1361" y="1090"/>
                </a:lnTo>
                <a:lnTo>
                  <a:pt x="1365" y="1088"/>
                </a:lnTo>
                <a:lnTo>
                  <a:pt x="1370" y="1086"/>
                </a:lnTo>
                <a:lnTo>
                  <a:pt x="1399" y="1074"/>
                </a:lnTo>
                <a:lnTo>
                  <a:pt x="1425" y="1060"/>
                </a:lnTo>
                <a:lnTo>
                  <a:pt x="1428" y="1059"/>
                </a:lnTo>
                <a:lnTo>
                  <a:pt x="1432" y="1057"/>
                </a:lnTo>
                <a:lnTo>
                  <a:pt x="1453" y="1042"/>
                </a:lnTo>
                <a:lnTo>
                  <a:pt x="1459" y="1037"/>
                </a:lnTo>
                <a:lnTo>
                  <a:pt x="1463" y="1032"/>
                </a:lnTo>
                <a:lnTo>
                  <a:pt x="1470" y="1026"/>
                </a:lnTo>
                <a:lnTo>
                  <a:pt x="1475" y="1021"/>
                </a:lnTo>
                <a:lnTo>
                  <a:pt x="1482" y="1014"/>
                </a:lnTo>
                <a:lnTo>
                  <a:pt x="1486" y="1005"/>
                </a:lnTo>
                <a:lnTo>
                  <a:pt x="1488" y="1002"/>
                </a:lnTo>
                <a:lnTo>
                  <a:pt x="1490" y="998"/>
                </a:lnTo>
                <a:lnTo>
                  <a:pt x="1495" y="988"/>
                </a:lnTo>
                <a:lnTo>
                  <a:pt x="1496" y="977"/>
                </a:lnTo>
                <a:lnTo>
                  <a:pt x="1495" y="966"/>
                </a:lnTo>
                <a:lnTo>
                  <a:pt x="1490" y="955"/>
                </a:lnTo>
                <a:lnTo>
                  <a:pt x="1489" y="954"/>
                </a:lnTo>
                <a:lnTo>
                  <a:pt x="1489" y="953"/>
                </a:lnTo>
                <a:lnTo>
                  <a:pt x="1487" y="951"/>
                </a:lnTo>
                <a:lnTo>
                  <a:pt x="1486" y="949"/>
                </a:lnTo>
                <a:lnTo>
                  <a:pt x="1485" y="948"/>
                </a:lnTo>
                <a:lnTo>
                  <a:pt x="954" y="948"/>
                </a:lnTo>
                <a:close/>
                <a:moveTo>
                  <a:pt x="292" y="853"/>
                </a:moveTo>
                <a:lnTo>
                  <a:pt x="251" y="865"/>
                </a:lnTo>
                <a:lnTo>
                  <a:pt x="218" y="880"/>
                </a:lnTo>
                <a:lnTo>
                  <a:pt x="188" y="895"/>
                </a:lnTo>
                <a:lnTo>
                  <a:pt x="163" y="911"/>
                </a:lnTo>
                <a:lnTo>
                  <a:pt x="145" y="928"/>
                </a:lnTo>
                <a:lnTo>
                  <a:pt x="131" y="945"/>
                </a:lnTo>
                <a:lnTo>
                  <a:pt x="123" y="962"/>
                </a:lnTo>
                <a:lnTo>
                  <a:pt x="120" y="977"/>
                </a:lnTo>
                <a:lnTo>
                  <a:pt x="123" y="994"/>
                </a:lnTo>
                <a:lnTo>
                  <a:pt x="134" y="1012"/>
                </a:lnTo>
                <a:lnTo>
                  <a:pt x="150" y="1031"/>
                </a:lnTo>
                <a:lnTo>
                  <a:pt x="173" y="1049"/>
                </a:lnTo>
                <a:lnTo>
                  <a:pt x="201" y="1066"/>
                </a:lnTo>
                <a:lnTo>
                  <a:pt x="235" y="1082"/>
                </a:lnTo>
                <a:lnTo>
                  <a:pt x="275" y="1096"/>
                </a:lnTo>
                <a:lnTo>
                  <a:pt x="320" y="1108"/>
                </a:lnTo>
                <a:lnTo>
                  <a:pt x="341" y="1113"/>
                </a:lnTo>
                <a:lnTo>
                  <a:pt x="391" y="1119"/>
                </a:lnTo>
                <a:lnTo>
                  <a:pt x="441" y="1123"/>
                </a:lnTo>
                <a:lnTo>
                  <a:pt x="463" y="1124"/>
                </a:lnTo>
                <a:lnTo>
                  <a:pt x="511" y="1123"/>
                </a:lnTo>
                <a:lnTo>
                  <a:pt x="527" y="1122"/>
                </a:lnTo>
                <a:lnTo>
                  <a:pt x="574" y="1118"/>
                </a:lnTo>
                <a:lnTo>
                  <a:pt x="621" y="1110"/>
                </a:lnTo>
                <a:lnTo>
                  <a:pt x="665" y="1101"/>
                </a:lnTo>
                <a:lnTo>
                  <a:pt x="706" y="1088"/>
                </a:lnTo>
                <a:lnTo>
                  <a:pt x="743" y="1073"/>
                </a:lnTo>
                <a:lnTo>
                  <a:pt x="776" y="1056"/>
                </a:lnTo>
                <a:lnTo>
                  <a:pt x="795" y="1040"/>
                </a:lnTo>
                <a:lnTo>
                  <a:pt x="801" y="1037"/>
                </a:lnTo>
                <a:lnTo>
                  <a:pt x="805" y="1033"/>
                </a:lnTo>
                <a:lnTo>
                  <a:pt x="812" y="1026"/>
                </a:lnTo>
                <a:lnTo>
                  <a:pt x="817" y="1020"/>
                </a:lnTo>
                <a:lnTo>
                  <a:pt x="822" y="1014"/>
                </a:lnTo>
                <a:lnTo>
                  <a:pt x="826" y="1008"/>
                </a:lnTo>
                <a:lnTo>
                  <a:pt x="829" y="1004"/>
                </a:lnTo>
                <a:lnTo>
                  <a:pt x="832" y="998"/>
                </a:lnTo>
                <a:lnTo>
                  <a:pt x="835" y="988"/>
                </a:lnTo>
                <a:lnTo>
                  <a:pt x="838" y="977"/>
                </a:lnTo>
                <a:lnTo>
                  <a:pt x="837" y="966"/>
                </a:lnTo>
                <a:lnTo>
                  <a:pt x="831" y="954"/>
                </a:lnTo>
                <a:lnTo>
                  <a:pt x="831" y="954"/>
                </a:lnTo>
                <a:lnTo>
                  <a:pt x="830" y="952"/>
                </a:lnTo>
                <a:lnTo>
                  <a:pt x="828" y="950"/>
                </a:lnTo>
                <a:lnTo>
                  <a:pt x="826" y="948"/>
                </a:lnTo>
                <a:lnTo>
                  <a:pt x="448" y="948"/>
                </a:lnTo>
                <a:lnTo>
                  <a:pt x="433" y="947"/>
                </a:lnTo>
                <a:lnTo>
                  <a:pt x="417" y="945"/>
                </a:lnTo>
                <a:lnTo>
                  <a:pt x="408" y="942"/>
                </a:lnTo>
                <a:lnTo>
                  <a:pt x="384" y="935"/>
                </a:lnTo>
                <a:lnTo>
                  <a:pt x="381" y="934"/>
                </a:lnTo>
                <a:lnTo>
                  <a:pt x="377" y="933"/>
                </a:lnTo>
                <a:lnTo>
                  <a:pt x="352" y="920"/>
                </a:lnTo>
                <a:lnTo>
                  <a:pt x="347" y="916"/>
                </a:lnTo>
                <a:lnTo>
                  <a:pt x="343" y="912"/>
                </a:lnTo>
                <a:lnTo>
                  <a:pt x="336" y="907"/>
                </a:lnTo>
                <a:lnTo>
                  <a:pt x="330" y="902"/>
                </a:lnTo>
                <a:lnTo>
                  <a:pt x="324" y="897"/>
                </a:lnTo>
                <a:lnTo>
                  <a:pt x="320" y="892"/>
                </a:lnTo>
                <a:lnTo>
                  <a:pt x="304" y="874"/>
                </a:lnTo>
                <a:lnTo>
                  <a:pt x="299" y="865"/>
                </a:lnTo>
                <a:lnTo>
                  <a:pt x="294" y="858"/>
                </a:lnTo>
                <a:lnTo>
                  <a:pt x="293" y="855"/>
                </a:lnTo>
                <a:lnTo>
                  <a:pt x="292" y="853"/>
                </a:lnTo>
                <a:close/>
                <a:moveTo>
                  <a:pt x="3243" y="847"/>
                </a:moveTo>
                <a:lnTo>
                  <a:pt x="3242" y="847"/>
                </a:lnTo>
                <a:lnTo>
                  <a:pt x="3242" y="848"/>
                </a:lnTo>
                <a:lnTo>
                  <a:pt x="3231" y="867"/>
                </a:lnTo>
                <a:lnTo>
                  <a:pt x="3218" y="884"/>
                </a:lnTo>
                <a:lnTo>
                  <a:pt x="3216" y="886"/>
                </a:lnTo>
                <a:lnTo>
                  <a:pt x="3214" y="889"/>
                </a:lnTo>
                <a:lnTo>
                  <a:pt x="3207" y="895"/>
                </a:lnTo>
                <a:lnTo>
                  <a:pt x="3199" y="902"/>
                </a:lnTo>
                <a:lnTo>
                  <a:pt x="3196" y="906"/>
                </a:lnTo>
                <a:lnTo>
                  <a:pt x="3192" y="908"/>
                </a:lnTo>
                <a:lnTo>
                  <a:pt x="3185" y="914"/>
                </a:lnTo>
                <a:lnTo>
                  <a:pt x="3178" y="919"/>
                </a:lnTo>
                <a:lnTo>
                  <a:pt x="3155" y="932"/>
                </a:lnTo>
                <a:lnTo>
                  <a:pt x="3149" y="934"/>
                </a:lnTo>
                <a:lnTo>
                  <a:pt x="3143" y="936"/>
                </a:lnTo>
                <a:lnTo>
                  <a:pt x="3123" y="942"/>
                </a:lnTo>
                <a:lnTo>
                  <a:pt x="3114" y="945"/>
                </a:lnTo>
                <a:lnTo>
                  <a:pt x="3097" y="947"/>
                </a:lnTo>
                <a:lnTo>
                  <a:pt x="3081" y="948"/>
                </a:lnTo>
                <a:lnTo>
                  <a:pt x="2988" y="948"/>
                </a:lnTo>
                <a:lnTo>
                  <a:pt x="2992" y="977"/>
                </a:lnTo>
                <a:lnTo>
                  <a:pt x="2991" y="993"/>
                </a:lnTo>
                <a:lnTo>
                  <a:pt x="2988" y="1009"/>
                </a:lnTo>
                <a:lnTo>
                  <a:pt x="2987" y="1015"/>
                </a:lnTo>
                <a:lnTo>
                  <a:pt x="2985" y="1020"/>
                </a:lnTo>
                <a:lnTo>
                  <a:pt x="2979" y="1040"/>
                </a:lnTo>
                <a:lnTo>
                  <a:pt x="2976" y="1046"/>
                </a:lnTo>
                <a:lnTo>
                  <a:pt x="2974" y="1051"/>
                </a:lnTo>
                <a:lnTo>
                  <a:pt x="2960" y="1075"/>
                </a:lnTo>
                <a:lnTo>
                  <a:pt x="2959" y="1078"/>
                </a:lnTo>
                <a:lnTo>
                  <a:pt x="2957" y="1081"/>
                </a:lnTo>
                <a:lnTo>
                  <a:pt x="2945" y="1095"/>
                </a:lnTo>
                <a:lnTo>
                  <a:pt x="2932" y="1109"/>
                </a:lnTo>
                <a:lnTo>
                  <a:pt x="2932" y="1109"/>
                </a:lnTo>
                <a:lnTo>
                  <a:pt x="2942" y="1112"/>
                </a:lnTo>
                <a:lnTo>
                  <a:pt x="2969" y="1117"/>
                </a:lnTo>
                <a:lnTo>
                  <a:pt x="2998" y="1120"/>
                </a:lnTo>
                <a:lnTo>
                  <a:pt x="3019" y="1122"/>
                </a:lnTo>
                <a:lnTo>
                  <a:pt x="3070" y="1124"/>
                </a:lnTo>
                <a:lnTo>
                  <a:pt x="3087" y="1124"/>
                </a:lnTo>
                <a:lnTo>
                  <a:pt x="3119" y="1124"/>
                </a:lnTo>
                <a:lnTo>
                  <a:pt x="3150" y="1122"/>
                </a:lnTo>
                <a:lnTo>
                  <a:pt x="3179" y="1119"/>
                </a:lnTo>
                <a:lnTo>
                  <a:pt x="3231" y="1110"/>
                </a:lnTo>
                <a:lnTo>
                  <a:pt x="3278" y="1099"/>
                </a:lnTo>
                <a:lnTo>
                  <a:pt x="3319" y="1085"/>
                </a:lnTo>
                <a:lnTo>
                  <a:pt x="3355" y="1068"/>
                </a:lnTo>
                <a:lnTo>
                  <a:pt x="3385" y="1051"/>
                </a:lnTo>
                <a:lnTo>
                  <a:pt x="3409" y="1033"/>
                </a:lnTo>
                <a:lnTo>
                  <a:pt x="3426" y="1014"/>
                </a:lnTo>
                <a:lnTo>
                  <a:pt x="3437" y="995"/>
                </a:lnTo>
                <a:lnTo>
                  <a:pt x="3441" y="977"/>
                </a:lnTo>
                <a:lnTo>
                  <a:pt x="3437" y="960"/>
                </a:lnTo>
                <a:lnTo>
                  <a:pt x="3427" y="941"/>
                </a:lnTo>
                <a:lnTo>
                  <a:pt x="3411" y="923"/>
                </a:lnTo>
                <a:lnTo>
                  <a:pt x="3389" y="906"/>
                </a:lnTo>
                <a:lnTo>
                  <a:pt x="3360" y="889"/>
                </a:lnTo>
                <a:lnTo>
                  <a:pt x="3326" y="872"/>
                </a:lnTo>
                <a:lnTo>
                  <a:pt x="3286" y="858"/>
                </a:lnTo>
                <a:lnTo>
                  <a:pt x="3243" y="847"/>
                </a:lnTo>
                <a:close/>
                <a:moveTo>
                  <a:pt x="778" y="0"/>
                </a:moveTo>
                <a:lnTo>
                  <a:pt x="831" y="2"/>
                </a:lnTo>
                <a:lnTo>
                  <a:pt x="882" y="11"/>
                </a:lnTo>
                <a:lnTo>
                  <a:pt x="933" y="24"/>
                </a:lnTo>
                <a:lnTo>
                  <a:pt x="982" y="43"/>
                </a:lnTo>
                <a:lnTo>
                  <a:pt x="1029" y="66"/>
                </a:lnTo>
                <a:lnTo>
                  <a:pt x="1074" y="94"/>
                </a:lnTo>
                <a:lnTo>
                  <a:pt x="1030" y="134"/>
                </a:lnTo>
                <a:lnTo>
                  <a:pt x="993" y="171"/>
                </a:lnTo>
                <a:lnTo>
                  <a:pt x="962" y="212"/>
                </a:lnTo>
                <a:lnTo>
                  <a:pt x="933" y="255"/>
                </a:lnTo>
                <a:lnTo>
                  <a:pt x="911" y="302"/>
                </a:lnTo>
                <a:lnTo>
                  <a:pt x="892" y="350"/>
                </a:lnTo>
                <a:lnTo>
                  <a:pt x="879" y="400"/>
                </a:lnTo>
                <a:lnTo>
                  <a:pt x="870" y="451"/>
                </a:lnTo>
                <a:lnTo>
                  <a:pt x="868" y="503"/>
                </a:lnTo>
                <a:lnTo>
                  <a:pt x="870" y="522"/>
                </a:lnTo>
                <a:lnTo>
                  <a:pt x="879" y="539"/>
                </a:lnTo>
                <a:lnTo>
                  <a:pt x="892" y="552"/>
                </a:lnTo>
                <a:lnTo>
                  <a:pt x="908" y="559"/>
                </a:lnTo>
                <a:lnTo>
                  <a:pt x="927" y="562"/>
                </a:lnTo>
                <a:lnTo>
                  <a:pt x="946" y="559"/>
                </a:lnTo>
                <a:lnTo>
                  <a:pt x="963" y="552"/>
                </a:lnTo>
                <a:lnTo>
                  <a:pt x="976" y="539"/>
                </a:lnTo>
                <a:lnTo>
                  <a:pt x="985" y="522"/>
                </a:lnTo>
                <a:lnTo>
                  <a:pt x="987" y="503"/>
                </a:lnTo>
                <a:lnTo>
                  <a:pt x="990" y="458"/>
                </a:lnTo>
                <a:lnTo>
                  <a:pt x="998" y="414"/>
                </a:lnTo>
                <a:lnTo>
                  <a:pt x="1012" y="371"/>
                </a:lnTo>
                <a:lnTo>
                  <a:pt x="1029" y="329"/>
                </a:lnTo>
                <a:lnTo>
                  <a:pt x="1052" y="290"/>
                </a:lnTo>
                <a:lnTo>
                  <a:pt x="1080" y="254"/>
                </a:lnTo>
                <a:lnTo>
                  <a:pt x="1112" y="221"/>
                </a:lnTo>
                <a:lnTo>
                  <a:pt x="1344" y="9"/>
                </a:lnTo>
                <a:lnTo>
                  <a:pt x="1389" y="2"/>
                </a:lnTo>
                <a:lnTo>
                  <a:pt x="1436" y="0"/>
                </a:lnTo>
                <a:lnTo>
                  <a:pt x="1485" y="2"/>
                </a:lnTo>
                <a:lnTo>
                  <a:pt x="1534" y="10"/>
                </a:lnTo>
                <a:lnTo>
                  <a:pt x="1582" y="22"/>
                </a:lnTo>
                <a:lnTo>
                  <a:pt x="1627" y="38"/>
                </a:lnTo>
                <a:lnTo>
                  <a:pt x="1672" y="58"/>
                </a:lnTo>
                <a:lnTo>
                  <a:pt x="1714" y="83"/>
                </a:lnTo>
                <a:lnTo>
                  <a:pt x="1659" y="134"/>
                </a:lnTo>
                <a:lnTo>
                  <a:pt x="1622" y="171"/>
                </a:lnTo>
                <a:lnTo>
                  <a:pt x="1589" y="212"/>
                </a:lnTo>
                <a:lnTo>
                  <a:pt x="1561" y="255"/>
                </a:lnTo>
                <a:lnTo>
                  <a:pt x="1538" y="302"/>
                </a:lnTo>
                <a:lnTo>
                  <a:pt x="1520" y="350"/>
                </a:lnTo>
                <a:lnTo>
                  <a:pt x="1507" y="400"/>
                </a:lnTo>
                <a:lnTo>
                  <a:pt x="1499" y="451"/>
                </a:lnTo>
                <a:lnTo>
                  <a:pt x="1496" y="503"/>
                </a:lnTo>
                <a:lnTo>
                  <a:pt x="1499" y="522"/>
                </a:lnTo>
                <a:lnTo>
                  <a:pt x="1508" y="539"/>
                </a:lnTo>
                <a:lnTo>
                  <a:pt x="1521" y="552"/>
                </a:lnTo>
                <a:lnTo>
                  <a:pt x="1537" y="559"/>
                </a:lnTo>
                <a:lnTo>
                  <a:pt x="1556" y="562"/>
                </a:lnTo>
                <a:lnTo>
                  <a:pt x="1574" y="559"/>
                </a:lnTo>
                <a:lnTo>
                  <a:pt x="1592" y="552"/>
                </a:lnTo>
                <a:lnTo>
                  <a:pt x="1604" y="539"/>
                </a:lnTo>
                <a:lnTo>
                  <a:pt x="1612" y="522"/>
                </a:lnTo>
                <a:lnTo>
                  <a:pt x="1616" y="503"/>
                </a:lnTo>
                <a:lnTo>
                  <a:pt x="1619" y="458"/>
                </a:lnTo>
                <a:lnTo>
                  <a:pt x="1626" y="414"/>
                </a:lnTo>
                <a:lnTo>
                  <a:pt x="1639" y="371"/>
                </a:lnTo>
                <a:lnTo>
                  <a:pt x="1658" y="329"/>
                </a:lnTo>
                <a:lnTo>
                  <a:pt x="1681" y="290"/>
                </a:lnTo>
                <a:lnTo>
                  <a:pt x="1708" y="254"/>
                </a:lnTo>
                <a:lnTo>
                  <a:pt x="1741" y="221"/>
                </a:lnTo>
                <a:lnTo>
                  <a:pt x="1961" y="17"/>
                </a:lnTo>
                <a:lnTo>
                  <a:pt x="2005" y="8"/>
                </a:lnTo>
                <a:lnTo>
                  <a:pt x="2050" y="1"/>
                </a:lnTo>
                <a:lnTo>
                  <a:pt x="2094" y="0"/>
                </a:lnTo>
                <a:lnTo>
                  <a:pt x="2147" y="2"/>
                </a:lnTo>
                <a:lnTo>
                  <a:pt x="2200" y="11"/>
                </a:lnTo>
                <a:lnTo>
                  <a:pt x="2251" y="25"/>
                </a:lnTo>
                <a:lnTo>
                  <a:pt x="2300" y="43"/>
                </a:lnTo>
                <a:lnTo>
                  <a:pt x="2347" y="67"/>
                </a:lnTo>
                <a:lnTo>
                  <a:pt x="2391" y="96"/>
                </a:lnTo>
                <a:lnTo>
                  <a:pt x="2317" y="164"/>
                </a:lnTo>
                <a:lnTo>
                  <a:pt x="2280" y="202"/>
                </a:lnTo>
                <a:lnTo>
                  <a:pt x="2248" y="241"/>
                </a:lnTo>
                <a:lnTo>
                  <a:pt x="2220" y="286"/>
                </a:lnTo>
                <a:lnTo>
                  <a:pt x="2196" y="332"/>
                </a:lnTo>
                <a:lnTo>
                  <a:pt x="2178" y="379"/>
                </a:lnTo>
                <a:lnTo>
                  <a:pt x="2165" y="430"/>
                </a:lnTo>
                <a:lnTo>
                  <a:pt x="2157" y="480"/>
                </a:lnTo>
                <a:lnTo>
                  <a:pt x="2154" y="533"/>
                </a:lnTo>
                <a:lnTo>
                  <a:pt x="2157" y="552"/>
                </a:lnTo>
                <a:lnTo>
                  <a:pt x="2166" y="568"/>
                </a:lnTo>
                <a:lnTo>
                  <a:pt x="2179" y="581"/>
                </a:lnTo>
                <a:lnTo>
                  <a:pt x="2195" y="589"/>
                </a:lnTo>
                <a:lnTo>
                  <a:pt x="2214" y="592"/>
                </a:lnTo>
                <a:lnTo>
                  <a:pt x="2232" y="589"/>
                </a:lnTo>
                <a:lnTo>
                  <a:pt x="2249" y="581"/>
                </a:lnTo>
                <a:lnTo>
                  <a:pt x="2262" y="568"/>
                </a:lnTo>
                <a:lnTo>
                  <a:pt x="2270" y="552"/>
                </a:lnTo>
                <a:lnTo>
                  <a:pt x="2274" y="533"/>
                </a:lnTo>
                <a:lnTo>
                  <a:pt x="2276" y="487"/>
                </a:lnTo>
                <a:lnTo>
                  <a:pt x="2285" y="443"/>
                </a:lnTo>
                <a:lnTo>
                  <a:pt x="2298" y="400"/>
                </a:lnTo>
                <a:lnTo>
                  <a:pt x="2316" y="359"/>
                </a:lnTo>
                <a:lnTo>
                  <a:pt x="2339" y="320"/>
                </a:lnTo>
                <a:lnTo>
                  <a:pt x="2366" y="283"/>
                </a:lnTo>
                <a:lnTo>
                  <a:pt x="2399" y="250"/>
                </a:lnTo>
                <a:lnTo>
                  <a:pt x="2663" y="8"/>
                </a:lnTo>
                <a:lnTo>
                  <a:pt x="2708" y="2"/>
                </a:lnTo>
                <a:lnTo>
                  <a:pt x="2752" y="0"/>
                </a:lnTo>
                <a:lnTo>
                  <a:pt x="2812" y="3"/>
                </a:lnTo>
                <a:lnTo>
                  <a:pt x="2869" y="13"/>
                </a:lnTo>
                <a:lnTo>
                  <a:pt x="2924" y="29"/>
                </a:lnTo>
                <a:lnTo>
                  <a:pt x="2976" y="51"/>
                </a:lnTo>
                <a:lnTo>
                  <a:pt x="3025" y="79"/>
                </a:lnTo>
                <a:lnTo>
                  <a:pt x="3070" y="110"/>
                </a:lnTo>
                <a:lnTo>
                  <a:pt x="3112" y="148"/>
                </a:lnTo>
                <a:lnTo>
                  <a:pt x="3149" y="189"/>
                </a:lnTo>
                <a:lnTo>
                  <a:pt x="3182" y="234"/>
                </a:lnTo>
                <a:lnTo>
                  <a:pt x="3209" y="282"/>
                </a:lnTo>
                <a:lnTo>
                  <a:pt x="3231" y="334"/>
                </a:lnTo>
                <a:lnTo>
                  <a:pt x="3247" y="388"/>
                </a:lnTo>
                <a:lnTo>
                  <a:pt x="3257" y="445"/>
                </a:lnTo>
                <a:lnTo>
                  <a:pt x="3261" y="503"/>
                </a:lnTo>
                <a:lnTo>
                  <a:pt x="3260" y="512"/>
                </a:lnTo>
                <a:lnTo>
                  <a:pt x="3260" y="519"/>
                </a:lnTo>
                <a:lnTo>
                  <a:pt x="3260" y="521"/>
                </a:lnTo>
                <a:lnTo>
                  <a:pt x="3260" y="527"/>
                </a:lnTo>
                <a:lnTo>
                  <a:pt x="3261" y="533"/>
                </a:lnTo>
                <a:lnTo>
                  <a:pt x="3261" y="729"/>
                </a:lnTo>
                <a:lnTo>
                  <a:pt x="3314" y="743"/>
                </a:lnTo>
                <a:lnTo>
                  <a:pt x="3363" y="759"/>
                </a:lnTo>
                <a:lnTo>
                  <a:pt x="3406" y="779"/>
                </a:lnTo>
                <a:lnTo>
                  <a:pt x="3445" y="800"/>
                </a:lnTo>
                <a:lnTo>
                  <a:pt x="3479" y="825"/>
                </a:lnTo>
                <a:lnTo>
                  <a:pt x="3507" y="852"/>
                </a:lnTo>
                <a:lnTo>
                  <a:pt x="3530" y="880"/>
                </a:lnTo>
                <a:lnTo>
                  <a:pt x="3546" y="911"/>
                </a:lnTo>
                <a:lnTo>
                  <a:pt x="3556" y="944"/>
                </a:lnTo>
                <a:lnTo>
                  <a:pt x="3561" y="977"/>
                </a:lnTo>
                <a:lnTo>
                  <a:pt x="3556" y="1011"/>
                </a:lnTo>
                <a:lnTo>
                  <a:pt x="3546" y="1044"/>
                </a:lnTo>
                <a:lnTo>
                  <a:pt x="3529" y="1075"/>
                </a:lnTo>
                <a:lnTo>
                  <a:pt x="3506" y="1104"/>
                </a:lnTo>
                <a:lnTo>
                  <a:pt x="3477" y="1131"/>
                </a:lnTo>
                <a:lnTo>
                  <a:pt x="3443" y="1155"/>
                </a:lnTo>
                <a:lnTo>
                  <a:pt x="3404" y="1177"/>
                </a:lnTo>
                <a:lnTo>
                  <a:pt x="3360" y="1197"/>
                </a:lnTo>
                <a:lnTo>
                  <a:pt x="3313" y="1213"/>
                </a:lnTo>
                <a:lnTo>
                  <a:pt x="3260" y="1226"/>
                </a:lnTo>
                <a:lnTo>
                  <a:pt x="3256" y="1283"/>
                </a:lnTo>
                <a:lnTo>
                  <a:pt x="3245" y="1339"/>
                </a:lnTo>
                <a:lnTo>
                  <a:pt x="3228" y="1391"/>
                </a:lnTo>
                <a:lnTo>
                  <a:pt x="3205" y="1442"/>
                </a:lnTo>
                <a:lnTo>
                  <a:pt x="3178" y="1489"/>
                </a:lnTo>
                <a:lnTo>
                  <a:pt x="3145" y="1534"/>
                </a:lnTo>
                <a:lnTo>
                  <a:pt x="3108" y="1573"/>
                </a:lnTo>
                <a:lnTo>
                  <a:pt x="3067" y="1609"/>
                </a:lnTo>
                <a:lnTo>
                  <a:pt x="3021" y="1641"/>
                </a:lnTo>
                <a:lnTo>
                  <a:pt x="2973" y="1667"/>
                </a:lnTo>
                <a:lnTo>
                  <a:pt x="2921" y="1689"/>
                </a:lnTo>
                <a:lnTo>
                  <a:pt x="2868" y="1705"/>
                </a:lnTo>
                <a:lnTo>
                  <a:pt x="2811" y="1713"/>
                </a:lnTo>
                <a:lnTo>
                  <a:pt x="2752" y="1718"/>
                </a:lnTo>
                <a:lnTo>
                  <a:pt x="778" y="1718"/>
                </a:lnTo>
                <a:lnTo>
                  <a:pt x="719" y="1713"/>
                </a:lnTo>
                <a:lnTo>
                  <a:pt x="661" y="1704"/>
                </a:lnTo>
                <a:lnTo>
                  <a:pt x="607" y="1689"/>
                </a:lnTo>
                <a:lnTo>
                  <a:pt x="556" y="1666"/>
                </a:lnTo>
                <a:lnTo>
                  <a:pt x="507" y="1639"/>
                </a:lnTo>
                <a:lnTo>
                  <a:pt x="461" y="1608"/>
                </a:lnTo>
                <a:lnTo>
                  <a:pt x="420" y="1571"/>
                </a:lnTo>
                <a:lnTo>
                  <a:pt x="383" y="1530"/>
                </a:lnTo>
                <a:lnTo>
                  <a:pt x="350" y="1486"/>
                </a:lnTo>
                <a:lnTo>
                  <a:pt x="322" y="1438"/>
                </a:lnTo>
                <a:lnTo>
                  <a:pt x="300" y="1386"/>
                </a:lnTo>
                <a:lnTo>
                  <a:pt x="284" y="1332"/>
                </a:lnTo>
                <a:lnTo>
                  <a:pt x="273" y="1276"/>
                </a:lnTo>
                <a:lnTo>
                  <a:pt x="270" y="1218"/>
                </a:lnTo>
                <a:lnTo>
                  <a:pt x="223" y="1204"/>
                </a:lnTo>
                <a:lnTo>
                  <a:pt x="180" y="1188"/>
                </a:lnTo>
                <a:lnTo>
                  <a:pt x="140" y="1169"/>
                </a:lnTo>
                <a:lnTo>
                  <a:pt x="104" y="1147"/>
                </a:lnTo>
                <a:lnTo>
                  <a:pt x="74" y="1123"/>
                </a:lnTo>
                <a:lnTo>
                  <a:pt x="48" y="1098"/>
                </a:lnTo>
                <a:lnTo>
                  <a:pt x="27" y="1070"/>
                </a:lnTo>
                <a:lnTo>
                  <a:pt x="12" y="1040"/>
                </a:lnTo>
                <a:lnTo>
                  <a:pt x="3" y="1009"/>
                </a:lnTo>
                <a:lnTo>
                  <a:pt x="0" y="977"/>
                </a:lnTo>
                <a:lnTo>
                  <a:pt x="3" y="946"/>
                </a:lnTo>
                <a:lnTo>
                  <a:pt x="12" y="916"/>
                </a:lnTo>
                <a:lnTo>
                  <a:pt x="27" y="886"/>
                </a:lnTo>
                <a:lnTo>
                  <a:pt x="47" y="860"/>
                </a:lnTo>
                <a:lnTo>
                  <a:pt x="73" y="834"/>
                </a:lnTo>
                <a:lnTo>
                  <a:pt x="103" y="810"/>
                </a:lnTo>
                <a:lnTo>
                  <a:pt x="138" y="787"/>
                </a:lnTo>
                <a:lnTo>
                  <a:pt x="178" y="768"/>
                </a:lnTo>
                <a:lnTo>
                  <a:pt x="222" y="751"/>
                </a:lnTo>
                <a:lnTo>
                  <a:pt x="270" y="737"/>
                </a:lnTo>
                <a:lnTo>
                  <a:pt x="270" y="533"/>
                </a:lnTo>
                <a:lnTo>
                  <a:pt x="270" y="527"/>
                </a:lnTo>
                <a:lnTo>
                  <a:pt x="270" y="521"/>
                </a:lnTo>
                <a:lnTo>
                  <a:pt x="270" y="519"/>
                </a:lnTo>
                <a:lnTo>
                  <a:pt x="270" y="503"/>
                </a:lnTo>
                <a:lnTo>
                  <a:pt x="273" y="445"/>
                </a:lnTo>
                <a:lnTo>
                  <a:pt x="283" y="388"/>
                </a:lnTo>
                <a:lnTo>
                  <a:pt x="299" y="334"/>
                </a:lnTo>
                <a:lnTo>
                  <a:pt x="321" y="282"/>
                </a:lnTo>
                <a:lnTo>
                  <a:pt x="349" y="234"/>
                </a:lnTo>
                <a:lnTo>
                  <a:pt x="381" y="189"/>
                </a:lnTo>
                <a:lnTo>
                  <a:pt x="419" y="148"/>
                </a:lnTo>
                <a:lnTo>
                  <a:pt x="460" y="110"/>
                </a:lnTo>
                <a:lnTo>
                  <a:pt x="506" y="79"/>
                </a:lnTo>
                <a:lnTo>
                  <a:pt x="555" y="51"/>
                </a:lnTo>
                <a:lnTo>
                  <a:pt x="606" y="29"/>
                </a:lnTo>
                <a:lnTo>
                  <a:pt x="661" y="13"/>
                </a:lnTo>
                <a:lnTo>
                  <a:pt x="718" y="3"/>
                </a:lnTo>
                <a:lnTo>
                  <a:pt x="7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117"/>
          <p:cNvSpPr>
            <a:spLocks noEditPoints="1"/>
          </p:cNvSpPr>
          <p:nvPr/>
        </p:nvSpPr>
        <p:spPr bwMode="auto">
          <a:xfrm>
            <a:off x="1641939" y="5045076"/>
            <a:ext cx="479425" cy="474663"/>
          </a:xfrm>
          <a:custGeom>
            <a:avLst/>
            <a:gdLst>
              <a:gd name="T0" fmla="*/ 1055 w 3317"/>
              <a:gd name="T1" fmla="*/ 2606 h 3290"/>
              <a:gd name="T2" fmla="*/ 991 w 3317"/>
              <a:gd name="T3" fmla="*/ 2674 h 3290"/>
              <a:gd name="T4" fmla="*/ 1056 w 3317"/>
              <a:gd name="T5" fmla="*/ 2738 h 3290"/>
              <a:gd name="T6" fmla="*/ 1366 w 3317"/>
              <a:gd name="T7" fmla="*/ 2687 h 3290"/>
              <a:gd name="T8" fmla="*/ 1390 w 3317"/>
              <a:gd name="T9" fmla="*/ 2597 h 3290"/>
              <a:gd name="T10" fmla="*/ 215 w 3317"/>
              <a:gd name="T11" fmla="*/ 2757 h 3290"/>
              <a:gd name="T12" fmla="*/ 325 w 3317"/>
              <a:gd name="T13" fmla="*/ 2876 h 3290"/>
              <a:gd name="T14" fmla="*/ 337 w 3317"/>
              <a:gd name="T15" fmla="*/ 2648 h 3290"/>
              <a:gd name="T16" fmla="*/ 2646 w 3317"/>
              <a:gd name="T17" fmla="*/ 1075 h 3290"/>
              <a:gd name="T18" fmla="*/ 2538 w 3317"/>
              <a:gd name="T19" fmla="*/ 1479 h 3290"/>
              <a:gd name="T20" fmla="*/ 2217 w 3317"/>
              <a:gd name="T21" fmla="*/ 1991 h 3290"/>
              <a:gd name="T22" fmla="*/ 1725 w 3317"/>
              <a:gd name="T23" fmla="*/ 2392 h 3290"/>
              <a:gd name="T24" fmla="*/ 1494 w 3317"/>
              <a:gd name="T25" fmla="*/ 2543 h 3290"/>
              <a:gd name="T26" fmla="*/ 1545 w 3317"/>
              <a:gd name="T27" fmla="*/ 2615 h 3290"/>
              <a:gd name="T28" fmla="*/ 1879 w 3317"/>
              <a:gd name="T29" fmla="*/ 2454 h 3290"/>
              <a:gd name="T30" fmla="*/ 2361 w 3317"/>
              <a:gd name="T31" fmla="*/ 2032 h 3290"/>
              <a:gd name="T32" fmla="*/ 2671 w 3317"/>
              <a:gd name="T33" fmla="*/ 1505 h 3290"/>
              <a:gd name="T34" fmla="*/ 2760 w 3317"/>
              <a:gd name="T35" fmla="*/ 1086 h 3290"/>
              <a:gd name="T36" fmla="*/ 2670 w 3317"/>
              <a:gd name="T37" fmla="*/ 333 h 3290"/>
              <a:gd name="T38" fmla="*/ 2962 w 3317"/>
              <a:gd name="T39" fmla="*/ 157 h 3290"/>
              <a:gd name="T40" fmla="*/ 2524 w 3317"/>
              <a:gd name="T41" fmla="*/ 141 h 3290"/>
              <a:gd name="T42" fmla="*/ 2980 w 3317"/>
              <a:gd name="T43" fmla="*/ 13 h 3290"/>
              <a:gd name="T44" fmla="*/ 3096 w 3317"/>
              <a:gd name="T45" fmla="*/ 83 h 3290"/>
              <a:gd name="T46" fmla="*/ 3064 w 3317"/>
              <a:gd name="T47" fmla="*/ 393 h 3290"/>
              <a:gd name="T48" fmla="*/ 3136 w 3317"/>
              <a:gd name="T49" fmla="*/ 461 h 3290"/>
              <a:gd name="T50" fmla="*/ 3270 w 3317"/>
              <a:gd name="T51" fmla="*/ 696 h 3290"/>
              <a:gd name="T52" fmla="*/ 3314 w 3317"/>
              <a:gd name="T53" fmla="*/ 1102 h 3290"/>
              <a:gd name="T54" fmla="*/ 3200 w 3317"/>
              <a:gd name="T55" fmla="*/ 1569 h 3290"/>
              <a:gd name="T56" fmla="*/ 2942 w 3317"/>
              <a:gd name="T57" fmla="*/ 2057 h 3290"/>
              <a:gd name="T58" fmla="*/ 2551 w 3317"/>
              <a:gd name="T59" fmla="*/ 2528 h 3290"/>
              <a:gd name="T60" fmla="*/ 2047 w 3317"/>
              <a:gd name="T61" fmla="*/ 2935 h 3290"/>
              <a:gd name="T62" fmla="*/ 1517 w 3317"/>
              <a:gd name="T63" fmla="*/ 3197 h 3290"/>
              <a:gd name="T64" fmla="*/ 1012 w 3317"/>
              <a:gd name="T65" fmla="*/ 3290 h 3290"/>
              <a:gd name="T66" fmla="*/ 633 w 3317"/>
              <a:gd name="T67" fmla="*/ 3215 h 3290"/>
              <a:gd name="T68" fmla="*/ 460 w 3317"/>
              <a:gd name="T69" fmla="*/ 3104 h 3290"/>
              <a:gd name="T70" fmla="*/ 409 w 3317"/>
              <a:gd name="T71" fmla="*/ 3052 h 3290"/>
              <a:gd name="T72" fmla="*/ 108 w 3317"/>
              <a:gd name="T73" fmla="*/ 3077 h 3290"/>
              <a:gd name="T74" fmla="*/ 14 w 3317"/>
              <a:gd name="T75" fmla="*/ 2978 h 3290"/>
              <a:gd name="T76" fmla="*/ 0 w 3317"/>
              <a:gd name="T77" fmla="*/ 2479 h 3290"/>
              <a:gd name="T78" fmla="*/ 58 w 3317"/>
              <a:gd name="T79" fmla="*/ 2367 h 3290"/>
              <a:gd name="T80" fmla="*/ 190 w 3317"/>
              <a:gd name="T81" fmla="*/ 2374 h 3290"/>
              <a:gd name="T82" fmla="*/ 553 w 3317"/>
              <a:gd name="T83" fmla="*/ 2402 h 3290"/>
              <a:gd name="T84" fmla="*/ 720 w 3317"/>
              <a:gd name="T85" fmla="*/ 2360 h 3290"/>
              <a:gd name="T86" fmla="*/ 898 w 3317"/>
              <a:gd name="T87" fmla="*/ 2356 h 3290"/>
              <a:gd name="T88" fmla="*/ 1240 w 3317"/>
              <a:gd name="T89" fmla="*/ 2295 h 3290"/>
              <a:gd name="T90" fmla="*/ 1621 w 3317"/>
              <a:gd name="T91" fmla="*/ 2107 h 3290"/>
              <a:gd name="T92" fmla="*/ 2023 w 3317"/>
              <a:gd name="T93" fmla="*/ 1740 h 3290"/>
              <a:gd name="T94" fmla="*/ 2270 w 3317"/>
              <a:gd name="T95" fmla="*/ 1351 h 3290"/>
              <a:gd name="T96" fmla="*/ 2366 w 3317"/>
              <a:gd name="T97" fmla="*/ 993 h 3290"/>
              <a:gd name="T98" fmla="*/ 2382 w 3317"/>
              <a:gd name="T99" fmla="*/ 679 h 3290"/>
              <a:gd name="T100" fmla="*/ 2504 w 3317"/>
              <a:gd name="T101" fmla="*/ 435 h 3290"/>
              <a:gd name="T102" fmla="*/ 2370 w 3317"/>
              <a:gd name="T103" fmla="*/ 115 h 3290"/>
              <a:gd name="T104" fmla="*/ 2452 w 3317"/>
              <a:gd name="T105" fmla="*/ 5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17" h="3290">
                <a:moveTo>
                  <a:pt x="1333" y="2565"/>
                </a:moveTo>
                <a:lnTo>
                  <a:pt x="1315" y="2567"/>
                </a:lnTo>
                <a:lnTo>
                  <a:pt x="1249" y="2583"/>
                </a:lnTo>
                <a:lnTo>
                  <a:pt x="1184" y="2594"/>
                </a:lnTo>
                <a:lnTo>
                  <a:pt x="1120" y="2603"/>
                </a:lnTo>
                <a:lnTo>
                  <a:pt x="1055" y="2606"/>
                </a:lnTo>
                <a:lnTo>
                  <a:pt x="1037" y="2609"/>
                </a:lnTo>
                <a:lnTo>
                  <a:pt x="1021" y="2616"/>
                </a:lnTo>
                <a:lnTo>
                  <a:pt x="1009" y="2627"/>
                </a:lnTo>
                <a:lnTo>
                  <a:pt x="998" y="2640"/>
                </a:lnTo>
                <a:lnTo>
                  <a:pt x="992" y="2656"/>
                </a:lnTo>
                <a:lnTo>
                  <a:pt x="991" y="2674"/>
                </a:lnTo>
                <a:lnTo>
                  <a:pt x="993" y="2691"/>
                </a:lnTo>
                <a:lnTo>
                  <a:pt x="1000" y="2706"/>
                </a:lnTo>
                <a:lnTo>
                  <a:pt x="1011" y="2719"/>
                </a:lnTo>
                <a:lnTo>
                  <a:pt x="1024" y="2729"/>
                </a:lnTo>
                <a:lnTo>
                  <a:pt x="1039" y="2736"/>
                </a:lnTo>
                <a:lnTo>
                  <a:pt x="1056" y="2738"/>
                </a:lnTo>
                <a:lnTo>
                  <a:pt x="1058" y="2738"/>
                </a:lnTo>
                <a:lnTo>
                  <a:pt x="1130" y="2733"/>
                </a:lnTo>
                <a:lnTo>
                  <a:pt x="1203" y="2725"/>
                </a:lnTo>
                <a:lnTo>
                  <a:pt x="1276" y="2712"/>
                </a:lnTo>
                <a:lnTo>
                  <a:pt x="1350" y="2695"/>
                </a:lnTo>
                <a:lnTo>
                  <a:pt x="1366" y="2687"/>
                </a:lnTo>
                <a:lnTo>
                  <a:pt x="1379" y="2677"/>
                </a:lnTo>
                <a:lnTo>
                  <a:pt x="1390" y="2664"/>
                </a:lnTo>
                <a:lnTo>
                  <a:pt x="1396" y="2649"/>
                </a:lnTo>
                <a:lnTo>
                  <a:pt x="1398" y="2632"/>
                </a:lnTo>
                <a:lnTo>
                  <a:pt x="1396" y="2614"/>
                </a:lnTo>
                <a:lnTo>
                  <a:pt x="1390" y="2597"/>
                </a:lnTo>
                <a:lnTo>
                  <a:pt x="1379" y="2584"/>
                </a:lnTo>
                <a:lnTo>
                  <a:pt x="1366" y="2574"/>
                </a:lnTo>
                <a:lnTo>
                  <a:pt x="1350" y="2567"/>
                </a:lnTo>
                <a:lnTo>
                  <a:pt x="1333" y="2565"/>
                </a:lnTo>
                <a:close/>
                <a:moveTo>
                  <a:pt x="142" y="2503"/>
                </a:moveTo>
                <a:lnTo>
                  <a:pt x="215" y="2757"/>
                </a:lnTo>
                <a:lnTo>
                  <a:pt x="219" y="2778"/>
                </a:lnTo>
                <a:lnTo>
                  <a:pt x="219" y="2799"/>
                </a:lnTo>
                <a:lnTo>
                  <a:pt x="215" y="2821"/>
                </a:lnTo>
                <a:lnTo>
                  <a:pt x="208" y="2841"/>
                </a:lnTo>
                <a:lnTo>
                  <a:pt x="159" y="2937"/>
                </a:lnTo>
                <a:lnTo>
                  <a:pt x="325" y="2876"/>
                </a:lnTo>
                <a:lnTo>
                  <a:pt x="325" y="2875"/>
                </a:lnTo>
                <a:lnTo>
                  <a:pt x="318" y="2830"/>
                </a:lnTo>
                <a:lnTo>
                  <a:pt x="314" y="2784"/>
                </a:lnTo>
                <a:lnTo>
                  <a:pt x="317" y="2738"/>
                </a:lnTo>
                <a:lnTo>
                  <a:pt x="325" y="2693"/>
                </a:lnTo>
                <a:lnTo>
                  <a:pt x="337" y="2648"/>
                </a:lnTo>
                <a:lnTo>
                  <a:pt x="142" y="2503"/>
                </a:lnTo>
                <a:close/>
                <a:moveTo>
                  <a:pt x="2706" y="1048"/>
                </a:moveTo>
                <a:lnTo>
                  <a:pt x="2688" y="1048"/>
                </a:lnTo>
                <a:lnTo>
                  <a:pt x="2672" y="1054"/>
                </a:lnTo>
                <a:lnTo>
                  <a:pt x="2657" y="1062"/>
                </a:lnTo>
                <a:lnTo>
                  <a:pt x="2646" y="1075"/>
                </a:lnTo>
                <a:lnTo>
                  <a:pt x="2637" y="1089"/>
                </a:lnTo>
                <a:lnTo>
                  <a:pt x="2633" y="1106"/>
                </a:lnTo>
                <a:lnTo>
                  <a:pt x="2619" y="1200"/>
                </a:lnTo>
                <a:lnTo>
                  <a:pt x="2598" y="1294"/>
                </a:lnTo>
                <a:lnTo>
                  <a:pt x="2572" y="1387"/>
                </a:lnTo>
                <a:lnTo>
                  <a:pt x="2538" y="1479"/>
                </a:lnTo>
                <a:lnTo>
                  <a:pt x="2498" y="1570"/>
                </a:lnTo>
                <a:lnTo>
                  <a:pt x="2452" y="1659"/>
                </a:lnTo>
                <a:lnTo>
                  <a:pt x="2402" y="1745"/>
                </a:lnTo>
                <a:lnTo>
                  <a:pt x="2345" y="1830"/>
                </a:lnTo>
                <a:lnTo>
                  <a:pt x="2284" y="1913"/>
                </a:lnTo>
                <a:lnTo>
                  <a:pt x="2217" y="1991"/>
                </a:lnTo>
                <a:lnTo>
                  <a:pt x="2145" y="2068"/>
                </a:lnTo>
                <a:lnTo>
                  <a:pt x="2069" y="2141"/>
                </a:lnTo>
                <a:lnTo>
                  <a:pt x="1989" y="2210"/>
                </a:lnTo>
                <a:lnTo>
                  <a:pt x="1905" y="2275"/>
                </a:lnTo>
                <a:lnTo>
                  <a:pt x="1817" y="2337"/>
                </a:lnTo>
                <a:lnTo>
                  <a:pt x="1725" y="2392"/>
                </a:lnTo>
                <a:lnTo>
                  <a:pt x="1631" y="2445"/>
                </a:lnTo>
                <a:lnTo>
                  <a:pt x="1533" y="2491"/>
                </a:lnTo>
                <a:lnTo>
                  <a:pt x="1519" y="2500"/>
                </a:lnTo>
                <a:lnTo>
                  <a:pt x="1506" y="2513"/>
                </a:lnTo>
                <a:lnTo>
                  <a:pt x="1498" y="2527"/>
                </a:lnTo>
                <a:lnTo>
                  <a:pt x="1494" y="2543"/>
                </a:lnTo>
                <a:lnTo>
                  <a:pt x="1494" y="2561"/>
                </a:lnTo>
                <a:lnTo>
                  <a:pt x="1500" y="2578"/>
                </a:lnTo>
                <a:lnTo>
                  <a:pt x="1508" y="2591"/>
                </a:lnTo>
                <a:lnTo>
                  <a:pt x="1519" y="2602"/>
                </a:lnTo>
                <a:lnTo>
                  <a:pt x="1531" y="2610"/>
                </a:lnTo>
                <a:lnTo>
                  <a:pt x="1545" y="2615"/>
                </a:lnTo>
                <a:lnTo>
                  <a:pt x="1560" y="2616"/>
                </a:lnTo>
                <a:lnTo>
                  <a:pt x="1573" y="2615"/>
                </a:lnTo>
                <a:lnTo>
                  <a:pt x="1587" y="2611"/>
                </a:lnTo>
                <a:lnTo>
                  <a:pt x="1687" y="2563"/>
                </a:lnTo>
                <a:lnTo>
                  <a:pt x="1786" y="2512"/>
                </a:lnTo>
                <a:lnTo>
                  <a:pt x="1879" y="2454"/>
                </a:lnTo>
                <a:lnTo>
                  <a:pt x="1969" y="2393"/>
                </a:lnTo>
                <a:lnTo>
                  <a:pt x="2056" y="2328"/>
                </a:lnTo>
                <a:lnTo>
                  <a:pt x="2138" y="2259"/>
                </a:lnTo>
                <a:lnTo>
                  <a:pt x="2217" y="2187"/>
                </a:lnTo>
                <a:lnTo>
                  <a:pt x="2291" y="2111"/>
                </a:lnTo>
                <a:lnTo>
                  <a:pt x="2361" y="2032"/>
                </a:lnTo>
                <a:lnTo>
                  <a:pt x="2425" y="1951"/>
                </a:lnTo>
                <a:lnTo>
                  <a:pt x="2485" y="1866"/>
                </a:lnTo>
                <a:lnTo>
                  <a:pt x="2540" y="1779"/>
                </a:lnTo>
                <a:lnTo>
                  <a:pt x="2589" y="1689"/>
                </a:lnTo>
                <a:lnTo>
                  <a:pt x="2633" y="1598"/>
                </a:lnTo>
                <a:lnTo>
                  <a:pt x="2671" y="1505"/>
                </a:lnTo>
                <a:lnTo>
                  <a:pt x="2704" y="1411"/>
                </a:lnTo>
                <a:lnTo>
                  <a:pt x="2730" y="1315"/>
                </a:lnTo>
                <a:lnTo>
                  <a:pt x="2751" y="1218"/>
                </a:lnTo>
                <a:lnTo>
                  <a:pt x="2765" y="1121"/>
                </a:lnTo>
                <a:lnTo>
                  <a:pt x="2764" y="1103"/>
                </a:lnTo>
                <a:lnTo>
                  <a:pt x="2760" y="1086"/>
                </a:lnTo>
                <a:lnTo>
                  <a:pt x="2750" y="1072"/>
                </a:lnTo>
                <a:lnTo>
                  <a:pt x="2738" y="1060"/>
                </a:lnTo>
                <a:lnTo>
                  <a:pt x="2724" y="1053"/>
                </a:lnTo>
                <a:lnTo>
                  <a:pt x="2706" y="1048"/>
                </a:lnTo>
                <a:close/>
                <a:moveTo>
                  <a:pt x="2524" y="141"/>
                </a:moveTo>
                <a:lnTo>
                  <a:pt x="2670" y="333"/>
                </a:lnTo>
                <a:lnTo>
                  <a:pt x="2715" y="321"/>
                </a:lnTo>
                <a:lnTo>
                  <a:pt x="2762" y="313"/>
                </a:lnTo>
                <a:lnTo>
                  <a:pt x="2809" y="310"/>
                </a:lnTo>
                <a:lnTo>
                  <a:pt x="2854" y="313"/>
                </a:lnTo>
                <a:lnTo>
                  <a:pt x="2900" y="320"/>
                </a:lnTo>
                <a:lnTo>
                  <a:pt x="2962" y="157"/>
                </a:lnTo>
                <a:lnTo>
                  <a:pt x="2865" y="206"/>
                </a:lnTo>
                <a:lnTo>
                  <a:pt x="2845" y="213"/>
                </a:lnTo>
                <a:lnTo>
                  <a:pt x="2823" y="217"/>
                </a:lnTo>
                <a:lnTo>
                  <a:pt x="2802" y="217"/>
                </a:lnTo>
                <a:lnTo>
                  <a:pt x="2780" y="213"/>
                </a:lnTo>
                <a:lnTo>
                  <a:pt x="2524" y="141"/>
                </a:lnTo>
                <a:close/>
                <a:moveTo>
                  <a:pt x="2499" y="0"/>
                </a:moveTo>
                <a:lnTo>
                  <a:pt x="2522" y="4"/>
                </a:lnTo>
                <a:lnTo>
                  <a:pt x="2811" y="85"/>
                </a:lnTo>
                <a:lnTo>
                  <a:pt x="2934" y="25"/>
                </a:lnTo>
                <a:lnTo>
                  <a:pt x="2957" y="16"/>
                </a:lnTo>
                <a:lnTo>
                  <a:pt x="2980" y="13"/>
                </a:lnTo>
                <a:lnTo>
                  <a:pt x="3004" y="14"/>
                </a:lnTo>
                <a:lnTo>
                  <a:pt x="3028" y="21"/>
                </a:lnTo>
                <a:lnTo>
                  <a:pt x="3050" y="30"/>
                </a:lnTo>
                <a:lnTo>
                  <a:pt x="3069" y="45"/>
                </a:lnTo>
                <a:lnTo>
                  <a:pt x="3085" y="63"/>
                </a:lnTo>
                <a:lnTo>
                  <a:pt x="3096" y="83"/>
                </a:lnTo>
                <a:lnTo>
                  <a:pt x="3102" y="104"/>
                </a:lnTo>
                <a:lnTo>
                  <a:pt x="3106" y="127"/>
                </a:lnTo>
                <a:lnTo>
                  <a:pt x="3105" y="149"/>
                </a:lnTo>
                <a:lnTo>
                  <a:pt x="3098" y="172"/>
                </a:lnTo>
                <a:lnTo>
                  <a:pt x="3024" y="368"/>
                </a:lnTo>
                <a:lnTo>
                  <a:pt x="3064" y="393"/>
                </a:lnTo>
                <a:lnTo>
                  <a:pt x="3101" y="425"/>
                </a:lnTo>
                <a:lnTo>
                  <a:pt x="3105" y="427"/>
                </a:lnTo>
                <a:lnTo>
                  <a:pt x="3111" y="433"/>
                </a:lnTo>
                <a:lnTo>
                  <a:pt x="3118" y="441"/>
                </a:lnTo>
                <a:lnTo>
                  <a:pt x="3128" y="452"/>
                </a:lnTo>
                <a:lnTo>
                  <a:pt x="3136" y="461"/>
                </a:lnTo>
                <a:lnTo>
                  <a:pt x="3145" y="471"/>
                </a:lnTo>
                <a:lnTo>
                  <a:pt x="3151" y="478"/>
                </a:lnTo>
                <a:lnTo>
                  <a:pt x="3188" y="527"/>
                </a:lnTo>
                <a:lnTo>
                  <a:pt x="3221" y="580"/>
                </a:lnTo>
                <a:lnTo>
                  <a:pt x="3248" y="637"/>
                </a:lnTo>
                <a:lnTo>
                  <a:pt x="3270" y="696"/>
                </a:lnTo>
                <a:lnTo>
                  <a:pt x="3289" y="757"/>
                </a:lnTo>
                <a:lnTo>
                  <a:pt x="3303" y="822"/>
                </a:lnTo>
                <a:lnTo>
                  <a:pt x="3312" y="889"/>
                </a:lnTo>
                <a:lnTo>
                  <a:pt x="3317" y="958"/>
                </a:lnTo>
                <a:lnTo>
                  <a:pt x="3317" y="1030"/>
                </a:lnTo>
                <a:lnTo>
                  <a:pt x="3314" y="1102"/>
                </a:lnTo>
                <a:lnTo>
                  <a:pt x="3305" y="1177"/>
                </a:lnTo>
                <a:lnTo>
                  <a:pt x="3292" y="1252"/>
                </a:lnTo>
                <a:lnTo>
                  <a:pt x="3276" y="1330"/>
                </a:lnTo>
                <a:lnTo>
                  <a:pt x="3254" y="1409"/>
                </a:lnTo>
                <a:lnTo>
                  <a:pt x="3229" y="1489"/>
                </a:lnTo>
                <a:lnTo>
                  <a:pt x="3200" y="1569"/>
                </a:lnTo>
                <a:lnTo>
                  <a:pt x="3167" y="1650"/>
                </a:lnTo>
                <a:lnTo>
                  <a:pt x="3129" y="1731"/>
                </a:lnTo>
                <a:lnTo>
                  <a:pt x="3089" y="1812"/>
                </a:lnTo>
                <a:lnTo>
                  <a:pt x="3043" y="1894"/>
                </a:lnTo>
                <a:lnTo>
                  <a:pt x="2995" y="1976"/>
                </a:lnTo>
                <a:lnTo>
                  <a:pt x="2942" y="2057"/>
                </a:lnTo>
                <a:lnTo>
                  <a:pt x="2886" y="2138"/>
                </a:lnTo>
                <a:lnTo>
                  <a:pt x="2826" y="2219"/>
                </a:lnTo>
                <a:lnTo>
                  <a:pt x="2763" y="2298"/>
                </a:lnTo>
                <a:lnTo>
                  <a:pt x="2695" y="2376"/>
                </a:lnTo>
                <a:lnTo>
                  <a:pt x="2625" y="2453"/>
                </a:lnTo>
                <a:lnTo>
                  <a:pt x="2551" y="2528"/>
                </a:lnTo>
                <a:lnTo>
                  <a:pt x="2471" y="2606"/>
                </a:lnTo>
                <a:lnTo>
                  <a:pt x="2389" y="2679"/>
                </a:lnTo>
                <a:lnTo>
                  <a:pt x="2306" y="2748"/>
                </a:lnTo>
                <a:lnTo>
                  <a:pt x="2220" y="2814"/>
                </a:lnTo>
                <a:lnTo>
                  <a:pt x="2135" y="2877"/>
                </a:lnTo>
                <a:lnTo>
                  <a:pt x="2047" y="2935"/>
                </a:lnTo>
                <a:lnTo>
                  <a:pt x="1960" y="2990"/>
                </a:lnTo>
                <a:lnTo>
                  <a:pt x="1871" y="3040"/>
                </a:lnTo>
                <a:lnTo>
                  <a:pt x="1782" y="3086"/>
                </a:lnTo>
                <a:lnTo>
                  <a:pt x="1694" y="3128"/>
                </a:lnTo>
                <a:lnTo>
                  <a:pt x="1605" y="3165"/>
                </a:lnTo>
                <a:lnTo>
                  <a:pt x="1517" y="3197"/>
                </a:lnTo>
                <a:lnTo>
                  <a:pt x="1430" y="3225"/>
                </a:lnTo>
                <a:lnTo>
                  <a:pt x="1343" y="3248"/>
                </a:lnTo>
                <a:lnTo>
                  <a:pt x="1259" y="3267"/>
                </a:lnTo>
                <a:lnTo>
                  <a:pt x="1175" y="3280"/>
                </a:lnTo>
                <a:lnTo>
                  <a:pt x="1092" y="3288"/>
                </a:lnTo>
                <a:lnTo>
                  <a:pt x="1012" y="3290"/>
                </a:lnTo>
                <a:lnTo>
                  <a:pt x="943" y="3288"/>
                </a:lnTo>
                <a:lnTo>
                  <a:pt x="876" y="3282"/>
                </a:lnTo>
                <a:lnTo>
                  <a:pt x="811" y="3271"/>
                </a:lnTo>
                <a:lnTo>
                  <a:pt x="749" y="3257"/>
                </a:lnTo>
                <a:lnTo>
                  <a:pt x="689" y="3238"/>
                </a:lnTo>
                <a:lnTo>
                  <a:pt x="633" y="3215"/>
                </a:lnTo>
                <a:lnTo>
                  <a:pt x="579" y="3188"/>
                </a:lnTo>
                <a:lnTo>
                  <a:pt x="529" y="3157"/>
                </a:lnTo>
                <a:lnTo>
                  <a:pt x="481" y="3123"/>
                </a:lnTo>
                <a:lnTo>
                  <a:pt x="476" y="3118"/>
                </a:lnTo>
                <a:lnTo>
                  <a:pt x="469" y="3111"/>
                </a:lnTo>
                <a:lnTo>
                  <a:pt x="460" y="3104"/>
                </a:lnTo>
                <a:lnTo>
                  <a:pt x="452" y="3096"/>
                </a:lnTo>
                <a:lnTo>
                  <a:pt x="444" y="3088"/>
                </a:lnTo>
                <a:lnTo>
                  <a:pt x="437" y="3083"/>
                </a:lnTo>
                <a:lnTo>
                  <a:pt x="433" y="3079"/>
                </a:lnTo>
                <a:lnTo>
                  <a:pt x="432" y="3077"/>
                </a:lnTo>
                <a:lnTo>
                  <a:pt x="409" y="3052"/>
                </a:lnTo>
                <a:lnTo>
                  <a:pt x="390" y="3026"/>
                </a:lnTo>
                <a:lnTo>
                  <a:pt x="373" y="2998"/>
                </a:lnTo>
                <a:lnTo>
                  <a:pt x="174" y="3072"/>
                </a:lnTo>
                <a:lnTo>
                  <a:pt x="153" y="3078"/>
                </a:lnTo>
                <a:lnTo>
                  <a:pt x="132" y="3080"/>
                </a:lnTo>
                <a:lnTo>
                  <a:pt x="108" y="3077"/>
                </a:lnTo>
                <a:lnTo>
                  <a:pt x="84" y="3069"/>
                </a:lnTo>
                <a:lnTo>
                  <a:pt x="63" y="3058"/>
                </a:lnTo>
                <a:lnTo>
                  <a:pt x="45" y="3042"/>
                </a:lnTo>
                <a:lnTo>
                  <a:pt x="31" y="3023"/>
                </a:lnTo>
                <a:lnTo>
                  <a:pt x="20" y="3001"/>
                </a:lnTo>
                <a:lnTo>
                  <a:pt x="14" y="2978"/>
                </a:lnTo>
                <a:lnTo>
                  <a:pt x="13" y="2955"/>
                </a:lnTo>
                <a:lnTo>
                  <a:pt x="17" y="2931"/>
                </a:lnTo>
                <a:lnTo>
                  <a:pt x="25" y="2909"/>
                </a:lnTo>
                <a:lnTo>
                  <a:pt x="87" y="2787"/>
                </a:lnTo>
                <a:lnTo>
                  <a:pt x="4" y="2501"/>
                </a:lnTo>
                <a:lnTo>
                  <a:pt x="0" y="2479"/>
                </a:lnTo>
                <a:lnTo>
                  <a:pt x="0" y="2457"/>
                </a:lnTo>
                <a:lnTo>
                  <a:pt x="3" y="2436"/>
                </a:lnTo>
                <a:lnTo>
                  <a:pt x="12" y="2416"/>
                </a:lnTo>
                <a:lnTo>
                  <a:pt x="23" y="2398"/>
                </a:lnTo>
                <a:lnTo>
                  <a:pt x="39" y="2381"/>
                </a:lnTo>
                <a:lnTo>
                  <a:pt x="58" y="2367"/>
                </a:lnTo>
                <a:lnTo>
                  <a:pt x="79" y="2358"/>
                </a:lnTo>
                <a:lnTo>
                  <a:pt x="101" y="2353"/>
                </a:lnTo>
                <a:lnTo>
                  <a:pt x="125" y="2351"/>
                </a:lnTo>
                <a:lnTo>
                  <a:pt x="148" y="2355"/>
                </a:lnTo>
                <a:lnTo>
                  <a:pt x="169" y="2362"/>
                </a:lnTo>
                <a:lnTo>
                  <a:pt x="190" y="2374"/>
                </a:lnTo>
                <a:lnTo>
                  <a:pt x="400" y="2530"/>
                </a:lnTo>
                <a:lnTo>
                  <a:pt x="419" y="2505"/>
                </a:lnTo>
                <a:lnTo>
                  <a:pt x="440" y="2482"/>
                </a:lnTo>
                <a:lnTo>
                  <a:pt x="475" y="2451"/>
                </a:lnTo>
                <a:lnTo>
                  <a:pt x="513" y="2425"/>
                </a:lnTo>
                <a:lnTo>
                  <a:pt x="553" y="2402"/>
                </a:lnTo>
                <a:lnTo>
                  <a:pt x="595" y="2384"/>
                </a:lnTo>
                <a:lnTo>
                  <a:pt x="639" y="2370"/>
                </a:lnTo>
                <a:lnTo>
                  <a:pt x="686" y="2362"/>
                </a:lnTo>
                <a:lnTo>
                  <a:pt x="692" y="2361"/>
                </a:lnTo>
                <a:lnTo>
                  <a:pt x="704" y="2361"/>
                </a:lnTo>
                <a:lnTo>
                  <a:pt x="720" y="2360"/>
                </a:lnTo>
                <a:lnTo>
                  <a:pt x="738" y="2359"/>
                </a:lnTo>
                <a:lnTo>
                  <a:pt x="757" y="2359"/>
                </a:lnTo>
                <a:lnTo>
                  <a:pt x="776" y="2359"/>
                </a:lnTo>
                <a:lnTo>
                  <a:pt x="793" y="2360"/>
                </a:lnTo>
                <a:lnTo>
                  <a:pt x="844" y="2359"/>
                </a:lnTo>
                <a:lnTo>
                  <a:pt x="898" y="2356"/>
                </a:lnTo>
                <a:lnTo>
                  <a:pt x="952" y="2351"/>
                </a:lnTo>
                <a:lnTo>
                  <a:pt x="1008" y="2345"/>
                </a:lnTo>
                <a:lnTo>
                  <a:pt x="1064" y="2337"/>
                </a:lnTo>
                <a:lnTo>
                  <a:pt x="1122" y="2326"/>
                </a:lnTo>
                <a:lnTo>
                  <a:pt x="1181" y="2312"/>
                </a:lnTo>
                <a:lnTo>
                  <a:pt x="1240" y="2295"/>
                </a:lnTo>
                <a:lnTo>
                  <a:pt x="1301" y="2274"/>
                </a:lnTo>
                <a:lnTo>
                  <a:pt x="1363" y="2250"/>
                </a:lnTo>
                <a:lnTo>
                  <a:pt x="1426" y="2221"/>
                </a:lnTo>
                <a:lnTo>
                  <a:pt x="1490" y="2187"/>
                </a:lnTo>
                <a:lnTo>
                  <a:pt x="1555" y="2149"/>
                </a:lnTo>
                <a:lnTo>
                  <a:pt x="1621" y="2107"/>
                </a:lnTo>
                <a:lnTo>
                  <a:pt x="1688" y="2058"/>
                </a:lnTo>
                <a:lnTo>
                  <a:pt x="1756" y="2004"/>
                </a:lnTo>
                <a:lnTo>
                  <a:pt x="1825" y="1944"/>
                </a:lnTo>
                <a:lnTo>
                  <a:pt x="1894" y="1877"/>
                </a:lnTo>
                <a:lnTo>
                  <a:pt x="1962" y="1808"/>
                </a:lnTo>
                <a:lnTo>
                  <a:pt x="2023" y="1740"/>
                </a:lnTo>
                <a:lnTo>
                  <a:pt x="2077" y="1672"/>
                </a:lnTo>
                <a:lnTo>
                  <a:pt x="2126" y="1606"/>
                </a:lnTo>
                <a:lnTo>
                  <a:pt x="2170" y="1541"/>
                </a:lnTo>
                <a:lnTo>
                  <a:pt x="2208" y="1476"/>
                </a:lnTo>
                <a:lnTo>
                  <a:pt x="2241" y="1413"/>
                </a:lnTo>
                <a:lnTo>
                  <a:pt x="2270" y="1351"/>
                </a:lnTo>
                <a:lnTo>
                  <a:pt x="2295" y="1289"/>
                </a:lnTo>
                <a:lnTo>
                  <a:pt x="2315" y="1228"/>
                </a:lnTo>
                <a:lnTo>
                  <a:pt x="2333" y="1168"/>
                </a:lnTo>
                <a:lnTo>
                  <a:pt x="2347" y="1109"/>
                </a:lnTo>
                <a:lnTo>
                  <a:pt x="2357" y="1050"/>
                </a:lnTo>
                <a:lnTo>
                  <a:pt x="2366" y="993"/>
                </a:lnTo>
                <a:lnTo>
                  <a:pt x="2372" y="936"/>
                </a:lnTo>
                <a:lnTo>
                  <a:pt x="2376" y="880"/>
                </a:lnTo>
                <a:lnTo>
                  <a:pt x="2379" y="824"/>
                </a:lnTo>
                <a:lnTo>
                  <a:pt x="2380" y="769"/>
                </a:lnTo>
                <a:lnTo>
                  <a:pt x="2378" y="724"/>
                </a:lnTo>
                <a:lnTo>
                  <a:pt x="2382" y="679"/>
                </a:lnTo>
                <a:lnTo>
                  <a:pt x="2390" y="634"/>
                </a:lnTo>
                <a:lnTo>
                  <a:pt x="2404" y="591"/>
                </a:lnTo>
                <a:lnTo>
                  <a:pt x="2422" y="549"/>
                </a:lnTo>
                <a:lnTo>
                  <a:pt x="2445" y="508"/>
                </a:lnTo>
                <a:lnTo>
                  <a:pt x="2472" y="471"/>
                </a:lnTo>
                <a:lnTo>
                  <a:pt x="2504" y="435"/>
                </a:lnTo>
                <a:lnTo>
                  <a:pt x="2527" y="414"/>
                </a:lnTo>
                <a:lnTo>
                  <a:pt x="2552" y="395"/>
                </a:lnTo>
                <a:lnTo>
                  <a:pt x="2394" y="188"/>
                </a:lnTo>
                <a:lnTo>
                  <a:pt x="2381" y="165"/>
                </a:lnTo>
                <a:lnTo>
                  <a:pt x="2372" y="141"/>
                </a:lnTo>
                <a:lnTo>
                  <a:pt x="2370" y="115"/>
                </a:lnTo>
                <a:lnTo>
                  <a:pt x="2373" y="90"/>
                </a:lnTo>
                <a:lnTo>
                  <a:pt x="2383" y="64"/>
                </a:lnTo>
                <a:lnTo>
                  <a:pt x="2395" y="45"/>
                </a:lnTo>
                <a:lnTo>
                  <a:pt x="2412" y="28"/>
                </a:lnTo>
                <a:lnTo>
                  <a:pt x="2431" y="14"/>
                </a:lnTo>
                <a:lnTo>
                  <a:pt x="2452" y="5"/>
                </a:lnTo>
                <a:lnTo>
                  <a:pt x="2475" y="0"/>
                </a:lnTo>
                <a:lnTo>
                  <a:pt x="24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0" name="Group 769"/>
          <p:cNvGrpSpPr/>
          <p:nvPr/>
        </p:nvGrpSpPr>
        <p:grpSpPr>
          <a:xfrm>
            <a:off x="2599658" y="5006975"/>
            <a:ext cx="434975" cy="544512"/>
            <a:chOff x="2547938" y="5006975"/>
            <a:chExt cx="434975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4" name="Freeform 122"/>
            <p:cNvSpPr>
              <a:spLocks noEditPoints="1"/>
            </p:cNvSpPr>
            <p:nvPr/>
          </p:nvSpPr>
          <p:spPr bwMode="auto">
            <a:xfrm>
              <a:off x="2547938" y="5006975"/>
              <a:ext cx="434975" cy="466725"/>
            </a:xfrm>
            <a:custGeom>
              <a:avLst/>
              <a:gdLst>
                <a:gd name="T0" fmla="*/ 1249 w 2736"/>
                <a:gd name="T1" fmla="*/ 2583 h 2941"/>
                <a:gd name="T2" fmla="*/ 1368 w 2736"/>
                <a:gd name="T3" fmla="*/ 2644 h 2941"/>
                <a:gd name="T4" fmla="*/ 1424 w 2736"/>
                <a:gd name="T5" fmla="*/ 2565 h 2941"/>
                <a:gd name="T6" fmla="*/ 1904 w 2736"/>
                <a:gd name="T7" fmla="*/ 1923 h 2941"/>
                <a:gd name="T8" fmla="*/ 1847 w 2736"/>
                <a:gd name="T9" fmla="*/ 2001 h 2941"/>
                <a:gd name="T10" fmla="*/ 1981 w 2736"/>
                <a:gd name="T11" fmla="*/ 2040 h 2941"/>
                <a:gd name="T12" fmla="*/ 2011 w 2736"/>
                <a:gd name="T13" fmla="*/ 1948 h 2941"/>
                <a:gd name="T14" fmla="*/ 754 w 2736"/>
                <a:gd name="T15" fmla="*/ 1926 h 2941"/>
                <a:gd name="T16" fmla="*/ 725 w 2736"/>
                <a:gd name="T17" fmla="*/ 2018 h 2941"/>
                <a:gd name="T18" fmla="*/ 868 w 2736"/>
                <a:gd name="T19" fmla="*/ 2031 h 2941"/>
                <a:gd name="T20" fmla="*/ 868 w 2736"/>
                <a:gd name="T21" fmla="*/ 1934 h 2941"/>
                <a:gd name="T22" fmla="*/ 1749 w 2736"/>
                <a:gd name="T23" fmla="*/ 1570 h 2941"/>
                <a:gd name="T24" fmla="*/ 1441 w 2736"/>
                <a:gd name="T25" fmla="*/ 1738 h 2941"/>
                <a:gd name="T26" fmla="*/ 1296 w 2736"/>
                <a:gd name="T27" fmla="*/ 1848 h 2941"/>
                <a:gd name="T28" fmla="*/ 1253 w 2736"/>
                <a:gd name="T29" fmla="*/ 1916 h 2941"/>
                <a:gd name="T30" fmla="*/ 1261 w 2736"/>
                <a:gd name="T31" fmla="*/ 2020 h 2941"/>
                <a:gd name="T32" fmla="*/ 1414 w 2736"/>
                <a:gd name="T33" fmla="*/ 2174 h 2941"/>
                <a:gd name="T34" fmla="*/ 1517 w 2736"/>
                <a:gd name="T35" fmla="*/ 2183 h 2941"/>
                <a:gd name="T36" fmla="*/ 1583 w 2736"/>
                <a:gd name="T37" fmla="*/ 2138 h 2941"/>
                <a:gd name="T38" fmla="*/ 1692 w 2736"/>
                <a:gd name="T39" fmla="*/ 1992 h 2941"/>
                <a:gd name="T40" fmla="*/ 1858 w 2736"/>
                <a:gd name="T41" fmla="*/ 1680 h 2941"/>
                <a:gd name="T42" fmla="*/ 1826 w 2736"/>
                <a:gd name="T43" fmla="*/ 1573 h 2941"/>
                <a:gd name="T44" fmla="*/ 1260 w 2736"/>
                <a:gd name="T45" fmla="*/ 1407 h 2941"/>
                <a:gd name="T46" fmla="*/ 1290 w 2736"/>
                <a:gd name="T47" fmla="*/ 1499 h 2941"/>
                <a:gd name="T48" fmla="*/ 1424 w 2736"/>
                <a:gd name="T49" fmla="*/ 1461 h 2941"/>
                <a:gd name="T50" fmla="*/ 1368 w 2736"/>
                <a:gd name="T51" fmla="*/ 1382 h 2941"/>
                <a:gd name="T52" fmla="*/ 833 w 2736"/>
                <a:gd name="T53" fmla="*/ 554 h 2941"/>
                <a:gd name="T54" fmla="*/ 847 w 2736"/>
                <a:gd name="T55" fmla="*/ 639 h 2941"/>
                <a:gd name="T56" fmla="*/ 1227 w 2736"/>
                <a:gd name="T57" fmla="*/ 719 h 2941"/>
                <a:gd name="T58" fmla="*/ 1365 w 2736"/>
                <a:gd name="T59" fmla="*/ 680 h 2941"/>
                <a:gd name="T60" fmla="*/ 1309 w 2736"/>
                <a:gd name="T61" fmla="*/ 601 h 2941"/>
                <a:gd name="T62" fmla="*/ 964 w 2736"/>
                <a:gd name="T63" fmla="*/ 554 h 2941"/>
                <a:gd name="T64" fmla="*/ 545 w 2736"/>
                <a:gd name="T65" fmla="*/ 266 h 2941"/>
                <a:gd name="T66" fmla="*/ 584 w 2736"/>
                <a:gd name="T67" fmla="*/ 452 h 2941"/>
                <a:gd name="T68" fmla="*/ 697 w 2736"/>
                <a:gd name="T69" fmla="*/ 531 h 2941"/>
                <a:gd name="T70" fmla="*/ 737 w 2736"/>
                <a:gd name="T71" fmla="*/ 454 h 2941"/>
                <a:gd name="T72" fmla="*/ 658 w 2736"/>
                <a:gd name="T73" fmla="*/ 326 h 2941"/>
                <a:gd name="T74" fmla="*/ 593 w 2736"/>
                <a:gd name="T75" fmla="*/ 241 h 2941"/>
                <a:gd name="T76" fmla="*/ 2703 w 2736"/>
                <a:gd name="T77" fmla="*/ 261 h 2941"/>
                <a:gd name="T78" fmla="*/ 2463 w 2736"/>
                <a:gd name="T79" fmla="*/ 621 h 2941"/>
                <a:gd name="T80" fmla="*/ 2043 w 2736"/>
                <a:gd name="T81" fmla="*/ 888 h 2941"/>
                <a:gd name="T82" fmla="*/ 1907 w 2736"/>
                <a:gd name="T83" fmla="*/ 1327 h 2941"/>
                <a:gd name="T84" fmla="*/ 2177 w 2736"/>
                <a:gd name="T85" fmla="*/ 1671 h 2941"/>
                <a:gd name="T86" fmla="*/ 2253 w 2736"/>
                <a:gd name="T87" fmla="*/ 2119 h 2941"/>
                <a:gd name="T88" fmla="*/ 2109 w 2736"/>
                <a:gd name="T89" fmla="*/ 2536 h 2941"/>
                <a:gd name="T90" fmla="*/ 1794 w 2736"/>
                <a:gd name="T91" fmla="*/ 2829 h 2941"/>
                <a:gd name="T92" fmla="*/ 1366 w 2736"/>
                <a:gd name="T93" fmla="*/ 2941 h 2941"/>
                <a:gd name="T94" fmla="*/ 938 w 2736"/>
                <a:gd name="T95" fmla="*/ 2829 h 2941"/>
                <a:gd name="T96" fmla="*/ 623 w 2736"/>
                <a:gd name="T97" fmla="*/ 2536 h 2941"/>
                <a:gd name="T98" fmla="*/ 479 w 2736"/>
                <a:gd name="T99" fmla="*/ 2119 h 2941"/>
                <a:gd name="T100" fmla="*/ 556 w 2736"/>
                <a:gd name="T101" fmla="*/ 1669 h 2941"/>
                <a:gd name="T102" fmla="*/ 828 w 2736"/>
                <a:gd name="T103" fmla="*/ 1325 h 2941"/>
                <a:gd name="T104" fmla="*/ 694 w 2736"/>
                <a:gd name="T105" fmla="*/ 888 h 2941"/>
                <a:gd name="T106" fmla="*/ 273 w 2736"/>
                <a:gd name="T107" fmla="*/ 621 h 2941"/>
                <a:gd name="T108" fmla="*/ 33 w 2736"/>
                <a:gd name="T109" fmla="*/ 261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6" h="2941">
                  <a:moveTo>
                    <a:pt x="1309" y="2523"/>
                  </a:moveTo>
                  <a:lnTo>
                    <a:pt x="1290" y="2527"/>
                  </a:lnTo>
                  <a:lnTo>
                    <a:pt x="1274" y="2535"/>
                  </a:lnTo>
                  <a:lnTo>
                    <a:pt x="1260" y="2548"/>
                  </a:lnTo>
                  <a:lnTo>
                    <a:pt x="1253" y="2565"/>
                  </a:lnTo>
                  <a:lnTo>
                    <a:pt x="1249" y="2583"/>
                  </a:lnTo>
                  <a:lnTo>
                    <a:pt x="1253" y="2603"/>
                  </a:lnTo>
                  <a:lnTo>
                    <a:pt x="1260" y="2620"/>
                  </a:lnTo>
                  <a:lnTo>
                    <a:pt x="1274" y="2632"/>
                  </a:lnTo>
                  <a:lnTo>
                    <a:pt x="1290" y="2641"/>
                  </a:lnTo>
                  <a:lnTo>
                    <a:pt x="1309" y="2644"/>
                  </a:lnTo>
                  <a:lnTo>
                    <a:pt x="1368" y="2644"/>
                  </a:lnTo>
                  <a:lnTo>
                    <a:pt x="1387" y="2641"/>
                  </a:lnTo>
                  <a:lnTo>
                    <a:pt x="1403" y="2632"/>
                  </a:lnTo>
                  <a:lnTo>
                    <a:pt x="1416" y="2620"/>
                  </a:lnTo>
                  <a:lnTo>
                    <a:pt x="1424" y="2603"/>
                  </a:lnTo>
                  <a:lnTo>
                    <a:pt x="1427" y="2583"/>
                  </a:lnTo>
                  <a:lnTo>
                    <a:pt x="1424" y="2565"/>
                  </a:lnTo>
                  <a:lnTo>
                    <a:pt x="1416" y="2548"/>
                  </a:lnTo>
                  <a:lnTo>
                    <a:pt x="1403" y="2535"/>
                  </a:lnTo>
                  <a:lnTo>
                    <a:pt x="1387" y="2527"/>
                  </a:lnTo>
                  <a:lnTo>
                    <a:pt x="1368" y="2523"/>
                  </a:lnTo>
                  <a:lnTo>
                    <a:pt x="1309" y="2523"/>
                  </a:lnTo>
                  <a:close/>
                  <a:moveTo>
                    <a:pt x="1904" y="1923"/>
                  </a:moveTo>
                  <a:lnTo>
                    <a:pt x="1885" y="1926"/>
                  </a:lnTo>
                  <a:lnTo>
                    <a:pt x="1868" y="1934"/>
                  </a:lnTo>
                  <a:lnTo>
                    <a:pt x="1855" y="1948"/>
                  </a:lnTo>
                  <a:lnTo>
                    <a:pt x="1847" y="1964"/>
                  </a:lnTo>
                  <a:lnTo>
                    <a:pt x="1844" y="1983"/>
                  </a:lnTo>
                  <a:lnTo>
                    <a:pt x="1847" y="2001"/>
                  </a:lnTo>
                  <a:lnTo>
                    <a:pt x="1855" y="2018"/>
                  </a:lnTo>
                  <a:lnTo>
                    <a:pt x="1868" y="2031"/>
                  </a:lnTo>
                  <a:lnTo>
                    <a:pt x="1885" y="2040"/>
                  </a:lnTo>
                  <a:lnTo>
                    <a:pt x="1904" y="2043"/>
                  </a:lnTo>
                  <a:lnTo>
                    <a:pt x="1963" y="2043"/>
                  </a:lnTo>
                  <a:lnTo>
                    <a:pt x="1981" y="2040"/>
                  </a:lnTo>
                  <a:lnTo>
                    <a:pt x="1998" y="2031"/>
                  </a:lnTo>
                  <a:lnTo>
                    <a:pt x="2011" y="2018"/>
                  </a:lnTo>
                  <a:lnTo>
                    <a:pt x="2019" y="2001"/>
                  </a:lnTo>
                  <a:lnTo>
                    <a:pt x="2022" y="1983"/>
                  </a:lnTo>
                  <a:lnTo>
                    <a:pt x="2019" y="1964"/>
                  </a:lnTo>
                  <a:lnTo>
                    <a:pt x="2011" y="1948"/>
                  </a:lnTo>
                  <a:lnTo>
                    <a:pt x="1998" y="1934"/>
                  </a:lnTo>
                  <a:lnTo>
                    <a:pt x="1981" y="1926"/>
                  </a:lnTo>
                  <a:lnTo>
                    <a:pt x="1963" y="1923"/>
                  </a:lnTo>
                  <a:lnTo>
                    <a:pt x="1904" y="1923"/>
                  </a:lnTo>
                  <a:close/>
                  <a:moveTo>
                    <a:pt x="773" y="1923"/>
                  </a:moveTo>
                  <a:lnTo>
                    <a:pt x="754" y="1926"/>
                  </a:lnTo>
                  <a:lnTo>
                    <a:pt x="738" y="1934"/>
                  </a:lnTo>
                  <a:lnTo>
                    <a:pt x="725" y="1948"/>
                  </a:lnTo>
                  <a:lnTo>
                    <a:pt x="717" y="1964"/>
                  </a:lnTo>
                  <a:lnTo>
                    <a:pt x="714" y="1983"/>
                  </a:lnTo>
                  <a:lnTo>
                    <a:pt x="717" y="2001"/>
                  </a:lnTo>
                  <a:lnTo>
                    <a:pt x="725" y="2018"/>
                  </a:lnTo>
                  <a:lnTo>
                    <a:pt x="738" y="2031"/>
                  </a:lnTo>
                  <a:lnTo>
                    <a:pt x="754" y="2040"/>
                  </a:lnTo>
                  <a:lnTo>
                    <a:pt x="773" y="2043"/>
                  </a:lnTo>
                  <a:lnTo>
                    <a:pt x="832" y="2043"/>
                  </a:lnTo>
                  <a:lnTo>
                    <a:pt x="851" y="2040"/>
                  </a:lnTo>
                  <a:lnTo>
                    <a:pt x="868" y="2031"/>
                  </a:lnTo>
                  <a:lnTo>
                    <a:pt x="881" y="2018"/>
                  </a:lnTo>
                  <a:lnTo>
                    <a:pt x="889" y="2001"/>
                  </a:lnTo>
                  <a:lnTo>
                    <a:pt x="893" y="1983"/>
                  </a:lnTo>
                  <a:lnTo>
                    <a:pt x="889" y="1964"/>
                  </a:lnTo>
                  <a:lnTo>
                    <a:pt x="881" y="1948"/>
                  </a:lnTo>
                  <a:lnTo>
                    <a:pt x="868" y="1934"/>
                  </a:lnTo>
                  <a:lnTo>
                    <a:pt x="851" y="1926"/>
                  </a:lnTo>
                  <a:lnTo>
                    <a:pt x="832" y="1923"/>
                  </a:lnTo>
                  <a:lnTo>
                    <a:pt x="773" y="1923"/>
                  </a:lnTo>
                  <a:close/>
                  <a:moveTo>
                    <a:pt x="1788" y="1563"/>
                  </a:moveTo>
                  <a:lnTo>
                    <a:pt x="1768" y="1564"/>
                  </a:lnTo>
                  <a:lnTo>
                    <a:pt x="1749" y="1570"/>
                  </a:lnTo>
                  <a:lnTo>
                    <a:pt x="1684" y="1603"/>
                  </a:lnTo>
                  <a:lnTo>
                    <a:pt x="1625" y="1633"/>
                  </a:lnTo>
                  <a:lnTo>
                    <a:pt x="1571" y="1662"/>
                  </a:lnTo>
                  <a:lnTo>
                    <a:pt x="1523" y="1690"/>
                  </a:lnTo>
                  <a:lnTo>
                    <a:pt x="1480" y="1715"/>
                  </a:lnTo>
                  <a:lnTo>
                    <a:pt x="1441" y="1738"/>
                  </a:lnTo>
                  <a:lnTo>
                    <a:pt x="1407" y="1761"/>
                  </a:lnTo>
                  <a:lnTo>
                    <a:pt x="1378" y="1781"/>
                  </a:lnTo>
                  <a:lnTo>
                    <a:pt x="1352" y="1800"/>
                  </a:lnTo>
                  <a:lnTo>
                    <a:pt x="1330" y="1817"/>
                  </a:lnTo>
                  <a:lnTo>
                    <a:pt x="1312" y="1833"/>
                  </a:lnTo>
                  <a:lnTo>
                    <a:pt x="1296" y="1848"/>
                  </a:lnTo>
                  <a:lnTo>
                    <a:pt x="1283" y="1862"/>
                  </a:lnTo>
                  <a:lnTo>
                    <a:pt x="1273" y="1875"/>
                  </a:lnTo>
                  <a:lnTo>
                    <a:pt x="1265" y="1887"/>
                  </a:lnTo>
                  <a:lnTo>
                    <a:pt x="1259" y="1898"/>
                  </a:lnTo>
                  <a:lnTo>
                    <a:pt x="1255" y="1907"/>
                  </a:lnTo>
                  <a:lnTo>
                    <a:pt x="1253" y="1916"/>
                  </a:lnTo>
                  <a:lnTo>
                    <a:pt x="1251" y="1923"/>
                  </a:lnTo>
                  <a:lnTo>
                    <a:pt x="1249" y="1931"/>
                  </a:lnTo>
                  <a:lnTo>
                    <a:pt x="1249" y="1937"/>
                  </a:lnTo>
                  <a:lnTo>
                    <a:pt x="1249" y="1944"/>
                  </a:lnTo>
                  <a:lnTo>
                    <a:pt x="1253" y="1982"/>
                  </a:lnTo>
                  <a:lnTo>
                    <a:pt x="1261" y="2020"/>
                  </a:lnTo>
                  <a:lnTo>
                    <a:pt x="1276" y="2055"/>
                  </a:lnTo>
                  <a:lnTo>
                    <a:pt x="1296" y="2087"/>
                  </a:lnTo>
                  <a:lnTo>
                    <a:pt x="1319" y="2115"/>
                  </a:lnTo>
                  <a:lnTo>
                    <a:pt x="1348" y="2139"/>
                  </a:lnTo>
                  <a:lnTo>
                    <a:pt x="1380" y="2159"/>
                  </a:lnTo>
                  <a:lnTo>
                    <a:pt x="1414" y="2174"/>
                  </a:lnTo>
                  <a:lnTo>
                    <a:pt x="1451" y="2183"/>
                  </a:lnTo>
                  <a:lnTo>
                    <a:pt x="1490" y="2186"/>
                  </a:lnTo>
                  <a:lnTo>
                    <a:pt x="1496" y="2186"/>
                  </a:lnTo>
                  <a:lnTo>
                    <a:pt x="1503" y="2185"/>
                  </a:lnTo>
                  <a:lnTo>
                    <a:pt x="1509" y="2184"/>
                  </a:lnTo>
                  <a:lnTo>
                    <a:pt x="1517" y="2183"/>
                  </a:lnTo>
                  <a:lnTo>
                    <a:pt x="1526" y="2180"/>
                  </a:lnTo>
                  <a:lnTo>
                    <a:pt x="1535" y="2176"/>
                  </a:lnTo>
                  <a:lnTo>
                    <a:pt x="1546" y="2169"/>
                  </a:lnTo>
                  <a:lnTo>
                    <a:pt x="1557" y="2162"/>
                  </a:lnTo>
                  <a:lnTo>
                    <a:pt x="1569" y="2151"/>
                  </a:lnTo>
                  <a:lnTo>
                    <a:pt x="1583" y="2138"/>
                  </a:lnTo>
                  <a:lnTo>
                    <a:pt x="1598" y="2123"/>
                  </a:lnTo>
                  <a:lnTo>
                    <a:pt x="1614" y="2104"/>
                  </a:lnTo>
                  <a:lnTo>
                    <a:pt x="1632" y="2082"/>
                  </a:lnTo>
                  <a:lnTo>
                    <a:pt x="1650" y="2056"/>
                  </a:lnTo>
                  <a:lnTo>
                    <a:pt x="1671" y="2026"/>
                  </a:lnTo>
                  <a:lnTo>
                    <a:pt x="1692" y="1992"/>
                  </a:lnTo>
                  <a:lnTo>
                    <a:pt x="1715" y="1953"/>
                  </a:lnTo>
                  <a:lnTo>
                    <a:pt x="1741" y="1909"/>
                  </a:lnTo>
                  <a:lnTo>
                    <a:pt x="1767" y="1860"/>
                  </a:lnTo>
                  <a:lnTo>
                    <a:pt x="1796" y="1807"/>
                  </a:lnTo>
                  <a:lnTo>
                    <a:pt x="1827" y="1747"/>
                  </a:lnTo>
                  <a:lnTo>
                    <a:pt x="1858" y="1680"/>
                  </a:lnTo>
                  <a:lnTo>
                    <a:pt x="1865" y="1661"/>
                  </a:lnTo>
                  <a:lnTo>
                    <a:pt x="1867" y="1641"/>
                  </a:lnTo>
                  <a:lnTo>
                    <a:pt x="1863" y="1621"/>
                  </a:lnTo>
                  <a:lnTo>
                    <a:pt x="1854" y="1601"/>
                  </a:lnTo>
                  <a:lnTo>
                    <a:pt x="1841" y="1585"/>
                  </a:lnTo>
                  <a:lnTo>
                    <a:pt x="1826" y="1573"/>
                  </a:lnTo>
                  <a:lnTo>
                    <a:pt x="1808" y="1566"/>
                  </a:lnTo>
                  <a:lnTo>
                    <a:pt x="1788" y="1563"/>
                  </a:lnTo>
                  <a:close/>
                  <a:moveTo>
                    <a:pt x="1309" y="1382"/>
                  </a:moveTo>
                  <a:lnTo>
                    <a:pt x="1290" y="1385"/>
                  </a:lnTo>
                  <a:lnTo>
                    <a:pt x="1274" y="1394"/>
                  </a:lnTo>
                  <a:lnTo>
                    <a:pt x="1260" y="1407"/>
                  </a:lnTo>
                  <a:lnTo>
                    <a:pt x="1253" y="1423"/>
                  </a:lnTo>
                  <a:lnTo>
                    <a:pt x="1249" y="1442"/>
                  </a:lnTo>
                  <a:lnTo>
                    <a:pt x="1253" y="1461"/>
                  </a:lnTo>
                  <a:lnTo>
                    <a:pt x="1260" y="1477"/>
                  </a:lnTo>
                  <a:lnTo>
                    <a:pt x="1274" y="1490"/>
                  </a:lnTo>
                  <a:lnTo>
                    <a:pt x="1290" y="1499"/>
                  </a:lnTo>
                  <a:lnTo>
                    <a:pt x="1309" y="1502"/>
                  </a:lnTo>
                  <a:lnTo>
                    <a:pt x="1368" y="1502"/>
                  </a:lnTo>
                  <a:lnTo>
                    <a:pt x="1387" y="1499"/>
                  </a:lnTo>
                  <a:lnTo>
                    <a:pt x="1403" y="1490"/>
                  </a:lnTo>
                  <a:lnTo>
                    <a:pt x="1416" y="1477"/>
                  </a:lnTo>
                  <a:lnTo>
                    <a:pt x="1424" y="1461"/>
                  </a:lnTo>
                  <a:lnTo>
                    <a:pt x="1427" y="1442"/>
                  </a:lnTo>
                  <a:lnTo>
                    <a:pt x="1424" y="1423"/>
                  </a:lnTo>
                  <a:lnTo>
                    <a:pt x="1416" y="1407"/>
                  </a:lnTo>
                  <a:lnTo>
                    <a:pt x="1403" y="1394"/>
                  </a:lnTo>
                  <a:lnTo>
                    <a:pt x="1387" y="1385"/>
                  </a:lnTo>
                  <a:lnTo>
                    <a:pt x="1368" y="1382"/>
                  </a:lnTo>
                  <a:lnTo>
                    <a:pt x="1309" y="1382"/>
                  </a:lnTo>
                  <a:close/>
                  <a:moveTo>
                    <a:pt x="886" y="529"/>
                  </a:moveTo>
                  <a:lnTo>
                    <a:pt x="871" y="531"/>
                  </a:lnTo>
                  <a:lnTo>
                    <a:pt x="857" y="535"/>
                  </a:lnTo>
                  <a:lnTo>
                    <a:pt x="844" y="543"/>
                  </a:lnTo>
                  <a:lnTo>
                    <a:pt x="833" y="554"/>
                  </a:lnTo>
                  <a:lnTo>
                    <a:pt x="826" y="569"/>
                  </a:lnTo>
                  <a:lnTo>
                    <a:pt x="823" y="584"/>
                  </a:lnTo>
                  <a:lnTo>
                    <a:pt x="823" y="600"/>
                  </a:lnTo>
                  <a:lnTo>
                    <a:pt x="827" y="614"/>
                  </a:lnTo>
                  <a:lnTo>
                    <a:pt x="835" y="628"/>
                  </a:lnTo>
                  <a:lnTo>
                    <a:pt x="847" y="639"/>
                  </a:lnTo>
                  <a:lnTo>
                    <a:pt x="861" y="646"/>
                  </a:lnTo>
                  <a:lnTo>
                    <a:pt x="929" y="669"/>
                  </a:lnTo>
                  <a:lnTo>
                    <a:pt x="1000" y="688"/>
                  </a:lnTo>
                  <a:lnTo>
                    <a:pt x="1073" y="703"/>
                  </a:lnTo>
                  <a:lnTo>
                    <a:pt x="1149" y="712"/>
                  </a:lnTo>
                  <a:lnTo>
                    <a:pt x="1227" y="719"/>
                  </a:lnTo>
                  <a:lnTo>
                    <a:pt x="1308" y="721"/>
                  </a:lnTo>
                  <a:lnTo>
                    <a:pt x="1309" y="721"/>
                  </a:lnTo>
                  <a:lnTo>
                    <a:pt x="1328" y="718"/>
                  </a:lnTo>
                  <a:lnTo>
                    <a:pt x="1344" y="709"/>
                  </a:lnTo>
                  <a:lnTo>
                    <a:pt x="1356" y="696"/>
                  </a:lnTo>
                  <a:lnTo>
                    <a:pt x="1365" y="680"/>
                  </a:lnTo>
                  <a:lnTo>
                    <a:pt x="1368" y="661"/>
                  </a:lnTo>
                  <a:lnTo>
                    <a:pt x="1365" y="642"/>
                  </a:lnTo>
                  <a:lnTo>
                    <a:pt x="1356" y="626"/>
                  </a:lnTo>
                  <a:lnTo>
                    <a:pt x="1344" y="613"/>
                  </a:lnTo>
                  <a:lnTo>
                    <a:pt x="1328" y="604"/>
                  </a:lnTo>
                  <a:lnTo>
                    <a:pt x="1309" y="601"/>
                  </a:lnTo>
                  <a:lnTo>
                    <a:pt x="1308" y="601"/>
                  </a:lnTo>
                  <a:lnTo>
                    <a:pt x="1235" y="599"/>
                  </a:lnTo>
                  <a:lnTo>
                    <a:pt x="1163" y="594"/>
                  </a:lnTo>
                  <a:lnTo>
                    <a:pt x="1094" y="584"/>
                  </a:lnTo>
                  <a:lnTo>
                    <a:pt x="1027" y="571"/>
                  </a:lnTo>
                  <a:lnTo>
                    <a:pt x="964" y="554"/>
                  </a:lnTo>
                  <a:lnTo>
                    <a:pt x="902" y="533"/>
                  </a:lnTo>
                  <a:lnTo>
                    <a:pt x="886" y="529"/>
                  </a:lnTo>
                  <a:close/>
                  <a:moveTo>
                    <a:pt x="593" y="241"/>
                  </a:moveTo>
                  <a:lnTo>
                    <a:pt x="574" y="244"/>
                  </a:lnTo>
                  <a:lnTo>
                    <a:pt x="558" y="252"/>
                  </a:lnTo>
                  <a:lnTo>
                    <a:pt x="545" y="266"/>
                  </a:lnTo>
                  <a:lnTo>
                    <a:pt x="538" y="283"/>
                  </a:lnTo>
                  <a:lnTo>
                    <a:pt x="536" y="303"/>
                  </a:lnTo>
                  <a:lnTo>
                    <a:pt x="539" y="341"/>
                  </a:lnTo>
                  <a:lnTo>
                    <a:pt x="550" y="380"/>
                  </a:lnTo>
                  <a:lnTo>
                    <a:pt x="564" y="417"/>
                  </a:lnTo>
                  <a:lnTo>
                    <a:pt x="584" y="452"/>
                  </a:lnTo>
                  <a:lnTo>
                    <a:pt x="611" y="487"/>
                  </a:lnTo>
                  <a:lnTo>
                    <a:pt x="642" y="518"/>
                  </a:lnTo>
                  <a:lnTo>
                    <a:pt x="653" y="526"/>
                  </a:lnTo>
                  <a:lnTo>
                    <a:pt x="667" y="531"/>
                  </a:lnTo>
                  <a:lnTo>
                    <a:pt x="681" y="533"/>
                  </a:lnTo>
                  <a:lnTo>
                    <a:pt x="697" y="531"/>
                  </a:lnTo>
                  <a:lnTo>
                    <a:pt x="713" y="523"/>
                  </a:lnTo>
                  <a:lnTo>
                    <a:pt x="725" y="512"/>
                  </a:lnTo>
                  <a:lnTo>
                    <a:pt x="735" y="498"/>
                  </a:lnTo>
                  <a:lnTo>
                    <a:pt x="739" y="485"/>
                  </a:lnTo>
                  <a:lnTo>
                    <a:pt x="740" y="468"/>
                  </a:lnTo>
                  <a:lnTo>
                    <a:pt x="737" y="454"/>
                  </a:lnTo>
                  <a:lnTo>
                    <a:pt x="731" y="440"/>
                  </a:lnTo>
                  <a:lnTo>
                    <a:pt x="720" y="428"/>
                  </a:lnTo>
                  <a:lnTo>
                    <a:pt x="698" y="404"/>
                  </a:lnTo>
                  <a:lnTo>
                    <a:pt x="680" y="380"/>
                  </a:lnTo>
                  <a:lnTo>
                    <a:pt x="666" y="353"/>
                  </a:lnTo>
                  <a:lnTo>
                    <a:pt x="658" y="326"/>
                  </a:lnTo>
                  <a:lnTo>
                    <a:pt x="654" y="298"/>
                  </a:lnTo>
                  <a:lnTo>
                    <a:pt x="651" y="280"/>
                  </a:lnTo>
                  <a:lnTo>
                    <a:pt x="642" y="263"/>
                  </a:lnTo>
                  <a:lnTo>
                    <a:pt x="628" y="250"/>
                  </a:lnTo>
                  <a:lnTo>
                    <a:pt x="612" y="243"/>
                  </a:lnTo>
                  <a:lnTo>
                    <a:pt x="593" y="241"/>
                  </a:lnTo>
                  <a:close/>
                  <a:moveTo>
                    <a:pt x="0" y="0"/>
                  </a:moveTo>
                  <a:lnTo>
                    <a:pt x="2736" y="0"/>
                  </a:lnTo>
                  <a:lnTo>
                    <a:pt x="2736" y="60"/>
                  </a:lnTo>
                  <a:lnTo>
                    <a:pt x="2732" y="128"/>
                  </a:lnTo>
                  <a:lnTo>
                    <a:pt x="2721" y="196"/>
                  </a:lnTo>
                  <a:lnTo>
                    <a:pt x="2703" y="261"/>
                  </a:lnTo>
                  <a:lnTo>
                    <a:pt x="2678" y="326"/>
                  </a:lnTo>
                  <a:lnTo>
                    <a:pt x="2647" y="389"/>
                  </a:lnTo>
                  <a:lnTo>
                    <a:pt x="2609" y="450"/>
                  </a:lnTo>
                  <a:lnTo>
                    <a:pt x="2566" y="509"/>
                  </a:lnTo>
                  <a:lnTo>
                    <a:pt x="2517" y="567"/>
                  </a:lnTo>
                  <a:lnTo>
                    <a:pt x="2463" y="621"/>
                  </a:lnTo>
                  <a:lnTo>
                    <a:pt x="2404" y="673"/>
                  </a:lnTo>
                  <a:lnTo>
                    <a:pt x="2339" y="723"/>
                  </a:lnTo>
                  <a:lnTo>
                    <a:pt x="2271" y="769"/>
                  </a:lnTo>
                  <a:lnTo>
                    <a:pt x="2198" y="812"/>
                  </a:lnTo>
                  <a:lnTo>
                    <a:pt x="2122" y="851"/>
                  </a:lnTo>
                  <a:lnTo>
                    <a:pt x="2043" y="888"/>
                  </a:lnTo>
                  <a:lnTo>
                    <a:pt x="1959" y="920"/>
                  </a:lnTo>
                  <a:lnTo>
                    <a:pt x="1873" y="948"/>
                  </a:lnTo>
                  <a:lnTo>
                    <a:pt x="1784" y="971"/>
                  </a:lnTo>
                  <a:lnTo>
                    <a:pt x="1784" y="1247"/>
                  </a:lnTo>
                  <a:lnTo>
                    <a:pt x="1848" y="1285"/>
                  </a:lnTo>
                  <a:lnTo>
                    <a:pt x="1907" y="1327"/>
                  </a:lnTo>
                  <a:lnTo>
                    <a:pt x="1963" y="1375"/>
                  </a:lnTo>
                  <a:lnTo>
                    <a:pt x="2015" y="1426"/>
                  </a:lnTo>
                  <a:lnTo>
                    <a:pt x="2063" y="1481"/>
                  </a:lnTo>
                  <a:lnTo>
                    <a:pt x="2106" y="1541"/>
                  </a:lnTo>
                  <a:lnTo>
                    <a:pt x="2144" y="1604"/>
                  </a:lnTo>
                  <a:lnTo>
                    <a:pt x="2177" y="1671"/>
                  </a:lnTo>
                  <a:lnTo>
                    <a:pt x="2206" y="1740"/>
                  </a:lnTo>
                  <a:lnTo>
                    <a:pt x="2227" y="1812"/>
                  </a:lnTo>
                  <a:lnTo>
                    <a:pt x="2244" y="1886"/>
                  </a:lnTo>
                  <a:lnTo>
                    <a:pt x="2253" y="1963"/>
                  </a:lnTo>
                  <a:lnTo>
                    <a:pt x="2256" y="2041"/>
                  </a:lnTo>
                  <a:lnTo>
                    <a:pt x="2253" y="2119"/>
                  </a:lnTo>
                  <a:lnTo>
                    <a:pt x="2244" y="2194"/>
                  </a:lnTo>
                  <a:lnTo>
                    <a:pt x="2228" y="2268"/>
                  </a:lnTo>
                  <a:lnTo>
                    <a:pt x="2207" y="2339"/>
                  </a:lnTo>
                  <a:lnTo>
                    <a:pt x="2179" y="2408"/>
                  </a:lnTo>
                  <a:lnTo>
                    <a:pt x="2146" y="2473"/>
                  </a:lnTo>
                  <a:lnTo>
                    <a:pt x="2109" y="2536"/>
                  </a:lnTo>
                  <a:lnTo>
                    <a:pt x="2067" y="2595"/>
                  </a:lnTo>
                  <a:lnTo>
                    <a:pt x="2020" y="2651"/>
                  </a:lnTo>
                  <a:lnTo>
                    <a:pt x="1970" y="2702"/>
                  </a:lnTo>
                  <a:lnTo>
                    <a:pt x="1914" y="2749"/>
                  </a:lnTo>
                  <a:lnTo>
                    <a:pt x="1856" y="2792"/>
                  </a:lnTo>
                  <a:lnTo>
                    <a:pt x="1794" y="2829"/>
                  </a:lnTo>
                  <a:lnTo>
                    <a:pt x="1729" y="2862"/>
                  </a:lnTo>
                  <a:lnTo>
                    <a:pt x="1661" y="2890"/>
                  </a:lnTo>
                  <a:lnTo>
                    <a:pt x="1590" y="2912"/>
                  </a:lnTo>
                  <a:lnTo>
                    <a:pt x="1517" y="2928"/>
                  </a:lnTo>
                  <a:lnTo>
                    <a:pt x="1443" y="2937"/>
                  </a:lnTo>
                  <a:lnTo>
                    <a:pt x="1366" y="2941"/>
                  </a:lnTo>
                  <a:lnTo>
                    <a:pt x="1290" y="2937"/>
                  </a:lnTo>
                  <a:lnTo>
                    <a:pt x="1215" y="2928"/>
                  </a:lnTo>
                  <a:lnTo>
                    <a:pt x="1141" y="2912"/>
                  </a:lnTo>
                  <a:lnTo>
                    <a:pt x="1072" y="2890"/>
                  </a:lnTo>
                  <a:lnTo>
                    <a:pt x="1003" y="2862"/>
                  </a:lnTo>
                  <a:lnTo>
                    <a:pt x="938" y="2829"/>
                  </a:lnTo>
                  <a:lnTo>
                    <a:pt x="877" y="2792"/>
                  </a:lnTo>
                  <a:lnTo>
                    <a:pt x="817" y="2749"/>
                  </a:lnTo>
                  <a:lnTo>
                    <a:pt x="762" y="2702"/>
                  </a:lnTo>
                  <a:lnTo>
                    <a:pt x="712" y="2651"/>
                  </a:lnTo>
                  <a:lnTo>
                    <a:pt x="665" y="2595"/>
                  </a:lnTo>
                  <a:lnTo>
                    <a:pt x="623" y="2536"/>
                  </a:lnTo>
                  <a:lnTo>
                    <a:pt x="586" y="2473"/>
                  </a:lnTo>
                  <a:lnTo>
                    <a:pt x="553" y="2408"/>
                  </a:lnTo>
                  <a:lnTo>
                    <a:pt x="526" y="2339"/>
                  </a:lnTo>
                  <a:lnTo>
                    <a:pt x="504" y="2268"/>
                  </a:lnTo>
                  <a:lnTo>
                    <a:pt x="488" y="2194"/>
                  </a:lnTo>
                  <a:lnTo>
                    <a:pt x="479" y="2119"/>
                  </a:lnTo>
                  <a:lnTo>
                    <a:pt x="475" y="2041"/>
                  </a:lnTo>
                  <a:lnTo>
                    <a:pt x="479" y="1963"/>
                  </a:lnTo>
                  <a:lnTo>
                    <a:pt x="489" y="1886"/>
                  </a:lnTo>
                  <a:lnTo>
                    <a:pt x="505" y="1811"/>
                  </a:lnTo>
                  <a:lnTo>
                    <a:pt x="527" y="1738"/>
                  </a:lnTo>
                  <a:lnTo>
                    <a:pt x="556" y="1669"/>
                  </a:lnTo>
                  <a:lnTo>
                    <a:pt x="589" y="1602"/>
                  </a:lnTo>
                  <a:lnTo>
                    <a:pt x="628" y="1539"/>
                  </a:lnTo>
                  <a:lnTo>
                    <a:pt x="671" y="1480"/>
                  </a:lnTo>
                  <a:lnTo>
                    <a:pt x="719" y="1425"/>
                  </a:lnTo>
                  <a:lnTo>
                    <a:pt x="772" y="1372"/>
                  </a:lnTo>
                  <a:lnTo>
                    <a:pt x="828" y="1325"/>
                  </a:lnTo>
                  <a:lnTo>
                    <a:pt x="888" y="1284"/>
                  </a:lnTo>
                  <a:lnTo>
                    <a:pt x="952" y="1246"/>
                  </a:lnTo>
                  <a:lnTo>
                    <a:pt x="952" y="971"/>
                  </a:lnTo>
                  <a:lnTo>
                    <a:pt x="863" y="948"/>
                  </a:lnTo>
                  <a:lnTo>
                    <a:pt x="777" y="920"/>
                  </a:lnTo>
                  <a:lnTo>
                    <a:pt x="694" y="888"/>
                  </a:lnTo>
                  <a:lnTo>
                    <a:pt x="614" y="851"/>
                  </a:lnTo>
                  <a:lnTo>
                    <a:pt x="538" y="812"/>
                  </a:lnTo>
                  <a:lnTo>
                    <a:pt x="465" y="769"/>
                  </a:lnTo>
                  <a:lnTo>
                    <a:pt x="397" y="723"/>
                  </a:lnTo>
                  <a:lnTo>
                    <a:pt x="332" y="674"/>
                  </a:lnTo>
                  <a:lnTo>
                    <a:pt x="273" y="621"/>
                  </a:lnTo>
                  <a:lnTo>
                    <a:pt x="219" y="567"/>
                  </a:lnTo>
                  <a:lnTo>
                    <a:pt x="170" y="509"/>
                  </a:lnTo>
                  <a:lnTo>
                    <a:pt x="127" y="450"/>
                  </a:lnTo>
                  <a:lnTo>
                    <a:pt x="89" y="389"/>
                  </a:lnTo>
                  <a:lnTo>
                    <a:pt x="58" y="326"/>
                  </a:lnTo>
                  <a:lnTo>
                    <a:pt x="33" y="261"/>
                  </a:lnTo>
                  <a:lnTo>
                    <a:pt x="15" y="196"/>
                  </a:lnTo>
                  <a:lnTo>
                    <a:pt x="4" y="128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3"/>
            <p:cNvSpPr>
              <a:spLocks/>
            </p:cNvSpPr>
            <p:nvPr/>
          </p:nvSpPr>
          <p:spPr bwMode="auto">
            <a:xfrm>
              <a:off x="2566988" y="5387975"/>
              <a:ext cx="404812" cy="163512"/>
            </a:xfrm>
            <a:custGeom>
              <a:avLst/>
              <a:gdLst>
                <a:gd name="T0" fmla="*/ 304 w 2556"/>
                <a:gd name="T1" fmla="*/ 0 h 1021"/>
                <a:gd name="T2" fmla="*/ 368 w 2556"/>
                <a:gd name="T3" fmla="*/ 138 h 1021"/>
                <a:gd name="T4" fmla="*/ 452 w 2556"/>
                <a:gd name="T5" fmla="*/ 264 h 1021"/>
                <a:gd name="T6" fmla="*/ 552 w 2556"/>
                <a:gd name="T7" fmla="*/ 376 h 1021"/>
                <a:gd name="T8" fmla="*/ 668 w 2556"/>
                <a:gd name="T9" fmla="*/ 471 h 1021"/>
                <a:gd name="T10" fmla="*/ 797 w 2556"/>
                <a:gd name="T11" fmla="*/ 549 h 1021"/>
                <a:gd name="T12" fmla="*/ 938 w 2556"/>
                <a:gd name="T13" fmla="*/ 608 h 1021"/>
                <a:gd name="T14" fmla="*/ 1088 w 2556"/>
                <a:gd name="T15" fmla="*/ 645 h 1021"/>
                <a:gd name="T16" fmla="*/ 1246 w 2556"/>
                <a:gd name="T17" fmla="*/ 656 h 1021"/>
                <a:gd name="T18" fmla="*/ 1404 w 2556"/>
                <a:gd name="T19" fmla="*/ 645 h 1021"/>
                <a:gd name="T20" fmla="*/ 1554 w 2556"/>
                <a:gd name="T21" fmla="*/ 608 h 1021"/>
                <a:gd name="T22" fmla="*/ 1695 w 2556"/>
                <a:gd name="T23" fmla="*/ 549 h 1021"/>
                <a:gd name="T24" fmla="*/ 1824 w 2556"/>
                <a:gd name="T25" fmla="*/ 471 h 1021"/>
                <a:gd name="T26" fmla="*/ 1940 w 2556"/>
                <a:gd name="T27" fmla="*/ 376 h 1021"/>
                <a:gd name="T28" fmla="*/ 2040 w 2556"/>
                <a:gd name="T29" fmla="*/ 264 h 1021"/>
                <a:gd name="T30" fmla="*/ 2124 w 2556"/>
                <a:gd name="T31" fmla="*/ 138 h 1021"/>
                <a:gd name="T32" fmla="*/ 2188 w 2556"/>
                <a:gd name="T33" fmla="*/ 0 h 1021"/>
                <a:gd name="T34" fmla="*/ 2359 w 2556"/>
                <a:gd name="T35" fmla="*/ 2 h 1021"/>
                <a:gd name="T36" fmla="*/ 2419 w 2556"/>
                <a:gd name="T37" fmla="*/ 19 h 1021"/>
                <a:gd name="T38" fmla="*/ 2472 w 2556"/>
                <a:gd name="T39" fmla="*/ 52 h 1021"/>
                <a:gd name="T40" fmla="*/ 2515 w 2556"/>
                <a:gd name="T41" fmla="*/ 98 h 1021"/>
                <a:gd name="T42" fmla="*/ 2547 w 2556"/>
                <a:gd name="T43" fmla="*/ 165 h 1021"/>
                <a:gd name="T44" fmla="*/ 2556 w 2556"/>
                <a:gd name="T45" fmla="*/ 237 h 1021"/>
                <a:gd name="T46" fmla="*/ 2543 w 2556"/>
                <a:gd name="T47" fmla="*/ 310 h 1021"/>
                <a:gd name="T48" fmla="*/ 2092 w 2556"/>
                <a:gd name="T49" fmla="*/ 780 h 1021"/>
                <a:gd name="T50" fmla="*/ 2122 w 2556"/>
                <a:gd name="T51" fmla="*/ 835 h 1021"/>
                <a:gd name="T52" fmla="*/ 2168 w 2556"/>
                <a:gd name="T53" fmla="*/ 876 h 1021"/>
                <a:gd name="T54" fmla="*/ 2226 w 2556"/>
                <a:gd name="T55" fmla="*/ 898 h 1021"/>
                <a:gd name="T56" fmla="*/ 2278 w 2556"/>
                <a:gd name="T57" fmla="*/ 903 h 1021"/>
                <a:gd name="T58" fmla="*/ 2307 w 2556"/>
                <a:gd name="T59" fmla="*/ 925 h 1021"/>
                <a:gd name="T60" fmla="*/ 2319 w 2556"/>
                <a:gd name="T61" fmla="*/ 961 h 1021"/>
                <a:gd name="T62" fmla="*/ 2307 w 2556"/>
                <a:gd name="T63" fmla="*/ 997 h 1021"/>
                <a:gd name="T64" fmla="*/ 2278 w 2556"/>
                <a:gd name="T65" fmla="*/ 1018 h 1021"/>
                <a:gd name="T66" fmla="*/ 2217 w 2556"/>
                <a:gd name="T67" fmla="*/ 1018 h 1021"/>
                <a:gd name="T68" fmla="*/ 2138 w 2556"/>
                <a:gd name="T69" fmla="*/ 995 h 1021"/>
                <a:gd name="T70" fmla="*/ 2070 w 2556"/>
                <a:gd name="T71" fmla="*/ 952 h 1021"/>
                <a:gd name="T72" fmla="*/ 2016 w 2556"/>
                <a:gd name="T73" fmla="*/ 893 h 1021"/>
                <a:gd name="T74" fmla="*/ 1979 w 2556"/>
                <a:gd name="T75" fmla="*/ 820 h 1021"/>
                <a:gd name="T76" fmla="*/ 587 w 2556"/>
                <a:gd name="T77" fmla="*/ 780 h 1021"/>
                <a:gd name="T78" fmla="*/ 561 w 2556"/>
                <a:gd name="T79" fmla="*/ 859 h 1021"/>
                <a:gd name="T80" fmla="*/ 514 w 2556"/>
                <a:gd name="T81" fmla="*/ 925 h 1021"/>
                <a:gd name="T82" fmla="*/ 453 w 2556"/>
                <a:gd name="T83" fmla="*/ 976 h 1021"/>
                <a:gd name="T84" fmla="*/ 380 w 2556"/>
                <a:gd name="T85" fmla="*/ 1009 h 1021"/>
                <a:gd name="T86" fmla="*/ 296 w 2556"/>
                <a:gd name="T87" fmla="*/ 1021 h 1021"/>
                <a:gd name="T88" fmla="*/ 261 w 2556"/>
                <a:gd name="T89" fmla="*/ 1009 h 1021"/>
                <a:gd name="T90" fmla="*/ 240 w 2556"/>
                <a:gd name="T91" fmla="*/ 979 h 1021"/>
                <a:gd name="T92" fmla="*/ 240 w 2556"/>
                <a:gd name="T93" fmla="*/ 942 h 1021"/>
                <a:gd name="T94" fmla="*/ 261 w 2556"/>
                <a:gd name="T95" fmla="*/ 912 h 1021"/>
                <a:gd name="T96" fmla="*/ 296 w 2556"/>
                <a:gd name="T97" fmla="*/ 900 h 1021"/>
                <a:gd name="T98" fmla="*/ 360 w 2556"/>
                <a:gd name="T99" fmla="*/ 890 h 1021"/>
                <a:gd name="T100" fmla="*/ 412 w 2556"/>
                <a:gd name="T101" fmla="*/ 857 h 1021"/>
                <a:gd name="T102" fmla="*/ 451 w 2556"/>
                <a:gd name="T103" fmla="*/ 809 h 1021"/>
                <a:gd name="T104" fmla="*/ 183 w 2556"/>
                <a:gd name="T105" fmla="*/ 780 h 1021"/>
                <a:gd name="T106" fmla="*/ 3 w 2556"/>
                <a:gd name="T107" fmla="*/ 274 h 1021"/>
                <a:gd name="T108" fmla="*/ 2 w 2556"/>
                <a:gd name="T109" fmla="*/ 201 h 1021"/>
                <a:gd name="T110" fmla="*/ 22 w 2556"/>
                <a:gd name="T111" fmla="*/ 130 h 1021"/>
                <a:gd name="T112" fmla="*/ 61 w 2556"/>
                <a:gd name="T113" fmla="*/ 73 h 1021"/>
                <a:gd name="T114" fmla="*/ 109 w 2556"/>
                <a:gd name="T115" fmla="*/ 34 h 1021"/>
                <a:gd name="T116" fmla="*/ 166 w 2556"/>
                <a:gd name="T117" fmla="*/ 8 h 1021"/>
                <a:gd name="T118" fmla="*/ 228 w 2556"/>
                <a:gd name="T119" fmla="*/ 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56" h="1021">
                  <a:moveTo>
                    <a:pt x="228" y="0"/>
                  </a:moveTo>
                  <a:lnTo>
                    <a:pt x="304" y="0"/>
                  </a:lnTo>
                  <a:lnTo>
                    <a:pt x="334" y="70"/>
                  </a:lnTo>
                  <a:lnTo>
                    <a:pt x="368" y="138"/>
                  </a:lnTo>
                  <a:lnTo>
                    <a:pt x="408" y="203"/>
                  </a:lnTo>
                  <a:lnTo>
                    <a:pt x="452" y="264"/>
                  </a:lnTo>
                  <a:lnTo>
                    <a:pt x="500" y="322"/>
                  </a:lnTo>
                  <a:lnTo>
                    <a:pt x="552" y="376"/>
                  </a:lnTo>
                  <a:lnTo>
                    <a:pt x="608" y="426"/>
                  </a:lnTo>
                  <a:lnTo>
                    <a:pt x="668" y="471"/>
                  </a:lnTo>
                  <a:lnTo>
                    <a:pt x="731" y="513"/>
                  </a:lnTo>
                  <a:lnTo>
                    <a:pt x="797" y="549"/>
                  </a:lnTo>
                  <a:lnTo>
                    <a:pt x="866" y="581"/>
                  </a:lnTo>
                  <a:lnTo>
                    <a:pt x="938" y="608"/>
                  </a:lnTo>
                  <a:lnTo>
                    <a:pt x="1012" y="629"/>
                  </a:lnTo>
                  <a:lnTo>
                    <a:pt x="1088" y="645"/>
                  </a:lnTo>
                  <a:lnTo>
                    <a:pt x="1167" y="653"/>
                  </a:lnTo>
                  <a:lnTo>
                    <a:pt x="1246" y="656"/>
                  </a:lnTo>
                  <a:lnTo>
                    <a:pt x="1326" y="653"/>
                  </a:lnTo>
                  <a:lnTo>
                    <a:pt x="1404" y="645"/>
                  </a:lnTo>
                  <a:lnTo>
                    <a:pt x="1480" y="629"/>
                  </a:lnTo>
                  <a:lnTo>
                    <a:pt x="1554" y="608"/>
                  </a:lnTo>
                  <a:lnTo>
                    <a:pt x="1626" y="581"/>
                  </a:lnTo>
                  <a:lnTo>
                    <a:pt x="1695" y="549"/>
                  </a:lnTo>
                  <a:lnTo>
                    <a:pt x="1762" y="513"/>
                  </a:lnTo>
                  <a:lnTo>
                    <a:pt x="1824" y="471"/>
                  </a:lnTo>
                  <a:lnTo>
                    <a:pt x="1883" y="426"/>
                  </a:lnTo>
                  <a:lnTo>
                    <a:pt x="1940" y="376"/>
                  </a:lnTo>
                  <a:lnTo>
                    <a:pt x="1992" y="322"/>
                  </a:lnTo>
                  <a:lnTo>
                    <a:pt x="2040" y="264"/>
                  </a:lnTo>
                  <a:lnTo>
                    <a:pt x="2085" y="203"/>
                  </a:lnTo>
                  <a:lnTo>
                    <a:pt x="2124" y="138"/>
                  </a:lnTo>
                  <a:lnTo>
                    <a:pt x="2159" y="70"/>
                  </a:lnTo>
                  <a:lnTo>
                    <a:pt x="2188" y="0"/>
                  </a:lnTo>
                  <a:lnTo>
                    <a:pt x="2327" y="0"/>
                  </a:lnTo>
                  <a:lnTo>
                    <a:pt x="2359" y="2"/>
                  </a:lnTo>
                  <a:lnTo>
                    <a:pt x="2390" y="8"/>
                  </a:lnTo>
                  <a:lnTo>
                    <a:pt x="2419" y="19"/>
                  </a:lnTo>
                  <a:lnTo>
                    <a:pt x="2447" y="34"/>
                  </a:lnTo>
                  <a:lnTo>
                    <a:pt x="2472" y="52"/>
                  </a:lnTo>
                  <a:lnTo>
                    <a:pt x="2495" y="73"/>
                  </a:lnTo>
                  <a:lnTo>
                    <a:pt x="2515" y="98"/>
                  </a:lnTo>
                  <a:lnTo>
                    <a:pt x="2534" y="130"/>
                  </a:lnTo>
                  <a:lnTo>
                    <a:pt x="2547" y="165"/>
                  </a:lnTo>
                  <a:lnTo>
                    <a:pt x="2555" y="201"/>
                  </a:lnTo>
                  <a:lnTo>
                    <a:pt x="2556" y="237"/>
                  </a:lnTo>
                  <a:lnTo>
                    <a:pt x="2553" y="274"/>
                  </a:lnTo>
                  <a:lnTo>
                    <a:pt x="2543" y="310"/>
                  </a:lnTo>
                  <a:lnTo>
                    <a:pt x="2374" y="780"/>
                  </a:lnTo>
                  <a:lnTo>
                    <a:pt x="2092" y="780"/>
                  </a:lnTo>
                  <a:lnTo>
                    <a:pt x="2105" y="809"/>
                  </a:lnTo>
                  <a:lnTo>
                    <a:pt x="2122" y="835"/>
                  </a:lnTo>
                  <a:lnTo>
                    <a:pt x="2144" y="857"/>
                  </a:lnTo>
                  <a:lnTo>
                    <a:pt x="2168" y="876"/>
                  </a:lnTo>
                  <a:lnTo>
                    <a:pt x="2197" y="890"/>
                  </a:lnTo>
                  <a:lnTo>
                    <a:pt x="2226" y="898"/>
                  </a:lnTo>
                  <a:lnTo>
                    <a:pt x="2259" y="900"/>
                  </a:lnTo>
                  <a:lnTo>
                    <a:pt x="2278" y="903"/>
                  </a:lnTo>
                  <a:lnTo>
                    <a:pt x="2294" y="912"/>
                  </a:lnTo>
                  <a:lnTo>
                    <a:pt x="2307" y="925"/>
                  </a:lnTo>
                  <a:lnTo>
                    <a:pt x="2315" y="942"/>
                  </a:lnTo>
                  <a:lnTo>
                    <a:pt x="2319" y="961"/>
                  </a:lnTo>
                  <a:lnTo>
                    <a:pt x="2315" y="979"/>
                  </a:lnTo>
                  <a:lnTo>
                    <a:pt x="2307" y="997"/>
                  </a:lnTo>
                  <a:lnTo>
                    <a:pt x="2294" y="1009"/>
                  </a:lnTo>
                  <a:lnTo>
                    <a:pt x="2278" y="1018"/>
                  </a:lnTo>
                  <a:lnTo>
                    <a:pt x="2259" y="1021"/>
                  </a:lnTo>
                  <a:lnTo>
                    <a:pt x="2217" y="1018"/>
                  </a:lnTo>
                  <a:lnTo>
                    <a:pt x="2177" y="1009"/>
                  </a:lnTo>
                  <a:lnTo>
                    <a:pt x="2138" y="995"/>
                  </a:lnTo>
                  <a:lnTo>
                    <a:pt x="2103" y="976"/>
                  </a:lnTo>
                  <a:lnTo>
                    <a:pt x="2070" y="952"/>
                  </a:lnTo>
                  <a:lnTo>
                    <a:pt x="2041" y="925"/>
                  </a:lnTo>
                  <a:lnTo>
                    <a:pt x="2016" y="893"/>
                  </a:lnTo>
                  <a:lnTo>
                    <a:pt x="1995" y="859"/>
                  </a:lnTo>
                  <a:lnTo>
                    <a:pt x="1979" y="820"/>
                  </a:lnTo>
                  <a:lnTo>
                    <a:pt x="1968" y="780"/>
                  </a:lnTo>
                  <a:lnTo>
                    <a:pt x="587" y="780"/>
                  </a:lnTo>
                  <a:lnTo>
                    <a:pt x="577" y="820"/>
                  </a:lnTo>
                  <a:lnTo>
                    <a:pt x="561" y="859"/>
                  </a:lnTo>
                  <a:lnTo>
                    <a:pt x="540" y="893"/>
                  </a:lnTo>
                  <a:lnTo>
                    <a:pt x="514" y="925"/>
                  </a:lnTo>
                  <a:lnTo>
                    <a:pt x="486" y="952"/>
                  </a:lnTo>
                  <a:lnTo>
                    <a:pt x="453" y="976"/>
                  </a:lnTo>
                  <a:lnTo>
                    <a:pt x="418" y="995"/>
                  </a:lnTo>
                  <a:lnTo>
                    <a:pt x="380" y="1009"/>
                  </a:lnTo>
                  <a:lnTo>
                    <a:pt x="338" y="1018"/>
                  </a:lnTo>
                  <a:lnTo>
                    <a:pt x="296" y="1021"/>
                  </a:lnTo>
                  <a:lnTo>
                    <a:pt x="278" y="1018"/>
                  </a:lnTo>
                  <a:lnTo>
                    <a:pt x="261" y="1009"/>
                  </a:lnTo>
                  <a:lnTo>
                    <a:pt x="248" y="997"/>
                  </a:lnTo>
                  <a:lnTo>
                    <a:pt x="240" y="979"/>
                  </a:lnTo>
                  <a:lnTo>
                    <a:pt x="237" y="961"/>
                  </a:lnTo>
                  <a:lnTo>
                    <a:pt x="240" y="942"/>
                  </a:lnTo>
                  <a:lnTo>
                    <a:pt x="248" y="925"/>
                  </a:lnTo>
                  <a:lnTo>
                    <a:pt x="261" y="912"/>
                  </a:lnTo>
                  <a:lnTo>
                    <a:pt x="278" y="903"/>
                  </a:lnTo>
                  <a:lnTo>
                    <a:pt x="296" y="900"/>
                  </a:lnTo>
                  <a:lnTo>
                    <a:pt x="329" y="898"/>
                  </a:lnTo>
                  <a:lnTo>
                    <a:pt x="360" y="890"/>
                  </a:lnTo>
                  <a:lnTo>
                    <a:pt x="387" y="876"/>
                  </a:lnTo>
                  <a:lnTo>
                    <a:pt x="412" y="857"/>
                  </a:lnTo>
                  <a:lnTo>
                    <a:pt x="434" y="835"/>
                  </a:lnTo>
                  <a:lnTo>
                    <a:pt x="451" y="809"/>
                  </a:lnTo>
                  <a:lnTo>
                    <a:pt x="463" y="780"/>
                  </a:lnTo>
                  <a:lnTo>
                    <a:pt x="183" y="780"/>
                  </a:lnTo>
                  <a:lnTo>
                    <a:pt x="13" y="310"/>
                  </a:lnTo>
                  <a:lnTo>
                    <a:pt x="3" y="274"/>
                  </a:lnTo>
                  <a:lnTo>
                    <a:pt x="0" y="237"/>
                  </a:lnTo>
                  <a:lnTo>
                    <a:pt x="2" y="201"/>
                  </a:lnTo>
                  <a:lnTo>
                    <a:pt x="9" y="165"/>
                  </a:lnTo>
                  <a:lnTo>
                    <a:pt x="22" y="130"/>
                  </a:lnTo>
                  <a:lnTo>
                    <a:pt x="41" y="98"/>
                  </a:lnTo>
                  <a:lnTo>
                    <a:pt x="61" y="73"/>
                  </a:lnTo>
                  <a:lnTo>
                    <a:pt x="83" y="52"/>
                  </a:lnTo>
                  <a:lnTo>
                    <a:pt x="109" y="34"/>
                  </a:lnTo>
                  <a:lnTo>
                    <a:pt x="136" y="19"/>
                  </a:lnTo>
                  <a:lnTo>
                    <a:pt x="166" y="8"/>
                  </a:lnTo>
                  <a:lnTo>
                    <a:pt x="197" y="2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3540708" y="5038725"/>
            <a:ext cx="423863" cy="485775"/>
            <a:chOff x="3565525" y="5038725"/>
            <a:chExt cx="423863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" name="Freeform 128"/>
            <p:cNvSpPr>
              <a:spLocks noEditPoints="1"/>
            </p:cNvSpPr>
            <p:nvPr/>
          </p:nvSpPr>
          <p:spPr bwMode="auto">
            <a:xfrm>
              <a:off x="3565525" y="5124450"/>
              <a:ext cx="423863" cy="400050"/>
            </a:xfrm>
            <a:custGeom>
              <a:avLst/>
              <a:gdLst>
                <a:gd name="T0" fmla="*/ 1889 w 2939"/>
                <a:gd name="T1" fmla="*/ 1099 h 2769"/>
                <a:gd name="T2" fmla="*/ 1738 w 2939"/>
                <a:gd name="T3" fmla="*/ 1224 h 2769"/>
                <a:gd name="T4" fmla="*/ 1544 w 2939"/>
                <a:gd name="T5" fmla="*/ 1467 h 2769"/>
                <a:gd name="T6" fmla="*/ 1406 w 2939"/>
                <a:gd name="T7" fmla="*/ 1828 h 2769"/>
                <a:gd name="T8" fmla="*/ 1417 w 2939"/>
                <a:gd name="T9" fmla="*/ 2034 h 2769"/>
                <a:gd name="T10" fmla="*/ 1491 w 2939"/>
                <a:gd name="T11" fmla="*/ 2033 h 2769"/>
                <a:gd name="T12" fmla="*/ 1549 w 2939"/>
                <a:gd name="T13" fmla="*/ 1792 h 2769"/>
                <a:gd name="T14" fmla="*/ 1687 w 2939"/>
                <a:gd name="T15" fmla="*/ 1489 h 2769"/>
                <a:gd name="T16" fmla="*/ 1860 w 2939"/>
                <a:gd name="T17" fmla="*/ 1290 h 2769"/>
                <a:gd name="T18" fmla="*/ 1976 w 2939"/>
                <a:gd name="T19" fmla="*/ 1199 h 2769"/>
                <a:gd name="T20" fmla="*/ 2017 w 2939"/>
                <a:gd name="T21" fmla="*/ 1135 h 2769"/>
                <a:gd name="T22" fmla="*/ 1951 w 2939"/>
                <a:gd name="T23" fmla="*/ 1071 h 2769"/>
                <a:gd name="T24" fmla="*/ 2329 w 2939"/>
                <a:gd name="T25" fmla="*/ 1161 h 2769"/>
                <a:gd name="T26" fmla="*/ 2599 w 2939"/>
                <a:gd name="T27" fmla="*/ 735 h 2769"/>
                <a:gd name="T28" fmla="*/ 565 w 2939"/>
                <a:gd name="T29" fmla="*/ 26 h 2769"/>
                <a:gd name="T30" fmla="*/ 736 w 2939"/>
                <a:gd name="T31" fmla="*/ 210 h 2769"/>
                <a:gd name="T32" fmla="*/ 537 w 2939"/>
                <a:gd name="T33" fmla="*/ 786 h 2769"/>
                <a:gd name="T34" fmla="*/ 513 w 2939"/>
                <a:gd name="T35" fmla="*/ 1207 h 2769"/>
                <a:gd name="T36" fmla="*/ 600 w 2939"/>
                <a:gd name="T37" fmla="*/ 1498 h 2769"/>
                <a:gd name="T38" fmla="*/ 741 w 2939"/>
                <a:gd name="T39" fmla="*/ 1669 h 2769"/>
                <a:gd name="T40" fmla="*/ 899 w 2939"/>
                <a:gd name="T41" fmla="*/ 1757 h 2769"/>
                <a:gd name="T42" fmla="*/ 1026 w 2939"/>
                <a:gd name="T43" fmla="*/ 1796 h 2769"/>
                <a:gd name="T44" fmla="*/ 1139 w 2939"/>
                <a:gd name="T45" fmla="*/ 1836 h 2769"/>
                <a:gd name="T46" fmla="*/ 1337 w 2939"/>
                <a:gd name="T47" fmla="*/ 1368 h 2769"/>
                <a:gd name="T48" fmla="*/ 1708 w 2939"/>
                <a:gd name="T49" fmla="*/ 903 h 2769"/>
                <a:gd name="T50" fmla="*/ 2118 w 2939"/>
                <a:gd name="T51" fmla="*/ 632 h 2769"/>
                <a:gd name="T52" fmla="*/ 2436 w 2939"/>
                <a:gd name="T53" fmla="*/ 514 h 2769"/>
                <a:gd name="T54" fmla="*/ 2624 w 2939"/>
                <a:gd name="T55" fmla="*/ 605 h 2769"/>
                <a:gd name="T56" fmla="*/ 2719 w 2939"/>
                <a:gd name="T57" fmla="*/ 681 h 2769"/>
                <a:gd name="T58" fmla="*/ 2892 w 2939"/>
                <a:gd name="T59" fmla="*/ 829 h 2769"/>
                <a:gd name="T60" fmla="*/ 2937 w 2939"/>
                <a:gd name="T61" fmla="*/ 1138 h 2769"/>
                <a:gd name="T62" fmla="*/ 2908 w 2939"/>
                <a:gd name="T63" fmla="*/ 1586 h 2769"/>
                <a:gd name="T64" fmla="*/ 2694 w 2939"/>
                <a:gd name="T65" fmla="*/ 2134 h 2769"/>
                <a:gd name="T66" fmla="*/ 2341 w 2939"/>
                <a:gd name="T67" fmla="*/ 2585 h 2769"/>
                <a:gd name="T68" fmla="*/ 2019 w 2939"/>
                <a:gd name="T69" fmla="*/ 2758 h 2769"/>
                <a:gd name="T70" fmla="*/ 1764 w 2939"/>
                <a:gd name="T71" fmla="*/ 2739 h 2769"/>
                <a:gd name="T72" fmla="*/ 1610 w 2939"/>
                <a:gd name="T73" fmla="*/ 2653 h 2769"/>
                <a:gd name="T74" fmla="*/ 1518 w 2939"/>
                <a:gd name="T75" fmla="*/ 2619 h 2769"/>
                <a:gd name="T76" fmla="*/ 1427 w 2939"/>
                <a:gd name="T77" fmla="*/ 2551 h 2769"/>
                <a:gd name="T78" fmla="*/ 1263 w 2939"/>
                <a:gd name="T79" fmla="*/ 2450 h 2769"/>
                <a:gd name="T80" fmla="*/ 1137 w 2939"/>
                <a:gd name="T81" fmla="*/ 2332 h 2769"/>
                <a:gd name="T82" fmla="*/ 1052 w 2939"/>
                <a:gd name="T83" fmla="*/ 2355 h 2769"/>
                <a:gd name="T84" fmla="*/ 920 w 2939"/>
                <a:gd name="T85" fmla="*/ 2397 h 2769"/>
                <a:gd name="T86" fmla="*/ 663 w 2939"/>
                <a:gd name="T87" fmla="*/ 2407 h 2769"/>
                <a:gd name="T88" fmla="*/ 361 w 2939"/>
                <a:gd name="T89" fmla="*/ 2196 h 2769"/>
                <a:gd name="T90" fmla="*/ 105 w 2939"/>
                <a:gd name="T91" fmla="*/ 1700 h 2769"/>
                <a:gd name="T92" fmla="*/ 0 w 2939"/>
                <a:gd name="T93" fmla="*/ 1114 h 2769"/>
                <a:gd name="T94" fmla="*/ 80 w 2939"/>
                <a:gd name="T95" fmla="*/ 613 h 2769"/>
                <a:gd name="T96" fmla="*/ 537 w 2939"/>
                <a:gd name="T97" fmla="*/ 490 h 2769"/>
                <a:gd name="T98" fmla="*/ 585 w 2939"/>
                <a:gd name="T99" fmla="*/ 412 h 2769"/>
                <a:gd name="T100" fmla="*/ 506 w 2939"/>
                <a:gd name="T101" fmla="*/ 364 h 2769"/>
                <a:gd name="T102" fmla="*/ 179 w 2939"/>
                <a:gd name="T103" fmla="*/ 352 h 2769"/>
                <a:gd name="T104" fmla="*/ 329 w 2939"/>
                <a:gd name="T105" fmla="*/ 110 h 2769"/>
                <a:gd name="T106" fmla="*/ 418 w 2939"/>
                <a:gd name="T107" fmla="*/ 16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9" h="2769">
                  <a:moveTo>
                    <a:pt x="1951" y="1071"/>
                  </a:moveTo>
                  <a:lnTo>
                    <a:pt x="1934" y="1073"/>
                  </a:lnTo>
                  <a:lnTo>
                    <a:pt x="1918" y="1079"/>
                  </a:lnTo>
                  <a:lnTo>
                    <a:pt x="1912" y="1083"/>
                  </a:lnTo>
                  <a:lnTo>
                    <a:pt x="1903" y="1089"/>
                  </a:lnTo>
                  <a:lnTo>
                    <a:pt x="1889" y="1099"/>
                  </a:lnTo>
                  <a:lnTo>
                    <a:pt x="1871" y="1111"/>
                  </a:lnTo>
                  <a:lnTo>
                    <a:pt x="1849" y="1127"/>
                  </a:lnTo>
                  <a:lnTo>
                    <a:pt x="1824" y="1148"/>
                  </a:lnTo>
                  <a:lnTo>
                    <a:pt x="1797" y="1170"/>
                  </a:lnTo>
                  <a:lnTo>
                    <a:pt x="1768" y="1195"/>
                  </a:lnTo>
                  <a:lnTo>
                    <a:pt x="1738" y="1224"/>
                  </a:lnTo>
                  <a:lnTo>
                    <a:pt x="1706" y="1256"/>
                  </a:lnTo>
                  <a:lnTo>
                    <a:pt x="1672" y="1292"/>
                  </a:lnTo>
                  <a:lnTo>
                    <a:pt x="1640" y="1330"/>
                  </a:lnTo>
                  <a:lnTo>
                    <a:pt x="1607" y="1373"/>
                  </a:lnTo>
                  <a:lnTo>
                    <a:pt x="1575" y="1418"/>
                  </a:lnTo>
                  <a:lnTo>
                    <a:pt x="1544" y="1467"/>
                  </a:lnTo>
                  <a:lnTo>
                    <a:pt x="1515" y="1519"/>
                  </a:lnTo>
                  <a:lnTo>
                    <a:pt x="1487" y="1574"/>
                  </a:lnTo>
                  <a:lnTo>
                    <a:pt x="1462" y="1632"/>
                  </a:lnTo>
                  <a:lnTo>
                    <a:pt x="1440" y="1694"/>
                  </a:lnTo>
                  <a:lnTo>
                    <a:pt x="1421" y="1760"/>
                  </a:lnTo>
                  <a:lnTo>
                    <a:pt x="1406" y="1828"/>
                  </a:lnTo>
                  <a:lnTo>
                    <a:pt x="1395" y="1900"/>
                  </a:lnTo>
                  <a:lnTo>
                    <a:pt x="1388" y="1976"/>
                  </a:lnTo>
                  <a:lnTo>
                    <a:pt x="1390" y="1994"/>
                  </a:lnTo>
                  <a:lnTo>
                    <a:pt x="1396" y="2010"/>
                  </a:lnTo>
                  <a:lnTo>
                    <a:pt x="1405" y="2023"/>
                  </a:lnTo>
                  <a:lnTo>
                    <a:pt x="1417" y="2034"/>
                  </a:lnTo>
                  <a:lnTo>
                    <a:pt x="1433" y="2041"/>
                  </a:lnTo>
                  <a:lnTo>
                    <a:pt x="1451" y="2044"/>
                  </a:lnTo>
                  <a:lnTo>
                    <a:pt x="1452" y="2045"/>
                  </a:lnTo>
                  <a:lnTo>
                    <a:pt x="1454" y="2045"/>
                  </a:lnTo>
                  <a:lnTo>
                    <a:pt x="1474" y="2042"/>
                  </a:lnTo>
                  <a:lnTo>
                    <a:pt x="1491" y="2033"/>
                  </a:lnTo>
                  <a:lnTo>
                    <a:pt x="1505" y="2019"/>
                  </a:lnTo>
                  <a:lnTo>
                    <a:pt x="1515" y="2002"/>
                  </a:lnTo>
                  <a:lnTo>
                    <a:pt x="1519" y="1982"/>
                  </a:lnTo>
                  <a:lnTo>
                    <a:pt x="1524" y="1916"/>
                  </a:lnTo>
                  <a:lnTo>
                    <a:pt x="1535" y="1853"/>
                  </a:lnTo>
                  <a:lnTo>
                    <a:pt x="1549" y="1792"/>
                  </a:lnTo>
                  <a:lnTo>
                    <a:pt x="1566" y="1735"/>
                  </a:lnTo>
                  <a:lnTo>
                    <a:pt x="1586" y="1679"/>
                  </a:lnTo>
                  <a:lnTo>
                    <a:pt x="1608" y="1627"/>
                  </a:lnTo>
                  <a:lnTo>
                    <a:pt x="1634" y="1578"/>
                  </a:lnTo>
                  <a:lnTo>
                    <a:pt x="1659" y="1531"/>
                  </a:lnTo>
                  <a:lnTo>
                    <a:pt x="1687" y="1489"/>
                  </a:lnTo>
                  <a:lnTo>
                    <a:pt x="1716" y="1448"/>
                  </a:lnTo>
                  <a:lnTo>
                    <a:pt x="1746" y="1411"/>
                  </a:lnTo>
                  <a:lnTo>
                    <a:pt x="1775" y="1376"/>
                  </a:lnTo>
                  <a:lnTo>
                    <a:pt x="1804" y="1344"/>
                  </a:lnTo>
                  <a:lnTo>
                    <a:pt x="1833" y="1316"/>
                  </a:lnTo>
                  <a:lnTo>
                    <a:pt x="1860" y="1290"/>
                  </a:lnTo>
                  <a:lnTo>
                    <a:pt x="1886" y="1268"/>
                  </a:lnTo>
                  <a:lnTo>
                    <a:pt x="1909" y="1247"/>
                  </a:lnTo>
                  <a:lnTo>
                    <a:pt x="1931" y="1232"/>
                  </a:lnTo>
                  <a:lnTo>
                    <a:pt x="1949" y="1218"/>
                  </a:lnTo>
                  <a:lnTo>
                    <a:pt x="1964" y="1206"/>
                  </a:lnTo>
                  <a:lnTo>
                    <a:pt x="1976" y="1199"/>
                  </a:lnTo>
                  <a:lnTo>
                    <a:pt x="1983" y="1193"/>
                  </a:lnTo>
                  <a:lnTo>
                    <a:pt x="1985" y="1192"/>
                  </a:lnTo>
                  <a:lnTo>
                    <a:pt x="1999" y="1181"/>
                  </a:lnTo>
                  <a:lnTo>
                    <a:pt x="2009" y="1167"/>
                  </a:lnTo>
                  <a:lnTo>
                    <a:pt x="2015" y="1152"/>
                  </a:lnTo>
                  <a:lnTo>
                    <a:pt x="2017" y="1135"/>
                  </a:lnTo>
                  <a:lnTo>
                    <a:pt x="2015" y="1118"/>
                  </a:lnTo>
                  <a:lnTo>
                    <a:pt x="2008" y="1102"/>
                  </a:lnTo>
                  <a:lnTo>
                    <a:pt x="1997" y="1089"/>
                  </a:lnTo>
                  <a:lnTo>
                    <a:pt x="1983" y="1078"/>
                  </a:lnTo>
                  <a:lnTo>
                    <a:pt x="1967" y="1072"/>
                  </a:lnTo>
                  <a:lnTo>
                    <a:pt x="1951" y="1071"/>
                  </a:lnTo>
                  <a:close/>
                  <a:moveTo>
                    <a:pt x="2599" y="735"/>
                  </a:moveTo>
                  <a:lnTo>
                    <a:pt x="2573" y="736"/>
                  </a:lnTo>
                  <a:lnTo>
                    <a:pt x="2542" y="738"/>
                  </a:lnTo>
                  <a:lnTo>
                    <a:pt x="2506" y="743"/>
                  </a:lnTo>
                  <a:lnTo>
                    <a:pt x="2464" y="751"/>
                  </a:lnTo>
                  <a:lnTo>
                    <a:pt x="2329" y="1161"/>
                  </a:lnTo>
                  <a:lnTo>
                    <a:pt x="2664" y="891"/>
                  </a:lnTo>
                  <a:lnTo>
                    <a:pt x="2650" y="849"/>
                  </a:lnTo>
                  <a:lnTo>
                    <a:pt x="2637" y="813"/>
                  </a:lnTo>
                  <a:lnTo>
                    <a:pt x="2623" y="782"/>
                  </a:lnTo>
                  <a:lnTo>
                    <a:pt x="2610" y="755"/>
                  </a:lnTo>
                  <a:lnTo>
                    <a:pt x="2599" y="735"/>
                  </a:lnTo>
                  <a:close/>
                  <a:moveTo>
                    <a:pt x="452" y="0"/>
                  </a:moveTo>
                  <a:lnTo>
                    <a:pt x="471" y="1"/>
                  </a:lnTo>
                  <a:lnTo>
                    <a:pt x="487" y="4"/>
                  </a:lnTo>
                  <a:lnTo>
                    <a:pt x="508" y="9"/>
                  </a:lnTo>
                  <a:lnTo>
                    <a:pt x="535" y="16"/>
                  </a:lnTo>
                  <a:lnTo>
                    <a:pt x="565" y="26"/>
                  </a:lnTo>
                  <a:lnTo>
                    <a:pt x="600" y="38"/>
                  </a:lnTo>
                  <a:lnTo>
                    <a:pt x="640" y="54"/>
                  </a:lnTo>
                  <a:lnTo>
                    <a:pt x="684" y="74"/>
                  </a:lnTo>
                  <a:lnTo>
                    <a:pt x="731" y="97"/>
                  </a:lnTo>
                  <a:lnTo>
                    <a:pt x="781" y="126"/>
                  </a:lnTo>
                  <a:lnTo>
                    <a:pt x="736" y="210"/>
                  </a:lnTo>
                  <a:lnTo>
                    <a:pt x="694" y="296"/>
                  </a:lnTo>
                  <a:lnTo>
                    <a:pt x="657" y="385"/>
                  </a:lnTo>
                  <a:lnTo>
                    <a:pt x="622" y="476"/>
                  </a:lnTo>
                  <a:lnTo>
                    <a:pt x="588" y="578"/>
                  </a:lnTo>
                  <a:lnTo>
                    <a:pt x="560" y="682"/>
                  </a:lnTo>
                  <a:lnTo>
                    <a:pt x="537" y="786"/>
                  </a:lnTo>
                  <a:lnTo>
                    <a:pt x="519" y="890"/>
                  </a:lnTo>
                  <a:lnTo>
                    <a:pt x="505" y="995"/>
                  </a:lnTo>
                  <a:lnTo>
                    <a:pt x="505" y="1006"/>
                  </a:lnTo>
                  <a:lnTo>
                    <a:pt x="505" y="1077"/>
                  </a:lnTo>
                  <a:lnTo>
                    <a:pt x="508" y="1144"/>
                  </a:lnTo>
                  <a:lnTo>
                    <a:pt x="513" y="1207"/>
                  </a:lnTo>
                  <a:lnTo>
                    <a:pt x="522" y="1266"/>
                  </a:lnTo>
                  <a:lnTo>
                    <a:pt x="534" y="1320"/>
                  </a:lnTo>
                  <a:lnTo>
                    <a:pt x="547" y="1370"/>
                  </a:lnTo>
                  <a:lnTo>
                    <a:pt x="562" y="1417"/>
                  </a:lnTo>
                  <a:lnTo>
                    <a:pt x="581" y="1459"/>
                  </a:lnTo>
                  <a:lnTo>
                    <a:pt x="600" y="1498"/>
                  </a:lnTo>
                  <a:lnTo>
                    <a:pt x="620" y="1534"/>
                  </a:lnTo>
                  <a:lnTo>
                    <a:pt x="643" y="1566"/>
                  </a:lnTo>
                  <a:lnTo>
                    <a:pt x="666" y="1596"/>
                  </a:lnTo>
                  <a:lnTo>
                    <a:pt x="691" y="1623"/>
                  </a:lnTo>
                  <a:lnTo>
                    <a:pt x="716" y="1647"/>
                  </a:lnTo>
                  <a:lnTo>
                    <a:pt x="741" y="1669"/>
                  </a:lnTo>
                  <a:lnTo>
                    <a:pt x="768" y="1689"/>
                  </a:lnTo>
                  <a:lnTo>
                    <a:pt x="794" y="1706"/>
                  </a:lnTo>
                  <a:lnTo>
                    <a:pt x="821" y="1721"/>
                  </a:lnTo>
                  <a:lnTo>
                    <a:pt x="847" y="1735"/>
                  </a:lnTo>
                  <a:lnTo>
                    <a:pt x="873" y="1746"/>
                  </a:lnTo>
                  <a:lnTo>
                    <a:pt x="899" y="1757"/>
                  </a:lnTo>
                  <a:lnTo>
                    <a:pt x="925" y="1765"/>
                  </a:lnTo>
                  <a:lnTo>
                    <a:pt x="948" y="1774"/>
                  </a:lnTo>
                  <a:lnTo>
                    <a:pt x="971" y="1781"/>
                  </a:lnTo>
                  <a:lnTo>
                    <a:pt x="993" y="1787"/>
                  </a:lnTo>
                  <a:lnTo>
                    <a:pt x="1013" y="1793"/>
                  </a:lnTo>
                  <a:lnTo>
                    <a:pt x="1026" y="1796"/>
                  </a:lnTo>
                  <a:lnTo>
                    <a:pt x="1041" y="1800"/>
                  </a:lnTo>
                  <a:lnTo>
                    <a:pt x="1054" y="1805"/>
                  </a:lnTo>
                  <a:lnTo>
                    <a:pt x="1080" y="1822"/>
                  </a:lnTo>
                  <a:lnTo>
                    <a:pt x="1108" y="1833"/>
                  </a:lnTo>
                  <a:lnTo>
                    <a:pt x="1138" y="1842"/>
                  </a:lnTo>
                  <a:lnTo>
                    <a:pt x="1139" y="1836"/>
                  </a:lnTo>
                  <a:lnTo>
                    <a:pt x="1140" y="1829"/>
                  </a:lnTo>
                  <a:lnTo>
                    <a:pt x="1170" y="1733"/>
                  </a:lnTo>
                  <a:lnTo>
                    <a:pt x="1205" y="1640"/>
                  </a:lnTo>
                  <a:lnTo>
                    <a:pt x="1245" y="1547"/>
                  </a:lnTo>
                  <a:lnTo>
                    <a:pt x="1289" y="1457"/>
                  </a:lnTo>
                  <a:lnTo>
                    <a:pt x="1337" y="1368"/>
                  </a:lnTo>
                  <a:lnTo>
                    <a:pt x="1390" y="1280"/>
                  </a:lnTo>
                  <a:lnTo>
                    <a:pt x="1445" y="1198"/>
                  </a:lnTo>
                  <a:lnTo>
                    <a:pt x="1504" y="1118"/>
                  </a:lnTo>
                  <a:lnTo>
                    <a:pt x="1567" y="1041"/>
                  </a:lnTo>
                  <a:lnTo>
                    <a:pt x="1633" y="968"/>
                  </a:lnTo>
                  <a:lnTo>
                    <a:pt x="1708" y="903"/>
                  </a:lnTo>
                  <a:lnTo>
                    <a:pt x="1781" y="844"/>
                  </a:lnTo>
                  <a:lnTo>
                    <a:pt x="1852" y="791"/>
                  </a:lnTo>
                  <a:lnTo>
                    <a:pt x="1922" y="745"/>
                  </a:lnTo>
                  <a:lnTo>
                    <a:pt x="1989" y="702"/>
                  </a:lnTo>
                  <a:lnTo>
                    <a:pt x="2056" y="665"/>
                  </a:lnTo>
                  <a:lnTo>
                    <a:pt x="2118" y="632"/>
                  </a:lnTo>
                  <a:lnTo>
                    <a:pt x="2179" y="603"/>
                  </a:lnTo>
                  <a:lnTo>
                    <a:pt x="2237" y="579"/>
                  </a:lnTo>
                  <a:lnTo>
                    <a:pt x="2292" y="557"/>
                  </a:lnTo>
                  <a:lnTo>
                    <a:pt x="2343" y="540"/>
                  </a:lnTo>
                  <a:lnTo>
                    <a:pt x="2391" y="525"/>
                  </a:lnTo>
                  <a:lnTo>
                    <a:pt x="2436" y="514"/>
                  </a:lnTo>
                  <a:lnTo>
                    <a:pt x="2551" y="486"/>
                  </a:lnTo>
                  <a:lnTo>
                    <a:pt x="2510" y="612"/>
                  </a:lnTo>
                  <a:lnTo>
                    <a:pt x="2547" y="607"/>
                  </a:lnTo>
                  <a:lnTo>
                    <a:pt x="2578" y="605"/>
                  </a:lnTo>
                  <a:lnTo>
                    <a:pt x="2604" y="605"/>
                  </a:lnTo>
                  <a:lnTo>
                    <a:pt x="2624" y="605"/>
                  </a:lnTo>
                  <a:lnTo>
                    <a:pt x="2641" y="606"/>
                  </a:lnTo>
                  <a:lnTo>
                    <a:pt x="2672" y="608"/>
                  </a:lnTo>
                  <a:lnTo>
                    <a:pt x="2689" y="633"/>
                  </a:lnTo>
                  <a:lnTo>
                    <a:pt x="2698" y="646"/>
                  </a:lnTo>
                  <a:lnTo>
                    <a:pt x="2707" y="661"/>
                  </a:lnTo>
                  <a:lnTo>
                    <a:pt x="2719" y="681"/>
                  </a:lnTo>
                  <a:lnTo>
                    <a:pt x="2732" y="705"/>
                  </a:lnTo>
                  <a:lnTo>
                    <a:pt x="2745" y="734"/>
                  </a:lnTo>
                  <a:lnTo>
                    <a:pt x="2760" y="767"/>
                  </a:lnTo>
                  <a:lnTo>
                    <a:pt x="2774" y="804"/>
                  </a:lnTo>
                  <a:lnTo>
                    <a:pt x="2867" y="729"/>
                  </a:lnTo>
                  <a:lnTo>
                    <a:pt x="2892" y="829"/>
                  </a:lnTo>
                  <a:lnTo>
                    <a:pt x="2901" y="870"/>
                  </a:lnTo>
                  <a:lnTo>
                    <a:pt x="2911" y="916"/>
                  </a:lnTo>
                  <a:lnTo>
                    <a:pt x="2919" y="966"/>
                  </a:lnTo>
                  <a:lnTo>
                    <a:pt x="2926" y="1019"/>
                  </a:lnTo>
                  <a:lnTo>
                    <a:pt x="2932" y="1077"/>
                  </a:lnTo>
                  <a:lnTo>
                    <a:pt x="2937" y="1138"/>
                  </a:lnTo>
                  <a:lnTo>
                    <a:pt x="2939" y="1204"/>
                  </a:lnTo>
                  <a:lnTo>
                    <a:pt x="2938" y="1273"/>
                  </a:lnTo>
                  <a:lnTo>
                    <a:pt x="2935" y="1345"/>
                  </a:lnTo>
                  <a:lnTo>
                    <a:pt x="2929" y="1422"/>
                  </a:lnTo>
                  <a:lnTo>
                    <a:pt x="2920" y="1502"/>
                  </a:lnTo>
                  <a:lnTo>
                    <a:pt x="2908" y="1586"/>
                  </a:lnTo>
                  <a:lnTo>
                    <a:pt x="2892" y="1673"/>
                  </a:lnTo>
                  <a:lnTo>
                    <a:pt x="2862" y="1769"/>
                  </a:lnTo>
                  <a:lnTo>
                    <a:pt x="2826" y="1863"/>
                  </a:lnTo>
                  <a:lnTo>
                    <a:pt x="2788" y="1956"/>
                  </a:lnTo>
                  <a:lnTo>
                    <a:pt x="2744" y="2046"/>
                  </a:lnTo>
                  <a:lnTo>
                    <a:pt x="2694" y="2134"/>
                  </a:lnTo>
                  <a:lnTo>
                    <a:pt x="2643" y="2222"/>
                  </a:lnTo>
                  <a:lnTo>
                    <a:pt x="2586" y="2306"/>
                  </a:lnTo>
                  <a:lnTo>
                    <a:pt x="2527" y="2385"/>
                  </a:lnTo>
                  <a:lnTo>
                    <a:pt x="2465" y="2462"/>
                  </a:lnTo>
                  <a:lnTo>
                    <a:pt x="2400" y="2535"/>
                  </a:lnTo>
                  <a:lnTo>
                    <a:pt x="2341" y="2585"/>
                  </a:lnTo>
                  <a:lnTo>
                    <a:pt x="2284" y="2629"/>
                  </a:lnTo>
                  <a:lnTo>
                    <a:pt x="2229" y="2666"/>
                  </a:lnTo>
                  <a:lnTo>
                    <a:pt x="2175" y="2698"/>
                  </a:lnTo>
                  <a:lnTo>
                    <a:pt x="2122" y="2724"/>
                  </a:lnTo>
                  <a:lnTo>
                    <a:pt x="2071" y="2744"/>
                  </a:lnTo>
                  <a:lnTo>
                    <a:pt x="2019" y="2758"/>
                  </a:lnTo>
                  <a:lnTo>
                    <a:pt x="1969" y="2767"/>
                  </a:lnTo>
                  <a:lnTo>
                    <a:pt x="1921" y="2769"/>
                  </a:lnTo>
                  <a:lnTo>
                    <a:pt x="1878" y="2767"/>
                  </a:lnTo>
                  <a:lnTo>
                    <a:pt x="1837" y="2761"/>
                  </a:lnTo>
                  <a:lnTo>
                    <a:pt x="1800" y="2752"/>
                  </a:lnTo>
                  <a:lnTo>
                    <a:pt x="1764" y="2739"/>
                  </a:lnTo>
                  <a:lnTo>
                    <a:pt x="1732" y="2726"/>
                  </a:lnTo>
                  <a:lnTo>
                    <a:pt x="1702" y="2710"/>
                  </a:lnTo>
                  <a:lnTo>
                    <a:pt x="1673" y="2694"/>
                  </a:lnTo>
                  <a:lnTo>
                    <a:pt x="1648" y="2678"/>
                  </a:lnTo>
                  <a:lnTo>
                    <a:pt x="1624" y="2662"/>
                  </a:lnTo>
                  <a:lnTo>
                    <a:pt x="1610" y="2653"/>
                  </a:lnTo>
                  <a:lnTo>
                    <a:pt x="1595" y="2644"/>
                  </a:lnTo>
                  <a:lnTo>
                    <a:pt x="1581" y="2635"/>
                  </a:lnTo>
                  <a:lnTo>
                    <a:pt x="1568" y="2628"/>
                  </a:lnTo>
                  <a:lnTo>
                    <a:pt x="1558" y="2623"/>
                  </a:lnTo>
                  <a:lnTo>
                    <a:pt x="1549" y="2621"/>
                  </a:lnTo>
                  <a:lnTo>
                    <a:pt x="1518" y="2619"/>
                  </a:lnTo>
                  <a:lnTo>
                    <a:pt x="1501" y="2594"/>
                  </a:lnTo>
                  <a:lnTo>
                    <a:pt x="1492" y="2586"/>
                  </a:lnTo>
                  <a:lnTo>
                    <a:pt x="1480" y="2578"/>
                  </a:lnTo>
                  <a:lnTo>
                    <a:pt x="1463" y="2568"/>
                  </a:lnTo>
                  <a:lnTo>
                    <a:pt x="1445" y="2560"/>
                  </a:lnTo>
                  <a:lnTo>
                    <a:pt x="1427" y="2551"/>
                  </a:lnTo>
                  <a:lnTo>
                    <a:pt x="1402" y="2538"/>
                  </a:lnTo>
                  <a:lnTo>
                    <a:pt x="1375" y="2525"/>
                  </a:lnTo>
                  <a:lnTo>
                    <a:pt x="1347" y="2510"/>
                  </a:lnTo>
                  <a:lnTo>
                    <a:pt x="1319" y="2493"/>
                  </a:lnTo>
                  <a:lnTo>
                    <a:pt x="1291" y="2472"/>
                  </a:lnTo>
                  <a:lnTo>
                    <a:pt x="1263" y="2450"/>
                  </a:lnTo>
                  <a:lnTo>
                    <a:pt x="1236" y="2425"/>
                  </a:lnTo>
                  <a:lnTo>
                    <a:pt x="1211" y="2395"/>
                  </a:lnTo>
                  <a:lnTo>
                    <a:pt x="1187" y="2362"/>
                  </a:lnTo>
                  <a:lnTo>
                    <a:pt x="1167" y="2325"/>
                  </a:lnTo>
                  <a:lnTo>
                    <a:pt x="1151" y="2328"/>
                  </a:lnTo>
                  <a:lnTo>
                    <a:pt x="1137" y="2332"/>
                  </a:lnTo>
                  <a:lnTo>
                    <a:pt x="1126" y="2336"/>
                  </a:lnTo>
                  <a:lnTo>
                    <a:pt x="1118" y="2341"/>
                  </a:lnTo>
                  <a:lnTo>
                    <a:pt x="1102" y="2351"/>
                  </a:lnTo>
                  <a:lnTo>
                    <a:pt x="1084" y="2355"/>
                  </a:lnTo>
                  <a:lnTo>
                    <a:pt x="1065" y="2355"/>
                  </a:lnTo>
                  <a:lnTo>
                    <a:pt x="1052" y="2355"/>
                  </a:lnTo>
                  <a:lnTo>
                    <a:pt x="1037" y="2359"/>
                  </a:lnTo>
                  <a:lnTo>
                    <a:pt x="1020" y="2364"/>
                  </a:lnTo>
                  <a:lnTo>
                    <a:pt x="1002" y="2370"/>
                  </a:lnTo>
                  <a:lnTo>
                    <a:pt x="982" y="2377"/>
                  </a:lnTo>
                  <a:lnTo>
                    <a:pt x="952" y="2386"/>
                  </a:lnTo>
                  <a:lnTo>
                    <a:pt x="920" y="2397"/>
                  </a:lnTo>
                  <a:lnTo>
                    <a:pt x="886" y="2407"/>
                  </a:lnTo>
                  <a:lnTo>
                    <a:pt x="850" y="2414"/>
                  </a:lnTo>
                  <a:lnTo>
                    <a:pt x="811" y="2419"/>
                  </a:lnTo>
                  <a:lnTo>
                    <a:pt x="770" y="2420"/>
                  </a:lnTo>
                  <a:lnTo>
                    <a:pt x="717" y="2417"/>
                  </a:lnTo>
                  <a:lnTo>
                    <a:pt x="663" y="2407"/>
                  </a:lnTo>
                  <a:lnTo>
                    <a:pt x="612" y="2390"/>
                  </a:lnTo>
                  <a:lnTo>
                    <a:pt x="560" y="2365"/>
                  </a:lnTo>
                  <a:lnTo>
                    <a:pt x="510" y="2333"/>
                  </a:lnTo>
                  <a:lnTo>
                    <a:pt x="460" y="2295"/>
                  </a:lnTo>
                  <a:lnTo>
                    <a:pt x="410" y="2249"/>
                  </a:lnTo>
                  <a:lnTo>
                    <a:pt x="361" y="2196"/>
                  </a:lnTo>
                  <a:lnTo>
                    <a:pt x="313" y="2136"/>
                  </a:lnTo>
                  <a:lnTo>
                    <a:pt x="265" y="2068"/>
                  </a:lnTo>
                  <a:lnTo>
                    <a:pt x="219" y="1979"/>
                  </a:lnTo>
                  <a:lnTo>
                    <a:pt x="176" y="1889"/>
                  </a:lnTo>
                  <a:lnTo>
                    <a:pt x="138" y="1795"/>
                  </a:lnTo>
                  <a:lnTo>
                    <a:pt x="105" y="1700"/>
                  </a:lnTo>
                  <a:lnTo>
                    <a:pt x="75" y="1604"/>
                  </a:lnTo>
                  <a:lnTo>
                    <a:pt x="50" y="1506"/>
                  </a:lnTo>
                  <a:lnTo>
                    <a:pt x="31" y="1407"/>
                  </a:lnTo>
                  <a:lnTo>
                    <a:pt x="15" y="1309"/>
                  </a:lnTo>
                  <a:lnTo>
                    <a:pt x="5" y="1211"/>
                  </a:lnTo>
                  <a:lnTo>
                    <a:pt x="0" y="1114"/>
                  </a:lnTo>
                  <a:lnTo>
                    <a:pt x="6" y="1018"/>
                  </a:lnTo>
                  <a:lnTo>
                    <a:pt x="16" y="927"/>
                  </a:lnTo>
                  <a:lnTo>
                    <a:pt x="29" y="841"/>
                  </a:lnTo>
                  <a:lnTo>
                    <a:pt x="44" y="760"/>
                  </a:lnTo>
                  <a:lnTo>
                    <a:pt x="61" y="684"/>
                  </a:lnTo>
                  <a:lnTo>
                    <a:pt x="80" y="613"/>
                  </a:lnTo>
                  <a:lnTo>
                    <a:pt x="102" y="545"/>
                  </a:lnTo>
                  <a:lnTo>
                    <a:pt x="199" y="534"/>
                  </a:lnTo>
                  <a:lnTo>
                    <a:pt x="284" y="531"/>
                  </a:lnTo>
                  <a:lnTo>
                    <a:pt x="370" y="522"/>
                  </a:lnTo>
                  <a:lnTo>
                    <a:pt x="453" y="508"/>
                  </a:lnTo>
                  <a:lnTo>
                    <a:pt x="537" y="490"/>
                  </a:lnTo>
                  <a:lnTo>
                    <a:pt x="553" y="484"/>
                  </a:lnTo>
                  <a:lnTo>
                    <a:pt x="567" y="474"/>
                  </a:lnTo>
                  <a:lnTo>
                    <a:pt x="577" y="461"/>
                  </a:lnTo>
                  <a:lnTo>
                    <a:pt x="584" y="446"/>
                  </a:lnTo>
                  <a:lnTo>
                    <a:pt x="587" y="429"/>
                  </a:lnTo>
                  <a:lnTo>
                    <a:pt x="585" y="412"/>
                  </a:lnTo>
                  <a:lnTo>
                    <a:pt x="579" y="396"/>
                  </a:lnTo>
                  <a:lnTo>
                    <a:pt x="569" y="382"/>
                  </a:lnTo>
                  <a:lnTo>
                    <a:pt x="555" y="371"/>
                  </a:lnTo>
                  <a:lnTo>
                    <a:pt x="540" y="365"/>
                  </a:lnTo>
                  <a:lnTo>
                    <a:pt x="523" y="362"/>
                  </a:lnTo>
                  <a:lnTo>
                    <a:pt x="506" y="364"/>
                  </a:lnTo>
                  <a:lnTo>
                    <a:pt x="430" y="380"/>
                  </a:lnTo>
                  <a:lnTo>
                    <a:pt x="351" y="393"/>
                  </a:lnTo>
                  <a:lnTo>
                    <a:pt x="272" y="400"/>
                  </a:lnTo>
                  <a:lnTo>
                    <a:pt x="191" y="404"/>
                  </a:lnTo>
                  <a:lnTo>
                    <a:pt x="153" y="409"/>
                  </a:lnTo>
                  <a:lnTo>
                    <a:pt x="179" y="352"/>
                  </a:lnTo>
                  <a:lnTo>
                    <a:pt x="206" y="301"/>
                  </a:lnTo>
                  <a:lnTo>
                    <a:pt x="231" y="253"/>
                  </a:lnTo>
                  <a:lnTo>
                    <a:pt x="257" y="212"/>
                  </a:lnTo>
                  <a:lnTo>
                    <a:pt x="283" y="174"/>
                  </a:lnTo>
                  <a:lnTo>
                    <a:pt x="306" y="140"/>
                  </a:lnTo>
                  <a:lnTo>
                    <a:pt x="329" y="110"/>
                  </a:lnTo>
                  <a:lnTo>
                    <a:pt x="350" y="84"/>
                  </a:lnTo>
                  <a:lnTo>
                    <a:pt x="370" y="63"/>
                  </a:lnTo>
                  <a:lnTo>
                    <a:pt x="386" y="46"/>
                  </a:lnTo>
                  <a:lnTo>
                    <a:pt x="400" y="32"/>
                  </a:lnTo>
                  <a:lnTo>
                    <a:pt x="410" y="21"/>
                  </a:lnTo>
                  <a:lnTo>
                    <a:pt x="418" y="16"/>
                  </a:lnTo>
                  <a:lnTo>
                    <a:pt x="434" y="6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29"/>
            <p:cNvSpPr>
              <a:spLocks/>
            </p:cNvSpPr>
            <p:nvPr/>
          </p:nvSpPr>
          <p:spPr bwMode="auto">
            <a:xfrm>
              <a:off x="3657600" y="5038725"/>
              <a:ext cx="244475" cy="327025"/>
            </a:xfrm>
            <a:custGeom>
              <a:avLst/>
              <a:gdLst>
                <a:gd name="T0" fmla="*/ 1221 w 1695"/>
                <a:gd name="T1" fmla="*/ 68 h 2258"/>
                <a:gd name="T2" fmla="*/ 1105 w 1695"/>
                <a:gd name="T3" fmla="*/ 235 h 2258"/>
                <a:gd name="T4" fmla="*/ 986 w 1695"/>
                <a:gd name="T5" fmla="*/ 442 h 2258"/>
                <a:gd name="T6" fmla="*/ 982 w 1695"/>
                <a:gd name="T7" fmla="*/ 491 h 2258"/>
                <a:gd name="T8" fmla="*/ 1014 w 1695"/>
                <a:gd name="T9" fmla="*/ 531 h 2258"/>
                <a:gd name="T10" fmla="*/ 1061 w 1695"/>
                <a:gd name="T11" fmla="*/ 535 h 2258"/>
                <a:gd name="T12" fmla="*/ 1103 w 1695"/>
                <a:gd name="T13" fmla="*/ 503 h 2258"/>
                <a:gd name="T14" fmla="*/ 1215 w 1695"/>
                <a:gd name="T15" fmla="*/ 305 h 2258"/>
                <a:gd name="T16" fmla="*/ 1326 w 1695"/>
                <a:gd name="T17" fmla="*/ 146 h 2258"/>
                <a:gd name="T18" fmla="*/ 1410 w 1695"/>
                <a:gd name="T19" fmla="*/ 76 h 2258"/>
                <a:gd name="T20" fmla="*/ 1465 w 1695"/>
                <a:gd name="T21" fmla="*/ 155 h 2258"/>
                <a:gd name="T22" fmla="*/ 1528 w 1695"/>
                <a:gd name="T23" fmla="*/ 268 h 2258"/>
                <a:gd name="T24" fmla="*/ 1590 w 1695"/>
                <a:gd name="T25" fmla="*/ 417 h 2258"/>
                <a:gd name="T26" fmla="*/ 1645 w 1695"/>
                <a:gd name="T27" fmla="*/ 602 h 2258"/>
                <a:gd name="T28" fmla="*/ 1682 w 1695"/>
                <a:gd name="T29" fmla="*/ 825 h 2258"/>
                <a:gd name="T30" fmla="*/ 1644 w 1695"/>
                <a:gd name="T31" fmla="*/ 1013 h 2258"/>
                <a:gd name="T32" fmla="*/ 1471 w 1695"/>
                <a:gd name="T33" fmla="*/ 1083 h 2258"/>
                <a:gd name="T34" fmla="*/ 1275 w 1695"/>
                <a:gd name="T35" fmla="*/ 1187 h 2258"/>
                <a:gd name="T36" fmla="*/ 1060 w 1695"/>
                <a:gd name="T37" fmla="*/ 1335 h 2258"/>
                <a:gd name="T38" fmla="*/ 901 w 1695"/>
                <a:gd name="T39" fmla="*/ 1468 h 2258"/>
                <a:gd name="T40" fmla="*/ 730 w 1695"/>
                <a:gd name="T41" fmla="*/ 1675 h 2258"/>
                <a:gd name="T42" fmla="*/ 738 w 1695"/>
                <a:gd name="T43" fmla="*/ 1471 h 2258"/>
                <a:gd name="T44" fmla="*/ 857 w 1695"/>
                <a:gd name="T45" fmla="*/ 1072 h 2258"/>
                <a:gd name="T46" fmla="*/ 907 w 1695"/>
                <a:gd name="T47" fmla="*/ 910 h 2258"/>
                <a:gd name="T48" fmla="*/ 881 w 1695"/>
                <a:gd name="T49" fmla="*/ 868 h 2258"/>
                <a:gd name="T50" fmla="*/ 831 w 1695"/>
                <a:gd name="T51" fmla="*/ 857 h 2258"/>
                <a:gd name="T52" fmla="*/ 789 w 1695"/>
                <a:gd name="T53" fmla="*/ 883 h 2258"/>
                <a:gd name="T54" fmla="*/ 685 w 1695"/>
                <a:gd name="T55" fmla="*/ 1176 h 2258"/>
                <a:gd name="T56" fmla="*/ 570 w 1695"/>
                <a:gd name="T57" fmla="*/ 1615 h 2258"/>
                <a:gd name="T58" fmla="*/ 492 w 1695"/>
                <a:gd name="T59" fmla="*/ 2079 h 2258"/>
                <a:gd name="T60" fmla="*/ 416 w 1695"/>
                <a:gd name="T61" fmla="*/ 2257 h 2258"/>
                <a:gd name="T62" fmla="*/ 370 w 1695"/>
                <a:gd name="T63" fmla="*/ 2244 h 2258"/>
                <a:gd name="T64" fmla="*/ 299 w 1695"/>
                <a:gd name="T65" fmla="*/ 2219 h 2258"/>
                <a:gd name="T66" fmla="*/ 225 w 1695"/>
                <a:gd name="T67" fmla="*/ 2181 h 2258"/>
                <a:gd name="T68" fmla="*/ 155 w 1695"/>
                <a:gd name="T69" fmla="*/ 2125 h 2258"/>
                <a:gd name="T70" fmla="*/ 92 w 1695"/>
                <a:gd name="T71" fmla="*/ 2045 h 2258"/>
                <a:gd name="T72" fmla="*/ 42 w 1695"/>
                <a:gd name="T73" fmla="*/ 1933 h 2258"/>
                <a:gd name="T74" fmla="*/ 10 w 1695"/>
                <a:gd name="T75" fmla="*/ 1787 h 2258"/>
                <a:gd name="T76" fmla="*/ 0 w 1695"/>
                <a:gd name="T77" fmla="*/ 1597 h 2258"/>
                <a:gd name="T78" fmla="*/ 53 w 1695"/>
                <a:gd name="T79" fmla="*/ 1302 h 2258"/>
                <a:gd name="T80" fmla="*/ 147 w 1695"/>
                <a:gd name="T81" fmla="*/ 1013 h 2258"/>
                <a:gd name="T82" fmla="*/ 279 w 1695"/>
                <a:gd name="T83" fmla="*/ 746 h 2258"/>
                <a:gd name="T84" fmla="*/ 468 w 1695"/>
                <a:gd name="T85" fmla="*/ 499 h 2258"/>
                <a:gd name="T86" fmla="*/ 669 w 1695"/>
                <a:gd name="T87" fmla="*/ 308 h 2258"/>
                <a:gd name="T88" fmla="*/ 855 w 1695"/>
                <a:gd name="T89" fmla="*/ 172 h 2258"/>
                <a:gd name="T90" fmla="*/ 1019 w 1695"/>
                <a:gd name="T91" fmla="*/ 83 h 2258"/>
                <a:gd name="T92" fmla="*/ 1154 w 1695"/>
                <a:gd name="T93" fmla="*/ 30 h 2258"/>
                <a:gd name="T94" fmla="*/ 1251 w 1695"/>
                <a:gd name="T95" fmla="*/ 4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5" h="2258">
                  <a:moveTo>
                    <a:pt x="1273" y="0"/>
                  </a:moveTo>
                  <a:lnTo>
                    <a:pt x="1259" y="19"/>
                  </a:lnTo>
                  <a:lnTo>
                    <a:pt x="1221" y="68"/>
                  </a:lnTo>
                  <a:lnTo>
                    <a:pt x="1181" y="120"/>
                  </a:lnTo>
                  <a:lnTo>
                    <a:pt x="1143" y="176"/>
                  </a:lnTo>
                  <a:lnTo>
                    <a:pt x="1105" y="235"/>
                  </a:lnTo>
                  <a:lnTo>
                    <a:pt x="1066" y="299"/>
                  </a:lnTo>
                  <a:lnTo>
                    <a:pt x="1027" y="368"/>
                  </a:lnTo>
                  <a:lnTo>
                    <a:pt x="986" y="442"/>
                  </a:lnTo>
                  <a:lnTo>
                    <a:pt x="981" y="458"/>
                  </a:lnTo>
                  <a:lnTo>
                    <a:pt x="978" y="475"/>
                  </a:lnTo>
                  <a:lnTo>
                    <a:pt x="982" y="491"/>
                  </a:lnTo>
                  <a:lnTo>
                    <a:pt x="988" y="507"/>
                  </a:lnTo>
                  <a:lnTo>
                    <a:pt x="999" y="520"/>
                  </a:lnTo>
                  <a:lnTo>
                    <a:pt x="1014" y="531"/>
                  </a:lnTo>
                  <a:lnTo>
                    <a:pt x="1029" y="536"/>
                  </a:lnTo>
                  <a:lnTo>
                    <a:pt x="1044" y="538"/>
                  </a:lnTo>
                  <a:lnTo>
                    <a:pt x="1061" y="535"/>
                  </a:lnTo>
                  <a:lnTo>
                    <a:pt x="1078" y="529"/>
                  </a:lnTo>
                  <a:lnTo>
                    <a:pt x="1092" y="518"/>
                  </a:lnTo>
                  <a:lnTo>
                    <a:pt x="1103" y="503"/>
                  </a:lnTo>
                  <a:lnTo>
                    <a:pt x="1141" y="432"/>
                  </a:lnTo>
                  <a:lnTo>
                    <a:pt x="1179" y="366"/>
                  </a:lnTo>
                  <a:lnTo>
                    <a:pt x="1215" y="305"/>
                  </a:lnTo>
                  <a:lnTo>
                    <a:pt x="1252" y="249"/>
                  </a:lnTo>
                  <a:lnTo>
                    <a:pt x="1288" y="196"/>
                  </a:lnTo>
                  <a:lnTo>
                    <a:pt x="1326" y="146"/>
                  </a:lnTo>
                  <a:lnTo>
                    <a:pt x="1363" y="99"/>
                  </a:lnTo>
                  <a:lnTo>
                    <a:pt x="1394" y="56"/>
                  </a:lnTo>
                  <a:lnTo>
                    <a:pt x="1410" y="76"/>
                  </a:lnTo>
                  <a:lnTo>
                    <a:pt x="1427" y="99"/>
                  </a:lnTo>
                  <a:lnTo>
                    <a:pt x="1446" y="126"/>
                  </a:lnTo>
                  <a:lnTo>
                    <a:pt x="1465" y="155"/>
                  </a:lnTo>
                  <a:lnTo>
                    <a:pt x="1485" y="189"/>
                  </a:lnTo>
                  <a:lnTo>
                    <a:pt x="1507" y="227"/>
                  </a:lnTo>
                  <a:lnTo>
                    <a:pt x="1528" y="268"/>
                  </a:lnTo>
                  <a:lnTo>
                    <a:pt x="1549" y="314"/>
                  </a:lnTo>
                  <a:lnTo>
                    <a:pt x="1570" y="364"/>
                  </a:lnTo>
                  <a:lnTo>
                    <a:pt x="1590" y="417"/>
                  </a:lnTo>
                  <a:lnTo>
                    <a:pt x="1609" y="474"/>
                  </a:lnTo>
                  <a:lnTo>
                    <a:pt x="1628" y="536"/>
                  </a:lnTo>
                  <a:lnTo>
                    <a:pt x="1645" y="602"/>
                  </a:lnTo>
                  <a:lnTo>
                    <a:pt x="1660" y="672"/>
                  </a:lnTo>
                  <a:lnTo>
                    <a:pt x="1673" y="747"/>
                  </a:lnTo>
                  <a:lnTo>
                    <a:pt x="1682" y="825"/>
                  </a:lnTo>
                  <a:lnTo>
                    <a:pt x="1691" y="909"/>
                  </a:lnTo>
                  <a:lnTo>
                    <a:pt x="1695" y="996"/>
                  </a:lnTo>
                  <a:lnTo>
                    <a:pt x="1644" y="1013"/>
                  </a:lnTo>
                  <a:lnTo>
                    <a:pt x="1589" y="1033"/>
                  </a:lnTo>
                  <a:lnTo>
                    <a:pt x="1531" y="1056"/>
                  </a:lnTo>
                  <a:lnTo>
                    <a:pt x="1471" y="1083"/>
                  </a:lnTo>
                  <a:lnTo>
                    <a:pt x="1408" y="1112"/>
                  </a:lnTo>
                  <a:lnTo>
                    <a:pt x="1343" y="1147"/>
                  </a:lnTo>
                  <a:lnTo>
                    <a:pt x="1275" y="1187"/>
                  </a:lnTo>
                  <a:lnTo>
                    <a:pt x="1206" y="1230"/>
                  </a:lnTo>
                  <a:lnTo>
                    <a:pt x="1134" y="1279"/>
                  </a:lnTo>
                  <a:lnTo>
                    <a:pt x="1060" y="1335"/>
                  </a:lnTo>
                  <a:lnTo>
                    <a:pt x="986" y="1394"/>
                  </a:lnTo>
                  <a:lnTo>
                    <a:pt x="910" y="1460"/>
                  </a:lnTo>
                  <a:lnTo>
                    <a:pt x="901" y="1468"/>
                  </a:lnTo>
                  <a:lnTo>
                    <a:pt x="841" y="1533"/>
                  </a:lnTo>
                  <a:lnTo>
                    <a:pt x="785" y="1603"/>
                  </a:lnTo>
                  <a:lnTo>
                    <a:pt x="730" y="1675"/>
                  </a:lnTo>
                  <a:lnTo>
                    <a:pt x="677" y="1749"/>
                  </a:lnTo>
                  <a:lnTo>
                    <a:pt x="706" y="1609"/>
                  </a:lnTo>
                  <a:lnTo>
                    <a:pt x="738" y="1471"/>
                  </a:lnTo>
                  <a:lnTo>
                    <a:pt x="775" y="1335"/>
                  </a:lnTo>
                  <a:lnTo>
                    <a:pt x="813" y="1202"/>
                  </a:lnTo>
                  <a:lnTo>
                    <a:pt x="857" y="1072"/>
                  </a:lnTo>
                  <a:lnTo>
                    <a:pt x="903" y="944"/>
                  </a:lnTo>
                  <a:lnTo>
                    <a:pt x="908" y="927"/>
                  </a:lnTo>
                  <a:lnTo>
                    <a:pt x="907" y="910"/>
                  </a:lnTo>
                  <a:lnTo>
                    <a:pt x="901" y="894"/>
                  </a:lnTo>
                  <a:lnTo>
                    <a:pt x="893" y="879"/>
                  </a:lnTo>
                  <a:lnTo>
                    <a:pt x="881" y="868"/>
                  </a:lnTo>
                  <a:lnTo>
                    <a:pt x="865" y="860"/>
                  </a:lnTo>
                  <a:lnTo>
                    <a:pt x="848" y="856"/>
                  </a:lnTo>
                  <a:lnTo>
                    <a:pt x="831" y="857"/>
                  </a:lnTo>
                  <a:lnTo>
                    <a:pt x="815" y="861"/>
                  </a:lnTo>
                  <a:lnTo>
                    <a:pt x="801" y="870"/>
                  </a:lnTo>
                  <a:lnTo>
                    <a:pt x="789" y="883"/>
                  </a:lnTo>
                  <a:lnTo>
                    <a:pt x="780" y="898"/>
                  </a:lnTo>
                  <a:lnTo>
                    <a:pt x="731" y="1036"/>
                  </a:lnTo>
                  <a:lnTo>
                    <a:pt x="685" y="1176"/>
                  </a:lnTo>
                  <a:lnTo>
                    <a:pt x="642" y="1320"/>
                  </a:lnTo>
                  <a:lnTo>
                    <a:pt x="605" y="1466"/>
                  </a:lnTo>
                  <a:lnTo>
                    <a:pt x="570" y="1615"/>
                  </a:lnTo>
                  <a:lnTo>
                    <a:pt x="540" y="1767"/>
                  </a:lnTo>
                  <a:lnTo>
                    <a:pt x="513" y="1922"/>
                  </a:lnTo>
                  <a:lnTo>
                    <a:pt x="492" y="2079"/>
                  </a:lnTo>
                  <a:lnTo>
                    <a:pt x="453" y="2168"/>
                  </a:lnTo>
                  <a:lnTo>
                    <a:pt x="419" y="2258"/>
                  </a:lnTo>
                  <a:lnTo>
                    <a:pt x="416" y="2257"/>
                  </a:lnTo>
                  <a:lnTo>
                    <a:pt x="414" y="2257"/>
                  </a:lnTo>
                  <a:lnTo>
                    <a:pt x="392" y="2250"/>
                  </a:lnTo>
                  <a:lnTo>
                    <a:pt x="370" y="2244"/>
                  </a:lnTo>
                  <a:lnTo>
                    <a:pt x="347" y="2236"/>
                  </a:lnTo>
                  <a:lnTo>
                    <a:pt x="323" y="2229"/>
                  </a:lnTo>
                  <a:lnTo>
                    <a:pt x="299" y="2219"/>
                  </a:lnTo>
                  <a:lnTo>
                    <a:pt x="275" y="2209"/>
                  </a:lnTo>
                  <a:lnTo>
                    <a:pt x="250" y="2196"/>
                  </a:lnTo>
                  <a:lnTo>
                    <a:pt x="225" y="2181"/>
                  </a:lnTo>
                  <a:lnTo>
                    <a:pt x="202" y="2165"/>
                  </a:lnTo>
                  <a:lnTo>
                    <a:pt x="178" y="2146"/>
                  </a:lnTo>
                  <a:lnTo>
                    <a:pt x="155" y="2125"/>
                  </a:lnTo>
                  <a:lnTo>
                    <a:pt x="133" y="2101"/>
                  </a:lnTo>
                  <a:lnTo>
                    <a:pt x="112" y="2075"/>
                  </a:lnTo>
                  <a:lnTo>
                    <a:pt x="92" y="2045"/>
                  </a:lnTo>
                  <a:lnTo>
                    <a:pt x="73" y="2011"/>
                  </a:lnTo>
                  <a:lnTo>
                    <a:pt x="57" y="1975"/>
                  </a:lnTo>
                  <a:lnTo>
                    <a:pt x="42" y="1933"/>
                  </a:lnTo>
                  <a:lnTo>
                    <a:pt x="29" y="1889"/>
                  </a:lnTo>
                  <a:lnTo>
                    <a:pt x="19" y="1840"/>
                  </a:lnTo>
                  <a:lnTo>
                    <a:pt x="10" y="1787"/>
                  </a:lnTo>
                  <a:lnTo>
                    <a:pt x="4" y="1728"/>
                  </a:lnTo>
                  <a:lnTo>
                    <a:pt x="1" y="1665"/>
                  </a:lnTo>
                  <a:lnTo>
                    <a:pt x="0" y="1597"/>
                  </a:lnTo>
                  <a:lnTo>
                    <a:pt x="13" y="1497"/>
                  </a:lnTo>
                  <a:lnTo>
                    <a:pt x="30" y="1399"/>
                  </a:lnTo>
                  <a:lnTo>
                    <a:pt x="53" y="1302"/>
                  </a:lnTo>
                  <a:lnTo>
                    <a:pt x="80" y="1204"/>
                  </a:lnTo>
                  <a:lnTo>
                    <a:pt x="112" y="1108"/>
                  </a:lnTo>
                  <a:lnTo>
                    <a:pt x="147" y="1013"/>
                  </a:lnTo>
                  <a:lnTo>
                    <a:pt x="187" y="921"/>
                  </a:lnTo>
                  <a:lnTo>
                    <a:pt x="231" y="832"/>
                  </a:lnTo>
                  <a:lnTo>
                    <a:pt x="279" y="746"/>
                  </a:lnTo>
                  <a:lnTo>
                    <a:pt x="330" y="662"/>
                  </a:lnTo>
                  <a:lnTo>
                    <a:pt x="400" y="576"/>
                  </a:lnTo>
                  <a:lnTo>
                    <a:pt x="468" y="499"/>
                  </a:lnTo>
                  <a:lnTo>
                    <a:pt x="536" y="429"/>
                  </a:lnTo>
                  <a:lnTo>
                    <a:pt x="603" y="365"/>
                  </a:lnTo>
                  <a:lnTo>
                    <a:pt x="669" y="308"/>
                  </a:lnTo>
                  <a:lnTo>
                    <a:pt x="733" y="257"/>
                  </a:lnTo>
                  <a:lnTo>
                    <a:pt x="795" y="212"/>
                  </a:lnTo>
                  <a:lnTo>
                    <a:pt x="855" y="172"/>
                  </a:lnTo>
                  <a:lnTo>
                    <a:pt x="913" y="138"/>
                  </a:lnTo>
                  <a:lnTo>
                    <a:pt x="968" y="109"/>
                  </a:lnTo>
                  <a:lnTo>
                    <a:pt x="1019" y="83"/>
                  </a:lnTo>
                  <a:lnTo>
                    <a:pt x="1068" y="62"/>
                  </a:lnTo>
                  <a:lnTo>
                    <a:pt x="1113" y="45"/>
                  </a:lnTo>
                  <a:lnTo>
                    <a:pt x="1154" y="30"/>
                  </a:lnTo>
                  <a:lnTo>
                    <a:pt x="1191" y="19"/>
                  </a:lnTo>
                  <a:lnTo>
                    <a:pt x="1223" y="11"/>
                  </a:lnTo>
                  <a:lnTo>
                    <a:pt x="1251" y="4"/>
                  </a:lnTo>
                  <a:lnTo>
                    <a:pt x="1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4" name="Freeform 134"/>
          <p:cNvSpPr>
            <a:spLocks noEditPoints="1"/>
          </p:cNvSpPr>
          <p:nvPr/>
        </p:nvSpPr>
        <p:spPr bwMode="auto">
          <a:xfrm>
            <a:off x="4442071" y="5024438"/>
            <a:ext cx="492125" cy="509588"/>
          </a:xfrm>
          <a:custGeom>
            <a:avLst/>
            <a:gdLst>
              <a:gd name="T0" fmla="*/ 1962 w 3412"/>
              <a:gd name="T1" fmla="*/ 2571 h 3527"/>
              <a:gd name="T2" fmla="*/ 1915 w 3412"/>
              <a:gd name="T3" fmla="*/ 2649 h 3527"/>
              <a:gd name="T4" fmla="*/ 2192 w 3412"/>
              <a:gd name="T5" fmla="*/ 2631 h 3527"/>
              <a:gd name="T6" fmla="*/ 2419 w 3412"/>
              <a:gd name="T7" fmla="*/ 2728 h 3527"/>
              <a:gd name="T8" fmla="*/ 2329 w 3412"/>
              <a:gd name="T9" fmla="*/ 2986 h 3527"/>
              <a:gd name="T10" fmla="*/ 2188 w 3412"/>
              <a:gd name="T11" fmla="*/ 3331 h 3527"/>
              <a:gd name="T12" fmla="*/ 2271 w 3412"/>
              <a:gd name="T13" fmla="*/ 3370 h 3527"/>
              <a:gd name="T14" fmla="*/ 2580 w 3412"/>
              <a:gd name="T15" fmla="*/ 2923 h 3527"/>
              <a:gd name="T16" fmla="*/ 2414 w 3412"/>
              <a:gd name="T17" fmla="*/ 2478 h 3527"/>
              <a:gd name="T18" fmla="*/ 2510 w 3412"/>
              <a:gd name="T19" fmla="*/ 1828 h 3527"/>
              <a:gd name="T20" fmla="*/ 2392 w 3412"/>
              <a:gd name="T21" fmla="*/ 1848 h 3527"/>
              <a:gd name="T22" fmla="*/ 2383 w 3412"/>
              <a:gd name="T23" fmla="*/ 1991 h 3527"/>
              <a:gd name="T24" fmla="*/ 3229 w 3412"/>
              <a:gd name="T25" fmla="*/ 1983 h 3527"/>
              <a:gd name="T26" fmla="*/ 1376 w 3412"/>
              <a:gd name="T27" fmla="*/ 258 h 3527"/>
              <a:gd name="T28" fmla="*/ 1308 w 3412"/>
              <a:gd name="T29" fmla="*/ 474 h 3527"/>
              <a:gd name="T30" fmla="*/ 1515 w 3412"/>
              <a:gd name="T31" fmla="*/ 450 h 3527"/>
              <a:gd name="T32" fmla="*/ 1412 w 3412"/>
              <a:gd name="T33" fmla="*/ 255 h 3527"/>
              <a:gd name="T34" fmla="*/ 1997 w 3412"/>
              <a:gd name="T35" fmla="*/ 327 h 3527"/>
              <a:gd name="T36" fmla="*/ 2014 w 3412"/>
              <a:gd name="T37" fmla="*/ 552 h 3527"/>
              <a:gd name="T38" fmla="*/ 1995 w 3412"/>
              <a:gd name="T39" fmla="*/ 685 h 3527"/>
              <a:gd name="T40" fmla="*/ 1918 w 3412"/>
              <a:gd name="T41" fmla="*/ 858 h 3527"/>
              <a:gd name="T42" fmla="*/ 1815 w 3412"/>
              <a:gd name="T43" fmla="*/ 1277 h 3527"/>
              <a:gd name="T44" fmla="*/ 1940 w 3412"/>
              <a:gd name="T45" fmla="*/ 1107 h 3527"/>
              <a:gd name="T46" fmla="*/ 1950 w 3412"/>
              <a:gd name="T47" fmla="*/ 1377 h 3527"/>
              <a:gd name="T48" fmla="*/ 2124 w 3412"/>
              <a:gd name="T49" fmla="*/ 1250 h 3527"/>
              <a:gd name="T50" fmla="*/ 2235 w 3412"/>
              <a:gd name="T51" fmla="*/ 1320 h 3527"/>
              <a:gd name="T52" fmla="*/ 2533 w 3412"/>
              <a:gd name="T53" fmla="*/ 1048 h 3527"/>
              <a:gd name="T54" fmla="*/ 2683 w 3412"/>
              <a:gd name="T55" fmla="*/ 761 h 3527"/>
              <a:gd name="T56" fmla="*/ 2749 w 3412"/>
              <a:gd name="T57" fmla="*/ 546 h 3527"/>
              <a:gd name="T58" fmla="*/ 2648 w 3412"/>
              <a:gd name="T59" fmla="*/ 339 h 3527"/>
              <a:gd name="T60" fmla="*/ 1875 w 3412"/>
              <a:gd name="T61" fmla="*/ 87 h 3527"/>
              <a:gd name="T62" fmla="*/ 2873 w 3412"/>
              <a:gd name="T63" fmla="*/ 384 h 3527"/>
              <a:gd name="T64" fmla="*/ 3299 w 3412"/>
              <a:gd name="T65" fmla="*/ 964 h 3527"/>
              <a:gd name="T66" fmla="*/ 3282 w 3412"/>
              <a:gd name="T67" fmla="*/ 1313 h 3527"/>
              <a:gd name="T68" fmla="*/ 3371 w 3412"/>
              <a:gd name="T69" fmla="*/ 2025 h 3527"/>
              <a:gd name="T70" fmla="*/ 3216 w 3412"/>
              <a:gd name="T71" fmla="*/ 2460 h 3527"/>
              <a:gd name="T72" fmla="*/ 2998 w 3412"/>
              <a:gd name="T73" fmla="*/ 2636 h 3527"/>
              <a:gd name="T74" fmla="*/ 2735 w 3412"/>
              <a:gd name="T75" fmla="*/ 2942 h 3527"/>
              <a:gd name="T76" fmla="*/ 2395 w 3412"/>
              <a:gd name="T77" fmla="*/ 3428 h 3527"/>
              <a:gd name="T78" fmla="*/ 2110 w 3412"/>
              <a:gd name="T79" fmla="*/ 3490 h 3527"/>
              <a:gd name="T80" fmla="*/ 2104 w 3412"/>
              <a:gd name="T81" fmla="*/ 3138 h 3527"/>
              <a:gd name="T82" fmla="*/ 2287 w 3412"/>
              <a:gd name="T83" fmla="*/ 2794 h 3527"/>
              <a:gd name="T84" fmla="*/ 2131 w 3412"/>
              <a:gd name="T85" fmla="*/ 2771 h 3527"/>
              <a:gd name="T86" fmla="*/ 1814 w 3412"/>
              <a:gd name="T87" fmla="*/ 2737 h 3527"/>
              <a:gd name="T88" fmla="*/ 1855 w 3412"/>
              <a:gd name="T89" fmla="*/ 2482 h 3527"/>
              <a:gd name="T90" fmla="*/ 2289 w 3412"/>
              <a:gd name="T91" fmla="*/ 2375 h 3527"/>
              <a:gd name="T92" fmla="*/ 2305 w 3412"/>
              <a:gd name="T93" fmla="*/ 2172 h 3527"/>
              <a:gd name="T94" fmla="*/ 2214 w 3412"/>
              <a:gd name="T95" fmla="*/ 1886 h 3527"/>
              <a:gd name="T96" fmla="*/ 2009 w 3412"/>
              <a:gd name="T97" fmla="*/ 1729 h 3527"/>
              <a:gd name="T98" fmla="*/ 1653 w 3412"/>
              <a:gd name="T99" fmla="*/ 1791 h 3527"/>
              <a:gd name="T100" fmla="*/ 1807 w 3412"/>
              <a:gd name="T101" fmla="*/ 1680 h 3527"/>
              <a:gd name="T102" fmla="*/ 1968 w 3412"/>
              <a:gd name="T103" fmla="*/ 1516 h 3527"/>
              <a:gd name="T104" fmla="*/ 1557 w 3412"/>
              <a:gd name="T105" fmla="*/ 1556 h 3527"/>
              <a:gd name="T106" fmla="*/ 1620 w 3412"/>
              <a:gd name="T107" fmla="*/ 1424 h 3527"/>
              <a:gd name="T108" fmla="*/ 1374 w 3412"/>
              <a:gd name="T109" fmla="*/ 1099 h 3527"/>
              <a:gd name="T110" fmla="*/ 651 w 3412"/>
              <a:gd name="T111" fmla="*/ 911 h 3527"/>
              <a:gd name="T112" fmla="*/ 248 w 3412"/>
              <a:gd name="T113" fmla="*/ 654 h 3527"/>
              <a:gd name="T114" fmla="*/ 93 w 3412"/>
              <a:gd name="T115" fmla="*/ 368 h 3527"/>
              <a:gd name="T116" fmla="*/ 36 w 3412"/>
              <a:gd name="T117" fmla="*/ 36 h 3527"/>
              <a:gd name="T118" fmla="*/ 139 w 3412"/>
              <a:gd name="T119" fmla="*/ 177 h 3527"/>
              <a:gd name="T120" fmla="*/ 1230 w 3412"/>
              <a:gd name="T121" fmla="*/ 40 h 3527"/>
              <a:gd name="T122" fmla="*/ 1518 w 3412"/>
              <a:gd name="T123" fmla="*/ 0 h 3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2" h="3527">
                <a:moveTo>
                  <a:pt x="2407" y="2476"/>
                </a:moveTo>
                <a:lnTo>
                  <a:pt x="2351" y="2494"/>
                </a:lnTo>
                <a:lnTo>
                  <a:pt x="2294" y="2510"/>
                </a:lnTo>
                <a:lnTo>
                  <a:pt x="2238" y="2524"/>
                </a:lnTo>
                <a:lnTo>
                  <a:pt x="2182" y="2538"/>
                </a:lnTo>
                <a:lnTo>
                  <a:pt x="2128" y="2549"/>
                </a:lnTo>
                <a:lnTo>
                  <a:pt x="2077" y="2556"/>
                </a:lnTo>
                <a:lnTo>
                  <a:pt x="2028" y="2563"/>
                </a:lnTo>
                <a:lnTo>
                  <a:pt x="1983" y="2566"/>
                </a:lnTo>
                <a:lnTo>
                  <a:pt x="1962" y="2571"/>
                </a:lnTo>
                <a:lnTo>
                  <a:pt x="1944" y="2581"/>
                </a:lnTo>
                <a:lnTo>
                  <a:pt x="1928" y="2594"/>
                </a:lnTo>
                <a:lnTo>
                  <a:pt x="1917" y="2609"/>
                </a:lnTo>
                <a:lnTo>
                  <a:pt x="1909" y="2626"/>
                </a:lnTo>
                <a:lnTo>
                  <a:pt x="1907" y="2637"/>
                </a:lnTo>
                <a:lnTo>
                  <a:pt x="1908" y="2643"/>
                </a:lnTo>
                <a:lnTo>
                  <a:pt x="1909" y="2647"/>
                </a:lnTo>
                <a:lnTo>
                  <a:pt x="1911" y="2648"/>
                </a:lnTo>
                <a:lnTo>
                  <a:pt x="1912" y="2649"/>
                </a:lnTo>
                <a:lnTo>
                  <a:pt x="1915" y="2649"/>
                </a:lnTo>
                <a:lnTo>
                  <a:pt x="1920" y="2651"/>
                </a:lnTo>
                <a:lnTo>
                  <a:pt x="1929" y="2652"/>
                </a:lnTo>
                <a:lnTo>
                  <a:pt x="1942" y="2652"/>
                </a:lnTo>
                <a:lnTo>
                  <a:pt x="1961" y="2653"/>
                </a:lnTo>
                <a:lnTo>
                  <a:pt x="1996" y="2652"/>
                </a:lnTo>
                <a:lnTo>
                  <a:pt x="2034" y="2649"/>
                </a:lnTo>
                <a:lnTo>
                  <a:pt x="2074" y="2644"/>
                </a:lnTo>
                <a:lnTo>
                  <a:pt x="2114" y="2640"/>
                </a:lnTo>
                <a:lnTo>
                  <a:pt x="2154" y="2636"/>
                </a:lnTo>
                <a:lnTo>
                  <a:pt x="2192" y="2631"/>
                </a:lnTo>
                <a:lnTo>
                  <a:pt x="2228" y="2628"/>
                </a:lnTo>
                <a:lnTo>
                  <a:pt x="2260" y="2627"/>
                </a:lnTo>
                <a:lnTo>
                  <a:pt x="2283" y="2628"/>
                </a:lnTo>
                <a:lnTo>
                  <a:pt x="2309" y="2632"/>
                </a:lnTo>
                <a:lnTo>
                  <a:pt x="2335" y="2640"/>
                </a:lnTo>
                <a:lnTo>
                  <a:pt x="2358" y="2651"/>
                </a:lnTo>
                <a:lnTo>
                  <a:pt x="2377" y="2665"/>
                </a:lnTo>
                <a:lnTo>
                  <a:pt x="2395" y="2683"/>
                </a:lnTo>
                <a:lnTo>
                  <a:pt x="2408" y="2704"/>
                </a:lnTo>
                <a:lnTo>
                  <a:pt x="2419" y="2728"/>
                </a:lnTo>
                <a:lnTo>
                  <a:pt x="2424" y="2752"/>
                </a:lnTo>
                <a:lnTo>
                  <a:pt x="2426" y="2779"/>
                </a:lnTo>
                <a:lnTo>
                  <a:pt x="2422" y="2805"/>
                </a:lnTo>
                <a:lnTo>
                  <a:pt x="2415" y="2831"/>
                </a:lnTo>
                <a:lnTo>
                  <a:pt x="2404" y="2858"/>
                </a:lnTo>
                <a:lnTo>
                  <a:pt x="2392" y="2879"/>
                </a:lnTo>
                <a:lnTo>
                  <a:pt x="2377" y="2903"/>
                </a:lnTo>
                <a:lnTo>
                  <a:pt x="2362" y="2929"/>
                </a:lnTo>
                <a:lnTo>
                  <a:pt x="2347" y="2956"/>
                </a:lnTo>
                <a:lnTo>
                  <a:pt x="2329" y="2986"/>
                </a:lnTo>
                <a:lnTo>
                  <a:pt x="2310" y="3018"/>
                </a:lnTo>
                <a:lnTo>
                  <a:pt x="2292" y="3052"/>
                </a:lnTo>
                <a:lnTo>
                  <a:pt x="2273" y="3088"/>
                </a:lnTo>
                <a:lnTo>
                  <a:pt x="2256" y="3124"/>
                </a:lnTo>
                <a:lnTo>
                  <a:pt x="2238" y="3160"/>
                </a:lnTo>
                <a:lnTo>
                  <a:pt x="2223" y="3197"/>
                </a:lnTo>
                <a:lnTo>
                  <a:pt x="2210" y="3232"/>
                </a:lnTo>
                <a:lnTo>
                  <a:pt x="2199" y="3267"/>
                </a:lnTo>
                <a:lnTo>
                  <a:pt x="2191" y="3300"/>
                </a:lnTo>
                <a:lnTo>
                  <a:pt x="2188" y="3331"/>
                </a:lnTo>
                <a:lnTo>
                  <a:pt x="2188" y="3359"/>
                </a:lnTo>
                <a:lnTo>
                  <a:pt x="2192" y="3385"/>
                </a:lnTo>
                <a:lnTo>
                  <a:pt x="2193" y="3388"/>
                </a:lnTo>
                <a:lnTo>
                  <a:pt x="2196" y="3391"/>
                </a:lnTo>
                <a:lnTo>
                  <a:pt x="2202" y="3393"/>
                </a:lnTo>
                <a:lnTo>
                  <a:pt x="2213" y="3395"/>
                </a:lnTo>
                <a:lnTo>
                  <a:pt x="2227" y="3393"/>
                </a:lnTo>
                <a:lnTo>
                  <a:pt x="2242" y="3388"/>
                </a:lnTo>
                <a:lnTo>
                  <a:pt x="2257" y="3381"/>
                </a:lnTo>
                <a:lnTo>
                  <a:pt x="2271" y="3370"/>
                </a:lnTo>
                <a:lnTo>
                  <a:pt x="2283" y="3357"/>
                </a:lnTo>
                <a:lnTo>
                  <a:pt x="2293" y="3342"/>
                </a:lnTo>
                <a:lnTo>
                  <a:pt x="2315" y="3297"/>
                </a:lnTo>
                <a:lnTo>
                  <a:pt x="2341" y="3250"/>
                </a:lnTo>
                <a:lnTo>
                  <a:pt x="2372" y="3201"/>
                </a:lnTo>
                <a:lnTo>
                  <a:pt x="2407" y="3149"/>
                </a:lnTo>
                <a:lnTo>
                  <a:pt x="2445" y="3095"/>
                </a:lnTo>
                <a:lnTo>
                  <a:pt x="2487" y="3039"/>
                </a:lnTo>
                <a:lnTo>
                  <a:pt x="2532" y="2982"/>
                </a:lnTo>
                <a:lnTo>
                  <a:pt x="2580" y="2923"/>
                </a:lnTo>
                <a:lnTo>
                  <a:pt x="2630" y="2863"/>
                </a:lnTo>
                <a:lnTo>
                  <a:pt x="2680" y="2802"/>
                </a:lnTo>
                <a:lnTo>
                  <a:pt x="2733" y="2739"/>
                </a:lnTo>
                <a:lnTo>
                  <a:pt x="2786" y="2675"/>
                </a:lnTo>
                <a:lnTo>
                  <a:pt x="2829" y="2625"/>
                </a:lnTo>
                <a:lnTo>
                  <a:pt x="2835" y="2618"/>
                </a:lnTo>
                <a:lnTo>
                  <a:pt x="2842" y="2610"/>
                </a:lnTo>
                <a:lnTo>
                  <a:pt x="2853" y="2598"/>
                </a:lnTo>
                <a:lnTo>
                  <a:pt x="2865" y="2585"/>
                </a:lnTo>
                <a:lnTo>
                  <a:pt x="2414" y="2478"/>
                </a:lnTo>
                <a:lnTo>
                  <a:pt x="2410" y="2477"/>
                </a:lnTo>
                <a:lnTo>
                  <a:pt x="2407" y="2476"/>
                </a:lnTo>
                <a:close/>
                <a:moveTo>
                  <a:pt x="3073" y="1454"/>
                </a:moveTo>
                <a:lnTo>
                  <a:pt x="2586" y="1774"/>
                </a:lnTo>
                <a:lnTo>
                  <a:pt x="2570" y="1789"/>
                </a:lnTo>
                <a:lnTo>
                  <a:pt x="2553" y="1802"/>
                </a:lnTo>
                <a:lnTo>
                  <a:pt x="2548" y="1806"/>
                </a:lnTo>
                <a:lnTo>
                  <a:pt x="2542" y="1809"/>
                </a:lnTo>
                <a:lnTo>
                  <a:pt x="2526" y="1819"/>
                </a:lnTo>
                <a:lnTo>
                  <a:pt x="2510" y="1828"/>
                </a:lnTo>
                <a:lnTo>
                  <a:pt x="2501" y="1830"/>
                </a:lnTo>
                <a:lnTo>
                  <a:pt x="2494" y="1834"/>
                </a:lnTo>
                <a:lnTo>
                  <a:pt x="2471" y="1841"/>
                </a:lnTo>
                <a:lnTo>
                  <a:pt x="2453" y="1845"/>
                </a:lnTo>
                <a:lnTo>
                  <a:pt x="2417" y="1849"/>
                </a:lnTo>
                <a:lnTo>
                  <a:pt x="2414" y="1849"/>
                </a:lnTo>
                <a:lnTo>
                  <a:pt x="2410" y="1849"/>
                </a:lnTo>
                <a:lnTo>
                  <a:pt x="2403" y="1849"/>
                </a:lnTo>
                <a:lnTo>
                  <a:pt x="2396" y="1848"/>
                </a:lnTo>
                <a:lnTo>
                  <a:pt x="2392" y="1848"/>
                </a:lnTo>
                <a:lnTo>
                  <a:pt x="2387" y="1848"/>
                </a:lnTo>
                <a:lnTo>
                  <a:pt x="2364" y="1845"/>
                </a:lnTo>
                <a:lnTo>
                  <a:pt x="2362" y="1844"/>
                </a:lnTo>
                <a:lnTo>
                  <a:pt x="2360" y="1844"/>
                </a:lnTo>
                <a:lnTo>
                  <a:pt x="2343" y="1911"/>
                </a:lnTo>
                <a:lnTo>
                  <a:pt x="2346" y="1930"/>
                </a:lnTo>
                <a:lnTo>
                  <a:pt x="2350" y="1948"/>
                </a:lnTo>
                <a:lnTo>
                  <a:pt x="2359" y="1965"/>
                </a:lnTo>
                <a:lnTo>
                  <a:pt x="2370" y="1979"/>
                </a:lnTo>
                <a:lnTo>
                  <a:pt x="2383" y="1991"/>
                </a:lnTo>
                <a:lnTo>
                  <a:pt x="2399" y="2000"/>
                </a:lnTo>
                <a:lnTo>
                  <a:pt x="2416" y="2004"/>
                </a:lnTo>
                <a:lnTo>
                  <a:pt x="2433" y="2005"/>
                </a:lnTo>
                <a:lnTo>
                  <a:pt x="2452" y="2002"/>
                </a:lnTo>
                <a:lnTo>
                  <a:pt x="2453" y="2000"/>
                </a:lnTo>
                <a:lnTo>
                  <a:pt x="2471" y="2000"/>
                </a:lnTo>
                <a:lnTo>
                  <a:pt x="2758" y="1996"/>
                </a:lnTo>
                <a:lnTo>
                  <a:pt x="3189" y="1992"/>
                </a:lnTo>
                <a:lnTo>
                  <a:pt x="3213" y="1992"/>
                </a:lnTo>
                <a:lnTo>
                  <a:pt x="3229" y="1983"/>
                </a:lnTo>
                <a:lnTo>
                  <a:pt x="3246" y="1971"/>
                </a:lnTo>
                <a:lnTo>
                  <a:pt x="3259" y="1957"/>
                </a:lnTo>
                <a:lnTo>
                  <a:pt x="3270" y="1938"/>
                </a:lnTo>
                <a:lnTo>
                  <a:pt x="3278" y="1916"/>
                </a:lnTo>
                <a:lnTo>
                  <a:pt x="3281" y="1894"/>
                </a:lnTo>
                <a:lnTo>
                  <a:pt x="3280" y="1871"/>
                </a:lnTo>
                <a:lnTo>
                  <a:pt x="3273" y="1849"/>
                </a:lnTo>
                <a:lnTo>
                  <a:pt x="3073" y="1454"/>
                </a:lnTo>
                <a:close/>
                <a:moveTo>
                  <a:pt x="1404" y="255"/>
                </a:moveTo>
                <a:lnTo>
                  <a:pt x="1376" y="258"/>
                </a:lnTo>
                <a:lnTo>
                  <a:pt x="1350" y="267"/>
                </a:lnTo>
                <a:lnTo>
                  <a:pt x="1327" y="282"/>
                </a:lnTo>
                <a:lnTo>
                  <a:pt x="1307" y="301"/>
                </a:lnTo>
                <a:lnTo>
                  <a:pt x="1292" y="323"/>
                </a:lnTo>
                <a:lnTo>
                  <a:pt x="1282" y="350"/>
                </a:lnTo>
                <a:lnTo>
                  <a:pt x="1276" y="378"/>
                </a:lnTo>
                <a:lnTo>
                  <a:pt x="1278" y="406"/>
                </a:lnTo>
                <a:lnTo>
                  <a:pt x="1283" y="430"/>
                </a:lnTo>
                <a:lnTo>
                  <a:pt x="1294" y="453"/>
                </a:lnTo>
                <a:lnTo>
                  <a:pt x="1308" y="474"/>
                </a:lnTo>
                <a:lnTo>
                  <a:pt x="1326" y="492"/>
                </a:lnTo>
                <a:lnTo>
                  <a:pt x="1347" y="505"/>
                </a:lnTo>
                <a:lnTo>
                  <a:pt x="1370" y="514"/>
                </a:lnTo>
                <a:lnTo>
                  <a:pt x="1395" y="519"/>
                </a:lnTo>
                <a:lnTo>
                  <a:pt x="1404" y="519"/>
                </a:lnTo>
                <a:lnTo>
                  <a:pt x="1432" y="516"/>
                </a:lnTo>
                <a:lnTo>
                  <a:pt x="1457" y="507"/>
                </a:lnTo>
                <a:lnTo>
                  <a:pt x="1480" y="492"/>
                </a:lnTo>
                <a:lnTo>
                  <a:pt x="1500" y="473"/>
                </a:lnTo>
                <a:lnTo>
                  <a:pt x="1515" y="450"/>
                </a:lnTo>
                <a:lnTo>
                  <a:pt x="1526" y="423"/>
                </a:lnTo>
                <a:lnTo>
                  <a:pt x="1531" y="395"/>
                </a:lnTo>
                <a:lnTo>
                  <a:pt x="1530" y="368"/>
                </a:lnTo>
                <a:lnTo>
                  <a:pt x="1524" y="343"/>
                </a:lnTo>
                <a:lnTo>
                  <a:pt x="1513" y="320"/>
                </a:lnTo>
                <a:lnTo>
                  <a:pt x="1499" y="300"/>
                </a:lnTo>
                <a:lnTo>
                  <a:pt x="1481" y="283"/>
                </a:lnTo>
                <a:lnTo>
                  <a:pt x="1461" y="269"/>
                </a:lnTo>
                <a:lnTo>
                  <a:pt x="1438" y="260"/>
                </a:lnTo>
                <a:lnTo>
                  <a:pt x="1412" y="255"/>
                </a:lnTo>
                <a:lnTo>
                  <a:pt x="1404" y="255"/>
                </a:lnTo>
                <a:close/>
                <a:moveTo>
                  <a:pt x="1964" y="231"/>
                </a:moveTo>
                <a:lnTo>
                  <a:pt x="1965" y="232"/>
                </a:lnTo>
                <a:lnTo>
                  <a:pt x="1965" y="233"/>
                </a:lnTo>
                <a:lnTo>
                  <a:pt x="1968" y="241"/>
                </a:lnTo>
                <a:lnTo>
                  <a:pt x="1972" y="247"/>
                </a:lnTo>
                <a:lnTo>
                  <a:pt x="1985" y="283"/>
                </a:lnTo>
                <a:lnTo>
                  <a:pt x="1995" y="319"/>
                </a:lnTo>
                <a:lnTo>
                  <a:pt x="1996" y="323"/>
                </a:lnTo>
                <a:lnTo>
                  <a:pt x="1997" y="327"/>
                </a:lnTo>
                <a:lnTo>
                  <a:pt x="2005" y="370"/>
                </a:lnTo>
                <a:lnTo>
                  <a:pt x="2009" y="416"/>
                </a:lnTo>
                <a:lnTo>
                  <a:pt x="2011" y="429"/>
                </a:lnTo>
                <a:lnTo>
                  <a:pt x="2013" y="448"/>
                </a:lnTo>
                <a:lnTo>
                  <a:pt x="2014" y="473"/>
                </a:lnTo>
                <a:lnTo>
                  <a:pt x="2014" y="474"/>
                </a:lnTo>
                <a:lnTo>
                  <a:pt x="2015" y="496"/>
                </a:lnTo>
                <a:lnTo>
                  <a:pt x="2015" y="524"/>
                </a:lnTo>
                <a:lnTo>
                  <a:pt x="2014" y="549"/>
                </a:lnTo>
                <a:lnTo>
                  <a:pt x="2014" y="552"/>
                </a:lnTo>
                <a:lnTo>
                  <a:pt x="2012" y="580"/>
                </a:lnTo>
                <a:lnTo>
                  <a:pt x="2012" y="581"/>
                </a:lnTo>
                <a:lnTo>
                  <a:pt x="2012" y="583"/>
                </a:lnTo>
                <a:lnTo>
                  <a:pt x="2009" y="612"/>
                </a:lnTo>
                <a:lnTo>
                  <a:pt x="2008" y="614"/>
                </a:lnTo>
                <a:lnTo>
                  <a:pt x="2008" y="615"/>
                </a:lnTo>
                <a:lnTo>
                  <a:pt x="2003" y="645"/>
                </a:lnTo>
                <a:lnTo>
                  <a:pt x="2002" y="649"/>
                </a:lnTo>
                <a:lnTo>
                  <a:pt x="1996" y="679"/>
                </a:lnTo>
                <a:lnTo>
                  <a:pt x="1995" y="685"/>
                </a:lnTo>
                <a:lnTo>
                  <a:pt x="1986" y="715"/>
                </a:lnTo>
                <a:lnTo>
                  <a:pt x="1984" y="720"/>
                </a:lnTo>
                <a:lnTo>
                  <a:pt x="1974" y="750"/>
                </a:lnTo>
                <a:lnTo>
                  <a:pt x="1973" y="755"/>
                </a:lnTo>
                <a:lnTo>
                  <a:pt x="1971" y="757"/>
                </a:lnTo>
                <a:lnTo>
                  <a:pt x="1958" y="786"/>
                </a:lnTo>
                <a:lnTo>
                  <a:pt x="1955" y="793"/>
                </a:lnTo>
                <a:lnTo>
                  <a:pt x="1940" y="823"/>
                </a:lnTo>
                <a:lnTo>
                  <a:pt x="1937" y="829"/>
                </a:lnTo>
                <a:lnTo>
                  <a:pt x="1918" y="858"/>
                </a:lnTo>
                <a:lnTo>
                  <a:pt x="1918" y="859"/>
                </a:lnTo>
                <a:lnTo>
                  <a:pt x="1918" y="859"/>
                </a:lnTo>
                <a:lnTo>
                  <a:pt x="1893" y="903"/>
                </a:lnTo>
                <a:lnTo>
                  <a:pt x="1863" y="944"/>
                </a:lnTo>
                <a:lnTo>
                  <a:pt x="1829" y="980"/>
                </a:lnTo>
                <a:lnTo>
                  <a:pt x="1793" y="1012"/>
                </a:lnTo>
                <a:lnTo>
                  <a:pt x="1752" y="1041"/>
                </a:lnTo>
                <a:lnTo>
                  <a:pt x="1707" y="1065"/>
                </a:lnTo>
                <a:lnTo>
                  <a:pt x="1659" y="1086"/>
                </a:lnTo>
                <a:lnTo>
                  <a:pt x="1815" y="1277"/>
                </a:lnTo>
                <a:lnTo>
                  <a:pt x="1829" y="1242"/>
                </a:lnTo>
                <a:lnTo>
                  <a:pt x="1838" y="1203"/>
                </a:lnTo>
                <a:lnTo>
                  <a:pt x="1841" y="1164"/>
                </a:lnTo>
                <a:lnTo>
                  <a:pt x="1844" y="1143"/>
                </a:lnTo>
                <a:lnTo>
                  <a:pt x="1853" y="1125"/>
                </a:lnTo>
                <a:lnTo>
                  <a:pt x="1867" y="1111"/>
                </a:lnTo>
                <a:lnTo>
                  <a:pt x="1886" y="1101"/>
                </a:lnTo>
                <a:lnTo>
                  <a:pt x="1907" y="1098"/>
                </a:lnTo>
                <a:lnTo>
                  <a:pt x="1924" y="1100"/>
                </a:lnTo>
                <a:lnTo>
                  <a:pt x="1940" y="1107"/>
                </a:lnTo>
                <a:lnTo>
                  <a:pt x="1954" y="1118"/>
                </a:lnTo>
                <a:lnTo>
                  <a:pt x="1964" y="1131"/>
                </a:lnTo>
                <a:lnTo>
                  <a:pt x="1971" y="1146"/>
                </a:lnTo>
                <a:lnTo>
                  <a:pt x="1973" y="1164"/>
                </a:lnTo>
                <a:lnTo>
                  <a:pt x="1971" y="1207"/>
                </a:lnTo>
                <a:lnTo>
                  <a:pt x="1963" y="1250"/>
                </a:lnTo>
                <a:lnTo>
                  <a:pt x="1952" y="1289"/>
                </a:lnTo>
                <a:lnTo>
                  <a:pt x="1937" y="1328"/>
                </a:lnTo>
                <a:lnTo>
                  <a:pt x="1918" y="1364"/>
                </a:lnTo>
                <a:lnTo>
                  <a:pt x="1950" y="1377"/>
                </a:lnTo>
                <a:lnTo>
                  <a:pt x="1984" y="1385"/>
                </a:lnTo>
                <a:lnTo>
                  <a:pt x="2018" y="1388"/>
                </a:lnTo>
                <a:lnTo>
                  <a:pt x="2044" y="1386"/>
                </a:lnTo>
                <a:lnTo>
                  <a:pt x="2069" y="1382"/>
                </a:lnTo>
                <a:lnTo>
                  <a:pt x="2097" y="1375"/>
                </a:lnTo>
                <a:lnTo>
                  <a:pt x="2102" y="1335"/>
                </a:lnTo>
                <a:lnTo>
                  <a:pt x="2104" y="1296"/>
                </a:lnTo>
                <a:lnTo>
                  <a:pt x="2106" y="1278"/>
                </a:lnTo>
                <a:lnTo>
                  <a:pt x="2113" y="1263"/>
                </a:lnTo>
                <a:lnTo>
                  <a:pt x="2124" y="1250"/>
                </a:lnTo>
                <a:lnTo>
                  <a:pt x="2137" y="1239"/>
                </a:lnTo>
                <a:lnTo>
                  <a:pt x="2153" y="1232"/>
                </a:lnTo>
                <a:lnTo>
                  <a:pt x="2170" y="1230"/>
                </a:lnTo>
                <a:lnTo>
                  <a:pt x="2188" y="1232"/>
                </a:lnTo>
                <a:lnTo>
                  <a:pt x="2203" y="1239"/>
                </a:lnTo>
                <a:lnTo>
                  <a:pt x="2216" y="1250"/>
                </a:lnTo>
                <a:lnTo>
                  <a:pt x="2227" y="1263"/>
                </a:lnTo>
                <a:lnTo>
                  <a:pt x="2234" y="1278"/>
                </a:lnTo>
                <a:lnTo>
                  <a:pt x="2236" y="1296"/>
                </a:lnTo>
                <a:lnTo>
                  <a:pt x="2235" y="1320"/>
                </a:lnTo>
                <a:lnTo>
                  <a:pt x="2256" y="1309"/>
                </a:lnTo>
                <a:lnTo>
                  <a:pt x="2275" y="1298"/>
                </a:lnTo>
                <a:lnTo>
                  <a:pt x="2276" y="1297"/>
                </a:lnTo>
                <a:lnTo>
                  <a:pt x="2278" y="1296"/>
                </a:lnTo>
                <a:lnTo>
                  <a:pt x="2328" y="1262"/>
                </a:lnTo>
                <a:lnTo>
                  <a:pt x="2376" y="1223"/>
                </a:lnTo>
                <a:lnTo>
                  <a:pt x="2420" y="1182"/>
                </a:lnTo>
                <a:lnTo>
                  <a:pt x="2461" y="1140"/>
                </a:lnTo>
                <a:lnTo>
                  <a:pt x="2499" y="1094"/>
                </a:lnTo>
                <a:lnTo>
                  <a:pt x="2533" y="1048"/>
                </a:lnTo>
                <a:lnTo>
                  <a:pt x="2564" y="1001"/>
                </a:lnTo>
                <a:lnTo>
                  <a:pt x="2592" y="954"/>
                </a:lnTo>
                <a:lnTo>
                  <a:pt x="2617" y="907"/>
                </a:lnTo>
                <a:lnTo>
                  <a:pt x="2640" y="861"/>
                </a:lnTo>
                <a:lnTo>
                  <a:pt x="2661" y="817"/>
                </a:lnTo>
                <a:lnTo>
                  <a:pt x="2661" y="815"/>
                </a:lnTo>
                <a:lnTo>
                  <a:pt x="2662" y="813"/>
                </a:lnTo>
                <a:lnTo>
                  <a:pt x="2677" y="779"/>
                </a:lnTo>
                <a:lnTo>
                  <a:pt x="2681" y="770"/>
                </a:lnTo>
                <a:lnTo>
                  <a:pt x="2683" y="761"/>
                </a:lnTo>
                <a:lnTo>
                  <a:pt x="2691" y="744"/>
                </a:lnTo>
                <a:lnTo>
                  <a:pt x="2704" y="705"/>
                </a:lnTo>
                <a:lnTo>
                  <a:pt x="2716" y="670"/>
                </a:lnTo>
                <a:lnTo>
                  <a:pt x="2726" y="638"/>
                </a:lnTo>
                <a:lnTo>
                  <a:pt x="2734" y="612"/>
                </a:lnTo>
                <a:lnTo>
                  <a:pt x="2739" y="588"/>
                </a:lnTo>
                <a:lnTo>
                  <a:pt x="2744" y="572"/>
                </a:lnTo>
                <a:lnTo>
                  <a:pt x="2746" y="561"/>
                </a:lnTo>
                <a:lnTo>
                  <a:pt x="2747" y="557"/>
                </a:lnTo>
                <a:lnTo>
                  <a:pt x="2749" y="546"/>
                </a:lnTo>
                <a:lnTo>
                  <a:pt x="2757" y="519"/>
                </a:lnTo>
                <a:lnTo>
                  <a:pt x="2760" y="491"/>
                </a:lnTo>
                <a:lnTo>
                  <a:pt x="2758" y="463"/>
                </a:lnTo>
                <a:lnTo>
                  <a:pt x="2751" y="436"/>
                </a:lnTo>
                <a:lnTo>
                  <a:pt x="2740" y="409"/>
                </a:lnTo>
                <a:lnTo>
                  <a:pt x="2727" y="388"/>
                </a:lnTo>
                <a:lnTo>
                  <a:pt x="2711" y="371"/>
                </a:lnTo>
                <a:lnTo>
                  <a:pt x="2692" y="356"/>
                </a:lnTo>
                <a:lnTo>
                  <a:pt x="2671" y="345"/>
                </a:lnTo>
                <a:lnTo>
                  <a:pt x="2648" y="339"/>
                </a:lnTo>
                <a:lnTo>
                  <a:pt x="1964" y="231"/>
                </a:lnTo>
                <a:close/>
                <a:moveTo>
                  <a:pt x="1518" y="0"/>
                </a:moveTo>
                <a:lnTo>
                  <a:pt x="1575" y="2"/>
                </a:lnTo>
                <a:lnTo>
                  <a:pt x="1627" y="8"/>
                </a:lnTo>
                <a:lnTo>
                  <a:pt x="1678" y="18"/>
                </a:lnTo>
                <a:lnTo>
                  <a:pt x="1725" y="31"/>
                </a:lnTo>
                <a:lnTo>
                  <a:pt x="1768" y="47"/>
                </a:lnTo>
                <a:lnTo>
                  <a:pt x="1808" y="67"/>
                </a:lnTo>
                <a:lnTo>
                  <a:pt x="1844" y="90"/>
                </a:lnTo>
                <a:lnTo>
                  <a:pt x="1875" y="87"/>
                </a:lnTo>
                <a:lnTo>
                  <a:pt x="1905" y="88"/>
                </a:lnTo>
                <a:lnTo>
                  <a:pt x="1934" y="92"/>
                </a:lnTo>
                <a:lnTo>
                  <a:pt x="2672" y="209"/>
                </a:lnTo>
                <a:lnTo>
                  <a:pt x="2711" y="220"/>
                </a:lnTo>
                <a:lnTo>
                  <a:pt x="2747" y="236"/>
                </a:lnTo>
                <a:lnTo>
                  <a:pt x="2780" y="257"/>
                </a:lnTo>
                <a:lnTo>
                  <a:pt x="2808" y="283"/>
                </a:lnTo>
                <a:lnTo>
                  <a:pt x="2835" y="312"/>
                </a:lnTo>
                <a:lnTo>
                  <a:pt x="2855" y="346"/>
                </a:lnTo>
                <a:lnTo>
                  <a:pt x="2873" y="384"/>
                </a:lnTo>
                <a:lnTo>
                  <a:pt x="2885" y="425"/>
                </a:lnTo>
                <a:lnTo>
                  <a:pt x="2890" y="465"/>
                </a:lnTo>
                <a:lnTo>
                  <a:pt x="2892" y="506"/>
                </a:lnTo>
                <a:lnTo>
                  <a:pt x="2886" y="547"/>
                </a:lnTo>
                <a:lnTo>
                  <a:pt x="2874" y="587"/>
                </a:lnTo>
                <a:lnTo>
                  <a:pt x="2872" y="597"/>
                </a:lnTo>
                <a:lnTo>
                  <a:pt x="2870" y="612"/>
                </a:lnTo>
                <a:lnTo>
                  <a:pt x="3250" y="914"/>
                </a:lnTo>
                <a:lnTo>
                  <a:pt x="3276" y="937"/>
                </a:lnTo>
                <a:lnTo>
                  <a:pt x="3299" y="964"/>
                </a:lnTo>
                <a:lnTo>
                  <a:pt x="3319" y="993"/>
                </a:lnTo>
                <a:lnTo>
                  <a:pt x="3336" y="1026"/>
                </a:lnTo>
                <a:lnTo>
                  <a:pt x="3347" y="1061"/>
                </a:lnTo>
                <a:lnTo>
                  <a:pt x="3353" y="1099"/>
                </a:lnTo>
                <a:lnTo>
                  <a:pt x="3354" y="1138"/>
                </a:lnTo>
                <a:lnTo>
                  <a:pt x="3350" y="1177"/>
                </a:lnTo>
                <a:lnTo>
                  <a:pt x="3340" y="1214"/>
                </a:lnTo>
                <a:lnTo>
                  <a:pt x="3326" y="1250"/>
                </a:lnTo>
                <a:lnTo>
                  <a:pt x="3306" y="1283"/>
                </a:lnTo>
                <a:lnTo>
                  <a:pt x="3282" y="1313"/>
                </a:lnTo>
                <a:lnTo>
                  <a:pt x="3270" y="1323"/>
                </a:lnTo>
                <a:lnTo>
                  <a:pt x="3182" y="1380"/>
                </a:lnTo>
                <a:lnTo>
                  <a:pt x="3393" y="1793"/>
                </a:lnTo>
                <a:lnTo>
                  <a:pt x="3404" y="1828"/>
                </a:lnTo>
                <a:lnTo>
                  <a:pt x="3410" y="1862"/>
                </a:lnTo>
                <a:lnTo>
                  <a:pt x="3412" y="1896"/>
                </a:lnTo>
                <a:lnTo>
                  <a:pt x="3409" y="1930"/>
                </a:lnTo>
                <a:lnTo>
                  <a:pt x="3400" y="1963"/>
                </a:lnTo>
                <a:lnTo>
                  <a:pt x="3388" y="1996"/>
                </a:lnTo>
                <a:lnTo>
                  <a:pt x="3371" y="2025"/>
                </a:lnTo>
                <a:lnTo>
                  <a:pt x="3351" y="2051"/>
                </a:lnTo>
                <a:lnTo>
                  <a:pt x="3327" y="2076"/>
                </a:lnTo>
                <a:lnTo>
                  <a:pt x="3301" y="2094"/>
                </a:lnTo>
                <a:lnTo>
                  <a:pt x="3272" y="2110"/>
                </a:lnTo>
                <a:lnTo>
                  <a:pt x="3240" y="2122"/>
                </a:lnTo>
                <a:lnTo>
                  <a:pt x="3224" y="2124"/>
                </a:lnTo>
                <a:lnTo>
                  <a:pt x="3211" y="2124"/>
                </a:lnTo>
                <a:lnTo>
                  <a:pt x="3223" y="2421"/>
                </a:lnTo>
                <a:lnTo>
                  <a:pt x="3222" y="2425"/>
                </a:lnTo>
                <a:lnTo>
                  <a:pt x="3216" y="2460"/>
                </a:lnTo>
                <a:lnTo>
                  <a:pt x="3204" y="2493"/>
                </a:lnTo>
                <a:lnTo>
                  <a:pt x="3188" y="2522"/>
                </a:lnTo>
                <a:lnTo>
                  <a:pt x="3167" y="2549"/>
                </a:lnTo>
                <a:lnTo>
                  <a:pt x="3143" y="2572"/>
                </a:lnTo>
                <a:lnTo>
                  <a:pt x="3115" y="2590"/>
                </a:lnTo>
                <a:lnTo>
                  <a:pt x="3085" y="2604"/>
                </a:lnTo>
                <a:lnTo>
                  <a:pt x="3052" y="2612"/>
                </a:lnTo>
                <a:lnTo>
                  <a:pt x="3018" y="2616"/>
                </a:lnTo>
                <a:lnTo>
                  <a:pt x="3017" y="2616"/>
                </a:lnTo>
                <a:lnTo>
                  <a:pt x="2998" y="2636"/>
                </a:lnTo>
                <a:lnTo>
                  <a:pt x="2982" y="2654"/>
                </a:lnTo>
                <a:lnTo>
                  <a:pt x="2966" y="2671"/>
                </a:lnTo>
                <a:lnTo>
                  <a:pt x="2953" y="2684"/>
                </a:lnTo>
                <a:lnTo>
                  <a:pt x="2943" y="2695"/>
                </a:lnTo>
                <a:lnTo>
                  <a:pt x="2934" y="2704"/>
                </a:lnTo>
                <a:lnTo>
                  <a:pt x="2930" y="2709"/>
                </a:lnTo>
                <a:lnTo>
                  <a:pt x="2886" y="2761"/>
                </a:lnTo>
                <a:lnTo>
                  <a:pt x="2835" y="2823"/>
                </a:lnTo>
                <a:lnTo>
                  <a:pt x="2784" y="2883"/>
                </a:lnTo>
                <a:lnTo>
                  <a:pt x="2735" y="2942"/>
                </a:lnTo>
                <a:lnTo>
                  <a:pt x="2687" y="3001"/>
                </a:lnTo>
                <a:lnTo>
                  <a:pt x="2640" y="3058"/>
                </a:lnTo>
                <a:lnTo>
                  <a:pt x="2598" y="3113"/>
                </a:lnTo>
                <a:lnTo>
                  <a:pt x="2557" y="3166"/>
                </a:lnTo>
                <a:lnTo>
                  <a:pt x="2520" y="3217"/>
                </a:lnTo>
                <a:lnTo>
                  <a:pt x="2487" y="3266"/>
                </a:lnTo>
                <a:lnTo>
                  <a:pt x="2457" y="3312"/>
                </a:lnTo>
                <a:lnTo>
                  <a:pt x="2432" y="3355"/>
                </a:lnTo>
                <a:lnTo>
                  <a:pt x="2412" y="3396"/>
                </a:lnTo>
                <a:lnTo>
                  <a:pt x="2395" y="3428"/>
                </a:lnTo>
                <a:lnTo>
                  <a:pt x="2373" y="3456"/>
                </a:lnTo>
                <a:lnTo>
                  <a:pt x="2347" y="3480"/>
                </a:lnTo>
                <a:lnTo>
                  <a:pt x="2316" y="3500"/>
                </a:lnTo>
                <a:lnTo>
                  <a:pt x="2283" y="3514"/>
                </a:lnTo>
                <a:lnTo>
                  <a:pt x="2249" y="3523"/>
                </a:lnTo>
                <a:lnTo>
                  <a:pt x="2213" y="3527"/>
                </a:lnTo>
                <a:lnTo>
                  <a:pt x="2183" y="3524"/>
                </a:lnTo>
                <a:lnTo>
                  <a:pt x="2156" y="3518"/>
                </a:lnTo>
                <a:lnTo>
                  <a:pt x="2131" y="3506"/>
                </a:lnTo>
                <a:lnTo>
                  <a:pt x="2110" y="3490"/>
                </a:lnTo>
                <a:lnTo>
                  <a:pt x="2091" y="3472"/>
                </a:lnTo>
                <a:lnTo>
                  <a:pt x="2077" y="3448"/>
                </a:lnTo>
                <a:lnTo>
                  <a:pt x="2066" y="3423"/>
                </a:lnTo>
                <a:lnTo>
                  <a:pt x="2058" y="3386"/>
                </a:lnTo>
                <a:lnTo>
                  <a:pt x="2056" y="3347"/>
                </a:lnTo>
                <a:lnTo>
                  <a:pt x="2058" y="3307"/>
                </a:lnTo>
                <a:lnTo>
                  <a:pt x="2065" y="3266"/>
                </a:lnTo>
                <a:lnTo>
                  <a:pt x="2075" y="3224"/>
                </a:lnTo>
                <a:lnTo>
                  <a:pt x="2088" y="3181"/>
                </a:lnTo>
                <a:lnTo>
                  <a:pt x="2104" y="3138"/>
                </a:lnTo>
                <a:lnTo>
                  <a:pt x="2123" y="3095"/>
                </a:lnTo>
                <a:lnTo>
                  <a:pt x="2143" y="3054"/>
                </a:lnTo>
                <a:lnTo>
                  <a:pt x="2164" y="3012"/>
                </a:lnTo>
                <a:lnTo>
                  <a:pt x="2185" y="2972"/>
                </a:lnTo>
                <a:lnTo>
                  <a:pt x="2207" y="2934"/>
                </a:lnTo>
                <a:lnTo>
                  <a:pt x="2228" y="2896"/>
                </a:lnTo>
                <a:lnTo>
                  <a:pt x="2249" y="2861"/>
                </a:lnTo>
                <a:lnTo>
                  <a:pt x="2263" y="2837"/>
                </a:lnTo>
                <a:lnTo>
                  <a:pt x="2276" y="2814"/>
                </a:lnTo>
                <a:lnTo>
                  <a:pt x="2287" y="2794"/>
                </a:lnTo>
                <a:lnTo>
                  <a:pt x="2293" y="2782"/>
                </a:lnTo>
                <a:lnTo>
                  <a:pt x="2294" y="2773"/>
                </a:lnTo>
                <a:lnTo>
                  <a:pt x="2293" y="2768"/>
                </a:lnTo>
                <a:lnTo>
                  <a:pt x="2286" y="2762"/>
                </a:lnTo>
                <a:lnTo>
                  <a:pt x="2274" y="2760"/>
                </a:lnTo>
                <a:lnTo>
                  <a:pt x="2251" y="2759"/>
                </a:lnTo>
                <a:lnTo>
                  <a:pt x="2225" y="2761"/>
                </a:lnTo>
                <a:lnTo>
                  <a:pt x="2195" y="2763"/>
                </a:lnTo>
                <a:lnTo>
                  <a:pt x="2164" y="2766"/>
                </a:lnTo>
                <a:lnTo>
                  <a:pt x="2131" y="2771"/>
                </a:lnTo>
                <a:lnTo>
                  <a:pt x="2087" y="2776"/>
                </a:lnTo>
                <a:lnTo>
                  <a:pt x="2043" y="2781"/>
                </a:lnTo>
                <a:lnTo>
                  <a:pt x="2001" y="2784"/>
                </a:lnTo>
                <a:lnTo>
                  <a:pt x="1961" y="2785"/>
                </a:lnTo>
                <a:lnTo>
                  <a:pt x="1928" y="2784"/>
                </a:lnTo>
                <a:lnTo>
                  <a:pt x="1899" y="2781"/>
                </a:lnTo>
                <a:lnTo>
                  <a:pt x="1874" y="2774"/>
                </a:lnTo>
                <a:lnTo>
                  <a:pt x="1852" y="2765"/>
                </a:lnTo>
                <a:lnTo>
                  <a:pt x="1833" y="2754"/>
                </a:lnTo>
                <a:lnTo>
                  <a:pt x="1814" y="2737"/>
                </a:lnTo>
                <a:lnTo>
                  <a:pt x="1798" y="2717"/>
                </a:lnTo>
                <a:lnTo>
                  <a:pt x="1786" y="2694"/>
                </a:lnTo>
                <a:lnTo>
                  <a:pt x="1779" y="2670"/>
                </a:lnTo>
                <a:lnTo>
                  <a:pt x="1775" y="2643"/>
                </a:lnTo>
                <a:lnTo>
                  <a:pt x="1776" y="2616"/>
                </a:lnTo>
                <a:lnTo>
                  <a:pt x="1783" y="2588"/>
                </a:lnTo>
                <a:lnTo>
                  <a:pt x="1795" y="2557"/>
                </a:lnTo>
                <a:lnTo>
                  <a:pt x="1812" y="2529"/>
                </a:lnTo>
                <a:lnTo>
                  <a:pt x="1831" y="2504"/>
                </a:lnTo>
                <a:lnTo>
                  <a:pt x="1855" y="2482"/>
                </a:lnTo>
                <a:lnTo>
                  <a:pt x="1883" y="2463"/>
                </a:lnTo>
                <a:lnTo>
                  <a:pt x="1912" y="2449"/>
                </a:lnTo>
                <a:lnTo>
                  <a:pt x="1943" y="2439"/>
                </a:lnTo>
                <a:lnTo>
                  <a:pt x="1976" y="2434"/>
                </a:lnTo>
                <a:lnTo>
                  <a:pt x="2020" y="2431"/>
                </a:lnTo>
                <a:lnTo>
                  <a:pt x="2068" y="2424"/>
                </a:lnTo>
                <a:lnTo>
                  <a:pt x="2121" y="2416"/>
                </a:lnTo>
                <a:lnTo>
                  <a:pt x="2174" y="2403"/>
                </a:lnTo>
                <a:lnTo>
                  <a:pt x="2231" y="2390"/>
                </a:lnTo>
                <a:lnTo>
                  <a:pt x="2289" y="2375"/>
                </a:lnTo>
                <a:lnTo>
                  <a:pt x="2286" y="2373"/>
                </a:lnTo>
                <a:lnTo>
                  <a:pt x="2285" y="2370"/>
                </a:lnTo>
                <a:lnTo>
                  <a:pt x="2284" y="2368"/>
                </a:lnTo>
                <a:lnTo>
                  <a:pt x="2274" y="2337"/>
                </a:lnTo>
                <a:lnTo>
                  <a:pt x="2269" y="2306"/>
                </a:lnTo>
                <a:lnTo>
                  <a:pt x="2269" y="2274"/>
                </a:lnTo>
                <a:lnTo>
                  <a:pt x="2273" y="2243"/>
                </a:lnTo>
                <a:lnTo>
                  <a:pt x="2283" y="2212"/>
                </a:lnTo>
                <a:lnTo>
                  <a:pt x="2297" y="2182"/>
                </a:lnTo>
                <a:lnTo>
                  <a:pt x="2305" y="2172"/>
                </a:lnTo>
                <a:lnTo>
                  <a:pt x="2349" y="2121"/>
                </a:lnTo>
                <a:lnTo>
                  <a:pt x="2321" y="2108"/>
                </a:lnTo>
                <a:lnTo>
                  <a:pt x="2296" y="2091"/>
                </a:lnTo>
                <a:lnTo>
                  <a:pt x="2273" y="2070"/>
                </a:lnTo>
                <a:lnTo>
                  <a:pt x="2250" y="2040"/>
                </a:lnTo>
                <a:lnTo>
                  <a:pt x="2233" y="2009"/>
                </a:lnTo>
                <a:lnTo>
                  <a:pt x="2221" y="1973"/>
                </a:lnTo>
                <a:lnTo>
                  <a:pt x="2214" y="1937"/>
                </a:lnTo>
                <a:lnTo>
                  <a:pt x="2213" y="1899"/>
                </a:lnTo>
                <a:lnTo>
                  <a:pt x="2214" y="1886"/>
                </a:lnTo>
                <a:lnTo>
                  <a:pt x="2240" y="1778"/>
                </a:lnTo>
                <a:lnTo>
                  <a:pt x="2223" y="1759"/>
                </a:lnTo>
                <a:lnTo>
                  <a:pt x="2207" y="1738"/>
                </a:lnTo>
                <a:lnTo>
                  <a:pt x="2194" y="1715"/>
                </a:lnTo>
                <a:lnTo>
                  <a:pt x="2190" y="1704"/>
                </a:lnTo>
                <a:lnTo>
                  <a:pt x="2153" y="1581"/>
                </a:lnTo>
                <a:lnTo>
                  <a:pt x="2122" y="1624"/>
                </a:lnTo>
                <a:lnTo>
                  <a:pt x="2088" y="1662"/>
                </a:lnTo>
                <a:lnTo>
                  <a:pt x="2051" y="1697"/>
                </a:lnTo>
                <a:lnTo>
                  <a:pt x="2009" y="1729"/>
                </a:lnTo>
                <a:lnTo>
                  <a:pt x="1965" y="1757"/>
                </a:lnTo>
                <a:lnTo>
                  <a:pt x="1919" y="1781"/>
                </a:lnTo>
                <a:lnTo>
                  <a:pt x="1870" y="1798"/>
                </a:lnTo>
                <a:lnTo>
                  <a:pt x="1818" y="1813"/>
                </a:lnTo>
                <a:lnTo>
                  <a:pt x="1764" y="1820"/>
                </a:lnTo>
                <a:lnTo>
                  <a:pt x="1710" y="1824"/>
                </a:lnTo>
                <a:lnTo>
                  <a:pt x="1692" y="1822"/>
                </a:lnTo>
                <a:lnTo>
                  <a:pt x="1677" y="1815"/>
                </a:lnTo>
                <a:lnTo>
                  <a:pt x="1663" y="1805"/>
                </a:lnTo>
                <a:lnTo>
                  <a:pt x="1653" y="1791"/>
                </a:lnTo>
                <a:lnTo>
                  <a:pt x="1646" y="1775"/>
                </a:lnTo>
                <a:lnTo>
                  <a:pt x="1644" y="1758"/>
                </a:lnTo>
                <a:lnTo>
                  <a:pt x="1646" y="1740"/>
                </a:lnTo>
                <a:lnTo>
                  <a:pt x="1653" y="1725"/>
                </a:lnTo>
                <a:lnTo>
                  <a:pt x="1663" y="1712"/>
                </a:lnTo>
                <a:lnTo>
                  <a:pt x="1677" y="1701"/>
                </a:lnTo>
                <a:lnTo>
                  <a:pt x="1692" y="1694"/>
                </a:lnTo>
                <a:lnTo>
                  <a:pt x="1710" y="1692"/>
                </a:lnTo>
                <a:lnTo>
                  <a:pt x="1760" y="1688"/>
                </a:lnTo>
                <a:lnTo>
                  <a:pt x="1807" y="1680"/>
                </a:lnTo>
                <a:lnTo>
                  <a:pt x="1853" y="1664"/>
                </a:lnTo>
                <a:lnTo>
                  <a:pt x="1897" y="1644"/>
                </a:lnTo>
                <a:lnTo>
                  <a:pt x="1937" y="1619"/>
                </a:lnTo>
                <a:lnTo>
                  <a:pt x="1974" y="1589"/>
                </a:lnTo>
                <a:lnTo>
                  <a:pt x="2007" y="1556"/>
                </a:lnTo>
                <a:lnTo>
                  <a:pt x="2035" y="1519"/>
                </a:lnTo>
                <a:lnTo>
                  <a:pt x="2028" y="1519"/>
                </a:lnTo>
                <a:lnTo>
                  <a:pt x="2019" y="1519"/>
                </a:lnTo>
                <a:lnTo>
                  <a:pt x="2018" y="1519"/>
                </a:lnTo>
                <a:lnTo>
                  <a:pt x="1968" y="1516"/>
                </a:lnTo>
                <a:lnTo>
                  <a:pt x="1920" y="1506"/>
                </a:lnTo>
                <a:lnTo>
                  <a:pt x="1874" y="1490"/>
                </a:lnTo>
                <a:lnTo>
                  <a:pt x="1830" y="1467"/>
                </a:lnTo>
                <a:lnTo>
                  <a:pt x="1795" y="1495"/>
                </a:lnTo>
                <a:lnTo>
                  <a:pt x="1756" y="1517"/>
                </a:lnTo>
                <a:lnTo>
                  <a:pt x="1715" y="1536"/>
                </a:lnTo>
                <a:lnTo>
                  <a:pt x="1671" y="1549"/>
                </a:lnTo>
                <a:lnTo>
                  <a:pt x="1625" y="1556"/>
                </a:lnTo>
                <a:lnTo>
                  <a:pt x="1578" y="1560"/>
                </a:lnTo>
                <a:lnTo>
                  <a:pt x="1557" y="1556"/>
                </a:lnTo>
                <a:lnTo>
                  <a:pt x="1538" y="1547"/>
                </a:lnTo>
                <a:lnTo>
                  <a:pt x="1524" y="1532"/>
                </a:lnTo>
                <a:lnTo>
                  <a:pt x="1515" y="1515"/>
                </a:lnTo>
                <a:lnTo>
                  <a:pt x="1512" y="1494"/>
                </a:lnTo>
                <a:lnTo>
                  <a:pt x="1515" y="1473"/>
                </a:lnTo>
                <a:lnTo>
                  <a:pt x="1524" y="1455"/>
                </a:lnTo>
                <a:lnTo>
                  <a:pt x="1538" y="1441"/>
                </a:lnTo>
                <a:lnTo>
                  <a:pt x="1557" y="1431"/>
                </a:lnTo>
                <a:lnTo>
                  <a:pt x="1578" y="1428"/>
                </a:lnTo>
                <a:lnTo>
                  <a:pt x="1620" y="1424"/>
                </a:lnTo>
                <a:lnTo>
                  <a:pt x="1658" y="1415"/>
                </a:lnTo>
                <a:lnTo>
                  <a:pt x="1695" y="1400"/>
                </a:lnTo>
                <a:lnTo>
                  <a:pt x="1728" y="1379"/>
                </a:lnTo>
                <a:lnTo>
                  <a:pt x="1511" y="1113"/>
                </a:lnTo>
                <a:lnTo>
                  <a:pt x="1503" y="1105"/>
                </a:lnTo>
                <a:lnTo>
                  <a:pt x="1496" y="1097"/>
                </a:lnTo>
                <a:lnTo>
                  <a:pt x="1490" y="1091"/>
                </a:lnTo>
                <a:lnTo>
                  <a:pt x="1469" y="1094"/>
                </a:lnTo>
                <a:lnTo>
                  <a:pt x="1447" y="1097"/>
                </a:lnTo>
                <a:lnTo>
                  <a:pt x="1374" y="1099"/>
                </a:lnTo>
                <a:lnTo>
                  <a:pt x="1295" y="1096"/>
                </a:lnTo>
                <a:lnTo>
                  <a:pt x="1218" y="1089"/>
                </a:lnTo>
                <a:lnTo>
                  <a:pt x="1142" y="1077"/>
                </a:lnTo>
                <a:lnTo>
                  <a:pt x="1066" y="1061"/>
                </a:lnTo>
                <a:lnTo>
                  <a:pt x="991" y="1042"/>
                </a:lnTo>
                <a:lnTo>
                  <a:pt x="919" y="1020"/>
                </a:lnTo>
                <a:lnTo>
                  <a:pt x="849" y="995"/>
                </a:lnTo>
                <a:lnTo>
                  <a:pt x="780" y="968"/>
                </a:lnTo>
                <a:lnTo>
                  <a:pt x="714" y="940"/>
                </a:lnTo>
                <a:lnTo>
                  <a:pt x="651" y="911"/>
                </a:lnTo>
                <a:lnTo>
                  <a:pt x="591" y="881"/>
                </a:lnTo>
                <a:lnTo>
                  <a:pt x="535" y="850"/>
                </a:lnTo>
                <a:lnTo>
                  <a:pt x="481" y="821"/>
                </a:lnTo>
                <a:lnTo>
                  <a:pt x="432" y="791"/>
                </a:lnTo>
                <a:lnTo>
                  <a:pt x="387" y="762"/>
                </a:lnTo>
                <a:lnTo>
                  <a:pt x="347" y="736"/>
                </a:lnTo>
                <a:lnTo>
                  <a:pt x="310" y="712"/>
                </a:lnTo>
                <a:lnTo>
                  <a:pt x="280" y="690"/>
                </a:lnTo>
                <a:lnTo>
                  <a:pt x="261" y="674"/>
                </a:lnTo>
                <a:lnTo>
                  <a:pt x="248" y="654"/>
                </a:lnTo>
                <a:lnTo>
                  <a:pt x="238" y="634"/>
                </a:lnTo>
                <a:lnTo>
                  <a:pt x="233" y="610"/>
                </a:lnTo>
                <a:lnTo>
                  <a:pt x="231" y="585"/>
                </a:lnTo>
                <a:lnTo>
                  <a:pt x="237" y="560"/>
                </a:lnTo>
                <a:lnTo>
                  <a:pt x="247" y="538"/>
                </a:lnTo>
                <a:lnTo>
                  <a:pt x="262" y="518"/>
                </a:lnTo>
                <a:lnTo>
                  <a:pt x="213" y="484"/>
                </a:lnTo>
                <a:lnTo>
                  <a:pt x="168" y="448"/>
                </a:lnTo>
                <a:lnTo>
                  <a:pt x="128" y="409"/>
                </a:lnTo>
                <a:lnTo>
                  <a:pt x="93" y="368"/>
                </a:lnTo>
                <a:lnTo>
                  <a:pt x="64" y="326"/>
                </a:lnTo>
                <a:lnTo>
                  <a:pt x="38" y="282"/>
                </a:lnTo>
                <a:lnTo>
                  <a:pt x="20" y="235"/>
                </a:lnTo>
                <a:lnTo>
                  <a:pt x="7" y="188"/>
                </a:lnTo>
                <a:lnTo>
                  <a:pt x="0" y="141"/>
                </a:lnTo>
                <a:lnTo>
                  <a:pt x="0" y="91"/>
                </a:lnTo>
                <a:lnTo>
                  <a:pt x="3" y="74"/>
                </a:lnTo>
                <a:lnTo>
                  <a:pt x="11" y="58"/>
                </a:lnTo>
                <a:lnTo>
                  <a:pt x="22" y="46"/>
                </a:lnTo>
                <a:lnTo>
                  <a:pt x="36" y="36"/>
                </a:lnTo>
                <a:lnTo>
                  <a:pt x="52" y="31"/>
                </a:lnTo>
                <a:lnTo>
                  <a:pt x="69" y="30"/>
                </a:lnTo>
                <a:lnTo>
                  <a:pt x="87" y="33"/>
                </a:lnTo>
                <a:lnTo>
                  <a:pt x="102" y="41"/>
                </a:lnTo>
                <a:lnTo>
                  <a:pt x="114" y="52"/>
                </a:lnTo>
                <a:lnTo>
                  <a:pt x="124" y="65"/>
                </a:lnTo>
                <a:lnTo>
                  <a:pt x="129" y="81"/>
                </a:lnTo>
                <a:lnTo>
                  <a:pt x="131" y="99"/>
                </a:lnTo>
                <a:lnTo>
                  <a:pt x="132" y="139"/>
                </a:lnTo>
                <a:lnTo>
                  <a:pt x="139" y="177"/>
                </a:lnTo>
                <a:lnTo>
                  <a:pt x="154" y="214"/>
                </a:lnTo>
                <a:lnTo>
                  <a:pt x="173" y="252"/>
                </a:lnTo>
                <a:lnTo>
                  <a:pt x="200" y="288"/>
                </a:lnTo>
                <a:lnTo>
                  <a:pt x="230" y="322"/>
                </a:lnTo>
                <a:lnTo>
                  <a:pt x="265" y="355"/>
                </a:lnTo>
                <a:lnTo>
                  <a:pt x="306" y="386"/>
                </a:lnTo>
                <a:lnTo>
                  <a:pt x="351" y="415"/>
                </a:lnTo>
                <a:lnTo>
                  <a:pt x="399" y="441"/>
                </a:lnTo>
                <a:lnTo>
                  <a:pt x="1226" y="41"/>
                </a:lnTo>
                <a:lnTo>
                  <a:pt x="1230" y="40"/>
                </a:lnTo>
                <a:lnTo>
                  <a:pt x="1241" y="36"/>
                </a:lnTo>
                <a:lnTo>
                  <a:pt x="1257" y="33"/>
                </a:lnTo>
                <a:lnTo>
                  <a:pt x="1278" y="27"/>
                </a:lnTo>
                <a:lnTo>
                  <a:pt x="1303" y="23"/>
                </a:lnTo>
                <a:lnTo>
                  <a:pt x="1331" y="18"/>
                </a:lnTo>
                <a:lnTo>
                  <a:pt x="1363" y="12"/>
                </a:lnTo>
                <a:lnTo>
                  <a:pt x="1399" y="8"/>
                </a:lnTo>
                <a:lnTo>
                  <a:pt x="1437" y="3"/>
                </a:lnTo>
                <a:lnTo>
                  <a:pt x="1476" y="1"/>
                </a:lnTo>
                <a:lnTo>
                  <a:pt x="15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139"/>
          <p:cNvSpPr>
            <a:spLocks noEditPoints="1"/>
          </p:cNvSpPr>
          <p:nvPr/>
        </p:nvSpPr>
        <p:spPr bwMode="auto">
          <a:xfrm>
            <a:off x="5355340" y="5005388"/>
            <a:ext cx="536575" cy="555625"/>
          </a:xfrm>
          <a:custGeom>
            <a:avLst/>
            <a:gdLst>
              <a:gd name="T0" fmla="*/ 784 w 3377"/>
              <a:gd name="T1" fmla="*/ 3256 h 3494"/>
              <a:gd name="T2" fmla="*/ 868 w 3377"/>
              <a:gd name="T3" fmla="*/ 3054 h 3494"/>
              <a:gd name="T4" fmla="*/ 1054 w 3377"/>
              <a:gd name="T5" fmla="*/ 2968 h 3494"/>
              <a:gd name="T6" fmla="*/ 1240 w 3377"/>
              <a:gd name="T7" fmla="*/ 3094 h 3494"/>
              <a:gd name="T8" fmla="*/ 1114 w 3377"/>
              <a:gd name="T9" fmla="*/ 2908 h 3494"/>
              <a:gd name="T10" fmla="*/ 389 w 3377"/>
              <a:gd name="T11" fmla="*/ 3082 h 3494"/>
              <a:gd name="T12" fmla="*/ 583 w 3377"/>
              <a:gd name="T13" fmla="*/ 2983 h 3494"/>
              <a:gd name="T14" fmla="*/ 874 w 3377"/>
              <a:gd name="T15" fmla="*/ 2705 h 3494"/>
              <a:gd name="T16" fmla="*/ 931 w 3377"/>
              <a:gd name="T17" fmla="*/ 2857 h 3494"/>
              <a:gd name="T18" fmla="*/ 987 w 3377"/>
              <a:gd name="T19" fmla="*/ 2757 h 3494"/>
              <a:gd name="T20" fmla="*/ 641 w 3377"/>
              <a:gd name="T21" fmla="*/ 2771 h 3494"/>
              <a:gd name="T22" fmla="*/ 722 w 3377"/>
              <a:gd name="T23" fmla="*/ 2851 h 3494"/>
              <a:gd name="T24" fmla="*/ 751 w 3377"/>
              <a:gd name="T25" fmla="*/ 2700 h 3494"/>
              <a:gd name="T26" fmla="*/ 1200 w 3377"/>
              <a:gd name="T27" fmla="*/ 2722 h 3494"/>
              <a:gd name="T28" fmla="*/ 1403 w 3377"/>
              <a:gd name="T29" fmla="*/ 2638 h 3494"/>
              <a:gd name="T30" fmla="*/ 224 w 3377"/>
              <a:gd name="T31" fmla="*/ 2673 h 3494"/>
              <a:gd name="T32" fmla="*/ 459 w 3377"/>
              <a:gd name="T33" fmla="*/ 2692 h 3494"/>
              <a:gd name="T34" fmla="*/ 916 w 3377"/>
              <a:gd name="T35" fmla="*/ 2496 h 3494"/>
              <a:gd name="T36" fmla="*/ 889 w 3377"/>
              <a:gd name="T37" fmla="*/ 2647 h 3494"/>
              <a:gd name="T38" fmla="*/ 997 w 3377"/>
              <a:gd name="T39" fmla="*/ 2518 h 3494"/>
              <a:gd name="T40" fmla="*/ 636 w 3377"/>
              <a:gd name="T41" fmla="*/ 2532 h 3494"/>
              <a:gd name="T42" fmla="*/ 765 w 3377"/>
              <a:gd name="T43" fmla="*/ 2641 h 3494"/>
              <a:gd name="T44" fmla="*/ 708 w 3377"/>
              <a:gd name="T45" fmla="*/ 2490 h 3494"/>
              <a:gd name="T46" fmla="*/ 1057 w 3377"/>
              <a:gd name="T47" fmla="*/ 2394 h 3494"/>
              <a:gd name="T48" fmla="*/ 1250 w 3377"/>
              <a:gd name="T49" fmla="*/ 2325 h 3494"/>
              <a:gd name="T50" fmla="*/ 426 w 3377"/>
              <a:gd name="T51" fmla="*/ 2238 h 3494"/>
              <a:gd name="T52" fmla="*/ 496 w 3377"/>
              <a:gd name="T53" fmla="*/ 2431 h 3494"/>
              <a:gd name="T54" fmla="*/ 576 w 3377"/>
              <a:gd name="T55" fmla="*/ 2350 h 3494"/>
              <a:gd name="T56" fmla="*/ 763 w 3377"/>
              <a:gd name="T57" fmla="*/ 2120 h 3494"/>
              <a:gd name="T58" fmla="*/ 868 w 3377"/>
              <a:gd name="T59" fmla="*/ 2293 h 3494"/>
              <a:gd name="T60" fmla="*/ 2470 w 3377"/>
              <a:gd name="T61" fmla="*/ 1000 h 3494"/>
              <a:gd name="T62" fmla="*/ 2316 w 3377"/>
              <a:gd name="T63" fmla="*/ 1251 h 3494"/>
              <a:gd name="T64" fmla="*/ 2543 w 3377"/>
              <a:gd name="T65" fmla="*/ 1043 h 3494"/>
              <a:gd name="T66" fmla="*/ 1952 w 3377"/>
              <a:gd name="T67" fmla="*/ 1171 h 3494"/>
              <a:gd name="T68" fmla="*/ 2009 w 3377"/>
              <a:gd name="T69" fmla="*/ 1270 h 3494"/>
              <a:gd name="T70" fmla="*/ 2179 w 3377"/>
              <a:gd name="T71" fmla="*/ 1007 h 3494"/>
              <a:gd name="T72" fmla="*/ 2594 w 3377"/>
              <a:gd name="T73" fmla="*/ 890 h 3494"/>
              <a:gd name="T74" fmla="*/ 2983 w 3377"/>
              <a:gd name="T75" fmla="*/ 645 h 3494"/>
              <a:gd name="T76" fmla="*/ 2676 w 3377"/>
              <a:gd name="T77" fmla="*/ 472 h 3494"/>
              <a:gd name="T78" fmla="*/ 2241 w 3377"/>
              <a:gd name="T79" fmla="*/ 966 h 3494"/>
              <a:gd name="T80" fmla="*/ 2735 w 3377"/>
              <a:gd name="T81" fmla="*/ 531 h 3494"/>
              <a:gd name="T82" fmla="*/ 3103 w 3377"/>
              <a:gd name="T83" fmla="*/ 357 h 3494"/>
              <a:gd name="T84" fmla="*/ 3074 w 3377"/>
              <a:gd name="T85" fmla="*/ 529 h 3494"/>
              <a:gd name="T86" fmla="*/ 3187 w 3377"/>
              <a:gd name="T87" fmla="*/ 357 h 3494"/>
              <a:gd name="T88" fmla="*/ 2768 w 3377"/>
              <a:gd name="T89" fmla="*/ 367 h 3494"/>
              <a:gd name="T90" fmla="*/ 2868 w 3377"/>
              <a:gd name="T91" fmla="*/ 424 h 3494"/>
              <a:gd name="T92" fmla="*/ 2964 w 3377"/>
              <a:gd name="T93" fmla="*/ 184 h 3494"/>
              <a:gd name="T94" fmla="*/ 3205 w 3377"/>
              <a:gd name="T95" fmla="*/ 98 h 3494"/>
              <a:gd name="T96" fmla="*/ 3366 w 3377"/>
              <a:gd name="T97" fmla="*/ 332 h 3494"/>
              <a:gd name="T98" fmla="*/ 3080 w 3377"/>
              <a:gd name="T99" fmla="*/ 851 h 3494"/>
              <a:gd name="T100" fmla="*/ 2532 w 3377"/>
              <a:gd name="T101" fmla="*/ 1367 h 3494"/>
              <a:gd name="T102" fmla="*/ 2266 w 3377"/>
              <a:gd name="T103" fmla="*/ 1524 h 3494"/>
              <a:gd name="T104" fmla="*/ 1472 w 3377"/>
              <a:gd name="T105" fmla="*/ 2129 h 3494"/>
              <a:gd name="T106" fmla="*/ 1652 w 3377"/>
              <a:gd name="T107" fmla="*/ 2811 h 3494"/>
              <a:gd name="T108" fmla="*/ 1253 w 3377"/>
              <a:gd name="T109" fmla="*/ 3379 h 3494"/>
              <a:gd name="T110" fmla="*/ 542 w 3377"/>
              <a:gd name="T111" fmla="*/ 3441 h 3494"/>
              <a:gd name="T112" fmla="*/ 52 w 3377"/>
              <a:gd name="T113" fmla="*/ 2951 h 3494"/>
              <a:gd name="T114" fmla="*/ 114 w 3377"/>
              <a:gd name="T115" fmla="*/ 2242 h 3494"/>
              <a:gd name="T116" fmla="*/ 683 w 3377"/>
              <a:gd name="T117" fmla="*/ 1843 h 3494"/>
              <a:gd name="T118" fmla="*/ 1334 w 3377"/>
              <a:gd name="T119" fmla="*/ 1998 h 3494"/>
              <a:gd name="T120" fmla="*/ 1846 w 3377"/>
              <a:gd name="T121" fmla="*/ 1136 h 3494"/>
              <a:gd name="T122" fmla="*/ 2320 w 3377"/>
              <a:gd name="T123" fmla="*/ 477 h 3494"/>
              <a:gd name="T124" fmla="*/ 2814 w 3377"/>
              <a:gd name="T125" fmla="*/ 81 h 3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7" h="3494">
                <a:moveTo>
                  <a:pt x="819" y="3030"/>
                </a:moveTo>
                <a:lnTo>
                  <a:pt x="801" y="3033"/>
                </a:lnTo>
                <a:lnTo>
                  <a:pt x="784" y="3042"/>
                </a:lnTo>
                <a:lnTo>
                  <a:pt x="772" y="3054"/>
                </a:lnTo>
                <a:lnTo>
                  <a:pt x="763" y="3071"/>
                </a:lnTo>
                <a:lnTo>
                  <a:pt x="760" y="3089"/>
                </a:lnTo>
                <a:lnTo>
                  <a:pt x="760" y="3208"/>
                </a:lnTo>
                <a:lnTo>
                  <a:pt x="763" y="3227"/>
                </a:lnTo>
                <a:lnTo>
                  <a:pt x="772" y="3244"/>
                </a:lnTo>
                <a:lnTo>
                  <a:pt x="784" y="3256"/>
                </a:lnTo>
                <a:lnTo>
                  <a:pt x="801" y="3265"/>
                </a:lnTo>
                <a:lnTo>
                  <a:pt x="819" y="3268"/>
                </a:lnTo>
                <a:lnTo>
                  <a:pt x="838" y="3265"/>
                </a:lnTo>
                <a:lnTo>
                  <a:pt x="855" y="3256"/>
                </a:lnTo>
                <a:lnTo>
                  <a:pt x="868" y="3244"/>
                </a:lnTo>
                <a:lnTo>
                  <a:pt x="876" y="3227"/>
                </a:lnTo>
                <a:lnTo>
                  <a:pt x="879" y="3208"/>
                </a:lnTo>
                <a:lnTo>
                  <a:pt x="879" y="3089"/>
                </a:lnTo>
                <a:lnTo>
                  <a:pt x="876" y="3071"/>
                </a:lnTo>
                <a:lnTo>
                  <a:pt x="868" y="3054"/>
                </a:lnTo>
                <a:lnTo>
                  <a:pt x="855" y="3042"/>
                </a:lnTo>
                <a:lnTo>
                  <a:pt x="838" y="3033"/>
                </a:lnTo>
                <a:lnTo>
                  <a:pt x="819" y="3030"/>
                </a:lnTo>
                <a:close/>
                <a:moveTo>
                  <a:pt x="1114" y="2908"/>
                </a:moveTo>
                <a:lnTo>
                  <a:pt x="1099" y="2911"/>
                </a:lnTo>
                <a:lnTo>
                  <a:pt x="1084" y="2916"/>
                </a:lnTo>
                <a:lnTo>
                  <a:pt x="1072" y="2926"/>
                </a:lnTo>
                <a:lnTo>
                  <a:pt x="1062" y="2938"/>
                </a:lnTo>
                <a:lnTo>
                  <a:pt x="1057" y="2953"/>
                </a:lnTo>
                <a:lnTo>
                  <a:pt x="1054" y="2968"/>
                </a:lnTo>
                <a:lnTo>
                  <a:pt x="1057" y="2982"/>
                </a:lnTo>
                <a:lnTo>
                  <a:pt x="1062" y="2997"/>
                </a:lnTo>
                <a:lnTo>
                  <a:pt x="1072" y="3010"/>
                </a:lnTo>
                <a:lnTo>
                  <a:pt x="1156" y="3094"/>
                </a:lnTo>
                <a:lnTo>
                  <a:pt x="1168" y="3104"/>
                </a:lnTo>
                <a:lnTo>
                  <a:pt x="1183" y="3109"/>
                </a:lnTo>
                <a:lnTo>
                  <a:pt x="1198" y="3111"/>
                </a:lnTo>
                <a:lnTo>
                  <a:pt x="1214" y="3109"/>
                </a:lnTo>
                <a:lnTo>
                  <a:pt x="1228" y="3104"/>
                </a:lnTo>
                <a:lnTo>
                  <a:pt x="1240" y="3094"/>
                </a:lnTo>
                <a:lnTo>
                  <a:pt x="1250" y="3082"/>
                </a:lnTo>
                <a:lnTo>
                  <a:pt x="1255" y="3067"/>
                </a:lnTo>
                <a:lnTo>
                  <a:pt x="1258" y="3052"/>
                </a:lnTo>
                <a:lnTo>
                  <a:pt x="1255" y="3036"/>
                </a:lnTo>
                <a:lnTo>
                  <a:pt x="1250" y="3022"/>
                </a:lnTo>
                <a:lnTo>
                  <a:pt x="1240" y="3010"/>
                </a:lnTo>
                <a:lnTo>
                  <a:pt x="1156" y="2926"/>
                </a:lnTo>
                <a:lnTo>
                  <a:pt x="1143" y="2916"/>
                </a:lnTo>
                <a:lnTo>
                  <a:pt x="1128" y="2911"/>
                </a:lnTo>
                <a:lnTo>
                  <a:pt x="1114" y="2908"/>
                </a:lnTo>
                <a:close/>
                <a:moveTo>
                  <a:pt x="524" y="2908"/>
                </a:moveTo>
                <a:lnTo>
                  <a:pt x="510" y="2911"/>
                </a:lnTo>
                <a:lnTo>
                  <a:pt x="496" y="2916"/>
                </a:lnTo>
                <a:lnTo>
                  <a:pt x="482" y="2926"/>
                </a:lnTo>
                <a:lnTo>
                  <a:pt x="399" y="3010"/>
                </a:lnTo>
                <a:lnTo>
                  <a:pt x="389" y="3022"/>
                </a:lnTo>
                <a:lnTo>
                  <a:pt x="383" y="3036"/>
                </a:lnTo>
                <a:lnTo>
                  <a:pt x="381" y="3052"/>
                </a:lnTo>
                <a:lnTo>
                  <a:pt x="383" y="3067"/>
                </a:lnTo>
                <a:lnTo>
                  <a:pt x="389" y="3082"/>
                </a:lnTo>
                <a:lnTo>
                  <a:pt x="399" y="3094"/>
                </a:lnTo>
                <a:lnTo>
                  <a:pt x="412" y="3104"/>
                </a:lnTo>
                <a:lnTo>
                  <a:pt x="426" y="3109"/>
                </a:lnTo>
                <a:lnTo>
                  <a:pt x="441" y="3111"/>
                </a:lnTo>
                <a:lnTo>
                  <a:pt x="456" y="3109"/>
                </a:lnTo>
                <a:lnTo>
                  <a:pt x="470" y="3104"/>
                </a:lnTo>
                <a:lnTo>
                  <a:pt x="482" y="3094"/>
                </a:lnTo>
                <a:lnTo>
                  <a:pt x="568" y="3010"/>
                </a:lnTo>
                <a:lnTo>
                  <a:pt x="576" y="2998"/>
                </a:lnTo>
                <a:lnTo>
                  <a:pt x="583" y="2983"/>
                </a:lnTo>
                <a:lnTo>
                  <a:pt x="584" y="2968"/>
                </a:lnTo>
                <a:lnTo>
                  <a:pt x="583" y="2953"/>
                </a:lnTo>
                <a:lnTo>
                  <a:pt x="576" y="2938"/>
                </a:lnTo>
                <a:lnTo>
                  <a:pt x="568" y="2926"/>
                </a:lnTo>
                <a:lnTo>
                  <a:pt x="554" y="2916"/>
                </a:lnTo>
                <a:lnTo>
                  <a:pt x="540" y="2911"/>
                </a:lnTo>
                <a:lnTo>
                  <a:pt x="524" y="2908"/>
                </a:lnTo>
                <a:close/>
                <a:moveTo>
                  <a:pt x="903" y="2698"/>
                </a:moveTo>
                <a:lnTo>
                  <a:pt x="889" y="2700"/>
                </a:lnTo>
                <a:lnTo>
                  <a:pt x="874" y="2705"/>
                </a:lnTo>
                <a:lnTo>
                  <a:pt x="861" y="2715"/>
                </a:lnTo>
                <a:lnTo>
                  <a:pt x="851" y="2729"/>
                </a:lnTo>
                <a:lnTo>
                  <a:pt x="846" y="2743"/>
                </a:lnTo>
                <a:lnTo>
                  <a:pt x="844" y="2757"/>
                </a:lnTo>
                <a:lnTo>
                  <a:pt x="846" y="2773"/>
                </a:lnTo>
                <a:lnTo>
                  <a:pt x="851" y="2787"/>
                </a:lnTo>
                <a:lnTo>
                  <a:pt x="861" y="2799"/>
                </a:lnTo>
                <a:lnTo>
                  <a:pt x="903" y="2841"/>
                </a:lnTo>
                <a:lnTo>
                  <a:pt x="916" y="2851"/>
                </a:lnTo>
                <a:lnTo>
                  <a:pt x="931" y="2857"/>
                </a:lnTo>
                <a:lnTo>
                  <a:pt x="945" y="2859"/>
                </a:lnTo>
                <a:lnTo>
                  <a:pt x="961" y="2857"/>
                </a:lnTo>
                <a:lnTo>
                  <a:pt x="975" y="2851"/>
                </a:lnTo>
                <a:lnTo>
                  <a:pt x="987" y="2841"/>
                </a:lnTo>
                <a:lnTo>
                  <a:pt x="997" y="2829"/>
                </a:lnTo>
                <a:lnTo>
                  <a:pt x="1004" y="2815"/>
                </a:lnTo>
                <a:lnTo>
                  <a:pt x="1005" y="2799"/>
                </a:lnTo>
                <a:lnTo>
                  <a:pt x="1004" y="2785"/>
                </a:lnTo>
                <a:lnTo>
                  <a:pt x="997" y="2771"/>
                </a:lnTo>
                <a:lnTo>
                  <a:pt x="987" y="2757"/>
                </a:lnTo>
                <a:lnTo>
                  <a:pt x="945" y="2715"/>
                </a:lnTo>
                <a:lnTo>
                  <a:pt x="933" y="2705"/>
                </a:lnTo>
                <a:lnTo>
                  <a:pt x="919" y="2700"/>
                </a:lnTo>
                <a:lnTo>
                  <a:pt x="903" y="2698"/>
                </a:lnTo>
                <a:close/>
                <a:moveTo>
                  <a:pt x="735" y="2698"/>
                </a:moveTo>
                <a:lnTo>
                  <a:pt x="720" y="2700"/>
                </a:lnTo>
                <a:lnTo>
                  <a:pt x="706" y="2705"/>
                </a:lnTo>
                <a:lnTo>
                  <a:pt x="693" y="2715"/>
                </a:lnTo>
                <a:lnTo>
                  <a:pt x="651" y="2757"/>
                </a:lnTo>
                <a:lnTo>
                  <a:pt x="641" y="2771"/>
                </a:lnTo>
                <a:lnTo>
                  <a:pt x="636" y="2785"/>
                </a:lnTo>
                <a:lnTo>
                  <a:pt x="634" y="2799"/>
                </a:lnTo>
                <a:lnTo>
                  <a:pt x="636" y="2815"/>
                </a:lnTo>
                <a:lnTo>
                  <a:pt x="641" y="2829"/>
                </a:lnTo>
                <a:lnTo>
                  <a:pt x="651" y="2841"/>
                </a:lnTo>
                <a:lnTo>
                  <a:pt x="664" y="2851"/>
                </a:lnTo>
                <a:lnTo>
                  <a:pt x="678" y="2857"/>
                </a:lnTo>
                <a:lnTo>
                  <a:pt x="693" y="2859"/>
                </a:lnTo>
                <a:lnTo>
                  <a:pt x="708" y="2857"/>
                </a:lnTo>
                <a:lnTo>
                  <a:pt x="722" y="2851"/>
                </a:lnTo>
                <a:lnTo>
                  <a:pt x="735" y="2841"/>
                </a:lnTo>
                <a:lnTo>
                  <a:pt x="777" y="2799"/>
                </a:lnTo>
                <a:lnTo>
                  <a:pt x="787" y="2787"/>
                </a:lnTo>
                <a:lnTo>
                  <a:pt x="793" y="2773"/>
                </a:lnTo>
                <a:lnTo>
                  <a:pt x="795" y="2757"/>
                </a:lnTo>
                <a:lnTo>
                  <a:pt x="793" y="2743"/>
                </a:lnTo>
                <a:lnTo>
                  <a:pt x="787" y="2729"/>
                </a:lnTo>
                <a:lnTo>
                  <a:pt x="777" y="2715"/>
                </a:lnTo>
                <a:lnTo>
                  <a:pt x="765" y="2705"/>
                </a:lnTo>
                <a:lnTo>
                  <a:pt x="751" y="2700"/>
                </a:lnTo>
                <a:lnTo>
                  <a:pt x="735" y="2698"/>
                </a:lnTo>
                <a:close/>
                <a:moveTo>
                  <a:pt x="1236" y="2614"/>
                </a:moveTo>
                <a:lnTo>
                  <a:pt x="1217" y="2617"/>
                </a:lnTo>
                <a:lnTo>
                  <a:pt x="1200" y="2626"/>
                </a:lnTo>
                <a:lnTo>
                  <a:pt x="1188" y="2638"/>
                </a:lnTo>
                <a:lnTo>
                  <a:pt x="1179" y="2655"/>
                </a:lnTo>
                <a:lnTo>
                  <a:pt x="1176" y="2673"/>
                </a:lnTo>
                <a:lnTo>
                  <a:pt x="1179" y="2692"/>
                </a:lnTo>
                <a:lnTo>
                  <a:pt x="1188" y="2709"/>
                </a:lnTo>
                <a:lnTo>
                  <a:pt x="1200" y="2722"/>
                </a:lnTo>
                <a:lnTo>
                  <a:pt x="1217" y="2730"/>
                </a:lnTo>
                <a:lnTo>
                  <a:pt x="1236" y="2733"/>
                </a:lnTo>
                <a:lnTo>
                  <a:pt x="1355" y="2733"/>
                </a:lnTo>
                <a:lnTo>
                  <a:pt x="1374" y="2730"/>
                </a:lnTo>
                <a:lnTo>
                  <a:pt x="1390" y="2722"/>
                </a:lnTo>
                <a:lnTo>
                  <a:pt x="1403" y="2709"/>
                </a:lnTo>
                <a:lnTo>
                  <a:pt x="1411" y="2692"/>
                </a:lnTo>
                <a:lnTo>
                  <a:pt x="1414" y="2673"/>
                </a:lnTo>
                <a:lnTo>
                  <a:pt x="1411" y="2655"/>
                </a:lnTo>
                <a:lnTo>
                  <a:pt x="1403" y="2638"/>
                </a:lnTo>
                <a:lnTo>
                  <a:pt x="1390" y="2626"/>
                </a:lnTo>
                <a:lnTo>
                  <a:pt x="1374" y="2617"/>
                </a:lnTo>
                <a:lnTo>
                  <a:pt x="1355" y="2614"/>
                </a:lnTo>
                <a:lnTo>
                  <a:pt x="1236" y="2614"/>
                </a:lnTo>
                <a:close/>
                <a:moveTo>
                  <a:pt x="284" y="2614"/>
                </a:moveTo>
                <a:lnTo>
                  <a:pt x="265" y="2617"/>
                </a:lnTo>
                <a:lnTo>
                  <a:pt x="248" y="2626"/>
                </a:lnTo>
                <a:lnTo>
                  <a:pt x="236" y="2638"/>
                </a:lnTo>
                <a:lnTo>
                  <a:pt x="227" y="2655"/>
                </a:lnTo>
                <a:lnTo>
                  <a:pt x="224" y="2673"/>
                </a:lnTo>
                <a:lnTo>
                  <a:pt x="227" y="2692"/>
                </a:lnTo>
                <a:lnTo>
                  <a:pt x="236" y="2709"/>
                </a:lnTo>
                <a:lnTo>
                  <a:pt x="248" y="2722"/>
                </a:lnTo>
                <a:lnTo>
                  <a:pt x="265" y="2730"/>
                </a:lnTo>
                <a:lnTo>
                  <a:pt x="284" y="2733"/>
                </a:lnTo>
                <a:lnTo>
                  <a:pt x="403" y="2733"/>
                </a:lnTo>
                <a:lnTo>
                  <a:pt x="422" y="2730"/>
                </a:lnTo>
                <a:lnTo>
                  <a:pt x="438" y="2722"/>
                </a:lnTo>
                <a:lnTo>
                  <a:pt x="450" y="2709"/>
                </a:lnTo>
                <a:lnTo>
                  <a:pt x="459" y="2692"/>
                </a:lnTo>
                <a:lnTo>
                  <a:pt x="463" y="2673"/>
                </a:lnTo>
                <a:lnTo>
                  <a:pt x="459" y="2655"/>
                </a:lnTo>
                <a:lnTo>
                  <a:pt x="450" y="2638"/>
                </a:lnTo>
                <a:lnTo>
                  <a:pt x="438" y="2626"/>
                </a:lnTo>
                <a:lnTo>
                  <a:pt x="422" y="2617"/>
                </a:lnTo>
                <a:lnTo>
                  <a:pt x="403" y="2614"/>
                </a:lnTo>
                <a:lnTo>
                  <a:pt x="284" y="2614"/>
                </a:lnTo>
                <a:close/>
                <a:moveTo>
                  <a:pt x="945" y="2488"/>
                </a:moveTo>
                <a:lnTo>
                  <a:pt x="931" y="2490"/>
                </a:lnTo>
                <a:lnTo>
                  <a:pt x="916" y="2496"/>
                </a:lnTo>
                <a:lnTo>
                  <a:pt x="903" y="2506"/>
                </a:lnTo>
                <a:lnTo>
                  <a:pt x="861" y="2548"/>
                </a:lnTo>
                <a:lnTo>
                  <a:pt x="851" y="2560"/>
                </a:lnTo>
                <a:lnTo>
                  <a:pt x="846" y="2574"/>
                </a:lnTo>
                <a:lnTo>
                  <a:pt x="844" y="2590"/>
                </a:lnTo>
                <a:lnTo>
                  <a:pt x="846" y="2605"/>
                </a:lnTo>
                <a:lnTo>
                  <a:pt x="851" y="2618"/>
                </a:lnTo>
                <a:lnTo>
                  <a:pt x="861" y="2632"/>
                </a:lnTo>
                <a:lnTo>
                  <a:pt x="874" y="2641"/>
                </a:lnTo>
                <a:lnTo>
                  <a:pt x="889" y="2647"/>
                </a:lnTo>
                <a:lnTo>
                  <a:pt x="903" y="2649"/>
                </a:lnTo>
                <a:lnTo>
                  <a:pt x="919" y="2647"/>
                </a:lnTo>
                <a:lnTo>
                  <a:pt x="933" y="2641"/>
                </a:lnTo>
                <a:lnTo>
                  <a:pt x="945" y="2632"/>
                </a:lnTo>
                <a:lnTo>
                  <a:pt x="987" y="2590"/>
                </a:lnTo>
                <a:lnTo>
                  <a:pt x="997" y="2576"/>
                </a:lnTo>
                <a:lnTo>
                  <a:pt x="1004" y="2562"/>
                </a:lnTo>
                <a:lnTo>
                  <a:pt x="1005" y="2548"/>
                </a:lnTo>
                <a:lnTo>
                  <a:pt x="1004" y="2532"/>
                </a:lnTo>
                <a:lnTo>
                  <a:pt x="997" y="2518"/>
                </a:lnTo>
                <a:lnTo>
                  <a:pt x="987" y="2506"/>
                </a:lnTo>
                <a:lnTo>
                  <a:pt x="975" y="2496"/>
                </a:lnTo>
                <a:lnTo>
                  <a:pt x="961" y="2490"/>
                </a:lnTo>
                <a:lnTo>
                  <a:pt x="945" y="2488"/>
                </a:lnTo>
                <a:close/>
                <a:moveTo>
                  <a:pt x="693" y="2488"/>
                </a:moveTo>
                <a:lnTo>
                  <a:pt x="678" y="2490"/>
                </a:lnTo>
                <a:lnTo>
                  <a:pt x="664" y="2496"/>
                </a:lnTo>
                <a:lnTo>
                  <a:pt x="651" y="2506"/>
                </a:lnTo>
                <a:lnTo>
                  <a:pt x="641" y="2518"/>
                </a:lnTo>
                <a:lnTo>
                  <a:pt x="636" y="2532"/>
                </a:lnTo>
                <a:lnTo>
                  <a:pt x="634" y="2548"/>
                </a:lnTo>
                <a:lnTo>
                  <a:pt x="636" y="2562"/>
                </a:lnTo>
                <a:lnTo>
                  <a:pt x="641" y="2576"/>
                </a:lnTo>
                <a:lnTo>
                  <a:pt x="651" y="2590"/>
                </a:lnTo>
                <a:lnTo>
                  <a:pt x="693" y="2632"/>
                </a:lnTo>
                <a:lnTo>
                  <a:pt x="706" y="2641"/>
                </a:lnTo>
                <a:lnTo>
                  <a:pt x="720" y="2647"/>
                </a:lnTo>
                <a:lnTo>
                  <a:pt x="735" y="2649"/>
                </a:lnTo>
                <a:lnTo>
                  <a:pt x="751" y="2647"/>
                </a:lnTo>
                <a:lnTo>
                  <a:pt x="765" y="2641"/>
                </a:lnTo>
                <a:lnTo>
                  <a:pt x="777" y="2632"/>
                </a:lnTo>
                <a:lnTo>
                  <a:pt x="787" y="2618"/>
                </a:lnTo>
                <a:lnTo>
                  <a:pt x="793" y="2605"/>
                </a:lnTo>
                <a:lnTo>
                  <a:pt x="795" y="2590"/>
                </a:lnTo>
                <a:lnTo>
                  <a:pt x="793" y="2574"/>
                </a:lnTo>
                <a:lnTo>
                  <a:pt x="787" y="2560"/>
                </a:lnTo>
                <a:lnTo>
                  <a:pt x="777" y="2548"/>
                </a:lnTo>
                <a:lnTo>
                  <a:pt x="735" y="2506"/>
                </a:lnTo>
                <a:lnTo>
                  <a:pt x="722" y="2496"/>
                </a:lnTo>
                <a:lnTo>
                  <a:pt x="708" y="2490"/>
                </a:lnTo>
                <a:lnTo>
                  <a:pt x="693" y="2488"/>
                </a:lnTo>
                <a:close/>
                <a:moveTo>
                  <a:pt x="1198" y="2236"/>
                </a:moveTo>
                <a:lnTo>
                  <a:pt x="1183" y="2238"/>
                </a:lnTo>
                <a:lnTo>
                  <a:pt x="1168" y="2243"/>
                </a:lnTo>
                <a:lnTo>
                  <a:pt x="1156" y="2253"/>
                </a:lnTo>
                <a:lnTo>
                  <a:pt x="1071" y="2337"/>
                </a:lnTo>
                <a:lnTo>
                  <a:pt x="1062" y="2350"/>
                </a:lnTo>
                <a:lnTo>
                  <a:pt x="1057" y="2365"/>
                </a:lnTo>
                <a:lnTo>
                  <a:pt x="1054" y="2379"/>
                </a:lnTo>
                <a:lnTo>
                  <a:pt x="1057" y="2394"/>
                </a:lnTo>
                <a:lnTo>
                  <a:pt x="1062" y="2409"/>
                </a:lnTo>
                <a:lnTo>
                  <a:pt x="1071" y="2422"/>
                </a:lnTo>
                <a:lnTo>
                  <a:pt x="1084" y="2431"/>
                </a:lnTo>
                <a:lnTo>
                  <a:pt x="1099" y="2437"/>
                </a:lnTo>
                <a:lnTo>
                  <a:pt x="1114" y="2438"/>
                </a:lnTo>
                <a:lnTo>
                  <a:pt x="1128" y="2437"/>
                </a:lnTo>
                <a:lnTo>
                  <a:pt x="1143" y="2431"/>
                </a:lnTo>
                <a:lnTo>
                  <a:pt x="1156" y="2422"/>
                </a:lnTo>
                <a:lnTo>
                  <a:pt x="1240" y="2337"/>
                </a:lnTo>
                <a:lnTo>
                  <a:pt x="1250" y="2325"/>
                </a:lnTo>
                <a:lnTo>
                  <a:pt x="1255" y="2311"/>
                </a:lnTo>
                <a:lnTo>
                  <a:pt x="1258" y="2295"/>
                </a:lnTo>
                <a:lnTo>
                  <a:pt x="1255" y="2281"/>
                </a:lnTo>
                <a:lnTo>
                  <a:pt x="1250" y="2266"/>
                </a:lnTo>
                <a:lnTo>
                  <a:pt x="1240" y="2253"/>
                </a:lnTo>
                <a:lnTo>
                  <a:pt x="1228" y="2243"/>
                </a:lnTo>
                <a:lnTo>
                  <a:pt x="1214" y="2238"/>
                </a:lnTo>
                <a:lnTo>
                  <a:pt x="1198" y="2236"/>
                </a:lnTo>
                <a:close/>
                <a:moveTo>
                  <a:pt x="441" y="2236"/>
                </a:moveTo>
                <a:lnTo>
                  <a:pt x="426" y="2238"/>
                </a:lnTo>
                <a:lnTo>
                  <a:pt x="412" y="2243"/>
                </a:lnTo>
                <a:lnTo>
                  <a:pt x="399" y="2253"/>
                </a:lnTo>
                <a:lnTo>
                  <a:pt x="389" y="2266"/>
                </a:lnTo>
                <a:lnTo>
                  <a:pt x="383" y="2281"/>
                </a:lnTo>
                <a:lnTo>
                  <a:pt x="381" y="2295"/>
                </a:lnTo>
                <a:lnTo>
                  <a:pt x="383" y="2311"/>
                </a:lnTo>
                <a:lnTo>
                  <a:pt x="389" y="2325"/>
                </a:lnTo>
                <a:lnTo>
                  <a:pt x="399" y="2337"/>
                </a:lnTo>
                <a:lnTo>
                  <a:pt x="482" y="2422"/>
                </a:lnTo>
                <a:lnTo>
                  <a:pt x="496" y="2431"/>
                </a:lnTo>
                <a:lnTo>
                  <a:pt x="510" y="2437"/>
                </a:lnTo>
                <a:lnTo>
                  <a:pt x="524" y="2438"/>
                </a:lnTo>
                <a:lnTo>
                  <a:pt x="540" y="2437"/>
                </a:lnTo>
                <a:lnTo>
                  <a:pt x="554" y="2431"/>
                </a:lnTo>
                <a:lnTo>
                  <a:pt x="568" y="2422"/>
                </a:lnTo>
                <a:lnTo>
                  <a:pt x="576" y="2409"/>
                </a:lnTo>
                <a:lnTo>
                  <a:pt x="583" y="2394"/>
                </a:lnTo>
                <a:lnTo>
                  <a:pt x="584" y="2379"/>
                </a:lnTo>
                <a:lnTo>
                  <a:pt x="583" y="2365"/>
                </a:lnTo>
                <a:lnTo>
                  <a:pt x="576" y="2350"/>
                </a:lnTo>
                <a:lnTo>
                  <a:pt x="568" y="2337"/>
                </a:lnTo>
                <a:lnTo>
                  <a:pt x="482" y="2253"/>
                </a:lnTo>
                <a:lnTo>
                  <a:pt x="470" y="2243"/>
                </a:lnTo>
                <a:lnTo>
                  <a:pt x="456" y="2238"/>
                </a:lnTo>
                <a:lnTo>
                  <a:pt x="441" y="2236"/>
                </a:lnTo>
                <a:close/>
                <a:moveTo>
                  <a:pt x="819" y="2079"/>
                </a:moveTo>
                <a:lnTo>
                  <a:pt x="801" y="2082"/>
                </a:lnTo>
                <a:lnTo>
                  <a:pt x="784" y="2091"/>
                </a:lnTo>
                <a:lnTo>
                  <a:pt x="772" y="2103"/>
                </a:lnTo>
                <a:lnTo>
                  <a:pt x="763" y="2120"/>
                </a:lnTo>
                <a:lnTo>
                  <a:pt x="760" y="2138"/>
                </a:lnTo>
                <a:lnTo>
                  <a:pt x="760" y="2258"/>
                </a:lnTo>
                <a:lnTo>
                  <a:pt x="763" y="2276"/>
                </a:lnTo>
                <a:lnTo>
                  <a:pt x="772" y="2293"/>
                </a:lnTo>
                <a:lnTo>
                  <a:pt x="784" y="2305"/>
                </a:lnTo>
                <a:lnTo>
                  <a:pt x="801" y="2314"/>
                </a:lnTo>
                <a:lnTo>
                  <a:pt x="819" y="2317"/>
                </a:lnTo>
                <a:lnTo>
                  <a:pt x="838" y="2314"/>
                </a:lnTo>
                <a:lnTo>
                  <a:pt x="855" y="2305"/>
                </a:lnTo>
                <a:lnTo>
                  <a:pt x="868" y="2293"/>
                </a:lnTo>
                <a:lnTo>
                  <a:pt x="876" y="2276"/>
                </a:lnTo>
                <a:lnTo>
                  <a:pt x="879" y="2258"/>
                </a:lnTo>
                <a:lnTo>
                  <a:pt x="879" y="2138"/>
                </a:lnTo>
                <a:lnTo>
                  <a:pt x="876" y="2120"/>
                </a:lnTo>
                <a:lnTo>
                  <a:pt x="868" y="2103"/>
                </a:lnTo>
                <a:lnTo>
                  <a:pt x="855" y="2091"/>
                </a:lnTo>
                <a:lnTo>
                  <a:pt x="838" y="2082"/>
                </a:lnTo>
                <a:lnTo>
                  <a:pt x="819" y="2079"/>
                </a:lnTo>
                <a:close/>
                <a:moveTo>
                  <a:pt x="2486" y="999"/>
                </a:moveTo>
                <a:lnTo>
                  <a:pt x="2470" y="1000"/>
                </a:lnTo>
                <a:lnTo>
                  <a:pt x="2456" y="1007"/>
                </a:lnTo>
                <a:lnTo>
                  <a:pt x="2444" y="1016"/>
                </a:lnTo>
                <a:lnTo>
                  <a:pt x="2302" y="1157"/>
                </a:lnTo>
                <a:lnTo>
                  <a:pt x="2292" y="1169"/>
                </a:lnTo>
                <a:lnTo>
                  <a:pt x="2287" y="1183"/>
                </a:lnTo>
                <a:lnTo>
                  <a:pt x="2285" y="1199"/>
                </a:lnTo>
                <a:lnTo>
                  <a:pt x="2287" y="1214"/>
                </a:lnTo>
                <a:lnTo>
                  <a:pt x="2292" y="1228"/>
                </a:lnTo>
                <a:lnTo>
                  <a:pt x="2302" y="1241"/>
                </a:lnTo>
                <a:lnTo>
                  <a:pt x="2316" y="1251"/>
                </a:lnTo>
                <a:lnTo>
                  <a:pt x="2330" y="1256"/>
                </a:lnTo>
                <a:lnTo>
                  <a:pt x="2344" y="1258"/>
                </a:lnTo>
                <a:lnTo>
                  <a:pt x="2360" y="1256"/>
                </a:lnTo>
                <a:lnTo>
                  <a:pt x="2374" y="1251"/>
                </a:lnTo>
                <a:lnTo>
                  <a:pt x="2386" y="1241"/>
                </a:lnTo>
                <a:lnTo>
                  <a:pt x="2528" y="1101"/>
                </a:lnTo>
                <a:lnTo>
                  <a:pt x="2538" y="1087"/>
                </a:lnTo>
                <a:lnTo>
                  <a:pt x="2543" y="1073"/>
                </a:lnTo>
                <a:lnTo>
                  <a:pt x="2545" y="1059"/>
                </a:lnTo>
                <a:lnTo>
                  <a:pt x="2543" y="1043"/>
                </a:lnTo>
                <a:lnTo>
                  <a:pt x="2538" y="1029"/>
                </a:lnTo>
                <a:lnTo>
                  <a:pt x="2528" y="1016"/>
                </a:lnTo>
                <a:lnTo>
                  <a:pt x="2514" y="1007"/>
                </a:lnTo>
                <a:lnTo>
                  <a:pt x="2500" y="1000"/>
                </a:lnTo>
                <a:lnTo>
                  <a:pt x="2486" y="999"/>
                </a:lnTo>
                <a:close/>
                <a:moveTo>
                  <a:pt x="2149" y="999"/>
                </a:moveTo>
                <a:lnTo>
                  <a:pt x="2133" y="1000"/>
                </a:lnTo>
                <a:lnTo>
                  <a:pt x="2119" y="1007"/>
                </a:lnTo>
                <a:lnTo>
                  <a:pt x="2107" y="1016"/>
                </a:lnTo>
                <a:lnTo>
                  <a:pt x="1952" y="1171"/>
                </a:lnTo>
                <a:lnTo>
                  <a:pt x="1942" y="1183"/>
                </a:lnTo>
                <a:lnTo>
                  <a:pt x="1937" y="1198"/>
                </a:lnTo>
                <a:lnTo>
                  <a:pt x="1935" y="1213"/>
                </a:lnTo>
                <a:lnTo>
                  <a:pt x="1937" y="1228"/>
                </a:lnTo>
                <a:lnTo>
                  <a:pt x="1942" y="1242"/>
                </a:lnTo>
                <a:lnTo>
                  <a:pt x="1952" y="1255"/>
                </a:lnTo>
                <a:lnTo>
                  <a:pt x="1964" y="1265"/>
                </a:lnTo>
                <a:lnTo>
                  <a:pt x="1979" y="1270"/>
                </a:lnTo>
                <a:lnTo>
                  <a:pt x="1994" y="1273"/>
                </a:lnTo>
                <a:lnTo>
                  <a:pt x="2009" y="1270"/>
                </a:lnTo>
                <a:lnTo>
                  <a:pt x="2023" y="1265"/>
                </a:lnTo>
                <a:lnTo>
                  <a:pt x="2036" y="1255"/>
                </a:lnTo>
                <a:lnTo>
                  <a:pt x="2191" y="1101"/>
                </a:lnTo>
                <a:lnTo>
                  <a:pt x="2201" y="1087"/>
                </a:lnTo>
                <a:lnTo>
                  <a:pt x="2206" y="1073"/>
                </a:lnTo>
                <a:lnTo>
                  <a:pt x="2208" y="1059"/>
                </a:lnTo>
                <a:lnTo>
                  <a:pt x="2206" y="1043"/>
                </a:lnTo>
                <a:lnTo>
                  <a:pt x="2201" y="1029"/>
                </a:lnTo>
                <a:lnTo>
                  <a:pt x="2191" y="1016"/>
                </a:lnTo>
                <a:lnTo>
                  <a:pt x="2179" y="1007"/>
                </a:lnTo>
                <a:lnTo>
                  <a:pt x="2164" y="1000"/>
                </a:lnTo>
                <a:lnTo>
                  <a:pt x="2149" y="999"/>
                </a:lnTo>
                <a:close/>
                <a:moveTo>
                  <a:pt x="2941" y="543"/>
                </a:moveTo>
                <a:lnTo>
                  <a:pt x="2925" y="546"/>
                </a:lnTo>
                <a:lnTo>
                  <a:pt x="2911" y="551"/>
                </a:lnTo>
                <a:lnTo>
                  <a:pt x="2899" y="561"/>
                </a:lnTo>
                <a:lnTo>
                  <a:pt x="2612" y="848"/>
                </a:lnTo>
                <a:lnTo>
                  <a:pt x="2602" y="861"/>
                </a:lnTo>
                <a:lnTo>
                  <a:pt x="2596" y="874"/>
                </a:lnTo>
                <a:lnTo>
                  <a:pt x="2594" y="890"/>
                </a:lnTo>
                <a:lnTo>
                  <a:pt x="2596" y="905"/>
                </a:lnTo>
                <a:lnTo>
                  <a:pt x="2602" y="920"/>
                </a:lnTo>
                <a:lnTo>
                  <a:pt x="2612" y="932"/>
                </a:lnTo>
                <a:lnTo>
                  <a:pt x="2625" y="942"/>
                </a:lnTo>
                <a:lnTo>
                  <a:pt x="2638" y="947"/>
                </a:lnTo>
                <a:lnTo>
                  <a:pt x="2654" y="949"/>
                </a:lnTo>
                <a:lnTo>
                  <a:pt x="2669" y="947"/>
                </a:lnTo>
                <a:lnTo>
                  <a:pt x="2683" y="942"/>
                </a:lnTo>
                <a:lnTo>
                  <a:pt x="2695" y="932"/>
                </a:lnTo>
                <a:lnTo>
                  <a:pt x="2983" y="645"/>
                </a:lnTo>
                <a:lnTo>
                  <a:pt x="2993" y="633"/>
                </a:lnTo>
                <a:lnTo>
                  <a:pt x="2998" y="618"/>
                </a:lnTo>
                <a:lnTo>
                  <a:pt x="3000" y="603"/>
                </a:lnTo>
                <a:lnTo>
                  <a:pt x="2998" y="589"/>
                </a:lnTo>
                <a:lnTo>
                  <a:pt x="2993" y="574"/>
                </a:lnTo>
                <a:lnTo>
                  <a:pt x="2983" y="561"/>
                </a:lnTo>
                <a:lnTo>
                  <a:pt x="2969" y="551"/>
                </a:lnTo>
                <a:lnTo>
                  <a:pt x="2956" y="546"/>
                </a:lnTo>
                <a:lnTo>
                  <a:pt x="2941" y="543"/>
                </a:lnTo>
                <a:close/>
                <a:moveTo>
                  <a:pt x="2676" y="472"/>
                </a:moveTo>
                <a:lnTo>
                  <a:pt x="2661" y="474"/>
                </a:lnTo>
                <a:lnTo>
                  <a:pt x="2647" y="480"/>
                </a:lnTo>
                <a:lnTo>
                  <a:pt x="2634" y="489"/>
                </a:lnTo>
                <a:lnTo>
                  <a:pt x="2241" y="882"/>
                </a:lnTo>
                <a:lnTo>
                  <a:pt x="2231" y="895"/>
                </a:lnTo>
                <a:lnTo>
                  <a:pt x="2225" y="910"/>
                </a:lnTo>
                <a:lnTo>
                  <a:pt x="2223" y="924"/>
                </a:lnTo>
                <a:lnTo>
                  <a:pt x="2225" y="939"/>
                </a:lnTo>
                <a:lnTo>
                  <a:pt x="2231" y="954"/>
                </a:lnTo>
                <a:lnTo>
                  <a:pt x="2241" y="966"/>
                </a:lnTo>
                <a:lnTo>
                  <a:pt x="2254" y="976"/>
                </a:lnTo>
                <a:lnTo>
                  <a:pt x="2267" y="981"/>
                </a:lnTo>
                <a:lnTo>
                  <a:pt x="2282" y="984"/>
                </a:lnTo>
                <a:lnTo>
                  <a:pt x="2298" y="981"/>
                </a:lnTo>
                <a:lnTo>
                  <a:pt x="2312" y="976"/>
                </a:lnTo>
                <a:lnTo>
                  <a:pt x="2324" y="966"/>
                </a:lnTo>
                <a:lnTo>
                  <a:pt x="2719" y="573"/>
                </a:lnTo>
                <a:lnTo>
                  <a:pt x="2728" y="560"/>
                </a:lnTo>
                <a:lnTo>
                  <a:pt x="2734" y="547"/>
                </a:lnTo>
                <a:lnTo>
                  <a:pt x="2735" y="531"/>
                </a:lnTo>
                <a:lnTo>
                  <a:pt x="2734" y="516"/>
                </a:lnTo>
                <a:lnTo>
                  <a:pt x="2728" y="502"/>
                </a:lnTo>
                <a:lnTo>
                  <a:pt x="2719" y="489"/>
                </a:lnTo>
                <a:lnTo>
                  <a:pt x="2705" y="480"/>
                </a:lnTo>
                <a:lnTo>
                  <a:pt x="2691" y="474"/>
                </a:lnTo>
                <a:lnTo>
                  <a:pt x="2676" y="472"/>
                </a:lnTo>
                <a:close/>
                <a:moveTo>
                  <a:pt x="3145" y="339"/>
                </a:moveTo>
                <a:lnTo>
                  <a:pt x="3129" y="342"/>
                </a:lnTo>
                <a:lnTo>
                  <a:pt x="3116" y="347"/>
                </a:lnTo>
                <a:lnTo>
                  <a:pt x="3103" y="357"/>
                </a:lnTo>
                <a:lnTo>
                  <a:pt x="3032" y="428"/>
                </a:lnTo>
                <a:lnTo>
                  <a:pt x="3022" y="441"/>
                </a:lnTo>
                <a:lnTo>
                  <a:pt x="3017" y="455"/>
                </a:lnTo>
                <a:lnTo>
                  <a:pt x="3015" y="470"/>
                </a:lnTo>
                <a:lnTo>
                  <a:pt x="3017" y="485"/>
                </a:lnTo>
                <a:lnTo>
                  <a:pt x="3022" y="499"/>
                </a:lnTo>
                <a:lnTo>
                  <a:pt x="3032" y="512"/>
                </a:lnTo>
                <a:lnTo>
                  <a:pt x="3044" y="521"/>
                </a:lnTo>
                <a:lnTo>
                  <a:pt x="3059" y="527"/>
                </a:lnTo>
                <a:lnTo>
                  <a:pt x="3074" y="529"/>
                </a:lnTo>
                <a:lnTo>
                  <a:pt x="3090" y="527"/>
                </a:lnTo>
                <a:lnTo>
                  <a:pt x="3104" y="521"/>
                </a:lnTo>
                <a:lnTo>
                  <a:pt x="3116" y="512"/>
                </a:lnTo>
                <a:lnTo>
                  <a:pt x="3187" y="441"/>
                </a:lnTo>
                <a:lnTo>
                  <a:pt x="3197" y="429"/>
                </a:lnTo>
                <a:lnTo>
                  <a:pt x="3202" y="414"/>
                </a:lnTo>
                <a:lnTo>
                  <a:pt x="3205" y="399"/>
                </a:lnTo>
                <a:lnTo>
                  <a:pt x="3202" y="384"/>
                </a:lnTo>
                <a:lnTo>
                  <a:pt x="3197" y="369"/>
                </a:lnTo>
                <a:lnTo>
                  <a:pt x="3187" y="357"/>
                </a:lnTo>
                <a:lnTo>
                  <a:pt x="3175" y="347"/>
                </a:lnTo>
                <a:lnTo>
                  <a:pt x="3160" y="342"/>
                </a:lnTo>
                <a:lnTo>
                  <a:pt x="3145" y="339"/>
                </a:lnTo>
                <a:close/>
                <a:moveTo>
                  <a:pt x="2964" y="184"/>
                </a:moveTo>
                <a:lnTo>
                  <a:pt x="2949" y="186"/>
                </a:lnTo>
                <a:lnTo>
                  <a:pt x="2935" y="192"/>
                </a:lnTo>
                <a:lnTo>
                  <a:pt x="2922" y="202"/>
                </a:lnTo>
                <a:lnTo>
                  <a:pt x="2784" y="339"/>
                </a:lnTo>
                <a:lnTo>
                  <a:pt x="2774" y="353"/>
                </a:lnTo>
                <a:lnTo>
                  <a:pt x="2768" y="367"/>
                </a:lnTo>
                <a:lnTo>
                  <a:pt x="2766" y="382"/>
                </a:lnTo>
                <a:lnTo>
                  <a:pt x="2768" y="397"/>
                </a:lnTo>
                <a:lnTo>
                  <a:pt x="2774" y="411"/>
                </a:lnTo>
                <a:lnTo>
                  <a:pt x="2784" y="424"/>
                </a:lnTo>
                <a:lnTo>
                  <a:pt x="2796" y="433"/>
                </a:lnTo>
                <a:lnTo>
                  <a:pt x="2810" y="440"/>
                </a:lnTo>
                <a:lnTo>
                  <a:pt x="2826" y="442"/>
                </a:lnTo>
                <a:lnTo>
                  <a:pt x="2841" y="440"/>
                </a:lnTo>
                <a:lnTo>
                  <a:pt x="2856" y="433"/>
                </a:lnTo>
                <a:lnTo>
                  <a:pt x="2868" y="424"/>
                </a:lnTo>
                <a:lnTo>
                  <a:pt x="3007" y="285"/>
                </a:lnTo>
                <a:lnTo>
                  <a:pt x="3016" y="273"/>
                </a:lnTo>
                <a:lnTo>
                  <a:pt x="3022" y="259"/>
                </a:lnTo>
                <a:lnTo>
                  <a:pt x="3023" y="243"/>
                </a:lnTo>
                <a:lnTo>
                  <a:pt x="3022" y="228"/>
                </a:lnTo>
                <a:lnTo>
                  <a:pt x="3016" y="214"/>
                </a:lnTo>
                <a:lnTo>
                  <a:pt x="3007" y="202"/>
                </a:lnTo>
                <a:lnTo>
                  <a:pt x="2994" y="192"/>
                </a:lnTo>
                <a:lnTo>
                  <a:pt x="2979" y="186"/>
                </a:lnTo>
                <a:lnTo>
                  <a:pt x="2964" y="184"/>
                </a:lnTo>
                <a:close/>
                <a:moveTo>
                  <a:pt x="2980" y="0"/>
                </a:moveTo>
                <a:lnTo>
                  <a:pt x="3010" y="1"/>
                </a:lnTo>
                <a:lnTo>
                  <a:pt x="3040" y="7"/>
                </a:lnTo>
                <a:lnTo>
                  <a:pt x="3068" y="16"/>
                </a:lnTo>
                <a:lnTo>
                  <a:pt x="3095" y="27"/>
                </a:lnTo>
                <a:lnTo>
                  <a:pt x="3121" y="41"/>
                </a:lnTo>
                <a:lnTo>
                  <a:pt x="3145" y="55"/>
                </a:lnTo>
                <a:lnTo>
                  <a:pt x="3167" y="69"/>
                </a:lnTo>
                <a:lnTo>
                  <a:pt x="3187" y="84"/>
                </a:lnTo>
                <a:lnTo>
                  <a:pt x="3205" y="98"/>
                </a:lnTo>
                <a:lnTo>
                  <a:pt x="3219" y="111"/>
                </a:lnTo>
                <a:lnTo>
                  <a:pt x="3231" y="121"/>
                </a:lnTo>
                <a:lnTo>
                  <a:pt x="3239" y="130"/>
                </a:lnTo>
                <a:lnTo>
                  <a:pt x="3243" y="134"/>
                </a:lnTo>
                <a:lnTo>
                  <a:pt x="3277" y="172"/>
                </a:lnTo>
                <a:lnTo>
                  <a:pt x="3305" y="208"/>
                </a:lnTo>
                <a:lnTo>
                  <a:pt x="3327" y="242"/>
                </a:lnTo>
                <a:lnTo>
                  <a:pt x="3345" y="275"/>
                </a:lnTo>
                <a:lnTo>
                  <a:pt x="3357" y="305"/>
                </a:lnTo>
                <a:lnTo>
                  <a:pt x="3366" y="332"/>
                </a:lnTo>
                <a:lnTo>
                  <a:pt x="3371" y="355"/>
                </a:lnTo>
                <a:lnTo>
                  <a:pt x="3375" y="373"/>
                </a:lnTo>
                <a:lnTo>
                  <a:pt x="3377" y="386"/>
                </a:lnTo>
                <a:lnTo>
                  <a:pt x="3377" y="392"/>
                </a:lnTo>
                <a:lnTo>
                  <a:pt x="3369" y="424"/>
                </a:lnTo>
                <a:lnTo>
                  <a:pt x="3314" y="519"/>
                </a:lnTo>
                <a:lnTo>
                  <a:pt x="3256" y="610"/>
                </a:lnTo>
                <a:lnTo>
                  <a:pt x="3198" y="696"/>
                </a:lnTo>
                <a:lnTo>
                  <a:pt x="3139" y="775"/>
                </a:lnTo>
                <a:lnTo>
                  <a:pt x="3080" y="851"/>
                </a:lnTo>
                <a:lnTo>
                  <a:pt x="3020" y="922"/>
                </a:lnTo>
                <a:lnTo>
                  <a:pt x="2962" y="988"/>
                </a:lnTo>
                <a:lnTo>
                  <a:pt x="2903" y="1050"/>
                </a:lnTo>
                <a:lnTo>
                  <a:pt x="2846" y="1108"/>
                </a:lnTo>
                <a:lnTo>
                  <a:pt x="2788" y="1161"/>
                </a:lnTo>
                <a:lnTo>
                  <a:pt x="2733" y="1210"/>
                </a:lnTo>
                <a:lnTo>
                  <a:pt x="2680" y="1255"/>
                </a:lnTo>
                <a:lnTo>
                  <a:pt x="2628" y="1296"/>
                </a:lnTo>
                <a:lnTo>
                  <a:pt x="2580" y="1333"/>
                </a:lnTo>
                <a:lnTo>
                  <a:pt x="2532" y="1367"/>
                </a:lnTo>
                <a:lnTo>
                  <a:pt x="2488" y="1397"/>
                </a:lnTo>
                <a:lnTo>
                  <a:pt x="2447" y="1424"/>
                </a:lnTo>
                <a:lnTo>
                  <a:pt x="2409" y="1447"/>
                </a:lnTo>
                <a:lnTo>
                  <a:pt x="2376" y="1467"/>
                </a:lnTo>
                <a:lnTo>
                  <a:pt x="2347" y="1483"/>
                </a:lnTo>
                <a:lnTo>
                  <a:pt x="2320" y="1498"/>
                </a:lnTo>
                <a:lnTo>
                  <a:pt x="2299" y="1508"/>
                </a:lnTo>
                <a:lnTo>
                  <a:pt x="2282" y="1516"/>
                </a:lnTo>
                <a:lnTo>
                  <a:pt x="2271" y="1521"/>
                </a:lnTo>
                <a:lnTo>
                  <a:pt x="2266" y="1524"/>
                </a:lnTo>
                <a:lnTo>
                  <a:pt x="2255" y="1528"/>
                </a:lnTo>
                <a:lnTo>
                  <a:pt x="2239" y="1528"/>
                </a:lnTo>
                <a:lnTo>
                  <a:pt x="2203" y="1525"/>
                </a:lnTo>
                <a:lnTo>
                  <a:pt x="2169" y="1516"/>
                </a:lnTo>
                <a:lnTo>
                  <a:pt x="2134" y="1504"/>
                </a:lnTo>
                <a:lnTo>
                  <a:pt x="2104" y="1489"/>
                </a:lnTo>
                <a:lnTo>
                  <a:pt x="2074" y="1471"/>
                </a:lnTo>
                <a:lnTo>
                  <a:pt x="2048" y="1452"/>
                </a:lnTo>
                <a:lnTo>
                  <a:pt x="1423" y="2076"/>
                </a:lnTo>
                <a:lnTo>
                  <a:pt x="1472" y="2129"/>
                </a:lnTo>
                <a:lnTo>
                  <a:pt x="1515" y="2185"/>
                </a:lnTo>
                <a:lnTo>
                  <a:pt x="1553" y="2244"/>
                </a:lnTo>
                <a:lnTo>
                  <a:pt x="1586" y="2307"/>
                </a:lnTo>
                <a:lnTo>
                  <a:pt x="1614" y="2373"/>
                </a:lnTo>
                <a:lnTo>
                  <a:pt x="1636" y="2442"/>
                </a:lnTo>
                <a:lnTo>
                  <a:pt x="1652" y="2514"/>
                </a:lnTo>
                <a:lnTo>
                  <a:pt x="1662" y="2586"/>
                </a:lnTo>
                <a:lnTo>
                  <a:pt x="1665" y="2661"/>
                </a:lnTo>
                <a:lnTo>
                  <a:pt x="1662" y="2737"/>
                </a:lnTo>
                <a:lnTo>
                  <a:pt x="1652" y="2811"/>
                </a:lnTo>
                <a:lnTo>
                  <a:pt x="1635" y="2883"/>
                </a:lnTo>
                <a:lnTo>
                  <a:pt x="1613" y="2951"/>
                </a:lnTo>
                <a:lnTo>
                  <a:pt x="1586" y="3018"/>
                </a:lnTo>
                <a:lnTo>
                  <a:pt x="1551" y="3082"/>
                </a:lnTo>
                <a:lnTo>
                  <a:pt x="1513" y="3141"/>
                </a:lnTo>
                <a:lnTo>
                  <a:pt x="1470" y="3197"/>
                </a:lnTo>
                <a:lnTo>
                  <a:pt x="1421" y="3249"/>
                </a:lnTo>
                <a:lnTo>
                  <a:pt x="1369" y="3298"/>
                </a:lnTo>
                <a:lnTo>
                  <a:pt x="1313" y="3341"/>
                </a:lnTo>
                <a:lnTo>
                  <a:pt x="1253" y="3379"/>
                </a:lnTo>
                <a:lnTo>
                  <a:pt x="1189" y="3414"/>
                </a:lnTo>
                <a:lnTo>
                  <a:pt x="1123" y="3441"/>
                </a:lnTo>
                <a:lnTo>
                  <a:pt x="1054" y="3464"/>
                </a:lnTo>
                <a:lnTo>
                  <a:pt x="983" y="3480"/>
                </a:lnTo>
                <a:lnTo>
                  <a:pt x="909" y="3490"/>
                </a:lnTo>
                <a:lnTo>
                  <a:pt x="833" y="3494"/>
                </a:lnTo>
                <a:lnTo>
                  <a:pt x="757" y="3490"/>
                </a:lnTo>
                <a:lnTo>
                  <a:pt x="683" y="3480"/>
                </a:lnTo>
                <a:lnTo>
                  <a:pt x="612" y="3464"/>
                </a:lnTo>
                <a:lnTo>
                  <a:pt x="542" y="3441"/>
                </a:lnTo>
                <a:lnTo>
                  <a:pt x="476" y="3414"/>
                </a:lnTo>
                <a:lnTo>
                  <a:pt x="413" y="3379"/>
                </a:lnTo>
                <a:lnTo>
                  <a:pt x="353" y="3341"/>
                </a:lnTo>
                <a:lnTo>
                  <a:pt x="297" y="3298"/>
                </a:lnTo>
                <a:lnTo>
                  <a:pt x="244" y="3249"/>
                </a:lnTo>
                <a:lnTo>
                  <a:pt x="196" y="3197"/>
                </a:lnTo>
                <a:lnTo>
                  <a:pt x="152" y="3141"/>
                </a:lnTo>
                <a:lnTo>
                  <a:pt x="114" y="3082"/>
                </a:lnTo>
                <a:lnTo>
                  <a:pt x="81" y="3018"/>
                </a:lnTo>
                <a:lnTo>
                  <a:pt x="52" y="2951"/>
                </a:lnTo>
                <a:lnTo>
                  <a:pt x="30" y="2883"/>
                </a:lnTo>
                <a:lnTo>
                  <a:pt x="13" y="2811"/>
                </a:lnTo>
                <a:lnTo>
                  <a:pt x="3" y="2737"/>
                </a:lnTo>
                <a:lnTo>
                  <a:pt x="0" y="2661"/>
                </a:lnTo>
                <a:lnTo>
                  <a:pt x="3" y="2586"/>
                </a:lnTo>
                <a:lnTo>
                  <a:pt x="13" y="2512"/>
                </a:lnTo>
                <a:lnTo>
                  <a:pt x="30" y="2441"/>
                </a:lnTo>
                <a:lnTo>
                  <a:pt x="52" y="2371"/>
                </a:lnTo>
                <a:lnTo>
                  <a:pt x="81" y="2305"/>
                </a:lnTo>
                <a:lnTo>
                  <a:pt x="114" y="2242"/>
                </a:lnTo>
                <a:lnTo>
                  <a:pt x="152" y="2183"/>
                </a:lnTo>
                <a:lnTo>
                  <a:pt x="196" y="2126"/>
                </a:lnTo>
                <a:lnTo>
                  <a:pt x="244" y="2073"/>
                </a:lnTo>
                <a:lnTo>
                  <a:pt x="297" y="2026"/>
                </a:lnTo>
                <a:lnTo>
                  <a:pt x="353" y="1982"/>
                </a:lnTo>
                <a:lnTo>
                  <a:pt x="413" y="1943"/>
                </a:lnTo>
                <a:lnTo>
                  <a:pt x="476" y="1910"/>
                </a:lnTo>
                <a:lnTo>
                  <a:pt x="542" y="1881"/>
                </a:lnTo>
                <a:lnTo>
                  <a:pt x="612" y="1859"/>
                </a:lnTo>
                <a:lnTo>
                  <a:pt x="683" y="1843"/>
                </a:lnTo>
                <a:lnTo>
                  <a:pt x="757" y="1833"/>
                </a:lnTo>
                <a:lnTo>
                  <a:pt x="833" y="1830"/>
                </a:lnTo>
                <a:lnTo>
                  <a:pt x="902" y="1833"/>
                </a:lnTo>
                <a:lnTo>
                  <a:pt x="971" y="1842"/>
                </a:lnTo>
                <a:lnTo>
                  <a:pt x="1037" y="1855"/>
                </a:lnTo>
                <a:lnTo>
                  <a:pt x="1101" y="1875"/>
                </a:lnTo>
                <a:lnTo>
                  <a:pt x="1164" y="1899"/>
                </a:lnTo>
                <a:lnTo>
                  <a:pt x="1222" y="1928"/>
                </a:lnTo>
                <a:lnTo>
                  <a:pt x="1280" y="1961"/>
                </a:lnTo>
                <a:lnTo>
                  <a:pt x="1334" y="1998"/>
                </a:lnTo>
                <a:lnTo>
                  <a:pt x="1960" y="1372"/>
                </a:lnTo>
                <a:lnTo>
                  <a:pt x="1929" y="1333"/>
                </a:lnTo>
                <a:lnTo>
                  <a:pt x="1904" y="1297"/>
                </a:lnTo>
                <a:lnTo>
                  <a:pt x="1884" y="1262"/>
                </a:lnTo>
                <a:lnTo>
                  <a:pt x="1869" y="1230"/>
                </a:lnTo>
                <a:lnTo>
                  <a:pt x="1860" y="1201"/>
                </a:lnTo>
                <a:lnTo>
                  <a:pt x="1853" y="1177"/>
                </a:lnTo>
                <a:lnTo>
                  <a:pt x="1848" y="1157"/>
                </a:lnTo>
                <a:lnTo>
                  <a:pt x="1846" y="1142"/>
                </a:lnTo>
                <a:lnTo>
                  <a:pt x="1846" y="1136"/>
                </a:lnTo>
                <a:lnTo>
                  <a:pt x="1845" y="1118"/>
                </a:lnTo>
                <a:lnTo>
                  <a:pt x="1854" y="1104"/>
                </a:lnTo>
                <a:lnTo>
                  <a:pt x="1910" y="1008"/>
                </a:lnTo>
                <a:lnTo>
                  <a:pt x="1967" y="917"/>
                </a:lnTo>
                <a:lnTo>
                  <a:pt x="2025" y="832"/>
                </a:lnTo>
                <a:lnTo>
                  <a:pt x="2085" y="752"/>
                </a:lnTo>
                <a:lnTo>
                  <a:pt x="2143" y="677"/>
                </a:lnTo>
                <a:lnTo>
                  <a:pt x="2203" y="605"/>
                </a:lnTo>
                <a:lnTo>
                  <a:pt x="2261" y="539"/>
                </a:lnTo>
                <a:lnTo>
                  <a:pt x="2320" y="477"/>
                </a:lnTo>
                <a:lnTo>
                  <a:pt x="2377" y="420"/>
                </a:lnTo>
                <a:lnTo>
                  <a:pt x="2435" y="367"/>
                </a:lnTo>
                <a:lnTo>
                  <a:pt x="2490" y="317"/>
                </a:lnTo>
                <a:lnTo>
                  <a:pt x="2543" y="272"/>
                </a:lnTo>
                <a:lnTo>
                  <a:pt x="2595" y="231"/>
                </a:lnTo>
                <a:lnTo>
                  <a:pt x="2644" y="194"/>
                </a:lnTo>
                <a:lnTo>
                  <a:pt x="2691" y="161"/>
                </a:lnTo>
                <a:lnTo>
                  <a:pt x="2735" y="131"/>
                </a:lnTo>
                <a:lnTo>
                  <a:pt x="2776" y="104"/>
                </a:lnTo>
                <a:lnTo>
                  <a:pt x="2814" y="81"/>
                </a:lnTo>
                <a:lnTo>
                  <a:pt x="2847" y="61"/>
                </a:lnTo>
                <a:lnTo>
                  <a:pt x="2878" y="44"/>
                </a:lnTo>
                <a:lnTo>
                  <a:pt x="2903" y="31"/>
                </a:lnTo>
                <a:lnTo>
                  <a:pt x="2924" y="20"/>
                </a:lnTo>
                <a:lnTo>
                  <a:pt x="2941" y="12"/>
                </a:lnTo>
                <a:lnTo>
                  <a:pt x="2952" y="6"/>
                </a:lnTo>
                <a:lnTo>
                  <a:pt x="2957" y="4"/>
                </a:lnTo>
                <a:lnTo>
                  <a:pt x="2968" y="0"/>
                </a:lnTo>
                <a:lnTo>
                  <a:pt x="29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2" name="Group 771"/>
          <p:cNvGrpSpPr/>
          <p:nvPr/>
        </p:nvGrpSpPr>
        <p:grpSpPr>
          <a:xfrm>
            <a:off x="6363859" y="5003800"/>
            <a:ext cx="390525" cy="547688"/>
            <a:chOff x="6370638" y="5003800"/>
            <a:chExt cx="390525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144"/>
            <p:cNvSpPr>
              <a:spLocks/>
            </p:cNvSpPr>
            <p:nvPr/>
          </p:nvSpPr>
          <p:spPr bwMode="auto">
            <a:xfrm>
              <a:off x="6469063" y="5532438"/>
              <a:ext cx="198438" cy="19050"/>
            </a:xfrm>
            <a:custGeom>
              <a:avLst/>
              <a:gdLst>
                <a:gd name="T0" fmla="*/ 60 w 1246"/>
                <a:gd name="T1" fmla="*/ 0 h 120"/>
                <a:gd name="T2" fmla="*/ 1187 w 1246"/>
                <a:gd name="T3" fmla="*/ 0 h 120"/>
                <a:gd name="T4" fmla="*/ 1206 w 1246"/>
                <a:gd name="T5" fmla="*/ 2 h 120"/>
                <a:gd name="T6" fmla="*/ 1221 w 1246"/>
                <a:gd name="T7" fmla="*/ 11 h 120"/>
                <a:gd name="T8" fmla="*/ 1234 w 1246"/>
                <a:gd name="T9" fmla="*/ 24 h 120"/>
                <a:gd name="T10" fmla="*/ 1243 w 1246"/>
                <a:gd name="T11" fmla="*/ 41 h 120"/>
                <a:gd name="T12" fmla="*/ 1246 w 1246"/>
                <a:gd name="T13" fmla="*/ 60 h 120"/>
                <a:gd name="T14" fmla="*/ 1243 w 1246"/>
                <a:gd name="T15" fmla="*/ 78 h 120"/>
                <a:gd name="T16" fmla="*/ 1234 w 1246"/>
                <a:gd name="T17" fmla="*/ 96 h 120"/>
                <a:gd name="T18" fmla="*/ 1221 w 1246"/>
                <a:gd name="T19" fmla="*/ 108 h 120"/>
                <a:gd name="T20" fmla="*/ 1206 w 1246"/>
                <a:gd name="T21" fmla="*/ 117 h 120"/>
                <a:gd name="T22" fmla="*/ 1187 w 1246"/>
                <a:gd name="T23" fmla="*/ 120 h 120"/>
                <a:gd name="T24" fmla="*/ 60 w 1246"/>
                <a:gd name="T25" fmla="*/ 120 h 120"/>
                <a:gd name="T26" fmla="*/ 41 w 1246"/>
                <a:gd name="T27" fmla="*/ 117 h 120"/>
                <a:gd name="T28" fmla="*/ 24 w 1246"/>
                <a:gd name="T29" fmla="*/ 108 h 120"/>
                <a:gd name="T30" fmla="*/ 12 w 1246"/>
                <a:gd name="T31" fmla="*/ 96 h 120"/>
                <a:gd name="T32" fmla="*/ 3 w 1246"/>
                <a:gd name="T33" fmla="*/ 78 h 120"/>
                <a:gd name="T34" fmla="*/ 0 w 1246"/>
                <a:gd name="T35" fmla="*/ 60 h 120"/>
                <a:gd name="T36" fmla="*/ 3 w 1246"/>
                <a:gd name="T37" fmla="*/ 41 h 120"/>
                <a:gd name="T38" fmla="*/ 12 w 1246"/>
                <a:gd name="T39" fmla="*/ 24 h 120"/>
                <a:gd name="T40" fmla="*/ 24 w 1246"/>
                <a:gd name="T41" fmla="*/ 11 h 120"/>
                <a:gd name="T42" fmla="*/ 41 w 1246"/>
                <a:gd name="T43" fmla="*/ 2 h 120"/>
                <a:gd name="T44" fmla="*/ 60 w 1246"/>
                <a:gd name="T4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6" h="120">
                  <a:moveTo>
                    <a:pt x="60" y="0"/>
                  </a:moveTo>
                  <a:lnTo>
                    <a:pt x="1187" y="0"/>
                  </a:lnTo>
                  <a:lnTo>
                    <a:pt x="1206" y="2"/>
                  </a:lnTo>
                  <a:lnTo>
                    <a:pt x="1221" y="11"/>
                  </a:lnTo>
                  <a:lnTo>
                    <a:pt x="1234" y="24"/>
                  </a:lnTo>
                  <a:lnTo>
                    <a:pt x="1243" y="41"/>
                  </a:lnTo>
                  <a:lnTo>
                    <a:pt x="1246" y="60"/>
                  </a:lnTo>
                  <a:lnTo>
                    <a:pt x="1243" y="78"/>
                  </a:lnTo>
                  <a:lnTo>
                    <a:pt x="1234" y="96"/>
                  </a:lnTo>
                  <a:lnTo>
                    <a:pt x="1221" y="108"/>
                  </a:lnTo>
                  <a:lnTo>
                    <a:pt x="1206" y="117"/>
                  </a:lnTo>
                  <a:lnTo>
                    <a:pt x="1187" y="120"/>
                  </a:lnTo>
                  <a:lnTo>
                    <a:pt x="60" y="120"/>
                  </a:lnTo>
                  <a:lnTo>
                    <a:pt x="41" y="117"/>
                  </a:lnTo>
                  <a:lnTo>
                    <a:pt x="24" y="108"/>
                  </a:lnTo>
                  <a:lnTo>
                    <a:pt x="12" y="96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45"/>
            <p:cNvSpPr>
              <a:spLocks/>
            </p:cNvSpPr>
            <p:nvPr/>
          </p:nvSpPr>
          <p:spPr bwMode="auto">
            <a:xfrm>
              <a:off x="6370638" y="5003800"/>
              <a:ext cx="390525" cy="250825"/>
            </a:xfrm>
            <a:custGeom>
              <a:avLst/>
              <a:gdLst>
                <a:gd name="T0" fmla="*/ 2448 w 2464"/>
                <a:gd name="T1" fmla="*/ 19 h 1581"/>
                <a:gd name="T2" fmla="*/ 2456 w 2464"/>
                <a:gd name="T3" fmla="*/ 90 h 1581"/>
                <a:gd name="T4" fmla="*/ 1948 w 2464"/>
                <a:gd name="T5" fmla="*/ 171 h 1581"/>
                <a:gd name="T6" fmla="*/ 2075 w 2464"/>
                <a:gd name="T7" fmla="*/ 286 h 1581"/>
                <a:gd name="T8" fmla="*/ 2192 w 2464"/>
                <a:gd name="T9" fmla="*/ 471 h 1581"/>
                <a:gd name="T10" fmla="*/ 2221 w 2464"/>
                <a:gd name="T11" fmla="*/ 643 h 1581"/>
                <a:gd name="T12" fmla="*/ 2008 w 2464"/>
                <a:gd name="T13" fmla="*/ 598 h 1581"/>
                <a:gd name="T14" fmla="*/ 1806 w 2464"/>
                <a:gd name="T15" fmla="*/ 622 h 1581"/>
                <a:gd name="T16" fmla="*/ 1634 w 2464"/>
                <a:gd name="T17" fmla="*/ 728 h 1581"/>
                <a:gd name="T18" fmla="*/ 1586 w 2464"/>
                <a:gd name="T19" fmla="*/ 811 h 1581"/>
                <a:gd name="T20" fmla="*/ 1620 w 2464"/>
                <a:gd name="T21" fmla="*/ 860 h 1581"/>
                <a:gd name="T22" fmla="*/ 1679 w 2464"/>
                <a:gd name="T23" fmla="*/ 854 h 1581"/>
                <a:gd name="T24" fmla="*/ 1787 w 2464"/>
                <a:gd name="T25" fmla="*/ 762 h 1581"/>
                <a:gd name="T26" fmla="*/ 1949 w 2464"/>
                <a:gd name="T27" fmla="*/ 716 h 1581"/>
                <a:gd name="T28" fmla="*/ 2351 w 2464"/>
                <a:gd name="T29" fmla="*/ 797 h 1581"/>
                <a:gd name="T30" fmla="*/ 2428 w 2464"/>
                <a:gd name="T31" fmla="*/ 980 h 1581"/>
                <a:gd name="T32" fmla="*/ 2425 w 2464"/>
                <a:gd name="T33" fmla="*/ 1196 h 1581"/>
                <a:gd name="T34" fmla="*/ 2330 w 2464"/>
                <a:gd name="T35" fmla="*/ 1394 h 1581"/>
                <a:gd name="T36" fmla="*/ 2161 w 2464"/>
                <a:gd name="T37" fmla="*/ 1530 h 1581"/>
                <a:gd name="T38" fmla="*/ 1945 w 2464"/>
                <a:gd name="T39" fmla="*/ 1581 h 1581"/>
                <a:gd name="T40" fmla="*/ 1738 w 2464"/>
                <a:gd name="T41" fmla="*/ 1536 h 1581"/>
                <a:gd name="T42" fmla="*/ 1574 w 2464"/>
                <a:gd name="T43" fmla="*/ 1413 h 1581"/>
                <a:gd name="T44" fmla="*/ 1445 w 2464"/>
                <a:gd name="T45" fmla="*/ 1305 h 1581"/>
                <a:gd name="T46" fmla="*/ 1246 w 2464"/>
                <a:gd name="T47" fmla="*/ 1358 h 1581"/>
                <a:gd name="T48" fmla="*/ 1041 w 2464"/>
                <a:gd name="T49" fmla="*/ 1326 h 1581"/>
                <a:gd name="T50" fmla="*/ 897 w 2464"/>
                <a:gd name="T51" fmla="*/ 1371 h 1581"/>
                <a:gd name="T52" fmla="*/ 746 w 2464"/>
                <a:gd name="T53" fmla="*/ 1512 h 1581"/>
                <a:gd name="T54" fmla="*/ 549 w 2464"/>
                <a:gd name="T55" fmla="*/ 1579 h 1581"/>
                <a:gd name="T56" fmla="*/ 328 w 2464"/>
                <a:gd name="T57" fmla="*/ 1552 h 1581"/>
                <a:gd name="T58" fmla="*/ 146 w 2464"/>
                <a:gd name="T59" fmla="*/ 1434 h 1581"/>
                <a:gd name="T60" fmla="*/ 30 w 2464"/>
                <a:gd name="T61" fmla="*/ 1249 h 1581"/>
                <a:gd name="T62" fmla="*/ 3 w 2464"/>
                <a:gd name="T63" fmla="*/ 1031 h 1581"/>
                <a:gd name="T64" fmla="*/ 58 w 2464"/>
                <a:gd name="T65" fmla="*/ 845 h 1581"/>
                <a:gd name="T66" fmla="*/ 179 w 2464"/>
                <a:gd name="T67" fmla="*/ 695 h 1581"/>
                <a:gd name="T68" fmla="*/ 252 w 2464"/>
                <a:gd name="T69" fmla="*/ 802 h 1581"/>
                <a:gd name="T70" fmla="*/ 357 w 2464"/>
                <a:gd name="T71" fmla="*/ 957 h 1581"/>
                <a:gd name="T72" fmla="*/ 430 w 2464"/>
                <a:gd name="T73" fmla="*/ 1002 h 1581"/>
                <a:gd name="T74" fmla="*/ 483 w 2464"/>
                <a:gd name="T75" fmla="*/ 967 h 1581"/>
                <a:gd name="T76" fmla="*/ 477 w 2464"/>
                <a:gd name="T77" fmla="*/ 907 h 1581"/>
                <a:gd name="T78" fmla="*/ 379 w 2464"/>
                <a:gd name="T79" fmla="*/ 791 h 1581"/>
                <a:gd name="T80" fmla="*/ 335 w 2464"/>
                <a:gd name="T81" fmla="*/ 619 h 1581"/>
                <a:gd name="T82" fmla="*/ 454 w 2464"/>
                <a:gd name="T83" fmla="*/ 214 h 1581"/>
                <a:gd name="T84" fmla="*/ 657 w 2464"/>
                <a:gd name="T85" fmla="*/ 142 h 1581"/>
                <a:gd name="T86" fmla="*/ 859 w 2464"/>
                <a:gd name="T87" fmla="*/ 162 h 1581"/>
                <a:gd name="T88" fmla="*/ 1029 w 2464"/>
                <a:gd name="T89" fmla="*/ 256 h 1581"/>
                <a:gd name="T90" fmla="*/ 1055 w 2464"/>
                <a:gd name="T91" fmla="*/ 701 h 1581"/>
                <a:gd name="T92" fmla="*/ 998 w 2464"/>
                <a:gd name="T93" fmla="*/ 830 h 1581"/>
                <a:gd name="T94" fmla="*/ 1009 w 2464"/>
                <a:gd name="T95" fmla="*/ 889 h 1581"/>
                <a:gd name="T96" fmla="*/ 1068 w 2464"/>
                <a:gd name="T97" fmla="*/ 908 h 1581"/>
                <a:gd name="T98" fmla="*/ 1127 w 2464"/>
                <a:gd name="T99" fmla="*/ 843 h 1581"/>
                <a:gd name="T100" fmla="*/ 1181 w 2464"/>
                <a:gd name="T101" fmla="*/ 665 h 1581"/>
                <a:gd name="T102" fmla="*/ 1269 w 2464"/>
                <a:gd name="T103" fmla="*/ 362 h 1581"/>
                <a:gd name="T104" fmla="*/ 1409 w 2464"/>
                <a:gd name="T105" fmla="*/ 256 h 1581"/>
                <a:gd name="T106" fmla="*/ 1579 w 2464"/>
                <a:gd name="T107" fmla="*/ 161 h 1581"/>
                <a:gd name="T108" fmla="*/ 1780 w 2464"/>
                <a:gd name="T109" fmla="*/ 142 h 1581"/>
                <a:gd name="T110" fmla="*/ 1862 w 2464"/>
                <a:gd name="T111" fmla="*/ 7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64" h="1581">
                  <a:moveTo>
                    <a:pt x="2399" y="0"/>
                  </a:moveTo>
                  <a:lnTo>
                    <a:pt x="2418" y="1"/>
                  </a:lnTo>
                  <a:lnTo>
                    <a:pt x="2434" y="8"/>
                  </a:lnTo>
                  <a:lnTo>
                    <a:pt x="2448" y="19"/>
                  </a:lnTo>
                  <a:lnTo>
                    <a:pt x="2459" y="35"/>
                  </a:lnTo>
                  <a:lnTo>
                    <a:pt x="2464" y="53"/>
                  </a:lnTo>
                  <a:lnTo>
                    <a:pt x="2463" y="72"/>
                  </a:lnTo>
                  <a:lnTo>
                    <a:pt x="2456" y="90"/>
                  </a:lnTo>
                  <a:lnTo>
                    <a:pt x="2445" y="105"/>
                  </a:lnTo>
                  <a:lnTo>
                    <a:pt x="2429" y="114"/>
                  </a:lnTo>
                  <a:lnTo>
                    <a:pt x="2411" y="120"/>
                  </a:lnTo>
                  <a:lnTo>
                    <a:pt x="1948" y="171"/>
                  </a:lnTo>
                  <a:lnTo>
                    <a:pt x="1944" y="191"/>
                  </a:lnTo>
                  <a:lnTo>
                    <a:pt x="1991" y="218"/>
                  </a:lnTo>
                  <a:lnTo>
                    <a:pt x="2035" y="250"/>
                  </a:lnTo>
                  <a:lnTo>
                    <a:pt x="2075" y="286"/>
                  </a:lnTo>
                  <a:lnTo>
                    <a:pt x="2111" y="327"/>
                  </a:lnTo>
                  <a:lnTo>
                    <a:pt x="2144" y="372"/>
                  </a:lnTo>
                  <a:lnTo>
                    <a:pt x="2171" y="420"/>
                  </a:lnTo>
                  <a:lnTo>
                    <a:pt x="2192" y="471"/>
                  </a:lnTo>
                  <a:lnTo>
                    <a:pt x="2207" y="525"/>
                  </a:lnTo>
                  <a:lnTo>
                    <a:pt x="2218" y="582"/>
                  </a:lnTo>
                  <a:lnTo>
                    <a:pt x="2221" y="639"/>
                  </a:lnTo>
                  <a:lnTo>
                    <a:pt x="2221" y="643"/>
                  </a:lnTo>
                  <a:lnTo>
                    <a:pt x="2220" y="645"/>
                  </a:lnTo>
                  <a:lnTo>
                    <a:pt x="2111" y="619"/>
                  </a:lnTo>
                  <a:lnTo>
                    <a:pt x="2060" y="606"/>
                  </a:lnTo>
                  <a:lnTo>
                    <a:pt x="2008" y="598"/>
                  </a:lnTo>
                  <a:lnTo>
                    <a:pt x="1956" y="596"/>
                  </a:lnTo>
                  <a:lnTo>
                    <a:pt x="1906" y="599"/>
                  </a:lnTo>
                  <a:lnTo>
                    <a:pt x="1855" y="608"/>
                  </a:lnTo>
                  <a:lnTo>
                    <a:pt x="1806" y="622"/>
                  </a:lnTo>
                  <a:lnTo>
                    <a:pt x="1760" y="642"/>
                  </a:lnTo>
                  <a:lnTo>
                    <a:pt x="1715" y="665"/>
                  </a:lnTo>
                  <a:lnTo>
                    <a:pt x="1673" y="694"/>
                  </a:lnTo>
                  <a:lnTo>
                    <a:pt x="1634" y="728"/>
                  </a:lnTo>
                  <a:lnTo>
                    <a:pt x="1599" y="767"/>
                  </a:lnTo>
                  <a:lnTo>
                    <a:pt x="1591" y="781"/>
                  </a:lnTo>
                  <a:lnTo>
                    <a:pt x="1587" y="796"/>
                  </a:lnTo>
                  <a:lnTo>
                    <a:pt x="1586" y="811"/>
                  </a:lnTo>
                  <a:lnTo>
                    <a:pt x="1589" y="826"/>
                  </a:lnTo>
                  <a:lnTo>
                    <a:pt x="1596" y="839"/>
                  </a:lnTo>
                  <a:lnTo>
                    <a:pt x="1607" y="852"/>
                  </a:lnTo>
                  <a:lnTo>
                    <a:pt x="1620" y="860"/>
                  </a:lnTo>
                  <a:lnTo>
                    <a:pt x="1635" y="865"/>
                  </a:lnTo>
                  <a:lnTo>
                    <a:pt x="1650" y="865"/>
                  </a:lnTo>
                  <a:lnTo>
                    <a:pt x="1665" y="862"/>
                  </a:lnTo>
                  <a:lnTo>
                    <a:pt x="1679" y="854"/>
                  </a:lnTo>
                  <a:lnTo>
                    <a:pt x="1690" y="844"/>
                  </a:lnTo>
                  <a:lnTo>
                    <a:pt x="1720" y="813"/>
                  </a:lnTo>
                  <a:lnTo>
                    <a:pt x="1752" y="785"/>
                  </a:lnTo>
                  <a:lnTo>
                    <a:pt x="1787" y="762"/>
                  </a:lnTo>
                  <a:lnTo>
                    <a:pt x="1825" y="743"/>
                  </a:lnTo>
                  <a:lnTo>
                    <a:pt x="1864" y="730"/>
                  </a:lnTo>
                  <a:lnTo>
                    <a:pt x="1906" y="721"/>
                  </a:lnTo>
                  <a:lnTo>
                    <a:pt x="1949" y="716"/>
                  </a:lnTo>
                  <a:lnTo>
                    <a:pt x="1992" y="717"/>
                  </a:lnTo>
                  <a:lnTo>
                    <a:pt x="2035" y="724"/>
                  </a:lnTo>
                  <a:lnTo>
                    <a:pt x="2080" y="736"/>
                  </a:lnTo>
                  <a:lnTo>
                    <a:pt x="2351" y="797"/>
                  </a:lnTo>
                  <a:lnTo>
                    <a:pt x="2376" y="839"/>
                  </a:lnTo>
                  <a:lnTo>
                    <a:pt x="2399" y="884"/>
                  </a:lnTo>
                  <a:lnTo>
                    <a:pt x="2415" y="931"/>
                  </a:lnTo>
                  <a:lnTo>
                    <a:pt x="2428" y="980"/>
                  </a:lnTo>
                  <a:lnTo>
                    <a:pt x="2435" y="1030"/>
                  </a:lnTo>
                  <a:lnTo>
                    <a:pt x="2438" y="1080"/>
                  </a:lnTo>
                  <a:lnTo>
                    <a:pt x="2434" y="1139"/>
                  </a:lnTo>
                  <a:lnTo>
                    <a:pt x="2425" y="1196"/>
                  </a:lnTo>
                  <a:lnTo>
                    <a:pt x="2409" y="1249"/>
                  </a:lnTo>
                  <a:lnTo>
                    <a:pt x="2388" y="1300"/>
                  </a:lnTo>
                  <a:lnTo>
                    <a:pt x="2362" y="1349"/>
                  </a:lnTo>
                  <a:lnTo>
                    <a:pt x="2330" y="1394"/>
                  </a:lnTo>
                  <a:lnTo>
                    <a:pt x="2293" y="1434"/>
                  </a:lnTo>
                  <a:lnTo>
                    <a:pt x="2253" y="1471"/>
                  </a:lnTo>
                  <a:lnTo>
                    <a:pt x="2209" y="1503"/>
                  </a:lnTo>
                  <a:lnTo>
                    <a:pt x="2161" y="1530"/>
                  </a:lnTo>
                  <a:lnTo>
                    <a:pt x="2110" y="1552"/>
                  </a:lnTo>
                  <a:lnTo>
                    <a:pt x="2058" y="1568"/>
                  </a:lnTo>
                  <a:lnTo>
                    <a:pt x="2002" y="1578"/>
                  </a:lnTo>
                  <a:lnTo>
                    <a:pt x="1945" y="1581"/>
                  </a:lnTo>
                  <a:lnTo>
                    <a:pt x="1890" y="1579"/>
                  </a:lnTo>
                  <a:lnTo>
                    <a:pt x="1837" y="1570"/>
                  </a:lnTo>
                  <a:lnTo>
                    <a:pt x="1786" y="1555"/>
                  </a:lnTo>
                  <a:lnTo>
                    <a:pt x="1738" y="1536"/>
                  </a:lnTo>
                  <a:lnTo>
                    <a:pt x="1692" y="1512"/>
                  </a:lnTo>
                  <a:lnTo>
                    <a:pt x="1649" y="1483"/>
                  </a:lnTo>
                  <a:lnTo>
                    <a:pt x="1610" y="1450"/>
                  </a:lnTo>
                  <a:lnTo>
                    <a:pt x="1574" y="1413"/>
                  </a:lnTo>
                  <a:lnTo>
                    <a:pt x="1541" y="1371"/>
                  </a:lnTo>
                  <a:lnTo>
                    <a:pt x="1514" y="1326"/>
                  </a:lnTo>
                  <a:lnTo>
                    <a:pt x="1491" y="1279"/>
                  </a:lnTo>
                  <a:lnTo>
                    <a:pt x="1445" y="1305"/>
                  </a:lnTo>
                  <a:lnTo>
                    <a:pt x="1398" y="1326"/>
                  </a:lnTo>
                  <a:lnTo>
                    <a:pt x="1348" y="1342"/>
                  </a:lnTo>
                  <a:lnTo>
                    <a:pt x="1297" y="1353"/>
                  </a:lnTo>
                  <a:lnTo>
                    <a:pt x="1246" y="1358"/>
                  </a:lnTo>
                  <a:lnTo>
                    <a:pt x="1193" y="1358"/>
                  </a:lnTo>
                  <a:lnTo>
                    <a:pt x="1141" y="1353"/>
                  </a:lnTo>
                  <a:lnTo>
                    <a:pt x="1091" y="1342"/>
                  </a:lnTo>
                  <a:lnTo>
                    <a:pt x="1041" y="1326"/>
                  </a:lnTo>
                  <a:lnTo>
                    <a:pt x="993" y="1305"/>
                  </a:lnTo>
                  <a:lnTo>
                    <a:pt x="948" y="1279"/>
                  </a:lnTo>
                  <a:lnTo>
                    <a:pt x="925" y="1326"/>
                  </a:lnTo>
                  <a:lnTo>
                    <a:pt x="897" y="1371"/>
                  </a:lnTo>
                  <a:lnTo>
                    <a:pt x="866" y="1413"/>
                  </a:lnTo>
                  <a:lnTo>
                    <a:pt x="829" y="1450"/>
                  </a:lnTo>
                  <a:lnTo>
                    <a:pt x="790" y="1483"/>
                  </a:lnTo>
                  <a:lnTo>
                    <a:pt x="746" y="1512"/>
                  </a:lnTo>
                  <a:lnTo>
                    <a:pt x="701" y="1536"/>
                  </a:lnTo>
                  <a:lnTo>
                    <a:pt x="652" y="1555"/>
                  </a:lnTo>
                  <a:lnTo>
                    <a:pt x="602" y="1570"/>
                  </a:lnTo>
                  <a:lnTo>
                    <a:pt x="549" y="1579"/>
                  </a:lnTo>
                  <a:lnTo>
                    <a:pt x="495" y="1581"/>
                  </a:lnTo>
                  <a:lnTo>
                    <a:pt x="437" y="1578"/>
                  </a:lnTo>
                  <a:lnTo>
                    <a:pt x="381" y="1568"/>
                  </a:lnTo>
                  <a:lnTo>
                    <a:pt x="328" y="1552"/>
                  </a:lnTo>
                  <a:lnTo>
                    <a:pt x="278" y="1530"/>
                  </a:lnTo>
                  <a:lnTo>
                    <a:pt x="230" y="1503"/>
                  </a:lnTo>
                  <a:lnTo>
                    <a:pt x="186" y="1471"/>
                  </a:lnTo>
                  <a:lnTo>
                    <a:pt x="146" y="1434"/>
                  </a:lnTo>
                  <a:lnTo>
                    <a:pt x="109" y="1394"/>
                  </a:lnTo>
                  <a:lnTo>
                    <a:pt x="77" y="1349"/>
                  </a:lnTo>
                  <a:lnTo>
                    <a:pt x="51" y="1300"/>
                  </a:lnTo>
                  <a:lnTo>
                    <a:pt x="30" y="1249"/>
                  </a:lnTo>
                  <a:lnTo>
                    <a:pt x="14" y="1196"/>
                  </a:lnTo>
                  <a:lnTo>
                    <a:pt x="4" y="1139"/>
                  </a:lnTo>
                  <a:lnTo>
                    <a:pt x="0" y="1080"/>
                  </a:lnTo>
                  <a:lnTo>
                    <a:pt x="3" y="1031"/>
                  </a:lnTo>
                  <a:lnTo>
                    <a:pt x="11" y="982"/>
                  </a:lnTo>
                  <a:lnTo>
                    <a:pt x="22" y="935"/>
                  </a:lnTo>
                  <a:lnTo>
                    <a:pt x="38" y="889"/>
                  </a:lnTo>
                  <a:lnTo>
                    <a:pt x="58" y="845"/>
                  </a:lnTo>
                  <a:lnTo>
                    <a:pt x="83" y="804"/>
                  </a:lnTo>
                  <a:lnTo>
                    <a:pt x="112" y="765"/>
                  </a:lnTo>
                  <a:lnTo>
                    <a:pt x="144" y="728"/>
                  </a:lnTo>
                  <a:lnTo>
                    <a:pt x="179" y="695"/>
                  </a:lnTo>
                  <a:lnTo>
                    <a:pt x="218" y="666"/>
                  </a:lnTo>
                  <a:lnTo>
                    <a:pt x="225" y="712"/>
                  </a:lnTo>
                  <a:lnTo>
                    <a:pt x="236" y="758"/>
                  </a:lnTo>
                  <a:lnTo>
                    <a:pt x="252" y="802"/>
                  </a:lnTo>
                  <a:lnTo>
                    <a:pt x="272" y="844"/>
                  </a:lnTo>
                  <a:lnTo>
                    <a:pt x="297" y="884"/>
                  </a:lnTo>
                  <a:lnTo>
                    <a:pt x="325" y="922"/>
                  </a:lnTo>
                  <a:lnTo>
                    <a:pt x="357" y="957"/>
                  </a:lnTo>
                  <a:lnTo>
                    <a:pt x="393" y="989"/>
                  </a:lnTo>
                  <a:lnTo>
                    <a:pt x="404" y="997"/>
                  </a:lnTo>
                  <a:lnTo>
                    <a:pt x="417" y="1001"/>
                  </a:lnTo>
                  <a:lnTo>
                    <a:pt x="430" y="1002"/>
                  </a:lnTo>
                  <a:lnTo>
                    <a:pt x="447" y="1000"/>
                  </a:lnTo>
                  <a:lnTo>
                    <a:pt x="462" y="992"/>
                  </a:lnTo>
                  <a:lnTo>
                    <a:pt x="475" y="980"/>
                  </a:lnTo>
                  <a:lnTo>
                    <a:pt x="483" y="967"/>
                  </a:lnTo>
                  <a:lnTo>
                    <a:pt x="488" y="951"/>
                  </a:lnTo>
                  <a:lnTo>
                    <a:pt x="489" y="936"/>
                  </a:lnTo>
                  <a:lnTo>
                    <a:pt x="485" y="921"/>
                  </a:lnTo>
                  <a:lnTo>
                    <a:pt x="477" y="907"/>
                  </a:lnTo>
                  <a:lnTo>
                    <a:pt x="467" y="895"/>
                  </a:lnTo>
                  <a:lnTo>
                    <a:pt x="433" y="864"/>
                  </a:lnTo>
                  <a:lnTo>
                    <a:pt x="403" y="830"/>
                  </a:lnTo>
                  <a:lnTo>
                    <a:pt x="379" y="791"/>
                  </a:lnTo>
                  <a:lnTo>
                    <a:pt x="360" y="751"/>
                  </a:lnTo>
                  <a:lnTo>
                    <a:pt x="346" y="709"/>
                  </a:lnTo>
                  <a:lnTo>
                    <a:pt x="337" y="664"/>
                  </a:lnTo>
                  <a:lnTo>
                    <a:pt x="335" y="619"/>
                  </a:lnTo>
                  <a:lnTo>
                    <a:pt x="335" y="317"/>
                  </a:lnTo>
                  <a:lnTo>
                    <a:pt x="371" y="279"/>
                  </a:lnTo>
                  <a:lnTo>
                    <a:pt x="411" y="244"/>
                  </a:lnTo>
                  <a:lnTo>
                    <a:pt x="454" y="214"/>
                  </a:lnTo>
                  <a:lnTo>
                    <a:pt x="500" y="188"/>
                  </a:lnTo>
                  <a:lnTo>
                    <a:pt x="550" y="167"/>
                  </a:lnTo>
                  <a:lnTo>
                    <a:pt x="602" y="152"/>
                  </a:lnTo>
                  <a:lnTo>
                    <a:pt x="657" y="142"/>
                  </a:lnTo>
                  <a:lnTo>
                    <a:pt x="713" y="139"/>
                  </a:lnTo>
                  <a:lnTo>
                    <a:pt x="762" y="142"/>
                  </a:lnTo>
                  <a:lnTo>
                    <a:pt x="812" y="149"/>
                  </a:lnTo>
                  <a:lnTo>
                    <a:pt x="859" y="162"/>
                  </a:lnTo>
                  <a:lnTo>
                    <a:pt x="905" y="179"/>
                  </a:lnTo>
                  <a:lnTo>
                    <a:pt x="949" y="201"/>
                  </a:lnTo>
                  <a:lnTo>
                    <a:pt x="990" y="226"/>
                  </a:lnTo>
                  <a:lnTo>
                    <a:pt x="1029" y="256"/>
                  </a:lnTo>
                  <a:lnTo>
                    <a:pt x="1065" y="291"/>
                  </a:lnTo>
                  <a:lnTo>
                    <a:pt x="1065" y="618"/>
                  </a:lnTo>
                  <a:lnTo>
                    <a:pt x="1062" y="661"/>
                  </a:lnTo>
                  <a:lnTo>
                    <a:pt x="1055" y="701"/>
                  </a:lnTo>
                  <a:lnTo>
                    <a:pt x="1043" y="741"/>
                  </a:lnTo>
                  <a:lnTo>
                    <a:pt x="1026" y="780"/>
                  </a:lnTo>
                  <a:lnTo>
                    <a:pt x="1005" y="815"/>
                  </a:lnTo>
                  <a:lnTo>
                    <a:pt x="998" y="830"/>
                  </a:lnTo>
                  <a:lnTo>
                    <a:pt x="994" y="845"/>
                  </a:lnTo>
                  <a:lnTo>
                    <a:pt x="995" y="861"/>
                  </a:lnTo>
                  <a:lnTo>
                    <a:pt x="1001" y="875"/>
                  </a:lnTo>
                  <a:lnTo>
                    <a:pt x="1009" y="889"/>
                  </a:lnTo>
                  <a:lnTo>
                    <a:pt x="1021" y="899"/>
                  </a:lnTo>
                  <a:lnTo>
                    <a:pt x="1037" y="907"/>
                  </a:lnTo>
                  <a:lnTo>
                    <a:pt x="1054" y="909"/>
                  </a:lnTo>
                  <a:lnTo>
                    <a:pt x="1068" y="908"/>
                  </a:lnTo>
                  <a:lnTo>
                    <a:pt x="1081" y="903"/>
                  </a:lnTo>
                  <a:lnTo>
                    <a:pt x="1094" y="894"/>
                  </a:lnTo>
                  <a:lnTo>
                    <a:pt x="1103" y="883"/>
                  </a:lnTo>
                  <a:lnTo>
                    <a:pt x="1127" y="843"/>
                  </a:lnTo>
                  <a:lnTo>
                    <a:pt x="1148" y="801"/>
                  </a:lnTo>
                  <a:lnTo>
                    <a:pt x="1163" y="757"/>
                  </a:lnTo>
                  <a:lnTo>
                    <a:pt x="1174" y="712"/>
                  </a:lnTo>
                  <a:lnTo>
                    <a:pt x="1181" y="665"/>
                  </a:lnTo>
                  <a:lnTo>
                    <a:pt x="1183" y="618"/>
                  </a:lnTo>
                  <a:lnTo>
                    <a:pt x="1183" y="361"/>
                  </a:lnTo>
                  <a:lnTo>
                    <a:pt x="1226" y="360"/>
                  </a:lnTo>
                  <a:lnTo>
                    <a:pt x="1269" y="362"/>
                  </a:lnTo>
                  <a:lnTo>
                    <a:pt x="1312" y="369"/>
                  </a:lnTo>
                  <a:lnTo>
                    <a:pt x="1341" y="327"/>
                  </a:lnTo>
                  <a:lnTo>
                    <a:pt x="1373" y="290"/>
                  </a:lnTo>
                  <a:lnTo>
                    <a:pt x="1409" y="256"/>
                  </a:lnTo>
                  <a:lnTo>
                    <a:pt x="1448" y="226"/>
                  </a:lnTo>
                  <a:lnTo>
                    <a:pt x="1490" y="201"/>
                  </a:lnTo>
                  <a:lnTo>
                    <a:pt x="1534" y="178"/>
                  </a:lnTo>
                  <a:lnTo>
                    <a:pt x="1579" y="161"/>
                  </a:lnTo>
                  <a:lnTo>
                    <a:pt x="1627" y="149"/>
                  </a:lnTo>
                  <a:lnTo>
                    <a:pt x="1676" y="142"/>
                  </a:lnTo>
                  <a:lnTo>
                    <a:pt x="1727" y="139"/>
                  </a:lnTo>
                  <a:lnTo>
                    <a:pt x="1780" y="142"/>
                  </a:lnTo>
                  <a:lnTo>
                    <a:pt x="1832" y="151"/>
                  </a:lnTo>
                  <a:lnTo>
                    <a:pt x="1843" y="101"/>
                  </a:lnTo>
                  <a:lnTo>
                    <a:pt x="1851" y="84"/>
                  </a:lnTo>
                  <a:lnTo>
                    <a:pt x="1862" y="70"/>
                  </a:lnTo>
                  <a:lnTo>
                    <a:pt x="1877" y="61"/>
                  </a:lnTo>
                  <a:lnTo>
                    <a:pt x="1894" y="56"/>
                  </a:lnTo>
                  <a:lnTo>
                    <a:pt x="2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46"/>
            <p:cNvSpPr>
              <a:spLocks/>
            </p:cNvSpPr>
            <p:nvPr/>
          </p:nvSpPr>
          <p:spPr bwMode="auto">
            <a:xfrm>
              <a:off x="6450013" y="5232400"/>
              <a:ext cx="233363" cy="288925"/>
            </a:xfrm>
            <a:custGeom>
              <a:avLst/>
              <a:gdLst>
                <a:gd name="T0" fmla="*/ 548 w 1474"/>
                <a:gd name="T1" fmla="*/ 19 h 1826"/>
                <a:gd name="T2" fmla="*/ 661 w 1474"/>
                <a:gd name="T3" fmla="*/ 39 h 1826"/>
                <a:gd name="T4" fmla="*/ 775 w 1474"/>
                <a:gd name="T5" fmla="*/ 39 h 1826"/>
                <a:gd name="T6" fmla="*/ 888 w 1474"/>
                <a:gd name="T7" fmla="*/ 19 h 1826"/>
                <a:gd name="T8" fmla="*/ 978 w 1474"/>
                <a:gd name="T9" fmla="*/ 47 h 1826"/>
                <a:gd name="T10" fmla="*/ 1061 w 1474"/>
                <a:gd name="T11" fmla="*/ 130 h 1826"/>
                <a:gd name="T12" fmla="*/ 1159 w 1474"/>
                <a:gd name="T13" fmla="*/ 194 h 1826"/>
                <a:gd name="T14" fmla="*/ 1267 w 1474"/>
                <a:gd name="T15" fmla="*/ 238 h 1826"/>
                <a:gd name="T16" fmla="*/ 1383 w 1474"/>
                <a:gd name="T17" fmla="*/ 261 h 1826"/>
                <a:gd name="T18" fmla="*/ 1458 w 1474"/>
                <a:gd name="T19" fmla="*/ 264 h 1826"/>
                <a:gd name="T20" fmla="*/ 1459 w 1474"/>
                <a:gd name="T21" fmla="*/ 278 h 1826"/>
                <a:gd name="T22" fmla="*/ 1437 w 1474"/>
                <a:gd name="T23" fmla="*/ 301 h 1826"/>
                <a:gd name="T24" fmla="*/ 1378 w 1474"/>
                <a:gd name="T25" fmla="*/ 364 h 1826"/>
                <a:gd name="T26" fmla="*/ 1281 w 1474"/>
                <a:gd name="T27" fmla="*/ 473 h 1826"/>
                <a:gd name="T28" fmla="*/ 1193 w 1474"/>
                <a:gd name="T29" fmla="*/ 579 h 1826"/>
                <a:gd name="T30" fmla="*/ 1117 w 1474"/>
                <a:gd name="T31" fmla="*/ 681 h 1826"/>
                <a:gd name="T32" fmla="*/ 1053 w 1474"/>
                <a:gd name="T33" fmla="*/ 780 h 1826"/>
                <a:gd name="T34" fmla="*/ 1003 w 1474"/>
                <a:gd name="T35" fmla="*/ 879 h 1826"/>
                <a:gd name="T36" fmla="*/ 970 w 1474"/>
                <a:gd name="T37" fmla="*/ 978 h 1826"/>
                <a:gd name="T38" fmla="*/ 952 w 1474"/>
                <a:gd name="T39" fmla="*/ 1078 h 1826"/>
                <a:gd name="T40" fmla="*/ 953 w 1474"/>
                <a:gd name="T41" fmla="*/ 1178 h 1826"/>
                <a:gd name="T42" fmla="*/ 973 w 1474"/>
                <a:gd name="T43" fmla="*/ 1283 h 1826"/>
                <a:gd name="T44" fmla="*/ 1014 w 1474"/>
                <a:gd name="T45" fmla="*/ 1391 h 1826"/>
                <a:gd name="T46" fmla="*/ 1077 w 1474"/>
                <a:gd name="T47" fmla="*/ 1505 h 1826"/>
                <a:gd name="T48" fmla="*/ 1164 w 1474"/>
                <a:gd name="T49" fmla="*/ 1624 h 1826"/>
                <a:gd name="T50" fmla="*/ 1186 w 1474"/>
                <a:gd name="T51" fmla="*/ 1665 h 1826"/>
                <a:gd name="T52" fmla="*/ 1191 w 1474"/>
                <a:gd name="T53" fmla="*/ 1711 h 1826"/>
                <a:gd name="T54" fmla="*/ 1180 w 1474"/>
                <a:gd name="T55" fmla="*/ 1756 h 1826"/>
                <a:gd name="T56" fmla="*/ 1152 w 1474"/>
                <a:gd name="T57" fmla="*/ 1793 h 1826"/>
                <a:gd name="T58" fmla="*/ 1114 w 1474"/>
                <a:gd name="T59" fmla="*/ 1818 h 1826"/>
                <a:gd name="T60" fmla="*/ 1069 w 1474"/>
                <a:gd name="T61" fmla="*/ 1826 h 1826"/>
                <a:gd name="T62" fmla="*/ 382 w 1474"/>
                <a:gd name="T63" fmla="*/ 1824 h 1826"/>
                <a:gd name="T64" fmla="*/ 339 w 1474"/>
                <a:gd name="T65" fmla="*/ 1807 h 1826"/>
                <a:gd name="T66" fmla="*/ 306 w 1474"/>
                <a:gd name="T67" fmla="*/ 1776 h 1826"/>
                <a:gd name="T68" fmla="*/ 285 w 1474"/>
                <a:gd name="T69" fmla="*/ 1733 h 1826"/>
                <a:gd name="T70" fmla="*/ 282 w 1474"/>
                <a:gd name="T71" fmla="*/ 1687 h 1826"/>
                <a:gd name="T72" fmla="*/ 296 w 1474"/>
                <a:gd name="T73" fmla="*/ 1644 h 1826"/>
                <a:gd name="T74" fmla="*/ 356 w 1474"/>
                <a:gd name="T75" fmla="*/ 1564 h 1826"/>
                <a:gd name="T76" fmla="*/ 431 w 1474"/>
                <a:gd name="T77" fmla="*/ 1448 h 1826"/>
                <a:gd name="T78" fmla="*/ 483 w 1474"/>
                <a:gd name="T79" fmla="*/ 1336 h 1826"/>
                <a:gd name="T80" fmla="*/ 513 w 1474"/>
                <a:gd name="T81" fmla="*/ 1231 h 1826"/>
                <a:gd name="T82" fmla="*/ 523 w 1474"/>
                <a:gd name="T83" fmla="*/ 1128 h 1826"/>
                <a:gd name="T84" fmla="*/ 515 w 1474"/>
                <a:gd name="T85" fmla="*/ 1027 h 1826"/>
                <a:gd name="T86" fmla="*/ 489 w 1474"/>
                <a:gd name="T87" fmla="*/ 929 h 1826"/>
                <a:gd name="T88" fmla="*/ 447 w 1474"/>
                <a:gd name="T89" fmla="*/ 829 h 1826"/>
                <a:gd name="T90" fmla="*/ 390 w 1474"/>
                <a:gd name="T91" fmla="*/ 731 h 1826"/>
                <a:gd name="T92" fmla="*/ 319 w 1474"/>
                <a:gd name="T93" fmla="*/ 630 h 1826"/>
                <a:gd name="T94" fmla="*/ 238 w 1474"/>
                <a:gd name="T95" fmla="*/ 527 h 1826"/>
                <a:gd name="T96" fmla="*/ 145 w 1474"/>
                <a:gd name="T97" fmla="*/ 420 h 1826"/>
                <a:gd name="T98" fmla="*/ 43 w 1474"/>
                <a:gd name="T99" fmla="*/ 307 h 1826"/>
                <a:gd name="T100" fmla="*/ 27 w 1474"/>
                <a:gd name="T101" fmla="*/ 292 h 1826"/>
                <a:gd name="T102" fmla="*/ 0 w 1474"/>
                <a:gd name="T103" fmla="*/ 265 h 1826"/>
                <a:gd name="T104" fmla="*/ 118 w 1474"/>
                <a:gd name="T105" fmla="*/ 252 h 1826"/>
                <a:gd name="T106" fmla="*/ 228 w 1474"/>
                <a:gd name="T107" fmla="*/ 216 h 1826"/>
                <a:gd name="T108" fmla="*/ 331 w 1474"/>
                <a:gd name="T109" fmla="*/ 163 h 1826"/>
                <a:gd name="T110" fmla="*/ 421 w 1474"/>
                <a:gd name="T111" fmla="*/ 90 h 1826"/>
                <a:gd name="T112" fmla="*/ 496 w 1474"/>
                <a:gd name="T113" fmla="*/ 0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74" h="1826">
                  <a:moveTo>
                    <a:pt x="496" y="0"/>
                  </a:moveTo>
                  <a:lnTo>
                    <a:pt x="548" y="19"/>
                  </a:lnTo>
                  <a:lnTo>
                    <a:pt x="604" y="31"/>
                  </a:lnTo>
                  <a:lnTo>
                    <a:pt x="661" y="39"/>
                  </a:lnTo>
                  <a:lnTo>
                    <a:pt x="718" y="42"/>
                  </a:lnTo>
                  <a:lnTo>
                    <a:pt x="775" y="39"/>
                  </a:lnTo>
                  <a:lnTo>
                    <a:pt x="832" y="31"/>
                  </a:lnTo>
                  <a:lnTo>
                    <a:pt x="888" y="19"/>
                  </a:lnTo>
                  <a:lnTo>
                    <a:pt x="942" y="0"/>
                  </a:lnTo>
                  <a:lnTo>
                    <a:pt x="978" y="47"/>
                  </a:lnTo>
                  <a:lnTo>
                    <a:pt x="1017" y="91"/>
                  </a:lnTo>
                  <a:lnTo>
                    <a:pt x="1061" y="130"/>
                  </a:lnTo>
                  <a:lnTo>
                    <a:pt x="1109" y="164"/>
                  </a:lnTo>
                  <a:lnTo>
                    <a:pt x="1159" y="194"/>
                  </a:lnTo>
                  <a:lnTo>
                    <a:pt x="1211" y="219"/>
                  </a:lnTo>
                  <a:lnTo>
                    <a:pt x="1267" y="238"/>
                  </a:lnTo>
                  <a:lnTo>
                    <a:pt x="1324" y="253"/>
                  </a:lnTo>
                  <a:lnTo>
                    <a:pt x="1383" y="261"/>
                  </a:lnTo>
                  <a:lnTo>
                    <a:pt x="1444" y="265"/>
                  </a:lnTo>
                  <a:lnTo>
                    <a:pt x="1458" y="264"/>
                  </a:lnTo>
                  <a:lnTo>
                    <a:pt x="1474" y="262"/>
                  </a:lnTo>
                  <a:lnTo>
                    <a:pt x="1459" y="278"/>
                  </a:lnTo>
                  <a:lnTo>
                    <a:pt x="1447" y="292"/>
                  </a:lnTo>
                  <a:lnTo>
                    <a:pt x="1437" y="301"/>
                  </a:lnTo>
                  <a:lnTo>
                    <a:pt x="1430" y="307"/>
                  </a:lnTo>
                  <a:lnTo>
                    <a:pt x="1378" y="364"/>
                  </a:lnTo>
                  <a:lnTo>
                    <a:pt x="1329" y="420"/>
                  </a:lnTo>
                  <a:lnTo>
                    <a:pt x="1281" y="473"/>
                  </a:lnTo>
                  <a:lnTo>
                    <a:pt x="1236" y="527"/>
                  </a:lnTo>
                  <a:lnTo>
                    <a:pt x="1193" y="579"/>
                  </a:lnTo>
                  <a:lnTo>
                    <a:pt x="1153" y="629"/>
                  </a:lnTo>
                  <a:lnTo>
                    <a:pt x="1117" y="681"/>
                  </a:lnTo>
                  <a:lnTo>
                    <a:pt x="1084" y="731"/>
                  </a:lnTo>
                  <a:lnTo>
                    <a:pt x="1053" y="780"/>
                  </a:lnTo>
                  <a:lnTo>
                    <a:pt x="1027" y="829"/>
                  </a:lnTo>
                  <a:lnTo>
                    <a:pt x="1003" y="879"/>
                  </a:lnTo>
                  <a:lnTo>
                    <a:pt x="984" y="928"/>
                  </a:lnTo>
                  <a:lnTo>
                    <a:pt x="970" y="978"/>
                  </a:lnTo>
                  <a:lnTo>
                    <a:pt x="958" y="1027"/>
                  </a:lnTo>
                  <a:lnTo>
                    <a:pt x="952" y="1078"/>
                  </a:lnTo>
                  <a:lnTo>
                    <a:pt x="950" y="1128"/>
                  </a:lnTo>
                  <a:lnTo>
                    <a:pt x="953" y="1178"/>
                  </a:lnTo>
                  <a:lnTo>
                    <a:pt x="960" y="1231"/>
                  </a:lnTo>
                  <a:lnTo>
                    <a:pt x="973" y="1283"/>
                  </a:lnTo>
                  <a:lnTo>
                    <a:pt x="991" y="1336"/>
                  </a:lnTo>
                  <a:lnTo>
                    <a:pt x="1014" y="1391"/>
                  </a:lnTo>
                  <a:lnTo>
                    <a:pt x="1042" y="1448"/>
                  </a:lnTo>
                  <a:lnTo>
                    <a:pt x="1077" y="1505"/>
                  </a:lnTo>
                  <a:lnTo>
                    <a:pt x="1117" y="1564"/>
                  </a:lnTo>
                  <a:lnTo>
                    <a:pt x="1164" y="1624"/>
                  </a:lnTo>
                  <a:lnTo>
                    <a:pt x="1176" y="1644"/>
                  </a:lnTo>
                  <a:lnTo>
                    <a:pt x="1186" y="1665"/>
                  </a:lnTo>
                  <a:lnTo>
                    <a:pt x="1190" y="1687"/>
                  </a:lnTo>
                  <a:lnTo>
                    <a:pt x="1191" y="1711"/>
                  </a:lnTo>
                  <a:lnTo>
                    <a:pt x="1187" y="1733"/>
                  </a:lnTo>
                  <a:lnTo>
                    <a:pt x="1180" y="1756"/>
                  </a:lnTo>
                  <a:lnTo>
                    <a:pt x="1167" y="1776"/>
                  </a:lnTo>
                  <a:lnTo>
                    <a:pt x="1152" y="1793"/>
                  </a:lnTo>
                  <a:lnTo>
                    <a:pt x="1134" y="1807"/>
                  </a:lnTo>
                  <a:lnTo>
                    <a:pt x="1114" y="1818"/>
                  </a:lnTo>
                  <a:lnTo>
                    <a:pt x="1092" y="1824"/>
                  </a:lnTo>
                  <a:lnTo>
                    <a:pt x="1069" y="1826"/>
                  </a:lnTo>
                  <a:lnTo>
                    <a:pt x="405" y="1826"/>
                  </a:lnTo>
                  <a:lnTo>
                    <a:pt x="382" y="1824"/>
                  </a:lnTo>
                  <a:lnTo>
                    <a:pt x="359" y="1818"/>
                  </a:lnTo>
                  <a:lnTo>
                    <a:pt x="339" y="1807"/>
                  </a:lnTo>
                  <a:lnTo>
                    <a:pt x="321" y="1793"/>
                  </a:lnTo>
                  <a:lnTo>
                    <a:pt x="306" y="1776"/>
                  </a:lnTo>
                  <a:lnTo>
                    <a:pt x="294" y="1756"/>
                  </a:lnTo>
                  <a:lnTo>
                    <a:pt x="285" y="1733"/>
                  </a:lnTo>
                  <a:lnTo>
                    <a:pt x="282" y="1711"/>
                  </a:lnTo>
                  <a:lnTo>
                    <a:pt x="282" y="1687"/>
                  </a:lnTo>
                  <a:lnTo>
                    <a:pt x="288" y="1665"/>
                  </a:lnTo>
                  <a:lnTo>
                    <a:pt x="296" y="1644"/>
                  </a:lnTo>
                  <a:lnTo>
                    <a:pt x="310" y="1624"/>
                  </a:lnTo>
                  <a:lnTo>
                    <a:pt x="356" y="1564"/>
                  </a:lnTo>
                  <a:lnTo>
                    <a:pt x="396" y="1505"/>
                  </a:lnTo>
                  <a:lnTo>
                    <a:pt x="431" y="1448"/>
                  </a:lnTo>
                  <a:lnTo>
                    <a:pt x="460" y="1391"/>
                  </a:lnTo>
                  <a:lnTo>
                    <a:pt x="483" y="1336"/>
                  </a:lnTo>
                  <a:lnTo>
                    <a:pt x="501" y="1283"/>
                  </a:lnTo>
                  <a:lnTo>
                    <a:pt x="513" y="1231"/>
                  </a:lnTo>
                  <a:lnTo>
                    <a:pt x="521" y="1178"/>
                  </a:lnTo>
                  <a:lnTo>
                    <a:pt x="523" y="1128"/>
                  </a:lnTo>
                  <a:lnTo>
                    <a:pt x="521" y="1078"/>
                  </a:lnTo>
                  <a:lnTo>
                    <a:pt x="515" y="1027"/>
                  </a:lnTo>
                  <a:lnTo>
                    <a:pt x="504" y="978"/>
                  </a:lnTo>
                  <a:lnTo>
                    <a:pt x="489" y="929"/>
                  </a:lnTo>
                  <a:lnTo>
                    <a:pt x="469" y="880"/>
                  </a:lnTo>
                  <a:lnTo>
                    <a:pt x="447" y="829"/>
                  </a:lnTo>
                  <a:lnTo>
                    <a:pt x="420" y="780"/>
                  </a:lnTo>
                  <a:lnTo>
                    <a:pt x="390" y="731"/>
                  </a:lnTo>
                  <a:lnTo>
                    <a:pt x="356" y="681"/>
                  </a:lnTo>
                  <a:lnTo>
                    <a:pt x="319" y="630"/>
                  </a:lnTo>
                  <a:lnTo>
                    <a:pt x="280" y="579"/>
                  </a:lnTo>
                  <a:lnTo>
                    <a:pt x="238" y="527"/>
                  </a:lnTo>
                  <a:lnTo>
                    <a:pt x="193" y="473"/>
                  </a:lnTo>
                  <a:lnTo>
                    <a:pt x="145" y="420"/>
                  </a:lnTo>
                  <a:lnTo>
                    <a:pt x="94" y="364"/>
                  </a:lnTo>
                  <a:lnTo>
                    <a:pt x="43" y="307"/>
                  </a:lnTo>
                  <a:lnTo>
                    <a:pt x="36" y="302"/>
                  </a:lnTo>
                  <a:lnTo>
                    <a:pt x="27" y="292"/>
                  </a:lnTo>
                  <a:lnTo>
                    <a:pt x="15" y="280"/>
                  </a:lnTo>
                  <a:lnTo>
                    <a:pt x="0" y="265"/>
                  </a:lnTo>
                  <a:lnTo>
                    <a:pt x="60" y="260"/>
                  </a:lnTo>
                  <a:lnTo>
                    <a:pt x="118" y="252"/>
                  </a:lnTo>
                  <a:lnTo>
                    <a:pt x="175" y="237"/>
                  </a:lnTo>
                  <a:lnTo>
                    <a:pt x="228" y="216"/>
                  </a:lnTo>
                  <a:lnTo>
                    <a:pt x="281" y="192"/>
                  </a:lnTo>
                  <a:lnTo>
                    <a:pt x="331" y="163"/>
                  </a:lnTo>
                  <a:lnTo>
                    <a:pt x="377" y="129"/>
                  </a:lnTo>
                  <a:lnTo>
                    <a:pt x="421" y="90"/>
                  </a:lnTo>
                  <a:lnTo>
                    <a:pt x="460" y="47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3" name="Group 772"/>
          <p:cNvGrpSpPr/>
          <p:nvPr/>
        </p:nvGrpSpPr>
        <p:grpSpPr>
          <a:xfrm>
            <a:off x="7212040" y="5026025"/>
            <a:ext cx="565150" cy="512763"/>
            <a:chOff x="7243763" y="5026025"/>
            <a:chExt cx="565150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151"/>
            <p:cNvSpPr>
              <a:spLocks/>
            </p:cNvSpPr>
            <p:nvPr/>
          </p:nvSpPr>
          <p:spPr bwMode="auto">
            <a:xfrm>
              <a:off x="7516813" y="5281613"/>
              <a:ext cx="76200" cy="76200"/>
            </a:xfrm>
            <a:custGeom>
              <a:avLst/>
              <a:gdLst>
                <a:gd name="T0" fmla="*/ 59 w 477"/>
                <a:gd name="T1" fmla="*/ 0 h 478"/>
                <a:gd name="T2" fmla="*/ 111 w 477"/>
                <a:gd name="T3" fmla="*/ 3 h 478"/>
                <a:gd name="T4" fmla="*/ 161 w 477"/>
                <a:gd name="T5" fmla="*/ 13 h 478"/>
                <a:gd name="T6" fmla="*/ 210 w 477"/>
                <a:gd name="T7" fmla="*/ 28 h 478"/>
                <a:gd name="T8" fmla="*/ 256 w 477"/>
                <a:gd name="T9" fmla="*/ 49 h 478"/>
                <a:gd name="T10" fmla="*/ 298 w 477"/>
                <a:gd name="T11" fmla="*/ 75 h 478"/>
                <a:gd name="T12" fmla="*/ 336 w 477"/>
                <a:gd name="T13" fmla="*/ 105 h 478"/>
                <a:gd name="T14" fmla="*/ 372 w 477"/>
                <a:gd name="T15" fmla="*/ 141 h 478"/>
                <a:gd name="T16" fmla="*/ 402 w 477"/>
                <a:gd name="T17" fmla="*/ 179 h 478"/>
                <a:gd name="T18" fmla="*/ 428 w 477"/>
                <a:gd name="T19" fmla="*/ 221 h 478"/>
                <a:gd name="T20" fmla="*/ 449 w 477"/>
                <a:gd name="T21" fmla="*/ 267 h 478"/>
                <a:gd name="T22" fmla="*/ 464 w 477"/>
                <a:gd name="T23" fmla="*/ 315 h 478"/>
                <a:gd name="T24" fmla="*/ 474 w 477"/>
                <a:gd name="T25" fmla="*/ 366 h 478"/>
                <a:gd name="T26" fmla="*/ 477 w 477"/>
                <a:gd name="T27" fmla="*/ 418 h 478"/>
                <a:gd name="T28" fmla="*/ 474 w 477"/>
                <a:gd name="T29" fmla="*/ 437 h 478"/>
                <a:gd name="T30" fmla="*/ 465 w 477"/>
                <a:gd name="T31" fmla="*/ 454 h 478"/>
                <a:gd name="T32" fmla="*/ 452 w 477"/>
                <a:gd name="T33" fmla="*/ 466 h 478"/>
                <a:gd name="T34" fmla="*/ 436 w 477"/>
                <a:gd name="T35" fmla="*/ 475 h 478"/>
                <a:gd name="T36" fmla="*/ 417 w 477"/>
                <a:gd name="T37" fmla="*/ 478 h 478"/>
                <a:gd name="T38" fmla="*/ 398 w 477"/>
                <a:gd name="T39" fmla="*/ 475 h 478"/>
                <a:gd name="T40" fmla="*/ 382 w 477"/>
                <a:gd name="T41" fmla="*/ 466 h 478"/>
                <a:gd name="T42" fmla="*/ 369 w 477"/>
                <a:gd name="T43" fmla="*/ 454 h 478"/>
                <a:gd name="T44" fmla="*/ 361 w 477"/>
                <a:gd name="T45" fmla="*/ 437 h 478"/>
                <a:gd name="T46" fmla="*/ 358 w 477"/>
                <a:gd name="T47" fmla="*/ 418 h 478"/>
                <a:gd name="T48" fmla="*/ 354 w 477"/>
                <a:gd name="T49" fmla="*/ 375 h 478"/>
                <a:gd name="T50" fmla="*/ 345 w 477"/>
                <a:gd name="T51" fmla="*/ 332 h 478"/>
                <a:gd name="T52" fmla="*/ 330 w 477"/>
                <a:gd name="T53" fmla="*/ 292 h 478"/>
                <a:gd name="T54" fmla="*/ 309 w 477"/>
                <a:gd name="T55" fmla="*/ 256 h 478"/>
                <a:gd name="T56" fmla="*/ 284 w 477"/>
                <a:gd name="T57" fmla="*/ 223 h 478"/>
                <a:gd name="T58" fmla="*/ 255 w 477"/>
                <a:gd name="T59" fmla="*/ 193 h 478"/>
                <a:gd name="T60" fmla="*/ 221 w 477"/>
                <a:gd name="T61" fmla="*/ 167 h 478"/>
                <a:gd name="T62" fmla="*/ 185 w 477"/>
                <a:gd name="T63" fmla="*/ 148 h 478"/>
                <a:gd name="T64" fmla="*/ 145 w 477"/>
                <a:gd name="T65" fmla="*/ 132 h 478"/>
                <a:gd name="T66" fmla="*/ 103 w 477"/>
                <a:gd name="T67" fmla="*/ 123 h 478"/>
                <a:gd name="T68" fmla="*/ 59 w 477"/>
                <a:gd name="T69" fmla="*/ 119 h 478"/>
                <a:gd name="T70" fmla="*/ 40 w 477"/>
                <a:gd name="T71" fmla="*/ 116 h 478"/>
                <a:gd name="T72" fmla="*/ 24 w 477"/>
                <a:gd name="T73" fmla="*/ 108 h 478"/>
                <a:gd name="T74" fmla="*/ 11 w 477"/>
                <a:gd name="T75" fmla="*/ 95 h 478"/>
                <a:gd name="T76" fmla="*/ 3 w 477"/>
                <a:gd name="T77" fmla="*/ 78 h 478"/>
                <a:gd name="T78" fmla="*/ 0 w 477"/>
                <a:gd name="T79" fmla="*/ 60 h 478"/>
                <a:gd name="T80" fmla="*/ 3 w 477"/>
                <a:gd name="T81" fmla="*/ 41 h 478"/>
                <a:gd name="T82" fmla="*/ 11 w 477"/>
                <a:gd name="T83" fmla="*/ 25 h 478"/>
                <a:gd name="T84" fmla="*/ 24 w 477"/>
                <a:gd name="T85" fmla="*/ 12 h 478"/>
                <a:gd name="T86" fmla="*/ 40 w 477"/>
                <a:gd name="T87" fmla="*/ 3 h 478"/>
                <a:gd name="T88" fmla="*/ 59 w 477"/>
                <a:gd name="T8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7" h="478">
                  <a:moveTo>
                    <a:pt x="59" y="0"/>
                  </a:moveTo>
                  <a:lnTo>
                    <a:pt x="111" y="3"/>
                  </a:lnTo>
                  <a:lnTo>
                    <a:pt x="161" y="13"/>
                  </a:lnTo>
                  <a:lnTo>
                    <a:pt x="210" y="28"/>
                  </a:lnTo>
                  <a:lnTo>
                    <a:pt x="256" y="49"/>
                  </a:lnTo>
                  <a:lnTo>
                    <a:pt x="298" y="75"/>
                  </a:lnTo>
                  <a:lnTo>
                    <a:pt x="336" y="105"/>
                  </a:lnTo>
                  <a:lnTo>
                    <a:pt x="372" y="141"/>
                  </a:lnTo>
                  <a:lnTo>
                    <a:pt x="402" y="179"/>
                  </a:lnTo>
                  <a:lnTo>
                    <a:pt x="428" y="221"/>
                  </a:lnTo>
                  <a:lnTo>
                    <a:pt x="449" y="267"/>
                  </a:lnTo>
                  <a:lnTo>
                    <a:pt x="464" y="315"/>
                  </a:lnTo>
                  <a:lnTo>
                    <a:pt x="474" y="366"/>
                  </a:lnTo>
                  <a:lnTo>
                    <a:pt x="477" y="418"/>
                  </a:lnTo>
                  <a:lnTo>
                    <a:pt x="474" y="437"/>
                  </a:lnTo>
                  <a:lnTo>
                    <a:pt x="465" y="454"/>
                  </a:lnTo>
                  <a:lnTo>
                    <a:pt x="452" y="466"/>
                  </a:lnTo>
                  <a:lnTo>
                    <a:pt x="436" y="475"/>
                  </a:lnTo>
                  <a:lnTo>
                    <a:pt x="417" y="478"/>
                  </a:lnTo>
                  <a:lnTo>
                    <a:pt x="398" y="475"/>
                  </a:lnTo>
                  <a:lnTo>
                    <a:pt x="382" y="466"/>
                  </a:lnTo>
                  <a:lnTo>
                    <a:pt x="369" y="454"/>
                  </a:lnTo>
                  <a:lnTo>
                    <a:pt x="361" y="437"/>
                  </a:lnTo>
                  <a:lnTo>
                    <a:pt x="358" y="418"/>
                  </a:lnTo>
                  <a:lnTo>
                    <a:pt x="354" y="375"/>
                  </a:lnTo>
                  <a:lnTo>
                    <a:pt x="345" y="332"/>
                  </a:lnTo>
                  <a:lnTo>
                    <a:pt x="330" y="292"/>
                  </a:lnTo>
                  <a:lnTo>
                    <a:pt x="309" y="256"/>
                  </a:lnTo>
                  <a:lnTo>
                    <a:pt x="284" y="223"/>
                  </a:lnTo>
                  <a:lnTo>
                    <a:pt x="255" y="193"/>
                  </a:lnTo>
                  <a:lnTo>
                    <a:pt x="221" y="167"/>
                  </a:lnTo>
                  <a:lnTo>
                    <a:pt x="185" y="148"/>
                  </a:lnTo>
                  <a:lnTo>
                    <a:pt x="145" y="132"/>
                  </a:lnTo>
                  <a:lnTo>
                    <a:pt x="103" y="123"/>
                  </a:lnTo>
                  <a:lnTo>
                    <a:pt x="59" y="119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52"/>
            <p:cNvSpPr>
              <a:spLocks/>
            </p:cNvSpPr>
            <p:nvPr/>
          </p:nvSpPr>
          <p:spPr bwMode="auto">
            <a:xfrm>
              <a:off x="7488238" y="5253038"/>
              <a:ext cx="133350" cy="104775"/>
            </a:xfrm>
            <a:custGeom>
              <a:avLst/>
              <a:gdLst>
                <a:gd name="T0" fmla="*/ 299 w 835"/>
                <a:gd name="T1" fmla="*/ 3 h 657"/>
                <a:gd name="T2" fmla="*/ 415 w 835"/>
                <a:gd name="T3" fmla="*/ 27 h 657"/>
                <a:gd name="T4" fmla="*/ 523 w 835"/>
                <a:gd name="T5" fmla="*/ 72 h 657"/>
                <a:gd name="T6" fmla="*/ 617 w 835"/>
                <a:gd name="T7" fmla="*/ 136 h 657"/>
                <a:gd name="T8" fmla="*/ 698 w 835"/>
                <a:gd name="T9" fmla="*/ 217 h 657"/>
                <a:gd name="T10" fmla="*/ 762 w 835"/>
                <a:gd name="T11" fmla="*/ 312 h 657"/>
                <a:gd name="T12" fmla="*/ 808 w 835"/>
                <a:gd name="T13" fmla="*/ 420 h 657"/>
                <a:gd name="T14" fmla="*/ 832 w 835"/>
                <a:gd name="T15" fmla="*/ 536 h 657"/>
                <a:gd name="T16" fmla="*/ 832 w 835"/>
                <a:gd name="T17" fmla="*/ 616 h 657"/>
                <a:gd name="T18" fmla="*/ 810 w 835"/>
                <a:gd name="T19" fmla="*/ 645 h 657"/>
                <a:gd name="T20" fmla="*/ 775 w 835"/>
                <a:gd name="T21" fmla="*/ 657 h 657"/>
                <a:gd name="T22" fmla="*/ 740 w 835"/>
                <a:gd name="T23" fmla="*/ 645 h 657"/>
                <a:gd name="T24" fmla="*/ 719 w 835"/>
                <a:gd name="T25" fmla="*/ 616 h 657"/>
                <a:gd name="T26" fmla="*/ 712 w 835"/>
                <a:gd name="T27" fmla="*/ 542 h 657"/>
                <a:gd name="T28" fmla="*/ 688 w 835"/>
                <a:gd name="T29" fmla="*/ 436 h 657"/>
                <a:gd name="T30" fmla="*/ 641 w 835"/>
                <a:gd name="T31" fmla="*/ 341 h 657"/>
                <a:gd name="T32" fmla="*/ 576 w 835"/>
                <a:gd name="T33" fmla="*/ 259 h 657"/>
                <a:gd name="T34" fmla="*/ 494 w 835"/>
                <a:gd name="T35" fmla="*/ 194 h 657"/>
                <a:gd name="T36" fmla="*/ 399 w 835"/>
                <a:gd name="T37" fmla="*/ 147 h 657"/>
                <a:gd name="T38" fmla="*/ 294 w 835"/>
                <a:gd name="T39" fmla="*/ 122 h 657"/>
                <a:gd name="T40" fmla="*/ 211 w 835"/>
                <a:gd name="T41" fmla="*/ 122 h 657"/>
                <a:gd name="T42" fmla="*/ 164 w 835"/>
                <a:gd name="T43" fmla="*/ 145 h 657"/>
                <a:gd name="T44" fmla="*/ 131 w 835"/>
                <a:gd name="T45" fmla="*/ 185 h 657"/>
                <a:gd name="T46" fmla="*/ 119 w 835"/>
                <a:gd name="T47" fmla="*/ 239 h 657"/>
                <a:gd name="T48" fmla="*/ 107 w 835"/>
                <a:gd name="T49" fmla="*/ 274 h 657"/>
                <a:gd name="T50" fmla="*/ 78 w 835"/>
                <a:gd name="T51" fmla="*/ 295 h 657"/>
                <a:gd name="T52" fmla="*/ 40 w 835"/>
                <a:gd name="T53" fmla="*/ 295 h 657"/>
                <a:gd name="T54" fmla="*/ 11 w 835"/>
                <a:gd name="T55" fmla="*/ 274 h 657"/>
                <a:gd name="T56" fmla="*/ 0 w 835"/>
                <a:gd name="T57" fmla="*/ 239 h 657"/>
                <a:gd name="T58" fmla="*/ 12 w 835"/>
                <a:gd name="T59" fmla="*/ 164 h 657"/>
                <a:gd name="T60" fmla="*/ 45 w 835"/>
                <a:gd name="T61" fmla="*/ 97 h 657"/>
                <a:gd name="T62" fmla="*/ 97 w 835"/>
                <a:gd name="T63" fmla="*/ 46 h 657"/>
                <a:gd name="T64" fmla="*/ 162 w 835"/>
                <a:gd name="T65" fmla="*/ 12 h 657"/>
                <a:gd name="T66" fmla="*/ 238 w 835"/>
                <a:gd name="T67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5" h="657">
                  <a:moveTo>
                    <a:pt x="238" y="0"/>
                  </a:moveTo>
                  <a:lnTo>
                    <a:pt x="299" y="3"/>
                  </a:lnTo>
                  <a:lnTo>
                    <a:pt x="358" y="12"/>
                  </a:lnTo>
                  <a:lnTo>
                    <a:pt x="415" y="27"/>
                  </a:lnTo>
                  <a:lnTo>
                    <a:pt x="471" y="46"/>
                  </a:lnTo>
                  <a:lnTo>
                    <a:pt x="523" y="72"/>
                  </a:lnTo>
                  <a:lnTo>
                    <a:pt x="571" y="102"/>
                  </a:lnTo>
                  <a:lnTo>
                    <a:pt x="617" y="136"/>
                  </a:lnTo>
                  <a:lnTo>
                    <a:pt x="659" y="175"/>
                  </a:lnTo>
                  <a:lnTo>
                    <a:pt x="698" y="217"/>
                  </a:lnTo>
                  <a:lnTo>
                    <a:pt x="733" y="264"/>
                  </a:lnTo>
                  <a:lnTo>
                    <a:pt x="762" y="312"/>
                  </a:lnTo>
                  <a:lnTo>
                    <a:pt x="787" y="365"/>
                  </a:lnTo>
                  <a:lnTo>
                    <a:pt x="808" y="420"/>
                  </a:lnTo>
                  <a:lnTo>
                    <a:pt x="823" y="477"/>
                  </a:lnTo>
                  <a:lnTo>
                    <a:pt x="832" y="536"/>
                  </a:lnTo>
                  <a:lnTo>
                    <a:pt x="835" y="597"/>
                  </a:lnTo>
                  <a:lnTo>
                    <a:pt x="832" y="616"/>
                  </a:lnTo>
                  <a:lnTo>
                    <a:pt x="823" y="633"/>
                  </a:lnTo>
                  <a:lnTo>
                    <a:pt x="810" y="645"/>
                  </a:lnTo>
                  <a:lnTo>
                    <a:pt x="794" y="654"/>
                  </a:lnTo>
                  <a:lnTo>
                    <a:pt x="775" y="657"/>
                  </a:lnTo>
                  <a:lnTo>
                    <a:pt x="756" y="654"/>
                  </a:lnTo>
                  <a:lnTo>
                    <a:pt x="740" y="645"/>
                  </a:lnTo>
                  <a:lnTo>
                    <a:pt x="727" y="633"/>
                  </a:lnTo>
                  <a:lnTo>
                    <a:pt x="719" y="616"/>
                  </a:lnTo>
                  <a:lnTo>
                    <a:pt x="716" y="597"/>
                  </a:lnTo>
                  <a:lnTo>
                    <a:pt x="712" y="542"/>
                  </a:lnTo>
                  <a:lnTo>
                    <a:pt x="703" y="487"/>
                  </a:lnTo>
                  <a:lnTo>
                    <a:pt x="688" y="436"/>
                  </a:lnTo>
                  <a:lnTo>
                    <a:pt x="667" y="387"/>
                  </a:lnTo>
                  <a:lnTo>
                    <a:pt x="641" y="341"/>
                  </a:lnTo>
                  <a:lnTo>
                    <a:pt x="611" y="298"/>
                  </a:lnTo>
                  <a:lnTo>
                    <a:pt x="576" y="259"/>
                  </a:lnTo>
                  <a:lnTo>
                    <a:pt x="537" y="224"/>
                  </a:lnTo>
                  <a:lnTo>
                    <a:pt x="494" y="194"/>
                  </a:lnTo>
                  <a:lnTo>
                    <a:pt x="448" y="168"/>
                  </a:lnTo>
                  <a:lnTo>
                    <a:pt x="399" y="147"/>
                  </a:lnTo>
                  <a:lnTo>
                    <a:pt x="348" y="132"/>
                  </a:lnTo>
                  <a:lnTo>
                    <a:pt x="294" y="122"/>
                  </a:lnTo>
                  <a:lnTo>
                    <a:pt x="238" y="119"/>
                  </a:lnTo>
                  <a:lnTo>
                    <a:pt x="211" y="122"/>
                  </a:lnTo>
                  <a:lnTo>
                    <a:pt x="185" y="131"/>
                  </a:lnTo>
                  <a:lnTo>
                    <a:pt x="164" y="145"/>
                  </a:lnTo>
                  <a:lnTo>
                    <a:pt x="145" y="164"/>
                  </a:lnTo>
                  <a:lnTo>
                    <a:pt x="131" y="185"/>
                  </a:lnTo>
                  <a:lnTo>
                    <a:pt x="122" y="211"/>
                  </a:lnTo>
                  <a:lnTo>
                    <a:pt x="119" y="239"/>
                  </a:lnTo>
                  <a:lnTo>
                    <a:pt x="116" y="257"/>
                  </a:lnTo>
                  <a:lnTo>
                    <a:pt x="107" y="274"/>
                  </a:lnTo>
                  <a:lnTo>
                    <a:pt x="94" y="287"/>
                  </a:lnTo>
                  <a:lnTo>
                    <a:pt x="78" y="295"/>
                  </a:lnTo>
                  <a:lnTo>
                    <a:pt x="59" y="298"/>
                  </a:lnTo>
                  <a:lnTo>
                    <a:pt x="40" y="295"/>
                  </a:lnTo>
                  <a:lnTo>
                    <a:pt x="24" y="287"/>
                  </a:lnTo>
                  <a:lnTo>
                    <a:pt x="11" y="274"/>
                  </a:lnTo>
                  <a:lnTo>
                    <a:pt x="3" y="257"/>
                  </a:lnTo>
                  <a:lnTo>
                    <a:pt x="0" y="239"/>
                  </a:lnTo>
                  <a:lnTo>
                    <a:pt x="3" y="199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7"/>
                  </a:lnTo>
                  <a:lnTo>
                    <a:pt x="69" y="70"/>
                  </a:lnTo>
                  <a:lnTo>
                    <a:pt x="97" y="46"/>
                  </a:lnTo>
                  <a:lnTo>
                    <a:pt x="129" y="27"/>
                  </a:lnTo>
                  <a:lnTo>
                    <a:pt x="162" y="12"/>
                  </a:lnTo>
                  <a:lnTo>
                    <a:pt x="199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53"/>
            <p:cNvSpPr>
              <a:spLocks/>
            </p:cNvSpPr>
            <p:nvPr/>
          </p:nvSpPr>
          <p:spPr bwMode="auto">
            <a:xfrm>
              <a:off x="7516813" y="5310188"/>
              <a:ext cx="47625" cy="47625"/>
            </a:xfrm>
            <a:custGeom>
              <a:avLst/>
              <a:gdLst>
                <a:gd name="T0" fmla="*/ 59 w 298"/>
                <a:gd name="T1" fmla="*/ 0 h 299"/>
                <a:gd name="T2" fmla="*/ 97 w 298"/>
                <a:gd name="T3" fmla="*/ 3 h 299"/>
                <a:gd name="T4" fmla="*/ 134 w 298"/>
                <a:gd name="T5" fmla="*/ 12 h 299"/>
                <a:gd name="T6" fmla="*/ 169 w 298"/>
                <a:gd name="T7" fmla="*/ 27 h 299"/>
                <a:gd name="T8" fmla="*/ 200 w 298"/>
                <a:gd name="T9" fmla="*/ 47 h 299"/>
                <a:gd name="T10" fmla="*/ 228 w 298"/>
                <a:gd name="T11" fmla="*/ 71 h 299"/>
                <a:gd name="T12" fmla="*/ 251 w 298"/>
                <a:gd name="T13" fmla="*/ 98 h 299"/>
                <a:gd name="T14" fmla="*/ 271 w 298"/>
                <a:gd name="T15" fmla="*/ 129 h 299"/>
                <a:gd name="T16" fmla="*/ 285 w 298"/>
                <a:gd name="T17" fmla="*/ 164 h 299"/>
                <a:gd name="T18" fmla="*/ 295 w 298"/>
                <a:gd name="T19" fmla="*/ 200 h 299"/>
                <a:gd name="T20" fmla="*/ 298 w 298"/>
                <a:gd name="T21" fmla="*/ 239 h 299"/>
                <a:gd name="T22" fmla="*/ 295 w 298"/>
                <a:gd name="T23" fmla="*/ 258 h 299"/>
                <a:gd name="T24" fmla="*/ 286 w 298"/>
                <a:gd name="T25" fmla="*/ 275 h 299"/>
                <a:gd name="T26" fmla="*/ 273 w 298"/>
                <a:gd name="T27" fmla="*/ 287 h 299"/>
                <a:gd name="T28" fmla="*/ 257 w 298"/>
                <a:gd name="T29" fmla="*/ 296 h 299"/>
                <a:gd name="T30" fmla="*/ 238 w 298"/>
                <a:gd name="T31" fmla="*/ 299 h 299"/>
                <a:gd name="T32" fmla="*/ 220 w 298"/>
                <a:gd name="T33" fmla="*/ 296 h 299"/>
                <a:gd name="T34" fmla="*/ 203 w 298"/>
                <a:gd name="T35" fmla="*/ 287 h 299"/>
                <a:gd name="T36" fmla="*/ 190 w 298"/>
                <a:gd name="T37" fmla="*/ 275 h 299"/>
                <a:gd name="T38" fmla="*/ 182 w 298"/>
                <a:gd name="T39" fmla="*/ 258 h 299"/>
                <a:gd name="T40" fmla="*/ 179 w 298"/>
                <a:gd name="T41" fmla="*/ 239 h 299"/>
                <a:gd name="T42" fmla="*/ 175 w 298"/>
                <a:gd name="T43" fmla="*/ 212 h 299"/>
                <a:gd name="T44" fmla="*/ 167 w 298"/>
                <a:gd name="T45" fmla="*/ 187 h 299"/>
                <a:gd name="T46" fmla="*/ 153 w 298"/>
                <a:gd name="T47" fmla="*/ 164 h 299"/>
                <a:gd name="T48" fmla="*/ 134 w 298"/>
                <a:gd name="T49" fmla="*/ 146 h 299"/>
                <a:gd name="T50" fmla="*/ 111 w 298"/>
                <a:gd name="T51" fmla="*/ 132 h 299"/>
                <a:gd name="T52" fmla="*/ 87 w 298"/>
                <a:gd name="T53" fmla="*/ 123 h 299"/>
                <a:gd name="T54" fmla="*/ 59 w 298"/>
                <a:gd name="T55" fmla="*/ 120 h 299"/>
                <a:gd name="T56" fmla="*/ 40 w 298"/>
                <a:gd name="T57" fmla="*/ 116 h 299"/>
                <a:gd name="T58" fmla="*/ 24 w 298"/>
                <a:gd name="T59" fmla="*/ 109 h 299"/>
                <a:gd name="T60" fmla="*/ 11 w 298"/>
                <a:gd name="T61" fmla="*/ 96 h 299"/>
                <a:gd name="T62" fmla="*/ 3 w 298"/>
                <a:gd name="T63" fmla="*/ 79 h 299"/>
                <a:gd name="T64" fmla="*/ 0 w 298"/>
                <a:gd name="T65" fmla="*/ 60 h 299"/>
                <a:gd name="T66" fmla="*/ 3 w 298"/>
                <a:gd name="T67" fmla="*/ 41 h 299"/>
                <a:gd name="T68" fmla="*/ 11 w 298"/>
                <a:gd name="T69" fmla="*/ 25 h 299"/>
                <a:gd name="T70" fmla="*/ 24 w 298"/>
                <a:gd name="T71" fmla="*/ 12 h 299"/>
                <a:gd name="T72" fmla="*/ 40 w 298"/>
                <a:gd name="T73" fmla="*/ 3 h 299"/>
                <a:gd name="T74" fmla="*/ 59 w 298"/>
                <a:gd name="T7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8" h="299">
                  <a:moveTo>
                    <a:pt x="59" y="0"/>
                  </a:moveTo>
                  <a:lnTo>
                    <a:pt x="97" y="3"/>
                  </a:lnTo>
                  <a:lnTo>
                    <a:pt x="134" y="12"/>
                  </a:lnTo>
                  <a:lnTo>
                    <a:pt x="169" y="27"/>
                  </a:lnTo>
                  <a:lnTo>
                    <a:pt x="200" y="47"/>
                  </a:lnTo>
                  <a:lnTo>
                    <a:pt x="228" y="71"/>
                  </a:lnTo>
                  <a:lnTo>
                    <a:pt x="251" y="98"/>
                  </a:lnTo>
                  <a:lnTo>
                    <a:pt x="271" y="129"/>
                  </a:lnTo>
                  <a:lnTo>
                    <a:pt x="285" y="164"/>
                  </a:lnTo>
                  <a:lnTo>
                    <a:pt x="295" y="200"/>
                  </a:lnTo>
                  <a:lnTo>
                    <a:pt x="298" y="239"/>
                  </a:lnTo>
                  <a:lnTo>
                    <a:pt x="295" y="258"/>
                  </a:lnTo>
                  <a:lnTo>
                    <a:pt x="286" y="275"/>
                  </a:lnTo>
                  <a:lnTo>
                    <a:pt x="273" y="287"/>
                  </a:lnTo>
                  <a:lnTo>
                    <a:pt x="257" y="296"/>
                  </a:lnTo>
                  <a:lnTo>
                    <a:pt x="238" y="299"/>
                  </a:lnTo>
                  <a:lnTo>
                    <a:pt x="220" y="296"/>
                  </a:lnTo>
                  <a:lnTo>
                    <a:pt x="203" y="287"/>
                  </a:lnTo>
                  <a:lnTo>
                    <a:pt x="190" y="275"/>
                  </a:lnTo>
                  <a:lnTo>
                    <a:pt x="182" y="258"/>
                  </a:lnTo>
                  <a:lnTo>
                    <a:pt x="179" y="239"/>
                  </a:lnTo>
                  <a:lnTo>
                    <a:pt x="175" y="212"/>
                  </a:lnTo>
                  <a:lnTo>
                    <a:pt x="167" y="187"/>
                  </a:lnTo>
                  <a:lnTo>
                    <a:pt x="153" y="164"/>
                  </a:lnTo>
                  <a:lnTo>
                    <a:pt x="134" y="146"/>
                  </a:lnTo>
                  <a:lnTo>
                    <a:pt x="111" y="132"/>
                  </a:lnTo>
                  <a:lnTo>
                    <a:pt x="87" y="123"/>
                  </a:lnTo>
                  <a:lnTo>
                    <a:pt x="59" y="120"/>
                  </a:lnTo>
                  <a:lnTo>
                    <a:pt x="40" y="116"/>
                  </a:lnTo>
                  <a:lnTo>
                    <a:pt x="24" y="109"/>
                  </a:lnTo>
                  <a:lnTo>
                    <a:pt x="11" y="96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54"/>
            <p:cNvSpPr>
              <a:spLocks/>
            </p:cNvSpPr>
            <p:nvPr/>
          </p:nvSpPr>
          <p:spPr bwMode="auto">
            <a:xfrm>
              <a:off x="7459663" y="5224463"/>
              <a:ext cx="190500" cy="133350"/>
            </a:xfrm>
            <a:custGeom>
              <a:avLst/>
              <a:gdLst>
                <a:gd name="T0" fmla="*/ 417 w 1193"/>
                <a:gd name="T1" fmla="*/ 0 h 837"/>
                <a:gd name="T2" fmla="*/ 556 w 1193"/>
                <a:gd name="T3" fmla="*/ 13 h 837"/>
                <a:gd name="T4" fmla="*/ 688 w 1193"/>
                <a:gd name="T5" fmla="*/ 49 h 837"/>
                <a:gd name="T6" fmla="*/ 808 w 1193"/>
                <a:gd name="T7" fmla="*/ 107 h 837"/>
                <a:gd name="T8" fmla="*/ 916 w 1193"/>
                <a:gd name="T9" fmla="*/ 184 h 837"/>
                <a:gd name="T10" fmla="*/ 1010 w 1193"/>
                <a:gd name="T11" fmla="*/ 277 h 837"/>
                <a:gd name="T12" fmla="*/ 1087 w 1193"/>
                <a:gd name="T13" fmla="*/ 386 h 837"/>
                <a:gd name="T14" fmla="*/ 1144 w 1193"/>
                <a:gd name="T15" fmla="*/ 507 h 837"/>
                <a:gd name="T16" fmla="*/ 1180 w 1193"/>
                <a:gd name="T17" fmla="*/ 638 h 837"/>
                <a:gd name="T18" fmla="*/ 1193 w 1193"/>
                <a:gd name="T19" fmla="*/ 777 h 837"/>
                <a:gd name="T20" fmla="*/ 1181 w 1193"/>
                <a:gd name="T21" fmla="*/ 813 h 837"/>
                <a:gd name="T22" fmla="*/ 1152 w 1193"/>
                <a:gd name="T23" fmla="*/ 834 h 837"/>
                <a:gd name="T24" fmla="*/ 1114 w 1193"/>
                <a:gd name="T25" fmla="*/ 834 h 837"/>
                <a:gd name="T26" fmla="*/ 1085 w 1193"/>
                <a:gd name="T27" fmla="*/ 813 h 837"/>
                <a:gd name="T28" fmla="*/ 1074 w 1193"/>
                <a:gd name="T29" fmla="*/ 777 h 837"/>
                <a:gd name="T30" fmla="*/ 1060 w 1193"/>
                <a:gd name="T31" fmla="*/ 645 h 837"/>
                <a:gd name="T32" fmla="*/ 1022 w 1193"/>
                <a:gd name="T33" fmla="*/ 522 h 837"/>
                <a:gd name="T34" fmla="*/ 961 w 1193"/>
                <a:gd name="T35" fmla="*/ 410 h 837"/>
                <a:gd name="T36" fmla="*/ 881 w 1193"/>
                <a:gd name="T37" fmla="*/ 312 h 837"/>
                <a:gd name="T38" fmla="*/ 784 w 1193"/>
                <a:gd name="T39" fmla="*/ 232 h 837"/>
                <a:gd name="T40" fmla="*/ 672 w 1193"/>
                <a:gd name="T41" fmla="*/ 172 h 837"/>
                <a:gd name="T42" fmla="*/ 550 w 1193"/>
                <a:gd name="T43" fmla="*/ 133 h 837"/>
                <a:gd name="T44" fmla="*/ 417 w 1193"/>
                <a:gd name="T45" fmla="*/ 120 h 837"/>
                <a:gd name="T46" fmla="*/ 266 w 1193"/>
                <a:gd name="T47" fmla="*/ 123 h 837"/>
                <a:gd name="T48" fmla="*/ 208 w 1193"/>
                <a:gd name="T49" fmla="*/ 145 h 837"/>
                <a:gd name="T50" fmla="*/ 161 w 1193"/>
                <a:gd name="T51" fmla="*/ 184 h 837"/>
                <a:gd name="T52" fmla="*/ 130 w 1193"/>
                <a:gd name="T53" fmla="*/ 237 h 837"/>
                <a:gd name="T54" fmla="*/ 119 w 1193"/>
                <a:gd name="T55" fmla="*/ 299 h 837"/>
                <a:gd name="T56" fmla="*/ 107 w 1193"/>
                <a:gd name="T57" fmla="*/ 335 h 837"/>
                <a:gd name="T58" fmla="*/ 78 w 1193"/>
                <a:gd name="T59" fmla="*/ 356 h 837"/>
                <a:gd name="T60" fmla="*/ 40 w 1193"/>
                <a:gd name="T61" fmla="*/ 356 h 837"/>
                <a:gd name="T62" fmla="*/ 11 w 1193"/>
                <a:gd name="T63" fmla="*/ 335 h 837"/>
                <a:gd name="T64" fmla="*/ 0 w 1193"/>
                <a:gd name="T65" fmla="*/ 299 h 837"/>
                <a:gd name="T66" fmla="*/ 13 w 1193"/>
                <a:gd name="T67" fmla="*/ 213 h 837"/>
                <a:gd name="T68" fmla="*/ 47 w 1193"/>
                <a:gd name="T69" fmla="*/ 137 h 837"/>
                <a:gd name="T70" fmla="*/ 103 w 1193"/>
                <a:gd name="T71" fmla="*/ 74 h 837"/>
                <a:gd name="T72" fmla="*/ 172 w 1193"/>
                <a:gd name="T73" fmla="*/ 29 h 837"/>
                <a:gd name="T74" fmla="*/ 254 w 1193"/>
                <a:gd name="T75" fmla="*/ 4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3" h="837">
                  <a:moveTo>
                    <a:pt x="298" y="0"/>
                  </a:moveTo>
                  <a:lnTo>
                    <a:pt x="417" y="0"/>
                  </a:lnTo>
                  <a:lnTo>
                    <a:pt x="488" y="4"/>
                  </a:lnTo>
                  <a:lnTo>
                    <a:pt x="556" y="13"/>
                  </a:lnTo>
                  <a:lnTo>
                    <a:pt x="624" y="29"/>
                  </a:lnTo>
                  <a:lnTo>
                    <a:pt x="688" y="49"/>
                  </a:lnTo>
                  <a:lnTo>
                    <a:pt x="749" y="75"/>
                  </a:lnTo>
                  <a:lnTo>
                    <a:pt x="808" y="107"/>
                  </a:lnTo>
                  <a:lnTo>
                    <a:pt x="864" y="143"/>
                  </a:lnTo>
                  <a:lnTo>
                    <a:pt x="916" y="184"/>
                  </a:lnTo>
                  <a:lnTo>
                    <a:pt x="965" y="228"/>
                  </a:lnTo>
                  <a:lnTo>
                    <a:pt x="1010" y="277"/>
                  </a:lnTo>
                  <a:lnTo>
                    <a:pt x="1051" y="330"/>
                  </a:lnTo>
                  <a:lnTo>
                    <a:pt x="1087" y="386"/>
                  </a:lnTo>
                  <a:lnTo>
                    <a:pt x="1118" y="445"/>
                  </a:lnTo>
                  <a:lnTo>
                    <a:pt x="1144" y="507"/>
                  </a:lnTo>
                  <a:lnTo>
                    <a:pt x="1165" y="571"/>
                  </a:lnTo>
                  <a:lnTo>
                    <a:pt x="1180" y="638"/>
                  </a:lnTo>
                  <a:lnTo>
                    <a:pt x="1190" y="706"/>
                  </a:lnTo>
                  <a:lnTo>
                    <a:pt x="1193" y="777"/>
                  </a:lnTo>
                  <a:lnTo>
                    <a:pt x="1190" y="796"/>
                  </a:lnTo>
                  <a:lnTo>
                    <a:pt x="1181" y="813"/>
                  </a:lnTo>
                  <a:lnTo>
                    <a:pt x="1168" y="825"/>
                  </a:lnTo>
                  <a:lnTo>
                    <a:pt x="1152" y="834"/>
                  </a:lnTo>
                  <a:lnTo>
                    <a:pt x="1133" y="837"/>
                  </a:lnTo>
                  <a:lnTo>
                    <a:pt x="1114" y="834"/>
                  </a:lnTo>
                  <a:lnTo>
                    <a:pt x="1098" y="825"/>
                  </a:lnTo>
                  <a:lnTo>
                    <a:pt x="1085" y="813"/>
                  </a:lnTo>
                  <a:lnTo>
                    <a:pt x="1077" y="796"/>
                  </a:lnTo>
                  <a:lnTo>
                    <a:pt x="1074" y="777"/>
                  </a:lnTo>
                  <a:lnTo>
                    <a:pt x="1070" y="710"/>
                  </a:lnTo>
                  <a:lnTo>
                    <a:pt x="1060" y="645"/>
                  </a:lnTo>
                  <a:lnTo>
                    <a:pt x="1044" y="582"/>
                  </a:lnTo>
                  <a:lnTo>
                    <a:pt x="1022" y="522"/>
                  </a:lnTo>
                  <a:lnTo>
                    <a:pt x="995" y="464"/>
                  </a:lnTo>
                  <a:lnTo>
                    <a:pt x="961" y="410"/>
                  </a:lnTo>
                  <a:lnTo>
                    <a:pt x="923" y="359"/>
                  </a:lnTo>
                  <a:lnTo>
                    <a:pt x="881" y="312"/>
                  </a:lnTo>
                  <a:lnTo>
                    <a:pt x="834" y="270"/>
                  </a:lnTo>
                  <a:lnTo>
                    <a:pt x="784" y="232"/>
                  </a:lnTo>
                  <a:lnTo>
                    <a:pt x="730" y="199"/>
                  </a:lnTo>
                  <a:lnTo>
                    <a:pt x="672" y="172"/>
                  </a:lnTo>
                  <a:lnTo>
                    <a:pt x="612" y="149"/>
                  </a:lnTo>
                  <a:lnTo>
                    <a:pt x="550" y="133"/>
                  </a:lnTo>
                  <a:lnTo>
                    <a:pt x="485" y="123"/>
                  </a:lnTo>
                  <a:lnTo>
                    <a:pt x="417" y="120"/>
                  </a:lnTo>
                  <a:lnTo>
                    <a:pt x="298" y="120"/>
                  </a:lnTo>
                  <a:lnTo>
                    <a:pt x="266" y="123"/>
                  </a:lnTo>
                  <a:lnTo>
                    <a:pt x="235" y="131"/>
                  </a:lnTo>
                  <a:lnTo>
                    <a:pt x="208" y="145"/>
                  </a:lnTo>
                  <a:lnTo>
                    <a:pt x="183" y="162"/>
                  </a:lnTo>
                  <a:lnTo>
                    <a:pt x="161" y="184"/>
                  </a:lnTo>
                  <a:lnTo>
                    <a:pt x="143" y="209"/>
                  </a:lnTo>
                  <a:lnTo>
                    <a:pt x="130" y="237"/>
                  </a:lnTo>
                  <a:lnTo>
                    <a:pt x="121" y="268"/>
                  </a:lnTo>
                  <a:lnTo>
                    <a:pt x="119" y="299"/>
                  </a:lnTo>
                  <a:lnTo>
                    <a:pt x="116" y="319"/>
                  </a:lnTo>
                  <a:lnTo>
                    <a:pt x="107" y="335"/>
                  </a:lnTo>
                  <a:lnTo>
                    <a:pt x="94" y="348"/>
                  </a:lnTo>
                  <a:lnTo>
                    <a:pt x="78" y="356"/>
                  </a:lnTo>
                  <a:lnTo>
                    <a:pt x="59" y="359"/>
                  </a:lnTo>
                  <a:lnTo>
                    <a:pt x="40" y="356"/>
                  </a:lnTo>
                  <a:lnTo>
                    <a:pt x="24" y="348"/>
                  </a:lnTo>
                  <a:lnTo>
                    <a:pt x="11" y="335"/>
                  </a:lnTo>
                  <a:lnTo>
                    <a:pt x="3" y="319"/>
                  </a:lnTo>
                  <a:lnTo>
                    <a:pt x="0" y="299"/>
                  </a:lnTo>
                  <a:lnTo>
                    <a:pt x="3" y="256"/>
                  </a:lnTo>
                  <a:lnTo>
                    <a:pt x="13" y="213"/>
                  </a:lnTo>
                  <a:lnTo>
                    <a:pt x="28" y="173"/>
                  </a:lnTo>
                  <a:lnTo>
                    <a:pt x="47" y="137"/>
                  </a:lnTo>
                  <a:lnTo>
                    <a:pt x="72" y="104"/>
                  </a:lnTo>
                  <a:lnTo>
                    <a:pt x="103" y="74"/>
                  </a:lnTo>
                  <a:lnTo>
                    <a:pt x="135" y="49"/>
                  </a:lnTo>
                  <a:lnTo>
                    <a:pt x="172" y="29"/>
                  </a:lnTo>
                  <a:lnTo>
                    <a:pt x="212" y="13"/>
                  </a:lnTo>
                  <a:lnTo>
                    <a:pt x="254" y="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55"/>
            <p:cNvSpPr>
              <a:spLocks noEditPoints="1"/>
            </p:cNvSpPr>
            <p:nvPr/>
          </p:nvSpPr>
          <p:spPr bwMode="auto">
            <a:xfrm>
              <a:off x="7385051" y="5026025"/>
              <a:ext cx="396875" cy="114300"/>
            </a:xfrm>
            <a:custGeom>
              <a:avLst/>
              <a:gdLst>
                <a:gd name="T0" fmla="*/ 120 w 2506"/>
                <a:gd name="T1" fmla="*/ 298 h 717"/>
                <a:gd name="T2" fmla="*/ 173 w 2506"/>
                <a:gd name="T3" fmla="*/ 298 h 717"/>
                <a:gd name="T4" fmla="*/ 251 w 2506"/>
                <a:gd name="T5" fmla="*/ 298 h 717"/>
                <a:gd name="T6" fmla="*/ 358 w 2506"/>
                <a:gd name="T7" fmla="*/ 298 h 717"/>
                <a:gd name="T8" fmla="*/ 393 w 2506"/>
                <a:gd name="T9" fmla="*/ 310 h 717"/>
                <a:gd name="T10" fmla="*/ 415 w 2506"/>
                <a:gd name="T11" fmla="*/ 340 h 717"/>
                <a:gd name="T12" fmla="*/ 415 w 2506"/>
                <a:gd name="T13" fmla="*/ 378 h 717"/>
                <a:gd name="T14" fmla="*/ 393 w 2506"/>
                <a:gd name="T15" fmla="*/ 407 h 717"/>
                <a:gd name="T16" fmla="*/ 358 w 2506"/>
                <a:gd name="T17" fmla="*/ 418 h 717"/>
                <a:gd name="T18" fmla="*/ 173 w 2506"/>
                <a:gd name="T19" fmla="*/ 418 h 717"/>
                <a:gd name="T20" fmla="*/ 120 w 2506"/>
                <a:gd name="T21" fmla="*/ 418 h 717"/>
                <a:gd name="T22" fmla="*/ 418 w 2506"/>
                <a:gd name="T23" fmla="*/ 537 h 717"/>
                <a:gd name="T24" fmla="*/ 474 w 2506"/>
                <a:gd name="T25" fmla="*/ 529 h 717"/>
                <a:gd name="T26" fmla="*/ 524 w 2506"/>
                <a:gd name="T27" fmla="*/ 503 h 717"/>
                <a:gd name="T28" fmla="*/ 563 w 2506"/>
                <a:gd name="T29" fmla="*/ 462 h 717"/>
                <a:gd name="T30" fmla="*/ 582 w 2506"/>
                <a:gd name="T31" fmla="*/ 427 h 717"/>
                <a:gd name="T32" fmla="*/ 591 w 2506"/>
                <a:gd name="T33" fmla="*/ 403 h 717"/>
                <a:gd name="T34" fmla="*/ 597 w 2506"/>
                <a:gd name="T35" fmla="*/ 358 h 717"/>
                <a:gd name="T36" fmla="*/ 591 w 2506"/>
                <a:gd name="T37" fmla="*/ 314 h 717"/>
                <a:gd name="T38" fmla="*/ 589 w 2506"/>
                <a:gd name="T39" fmla="*/ 311 h 717"/>
                <a:gd name="T40" fmla="*/ 572 w 2506"/>
                <a:gd name="T41" fmla="*/ 269 h 717"/>
                <a:gd name="T42" fmla="*/ 545 w 2506"/>
                <a:gd name="T43" fmla="*/ 233 h 717"/>
                <a:gd name="T44" fmla="*/ 501 w 2506"/>
                <a:gd name="T45" fmla="*/ 200 h 717"/>
                <a:gd name="T46" fmla="*/ 447 w 2506"/>
                <a:gd name="T47" fmla="*/ 181 h 717"/>
                <a:gd name="T48" fmla="*/ 120 w 2506"/>
                <a:gd name="T49" fmla="*/ 179 h 717"/>
                <a:gd name="T50" fmla="*/ 79 w 2506"/>
                <a:gd name="T51" fmla="*/ 3 h 717"/>
                <a:gd name="T52" fmla="*/ 108 w 2506"/>
                <a:gd name="T53" fmla="*/ 25 h 717"/>
                <a:gd name="T54" fmla="*/ 120 w 2506"/>
                <a:gd name="T55" fmla="*/ 59 h 717"/>
                <a:gd name="T56" fmla="*/ 458 w 2506"/>
                <a:gd name="T57" fmla="*/ 63 h 717"/>
                <a:gd name="T58" fmla="*/ 535 w 2506"/>
                <a:gd name="T59" fmla="*/ 84 h 717"/>
                <a:gd name="T60" fmla="*/ 601 w 2506"/>
                <a:gd name="T61" fmla="*/ 124 h 717"/>
                <a:gd name="T62" fmla="*/ 655 w 2506"/>
                <a:gd name="T63" fmla="*/ 179 h 717"/>
                <a:gd name="T64" fmla="*/ 2359 w 2506"/>
                <a:gd name="T65" fmla="*/ 182 h 717"/>
                <a:gd name="T66" fmla="*/ 2417 w 2506"/>
                <a:gd name="T67" fmla="*/ 204 h 717"/>
                <a:gd name="T68" fmla="*/ 2464 w 2506"/>
                <a:gd name="T69" fmla="*/ 243 h 717"/>
                <a:gd name="T70" fmla="*/ 2494 w 2506"/>
                <a:gd name="T71" fmla="*/ 296 h 717"/>
                <a:gd name="T72" fmla="*/ 2506 w 2506"/>
                <a:gd name="T73" fmla="*/ 358 h 717"/>
                <a:gd name="T74" fmla="*/ 2494 w 2506"/>
                <a:gd name="T75" fmla="*/ 421 h 717"/>
                <a:gd name="T76" fmla="*/ 2464 w 2506"/>
                <a:gd name="T77" fmla="*/ 473 h 717"/>
                <a:gd name="T78" fmla="*/ 2417 w 2506"/>
                <a:gd name="T79" fmla="*/ 513 h 717"/>
                <a:gd name="T80" fmla="*/ 2359 w 2506"/>
                <a:gd name="T81" fmla="*/ 534 h 717"/>
                <a:gd name="T82" fmla="*/ 655 w 2506"/>
                <a:gd name="T83" fmla="*/ 537 h 717"/>
                <a:gd name="T84" fmla="*/ 601 w 2506"/>
                <a:gd name="T85" fmla="*/ 593 h 717"/>
                <a:gd name="T86" fmla="*/ 535 w 2506"/>
                <a:gd name="T87" fmla="*/ 633 h 717"/>
                <a:gd name="T88" fmla="*/ 458 w 2506"/>
                <a:gd name="T89" fmla="*/ 655 h 717"/>
                <a:gd name="T90" fmla="*/ 120 w 2506"/>
                <a:gd name="T91" fmla="*/ 657 h 717"/>
                <a:gd name="T92" fmla="*/ 108 w 2506"/>
                <a:gd name="T93" fmla="*/ 693 h 717"/>
                <a:gd name="T94" fmla="*/ 79 w 2506"/>
                <a:gd name="T95" fmla="*/ 713 h 717"/>
                <a:gd name="T96" fmla="*/ 41 w 2506"/>
                <a:gd name="T97" fmla="*/ 713 h 717"/>
                <a:gd name="T98" fmla="*/ 11 w 2506"/>
                <a:gd name="T99" fmla="*/ 693 h 717"/>
                <a:gd name="T100" fmla="*/ 0 w 2506"/>
                <a:gd name="T101" fmla="*/ 657 h 717"/>
                <a:gd name="T102" fmla="*/ 4 w 2506"/>
                <a:gd name="T103" fmla="*/ 41 h 717"/>
                <a:gd name="T104" fmla="*/ 24 w 2506"/>
                <a:gd name="T105" fmla="*/ 12 h 717"/>
                <a:gd name="T106" fmla="*/ 60 w 2506"/>
                <a:gd name="T107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06" h="717">
                  <a:moveTo>
                    <a:pt x="120" y="179"/>
                  </a:moveTo>
                  <a:lnTo>
                    <a:pt x="120" y="298"/>
                  </a:lnTo>
                  <a:lnTo>
                    <a:pt x="144" y="298"/>
                  </a:lnTo>
                  <a:lnTo>
                    <a:pt x="173" y="298"/>
                  </a:lnTo>
                  <a:lnTo>
                    <a:pt x="209" y="298"/>
                  </a:lnTo>
                  <a:lnTo>
                    <a:pt x="251" y="298"/>
                  </a:lnTo>
                  <a:lnTo>
                    <a:pt x="301" y="298"/>
                  </a:lnTo>
                  <a:lnTo>
                    <a:pt x="358" y="298"/>
                  </a:lnTo>
                  <a:lnTo>
                    <a:pt x="377" y="302"/>
                  </a:lnTo>
                  <a:lnTo>
                    <a:pt x="393" y="310"/>
                  </a:lnTo>
                  <a:lnTo>
                    <a:pt x="406" y="323"/>
                  </a:lnTo>
                  <a:lnTo>
                    <a:pt x="415" y="340"/>
                  </a:lnTo>
                  <a:lnTo>
                    <a:pt x="418" y="358"/>
                  </a:lnTo>
                  <a:lnTo>
                    <a:pt x="415" y="378"/>
                  </a:lnTo>
                  <a:lnTo>
                    <a:pt x="406" y="394"/>
                  </a:lnTo>
                  <a:lnTo>
                    <a:pt x="393" y="407"/>
                  </a:lnTo>
                  <a:lnTo>
                    <a:pt x="377" y="415"/>
                  </a:lnTo>
                  <a:lnTo>
                    <a:pt x="358" y="418"/>
                  </a:lnTo>
                  <a:lnTo>
                    <a:pt x="209" y="418"/>
                  </a:lnTo>
                  <a:lnTo>
                    <a:pt x="173" y="418"/>
                  </a:lnTo>
                  <a:lnTo>
                    <a:pt x="144" y="418"/>
                  </a:lnTo>
                  <a:lnTo>
                    <a:pt x="120" y="418"/>
                  </a:lnTo>
                  <a:lnTo>
                    <a:pt x="120" y="537"/>
                  </a:lnTo>
                  <a:lnTo>
                    <a:pt x="418" y="537"/>
                  </a:lnTo>
                  <a:lnTo>
                    <a:pt x="447" y="535"/>
                  </a:lnTo>
                  <a:lnTo>
                    <a:pt x="474" y="529"/>
                  </a:lnTo>
                  <a:lnTo>
                    <a:pt x="501" y="517"/>
                  </a:lnTo>
                  <a:lnTo>
                    <a:pt x="524" y="503"/>
                  </a:lnTo>
                  <a:lnTo>
                    <a:pt x="545" y="484"/>
                  </a:lnTo>
                  <a:lnTo>
                    <a:pt x="563" y="462"/>
                  </a:lnTo>
                  <a:lnTo>
                    <a:pt x="572" y="447"/>
                  </a:lnTo>
                  <a:lnTo>
                    <a:pt x="582" y="427"/>
                  </a:lnTo>
                  <a:lnTo>
                    <a:pt x="589" y="406"/>
                  </a:lnTo>
                  <a:lnTo>
                    <a:pt x="591" y="403"/>
                  </a:lnTo>
                  <a:lnTo>
                    <a:pt x="595" y="381"/>
                  </a:lnTo>
                  <a:lnTo>
                    <a:pt x="597" y="358"/>
                  </a:lnTo>
                  <a:lnTo>
                    <a:pt x="595" y="336"/>
                  </a:lnTo>
                  <a:lnTo>
                    <a:pt x="591" y="314"/>
                  </a:lnTo>
                  <a:lnTo>
                    <a:pt x="591" y="313"/>
                  </a:lnTo>
                  <a:lnTo>
                    <a:pt x="589" y="311"/>
                  </a:lnTo>
                  <a:lnTo>
                    <a:pt x="582" y="290"/>
                  </a:lnTo>
                  <a:lnTo>
                    <a:pt x="572" y="269"/>
                  </a:lnTo>
                  <a:lnTo>
                    <a:pt x="563" y="254"/>
                  </a:lnTo>
                  <a:lnTo>
                    <a:pt x="545" y="233"/>
                  </a:lnTo>
                  <a:lnTo>
                    <a:pt x="524" y="215"/>
                  </a:lnTo>
                  <a:lnTo>
                    <a:pt x="501" y="200"/>
                  </a:lnTo>
                  <a:lnTo>
                    <a:pt x="474" y="189"/>
                  </a:lnTo>
                  <a:lnTo>
                    <a:pt x="447" y="181"/>
                  </a:lnTo>
                  <a:lnTo>
                    <a:pt x="418" y="179"/>
                  </a:lnTo>
                  <a:lnTo>
                    <a:pt x="120" y="179"/>
                  </a:lnTo>
                  <a:close/>
                  <a:moveTo>
                    <a:pt x="60" y="0"/>
                  </a:moveTo>
                  <a:lnTo>
                    <a:pt x="79" y="3"/>
                  </a:lnTo>
                  <a:lnTo>
                    <a:pt x="95" y="12"/>
                  </a:lnTo>
                  <a:lnTo>
                    <a:pt x="108" y="25"/>
                  </a:lnTo>
                  <a:lnTo>
                    <a:pt x="116" y="41"/>
                  </a:lnTo>
                  <a:lnTo>
                    <a:pt x="120" y="59"/>
                  </a:lnTo>
                  <a:lnTo>
                    <a:pt x="418" y="59"/>
                  </a:lnTo>
                  <a:lnTo>
                    <a:pt x="458" y="63"/>
                  </a:lnTo>
                  <a:lnTo>
                    <a:pt x="497" y="70"/>
                  </a:lnTo>
                  <a:lnTo>
                    <a:pt x="535" y="84"/>
                  </a:lnTo>
                  <a:lnTo>
                    <a:pt x="569" y="102"/>
                  </a:lnTo>
                  <a:lnTo>
                    <a:pt x="601" y="124"/>
                  </a:lnTo>
                  <a:lnTo>
                    <a:pt x="630" y="150"/>
                  </a:lnTo>
                  <a:lnTo>
                    <a:pt x="655" y="179"/>
                  </a:lnTo>
                  <a:lnTo>
                    <a:pt x="2327" y="179"/>
                  </a:lnTo>
                  <a:lnTo>
                    <a:pt x="2359" y="182"/>
                  </a:lnTo>
                  <a:lnTo>
                    <a:pt x="2389" y="190"/>
                  </a:lnTo>
                  <a:lnTo>
                    <a:pt x="2417" y="204"/>
                  </a:lnTo>
                  <a:lnTo>
                    <a:pt x="2442" y="221"/>
                  </a:lnTo>
                  <a:lnTo>
                    <a:pt x="2464" y="243"/>
                  </a:lnTo>
                  <a:lnTo>
                    <a:pt x="2481" y="268"/>
                  </a:lnTo>
                  <a:lnTo>
                    <a:pt x="2494" y="296"/>
                  </a:lnTo>
                  <a:lnTo>
                    <a:pt x="2503" y="327"/>
                  </a:lnTo>
                  <a:lnTo>
                    <a:pt x="2506" y="358"/>
                  </a:lnTo>
                  <a:lnTo>
                    <a:pt x="2503" y="391"/>
                  </a:lnTo>
                  <a:lnTo>
                    <a:pt x="2494" y="421"/>
                  </a:lnTo>
                  <a:lnTo>
                    <a:pt x="2481" y="448"/>
                  </a:lnTo>
                  <a:lnTo>
                    <a:pt x="2464" y="473"/>
                  </a:lnTo>
                  <a:lnTo>
                    <a:pt x="2442" y="495"/>
                  </a:lnTo>
                  <a:lnTo>
                    <a:pt x="2417" y="513"/>
                  </a:lnTo>
                  <a:lnTo>
                    <a:pt x="2389" y="527"/>
                  </a:lnTo>
                  <a:lnTo>
                    <a:pt x="2359" y="534"/>
                  </a:lnTo>
                  <a:lnTo>
                    <a:pt x="2327" y="537"/>
                  </a:lnTo>
                  <a:lnTo>
                    <a:pt x="655" y="537"/>
                  </a:lnTo>
                  <a:lnTo>
                    <a:pt x="630" y="567"/>
                  </a:lnTo>
                  <a:lnTo>
                    <a:pt x="601" y="593"/>
                  </a:lnTo>
                  <a:lnTo>
                    <a:pt x="569" y="615"/>
                  </a:lnTo>
                  <a:lnTo>
                    <a:pt x="535" y="633"/>
                  </a:lnTo>
                  <a:lnTo>
                    <a:pt x="498" y="646"/>
                  </a:lnTo>
                  <a:lnTo>
                    <a:pt x="458" y="655"/>
                  </a:lnTo>
                  <a:lnTo>
                    <a:pt x="418" y="657"/>
                  </a:lnTo>
                  <a:lnTo>
                    <a:pt x="120" y="657"/>
                  </a:lnTo>
                  <a:lnTo>
                    <a:pt x="116" y="676"/>
                  </a:lnTo>
                  <a:lnTo>
                    <a:pt x="108" y="693"/>
                  </a:lnTo>
                  <a:lnTo>
                    <a:pt x="95" y="706"/>
                  </a:lnTo>
                  <a:lnTo>
                    <a:pt x="79" y="713"/>
                  </a:lnTo>
                  <a:lnTo>
                    <a:pt x="60" y="717"/>
                  </a:lnTo>
                  <a:lnTo>
                    <a:pt x="41" y="713"/>
                  </a:lnTo>
                  <a:lnTo>
                    <a:pt x="24" y="706"/>
                  </a:lnTo>
                  <a:lnTo>
                    <a:pt x="11" y="693"/>
                  </a:lnTo>
                  <a:lnTo>
                    <a:pt x="4" y="676"/>
                  </a:lnTo>
                  <a:lnTo>
                    <a:pt x="0" y="65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56"/>
            <p:cNvSpPr>
              <a:spLocks/>
            </p:cNvSpPr>
            <p:nvPr/>
          </p:nvSpPr>
          <p:spPr bwMode="auto">
            <a:xfrm>
              <a:off x="7356476" y="5026025"/>
              <a:ext cx="19050" cy="114300"/>
            </a:xfrm>
            <a:custGeom>
              <a:avLst/>
              <a:gdLst>
                <a:gd name="T0" fmla="*/ 60 w 120"/>
                <a:gd name="T1" fmla="*/ 0 h 717"/>
                <a:gd name="T2" fmla="*/ 79 w 120"/>
                <a:gd name="T3" fmla="*/ 3 h 717"/>
                <a:gd name="T4" fmla="*/ 95 w 120"/>
                <a:gd name="T5" fmla="*/ 12 h 717"/>
                <a:gd name="T6" fmla="*/ 108 w 120"/>
                <a:gd name="T7" fmla="*/ 25 h 717"/>
                <a:gd name="T8" fmla="*/ 116 w 120"/>
                <a:gd name="T9" fmla="*/ 41 h 717"/>
                <a:gd name="T10" fmla="*/ 120 w 120"/>
                <a:gd name="T11" fmla="*/ 59 h 717"/>
                <a:gd name="T12" fmla="*/ 120 w 120"/>
                <a:gd name="T13" fmla="*/ 657 h 717"/>
                <a:gd name="T14" fmla="*/ 116 w 120"/>
                <a:gd name="T15" fmla="*/ 676 h 717"/>
                <a:gd name="T16" fmla="*/ 108 w 120"/>
                <a:gd name="T17" fmla="*/ 693 h 717"/>
                <a:gd name="T18" fmla="*/ 95 w 120"/>
                <a:gd name="T19" fmla="*/ 706 h 717"/>
                <a:gd name="T20" fmla="*/ 79 w 120"/>
                <a:gd name="T21" fmla="*/ 713 h 717"/>
                <a:gd name="T22" fmla="*/ 60 w 120"/>
                <a:gd name="T23" fmla="*/ 717 h 717"/>
                <a:gd name="T24" fmla="*/ 41 w 120"/>
                <a:gd name="T25" fmla="*/ 713 h 717"/>
                <a:gd name="T26" fmla="*/ 24 w 120"/>
                <a:gd name="T27" fmla="*/ 706 h 717"/>
                <a:gd name="T28" fmla="*/ 11 w 120"/>
                <a:gd name="T29" fmla="*/ 693 h 717"/>
                <a:gd name="T30" fmla="*/ 4 w 120"/>
                <a:gd name="T31" fmla="*/ 676 h 717"/>
                <a:gd name="T32" fmla="*/ 0 w 120"/>
                <a:gd name="T33" fmla="*/ 657 h 717"/>
                <a:gd name="T34" fmla="*/ 0 w 120"/>
                <a:gd name="T35" fmla="*/ 59 h 717"/>
                <a:gd name="T36" fmla="*/ 4 w 120"/>
                <a:gd name="T37" fmla="*/ 41 h 717"/>
                <a:gd name="T38" fmla="*/ 11 w 120"/>
                <a:gd name="T39" fmla="*/ 25 h 717"/>
                <a:gd name="T40" fmla="*/ 24 w 120"/>
                <a:gd name="T41" fmla="*/ 12 h 717"/>
                <a:gd name="T42" fmla="*/ 42 w 120"/>
                <a:gd name="T43" fmla="*/ 3 h 717"/>
                <a:gd name="T44" fmla="*/ 60 w 120"/>
                <a:gd name="T45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717">
                  <a:moveTo>
                    <a:pt x="60" y="0"/>
                  </a:moveTo>
                  <a:lnTo>
                    <a:pt x="79" y="3"/>
                  </a:lnTo>
                  <a:lnTo>
                    <a:pt x="95" y="12"/>
                  </a:lnTo>
                  <a:lnTo>
                    <a:pt x="108" y="25"/>
                  </a:lnTo>
                  <a:lnTo>
                    <a:pt x="116" y="41"/>
                  </a:lnTo>
                  <a:lnTo>
                    <a:pt x="120" y="59"/>
                  </a:lnTo>
                  <a:lnTo>
                    <a:pt x="120" y="657"/>
                  </a:lnTo>
                  <a:lnTo>
                    <a:pt x="116" y="676"/>
                  </a:lnTo>
                  <a:lnTo>
                    <a:pt x="108" y="693"/>
                  </a:lnTo>
                  <a:lnTo>
                    <a:pt x="95" y="706"/>
                  </a:lnTo>
                  <a:lnTo>
                    <a:pt x="79" y="713"/>
                  </a:lnTo>
                  <a:lnTo>
                    <a:pt x="60" y="717"/>
                  </a:lnTo>
                  <a:lnTo>
                    <a:pt x="41" y="713"/>
                  </a:lnTo>
                  <a:lnTo>
                    <a:pt x="24" y="706"/>
                  </a:lnTo>
                  <a:lnTo>
                    <a:pt x="11" y="693"/>
                  </a:lnTo>
                  <a:lnTo>
                    <a:pt x="4" y="676"/>
                  </a:lnTo>
                  <a:lnTo>
                    <a:pt x="0" y="65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57"/>
            <p:cNvSpPr>
              <a:spLocks/>
            </p:cNvSpPr>
            <p:nvPr/>
          </p:nvSpPr>
          <p:spPr bwMode="auto">
            <a:xfrm>
              <a:off x="7356476" y="5149850"/>
              <a:ext cx="19050" cy="112713"/>
            </a:xfrm>
            <a:custGeom>
              <a:avLst/>
              <a:gdLst>
                <a:gd name="T0" fmla="*/ 60 w 120"/>
                <a:gd name="T1" fmla="*/ 0 h 717"/>
                <a:gd name="T2" fmla="*/ 79 w 120"/>
                <a:gd name="T3" fmla="*/ 4 h 717"/>
                <a:gd name="T4" fmla="*/ 95 w 120"/>
                <a:gd name="T5" fmla="*/ 12 h 717"/>
                <a:gd name="T6" fmla="*/ 108 w 120"/>
                <a:gd name="T7" fmla="*/ 25 h 717"/>
                <a:gd name="T8" fmla="*/ 116 w 120"/>
                <a:gd name="T9" fmla="*/ 42 h 717"/>
                <a:gd name="T10" fmla="*/ 120 w 120"/>
                <a:gd name="T11" fmla="*/ 60 h 717"/>
                <a:gd name="T12" fmla="*/ 120 w 120"/>
                <a:gd name="T13" fmla="*/ 658 h 717"/>
                <a:gd name="T14" fmla="*/ 116 w 120"/>
                <a:gd name="T15" fmla="*/ 676 h 717"/>
                <a:gd name="T16" fmla="*/ 108 w 120"/>
                <a:gd name="T17" fmla="*/ 693 h 717"/>
                <a:gd name="T18" fmla="*/ 95 w 120"/>
                <a:gd name="T19" fmla="*/ 705 h 717"/>
                <a:gd name="T20" fmla="*/ 79 w 120"/>
                <a:gd name="T21" fmla="*/ 714 h 717"/>
                <a:gd name="T22" fmla="*/ 60 w 120"/>
                <a:gd name="T23" fmla="*/ 717 h 717"/>
                <a:gd name="T24" fmla="*/ 41 w 120"/>
                <a:gd name="T25" fmla="*/ 714 h 717"/>
                <a:gd name="T26" fmla="*/ 24 w 120"/>
                <a:gd name="T27" fmla="*/ 705 h 717"/>
                <a:gd name="T28" fmla="*/ 11 w 120"/>
                <a:gd name="T29" fmla="*/ 693 h 717"/>
                <a:gd name="T30" fmla="*/ 4 w 120"/>
                <a:gd name="T31" fmla="*/ 676 h 717"/>
                <a:gd name="T32" fmla="*/ 0 w 120"/>
                <a:gd name="T33" fmla="*/ 658 h 717"/>
                <a:gd name="T34" fmla="*/ 0 w 120"/>
                <a:gd name="T35" fmla="*/ 60 h 717"/>
                <a:gd name="T36" fmla="*/ 4 w 120"/>
                <a:gd name="T37" fmla="*/ 42 h 717"/>
                <a:gd name="T38" fmla="*/ 11 w 120"/>
                <a:gd name="T39" fmla="*/ 25 h 717"/>
                <a:gd name="T40" fmla="*/ 24 w 120"/>
                <a:gd name="T41" fmla="*/ 12 h 717"/>
                <a:gd name="T42" fmla="*/ 42 w 120"/>
                <a:gd name="T43" fmla="*/ 4 h 717"/>
                <a:gd name="T44" fmla="*/ 60 w 120"/>
                <a:gd name="T45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717">
                  <a:moveTo>
                    <a:pt x="60" y="0"/>
                  </a:moveTo>
                  <a:lnTo>
                    <a:pt x="79" y="4"/>
                  </a:lnTo>
                  <a:lnTo>
                    <a:pt x="95" y="12"/>
                  </a:lnTo>
                  <a:lnTo>
                    <a:pt x="108" y="25"/>
                  </a:lnTo>
                  <a:lnTo>
                    <a:pt x="116" y="42"/>
                  </a:lnTo>
                  <a:lnTo>
                    <a:pt x="120" y="60"/>
                  </a:lnTo>
                  <a:lnTo>
                    <a:pt x="120" y="658"/>
                  </a:lnTo>
                  <a:lnTo>
                    <a:pt x="116" y="676"/>
                  </a:lnTo>
                  <a:lnTo>
                    <a:pt x="108" y="693"/>
                  </a:lnTo>
                  <a:lnTo>
                    <a:pt x="95" y="705"/>
                  </a:lnTo>
                  <a:lnTo>
                    <a:pt x="79" y="714"/>
                  </a:lnTo>
                  <a:lnTo>
                    <a:pt x="60" y="717"/>
                  </a:lnTo>
                  <a:lnTo>
                    <a:pt x="41" y="714"/>
                  </a:lnTo>
                  <a:lnTo>
                    <a:pt x="24" y="705"/>
                  </a:lnTo>
                  <a:lnTo>
                    <a:pt x="11" y="693"/>
                  </a:lnTo>
                  <a:lnTo>
                    <a:pt x="4" y="676"/>
                  </a:lnTo>
                  <a:lnTo>
                    <a:pt x="0" y="658"/>
                  </a:lnTo>
                  <a:lnTo>
                    <a:pt x="0" y="60"/>
                  </a:lnTo>
                  <a:lnTo>
                    <a:pt x="4" y="42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2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58"/>
            <p:cNvSpPr>
              <a:spLocks/>
            </p:cNvSpPr>
            <p:nvPr/>
          </p:nvSpPr>
          <p:spPr bwMode="auto">
            <a:xfrm>
              <a:off x="7327901" y="5159375"/>
              <a:ext cx="19050" cy="112713"/>
            </a:xfrm>
            <a:custGeom>
              <a:avLst/>
              <a:gdLst>
                <a:gd name="T0" fmla="*/ 60 w 120"/>
                <a:gd name="T1" fmla="*/ 0 h 717"/>
                <a:gd name="T2" fmla="*/ 79 w 120"/>
                <a:gd name="T3" fmla="*/ 3 h 717"/>
                <a:gd name="T4" fmla="*/ 95 w 120"/>
                <a:gd name="T5" fmla="*/ 12 h 717"/>
                <a:gd name="T6" fmla="*/ 108 w 120"/>
                <a:gd name="T7" fmla="*/ 25 h 717"/>
                <a:gd name="T8" fmla="*/ 116 w 120"/>
                <a:gd name="T9" fmla="*/ 41 h 717"/>
                <a:gd name="T10" fmla="*/ 120 w 120"/>
                <a:gd name="T11" fmla="*/ 60 h 717"/>
                <a:gd name="T12" fmla="*/ 120 w 120"/>
                <a:gd name="T13" fmla="*/ 657 h 717"/>
                <a:gd name="T14" fmla="*/ 116 w 120"/>
                <a:gd name="T15" fmla="*/ 676 h 717"/>
                <a:gd name="T16" fmla="*/ 108 w 120"/>
                <a:gd name="T17" fmla="*/ 693 h 717"/>
                <a:gd name="T18" fmla="*/ 95 w 120"/>
                <a:gd name="T19" fmla="*/ 706 h 717"/>
                <a:gd name="T20" fmla="*/ 79 w 120"/>
                <a:gd name="T21" fmla="*/ 714 h 717"/>
                <a:gd name="T22" fmla="*/ 60 w 120"/>
                <a:gd name="T23" fmla="*/ 717 h 717"/>
                <a:gd name="T24" fmla="*/ 41 w 120"/>
                <a:gd name="T25" fmla="*/ 714 h 717"/>
                <a:gd name="T26" fmla="*/ 24 w 120"/>
                <a:gd name="T27" fmla="*/ 706 h 717"/>
                <a:gd name="T28" fmla="*/ 11 w 120"/>
                <a:gd name="T29" fmla="*/ 693 h 717"/>
                <a:gd name="T30" fmla="*/ 4 w 120"/>
                <a:gd name="T31" fmla="*/ 676 h 717"/>
                <a:gd name="T32" fmla="*/ 0 w 120"/>
                <a:gd name="T33" fmla="*/ 657 h 717"/>
                <a:gd name="T34" fmla="*/ 0 w 120"/>
                <a:gd name="T35" fmla="*/ 60 h 717"/>
                <a:gd name="T36" fmla="*/ 4 w 120"/>
                <a:gd name="T37" fmla="*/ 41 h 717"/>
                <a:gd name="T38" fmla="*/ 11 w 120"/>
                <a:gd name="T39" fmla="*/ 25 h 717"/>
                <a:gd name="T40" fmla="*/ 24 w 120"/>
                <a:gd name="T41" fmla="*/ 12 h 717"/>
                <a:gd name="T42" fmla="*/ 41 w 120"/>
                <a:gd name="T43" fmla="*/ 3 h 717"/>
                <a:gd name="T44" fmla="*/ 60 w 120"/>
                <a:gd name="T45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717">
                  <a:moveTo>
                    <a:pt x="60" y="0"/>
                  </a:moveTo>
                  <a:lnTo>
                    <a:pt x="79" y="3"/>
                  </a:lnTo>
                  <a:lnTo>
                    <a:pt x="95" y="12"/>
                  </a:lnTo>
                  <a:lnTo>
                    <a:pt x="108" y="25"/>
                  </a:lnTo>
                  <a:lnTo>
                    <a:pt x="116" y="41"/>
                  </a:lnTo>
                  <a:lnTo>
                    <a:pt x="120" y="60"/>
                  </a:lnTo>
                  <a:lnTo>
                    <a:pt x="120" y="657"/>
                  </a:lnTo>
                  <a:lnTo>
                    <a:pt x="116" y="676"/>
                  </a:lnTo>
                  <a:lnTo>
                    <a:pt x="108" y="693"/>
                  </a:lnTo>
                  <a:lnTo>
                    <a:pt x="95" y="706"/>
                  </a:lnTo>
                  <a:lnTo>
                    <a:pt x="79" y="714"/>
                  </a:lnTo>
                  <a:lnTo>
                    <a:pt x="60" y="717"/>
                  </a:lnTo>
                  <a:lnTo>
                    <a:pt x="41" y="714"/>
                  </a:lnTo>
                  <a:lnTo>
                    <a:pt x="24" y="706"/>
                  </a:lnTo>
                  <a:lnTo>
                    <a:pt x="11" y="693"/>
                  </a:lnTo>
                  <a:lnTo>
                    <a:pt x="4" y="676"/>
                  </a:lnTo>
                  <a:lnTo>
                    <a:pt x="0" y="657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59"/>
            <p:cNvSpPr>
              <a:spLocks/>
            </p:cNvSpPr>
            <p:nvPr/>
          </p:nvSpPr>
          <p:spPr bwMode="auto">
            <a:xfrm>
              <a:off x="7280276" y="5026025"/>
              <a:ext cx="66675" cy="125413"/>
            </a:xfrm>
            <a:custGeom>
              <a:avLst/>
              <a:gdLst>
                <a:gd name="T0" fmla="*/ 358 w 418"/>
                <a:gd name="T1" fmla="*/ 0 h 794"/>
                <a:gd name="T2" fmla="*/ 377 w 418"/>
                <a:gd name="T3" fmla="*/ 3 h 794"/>
                <a:gd name="T4" fmla="*/ 393 w 418"/>
                <a:gd name="T5" fmla="*/ 12 h 794"/>
                <a:gd name="T6" fmla="*/ 406 w 418"/>
                <a:gd name="T7" fmla="*/ 25 h 794"/>
                <a:gd name="T8" fmla="*/ 414 w 418"/>
                <a:gd name="T9" fmla="*/ 41 h 794"/>
                <a:gd name="T10" fmla="*/ 418 w 418"/>
                <a:gd name="T11" fmla="*/ 59 h 794"/>
                <a:gd name="T12" fmla="*/ 418 w 418"/>
                <a:gd name="T13" fmla="*/ 734 h 794"/>
                <a:gd name="T14" fmla="*/ 414 w 418"/>
                <a:gd name="T15" fmla="*/ 752 h 794"/>
                <a:gd name="T16" fmla="*/ 406 w 418"/>
                <a:gd name="T17" fmla="*/ 770 h 794"/>
                <a:gd name="T18" fmla="*/ 393 w 418"/>
                <a:gd name="T19" fmla="*/ 782 h 794"/>
                <a:gd name="T20" fmla="*/ 377 w 418"/>
                <a:gd name="T21" fmla="*/ 791 h 794"/>
                <a:gd name="T22" fmla="*/ 358 w 418"/>
                <a:gd name="T23" fmla="*/ 794 h 794"/>
                <a:gd name="T24" fmla="*/ 339 w 418"/>
                <a:gd name="T25" fmla="*/ 791 h 794"/>
                <a:gd name="T26" fmla="*/ 322 w 418"/>
                <a:gd name="T27" fmla="*/ 782 h 794"/>
                <a:gd name="T28" fmla="*/ 309 w 418"/>
                <a:gd name="T29" fmla="*/ 770 h 794"/>
                <a:gd name="T30" fmla="*/ 302 w 418"/>
                <a:gd name="T31" fmla="*/ 752 h 794"/>
                <a:gd name="T32" fmla="*/ 298 w 418"/>
                <a:gd name="T33" fmla="*/ 734 h 794"/>
                <a:gd name="T34" fmla="*/ 298 w 418"/>
                <a:gd name="T35" fmla="*/ 597 h 794"/>
                <a:gd name="T36" fmla="*/ 60 w 418"/>
                <a:gd name="T37" fmla="*/ 597 h 794"/>
                <a:gd name="T38" fmla="*/ 40 w 418"/>
                <a:gd name="T39" fmla="*/ 594 h 794"/>
                <a:gd name="T40" fmla="*/ 24 w 418"/>
                <a:gd name="T41" fmla="*/ 585 h 794"/>
                <a:gd name="T42" fmla="*/ 11 w 418"/>
                <a:gd name="T43" fmla="*/ 573 h 794"/>
                <a:gd name="T44" fmla="*/ 3 w 418"/>
                <a:gd name="T45" fmla="*/ 556 h 794"/>
                <a:gd name="T46" fmla="*/ 0 w 418"/>
                <a:gd name="T47" fmla="*/ 537 h 794"/>
                <a:gd name="T48" fmla="*/ 3 w 418"/>
                <a:gd name="T49" fmla="*/ 519 h 794"/>
                <a:gd name="T50" fmla="*/ 11 w 418"/>
                <a:gd name="T51" fmla="*/ 503 h 794"/>
                <a:gd name="T52" fmla="*/ 24 w 418"/>
                <a:gd name="T53" fmla="*/ 490 h 794"/>
                <a:gd name="T54" fmla="*/ 40 w 418"/>
                <a:gd name="T55" fmla="*/ 481 h 794"/>
                <a:gd name="T56" fmla="*/ 60 w 418"/>
                <a:gd name="T57" fmla="*/ 478 h 794"/>
                <a:gd name="T58" fmla="*/ 298 w 418"/>
                <a:gd name="T59" fmla="*/ 478 h 794"/>
                <a:gd name="T60" fmla="*/ 298 w 418"/>
                <a:gd name="T61" fmla="*/ 418 h 794"/>
                <a:gd name="T62" fmla="*/ 60 w 418"/>
                <a:gd name="T63" fmla="*/ 418 h 794"/>
                <a:gd name="T64" fmla="*/ 40 w 418"/>
                <a:gd name="T65" fmla="*/ 415 h 794"/>
                <a:gd name="T66" fmla="*/ 24 w 418"/>
                <a:gd name="T67" fmla="*/ 407 h 794"/>
                <a:gd name="T68" fmla="*/ 11 w 418"/>
                <a:gd name="T69" fmla="*/ 394 h 794"/>
                <a:gd name="T70" fmla="*/ 3 w 418"/>
                <a:gd name="T71" fmla="*/ 378 h 794"/>
                <a:gd name="T72" fmla="*/ 0 w 418"/>
                <a:gd name="T73" fmla="*/ 358 h 794"/>
                <a:gd name="T74" fmla="*/ 3 w 418"/>
                <a:gd name="T75" fmla="*/ 340 h 794"/>
                <a:gd name="T76" fmla="*/ 11 w 418"/>
                <a:gd name="T77" fmla="*/ 323 h 794"/>
                <a:gd name="T78" fmla="*/ 24 w 418"/>
                <a:gd name="T79" fmla="*/ 310 h 794"/>
                <a:gd name="T80" fmla="*/ 40 w 418"/>
                <a:gd name="T81" fmla="*/ 302 h 794"/>
                <a:gd name="T82" fmla="*/ 60 w 418"/>
                <a:gd name="T83" fmla="*/ 298 h 794"/>
                <a:gd name="T84" fmla="*/ 298 w 418"/>
                <a:gd name="T85" fmla="*/ 298 h 794"/>
                <a:gd name="T86" fmla="*/ 298 w 418"/>
                <a:gd name="T87" fmla="*/ 239 h 794"/>
                <a:gd name="T88" fmla="*/ 60 w 418"/>
                <a:gd name="T89" fmla="*/ 239 h 794"/>
                <a:gd name="T90" fmla="*/ 40 w 418"/>
                <a:gd name="T91" fmla="*/ 235 h 794"/>
                <a:gd name="T92" fmla="*/ 24 w 418"/>
                <a:gd name="T93" fmla="*/ 228 h 794"/>
                <a:gd name="T94" fmla="*/ 11 w 418"/>
                <a:gd name="T95" fmla="*/ 215 h 794"/>
                <a:gd name="T96" fmla="*/ 3 w 418"/>
                <a:gd name="T97" fmla="*/ 197 h 794"/>
                <a:gd name="T98" fmla="*/ 0 w 418"/>
                <a:gd name="T99" fmla="*/ 179 h 794"/>
                <a:gd name="T100" fmla="*/ 3 w 418"/>
                <a:gd name="T101" fmla="*/ 160 h 794"/>
                <a:gd name="T102" fmla="*/ 11 w 418"/>
                <a:gd name="T103" fmla="*/ 144 h 794"/>
                <a:gd name="T104" fmla="*/ 24 w 418"/>
                <a:gd name="T105" fmla="*/ 131 h 794"/>
                <a:gd name="T106" fmla="*/ 40 w 418"/>
                <a:gd name="T107" fmla="*/ 122 h 794"/>
                <a:gd name="T108" fmla="*/ 60 w 418"/>
                <a:gd name="T109" fmla="*/ 119 h 794"/>
                <a:gd name="T110" fmla="*/ 298 w 418"/>
                <a:gd name="T111" fmla="*/ 119 h 794"/>
                <a:gd name="T112" fmla="*/ 298 w 418"/>
                <a:gd name="T113" fmla="*/ 59 h 794"/>
                <a:gd name="T114" fmla="*/ 302 w 418"/>
                <a:gd name="T115" fmla="*/ 41 h 794"/>
                <a:gd name="T116" fmla="*/ 309 w 418"/>
                <a:gd name="T117" fmla="*/ 25 h 794"/>
                <a:gd name="T118" fmla="*/ 322 w 418"/>
                <a:gd name="T119" fmla="*/ 12 h 794"/>
                <a:gd name="T120" fmla="*/ 339 w 418"/>
                <a:gd name="T121" fmla="*/ 3 h 794"/>
                <a:gd name="T122" fmla="*/ 358 w 418"/>
                <a:gd name="T123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8" h="794">
                  <a:moveTo>
                    <a:pt x="358" y="0"/>
                  </a:moveTo>
                  <a:lnTo>
                    <a:pt x="377" y="3"/>
                  </a:lnTo>
                  <a:lnTo>
                    <a:pt x="393" y="12"/>
                  </a:lnTo>
                  <a:lnTo>
                    <a:pt x="406" y="25"/>
                  </a:lnTo>
                  <a:lnTo>
                    <a:pt x="414" y="41"/>
                  </a:lnTo>
                  <a:lnTo>
                    <a:pt x="418" y="59"/>
                  </a:lnTo>
                  <a:lnTo>
                    <a:pt x="418" y="734"/>
                  </a:lnTo>
                  <a:lnTo>
                    <a:pt x="414" y="752"/>
                  </a:lnTo>
                  <a:lnTo>
                    <a:pt x="406" y="770"/>
                  </a:lnTo>
                  <a:lnTo>
                    <a:pt x="393" y="782"/>
                  </a:lnTo>
                  <a:lnTo>
                    <a:pt x="377" y="791"/>
                  </a:lnTo>
                  <a:lnTo>
                    <a:pt x="358" y="794"/>
                  </a:lnTo>
                  <a:lnTo>
                    <a:pt x="339" y="791"/>
                  </a:lnTo>
                  <a:lnTo>
                    <a:pt x="322" y="782"/>
                  </a:lnTo>
                  <a:lnTo>
                    <a:pt x="309" y="770"/>
                  </a:lnTo>
                  <a:lnTo>
                    <a:pt x="302" y="752"/>
                  </a:lnTo>
                  <a:lnTo>
                    <a:pt x="298" y="734"/>
                  </a:lnTo>
                  <a:lnTo>
                    <a:pt x="298" y="597"/>
                  </a:lnTo>
                  <a:lnTo>
                    <a:pt x="60" y="597"/>
                  </a:lnTo>
                  <a:lnTo>
                    <a:pt x="40" y="594"/>
                  </a:lnTo>
                  <a:lnTo>
                    <a:pt x="24" y="585"/>
                  </a:lnTo>
                  <a:lnTo>
                    <a:pt x="11" y="573"/>
                  </a:lnTo>
                  <a:lnTo>
                    <a:pt x="3" y="556"/>
                  </a:lnTo>
                  <a:lnTo>
                    <a:pt x="0" y="537"/>
                  </a:lnTo>
                  <a:lnTo>
                    <a:pt x="3" y="519"/>
                  </a:lnTo>
                  <a:lnTo>
                    <a:pt x="11" y="503"/>
                  </a:lnTo>
                  <a:lnTo>
                    <a:pt x="24" y="490"/>
                  </a:lnTo>
                  <a:lnTo>
                    <a:pt x="40" y="481"/>
                  </a:lnTo>
                  <a:lnTo>
                    <a:pt x="60" y="478"/>
                  </a:lnTo>
                  <a:lnTo>
                    <a:pt x="298" y="478"/>
                  </a:lnTo>
                  <a:lnTo>
                    <a:pt x="298" y="418"/>
                  </a:lnTo>
                  <a:lnTo>
                    <a:pt x="60" y="418"/>
                  </a:lnTo>
                  <a:lnTo>
                    <a:pt x="40" y="415"/>
                  </a:lnTo>
                  <a:lnTo>
                    <a:pt x="24" y="407"/>
                  </a:lnTo>
                  <a:lnTo>
                    <a:pt x="11" y="394"/>
                  </a:lnTo>
                  <a:lnTo>
                    <a:pt x="3" y="378"/>
                  </a:lnTo>
                  <a:lnTo>
                    <a:pt x="0" y="358"/>
                  </a:lnTo>
                  <a:lnTo>
                    <a:pt x="3" y="340"/>
                  </a:lnTo>
                  <a:lnTo>
                    <a:pt x="11" y="323"/>
                  </a:lnTo>
                  <a:lnTo>
                    <a:pt x="24" y="310"/>
                  </a:lnTo>
                  <a:lnTo>
                    <a:pt x="40" y="302"/>
                  </a:lnTo>
                  <a:lnTo>
                    <a:pt x="60" y="298"/>
                  </a:lnTo>
                  <a:lnTo>
                    <a:pt x="298" y="298"/>
                  </a:lnTo>
                  <a:lnTo>
                    <a:pt x="298" y="239"/>
                  </a:lnTo>
                  <a:lnTo>
                    <a:pt x="60" y="239"/>
                  </a:lnTo>
                  <a:lnTo>
                    <a:pt x="40" y="235"/>
                  </a:lnTo>
                  <a:lnTo>
                    <a:pt x="24" y="228"/>
                  </a:lnTo>
                  <a:lnTo>
                    <a:pt x="11" y="215"/>
                  </a:lnTo>
                  <a:lnTo>
                    <a:pt x="3" y="197"/>
                  </a:lnTo>
                  <a:lnTo>
                    <a:pt x="0" y="179"/>
                  </a:lnTo>
                  <a:lnTo>
                    <a:pt x="3" y="160"/>
                  </a:lnTo>
                  <a:lnTo>
                    <a:pt x="11" y="144"/>
                  </a:lnTo>
                  <a:lnTo>
                    <a:pt x="24" y="131"/>
                  </a:lnTo>
                  <a:lnTo>
                    <a:pt x="40" y="122"/>
                  </a:lnTo>
                  <a:lnTo>
                    <a:pt x="60" y="119"/>
                  </a:lnTo>
                  <a:lnTo>
                    <a:pt x="298" y="119"/>
                  </a:lnTo>
                  <a:lnTo>
                    <a:pt x="298" y="59"/>
                  </a:lnTo>
                  <a:lnTo>
                    <a:pt x="302" y="41"/>
                  </a:lnTo>
                  <a:lnTo>
                    <a:pt x="309" y="25"/>
                  </a:lnTo>
                  <a:lnTo>
                    <a:pt x="322" y="12"/>
                  </a:lnTo>
                  <a:lnTo>
                    <a:pt x="339" y="3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60"/>
            <p:cNvSpPr>
              <a:spLocks/>
            </p:cNvSpPr>
            <p:nvPr/>
          </p:nvSpPr>
          <p:spPr bwMode="auto">
            <a:xfrm>
              <a:off x="7243763" y="5272088"/>
              <a:ext cx="565150" cy="266700"/>
            </a:xfrm>
            <a:custGeom>
              <a:avLst/>
              <a:gdLst>
                <a:gd name="T0" fmla="*/ 1355 w 3564"/>
                <a:gd name="T1" fmla="*/ 69 h 1673"/>
                <a:gd name="T2" fmla="*/ 1738 w 3564"/>
                <a:gd name="T3" fmla="*/ 385 h 1673"/>
                <a:gd name="T4" fmla="*/ 1948 w 3564"/>
                <a:gd name="T5" fmla="*/ 1009 h 1673"/>
                <a:gd name="T6" fmla="*/ 2379 w 3564"/>
                <a:gd name="T7" fmla="*/ 1135 h 1673"/>
                <a:gd name="T8" fmla="*/ 2495 w 3564"/>
                <a:gd name="T9" fmla="*/ 1119 h 1673"/>
                <a:gd name="T10" fmla="*/ 2024 w 3564"/>
                <a:gd name="T11" fmla="*/ 1034 h 1673"/>
                <a:gd name="T12" fmla="*/ 2462 w 3564"/>
                <a:gd name="T13" fmla="*/ 968 h 1673"/>
                <a:gd name="T14" fmla="*/ 2732 w 3564"/>
                <a:gd name="T15" fmla="*/ 1195 h 1673"/>
                <a:gd name="T16" fmla="*/ 2472 w 3564"/>
                <a:gd name="T17" fmla="*/ 909 h 1673"/>
                <a:gd name="T18" fmla="*/ 1965 w 3564"/>
                <a:gd name="T19" fmla="*/ 818 h 1673"/>
                <a:gd name="T20" fmla="*/ 2587 w 3564"/>
                <a:gd name="T21" fmla="*/ 825 h 1673"/>
                <a:gd name="T22" fmla="*/ 2852 w 3564"/>
                <a:gd name="T23" fmla="*/ 1195 h 1673"/>
                <a:gd name="T24" fmla="*/ 2695 w 3564"/>
                <a:gd name="T25" fmla="*/ 820 h 1673"/>
                <a:gd name="T26" fmla="*/ 1926 w 3564"/>
                <a:gd name="T27" fmla="*/ 705 h 1673"/>
                <a:gd name="T28" fmla="*/ 2379 w 3564"/>
                <a:gd name="T29" fmla="*/ 598 h 1673"/>
                <a:gd name="T30" fmla="*/ 2888 w 3564"/>
                <a:gd name="T31" fmla="*/ 841 h 1673"/>
                <a:gd name="T32" fmla="*/ 3352 w 3564"/>
                <a:gd name="T33" fmla="*/ 1509 h 1673"/>
                <a:gd name="T34" fmla="*/ 564 w 3564"/>
                <a:gd name="T35" fmla="*/ 1673 h 1673"/>
                <a:gd name="T36" fmla="*/ 182 w 3564"/>
                <a:gd name="T37" fmla="*/ 1468 h 1673"/>
                <a:gd name="T38" fmla="*/ 600 w 3564"/>
                <a:gd name="T39" fmla="*/ 793 h 1673"/>
                <a:gd name="T40" fmla="*/ 1186 w 3564"/>
                <a:gd name="T41" fmla="*/ 598 h 1673"/>
                <a:gd name="T42" fmla="*/ 1204 w 3564"/>
                <a:gd name="T43" fmla="*/ 714 h 1673"/>
                <a:gd name="T44" fmla="*/ 707 w 3564"/>
                <a:gd name="T45" fmla="*/ 855 h 1673"/>
                <a:gd name="T46" fmla="*/ 603 w 3564"/>
                <a:gd name="T47" fmla="*/ 1142 h 1673"/>
                <a:gd name="T48" fmla="*/ 906 w 3564"/>
                <a:gd name="T49" fmla="*/ 804 h 1673"/>
                <a:gd name="T50" fmla="*/ 1365 w 3564"/>
                <a:gd name="T51" fmla="*/ 837 h 1673"/>
                <a:gd name="T52" fmla="*/ 930 w 3564"/>
                <a:gd name="T53" fmla="*/ 923 h 1673"/>
                <a:gd name="T54" fmla="*/ 773 w 3564"/>
                <a:gd name="T55" fmla="*/ 1195 h 1673"/>
                <a:gd name="T56" fmla="*/ 1024 w 3564"/>
                <a:gd name="T57" fmla="*/ 959 h 1673"/>
                <a:gd name="T58" fmla="*/ 1412 w 3564"/>
                <a:gd name="T59" fmla="*/ 1052 h 1673"/>
                <a:gd name="T60" fmla="*/ 929 w 3564"/>
                <a:gd name="T61" fmla="*/ 1141 h 1673"/>
                <a:gd name="T62" fmla="*/ 1365 w 3564"/>
                <a:gd name="T63" fmla="*/ 1135 h 1673"/>
                <a:gd name="T64" fmla="*/ 1462 w 3564"/>
                <a:gd name="T65" fmla="*/ 963 h 1673"/>
                <a:gd name="T66" fmla="*/ 1239 w 3564"/>
                <a:gd name="T67" fmla="*/ 540 h 1673"/>
                <a:gd name="T68" fmla="*/ 950 w 3564"/>
                <a:gd name="T69" fmla="*/ 519 h 1673"/>
                <a:gd name="T70" fmla="*/ 839 w 3564"/>
                <a:gd name="T71" fmla="*/ 574 h 1673"/>
                <a:gd name="T72" fmla="*/ 944 w 3564"/>
                <a:gd name="T73" fmla="*/ 371 h 1673"/>
                <a:gd name="T74" fmla="*/ 1232 w 3564"/>
                <a:gd name="T75" fmla="*/ 402 h 1673"/>
                <a:gd name="T76" fmla="*/ 1484 w 3564"/>
                <a:gd name="T77" fmla="*/ 643 h 1673"/>
                <a:gd name="T78" fmla="*/ 1602 w 3564"/>
                <a:gd name="T79" fmla="*/ 1195 h 1673"/>
                <a:gd name="T80" fmla="*/ 1622 w 3564"/>
                <a:gd name="T81" fmla="*/ 869 h 1673"/>
                <a:gd name="T82" fmla="*/ 1452 w 3564"/>
                <a:gd name="T83" fmla="*/ 497 h 1673"/>
                <a:gd name="T84" fmla="*/ 1066 w 3564"/>
                <a:gd name="T85" fmla="*/ 301 h 1673"/>
                <a:gd name="T86" fmla="*/ 736 w 3564"/>
                <a:gd name="T87" fmla="*/ 472 h 1673"/>
                <a:gd name="T88" fmla="*/ 649 w 3564"/>
                <a:gd name="T89" fmla="*/ 717 h 1673"/>
                <a:gd name="T90" fmla="*/ 617 w 3564"/>
                <a:gd name="T91" fmla="*/ 447 h 1673"/>
                <a:gd name="T92" fmla="*/ 955 w 3564"/>
                <a:gd name="T93" fmla="*/ 183 h 1673"/>
                <a:gd name="T94" fmla="*/ 1478 w 3564"/>
                <a:gd name="T95" fmla="*/ 353 h 1673"/>
                <a:gd name="T96" fmla="*/ 1756 w 3564"/>
                <a:gd name="T97" fmla="*/ 927 h 1673"/>
                <a:gd name="T98" fmla="*/ 1807 w 3564"/>
                <a:gd name="T99" fmla="*/ 891 h 1673"/>
                <a:gd name="T100" fmla="*/ 1609 w 3564"/>
                <a:gd name="T101" fmla="*/ 413 h 1673"/>
                <a:gd name="T102" fmla="*/ 1198 w 3564"/>
                <a:gd name="T103" fmla="*/ 140 h 1673"/>
                <a:gd name="T104" fmla="*/ 691 w 3564"/>
                <a:gd name="T105" fmla="*/ 195 h 1673"/>
                <a:gd name="T106" fmla="*/ 470 w 3564"/>
                <a:gd name="T107" fmla="*/ 598 h 1673"/>
                <a:gd name="T108" fmla="*/ 361 w 3564"/>
                <a:gd name="T109" fmla="*/ 932 h 1673"/>
                <a:gd name="T110" fmla="*/ 452 w 3564"/>
                <a:gd name="T111" fmla="*/ 264 h 1673"/>
                <a:gd name="T112" fmla="*/ 886 w 3564"/>
                <a:gd name="T113" fmla="*/ 3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64" h="1673">
                  <a:moveTo>
                    <a:pt x="947" y="0"/>
                  </a:moveTo>
                  <a:lnTo>
                    <a:pt x="1007" y="0"/>
                  </a:lnTo>
                  <a:lnTo>
                    <a:pt x="1057" y="1"/>
                  </a:lnTo>
                  <a:lnTo>
                    <a:pt x="1108" y="6"/>
                  </a:lnTo>
                  <a:lnTo>
                    <a:pt x="1158" y="12"/>
                  </a:lnTo>
                  <a:lnTo>
                    <a:pt x="1207" y="22"/>
                  </a:lnTo>
                  <a:lnTo>
                    <a:pt x="1257" y="35"/>
                  </a:lnTo>
                  <a:lnTo>
                    <a:pt x="1306" y="50"/>
                  </a:lnTo>
                  <a:lnTo>
                    <a:pt x="1355" y="69"/>
                  </a:lnTo>
                  <a:lnTo>
                    <a:pt x="1403" y="90"/>
                  </a:lnTo>
                  <a:lnTo>
                    <a:pt x="1449" y="114"/>
                  </a:lnTo>
                  <a:lnTo>
                    <a:pt x="1495" y="142"/>
                  </a:lnTo>
                  <a:lnTo>
                    <a:pt x="1540" y="174"/>
                  </a:lnTo>
                  <a:lnTo>
                    <a:pt x="1583" y="209"/>
                  </a:lnTo>
                  <a:lnTo>
                    <a:pt x="1625" y="248"/>
                  </a:lnTo>
                  <a:lnTo>
                    <a:pt x="1664" y="289"/>
                  </a:lnTo>
                  <a:lnTo>
                    <a:pt x="1702" y="335"/>
                  </a:lnTo>
                  <a:lnTo>
                    <a:pt x="1738" y="385"/>
                  </a:lnTo>
                  <a:lnTo>
                    <a:pt x="1773" y="438"/>
                  </a:lnTo>
                  <a:lnTo>
                    <a:pt x="1804" y="494"/>
                  </a:lnTo>
                  <a:lnTo>
                    <a:pt x="1833" y="555"/>
                  </a:lnTo>
                  <a:lnTo>
                    <a:pt x="1859" y="620"/>
                  </a:lnTo>
                  <a:lnTo>
                    <a:pt x="1883" y="690"/>
                  </a:lnTo>
                  <a:lnTo>
                    <a:pt x="1904" y="763"/>
                  </a:lnTo>
                  <a:lnTo>
                    <a:pt x="1922" y="841"/>
                  </a:lnTo>
                  <a:lnTo>
                    <a:pt x="1936" y="922"/>
                  </a:lnTo>
                  <a:lnTo>
                    <a:pt x="1948" y="1009"/>
                  </a:lnTo>
                  <a:lnTo>
                    <a:pt x="1956" y="1099"/>
                  </a:lnTo>
                  <a:lnTo>
                    <a:pt x="1960" y="1195"/>
                  </a:lnTo>
                  <a:lnTo>
                    <a:pt x="2021" y="1195"/>
                  </a:lnTo>
                  <a:lnTo>
                    <a:pt x="2024" y="1177"/>
                  </a:lnTo>
                  <a:lnTo>
                    <a:pt x="2032" y="1160"/>
                  </a:lnTo>
                  <a:lnTo>
                    <a:pt x="2045" y="1147"/>
                  </a:lnTo>
                  <a:lnTo>
                    <a:pt x="2061" y="1139"/>
                  </a:lnTo>
                  <a:lnTo>
                    <a:pt x="2081" y="1135"/>
                  </a:lnTo>
                  <a:lnTo>
                    <a:pt x="2379" y="1135"/>
                  </a:lnTo>
                  <a:lnTo>
                    <a:pt x="2398" y="1139"/>
                  </a:lnTo>
                  <a:lnTo>
                    <a:pt x="2414" y="1147"/>
                  </a:lnTo>
                  <a:lnTo>
                    <a:pt x="2427" y="1160"/>
                  </a:lnTo>
                  <a:lnTo>
                    <a:pt x="2435" y="1177"/>
                  </a:lnTo>
                  <a:lnTo>
                    <a:pt x="2439" y="1195"/>
                  </a:lnTo>
                  <a:lnTo>
                    <a:pt x="2547" y="1195"/>
                  </a:lnTo>
                  <a:lnTo>
                    <a:pt x="2534" y="1167"/>
                  </a:lnTo>
                  <a:lnTo>
                    <a:pt x="2517" y="1141"/>
                  </a:lnTo>
                  <a:lnTo>
                    <a:pt x="2495" y="1119"/>
                  </a:lnTo>
                  <a:lnTo>
                    <a:pt x="2470" y="1101"/>
                  </a:lnTo>
                  <a:lnTo>
                    <a:pt x="2442" y="1088"/>
                  </a:lnTo>
                  <a:lnTo>
                    <a:pt x="2412" y="1079"/>
                  </a:lnTo>
                  <a:lnTo>
                    <a:pt x="2379" y="1076"/>
                  </a:lnTo>
                  <a:lnTo>
                    <a:pt x="2081" y="1076"/>
                  </a:lnTo>
                  <a:lnTo>
                    <a:pt x="2061" y="1072"/>
                  </a:lnTo>
                  <a:lnTo>
                    <a:pt x="2045" y="1065"/>
                  </a:lnTo>
                  <a:lnTo>
                    <a:pt x="2032" y="1052"/>
                  </a:lnTo>
                  <a:lnTo>
                    <a:pt x="2024" y="1034"/>
                  </a:lnTo>
                  <a:lnTo>
                    <a:pt x="2021" y="1016"/>
                  </a:lnTo>
                  <a:lnTo>
                    <a:pt x="2024" y="997"/>
                  </a:lnTo>
                  <a:lnTo>
                    <a:pt x="2032" y="981"/>
                  </a:lnTo>
                  <a:lnTo>
                    <a:pt x="2045" y="968"/>
                  </a:lnTo>
                  <a:lnTo>
                    <a:pt x="2061" y="959"/>
                  </a:lnTo>
                  <a:lnTo>
                    <a:pt x="2081" y="956"/>
                  </a:lnTo>
                  <a:lnTo>
                    <a:pt x="2379" y="956"/>
                  </a:lnTo>
                  <a:lnTo>
                    <a:pt x="2421" y="959"/>
                  </a:lnTo>
                  <a:lnTo>
                    <a:pt x="2462" y="968"/>
                  </a:lnTo>
                  <a:lnTo>
                    <a:pt x="2501" y="982"/>
                  </a:lnTo>
                  <a:lnTo>
                    <a:pt x="2536" y="1002"/>
                  </a:lnTo>
                  <a:lnTo>
                    <a:pt x="2569" y="1025"/>
                  </a:lnTo>
                  <a:lnTo>
                    <a:pt x="2598" y="1053"/>
                  </a:lnTo>
                  <a:lnTo>
                    <a:pt x="2623" y="1083"/>
                  </a:lnTo>
                  <a:lnTo>
                    <a:pt x="2644" y="1118"/>
                  </a:lnTo>
                  <a:lnTo>
                    <a:pt x="2660" y="1156"/>
                  </a:lnTo>
                  <a:lnTo>
                    <a:pt x="2671" y="1195"/>
                  </a:lnTo>
                  <a:lnTo>
                    <a:pt x="2732" y="1195"/>
                  </a:lnTo>
                  <a:lnTo>
                    <a:pt x="2721" y="1151"/>
                  </a:lnTo>
                  <a:lnTo>
                    <a:pt x="2705" y="1107"/>
                  </a:lnTo>
                  <a:lnTo>
                    <a:pt x="2684" y="1068"/>
                  </a:lnTo>
                  <a:lnTo>
                    <a:pt x="2658" y="1031"/>
                  </a:lnTo>
                  <a:lnTo>
                    <a:pt x="2628" y="997"/>
                  </a:lnTo>
                  <a:lnTo>
                    <a:pt x="2594" y="968"/>
                  </a:lnTo>
                  <a:lnTo>
                    <a:pt x="2556" y="944"/>
                  </a:lnTo>
                  <a:lnTo>
                    <a:pt x="2515" y="923"/>
                  </a:lnTo>
                  <a:lnTo>
                    <a:pt x="2472" y="909"/>
                  </a:lnTo>
                  <a:lnTo>
                    <a:pt x="2427" y="900"/>
                  </a:lnTo>
                  <a:lnTo>
                    <a:pt x="2379" y="896"/>
                  </a:lnTo>
                  <a:lnTo>
                    <a:pt x="2021" y="896"/>
                  </a:lnTo>
                  <a:lnTo>
                    <a:pt x="2002" y="893"/>
                  </a:lnTo>
                  <a:lnTo>
                    <a:pt x="1985" y="885"/>
                  </a:lnTo>
                  <a:lnTo>
                    <a:pt x="1972" y="872"/>
                  </a:lnTo>
                  <a:lnTo>
                    <a:pt x="1965" y="855"/>
                  </a:lnTo>
                  <a:lnTo>
                    <a:pt x="1961" y="837"/>
                  </a:lnTo>
                  <a:lnTo>
                    <a:pt x="1965" y="818"/>
                  </a:lnTo>
                  <a:lnTo>
                    <a:pt x="1972" y="802"/>
                  </a:lnTo>
                  <a:lnTo>
                    <a:pt x="1985" y="789"/>
                  </a:lnTo>
                  <a:lnTo>
                    <a:pt x="2002" y="780"/>
                  </a:lnTo>
                  <a:lnTo>
                    <a:pt x="2021" y="777"/>
                  </a:lnTo>
                  <a:lnTo>
                    <a:pt x="2379" y="777"/>
                  </a:lnTo>
                  <a:lnTo>
                    <a:pt x="2434" y="780"/>
                  </a:lnTo>
                  <a:lnTo>
                    <a:pt x="2488" y="790"/>
                  </a:lnTo>
                  <a:lnTo>
                    <a:pt x="2539" y="804"/>
                  </a:lnTo>
                  <a:lnTo>
                    <a:pt x="2587" y="825"/>
                  </a:lnTo>
                  <a:lnTo>
                    <a:pt x="2633" y="851"/>
                  </a:lnTo>
                  <a:lnTo>
                    <a:pt x="2675" y="881"/>
                  </a:lnTo>
                  <a:lnTo>
                    <a:pt x="2714" y="916"/>
                  </a:lnTo>
                  <a:lnTo>
                    <a:pt x="2749" y="954"/>
                  </a:lnTo>
                  <a:lnTo>
                    <a:pt x="2779" y="996"/>
                  </a:lnTo>
                  <a:lnTo>
                    <a:pt x="2805" y="1042"/>
                  </a:lnTo>
                  <a:lnTo>
                    <a:pt x="2827" y="1091"/>
                  </a:lnTo>
                  <a:lnTo>
                    <a:pt x="2842" y="1142"/>
                  </a:lnTo>
                  <a:lnTo>
                    <a:pt x="2852" y="1195"/>
                  </a:lnTo>
                  <a:lnTo>
                    <a:pt x="2912" y="1195"/>
                  </a:lnTo>
                  <a:lnTo>
                    <a:pt x="2903" y="1139"/>
                  </a:lnTo>
                  <a:lnTo>
                    <a:pt x="2888" y="1084"/>
                  </a:lnTo>
                  <a:lnTo>
                    <a:pt x="2867" y="1032"/>
                  </a:lnTo>
                  <a:lnTo>
                    <a:pt x="2841" y="983"/>
                  </a:lnTo>
                  <a:lnTo>
                    <a:pt x="2812" y="937"/>
                  </a:lnTo>
                  <a:lnTo>
                    <a:pt x="2777" y="894"/>
                  </a:lnTo>
                  <a:lnTo>
                    <a:pt x="2738" y="855"/>
                  </a:lnTo>
                  <a:lnTo>
                    <a:pt x="2695" y="820"/>
                  </a:lnTo>
                  <a:lnTo>
                    <a:pt x="2649" y="791"/>
                  </a:lnTo>
                  <a:lnTo>
                    <a:pt x="2600" y="765"/>
                  </a:lnTo>
                  <a:lnTo>
                    <a:pt x="2548" y="744"/>
                  </a:lnTo>
                  <a:lnTo>
                    <a:pt x="2494" y="729"/>
                  </a:lnTo>
                  <a:lnTo>
                    <a:pt x="2438" y="720"/>
                  </a:lnTo>
                  <a:lnTo>
                    <a:pt x="2379" y="717"/>
                  </a:lnTo>
                  <a:lnTo>
                    <a:pt x="1961" y="717"/>
                  </a:lnTo>
                  <a:lnTo>
                    <a:pt x="1943" y="714"/>
                  </a:lnTo>
                  <a:lnTo>
                    <a:pt x="1926" y="705"/>
                  </a:lnTo>
                  <a:lnTo>
                    <a:pt x="1913" y="693"/>
                  </a:lnTo>
                  <a:lnTo>
                    <a:pt x="1905" y="677"/>
                  </a:lnTo>
                  <a:lnTo>
                    <a:pt x="1902" y="657"/>
                  </a:lnTo>
                  <a:lnTo>
                    <a:pt x="1905" y="639"/>
                  </a:lnTo>
                  <a:lnTo>
                    <a:pt x="1913" y="623"/>
                  </a:lnTo>
                  <a:lnTo>
                    <a:pt x="1926" y="610"/>
                  </a:lnTo>
                  <a:lnTo>
                    <a:pt x="1943" y="601"/>
                  </a:lnTo>
                  <a:lnTo>
                    <a:pt x="1961" y="598"/>
                  </a:lnTo>
                  <a:lnTo>
                    <a:pt x="2379" y="598"/>
                  </a:lnTo>
                  <a:lnTo>
                    <a:pt x="2446" y="601"/>
                  </a:lnTo>
                  <a:lnTo>
                    <a:pt x="2511" y="612"/>
                  </a:lnTo>
                  <a:lnTo>
                    <a:pt x="2575" y="628"/>
                  </a:lnTo>
                  <a:lnTo>
                    <a:pt x="2636" y="650"/>
                  </a:lnTo>
                  <a:lnTo>
                    <a:pt x="2694" y="678"/>
                  </a:lnTo>
                  <a:lnTo>
                    <a:pt x="2748" y="712"/>
                  </a:lnTo>
                  <a:lnTo>
                    <a:pt x="2798" y="750"/>
                  </a:lnTo>
                  <a:lnTo>
                    <a:pt x="2846" y="793"/>
                  </a:lnTo>
                  <a:lnTo>
                    <a:pt x="2888" y="841"/>
                  </a:lnTo>
                  <a:lnTo>
                    <a:pt x="2925" y="892"/>
                  </a:lnTo>
                  <a:lnTo>
                    <a:pt x="2958" y="946"/>
                  </a:lnTo>
                  <a:lnTo>
                    <a:pt x="2986" y="1005"/>
                  </a:lnTo>
                  <a:lnTo>
                    <a:pt x="3007" y="1066"/>
                  </a:lnTo>
                  <a:lnTo>
                    <a:pt x="3022" y="1130"/>
                  </a:lnTo>
                  <a:lnTo>
                    <a:pt x="3032" y="1195"/>
                  </a:lnTo>
                  <a:lnTo>
                    <a:pt x="3564" y="1195"/>
                  </a:lnTo>
                  <a:lnTo>
                    <a:pt x="3383" y="1468"/>
                  </a:lnTo>
                  <a:lnTo>
                    <a:pt x="3352" y="1509"/>
                  </a:lnTo>
                  <a:lnTo>
                    <a:pt x="3317" y="1546"/>
                  </a:lnTo>
                  <a:lnTo>
                    <a:pt x="3279" y="1579"/>
                  </a:lnTo>
                  <a:lnTo>
                    <a:pt x="3238" y="1607"/>
                  </a:lnTo>
                  <a:lnTo>
                    <a:pt x="3195" y="1630"/>
                  </a:lnTo>
                  <a:lnTo>
                    <a:pt x="3148" y="1648"/>
                  </a:lnTo>
                  <a:lnTo>
                    <a:pt x="3100" y="1662"/>
                  </a:lnTo>
                  <a:lnTo>
                    <a:pt x="3051" y="1670"/>
                  </a:lnTo>
                  <a:lnTo>
                    <a:pt x="3000" y="1673"/>
                  </a:lnTo>
                  <a:lnTo>
                    <a:pt x="564" y="1673"/>
                  </a:lnTo>
                  <a:lnTo>
                    <a:pt x="513" y="1670"/>
                  </a:lnTo>
                  <a:lnTo>
                    <a:pt x="463" y="1662"/>
                  </a:lnTo>
                  <a:lnTo>
                    <a:pt x="415" y="1648"/>
                  </a:lnTo>
                  <a:lnTo>
                    <a:pt x="370" y="1630"/>
                  </a:lnTo>
                  <a:lnTo>
                    <a:pt x="325" y="1607"/>
                  </a:lnTo>
                  <a:lnTo>
                    <a:pt x="284" y="1579"/>
                  </a:lnTo>
                  <a:lnTo>
                    <a:pt x="246" y="1546"/>
                  </a:lnTo>
                  <a:lnTo>
                    <a:pt x="213" y="1509"/>
                  </a:lnTo>
                  <a:lnTo>
                    <a:pt x="182" y="1468"/>
                  </a:lnTo>
                  <a:lnTo>
                    <a:pt x="0" y="1195"/>
                  </a:lnTo>
                  <a:lnTo>
                    <a:pt x="413" y="1195"/>
                  </a:lnTo>
                  <a:lnTo>
                    <a:pt x="422" y="1130"/>
                  </a:lnTo>
                  <a:lnTo>
                    <a:pt x="438" y="1066"/>
                  </a:lnTo>
                  <a:lnTo>
                    <a:pt x="460" y="1005"/>
                  </a:lnTo>
                  <a:lnTo>
                    <a:pt x="487" y="946"/>
                  </a:lnTo>
                  <a:lnTo>
                    <a:pt x="520" y="892"/>
                  </a:lnTo>
                  <a:lnTo>
                    <a:pt x="558" y="841"/>
                  </a:lnTo>
                  <a:lnTo>
                    <a:pt x="600" y="793"/>
                  </a:lnTo>
                  <a:lnTo>
                    <a:pt x="647" y="750"/>
                  </a:lnTo>
                  <a:lnTo>
                    <a:pt x="698" y="712"/>
                  </a:lnTo>
                  <a:lnTo>
                    <a:pt x="752" y="678"/>
                  </a:lnTo>
                  <a:lnTo>
                    <a:pt x="809" y="650"/>
                  </a:lnTo>
                  <a:lnTo>
                    <a:pt x="870" y="628"/>
                  </a:lnTo>
                  <a:lnTo>
                    <a:pt x="933" y="612"/>
                  </a:lnTo>
                  <a:lnTo>
                    <a:pt x="998" y="601"/>
                  </a:lnTo>
                  <a:lnTo>
                    <a:pt x="1066" y="598"/>
                  </a:lnTo>
                  <a:lnTo>
                    <a:pt x="1186" y="598"/>
                  </a:lnTo>
                  <a:lnTo>
                    <a:pt x="1204" y="601"/>
                  </a:lnTo>
                  <a:lnTo>
                    <a:pt x="1220" y="610"/>
                  </a:lnTo>
                  <a:lnTo>
                    <a:pt x="1233" y="623"/>
                  </a:lnTo>
                  <a:lnTo>
                    <a:pt x="1242" y="639"/>
                  </a:lnTo>
                  <a:lnTo>
                    <a:pt x="1245" y="657"/>
                  </a:lnTo>
                  <a:lnTo>
                    <a:pt x="1242" y="677"/>
                  </a:lnTo>
                  <a:lnTo>
                    <a:pt x="1233" y="693"/>
                  </a:lnTo>
                  <a:lnTo>
                    <a:pt x="1220" y="705"/>
                  </a:lnTo>
                  <a:lnTo>
                    <a:pt x="1204" y="714"/>
                  </a:lnTo>
                  <a:lnTo>
                    <a:pt x="1186" y="717"/>
                  </a:lnTo>
                  <a:lnTo>
                    <a:pt x="1066" y="717"/>
                  </a:lnTo>
                  <a:lnTo>
                    <a:pt x="1008" y="720"/>
                  </a:lnTo>
                  <a:lnTo>
                    <a:pt x="951" y="729"/>
                  </a:lnTo>
                  <a:lnTo>
                    <a:pt x="897" y="744"/>
                  </a:lnTo>
                  <a:lnTo>
                    <a:pt x="845" y="765"/>
                  </a:lnTo>
                  <a:lnTo>
                    <a:pt x="795" y="791"/>
                  </a:lnTo>
                  <a:lnTo>
                    <a:pt x="750" y="820"/>
                  </a:lnTo>
                  <a:lnTo>
                    <a:pt x="707" y="855"/>
                  </a:lnTo>
                  <a:lnTo>
                    <a:pt x="668" y="894"/>
                  </a:lnTo>
                  <a:lnTo>
                    <a:pt x="634" y="937"/>
                  </a:lnTo>
                  <a:lnTo>
                    <a:pt x="603" y="983"/>
                  </a:lnTo>
                  <a:lnTo>
                    <a:pt x="577" y="1032"/>
                  </a:lnTo>
                  <a:lnTo>
                    <a:pt x="558" y="1084"/>
                  </a:lnTo>
                  <a:lnTo>
                    <a:pt x="542" y="1139"/>
                  </a:lnTo>
                  <a:lnTo>
                    <a:pt x="533" y="1195"/>
                  </a:lnTo>
                  <a:lnTo>
                    <a:pt x="592" y="1195"/>
                  </a:lnTo>
                  <a:lnTo>
                    <a:pt x="603" y="1142"/>
                  </a:lnTo>
                  <a:lnTo>
                    <a:pt x="618" y="1091"/>
                  </a:lnTo>
                  <a:lnTo>
                    <a:pt x="639" y="1042"/>
                  </a:lnTo>
                  <a:lnTo>
                    <a:pt x="665" y="996"/>
                  </a:lnTo>
                  <a:lnTo>
                    <a:pt x="695" y="954"/>
                  </a:lnTo>
                  <a:lnTo>
                    <a:pt x="730" y="916"/>
                  </a:lnTo>
                  <a:lnTo>
                    <a:pt x="769" y="881"/>
                  </a:lnTo>
                  <a:lnTo>
                    <a:pt x="811" y="851"/>
                  </a:lnTo>
                  <a:lnTo>
                    <a:pt x="857" y="825"/>
                  </a:lnTo>
                  <a:lnTo>
                    <a:pt x="906" y="804"/>
                  </a:lnTo>
                  <a:lnTo>
                    <a:pt x="957" y="790"/>
                  </a:lnTo>
                  <a:lnTo>
                    <a:pt x="1011" y="780"/>
                  </a:lnTo>
                  <a:lnTo>
                    <a:pt x="1066" y="777"/>
                  </a:lnTo>
                  <a:lnTo>
                    <a:pt x="1305" y="777"/>
                  </a:lnTo>
                  <a:lnTo>
                    <a:pt x="1324" y="780"/>
                  </a:lnTo>
                  <a:lnTo>
                    <a:pt x="1340" y="789"/>
                  </a:lnTo>
                  <a:lnTo>
                    <a:pt x="1353" y="802"/>
                  </a:lnTo>
                  <a:lnTo>
                    <a:pt x="1361" y="818"/>
                  </a:lnTo>
                  <a:lnTo>
                    <a:pt x="1365" y="837"/>
                  </a:lnTo>
                  <a:lnTo>
                    <a:pt x="1361" y="855"/>
                  </a:lnTo>
                  <a:lnTo>
                    <a:pt x="1353" y="872"/>
                  </a:lnTo>
                  <a:lnTo>
                    <a:pt x="1340" y="885"/>
                  </a:lnTo>
                  <a:lnTo>
                    <a:pt x="1324" y="893"/>
                  </a:lnTo>
                  <a:lnTo>
                    <a:pt x="1305" y="896"/>
                  </a:lnTo>
                  <a:lnTo>
                    <a:pt x="1066" y="896"/>
                  </a:lnTo>
                  <a:lnTo>
                    <a:pt x="1019" y="900"/>
                  </a:lnTo>
                  <a:lnTo>
                    <a:pt x="973" y="909"/>
                  </a:lnTo>
                  <a:lnTo>
                    <a:pt x="930" y="923"/>
                  </a:lnTo>
                  <a:lnTo>
                    <a:pt x="890" y="944"/>
                  </a:lnTo>
                  <a:lnTo>
                    <a:pt x="852" y="968"/>
                  </a:lnTo>
                  <a:lnTo>
                    <a:pt x="818" y="997"/>
                  </a:lnTo>
                  <a:lnTo>
                    <a:pt x="788" y="1031"/>
                  </a:lnTo>
                  <a:lnTo>
                    <a:pt x="762" y="1068"/>
                  </a:lnTo>
                  <a:lnTo>
                    <a:pt x="740" y="1107"/>
                  </a:lnTo>
                  <a:lnTo>
                    <a:pt x="724" y="1151"/>
                  </a:lnTo>
                  <a:lnTo>
                    <a:pt x="714" y="1195"/>
                  </a:lnTo>
                  <a:lnTo>
                    <a:pt x="773" y="1195"/>
                  </a:lnTo>
                  <a:lnTo>
                    <a:pt x="784" y="1156"/>
                  </a:lnTo>
                  <a:lnTo>
                    <a:pt x="801" y="1118"/>
                  </a:lnTo>
                  <a:lnTo>
                    <a:pt x="822" y="1083"/>
                  </a:lnTo>
                  <a:lnTo>
                    <a:pt x="847" y="1053"/>
                  </a:lnTo>
                  <a:lnTo>
                    <a:pt x="877" y="1025"/>
                  </a:lnTo>
                  <a:lnTo>
                    <a:pt x="909" y="1002"/>
                  </a:lnTo>
                  <a:lnTo>
                    <a:pt x="945" y="982"/>
                  </a:lnTo>
                  <a:lnTo>
                    <a:pt x="983" y="968"/>
                  </a:lnTo>
                  <a:lnTo>
                    <a:pt x="1024" y="959"/>
                  </a:lnTo>
                  <a:lnTo>
                    <a:pt x="1066" y="956"/>
                  </a:lnTo>
                  <a:lnTo>
                    <a:pt x="1365" y="956"/>
                  </a:lnTo>
                  <a:lnTo>
                    <a:pt x="1383" y="959"/>
                  </a:lnTo>
                  <a:lnTo>
                    <a:pt x="1399" y="968"/>
                  </a:lnTo>
                  <a:lnTo>
                    <a:pt x="1412" y="981"/>
                  </a:lnTo>
                  <a:lnTo>
                    <a:pt x="1421" y="997"/>
                  </a:lnTo>
                  <a:lnTo>
                    <a:pt x="1424" y="1016"/>
                  </a:lnTo>
                  <a:lnTo>
                    <a:pt x="1421" y="1034"/>
                  </a:lnTo>
                  <a:lnTo>
                    <a:pt x="1412" y="1052"/>
                  </a:lnTo>
                  <a:lnTo>
                    <a:pt x="1399" y="1065"/>
                  </a:lnTo>
                  <a:lnTo>
                    <a:pt x="1383" y="1072"/>
                  </a:lnTo>
                  <a:lnTo>
                    <a:pt x="1365" y="1076"/>
                  </a:lnTo>
                  <a:lnTo>
                    <a:pt x="1066" y="1076"/>
                  </a:lnTo>
                  <a:lnTo>
                    <a:pt x="1034" y="1079"/>
                  </a:lnTo>
                  <a:lnTo>
                    <a:pt x="1003" y="1088"/>
                  </a:lnTo>
                  <a:lnTo>
                    <a:pt x="975" y="1101"/>
                  </a:lnTo>
                  <a:lnTo>
                    <a:pt x="950" y="1119"/>
                  </a:lnTo>
                  <a:lnTo>
                    <a:pt x="929" y="1141"/>
                  </a:lnTo>
                  <a:lnTo>
                    <a:pt x="911" y="1167"/>
                  </a:lnTo>
                  <a:lnTo>
                    <a:pt x="898" y="1195"/>
                  </a:lnTo>
                  <a:lnTo>
                    <a:pt x="1007" y="1195"/>
                  </a:lnTo>
                  <a:lnTo>
                    <a:pt x="1010" y="1177"/>
                  </a:lnTo>
                  <a:lnTo>
                    <a:pt x="1018" y="1160"/>
                  </a:lnTo>
                  <a:lnTo>
                    <a:pt x="1031" y="1147"/>
                  </a:lnTo>
                  <a:lnTo>
                    <a:pt x="1047" y="1139"/>
                  </a:lnTo>
                  <a:lnTo>
                    <a:pt x="1066" y="1135"/>
                  </a:lnTo>
                  <a:lnTo>
                    <a:pt x="1365" y="1135"/>
                  </a:lnTo>
                  <a:lnTo>
                    <a:pt x="1383" y="1139"/>
                  </a:lnTo>
                  <a:lnTo>
                    <a:pt x="1399" y="1147"/>
                  </a:lnTo>
                  <a:lnTo>
                    <a:pt x="1412" y="1160"/>
                  </a:lnTo>
                  <a:lnTo>
                    <a:pt x="1421" y="1177"/>
                  </a:lnTo>
                  <a:lnTo>
                    <a:pt x="1424" y="1195"/>
                  </a:lnTo>
                  <a:lnTo>
                    <a:pt x="1483" y="1195"/>
                  </a:lnTo>
                  <a:lnTo>
                    <a:pt x="1479" y="1113"/>
                  </a:lnTo>
                  <a:lnTo>
                    <a:pt x="1472" y="1035"/>
                  </a:lnTo>
                  <a:lnTo>
                    <a:pt x="1462" y="963"/>
                  </a:lnTo>
                  <a:lnTo>
                    <a:pt x="1450" y="896"/>
                  </a:lnTo>
                  <a:lnTo>
                    <a:pt x="1434" y="833"/>
                  </a:lnTo>
                  <a:lnTo>
                    <a:pt x="1416" y="777"/>
                  </a:lnTo>
                  <a:lnTo>
                    <a:pt x="1394" y="725"/>
                  </a:lnTo>
                  <a:lnTo>
                    <a:pt x="1369" y="678"/>
                  </a:lnTo>
                  <a:lnTo>
                    <a:pt x="1342" y="636"/>
                  </a:lnTo>
                  <a:lnTo>
                    <a:pt x="1310" y="599"/>
                  </a:lnTo>
                  <a:lnTo>
                    <a:pt x="1277" y="566"/>
                  </a:lnTo>
                  <a:lnTo>
                    <a:pt x="1239" y="540"/>
                  </a:lnTo>
                  <a:lnTo>
                    <a:pt x="1199" y="517"/>
                  </a:lnTo>
                  <a:lnTo>
                    <a:pt x="1155" y="500"/>
                  </a:lnTo>
                  <a:lnTo>
                    <a:pt x="1109" y="488"/>
                  </a:lnTo>
                  <a:lnTo>
                    <a:pt x="1060" y="480"/>
                  </a:lnTo>
                  <a:lnTo>
                    <a:pt x="1007" y="478"/>
                  </a:lnTo>
                  <a:lnTo>
                    <a:pt x="987" y="481"/>
                  </a:lnTo>
                  <a:lnTo>
                    <a:pt x="971" y="490"/>
                  </a:lnTo>
                  <a:lnTo>
                    <a:pt x="958" y="503"/>
                  </a:lnTo>
                  <a:lnTo>
                    <a:pt x="950" y="519"/>
                  </a:lnTo>
                  <a:lnTo>
                    <a:pt x="947" y="538"/>
                  </a:lnTo>
                  <a:lnTo>
                    <a:pt x="944" y="556"/>
                  </a:lnTo>
                  <a:lnTo>
                    <a:pt x="935" y="574"/>
                  </a:lnTo>
                  <a:lnTo>
                    <a:pt x="922" y="587"/>
                  </a:lnTo>
                  <a:lnTo>
                    <a:pt x="906" y="594"/>
                  </a:lnTo>
                  <a:lnTo>
                    <a:pt x="887" y="598"/>
                  </a:lnTo>
                  <a:lnTo>
                    <a:pt x="868" y="594"/>
                  </a:lnTo>
                  <a:lnTo>
                    <a:pt x="852" y="587"/>
                  </a:lnTo>
                  <a:lnTo>
                    <a:pt x="839" y="574"/>
                  </a:lnTo>
                  <a:lnTo>
                    <a:pt x="831" y="556"/>
                  </a:lnTo>
                  <a:lnTo>
                    <a:pt x="828" y="538"/>
                  </a:lnTo>
                  <a:lnTo>
                    <a:pt x="830" y="505"/>
                  </a:lnTo>
                  <a:lnTo>
                    <a:pt x="839" y="476"/>
                  </a:lnTo>
                  <a:lnTo>
                    <a:pt x="852" y="448"/>
                  </a:lnTo>
                  <a:lnTo>
                    <a:pt x="870" y="423"/>
                  </a:lnTo>
                  <a:lnTo>
                    <a:pt x="892" y="401"/>
                  </a:lnTo>
                  <a:lnTo>
                    <a:pt x="917" y="384"/>
                  </a:lnTo>
                  <a:lnTo>
                    <a:pt x="944" y="371"/>
                  </a:lnTo>
                  <a:lnTo>
                    <a:pt x="974" y="362"/>
                  </a:lnTo>
                  <a:lnTo>
                    <a:pt x="1007" y="359"/>
                  </a:lnTo>
                  <a:lnTo>
                    <a:pt x="1038" y="360"/>
                  </a:lnTo>
                  <a:lnTo>
                    <a:pt x="1071" y="362"/>
                  </a:lnTo>
                  <a:lnTo>
                    <a:pt x="1103" y="366"/>
                  </a:lnTo>
                  <a:lnTo>
                    <a:pt x="1136" y="372"/>
                  </a:lnTo>
                  <a:lnTo>
                    <a:pt x="1168" y="379"/>
                  </a:lnTo>
                  <a:lnTo>
                    <a:pt x="1201" y="390"/>
                  </a:lnTo>
                  <a:lnTo>
                    <a:pt x="1232" y="402"/>
                  </a:lnTo>
                  <a:lnTo>
                    <a:pt x="1265" y="417"/>
                  </a:lnTo>
                  <a:lnTo>
                    <a:pt x="1295" y="435"/>
                  </a:lnTo>
                  <a:lnTo>
                    <a:pt x="1326" y="455"/>
                  </a:lnTo>
                  <a:lnTo>
                    <a:pt x="1355" y="478"/>
                  </a:lnTo>
                  <a:lnTo>
                    <a:pt x="1383" y="504"/>
                  </a:lnTo>
                  <a:lnTo>
                    <a:pt x="1410" y="533"/>
                  </a:lnTo>
                  <a:lnTo>
                    <a:pt x="1436" y="566"/>
                  </a:lnTo>
                  <a:lnTo>
                    <a:pt x="1461" y="603"/>
                  </a:lnTo>
                  <a:lnTo>
                    <a:pt x="1484" y="643"/>
                  </a:lnTo>
                  <a:lnTo>
                    <a:pt x="1506" y="687"/>
                  </a:lnTo>
                  <a:lnTo>
                    <a:pt x="1525" y="736"/>
                  </a:lnTo>
                  <a:lnTo>
                    <a:pt x="1544" y="788"/>
                  </a:lnTo>
                  <a:lnTo>
                    <a:pt x="1559" y="843"/>
                  </a:lnTo>
                  <a:lnTo>
                    <a:pt x="1573" y="904"/>
                  </a:lnTo>
                  <a:lnTo>
                    <a:pt x="1584" y="970"/>
                  </a:lnTo>
                  <a:lnTo>
                    <a:pt x="1593" y="1040"/>
                  </a:lnTo>
                  <a:lnTo>
                    <a:pt x="1599" y="1115"/>
                  </a:lnTo>
                  <a:lnTo>
                    <a:pt x="1602" y="1195"/>
                  </a:lnTo>
                  <a:lnTo>
                    <a:pt x="1662" y="1195"/>
                  </a:lnTo>
                  <a:lnTo>
                    <a:pt x="1661" y="1159"/>
                  </a:lnTo>
                  <a:lnTo>
                    <a:pt x="1659" y="1122"/>
                  </a:lnTo>
                  <a:lnTo>
                    <a:pt x="1655" y="1083"/>
                  </a:lnTo>
                  <a:lnTo>
                    <a:pt x="1651" y="1042"/>
                  </a:lnTo>
                  <a:lnTo>
                    <a:pt x="1646" y="1000"/>
                  </a:lnTo>
                  <a:lnTo>
                    <a:pt x="1639" y="957"/>
                  </a:lnTo>
                  <a:lnTo>
                    <a:pt x="1632" y="914"/>
                  </a:lnTo>
                  <a:lnTo>
                    <a:pt x="1622" y="869"/>
                  </a:lnTo>
                  <a:lnTo>
                    <a:pt x="1611" y="825"/>
                  </a:lnTo>
                  <a:lnTo>
                    <a:pt x="1598" y="781"/>
                  </a:lnTo>
                  <a:lnTo>
                    <a:pt x="1584" y="737"/>
                  </a:lnTo>
                  <a:lnTo>
                    <a:pt x="1568" y="693"/>
                  </a:lnTo>
                  <a:lnTo>
                    <a:pt x="1549" y="652"/>
                  </a:lnTo>
                  <a:lnTo>
                    <a:pt x="1527" y="611"/>
                  </a:lnTo>
                  <a:lnTo>
                    <a:pt x="1505" y="570"/>
                  </a:lnTo>
                  <a:lnTo>
                    <a:pt x="1480" y="532"/>
                  </a:lnTo>
                  <a:lnTo>
                    <a:pt x="1452" y="497"/>
                  </a:lnTo>
                  <a:lnTo>
                    <a:pt x="1421" y="463"/>
                  </a:lnTo>
                  <a:lnTo>
                    <a:pt x="1388" y="431"/>
                  </a:lnTo>
                  <a:lnTo>
                    <a:pt x="1351" y="402"/>
                  </a:lnTo>
                  <a:lnTo>
                    <a:pt x="1312" y="376"/>
                  </a:lnTo>
                  <a:lnTo>
                    <a:pt x="1269" y="354"/>
                  </a:lnTo>
                  <a:lnTo>
                    <a:pt x="1224" y="335"/>
                  </a:lnTo>
                  <a:lnTo>
                    <a:pt x="1175" y="319"/>
                  </a:lnTo>
                  <a:lnTo>
                    <a:pt x="1123" y="309"/>
                  </a:lnTo>
                  <a:lnTo>
                    <a:pt x="1066" y="301"/>
                  </a:lnTo>
                  <a:lnTo>
                    <a:pt x="1007" y="299"/>
                  </a:lnTo>
                  <a:lnTo>
                    <a:pt x="962" y="302"/>
                  </a:lnTo>
                  <a:lnTo>
                    <a:pt x="920" y="312"/>
                  </a:lnTo>
                  <a:lnTo>
                    <a:pt x="881" y="327"/>
                  </a:lnTo>
                  <a:lnTo>
                    <a:pt x="844" y="348"/>
                  </a:lnTo>
                  <a:lnTo>
                    <a:pt x="810" y="373"/>
                  </a:lnTo>
                  <a:lnTo>
                    <a:pt x="781" y="402"/>
                  </a:lnTo>
                  <a:lnTo>
                    <a:pt x="756" y="436"/>
                  </a:lnTo>
                  <a:lnTo>
                    <a:pt x="736" y="472"/>
                  </a:lnTo>
                  <a:lnTo>
                    <a:pt x="721" y="512"/>
                  </a:lnTo>
                  <a:lnTo>
                    <a:pt x="712" y="554"/>
                  </a:lnTo>
                  <a:lnTo>
                    <a:pt x="708" y="598"/>
                  </a:lnTo>
                  <a:lnTo>
                    <a:pt x="708" y="657"/>
                  </a:lnTo>
                  <a:lnTo>
                    <a:pt x="705" y="677"/>
                  </a:lnTo>
                  <a:lnTo>
                    <a:pt x="696" y="693"/>
                  </a:lnTo>
                  <a:lnTo>
                    <a:pt x="683" y="705"/>
                  </a:lnTo>
                  <a:lnTo>
                    <a:pt x="667" y="714"/>
                  </a:lnTo>
                  <a:lnTo>
                    <a:pt x="649" y="717"/>
                  </a:lnTo>
                  <a:lnTo>
                    <a:pt x="629" y="714"/>
                  </a:lnTo>
                  <a:lnTo>
                    <a:pt x="613" y="705"/>
                  </a:lnTo>
                  <a:lnTo>
                    <a:pt x="600" y="693"/>
                  </a:lnTo>
                  <a:lnTo>
                    <a:pt x="592" y="677"/>
                  </a:lnTo>
                  <a:lnTo>
                    <a:pt x="589" y="657"/>
                  </a:lnTo>
                  <a:lnTo>
                    <a:pt x="589" y="598"/>
                  </a:lnTo>
                  <a:lnTo>
                    <a:pt x="592" y="545"/>
                  </a:lnTo>
                  <a:lnTo>
                    <a:pt x="602" y="494"/>
                  </a:lnTo>
                  <a:lnTo>
                    <a:pt x="617" y="447"/>
                  </a:lnTo>
                  <a:lnTo>
                    <a:pt x="638" y="401"/>
                  </a:lnTo>
                  <a:lnTo>
                    <a:pt x="664" y="359"/>
                  </a:lnTo>
                  <a:lnTo>
                    <a:pt x="694" y="321"/>
                  </a:lnTo>
                  <a:lnTo>
                    <a:pt x="729" y="285"/>
                  </a:lnTo>
                  <a:lnTo>
                    <a:pt x="768" y="254"/>
                  </a:lnTo>
                  <a:lnTo>
                    <a:pt x="810" y="228"/>
                  </a:lnTo>
                  <a:lnTo>
                    <a:pt x="856" y="208"/>
                  </a:lnTo>
                  <a:lnTo>
                    <a:pt x="904" y="192"/>
                  </a:lnTo>
                  <a:lnTo>
                    <a:pt x="955" y="183"/>
                  </a:lnTo>
                  <a:lnTo>
                    <a:pt x="1007" y="179"/>
                  </a:lnTo>
                  <a:lnTo>
                    <a:pt x="1076" y="183"/>
                  </a:lnTo>
                  <a:lnTo>
                    <a:pt x="1142" y="190"/>
                  </a:lnTo>
                  <a:lnTo>
                    <a:pt x="1206" y="204"/>
                  </a:lnTo>
                  <a:lnTo>
                    <a:pt x="1266" y="224"/>
                  </a:lnTo>
                  <a:lnTo>
                    <a:pt x="1324" y="249"/>
                  </a:lnTo>
                  <a:lnTo>
                    <a:pt x="1379" y="278"/>
                  </a:lnTo>
                  <a:lnTo>
                    <a:pt x="1430" y="313"/>
                  </a:lnTo>
                  <a:lnTo>
                    <a:pt x="1478" y="353"/>
                  </a:lnTo>
                  <a:lnTo>
                    <a:pt x="1523" y="399"/>
                  </a:lnTo>
                  <a:lnTo>
                    <a:pt x="1564" y="449"/>
                  </a:lnTo>
                  <a:lnTo>
                    <a:pt x="1602" y="503"/>
                  </a:lnTo>
                  <a:lnTo>
                    <a:pt x="1637" y="563"/>
                  </a:lnTo>
                  <a:lnTo>
                    <a:pt x="1668" y="626"/>
                  </a:lnTo>
                  <a:lnTo>
                    <a:pt x="1696" y="694"/>
                  </a:lnTo>
                  <a:lnTo>
                    <a:pt x="1719" y="768"/>
                  </a:lnTo>
                  <a:lnTo>
                    <a:pt x="1739" y="845"/>
                  </a:lnTo>
                  <a:lnTo>
                    <a:pt x="1756" y="927"/>
                  </a:lnTo>
                  <a:lnTo>
                    <a:pt x="1768" y="1011"/>
                  </a:lnTo>
                  <a:lnTo>
                    <a:pt x="1777" y="1102"/>
                  </a:lnTo>
                  <a:lnTo>
                    <a:pt x="1781" y="1195"/>
                  </a:lnTo>
                  <a:lnTo>
                    <a:pt x="1841" y="1195"/>
                  </a:lnTo>
                  <a:lnTo>
                    <a:pt x="1839" y="1134"/>
                  </a:lnTo>
                  <a:lnTo>
                    <a:pt x="1833" y="1072"/>
                  </a:lnTo>
                  <a:lnTo>
                    <a:pt x="1827" y="1011"/>
                  </a:lnTo>
                  <a:lnTo>
                    <a:pt x="1818" y="952"/>
                  </a:lnTo>
                  <a:lnTo>
                    <a:pt x="1807" y="891"/>
                  </a:lnTo>
                  <a:lnTo>
                    <a:pt x="1794" y="832"/>
                  </a:lnTo>
                  <a:lnTo>
                    <a:pt x="1780" y="775"/>
                  </a:lnTo>
                  <a:lnTo>
                    <a:pt x="1763" y="717"/>
                  </a:lnTo>
                  <a:lnTo>
                    <a:pt x="1743" y="662"/>
                  </a:lnTo>
                  <a:lnTo>
                    <a:pt x="1721" y="608"/>
                  </a:lnTo>
                  <a:lnTo>
                    <a:pt x="1697" y="556"/>
                  </a:lnTo>
                  <a:lnTo>
                    <a:pt x="1670" y="506"/>
                  </a:lnTo>
                  <a:lnTo>
                    <a:pt x="1640" y="459"/>
                  </a:lnTo>
                  <a:lnTo>
                    <a:pt x="1609" y="413"/>
                  </a:lnTo>
                  <a:lnTo>
                    <a:pt x="1574" y="369"/>
                  </a:lnTo>
                  <a:lnTo>
                    <a:pt x="1537" y="329"/>
                  </a:lnTo>
                  <a:lnTo>
                    <a:pt x="1497" y="292"/>
                  </a:lnTo>
                  <a:lnTo>
                    <a:pt x="1455" y="258"/>
                  </a:lnTo>
                  <a:lnTo>
                    <a:pt x="1409" y="227"/>
                  </a:lnTo>
                  <a:lnTo>
                    <a:pt x="1360" y="200"/>
                  </a:lnTo>
                  <a:lnTo>
                    <a:pt x="1309" y="176"/>
                  </a:lnTo>
                  <a:lnTo>
                    <a:pt x="1255" y="157"/>
                  </a:lnTo>
                  <a:lnTo>
                    <a:pt x="1198" y="140"/>
                  </a:lnTo>
                  <a:lnTo>
                    <a:pt x="1137" y="129"/>
                  </a:lnTo>
                  <a:lnTo>
                    <a:pt x="1073" y="122"/>
                  </a:lnTo>
                  <a:lnTo>
                    <a:pt x="1007" y="120"/>
                  </a:lnTo>
                  <a:lnTo>
                    <a:pt x="947" y="120"/>
                  </a:lnTo>
                  <a:lnTo>
                    <a:pt x="892" y="123"/>
                  </a:lnTo>
                  <a:lnTo>
                    <a:pt x="838" y="133"/>
                  </a:lnTo>
                  <a:lnTo>
                    <a:pt x="787" y="148"/>
                  </a:lnTo>
                  <a:lnTo>
                    <a:pt x="738" y="168"/>
                  </a:lnTo>
                  <a:lnTo>
                    <a:pt x="691" y="195"/>
                  </a:lnTo>
                  <a:lnTo>
                    <a:pt x="649" y="225"/>
                  </a:lnTo>
                  <a:lnTo>
                    <a:pt x="610" y="260"/>
                  </a:lnTo>
                  <a:lnTo>
                    <a:pt x="575" y="299"/>
                  </a:lnTo>
                  <a:lnTo>
                    <a:pt x="545" y="341"/>
                  </a:lnTo>
                  <a:lnTo>
                    <a:pt x="519" y="388"/>
                  </a:lnTo>
                  <a:lnTo>
                    <a:pt x="498" y="437"/>
                  </a:lnTo>
                  <a:lnTo>
                    <a:pt x="483" y="488"/>
                  </a:lnTo>
                  <a:lnTo>
                    <a:pt x="473" y="542"/>
                  </a:lnTo>
                  <a:lnTo>
                    <a:pt x="470" y="598"/>
                  </a:lnTo>
                  <a:lnTo>
                    <a:pt x="470" y="896"/>
                  </a:lnTo>
                  <a:lnTo>
                    <a:pt x="466" y="916"/>
                  </a:lnTo>
                  <a:lnTo>
                    <a:pt x="458" y="932"/>
                  </a:lnTo>
                  <a:lnTo>
                    <a:pt x="445" y="945"/>
                  </a:lnTo>
                  <a:lnTo>
                    <a:pt x="429" y="953"/>
                  </a:lnTo>
                  <a:lnTo>
                    <a:pt x="410" y="956"/>
                  </a:lnTo>
                  <a:lnTo>
                    <a:pt x="391" y="953"/>
                  </a:lnTo>
                  <a:lnTo>
                    <a:pt x="374" y="945"/>
                  </a:lnTo>
                  <a:lnTo>
                    <a:pt x="361" y="932"/>
                  </a:lnTo>
                  <a:lnTo>
                    <a:pt x="354" y="916"/>
                  </a:lnTo>
                  <a:lnTo>
                    <a:pt x="350" y="896"/>
                  </a:lnTo>
                  <a:lnTo>
                    <a:pt x="350" y="598"/>
                  </a:lnTo>
                  <a:lnTo>
                    <a:pt x="354" y="537"/>
                  </a:lnTo>
                  <a:lnTo>
                    <a:pt x="362" y="478"/>
                  </a:lnTo>
                  <a:lnTo>
                    <a:pt x="378" y="421"/>
                  </a:lnTo>
                  <a:lnTo>
                    <a:pt x="397" y="365"/>
                  </a:lnTo>
                  <a:lnTo>
                    <a:pt x="422" y="313"/>
                  </a:lnTo>
                  <a:lnTo>
                    <a:pt x="452" y="264"/>
                  </a:lnTo>
                  <a:lnTo>
                    <a:pt x="487" y="218"/>
                  </a:lnTo>
                  <a:lnTo>
                    <a:pt x="525" y="175"/>
                  </a:lnTo>
                  <a:lnTo>
                    <a:pt x="567" y="137"/>
                  </a:lnTo>
                  <a:lnTo>
                    <a:pt x="614" y="102"/>
                  </a:lnTo>
                  <a:lnTo>
                    <a:pt x="663" y="73"/>
                  </a:lnTo>
                  <a:lnTo>
                    <a:pt x="715" y="47"/>
                  </a:lnTo>
                  <a:lnTo>
                    <a:pt x="769" y="27"/>
                  </a:lnTo>
                  <a:lnTo>
                    <a:pt x="827" y="12"/>
                  </a:lnTo>
                  <a:lnTo>
                    <a:pt x="886" y="3"/>
                  </a:lnTo>
                  <a:lnTo>
                    <a:pt x="9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1" name="Freeform 165"/>
          <p:cNvSpPr>
            <a:spLocks noEditPoints="1"/>
          </p:cNvSpPr>
          <p:nvPr/>
        </p:nvSpPr>
        <p:spPr bwMode="auto">
          <a:xfrm>
            <a:off x="8328509" y="5003800"/>
            <a:ext cx="203200" cy="557213"/>
          </a:xfrm>
          <a:custGeom>
            <a:avLst/>
            <a:gdLst>
              <a:gd name="T0" fmla="*/ 589 w 1276"/>
              <a:gd name="T1" fmla="*/ 2282 h 3506"/>
              <a:gd name="T2" fmla="*/ 589 w 1276"/>
              <a:gd name="T3" fmla="*/ 2352 h 3506"/>
              <a:gd name="T4" fmla="*/ 657 w 1276"/>
              <a:gd name="T5" fmla="*/ 2373 h 3506"/>
              <a:gd name="T6" fmla="*/ 698 w 1276"/>
              <a:gd name="T7" fmla="*/ 2317 h 3506"/>
              <a:gd name="T8" fmla="*/ 657 w 1276"/>
              <a:gd name="T9" fmla="*/ 2261 h 3506"/>
              <a:gd name="T10" fmla="*/ 603 w 1276"/>
              <a:gd name="T11" fmla="*/ 2031 h 3506"/>
              <a:gd name="T12" fmla="*/ 582 w 1276"/>
              <a:gd name="T13" fmla="*/ 2099 h 3506"/>
              <a:gd name="T14" fmla="*/ 638 w 1276"/>
              <a:gd name="T15" fmla="*/ 2139 h 3506"/>
              <a:gd name="T16" fmla="*/ 694 w 1276"/>
              <a:gd name="T17" fmla="*/ 2099 h 3506"/>
              <a:gd name="T18" fmla="*/ 673 w 1276"/>
              <a:gd name="T19" fmla="*/ 2031 h 3506"/>
              <a:gd name="T20" fmla="*/ 921 w 1276"/>
              <a:gd name="T21" fmla="*/ 302 h 3506"/>
              <a:gd name="T22" fmla="*/ 875 w 1276"/>
              <a:gd name="T23" fmla="*/ 353 h 3506"/>
              <a:gd name="T24" fmla="*/ 778 w 1276"/>
              <a:gd name="T25" fmla="*/ 1287 h 3506"/>
              <a:gd name="T26" fmla="*/ 819 w 1276"/>
              <a:gd name="T27" fmla="*/ 1303 h 3506"/>
              <a:gd name="T28" fmla="*/ 873 w 1276"/>
              <a:gd name="T29" fmla="*/ 1268 h 3506"/>
              <a:gd name="T30" fmla="*/ 985 w 1276"/>
              <a:gd name="T31" fmla="*/ 330 h 3506"/>
              <a:gd name="T32" fmla="*/ 337 w 1276"/>
              <a:gd name="T33" fmla="*/ 301 h 3506"/>
              <a:gd name="T34" fmla="*/ 286 w 1276"/>
              <a:gd name="T35" fmla="*/ 348 h 3506"/>
              <a:gd name="T36" fmla="*/ 413 w 1276"/>
              <a:gd name="T37" fmla="*/ 1282 h 3506"/>
              <a:gd name="T38" fmla="*/ 463 w 1276"/>
              <a:gd name="T39" fmla="*/ 1303 h 3506"/>
              <a:gd name="T40" fmla="*/ 511 w 1276"/>
              <a:gd name="T41" fmla="*/ 1272 h 3506"/>
              <a:gd name="T42" fmla="*/ 399 w 1276"/>
              <a:gd name="T43" fmla="*/ 334 h 3506"/>
              <a:gd name="T44" fmla="*/ 337 w 1276"/>
              <a:gd name="T45" fmla="*/ 301 h 3506"/>
              <a:gd name="T46" fmla="*/ 589 w 1276"/>
              <a:gd name="T47" fmla="*/ 321 h 3506"/>
              <a:gd name="T48" fmla="*/ 582 w 1276"/>
              <a:gd name="T49" fmla="*/ 1266 h 3506"/>
              <a:gd name="T50" fmla="*/ 638 w 1276"/>
              <a:gd name="T51" fmla="*/ 1307 h 3506"/>
              <a:gd name="T52" fmla="*/ 694 w 1276"/>
              <a:gd name="T53" fmla="*/ 1266 h 3506"/>
              <a:gd name="T54" fmla="*/ 685 w 1276"/>
              <a:gd name="T55" fmla="*/ 321 h 3506"/>
              <a:gd name="T56" fmla="*/ 159 w 1276"/>
              <a:gd name="T57" fmla="*/ 0 h 3506"/>
              <a:gd name="T58" fmla="*/ 1195 w 1276"/>
              <a:gd name="T59" fmla="*/ 21 h 3506"/>
              <a:gd name="T60" fmla="*/ 1266 w 1276"/>
              <a:gd name="T61" fmla="*/ 102 h 3506"/>
              <a:gd name="T62" fmla="*/ 1067 w 1276"/>
              <a:gd name="T63" fmla="*/ 1470 h 3506"/>
              <a:gd name="T64" fmla="*/ 1014 w 1276"/>
              <a:gd name="T65" fmla="*/ 1566 h 3506"/>
              <a:gd name="T66" fmla="*/ 910 w 1276"/>
              <a:gd name="T67" fmla="*/ 1604 h 3506"/>
              <a:gd name="T68" fmla="*/ 768 w 1276"/>
              <a:gd name="T69" fmla="*/ 1763 h 3506"/>
              <a:gd name="T70" fmla="*/ 862 w 1276"/>
              <a:gd name="T71" fmla="*/ 1881 h 3506"/>
              <a:gd name="T72" fmla="*/ 872 w 1276"/>
              <a:gd name="T73" fmla="*/ 3306 h 3506"/>
              <a:gd name="T74" fmla="*/ 806 w 1276"/>
              <a:gd name="T75" fmla="*/ 3436 h 3506"/>
              <a:gd name="T76" fmla="*/ 677 w 1276"/>
              <a:gd name="T77" fmla="*/ 3503 h 3506"/>
              <a:gd name="T78" fmla="*/ 528 w 1276"/>
              <a:gd name="T79" fmla="*/ 3480 h 3506"/>
              <a:gd name="T80" fmla="*/ 426 w 1276"/>
              <a:gd name="T81" fmla="*/ 3377 h 3506"/>
              <a:gd name="T82" fmla="*/ 399 w 1276"/>
              <a:gd name="T83" fmla="*/ 1961 h 3506"/>
              <a:gd name="T84" fmla="*/ 450 w 1276"/>
              <a:gd name="T85" fmla="*/ 1814 h 3506"/>
              <a:gd name="T86" fmla="*/ 578 w 1276"/>
              <a:gd name="T87" fmla="*/ 1731 h 3506"/>
              <a:gd name="T88" fmla="*/ 310 w 1276"/>
              <a:gd name="T89" fmla="*/ 1595 h 3506"/>
              <a:gd name="T90" fmla="*/ 227 w 1276"/>
              <a:gd name="T91" fmla="*/ 1524 h 3506"/>
              <a:gd name="T92" fmla="*/ 0 w 1276"/>
              <a:gd name="T93" fmla="*/ 157 h 3506"/>
              <a:gd name="T94" fmla="*/ 22 w 1276"/>
              <a:gd name="T95" fmla="*/ 78 h 3506"/>
              <a:gd name="T96" fmla="*/ 105 w 1276"/>
              <a:gd name="T97" fmla="*/ 8 h 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76" h="3506">
                <a:moveTo>
                  <a:pt x="638" y="2257"/>
                </a:moveTo>
                <a:lnTo>
                  <a:pt x="619" y="2261"/>
                </a:lnTo>
                <a:lnTo>
                  <a:pt x="603" y="2270"/>
                </a:lnTo>
                <a:lnTo>
                  <a:pt x="589" y="2282"/>
                </a:lnTo>
                <a:lnTo>
                  <a:pt x="582" y="2298"/>
                </a:lnTo>
                <a:lnTo>
                  <a:pt x="578" y="2317"/>
                </a:lnTo>
                <a:lnTo>
                  <a:pt x="582" y="2336"/>
                </a:lnTo>
                <a:lnTo>
                  <a:pt x="589" y="2352"/>
                </a:lnTo>
                <a:lnTo>
                  <a:pt x="603" y="2366"/>
                </a:lnTo>
                <a:lnTo>
                  <a:pt x="619" y="2373"/>
                </a:lnTo>
                <a:lnTo>
                  <a:pt x="638" y="2377"/>
                </a:lnTo>
                <a:lnTo>
                  <a:pt x="657" y="2373"/>
                </a:lnTo>
                <a:lnTo>
                  <a:pt x="673" y="2366"/>
                </a:lnTo>
                <a:lnTo>
                  <a:pt x="685" y="2352"/>
                </a:lnTo>
                <a:lnTo>
                  <a:pt x="694" y="2336"/>
                </a:lnTo>
                <a:lnTo>
                  <a:pt x="698" y="2317"/>
                </a:lnTo>
                <a:lnTo>
                  <a:pt x="694" y="2298"/>
                </a:lnTo>
                <a:lnTo>
                  <a:pt x="685" y="2282"/>
                </a:lnTo>
                <a:lnTo>
                  <a:pt x="673" y="2270"/>
                </a:lnTo>
                <a:lnTo>
                  <a:pt x="657" y="2261"/>
                </a:lnTo>
                <a:lnTo>
                  <a:pt x="638" y="2257"/>
                </a:lnTo>
                <a:close/>
                <a:moveTo>
                  <a:pt x="638" y="2020"/>
                </a:moveTo>
                <a:lnTo>
                  <a:pt x="619" y="2023"/>
                </a:lnTo>
                <a:lnTo>
                  <a:pt x="603" y="2031"/>
                </a:lnTo>
                <a:lnTo>
                  <a:pt x="589" y="2045"/>
                </a:lnTo>
                <a:lnTo>
                  <a:pt x="582" y="2061"/>
                </a:lnTo>
                <a:lnTo>
                  <a:pt x="578" y="2080"/>
                </a:lnTo>
                <a:lnTo>
                  <a:pt x="582" y="2099"/>
                </a:lnTo>
                <a:lnTo>
                  <a:pt x="589" y="2114"/>
                </a:lnTo>
                <a:lnTo>
                  <a:pt x="603" y="2127"/>
                </a:lnTo>
                <a:lnTo>
                  <a:pt x="619" y="2136"/>
                </a:lnTo>
                <a:lnTo>
                  <a:pt x="638" y="2139"/>
                </a:lnTo>
                <a:lnTo>
                  <a:pt x="657" y="2136"/>
                </a:lnTo>
                <a:lnTo>
                  <a:pt x="673" y="2127"/>
                </a:lnTo>
                <a:lnTo>
                  <a:pt x="685" y="2114"/>
                </a:lnTo>
                <a:lnTo>
                  <a:pt x="694" y="2099"/>
                </a:lnTo>
                <a:lnTo>
                  <a:pt x="698" y="2080"/>
                </a:lnTo>
                <a:lnTo>
                  <a:pt x="694" y="2061"/>
                </a:lnTo>
                <a:lnTo>
                  <a:pt x="685" y="2045"/>
                </a:lnTo>
                <a:lnTo>
                  <a:pt x="673" y="2031"/>
                </a:lnTo>
                <a:lnTo>
                  <a:pt x="657" y="2023"/>
                </a:lnTo>
                <a:lnTo>
                  <a:pt x="638" y="2020"/>
                </a:lnTo>
                <a:close/>
                <a:moveTo>
                  <a:pt x="941" y="301"/>
                </a:moveTo>
                <a:lnTo>
                  <a:pt x="921" y="302"/>
                </a:lnTo>
                <a:lnTo>
                  <a:pt x="904" y="308"/>
                </a:lnTo>
                <a:lnTo>
                  <a:pt x="890" y="318"/>
                </a:lnTo>
                <a:lnTo>
                  <a:pt x="879" y="334"/>
                </a:lnTo>
                <a:lnTo>
                  <a:pt x="875" y="353"/>
                </a:lnTo>
                <a:lnTo>
                  <a:pt x="760" y="1236"/>
                </a:lnTo>
                <a:lnTo>
                  <a:pt x="761" y="1255"/>
                </a:lnTo>
                <a:lnTo>
                  <a:pt x="767" y="1272"/>
                </a:lnTo>
                <a:lnTo>
                  <a:pt x="778" y="1287"/>
                </a:lnTo>
                <a:lnTo>
                  <a:pt x="793" y="1297"/>
                </a:lnTo>
                <a:lnTo>
                  <a:pt x="812" y="1302"/>
                </a:lnTo>
                <a:lnTo>
                  <a:pt x="815" y="1303"/>
                </a:lnTo>
                <a:lnTo>
                  <a:pt x="819" y="1303"/>
                </a:lnTo>
                <a:lnTo>
                  <a:pt x="836" y="1301"/>
                </a:lnTo>
                <a:lnTo>
                  <a:pt x="851" y="1293"/>
                </a:lnTo>
                <a:lnTo>
                  <a:pt x="865" y="1282"/>
                </a:lnTo>
                <a:lnTo>
                  <a:pt x="873" y="1268"/>
                </a:lnTo>
                <a:lnTo>
                  <a:pt x="878" y="1252"/>
                </a:lnTo>
                <a:lnTo>
                  <a:pt x="992" y="367"/>
                </a:lnTo>
                <a:lnTo>
                  <a:pt x="992" y="348"/>
                </a:lnTo>
                <a:lnTo>
                  <a:pt x="985" y="330"/>
                </a:lnTo>
                <a:lnTo>
                  <a:pt x="974" y="316"/>
                </a:lnTo>
                <a:lnTo>
                  <a:pt x="959" y="306"/>
                </a:lnTo>
                <a:lnTo>
                  <a:pt x="941" y="301"/>
                </a:lnTo>
                <a:close/>
                <a:moveTo>
                  <a:pt x="337" y="301"/>
                </a:moveTo>
                <a:lnTo>
                  <a:pt x="320" y="306"/>
                </a:lnTo>
                <a:lnTo>
                  <a:pt x="304" y="316"/>
                </a:lnTo>
                <a:lnTo>
                  <a:pt x="293" y="330"/>
                </a:lnTo>
                <a:lnTo>
                  <a:pt x="286" y="348"/>
                </a:lnTo>
                <a:lnTo>
                  <a:pt x="286" y="367"/>
                </a:lnTo>
                <a:lnTo>
                  <a:pt x="400" y="1252"/>
                </a:lnTo>
                <a:lnTo>
                  <a:pt x="405" y="1268"/>
                </a:lnTo>
                <a:lnTo>
                  <a:pt x="413" y="1282"/>
                </a:lnTo>
                <a:lnTo>
                  <a:pt x="427" y="1293"/>
                </a:lnTo>
                <a:lnTo>
                  <a:pt x="442" y="1301"/>
                </a:lnTo>
                <a:lnTo>
                  <a:pt x="459" y="1303"/>
                </a:lnTo>
                <a:lnTo>
                  <a:pt x="463" y="1303"/>
                </a:lnTo>
                <a:lnTo>
                  <a:pt x="467" y="1302"/>
                </a:lnTo>
                <a:lnTo>
                  <a:pt x="485" y="1297"/>
                </a:lnTo>
                <a:lnTo>
                  <a:pt x="500" y="1287"/>
                </a:lnTo>
                <a:lnTo>
                  <a:pt x="511" y="1272"/>
                </a:lnTo>
                <a:lnTo>
                  <a:pt x="517" y="1255"/>
                </a:lnTo>
                <a:lnTo>
                  <a:pt x="519" y="1236"/>
                </a:lnTo>
                <a:lnTo>
                  <a:pt x="405" y="353"/>
                </a:lnTo>
                <a:lnTo>
                  <a:pt x="399" y="334"/>
                </a:lnTo>
                <a:lnTo>
                  <a:pt x="388" y="318"/>
                </a:lnTo>
                <a:lnTo>
                  <a:pt x="374" y="308"/>
                </a:lnTo>
                <a:lnTo>
                  <a:pt x="357" y="302"/>
                </a:lnTo>
                <a:lnTo>
                  <a:pt x="337" y="301"/>
                </a:lnTo>
                <a:close/>
                <a:moveTo>
                  <a:pt x="638" y="296"/>
                </a:moveTo>
                <a:lnTo>
                  <a:pt x="619" y="300"/>
                </a:lnTo>
                <a:lnTo>
                  <a:pt x="603" y="308"/>
                </a:lnTo>
                <a:lnTo>
                  <a:pt x="589" y="321"/>
                </a:lnTo>
                <a:lnTo>
                  <a:pt x="582" y="337"/>
                </a:lnTo>
                <a:lnTo>
                  <a:pt x="578" y="356"/>
                </a:lnTo>
                <a:lnTo>
                  <a:pt x="578" y="1247"/>
                </a:lnTo>
                <a:lnTo>
                  <a:pt x="582" y="1266"/>
                </a:lnTo>
                <a:lnTo>
                  <a:pt x="589" y="1282"/>
                </a:lnTo>
                <a:lnTo>
                  <a:pt x="603" y="1296"/>
                </a:lnTo>
                <a:lnTo>
                  <a:pt x="619" y="1304"/>
                </a:lnTo>
                <a:lnTo>
                  <a:pt x="638" y="1307"/>
                </a:lnTo>
                <a:lnTo>
                  <a:pt x="657" y="1304"/>
                </a:lnTo>
                <a:lnTo>
                  <a:pt x="673" y="1296"/>
                </a:lnTo>
                <a:lnTo>
                  <a:pt x="685" y="1282"/>
                </a:lnTo>
                <a:lnTo>
                  <a:pt x="694" y="1266"/>
                </a:lnTo>
                <a:lnTo>
                  <a:pt x="698" y="1247"/>
                </a:lnTo>
                <a:lnTo>
                  <a:pt x="698" y="356"/>
                </a:lnTo>
                <a:lnTo>
                  <a:pt x="694" y="337"/>
                </a:lnTo>
                <a:lnTo>
                  <a:pt x="685" y="321"/>
                </a:lnTo>
                <a:lnTo>
                  <a:pt x="673" y="308"/>
                </a:lnTo>
                <a:lnTo>
                  <a:pt x="657" y="300"/>
                </a:lnTo>
                <a:lnTo>
                  <a:pt x="638" y="296"/>
                </a:lnTo>
                <a:close/>
                <a:moveTo>
                  <a:pt x="159" y="0"/>
                </a:moveTo>
                <a:lnTo>
                  <a:pt x="1117" y="0"/>
                </a:lnTo>
                <a:lnTo>
                  <a:pt x="1144" y="2"/>
                </a:lnTo>
                <a:lnTo>
                  <a:pt x="1171" y="8"/>
                </a:lnTo>
                <a:lnTo>
                  <a:pt x="1195" y="21"/>
                </a:lnTo>
                <a:lnTo>
                  <a:pt x="1218" y="36"/>
                </a:lnTo>
                <a:lnTo>
                  <a:pt x="1238" y="56"/>
                </a:lnTo>
                <a:lnTo>
                  <a:pt x="1254" y="78"/>
                </a:lnTo>
                <a:lnTo>
                  <a:pt x="1266" y="102"/>
                </a:lnTo>
                <a:lnTo>
                  <a:pt x="1273" y="129"/>
                </a:lnTo>
                <a:lnTo>
                  <a:pt x="1276" y="156"/>
                </a:lnTo>
                <a:lnTo>
                  <a:pt x="1274" y="184"/>
                </a:lnTo>
                <a:lnTo>
                  <a:pt x="1067" y="1470"/>
                </a:lnTo>
                <a:lnTo>
                  <a:pt x="1060" y="1497"/>
                </a:lnTo>
                <a:lnTo>
                  <a:pt x="1048" y="1524"/>
                </a:lnTo>
                <a:lnTo>
                  <a:pt x="1033" y="1546"/>
                </a:lnTo>
                <a:lnTo>
                  <a:pt x="1014" y="1566"/>
                </a:lnTo>
                <a:lnTo>
                  <a:pt x="991" y="1582"/>
                </a:lnTo>
                <a:lnTo>
                  <a:pt x="966" y="1595"/>
                </a:lnTo>
                <a:lnTo>
                  <a:pt x="939" y="1601"/>
                </a:lnTo>
                <a:lnTo>
                  <a:pt x="910" y="1604"/>
                </a:lnTo>
                <a:lnTo>
                  <a:pt x="698" y="1604"/>
                </a:lnTo>
                <a:lnTo>
                  <a:pt x="698" y="1731"/>
                </a:lnTo>
                <a:lnTo>
                  <a:pt x="734" y="1745"/>
                </a:lnTo>
                <a:lnTo>
                  <a:pt x="768" y="1763"/>
                </a:lnTo>
                <a:lnTo>
                  <a:pt x="799" y="1786"/>
                </a:lnTo>
                <a:lnTo>
                  <a:pt x="825" y="1814"/>
                </a:lnTo>
                <a:lnTo>
                  <a:pt x="847" y="1846"/>
                </a:lnTo>
                <a:lnTo>
                  <a:pt x="862" y="1881"/>
                </a:lnTo>
                <a:lnTo>
                  <a:pt x="872" y="1920"/>
                </a:lnTo>
                <a:lnTo>
                  <a:pt x="876" y="1961"/>
                </a:lnTo>
                <a:lnTo>
                  <a:pt x="876" y="3268"/>
                </a:lnTo>
                <a:lnTo>
                  <a:pt x="872" y="3306"/>
                </a:lnTo>
                <a:lnTo>
                  <a:pt x="863" y="3343"/>
                </a:lnTo>
                <a:lnTo>
                  <a:pt x="849" y="3377"/>
                </a:lnTo>
                <a:lnTo>
                  <a:pt x="830" y="3408"/>
                </a:lnTo>
                <a:lnTo>
                  <a:pt x="806" y="3436"/>
                </a:lnTo>
                <a:lnTo>
                  <a:pt x="778" y="3460"/>
                </a:lnTo>
                <a:lnTo>
                  <a:pt x="747" y="3480"/>
                </a:lnTo>
                <a:lnTo>
                  <a:pt x="713" y="3494"/>
                </a:lnTo>
                <a:lnTo>
                  <a:pt x="677" y="3503"/>
                </a:lnTo>
                <a:lnTo>
                  <a:pt x="638" y="3506"/>
                </a:lnTo>
                <a:lnTo>
                  <a:pt x="599" y="3503"/>
                </a:lnTo>
                <a:lnTo>
                  <a:pt x="563" y="3494"/>
                </a:lnTo>
                <a:lnTo>
                  <a:pt x="528" y="3480"/>
                </a:lnTo>
                <a:lnTo>
                  <a:pt x="498" y="3460"/>
                </a:lnTo>
                <a:lnTo>
                  <a:pt x="469" y="3436"/>
                </a:lnTo>
                <a:lnTo>
                  <a:pt x="446" y="3408"/>
                </a:lnTo>
                <a:lnTo>
                  <a:pt x="426" y="3377"/>
                </a:lnTo>
                <a:lnTo>
                  <a:pt x="411" y="3343"/>
                </a:lnTo>
                <a:lnTo>
                  <a:pt x="402" y="3306"/>
                </a:lnTo>
                <a:lnTo>
                  <a:pt x="399" y="3268"/>
                </a:lnTo>
                <a:lnTo>
                  <a:pt x="399" y="1961"/>
                </a:lnTo>
                <a:lnTo>
                  <a:pt x="402" y="1920"/>
                </a:lnTo>
                <a:lnTo>
                  <a:pt x="413" y="1881"/>
                </a:lnTo>
                <a:lnTo>
                  <a:pt x="429" y="1846"/>
                </a:lnTo>
                <a:lnTo>
                  <a:pt x="450" y="1814"/>
                </a:lnTo>
                <a:lnTo>
                  <a:pt x="477" y="1786"/>
                </a:lnTo>
                <a:lnTo>
                  <a:pt x="507" y="1763"/>
                </a:lnTo>
                <a:lnTo>
                  <a:pt x="541" y="1745"/>
                </a:lnTo>
                <a:lnTo>
                  <a:pt x="578" y="1731"/>
                </a:lnTo>
                <a:lnTo>
                  <a:pt x="578" y="1604"/>
                </a:lnTo>
                <a:lnTo>
                  <a:pt x="366" y="1604"/>
                </a:lnTo>
                <a:lnTo>
                  <a:pt x="337" y="1601"/>
                </a:lnTo>
                <a:lnTo>
                  <a:pt x="310" y="1595"/>
                </a:lnTo>
                <a:lnTo>
                  <a:pt x="284" y="1582"/>
                </a:lnTo>
                <a:lnTo>
                  <a:pt x="262" y="1566"/>
                </a:lnTo>
                <a:lnTo>
                  <a:pt x="243" y="1546"/>
                </a:lnTo>
                <a:lnTo>
                  <a:pt x="227" y="1524"/>
                </a:lnTo>
                <a:lnTo>
                  <a:pt x="216" y="1497"/>
                </a:lnTo>
                <a:lnTo>
                  <a:pt x="208" y="1470"/>
                </a:lnTo>
                <a:lnTo>
                  <a:pt x="2" y="184"/>
                </a:lnTo>
                <a:lnTo>
                  <a:pt x="0" y="157"/>
                </a:lnTo>
                <a:lnTo>
                  <a:pt x="0" y="155"/>
                </a:lnTo>
                <a:lnTo>
                  <a:pt x="2" y="129"/>
                </a:lnTo>
                <a:lnTo>
                  <a:pt x="10" y="102"/>
                </a:lnTo>
                <a:lnTo>
                  <a:pt x="22" y="78"/>
                </a:lnTo>
                <a:lnTo>
                  <a:pt x="38" y="56"/>
                </a:lnTo>
                <a:lnTo>
                  <a:pt x="57" y="36"/>
                </a:lnTo>
                <a:lnTo>
                  <a:pt x="81" y="21"/>
                </a:lnTo>
                <a:lnTo>
                  <a:pt x="105" y="8"/>
                </a:lnTo>
                <a:lnTo>
                  <a:pt x="132" y="2"/>
                </a:lnTo>
                <a:lnTo>
                  <a:pt x="1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" name="Freeform 170"/>
          <p:cNvSpPr>
            <a:spLocks noEditPoints="1"/>
          </p:cNvSpPr>
          <p:nvPr/>
        </p:nvSpPr>
        <p:spPr bwMode="auto">
          <a:xfrm>
            <a:off x="9096522" y="5008563"/>
            <a:ext cx="538163" cy="547688"/>
          </a:xfrm>
          <a:custGeom>
            <a:avLst/>
            <a:gdLst>
              <a:gd name="T0" fmla="*/ 820 w 3390"/>
              <a:gd name="T1" fmla="*/ 2988 h 3449"/>
              <a:gd name="T2" fmla="*/ 877 w 3390"/>
              <a:gd name="T3" fmla="*/ 3063 h 3449"/>
              <a:gd name="T4" fmla="*/ 1648 w 3390"/>
              <a:gd name="T5" fmla="*/ 2289 h 3449"/>
              <a:gd name="T6" fmla="*/ 1497 w 3390"/>
              <a:gd name="T7" fmla="*/ 1900 h 3449"/>
              <a:gd name="T8" fmla="*/ 607 w 3390"/>
              <a:gd name="T9" fmla="*/ 2792 h 3449"/>
              <a:gd name="T10" fmla="*/ 681 w 3390"/>
              <a:gd name="T11" fmla="*/ 2850 h 3449"/>
              <a:gd name="T12" fmla="*/ 1554 w 3390"/>
              <a:gd name="T13" fmla="*/ 1944 h 3449"/>
              <a:gd name="T14" fmla="*/ 1153 w 3390"/>
              <a:gd name="T15" fmla="*/ 1810 h 3449"/>
              <a:gd name="T16" fmla="*/ 399 w 3390"/>
              <a:gd name="T17" fmla="*/ 2596 h 3449"/>
              <a:gd name="T18" fmla="*/ 486 w 3390"/>
              <a:gd name="T19" fmla="*/ 2633 h 3449"/>
              <a:gd name="T20" fmla="*/ 1219 w 3390"/>
              <a:gd name="T21" fmla="*/ 1838 h 3449"/>
              <a:gd name="T22" fmla="*/ 2469 w 3390"/>
              <a:gd name="T23" fmla="*/ 1011 h 3449"/>
              <a:gd name="T24" fmla="*/ 2306 w 3390"/>
              <a:gd name="T25" fmla="*/ 1234 h 3449"/>
              <a:gd name="T26" fmla="*/ 2400 w 3390"/>
              <a:gd name="T27" fmla="*/ 1247 h 3449"/>
              <a:gd name="T28" fmla="*/ 2541 w 3390"/>
              <a:gd name="T29" fmla="*/ 1021 h 3449"/>
              <a:gd name="T30" fmla="*/ 2120 w 3390"/>
              <a:gd name="T31" fmla="*/ 1021 h 3449"/>
              <a:gd name="T32" fmla="*/ 1964 w 3390"/>
              <a:gd name="T33" fmla="*/ 1261 h 3449"/>
              <a:gd name="T34" fmla="*/ 2203 w 3390"/>
              <a:gd name="T35" fmla="*/ 1106 h 3449"/>
              <a:gd name="T36" fmla="*/ 2191 w 3390"/>
              <a:gd name="T37" fmla="*/ 1011 h 3449"/>
              <a:gd name="T38" fmla="*/ 2624 w 3390"/>
              <a:gd name="T39" fmla="*/ 853 h 3449"/>
              <a:gd name="T40" fmla="*/ 2637 w 3390"/>
              <a:gd name="T41" fmla="*/ 946 h 3449"/>
              <a:gd name="T42" fmla="*/ 3005 w 3390"/>
              <a:gd name="T43" fmla="*/ 637 h 3449"/>
              <a:gd name="T44" fmla="*/ 2968 w 3390"/>
              <a:gd name="T45" fmla="*/ 549 h 3449"/>
              <a:gd name="T46" fmla="*/ 2244 w 3390"/>
              <a:gd name="T47" fmla="*/ 900 h 3449"/>
              <a:gd name="T48" fmla="*/ 2280 w 3390"/>
              <a:gd name="T49" fmla="*/ 988 h 3449"/>
              <a:gd name="T50" fmla="*/ 2746 w 3390"/>
              <a:gd name="T51" fmla="*/ 549 h 3449"/>
              <a:gd name="T52" fmla="*/ 2689 w 3390"/>
              <a:gd name="T53" fmla="*/ 476 h 3449"/>
              <a:gd name="T54" fmla="*/ 3030 w 3390"/>
              <a:gd name="T55" fmla="*/ 458 h 3449"/>
              <a:gd name="T56" fmla="*/ 3087 w 3390"/>
              <a:gd name="T57" fmla="*/ 533 h 3449"/>
              <a:gd name="T58" fmla="*/ 3218 w 3390"/>
              <a:gd name="T59" fmla="*/ 402 h 3449"/>
              <a:gd name="T60" fmla="*/ 2977 w 3390"/>
              <a:gd name="T61" fmla="*/ 186 h 3449"/>
              <a:gd name="T62" fmla="*/ 2779 w 3390"/>
              <a:gd name="T63" fmla="*/ 384 h 3449"/>
              <a:gd name="T64" fmla="*/ 2853 w 3390"/>
              <a:gd name="T65" fmla="*/ 443 h 3449"/>
              <a:gd name="T66" fmla="*/ 3035 w 3390"/>
              <a:gd name="T67" fmla="*/ 230 h 3449"/>
              <a:gd name="T68" fmla="*/ 3023 w 3390"/>
              <a:gd name="T69" fmla="*/ 3 h 3449"/>
              <a:gd name="T70" fmla="*/ 3199 w 3390"/>
              <a:gd name="T71" fmla="*/ 86 h 3449"/>
              <a:gd name="T72" fmla="*/ 3318 w 3390"/>
              <a:gd name="T73" fmla="*/ 210 h 3449"/>
              <a:gd name="T74" fmla="*/ 3390 w 3390"/>
              <a:gd name="T75" fmla="*/ 389 h 3449"/>
              <a:gd name="T76" fmla="*/ 3092 w 3390"/>
              <a:gd name="T77" fmla="*/ 856 h 3449"/>
              <a:gd name="T78" fmla="*/ 2693 w 3390"/>
              <a:gd name="T79" fmla="*/ 1261 h 3449"/>
              <a:gd name="T80" fmla="*/ 2388 w 3390"/>
              <a:gd name="T81" fmla="*/ 1474 h 3449"/>
              <a:gd name="T82" fmla="*/ 2268 w 3390"/>
              <a:gd name="T83" fmla="*/ 1535 h 3449"/>
              <a:gd name="T84" fmla="*/ 2065 w 3390"/>
              <a:gd name="T85" fmla="*/ 1463 h 3449"/>
              <a:gd name="T86" fmla="*/ 2003 w 3390"/>
              <a:gd name="T87" fmla="*/ 2112 h 3449"/>
              <a:gd name="T88" fmla="*/ 1815 w 3390"/>
              <a:gd name="T89" fmla="*/ 2494 h 3449"/>
              <a:gd name="T90" fmla="*/ 986 w 3390"/>
              <a:gd name="T91" fmla="*/ 3397 h 3449"/>
              <a:gd name="T92" fmla="*/ 765 w 3390"/>
              <a:gd name="T93" fmla="*/ 3440 h 3449"/>
              <a:gd name="T94" fmla="*/ 30 w 3390"/>
              <a:gd name="T95" fmla="*/ 2736 h 3449"/>
              <a:gd name="T96" fmla="*/ 30 w 3390"/>
              <a:gd name="T97" fmla="*/ 2494 h 3449"/>
              <a:gd name="T98" fmla="*/ 900 w 3390"/>
              <a:gd name="T99" fmla="*/ 1657 h 3449"/>
              <a:gd name="T100" fmla="*/ 1308 w 3390"/>
              <a:gd name="T101" fmla="*/ 1448 h 3449"/>
              <a:gd name="T102" fmla="*/ 1668 w 3390"/>
              <a:gd name="T103" fmla="*/ 1694 h 3449"/>
              <a:gd name="T104" fmla="*/ 1866 w 3390"/>
              <a:gd name="T105" fmla="*/ 1183 h 3449"/>
              <a:gd name="T106" fmla="*/ 1980 w 3390"/>
              <a:gd name="T107" fmla="*/ 923 h 3449"/>
              <a:gd name="T108" fmla="*/ 2390 w 3390"/>
              <a:gd name="T109" fmla="*/ 424 h 3449"/>
              <a:gd name="T110" fmla="*/ 2747 w 3390"/>
              <a:gd name="T111" fmla="*/ 133 h 3449"/>
              <a:gd name="T112" fmla="*/ 2953 w 3390"/>
              <a:gd name="T113" fmla="*/ 13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90" h="3449">
                <a:moveTo>
                  <a:pt x="1589" y="2230"/>
                </a:moveTo>
                <a:lnTo>
                  <a:pt x="1574" y="2232"/>
                </a:lnTo>
                <a:lnTo>
                  <a:pt x="1560" y="2237"/>
                </a:lnTo>
                <a:lnTo>
                  <a:pt x="1547" y="2247"/>
                </a:lnTo>
                <a:lnTo>
                  <a:pt x="835" y="2961"/>
                </a:lnTo>
                <a:lnTo>
                  <a:pt x="825" y="2974"/>
                </a:lnTo>
                <a:lnTo>
                  <a:pt x="820" y="2988"/>
                </a:lnTo>
                <a:lnTo>
                  <a:pt x="818" y="3003"/>
                </a:lnTo>
                <a:lnTo>
                  <a:pt x="820" y="3018"/>
                </a:lnTo>
                <a:lnTo>
                  <a:pt x="825" y="3033"/>
                </a:lnTo>
                <a:lnTo>
                  <a:pt x="835" y="3046"/>
                </a:lnTo>
                <a:lnTo>
                  <a:pt x="848" y="3055"/>
                </a:lnTo>
                <a:lnTo>
                  <a:pt x="862" y="3061"/>
                </a:lnTo>
                <a:lnTo>
                  <a:pt x="877" y="3063"/>
                </a:lnTo>
                <a:lnTo>
                  <a:pt x="892" y="3061"/>
                </a:lnTo>
                <a:lnTo>
                  <a:pt x="906" y="3055"/>
                </a:lnTo>
                <a:lnTo>
                  <a:pt x="919" y="3046"/>
                </a:lnTo>
                <a:lnTo>
                  <a:pt x="1631" y="2332"/>
                </a:lnTo>
                <a:lnTo>
                  <a:pt x="1641" y="2319"/>
                </a:lnTo>
                <a:lnTo>
                  <a:pt x="1646" y="2305"/>
                </a:lnTo>
                <a:lnTo>
                  <a:pt x="1648" y="2289"/>
                </a:lnTo>
                <a:lnTo>
                  <a:pt x="1646" y="2274"/>
                </a:lnTo>
                <a:lnTo>
                  <a:pt x="1641" y="2260"/>
                </a:lnTo>
                <a:lnTo>
                  <a:pt x="1631" y="2247"/>
                </a:lnTo>
                <a:lnTo>
                  <a:pt x="1618" y="2237"/>
                </a:lnTo>
                <a:lnTo>
                  <a:pt x="1604" y="2232"/>
                </a:lnTo>
                <a:lnTo>
                  <a:pt x="1589" y="2230"/>
                </a:lnTo>
                <a:close/>
                <a:moveTo>
                  <a:pt x="1497" y="1900"/>
                </a:moveTo>
                <a:lnTo>
                  <a:pt x="1482" y="1901"/>
                </a:lnTo>
                <a:lnTo>
                  <a:pt x="1468" y="1908"/>
                </a:lnTo>
                <a:lnTo>
                  <a:pt x="1455" y="1917"/>
                </a:lnTo>
                <a:lnTo>
                  <a:pt x="624" y="2751"/>
                </a:lnTo>
                <a:lnTo>
                  <a:pt x="614" y="2762"/>
                </a:lnTo>
                <a:lnTo>
                  <a:pt x="609" y="2778"/>
                </a:lnTo>
                <a:lnTo>
                  <a:pt x="607" y="2792"/>
                </a:lnTo>
                <a:lnTo>
                  <a:pt x="609" y="2807"/>
                </a:lnTo>
                <a:lnTo>
                  <a:pt x="614" y="2822"/>
                </a:lnTo>
                <a:lnTo>
                  <a:pt x="624" y="2834"/>
                </a:lnTo>
                <a:lnTo>
                  <a:pt x="637" y="2844"/>
                </a:lnTo>
                <a:lnTo>
                  <a:pt x="651" y="2850"/>
                </a:lnTo>
                <a:lnTo>
                  <a:pt x="666" y="2852"/>
                </a:lnTo>
                <a:lnTo>
                  <a:pt x="681" y="2850"/>
                </a:lnTo>
                <a:lnTo>
                  <a:pt x="697" y="2844"/>
                </a:lnTo>
                <a:lnTo>
                  <a:pt x="708" y="2834"/>
                </a:lnTo>
                <a:lnTo>
                  <a:pt x="1539" y="2002"/>
                </a:lnTo>
                <a:lnTo>
                  <a:pt x="1549" y="1989"/>
                </a:lnTo>
                <a:lnTo>
                  <a:pt x="1554" y="1975"/>
                </a:lnTo>
                <a:lnTo>
                  <a:pt x="1556" y="1960"/>
                </a:lnTo>
                <a:lnTo>
                  <a:pt x="1554" y="1944"/>
                </a:lnTo>
                <a:lnTo>
                  <a:pt x="1549" y="1929"/>
                </a:lnTo>
                <a:lnTo>
                  <a:pt x="1539" y="1917"/>
                </a:lnTo>
                <a:lnTo>
                  <a:pt x="1526" y="1908"/>
                </a:lnTo>
                <a:lnTo>
                  <a:pt x="1512" y="1901"/>
                </a:lnTo>
                <a:lnTo>
                  <a:pt x="1497" y="1900"/>
                </a:lnTo>
                <a:close/>
                <a:moveTo>
                  <a:pt x="1168" y="1808"/>
                </a:moveTo>
                <a:lnTo>
                  <a:pt x="1153" y="1810"/>
                </a:lnTo>
                <a:lnTo>
                  <a:pt x="1139" y="1815"/>
                </a:lnTo>
                <a:lnTo>
                  <a:pt x="1126" y="1825"/>
                </a:lnTo>
                <a:lnTo>
                  <a:pt x="414" y="2539"/>
                </a:lnTo>
                <a:lnTo>
                  <a:pt x="405" y="2552"/>
                </a:lnTo>
                <a:lnTo>
                  <a:pt x="399" y="2566"/>
                </a:lnTo>
                <a:lnTo>
                  <a:pt x="397" y="2581"/>
                </a:lnTo>
                <a:lnTo>
                  <a:pt x="399" y="2596"/>
                </a:lnTo>
                <a:lnTo>
                  <a:pt x="405" y="2611"/>
                </a:lnTo>
                <a:lnTo>
                  <a:pt x="414" y="2624"/>
                </a:lnTo>
                <a:lnTo>
                  <a:pt x="427" y="2633"/>
                </a:lnTo>
                <a:lnTo>
                  <a:pt x="441" y="2639"/>
                </a:lnTo>
                <a:lnTo>
                  <a:pt x="456" y="2641"/>
                </a:lnTo>
                <a:lnTo>
                  <a:pt x="472" y="2639"/>
                </a:lnTo>
                <a:lnTo>
                  <a:pt x="486" y="2633"/>
                </a:lnTo>
                <a:lnTo>
                  <a:pt x="499" y="2624"/>
                </a:lnTo>
                <a:lnTo>
                  <a:pt x="1210" y="1910"/>
                </a:lnTo>
                <a:lnTo>
                  <a:pt x="1219" y="1897"/>
                </a:lnTo>
                <a:lnTo>
                  <a:pt x="1225" y="1883"/>
                </a:lnTo>
                <a:lnTo>
                  <a:pt x="1228" y="1867"/>
                </a:lnTo>
                <a:lnTo>
                  <a:pt x="1225" y="1852"/>
                </a:lnTo>
                <a:lnTo>
                  <a:pt x="1219" y="1838"/>
                </a:lnTo>
                <a:lnTo>
                  <a:pt x="1210" y="1825"/>
                </a:lnTo>
                <a:lnTo>
                  <a:pt x="1197" y="1815"/>
                </a:lnTo>
                <a:lnTo>
                  <a:pt x="1183" y="1810"/>
                </a:lnTo>
                <a:lnTo>
                  <a:pt x="1168" y="1808"/>
                </a:lnTo>
                <a:close/>
                <a:moveTo>
                  <a:pt x="2498" y="1004"/>
                </a:moveTo>
                <a:lnTo>
                  <a:pt x="2483" y="1006"/>
                </a:lnTo>
                <a:lnTo>
                  <a:pt x="2469" y="1011"/>
                </a:lnTo>
                <a:lnTo>
                  <a:pt x="2456" y="1021"/>
                </a:lnTo>
                <a:lnTo>
                  <a:pt x="2316" y="1162"/>
                </a:lnTo>
                <a:lnTo>
                  <a:pt x="2306" y="1175"/>
                </a:lnTo>
                <a:lnTo>
                  <a:pt x="2299" y="1189"/>
                </a:lnTo>
                <a:lnTo>
                  <a:pt x="2298" y="1205"/>
                </a:lnTo>
                <a:lnTo>
                  <a:pt x="2299" y="1220"/>
                </a:lnTo>
                <a:lnTo>
                  <a:pt x="2306" y="1234"/>
                </a:lnTo>
                <a:lnTo>
                  <a:pt x="2316" y="1247"/>
                </a:lnTo>
                <a:lnTo>
                  <a:pt x="2328" y="1257"/>
                </a:lnTo>
                <a:lnTo>
                  <a:pt x="2343" y="1262"/>
                </a:lnTo>
                <a:lnTo>
                  <a:pt x="2358" y="1264"/>
                </a:lnTo>
                <a:lnTo>
                  <a:pt x="2373" y="1262"/>
                </a:lnTo>
                <a:lnTo>
                  <a:pt x="2387" y="1257"/>
                </a:lnTo>
                <a:lnTo>
                  <a:pt x="2400" y="1247"/>
                </a:lnTo>
                <a:lnTo>
                  <a:pt x="2541" y="1106"/>
                </a:lnTo>
                <a:lnTo>
                  <a:pt x="2549" y="1093"/>
                </a:lnTo>
                <a:lnTo>
                  <a:pt x="2556" y="1079"/>
                </a:lnTo>
                <a:lnTo>
                  <a:pt x="2558" y="1064"/>
                </a:lnTo>
                <a:lnTo>
                  <a:pt x="2556" y="1048"/>
                </a:lnTo>
                <a:lnTo>
                  <a:pt x="2549" y="1034"/>
                </a:lnTo>
                <a:lnTo>
                  <a:pt x="2541" y="1021"/>
                </a:lnTo>
                <a:lnTo>
                  <a:pt x="2528" y="1011"/>
                </a:lnTo>
                <a:lnTo>
                  <a:pt x="2514" y="1006"/>
                </a:lnTo>
                <a:lnTo>
                  <a:pt x="2498" y="1004"/>
                </a:lnTo>
                <a:close/>
                <a:moveTo>
                  <a:pt x="2161" y="1004"/>
                </a:moveTo>
                <a:lnTo>
                  <a:pt x="2147" y="1006"/>
                </a:lnTo>
                <a:lnTo>
                  <a:pt x="2132" y="1011"/>
                </a:lnTo>
                <a:lnTo>
                  <a:pt x="2120" y="1021"/>
                </a:lnTo>
                <a:lnTo>
                  <a:pt x="1964" y="1176"/>
                </a:lnTo>
                <a:lnTo>
                  <a:pt x="1954" y="1189"/>
                </a:lnTo>
                <a:lnTo>
                  <a:pt x="1949" y="1204"/>
                </a:lnTo>
                <a:lnTo>
                  <a:pt x="1947" y="1219"/>
                </a:lnTo>
                <a:lnTo>
                  <a:pt x="1949" y="1234"/>
                </a:lnTo>
                <a:lnTo>
                  <a:pt x="1954" y="1249"/>
                </a:lnTo>
                <a:lnTo>
                  <a:pt x="1964" y="1261"/>
                </a:lnTo>
                <a:lnTo>
                  <a:pt x="1977" y="1271"/>
                </a:lnTo>
                <a:lnTo>
                  <a:pt x="1991" y="1277"/>
                </a:lnTo>
                <a:lnTo>
                  <a:pt x="2006" y="1278"/>
                </a:lnTo>
                <a:lnTo>
                  <a:pt x="2021" y="1277"/>
                </a:lnTo>
                <a:lnTo>
                  <a:pt x="2036" y="1271"/>
                </a:lnTo>
                <a:lnTo>
                  <a:pt x="2049" y="1261"/>
                </a:lnTo>
                <a:lnTo>
                  <a:pt x="2203" y="1106"/>
                </a:lnTo>
                <a:lnTo>
                  <a:pt x="2213" y="1093"/>
                </a:lnTo>
                <a:lnTo>
                  <a:pt x="2219" y="1079"/>
                </a:lnTo>
                <a:lnTo>
                  <a:pt x="2221" y="1064"/>
                </a:lnTo>
                <a:lnTo>
                  <a:pt x="2219" y="1048"/>
                </a:lnTo>
                <a:lnTo>
                  <a:pt x="2213" y="1034"/>
                </a:lnTo>
                <a:lnTo>
                  <a:pt x="2203" y="1021"/>
                </a:lnTo>
                <a:lnTo>
                  <a:pt x="2191" y="1011"/>
                </a:lnTo>
                <a:lnTo>
                  <a:pt x="2176" y="1006"/>
                </a:lnTo>
                <a:lnTo>
                  <a:pt x="2161" y="1004"/>
                </a:lnTo>
                <a:close/>
                <a:moveTo>
                  <a:pt x="2953" y="547"/>
                </a:moveTo>
                <a:lnTo>
                  <a:pt x="2938" y="549"/>
                </a:lnTo>
                <a:lnTo>
                  <a:pt x="2924" y="555"/>
                </a:lnTo>
                <a:lnTo>
                  <a:pt x="2911" y="565"/>
                </a:lnTo>
                <a:lnTo>
                  <a:pt x="2624" y="853"/>
                </a:lnTo>
                <a:lnTo>
                  <a:pt x="2614" y="865"/>
                </a:lnTo>
                <a:lnTo>
                  <a:pt x="2609" y="880"/>
                </a:lnTo>
                <a:lnTo>
                  <a:pt x="2607" y="895"/>
                </a:lnTo>
                <a:lnTo>
                  <a:pt x="2609" y="910"/>
                </a:lnTo>
                <a:lnTo>
                  <a:pt x="2614" y="925"/>
                </a:lnTo>
                <a:lnTo>
                  <a:pt x="2624" y="937"/>
                </a:lnTo>
                <a:lnTo>
                  <a:pt x="2637" y="946"/>
                </a:lnTo>
                <a:lnTo>
                  <a:pt x="2651" y="953"/>
                </a:lnTo>
                <a:lnTo>
                  <a:pt x="2666" y="954"/>
                </a:lnTo>
                <a:lnTo>
                  <a:pt x="2681" y="953"/>
                </a:lnTo>
                <a:lnTo>
                  <a:pt x="2695" y="946"/>
                </a:lnTo>
                <a:lnTo>
                  <a:pt x="2708" y="937"/>
                </a:lnTo>
                <a:lnTo>
                  <a:pt x="2995" y="649"/>
                </a:lnTo>
                <a:lnTo>
                  <a:pt x="3005" y="637"/>
                </a:lnTo>
                <a:lnTo>
                  <a:pt x="3011" y="622"/>
                </a:lnTo>
                <a:lnTo>
                  <a:pt x="3012" y="607"/>
                </a:lnTo>
                <a:lnTo>
                  <a:pt x="3011" y="592"/>
                </a:lnTo>
                <a:lnTo>
                  <a:pt x="3005" y="578"/>
                </a:lnTo>
                <a:lnTo>
                  <a:pt x="2995" y="565"/>
                </a:lnTo>
                <a:lnTo>
                  <a:pt x="2983" y="555"/>
                </a:lnTo>
                <a:lnTo>
                  <a:pt x="2968" y="549"/>
                </a:lnTo>
                <a:lnTo>
                  <a:pt x="2953" y="547"/>
                </a:lnTo>
                <a:close/>
                <a:moveTo>
                  <a:pt x="2689" y="476"/>
                </a:moveTo>
                <a:lnTo>
                  <a:pt x="2674" y="477"/>
                </a:lnTo>
                <a:lnTo>
                  <a:pt x="2660" y="483"/>
                </a:lnTo>
                <a:lnTo>
                  <a:pt x="2647" y="493"/>
                </a:lnTo>
                <a:lnTo>
                  <a:pt x="2253" y="887"/>
                </a:lnTo>
                <a:lnTo>
                  <a:pt x="2244" y="900"/>
                </a:lnTo>
                <a:lnTo>
                  <a:pt x="2238" y="914"/>
                </a:lnTo>
                <a:lnTo>
                  <a:pt x="2236" y="929"/>
                </a:lnTo>
                <a:lnTo>
                  <a:pt x="2238" y="944"/>
                </a:lnTo>
                <a:lnTo>
                  <a:pt x="2244" y="959"/>
                </a:lnTo>
                <a:lnTo>
                  <a:pt x="2253" y="971"/>
                </a:lnTo>
                <a:lnTo>
                  <a:pt x="2266" y="981"/>
                </a:lnTo>
                <a:lnTo>
                  <a:pt x="2280" y="988"/>
                </a:lnTo>
                <a:lnTo>
                  <a:pt x="2295" y="989"/>
                </a:lnTo>
                <a:lnTo>
                  <a:pt x="2310" y="988"/>
                </a:lnTo>
                <a:lnTo>
                  <a:pt x="2324" y="981"/>
                </a:lnTo>
                <a:lnTo>
                  <a:pt x="2337" y="971"/>
                </a:lnTo>
                <a:lnTo>
                  <a:pt x="2731" y="576"/>
                </a:lnTo>
                <a:lnTo>
                  <a:pt x="2741" y="565"/>
                </a:lnTo>
                <a:lnTo>
                  <a:pt x="2746" y="549"/>
                </a:lnTo>
                <a:lnTo>
                  <a:pt x="2748" y="535"/>
                </a:lnTo>
                <a:lnTo>
                  <a:pt x="2746" y="520"/>
                </a:lnTo>
                <a:lnTo>
                  <a:pt x="2741" y="505"/>
                </a:lnTo>
                <a:lnTo>
                  <a:pt x="2731" y="493"/>
                </a:lnTo>
                <a:lnTo>
                  <a:pt x="2718" y="483"/>
                </a:lnTo>
                <a:lnTo>
                  <a:pt x="2704" y="477"/>
                </a:lnTo>
                <a:lnTo>
                  <a:pt x="2689" y="476"/>
                </a:lnTo>
                <a:close/>
                <a:moveTo>
                  <a:pt x="3157" y="342"/>
                </a:moveTo>
                <a:lnTo>
                  <a:pt x="3143" y="344"/>
                </a:lnTo>
                <a:lnTo>
                  <a:pt x="3128" y="350"/>
                </a:lnTo>
                <a:lnTo>
                  <a:pt x="3116" y="359"/>
                </a:lnTo>
                <a:lnTo>
                  <a:pt x="3045" y="431"/>
                </a:lnTo>
                <a:lnTo>
                  <a:pt x="3035" y="444"/>
                </a:lnTo>
                <a:lnTo>
                  <a:pt x="3030" y="458"/>
                </a:lnTo>
                <a:lnTo>
                  <a:pt x="3027" y="473"/>
                </a:lnTo>
                <a:lnTo>
                  <a:pt x="3030" y="489"/>
                </a:lnTo>
                <a:lnTo>
                  <a:pt x="3035" y="503"/>
                </a:lnTo>
                <a:lnTo>
                  <a:pt x="3045" y="515"/>
                </a:lnTo>
                <a:lnTo>
                  <a:pt x="3058" y="524"/>
                </a:lnTo>
                <a:lnTo>
                  <a:pt x="3072" y="531"/>
                </a:lnTo>
                <a:lnTo>
                  <a:pt x="3087" y="533"/>
                </a:lnTo>
                <a:lnTo>
                  <a:pt x="3102" y="531"/>
                </a:lnTo>
                <a:lnTo>
                  <a:pt x="3116" y="524"/>
                </a:lnTo>
                <a:lnTo>
                  <a:pt x="3129" y="515"/>
                </a:lnTo>
                <a:lnTo>
                  <a:pt x="3199" y="444"/>
                </a:lnTo>
                <a:lnTo>
                  <a:pt x="3209" y="431"/>
                </a:lnTo>
                <a:lnTo>
                  <a:pt x="3216" y="417"/>
                </a:lnTo>
                <a:lnTo>
                  <a:pt x="3218" y="402"/>
                </a:lnTo>
                <a:lnTo>
                  <a:pt x="3216" y="387"/>
                </a:lnTo>
                <a:lnTo>
                  <a:pt x="3209" y="373"/>
                </a:lnTo>
                <a:lnTo>
                  <a:pt x="3199" y="359"/>
                </a:lnTo>
                <a:lnTo>
                  <a:pt x="3187" y="350"/>
                </a:lnTo>
                <a:lnTo>
                  <a:pt x="3172" y="344"/>
                </a:lnTo>
                <a:lnTo>
                  <a:pt x="3157" y="342"/>
                </a:lnTo>
                <a:close/>
                <a:moveTo>
                  <a:pt x="2977" y="186"/>
                </a:moveTo>
                <a:lnTo>
                  <a:pt x="2961" y="188"/>
                </a:lnTo>
                <a:lnTo>
                  <a:pt x="2947" y="194"/>
                </a:lnTo>
                <a:lnTo>
                  <a:pt x="2935" y="203"/>
                </a:lnTo>
                <a:lnTo>
                  <a:pt x="2796" y="342"/>
                </a:lnTo>
                <a:lnTo>
                  <a:pt x="2786" y="355"/>
                </a:lnTo>
                <a:lnTo>
                  <a:pt x="2781" y="369"/>
                </a:lnTo>
                <a:lnTo>
                  <a:pt x="2779" y="384"/>
                </a:lnTo>
                <a:lnTo>
                  <a:pt x="2781" y="400"/>
                </a:lnTo>
                <a:lnTo>
                  <a:pt x="2786" y="415"/>
                </a:lnTo>
                <a:lnTo>
                  <a:pt x="2796" y="427"/>
                </a:lnTo>
                <a:lnTo>
                  <a:pt x="2809" y="437"/>
                </a:lnTo>
                <a:lnTo>
                  <a:pt x="2823" y="443"/>
                </a:lnTo>
                <a:lnTo>
                  <a:pt x="2838" y="444"/>
                </a:lnTo>
                <a:lnTo>
                  <a:pt x="2853" y="443"/>
                </a:lnTo>
                <a:lnTo>
                  <a:pt x="2868" y="437"/>
                </a:lnTo>
                <a:lnTo>
                  <a:pt x="2880" y="427"/>
                </a:lnTo>
                <a:lnTo>
                  <a:pt x="3019" y="288"/>
                </a:lnTo>
                <a:lnTo>
                  <a:pt x="3028" y="275"/>
                </a:lnTo>
                <a:lnTo>
                  <a:pt x="3035" y="261"/>
                </a:lnTo>
                <a:lnTo>
                  <a:pt x="3036" y="246"/>
                </a:lnTo>
                <a:lnTo>
                  <a:pt x="3035" y="230"/>
                </a:lnTo>
                <a:lnTo>
                  <a:pt x="3028" y="216"/>
                </a:lnTo>
                <a:lnTo>
                  <a:pt x="3019" y="203"/>
                </a:lnTo>
                <a:lnTo>
                  <a:pt x="3007" y="194"/>
                </a:lnTo>
                <a:lnTo>
                  <a:pt x="2992" y="188"/>
                </a:lnTo>
                <a:lnTo>
                  <a:pt x="2977" y="186"/>
                </a:lnTo>
                <a:close/>
                <a:moveTo>
                  <a:pt x="2993" y="0"/>
                </a:moveTo>
                <a:lnTo>
                  <a:pt x="3023" y="3"/>
                </a:lnTo>
                <a:lnTo>
                  <a:pt x="3052" y="8"/>
                </a:lnTo>
                <a:lnTo>
                  <a:pt x="3080" y="18"/>
                </a:lnTo>
                <a:lnTo>
                  <a:pt x="3107" y="29"/>
                </a:lnTo>
                <a:lnTo>
                  <a:pt x="3133" y="42"/>
                </a:lnTo>
                <a:lnTo>
                  <a:pt x="3157" y="56"/>
                </a:lnTo>
                <a:lnTo>
                  <a:pt x="3180" y="71"/>
                </a:lnTo>
                <a:lnTo>
                  <a:pt x="3199" y="86"/>
                </a:lnTo>
                <a:lnTo>
                  <a:pt x="3217" y="100"/>
                </a:lnTo>
                <a:lnTo>
                  <a:pt x="3232" y="112"/>
                </a:lnTo>
                <a:lnTo>
                  <a:pt x="3243" y="123"/>
                </a:lnTo>
                <a:lnTo>
                  <a:pt x="3251" y="132"/>
                </a:lnTo>
                <a:lnTo>
                  <a:pt x="3257" y="137"/>
                </a:lnTo>
                <a:lnTo>
                  <a:pt x="3290" y="174"/>
                </a:lnTo>
                <a:lnTo>
                  <a:pt x="3318" y="210"/>
                </a:lnTo>
                <a:lnTo>
                  <a:pt x="3340" y="246"/>
                </a:lnTo>
                <a:lnTo>
                  <a:pt x="3357" y="278"/>
                </a:lnTo>
                <a:lnTo>
                  <a:pt x="3369" y="307"/>
                </a:lnTo>
                <a:lnTo>
                  <a:pt x="3379" y="335"/>
                </a:lnTo>
                <a:lnTo>
                  <a:pt x="3384" y="357"/>
                </a:lnTo>
                <a:lnTo>
                  <a:pt x="3388" y="376"/>
                </a:lnTo>
                <a:lnTo>
                  <a:pt x="3390" y="389"/>
                </a:lnTo>
                <a:lnTo>
                  <a:pt x="3390" y="395"/>
                </a:lnTo>
                <a:lnTo>
                  <a:pt x="3382" y="427"/>
                </a:lnTo>
                <a:lnTo>
                  <a:pt x="3326" y="523"/>
                </a:lnTo>
                <a:lnTo>
                  <a:pt x="3269" y="613"/>
                </a:lnTo>
                <a:lnTo>
                  <a:pt x="3210" y="699"/>
                </a:lnTo>
                <a:lnTo>
                  <a:pt x="3152" y="780"/>
                </a:lnTo>
                <a:lnTo>
                  <a:pt x="3092" y="856"/>
                </a:lnTo>
                <a:lnTo>
                  <a:pt x="3033" y="927"/>
                </a:lnTo>
                <a:lnTo>
                  <a:pt x="2974" y="994"/>
                </a:lnTo>
                <a:lnTo>
                  <a:pt x="2916" y="1056"/>
                </a:lnTo>
                <a:lnTo>
                  <a:pt x="2858" y="1113"/>
                </a:lnTo>
                <a:lnTo>
                  <a:pt x="2801" y="1167"/>
                </a:lnTo>
                <a:lnTo>
                  <a:pt x="2746" y="1217"/>
                </a:lnTo>
                <a:lnTo>
                  <a:pt x="2693" y="1261"/>
                </a:lnTo>
                <a:lnTo>
                  <a:pt x="2641" y="1303"/>
                </a:lnTo>
                <a:lnTo>
                  <a:pt x="2591" y="1340"/>
                </a:lnTo>
                <a:lnTo>
                  <a:pt x="2545" y="1374"/>
                </a:lnTo>
                <a:lnTo>
                  <a:pt x="2501" y="1404"/>
                </a:lnTo>
                <a:lnTo>
                  <a:pt x="2460" y="1431"/>
                </a:lnTo>
                <a:lnTo>
                  <a:pt x="2423" y="1454"/>
                </a:lnTo>
                <a:lnTo>
                  <a:pt x="2388" y="1474"/>
                </a:lnTo>
                <a:lnTo>
                  <a:pt x="2359" y="1491"/>
                </a:lnTo>
                <a:lnTo>
                  <a:pt x="2333" y="1505"/>
                </a:lnTo>
                <a:lnTo>
                  <a:pt x="2312" y="1516"/>
                </a:lnTo>
                <a:lnTo>
                  <a:pt x="2295" y="1524"/>
                </a:lnTo>
                <a:lnTo>
                  <a:pt x="2284" y="1529"/>
                </a:lnTo>
                <a:lnTo>
                  <a:pt x="2279" y="1531"/>
                </a:lnTo>
                <a:lnTo>
                  <a:pt x="2268" y="1535"/>
                </a:lnTo>
                <a:lnTo>
                  <a:pt x="2252" y="1535"/>
                </a:lnTo>
                <a:lnTo>
                  <a:pt x="2217" y="1533"/>
                </a:lnTo>
                <a:lnTo>
                  <a:pt x="2184" y="1525"/>
                </a:lnTo>
                <a:lnTo>
                  <a:pt x="2150" y="1513"/>
                </a:lnTo>
                <a:lnTo>
                  <a:pt x="2120" y="1498"/>
                </a:lnTo>
                <a:lnTo>
                  <a:pt x="2091" y="1481"/>
                </a:lnTo>
                <a:lnTo>
                  <a:pt x="2065" y="1463"/>
                </a:lnTo>
                <a:lnTo>
                  <a:pt x="1751" y="1777"/>
                </a:lnTo>
                <a:lnTo>
                  <a:pt x="1962" y="1989"/>
                </a:lnTo>
                <a:lnTo>
                  <a:pt x="1979" y="2010"/>
                </a:lnTo>
                <a:lnTo>
                  <a:pt x="1992" y="2033"/>
                </a:lnTo>
                <a:lnTo>
                  <a:pt x="2001" y="2058"/>
                </a:lnTo>
                <a:lnTo>
                  <a:pt x="2004" y="2085"/>
                </a:lnTo>
                <a:lnTo>
                  <a:pt x="2003" y="2112"/>
                </a:lnTo>
                <a:lnTo>
                  <a:pt x="1997" y="2139"/>
                </a:lnTo>
                <a:lnTo>
                  <a:pt x="1986" y="2164"/>
                </a:lnTo>
                <a:lnTo>
                  <a:pt x="1935" y="2255"/>
                </a:lnTo>
                <a:lnTo>
                  <a:pt x="1900" y="2322"/>
                </a:lnTo>
                <a:lnTo>
                  <a:pt x="1866" y="2393"/>
                </a:lnTo>
                <a:lnTo>
                  <a:pt x="1841" y="2443"/>
                </a:lnTo>
                <a:lnTo>
                  <a:pt x="1815" y="2494"/>
                </a:lnTo>
                <a:lnTo>
                  <a:pt x="1788" y="2545"/>
                </a:lnTo>
                <a:lnTo>
                  <a:pt x="1759" y="2594"/>
                </a:lnTo>
                <a:lnTo>
                  <a:pt x="1727" y="2642"/>
                </a:lnTo>
                <a:lnTo>
                  <a:pt x="1693" y="2688"/>
                </a:lnTo>
                <a:lnTo>
                  <a:pt x="1654" y="2730"/>
                </a:lnTo>
                <a:lnTo>
                  <a:pt x="1011" y="3374"/>
                </a:lnTo>
                <a:lnTo>
                  <a:pt x="986" y="3397"/>
                </a:lnTo>
                <a:lnTo>
                  <a:pt x="958" y="3416"/>
                </a:lnTo>
                <a:lnTo>
                  <a:pt x="929" y="3431"/>
                </a:lnTo>
                <a:lnTo>
                  <a:pt x="898" y="3440"/>
                </a:lnTo>
                <a:lnTo>
                  <a:pt x="865" y="3447"/>
                </a:lnTo>
                <a:lnTo>
                  <a:pt x="832" y="3449"/>
                </a:lnTo>
                <a:lnTo>
                  <a:pt x="798" y="3447"/>
                </a:lnTo>
                <a:lnTo>
                  <a:pt x="765" y="3440"/>
                </a:lnTo>
                <a:lnTo>
                  <a:pt x="734" y="3430"/>
                </a:lnTo>
                <a:lnTo>
                  <a:pt x="704" y="3416"/>
                </a:lnTo>
                <a:lnTo>
                  <a:pt x="677" y="3397"/>
                </a:lnTo>
                <a:lnTo>
                  <a:pt x="651" y="3374"/>
                </a:lnTo>
                <a:lnTo>
                  <a:pt x="74" y="2796"/>
                </a:lnTo>
                <a:lnTo>
                  <a:pt x="50" y="2767"/>
                </a:lnTo>
                <a:lnTo>
                  <a:pt x="30" y="2736"/>
                </a:lnTo>
                <a:lnTo>
                  <a:pt x="15" y="2703"/>
                </a:lnTo>
                <a:lnTo>
                  <a:pt x="5" y="2668"/>
                </a:lnTo>
                <a:lnTo>
                  <a:pt x="0" y="2633"/>
                </a:lnTo>
                <a:lnTo>
                  <a:pt x="0" y="2598"/>
                </a:lnTo>
                <a:lnTo>
                  <a:pt x="5" y="2562"/>
                </a:lnTo>
                <a:lnTo>
                  <a:pt x="15" y="2527"/>
                </a:lnTo>
                <a:lnTo>
                  <a:pt x="30" y="2494"/>
                </a:lnTo>
                <a:lnTo>
                  <a:pt x="50" y="2463"/>
                </a:lnTo>
                <a:lnTo>
                  <a:pt x="74" y="2435"/>
                </a:lnTo>
                <a:lnTo>
                  <a:pt x="717" y="1789"/>
                </a:lnTo>
                <a:lnTo>
                  <a:pt x="759" y="1751"/>
                </a:lnTo>
                <a:lnTo>
                  <a:pt x="804" y="1717"/>
                </a:lnTo>
                <a:lnTo>
                  <a:pt x="851" y="1685"/>
                </a:lnTo>
                <a:lnTo>
                  <a:pt x="900" y="1657"/>
                </a:lnTo>
                <a:lnTo>
                  <a:pt x="951" y="1630"/>
                </a:lnTo>
                <a:lnTo>
                  <a:pt x="1002" y="1604"/>
                </a:lnTo>
                <a:lnTo>
                  <a:pt x="1052" y="1579"/>
                </a:lnTo>
                <a:lnTo>
                  <a:pt x="1124" y="1544"/>
                </a:lnTo>
                <a:lnTo>
                  <a:pt x="1192" y="1509"/>
                </a:lnTo>
                <a:lnTo>
                  <a:pt x="1283" y="1458"/>
                </a:lnTo>
                <a:lnTo>
                  <a:pt x="1308" y="1448"/>
                </a:lnTo>
                <a:lnTo>
                  <a:pt x="1334" y="1441"/>
                </a:lnTo>
                <a:lnTo>
                  <a:pt x="1361" y="1440"/>
                </a:lnTo>
                <a:lnTo>
                  <a:pt x="1387" y="1444"/>
                </a:lnTo>
                <a:lnTo>
                  <a:pt x="1413" y="1452"/>
                </a:lnTo>
                <a:lnTo>
                  <a:pt x="1436" y="1465"/>
                </a:lnTo>
                <a:lnTo>
                  <a:pt x="1457" y="1482"/>
                </a:lnTo>
                <a:lnTo>
                  <a:pt x="1668" y="1694"/>
                </a:lnTo>
                <a:lnTo>
                  <a:pt x="1977" y="1383"/>
                </a:lnTo>
                <a:lnTo>
                  <a:pt x="1945" y="1343"/>
                </a:lnTo>
                <a:lnTo>
                  <a:pt x="1918" y="1305"/>
                </a:lnTo>
                <a:lnTo>
                  <a:pt x="1898" y="1271"/>
                </a:lnTo>
                <a:lnTo>
                  <a:pt x="1883" y="1237"/>
                </a:lnTo>
                <a:lnTo>
                  <a:pt x="1872" y="1208"/>
                </a:lnTo>
                <a:lnTo>
                  <a:pt x="1866" y="1183"/>
                </a:lnTo>
                <a:lnTo>
                  <a:pt x="1861" y="1163"/>
                </a:lnTo>
                <a:lnTo>
                  <a:pt x="1859" y="1149"/>
                </a:lnTo>
                <a:lnTo>
                  <a:pt x="1859" y="1142"/>
                </a:lnTo>
                <a:lnTo>
                  <a:pt x="1858" y="1124"/>
                </a:lnTo>
                <a:lnTo>
                  <a:pt x="1867" y="1109"/>
                </a:lnTo>
                <a:lnTo>
                  <a:pt x="1923" y="1014"/>
                </a:lnTo>
                <a:lnTo>
                  <a:pt x="1980" y="923"/>
                </a:lnTo>
                <a:lnTo>
                  <a:pt x="2038" y="837"/>
                </a:lnTo>
                <a:lnTo>
                  <a:pt x="2097" y="757"/>
                </a:lnTo>
                <a:lnTo>
                  <a:pt x="2157" y="681"/>
                </a:lnTo>
                <a:lnTo>
                  <a:pt x="2215" y="609"/>
                </a:lnTo>
                <a:lnTo>
                  <a:pt x="2275" y="543"/>
                </a:lnTo>
                <a:lnTo>
                  <a:pt x="2333" y="481"/>
                </a:lnTo>
                <a:lnTo>
                  <a:pt x="2390" y="424"/>
                </a:lnTo>
                <a:lnTo>
                  <a:pt x="2448" y="369"/>
                </a:lnTo>
                <a:lnTo>
                  <a:pt x="2503" y="320"/>
                </a:lnTo>
                <a:lnTo>
                  <a:pt x="2556" y="275"/>
                </a:lnTo>
                <a:lnTo>
                  <a:pt x="2608" y="234"/>
                </a:lnTo>
                <a:lnTo>
                  <a:pt x="2656" y="197"/>
                </a:lnTo>
                <a:lnTo>
                  <a:pt x="2704" y="163"/>
                </a:lnTo>
                <a:lnTo>
                  <a:pt x="2747" y="133"/>
                </a:lnTo>
                <a:lnTo>
                  <a:pt x="2788" y="106"/>
                </a:lnTo>
                <a:lnTo>
                  <a:pt x="2826" y="83"/>
                </a:lnTo>
                <a:lnTo>
                  <a:pt x="2860" y="62"/>
                </a:lnTo>
                <a:lnTo>
                  <a:pt x="2890" y="46"/>
                </a:lnTo>
                <a:lnTo>
                  <a:pt x="2916" y="32"/>
                </a:lnTo>
                <a:lnTo>
                  <a:pt x="2937" y="21"/>
                </a:lnTo>
                <a:lnTo>
                  <a:pt x="2953" y="13"/>
                </a:lnTo>
                <a:lnTo>
                  <a:pt x="2965" y="8"/>
                </a:lnTo>
                <a:lnTo>
                  <a:pt x="2970" y="6"/>
                </a:lnTo>
                <a:lnTo>
                  <a:pt x="2981" y="0"/>
                </a:lnTo>
                <a:lnTo>
                  <a:pt x="29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9" name="Group 768"/>
          <p:cNvGrpSpPr/>
          <p:nvPr/>
        </p:nvGrpSpPr>
        <p:grpSpPr>
          <a:xfrm>
            <a:off x="10043834" y="5083922"/>
            <a:ext cx="514526" cy="389032"/>
            <a:chOff x="10167938" y="5130800"/>
            <a:chExt cx="390525" cy="295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9" name="Freeform 175"/>
            <p:cNvSpPr>
              <a:spLocks noEditPoints="1"/>
            </p:cNvSpPr>
            <p:nvPr/>
          </p:nvSpPr>
          <p:spPr bwMode="auto">
            <a:xfrm>
              <a:off x="10167938" y="5130800"/>
              <a:ext cx="390525" cy="295275"/>
            </a:xfrm>
            <a:custGeom>
              <a:avLst/>
              <a:gdLst>
                <a:gd name="T0" fmla="*/ 1569 w 3442"/>
                <a:gd name="T1" fmla="*/ 1231 h 2617"/>
                <a:gd name="T2" fmla="*/ 1400 w 3442"/>
                <a:gd name="T3" fmla="*/ 1405 h 2617"/>
                <a:gd name="T4" fmla="*/ 1267 w 3442"/>
                <a:gd name="T5" fmla="*/ 1626 h 2617"/>
                <a:gd name="T6" fmla="*/ 1119 w 3442"/>
                <a:gd name="T7" fmla="*/ 1890 h 2617"/>
                <a:gd name="T8" fmla="*/ 973 w 3442"/>
                <a:gd name="T9" fmla="*/ 2138 h 2617"/>
                <a:gd name="T10" fmla="*/ 874 w 3442"/>
                <a:gd name="T11" fmla="*/ 2300 h 2617"/>
                <a:gd name="T12" fmla="*/ 879 w 3442"/>
                <a:gd name="T13" fmla="*/ 2398 h 2617"/>
                <a:gd name="T14" fmla="*/ 991 w 3442"/>
                <a:gd name="T15" fmla="*/ 2442 h 2617"/>
                <a:gd name="T16" fmla="*/ 2300 w 3442"/>
                <a:gd name="T17" fmla="*/ 2448 h 2617"/>
                <a:gd name="T18" fmla="*/ 2510 w 3442"/>
                <a:gd name="T19" fmla="*/ 2401 h 2617"/>
                <a:gd name="T20" fmla="*/ 2605 w 3442"/>
                <a:gd name="T21" fmla="*/ 2300 h 2617"/>
                <a:gd name="T22" fmla="*/ 2575 w 3442"/>
                <a:gd name="T23" fmla="*/ 2176 h 2617"/>
                <a:gd name="T24" fmla="*/ 2478 w 3442"/>
                <a:gd name="T25" fmla="*/ 2039 h 2617"/>
                <a:gd name="T26" fmla="*/ 2313 w 3442"/>
                <a:gd name="T27" fmla="*/ 1779 h 2617"/>
                <a:gd name="T28" fmla="*/ 2165 w 3442"/>
                <a:gd name="T29" fmla="*/ 1537 h 2617"/>
                <a:gd name="T30" fmla="*/ 2041 w 3442"/>
                <a:gd name="T31" fmla="*/ 1357 h 2617"/>
                <a:gd name="T32" fmla="*/ 1855 w 3442"/>
                <a:gd name="T33" fmla="*/ 1207 h 2617"/>
                <a:gd name="T34" fmla="*/ 2760 w 3442"/>
                <a:gd name="T35" fmla="*/ 0 h 2617"/>
                <a:gd name="T36" fmla="*/ 2934 w 3442"/>
                <a:gd name="T37" fmla="*/ 73 h 2617"/>
                <a:gd name="T38" fmla="*/ 3006 w 3442"/>
                <a:gd name="T39" fmla="*/ 248 h 2617"/>
                <a:gd name="T40" fmla="*/ 2959 w 3442"/>
                <a:gd name="T41" fmla="*/ 659 h 2617"/>
                <a:gd name="T42" fmla="*/ 2800 w 3442"/>
                <a:gd name="T43" fmla="*/ 757 h 2617"/>
                <a:gd name="T44" fmla="*/ 2486 w 3442"/>
                <a:gd name="T45" fmla="*/ 841 h 2617"/>
                <a:gd name="T46" fmla="*/ 2535 w 3442"/>
                <a:gd name="T47" fmla="*/ 990 h 2617"/>
                <a:gd name="T48" fmla="*/ 2687 w 3442"/>
                <a:gd name="T49" fmla="*/ 1083 h 2617"/>
                <a:gd name="T50" fmla="*/ 2896 w 3442"/>
                <a:gd name="T51" fmla="*/ 1101 h 2617"/>
                <a:gd name="T52" fmla="*/ 3152 w 3442"/>
                <a:gd name="T53" fmla="*/ 1214 h 2617"/>
                <a:gd name="T54" fmla="*/ 3346 w 3442"/>
                <a:gd name="T55" fmla="*/ 1451 h 2617"/>
                <a:gd name="T56" fmla="*/ 3439 w 3442"/>
                <a:gd name="T57" fmla="*/ 1763 h 2617"/>
                <a:gd name="T58" fmla="*/ 3420 w 3442"/>
                <a:gd name="T59" fmla="*/ 2005 h 2617"/>
                <a:gd name="T60" fmla="*/ 3328 w 3442"/>
                <a:gd name="T61" fmla="*/ 2215 h 2617"/>
                <a:gd name="T62" fmla="*/ 3154 w 3442"/>
                <a:gd name="T63" fmla="*/ 2398 h 2617"/>
                <a:gd name="T64" fmla="*/ 2887 w 3442"/>
                <a:gd name="T65" fmla="*/ 2536 h 2617"/>
                <a:gd name="T66" fmla="*/ 2516 w 3442"/>
                <a:gd name="T67" fmla="*/ 2610 h 2617"/>
                <a:gd name="T68" fmla="*/ 1004 w 3442"/>
                <a:gd name="T69" fmla="*/ 2614 h 2617"/>
                <a:gd name="T70" fmla="*/ 616 w 3442"/>
                <a:gd name="T71" fmla="*/ 2554 h 2617"/>
                <a:gd name="T72" fmla="*/ 332 w 3442"/>
                <a:gd name="T73" fmla="*/ 2427 h 2617"/>
                <a:gd name="T74" fmla="*/ 141 w 3442"/>
                <a:gd name="T75" fmla="*/ 2252 h 2617"/>
                <a:gd name="T76" fmla="*/ 33 w 3442"/>
                <a:gd name="T77" fmla="*/ 2048 h 2617"/>
                <a:gd name="T78" fmla="*/ 0 w 3442"/>
                <a:gd name="T79" fmla="*/ 1830 h 2617"/>
                <a:gd name="T80" fmla="*/ 68 w 3442"/>
                <a:gd name="T81" fmla="*/ 1509 h 2617"/>
                <a:gd name="T82" fmla="*/ 245 w 3442"/>
                <a:gd name="T83" fmla="*/ 1253 h 2617"/>
                <a:gd name="T84" fmla="*/ 491 w 3442"/>
                <a:gd name="T85" fmla="*/ 1111 h 2617"/>
                <a:gd name="T86" fmla="*/ 711 w 3442"/>
                <a:gd name="T87" fmla="*/ 1090 h 2617"/>
                <a:gd name="T88" fmla="*/ 886 w 3442"/>
                <a:gd name="T89" fmla="*/ 1014 h 2617"/>
                <a:gd name="T90" fmla="*/ 953 w 3442"/>
                <a:gd name="T91" fmla="*/ 871 h 2617"/>
                <a:gd name="T92" fmla="*/ 663 w 3442"/>
                <a:gd name="T93" fmla="*/ 760 h 2617"/>
                <a:gd name="T94" fmla="*/ 489 w 3442"/>
                <a:gd name="T95" fmla="*/ 687 h 2617"/>
                <a:gd name="T96" fmla="*/ 417 w 3442"/>
                <a:gd name="T97" fmla="*/ 512 h 2617"/>
                <a:gd name="T98" fmla="*/ 464 w 3442"/>
                <a:gd name="T99" fmla="*/ 101 h 2617"/>
                <a:gd name="T100" fmla="*/ 623 w 3442"/>
                <a:gd name="T101" fmla="*/ 3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2" h="2617">
                  <a:moveTo>
                    <a:pt x="1733" y="1182"/>
                  </a:moveTo>
                  <a:lnTo>
                    <a:pt x="1691" y="1185"/>
                  </a:lnTo>
                  <a:lnTo>
                    <a:pt x="1649" y="1195"/>
                  </a:lnTo>
                  <a:lnTo>
                    <a:pt x="1608" y="1210"/>
                  </a:lnTo>
                  <a:lnTo>
                    <a:pt x="1569" y="1231"/>
                  </a:lnTo>
                  <a:lnTo>
                    <a:pt x="1529" y="1258"/>
                  </a:lnTo>
                  <a:lnTo>
                    <a:pt x="1491" y="1291"/>
                  </a:lnTo>
                  <a:lnTo>
                    <a:pt x="1456" y="1329"/>
                  </a:lnTo>
                  <a:lnTo>
                    <a:pt x="1422" y="1372"/>
                  </a:lnTo>
                  <a:lnTo>
                    <a:pt x="1400" y="1405"/>
                  </a:lnTo>
                  <a:lnTo>
                    <a:pt x="1376" y="1442"/>
                  </a:lnTo>
                  <a:lnTo>
                    <a:pt x="1349" y="1484"/>
                  </a:lnTo>
                  <a:lnTo>
                    <a:pt x="1323" y="1528"/>
                  </a:lnTo>
                  <a:lnTo>
                    <a:pt x="1295" y="1576"/>
                  </a:lnTo>
                  <a:lnTo>
                    <a:pt x="1267" y="1626"/>
                  </a:lnTo>
                  <a:lnTo>
                    <a:pt x="1238" y="1677"/>
                  </a:lnTo>
                  <a:lnTo>
                    <a:pt x="1209" y="1729"/>
                  </a:lnTo>
                  <a:lnTo>
                    <a:pt x="1179" y="1782"/>
                  </a:lnTo>
                  <a:lnTo>
                    <a:pt x="1149" y="1836"/>
                  </a:lnTo>
                  <a:lnTo>
                    <a:pt x="1119" y="1890"/>
                  </a:lnTo>
                  <a:lnTo>
                    <a:pt x="1087" y="1944"/>
                  </a:lnTo>
                  <a:lnTo>
                    <a:pt x="1058" y="1997"/>
                  </a:lnTo>
                  <a:lnTo>
                    <a:pt x="1029" y="2046"/>
                  </a:lnTo>
                  <a:lnTo>
                    <a:pt x="1000" y="2094"/>
                  </a:lnTo>
                  <a:lnTo>
                    <a:pt x="973" y="2138"/>
                  </a:lnTo>
                  <a:lnTo>
                    <a:pt x="947" y="2179"/>
                  </a:lnTo>
                  <a:lnTo>
                    <a:pt x="922" y="2215"/>
                  </a:lnTo>
                  <a:lnTo>
                    <a:pt x="902" y="2245"/>
                  </a:lnTo>
                  <a:lnTo>
                    <a:pt x="886" y="2273"/>
                  </a:lnTo>
                  <a:lnTo>
                    <a:pt x="874" y="2300"/>
                  </a:lnTo>
                  <a:lnTo>
                    <a:pt x="866" y="2325"/>
                  </a:lnTo>
                  <a:lnTo>
                    <a:pt x="863" y="2347"/>
                  </a:lnTo>
                  <a:lnTo>
                    <a:pt x="864" y="2367"/>
                  </a:lnTo>
                  <a:lnTo>
                    <a:pt x="869" y="2384"/>
                  </a:lnTo>
                  <a:lnTo>
                    <a:pt x="879" y="2398"/>
                  </a:lnTo>
                  <a:lnTo>
                    <a:pt x="893" y="2410"/>
                  </a:lnTo>
                  <a:lnTo>
                    <a:pt x="912" y="2421"/>
                  </a:lnTo>
                  <a:lnTo>
                    <a:pt x="935" y="2430"/>
                  </a:lnTo>
                  <a:lnTo>
                    <a:pt x="961" y="2437"/>
                  </a:lnTo>
                  <a:lnTo>
                    <a:pt x="991" y="2442"/>
                  </a:lnTo>
                  <a:lnTo>
                    <a:pt x="1025" y="2446"/>
                  </a:lnTo>
                  <a:lnTo>
                    <a:pt x="1065" y="2448"/>
                  </a:lnTo>
                  <a:lnTo>
                    <a:pt x="1104" y="2449"/>
                  </a:lnTo>
                  <a:lnTo>
                    <a:pt x="2248" y="2449"/>
                  </a:lnTo>
                  <a:lnTo>
                    <a:pt x="2300" y="2448"/>
                  </a:lnTo>
                  <a:lnTo>
                    <a:pt x="2350" y="2443"/>
                  </a:lnTo>
                  <a:lnTo>
                    <a:pt x="2395" y="2436"/>
                  </a:lnTo>
                  <a:lnTo>
                    <a:pt x="2438" y="2427"/>
                  </a:lnTo>
                  <a:lnTo>
                    <a:pt x="2477" y="2415"/>
                  </a:lnTo>
                  <a:lnTo>
                    <a:pt x="2510" y="2401"/>
                  </a:lnTo>
                  <a:lnTo>
                    <a:pt x="2539" y="2385"/>
                  </a:lnTo>
                  <a:lnTo>
                    <a:pt x="2564" y="2367"/>
                  </a:lnTo>
                  <a:lnTo>
                    <a:pt x="2583" y="2346"/>
                  </a:lnTo>
                  <a:lnTo>
                    <a:pt x="2597" y="2324"/>
                  </a:lnTo>
                  <a:lnTo>
                    <a:pt x="2605" y="2300"/>
                  </a:lnTo>
                  <a:lnTo>
                    <a:pt x="2607" y="2276"/>
                  </a:lnTo>
                  <a:lnTo>
                    <a:pt x="2604" y="2250"/>
                  </a:lnTo>
                  <a:lnTo>
                    <a:pt x="2598" y="2225"/>
                  </a:lnTo>
                  <a:lnTo>
                    <a:pt x="2587" y="2200"/>
                  </a:lnTo>
                  <a:lnTo>
                    <a:pt x="2575" y="2176"/>
                  </a:lnTo>
                  <a:lnTo>
                    <a:pt x="2562" y="2154"/>
                  </a:lnTo>
                  <a:lnTo>
                    <a:pt x="2548" y="2135"/>
                  </a:lnTo>
                  <a:lnTo>
                    <a:pt x="2535" y="2117"/>
                  </a:lnTo>
                  <a:lnTo>
                    <a:pt x="2507" y="2081"/>
                  </a:lnTo>
                  <a:lnTo>
                    <a:pt x="2478" y="2039"/>
                  </a:lnTo>
                  <a:lnTo>
                    <a:pt x="2446" y="1993"/>
                  </a:lnTo>
                  <a:lnTo>
                    <a:pt x="2414" y="1943"/>
                  </a:lnTo>
                  <a:lnTo>
                    <a:pt x="2381" y="1890"/>
                  </a:lnTo>
                  <a:lnTo>
                    <a:pt x="2347" y="1835"/>
                  </a:lnTo>
                  <a:lnTo>
                    <a:pt x="2313" y="1779"/>
                  </a:lnTo>
                  <a:lnTo>
                    <a:pt x="2278" y="1722"/>
                  </a:lnTo>
                  <a:lnTo>
                    <a:pt x="2250" y="1675"/>
                  </a:lnTo>
                  <a:lnTo>
                    <a:pt x="2221" y="1629"/>
                  </a:lnTo>
                  <a:lnTo>
                    <a:pt x="2193" y="1582"/>
                  </a:lnTo>
                  <a:lnTo>
                    <a:pt x="2165" y="1537"/>
                  </a:lnTo>
                  <a:lnTo>
                    <a:pt x="2137" y="1495"/>
                  </a:lnTo>
                  <a:lnTo>
                    <a:pt x="2111" y="1454"/>
                  </a:lnTo>
                  <a:lnTo>
                    <a:pt x="2086" y="1417"/>
                  </a:lnTo>
                  <a:lnTo>
                    <a:pt x="2062" y="1385"/>
                  </a:lnTo>
                  <a:lnTo>
                    <a:pt x="2041" y="1357"/>
                  </a:lnTo>
                  <a:lnTo>
                    <a:pt x="2007" y="1317"/>
                  </a:lnTo>
                  <a:lnTo>
                    <a:pt x="1970" y="1282"/>
                  </a:lnTo>
                  <a:lnTo>
                    <a:pt x="1933" y="1252"/>
                  </a:lnTo>
                  <a:lnTo>
                    <a:pt x="1894" y="1228"/>
                  </a:lnTo>
                  <a:lnTo>
                    <a:pt x="1855" y="1207"/>
                  </a:lnTo>
                  <a:lnTo>
                    <a:pt x="1815" y="1194"/>
                  </a:lnTo>
                  <a:lnTo>
                    <a:pt x="1774" y="1185"/>
                  </a:lnTo>
                  <a:lnTo>
                    <a:pt x="1733" y="1182"/>
                  </a:lnTo>
                  <a:close/>
                  <a:moveTo>
                    <a:pt x="663" y="0"/>
                  </a:moveTo>
                  <a:lnTo>
                    <a:pt x="2760" y="0"/>
                  </a:lnTo>
                  <a:lnTo>
                    <a:pt x="2800" y="3"/>
                  </a:lnTo>
                  <a:lnTo>
                    <a:pt x="2838" y="13"/>
                  </a:lnTo>
                  <a:lnTo>
                    <a:pt x="2873" y="28"/>
                  </a:lnTo>
                  <a:lnTo>
                    <a:pt x="2904" y="49"/>
                  </a:lnTo>
                  <a:lnTo>
                    <a:pt x="2934" y="73"/>
                  </a:lnTo>
                  <a:lnTo>
                    <a:pt x="2959" y="101"/>
                  </a:lnTo>
                  <a:lnTo>
                    <a:pt x="2979" y="134"/>
                  </a:lnTo>
                  <a:lnTo>
                    <a:pt x="2993" y="170"/>
                  </a:lnTo>
                  <a:lnTo>
                    <a:pt x="3003" y="208"/>
                  </a:lnTo>
                  <a:lnTo>
                    <a:pt x="3006" y="248"/>
                  </a:lnTo>
                  <a:lnTo>
                    <a:pt x="3006" y="512"/>
                  </a:lnTo>
                  <a:lnTo>
                    <a:pt x="3003" y="552"/>
                  </a:lnTo>
                  <a:lnTo>
                    <a:pt x="2993" y="590"/>
                  </a:lnTo>
                  <a:lnTo>
                    <a:pt x="2979" y="626"/>
                  </a:lnTo>
                  <a:lnTo>
                    <a:pt x="2959" y="659"/>
                  </a:lnTo>
                  <a:lnTo>
                    <a:pt x="2934" y="687"/>
                  </a:lnTo>
                  <a:lnTo>
                    <a:pt x="2904" y="712"/>
                  </a:lnTo>
                  <a:lnTo>
                    <a:pt x="2873" y="733"/>
                  </a:lnTo>
                  <a:lnTo>
                    <a:pt x="2838" y="747"/>
                  </a:lnTo>
                  <a:lnTo>
                    <a:pt x="2800" y="757"/>
                  </a:lnTo>
                  <a:lnTo>
                    <a:pt x="2760" y="760"/>
                  </a:lnTo>
                  <a:lnTo>
                    <a:pt x="2490" y="760"/>
                  </a:lnTo>
                  <a:lnTo>
                    <a:pt x="2487" y="784"/>
                  </a:lnTo>
                  <a:lnTo>
                    <a:pt x="2486" y="812"/>
                  </a:lnTo>
                  <a:lnTo>
                    <a:pt x="2486" y="841"/>
                  </a:lnTo>
                  <a:lnTo>
                    <a:pt x="2489" y="872"/>
                  </a:lnTo>
                  <a:lnTo>
                    <a:pt x="2494" y="902"/>
                  </a:lnTo>
                  <a:lnTo>
                    <a:pt x="2504" y="933"/>
                  </a:lnTo>
                  <a:lnTo>
                    <a:pt x="2517" y="963"/>
                  </a:lnTo>
                  <a:lnTo>
                    <a:pt x="2535" y="990"/>
                  </a:lnTo>
                  <a:lnTo>
                    <a:pt x="2557" y="1015"/>
                  </a:lnTo>
                  <a:lnTo>
                    <a:pt x="2583" y="1038"/>
                  </a:lnTo>
                  <a:lnTo>
                    <a:pt x="2613" y="1055"/>
                  </a:lnTo>
                  <a:lnTo>
                    <a:pt x="2649" y="1070"/>
                  </a:lnTo>
                  <a:lnTo>
                    <a:pt x="2687" y="1083"/>
                  </a:lnTo>
                  <a:lnTo>
                    <a:pt x="2731" y="1091"/>
                  </a:lnTo>
                  <a:lnTo>
                    <a:pt x="2779" y="1096"/>
                  </a:lnTo>
                  <a:lnTo>
                    <a:pt x="2831" y="1098"/>
                  </a:lnTo>
                  <a:lnTo>
                    <a:pt x="2842" y="1098"/>
                  </a:lnTo>
                  <a:lnTo>
                    <a:pt x="2896" y="1101"/>
                  </a:lnTo>
                  <a:lnTo>
                    <a:pt x="2950" y="1111"/>
                  </a:lnTo>
                  <a:lnTo>
                    <a:pt x="3004" y="1128"/>
                  </a:lnTo>
                  <a:lnTo>
                    <a:pt x="3055" y="1152"/>
                  </a:lnTo>
                  <a:lnTo>
                    <a:pt x="3105" y="1180"/>
                  </a:lnTo>
                  <a:lnTo>
                    <a:pt x="3152" y="1214"/>
                  </a:lnTo>
                  <a:lnTo>
                    <a:pt x="3197" y="1253"/>
                  </a:lnTo>
                  <a:lnTo>
                    <a:pt x="3239" y="1297"/>
                  </a:lnTo>
                  <a:lnTo>
                    <a:pt x="3278" y="1345"/>
                  </a:lnTo>
                  <a:lnTo>
                    <a:pt x="3314" y="1396"/>
                  </a:lnTo>
                  <a:lnTo>
                    <a:pt x="3346" y="1451"/>
                  </a:lnTo>
                  <a:lnTo>
                    <a:pt x="3374" y="1509"/>
                  </a:lnTo>
                  <a:lnTo>
                    <a:pt x="3397" y="1569"/>
                  </a:lnTo>
                  <a:lnTo>
                    <a:pt x="3416" y="1632"/>
                  </a:lnTo>
                  <a:lnTo>
                    <a:pt x="3430" y="1697"/>
                  </a:lnTo>
                  <a:lnTo>
                    <a:pt x="3439" y="1763"/>
                  </a:lnTo>
                  <a:lnTo>
                    <a:pt x="3442" y="1830"/>
                  </a:lnTo>
                  <a:lnTo>
                    <a:pt x="3441" y="1874"/>
                  </a:lnTo>
                  <a:lnTo>
                    <a:pt x="3437" y="1918"/>
                  </a:lnTo>
                  <a:lnTo>
                    <a:pt x="3429" y="1962"/>
                  </a:lnTo>
                  <a:lnTo>
                    <a:pt x="3420" y="2005"/>
                  </a:lnTo>
                  <a:lnTo>
                    <a:pt x="3409" y="2049"/>
                  </a:lnTo>
                  <a:lnTo>
                    <a:pt x="3393" y="2092"/>
                  </a:lnTo>
                  <a:lnTo>
                    <a:pt x="3374" y="2134"/>
                  </a:lnTo>
                  <a:lnTo>
                    <a:pt x="3353" y="2175"/>
                  </a:lnTo>
                  <a:lnTo>
                    <a:pt x="3328" y="2215"/>
                  </a:lnTo>
                  <a:lnTo>
                    <a:pt x="3300" y="2254"/>
                  </a:lnTo>
                  <a:lnTo>
                    <a:pt x="3269" y="2292"/>
                  </a:lnTo>
                  <a:lnTo>
                    <a:pt x="3234" y="2329"/>
                  </a:lnTo>
                  <a:lnTo>
                    <a:pt x="3196" y="2365"/>
                  </a:lnTo>
                  <a:lnTo>
                    <a:pt x="3154" y="2398"/>
                  </a:lnTo>
                  <a:lnTo>
                    <a:pt x="3108" y="2431"/>
                  </a:lnTo>
                  <a:lnTo>
                    <a:pt x="3058" y="2460"/>
                  </a:lnTo>
                  <a:lnTo>
                    <a:pt x="3005" y="2488"/>
                  </a:lnTo>
                  <a:lnTo>
                    <a:pt x="2947" y="2513"/>
                  </a:lnTo>
                  <a:lnTo>
                    <a:pt x="2887" y="2536"/>
                  </a:lnTo>
                  <a:lnTo>
                    <a:pt x="2821" y="2556"/>
                  </a:lnTo>
                  <a:lnTo>
                    <a:pt x="2751" y="2574"/>
                  </a:lnTo>
                  <a:lnTo>
                    <a:pt x="2678" y="2589"/>
                  </a:lnTo>
                  <a:lnTo>
                    <a:pt x="2600" y="2602"/>
                  </a:lnTo>
                  <a:lnTo>
                    <a:pt x="2516" y="2610"/>
                  </a:lnTo>
                  <a:lnTo>
                    <a:pt x="2430" y="2615"/>
                  </a:lnTo>
                  <a:lnTo>
                    <a:pt x="2338" y="2617"/>
                  </a:lnTo>
                  <a:lnTo>
                    <a:pt x="1077" y="2617"/>
                  </a:lnTo>
                  <a:lnTo>
                    <a:pt x="1038" y="2616"/>
                  </a:lnTo>
                  <a:lnTo>
                    <a:pt x="1004" y="2614"/>
                  </a:lnTo>
                  <a:lnTo>
                    <a:pt x="917" y="2608"/>
                  </a:lnTo>
                  <a:lnTo>
                    <a:pt x="836" y="2600"/>
                  </a:lnTo>
                  <a:lnTo>
                    <a:pt x="758" y="2587"/>
                  </a:lnTo>
                  <a:lnTo>
                    <a:pt x="685" y="2572"/>
                  </a:lnTo>
                  <a:lnTo>
                    <a:pt x="616" y="2554"/>
                  </a:lnTo>
                  <a:lnTo>
                    <a:pt x="551" y="2533"/>
                  </a:lnTo>
                  <a:lnTo>
                    <a:pt x="491" y="2510"/>
                  </a:lnTo>
                  <a:lnTo>
                    <a:pt x="433" y="2484"/>
                  </a:lnTo>
                  <a:lnTo>
                    <a:pt x="381" y="2457"/>
                  </a:lnTo>
                  <a:lnTo>
                    <a:pt x="332" y="2427"/>
                  </a:lnTo>
                  <a:lnTo>
                    <a:pt x="286" y="2396"/>
                  </a:lnTo>
                  <a:lnTo>
                    <a:pt x="244" y="2362"/>
                  </a:lnTo>
                  <a:lnTo>
                    <a:pt x="207" y="2327"/>
                  </a:lnTo>
                  <a:lnTo>
                    <a:pt x="172" y="2290"/>
                  </a:lnTo>
                  <a:lnTo>
                    <a:pt x="141" y="2252"/>
                  </a:lnTo>
                  <a:lnTo>
                    <a:pt x="113" y="2213"/>
                  </a:lnTo>
                  <a:lnTo>
                    <a:pt x="88" y="2173"/>
                  </a:lnTo>
                  <a:lnTo>
                    <a:pt x="67" y="2132"/>
                  </a:lnTo>
                  <a:lnTo>
                    <a:pt x="48" y="2091"/>
                  </a:lnTo>
                  <a:lnTo>
                    <a:pt x="33" y="2048"/>
                  </a:lnTo>
                  <a:lnTo>
                    <a:pt x="21" y="2004"/>
                  </a:lnTo>
                  <a:lnTo>
                    <a:pt x="11" y="1961"/>
                  </a:lnTo>
                  <a:lnTo>
                    <a:pt x="5" y="1918"/>
                  </a:lnTo>
                  <a:lnTo>
                    <a:pt x="1" y="1873"/>
                  </a:lnTo>
                  <a:lnTo>
                    <a:pt x="0" y="1830"/>
                  </a:lnTo>
                  <a:lnTo>
                    <a:pt x="3" y="1763"/>
                  </a:lnTo>
                  <a:lnTo>
                    <a:pt x="11" y="1697"/>
                  </a:lnTo>
                  <a:lnTo>
                    <a:pt x="25" y="1632"/>
                  </a:lnTo>
                  <a:lnTo>
                    <a:pt x="45" y="1569"/>
                  </a:lnTo>
                  <a:lnTo>
                    <a:pt x="68" y="1509"/>
                  </a:lnTo>
                  <a:lnTo>
                    <a:pt x="96" y="1451"/>
                  </a:lnTo>
                  <a:lnTo>
                    <a:pt x="127" y="1396"/>
                  </a:lnTo>
                  <a:lnTo>
                    <a:pt x="164" y="1345"/>
                  </a:lnTo>
                  <a:lnTo>
                    <a:pt x="202" y="1297"/>
                  </a:lnTo>
                  <a:lnTo>
                    <a:pt x="245" y="1253"/>
                  </a:lnTo>
                  <a:lnTo>
                    <a:pt x="290" y="1214"/>
                  </a:lnTo>
                  <a:lnTo>
                    <a:pt x="337" y="1180"/>
                  </a:lnTo>
                  <a:lnTo>
                    <a:pt x="387" y="1152"/>
                  </a:lnTo>
                  <a:lnTo>
                    <a:pt x="438" y="1128"/>
                  </a:lnTo>
                  <a:lnTo>
                    <a:pt x="491" y="1111"/>
                  </a:lnTo>
                  <a:lnTo>
                    <a:pt x="545" y="1101"/>
                  </a:lnTo>
                  <a:lnTo>
                    <a:pt x="600" y="1098"/>
                  </a:lnTo>
                  <a:lnTo>
                    <a:pt x="611" y="1098"/>
                  </a:lnTo>
                  <a:lnTo>
                    <a:pt x="663" y="1096"/>
                  </a:lnTo>
                  <a:lnTo>
                    <a:pt x="711" y="1090"/>
                  </a:lnTo>
                  <a:lnTo>
                    <a:pt x="755" y="1082"/>
                  </a:lnTo>
                  <a:lnTo>
                    <a:pt x="794" y="1070"/>
                  </a:lnTo>
                  <a:lnTo>
                    <a:pt x="829" y="1055"/>
                  </a:lnTo>
                  <a:lnTo>
                    <a:pt x="860" y="1036"/>
                  </a:lnTo>
                  <a:lnTo>
                    <a:pt x="886" y="1014"/>
                  </a:lnTo>
                  <a:lnTo>
                    <a:pt x="908" y="990"/>
                  </a:lnTo>
                  <a:lnTo>
                    <a:pt x="925" y="962"/>
                  </a:lnTo>
                  <a:lnTo>
                    <a:pt x="938" y="932"/>
                  </a:lnTo>
                  <a:lnTo>
                    <a:pt x="947" y="901"/>
                  </a:lnTo>
                  <a:lnTo>
                    <a:pt x="953" y="871"/>
                  </a:lnTo>
                  <a:lnTo>
                    <a:pt x="955" y="841"/>
                  </a:lnTo>
                  <a:lnTo>
                    <a:pt x="956" y="812"/>
                  </a:lnTo>
                  <a:lnTo>
                    <a:pt x="954" y="784"/>
                  </a:lnTo>
                  <a:lnTo>
                    <a:pt x="952" y="760"/>
                  </a:lnTo>
                  <a:lnTo>
                    <a:pt x="663" y="760"/>
                  </a:lnTo>
                  <a:lnTo>
                    <a:pt x="623" y="757"/>
                  </a:lnTo>
                  <a:lnTo>
                    <a:pt x="585" y="747"/>
                  </a:lnTo>
                  <a:lnTo>
                    <a:pt x="550" y="733"/>
                  </a:lnTo>
                  <a:lnTo>
                    <a:pt x="518" y="712"/>
                  </a:lnTo>
                  <a:lnTo>
                    <a:pt x="489" y="687"/>
                  </a:lnTo>
                  <a:lnTo>
                    <a:pt x="464" y="659"/>
                  </a:lnTo>
                  <a:lnTo>
                    <a:pt x="445" y="626"/>
                  </a:lnTo>
                  <a:lnTo>
                    <a:pt x="430" y="590"/>
                  </a:lnTo>
                  <a:lnTo>
                    <a:pt x="421" y="552"/>
                  </a:lnTo>
                  <a:lnTo>
                    <a:pt x="417" y="512"/>
                  </a:lnTo>
                  <a:lnTo>
                    <a:pt x="417" y="248"/>
                  </a:lnTo>
                  <a:lnTo>
                    <a:pt x="421" y="208"/>
                  </a:lnTo>
                  <a:lnTo>
                    <a:pt x="430" y="170"/>
                  </a:lnTo>
                  <a:lnTo>
                    <a:pt x="445" y="134"/>
                  </a:lnTo>
                  <a:lnTo>
                    <a:pt x="464" y="101"/>
                  </a:lnTo>
                  <a:lnTo>
                    <a:pt x="489" y="73"/>
                  </a:lnTo>
                  <a:lnTo>
                    <a:pt x="518" y="49"/>
                  </a:lnTo>
                  <a:lnTo>
                    <a:pt x="550" y="28"/>
                  </a:lnTo>
                  <a:lnTo>
                    <a:pt x="585" y="13"/>
                  </a:lnTo>
                  <a:lnTo>
                    <a:pt x="623" y="3"/>
                  </a:lnTo>
                  <a:lnTo>
                    <a:pt x="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76"/>
            <p:cNvSpPr>
              <a:spLocks/>
            </p:cNvSpPr>
            <p:nvPr/>
          </p:nvSpPr>
          <p:spPr bwMode="auto">
            <a:xfrm>
              <a:off x="10360026" y="5292725"/>
              <a:ext cx="19050" cy="19050"/>
            </a:xfrm>
            <a:custGeom>
              <a:avLst/>
              <a:gdLst>
                <a:gd name="T0" fmla="*/ 83 w 167"/>
                <a:gd name="T1" fmla="*/ 0 h 169"/>
                <a:gd name="T2" fmla="*/ 105 w 167"/>
                <a:gd name="T3" fmla="*/ 4 h 169"/>
                <a:gd name="T4" fmla="*/ 125 w 167"/>
                <a:gd name="T5" fmla="*/ 12 h 169"/>
                <a:gd name="T6" fmla="*/ 142 w 167"/>
                <a:gd name="T7" fmla="*/ 25 h 169"/>
                <a:gd name="T8" fmla="*/ 155 w 167"/>
                <a:gd name="T9" fmla="*/ 43 h 169"/>
                <a:gd name="T10" fmla="*/ 163 w 167"/>
                <a:gd name="T11" fmla="*/ 63 h 169"/>
                <a:gd name="T12" fmla="*/ 167 w 167"/>
                <a:gd name="T13" fmla="*/ 85 h 169"/>
                <a:gd name="T14" fmla="*/ 163 w 167"/>
                <a:gd name="T15" fmla="*/ 107 h 169"/>
                <a:gd name="T16" fmla="*/ 155 w 167"/>
                <a:gd name="T17" fmla="*/ 127 h 169"/>
                <a:gd name="T18" fmla="*/ 142 w 167"/>
                <a:gd name="T19" fmla="*/ 145 h 169"/>
                <a:gd name="T20" fmla="*/ 125 w 167"/>
                <a:gd name="T21" fmla="*/ 158 h 169"/>
                <a:gd name="T22" fmla="*/ 105 w 167"/>
                <a:gd name="T23" fmla="*/ 166 h 169"/>
                <a:gd name="T24" fmla="*/ 83 w 167"/>
                <a:gd name="T25" fmla="*/ 169 h 169"/>
                <a:gd name="T26" fmla="*/ 60 w 167"/>
                <a:gd name="T27" fmla="*/ 166 h 169"/>
                <a:gd name="T28" fmla="*/ 40 w 167"/>
                <a:gd name="T29" fmla="*/ 158 h 169"/>
                <a:gd name="T30" fmla="*/ 24 w 167"/>
                <a:gd name="T31" fmla="*/ 145 h 169"/>
                <a:gd name="T32" fmla="*/ 11 w 167"/>
                <a:gd name="T33" fmla="*/ 127 h 169"/>
                <a:gd name="T34" fmla="*/ 2 w 167"/>
                <a:gd name="T35" fmla="*/ 107 h 169"/>
                <a:gd name="T36" fmla="*/ 0 w 167"/>
                <a:gd name="T37" fmla="*/ 85 h 169"/>
                <a:gd name="T38" fmla="*/ 2 w 167"/>
                <a:gd name="T39" fmla="*/ 63 h 169"/>
                <a:gd name="T40" fmla="*/ 11 w 167"/>
                <a:gd name="T41" fmla="*/ 43 h 169"/>
                <a:gd name="T42" fmla="*/ 24 w 167"/>
                <a:gd name="T43" fmla="*/ 25 h 169"/>
                <a:gd name="T44" fmla="*/ 40 w 167"/>
                <a:gd name="T45" fmla="*/ 12 h 169"/>
                <a:gd name="T46" fmla="*/ 60 w 167"/>
                <a:gd name="T47" fmla="*/ 4 h 169"/>
                <a:gd name="T48" fmla="*/ 83 w 167"/>
                <a:gd name="T4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69">
                  <a:moveTo>
                    <a:pt x="83" y="0"/>
                  </a:moveTo>
                  <a:lnTo>
                    <a:pt x="105" y="4"/>
                  </a:lnTo>
                  <a:lnTo>
                    <a:pt x="125" y="12"/>
                  </a:lnTo>
                  <a:lnTo>
                    <a:pt x="142" y="25"/>
                  </a:lnTo>
                  <a:lnTo>
                    <a:pt x="155" y="43"/>
                  </a:lnTo>
                  <a:lnTo>
                    <a:pt x="163" y="63"/>
                  </a:lnTo>
                  <a:lnTo>
                    <a:pt x="167" y="85"/>
                  </a:lnTo>
                  <a:lnTo>
                    <a:pt x="163" y="107"/>
                  </a:lnTo>
                  <a:lnTo>
                    <a:pt x="155" y="127"/>
                  </a:lnTo>
                  <a:lnTo>
                    <a:pt x="142" y="145"/>
                  </a:lnTo>
                  <a:lnTo>
                    <a:pt x="125" y="158"/>
                  </a:lnTo>
                  <a:lnTo>
                    <a:pt x="105" y="166"/>
                  </a:lnTo>
                  <a:lnTo>
                    <a:pt x="83" y="169"/>
                  </a:lnTo>
                  <a:lnTo>
                    <a:pt x="60" y="166"/>
                  </a:lnTo>
                  <a:lnTo>
                    <a:pt x="40" y="158"/>
                  </a:lnTo>
                  <a:lnTo>
                    <a:pt x="24" y="145"/>
                  </a:lnTo>
                  <a:lnTo>
                    <a:pt x="11" y="127"/>
                  </a:lnTo>
                  <a:lnTo>
                    <a:pt x="2" y="107"/>
                  </a:lnTo>
                  <a:lnTo>
                    <a:pt x="0" y="85"/>
                  </a:lnTo>
                  <a:lnTo>
                    <a:pt x="2" y="63"/>
                  </a:lnTo>
                  <a:lnTo>
                    <a:pt x="11" y="43"/>
                  </a:lnTo>
                  <a:lnTo>
                    <a:pt x="24" y="25"/>
                  </a:lnTo>
                  <a:lnTo>
                    <a:pt x="40" y="12"/>
                  </a:lnTo>
                  <a:lnTo>
                    <a:pt x="60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77"/>
            <p:cNvSpPr>
              <a:spLocks/>
            </p:cNvSpPr>
            <p:nvPr/>
          </p:nvSpPr>
          <p:spPr bwMode="auto">
            <a:xfrm>
              <a:off x="10331451" y="5321300"/>
              <a:ext cx="19050" cy="19050"/>
            </a:xfrm>
            <a:custGeom>
              <a:avLst/>
              <a:gdLst>
                <a:gd name="T0" fmla="*/ 84 w 167"/>
                <a:gd name="T1" fmla="*/ 0 h 169"/>
                <a:gd name="T2" fmla="*/ 106 w 167"/>
                <a:gd name="T3" fmla="*/ 3 h 169"/>
                <a:gd name="T4" fmla="*/ 125 w 167"/>
                <a:gd name="T5" fmla="*/ 11 h 169"/>
                <a:gd name="T6" fmla="*/ 142 w 167"/>
                <a:gd name="T7" fmla="*/ 24 h 169"/>
                <a:gd name="T8" fmla="*/ 156 w 167"/>
                <a:gd name="T9" fmla="*/ 42 h 169"/>
                <a:gd name="T10" fmla="*/ 164 w 167"/>
                <a:gd name="T11" fmla="*/ 62 h 169"/>
                <a:gd name="T12" fmla="*/ 167 w 167"/>
                <a:gd name="T13" fmla="*/ 84 h 169"/>
                <a:gd name="T14" fmla="*/ 164 w 167"/>
                <a:gd name="T15" fmla="*/ 106 h 169"/>
                <a:gd name="T16" fmla="*/ 156 w 167"/>
                <a:gd name="T17" fmla="*/ 126 h 169"/>
                <a:gd name="T18" fmla="*/ 142 w 167"/>
                <a:gd name="T19" fmla="*/ 144 h 169"/>
                <a:gd name="T20" fmla="*/ 125 w 167"/>
                <a:gd name="T21" fmla="*/ 157 h 169"/>
                <a:gd name="T22" fmla="*/ 106 w 167"/>
                <a:gd name="T23" fmla="*/ 165 h 169"/>
                <a:gd name="T24" fmla="*/ 84 w 167"/>
                <a:gd name="T25" fmla="*/ 169 h 169"/>
                <a:gd name="T26" fmla="*/ 62 w 167"/>
                <a:gd name="T27" fmla="*/ 165 h 169"/>
                <a:gd name="T28" fmla="*/ 41 w 167"/>
                <a:gd name="T29" fmla="*/ 157 h 169"/>
                <a:gd name="T30" fmla="*/ 24 w 167"/>
                <a:gd name="T31" fmla="*/ 144 h 169"/>
                <a:gd name="T32" fmla="*/ 12 w 167"/>
                <a:gd name="T33" fmla="*/ 126 h 169"/>
                <a:gd name="T34" fmla="*/ 3 w 167"/>
                <a:gd name="T35" fmla="*/ 106 h 169"/>
                <a:gd name="T36" fmla="*/ 0 w 167"/>
                <a:gd name="T37" fmla="*/ 84 h 169"/>
                <a:gd name="T38" fmla="*/ 3 w 167"/>
                <a:gd name="T39" fmla="*/ 62 h 169"/>
                <a:gd name="T40" fmla="*/ 12 w 167"/>
                <a:gd name="T41" fmla="*/ 42 h 169"/>
                <a:gd name="T42" fmla="*/ 24 w 167"/>
                <a:gd name="T43" fmla="*/ 24 h 169"/>
                <a:gd name="T44" fmla="*/ 41 w 167"/>
                <a:gd name="T45" fmla="*/ 11 h 169"/>
                <a:gd name="T46" fmla="*/ 62 w 167"/>
                <a:gd name="T47" fmla="*/ 3 h 169"/>
                <a:gd name="T48" fmla="*/ 84 w 167"/>
                <a:gd name="T4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69">
                  <a:moveTo>
                    <a:pt x="84" y="0"/>
                  </a:moveTo>
                  <a:lnTo>
                    <a:pt x="106" y="3"/>
                  </a:lnTo>
                  <a:lnTo>
                    <a:pt x="125" y="11"/>
                  </a:lnTo>
                  <a:lnTo>
                    <a:pt x="142" y="24"/>
                  </a:lnTo>
                  <a:lnTo>
                    <a:pt x="156" y="42"/>
                  </a:lnTo>
                  <a:lnTo>
                    <a:pt x="164" y="62"/>
                  </a:lnTo>
                  <a:lnTo>
                    <a:pt x="167" y="84"/>
                  </a:lnTo>
                  <a:lnTo>
                    <a:pt x="164" y="106"/>
                  </a:lnTo>
                  <a:lnTo>
                    <a:pt x="156" y="126"/>
                  </a:lnTo>
                  <a:lnTo>
                    <a:pt x="142" y="144"/>
                  </a:lnTo>
                  <a:lnTo>
                    <a:pt x="125" y="157"/>
                  </a:lnTo>
                  <a:lnTo>
                    <a:pt x="106" y="165"/>
                  </a:lnTo>
                  <a:lnTo>
                    <a:pt x="84" y="169"/>
                  </a:lnTo>
                  <a:lnTo>
                    <a:pt x="62" y="165"/>
                  </a:lnTo>
                  <a:lnTo>
                    <a:pt x="41" y="157"/>
                  </a:lnTo>
                  <a:lnTo>
                    <a:pt x="24" y="144"/>
                  </a:lnTo>
                  <a:lnTo>
                    <a:pt x="12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4" y="24"/>
                  </a:lnTo>
                  <a:lnTo>
                    <a:pt x="41" y="11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78"/>
            <p:cNvSpPr>
              <a:spLocks/>
            </p:cNvSpPr>
            <p:nvPr/>
          </p:nvSpPr>
          <p:spPr bwMode="auto">
            <a:xfrm>
              <a:off x="10379076" y="5340350"/>
              <a:ext cx="17463" cy="19050"/>
            </a:xfrm>
            <a:custGeom>
              <a:avLst/>
              <a:gdLst>
                <a:gd name="T0" fmla="*/ 83 w 167"/>
                <a:gd name="T1" fmla="*/ 0 h 168"/>
                <a:gd name="T2" fmla="*/ 105 w 167"/>
                <a:gd name="T3" fmla="*/ 3 h 168"/>
                <a:gd name="T4" fmla="*/ 125 w 167"/>
                <a:gd name="T5" fmla="*/ 11 h 168"/>
                <a:gd name="T6" fmla="*/ 142 w 167"/>
                <a:gd name="T7" fmla="*/ 24 h 168"/>
                <a:gd name="T8" fmla="*/ 155 w 167"/>
                <a:gd name="T9" fmla="*/ 42 h 168"/>
                <a:gd name="T10" fmla="*/ 163 w 167"/>
                <a:gd name="T11" fmla="*/ 62 h 168"/>
                <a:gd name="T12" fmla="*/ 167 w 167"/>
                <a:gd name="T13" fmla="*/ 84 h 168"/>
                <a:gd name="T14" fmla="*/ 163 w 167"/>
                <a:gd name="T15" fmla="*/ 106 h 168"/>
                <a:gd name="T16" fmla="*/ 155 w 167"/>
                <a:gd name="T17" fmla="*/ 126 h 168"/>
                <a:gd name="T18" fmla="*/ 142 w 167"/>
                <a:gd name="T19" fmla="*/ 144 h 168"/>
                <a:gd name="T20" fmla="*/ 125 w 167"/>
                <a:gd name="T21" fmla="*/ 157 h 168"/>
                <a:gd name="T22" fmla="*/ 105 w 167"/>
                <a:gd name="T23" fmla="*/ 165 h 168"/>
                <a:gd name="T24" fmla="*/ 83 w 167"/>
                <a:gd name="T25" fmla="*/ 168 h 168"/>
                <a:gd name="T26" fmla="*/ 61 w 167"/>
                <a:gd name="T27" fmla="*/ 165 h 168"/>
                <a:gd name="T28" fmla="*/ 40 w 167"/>
                <a:gd name="T29" fmla="*/ 157 h 168"/>
                <a:gd name="T30" fmla="*/ 24 w 167"/>
                <a:gd name="T31" fmla="*/ 144 h 168"/>
                <a:gd name="T32" fmla="*/ 11 w 167"/>
                <a:gd name="T33" fmla="*/ 126 h 168"/>
                <a:gd name="T34" fmla="*/ 3 w 167"/>
                <a:gd name="T35" fmla="*/ 106 h 168"/>
                <a:gd name="T36" fmla="*/ 0 w 167"/>
                <a:gd name="T37" fmla="*/ 84 h 168"/>
                <a:gd name="T38" fmla="*/ 3 w 167"/>
                <a:gd name="T39" fmla="*/ 62 h 168"/>
                <a:gd name="T40" fmla="*/ 11 w 167"/>
                <a:gd name="T41" fmla="*/ 42 h 168"/>
                <a:gd name="T42" fmla="*/ 24 w 167"/>
                <a:gd name="T43" fmla="*/ 24 h 168"/>
                <a:gd name="T44" fmla="*/ 40 w 167"/>
                <a:gd name="T45" fmla="*/ 11 h 168"/>
                <a:gd name="T46" fmla="*/ 61 w 167"/>
                <a:gd name="T47" fmla="*/ 3 h 168"/>
                <a:gd name="T48" fmla="*/ 83 w 167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68">
                  <a:moveTo>
                    <a:pt x="83" y="0"/>
                  </a:moveTo>
                  <a:lnTo>
                    <a:pt x="105" y="3"/>
                  </a:lnTo>
                  <a:lnTo>
                    <a:pt x="125" y="11"/>
                  </a:lnTo>
                  <a:lnTo>
                    <a:pt x="142" y="24"/>
                  </a:lnTo>
                  <a:lnTo>
                    <a:pt x="155" y="42"/>
                  </a:lnTo>
                  <a:lnTo>
                    <a:pt x="163" y="62"/>
                  </a:lnTo>
                  <a:lnTo>
                    <a:pt x="167" y="84"/>
                  </a:lnTo>
                  <a:lnTo>
                    <a:pt x="163" y="106"/>
                  </a:lnTo>
                  <a:lnTo>
                    <a:pt x="155" y="126"/>
                  </a:lnTo>
                  <a:lnTo>
                    <a:pt x="142" y="144"/>
                  </a:lnTo>
                  <a:lnTo>
                    <a:pt x="125" y="157"/>
                  </a:lnTo>
                  <a:lnTo>
                    <a:pt x="105" y="165"/>
                  </a:lnTo>
                  <a:lnTo>
                    <a:pt x="83" y="168"/>
                  </a:lnTo>
                  <a:lnTo>
                    <a:pt x="61" y="165"/>
                  </a:lnTo>
                  <a:lnTo>
                    <a:pt x="40" y="157"/>
                  </a:lnTo>
                  <a:lnTo>
                    <a:pt x="24" y="144"/>
                  </a:lnTo>
                  <a:lnTo>
                    <a:pt x="11" y="126"/>
                  </a:lnTo>
                  <a:lnTo>
                    <a:pt x="3" y="106"/>
                  </a:lnTo>
                  <a:lnTo>
                    <a:pt x="0" y="84"/>
                  </a:lnTo>
                  <a:lnTo>
                    <a:pt x="3" y="62"/>
                  </a:lnTo>
                  <a:lnTo>
                    <a:pt x="11" y="42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8" name="Freeform 183"/>
          <p:cNvSpPr>
            <a:spLocks noEditPoints="1"/>
          </p:cNvSpPr>
          <p:nvPr/>
        </p:nvSpPr>
        <p:spPr bwMode="auto">
          <a:xfrm>
            <a:off x="11170715" y="5003800"/>
            <a:ext cx="131763" cy="557213"/>
          </a:xfrm>
          <a:custGeom>
            <a:avLst/>
            <a:gdLst>
              <a:gd name="T0" fmla="*/ 380 w 831"/>
              <a:gd name="T1" fmla="*/ 2270 h 3506"/>
              <a:gd name="T2" fmla="*/ 356 w 831"/>
              <a:gd name="T3" fmla="*/ 2317 h 3506"/>
              <a:gd name="T4" fmla="*/ 380 w 831"/>
              <a:gd name="T5" fmla="*/ 2366 h 3506"/>
              <a:gd name="T6" fmla="*/ 434 w 831"/>
              <a:gd name="T7" fmla="*/ 2373 h 3506"/>
              <a:gd name="T8" fmla="*/ 471 w 831"/>
              <a:gd name="T9" fmla="*/ 2336 h 3506"/>
              <a:gd name="T10" fmla="*/ 463 w 831"/>
              <a:gd name="T11" fmla="*/ 2282 h 3506"/>
              <a:gd name="T12" fmla="*/ 415 w 831"/>
              <a:gd name="T13" fmla="*/ 2257 h 3506"/>
              <a:gd name="T14" fmla="*/ 380 w 831"/>
              <a:gd name="T15" fmla="*/ 2031 h 3506"/>
              <a:gd name="T16" fmla="*/ 356 w 831"/>
              <a:gd name="T17" fmla="*/ 2080 h 3506"/>
              <a:gd name="T18" fmla="*/ 380 w 831"/>
              <a:gd name="T19" fmla="*/ 2127 h 3506"/>
              <a:gd name="T20" fmla="*/ 434 w 831"/>
              <a:gd name="T21" fmla="*/ 2136 h 3506"/>
              <a:gd name="T22" fmla="*/ 471 w 831"/>
              <a:gd name="T23" fmla="*/ 2099 h 3506"/>
              <a:gd name="T24" fmla="*/ 463 w 831"/>
              <a:gd name="T25" fmla="*/ 2045 h 3506"/>
              <a:gd name="T26" fmla="*/ 415 w 831"/>
              <a:gd name="T27" fmla="*/ 2020 h 3506"/>
              <a:gd name="T28" fmla="*/ 500 w 831"/>
              <a:gd name="T29" fmla="*/ 13 h 3506"/>
              <a:gd name="T30" fmla="*/ 615 w 831"/>
              <a:gd name="T31" fmla="*/ 77 h 3506"/>
              <a:gd name="T32" fmla="*/ 710 w 831"/>
              <a:gd name="T33" fmla="*/ 189 h 3506"/>
              <a:gd name="T34" fmla="*/ 781 w 831"/>
              <a:gd name="T35" fmla="*/ 339 h 3506"/>
              <a:gd name="T36" fmla="*/ 823 w 831"/>
              <a:gd name="T37" fmla="*/ 520 h 3506"/>
              <a:gd name="T38" fmla="*/ 828 w 831"/>
              <a:gd name="T39" fmla="*/ 724 h 3506"/>
              <a:gd name="T40" fmla="*/ 795 w 831"/>
              <a:gd name="T41" fmla="*/ 919 h 3506"/>
              <a:gd name="T42" fmla="*/ 729 w 831"/>
              <a:gd name="T43" fmla="*/ 1085 h 3506"/>
              <a:gd name="T44" fmla="*/ 634 w 831"/>
              <a:gd name="T45" fmla="*/ 1211 h 3506"/>
              <a:gd name="T46" fmla="*/ 518 w 831"/>
              <a:gd name="T47" fmla="*/ 1287 h 3506"/>
              <a:gd name="T48" fmla="*/ 511 w 831"/>
              <a:gd name="T49" fmla="*/ 1745 h 3506"/>
              <a:gd name="T50" fmla="*/ 603 w 831"/>
              <a:gd name="T51" fmla="*/ 1814 h 3506"/>
              <a:gd name="T52" fmla="*/ 649 w 831"/>
              <a:gd name="T53" fmla="*/ 1920 h 3506"/>
              <a:gd name="T54" fmla="*/ 650 w 831"/>
              <a:gd name="T55" fmla="*/ 3306 h 3506"/>
              <a:gd name="T56" fmla="*/ 607 w 831"/>
              <a:gd name="T57" fmla="*/ 3408 h 3506"/>
              <a:gd name="T58" fmla="*/ 524 w 831"/>
              <a:gd name="T59" fmla="*/ 3480 h 3506"/>
              <a:gd name="T60" fmla="*/ 415 w 831"/>
              <a:gd name="T61" fmla="*/ 3506 h 3506"/>
              <a:gd name="T62" fmla="*/ 306 w 831"/>
              <a:gd name="T63" fmla="*/ 3480 h 3506"/>
              <a:gd name="T64" fmla="*/ 224 w 831"/>
              <a:gd name="T65" fmla="*/ 3408 h 3506"/>
              <a:gd name="T66" fmla="*/ 181 w 831"/>
              <a:gd name="T67" fmla="*/ 3306 h 3506"/>
              <a:gd name="T68" fmla="*/ 181 w 831"/>
              <a:gd name="T69" fmla="*/ 1924 h 3506"/>
              <a:gd name="T70" fmla="*/ 218 w 831"/>
              <a:gd name="T71" fmla="*/ 1828 h 3506"/>
              <a:gd name="T72" fmla="*/ 292 w 831"/>
              <a:gd name="T73" fmla="*/ 1758 h 3506"/>
              <a:gd name="T74" fmla="*/ 356 w 831"/>
              <a:gd name="T75" fmla="*/ 1300 h 3506"/>
              <a:gd name="T76" fmla="*/ 234 w 831"/>
              <a:gd name="T77" fmla="*/ 1242 h 3506"/>
              <a:gd name="T78" fmla="*/ 130 w 831"/>
              <a:gd name="T79" fmla="*/ 1132 h 3506"/>
              <a:gd name="T80" fmla="*/ 54 w 831"/>
              <a:gd name="T81" fmla="*/ 979 h 3506"/>
              <a:gd name="T82" fmla="*/ 9 w 831"/>
              <a:gd name="T83" fmla="*/ 792 h 3506"/>
              <a:gd name="T84" fmla="*/ 2 w 831"/>
              <a:gd name="T85" fmla="*/ 585 h 3506"/>
              <a:gd name="T86" fmla="*/ 32 w 831"/>
              <a:gd name="T87" fmla="*/ 397 h 3506"/>
              <a:gd name="T88" fmla="*/ 94 w 831"/>
              <a:gd name="T89" fmla="*/ 236 h 3506"/>
              <a:gd name="T90" fmla="*/ 182 w 831"/>
              <a:gd name="T91" fmla="*/ 110 h 3506"/>
              <a:gd name="T92" fmla="*/ 291 w 831"/>
              <a:gd name="T93" fmla="*/ 28 h 3506"/>
              <a:gd name="T94" fmla="*/ 415 w 831"/>
              <a:gd name="T95" fmla="*/ 0 h 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1" h="3506">
                <a:moveTo>
                  <a:pt x="415" y="2257"/>
                </a:moveTo>
                <a:lnTo>
                  <a:pt x="397" y="2261"/>
                </a:lnTo>
                <a:lnTo>
                  <a:pt x="380" y="2270"/>
                </a:lnTo>
                <a:lnTo>
                  <a:pt x="368" y="2282"/>
                </a:lnTo>
                <a:lnTo>
                  <a:pt x="359" y="2298"/>
                </a:lnTo>
                <a:lnTo>
                  <a:pt x="356" y="2317"/>
                </a:lnTo>
                <a:lnTo>
                  <a:pt x="359" y="2336"/>
                </a:lnTo>
                <a:lnTo>
                  <a:pt x="368" y="2352"/>
                </a:lnTo>
                <a:lnTo>
                  <a:pt x="380" y="2366"/>
                </a:lnTo>
                <a:lnTo>
                  <a:pt x="397" y="2373"/>
                </a:lnTo>
                <a:lnTo>
                  <a:pt x="415" y="2377"/>
                </a:lnTo>
                <a:lnTo>
                  <a:pt x="434" y="2373"/>
                </a:lnTo>
                <a:lnTo>
                  <a:pt x="451" y="2366"/>
                </a:lnTo>
                <a:lnTo>
                  <a:pt x="463" y="2352"/>
                </a:lnTo>
                <a:lnTo>
                  <a:pt x="471" y="2336"/>
                </a:lnTo>
                <a:lnTo>
                  <a:pt x="475" y="2317"/>
                </a:lnTo>
                <a:lnTo>
                  <a:pt x="471" y="2298"/>
                </a:lnTo>
                <a:lnTo>
                  <a:pt x="463" y="2282"/>
                </a:lnTo>
                <a:lnTo>
                  <a:pt x="451" y="2270"/>
                </a:lnTo>
                <a:lnTo>
                  <a:pt x="434" y="2261"/>
                </a:lnTo>
                <a:lnTo>
                  <a:pt x="415" y="2257"/>
                </a:lnTo>
                <a:close/>
                <a:moveTo>
                  <a:pt x="415" y="2020"/>
                </a:moveTo>
                <a:lnTo>
                  <a:pt x="397" y="2023"/>
                </a:lnTo>
                <a:lnTo>
                  <a:pt x="380" y="2031"/>
                </a:lnTo>
                <a:lnTo>
                  <a:pt x="368" y="2045"/>
                </a:lnTo>
                <a:lnTo>
                  <a:pt x="359" y="2061"/>
                </a:lnTo>
                <a:lnTo>
                  <a:pt x="356" y="2080"/>
                </a:lnTo>
                <a:lnTo>
                  <a:pt x="359" y="2099"/>
                </a:lnTo>
                <a:lnTo>
                  <a:pt x="368" y="2114"/>
                </a:lnTo>
                <a:lnTo>
                  <a:pt x="380" y="2127"/>
                </a:lnTo>
                <a:lnTo>
                  <a:pt x="397" y="2136"/>
                </a:lnTo>
                <a:lnTo>
                  <a:pt x="415" y="2139"/>
                </a:lnTo>
                <a:lnTo>
                  <a:pt x="434" y="2136"/>
                </a:lnTo>
                <a:lnTo>
                  <a:pt x="451" y="2127"/>
                </a:lnTo>
                <a:lnTo>
                  <a:pt x="463" y="2114"/>
                </a:lnTo>
                <a:lnTo>
                  <a:pt x="471" y="2099"/>
                </a:lnTo>
                <a:lnTo>
                  <a:pt x="475" y="2080"/>
                </a:lnTo>
                <a:lnTo>
                  <a:pt x="471" y="2061"/>
                </a:lnTo>
                <a:lnTo>
                  <a:pt x="463" y="2045"/>
                </a:lnTo>
                <a:lnTo>
                  <a:pt x="451" y="2031"/>
                </a:lnTo>
                <a:lnTo>
                  <a:pt x="434" y="2023"/>
                </a:lnTo>
                <a:lnTo>
                  <a:pt x="415" y="2020"/>
                </a:lnTo>
                <a:close/>
                <a:moveTo>
                  <a:pt x="415" y="0"/>
                </a:moveTo>
                <a:lnTo>
                  <a:pt x="458" y="3"/>
                </a:lnTo>
                <a:lnTo>
                  <a:pt x="500" y="13"/>
                </a:lnTo>
                <a:lnTo>
                  <a:pt x="540" y="28"/>
                </a:lnTo>
                <a:lnTo>
                  <a:pt x="578" y="50"/>
                </a:lnTo>
                <a:lnTo>
                  <a:pt x="615" y="77"/>
                </a:lnTo>
                <a:lnTo>
                  <a:pt x="649" y="110"/>
                </a:lnTo>
                <a:lnTo>
                  <a:pt x="681" y="147"/>
                </a:lnTo>
                <a:lnTo>
                  <a:pt x="710" y="189"/>
                </a:lnTo>
                <a:lnTo>
                  <a:pt x="737" y="236"/>
                </a:lnTo>
                <a:lnTo>
                  <a:pt x="761" y="285"/>
                </a:lnTo>
                <a:lnTo>
                  <a:pt x="781" y="339"/>
                </a:lnTo>
                <a:lnTo>
                  <a:pt x="799" y="397"/>
                </a:lnTo>
                <a:lnTo>
                  <a:pt x="812" y="457"/>
                </a:lnTo>
                <a:lnTo>
                  <a:pt x="823" y="520"/>
                </a:lnTo>
                <a:lnTo>
                  <a:pt x="828" y="585"/>
                </a:lnTo>
                <a:lnTo>
                  <a:pt x="831" y="654"/>
                </a:lnTo>
                <a:lnTo>
                  <a:pt x="828" y="724"/>
                </a:lnTo>
                <a:lnTo>
                  <a:pt x="822" y="792"/>
                </a:lnTo>
                <a:lnTo>
                  <a:pt x="811" y="858"/>
                </a:lnTo>
                <a:lnTo>
                  <a:pt x="795" y="919"/>
                </a:lnTo>
                <a:lnTo>
                  <a:pt x="777" y="979"/>
                </a:lnTo>
                <a:lnTo>
                  <a:pt x="755" y="1034"/>
                </a:lnTo>
                <a:lnTo>
                  <a:pt x="729" y="1085"/>
                </a:lnTo>
                <a:lnTo>
                  <a:pt x="701" y="1132"/>
                </a:lnTo>
                <a:lnTo>
                  <a:pt x="669" y="1174"/>
                </a:lnTo>
                <a:lnTo>
                  <a:pt x="634" y="1211"/>
                </a:lnTo>
                <a:lnTo>
                  <a:pt x="597" y="1242"/>
                </a:lnTo>
                <a:lnTo>
                  <a:pt x="558" y="1268"/>
                </a:lnTo>
                <a:lnTo>
                  <a:pt x="518" y="1287"/>
                </a:lnTo>
                <a:lnTo>
                  <a:pt x="475" y="1300"/>
                </a:lnTo>
                <a:lnTo>
                  <a:pt x="475" y="1731"/>
                </a:lnTo>
                <a:lnTo>
                  <a:pt x="511" y="1745"/>
                </a:lnTo>
                <a:lnTo>
                  <a:pt x="545" y="1763"/>
                </a:lnTo>
                <a:lnTo>
                  <a:pt x="576" y="1786"/>
                </a:lnTo>
                <a:lnTo>
                  <a:pt x="603" y="1814"/>
                </a:lnTo>
                <a:lnTo>
                  <a:pt x="623" y="1846"/>
                </a:lnTo>
                <a:lnTo>
                  <a:pt x="639" y="1881"/>
                </a:lnTo>
                <a:lnTo>
                  <a:pt x="649" y="1920"/>
                </a:lnTo>
                <a:lnTo>
                  <a:pt x="653" y="1961"/>
                </a:lnTo>
                <a:lnTo>
                  <a:pt x="653" y="3268"/>
                </a:lnTo>
                <a:lnTo>
                  <a:pt x="650" y="3306"/>
                </a:lnTo>
                <a:lnTo>
                  <a:pt x="641" y="3343"/>
                </a:lnTo>
                <a:lnTo>
                  <a:pt x="627" y="3377"/>
                </a:lnTo>
                <a:lnTo>
                  <a:pt x="607" y="3408"/>
                </a:lnTo>
                <a:lnTo>
                  <a:pt x="583" y="3436"/>
                </a:lnTo>
                <a:lnTo>
                  <a:pt x="555" y="3460"/>
                </a:lnTo>
                <a:lnTo>
                  <a:pt x="524" y="3480"/>
                </a:lnTo>
                <a:lnTo>
                  <a:pt x="490" y="3494"/>
                </a:lnTo>
                <a:lnTo>
                  <a:pt x="454" y="3503"/>
                </a:lnTo>
                <a:lnTo>
                  <a:pt x="415" y="3506"/>
                </a:lnTo>
                <a:lnTo>
                  <a:pt x="377" y="3503"/>
                </a:lnTo>
                <a:lnTo>
                  <a:pt x="340" y="3494"/>
                </a:lnTo>
                <a:lnTo>
                  <a:pt x="306" y="3480"/>
                </a:lnTo>
                <a:lnTo>
                  <a:pt x="275" y="3460"/>
                </a:lnTo>
                <a:lnTo>
                  <a:pt x="248" y="3436"/>
                </a:lnTo>
                <a:lnTo>
                  <a:pt x="224" y="3408"/>
                </a:lnTo>
                <a:lnTo>
                  <a:pt x="205" y="3377"/>
                </a:lnTo>
                <a:lnTo>
                  <a:pt x="189" y="3343"/>
                </a:lnTo>
                <a:lnTo>
                  <a:pt x="181" y="3306"/>
                </a:lnTo>
                <a:lnTo>
                  <a:pt x="177" y="3268"/>
                </a:lnTo>
                <a:lnTo>
                  <a:pt x="177" y="1961"/>
                </a:lnTo>
                <a:lnTo>
                  <a:pt x="181" y="1924"/>
                </a:lnTo>
                <a:lnTo>
                  <a:pt x="188" y="1890"/>
                </a:lnTo>
                <a:lnTo>
                  <a:pt x="202" y="1858"/>
                </a:lnTo>
                <a:lnTo>
                  <a:pt x="218" y="1828"/>
                </a:lnTo>
                <a:lnTo>
                  <a:pt x="240" y="1802"/>
                </a:lnTo>
                <a:lnTo>
                  <a:pt x="264" y="1778"/>
                </a:lnTo>
                <a:lnTo>
                  <a:pt x="292" y="1758"/>
                </a:lnTo>
                <a:lnTo>
                  <a:pt x="323" y="1742"/>
                </a:lnTo>
                <a:lnTo>
                  <a:pt x="356" y="1731"/>
                </a:lnTo>
                <a:lnTo>
                  <a:pt x="356" y="1300"/>
                </a:lnTo>
                <a:lnTo>
                  <a:pt x="313" y="1287"/>
                </a:lnTo>
                <a:lnTo>
                  <a:pt x="272" y="1268"/>
                </a:lnTo>
                <a:lnTo>
                  <a:pt x="234" y="1242"/>
                </a:lnTo>
                <a:lnTo>
                  <a:pt x="196" y="1211"/>
                </a:lnTo>
                <a:lnTo>
                  <a:pt x="162" y="1174"/>
                </a:lnTo>
                <a:lnTo>
                  <a:pt x="130" y="1132"/>
                </a:lnTo>
                <a:lnTo>
                  <a:pt x="101" y="1085"/>
                </a:lnTo>
                <a:lnTo>
                  <a:pt x="76" y="1034"/>
                </a:lnTo>
                <a:lnTo>
                  <a:pt x="54" y="979"/>
                </a:lnTo>
                <a:lnTo>
                  <a:pt x="35" y="919"/>
                </a:lnTo>
                <a:lnTo>
                  <a:pt x="20" y="858"/>
                </a:lnTo>
                <a:lnTo>
                  <a:pt x="9" y="792"/>
                </a:lnTo>
                <a:lnTo>
                  <a:pt x="2" y="724"/>
                </a:lnTo>
                <a:lnTo>
                  <a:pt x="0" y="654"/>
                </a:lnTo>
                <a:lnTo>
                  <a:pt x="2" y="585"/>
                </a:lnTo>
                <a:lnTo>
                  <a:pt x="8" y="520"/>
                </a:lnTo>
                <a:lnTo>
                  <a:pt x="19" y="457"/>
                </a:lnTo>
                <a:lnTo>
                  <a:pt x="32" y="397"/>
                </a:lnTo>
                <a:lnTo>
                  <a:pt x="50" y="339"/>
                </a:lnTo>
                <a:lnTo>
                  <a:pt x="70" y="285"/>
                </a:lnTo>
                <a:lnTo>
                  <a:pt x="94" y="236"/>
                </a:lnTo>
                <a:lnTo>
                  <a:pt x="120" y="189"/>
                </a:lnTo>
                <a:lnTo>
                  <a:pt x="150" y="147"/>
                </a:lnTo>
                <a:lnTo>
                  <a:pt x="182" y="110"/>
                </a:lnTo>
                <a:lnTo>
                  <a:pt x="216" y="77"/>
                </a:lnTo>
                <a:lnTo>
                  <a:pt x="252" y="50"/>
                </a:lnTo>
                <a:lnTo>
                  <a:pt x="291" y="28"/>
                </a:lnTo>
                <a:lnTo>
                  <a:pt x="330" y="13"/>
                </a:lnTo>
                <a:lnTo>
                  <a:pt x="372" y="3"/>
                </a:lnTo>
                <a:lnTo>
                  <a:pt x="4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7" name="Freeform 188"/>
          <p:cNvSpPr>
            <a:spLocks noEditPoints="1"/>
          </p:cNvSpPr>
          <p:nvPr/>
        </p:nvSpPr>
        <p:spPr bwMode="auto">
          <a:xfrm>
            <a:off x="671520" y="4262438"/>
            <a:ext cx="549275" cy="488950"/>
          </a:xfrm>
          <a:custGeom>
            <a:avLst/>
            <a:gdLst>
              <a:gd name="T0" fmla="*/ 1425 w 3459"/>
              <a:gd name="T1" fmla="*/ 877 h 3080"/>
              <a:gd name="T2" fmla="*/ 1395 w 3459"/>
              <a:gd name="T3" fmla="*/ 1451 h 3080"/>
              <a:gd name="T4" fmla="*/ 1489 w 3459"/>
              <a:gd name="T5" fmla="*/ 1476 h 3080"/>
              <a:gd name="T6" fmla="*/ 1506 w 3459"/>
              <a:gd name="T7" fmla="*/ 1085 h 3080"/>
              <a:gd name="T8" fmla="*/ 1601 w 3459"/>
              <a:gd name="T9" fmla="*/ 829 h 3080"/>
              <a:gd name="T10" fmla="*/ 1708 w 3459"/>
              <a:gd name="T11" fmla="*/ 651 h 3080"/>
              <a:gd name="T12" fmla="*/ 1632 w 3459"/>
              <a:gd name="T13" fmla="*/ 562 h 3080"/>
              <a:gd name="T14" fmla="*/ 1779 w 3459"/>
              <a:gd name="T15" fmla="*/ 36 h 3080"/>
              <a:gd name="T16" fmla="*/ 1990 w 3459"/>
              <a:gd name="T17" fmla="*/ 34 h 3080"/>
              <a:gd name="T18" fmla="*/ 1997 w 3459"/>
              <a:gd name="T19" fmla="*/ 163 h 3080"/>
              <a:gd name="T20" fmla="*/ 1904 w 3459"/>
              <a:gd name="T21" fmla="*/ 397 h 3080"/>
              <a:gd name="T22" fmla="*/ 2074 w 3459"/>
              <a:gd name="T23" fmla="*/ 465 h 3080"/>
              <a:gd name="T24" fmla="*/ 2425 w 3459"/>
              <a:gd name="T25" fmla="*/ 672 h 3080"/>
              <a:gd name="T26" fmla="*/ 2605 w 3459"/>
              <a:gd name="T27" fmla="*/ 1017 h 3080"/>
              <a:gd name="T28" fmla="*/ 2654 w 3459"/>
              <a:gd name="T29" fmla="*/ 1253 h 3080"/>
              <a:gd name="T30" fmla="*/ 2736 w 3459"/>
              <a:gd name="T31" fmla="*/ 1201 h 3080"/>
              <a:gd name="T32" fmla="*/ 2648 w 3459"/>
              <a:gd name="T33" fmla="*/ 778 h 3080"/>
              <a:gd name="T34" fmla="*/ 2435 w 3459"/>
              <a:gd name="T35" fmla="*/ 446 h 3080"/>
              <a:gd name="T36" fmla="*/ 2854 w 3459"/>
              <a:gd name="T37" fmla="*/ 398 h 3080"/>
              <a:gd name="T38" fmla="*/ 3184 w 3459"/>
              <a:gd name="T39" fmla="*/ 603 h 3080"/>
              <a:gd name="T40" fmla="*/ 3398 w 3459"/>
              <a:gd name="T41" fmla="*/ 1059 h 3080"/>
              <a:gd name="T42" fmla="*/ 3458 w 3459"/>
              <a:gd name="T43" fmla="*/ 1667 h 3080"/>
              <a:gd name="T44" fmla="*/ 3383 w 3459"/>
              <a:gd name="T45" fmla="*/ 2208 h 3080"/>
              <a:gd name="T46" fmla="*/ 3193 w 3459"/>
              <a:gd name="T47" fmla="*/ 2671 h 3080"/>
              <a:gd name="T48" fmla="*/ 2891 w 3459"/>
              <a:gd name="T49" fmla="*/ 2985 h 3080"/>
              <a:gd name="T50" fmla="*/ 2483 w 3459"/>
              <a:gd name="T51" fmla="*/ 3077 h 3080"/>
              <a:gd name="T52" fmla="*/ 2524 w 3459"/>
              <a:gd name="T53" fmla="*/ 2817 h 3080"/>
              <a:gd name="T54" fmla="*/ 2666 w 3459"/>
              <a:gd name="T55" fmla="*/ 2438 h 3080"/>
              <a:gd name="T56" fmla="*/ 2628 w 3459"/>
              <a:gd name="T57" fmla="*/ 1764 h 3080"/>
              <a:gd name="T58" fmla="*/ 2539 w 3459"/>
              <a:gd name="T59" fmla="*/ 2485 h 3080"/>
              <a:gd name="T60" fmla="*/ 2364 w 3459"/>
              <a:gd name="T61" fmla="*/ 2816 h 3080"/>
              <a:gd name="T62" fmla="*/ 2017 w 3459"/>
              <a:gd name="T63" fmla="*/ 3079 h 3080"/>
              <a:gd name="T64" fmla="*/ 1695 w 3459"/>
              <a:gd name="T65" fmla="*/ 2824 h 3080"/>
              <a:gd name="T66" fmla="*/ 1528 w 3459"/>
              <a:gd name="T67" fmla="*/ 2561 h 3080"/>
              <a:gd name="T68" fmla="*/ 1433 w 3459"/>
              <a:gd name="T69" fmla="*/ 2578 h 3080"/>
              <a:gd name="T70" fmla="*/ 1540 w 3459"/>
              <a:gd name="T71" fmla="*/ 2831 h 3080"/>
              <a:gd name="T72" fmla="*/ 1580 w 3459"/>
              <a:gd name="T73" fmla="*/ 3067 h 3080"/>
              <a:gd name="T74" fmla="*/ 1024 w 3459"/>
              <a:gd name="T75" fmla="*/ 2732 h 3080"/>
              <a:gd name="T76" fmla="*/ 886 w 3459"/>
              <a:gd name="T77" fmla="*/ 1897 h 3080"/>
              <a:gd name="T78" fmla="*/ 788 w 3459"/>
              <a:gd name="T79" fmla="*/ 1854 h 3080"/>
              <a:gd name="T80" fmla="*/ 829 w 3459"/>
              <a:gd name="T81" fmla="*/ 2611 h 3080"/>
              <a:gd name="T82" fmla="*/ 1062 w 3459"/>
              <a:gd name="T83" fmla="*/ 2942 h 3080"/>
              <a:gd name="T84" fmla="*/ 796 w 3459"/>
              <a:gd name="T85" fmla="*/ 3060 h 3080"/>
              <a:gd name="T86" fmla="*/ 427 w 3459"/>
              <a:gd name="T87" fmla="*/ 2822 h 3080"/>
              <a:gd name="T88" fmla="*/ 164 w 3459"/>
              <a:gd name="T89" fmla="*/ 2396 h 3080"/>
              <a:gd name="T90" fmla="*/ 21 w 3459"/>
              <a:gd name="T91" fmla="*/ 1867 h 3080"/>
              <a:gd name="T92" fmla="*/ 18 w 3459"/>
              <a:gd name="T93" fmla="*/ 1279 h 3080"/>
              <a:gd name="T94" fmla="*/ 166 w 3459"/>
              <a:gd name="T95" fmla="*/ 818 h 3080"/>
              <a:gd name="T96" fmla="*/ 419 w 3459"/>
              <a:gd name="T97" fmla="*/ 532 h 3080"/>
              <a:gd name="T98" fmla="*/ 725 w 3459"/>
              <a:gd name="T99" fmla="*/ 402 h 3080"/>
              <a:gd name="T100" fmla="*/ 1099 w 3459"/>
              <a:gd name="T101" fmla="*/ 477 h 3080"/>
              <a:gd name="T102" fmla="*/ 841 w 3459"/>
              <a:gd name="T103" fmla="*/ 735 h 3080"/>
              <a:gd name="T104" fmla="*/ 897 w 3459"/>
              <a:gd name="T105" fmla="*/ 811 h 3080"/>
              <a:gd name="T106" fmla="*/ 1044 w 3459"/>
              <a:gd name="T107" fmla="*/ 667 h 3080"/>
              <a:gd name="T108" fmla="*/ 1464 w 3459"/>
              <a:gd name="T109" fmla="*/ 408 h 3080"/>
              <a:gd name="T110" fmla="*/ 1585 w 3459"/>
              <a:gd name="T111" fmla="*/ 244 h 3080"/>
              <a:gd name="T112" fmla="*/ 1524 w 3459"/>
              <a:gd name="T113" fmla="*/ 61 h 3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9" h="3080">
                <a:moveTo>
                  <a:pt x="1632" y="562"/>
                </a:moveTo>
                <a:lnTo>
                  <a:pt x="1587" y="606"/>
                </a:lnTo>
                <a:lnTo>
                  <a:pt x="1547" y="654"/>
                </a:lnTo>
                <a:lnTo>
                  <a:pt x="1509" y="705"/>
                </a:lnTo>
                <a:lnTo>
                  <a:pt x="1477" y="760"/>
                </a:lnTo>
                <a:lnTo>
                  <a:pt x="1448" y="817"/>
                </a:lnTo>
                <a:lnTo>
                  <a:pt x="1425" y="877"/>
                </a:lnTo>
                <a:lnTo>
                  <a:pt x="1405" y="938"/>
                </a:lnTo>
                <a:lnTo>
                  <a:pt x="1391" y="1003"/>
                </a:lnTo>
                <a:lnTo>
                  <a:pt x="1381" y="1068"/>
                </a:lnTo>
                <a:lnTo>
                  <a:pt x="1377" y="1135"/>
                </a:lnTo>
                <a:lnTo>
                  <a:pt x="1378" y="1201"/>
                </a:lnTo>
                <a:lnTo>
                  <a:pt x="1391" y="1433"/>
                </a:lnTo>
                <a:lnTo>
                  <a:pt x="1395" y="1451"/>
                </a:lnTo>
                <a:lnTo>
                  <a:pt x="1403" y="1466"/>
                </a:lnTo>
                <a:lnTo>
                  <a:pt x="1416" y="1478"/>
                </a:lnTo>
                <a:lnTo>
                  <a:pt x="1432" y="1487"/>
                </a:lnTo>
                <a:lnTo>
                  <a:pt x="1452" y="1489"/>
                </a:lnTo>
                <a:lnTo>
                  <a:pt x="1455" y="1489"/>
                </a:lnTo>
                <a:lnTo>
                  <a:pt x="1473" y="1484"/>
                </a:lnTo>
                <a:lnTo>
                  <a:pt x="1489" y="1476"/>
                </a:lnTo>
                <a:lnTo>
                  <a:pt x="1502" y="1462"/>
                </a:lnTo>
                <a:lnTo>
                  <a:pt x="1509" y="1445"/>
                </a:lnTo>
                <a:lnTo>
                  <a:pt x="1510" y="1426"/>
                </a:lnTo>
                <a:lnTo>
                  <a:pt x="1498" y="1195"/>
                </a:lnTo>
                <a:lnTo>
                  <a:pt x="1498" y="1159"/>
                </a:lnTo>
                <a:lnTo>
                  <a:pt x="1501" y="1122"/>
                </a:lnTo>
                <a:lnTo>
                  <a:pt x="1506" y="1085"/>
                </a:lnTo>
                <a:lnTo>
                  <a:pt x="1515" y="1047"/>
                </a:lnTo>
                <a:lnTo>
                  <a:pt x="1525" y="1009"/>
                </a:lnTo>
                <a:lnTo>
                  <a:pt x="1538" y="972"/>
                </a:lnTo>
                <a:lnTo>
                  <a:pt x="1552" y="935"/>
                </a:lnTo>
                <a:lnTo>
                  <a:pt x="1568" y="898"/>
                </a:lnTo>
                <a:lnTo>
                  <a:pt x="1584" y="863"/>
                </a:lnTo>
                <a:lnTo>
                  <a:pt x="1601" y="829"/>
                </a:lnTo>
                <a:lnTo>
                  <a:pt x="1618" y="797"/>
                </a:lnTo>
                <a:lnTo>
                  <a:pt x="1636" y="766"/>
                </a:lnTo>
                <a:lnTo>
                  <a:pt x="1653" y="738"/>
                </a:lnTo>
                <a:lnTo>
                  <a:pt x="1669" y="712"/>
                </a:lnTo>
                <a:lnTo>
                  <a:pt x="1684" y="689"/>
                </a:lnTo>
                <a:lnTo>
                  <a:pt x="1697" y="668"/>
                </a:lnTo>
                <a:lnTo>
                  <a:pt x="1708" y="651"/>
                </a:lnTo>
                <a:lnTo>
                  <a:pt x="1718" y="636"/>
                </a:lnTo>
                <a:lnTo>
                  <a:pt x="1725" y="626"/>
                </a:lnTo>
                <a:lnTo>
                  <a:pt x="1731" y="620"/>
                </a:lnTo>
                <a:lnTo>
                  <a:pt x="1732" y="618"/>
                </a:lnTo>
                <a:lnTo>
                  <a:pt x="1700" y="598"/>
                </a:lnTo>
                <a:lnTo>
                  <a:pt x="1669" y="579"/>
                </a:lnTo>
                <a:lnTo>
                  <a:pt x="1632" y="562"/>
                </a:lnTo>
                <a:close/>
                <a:moveTo>
                  <a:pt x="1599" y="0"/>
                </a:moveTo>
                <a:lnTo>
                  <a:pt x="1609" y="0"/>
                </a:lnTo>
                <a:lnTo>
                  <a:pt x="1624" y="4"/>
                </a:lnTo>
                <a:lnTo>
                  <a:pt x="1656" y="14"/>
                </a:lnTo>
                <a:lnTo>
                  <a:pt x="1693" y="22"/>
                </a:lnTo>
                <a:lnTo>
                  <a:pt x="1734" y="31"/>
                </a:lnTo>
                <a:lnTo>
                  <a:pt x="1779" y="36"/>
                </a:lnTo>
                <a:lnTo>
                  <a:pt x="1825" y="38"/>
                </a:lnTo>
                <a:lnTo>
                  <a:pt x="1861" y="37"/>
                </a:lnTo>
                <a:lnTo>
                  <a:pt x="1896" y="33"/>
                </a:lnTo>
                <a:lnTo>
                  <a:pt x="1928" y="25"/>
                </a:lnTo>
                <a:lnTo>
                  <a:pt x="1949" y="22"/>
                </a:lnTo>
                <a:lnTo>
                  <a:pt x="1970" y="25"/>
                </a:lnTo>
                <a:lnTo>
                  <a:pt x="1990" y="34"/>
                </a:lnTo>
                <a:lnTo>
                  <a:pt x="2006" y="47"/>
                </a:lnTo>
                <a:lnTo>
                  <a:pt x="2017" y="64"/>
                </a:lnTo>
                <a:lnTo>
                  <a:pt x="2025" y="84"/>
                </a:lnTo>
                <a:lnTo>
                  <a:pt x="2026" y="104"/>
                </a:lnTo>
                <a:lnTo>
                  <a:pt x="2021" y="125"/>
                </a:lnTo>
                <a:lnTo>
                  <a:pt x="2011" y="144"/>
                </a:lnTo>
                <a:lnTo>
                  <a:pt x="1997" y="163"/>
                </a:lnTo>
                <a:lnTo>
                  <a:pt x="1982" y="185"/>
                </a:lnTo>
                <a:lnTo>
                  <a:pt x="1967" y="211"/>
                </a:lnTo>
                <a:lnTo>
                  <a:pt x="1952" y="242"/>
                </a:lnTo>
                <a:lnTo>
                  <a:pt x="1938" y="276"/>
                </a:lnTo>
                <a:lnTo>
                  <a:pt x="1924" y="313"/>
                </a:lnTo>
                <a:lnTo>
                  <a:pt x="1914" y="353"/>
                </a:lnTo>
                <a:lnTo>
                  <a:pt x="1904" y="397"/>
                </a:lnTo>
                <a:lnTo>
                  <a:pt x="1899" y="445"/>
                </a:lnTo>
                <a:lnTo>
                  <a:pt x="1897" y="496"/>
                </a:lnTo>
                <a:lnTo>
                  <a:pt x="1897" y="533"/>
                </a:lnTo>
                <a:lnTo>
                  <a:pt x="1966" y="495"/>
                </a:lnTo>
                <a:lnTo>
                  <a:pt x="2001" y="480"/>
                </a:lnTo>
                <a:lnTo>
                  <a:pt x="2037" y="470"/>
                </a:lnTo>
                <a:lnTo>
                  <a:pt x="2074" y="465"/>
                </a:lnTo>
                <a:lnTo>
                  <a:pt x="2111" y="466"/>
                </a:lnTo>
                <a:lnTo>
                  <a:pt x="2147" y="472"/>
                </a:lnTo>
                <a:lnTo>
                  <a:pt x="2182" y="484"/>
                </a:lnTo>
                <a:lnTo>
                  <a:pt x="2216" y="501"/>
                </a:lnTo>
                <a:lnTo>
                  <a:pt x="2247" y="522"/>
                </a:lnTo>
                <a:lnTo>
                  <a:pt x="2383" y="635"/>
                </a:lnTo>
                <a:lnTo>
                  <a:pt x="2425" y="672"/>
                </a:lnTo>
                <a:lnTo>
                  <a:pt x="2462" y="713"/>
                </a:lnTo>
                <a:lnTo>
                  <a:pt x="2497" y="757"/>
                </a:lnTo>
                <a:lnTo>
                  <a:pt x="2527" y="805"/>
                </a:lnTo>
                <a:lnTo>
                  <a:pt x="2552" y="855"/>
                </a:lnTo>
                <a:lnTo>
                  <a:pt x="2574" y="906"/>
                </a:lnTo>
                <a:lnTo>
                  <a:pt x="2592" y="961"/>
                </a:lnTo>
                <a:lnTo>
                  <a:pt x="2605" y="1017"/>
                </a:lnTo>
                <a:lnTo>
                  <a:pt x="2613" y="1076"/>
                </a:lnTo>
                <a:lnTo>
                  <a:pt x="2616" y="1135"/>
                </a:lnTo>
                <a:lnTo>
                  <a:pt x="2615" y="1195"/>
                </a:lnTo>
                <a:lnTo>
                  <a:pt x="2618" y="1214"/>
                </a:lnTo>
                <a:lnTo>
                  <a:pt x="2625" y="1230"/>
                </a:lnTo>
                <a:lnTo>
                  <a:pt x="2638" y="1244"/>
                </a:lnTo>
                <a:lnTo>
                  <a:pt x="2654" y="1253"/>
                </a:lnTo>
                <a:lnTo>
                  <a:pt x="2672" y="1257"/>
                </a:lnTo>
                <a:lnTo>
                  <a:pt x="2676" y="1257"/>
                </a:lnTo>
                <a:lnTo>
                  <a:pt x="2695" y="1254"/>
                </a:lnTo>
                <a:lnTo>
                  <a:pt x="2711" y="1247"/>
                </a:lnTo>
                <a:lnTo>
                  <a:pt x="2723" y="1235"/>
                </a:lnTo>
                <a:lnTo>
                  <a:pt x="2732" y="1219"/>
                </a:lnTo>
                <a:lnTo>
                  <a:pt x="2736" y="1201"/>
                </a:lnTo>
                <a:lnTo>
                  <a:pt x="2737" y="1137"/>
                </a:lnTo>
                <a:lnTo>
                  <a:pt x="2733" y="1073"/>
                </a:lnTo>
                <a:lnTo>
                  <a:pt x="2726" y="1011"/>
                </a:lnTo>
                <a:lnTo>
                  <a:pt x="2713" y="950"/>
                </a:lnTo>
                <a:lnTo>
                  <a:pt x="2696" y="891"/>
                </a:lnTo>
                <a:lnTo>
                  <a:pt x="2674" y="834"/>
                </a:lnTo>
                <a:lnTo>
                  <a:pt x="2648" y="778"/>
                </a:lnTo>
                <a:lnTo>
                  <a:pt x="2619" y="725"/>
                </a:lnTo>
                <a:lnTo>
                  <a:pt x="2584" y="675"/>
                </a:lnTo>
                <a:lnTo>
                  <a:pt x="2547" y="628"/>
                </a:lnTo>
                <a:lnTo>
                  <a:pt x="2505" y="584"/>
                </a:lnTo>
                <a:lnTo>
                  <a:pt x="2460" y="544"/>
                </a:lnTo>
                <a:lnTo>
                  <a:pt x="2375" y="473"/>
                </a:lnTo>
                <a:lnTo>
                  <a:pt x="2435" y="446"/>
                </a:lnTo>
                <a:lnTo>
                  <a:pt x="2495" y="424"/>
                </a:lnTo>
                <a:lnTo>
                  <a:pt x="2557" y="408"/>
                </a:lnTo>
                <a:lnTo>
                  <a:pt x="2620" y="398"/>
                </a:lnTo>
                <a:lnTo>
                  <a:pt x="2683" y="395"/>
                </a:lnTo>
                <a:lnTo>
                  <a:pt x="2742" y="390"/>
                </a:lnTo>
                <a:lnTo>
                  <a:pt x="2798" y="392"/>
                </a:lnTo>
                <a:lnTo>
                  <a:pt x="2854" y="398"/>
                </a:lnTo>
                <a:lnTo>
                  <a:pt x="2906" y="412"/>
                </a:lnTo>
                <a:lnTo>
                  <a:pt x="2959" y="430"/>
                </a:lnTo>
                <a:lnTo>
                  <a:pt x="3008" y="453"/>
                </a:lnTo>
                <a:lnTo>
                  <a:pt x="3055" y="483"/>
                </a:lnTo>
                <a:lnTo>
                  <a:pt x="3101" y="518"/>
                </a:lnTo>
                <a:lnTo>
                  <a:pt x="3144" y="558"/>
                </a:lnTo>
                <a:lnTo>
                  <a:pt x="3184" y="603"/>
                </a:lnTo>
                <a:lnTo>
                  <a:pt x="3223" y="654"/>
                </a:lnTo>
                <a:lnTo>
                  <a:pt x="3259" y="710"/>
                </a:lnTo>
                <a:lnTo>
                  <a:pt x="3293" y="771"/>
                </a:lnTo>
                <a:lnTo>
                  <a:pt x="3324" y="837"/>
                </a:lnTo>
                <a:lnTo>
                  <a:pt x="3351" y="906"/>
                </a:lnTo>
                <a:lnTo>
                  <a:pt x="3376" y="981"/>
                </a:lnTo>
                <a:lnTo>
                  <a:pt x="3398" y="1059"/>
                </a:lnTo>
                <a:lnTo>
                  <a:pt x="3417" y="1141"/>
                </a:lnTo>
                <a:lnTo>
                  <a:pt x="3432" y="1226"/>
                </a:lnTo>
                <a:lnTo>
                  <a:pt x="3443" y="1312"/>
                </a:lnTo>
                <a:lnTo>
                  <a:pt x="3453" y="1402"/>
                </a:lnTo>
                <a:lnTo>
                  <a:pt x="3457" y="1494"/>
                </a:lnTo>
                <a:lnTo>
                  <a:pt x="3459" y="1588"/>
                </a:lnTo>
                <a:lnTo>
                  <a:pt x="3458" y="1667"/>
                </a:lnTo>
                <a:lnTo>
                  <a:pt x="3455" y="1748"/>
                </a:lnTo>
                <a:lnTo>
                  <a:pt x="3449" y="1826"/>
                </a:lnTo>
                <a:lnTo>
                  <a:pt x="3440" y="1904"/>
                </a:lnTo>
                <a:lnTo>
                  <a:pt x="3429" y="1982"/>
                </a:lnTo>
                <a:lnTo>
                  <a:pt x="3417" y="2058"/>
                </a:lnTo>
                <a:lnTo>
                  <a:pt x="3401" y="2134"/>
                </a:lnTo>
                <a:lnTo>
                  <a:pt x="3383" y="2208"/>
                </a:lnTo>
                <a:lnTo>
                  <a:pt x="3363" y="2281"/>
                </a:lnTo>
                <a:lnTo>
                  <a:pt x="3341" y="2352"/>
                </a:lnTo>
                <a:lnTo>
                  <a:pt x="3316" y="2421"/>
                </a:lnTo>
                <a:lnTo>
                  <a:pt x="3288" y="2487"/>
                </a:lnTo>
                <a:lnTo>
                  <a:pt x="3259" y="2551"/>
                </a:lnTo>
                <a:lnTo>
                  <a:pt x="3227" y="2612"/>
                </a:lnTo>
                <a:lnTo>
                  <a:pt x="3193" y="2671"/>
                </a:lnTo>
                <a:lnTo>
                  <a:pt x="3157" y="2726"/>
                </a:lnTo>
                <a:lnTo>
                  <a:pt x="3118" y="2779"/>
                </a:lnTo>
                <a:lnTo>
                  <a:pt x="3078" y="2827"/>
                </a:lnTo>
                <a:lnTo>
                  <a:pt x="3035" y="2873"/>
                </a:lnTo>
                <a:lnTo>
                  <a:pt x="2989" y="2914"/>
                </a:lnTo>
                <a:lnTo>
                  <a:pt x="2942" y="2951"/>
                </a:lnTo>
                <a:lnTo>
                  <a:pt x="2891" y="2985"/>
                </a:lnTo>
                <a:lnTo>
                  <a:pt x="2839" y="3012"/>
                </a:lnTo>
                <a:lnTo>
                  <a:pt x="2784" y="3037"/>
                </a:lnTo>
                <a:lnTo>
                  <a:pt x="2728" y="3056"/>
                </a:lnTo>
                <a:lnTo>
                  <a:pt x="2669" y="3069"/>
                </a:lnTo>
                <a:lnTo>
                  <a:pt x="2608" y="3078"/>
                </a:lnTo>
                <a:lnTo>
                  <a:pt x="2545" y="3080"/>
                </a:lnTo>
                <a:lnTo>
                  <a:pt x="2483" y="3077"/>
                </a:lnTo>
                <a:lnTo>
                  <a:pt x="2421" y="3067"/>
                </a:lnTo>
                <a:lnTo>
                  <a:pt x="2360" y="3051"/>
                </a:lnTo>
                <a:lnTo>
                  <a:pt x="2302" y="3030"/>
                </a:lnTo>
                <a:lnTo>
                  <a:pt x="2399" y="2943"/>
                </a:lnTo>
                <a:lnTo>
                  <a:pt x="2444" y="2904"/>
                </a:lnTo>
                <a:lnTo>
                  <a:pt x="2486" y="2862"/>
                </a:lnTo>
                <a:lnTo>
                  <a:pt x="2524" y="2817"/>
                </a:lnTo>
                <a:lnTo>
                  <a:pt x="2558" y="2769"/>
                </a:lnTo>
                <a:lnTo>
                  <a:pt x="2588" y="2719"/>
                </a:lnTo>
                <a:lnTo>
                  <a:pt x="2612" y="2666"/>
                </a:lnTo>
                <a:lnTo>
                  <a:pt x="2633" y="2612"/>
                </a:lnTo>
                <a:lnTo>
                  <a:pt x="2649" y="2555"/>
                </a:lnTo>
                <a:lnTo>
                  <a:pt x="2659" y="2497"/>
                </a:lnTo>
                <a:lnTo>
                  <a:pt x="2666" y="2438"/>
                </a:lnTo>
                <a:lnTo>
                  <a:pt x="2700" y="1826"/>
                </a:lnTo>
                <a:lnTo>
                  <a:pt x="2698" y="1807"/>
                </a:lnTo>
                <a:lnTo>
                  <a:pt x="2690" y="1790"/>
                </a:lnTo>
                <a:lnTo>
                  <a:pt x="2679" y="1777"/>
                </a:lnTo>
                <a:lnTo>
                  <a:pt x="2662" y="1768"/>
                </a:lnTo>
                <a:lnTo>
                  <a:pt x="2643" y="1763"/>
                </a:lnTo>
                <a:lnTo>
                  <a:pt x="2628" y="1764"/>
                </a:lnTo>
                <a:lnTo>
                  <a:pt x="2613" y="1770"/>
                </a:lnTo>
                <a:lnTo>
                  <a:pt x="2600" y="1778"/>
                </a:lnTo>
                <a:lnTo>
                  <a:pt x="2591" y="1790"/>
                </a:lnTo>
                <a:lnTo>
                  <a:pt x="2583" y="1804"/>
                </a:lnTo>
                <a:lnTo>
                  <a:pt x="2580" y="1819"/>
                </a:lnTo>
                <a:lnTo>
                  <a:pt x="2546" y="2431"/>
                </a:lnTo>
                <a:lnTo>
                  <a:pt x="2539" y="2485"/>
                </a:lnTo>
                <a:lnTo>
                  <a:pt x="2529" y="2539"/>
                </a:lnTo>
                <a:lnTo>
                  <a:pt x="2513" y="2590"/>
                </a:lnTo>
                <a:lnTo>
                  <a:pt x="2492" y="2640"/>
                </a:lnTo>
                <a:lnTo>
                  <a:pt x="2467" y="2688"/>
                </a:lnTo>
                <a:lnTo>
                  <a:pt x="2437" y="2733"/>
                </a:lnTo>
                <a:lnTo>
                  <a:pt x="2403" y="2776"/>
                </a:lnTo>
                <a:lnTo>
                  <a:pt x="2364" y="2816"/>
                </a:lnTo>
                <a:lnTo>
                  <a:pt x="2321" y="2852"/>
                </a:lnTo>
                <a:lnTo>
                  <a:pt x="2108" y="3044"/>
                </a:lnTo>
                <a:lnTo>
                  <a:pt x="2088" y="3059"/>
                </a:lnTo>
                <a:lnTo>
                  <a:pt x="2067" y="3069"/>
                </a:lnTo>
                <a:lnTo>
                  <a:pt x="2043" y="3076"/>
                </a:lnTo>
                <a:lnTo>
                  <a:pt x="2019" y="3079"/>
                </a:lnTo>
                <a:lnTo>
                  <a:pt x="2017" y="3079"/>
                </a:lnTo>
                <a:lnTo>
                  <a:pt x="1991" y="3077"/>
                </a:lnTo>
                <a:lnTo>
                  <a:pt x="1966" y="3068"/>
                </a:lnTo>
                <a:lnTo>
                  <a:pt x="1943" y="3057"/>
                </a:lnTo>
                <a:lnTo>
                  <a:pt x="1922" y="3040"/>
                </a:lnTo>
                <a:lnTo>
                  <a:pt x="1744" y="2864"/>
                </a:lnTo>
                <a:lnTo>
                  <a:pt x="1737" y="2860"/>
                </a:lnTo>
                <a:lnTo>
                  <a:pt x="1695" y="2824"/>
                </a:lnTo>
                <a:lnTo>
                  <a:pt x="1656" y="2784"/>
                </a:lnTo>
                <a:lnTo>
                  <a:pt x="1622" y="2740"/>
                </a:lnTo>
                <a:lnTo>
                  <a:pt x="1592" y="2692"/>
                </a:lnTo>
                <a:lnTo>
                  <a:pt x="1566" y="2641"/>
                </a:lnTo>
                <a:lnTo>
                  <a:pt x="1545" y="2587"/>
                </a:lnTo>
                <a:lnTo>
                  <a:pt x="1537" y="2573"/>
                </a:lnTo>
                <a:lnTo>
                  <a:pt x="1528" y="2561"/>
                </a:lnTo>
                <a:lnTo>
                  <a:pt x="1515" y="2552"/>
                </a:lnTo>
                <a:lnTo>
                  <a:pt x="1500" y="2547"/>
                </a:lnTo>
                <a:lnTo>
                  <a:pt x="1485" y="2546"/>
                </a:lnTo>
                <a:lnTo>
                  <a:pt x="1469" y="2550"/>
                </a:lnTo>
                <a:lnTo>
                  <a:pt x="1454" y="2556"/>
                </a:lnTo>
                <a:lnTo>
                  <a:pt x="1443" y="2566"/>
                </a:lnTo>
                <a:lnTo>
                  <a:pt x="1433" y="2578"/>
                </a:lnTo>
                <a:lnTo>
                  <a:pt x="1429" y="2593"/>
                </a:lnTo>
                <a:lnTo>
                  <a:pt x="1428" y="2609"/>
                </a:lnTo>
                <a:lnTo>
                  <a:pt x="1430" y="2624"/>
                </a:lnTo>
                <a:lnTo>
                  <a:pt x="1452" y="2680"/>
                </a:lnTo>
                <a:lnTo>
                  <a:pt x="1477" y="2733"/>
                </a:lnTo>
                <a:lnTo>
                  <a:pt x="1506" y="2783"/>
                </a:lnTo>
                <a:lnTo>
                  <a:pt x="1540" y="2831"/>
                </a:lnTo>
                <a:lnTo>
                  <a:pt x="1577" y="2875"/>
                </a:lnTo>
                <a:lnTo>
                  <a:pt x="1617" y="2915"/>
                </a:lnTo>
                <a:lnTo>
                  <a:pt x="1661" y="2952"/>
                </a:lnTo>
                <a:lnTo>
                  <a:pt x="1731" y="3020"/>
                </a:lnTo>
                <a:lnTo>
                  <a:pt x="1682" y="3040"/>
                </a:lnTo>
                <a:lnTo>
                  <a:pt x="1631" y="3056"/>
                </a:lnTo>
                <a:lnTo>
                  <a:pt x="1580" y="3067"/>
                </a:lnTo>
                <a:lnTo>
                  <a:pt x="1528" y="3075"/>
                </a:lnTo>
                <a:lnTo>
                  <a:pt x="1475" y="3078"/>
                </a:lnTo>
                <a:lnTo>
                  <a:pt x="1422" y="3077"/>
                </a:lnTo>
                <a:lnTo>
                  <a:pt x="1137" y="2849"/>
                </a:lnTo>
                <a:lnTo>
                  <a:pt x="1095" y="2814"/>
                </a:lnTo>
                <a:lnTo>
                  <a:pt x="1058" y="2775"/>
                </a:lnTo>
                <a:lnTo>
                  <a:pt x="1024" y="2732"/>
                </a:lnTo>
                <a:lnTo>
                  <a:pt x="995" y="2687"/>
                </a:lnTo>
                <a:lnTo>
                  <a:pt x="969" y="2639"/>
                </a:lnTo>
                <a:lnTo>
                  <a:pt x="949" y="2590"/>
                </a:lnTo>
                <a:lnTo>
                  <a:pt x="933" y="2538"/>
                </a:lnTo>
                <a:lnTo>
                  <a:pt x="922" y="2485"/>
                </a:lnTo>
                <a:lnTo>
                  <a:pt x="917" y="2431"/>
                </a:lnTo>
                <a:lnTo>
                  <a:pt x="886" y="1897"/>
                </a:lnTo>
                <a:lnTo>
                  <a:pt x="881" y="1879"/>
                </a:lnTo>
                <a:lnTo>
                  <a:pt x="873" y="1863"/>
                </a:lnTo>
                <a:lnTo>
                  <a:pt x="859" y="1850"/>
                </a:lnTo>
                <a:lnTo>
                  <a:pt x="842" y="1843"/>
                </a:lnTo>
                <a:lnTo>
                  <a:pt x="823" y="1842"/>
                </a:lnTo>
                <a:lnTo>
                  <a:pt x="804" y="1845"/>
                </a:lnTo>
                <a:lnTo>
                  <a:pt x="788" y="1854"/>
                </a:lnTo>
                <a:lnTo>
                  <a:pt x="776" y="1868"/>
                </a:lnTo>
                <a:lnTo>
                  <a:pt x="768" y="1885"/>
                </a:lnTo>
                <a:lnTo>
                  <a:pt x="766" y="1904"/>
                </a:lnTo>
                <a:lnTo>
                  <a:pt x="797" y="2438"/>
                </a:lnTo>
                <a:lnTo>
                  <a:pt x="802" y="2497"/>
                </a:lnTo>
                <a:lnTo>
                  <a:pt x="813" y="2555"/>
                </a:lnTo>
                <a:lnTo>
                  <a:pt x="829" y="2611"/>
                </a:lnTo>
                <a:lnTo>
                  <a:pt x="849" y="2666"/>
                </a:lnTo>
                <a:lnTo>
                  <a:pt x="875" y="2719"/>
                </a:lnTo>
                <a:lnTo>
                  <a:pt x="904" y="2769"/>
                </a:lnTo>
                <a:lnTo>
                  <a:pt x="938" y="2817"/>
                </a:lnTo>
                <a:lnTo>
                  <a:pt x="976" y="2861"/>
                </a:lnTo>
                <a:lnTo>
                  <a:pt x="1017" y="2904"/>
                </a:lnTo>
                <a:lnTo>
                  <a:pt x="1062" y="2942"/>
                </a:lnTo>
                <a:lnTo>
                  <a:pt x="1169" y="3027"/>
                </a:lnTo>
                <a:lnTo>
                  <a:pt x="1109" y="3050"/>
                </a:lnTo>
                <a:lnTo>
                  <a:pt x="1047" y="3066"/>
                </a:lnTo>
                <a:lnTo>
                  <a:pt x="984" y="3077"/>
                </a:lnTo>
                <a:lnTo>
                  <a:pt x="919" y="3080"/>
                </a:lnTo>
                <a:lnTo>
                  <a:pt x="857" y="3073"/>
                </a:lnTo>
                <a:lnTo>
                  <a:pt x="796" y="3060"/>
                </a:lnTo>
                <a:lnTo>
                  <a:pt x="737" y="3041"/>
                </a:lnTo>
                <a:lnTo>
                  <a:pt x="680" y="3016"/>
                </a:lnTo>
                <a:lnTo>
                  <a:pt x="626" y="2987"/>
                </a:lnTo>
                <a:lnTo>
                  <a:pt x="572" y="2952"/>
                </a:lnTo>
                <a:lnTo>
                  <a:pt x="522" y="2913"/>
                </a:lnTo>
                <a:lnTo>
                  <a:pt x="473" y="2870"/>
                </a:lnTo>
                <a:lnTo>
                  <a:pt x="427" y="2822"/>
                </a:lnTo>
                <a:lnTo>
                  <a:pt x="382" y="2771"/>
                </a:lnTo>
                <a:lnTo>
                  <a:pt x="340" y="2716"/>
                </a:lnTo>
                <a:lnTo>
                  <a:pt x="300" y="2657"/>
                </a:lnTo>
                <a:lnTo>
                  <a:pt x="262" y="2596"/>
                </a:lnTo>
                <a:lnTo>
                  <a:pt x="227" y="2533"/>
                </a:lnTo>
                <a:lnTo>
                  <a:pt x="194" y="2465"/>
                </a:lnTo>
                <a:lnTo>
                  <a:pt x="164" y="2396"/>
                </a:lnTo>
                <a:lnTo>
                  <a:pt x="135" y="2324"/>
                </a:lnTo>
                <a:lnTo>
                  <a:pt x="110" y="2252"/>
                </a:lnTo>
                <a:lnTo>
                  <a:pt x="87" y="2177"/>
                </a:lnTo>
                <a:lnTo>
                  <a:pt x="66" y="2100"/>
                </a:lnTo>
                <a:lnTo>
                  <a:pt x="49" y="2023"/>
                </a:lnTo>
                <a:lnTo>
                  <a:pt x="33" y="1945"/>
                </a:lnTo>
                <a:lnTo>
                  <a:pt x="21" y="1867"/>
                </a:lnTo>
                <a:lnTo>
                  <a:pt x="12" y="1788"/>
                </a:lnTo>
                <a:lnTo>
                  <a:pt x="5" y="1708"/>
                </a:lnTo>
                <a:lnTo>
                  <a:pt x="1" y="1630"/>
                </a:lnTo>
                <a:lnTo>
                  <a:pt x="0" y="1536"/>
                </a:lnTo>
                <a:lnTo>
                  <a:pt x="3" y="1446"/>
                </a:lnTo>
                <a:lnTo>
                  <a:pt x="9" y="1361"/>
                </a:lnTo>
                <a:lnTo>
                  <a:pt x="18" y="1279"/>
                </a:lnTo>
                <a:lnTo>
                  <a:pt x="31" y="1201"/>
                </a:lnTo>
                <a:lnTo>
                  <a:pt x="47" y="1128"/>
                </a:lnTo>
                <a:lnTo>
                  <a:pt x="65" y="1059"/>
                </a:lnTo>
                <a:lnTo>
                  <a:pt x="87" y="993"/>
                </a:lnTo>
                <a:lnTo>
                  <a:pt x="111" y="931"/>
                </a:lnTo>
                <a:lnTo>
                  <a:pt x="138" y="873"/>
                </a:lnTo>
                <a:lnTo>
                  <a:pt x="166" y="818"/>
                </a:lnTo>
                <a:lnTo>
                  <a:pt x="197" y="767"/>
                </a:lnTo>
                <a:lnTo>
                  <a:pt x="230" y="719"/>
                </a:lnTo>
                <a:lnTo>
                  <a:pt x="265" y="675"/>
                </a:lnTo>
                <a:lnTo>
                  <a:pt x="302" y="635"/>
                </a:lnTo>
                <a:lnTo>
                  <a:pt x="339" y="598"/>
                </a:lnTo>
                <a:lnTo>
                  <a:pt x="379" y="564"/>
                </a:lnTo>
                <a:lnTo>
                  <a:pt x="419" y="532"/>
                </a:lnTo>
                <a:lnTo>
                  <a:pt x="461" y="505"/>
                </a:lnTo>
                <a:lnTo>
                  <a:pt x="504" y="481"/>
                </a:lnTo>
                <a:lnTo>
                  <a:pt x="547" y="460"/>
                </a:lnTo>
                <a:lnTo>
                  <a:pt x="592" y="440"/>
                </a:lnTo>
                <a:lnTo>
                  <a:pt x="635" y="425"/>
                </a:lnTo>
                <a:lnTo>
                  <a:pt x="680" y="412"/>
                </a:lnTo>
                <a:lnTo>
                  <a:pt x="725" y="402"/>
                </a:lnTo>
                <a:lnTo>
                  <a:pt x="770" y="395"/>
                </a:lnTo>
                <a:lnTo>
                  <a:pt x="778" y="395"/>
                </a:lnTo>
                <a:lnTo>
                  <a:pt x="844" y="398"/>
                </a:lnTo>
                <a:lnTo>
                  <a:pt x="909" y="409"/>
                </a:lnTo>
                <a:lnTo>
                  <a:pt x="973" y="425"/>
                </a:lnTo>
                <a:lnTo>
                  <a:pt x="1037" y="448"/>
                </a:lnTo>
                <a:lnTo>
                  <a:pt x="1099" y="477"/>
                </a:lnTo>
                <a:lnTo>
                  <a:pt x="1049" y="508"/>
                </a:lnTo>
                <a:lnTo>
                  <a:pt x="1003" y="543"/>
                </a:lnTo>
                <a:lnTo>
                  <a:pt x="960" y="582"/>
                </a:lnTo>
                <a:lnTo>
                  <a:pt x="918" y="624"/>
                </a:lnTo>
                <a:lnTo>
                  <a:pt x="880" y="671"/>
                </a:lnTo>
                <a:lnTo>
                  <a:pt x="847" y="720"/>
                </a:lnTo>
                <a:lnTo>
                  <a:pt x="841" y="735"/>
                </a:lnTo>
                <a:lnTo>
                  <a:pt x="838" y="750"/>
                </a:lnTo>
                <a:lnTo>
                  <a:pt x="840" y="766"/>
                </a:lnTo>
                <a:lnTo>
                  <a:pt x="845" y="780"/>
                </a:lnTo>
                <a:lnTo>
                  <a:pt x="854" y="792"/>
                </a:lnTo>
                <a:lnTo>
                  <a:pt x="866" y="802"/>
                </a:lnTo>
                <a:lnTo>
                  <a:pt x="881" y="809"/>
                </a:lnTo>
                <a:lnTo>
                  <a:pt x="897" y="811"/>
                </a:lnTo>
                <a:lnTo>
                  <a:pt x="912" y="809"/>
                </a:lnTo>
                <a:lnTo>
                  <a:pt x="926" y="804"/>
                </a:lnTo>
                <a:lnTo>
                  <a:pt x="939" y="796"/>
                </a:lnTo>
                <a:lnTo>
                  <a:pt x="949" y="783"/>
                </a:lnTo>
                <a:lnTo>
                  <a:pt x="978" y="742"/>
                </a:lnTo>
                <a:lnTo>
                  <a:pt x="1009" y="703"/>
                </a:lnTo>
                <a:lnTo>
                  <a:pt x="1044" y="667"/>
                </a:lnTo>
                <a:lnTo>
                  <a:pt x="1080" y="634"/>
                </a:lnTo>
                <a:lnTo>
                  <a:pt x="1121" y="604"/>
                </a:lnTo>
                <a:lnTo>
                  <a:pt x="1163" y="578"/>
                </a:lnTo>
                <a:lnTo>
                  <a:pt x="1362" y="447"/>
                </a:lnTo>
                <a:lnTo>
                  <a:pt x="1394" y="429"/>
                </a:lnTo>
                <a:lnTo>
                  <a:pt x="1428" y="415"/>
                </a:lnTo>
                <a:lnTo>
                  <a:pt x="1464" y="408"/>
                </a:lnTo>
                <a:lnTo>
                  <a:pt x="1501" y="405"/>
                </a:lnTo>
                <a:lnTo>
                  <a:pt x="1538" y="409"/>
                </a:lnTo>
                <a:lnTo>
                  <a:pt x="1594" y="421"/>
                </a:lnTo>
                <a:lnTo>
                  <a:pt x="1595" y="373"/>
                </a:lnTo>
                <a:lnTo>
                  <a:pt x="1595" y="327"/>
                </a:lnTo>
                <a:lnTo>
                  <a:pt x="1592" y="284"/>
                </a:lnTo>
                <a:lnTo>
                  <a:pt x="1585" y="244"/>
                </a:lnTo>
                <a:lnTo>
                  <a:pt x="1578" y="208"/>
                </a:lnTo>
                <a:lnTo>
                  <a:pt x="1567" y="175"/>
                </a:lnTo>
                <a:lnTo>
                  <a:pt x="1554" y="147"/>
                </a:lnTo>
                <a:lnTo>
                  <a:pt x="1538" y="121"/>
                </a:lnTo>
                <a:lnTo>
                  <a:pt x="1529" y="102"/>
                </a:lnTo>
                <a:lnTo>
                  <a:pt x="1523" y="82"/>
                </a:lnTo>
                <a:lnTo>
                  <a:pt x="1524" y="61"/>
                </a:lnTo>
                <a:lnTo>
                  <a:pt x="1532" y="41"/>
                </a:lnTo>
                <a:lnTo>
                  <a:pt x="1541" y="27"/>
                </a:lnTo>
                <a:lnTo>
                  <a:pt x="1553" y="16"/>
                </a:lnTo>
                <a:lnTo>
                  <a:pt x="1567" y="7"/>
                </a:lnTo>
                <a:lnTo>
                  <a:pt x="1583" y="2"/>
                </a:lnTo>
                <a:lnTo>
                  <a:pt x="15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2" name="Group 871"/>
          <p:cNvGrpSpPr/>
          <p:nvPr/>
        </p:nvGrpSpPr>
        <p:grpSpPr>
          <a:xfrm>
            <a:off x="1669720" y="4230688"/>
            <a:ext cx="423863" cy="557213"/>
            <a:chOff x="1663700" y="4230688"/>
            <a:chExt cx="423863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1" name="Freeform 193"/>
            <p:cNvSpPr>
              <a:spLocks noEditPoints="1"/>
            </p:cNvSpPr>
            <p:nvPr/>
          </p:nvSpPr>
          <p:spPr bwMode="auto">
            <a:xfrm>
              <a:off x="1746250" y="4333876"/>
              <a:ext cx="304800" cy="454025"/>
            </a:xfrm>
            <a:custGeom>
              <a:avLst/>
              <a:gdLst>
                <a:gd name="T0" fmla="*/ 803 w 1921"/>
                <a:gd name="T1" fmla="*/ 1756 h 2852"/>
                <a:gd name="T2" fmla="*/ 604 w 1921"/>
                <a:gd name="T3" fmla="*/ 1892 h 2852"/>
                <a:gd name="T4" fmla="*/ 637 w 1921"/>
                <a:gd name="T5" fmla="*/ 2108 h 2852"/>
                <a:gd name="T6" fmla="*/ 836 w 1921"/>
                <a:gd name="T7" fmla="*/ 2311 h 2852"/>
                <a:gd name="T8" fmla="*/ 964 w 1921"/>
                <a:gd name="T9" fmla="*/ 2528 h 2852"/>
                <a:gd name="T10" fmla="*/ 1091 w 1921"/>
                <a:gd name="T11" fmla="*/ 2308 h 2852"/>
                <a:gd name="T12" fmla="*/ 1286 w 1921"/>
                <a:gd name="T13" fmla="*/ 2105 h 2852"/>
                <a:gd name="T14" fmla="*/ 1318 w 1921"/>
                <a:gd name="T15" fmla="*/ 1892 h 2852"/>
                <a:gd name="T16" fmla="*/ 1119 w 1921"/>
                <a:gd name="T17" fmla="*/ 1755 h 2852"/>
                <a:gd name="T18" fmla="*/ 897 w 1921"/>
                <a:gd name="T19" fmla="*/ 0 h 2852"/>
                <a:gd name="T20" fmla="*/ 957 w 1921"/>
                <a:gd name="T21" fmla="*/ 36 h 2852"/>
                <a:gd name="T22" fmla="*/ 964 w 1921"/>
                <a:gd name="T23" fmla="*/ 89 h 2852"/>
                <a:gd name="T24" fmla="*/ 980 w 1921"/>
                <a:gd name="T25" fmla="*/ 208 h 2852"/>
                <a:gd name="T26" fmla="*/ 1014 w 1921"/>
                <a:gd name="T27" fmla="*/ 364 h 2852"/>
                <a:gd name="T28" fmla="*/ 1072 w 1921"/>
                <a:gd name="T29" fmla="*/ 503 h 2852"/>
                <a:gd name="T30" fmla="*/ 1110 w 1921"/>
                <a:gd name="T31" fmla="*/ 546 h 2852"/>
                <a:gd name="T32" fmla="*/ 1252 w 1921"/>
                <a:gd name="T33" fmla="*/ 572 h 2852"/>
                <a:gd name="T34" fmla="*/ 1415 w 1921"/>
                <a:gd name="T35" fmla="*/ 620 h 2852"/>
                <a:gd name="T36" fmla="*/ 1579 w 1921"/>
                <a:gd name="T37" fmla="*/ 697 h 2852"/>
                <a:gd name="T38" fmla="*/ 1728 w 1921"/>
                <a:gd name="T39" fmla="*/ 811 h 2852"/>
                <a:gd name="T40" fmla="*/ 1844 w 1921"/>
                <a:gd name="T41" fmla="*/ 970 h 2852"/>
                <a:gd name="T42" fmla="*/ 1911 w 1921"/>
                <a:gd name="T43" fmla="*/ 1180 h 2852"/>
                <a:gd name="T44" fmla="*/ 1918 w 1921"/>
                <a:gd name="T45" fmla="*/ 1450 h 2852"/>
                <a:gd name="T46" fmla="*/ 1862 w 1921"/>
                <a:gd name="T47" fmla="*/ 1677 h 2852"/>
                <a:gd name="T48" fmla="*/ 1729 w 1921"/>
                <a:gd name="T49" fmla="*/ 1875 h 2852"/>
                <a:gd name="T50" fmla="*/ 1530 w 1921"/>
                <a:gd name="T51" fmla="*/ 2055 h 2852"/>
                <a:gd name="T52" fmla="*/ 1403 w 1921"/>
                <a:gd name="T53" fmla="*/ 2162 h 2852"/>
                <a:gd name="T54" fmla="*/ 1221 w 1921"/>
                <a:gd name="T55" fmla="*/ 2339 h 2852"/>
                <a:gd name="T56" fmla="*/ 1099 w 1921"/>
                <a:gd name="T57" fmla="*/ 2519 h 2852"/>
                <a:gd name="T58" fmla="*/ 1033 w 1921"/>
                <a:gd name="T59" fmla="*/ 2735 h 2852"/>
                <a:gd name="T60" fmla="*/ 998 w 1921"/>
                <a:gd name="T61" fmla="*/ 2841 h 2852"/>
                <a:gd name="T62" fmla="*/ 931 w 1921"/>
                <a:gd name="T63" fmla="*/ 2841 h 2852"/>
                <a:gd name="T64" fmla="*/ 898 w 1921"/>
                <a:gd name="T65" fmla="*/ 2737 h 2852"/>
                <a:gd name="T66" fmla="*/ 833 w 1921"/>
                <a:gd name="T67" fmla="*/ 2528 h 2852"/>
                <a:gd name="T68" fmla="*/ 715 w 1921"/>
                <a:gd name="T69" fmla="*/ 2350 h 2852"/>
                <a:gd name="T70" fmla="*/ 534 w 1921"/>
                <a:gd name="T71" fmla="*/ 2175 h 2852"/>
                <a:gd name="T72" fmla="*/ 294 w 1921"/>
                <a:gd name="T73" fmla="*/ 1973 h 2852"/>
                <a:gd name="T74" fmla="*/ 115 w 1921"/>
                <a:gd name="T75" fmla="*/ 1778 h 2852"/>
                <a:gd name="T76" fmla="*/ 23 w 1921"/>
                <a:gd name="T77" fmla="*/ 1569 h 2852"/>
                <a:gd name="T78" fmla="*/ 1 w 1921"/>
                <a:gd name="T79" fmla="*/ 1316 h 2852"/>
                <a:gd name="T80" fmla="*/ 37 w 1921"/>
                <a:gd name="T81" fmla="*/ 1067 h 2852"/>
                <a:gd name="T82" fmla="*/ 131 w 1921"/>
                <a:gd name="T83" fmla="*/ 884 h 2852"/>
                <a:gd name="T84" fmla="*/ 266 w 1921"/>
                <a:gd name="T85" fmla="*/ 749 h 2852"/>
                <a:gd name="T86" fmla="*/ 426 w 1921"/>
                <a:gd name="T87" fmla="*/ 653 h 2852"/>
                <a:gd name="T88" fmla="*/ 593 w 1921"/>
                <a:gd name="T89" fmla="*/ 591 h 2852"/>
                <a:gd name="T90" fmla="*/ 747 w 1921"/>
                <a:gd name="T91" fmla="*/ 556 h 2852"/>
                <a:gd name="T92" fmla="*/ 872 w 1921"/>
                <a:gd name="T93" fmla="*/ 539 h 2852"/>
                <a:gd name="T94" fmla="*/ 951 w 1921"/>
                <a:gd name="T95" fmla="*/ 535 h 2852"/>
                <a:gd name="T96" fmla="*/ 907 w 1921"/>
                <a:gd name="T97" fmla="*/ 420 h 2852"/>
                <a:gd name="T98" fmla="*/ 868 w 1921"/>
                <a:gd name="T99" fmla="*/ 258 h 2852"/>
                <a:gd name="T100" fmla="*/ 848 w 1921"/>
                <a:gd name="T101" fmla="*/ 124 h 2852"/>
                <a:gd name="T102" fmla="*/ 841 w 1921"/>
                <a:gd name="T103" fmla="*/ 63 h 2852"/>
                <a:gd name="T104" fmla="*/ 878 w 1921"/>
                <a:gd name="T105" fmla="*/ 4 h 2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21" h="2852">
                  <a:moveTo>
                    <a:pt x="961" y="1723"/>
                  </a:moveTo>
                  <a:lnTo>
                    <a:pt x="908" y="1727"/>
                  </a:lnTo>
                  <a:lnTo>
                    <a:pt x="856" y="1737"/>
                  </a:lnTo>
                  <a:lnTo>
                    <a:pt x="803" y="1756"/>
                  </a:lnTo>
                  <a:lnTo>
                    <a:pt x="752" y="1780"/>
                  </a:lnTo>
                  <a:lnTo>
                    <a:pt x="701" y="1811"/>
                  </a:lnTo>
                  <a:lnTo>
                    <a:pt x="651" y="1848"/>
                  </a:lnTo>
                  <a:lnTo>
                    <a:pt x="604" y="1892"/>
                  </a:lnTo>
                  <a:lnTo>
                    <a:pt x="557" y="1943"/>
                  </a:lnTo>
                  <a:lnTo>
                    <a:pt x="512" y="1999"/>
                  </a:lnTo>
                  <a:lnTo>
                    <a:pt x="577" y="2055"/>
                  </a:lnTo>
                  <a:lnTo>
                    <a:pt x="637" y="2108"/>
                  </a:lnTo>
                  <a:lnTo>
                    <a:pt x="694" y="2158"/>
                  </a:lnTo>
                  <a:lnTo>
                    <a:pt x="745" y="2209"/>
                  </a:lnTo>
                  <a:lnTo>
                    <a:pt x="792" y="2260"/>
                  </a:lnTo>
                  <a:lnTo>
                    <a:pt x="836" y="2311"/>
                  </a:lnTo>
                  <a:lnTo>
                    <a:pt x="873" y="2361"/>
                  </a:lnTo>
                  <a:lnTo>
                    <a:pt x="908" y="2415"/>
                  </a:lnTo>
                  <a:lnTo>
                    <a:pt x="939" y="2470"/>
                  </a:lnTo>
                  <a:lnTo>
                    <a:pt x="964" y="2528"/>
                  </a:lnTo>
                  <a:lnTo>
                    <a:pt x="990" y="2469"/>
                  </a:lnTo>
                  <a:lnTo>
                    <a:pt x="1019" y="2413"/>
                  </a:lnTo>
                  <a:lnTo>
                    <a:pt x="1053" y="2360"/>
                  </a:lnTo>
                  <a:lnTo>
                    <a:pt x="1091" y="2308"/>
                  </a:lnTo>
                  <a:lnTo>
                    <a:pt x="1133" y="2258"/>
                  </a:lnTo>
                  <a:lnTo>
                    <a:pt x="1180" y="2207"/>
                  </a:lnTo>
                  <a:lnTo>
                    <a:pt x="1231" y="2157"/>
                  </a:lnTo>
                  <a:lnTo>
                    <a:pt x="1286" y="2105"/>
                  </a:lnTo>
                  <a:lnTo>
                    <a:pt x="1346" y="2054"/>
                  </a:lnTo>
                  <a:lnTo>
                    <a:pt x="1411" y="1999"/>
                  </a:lnTo>
                  <a:lnTo>
                    <a:pt x="1366" y="1943"/>
                  </a:lnTo>
                  <a:lnTo>
                    <a:pt x="1318" y="1892"/>
                  </a:lnTo>
                  <a:lnTo>
                    <a:pt x="1271" y="1848"/>
                  </a:lnTo>
                  <a:lnTo>
                    <a:pt x="1221" y="1811"/>
                  </a:lnTo>
                  <a:lnTo>
                    <a:pt x="1170" y="1780"/>
                  </a:lnTo>
                  <a:lnTo>
                    <a:pt x="1119" y="1755"/>
                  </a:lnTo>
                  <a:lnTo>
                    <a:pt x="1066" y="1737"/>
                  </a:lnTo>
                  <a:lnTo>
                    <a:pt x="1014" y="1727"/>
                  </a:lnTo>
                  <a:lnTo>
                    <a:pt x="961" y="1723"/>
                  </a:lnTo>
                  <a:close/>
                  <a:moveTo>
                    <a:pt x="897" y="0"/>
                  </a:moveTo>
                  <a:lnTo>
                    <a:pt x="916" y="1"/>
                  </a:lnTo>
                  <a:lnTo>
                    <a:pt x="933" y="8"/>
                  </a:lnTo>
                  <a:lnTo>
                    <a:pt x="947" y="21"/>
                  </a:lnTo>
                  <a:lnTo>
                    <a:pt x="957" y="36"/>
                  </a:lnTo>
                  <a:lnTo>
                    <a:pt x="961" y="55"/>
                  </a:lnTo>
                  <a:lnTo>
                    <a:pt x="961" y="59"/>
                  </a:lnTo>
                  <a:lnTo>
                    <a:pt x="962" y="70"/>
                  </a:lnTo>
                  <a:lnTo>
                    <a:pt x="964" y="89"/>
                  </a:lnTo>
                  <a:lnTo>
                    <a:pt x="967" y="112"/>
                  </a:lnTo>
                  <a:lnTo>
                    <a:pt x="970" y="141"/>
                  </a:lnTo>
                  <a:lnTo>
                    <a:pt x="974" y="173"/>
                  </a:lnTo>
                  <a:lnTo>
                    <a:pt x="980" y="208"/>
                  </a:lnTo>
                  <a:lnTo>
                    <a:pt x="987" y="246"/>
                  </a:lnTo>
                  <a:lnTo>
                    <a:pt x="994" y="284"/>
                  </a:lnTo>
                  <a:lnTo>
                    <a:pt x="1003" y="324"/>
                  </a:lnTo>
                  <a:lnTo>
                    <a:pt x="1014" y="364"/>
                  </a:lnTo>
                  <a:lnTo>
                    <a:pt x="1027" y="402"/>
                  </a:lnTo>
                  <a:lnTo>
                    <a:pt x="1040" y="439"/>
                  </a:lnTo>
                  <a:lnTo>
                    <a:pt x="1054" y="473"/>
                  </a:lnTo>
                  <a:lnTo>
                    <a:pt x="1072" y="503"/>
                  </a:lnTo>
                  <a:lnTo>
                    <a:pt x="1078" y="516"/>
                  </a:lnTo>
                  <a:lnTo>
                    <a:pt x="1080" y="529"/>
                  </a:lnTo>
                  <a:lnTo>
                    <a:pt x="1079" y="542"/>
                  </a:lnTo>
                  <a:lnTo>
                    <a:pt x="1110" y="546"/>
                  </a:lnTo>
                  <a:lnTo>
                    <a:pt x="1143" y="551"/>
                  </a:lnTo>
                  <a:lnTo>
                    <a:pt x="1177" y="557"/>
                  </a:lnTo>
                  <a:lnTo>
                    <a:pt x="1214" y="563"/>
                  </a:lnTo>
                  <a:lnTo>
                    <a:pt x="1252" y="572"/>
                  </a:lnTo>
                  <a:lnTo>
                    <a:pt x="1292" y="581"/>
                  </a:lnTo>
                  <a:lnTo>
                    <a:pt x="1332" y="592"/>
                  </a:lnTo>
                  <a:lnTo>
                    <a:pt x="1373" y="605"/>
                  </a:lnTo>
                  <a:lnTo>
                    <a:pt x="1415" y="620"/>
                  </a:lnTo>
                  <a:lnTo>
                    <a:pt x="1456" y="636"/>
                  </a:lnTo>
                  <a:lnTo>
                    <a:pt x="1497" y="654"/>
                  </a:lnTo>
                  <a:lnTo>
                    <a:pt x="1538" y="675"/>
                  </a:lnTo>
                  <a:lnTo>
                    <a:pt x="1579" y="697"/>
                  </a:lnTo>
                  <a:lnTo>
                    <a:pt x="1618" y="722"/>
                  </a:lnTo>
                  <a:lnTo>
                    <a:pt x="1657" y="750"/>
                  </a:lnTo>
                  <a:lnTo>
                    <a:pt x="1693" y="780"/>
                  </a:lnTo>
                  <a:lnTo>
                    <a:pt x="1728" y="811"/>
                  </a:lnTo>
                  <a:lnTo>
                    <a:pt x="1761" y="847"/>
                  </a:lnTo>
                  <a:lnTo>
                    <a:pt x="1791" y="885"/>
                  </a:lnTo>
                  <a:lnTo>
                    <a:pt x="1819" y="926"/>
                  </a:lnTo>
                  <a:lnTo>
                    <a:pt x="1844" y="970"/>
                  </a:lnTo>
                  <a:lnTo>
                    <a:pt x="1867" y="1018"/>
                  </a:lnTo>
                  <a:lnTo>
                    <a:pt x="1885" y="1068"/>
                  </a:lnTo>
                  <a:lnTo>
                    <a:pt x="1900" y="1123"/>
                  </a:lnTo>
                  <a:lnTo>
                    <a:pt x="1911" y="1180"/>
                  </a:lnTo>
                  <a:lnTo>
                    <a:pt x="1918" y="1241"/>
                  </a:lnTo>
                  <a:lnTo>
                    <a:pt x="1921" y="1316"/>
                  </a:lnTo>
                  <a:lnTo>
                    <a:pt x="1921" y="1385"/>
                  </a:lnTo>
                  <a:lnTo>
                    <a:pt x="1918" y="1450"/>
                  </a:lnTo>
                  <a:lnTo>
                    <a:pt x="1911" y="1512"/>
                  </a:lnTo>
                  <a:lnTo>
                    <a:pt x="1899" y="1569"/>
                  </a:lnTo>
                  <a:lnTo>
                    <a:pt x="1883" y="1624"/>
                  </a:lnTo>
                  <a:lnTo>
                    <a:pt x="1862" y="1677"/>
                  </a:lnTo>
                  <a:lnTo>
                    <a:pt x="1837" y="1728"/>
                  </a:lnTo>
                  <a:lnTo>
                    <a:pt x="1806" y="1778"/>
                  </a:lnTo>
                  <a:lnTo>
                    <a:pt x="1770" y="1826"/>
                  </a:lnTo>
                  <a:lnTo>
                    <a:pt x="1729" y="1875"/>
                  </a:lnTo>
                  <a:lnTo>
                    <a:pt x="1681" y="1923"/>
                  </a:lnTo>
                  <a:lnTo>
                    <a:pt x="1628" y="1973"/>
                  </a:lnTo>
                  <a:lnTo>
                    <a:pt x="1568" y="2024"/>
                  </a:lnTo>
                  <a:lnTo>
                    <a:pt x="1530" y="2055"/>
                  </a:lnTo>
                  <a:lnTo>
                    <a:pt x="1518" y="2066"/>
                  </a:lnTo>
                  <a:lnTo>
                    <a:pt x="1517" y="2066"/>
                  </a:lnTo>
                  <a:lnTo>
                    <a:pt x="1458" y="2115"/>
                  </a:lnTo>
                  <a:lnTo>
                    <a:pt x="1403" y="2162"/>
                  </a:lnTo>
                  <a:lnTo>
                    <a:pt x="1352" y="2208"/>
                  </a:lnTo>
                  <a:lnTo>
                    <a:pt x="1304" y="2252"/>
                  </a:lnTo>
                  <a:lnTo>
                    <a:pt x="1261" y="2295"/>
                  </a:lnTo>
                  <a:lnTo>
                    <a:pt x="1221" y="2339"/>
                  </a:lnTo>
                  <a:lnTo>
                    <a:pt x="1185" y="2382"/>
                  </a:lnTo>
                  <a:lnTo>
                    <a:pt x="1153" y="2426"/>
                  </a:lnTo>
                  <a:lnTo>
                    <a:pt x="1124" y="2473"/>
                  </a:lnTo>
                  <a:lnTo>
                    <a:pt x="1099" y="2519"/>
                  </a:lnTo>
                  <a:lnTo>
                    <a:pt x="1078" y="2569"/>
                  </a:lnTo>
                  <a:lnTo>
                    <a:pt x="1059" y="2620"/>
                  </a:lnTo>
                  <a:lnTo>
                    <a:pt x="1044" y="2676"/>
                  </a:lnTo>
                  <a:lnTo>
                    <a:pt x="1033" y="2735"/>
                  </a:lnTo>
                  <a:lnTo>
                    <a:pt x="1024" y="2798"/>
                  </a:lnTo>
                  <a:lnTo>
                    <a:pt x="1020" y="2816"/>
                  </a:lnTo>
                  <a:lnTo>
                    <a:pt x="1011" y="2830"/>
                  </a:lnTo>
                  <a:lnTo>
                    <a:pt x="998" y="2841"/>
                  </a:lnTo>
                  <a:lnTo>
                    <a:pt x="982" y="2849"/>
                  </a:lnTo>
                  <a:lnTo>
                    <a:pt x="964" y="2852"/>
                  </a:lnTo>
                  <a:lnTo>
                    <a:pt x="947" y="2849"/>
                  </a:lnTo>
                  <a:lnTo>
                    <a:pt x="931" y="2841"/>
                  </a:lnTo>
                  <a:lnTo>
                    <a:pt x="919" y="2830"/>
                  </a:lnTo>
                  <a:lnTo>
                    <a:pt x="910" y="2816"/>
                  </a:lnTo>
                  <a:lnTo>
                    <a:pt x="906" y="2798"/>
                  </a:lnTo>
                  <a:lnTo>
                    <a:pt x="898" y="2737"/>
                  </a:lnTo>
                  <a:lnTo>
                    <a:pt x="887" y="2680"/>
                  </a:lnTo>
                  <a:lnTo>
                    <a:pt x="872" y="2626"/>
                  </a:lnTo>
                  <a:lnTo>
                    <a:pt x="855" y="2575"/>
                  </a:lnTo>
                  <a:lnTo>
                    <a:pt x="833" y="2528"/>
                  </a:lnTo>
                  <a:lnTo>
                    <a:pt x="810" y="2481"/>
                  </a:lnTo>
                  <a:lnTo>
                    <a:pt x="782" y="2437"/>
                  </a:lnTo>
                  <a:lnTo>
                    <a:pt x="750" y="2393"/>
                  </a:lnTo>
                  <a:lnTo>
                    <a:pt x="715" y="2350"/>
                  </a:lnTo>
                  <a:lnTo>
                    <a:pt x="676" y="2308"/>
                  </a:lnTo>
                  <a:lnTo>
                    <a:pt x="633" y="2264"/>
                  </a:lnTo>
                  <a:lnTo>
                    <a:pt x="586" y="2220"/>
                  </a:lnTo>
                  <a:lnTo>
                    <a:pt x="534" y="2175"/>
                  </a:lnTo>
                  <a:lnTo>
                    <a:pt x="478" y="2127"/>
                  </a:lnTo>
                  <a:lnTo>
                    <a:pt x="418" y="2077"/>
                  </a:lnTo>
                  <a:lnTo>
                    <a:pt x="354" y="2024"/>
                  </a:lnTo>
                  <a:lnTo>
                    <a:pt x="294" y="1973"/>
                  </a:lnTo>
                  <a:lnTo>
                    <a:pt x="241" y="1923"/>
                  </a:lnTo>
                  <a:lnTo>
                    <a:pt x="193" y="1875"/>
                  </a:lnTo>
                  <a:lnTo>
                    <a:pt x="152" y="1826"/>
                  </a:lnTo>
                  <a:lnTo>
                    <a:pt x="115" y="1778"/>
                  </a:lnTo>
                  <a:lnTo>
                    <a:pt x="85" y="1728"/>
                  </a:lnTo>
                  <a:lnTo>
                    <a:pt x="60" y="1677"/>
                  </a:lnTo>
                  <a:lnTo>
                    <a:pt x="39" y="1624"/>
                  </a:lnTo>
                  <a:lnTo>
                    <a:pt x="23" y="1569"/>
                  </a:lnTo>
                  <a:lnTo>
                    <a:pt x="11" y="1512"/>
                  </a:lnTo>
                  <a:lnTo>
                    <a:pt x="3" y="1450"/>
                  </a:lnTo>
                  <a:lnTo>
                    <a:pt x="0" y="1385"/>
                  </a:lnTo>
                  <a:lnTo>
                    <a:pt x="1" y="1316"/>
                  </a:lnTo>
                  <a:lnTo>
                    <a:pt x="4" y="1241"/>
                  </a:lnTo>
                  <a:lnTo>
                    <a:pt x="11" y="1180"/>
                  </a:lnTo>
                  <a:lnTo>
                    <a:pt x="22" y="1121"/>
                  </a:lnTo>
                  <a:lnTo>
                    <a:pt x="37" y="1067"/>
                  </a:lnTo>
                  <a:lnTo>
                    <a:pt x="56" y="1017"/>
                  </a:lnTo>
                  <a:lnTo>
                    <a:pt x="78" y="969"/>
                  </a:lnTo>
                  <a:lnTo>
                    <a:pt x="103" y="925"/>
                  </a:lnTo>
                  <a:lnTo>
                    <a:pt x="131" y="884"/>
                  </a:lnTo>
                  <a:lnTo>
                    <a:pt x="162" y="846"/>
                  </a:lnTo>
                  <a:lnTo>
                    <a:pt x="195" y="810"/>
                  </a:lnTo>
                  <a:lnTo>
                    <a:pt x="230" y="778"/>
                  </a:lnTo>
                  <a:lnTo>
                    <a:pt x="266" y="749"/>
                  </a:lnTo>
                  <a:lnTo>
                    <a:pt x="305" y="721"/>
                  </a:lnTo>
                  <a:lnTo>
                    <a:pt x="345" y="696"/>
                  </a:lnTo>
                  <a:lnTo>
                    <a:pt x="385" y="674"/>
                  </a:lnTo>
                  <a:lnTo>
                    <a:pt x="426" y="653"/>
                  </a:lnTo>
                  <a:lnTo>
                    <a:pt x="468" y="635"/>
                  </a:lnTo>
                  <a:lnTo>
                    <a:pt x="509" y="618"/>
                  </a:lnTo>
                  <a:lnTo>
                    <a:pt x="552" y="604"/>
                  </a:lnTo>
                  <a:lnTo>
                    <a:pt x="593" y="591"/>
                  </a:lnTo>
                  <a:lnTo>
                    <a:pt x="633" y="580"/>
                  </a:lnTo>
                  <a:lnTo>
                    <a:pt x="673" y="571"/>
                  </a:lnTo>
                  <a:lnTo>
                    <a:pt x="710" y="562"/>
                  </a:lnTo>
                  <a:lnTo>
                    <a:pt x="747" y="556"/>
                  </a:lnTo>
                  <a:lnTo>
                    <a:pt x="781" y="550"/>
                  </a:lnTo>
                  <a:lnTo>
                    <a:pt x="815" y="546"/>
                  </a:lnTo>
                  <a:lnTo>
                    <a:pt x="845" y="542"/>
                  </a:lnTo>
                  <a:lnTo>
                    <a:pt x="872" y="539"/>
                  </a:lnTo>
                  <a:lnTo>
                    <a:pt x="897" y="537"/>
                  </a:lnTo>
                  <a:lnTo>
                    <a:pt x="919" y="536"/>
                  </a:lnTo>
                  <a:lnTo>
                    <a:pt x="937" y="535"/>
                  </a:lnTo>
                  <a:lnTo>
                    <a:pt x="951" y="535"/>
                  </a:lnTo>
                  <a:lnTo>
                    <a:pt x="952" y="535"/>
                  </a:lnTo>
                  <a:lnTo>
                    <a:pt x="936" y="498"/>
                  </a:lnTo>
                  <a:lnTo>
                    <a:pt x="920" y="460"/>
                  </a:lnTo>
                  <a:lnTo>
                    <a:pt x="907" y="420"/>
                  </a:lnTo>
                  <a:lnTo>
                    <a:pt x="894" y="379"/>
                  </a:lnTo>
                  <a:lnTo>
                    <a:pt x="884" y="338"/>
                  </a:lnTo>
                  <a:lnTo>
                    <a:pt x="876" y="297"/>
                  </a:lnTo>
                  <a:lnTo>
                    <a:pt x="868" y="258"/>
                  </a:lnTo>
                  <a:lnTo>
                    <a:pt x="861" y="220"/>
                  </a:lnTo>
                  <a:lnTo>
                    <a:pt x="856" y="185"/>
                  </a:lnTo>
                  <a:lnTo>
                    <a:pt x="851" y="152"/>
                  </a:lnTo>
                  <a:lnTo>
                    <a:pt x="848" y="124"/>
                  </a:lnTo>
                  <a:lnTo>
                    <a:pt x="845" y="100"/>
                  </a:lnTo>
                  <a:lnTo>
                    <a:pt x="843" y="81"/>
                  </a:lnTo>
                  <a:lnTo>
                    <a:pt x="842" y="69"/>
                  </a:lnTo>
                  <a:lnTo>
                    <a:pt x="841" y="63"/>
                  </a:lnTo>
                  <a:lnTo>
                    <a:pt x="843" y="44"/>
                  </a:lnTo>
                  <a:lnTo>
                    <a:pt x="850" y="27"/>
                  </a:lnTo>
                  <a:lnTo>
                    <a:pt x="862" y="13"/>
                  </a:lnTo>
                  <a:lnTo>
                    <a:pt x="878" y="4"/>
                  </a:lnTo>
                  <a:lnTo>
                    <a:pt x="8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94"/>
            <p:cNvSpPr>
              <a:spLocks/>
            </p:cNvSpPr>
            <p:nvPr/>
          </p:nvSpPr>
          <p:spPr bwMode="auto">
            <a:xfrm>
              <a:off x="1663700" y="4271963"/>
              <a:ext cx="215900" cy="133350"/>
            </a:xfrm>
            <a:custGeom>
              <a:avLst/>
              <a:gdLst>
                <a:gd name="T0" fmla="*/ 508 w 1357"/>
                <a:gd name="T1" fmla="*/ 0 h 840"/>
                <a:gd name="T2" fmla="*/ 575 w 1357"/>
                <a:gd name="T3" fmla="*/ 3 h 840"/>
                <a:gd name="T4" fmla="*/ 640 w 1357"/>
                <a:gd name="T5" fmla="*/ 11 h 840"/>
                <a:gd name="T6" fmla="*/ 704 w 1357"/>
                <a:gd name="T7" fmla="*/ 24 h 840"/>
                <a:gd name="T8" fmla="*/ 766 w 1357"/>
                <a:gd name="T9" fmla="*/ 43 h 840"/>
                <a:gd name="T10" fmla="*/ 826 w 1357"/>
                <a:gd name="T11" fmla="*/ 66 h 840"/>
                <a:gd name="T12" fmla="*/ 884 w 1357"/>
                <a:gd name="T13" fmla="*/ 94 h 840"/>
                <a:gd name="T14" fmla="*/ 940 w 1357"/>
                <a:gd name="T15" fmla="*/ 127 h 840"/>
                <a:gd name="T16" fmla="*/ 992 w 1357"/>
                <a:gd name="T17" fmla="*/ 164 h 840"/>
                <a:gd name="T18" fmla="*/ 1042 w 1357"/>
                <a:gd name="T19" fmla="*/ 205 h 840"/>
                <a:gd name="T20" fmla="*/ 1088 w 1357"/>
                <a:gd name="T21" fmla="*/ 250 h 840"/>
                <a:gd name="T22" fmla="*/ 1130 w 1357"/>
                <a:gd name="T23" fmla="*/ 300 h 840"/>
                <a:gd name="T24" fmla="*/ 1169 w 1357"/>
                <a:gd name="T25" fmla="*/ 353 h 840"/>
                <a:gd name="T26" fmla="*/ 1203 w 1357"/>
                <a:gd name="T27" fmla="*/ 409 h 840"/>
                <a:gd name="T28" fmla="*/ 1349 w 1357"/>
                <a:gd name="T29" fmla="*/ 675 h 840"/>
                <a:gd name="T30" fmla="*/ 1356 w 1357"/>
                <a:gd name="T31" fmla="*/ 693 h 840"/>
                <a:gd name="T32" fmla="*/ 1357 w 1357"/>
                <a:gd name="T33" fmla="*/ 710 h 840"/>
                <a:gd name="T34" fmla="*/ 1352 w 1357"/>
                <a:gd name="T35" fmla="*/ 728 h 840"/>
                <a:gd name="T36" fmla="*/ 1342 w 1357"/>
                <a:gd name="T37" fmla="*/ 743 h 840"/>
                <a:gd name="T38" fmla="*/ 1327 w 1357"/>
                <a:gd name="T39" fmla="*/ 755 h 840"/>
                <a:gd name="T40" fmla="*/ 1309 w 1357"/>
                <a:gd name="T41" fmla="*/ 762 h 840"/>
                <a:gd name="T42" fmla="*/ 1011 w 1357"/>
                <a:gd name="T43" fmla="*/ 824 h 840"/>
                <a:gd name="T44" fmla="*/ 958 w 1357"/>
                <a:gd name="T45" fmla="*/ 833 h 840"/>
                <a:gd name="T46" fmla="*/ 903 w 1357"/>
                <a:gd name="T47" fmla="*/ 838 h 840"/>
                <a:gd name="T48" fmla="*/ 848 w 1357"/>
                <a:gd name="T49" fmla="*/ 840 h 840"/>
                <a:gd name="T50" fmla="*/ 782 w 1357"/>
                <a:gd name="T51" fmla="*/ 837 h 840"/>
                <a:gd name="T52" fmla="*/ 717 w 1357"/>
                <a:gd name="T53" fmla="*/ 829 h 840"/>
                <a:gd name="T54" fmla="*/ 654 w 1357"/>
                <a:gd name="T55" fmla="*/ 816 h 840"/>
                <a:gd name="T56" fmla="*/ 591 w 1357"/>
                <a:gd name="T57" fmla="*/ 797 h 840"/>
                <a:gd name="T58" fmla="*/ 530 w 1357"/>
                <a:gd name="T59" fmla="*/ 774 h 840"/>
                <a:gd name="T60" fmla="*/ 473 w 1357"/>
                <a:gd name="T61" fmla="*/ 747 h 840"/>
                <a:gd name="T62" fmla="*/ 417 w 1357"/>
                <a:gd name="T63" fmla="*/ 714 h 840"/>
                <a:gd name="T64" fmla="*/ 365 w 1357"/>
                <a:gd name="T65" fmla="*/ 677 h 840"/>
                <a:gd name="T66" fmla="*/ 315 w 1357"/>
                <a:gd name="T67" fmla="*/ 635 h 840"/>
                <a:gd name="T68" fmla="*/ 270 w 1357"/>
                <a:gd name="T69" fmla="*/ 590 h 840"/>
                <a:gd name="T70" fmla="*/ 226 w 1357"/>
                <a:gd name="T71" fmla="*/ 541 h 840"/>
                <a:gd name="T72" fmla="*/ 189 w 1357"/>
                <a:gd name="T73" fmla="*/ 489 h 840"/>
                <a:gd name="T74" fmla="*/ 154 w 1357"/>
                <a:gd name="T75" fmla="*/ 432 h 840"/>
                <a:gd name="T76" fmla="*/ 7 w 1357"/>
                <a:gd name="T77" fmla="*/ 165 h 840"/>
                <a:gd name="T78" fmla="*/ 1 w 1357"/>
                <a:gd name="T79" fmla="*/ 149 h 840"/>
                <a:gd name="T80" fmla="*/ 0 w 1357"/>
                <a:gd name="T81" fmla="*/ 130 h 840"/>
                <a:gd name="T82" fmla="*/ 6 w 1357"/>
                <a:gd name="T83" fmla="*/ 112 h 840"/>
                <a:gd name="T84" fmla="*/ 16 w 1357"/>
                <a:gd name="T85" fmla="*/ 97 h 840"/>
                <a:gd name="T86" fmla="*/ 30 w 1357"/>
                <a:gd name="T87" fmla="*/ 86 h 840"/>
                <a:gd name="T88" fmla="*/ 48 w 1357"/>
                <a:gd name="T89" fmla="*/ 79 h 840"/>
                <a:gd name="T90" fmla="*/ 346 w 1357"/>
                <a:gd name="T91" fmla="*/ 16 h 840"/>
                <a:gd name="T92" fmla="*/ 400 w 1357"/>
                <a:gd name="T93" fmla="*/ 8 h 840"/>
                <a:gd name="T94" fmla="*/ 454 w 1357"/>
                <a:gd name="T95" fmla="*/ 2 h 840"/>
                <a:gd name="T96" fmla="*/ 508 w 1357"/>
                <a:gd name="T9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" h="840">
                  <a:moveTo>
                    <a:pt x="508" y="0"/>
                  </a:moveTo>
                  <a:lnTo>
                    <a:pt x="575" y="3"/>
                  </a:lnTo>
                  <a:lnTo>
                    <a:pt x="640" y="11"/>
                  </a:lnTo>
                  <a:lnTo>
                    <a:pt x="704" y="24"/>
                  </a:lnTo>
                  <a:lnTo>
                    <a:pt x="766" y="43"/>
                  </a:lnTo>
                  <a:lnTo>
                    <a:pt x="826" y="66"/>
                  </a:lnTo>
                  <a:lnTo>
                    <a:pt x="884" y="94"/>
                  </a:lnTo>
                  <a:lnTo>
                    <a:pt x="940" y="127"/>
                  </a:lnTo>
                  <a:lnTo>
                    <a:pt x="992" y="164"/>
                  </a:lnTo>
                  <a:lnTo>
                    <a:pt x="1042" y="205"/>
                  </a:lnTo>
                  <a:lnTo>
                    <a:pt x="1088" y="250"/>
                  </a:lnTo>
                  <a:lnTo>
                    <a:pt x="1130" y="300"/>
                  </a:lnTo>
                  <a:lnTo>
                    <a:pt x="1169" y="353"/>
                  </a:lnTo>
                  <a:lnTo>
                    <a:pt x="1203" y="409"/>
                  </a:lnTo>
                  <a:lnTo>
                    <a:pt x="1349" y="675"/>
                  </a:lnTo>
                  <a:lnTo>
                    <a:pt x="1356" y="693"/>
                  </a:lnTo>
                  <a:lnTo>
                    <a:pt x="1357" y="710"/>
                  </a:lnTo>
                  <a:lnTo>
                    <a:pt x="1352" y="728"/>
                  </a:lnTo>
                  <a:lnTo>
                    <a:pt x="1342" y="743"/>
                  </a:lnTo>
                  <a:lnTo>
                    <a:pt x="1327" y="755"/>
                  </a:lnTo>
                  <a:lnTo>
                    <a:pt x="1309" y="762"/>
                  </a:lnTo>
                  <a:lnTo>
                    <a:pt x="1011" y="824"/>
                  </a:lnTo>
                  <a:lnTo>
                    <a:pt x="958" y="833"/>
                  </a:lnTo>
                  <a:lnTo>
                    <a:pt x="903" y="838"/>
                  </a:lnTo>
                  <a:lnTo>
                    <a:pt x="848" y="840"/>
                  </a:lnTo>
                  <a:lnTo>
                    <a:pt x="782" y="837"/>
                  </a:lnTo>
                  <a:lnTo>
                    <a:pt x="717" y="829"/>
                  </a:lnTo>
                  <a:lnTo>
                    <a:pt x="654" y="816"/>
                  </a:lnTo>
                  <a:lnTo>
                    <a:pt x="591" y="797"/>
                  </a:lnTo>
                  <a:lnTo>
                    <a:pt x="530" y="774"/>
                  </a:lnTo>
                  <a:lnTo>
                    <a:pt x="473" y="747"/>
                  </a:lnTo>
                  <a:lnTo>
                    <a:pt x="417" y="714"/>
                  </a:lnTo>
                  <a:lnTo>
                    <a:pt x="365" y="677"/>
                  </a:lnTo>
                  <a:lnTo>
                    <a:pt x="315" y="635"/>
                  </a:lnTo>
                  <a:lnTo>
                    <a:pt x="270" y="590"/>
                  </a:lnTo>
                  <a:lnTo>
                    <a:pt x="226" y="541"/>
                  </a:lnTo>
                  <a:lnTo>
                    <a:pt x="189" y="489"/>
                  </a:lnTo>
                  <a:lnTo>
                    <a:pt x="154" y="432"/>
                  </a:lnTo>
                  <a:lnTo>
                    <a:pt x="7" y="165"/>
                  </a:lnTo>
                  <a:lnTo>
                    <a:pt x="1" y="149"/>
                  </a:lnTo>
                  <a:lnTo>
                    <a:pt x="0" y="130"/>
                  </a:lnTo>
                  <a:lnTo>
                    <a:pt x="6" y="112"/>
                  </a:lnTo>
                  <a:lnTo>
                    <a:pt x="16" y="97"/>
                  </a:lnTo>
                  <a:lnTo>
                    <a:pt x="30" y="86"/>
                  </a:lnTo>
                  <a:lnTo>
                    <a:pt x="48" y="79"/>
                  </a:lnTo>
                  <a:lnTo>
                    <a:pt x="346" y="16"/>
                  </a:lnTo>
                  <a:lnTo>
                    <a:pt x="400" y="8"/>
                  </a:lnTo>
                  <a:lnTo>
                    <a:pt x="454" y="2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95"/>
            <p:cNvSpPr>
              <a:spLocks/>
            </p:cNvSpPr>
            <p:nvPr/>
          </p:nvSpPr>
          <p:spPr bwMode="auto">
            <a:xfrm>
              <a:off x="1916113" y="4230688"/>
              <a:ext cx="171450" cy="171450"/>
            </a:xfrm>
            <a:custGeom>
              <a:avLst/>
              <a:gdLst>
                <a:gd name="T0" fmla="*/ 1015 w 1082"/>
                <a:gd name="T1" fmla="*/ 0 h 1076"/>
                <a:gd name="T2" fmla="*/ 1032 w 1082"/>
                <a:gd name="T3" fmla="*/ 1 h 1076"/>
                <a:gd name="T4" fmla="*/ 1050 w 1082"/>
                <a:gd name="T5" fmla="*/ 6 h 1076"/>
                <a:gd name="T6" fmla="*/ 1066 w 1082"/>
                <a:gd name="T7" fmla="*/ 17 h 1076"/>
                <a:gd name="T8" fmla="*/ 1077 w 1082"/>
                <a:gd name="T9" fmla="*/ 32 h 1076"/>
                <a:gd name="T10" fmla="*/ 1082 w 1082"/>
                <a:gd name="T11" fmla="*/ 49 h 1076"/>
                <a:gd name="T12" fmla="*/ 1082 w 1082"/>
                <a:gd name="T13" fmla="*/ 68 h 1076"/>
                <a:gd name="T14" fmla="*/ 1037 w 1082"/>
                <a:gd name="T15" fmla="*/ 368 h 1076"/>
                <a:gd name="T16" fmla="*/ 1023 w 1082"/>
                <a:gd name="T17" fmla="*/ 435 h 1076"/>
                <a:gd name="T18" fmla="*/ 1006 w 1082"/>
                <a:gd name="T19" fmla="*/ 501 h 1076"/>
                <a:gd name="T20" fmla="*/ 981 w 1082"/>
                <a:gd name="T21" fmla="*/ 564 h 1076"/>
                <a:gd name="T22" fmla="*/ 952 w 1082"/>
                <a:gd name="T23" fmla="*/ 625 h 1076"/>
                <a:gd name="T24" fmla="*/ 918 w 1082"/>
                <a:gd name="T25" fmla="*/ 681 h 1076"/>
                <a:gd name="T26" fmla="*/ 880 w 1082"/>
                <a:gd name="T27" fmla="*/ 735 h 1076"/>
                <a:gd name="T28" fmla="*/ 837 w 1082"/>
                <a:gd name="T29" fmla="*/ 786 h 1076"/>
                <a:gd name="T30" fmla="*/ 790 w 1082"/>
                <a:gd name="T31" fmla="*/ 832 h 1076"/>
                <a:gd name="T32" fmla="*/ 740 w 1082"/>
                <a:gd name="T33" fmla="*/ 874 h 1076"/>
                <a:gd name="T34" fmla="*/ 686 w 1082"/>
                <a:gd name="T35" fmla="*/ 913 h 1076"/>
                <a:gd name="T36" fmla="*/ 628 w 1082"/>
                <a:gd name="T37" fmla="*/ 946 h 1076"/>
                <a:gd name="T38" fmla="*/ 567 w 1082"/>
                <a:gd name="T39" fmla="*/ 975 h 1076"/>
                <a:gd name="T40" fmla="*/ 504 w 1082"/>
                <a:gd name="T41" fmla="*/ 999 h 1076"/>
                <a:gd name="T42" fmla="*/ 439 w 1082"/>
                <a:gd name="T43" fmla="*/ 1018 h 1076"/>
                <a:gd name="T44" fmla="*/ 370 w 1082"/>
                <a:gd name="T45" fmla="*/ 1031 h 1076"/>
                <a:gd name="T46" fmla="*/ 68 w 1082"/>
                <a:gd name="T47" fmla="*/ 1075 h 1076"/>
                <a:gd name="T48" fmla="*/ 64 w 1082"/>
                <a:gd name="T49" fmla="*/ 1076 h 1076"/>
                <a:gd name="T50" fmla="*/ 59 w 1082"/>
                <a:gd name="T51" fmla="*/ 1076 h 1076"/>
                <a:gd name="T52" fmla="*/ 44 w 1082"/>
                <a:gd name="T53" fmla="*/ 1074 h 1076"/>
                <a:gd name="T54" fmla="*/ 29 w 1082"/>
                <a:gd name="T55" fmla="*/ 1068 h 1076"/>
                <a:gd name="T56" fmla="*/ 17 w 1082"/>
                <a:gd name="T57" fmla="*/ 1058 h 1076"/>
                <a:gd name="T58" fmla="*/ 6 w 1082"/>
                <a:gd name="T59" fmla="*/ 1044 h 1076"/>
                <a:gd name="T60" fmla="*/ 0 w 1082"/>
                <a:gd name="T61" fmla="*/ 1026 h 1076"/>
                <a:gd name="T62" fmla="*/ 0 w 1082"/>
                <a:gd name="T63" fmla="*/ 1008 h 1076"/>
                <a:gd name="T64" fmla="*/ 46 w 1082"/>
                <a:gd name="T65" fmla="*/ 708 h 1076"/>
                <a:gd name="T66" fmla="*/ 58 w 1082"/>
                <a:gd name="T67" fmla="*/ 639 h 1076"/>
                <a:gd name="T68" fmla="*/ 77 w 1082"/>
                <a:gd name="T69" fmla="*/ 574 h 1076"/>
                <a:gd name="T70" fmla="*/ 101 w 1082"/>
                <a:gd name="T71" fmla="*/ 511 h 1076"/>
                <a:gd name="T72" fmla="*/ 130 w 1082"/>
                <a:gd name="T73" fmla="*/ 451 h 1076"/>
                <a:gd name="T74" fmla="*/ 163 w 1082"/>
                <a:gd name="T75" fmla="*/ 394 h 1076"/>
                <a:gd name="T76" fmla="*/ 202 w 1082"/>
                <a:gd name="T77" fmla="*/ 340 h 1076"/>
                <a:gd name="T78" fmla="*/ 246 w 1082"/>
                <a:gd name="T79" fmla="*/ 290 h 1076"/>
                <a:gd name="T80" fmla="*/ 292 w 1082"/>
                <a:gd name="T81" fmla="*/ 243 h 1076"/>
                <a:gd name="T82" fmla="*/ 342 w 1082"/>
                <a:gd name="T83" fmla="*/ 201 h 1076"/>
                <a:gd name="T84" fmla="*/ 396 w 1082"/>
                <a:gd name="T85" fmla="*/ 163 h 1076"/>
                <a:gd name="T86" fmla="*/ 454 w 1082"/>
                <a:gd name="T87" fmla="*/ 130 h 1076"/>
                <a:gd name="T88" fmla="*/ 514 w 1082"/>
                <a:gd name="T89" fmla="*/ 100 h 1076"/>
                <a:gd name="T90" fmla="*/ 578 w 1082"/>
                <a:gd name="T91" fmla="*/ 77 h 1076"/>
                <a:gd name="T92" fmla="*/ 644 w 1082"/>
                <a:gd name="T93" fmla="*/ 58 h 1076"/>
                <a:gd name="T94" fmla="*/ 713 w 1082"/>
                <a:gd name="T95" fmla="*/ 45 h 1076"/>
                <a:gd name="T96" fmla="*/ 1015 w 1082"/>
                <a:gd name="T97" fmla="*/ 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2" h="1076">
                  <a:moveTo>
                    <a:pt x="1015" y="0"/>
                  </a:moveTo>
                  <a:lnTo>
                    <a:pt x="1032" y="1"/>
                  </a:lnTo>
                  <a:lnTo>
                    <a:pt x="1050" y="6"/>
                  </a:lnTo>
                  <a:lnTo>
                    <a:pt x="1066" y="17"/>
                  </a:lnTo>
                  <a:lnTo>
                    <a:pt x="1077" y="32"/>
                  </a:lnTo>
                  <a:lnTo>
                    <a:pt x="1082" y="49"/>
                  </a:lnTo>
                  <a:lnTo>
                    <a:pt x="1082" y="68"/>
                  </a:lnTo>
                  <a:lnTo>
                    <a:pt x="1037" y="368"/>
                  </a:lnTo>
                  <a:lnTo>
                    <a:pt x="1023" y="435"/>
                  </a:lnTo>
                  <a:lnTo>
                    <a:pt x="1006" y="501"/>
                  </a:lnTo>
                  <a:lnTo>
                    <a:pt x="981" y="564"/>
                  </a:lnTo>
                  <a:lnTo>
                    <a:pt x="952" y="625"/>
                  </a:lnTo>
                  <a:lnTo>
                    <a:pt x="918" y="681"/>
                  </a:lnTo>
                  <a:lnTo>
                    <a:pt x="880" y="735"/>
                  </a:lnTo>
                  <a:lnTo>
                    <a:pt x="837" y="786"/>
                  </a:lnTo>
                  <a:lnTo>
                    <a:pt x="790" y="832"/>
                  </a:lnTo>
                  <a:lnTo>
                    <a:pt x="740" y="874"/>
                  </a:lnTo>
                  <a:lnTo>
                    <a:pt x="686" y="913"/>
                  </a:lnTo>
                  <a:lnTo>
                    <a:pt x="628" y="946"/>
                  </a:lnTo>
                  <a:lnTo>
                    <a:pt x="567" y="975"/>
                  </a:lnTo>
                  <a:lnTo>
                    <a:pt x="504" y="999"/>
                  </a:lnTo>
                  <a:lnTo>
                    <a:pt x="439" y="1018"/>
                  </a:lnTo>
                  <a:lnTo>
                    <a:pt x="370" y="1031"/>
                  </a:lnTo>
                  <a:lnTo>
                    <a:pt x="68" y="1075"/>
                  </a:lnTo>
                  <a:lnTo>
                    <a:pt x="64" y="1076"/>
                  </a:lnTo>
                  <a:lnTo>
                    <a:pt x="59" y="1076"/>
                  </a:lnTo>
                  <a:lnTo>
                    <a:pt x="44" y="1074"/>
                  </a:lnTo>
                  <a:lnTo>
                    <a:pt x="29" y="1068"/>
                  </a:lnTo>
                  <a:lnTo>
                    <a:pt x="17" y="1058"/>
                  </a:lnTo>
                  <a:lnTo>
                    <a:pt x="6" y="1044"/>
                  </a:lnTo>
                  <a:lnTo>
                    <a:pt x="0" y="1026"/>
                  </a:lnTo>
                  <a:lnTo>
                    <a:pt x="0" y="1008"/>
                  </a:lnTo>
                  <a:lnTo>
                    <a:pt x="46" y="708"/>
                  </a:lnTo>
                  <a:lnTo>
                    <a:pt x="58" y="639"/>
                  </a:lnTo>
                  <a:lnTo>
                    <a:pt x="77" y="574"/>
                  </a:lnTo>
                  <a:lnTo>
                    <a:pt x="101" y="511"/>
                  </a:lnTo>
                  <a:lnTo>
                    <a:pt x="130" y="451"/>
                  </a:lnTo>
                  <a:lnTo>
                    <a:pt x="163" y="394"/>
                  </a:lnTo>
                  <a:lnTo>
                    <a:pt x="202" y="340"/>
                  </a:lnTo>
                  <a:lnTo>
                    <a:pt x="246" y="290"/>
                  </a:lnTo>
                  <a:lnTo>
                    <a:pt x="292" y="243"/>
                  </a:lnTo>
                  <a:lnTo>
                    <a:pt x="342" y="201"/>
                  </a:lnTo>
                  <a:lnTo>
                    <a:pt x="396" y="163"/>
                  </a:lnTo>
                  <a:lnTo>
                    <a:pt x="454" y="130"/>
                  </a:lnTo>
                  <a:lnTo>
                    <a:pt x="514" y="100"/>
                  </a:lnTo>
                  <a:lnTo>
                    <a:pt x="578" y="77"/>
                  </a:lnTo>
                  <a:lnTo>
                    <a:pt x="644" y="58"/>
                  </a:lnTo>
                  <a:lnTo>
                    <a:pt x="713" y="45"/>
                  </a:lnTo>
                  <a:lnTo>
                    <a:pt x="10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3" name="Group 872"/>
          <p:cNvGrpSpPr/>
          <p:nvPr/>
        </p:nvGrpSpPr>
        <p:grpSpPr>
          <a:xfrm>
            <a:off x="2604420" y="4232275"/>
            <a:ext cx="425450" cy="550863"/>
            <a:chOff x="2633663" y="4232275"/>
            <a:chExt cx="4254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7" name="Freeform 200"/>
            <p:cNvSpPr>
              <a:spLocks/>
            </p:cNvSpPr>
            <p:nvPr/>
          </p:nvSpPr>
          <p:spPr bwMode="auto">
            <a:xfrm>
              <a:off x="2644776" y="4232275"/>
              <a:ext cx="385763" cy="179388"/>
            </a:xfrm>
            <a:custGeom>
              <a:avLst/>
              <a:gdLst>
                <a:gd name="T0" fmla="*/ 1239 w 2432"/>
                <a:gd name="T1" fmla="*/ 2 h 1123"/>
                <a:gd name="T2" fmla="*/ 1283 w 2432"/>
                <a:gd name="T3" fmla="*/ 27 h 1123"/>
                <a:gd name="T4" fmla="*/ 1352 w 2432"/>
                <a:gd name="T5" fmla="*/ 69 h 1123"/>
                <a:gd name="T6" fmla="*/ 1434 w 2432"/>
                <a:gd name="T7" fmla="*/ 138 h 1123"/>
                <a:gd name="T8" fmla="*/ 1517 w 2432"/>
                <a:gd name="T9" fmla="*/ 237 h 1123"/>
                <a:gd name="T10" fmla="*/ 1591 w 2432"/>
                <a:gd name="T11" fmla="*/ 371 h 1123"/>
                <a:gd name="T12" fmla="*/ 1643 w 2432"/>
                <a:gd name="T13" fmla="*/ 544 h 1123"/>
                <a:gd name="T14" fmla="*/ 1734 w 2432"/>
                <a:gd name="T15" fmla="*/ 500 h 1123"/>
                <a:gd name="T16" fmla="*/ 1862 w 2432"/>
                <a:gd name="T17" fmla="*/ 468 h 1123"/>
                <a:gd name="T18" fmla="*/ 2034 w 2432"/>
                <a:gd name="T19" fmla="*/ 464 h 1123"/>
                <a:gd name="T20" fmla="*/ 2242 w 2432"/>
                <a:gd name="T21" fmla="*/ 498 h 1123"/>
                <a:gd name="T22" fmla="*/ 2406 w 2432"/>
                <a:gd name="T23" fmla="*/ 549 h 1123"/>
                <a:gd name="T24" fmla="*/ 2431 w 2432"/>
                <a:gd name="T25" fmla="*/ 586 h 1123"/>
                <a:gd name="T26" fmla="*/ 2407 w 2432"/>
                <a:gd name="T27" fmla="*/ 676 h 1123"/>
                <a:gd name="T28" fmla="*/ 2312 w 2432"/>
                <a:gd name="T29" fmla="*/ 844 h 1123"/>
                <a:gd name="T30" fmla="*/ 2172 w 2432"/>
                <a:gd name="T31" fmla="*/ 991 h 1123"/>
                <a:gd name="T32" fmla="*/ 2087 w 2432"/>
                <a:gd name="T33" fmla="*/ 1046 h 1123"/>
                <a:gd name="T34" fmla="*/ 2042 w 2432"/>
                <a:gd name="T35" fmla="*/ 1032 h 1123"/>
                <a:gd name="T36" fmla="*/ 1982 w 2432"/>
                <a:gd name="T37" fmla="*/ 962 h 1123"/>
                <a:gd name="T38" fmla="*/ 1883 w 2432"/>
                <a:gd name="T39" fmla="*/ 908 h 1123"/>
                <a:gd name="T40" fmla="*/ 1770 w 2432"/>
                <a:gd name="T41" fmla="*/ 900 h 1123"/>
                <a:gd name="T42" fmla="*/ 1666 w 2432"/>
                <a:gd name="T43" fmla="*/ 938 h 1123"/>
                <a:gd name="T44" fmla="*/ 1587 w 2432"/>
                <a:gd name="T45" fmla="*/ 1015 h 1123"/>
                <a:gd name="T46" fmla="*/ 1545 w 2432"/>
                <a:gd name="T47" fmla="*/ 1098 h 1123"/>
                <a:gd name="T48" fmla="*/ 1502 w 2432"/>
                <a:gd name="T49" fmla="*/ 1123 h 1123"/>
                <a:gd name="T50" fmla="*/ 1466 w 2432"/>
                <a:gd name="T51" fmla="*/ 1116 h 1123"/>
                <a:gd name="T52" fmla="*/ 1425 w 2432"/>
                <a:gd name="T53" fmla="*/ 1064 h 1123"/>
                <a:gd name="T54" fmla="*/ 1346 w 2432"/>
                <a:gd name="T55" fmla="*/ 994 h 1123"/>
                <a:gd name="T56" fmla="*/ 1248 w 2432"/>
                <a:gd name="T57" fmla="*/ 960 h 1123"/>
                <a:gd name="T58" fmla="*/ 1139 w 2432"/>
                <a:gd name="T59" fmla="*/ 968 h 1123"/>
                <a:gd name="T60" fmla="*/ 1043 w 2432"/>
                <a:gd name="T61" fmla="*/ 1018 h 1123"/>
                <a:gd name="T62" fmla="*/ 981 w 2432"/>
                <a:gd name="T63" fmla="*/ 1084 h 1123"/>
                <a:gd name="T64" fmla="*/ 936 w 2432"/>
                <a:gd name="T65" fmla="*/ 1095 h 1123"/>
                <a:gd name="T66" fmla="*/ 895 w 2432"/>
                <a:gd name="T67" fmla="*/ 1072 h 1123"/>
                <a:gd name="T68" fmla="*/ 816 w 2432"/>
                <a:gd name="T69" fmla="*/ 997 h 1123"/>
                <a:gd name="T70" fmla="*/ 713 w 2432"/>
                <a:gd name="T71" fmla="*/ 960 h 1123"/>
                <a:gd name="T72" fmla="*/ 606 w 2432"/>
                <a:gd name="T73" fmla="*/ 967 h 1123"/>
                <a:gd name="T74" fmla="*/ 512 w 2432"/>
                <a:gd name="T75" fmla="*/ 1015 h 1123"/>
                <a:gd name="T76" fmla="*/ 449 w 2432"/>
                <a:gd name="T77" fmla="*/ 1079 h 1123"/>
                <a:gd name="T78" fmla="*/ 399 w 2432"/>
                <a:gd name="T79" fmla="*/ 1089 h 1123"/>
                <a:gd name="T80" fmla="*/ 266 w 2432"/>
                <a:gd name="T81" fmla="*/ 995 h 1123"/>
                <a:gd name="T82" fmla="*/ 124 w 2432"/>
                <a:gd name="T83" fmla="*/ 846 h 1123"/>
                <a:gd name="T84" fmla="*/ 26 w 2432"/>
                <a:gd name="T85" fmla="*/ 677 h 1123"/>
                <a:gd name="T86" fmla="*/ 2 w 2432"/>
                <a:gd name="T87" fmla="*/ 586 h 1123"/>
                <a:gd name="T88" fmla="*/ 27 w 2432"/>
                <a:gd name="T89" fmla="*/ 549 h 1123"/>
                <a:gd name="T90" fmla="*/ 192 w 2432"/>
                <a:gd name="T91" fmla="*/ 498 h 1123"/>
                <a:gd name="T92" fmla="*/ 400 w 2432"/>
                <a:gd name="T93" fmla="*/ 464 h 1123"/>
                <a:gd name="T94" fmla="*/ 571 w 2432"/>
                <a:gd name="T95" fmla="*/ 468 h 1123"/>
                <a:gd name="T96" fmla="*/ 699 w 2432"/>
                <a:gd name="T97" fmla="*/ 500 h 1123"/>
                <a:gd name="T98" fmla="*/ 791 w 2432"/>
                <a:gd name="T99" fmla="*/ 544 h 1123"/>
                <a:gd name="T100" fmla="*/ 843 w 2432"/>
                <a:gd name="T101" fmla="*/ 371 h 1123"/>
                <a:gd name="T102" fmla="*/ 916 w 2432"/>
                <a:gd name="T103" fmla="*/ 237 h 1123"/>
                <a:gd name="T104" fmla="*/ 1000 w 2432"/>
                <a:gd name="T105" fmla="*/ 138 h 1123"/>
                <a:gd name="T106" fmla="*/ 1081 w 2432"/>
                <a:gd name="T107" fmla="*/ 69 h 1123"/>
                <a:gd name="T108" fmla="*/ 1150 w 2432"/>
                <a:gd name="T109" fmla="*/ 27 h 1123"/>
                <a:gd name="T110" fmla="*/ 1195 w 2432"/>
                <a:gd name="T111" fmla="*/ 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32" h="1123">
                  <a:moveTo>
                    <a:pt x="1211" y="0"/>
                  </a:moveTo>
                  <a:lnTo>
                    <a:pt x="1223" y="0"/>
                  </a:lnTo>
                  <a:lnTo>
                    <a:pt x="1239" y="2"/>
                  </a:lnTo>
                  <a:lnTo>
                    <a:pt x="1253" y="8"/>
                  </a:lnTo>
                  <a:lnTo>
                    <a:pt x="1265" y="18"/>
                  </a:lnTo>
                  <a:lnTo>
                    <a:pt x="1283" y="27"/>
                  </a:lnTo>
                  <a:lnTo>
                    <a:pt x="1304" y="39"/>
                  </a:lnTo>
                  <a:lnTo>
                    <a:pt x="1327" y="53"/>
                  </a:lnTo>
                  <a:lnTo>
                    <a:pt x="1352" y="69"/>
                  </a:lnTo>
                  <a:lnTo>
                    <a:pt x="1379" y="89"/>
                  </a:lnTo>
                  <a:lnTo>
                    <a:pt x="1406" y="112"/>
                  </a:lnTo>
                  <a:lnTo>
                    <a:pt x="1434" y="138"/>
                  </a:lnTo>
                  <a:lnTo>
                    <a:pt x="1462" y="167"/>
                  </a:lnTo>
                  <a:lnTo>
                    <a:pt x="1490" y="201"/>
                  </a:lnTo>
                  <a:lnTo>
                    <a:pt x="1517" y="237"/>
                  </a:lnTo>
                  <a:lnTo>
                    <a:pt x="1543" y="277"/>
                  </a:lnTo>
                  <a:lnTo>
                    <a:pt x="1568" y="322"/>
                  </a:lnTo>
                  <a:lnTo>
                    <a:pt x="1591" y="371"/>
                  </a:lnTo>
                  <a:lnTo>
                    <a:pt x="1611" y="424"/>
                  </a:lnTo>
                  <a:lnTo>
                    <a:pt x="1629" y="482"/>
                  </a:lnTo>
                  <a:lnTo>
                    <a:pt x="1643" y="544"/>
                  </a:lnTo>
                  <a:lnTo>
                    <a:pt x="1669" y="528"/>
                  </a:lnTo>
                  <a:lnTo>
                    <a:pt x="1699" y="513"/>
                  </a:lnTo>
                  <a:lnTo>
                    <a:pt x="1734" y="500"/>
                  </a:lnTo>
                  <a:lnTo>
                    <a:pt x="1773" y="487"/>
                  </a:lnTo>
                  <a:lnTo>
                    <a:pt x="1815" y="477"/>
                  </a:lnTo>
                  <a:lnTo>
                    <a:pt x="1862" y="468"/>
                  </a:lnTo>
                  <a:lnTo>
                    <a:pt x="1914" y="464"/>
                  </a:lnTo>
                  <a:lnTo>
                    <a:pt x="1970" y="462"/>
                  </a:lnTo>
                  <a:lnTo>
                    <a:pt x="2034" y="464"/>
                  </a:lnTo>
                  <a:lnTo>
                    <a:pt x="2101" y="471"/>
                  </a:lnTo>
                  <a:lnTo>
                    <a:pt x="2170" y="482"/>
                  </a:lnTo>
                  <a:lnTo>
                    <a:pt x="2242" y="498"/>
                  </a:lnTo>
                  <a:lnTo>
                    <a:pt x="2316" y="517"/>
                  </a:lnTo>
                  <a:lnTo>
                    <a:pt x="2392" y="541"/>
                  </a:lnTo>
                  <a:lnTo>
                    <a:pt x="2406" y="549"/>
                  </a:lnTo>
                  <a:lnTo>
                    <a:pt x="2418" y="559"/>
                  </a:lnTo>
                  <a:lnTo>
                    <a:pt x="2427" y="572"/>
                  </a:lnTo>
                  <a:lnTo>
                    <a:pt x="2431" y="586"/>
                  </a:lnTo>
                  <a:lnTo>
                    <a:pt x="2432" y="601"/>
                  </a:lnTo>
                  <a:lnTo>
                    <a:pt x="2430" y="616"/>
                  </a:lnTo>
                  <a:lnTo>
                    <a:pt x="2407" y="676"/>
                  </a:lnTo>
                  <a:lnTo>
                    <a:pt x="2380" y="734"/>
                  </a:lnTo>
                  <a:lnTo>
                    <a:pt x="2349" y="790"/>
                  </a:lnTo>
                  <a:lnTo>
                    <a:pt x="2312" y="844"/>
                  </a:lnTo>
                  <a:lnTo>
                    <a:pt x="2270" y="895"/>
                  </a:lnTo>
                  <a:lnTo>
                    <a:pt x="2223" y="944"/>
                  </a:lnTo>
                  <a:lnTo>
                    <a:pt x="2172" y="991"/>
                  </a:lnTo>
                  <a:lnTo>
                    <a:pt x="2117" y="1035"/>
                  </a:lnTo>
                  <a:lnTo>
                    <a:pt x="2103" y="1043"/>
                  </a:lnTo>
                  <a:lnTo>
                    <a:pt x="2087" y="1046"/>
                  </a:lnTo>
                  <a:lnTo>
                    <a:pt x="2071" y="1046"/>
                  </a:lnTo>
                  <a:lnTo>
                    <a:pt x="2055" y="1041"/>
                  </a:lnTo>
                  <a:lnTo>
                    <a:pt x="2042" y="1032"/>
                  </a:lnTo>
                  <a:lnTo>
                    <a:pt x="2032" y="1020"/>
                  </a:lnTo>
                  <a:lnTo>
                    <a:pt x="2008" y="988"/>
                  </a:lnTo>
                  <a:lnTo>
                    <a:pt x="1982" y="962"/>
                  </a:lnTo>
                  <a:lnTo>
                    <a:pt x="1951" y="940"/>
                  </a:lnTo>
                  <a:lnTo>
                    <a:pt x="1918" y="921"/>
                  </a:lnTo>
                  <a:lnTo>
                    <a:pt x="1883" y="908"/>
                  </a:lnTo>
                  <a:lnTo>
                    <a:pt x="1845" y="900"/>
                  </a:lnTo>
                  <a:lnTo>
                    <a:pt x="1807" y="897"/>
                  </a:lnTo>
                  <a:lnTo>
                    <a:pt x="1770" y="900"/>
                  </a:lnTo>
                  <a:lnTo>
                    <a:pt x="1733" y="908"/>
                  </a:lnTo>
                  <a:lnTo>
                    <a:pt x="1698" y="921"/>
                  </a:lnTo>
                  <a:lnTo>
                    <a:pt x="1666" y="938"/>
                  </a:lnTo>
                  <a:lnTo>
                    <a:pt x="1636" y="960"/>
                  </a:lnTo>
                  <a:lnTo>
                    <a:pt x="1609" y="985"/>
                  </a:lnTo>
                  <a:lnTo>
                    <a:pt x="1587" y="1015"/>
                  </a:lnTo>
                  <a:lnTo>
                    <a:pt x="1567" y="1047"/>
                  </a:lnTo>
                  <a:lnTo>
                    <a:pt x="1553" y="1082"/>
                  </a:lnTo>
                  <a:lnTo>
                    <a:pt x="1545" y="1098"/>
                  </a:lnTo>
                  <a:lnTo>
                    <a:pt x="1534" y="1110"/>
                  </a:lnTo>
                  <a:lnTo>
                    <a:pt x="1519" y="1119"/>
                  </a:lnTo>
                  <a:lnTo>
                    <a:pt x="1502" y="1123"/>
                  </a:lnTo>
                  <a:lnTo>
                    <a:pt x="1497" y="1123"/>
                  </a:lnTo>
                  <a:lnTo>
                    <a:pt x="1480" y="1121"/>
                  </a:lnTo>
                  <a:lnTo>
                    <a:pt x="1466" y="1116"/>
                  </a:lnTo>
                  <a:lnTo>
                    <a:pt x="1454" y="1106"/>
                  </a:lnTo>
                  <a:lnTo>
                    <a:pt x="1445" y="1093"/>
                  </a:lnTo>
                  <a:lnTo>
                    <a:pt x="1425" y="1064"/>
                  </a:lnTo>
                  <a:lnTo>
                    <a:pt x="1401" y="1036"/>
                  </a:lnTo>
                  <a:lnTo>
                    <a:pt x="1375" y="1014"/>
                  </a:lnTo>
                  <a:lnTo>
                    <a:pt x="1346" y="994"/>
                  </a:lnTo>
                  <a:lnTo>
                    <a:pt x="1315" y="979"/>
                  </a:lnTo>
                  <a:lnTo>
                    <a:pt x="1282" y="967"/>
                  </a:lnTo>
                  <a:lnTo>
                    <a:pt x="1248" y="960"/>
                  </a:lnTo>
                  <a:lnTo>
                    <a:pt x="1212" y="957"/>
                  </a:lnTo>
                  <a:lnTo>
                    <a:pt x="1175" y="960"/>
                  </a:lnTo>
                  <a:lnTo>
                    <a:pt x="1139" y="968"/>
                  </a:lnTo>
                  <a:lnTo>
                    <a:pt x="1105" y="980"/>
                  </a:lnTo>
                  <a:lnTo>
                    <a:pt x="1072" y="997"/>
                  </a:lnTo>
                  <a:lnTo>
                    <a:pt x="1043" y="1018"/>
                  </a:lnTo>
                  <a:lnTo>
                    <a:pt x="1016" y="1043"/>
                  </a:lnTo>
                  <a:lnTo>
                    <a:pt x="992" y="1072"/>
                  </a:lnTo>
                  <a:lnTo>
                    <a:pt x="981" y="1084"/>
                  </a:lnTo>
                  <a:lnTo>
                    <a:pt x="967" y="1092"/>
                  </a:lnTo>
                  <a:lnTo>
                    <a:pt x="952" y="1095"/>
                  </a:lnTo>
                  <a:lnTo>
                    <a:pt x="936" y="1095"/>
                  </a:lnTo>
                  <a:lnTo>
                    <a:pt x="921" y="1092"/>
                  </a:lnTo>
                  <a:lnTo>
                    <a:pt x="907" y="1084"/>
                  </a:lnTo>
                  <a:lnTo>
                    <a:pt x="895" y="1072"/>
                  </a:lnTo>
                  <a:lnTo>
                    <a:pt x="872" y="1043"/>
                  </a:lnTo>
                  <a:lnTo>
                    <a:pt x="845" y="1018"/>
                  </a:lnTo>
                  <a:lnTo>
                    <a:pt x="816" y="997"/>
                  </a:lnTo>
                  <a:lnTo>
                    <a:pt x="783" y="980"/>
                  </a:lnTo>
                  <a:lnTo>
                    <a:pt x="748" y="968"/>
                  </a:lnTo>
                  <a:lnTo>
                    <a:pt x="713" y="960"/>
                  </a:lnTo>
                  <a:lnTo>
                    <a:pt x="676" y="957"/>
                  </a:lnTo>
                  <a:lnTo>
                    <a:pt x="640" y="960"/>
                  </a:lnTo>
                  <a:lnTo>
                    <a:pt x="606" y="967"/>
                  </a:lnTo>
                  <a:lnTo>
                    <a:pt x="572" y="979"/>
                  </a:lnTo>
                  <a:lnTo>
                    <a:pt x="541" y="994"/>
                  </a:lnTo>
                  <a:lnTo>
                    <a:pt x="512" y="1015"/>
                  </a:lnTo>
                  <a:lnTo>
                    <a:pt x="485" y="1039"/>
                  </a:lnTo>
                  <a:lnTo>
                    <a:pt x="462" y="1066"/>
                  </a:lnTo>
                  <a:lnTo>
                    <a:pt x="449" y="1079"/>
                  </a:lnTo>
                  <a:lnTo>
                    <a:pt x="433" y="1086"/>
                  </a:lnTo>
                  <a:lnTo>
                    <a:pt x="416" y="1090"/>
                  </a:lnTo>
                  <a:lnTo>
                    <a:pt x="399" y="1089"/>
                  </a:lnTo>
                  <a:lnTo>
                    <a:pt x="382" y="1081"/>
                  </a:lnTo>
                  <a:lnTo>
                    <a:pt x="322" y="1040"/>
                  </a:lnTo>
                  <a:lnTo>
                    <a:pt x="266" y="995"/>
                  </a:lnTo>
                  <a:lnTo>
                    <a:pt x="214" y="948"/>
                  </a:lnTo>
                  <a:lnTo>
                    <a:pt x="167" y="898"/>
                  </a:lnTo>
                  <a:lnTo>
                    <a:pt x="124" y="846"/>
                  </a:lnTo>
                  <a:lnTo>
                    <a:pt x="87" y="792"/>
                  </a:lnTo>
                  <a:lnTo>
                    <a:pt x="53" y="735"/>
                  </a:lnTo>
                  <a:lnTo>
                    <a:pt x="26" y="677"/>
                  </a:lnTo>
                  <a:lnTo>
                    <a:pt x="3" y="616"/>
                  </a:lnTo>
                  <a:lnTo>
                    <a:pt x="0" y="601"/>
                  </a:lnTo>
                  <a:lnTo>
                    <a:pt x="2" y="586"/>
                  </a:lnTo>
                  <a:lnTo>
                    <a:pt x="7" y="572"/>
                  </a:lnTo>
                  <a:lnTo>
                    <a:pt x="15" y="559"/>
                  </a:lnTo>
                  <a:lnTo>
                    <a:pt x="27" y="549"/>
                  </a:lnTo>
                  <a:lnTo>
                    <a:pt x="41" y="541"/>
                  </a:lnTo>
                  <a:lnTo>
                    <a:pt x="117" y="517"/>
                  </a:lnTo>
                  <a:lnTo>
                    <a:pt x="192" y="498"/>
                  </a:lnTo>
                  <a:lnTo>
                    <a:pt x="263" y="482"/>
                  </a:lnTo>
                  <a:lnTo>
                    <a:pt x="333" y="471"/>
                  </a:lnTo>
                  <a:lnTo>
                    <a:pt x="400" y="464"/>
                  </a:lnTo>
                  <a:lnTo>
                    <a:pt x="464" y="462"/>
                  </a:lnTo>
                  <a:lnTo>
                    <a:pt x="520" y="464"/>
                  </a:lnTo>
                  <a:lnTo>
                    <a:pt x="571" y="468"/>
                  </a:lnTo>
                  <a:lnTo>
                    <a:pt x="619" y="477"/>
                  </a:lnTo>
                  <a:lnTo>
                    <a:pt x="661" y="487"/>
                  </a:lnTo>
                  <a:lnTo>
                    <a:pt x="699" y="500"/>
                  </a:lnTo>
                  <a:lnTo>
                    <a:pt x="733" y="513"/>
                  </a:lnTo>
                  <a:lnTo>
                    <a:pt x="764" y="528"/>
                  </a:lnTo>
                  <a:lnTo>
                    <a:pt x="791" y="544"/>
                  </a:lnTo>
                  <a:lnTo>
                    <a:pt x="805" y="482"/>
                  </a:lnTo>
                  <a:lnTo>
                    <a:pt x="822" y="424"/>
                  </a:lnTo>
                  <a:lnTo>
                    <a:pt x="843" y="371"/>
                  </a:lnTo>
                  <a:lnTo>
                    <a:pt x="865" y="322"/>
                  </a:lnTo>
                  <a:lnTo>
                    <a:pt x="890" y="277"/>
                  </a:lnTo>
                  <a:lnTo>
                    <a:pt x="916" y="237"/>
                  </a:lnTo>
                  <a:lnTo>
                    <a:pt x="943" y="201"/>
                  </a:lnTo>
                  <a:lnTo>
                    <a:pt x="972" y="167"/>
                  </a:lnTo>
                  <a:lnTo>
                    <a:pt x="1000" y="138"/>
                  </a:lnTo>
                  <a:lnTo>
                    <a:pt x="1028" y="112"/>
                  </a:lnTo>
                  <a:lnTo>
                    <a:pt x="1055" y="89"/>
                  </a:lnTo>
                  <a:lnTo>
                    <a:pt x="1081" y="69"/>
                  </a:lnTo>
                  <a:lnTo>
                    <a:pt x="1107" y="53"/>
                  </a:lnTo>
                  <a:lnTo>
                    <a:pt x="1130" y="39"/>
                  </a:lnTo>
                  <a:lnTo>
                    <a:pt x="1150" y="27"/>
                  </a:lnTo>
                  <a:lnTo>
                    <a:pt x="1169" y="18"/>
                  </a:lnTo>
                  <a:lnTo>
                    <a:pt x="1181" y="8"/>
                  </a:lnTo>
                  <a:lnTo>
                    <a:pt x="1195" y="2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01"/>
            <p:cNvSpPr>
              <a:spLocks noEditPoints="1"/>
            </p:cNvSpPr>
            <p:nvPr/>
          </p:nvSpPr>
          <p:spPr bwMode="auto">
            <a:xfrm>
              <a:off x="2633663" y="4394200"/>
              <a:ext cx="425450" cy="388938"/>
            </a:xfrm>
            <a:custGeom>
              <a:avLst/>
              <a:gdLst>
                <a:gd name="T0" fmla="*/ 1560 w 2681"/>
                <a:gd name="T1" fmla="*/ 1827 h 2453"/>
                <a:gd name="T2" fmla="*/ 1391 w 2681"/>
                <a:gd name="T3" fmla="*/ 1995 h 2453"/>
                <a:gd name="T4" fmla="*/ 1181 w 2681"/>
                <a:gd name="T5" fmla="*/ 1913 h 2453"/>
                <a:gd name="T6" fmla="*/ 1204 w 2681"/>
                <a:gd name="T7" fmla="*/ 2065 h 2453"/>
                <a:gd name="T8" fmla="*/ 1547 w 2681"/>
                <a:gd name="T9" fmla="*/ 2060 h 2453"/>
                <a:gd name="T10" fmla="*/ 1667 w 2681"/>
                <a:gd name="T11" fmla="*/ 1731 h 2453"/>
                <a:gd name="T12" fmla="*/ 603 w 2681"/>
                <a:gd name="T13" fmla="*/ 1335 h 2453"/>
                <a:gd name="T14" fmla="*/ 775 w 2681"/>
                <a:gd name="T15" fmla="*/ 1599 h 2453"/>
                <a:gd name="T16" fmla="*/ 1084 w 2681"/>
                <a:gd name="T17" fmla="*/ 1572 h 2453"/>
                <a:gd name="T18" fmla="*/ 1166 w 2681"/>
                <a:gd name="T19" fmla="*/ 1360 h 2453"/>
                <a:gd name="T20" fmla="*/ 1031 w 2681"/>
                <a:gd name="T21" fmla="*/ 1461 h 2453"/>
                <a:gd name="T22" fmla="*/ 817 w 2681"/>
                <a:gd name="T23" fmla="*/ 1487 h 2453"/>
                <a:gd name="T24" fmla="*/ 692 w 2681"/>
                <a:gd name="T25" fmla="*/ 1298 h 2453"/>
                <a:gd name="T26" fmla="*/ 2075 w 2681"/>
                <a:gd name="T27" fmla="*/ 1228 h 2453"/>
                <a:gd name="T28" fmla="*/ 1971 w 2681"/>
                <a:gd name="T29" fmla="*/ 1451 h 2453"/>
                <a:gd name="T30" fmla="*/ 1740 w 2681"/>
                <a:gd name="T31" fmla="*/ 1393 h 2453"/>
                <a:gd name="T32" fmla="*/ 1678 w 2681"/>
                <a:gd name="T33" fmla="*/ 1491 h 2453"/>
                <a:gd name="T34" fmla="*/ 2016 w 2681"/>
                <a:gd name="T35" fmla="*/ 1561 h 2453"/>
                <a:gd name="T36" fmla="*/ 2203 w 2681"/>
                <a:gd name="T37" fmla="*/ 1273 h 2453"/>
                <a:gd name="T38" fmla="*/ 1157 w 2681"/>
                <a:gd name="T39" fmla="*/ 745 h 2453"/>
                <a:gd name="T40" fmla="*/ 1255 w 2681"/>
                <a:gd name="T41" fmla="*/ 1008 h 2453"/>
                <a:gd name="T42" fmla="*/ 1564 w 2681"/>
                <a:gd name="T43" fmla="*/ 1044 h 2453"/>
                <a:gd name="T44" fmla="*/ 1722 w 2681"/>
                <a:gd name="T45" fmla="*/ 824 h 2453"/>
                <a:gd name="T46" fmla="*/ 1599 w 2681"/>
                <a:gd name="T47" fmla="*/ 858 h 2453"/>
                <a:gd name="T48" fmla="*/ 1396 w 2681"/>
                <a:gd name="T49" fmla="*/ 944 h 2453"/>
                <a:gd name="T50" fmla="*/ 1252 w 2681"/>
                <a:gd name="T51" fmla="*/ 766 h 2453"/>
                <a:gd name="T52" fmla="*/ 828 w 2681"/>
                <a:gd name="T53" fmla="*/ 459 h 2453"/>
                <a:gd name="T54" fmla="*/ 767 w 2681"/>
                <a:gd name="T55" fmla="*/ 688 h 2453"/>
                <a:gd name="T56" fmla="*/ 521 w 2681"/>
                <a:gd name="T57" fmla="*/ 672 h 2453"/>
                <a:gd name="T58" fmla="*/ 419 w 2681"/>
                <a:gd name="T59" fmla="*/ 725 h 2453"/>
                <a:gd name="T60" fmla="*/ 690 w 2681"/>
                <a:gd name="T61" fmla="*/ 846 h 2453"/>
                <a:gd name="T62" fmla="*/ 952 w 2681"/>
                <a:gd name="T63" fmla="*/ 612 h 2453"/>
                <a:gd name="T64" fmla="*/ 1856 w 2681"/>
                <a:gd name="T65" fmla="*/ 292 h 2453"/>
                <a:gd name="T66" fmla="*/ 1800 w 2681"/>
                <a:gd name="T67" fmla="*/ 530 h 2453"/>
                <a:gd name="T68" fmla="*/ 2093 w 2681"/>
                <a:gd name="T69" fmla="*/ 730 h 2453"/>
                <a:gd name="T70" fmla="*/ 2323 w 2681"/>
                <a:gd name="T71" fmla="*/ 589 h 2453"/>
                <a:gd name="T72" fmla="*/ 2195 w 2681"/>
                <a:gd name="T73" fmla="*/ 574 h 2453"/>
                <a:gd name="T74" fmla="*/ 1957 w 2681"/>
                <a:gd name="T75" fmla="*/ 554 h 2453"/>
                <a:gd name="T76" fmla="*/ 1906 w 2681"/>
                <a:gd name="T77" fmla="*/ 325 h 2453"/>
                <a:gd name="T78" fmla="*/ 2001 w 2681"/>
                <a:gd name="T79" fmla="*/ 68 h 2453"/>
                <a:gd name="T80" fmla="*/ 2257 w 2681"/>
                <a:gd name="T81" fmla="*/ 114 h 2453"/>
                <a:gd name="T82" fmla="*/ 2536 w 2681"/>
                <a:gd name="T83" fmla="*/ 386 h 2453"/>
                <a:gd name="T84" fmla="*/ 2671 w 2681"/>
                <a:gd name="T85" fmla="*/ 773 h 2453"/>
                <a:gd name="T86" fmla="*/ 2671 w 2681"/>
                <a:gd name="T87" fmla="*/ 1142 h 2453"/>
                <a:gd name="T88" fmla="*/ 2529 w 2681"/>
                <a:gd name="T89" fmla="*/ 1535 h 2453"/>
                <a:gd name="T90" fmla="*/ 2365 w 2681"/>
                <a:gd name="T91" fmla="*/ 1942 h 2453"/>
                <a:gd name="T92" fmla="*/ 2042 w 2681"/>
                <a:gd name="T93" fmla="*/ 2260 h 2453"/>
                <a:gd name="T94" fmla="*/ 1636 w 2681"/>
                <a:gd name="T95" fmla="*/ 2372 h 2453"/>
                <a:gd name="T96" fmla="*/ 1226 w 2681"/>
                <a:gd name="T97" fmla="*/ 2412 h 2453"/>
                <a:gd name="T98" fmla="*/ 827 w 2681"/>
                <a:gd name="T99" fmla="*/ 2321 h 2453"/>
                <a:gd name="T100" fmla="*/ 472 w 2681"/>
                <a:gd name="T101" fmla="*/ 2030 h 2453"/>
                <a:gd name="T102" fmla="*/ 306 w 2681"/>
                <a:gd name="T103" fmla="*/ 1629 h 2453"/>
                <a:gd name="T104" fmla="*/ 63 w 2681"/>
                <a:gd name="T105" fmla="*/ 1276 h 2453"/>
                <a:gd name="T106" fmla="*/ 23 w 2681"/>
                <a:gd name="T107" fmla="*/ 878 h 2453"/>
                <a:gd name="T108" fmla="*/ 127 w 2681"/>
                <a:gd name="T109" fmla="*/ 461 h 2453"/>
                <a:gd name="T110" fmla="*/ 273 w 2681"/>
                <a:gd name="T111" fmla="*/ 80 h 2453"/>
                <a:gd name="T112" fmla="*/ 584 w 2681"/>
                <a:gd name="T113" fmla="*/ 161 h 2453"/>
                <a:gd name="T114" fmla="*/ 826 w 2681"/>
                <a:gd name="T115" fmla="*/ 84 h 2453"/>
                <a:gd name="T116" fmla="*/ 1070 w 2681"/>
                <a:gd name="T117" fmla="*/ 189 h 2453"/>
                <a:gd name="T118" fmla="*/ 1307 w 2681"/>
                <a:gd name="T119" fmla="*/ 62 h 2453"/>
                <a:gd name="T120" fmla="*/ 1534 w 2681"/>
                <a:gd name="T121" fmla="*/ 224 h 2453"/>
                <a:gd name="T122" fmla="*/ 1745 w 2681"/>
                <a:gd name="T123" fmla="*/ 78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1" h="2453">
                  <a:moveTo>
                    <a:pt x="1610" y="1687"/>
                  </a:moveTo>
                  <a:lnTo>
                    <a:pt x="1594" y="1689"/>
                  </a:lnTo>
                  <a:lnTo>
                    <a:pt x="1579" y="1696"/>
                  </a:lnTo>
                  <a:lnTo>
                    <a:pt x="1567" y="1706"/>
                  </a:lnTo>
                  <a:lnTo>
                    <a:pt x="1558" y="1719"/>
                  </a:lnTo>
                  <a:lnTo>
                    <a:pt x="1553" y="1733"/>
                  </a:lnTo>
                  <a:lnTo>
                    <a:pt x="1551" y="1748"/>
                  </a:lnTo>
                  <a:lnTo>
                    <a:pt x="1553" y="1763"/>
                  </a:lnTo>
                  <a:lnTo>
                    <a:pt x="1559" y="1797"/>
                  </a:lnTo>
                  <a:lnTo>
                    <a:pt x="1560" y="1827"/>
                  </a:lnTo>
                  <a:lnTo>
                    <a:pt x="1556" y="1856"/>
                  </a:lnTo>
                  <a:lnTo>
                    <a:pt x="1547" y="1882"/>
                  </a:lnTo>
                  <a:lnTo>
                    <a:pt x="1534" y="1906"/>
                  </a:lnTo>
                  <a:lnTo>
                    <a:pt x="1519" y="1926"/>
                  </a:lnTo>
                  <a:lnTo>
                    <a:pt x="1501" y="1945"/>
                  </a:lnTo>
                  <a:lnTo>
                    <a:pt x="1481" y="1960"/>
                  </a:lnTo>
                  <a:lnTo>
                    <a:pt x="1462" y="1972"/>
                  </a:lnTo>
                  <a:lnTo>
                    <a:pt x="1440" y="1983"/>
                  </a:lnTo>
                  <a:lnTo>
                    <a:pt x="1416" y="1991"/>
                  </a:lnTo>
                  <a:lnTo>
                    <a:pt x="1391" y="1995"/>
                  </a:lnTo>
                  <a:lnTo>
                    <a:pt x="1365" y="1996"/>
                  </a:lnTo>
                  <a:lnTo>
                    <a:pt x="1339" y="1994"/>
                  </a:lnTo>
                  <a:lnTo>
                    <a:pt x="1312" y="1987"/>
                  </a:lnTo>
                  <a:lnTo>
                    <a:pt x="1286" y="1975"/>
                  </a:lnTo>
                  <a:lnTo>
                    <a:pt x="1260" y="1958"/>
                  </a:lnTo>
                  <a:lnTo>
                    <a:pt x="1237" y="1934"/>
                  </a:lnTo>
                  <a:lnTo>
                    <a:pt x="1225" y="1923"/>
                  </a:lnTo>
                  <a:lnTo>
                    <a:pt x="1212" y="1917"/>
                  </a:lnTo>
                  <a:lnTo>
                    <a:pt x="1196" y="1913"/>
                  </a:lnTo>
                  <a:lnTo>
                    <a:pt x="1181" y="1913"/>
                  </a:lnTo>
                  <a:lnTo>
                    <a:pt x="1166" y="1919"/>
                  </a:lnTo>
                  <a:lnTo>
                    <a:pt x="1153" y="1926"/>
                  </a:lnTo>
                  <a:lnTo>
                    <a:pt x="1142" y="1939"/>
                  </a:lnTo>
                  <a:lnTo>
                    <a:pt x="1136" y="1953"/>
                  </a:lnTo>
                  <a:lnTo>
                    <a:pt x="1133" y="1968"/>
                  </a:lnTo>
                  <a:lnTo>
                    <a:pt x="1133" y="1983"/>
                  </a:lnTo>
                  <a:lnTo>
                    <a:pt x="1138" y="1998"/>
                  </a:lnTo>
                  <a:lnTo>
                    <a:pt x="1147" y="2011"/>
                  </a:lnTo>
                  <a:lnTo>
                    <a:pt x="1175" y="2041"/>
                  </a:lnTo>
                  <a:lnTo>
                    <a:pt x="1204" y="2065"/>
                  </a:lnTo>
                  <a:lnTo>
                    <a:pt x="1235" y="2084"/>
                  </a:lnTo>
                  <a:lnTo>
                    <a:pt x="1268" y="2098"/>
                  </a:lnTo>
                  <a:lnTo>
                    <a:pt x="1301" y="2108"/>
                  </a:lnTo>
                  <a:lnTo>
                    <a:pt x="1334" y="2115"/>
                  </a:lnTo>
                  <a:lnTo>
                    <a:pt x="1368" y="2117"/>
                  </a:lnTo>
                  <a:lnTo>
                    <a:pt x="1408" y="2114"/>
                  </a:lnTo>
                  <a:lnTo>
                    <a:pt x="1447" y="2106"/>
                  </a:lnTo>
                  <a:lnTo>
                    <a:pt x="1483" y="2094"/>
                  </a:lnTo>
                  <a:lnTo>
                    <a:pt x="1518" y="2078"/>
                  </a:lnTo>
                  <a:lnTo>
                    <a:pt x="1547" y="2060"/>
                  </a:lnTo>
                  <a:lnTo>
                    <a:pt x="1574" y="2040"/>
                  </a:lnTo>
                  <a:lnTo>
                    <a:pt x="1599" y="2016"/>
                  </a:lnTo>
                  <a:lnTo>
                    <a:pt x="1622" y="1988"/>
                  </a:lnTo>
                  <a:lnTo>
                    <a:pt x="1641" y="1958"/>
                  </a:lnTo>
                  <a:lnTo>
                    <a:pt x="1658" y="1925"/>
                  </a:lnTo>
                  <a:lnTo>
                    <a:pt x="1670" y="1891"/>
                  </a:lnTo>
                  <a:lnTo>
                    <a:pt x="1677" y="1854"/>
                  </a:lnTo>
                  <a:lnTo>
                    <a:pt x="1679" y="1814"/>
                  </a:lnTo>
                  <a:lnTo>
                    <a:pt x="1676" y="1773"/>
                  </a:lnTo>
                  <a:lnTo>
                    <a:pt x="1667" y="1731"/>
                  </a:lnTo>
                  <a:lnTo>
                    <a:pt x="1661" y="1715"/>
                  </a:lnTo>
                  <a:lnTo>
                    <a:pt x="1651" y="1703"/>
                  </a:lnTo>
                  <a:lnTo>
                    <a:pt x="1639" y="1695"/>
                  </a:lnTo>
                  <a:lnTo>
                    <a:pt x="1625" y="1689"/>
                  </a:lnTo>
                  <a:lnTo>
                    <a:pt x="1610" y="1687"/>
                  </a:lnTo>
                  <a:close/>
                  <a:moveTo>
                    <a:pt x="656" y="1289"/>
                  </a:moveTo>
                  <a:lnTo>
                    <a:pt x="638" y="1293"/>
                  </a:lnTo>
                  <a:lnTo>
                    <a:pt x="621" y="1303"/>
                  </a:lnTo>
                  <a:lnTo>
                    <a:pt x="610" y="1317"/>
                  </a:lnTo>
                  <a:lnTo>
                    <a:pt x="603" y="1335"/>
                  </a:lnTo>
                  <a:lnTo>
                    <a:pt x="602" y="1353"/>
                  </a:lnTo>
                  <a:lnTo>
                    <a:pt x="607" y="1393"/>
                  </a:lnTo>
                  <a:lnTo>
                    <a:pt x="617" y="1430"/>
                  </a:lnTo>
                  <a:lnTo>
                    <a:pt x="632" y="1464"/>
                  </a:lnTo>
                  <a:lnTo>
                    <a:pt x="650" y="1495"/>
                  </a:lnTo>
                  <a:lnTo>
                    <a:pt x="670" y="1522"/>
                  </a:lnTo>
                  <a:lnTo>
                    <a:pt x="694" y="1546"/>
                  </a:lnTo>
                  <a:lnTo>
                    <a:pt x="719" y="1566"/>
                  </a:lnTo>
                  <a:lnTo>
                    <a:pt x="746" y="1585"/>
                  </a:lnTo>
                  <a:lnTo>
                    <a:pt x="775" y="1599"/>
                  </a:lnTo>
                  <a:lnTo>
                    <a:pt x="806" y="1611"/>
                  </a:lnTo>
                  <a:lnTo>
                    <a:pt x="836" y="1620"/>
                  </a:lnTo>
                  <a:lnTo>
                    <a:pt x="866" y="1625"/>
                  </a:lnTo>
                  <a:lnTo>
                    <a:pt x="906" y="1627"/>
                  </a:lnTo>
                  <a:lnTo>
                    <a:pt x="937" y="1626"/>
                  </a:lnTo>
                  <a:lnTo>
                    <a:pt x="967" y="1621"/>
                  </a:lnTo>
                  <a:lnTo>
                    <a:pt x="997" y="1613"/>
                  </a:lnTo>
                  <a:lnTo>
                    <a:pt x="1028" y="1603"/>
                  </a:lnTo>
                  <a:lnTo>
                    <a:pt x="1057" y="1589"/>
                  </a:lnTo>
                  <a:lnTo>
                    <a:pt x="1084" y="1572"/>
                  </a:lnTo>
                  <a:lnTo>
                    <a:pt x="1110" y="1550"/>
                  </a:lnTo>
                  <a:lnTo>
                    <a:pt x="1134" y="1526"/>
                  </a:lnTo>
                  <a:lnTo>
                    <a:pt x="1154" y="1498"/>
                  </a:lnTo>
                  <a:lnTo>
                    <a:pt x="1173" y="1465"/>
                  </a:lnTo>
                  <a:lnTo>
                    <a:pt x="1188" y="1429"/>
                  </a:lnTo>
                  <a:lnTo>
                    <a:pt x="1191" y="1413"/>
                  </a:lnTo>
                  <a:lnTo>
                    <a:pt x="1191" y="1398"/>
                  </a:lnTo>
                  <a:lnTo>
                    <a:pt x="1186" y="1384"/>
                  </a:lnTo>
                  <a:lnTo>
                    <a:pt x="1177" y="1370"/>
                  </a:lnTo>
                  <a:lnTo>
                    <a:pt x="1166" y="1360"/>
                  </a:lnTo>
                  <a:lnTo>
                    <a:pt x="1152" y="1353"/>
                  </a:lnTo>
                  <a:lnTo>
                    <a:pt x="1136" y="1350"/>
                  </a:lnTo>
                  <a:lnTo>
                    <a:pt x="1121" y="1351"/>
                  </a:lnTo>
                  <a:lnTo>
                    <a:pt x="1107" y="1355"/>
                  </a:lnTo>
                  <a:lnTo>
                    <a:pt x="1094" y="1364"/>
                  </a:lnTo>
                  <a:lnTo>
                    <a:pt x="1083" y="1375"/>
                  </a:lnTo>
                  <a:lnTo>
                    <a:pt x="1076" y="1389"/>
                  </a:lnTo>
                  <a:lnTo>
                    <a:pt x="1063" y="1417"/>
                  </a:lnTo>
                  <a:lnTo>
                    <a:pt x="1048" y="1441"/>
                  </a:lnTo>
                  <a:lnTo>
                    <a:pt x="1031" y="1461"/>
                  </a:lnTo>
                  <a:lnTo>
                    <a:pt x="1011" y="1476"/>
                  </a:lnTo>
                  <a:lnTo>
                    <a:pt x="991" y="1488"/>
                  </a:lnTo>
                  <a:lnTo>
                    <a:pt x="969" y="1498"/>
                  </a:lnTo>
                  <a:lnTo>
                    <a:pt x="946" y="1503"/>
                  </a:lnTo>
                  <a:lnTo>
                    <a:pt x="924" y="1506"/>
                  </a:lnTo>
                  <a:lnTo>
                    <a:pt x="902" y="1508"/>
                  </a:lnTo>
                  <a:lnTo>
                    <a:pt x="880" y="1505"/>
                  </a:lnTo>
                  <a:lnTo>
                    <a:pt x="860" y="1502"/>
                  </a:lnTo>
                  <a:lnTo>
                    <a:pt x="839" y="1496"/>
                  </a:lnTo>
                  <a:lnTo>
                    <a:pt x="817" y="1487"/>
                  </a:lnTo>
                  <a:lnTo>
                    <a:pt x="797" y="1475"/>
                  </a:lnTo>
                  <a:lnTo>
                    <a:pt x="778" y="1461"/>
                  </a:lnTo>
                  <a:lnTo>
                    <a:pt x="761" y="1443"/>
                  </a:lnTo>
                  <a:lnTo>
                    <a:pt x="746" y="1424"/>
                  </a:lnTo>
                  <a:lnTo>
                    <a:pt x="734" y="1400"/>
                  </a:lnTo>
                  <a:lnTo>
                    <a:pt x="725" y="1374"/>
                  </a:lnTo>
                  <a:lnTo>
                    <a:pt x="720" y="1343"/>
                  </a:lnTo>
                  <a:lnTo>
                    <a:pt x="716" y="1325"/>
                  </a:lnTo>
                  <a:lnTo>
                    <a:pt x="706" y="1308"/>
                  </a:lnTo>
                  <a:lnTo>
                    <a:pt x="692" y="1298"/>
                  </a:lnTo>
                  <a:lnTo>
                    <a:pt x="675" y="1290"/>
                  </a:lnTo>
                  <a:lnTo>
                    <a:pt x="656" y="1289"/>
                  </a:lnTo>
                  <a:close/>
                  <a:moveTo>
                    <a:pt x="2129" y="1149"/>
                  </a:moveTo>
                  <a:lnTo>
                    <a:pt x="2113" y="1152"/>
                  </a:lnTo>
                  <a:lnTo>
                    <a:pt x="2098" y="1158"/>
                  </a:lnTo>
                  <a:lnTo>
                    <a:pt x="2087" y="1169"/>
                  </a:lnTo>
                  <a:lnTo>
                    <a:pt x="2079" y="1181"/>
                  </a:lnTo>
                  <a:lnTo>
                    <a:pt x="2074" y="1196"/>
                  </a:lnTo>
                  <a:lnTo>
                    <a:pt x="2072" y="1212"/>
                  </a:lnTo>
                  <a:lnTo>
                    <a:pt x="2075" y="1228"/>
                  </a:lnTo>
                  <a:lnTo>
                    <a:pt x="2083" y="1261"/>
                  </a:lnTo>
                  <a:lnTo>
                    <a:pt x="2084" y="1291"/>
                  </a:lnTo>
                  <a:lnTo>
                    <a:pt x="2081" y="1319"/>
                  </a:lnTo>
                  <a:lnTo>
                    <a:pt x="2074" y="1345"/>
                  </a:lnTo>
                  <a:lnTo>
                    <a:pt x="2062" y="1370"/>
                  </a:lnTo>
                  <a:lnTo>
                    <a:pt x="2048" y="1391"/>
                  </a:lnTo>
                  <a:lnTo>
                    <a:pt x="2030" y="1411"/>
                  </a:lnTo>
                  <a:lnTo>
                    <a:pt x="2012" y="1426"/>
                  </a:lnTo>
                  <a:lnTo>
                    <a:pt x="1992" y="1440"/>
                  </a:lnTo>
                  <a:lnTo>
                    <a:pt x="1971" y="1451"/>
                  </a:lnTo>
                  <a:lnTo>
                    <a:pt x="1948" y="1459"/>
                  </a:lnTo>
                  <a:lnTo>
                    <a:pt x="1923" y="1465"/>
                  </a:lnTo>
                  <a:lnTo>
                    <a:pt x="1897" y="1467"/>
                  </a:lnTo>
                  <a:lnTo>
                    <a:pt x="1870" y="1466"/>
                  </a:lnTo>
                  <a:lnTo>
                    <a:pt x="1843" y="1460"/>
                  </a:lnTo>
                  <a:lnTo>
                    <a:pt x="1817" y="1449"/>
                  </a:lnTo>
                  <a:lnTo>
                    <a:pt x="1791" y="1433"/>
                  </a:lnTo>
                  <a:lnTo>
                    <a:pt x="1766" y="1410"/>
                  </a:lnTo>
                  <a:lnTo>
                    <a:pt x="1754" y="1399"/>
                  </a:lnTo>
                  <a:lnTo>
                    <a:pt x="1740" y="1393"/>
                  </a:lnTo>
                  <a:lnTo>
                    <a:pt x="1725" y="1390"/>
                  </a:lnTo>
                  <a:lnTo>
                    <a:pt x="1710" y="1391"/>
                  </a:lnTo>
                  <a:lnTo>
                    <a:pt x="1695" y="1397"/>
                  </a:lnTo>
                  <a:lnTo>
                    <a:pt x="1682" y="1406"/>
                  </a:lnTo>
                  <a:lnTo>
                    <a:pt x="1672" y="1418"/>
                  </a:lnTo>
                  <a:lnTo>
                    <a:pt x="1665" y="1433"/>
                  </a:lnTo>
                  <a:lnTo>
                    <a:pt x="1662" y="1448"/>
                  </a:lnTo>
                  <a:lnTo>
                    <a:pt x="1664" y="1463"/>
                  </a:lnTo>
                  <a:lnTo>
                    <a:pt x="1670" y="1477"/>
                  </a:lnTo>
                  <a:lnTo>
                    <a:pt x="1678" y="1491"/>
                  </a:lnTo>
                  <a:lnTo>
                    <a:pt x="1706" y="1517"/>
                  </a:lnTo>
                  <a:lnTo>
                    <a:pt x="1736" y="1540"/>
                  </a:lnTo>
                  <a:lnTo>
                    <a:pt x="1766" y="1558"/>
                  </a:lnTo>
                  <a:lnTo>
                    <a:pt x="1796" y="1571"/>
                  </a:lnTo>
                  <a:lnTo>
                    <a:pt x="1829" y="1580"/>
                  </a:lnTo>
                  <a:lnTo>
                    <a:pt x="1860" y="1586"/>
                  </a:lnTo>
                  <a:lnTo>
                    <a:pt x="1892" y="1587"/>
                  </a:lnTo>
                  <a:lnTo>
                    <a:pt x="1935" y="1584"/>
                  </a:lnTo>
                  <a:lnTo>
                    <a:pt x="1976" y="1575"/>
                  </a:lnTo>
                  <a:lnTo>
                    <a:pt x="2016" y="1561"/>
                  </a:lnTo>
                  <a:lnTo>
                    <a:pt x="2052" y="1542"/>
                  </a:lnTo>
                  <a:lnTo>
                    <a:pt x="2080" y="1524"/>
                  </a:lnTo>
                  <a:lnTo>
                    <a:pt x="2107" y="1502"/>
                  </a:lnTo>
                  <a:lnTo>
                    <a:pt x="2131" y="1477"/>
                  </a:lnTo>
                  <a:lnTo>
                    <a:pt x="2153" y="1449"/>
                  </a:lnTo>
                  <a:lnTo>
                    <a:pt x="2171" y="1418"/>
                  </a:lnTo>
                  <a:lnTo>
                    <a:pt x="2186" y="1386"/>
                  </a:lnTo>
                  <a:lnTo>
                    <a:pt x="2197" y="1350"/>
                  </a:lnTo>
                  <a:lnTo>
                    <a:pt x="2202" y="1313"/>
                  </a:lnTo>
                  <a:lnTo>
                    <a:pt x="2203" y="1273"/>
                  </a:lnTo>
                  <a:lnTo>
                    <a:pt x="2199" y="1232"/>
                  </a:lnTo>
                  <a:lnTo>
                    <a:pt x="2188" y="1190"/>
                  </a:lnTo>
                  <a:lnTo>
                    <a:pt x="2181" y="1176"/>
                  </a:lnTo>
                  <a:lnTo>
                    <a:pt x="2171" y="1164"/>
                  </a:lnTo>
                  <a:lnTo>
                    <a:pt x="2158" y="1155"/>
                  </a:lnTo>
                  <a:lnTo>
                    <a:pt x="2144" y="1150"/>
                  </a:lnTo>
                  <a:lnTo>
                    <a:pt x="2129" y="1149"/>
                  </a:lnTo>
                  <a:close/>
                  <a:moveTo>
                    <a:pt x="1192" y="730"/>
                  </a:moveTo>
                  <a:lnTo>
                    <a:pt x="1174" y="734"/>
                  </a:lnTo>
                  <a:lnTo>
                    <a:pt x="1157" y="745"/>
                  </a:lnTo>
                  <a:lnTo>
                    <a:pt x="1146" y="758"/>
                  </a:lnTo>
                  <a:lnTo>
                    <a:pt x="1139" y="775"/>
                  </a:lnTo>
                  <a:lnTo>
                    <a:pt x="1138" y="795"/>
                  </a:lnTo>
                  <a:lnTo>
                    <a:pt x="1143" y="834"/>
                  </a:lnTo>
                  <a:lnTo>
                    <a:pt x="1153" y="871"/>
                  </a:lnTo>
                  <a:lnTo>
                    <a:pt x="1167" y="905"/>
                  </a:lnTo>
                  <a:lnTo>
                    <a:pt x="1186" y="935"/>
                  </a:lnTo>
                  <a:lnTo>
                    <a:pt x="1206" y="963"/>
                  </a:lnTo>
                  <a:lnTo>
                    <a:pt x="1230" y="986"/>
                  </a:lnTo>
                  <a:lnTo>
                    <a:pt x="1255" y="1008"/>
                  </a:lnTo>
                  <a:lnTo>
                    <a:pt x="1283" y="1026"/>
                  </a:lnTo>
                  <a:lnTo>
                    <a:pt x="1311" y="1041"/>
                  </a:lnTo>
                  <a:lnTo>
                    <a:pt x="1342" y="1052"/>
                  </a:lnTo>
                  <a:lnTo>
                    <a:pt x="1372" y="1060"/>
                  </a:lnTo>
                  <a:lnTo>
                    <a:pt x="1402" y="1066"/>
                  </a:lnTo>
                  <a:lnTo>
                    <a:pt x="1441" y="1068"/>
                  </a:lnTo>
                  <a:lnTo>
                    <a:pt x="1473" y="1067"/>
                  </a:lnTo>
                  <a:lnTo>
                    <a:pt x="1503" y="1063"/>
                  </a:lnTo>
                  <a:lnTo>
                    <a:pt x="1533" y="1055"/>
                  </a:lnTo>
                  <a:lnTo>
                    <a:pt x="1564" y="1044"/>
                  </a:lnTo>
                  <a:lnTo>
                    <a:pt x="1593" y="1030"/>
                  </a:lnTo>
                  <a:lnTo>
                    <a:pt x="1620" y="1013"/>
                  </a:lnTo>
                  <a:lnTo>
                    <a:pt x="1646" y="992"/>
                  </a:lnTo>
                  <a:lnTo>
                    <a:pt x="1670" y="967"/>
                  </a:lnTo>
                  <a:lnTo>
                    <a:pt x="1691" y="939"/>
                  </a:lnTo>
                  <a:lnTo>
                    <a:pt x="1709" y="906"/>
                  </a:lnTo>
                  <a:lnTo>
                    <a:pt x="1724" y="870"/>
                  </a:lnTo>
                  <a:lnTo>
                    <a:pt x="1727" y="855"/>
                  </a:lnTo>
                  <a:lnTo>
                    <a:pt x="1727" y="840"/>
                  </a:lnTo>
                  <a:lnTo>
                    <a:pt x="1722" y="824"/>
                  </a:lnTo>
                  <a:lnTo>
                    <a:pt x="1713" y="811"/>
                  </a:lnTo>
                  <a:lnTo>
                    <a:pt x="1702" y="802"/>
                  </a:lnTo>
                  <a:lnTo>
                    <a:pt x="1688" y="794"/>
                  </a:lnTo>
                  <a:lnTo>
                    <a:pt x="1672" y="791"/>
                  </a:lnTo>
                  <a:lnTo>
                    <a:pt x="1657" y="792"/>
                  </a:lnTo>
                  <a:lnTo>
                    <a:pt x="1643" y="796"/>
                  </a:lnTo>
                  <a:lnTo>
                    <a:pt x="1630" y="805"/>
                  </a:lnTo>
                  <a:lnTo>
                    <a:pt x="1619" y="817"/>
                  </a:lnTo>
                  <a:lnTo>
                    <a:pt x="1612" y="831"/>
                  </a:lnTo>
                  <a:lnTo>
                    <a:pt x="1599" y="858"/>
                  </a:lnTo>
                  <a:lnTo>
                    <a:pt x="1585" y="882"/>
                  </a:lnTo>
                  <a:lnTo>
                    <a:pt x="1567" y="902"/>
                  </a:lnTo>
                  <a:lnTo>
                    <a:pt x="1547" y="918"/>
                  </a:lnTo>
                  <a:lnTo>
                    <a:pt x="1527" y="930"/>
                  </a:lnTo>
                  <a:lnTo>
                    <a:pt x="1505" y="939"/>
                  </a:lnTo>
                  <a:lnTo>
                    <a:pt x="1482" y="945"/>
                  </a:lnTo>
                  <a:lnTo>
                    <a:pt x="1460" y="948"/>
                  </a:lnTo>
                  <a:lnTo>
                    <a:pt x="1438" y="949"/>
                  </a:lnTo>
                  <a:lnTo>
                    <a:pt x="1417" y="947"/>
                  </a:lnTo>
                  <a:lnTo>
                    <a:pt x="1396" y="944"/>
                  </a:lnTo>
                  <a:lnTo>
                    <a:pt x="1375" y="938"/>
                  </a:lnTo>
                  <a:lnTo>
                    <a:pt x="1353" y="929"/>
                  </a:lnTo>
                  <a:lnTo>
                    <a:pt x="1333" y="917"/>
                  </a:lnTo>
                  <a:lnTo>
                    <a:pt x="1314" y="903"/>
                  </a:lnTo>
                  <a:lnTo>
                    <a:pt x="1297" y="885"/>
                  </a:lnTo>
                  <a:lnTo>
                    <a:pt x="1282" y="865"/>
                  </a:lnTo>
                  <a:lnTo>
                    <a:pt x="1270" y="842"/>
                  </a:lnTo>
                  <a:lnTo>
                    <a:pt x="1261" y="815"/>
                  </a:lnTo>
                  <a:lnTo>
                    <a:pt x="1256" y="784"/>
                  </a:lnTo>
                  <a:lnTo>
                    <a:pt x="1252" y="766"/>
                  </a:lnTo>
                  <a:lnTo>
                    <a:pt x="1242" y="750"/>
                  </a:lnTo>
                  <a:lnTo>
                    <a:pt x="1228" y="738"/>
                  </a:lnTo>
                  <a:lnTo>
                    <a:pt x="1211" y="732"/>
                  </a:lnTo>
                  <a:lnTo>
                    <a:pt x="1192" y="730"/>
                  </a:lnTo>
                  <a:close/>
                  <a:moveTo>
                    <a:pt x="884" y="411"/>
                  </a:moveTo>
                  <a:lnTo>
                    <a:pt x="868" y="414"/>
                  </a:lnTo>
                  <a:lnTo>
                    <a:pt x="853" y="421"/>
                  </a:lnTo>
                  <a:lnTo>
                    <a:pt x="841" y="432"/>
                  </a:lnTo>
                  <a:lnTo>
                    <a:pt x="834" y="444"/>
                  </a:lnTo>
                  <a:lnTo>
                    <a:pt x="828" y="459"/>
                  </a:lnTo>
                  <a:lnTo>
                    <a:pt x="827" y="474"/>
                  </a:lnTo>
                  <a:lnTo>
                    <a:pt x="829" y="489"/>
                  </a:lnTo>
                  <a:lnTo>
                    <a:pt x="838" y="522"/>
                  </a:lnTo>
                  <a:lnTo>
                    <a:pt x="840" y="554"/>
                  </a:lnTo>
                  <a:lnTo>
                    <a:pt x="836" y="582"/>
                  </a:lnTo>
                  <a:lnTo>
                    <a:pt x="828" y="608"/>
                  </a:lnTo>
                  <a:lnTo>
                    <a:pt x="816" y="632"/>
                  </a:lnTo>
                  <a:lnTo>
                    <a:pt x="802" y="654"/>
                  </a:lnTo>
                  <a:lnTo>
                    <a:pt x="785" y="673"/>
                  </a:lnTo>
                  <a:lnTo>
                    <a:pt x="767" y="688"/>
                  </a:lnTo>
                  <a:lnTo>
                    <a:pt x="747" y="701"/>
                  </a:lnTo>
                  <a:lnTo>
                    <a:pt x="725" y="712"/>
                  </a:lnTo>
                  <a:lnTo>
                    <a:pt x="703" y="721"/>
                  </a:lnTo>
                  <a:lnTo>
                    <a:pt x="678" y="728"/>
                  </a:lnTo>
                  <a:lnTo>
                    <a:pt x="652" y="730"/>
                  </a:lnTo>
                  <a:lnTo>
                    <a:pt x="625" y="729"/>
                  </a:lnTo>
                  <a:lnTo>
                    <a:pt x="598" y="722"/>
                  </a:lnTo>
                  <a:lnTo>
                    <a:pt x="572" y="711"/>
                  </a:lnTo>
                  <a:lnTo>
                    <a:pt x="546" y="695"/>
                  </a:lnTo>
                  <a:lnTo>
                    <a:pt x="521" y="672"/>
                  </a:lnTo>
                  <a:lnTo>
                    <a:pt x="509" y="662"/>
                  </a:lnTo>
                  <a:lnTo>
                    <a:pt x="495" y="656"/>
                  </a:lnTo>
                  <a:lnTo>
                    <a:pt x="480" y="652"/>
                  </a:lnTo>
                  <a:lnTo>
                    <a:pt x="464" y="654"/>
                  </a:lnTo>
                  <a:lnTo>
                    <a:pt x="449" y="659"/>
                  </a:lnTo>
                  <a:lnTo>
                    <a:pt x="436" y="669"/>
                  </a:lnTo>
                  <a:lnTo>
                    <a:pt x="427" y="681"/>
                  </a:lnTo>
                  <a:lnTo>
                    <a:pt x="420" y="695"/>
                  </a:lnTo>
                  <a:lnTo>
                    <a:pt x="417" y="710"/>
                  </a:lnTo>
                  <a:lnTo>
                    <a:pt x="419" y="725"/>
                  </a:lnTo>
                  <a:lnTo>
                    <a:pt x="424" y="740"/>
                  </a:lnTo>
                  <a:lnTo>
                    <a:pt x="433" y="753"/>
                  </a:lnTo>
                  <a:lnTo>
                    <a:pt x="461" y="780"/>
                  </a:lnTo>
                  <a:lnTo>
                    <a:pt x="490" y="803"/>
                  </a:lnTo>
                  <a:lnTo>
                    <a:pt x="521" y="820"/>
                  </a:lnTo>
                  <a:lnTo>
                    <a:pt x="551" y="833"/>
                  </a:lnTo>
                  <a:lnTo>
                    <a:pt x="584" y="843"/>
                  </a:lnTo>
                  <a:lnTo>
                    <a:pt x="615" y="847"/>
                  </a:lnTo>
                  <a:lnTo>
                    <a:pt x="647" y="849"/>
                  </a:lnTo>
                  <a:lnTo>
                    <a:pt x="690" y="846"/>
                  </a:lnTo>
                  <a:lnTo>
                    <a:pt x="732" y="837"/>
                  </a:lnTo>
                  <a:lnTo>
                    <a:pt x="771" y="823"/>
                  </a:lnTo>
                  <a:lnTo>
                    <a:pt x="807" y="805"/>
                  </a:lnTo>
                  <a:lnTo>
                    <a:pt x="835" y="786"/>
                  </a:lnTo>
                  <a:lnTo>
                    <a:pt x="862" y="765"/>
                  </a:lnTo>
                  <a:lnTo>
                    <a:pt x="886" y="740"/>
                  </a:lnTo>
                  <a:lnTo>
                    <a:pt x="907" y="711"/>
                  </a:lnTo>
                  <a:lnTo>
                    <a:pt x="926" y="681"/>
                  </a:lnTo>
                  <a:lnTo>
                    <a:pt x="941" y="648"/>
                  </a:lnTo>
                  <a:lnTo>
                    <a:pt x="952" y="612"/>
                  </a:lnTo>
                  <a:lnTo>
                    <a:pt x="958" y="575"/>
                  </a:lnTo>
                  <a:lnTo>
                    <a:pt x="958" y="535"/>
                  </a:lnTo>
                  <a:lnTo>
                    <a:pt x="954" y="495"/>
                  </a:lnTo>
                  <a:lnTo>
                    <a:pt x="943" y="452"/>
                  </a:lnTo>
                  <a:lnTo>
                    <a:pt x="935" y="438"/>
                  </a:lnTo>
                  <a:lnTo>
                    <a:pt x="926" y="426"/>
                  </a:lnTo>
                  <a:lnTo>
                    <a:pt x="913" y="418"/>
                  </a:lnTo>
                  <a:lnTo>
                    <a:pt x="899" y="412"/>
                  </a:lnTo>
                  <a:lnTo>
                    <a:pt x="884" y="411"/>
                  </a:lnTo>
                  <a:close/>
                  <a:moveTo>
                    <a:pt x="1856" y="292"/>
                  </a:moveTo>
                  <a:lnTo>
                    <a:pt x="1841" y="293"/>
                  </a:lnTo>
                  <a:lnTo>
                    <a:pt x="1826" y="299"/>
                  </a:lnTo>
                  <a:lnTo>
                    <a:pt x="1814" y="308"/>
                  </a:lnTo>
                  <a:lnTo>
                    <a:pt x="1803" y="320"/>
                  </a:lnTo>
                  <a:lnTo>
                    <a:pt x="1796" y="334"/>
                  </a:lnTo>
                  <a:lnTo>
                    <a:pt x="1786" y="376"/>
                  </a:lnTo>
                  <a:lnTo>
                    <a:pt x="1781" y="418"/>
                  </a:lnTo>
                  <a:lnTo>
                    <a:pt x="1782" y="457"/>
                  </a:lnTo>
                  <a:lnTo>
                    <a:pt x="1789" y="494"/>
                  </a:lnTo>
                  <a:lnTo>
                    <a:pt x="1800" y="530"/>
                  </a:lnTo>
                  <a:lnTo>
                    <a:pt x="1815" y="562"/>
                  </a:lnTo>
                  <a:lnTo>
                    <a:pt x="1833" y="594"/>
                  </a:lnTo>
                  <a:lnTo>
                    <a:pt x="1856" y="621"/>
                  </a:lnTo>
                  <a:lnTo>
                    <a:pt x="1880" y="646"/>
                  </a:lnTo>
                  <a:lnTo>
                    <a:pt x="1907" y="668"/>
                  </a:lnTo>
                  <a:lnTo>
                    <a:pt x="1935" y="686"/>
                  </a:lnTo>
                  <a:lnTo>
                    <a:pt x="1971" y="705"/>
                  </a:lnTo>
                  <a:lnTo>
                    <a:pt x="2010" y="718"/>
                  </a:lnTo>
                  <a:lnTo>
                    <a:pt x="2051" y="726"/>
                  </a:lnTo>
                  <a:lnTo>
                    <a:pt x="2093" y="730"/>
                  </a:lnTo>
                  <a:lnTo>
                    <a:pt x="2124" y="728"/>
                  </a:lnTo>
                  <a:lnTo>
                    <a:pt x="2157" y="722"/>
                  </a:lnTo>
                  <a:lnTo>
                    <a:pt x="2188" y="713"/>
                  </a:lnTo>
                  <a:lnTo>
                    <a:pt x="2220" y="699"/>
                  </a:lnTo>
                  <a:lnTo>
                    <a:pt x="2250" y="682"/>
                  </a:lnTo>
                  <a:lnTo>
                    <a:pt x="2279" y="659"/>
                  </a:lnTo>
                  <a:lnTo>
                    <a:pt x="2307" y="632"/>
                  </a:lnTo>
                  <a:lnTo>
                    <a:pt x="2317" y="619"/>
                  </a:lnTo>
                  <a:lnTo>
                    <a:pt x="2322" y="605"/>
                  </a:lnTo>
                  <a:lnTo>
                    <a:pt x="2323" y="589"/>
                  </a:lnTo>
                  <a:lnTo>
                    <a:pt x="2320" y="574"/>
                  </a:lnTo>
                  <a:lnTo>
                    <a:pt x="2314" y="560"/>
                  </a:lnTo>
                  <a:lnTo>
                    <a:pt x="2303" y="548"/>
                  </a:lnTo>
                  <a:lnTo>
                    <a:pt x="2290" y="538"/>
                  </a:lnTo>
                  <a:lnTo>
                    <a:pt x="2276" y="534"/>
                  </a:lnTo>
                  <a:lnTo>
                    <a:pt x="2261" y="532"/>
                  </a:lnTo>
                  <a:lnTo>
                    <a:pt x="2246" y="535"/>
                  </a:lnTo>
                  <a:lnTo>
                    <a:pt x="2232" y="542"/>
                  </a:lnTo>
                  <a:lnTo>
                    <a:pt x="2220" y="551"/>
                  </a:lnTo>
                  <a:lnTo>
                    <a:pt x="2195" y="574"/>
                  </a:lnTo>
                  <a:lnTo>
                    <a:pt x="2170" y="592"/>
                  </a:lnTo>
                  <a:lnTo>
                    <a:pt x="2143" y="602"/>
                  </a:lnTo>
                  <a:lnTo>
                    <a:pt x="2116" y="609"/>
                  </a:lnTo>
                  <a:lnTo>
                    <a:pt x="2090" y="610"/>
                  </a:lnTo>
                  <a:lnTo>
                    <a:pt x="2064" y="608"/>
                  </a:lnTo>
                  <a:lnTo>
                    <a:pt x="2039" y="602"/>
                  </a:lnTo>
                  <a:lnTo>
                    <a:pt x="2016" y="594"/>
                  </a:lnTo>
                  <a:lnTo>
                    <a:pt x="1994" y="583"/>
                  </a:lnTo>
                  <a:lnTo>
                    <a:pt x="1975" y="570"/>
                  </a:lnTo>
                  <a:lnTo>
                    <a:pt x="1957" y="554"/>
                  </a:lnTo>
                  <a:lnTo>
                    <a:pt x="1939" y="535"/>
                  </a:lnTo>
                  <a:lnTo>
                    <a:pt x="1924" y="513"/>
                  </a:lnTo>
                  <a:lnTo>
                    <a:pt x="1912" y="489"/>
                  </a:lnTo>
                  <a:lnTo>
                    <a:pt x="1904" y="463"/>
                  </a:lnTo>
                  <a:lnTo>
                    <a:pt x="1900" y="434"/>
                  </a:lnTo>
                  <a:lnTo>
                    <a:pt x="1902" y="403"/>
                  </a:lnTo>
                  <a:lnTo>
                    <a:pt x="1910" y="371"/>
                  </a:lnTo>
                  <a:lnTo>
                    <a:pt x="1912" y="354"/>
                  </a:lnTo>
                  <a:lnTo>
                    <a:pt x="1911" y="339"/>
                  </a:lnTo>
                  <a:lnTo>
                    <a:pt x="1906" y="325"/>
                  </a:lnTo>
                  <a:lnTo>
                    <a:pt x="1897" y="312"/>
                  </a:lnTo>
                  <a:lnTo>
                    <a:pt x="1886" y="302"/>
                  </a:lnTo>
                  <a:lnTo>
                    <a:pt x="1871" y="295"/>
                  </a:lnTo>
                  <a:lnTo>
                    <a:pt x="1856" y="292"/>
                  </a:lnTo>
                  <a:close/>
                  <a:moveTo>
                    <a:pt x="1876" y="0"/>
                  </a:moveTo>
                  <a:lnTo>
                    <a:pt x="1906" y="3"/>
                  </a:lnTo>
                  <a:lnTo>
                    <a:pt x="1934" y="12"/>
                  </a:lnTo>
                  <a:lnTo>
                    <a:pt x="1960" y="26"/>
                  </a:lnTo>
                  <a:lnTo>
                    <a:pt x="1983" y="44"/>
                  </a:lnTo>
                  <a:lnTo>
                    <a:pt x="2001" y="68"/>
                  </a:lnTo>
                  <a:lnTo>
                    <a:pt x="2018" y="91"/>
                  </a:lnTo>
                  <a:lnTo>
                    <a:pt x="2040" y="111"/>
                  </a:lnTo>
                  <a:lnTo>
                    <a:pt x="2065" y="127"/>
                  </a:lnTo>
                  <a:lnTo>
                    <a:pt x="2091" y="139"/>
                  </a:lnTo>
                  <a:lnTo>
                    <a:pt x="2119" y="147"/>
                  </a:lnTo>
                  <a:lnTo>
                    <a:pt x="2150" y="150"/>
                  </a:lnTo>
                  <a:lnTo>
                    <a:pt x="2179" y="148"/>
                  </a:lnTo>
                  <a:lnTo>
                    <a:pt x="2207" y="140"/>
                  </a:lnTo>
                  <a:lnTo>
                    <a:pt x="2233" y="129"/>
                  </a:lnTo>
                  <a:lnTo>
                    <a:pt x="2257" y="114"/>
                  </a:lnTo>
                  <a:lnTo>
                    <a:pt x="2323" y="62"/>
                  </a:lnTo>
                  <a:lnTo>
                    <a:pt x="2358" y="88"/>
                  </a:lnTo>
                  <a:lnTo>
                    <a:pt x="2392" y="118"/>
                  </a:lnTo>
                  <a:lnTo>
                    <a:pt x="2421" y="152"/>
                  </a:lnTo>
                  <a:lnTo>
                    <a:pt x="2446" y="189"/>
                  </a:lnTo>
                  <a:lnTo>
                    <a:pt x="2467" y="228"/>
                  </a:lnTo>
                  <a:lnTo>
                    <a:pt x="2483" y="271"/>
                  </a:lnTo>
                  <a:lnTo>
                    <a:pt x="2495" y="314"/>
                  </a:lnTo>
                  <a:lnTo>
                    <a:pt x="2501" y="360"/>
                  </a:lnTo>
                  <a:lnTo>
                    <a:pt x="2536" y="386"/>
                  </a:lnTo>
                  <a:lnTo>
                    <a:pt x="2568" y="414"/>
                  </a:lnTo>
                  <a:lnTo>
                    <a:pt x="2597" y="447"/>
                  </a:lnTo>
                  <a:lnTo>
                    <a:pt x="2621" y="482"/>
                  </a:lnTo>
                  <a:lnTo>
                    <a:pt x="2642" y="520"/>
                  </a:lnTo>
                  <a:lnTo>
                    <a:pt x="2658" y="559"/>
                  </a:lnTo>
                  <a:lnTo>
                    <a:pt x="2670" y="600"/>
                  </a:lnTo>
                  <a:lnTo>
                    <a:pt x="2678" y="644"/>
                  </a:lnTo>
                  <a:lnTo>
                    <a:pt x="2681" y="688"/>
                  </a:lnTo>
                  <a:lnTo>
                    <a:pt x="2678" y="731"/>
                  </a:lnTo>
                  <a:lnTo>
                    <a:pt x="2671" y="773"/>
                  </a:lnTo>
                  <a:lnTo>
                    <a:pt x="2659" y="814"/>
                  </a:lnTo>
                  <a:lnTo>
                    <a:pt x="2644" y="853"/>
                  </a:lnTo>
                  <a:lnTo>
                    <a:pt x="2624" y="891"/>
                  </a:lnTo>
                  <a:lnTo>
                    <a:pt x="2600" y="926"/>
                  </a:lnTo>
                  <a:lnTo>
                    <a:pt x="2573" y="957"/>
                  </a:lnTo>
                  <a:lnTo>
                    <a:pt x="2600" y="990"/>
                  </a:lnTo>
                  <a:lnTo>
                    <a:pt x="2624" y="1025"/>
                  </a:lnTo>
                  <a:lnTo>
                    <a:pt x="2644" y="1062"/>
                  </a:lnTo>
                  <a:lnTo>
                    <a:pt x="2659" y="1101"/>
                  </a:lnTo>
                  <a:lnTo>
                    <a:pt x="2671" y="1142"/>
                  </a:lnTo>
                  <a:lnTo>
                    <a:pt x="2678" y="1183"/>
                  </a:lnTo>
                  <a:lnTo>
                    <a:pt x="2681" y="1227"/>
                  </a:lnTo>
                  <a:lnTo>
                    <a:pt x="2678" y="1273"/>
                  </a:lnTo>
                  <a:lnTo>
                    <a:pt x="2670" y="1316"/>
                  </a:lnTo>
                  <a:lnTo>
                    <a:pt x="2657" y="1360"/>
                  </a:lnTo>
                  <a:lnTo>
                    <a:pt x="2640" y="1400"/>
                  </a:lnTo>
                  <a:lnTo>
                    <a:pt x="2618" y="1438"/>
                  </a:lnTo>
                  <a:lnTo>
                    <a:pt x="2592" y="1474"/>
                  </a:lnTo>
                  <a:lnTo>
                    <a:pt x="2563" y="1506"/>
                  </a:lnTo>
                  <a:lnTo>
                    <a:pt x="2529" y="1535"/>
                  </a:lnTo>
                  <a:lnTo>
                    <a:pt x="2493" y="1560"/>
                  </a:lnTo>
                  <a:lnTo>
                    <a:pt x="2499" y="1602"/>
                  </a:lnTo>
                  <a:lnTo>
                    <a:pt x="2502" y="1646"/>
                  </a:lnTo>
                  <a:lnTo>
                    <a:pt x="2499" y="1695"/>
                  </a:lnTo>
                  <a:lnTo>
                    <a:pt x="2489" y="1743"/>
                  </a:lnTo>
                  <a:lnTo>
                    <a:pt x="2474" y="1788"/>
                  </a:lnTo>
                  <a:lnTo>
                    <a:pt x="2454" y="1832"/>
                  </a:lnTo>
                  <a:lnTo>
                    <a:pt x="2429" y="1872"/>
                  </a:lnTo>
                  <a:lnTo>
                    <a:pt x="2398" y="1908"/>
                  </a:lnTo>
                  <a:lnTo>
                    <a:pt x="2365" y="1942"/>
                  </a:lnTo>
                  <a:lnTo>
                    <a:pt x="2327" y="1970"/>
                  </a:lnTo>
                  <a:lnTo>
                    <a:pt x="2286" y="1994"/>
                  </a:lnTo>
                  <a:lnTo>
                    <a:pt x="2242" y="2012"/>
                  </a:lnTo>
                  <a:lnTo>
                    <a:pt x="2196" y="2025"/>
                  </a:lnTo>
                  <a:lnTo>
                    <a:pt x="2182" y="2072"/>
                  </a:lnTo>
                  <a:lnTo>
                    <a:pt x="2163" y="2117"/>
                  </a:lnTo>
                  <a:lnTo>
                    <a:pt x="2140" y="2158"/>
                  </a:lnTo>
                  <a:lnTo>
                    <a:pt x="2111" y="2196"/>
                  </a:lnTo>
                  <a:lnTo>
                    <a:pt x="2079" y="2230"/>
                  </a:lnTo>
                  <a:lnTo>
                    <a:pt x="2042" y="2260"/>
                  </a:lnTo>
                  <a:lnTo>
                    <a:pt x="2002" y="2285"/>
                  </a:lnTo>
                  <a:lnTo>
                    <a:pt x="1959" y="2306"/>
                  </a:lnTo>
                  <a:lnTo>
                    <a:pt x="1913" y="2321"/>
                  </a:lnTo>
                  <a:lnTo>
                    <a:pt x="1866" y="2330"/>
                  </a:lnTo>
                  <a:lnTo>
                    <a:pt x="1817" y="2333"/>
                  </a:lnTo>
                  <a:lnTo>
                    <a:pt x="1776" y="2331"/>
                  </a:lnTo>
                  <a:lnTo>
                    <a:pt x="1736" y="2325"/>
                  </a:lnTo>
                  <a:lnTo>
                    <a:pt x="1697" y="2314"/>
                  </a:lnTo>
                  <a:lnTo>
                    <a:pt x="1667" y="2345"/>
                  </a:lnTo>
                  <a:lnTo>
                    <a:pt x="1636" y="2372"/>
                  </a:lnTo>
                  <a:lnTo>
                    <a:pt x="1601" y="2396"/>
                  </a:lnTo>
                  <a:lnTo>
                    <a:pt x="1565" y="2417"/>
                  </a:lnTo>
                  <a:lnTo>
                    <a:pt x="1526" y="2432"/>
                  </a:lnTo>
                  <a:lnTo>
                    <a:pt x="1484" y="2444"/>
                  </a:lnTo>
                  <a:lnTo>
                    <a:pt x="1443" y="2451"/>
                  </a:lnTo>
                  <a:lnTo>
                    <a:pt x="1400" y="2453"/>
                  </a:lnTo>
                  <a:lnTo>
                    <a:pt x="1355" y="2451"/>
                  </a:lnTo>
                  <a:lnTo>
                    <a:pt x="1309" y="2442"/>
                  </a:lnTo>
                  <a:lnTo>
                    <a:pt x="1266" y="2429"/>
                  </a:lnTo>
                  <a:lnTo>
                    <a:pt x="1226" y="2412"/>
                  </a:lnTo>
                  <a:lnTo>
                    <a:pt x="1187" y="2389"/>
                  </a:lnTo>
                  <a:lnTo>
                    <a:pt x="1151" y="2363"/>
                  </a:lnTo>
                  <a:lnTo>
                    <a:pt x="1118" y="2331"/>
                  </a:lnTo>
                  <a:lnTo>
                    <a:pt x="1089" y="2296"/>
                  </a:lnTo>
                  <a:lnTo>
                    <a:pt x="1050" y="2313"/>
                  </a:lnTo>
                  <a:lnTo>
                    <a:pt x="1009" y="2325"/>
                  </a:lnTo>
                  <a:lnTo>
                    <a:pt x="967" y="2331"/>
                  </a:lnTo>
                  <a:lnTo>
                    <a:pt x="924" y="2333"/>
                  </a:lnTo>
                  <a:lnTo>
                    <a:pt x="874" y="2330"/>
                  </a:lnTo>
                  <a:lnTo>
                    <a:pt x="827" y="2321"/>
                  </a:lnTo>
                  <a:lnTo>
                    <a:pt x="782" y="2306"/>
                  </a:lnTo>
                  <a:lnTo>
                    <a:pt x="738" y="2286"/>
                  </a:lnTo>
                  <a:lnTo>
                    <a:pt x="698" y="2261"/>
                  </a:lnTo>
                  <a:lnTo>
                    <a:pt x="663" y="2231"/>
                  </a:lnTo>
                  <a:lnTo>
                    <a:pt x="629" y="2197"/>
                  </a:lnTo>
                  <a:lnTo>
                    <a:pt x="601" y="2159"/>
                  </a:lnTo>
                  <a:lnTo>
                    <a:pt x="577" y="2118"/>
                  </a:lnTo>
                  <a:lnTo>
                    <a:pt x="559" y="2072"/>
                  </a:lnTo>
                  <a:lnTo>
                    <a:pt x="513" y="2054"/>
                  </a:lnTo>
                  <a:lnTo>
                    <a:pt x="472" y="2030"/>
                  </a:lnTo>
                  <a:lnTo>
                    <a:pt x="434" y="2001"/>
                  </a:lnTo>
                  <a:lnTo>
                    <a:pt x="399" y="1968"/>
                  </a:lnTo>
                  <a:lnTo>
                    <a:pt x="370" y="1932"/>
                  </a:lnTo>
                  <a:lnTo>
                    <a:pt x="345" y="1892"/>
                  </a:lnTo>
                  <a:lnTo>
                    <a:pt x="325" y="1848"/>
                  </a:lnTo>
                  <a:lnTo>
                    <a:pt x="311" y="1802"/>
                  </a:lnTo>
                  <a:lnTo>
                    <a:pt x="301" y="1755"/>
                  </a:lnTo>
                  <a:lnTo>
                    <a:pt x="298" y="1706"/>
                  </a:lnTo>
                  <a:lnTo>
                    <a:pt x="300" y="1667"/>
                  </a:lnTo>
                  <a:lnTo>
                    <a:pt x="306" y="1629"/>
                  </a:lnTo>
                  <a:lnTo>
                    <a:pt x="315" y="1592"/>
                  </a:lnTo>
                  <a:lnTo>
                    <a:pt x="271" y="1573"/>
                  </a:lnTo>
                  <a:lnTo>
                    <a:pt x="231" y="1549"/>
                  </a:lnTo>
                  <a:lnTo>
                    <a:pt x="194" y="1521"/>
                  </a:lnTo>
                  <a:lnTo>
                    <a:pt x="160" y="1488"/>
                  </a:lnTo>
                  <a:lnTo>
                    <a:pt x="131" y="1451"/>
                  </a:lnTo>
                  <a:lnTo>
                    <a:pt x="106" y="1412"/>
                  </a:lnTo>
                  <a:lnTo>
                    <a:pt x="87" y="1369"/>
                  </a:lnTo>
                  <a:lnTo>
                    <a:pt x="72" y="1324"/>
                  </a:lnTo>
                  <a:lnTo>
                    <a:pt x="63" y="1276"/>
                  </a:lnTo>
                  <a:lnTo>
                    <a:pt x="61" y="1227"/>
                  </a:lnTo>
                  <a:lnTo>
                    <a:pt x="63" y="1184"/>
                  </a:lnTo>
                  <a:lnTo>
                    <a:pt x="69" y="1142"/>
                  </a:lnTo>
                  <a:lnTo>
                    <a:pt x="81" y="1102"/>
                  </a:lnTo>
                  <a:lnTo>
                    <a:pt x="96" y="1063"/>
                  </a:lnTo>
                  <a:lnTo>
                    <a:pt x="116" y="1025"/>
                  </a:lnTo>
                  <a:lnTo>
                    <a:pt x="87" y="992"/>
                  </a:lnTo>
                  <a:lnTo>
                    <a:pt x="62" y="957"/>
                  </a:lnTo>
                  <a:lnTo>
                    <a:pt x="40" y="918"/>
                  </a:lnTo>
                  <a:lnTo>
                    <a:pt x="23" y="878"/>
                  </a:lnTo>
                  <a:lnTo>
                    <a:pt x="11" y="836"/>
                  </a:lnTo>
                  <a:lnTo>
                    <a:pt x="3" y="793"/>
                  </a:lnTo>
                  <a:lnTo>
                    <a:pt x="0" y="748"/>
                  </a:lnTo>
                  <a:lnTo>
                    <a:pt x="3" y="701"/>
                  </a:lnTo>
                  <a:lnTo>
                    <a:pt x="12" y="657"/>
                  </a:lnTo>
                  <a:lnTo>
                    <a:pt x="25" y="612"/>
                  </a:lnTo>
                  <a:lnTo>
                    <a:pt x="43" y="571"/>
                  </a:lnTo>
                  <a:lnTo>
                    <a:pt x="67" y="532"/>
                  </a:lnTo>
                  <a:lnTo>
                    <a:pt x="94" y="495"/>
                  </a:lnTo>
                  <a:lnTo>
                    <a:pt x="127" y="461"/>
                  </a:lnTo>
                  <a:lnTo>
                    <a:pt x="121" y="425"/>
                  </a:lnTo>
                  <a:lnTo>
                    <a:pt x="120" y="389"/>
                  </a:lnTo>
                  <a:lnTo>
                    <a:pt x="122" y="342"/>
                  </a:lnTo>
                  <a:lnTo>
                    <a:pt x="131" y="298"/>
                  </a:lnTo>
                  <a:lnTo>
                    <a:pt x="144" y="255"/>
                  </a:lnTo>
                  <a:lnTo>
                    <a:pt x="161" y="214"/>
                  </a:lnTo>
                  <a:lnTo>
                    <a:pt x="183" y="176"/>
                  </a:lnTo>
                  <a:lnTo>
                    <a:pt x="209" y="141"/>
                  </a:lnTo>
                  <a:lnTo>
                    <a:pt x="239" y="110"/>
                  </a:lnTo>
                  <a:lnTo>
                    <a:pt x="273" y="80"/>
                  </a:lnTo>
                  <a:lnTo>
                    <a:pt x="310" y="110"/>
                  </a:lnTo>
                  <a:lnTo>
                    <a:pt x="348" y="138"/>
                  </a:lnTo>
                  <a:lnTo>
                    <a:pt x="388" y="165"/>
                  </a:lnTo>
                  <a:lnTo>
                    <a:pt x="414" y="178"/>
                  </a:lnTo>
                  <a:lnTo>
                    <a:pt x="442" y="187"/>
                  </a:lnTo>
                  <a:lnTo>
                    <a:pt x="471" y="191"/>
                  </a:lnTo>
                  <a:lnTo>
                    <a:pt x="500" y="190"/>
                  </a:lnTo>
                  <a:lnTo>
                    <a:pt x="529" y="185"/>
                  </a:lnTo>
                  <a:lnTo>
                    <a:pt x="558" y="175"/>
                  </a:lnTo>
                  <a:lnTo>
                    <a:pt x="584" y="161"/>
                  </a:lnTo>
                  <a:lnTo>
                    <a:pt x="606" y="142"/>
                  </a:lnTo>
                  <a:lnTo>
                    <a:pt x="627" y="121"/>
                  </a:lnTo>
                  <a:lnTo>
                    <a:pt x="645" y="99"/>
                  </a:lnTo>
                  <a:lnTo>
                    <a:pt x="667" y="82"/>
                  </a:lnTo>
                  <a:lnTo>
                    <a:pt x="691" y="69"/>
                  </a:lnTo>
                  <a:lnTo>
                    <a:pt x="717" y="62"/>
                  </a:lnTo>
                  <a:lnTo>
                    <a:pt x="745" y="60"/>
                  </a:lnTo>
                  <a:lnTo>
                    <a:pt x="773" y="63"/>
                  </a:lnTo>
                  <a:lnTo>
                    <a:pt x="800" y="70"/>
                  </a:lnTo>
                  <a:lnTo>
                    <a:pt x="826" y="84"/>
                  </a:lnTo>
                  <a:lnTo>
                    <a:pt x="848" y="102"/>
                  </a:lnTo>
                  <a:lnTo>
                    <a:pt x="867" y="124"/>
                  </a:lnTo>
                  <a:lnTo>
                    <a:pt x="885" y="146"/>
                  </a:lnTo>
                  <a:lnTo>
                    <a:pt x="906" y="164"/>
                  </a:lnTo>
                  <a:lnTo>
                    <a:pt x="930" y="179"/>
                  </a:lnTo>
                  <a:lnTo>
                    <a:pt x="956" y="190"/>
                  </a:lnTo>
                  <a:lnTo>
                    <a:pt x="984" y="197"/>
                  </a:lnTo>
                  <a:lnTo>
                    <a:pt x="1013" y="199"/>
                  </a:lnTo>
                  <a:lnTo>
                    <a:pt x="1042" y="197"/>
                  </a:lnTo>
                  <a:lnTo>
                    <a:pt x="1070" y="189"/>
                  </a:lnTo>
                  <a:lnTo>
                    <a:pt x="1096" y="179"/>
                  </a:lnTo>
                  <a:lnTo>
                    <a:pt x="1120" y="164"/>
                  </a:lnTo>
                  <a:lnTo>
                    <a:pt x="1141" y="146"/>
                  </a:lnTo>
                  <a:lnTo>
                    <a:pt x="1159" y="124"/>
                  </a:lnTo>
                  <a:lnTo>
                    <a:pt x="1178" y="102"/>
                  </a:lnTo>
                  <a:lnTo>
                    <a:pt x="1200" y="84"/>
                  </a:lnTo>
                  <a:lnTo>
                    <a:pt x="1226" y="70"/>
                  </a:lnTo>
                  <a:lnTo>
                    <a:pt x="1253" y="63"/>
                  </a:lnTo>
                  <a:lnTo>
                    <a:pt x="1281" y="60"/>
                  </a:lnTo>
                  <a:lnTo>
                    <a:pt x="1307" y="62"/>
                  </a:lnTo>
                  <a:lnTo>
                    <a:pt x="1332" y="69"/>
                  </a:lnTo>
                  <a:lnTo>
                    <a:pt x="1356" y="80"/>
                  </a:lnTo>
                  <a:lnTo>
                    <a:pt x="1376" y="96"/>
                  </a:lnTo>
                  <a:lnTo>
                    <a:pt x="1395" y="114"/>
                  </a:lnTo>
                  <a:lnTo>
                    <a:pt x="1410" y="136"/>
                  </a:lnTo>
                  <a:lnTo>
                    <a:pt x="1428" y="162"/>
                  </a:lnTo>
                  <a:lnTo>
                    <a:pt x="1451" y="184"/>
                  </a:lnTo>
                  <a:lnTo>
                    <a:pt x="1476" y="202"/>
                  </a:lnTo>
                  <a:lnTo>
                    <a:pt x="1504" y="215"/>
                  </a:lnTo>
                  <a:lnTo>
                    <a:pt x="1534" y="224"/>
                  </a:lnTo>
                  <a:lnTo>
                    <a:pt x="1566" y="226"/>
                  </a:lnTo>
                  <a:lnTo>
                    <a:pt x="1583" y="225"/>
                  </a:lnTo>
                  <a:lnTo>
                    <a:pt x="1612" y="220"/>
                  </a:lnTo>
                  <a:lnTo>
                    <a:pt x="1640" y="210"/>
                  </a:lnTo>
                  <a:lnTo>
                    <a:pt x="1665" y="196"/>
                  </a:lnTo>
                  <a:lnTo>
                    <a:pt x="1688" y="177"/>
                  </a:lnTo>
                  <a:lnTo>
                    <a:pt x="1708" y="155"/>
                  </a:lnTo>
                  <a:lnTo>
                    <a:pt x="1724" y="130"/>
                  </a:lnTo>
                  <a:lnTo>
                    <a:pt x="1735" y="103"/>
                  </a:lnTo>
                  <a:lnTo>
                    <a:pt x="1745" y="78"/>
                  </a:lnTo>
                  <a:lnTo>
                    <a:pt x="1761" y="55"/>
                  </a:lnTo>
                  <a:lnTo>
                    <a:pt x="1779" y="37"/>
                  </a:lnTo>
                  <a:lnTo>
                    <a:pt x="1800" y="22"/>
                  </a:lnTo>
                  <a:lnTo>
                    <a:pt x="1823" y="10"/>
                  </a:lnTo>
                  <a:lnTo>
                    <a:pt x="1849" y="3"/>
                  </a:lnTo>
                  <a:lnTo>
                    <a:pt x="18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3510545" y="4268788"/>
            <a:ext cx="484188" cy="479425"/>
            <a:chOff x="3460750" y="4268788"/>
            <a:chExt cx="484188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2" name="Freeform 206"/>
            <p:cNvSpPr>
              <a:spLocks noEditPoints="1"/>
            </p:cNvSpPr>
            <p:nvPr/>
          </p:nvSpPr>
          <p:spPr bwMode="auto">
            <a:xfrm>
              <a:off x="3460750" y="4268788"/>
              <a:ext cx="484188" cy="479425"/>
            </a:xfrm>
            <a:custGeom>
              <a:avLst/>
              <a:gdLst>
                <a:gd name="T0" fmla="*/ 714 w 3357"/>
                <a:gd name="T1" fmla="*/ 2294 h 3322"/>
                <a:gd name="T2" fmla="*/ 1372 w 3357"/>
                <a:gd name="T3" fmla="*/ 2664 h 3322"/>
                <a:gd name="T4" fmla="*/ 1461 w 3357"/>
                <a:gd name="T5" fmla="*/ 2592 h 3322"/>
                <a:gd name="T6" fmla="*/ 1005 w 3357"/>
                <a:gd name="T7" fmla="*/ 2344 h 3322"/>
                <a:gd name="T8" fmla="*/ 459 w 3357"/>
                <a:gd name="T9" fmla="*/ 1832 h 3322"/>
                <a:gd name="T10" fmla="*/ 508 w 3357"/>
                <a:gd name="T11" fmla="*/ 2070 h 3322"/>
                <a:gd name="T12" fmla="*/ 648 w 3357"/>
                <a:gd name="T13" fmla="*/ 2117 h 3322"/>
                <a:gd name="T14" fmla="*/ 536 w 3357"/>
                <a:gd name="T15" fmla="*/ 1850 h 3322"/>
                <a:gd name="T16" fmla="*/ 1553 w 3357"/>
                <a:gd name="T17" fmla="*/ 729 h 3322"/>
                <a:gd name="T18" fmla="*/ 1379 w 3357"/>
                <a:gd name="T19" fmla="*/ 751 h 3322"/>
                <a:gd name="T20" fmla="*/ 1192 w 3357"/>
                <a:gd name="T21" fmla="*/ 783 h 3322"/>
                <a:gd name="T22" fmla="*/ 1256 w 3357"/>
                <a:gd name="T23" fmla="*/ 921 h 3322"/>
                <a:gd name="T24" fmla="*/ 1235 w 3357"/>
                <a:gd name="T25" fmla="*/ 1065 h 3322"/>
                <a:gd name="T26" fmla="*/ 1060 w 3357"/>
                <a:gd name="T27" fmla="*/ 1213 h 3322"/>
                <a:gd name="T28" fmla="*/ 811 w 3357"/>
                <a:gd name="T29" fmla="*/ 1152 h 3322"/>
                <a:gd name="T30" fmla="*/ 705 w 3357"/>
                <a:gd name="T31" fmla="*/ 1144 h 3322"/>
                <a:gd name="T32" fmla="*/ 587 w 3357"/>
                <a:gd name="T33" fmla="*/ 1275 h 3322"/>
                <a:gd name="T34" fmla="*/ 521 w 3357"/>
                <a:gd name="T35" fmla="*/ 1460 h 3322"/>
                <a:gd name="T36" fmla="*/ 2722 w 3357"/>
                <a:gd name="T37" fmla="*/ 1353 h 3322"/>
                <a:gd name="T38" fmla="*/ 2626 w 3357"/>
                <a:gd name="T39" fmla="*/ 1195 h 3322"/>
                <a:gd name="T40" fmla="*/ 2392 w 3357"/>
                <a:gd name="T41" fmla="*/ 1403 h 3322"/>
                <a:gd name="T42" fmla="*/ 2339 w 3357"/>
                <a:gd name="T43" fmla="*/ 1300 h 3322"/>
                <a:gd name="T44" fmla="*/ 2318 w 3357"/>
                <a:gd name="T45" fmla="*/ 1328 h 3322"/>
                <a:gd name="T46" fmla="*/ 2209 w 3357"/>
                <a:gd name="T47" fmla="*/ 1291 h 3322"/>
                <a:gd name="T48" fmla="*/ 2259 w 3357"/>
                <a:gd name="T49" fmla="*/ 848 h 3322"/>
                <a:gd name="T50" fmla="*/ 2091 w 3357"/>
                <a:gd name="T51" fmla="*/ 790 h 3322"/>
                <a:gd name="T52" fmla="*/ 1903 w 3357"/>
                <a:gd name="T53" fmla="*/ 753 h 3322"/>
                <a:gd name="T54" fmla="*/ 1729 w 3357"/>
                <a:gd name="T55" fmla="*/ 730 h 3322"/>
                <a:gd name="T56" fmla="*/ 2764 w 3357"/>
                <a:gd name="T57" fmla="*/ 36 h 3322"/>
                <a:gd name="T58" fmla="*/ 2531 w 3357"/>
                <a:gd name="T59" fmla="*/ 892 h 3322"/>
                <a:gd name="T60" fmla="*/ 3299 w 3357"/>
                <a:gd name="T61" fmla="*/ 48 h 3322"/>
                <a:gd name="T62" fmla="*/ 2706 w 3357"/>
                <a:gd name="T63" fmla="*/ 1021 h 3322"/>
                <a:gd name="T64" fmla="*/ 2827 w 3357"/>
                <a:gd name="T65" fmla="*/ 1168 h 3322"/>
                <a:gd name="T66" fmla="*/ 2914 w 3357"/>
                <a:gd name="T67" fmla="*/ 1317 h 3322"/>
                <a:gd name="T68" fmla="*/ 2978 w 3357"/>
                <a:gd name="T69" fmla="*/ 1473 h 3322"/>
                <a:gd name="T70" fmla="*/ 3257 w 3357"/>
                <a:gd name="T71" fmla="*/ 1535 h 3322"/>
                <a:gd name="T72" fmla="*/ 3242 w 3357"/>
                <a:gd name="T73" fmla="*/ 1952 h 3322"/>
                <a:gd name="T74" fmla="*/ 2885 w 3357"/>
                <a:gd name="T75" fmla="*/ 2450 h 3322"/>
                <a:gd name="T76" fmla="*/ 2316 w 3357"/>
                <a:gd name="T77" fmla="*/ 2789 h 3322"/>
                <a:gd name="T78" fmla="*/ 2199 w 3357"/>
                <a:gd name="T79" fmla="*/ 3040 h 3322"/>
                <a:gd name="T80" fmla="*/ 2211 w 3357"/>
                <a:gd name="T81" fmla="*/ 3268 h 3322"/>
                <a:gd name="T82" fmla="*/ 1128 w 3357"/>
                <a:gd name="T83" fmla="*/ 3302 h 3322"/>
                <a:gd name="T84" fmla="*/ 1075 w 3357"/>
                <a:gd name="T85" fmla="*/ 3096 h 3322"/>
                <a:gd name="T86" fmla="*/ 1042 w 3357"/>
                <a:gd name="T87" fmla="*/ 2841 h 3322"/>
                <a:gd name="T88" fmla="*/ 530 w 3357"/>
                <a:gd name="T89" fmla="*/ 2537 h 3322"/>
                <a:gd name="T90" fmla="*/ 110 w 3357"/>
                <a:gd name="T91" fmla="*/ 2081 h 3322"/>
                <a:gd name="T92" fmla="*/ 14 w 3357"/>
                <a:gd name="T93" fmla="*/ 1578 h 3322"/>
                <a:gd name="T94" fmla="*/ 320 w 3357"/>
                <a:gd name="T95" fmla="*/ 1481 h 3322"/>
                <a:gd name="T96" fmla="*/ 367 w 3357"/>
                <a:gd name="T97" fmla="*/ 1354 h 3322"/>
                <a:gd name="T98" fmla="*/ 449 w 3357"/>
                <a:gd name="T99" fmla="*/ 1205 h 3322"/>
                <a:gd name="T100" fmla="*/ 563 w 3357"/>
                <a:gd name="T101" fmla="*/ 1047 h 3322"/>
                <a:gd name="T102" fmla="*/ 676 w 3357"/>
                <a:gd name="T103" fmla="*/ 928 h 3322"/>
                <a:gd name="T104" fmla="*/ 683 w 3357"/>
                <a:gd name="T105" fmla="*/ 585 h 3322"/>
                <a:gd name="T106" fmla="*/ 844 w 3357"/>
                <a:gd name="T107" fmla="*/ 466 h 3322"/>
                <a:gd name="T108" fmla="*/ 1157 w 3357"/>
                <a:gd name="T109" fmla="*/ 633 h 3322"/>
                <a:gd name="T110" fmla="*/ 1352 w 3357"/>
                <a:gd name="T111" fmla="*/ 583 h 3322"/>
                <a:gd name="T112" fmla="*/ 1530 w 3357"/>
                <a:gd name="T113" fmla="*/ 558 h 3322"/>
                <a:gd name="T114" fmla="*/ 1721 w 3357"/>
                <a:gd name="T115" fmla="*/ 564 h 3322"/>
                <a:gd name="T116" fmla="*/ 1896 w 3357"/>
                <a:gd name="T117" fmla="*/ 585 h 3322"/>
                <a:gd name="T118" fmla="*/ 2077 w 3357"/>
                <a:gd name="T119" fmla="*/ 645 h 3322"/>
                <a:gd name="T120" fmla="*/ 2238 w 3357"/>
                <a:gd name="T121" fmla="*/ 708 h 3322"/>
                <a:gd name="T122" fmla="*/ 2642 w 3357"/>
                <a:gd name="T123" fmla="*/ 43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57" h="3322">
                  <a:moveTo>
                    <a:pt x="764" y="2191"/>
                  </a:moveTo>
                  <a:lnTo>
                    <a:pt x="747" y="2195"/>
                  </a:lnTo>
                  <a:lnTo>
                    <a:pt x="731" y="2202"/>
                  </a:lnTo>
                  <a:lnTo>
                    <a:pt x="718" y="2214"/>
                  </a:lnTo>
                  <a:lnTo>
                    <a:pt x="709" y="2229"/>
                  </a:lnTo>
                  <a:lnTo>
                    <a:pt x="704" y="2245"/>
                  </a:lnTo>
                  <a:lnTo>
                    <a:pt x="703" y="2262"/>
                  </a:lnTo>
                  <a:lnTo>
                    <a:pt x="707" y="2278"/>
                  </a:lnTo>
                  <a:lnTo>
                    <a:pt x="714" y="2294"/>
                  </a:lnTo>
                  <a:lnTo>
                    <a:pt x="727" y="2306"/>
                  </a:lnTo>
                  <a:lnTo>
                    <a:pt x="792" y="2358"/>
                  </a:lnTo>
                  <a:lnTo>
                    <a:pt x="860" y="2407"/>
                  </a:lnTo>
                  <a:lnTo>
                    <a:pt x="933" y="2455"/>
                  </a:lnTo>
                  <a:lnTo>
                    <a:pt x="1011" y="2499"/>
                  </a:lnTo>
                  <a:lnTo>
                    <a:pt x="1093" y="2542"/>
                  </a:lnTo>
                  <a:lnTo>
                    <a:pt x="1180" y="2584"/>
                  </a:lnTo>
                  <a:lnTo>
                    <a:pt x="1273" y="2625"/>
                  </a:lnTo>
                  <a:lnTo>
                    <a:pt x="1372" y="2664"/>
                  </a:lnTo>
                  <a:lnTo>
                    <a:pt x="1383" y="2667"/>
                  </a:lnTo>
                  <a:lnTo>
                    <a:pt x="1396" y="2668"/>
                  </a:lnTo>
                  <a:lnTo>
                    <a:pt x="1412" y="2666"/>
                  </a:lnTo>
                  <a:lnTo>
                    <a:pt x="1425" y="2661"/>
                  </a:lnTo>
                  <a:lnTo>
                    <a:pt x="1439" y="2653"/>
                  </a:lnTo>
                  <a:lnTo>
                    <a:pt x="1449" y="2640"/>
                  </a:lnTo>
                  <a:lnTo>
                    <a:pt x="1457" y="2627"/>
                  </a:lnTo>
                  <a:lnTo>
                    <a:pt x="1461" y="2609"/>
                  </a:lnTo>
                  <a:lnTo>
                    <a:pt x="1461" y="2592"/>
                  </a:lnTo>
                  <a:lnTo>
                    <a:pt x="1456" y="2577"/>
                  </a:lnTo>
                  <a:lnTo>
                    <a:pt x="1447" y="2562"/>
                  </a:lnTo>
                  <a:lnTo>
                    <a:pt x="1435" y="2551"/>
                  </a:lnTo>
                  <a:lnTo>
                    <a:pt x="1419" y="2542"/>
                  </a:lnTo>
                  <a:lnTo>
                    <a:pt x="1325" y="2505"/>
                  </a:lnTo>
                  <a:lnTo>
                    <a:pt x="1238" y="2466"/>
                  </a:lnTo>
                  <a:lnTo>
                    <a:pt x="1155" y="2426"/>
                  </a:lnTo>
                  <a:lnTo>
                    <a:pt x="1078" y="2386"/>
                  </a:lnTo>
                  <a:lnTo>
                    <a:pt x="1005" y="2344"/>
                  </a:lnTo>
                  <a:lnTo>
                    <a:pt x="936" y="2300"/>
                  </a:lnTo>
                  <a:lnTo>
                    <a:pt x="872" y="2254"/>
                  </a:lnTo>
                  <a:lnTo>
                    <a:pt x="811" y="2206"/>
                  </a:lnTo>
                  <a:lnTo>
                    <a:pt x="796" y="2197"/>
                  </a:lnTo>
                  <a:lnTo>
                    <a:pt x="780" y="2192"/>
                  </a:lnTo>
                  <a:lnTo>
                    <a:pt x="764" y="2191"/>
                  </a:lnTo>
                  <a:close/>
                  <a:moveTo>
                    <a:pt x="493" y="1826"/>
                  </a:moveTo>
                  <a:lnTo>
                    <a:pt x="476" y="1826"/>
                  </a:lnTo>
                  <a:lnTo>
                    <a:pt x="459" y="1832"/>
                  </a:lnTo>
                  <a:lnTo>
                    <a:pt x="444" y="1841"/>
                  </a:lnTo>
                  <a:lnTo>
                    <a:pt x="432" y="1854"/>
                  </a:lnTo>
                  <a:lnTo>
                    <a:pt x="424" y="1868"/>
                  </a:lnTo>
                  <a:lnTo>
                    <a:pt x="420" y="1884"/>
                  </a:lnTo>
                  <a:lnTo>
                    <a:pt x="420" y="1902"/>
                  </a:lnTo>
                  <a:lnTo>
                    <a:pt x="425" y="1918"/>
                  </a:lnTo>
                  <a:lnTo>
                    <a:pt x="449" y="1970"/>
                  </a:lnTo>
                  <a:lnTo>
                    <a:pt x="478" y="2021"/>
                  </a:lnTo>
                  <a:lnTo>
                    <a:pt x="508" y="2070"/>
                  </a:lnTo>
                  <a:lnTo>
                    <a:pt x="543" y="2117"/>
                  </a:lnTo>
                  <a:lnTo>
                    <a:pt x="553" y="2128"/>
                  </a:lnTo>
                  <a:lnTo>
                    <a:pt x="567" y="2136"/>
                  </a:lnTo>
                  <a:lnTo>
                    <a:pt x="581" y="2142"/>
                  </a:lnTo>
                  <a:lnTo>
                    <a:pt x="595" y="2143"/>
                  </a:lnTo>
                  <a:lnTo>
                    <a:pt x="609" y="2142"/>
                  </a:lnTo>
                  <a:lnTo>
                    <a:pt x="623" y="2137"/>
                  </a:lnTo>
                  <a:lnTo>
                    <a:pt x="635" y="2129"/>
                  </a:lnTo>
                  <a:lnTo>
                    <a:pt x="648" y="2117"/>
                  </a:lnTo>
                  <a:lnTo>
                    <a:pt x="656" y="2102"/>
                  </a:lnTo>
                  <a:lnTo>
                    <a:pt x="661" y="2086"/>
                  </a:lnTo>
                  <a:lnTo>
                    <a:pt x="661" y="2070"/>
                  </a:lnTo>
                  <a:lnTo>
                    <a:pt x="656" y="2053"/>
                  </a:lnTo>
                  <a:lnTo>
                    <a:pt x="648" y="2037"/>
                  </a:lnTo>
                  <a:lnTo>
                    <a:pt x="609" y="1983"/>
                  </a:lnTo>
                  <a:lnTo>
                    <a:pt x="574" y="1926"/>
                  </a:lnTo>
                  <a:lnTo>
                    <a:pt x="546" y="1866"/>
                  </a:lnTo>
                  <a:lnTo>
                    <a:pt x="536" y="1850"/>
                  </a:lnTo>
                  <a:lnTo>
                    <a:pt x="524" y="1839"/>
                  </a:lnTo>
                  <a:lnTo>
                    <a:pt x="509" y="1831"/>
                  </a:lnTo>
                  <a:lnTo>
                    <a:pt x="493" y="1826"/>
                  </a:lnTo>
                  <a:close/>
                  <a:moveTo>
                    <a:pt x="1651" y="693"/>
                  </a:moveTo>
                  <a:lnTo>
                    <a:pt x="1636" y="708"/>
                  </a:lnTo>
                  <a:lnTo>
                    <a:pt x="1617" y="720"/>
                  </a:lnTo>
                  <a:lnTo>
                    <a:pt x="1597" y="727"/>
                  </a:lnTo>
                  <a:lnTo>
                    <a:pt x="1575" y="730"/>
                  </a:lnTo>
                  <a:lnTo>
                    <a:pt x="1553" y="729"/>
                  </a:lnTo>
                  <a:lnTo>
                    <a:pt x="1531" y="725"/>
                  </a:lnTo>
                  <a:lnTo>
                    <a:pt x="1512" y="716"/>
                  </a:lnTo>
                  <a:lnTo>
                    <a:pt x="1494" y="704"/>
                  </a:lnTo>
                  <a:lnTo>
                    <a:pt x="1480" y="721"/>
                  </a:lnTo>
                  <a:lnTo>
                    <a:pt x="1464" y="734"/>
                  </a:lnTo>
                  <a:lnTo>
                    <a:pt x="1445" y="745"/>
                  </a:lnTo>
                  <a:lnTo>
                    <a:pt x="1424" y="751"/>
                  </a:lnTo>
                  <a:lnTo>
                    <a:pt x="1401" y="753"/>
                  </a:lnTo>
                  <a:lnTo>
                    <a:pt x="1379" y="751"/>
                  </a:lnTo>
                  <a:lnTo>
                    <a:pt x="1358" y="744"/>
                  </a:lnTo>
                  <a:lnTo>
                    <a:pt x="1338" y="733"/>
                  </a:lnTo>
                  <a:lnTo>
                    <a:pt x="1325" y="753"/>
                  </a:lnTo>
                  <a:lnTo>
                    <a:pt x="1308" y="771"/>
                  </a:lnTo>
                  <a:lnTo>
                    <a:pt x="1287" y="783"/>
                  </a:lnTo>
                  <a:lnTo>
                    <a:pt x="1264" y="791"/>
                  </a:lnTo>
                  <a:lnTo>
                    <a:pt x="1239" y="795"/>
                  </a:lnTo>
                  <a:lnTo>
                    <a:pt x="1215" y="791"/>
                  </a:lnTo>
                  <a:lnTo>
                    <a:pt x="1192" y="783"/>
                  </a:lnTo>
                  <a:lnTo>
                    <a:pt x="1193" y="785"/>
                  </a:lnTo>
                  <a:lnTo>
                    <a:pt x="1194" y="787"/>
                  </a:lnTo>
                  <a:lnTo>
                    <a:pt x="1209" y="808"/>
                  </a:lnTo>
                  <a:lnTo>
                    <a:pt x="1219" y="825"/>
                  </a:lnTo>
                  <a:lnTo>
                    <a:pt x="1219" y="825"/>
                  </a:lnTo>
                  <a:lnTo>
                    <a:pt x="1219" y="826"/>
                  </a:lnTo>
                  <a:lnTo>
                    <a:pt x="1236" y="857"/>
                  </a:lnTo>
                  <a:lnTo>
                    <a:pt x="1249" y="889"/>
                  </a:lnTo>
                  <a:lnTo>
                    <a:pt x="1256" y="921"/>
                  </a:lnTo>
                  <a:lnTo>
                    <a:pt x="1259" y="954"/>
                  </a:lnTo>
                  <a:lnTo>
                    <a:pt x="1259" y="959"/>
                  </a:lnTo>
                  <a:lnTo>
                    <a:pt x="1258" y="965"/>
                  </a:lnTo>
                  <a:lnTo>
                    <a:pt x="1257" y="987"/>
                  </a:lnTo>
                  <a:lnTo>
                    <a:pt x="1252" y="1019"/>
                  </a:lnTo>
                  <a:lnTo>
                    <a:pt x="1241" y="1050"/>
                  </a:lnTo>
                  <a:lnTo>
                    <a:pt x="1241" y="1050"/>
                  </a:lnTo>
                  <a:lnTo>
                    <a:pt x="1241" y="1051"/>
                  </a:lnTo>
                  <a:lnTo>
                    <a:pt x="1235" y="1065"/>
                  </a:lnTo>
                  <a:lnTo>
                    <a:pt x="1228" y="1078"/>
                  </a:lnTo>
                  <a:lnTo>
                    <a:pt x="1226" y="1080"/>
                  </a:lnTo>
                  <a:lnTo>
                    <a:pt x="1226" y="1083"/>
                  </a:lnTo>
                  <a:lnTo>
                    <a:pt x="1206" y="1113"/>
                  </a:lnTo>
                  <a:lnTo>
                    <a:pt x="1182" y="1140"/>
                  </a:lnTo>
                  <a:lnTo>
                    <a:pt x="1155" y="1164"/>
                  </a:lnTo>
                  <a:lnTo>
                    <a:pt x="1125" y="1184"/>
                  </a:lnTo>
                  <a:lnTo>
                    <a:pt x="1094" y="1200"/>
                  </a:lnTo>
                  <a:lnTo>
                    <a:pt x="1060" y="1213"/>
                  </a:lnTo>
                  <a:lnTo>
                    <a:pt x="1026" y="1220"/>
                  </a:lnTo>
                  <a:lnTo>
                    <a:pt x="991" y="1223"/>
                  </a:lnTo>
                  <a:lnTo>
                    <a:pt x="989" y="1223"/>
                  </a:lnTo>
                  <a:lnTo>
                    <a:pt x="987" y="1223"/>
                  </a:lnTo>
                  <a:lnTo>
                    <a:pt x="949" y="1220"/>
                  </a:lnTo>
                  <a:lnTo>
                    <a:pt x="911" y="1212"/>
                  </a:lnTo>
                  <a:lnTo>
                    <a:pt x="876" y="1197"/>
                  </a:lnTo>
                  <a:lnTo>
                    <a:pt x="843" y="1178"/>
                  </a:lnTo>
                  <a:lnTo>
                    <a:pt x="811" y="1152"/>
                  </a:lnTo>
                  <a:lnTo>
                    <a:pt x="808" y="1149"/>
                  </a:lnTo>
                  <a:lnTo>
                    <a:pt x="804" y="1145"/>
                  </a:lnTo>
                  <a:lnTo>
                    <a:pt x="803" y="1145"/>
                  </a:lnTo>
                  <a:lnTo>
                    <a:pt x="803" y="1145"/>
                  </a:lnTo>
                  <a:lnTo>
                    <a:pt x="784" y="1125"/>
                  </a:lnTo>
                  <a:lnTo>
                    <a:pt x="766" y="1104"/>
                  </a:lnTo>
                  <a:lnTo>
                    <a:pt x="748" y="1122"/>
                  </a:lnTo>
                  <a:lnTo>
                    <a:pt x="728" y="1136"/>
                  </a:lnTo>
                  <a:lnTo>
                    <a:pt x="705" y="1144"/>
                  </a:lnTo>
                  <a:lnTo>
                    <a:pt x="681" y="1147"/>
                  </a:lnTo>
                  <a:lnTo>
                    <a:pt x="682" y="1171"/>
                  </a:lnTo>
                  <a:lnTo>
                    <a:pt x="677" y="1195"/>
                  </a:lnTo>
                  <a:lnTo>
                    <a:pt x="669" y="1218"/>
                  </a:lnTo>
                  <a:lnTo>
                    <a:pt x="657" y="1235"/>
                  </a:lnTo>
                  <a:lnTo>
                    <a:pt x="643" y="1250"/>
                  </a:lnTo>
                  <a:lnTo>
                    <a:pt x="626" y="1261"/>
                  </a:lnTo>
                  <a:lnTo>
                    <a:pt x="607" y="1269"/>
                  </a:lnTo>
                  <a:lnTo>
                    <a:pt x="587" y="1275"/>
                  </a:lnTo>
                  <a:lnTo>
                    <a:pt x="592" y="1301"/>
                  </a:lnTo>
                  <a:lnTo>
                    <a:pt x="590" y="1327"/>
                  </a:lnTo>
                  <a:lnTo>
                    <a:pt x="582" y="1353"/>
                  </a:lnTo>
                  <a:lnTo>
                    <a:pt x="569" y="1374"/>
                  </a:lnTo>
                  <a:lnTo>
                    <a:pt x="552" y="1390"/>
                  </a:lnTo>
                  <a:lnTo>
                    <a:pt x="533" y="1404"/>
                  </a:lnTo>
                  <a:lnTo>
                    <a:pt x="511" y="1412"/>
                  </a:lnTo>
                  <a:lnTo>
                    <a:pt x="519" y="1436"/>
                  </a:lnTo>
                  <a:lnTo>
                    <a:pt x="521" y="1460"/>
                  </a:lnTo>
                  <a:lnTo>
                    <a:pt x="516" y="1485"/>
                  </a:lnTo>
                  <a:lnTo>
                    <a:pt x="2787" y="1485"/>
                  </a:lnTo>
                  <a:lnTo>
                    <a:pt x="2783" y="1460"/>
                  </a:lnTo>
                  <a:lnTo>
                    <a:pt x="2785" y="1436"/>
                  </a:lnTo>
                  <a:lnTo>
                    <a:pt x="2794" y="1412"/>
                  </a:lnTo>
                  <a:lnTo>
                    <a:pt x="2772" y="1403"/>
                  </a:lnTo>
                  <a:lnTo>
                    <a:pt x="2752" y="1390"/>
                  </a:lnTo>
                  <a:lnTo>
                    <a:pt x="2735" y="1373"/>
                  </a:lnTo>
                  <a:lnTo>
                    <a:pt x="2722" y="1353"/>
                  </a:lnTo>
                  <a:lnTo>
                    <a:pt x="2714" y="1327"/>
                  </a:lnTo>
                  <a:lnTo>
                    <a:pt x="2712" y="1301"/>
                  </a:lnTo>
                  <a:lnTo>
                    <a:pt x="2717" y="1275"/>
                  </a:lnTo>
                  <a:lnTo>
                    <a:pt x="2697" y="1269"/>
                  </a:lnTo>
                  <a:lnTo>
                    <a:pt x="2678" y="1262"/>
                  </a:lnTo>
                  <a:lnTo>
                    <a:pt x="2661" y="1251"/>
                  </a:lnTo>
                  <a:lnTo>
                    <a:pt x="2647" y="1236"/>
                  </a:lnTo>
                  <a:lnTo>
                    <a:pt x="2636" y="1218"/>
                  </a:lnTo>
                  <a:lnTo>
                    <a:pt x="2626" y="1195"/>
                  </a:lnTo>
                  <a:lnTo>
                    <a:pt x="2622" y="1171"/>
                  </a:lnTo>
                  <a:lnTo>
                    <a:pt x="2624" y="1147"/>
                  </a:lnTo>
                  <a:lnTo>
                    <a:pt x="2619" y="1147"/>
                  </a:lnTo>
                  <a:lnTo>
                    <a:pt x="2615" y="1146"/>
                  </a:lnTo>
                  <a:lnTo>
                    <a:pt x="2446" y="1377"/>
                  </a:lnTo>
                  <a:lnTo>
                    <a:pt x="2435" y="1388"/>
                  </a:lnTo>
                  <a:lnTo>
                    <a:pt x="2421" y="1397"/>
                  </a:lnTo>
                  <a:lnTo>
                    <a:pt x="2408" y="1402"/>
                  </a:lnTo>
                  <a:lnTo>
                    <a:pt x="2392" y="1403"/>
                  </a:lnTo>
                  <a:lnTo>
                    <a:pt x="2378" y="1402"/>
                  </a:lnTo>
                  <a:lnTo>
                    <a:pt x="2366" y="1398"/>
                  </a:lnTo>
                  <a:lnTo>
                    <a:pt x="2353" y="1390"/>
                  </a:lnTo>
                  <a:lnTo>
                    <a:pt x="2340" y="1379"/>
                  </a:lnTo>
                  <a:lnTo>
                    <a:pt x="2332" y="1364"/>
                  </a:lnTo>
                  <a:lnTo>
                    <a:pt x="2327" y="1348"/>
                  </a:lnTo>
                  <a:lnTo>
                    <a:pt x="2327" y="1331"/>
                  </a:lnTo>
                  <a:lnTo>
                    <a:pt x="2330" y="1314"/>
                  </a:lnTo>
                  <a:lnTo>
                    <a:pt x="2339" y="1300"/>
                  </a:lnTo>
                  <a:lnTo>
                    <a:pt x="2518" y="1055"/>
                  </a:lnTo>
                  <a:lnTo>
                    <a:pt x="2516" y="1044"/>
                  </a:lnTo>
                  <a:lnTo>
                    <a:pt x="2515" y="1033"/>
                  </a:lnTo>
                  <a:lnTo>
                    <a:pt x="2489" y="1033"/>
                  </a:lnTo>
                  <a:lnTo>
                    <a:pt x="2462" y="1025"/>
                  </a:lnTo>
                  <a:lnTo>
                    <a:pt x="2439" y="1012"/>
                  </a:lnTo>
                  <a:lnTo>
                    <a:pt x="2336" y="1301"/>
                  </a:lnTo>
                  <a:lnTo>
                    <a:pt x="2329" y="1315"/>
                  </a:lnTo>
                  <a:lnTo>
                    <a:pt x="2318" y="1328"/>
                  </a:lnTo>
                  <a:lnTo>
                    <a:pt x="2306" y="1337"/>
                  </a:lnTo>
                  <a:lnTo>
                    <a:pt x="2290" y="1342"/>
                  </a:lnTo>
                  <a:lnTo>
                    <a:pt x="2274" y="1344"/>
                  </a:lnTo>
                  <a:lnTo>
                    <a:pt x="2264" y="1343"/>
                  </a:lnTo>
                  <a:lnTo>
                    <a:pt x="2252" y="1340"/>
                  </a:lnTo>
                  <a:lnTo>
                    <a:pt x="2236" y="1333"/>
                  </a:lnTo>
                  <a:lnTo>
                    <a:pt x="2224" y="1322"/>
                  </a:lnTo>
                  <a:lnTo>
                    <a:pt x="2214" y="1307"/>
                  </a:lnTo>
                  <a:lnTo>
                    <a:pt x="2209" y="1291"/>
                  </a:lnTo>
                  <a:lnTo>
                    <a:pt x="2208" y="1275"/>
                  </a:lnTo>
                  <a:lnTo>
                    <a:pt x="2212" y="1257"/>
                  </a:lnTo>
                  <a:lnTo>
                    <a:pt x="2329" y="928"/>
                  </a:lnTo>
                  <a:lnTo>
                    <a:pt x="2311" y="920"/>
                  </a:lnTo>
                  <a:lnTo>
                    <a:pt x="2295" y="908"/>
                  </a:lnTo>
                  <a:lnTo>
                    <a:pt x="2283" y="895"/>
                  </a:lnTo>
                  <a:lnTo>
                    <a:pt x="2272" y="880"/>
                  </a:lnTo>
                  <a:lnTo>
                    <a:pt x="2265" y="865"/>
                  </a:lnTo>
                  <a:lnTo>
                    <a:pt x="2259" y="848"/>
                  </a:lnTo>
                  <a:lnTo>
                    <a:pt x="2238" y="854"/>
                  </a:lnTo>
                  <a:lnTo>
                    <a:pt x="2217" y="855"/>
                  </a:lnTo>
                  <a:lnTo>
                    <a:pt x="2195" y="852"/>
                  </a:lnTo>
                  <a:lnTo>
                    <a:pt x="2175" y="845"/>
                  </a:lnTo>
                  <a:lnTo>
                    <a:pt x="2156" y="834"/>
                  </a:lnTo>
                  <a:lnTo>
                    <a:pt x="2139" y="820"/>
                  </a:lnTo>
                  <a:lnTo>
                    <a:pt x="2126" y="802"/>
                  </a:lnTo>
                  <a:lnTo>
                    <a:pt x="2116" y="781"/>
                  </a:lnTo>
                  <a:lnTo>
                    <a:pt x="2091" y="790"/>
                  </a:lnTo>
                  <a:lnTo>
                    <a:pt x="2065" y="795"/>
                  </a:lnTo>
                  <a:lnTo>
                    <a:pt x="2040" y="791"/>
                  </a:lnTo>
                  <a:lnTo>
                    <a:pt x="2016" y="783"/>
                  </a:lnTo>
                  <a:lnTo>
                    <a:pt x="1996" y="771"/>
                  </a:lnTo>
                  <a:lnTo>
                    <a:pt x="1979" y="753"/>
                  </a:lnTo>
                  <a:lnTo>
                    <a:pt x="1966" y="733"/>
                  </a:lnTo>
                  <a:lnTo>
                    <a:pt x="1946" y="744"/>
                  </a:lnTo>
                  <a:lnTo>
                    <a:pt x="1925" y="751"/>
                  </a:lnTo>
                  <a:lnTo>
                    <a:pt x="1903" y="753"/>
                  </a:lnTo>
                  <a:lnTo>
                    <a:pt x="1880" y="751"/>
                  </a:lnTo>
                  <a:lnTo>
                    <a:pt x="1860" y="745"/>
                  </a:lnTo>
                  <a:lnTo>
                    <a:pt x="1841" y="734"/>
                  </a:lnTo>
                  <a:lnTo>
                    <a:pt x="1824" y="721"/>
                  </a:lnTo>
                  <a:lnTo>
                    <a:pt x="1810" y="704"/>
                  </a:lnTo>
                  <a:lnTo>
                    <a:pt x="1792" y="716"/>
                  </a:lnTo>
                  <a:lnTo>
                    <a:pt x="1772" y="725"/>
                  </a:lnTo>
                  <a:lnTo>
                    <a:pt x="1751" y="729"/>
                  </a:lnTo>
                  <a:lnTo>
                    <a:pt x="1729" y="730"/>
                  </a:lnTo>
                  <a:lnTo>
                    <a:pt x="1707" y="727"/>
                  </a:lnTo>
                  <a:lnTo>
                    <a:pt x="1686" y="720"/>
                  </a:lnTo>
                  <a:lnTo>
                    <a:pt x="1668" y="708"/>
                  </a:lnTo>
                  <a:lnTo>
                    <a:pt x="1651" y="693"/>
                  </a:lnTo>
                  <a:close/>
                  <a:moveTo>
                    <a:pt x="2709" y="0"/>
                  </a:moveTo>
                  <a:lnTo>
                    <a:pt x="2726" y="3"/>
                  </a:lnTo>
                  <a:lnTo>
                    <a:pt x="2742" y="11"/>
                  </a:lnTo>
                  <a:lnTo>
                    <a:pt x="2755" y="23"/>
                  </a:lnTo>
                  <a:lnTo>
                    <a:pt x="2764" y="36"/>
                  </a:lnTo>
                  <a:lnTo>
                    <a:pt x="2770" y="52"/>
                  </a:lnTo>
                  <a:lnTo>
                    <a:pt x="2771" y="70"/>
                  </a:lnTo>
                  <a:lnTo>
                    <a:pt x="2766" y="86"/>
                  </a:lnTo>
                  <a:lnTo>
                    <a:pt x="2504" y="827"/>
                  </a:lnTo>
                  <a:lnTo>
                    <a:pt x="2508" y="830"/>
                  </a:lnTo>
                  <a:lnTo>
                    <a:pt x="2510" y="833"/>
                  </a:lnTo>
                  <a:lnTo>
                    <a:pt x="2520" y="851"/>
                  </a:lnTo>
                  <a:lnTo>
                    <a:pt x="2528" y="871"/>
                  </a:lnTo>
                  <a:lnTo>
                    <a:pt x="2531" y="892"/>
                  </a:lnTo>
                  <a:lnTo>
                    <a:pt x="2554" y="891"/>
                  </a:lnTo>
                  <a:lnTo>
                    <a:pt x="2577" y="896"/>
                  </a:lnTo>
                  <a:lnTo>
                    <a:pt x="2599" y="904"/>
                  </a:lnTo>
                  <a:lnTo>
                    <a:pt x="2619" y="918"/>
                  </a:lnTo>
                  <a:lnTo>
                    <a:pt x="3239" y="75"/>
                  </a:lnTo>
                  <a:lnTo>
                    <a:pt x="3251" y="62"/>
                  </a:lnTo>
                  <a:lnTo>
                    <a:pt x="3266" y="53"/>
                  </a:lnTo>
                  <a:lnTo>
                    <a:pt x="3282" y="49"/>
                  </a:lnTo>
                  <a:lnTo>
                    <a:pt x="3299" y="48"/>
                  </a:lnTo>
                  <a:lnTo>
                    <a:pt x="3315" y="52"/>
                  </a:lnTo>
                  <a:lnTo>
                    <a:pt x="3331" y="60"/>
                  </a:lnTo>
                  <a:lnTo>
                    <a:pt x="3344" y="73"/>
                  </a:lnTo>
                  <a:lnTo>
                    <a:pt x="3352" y="87"/>
                  </a:lnTo>
                  <a:lnTo>
                    <a:pt x="3357" y="103"/>
                  </a:lnTo>
                  <a:lnTo>
                    <a:pt x="3357" y="120"/>
                  </a:lnTo>
                  <a:lnTo>
                    <a:pt x="3354" y="136"/>
                  </a:lnTo>
                  <a:lnTo>
                    <a:pt x="3345" y="152"/>
                  </a:lnTo>
                  <a:lnTo>
                    <a:pt x="2706" y="1021"/>
                  </a:lnTo>
                  <a:lnTo>
                    <a:pt x="2725" y="1034"/>
                  </a:lnTo>
                  <a:lnTo>
                    <a:pt x="2742" y="1048"/>
                  </a:lnTo>
                  <a:lnTo>
                    <a:pt x="2756" y="1067"/>
                  </a:lnTo>
                  <a:lnTo>
                    <a:pt x="2765" y="1091"/>
                  </a:lnTo>
                  <a:lnTo>
                    <a:pt x="2770" y="1116"/>
                  </a:lnTo>
                  <a:lnTo>
                    <a:pt x="2766" y="1142"/>
                  </a:lnTo>
                  <a:lnTo>
                    <a:pt x="2788" y="1146"/>
                  </a:lnTo>
                  <a:lnTo>
                    <a:pt x="2809" y="1156"/>
                  </a:lnTo>
                  <a:lnTo>
                    <a:pt x="2827" y="1168"/>
                  </a:lnTo>
                  <a:lnTo>
                    <a:pt x="2843" y="1185"/>
                  </a:lnTo>
                  <a:lnTo>
                    <a:pt x="2855" y="1205"/>
                  </a:lnTo>
                  <a:lnTo>
                    <a:pt x="2862" y="1226"/>
                  </a:lnTo>
                  <a:lnTo>
                    <a:pt x="2865" y="1245"/>
                  </a:lnTo>
                  <a:lnTo>
                    <a:pt x="2864" y="1266"/>
                  </a:lnTo>
                  <a:lnTo>
                    <a:pt x="2859" y="1287"/>
                  </a:lnTo>
                  <a:lnTo>
                    <a:pt x="2879" y="1293"/>
                  </a:lnTo>
                  <a:lnTo>
                    <a:pt x="2898" y="1304"/>
                  </a:lnTo>
                  <a:lnTo>
                    <a:pt x="2914" y="1317"/>
                  </a:lnTo>
                  <a:lnTo>
                    <a:pt x="2927" y="1334"/>
                  </a:lnTo>
                  <a:lnTo>
                    <a:pt x="2937" y="1354"/>
                  </a:lnTo>
                  <a:lnTo>
                    <a:pt x="2943" y="1376"/>
                  </a:lnTo>
                  <a:lnTo>
                    <a:pt x="2944" y="1399"/>
                  </a:lnTo>
                  <a:lnTo>
                    <a:pt x="2941" y="1421"/>
                  </a:lnTo>
                  <a:lnTo>
                    <a:pt x="2933" y="1441"/>
                  </a:lnTo>
                  <a:lnTo>
                    <a:pt x="2949" y="1450"/>
                  </a:lnTo>
                  <a:lnTo>
                    <a:pt x="2964" y="1460"/>
                  </a:lnTo>
                  <a:lnTo>
                    <a:pt x="2978" y="1473"/>
                  </a:lnTo>
                  <a:lnTo>
                    <a:pt x="2981" y="1477"/>
                  </a:lnTo>
                  <a:lnTo>
                    <a:pt x="2984" y="1481"/>
                  </a:lnTo>
                  <a:lnTo>
                    <a:pt x="2986" y="1486"/>
                  </a:lnTo>
                  <a:lnTo>
                    <a:pt x="3142" y="1486"/>
                  </a:lnTo>
                  <a:lnTo>
                    <a:pt x="3167" y="1488"/>
                  </a:lnTo>
                  <a:lnTo>
                    <a:pt x="3192" y="1494"/>
                  </a:lnTo>
                  <a:lnTo>
                    <a:pt x="3215" y="1504"/>
                  </a:lnTo>
                  <a:lnTo>
                    <a:pt x="3238" y="1518"/>
                  </a:lnTo>
                  <a:lnTo>
                    <a:pt x="3257" y="1535"/>
                  </a:lnTo>
                  <a:lnTo>
                    <a:pt x="3272" y="1555"/>
                  </a:lnTo>
                  <a:lnTo>
                    <a:pt x="3285" y="1578"/>
                  </a:lnTo>
                  <a:lnTo>
                    <a:pt x="3293" y="1602"/>
                  </a:lnTo>
                  <a:lnTo>
                    <a:pt x="3299" y="1627"/>
                  </a:lnTo>
                  <a:lnTo>
                    <a:pt x="3299" y="1653"/>
                  </a:lnTo>
                  <a:lnTo>
                    <a:pt x="3291" y="1733"/>
                  </a:lnTo>
                  <a:lnTo>
                    <a:pt x="3279" y="1810"/>
                  </a:lnTo>
                  <a:lnTo>
                    <a:pt x="3262" y="1882"/>
                  </a:lnTo>
                  <a:lnTo>
                    <a:pt x="3242" y="1952"/>
                  </a:lnTo>
                  <a:lnTo>
                    <a:pt x="3217" y="2017"/>
                  </a:lnTo>
                  <a:lnTo>
                    <a:pt x="3188" y="2081"/>
                  </a:lnTo>
                  <a:lnTo>
                    <a:pt x="3156" y="2141"/>
                  </a:lnTo>
                  <a:lnTo>
                    <a:pt x="3120" y="2198"/>
                  </a:lnTo>
                  <a:lnTo>
                    <a:pt x="3080" y="2253"/>
                  </a:lnTo>
                  <a:lnTo>
                    <a:pt x="3036" y="2305"/>
                  </a:lnTo>
                  <a:lnTo>
                    <a:pt x="2989" y="2355"/>
                  </a:lnTo>
                  <a:lnTo>
                    <a:pt x="2939" y="2403"/>
                  </a:lnTo>
                  <a:lnTo>
                    <a:pt x="2885" y="2450"/>
                  </a:lnTo>
                  <a:lnTo>
                    <a:pt x="2828" y="2494"/>
                  </a:lnTo>
                  <a:lnTo>
                    <a:pt x="2768" y="2537"/>
                  </a:lnTo>
                  <a:lnTo>
                    <a:pt x="2705" y="2579"/>
                  </a:lnTo>
                  <a:lnTo>
                    <a:pt x="2640" y="2619"/>
                  </a:lnTo>
                  <a:lnTo>
                    <a:pt x="2572" y="2658"/>
                  </a:lnTo>
                  <a:lnTo>
                    <a:pt x="2501" y="2697"/>
                  </a:lnTo>
                  <a:lnTo>
                    <a:pt x="2428" y="2734"/>
                  </a:lnTo>
                  <a:lnTo>
                    <a:pt x="2352" y="2771"/>
                  </a:lnTo>
                  <a:lnTo>
                    <a:pt x="2316" y="2789"/>
                  </a:lnTo>
                  <a:lnTo>
                    <a:pt x="2285" y="2813"/>
                  </a:lnTo>
                  <a:lnTo>
                    <a:pt x="2256" y="2841"/>
                  </a:lnTo>
                  <a:lnTo>
                    <a:pt x="2231" y="2871"/>
                  </a:lnTo>
                  <a:lnTo>
                    <a:pt x="2211" y="2904"/>
                  </a:lnTo>
                  <a:lnTo>
                    <a:pt x="2200" y="2929"/>
                  </a:lnTo>
                  <a:lnTo>
                    <a:pt x="2194" y="2956"/>
                  </a:lnTo>
                  <a:lnTo>
                    <a:pt x="2192" y="2984"/>
                  </a:lnTo>
                  <a:lnTo>
                    <a:pt x="2193" y="3012"/>
                  </a:lnTo>
                  <a:lnTo>
                    <a:pt x="2199" y="3040"/>
                  </a:lnTo>
                  <a:lnTo>
                    <a:pt x="2209" y="3068"/>
                  </a:lnTo>
                  <a:lnTo>
                    <a:pt x="2224" y="3094"/>
                  </a:lnTo>
                  <a:lnTo>
                    <a:pt x="2235" y="3119"/>
                  </a:lnTo>
                  <a:lnTo>
                    <a:pt x="2243" y="3144"/>
                  </a:lnTo>
                  <a:lnTo>
                    <a:pt x="2246" y="3170"/>
                  </a:lnTo>
                  <a:lnTo>
                    <a:pt x="2244" y="3196"/>
                  </a:lnTo>
                  <a:lnTo>
                    <a:pt x="2237" y="3221"/>
                  </a:lnTo>
                  <a:lnTo>
                    <a:pt x="2226" y="3246"/>
                  </a:lnTo>
                  <a:lnTo>
                    <a:pt x="2211" y="3268"/>
                  </a:lnTo>
                  <a:lnTo>
                    <a:pt x="2192" y="3287"/>
                  </a:lnTo>
                  <a:lnTo>
                    <a:pt x="2171" y="3302"/>
                  </a:lnTo>
                  <a:lnTo>
                    <a:pt x="2148" y="3313"/>
                  </a:lnTo>
                  <a:lnTo>
                    <a:pt x="2122" y="3319"/>
                  </a:lnTo>
                  <a:lnTo>
                    <a:pt x="2095" y="3322"/>
                  </a:lnTo>
                  <a:lnTo>
                    <a:pt x="1203" y="3322"/>
                  </a:lnTo>
                  <a:lnTo>
                    <a:pt x="1176" y="3319"/>
                  </a:lnTo>
                  <a:lnTo>
                    <a:pt x="1151" y="3313"/>
                  </a:lnTo>
                  <a:lnTo>
                    <a:pt x="1128" y="3302"/>
                  </a:lnTo>
                  <a:lnTo>
                    <a:pt x="1107" y="3287"/>
                  </a:lnTo>
                  <a:lnTo>
                    <a:pt x="1088" y="3268"/>
                  </a:lnTo>
                  <a:lnTo>
                    <a:pt x="1072" y="3246"/>
                  </a:lnTo>
                  <a:lnTo>
                    <a:pt x="1061" y="3221"/>
                  </a:lnTo>
                  <a:lnTo>
                    <a:pt x="1055" y="3196"/>
                  </a:lnTo>
                  <a:lnTo>
                    <a:pt x="1053" y="3170"/>
                  </a:lnTo>
                  <a:lnTo>
                    <a:pt x="1055" y="3145"/>
                  </a:lnTo>
                  <a:lnTo>
                    <a:pt x="1062" y="3120"/>
                  </a:lnTo>
                  <a:lnTo>
                    <a:pt x="1075" y="3096"/>
                  </a:lnTo>
                  <a:lnTo>
                    <a:pt x="1089" y="3069"/>
                  </a:lnTo>
                  <a:lnTo>
                    <a:pt x="1099" y="3041"/>
                  </a:lnTo>
                  <a:lnTo>
                    <a:pt x="1104" y="3012"/>
                  </a:lnTo>
                  <a:lnTo>
                    <a:pt x="1107" y="2984"/>
                  </a:lnTo>
                  <a:lnTo>
                    <a:pt x="1104" y="2956"/>
                  </a:lnTo>
                  <a:lnTo>
                    <a:pt x="1098" y="2929"/>
                  </a:lnTo>
                  <a:lnTo>
                    <a:pt x="1088" y="2904"/>
                  </a:lnTo>
                  <a:lnTo>
                    <a:pt x="1067" y="2871"/>
                  </a:lnTo>
                  <a:lnTo>
                    <a:pt x="1042" y="2841"/>
                  </a:lnTo>
                  <a:lnTo>
                    <a:pt x="1014" y="2813"/>
                  </a:lnTo>
                  <a:lnTo>
                    <a:pt x="981" y="2789"/>
                  </a:lnTo>
                  <a:lnTo>
                    <a:pt x="947" y="2771"/>
                  </a:lnTo>
                  <a:lnTo>
                    <a:pt x="871" y="2734"/>
                  </a:lnTo>
                  <a:lnTo>
                    <a:pt x="797" y="2697"/>
                  </a:lnTo>
                  <a:lnTo>
                    <a:pt x="727" y="2658"/>
                  </a:lnTo>
                  <a:lnTo>
                    <a:pt x="658" y="2619"/>
                  </a:lnTo>
                  <a:lnTo>
                    <a:pt x="592" y="2579"/>
                  </a:lnTo>
                  <a:lnTo>
                    <a:pt x="530" y="2537"/>
                  </a:lnTo>
                  <a:lnTo>
                    <a:pt x="470" y="2494"/>
                  </a:lnTo>
                  <a:lnTo>
                    <a:pt x="413" y="2450"/>
                  </a:lnTo>
                  <a:lnTo>
                    <a:pt x="360" y="2403"/>
                  </a:lnTo>
                  <a:lnTo>
                    <a:pt x="309" y="2355"/>
                  </a:lnTo>
                  <a:lnTo>
                    <a:pt x="262" y="2305"/>
                  </a:lnTo>
                  <a:lnTo>
                    <a:pt x="219" y="2253"/>
                  </a:lnTo>
                  <a:lnTo>
                    <a:pt x="179" y="2198"/>
                  </a:lnTo>
                  <a:lnTo>
                    <a:pt x="142" y="2141"/>
                  </a:lnTo>
                  <a:lnTo>
                    <a:pt x="110" y="2081"/>
                  </a:lnTo>
                  <a:lnTo>
                    <a:pt x="81" y="2017"/>
                  </a:lnTo>
                  <a:lnTo>
                    <a:pt x="57" y="1952"/>
                  </a:lnTo>
                  <a:lnTo>
                    <a:pt x="36" y="1882"/>
                  </a:lnTo>
                  <a:lnTo>
                    <a:pt x="20" y="1810"/>
                  </a:lnTo>
                  <a:lnTo>
                    <a:pt x="7" y="1733"/>
                  </a:lnTo>
                  <a:lnTo>
                    <a:pt x="0" y="1653"/>
                  </a:lnTo>
                  <a:lnTo>
                    <a:pt x="0" y="1627"/>
                  </a:lnTo>
                  <a:lnTo>
                    <a:pt x="4" y="1602"/>
                  </a:lnTo>
                  <a:lnTo>
                    <a:pt x="14" y="1578"/>
                  </a:lnTo>
                  <a:lnTo>
                    <a:pt x="26" y="1555"/>
                  </a:lnTo>
                  <a:lnTo>
                    <a:pt x="42" y="1535"/>
                  </a:lnTo>
                  <a:lnTo>
                    <a:pt x="61" y="1518"/>
                  </a:lnTo>
                  <a:lnTo>
                    <a:pt x="82" y="1504"/>
                  </a:lnTo>
                  <a:lnTo>
                    <a:pt x="106" y="1494"/>
                  </a:lnTo>
                  <a:lnTo>
                    <a:pt x="130" y="1488"/>
                  </a:lnTo>
                  <a:lnTo>
                    <a:pt x="156" y="1486"/>
                  </a:lnTo>
                  <a:lnTo>
                    <a:pt x="318" y="1486"/>
                  </a:lnTo>
                  <a:lnTo>
                    <a:pt x="320" y="1481"/>
                  </a:lnTo>
                  <a:lnTo>
                    <a:pt x="323" y="1477"/>
                  </a:lnTo>
                  <a:lnTo>
                    <a:pt x="326" y="1473"/>
                  </a:lnTo>
                  <a:lnTo>
                    <a:pt x="340" y="1460"/>
                  </a:lnTo>
                  <a:lnTo>
                    <a:pt x="354" y="1450"/>
                  </a:lnTo>
                  <a:lnTo>
                    <a:pt x="371" y="1441"/>
                  </a:lnTo>
                  <a:lnTo>
                    <a:pt x="363" y="1421"/>
                  </a:lnTo>
                  <a:lnTo>
                    <a:pt x="360" y="1399"/>
                  </a:lnTo>
                  <a:lnTo>
                    <a:pt x="361" y="1376"/>
                  </a:lnTo>
                  <a:lnTo>
                    <a:pt x="367" y="1354"/>
                  </a:lnTo>
                  <a:lnTo>
                    <a:pt x="377" y="1334"/>
                  </a:lnTo>
                  <a:lnTo>
                    <a:pt x="390" y="1317"/>
                  </a:lnTo>
                  <a:lnTo>
                    <a:pt x="406" y="1304"/>
                  </a:lnTo>
                  <a:lnTo>
                    <a:pt x="425" y="1293"/>
                  </a:lnTo>
                  <a:lnTo>
                    <a:pt x="445" y="1287"/>
                  </a:lnTo>
                  <a:lnTo>
                    <a:pt x="440" y="1266"/>
                  </a:lnTo>
                  <a:lnTo>
                    <a:pt x="439" y="1245"/>
                  </a:lnTo>
                  <a:lnTo>
                    <a:pt x="442" y="1226"/>
                  </a:lnTo>
                  <a:lnTo>
                    <a:pt x="449" y="1205"/>
                  </a:lnTo>
                  <a:lnTo>
                    <a:pt x="461" y="1185"/>
                  </a:lnTo>
                  <a:lnTo>
                    <a:pt x="476" y="1168"/>
                  </a:lnTo>
                  <a:lnTo>
                    <a:pt x="494" y="1156"/>
                  </a:lnTo>
                  <a:lnTo>
                    <a:pt x="515" y="1146"/>
                  </a:lnTo>
                  <a:lnTo>
                    <a:pt x="537" y="1142"/>
                  </a:lnTo>
                  <a:lnTo>
                    <a:pt x="535" y="1116"/>
                  </a:lnTo>
                  <a:lnTo>
                    <a:pt x="539" y="1091"/>
                  </a:lnTo>
                  <a:lnTo>
                    <a:pt x="548" y="1067"/>
                  </a:lnTo>
                  <a:lnTo>
                    <a:pt x="563" y="1047"/>
                  </a:lnTo>
                  <a:lnTo>
                    <a:pt x="580" y="1030"/>
                  </a:lnTo>
                  <a:lnTo>
                    <a:pt x="601" y="1019"/>
                  </a:lnTo>
                  <a:lnTo>
                    <a:pt x="624" y="1012"/>
                  </a:lnTo>
                  <a:lnTo>
                    <a:pt x="648" y="1010"/>
                  </a:lnTo>
                  <a:lnTo>
                    <a:pt x="648" y="988"/>
                  </a:lnTo>
                  <a:lnTo>
                    <a:pt x="653" y="966"/>
                  </a:lnTo>
                  <a:lnTo>
                    <a:pt x="663" y="946"/>
                  </a:lnTo>
                  <a:lnTo>
                    <a:pt x="669" y="937"/>
                  </a:lnTo>
                  <a:lnTo>
                    <a:pt x="676" y="928"/>
                  </a:lnTo>
                  <a:lnTo>
                    <a:pt x="667" y="885"/>
                  </a:lnTo>
                  <a:lnTo>
                    <a:pt x="661" y="843"/>
                  </a:lnTo>
                  <a:lnTo>
                    <a:pt x="657" y="801"/>
                  </a:lnTo>
                  <a:lnTo>
                    <a:pt x="657" y="760"/>
                  </a:lnTo>
                  <a:lnTo>
                    <a:pt x="660" y="721"/>
                  </a:lnTo>
                  <a:lnTo>
                    <a:pt x="664" y="683"/>
                  </a:lnTo>
                  <a:lnTo>
                    <a:pt x="669" y="648"/>
                  </a:lnTo>
                  <a:lnTo>
                    <a:pt x="675" y="614"/>
                  </a:lnTo>
                  <a:lnTo>
                    <a:pt x="683" y="585"/>
                  </a:lnTo>
                  <a:lnTo>
                    <a:pt x="690" y="558"/>
                  </a:lnTo>
                  <a:lnTo>
                    <a:pt x="696" y="534"/>
                  </a:lnTo>
                  <a:lnTo>
                    <a:pt x="703" y="515"/>
                  </a:lnTo>
                  <a:lnTo>
                    <a:pt x="708" y="499"/>
                  </a:lnTo>
                  <a:lnTo>
                    <a:pt x="712" y="490"/>
                  </a:lnTo>
                  <a:lnTo>
                    <a:pt x="714" y="485"/>
                  </a:lnTo>
                  <a:lnTo>
                    <a:pt x="738" y="428"/>
                  </a:lnTo>
                  <a:lnTo>
                    <a:pt x="795" y="447"/>
                  </a:lnTo>
                  <a:lnTo>
                    <a:pt x="844" y="466"/>
                  </a:lnTo>
                  <a:lnTo>
                    <a:pt x="890" y="491"/>
                  </a:lnTo>
                  <a:lnTo>
                    <a:pt x="935" y="520"/>
                  </a:lnTo>
                  <a:lnTo>
                    <a:pt x="978" y="553"/>
                  </a:lnTo>
                  <a:lnTo>
                    <a:pt x="1019" y="588"/>
                  </a:lnTo>
                  <a:lnTo>
                    <a:pt x="1057" y="626"/>
                  </a:lnTo>
                  <a:lnTo>
                    <a:pt x="1093" y="663"/>
                  </a:lnTo>
                  <a:lnTo>
                    <a:pt x="1113" y="649"/>
                  </a:lnTo>
                  <a:lnTo>
                    <a:pt x="1134" y="638"/>
                  </a:lnTo>
                  <a:lnTo>
                    <a:pt x="1157" y="633"/>
                  </a:lnTo>
                  <a:lnTo>
                    <a:pt x="1181" y="632"/>
                  </a:lnTo>
                  <a:lnTo>
                    <a:pt x="1204" y="636"/>
                  </a:lnTo>
                  <a:lnTo>
                    <a:pt x="1226" y="645"/>
                  </a:lnTo>
                  <a:lnTo>
                    <a:pt x="1239" y="624"/>
                  </a:lnTo>
                  <a:lnTo>
                    <a:pt x="1256" y="606"/>
                  </a:lnTo>
                  <a:lnTo>
                    <a:pt x="1277" y="592"/>
                  </a:lnTo>
                  <a:lnTo>
                    <a:pt x="1301" y="583"/>
                  </a:lnTo>
                  <a:lnTo>
                    <a:pt x="1327" y="581"/>
                  </a:lnTo>
                  <a:lnTo>
                    <a:pt x="1352" y="583"/>
                  </a:lnTo>
                  <a:lnTo>
                    <a:pt x="1374" y="590"/>
                  </a:lnTo>
                  <a:lnTo>
                    <a:pt x="1394" y="603"/>
                  </a:lnTo>
                  <a:lnTo>
                    <a:pt x="1407" y="585"/>
                  </a:lnTo>
                  <a:lnTo>
                    <a:pt x="1424" y="570"/>
                  </a:lnTo>
                  <a:lnTo>
                    <a:pt x="1443" y="559"/>
                  </a:lnTo>
                  <a:lnTo>
                    <a:pt x="1465" y="553"/>
                  </a:lnTo>
                  <a:lnTo>
                    <a:pt x="1488" y="549"/>
                  </a:lnTo>
                  <a:lnTo>
                    <a:pt x="1510" y="552"/>
                  </a:lnTo>
                  <a:lnTo>
                    <a:pt x="1530" y="558"/>
                  </a:lnTo>
                  <a:lnTo>
                    <a:pt x="1549" y="568"/>
                  </a:lnTo>
                  <a:lnTo>
                    <a:pt x="1565" y="581"/>
                  </a:lnTo>
                  <a:lnTo>
                    <a:pt x="1583" y="564"/>
                  </a:lnTo>
                  <a:lnTo>
                    <a:pt x="1603" y="550"/>
                  </a:lnTo>
                  <a:lnTo>
                    <a:pt x="1626" y="542"/>
                  </a:lnTo>
                  <a:lnTo>
                    <a:pt x="1651" y="540"/>
                  </a:lnTo>
                  <a:lnTo>
                    <a:pt x="1678" y="542"/>
                  </a:lnTo>
                  <a:lnTo>
                    <a:pt x="1701" y="550"/>
                  </a:lnTo>
                  <a:lnTo>
                    <a:pt x="1721" y="564"/>
                  </a:lnTo>
                  <a:lnTo>
                    <a:pt x="1739" y="581"/>
                  </a:lnTo>
                  <a:lnTo>
                    <a:pt x="1754" y="568"/>
                  </a:lnTo>
                  <a:lnTo>
                    <a:pt x="1773" y="558"/>
                  </a:lnTo>
                  <a:lnTo>
                    <a:pt x="1793" y="552"/>
                  </a:lnTo>
                  <a:lnTo>
                    <a:pt x="1815" y="549"/>
                  </a:lnTo>
                  <a:lnTo>
                    <a:pt x="1839" y="553"/>
                  </a:lnTo>
                  <a:lnTo>
                    <a:pt x="1861" y="559"/>
                  </a:lnTo>
                  <a:lnTo>
                    <a:pt x="1880" y="570"/>
                  </a:lnTo>
                  <a:lnTo>
                    <a:pt x="1896" y="585"/>
                  </a:lnTo>
                  <a:lnTo>
                    <a:pt x="1910" y="603"/>
                  </a:lnTo>
                  <a:lnTo>
                    <a:pt x="1930" y="590"/>
                  </a:lnTo>
                  <a:lnTo>
                    <a:pt x="1952" y="583"/>
                  </a:lnTo>
                  <a:lnTo>
                    <a:pt x="1976" y="581"/>
                  </a:lnTo>
                  <a:lnTo>
                    <a:pt x="2003" y="583"/>
                  </a:lnTo>
                  <a:lnTo>
                    <a:pt x="2027" y="592"/>
                  </a:lnTo>
                  <a:lnTo>
                    <a:pt x="2048" y="606"/>
                  </a:lnTo>
                  <a:lnTo>
                    <a:pt x="2065" y="624"/>
                  </a:lnTo>
                  <a:lnTo>
                    <a:pt x="2077" y="645"/>
                  </a:lnTo>
                  <a:lnTo>
                    <a:pt x="2096" y="637"/>
                  </a:lnTo>
                  <a:lnTo>
                    <a:pt x="2117" y="632"/>
                  </a:lnTo>
                  <a:lnTo>
                    <a:pt x="2138" y="632"/>
                  </a:lnTo>
                  <a:lnTo>
                    <a:pt x="2159" y="635"/>
                  </a:lnTo>
                  <a:lnTo>
                    <a:pt x="2179" y="641"/>
                  </a:lnTo>
                  <a:lnTo>
                    <a:pt x="2198" y="652"/>
                  </a:lnTo>
                  <a:lnTo>
                    <a:pt x="2214" y="665"/>
                  </a:lnTo>
                  <a:lnTo>
                    <a:pt x="2229" y="686"/>
                  </a:lnTo>
                  <a:lnTo>
                    <a:pt x="2238" y="708"/>
                  </a:lnTo>
                  <a:lnTo>
                    <a:pt x="2261" y="702"/>
                  </a:lnTo>
                  <a:lnTo>
                    <a:pt x="2285" y="701"/>
                  </a:lnTo>
                  <a:lnTo>
                    <a:pt x="2308" y="704"/>
                  </a:lnTo>
                  <a:lnTo>
                    <a:pt x="2330" y="711"/>
                  </a:lnTo>
                  <a:lnTo>
                    <a:pt x="2350" y="724"/>
                  </a:lnTo>
                  <a:lnTo>
                    <a:pt x="2368" y="740"/>
                  </a:lnTo>
                  <a:lnTo>
                    <a:pt x="2377" y="755"/>
                  </a:lnTo>
                  <a:lnTo>
                    <a:pt x="2383" y="771"/>
                  </a:lnTo>
                  <a:lnTo>
                    <a:pt x="2642" y="43"/>
                  </a:lnTo>
                  <a:lnTo>
                    <a:pt x="2650" y="28"/>
                  </a:lnTo>
                  <a:lnTo>
                    <a:pt x="2661" y="15"/>
                  </a:lnTo>
                  <a:lnTo>
                    <a:pt x="2676" y="6"/>
                  </a:lnTo>
                  <a:lnTo>
                    <a:pt x="2692" y="1"/>
                  </a:lnTo>
                  <a:lnTo>
                    <a:pt x="2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207"/>
            <p:cNvSpPr>
              <a:spLocks/>
            </p:cNvSpPr>
            <p:nvPr/>
          </p:nvSpPr>
          <p:spPr bwMode="auto">
            <a:xfrm>
              <a:off x="3679825" y="4397375"/>
              <a:ext cx="28575" cy="28575"/>
            </a:xfrm>
            <a:custGeom>
              <a:avLst/>
              <a:gdLst>
                <a:gd name="T0" fmla="*/ 132 w 199"/>
                <a:gd name="T1" fmla="*/ 0 h 196"/>
                <a:gd name="T2" fmla="*/ 149 w 199"/>
                <a:gd name="T3" fmla="*/ 2 h 196"/>
                <a:gd name="T4" fmla="*/ 165 w 199"/>
                <a:gd name="T5" fmla="*/ 8 h 196"/>
                <a:gd name="T6" fmla="*/ 179 w 199"/>
                <a:gd name="T7" fmla="*/ 19 h 196"/>
                <a:gd name="T8" fmla="*/ 189 w 199"/>
                <a:gd name="T9" fmla="*/ 32 h 196"/>
                <a:gd name="T10" fmla="*/ 196 w 199"/>
                <a:gd name="T11" fmla="*/ 49 h 196"/>
                <a:gd name="T12" fmla="*/ 199 w 199"/>
                <a:gd name="T13" fmla="*/ 66 h 196"/>
                <a:gd name="T14" fmla="*/ 196 w 199"/>
                <a:gd name="T15" fmla="*/ 82 h 196"/>
                <a:gd name="T16" fmla="*/ 189 w 199"/>
                <a:gd name="T17" fmla="*/ 98 h 196"/>
                <a:gd name="T18" fmla="*/ 179 w 199"/>
                <a:gd name="T19" fmla="*/ 111 h 196"/>
                <a:gd name="T20" fmla="*/ 113 w 199"/>
                <a:gd name="T21" fmla="*/ 177 h 196"/>
                <a:gd name="T22" fmla="*/ 99 w 199"/>
                <a:gd name="T23" fmla="*/ 188 h 196"/>
                <a:gd name="T24" fmla="*/ 83 w 199"/>
                <a:gd name="T25" fmla="*/ 194 h 196"/>
                <a:gd name="T26" fmla="*/ 66 w 199"/>
                <a:gd name="T27" fmla="*/ 196 h 196"/>
                <a:gd name="T28" fmla="*/ 49 w 199"/>
                <a:gd name="T29" fmla="*/ 194 h 196"/>
                <a:gd name="T30" fmla="*/ 33 w 199"/>
                <a:gd name="T31" fmla="*/ 188 h 196"/>
                <a:gd name="T32" fmla="*/ 20 w 199"/>
                <a:gd name="T33" fmla="*/ 177 h 196"/>
                <a:gd name="T34" fmla="*/ 8 w 199"/>
                <a:gd name="T35" fmla="*/ 164 h 196"/>
                <a:gd name="T36" fmla="*/ 2 w 199"/>
                <a:gd name="T37" fmla="*/ 147 h 196"/>
                <a:gd name="T38" fmla="*/ 0 w 199"/>
                <a:gd name="T39" fmla="*/ 130 h 196"/>
                <a:gd name="T40" fmla="*/ 2 w 199"/>
                <a:gd name="T41" fmla="*/ 114 h 196"/>
                <a:gd name="T42" fmla="*/ 8 w 199"/>
                <a:gd name="T43" fmla="*/ 98 h 196"/>
                <a:gd name="T44" fmla="*/ 20 w 199"/>
                <a:gd name="T45" fmla="*/ 84 h 196"/>
                <a:gd name="T46" fmla="*/ 85 w 199"/>
                <a:gd name="T47" fmla="*/ 19 h 196"/>
                <a:gd name="T48" fmla="*/ 100 w 199"/>
                <a:gd name="T49" fmla="*/ 8 h 196"/>
                <a:gd name="T50" fmla="*/ 115 w 199"/>
                <a:gd name="T51" fmla="*/ 2 h 196"/>
                <a:gd name="T52" fmla="*/ 132 w 199"/>
                <a:gd name="T5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196">
                  <a:moveTo>
                    <a:pt x="132" y="0"/>
                  </a:moveTo>
                  <a:lnTo>
                    <a:pt x="149" y="2"/>
                  </a:lnTo>
                  <a:lnTo>
                    <a:pt x="165" y="8"/>
                  </a:lnTo>
                  <a:lnTo>
                    <a:pt x="179" y="19"/>
                  </a:lnTo>
                  <a:lnTo>
                    <a:pt x="189" y="32"/>
                  </a:lnTo>
                  <a:lnTo>
                    <a:pt x="196" y="49"/>
                  </a:lnTo>
                  <a:lnTo>
                    <a:pt x="199" y="66"/>
                  </a:lnTo>
                  <a:lnTo>
                    <a:pt x="196" y="82"/>
                  </a:lnTo>
                  <a:lnTo>
                    <a:pt x="189" y="98"/>
                  </a:lnTo>
                  <a:lnTo>
                    <a:pt x="179" y="111"/>
                  </a:lnTo>
                  <a:lnTo>
                    <a:pt x="113" y="177"/>
                  </a:lnTo>
                  <a:lnTo>
                    <a:pt x="99" y="188"/>
                  </a:lnTo>
                  <a:lnTo>
                    <a:pt x="83" y="194"/>
                  </a:lnTo>
                  <a:lnTo>
                    <a:pt x="66" y="196"/>
                  </a:lnTo>
                  <a:lnTo>
                    <a:pt x="49" y="194"/>
                  </a:lnTo>
                  <a:lnTo>
                    <a:pt x="33" y="188"/>
                  </a:lnTo>
                  <a:lnTo>
                    <a:pt x="20" y="177"/>
                  </a:lnTo>
                  <a:lnTo>
                    <a:pt x="8" y="164"/>
                  </a:lnTo>
                  <a:lnTo>
                    <a:pt x="2" y="147"/>
                  </a:lnTo>
                  <a:lnTo>
                    <a:pt x="0" y="130"/>
                  </a:lnTo>
                  <a:lnTo>
                    <a:pt x="2" y="114"/>
                  </a:lnTo>
                  <a:lnTo>
                    <a:pt x="8" y="98"/>
                  </a:lnTo>
                  <a:lnTo>
                    <a:pt x="20" y="84"/>
                  </a:lnTo>
                  <a:lnTo>
                    <a:pt x="85" y="19"/>
                  </a:lnTo>
                  <a:lnTo>
                    <a:pt x="100" y="8"/>
                  </a:lnTo>
                  <a:lnTo>
                    <a:pt x="115" y="2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08"/>
            <p:cNvSpPr>
              <a:spLocks/>
            </p:cNvSpPr>
            <p:nvPr/>
          </p:nvSpPr>
          <p:spPr bwMode="auto">
            <a:xfrm>
              <a:off x="3641725" y="4425950"/>
              <a:ext cx="28575" cy="28575"/>
            </a:xfrm>
            <a:custGeom>
              <a:avLst/>
              <a:gdLst>
                <a:gd name="T0" fmla="*/ 66 w 197"/>
                <a:gd name="T1" fmla="*/ 0 h 197"/>
                <a:gd name="T2" fmla="*/ 82 w 197"/>
                <a:gd name="T3" fmla="*/ 2 h 197"/>
                <a:gd name="T4" fmla="*/ 98 w 197"/>
                <a:gd name="T5" fmla="*/ 9 h 197"/>
                <a:gd name="T6" fmla="*/ 112 w 197"/>
                <a:gd name="T7" fmla="*/ 20 h 197"/>
                <a:gd name="T8" fmla="*/ 179 w 197"/>
                <a:gd name="T9" fmla="*/ 86 h 197"/>
                <a:gd name="T10" fmla="*/ 189 w 197"/>
                <a:gd name="T11" fmla="*/ 99 h 197"/>
                <a:gd name="T12" fmla="*/ 195 w 197"/>
                <a:gd name="T13" fmla="*/ 115 h 197"/>
                <a:gd name="T14" fmla="*/ 197 w 197"/>
                <a:gd name="T15" fmla="*/ 131 h 197"/>
                <a:gd name="T16" fmla="*/ 195 w 197"/>
                <a:gd name="T17" fmla="*/ 148 h 197"/>
                <a:gd name="T18" fmla="*/ 189 w 197"/>
                <a:gd name="T19" fmla="*/ 164 h 197"/>
                <a:gd name="T20" fmla="*/ 179 w 197"/>
                <a:gd name="T21" fmla="*/ 177 h 197"/>
                <a:gd name="T22" fmla="*/ 164 w 197"/>
                <a:gd name="T23" fmla="*/ 189 h 197"/>
                <a:gd name="T24" fmla="*/ 148 w 197"/>
                <a:gd name="T25" fmla="*/ 195 h 197"/>
                <a:gd name="T26" fmla="*/ 131 w 197"/>
                <a:gd name="T27" fmla="*/ 197 h 197"/>
                <a:gd name="T28" fmla="*/ 114 w 197"/>
                <a:gd name="T29" fmla="*/ 195 h 197"/>
                <a:gd name="T30" fmla="*/ 99 w 197"/>
                <a:gd name="T31" fmla="*/ 189 h 197"/>
                <a:gd name="T32" fmla="*/ 85 w 197"/>
                <a:gd name="T33" fmla="*/ 177 h 197"/>
                <a:gd name="T34" fmla="*/ 19 w 197"/>
                <a:gd name="T35" fmla="*/ 112 h 197"/>
                <a:gd name="T36" fmla="*/ 8 w 197"/>
                <a:gd name="T37" fmla="*/ 98 h 197"/>
                <a:gd name="T38" fmla="*/ 2 w 197"/>
                <a:gd name="T39" fmla="*/ 82 h 197"/>
                <a:gd name="T40" fmla="*/ 0 w 197"/>
                <a:gd name="T41" fmla="*/ 66 h 197"/>
                <a:gd name="T42" fmla="*/ 2 w 197"/>
                <a:gd name="T43" fmla="*/ 49 h 197"/>
                <a:gd name="T44" fmla="*/ 8 w 197"/>
                <a:gd name="T45" fmla="*/ 33 h 197"/>
                <a:gd name="T46" fmla="*/ 19 w 197"/>
                <a:gd name="T47" fmla="*/ 20 h 197"/>
                <a:gd name="T48" fmla="*/ 33 w 197"/>
                <a:gd name="T49" fmla="*/ 9 h 197"/>
                <a:gd name="T50" fmla="*/ 49 w 197"/>
                <a:gd name="T51" fmla="*/ 2 h 197"/>
                <a:gd name="T52" fmla="*/ 66 w 197"/>
                <a:gd name="T5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197">
                  <a:moveTo>
                    <a:pt x="66" y="0"/>
                  </a:moveTo>
                  <a:lnTo>
                    <a:pt x="82" y="2"/>
                  </a:lnTo>
                  <a:lnTo>
                    <a:pt x="98" y="9"/>
                  </a:lnTo>
                  <a:lnTo>
                    <a:pt x="112" y="20"/>
                  </a:lnTo>
                  <a:lnTo>
                    <a:pt x="179" y="86"/>
                  </a:lnTo>
                  <a:lnTo>
                    <a:pt x="189" y="99"/>
                  </a:lnTo>
                  <a:lnTo>
                    <a:pt x="195" y="115"/>
                  </a:lnTo>
                  <a:lnTo>
                    <a:pt x="197" y="131"/>
                  </a:lnTo>
                  <a:lnTo>
                    <a:pt x="195" y="148"/>
                  </a:lnTo>
                  <a:lnTo>
                    <a:pt x="189" y="164"/>
                  </a:lnTo>
                  <a:lnTo>
                    <a:pt x="179" y="177"/>
                  </a:lnTo>
                  <a:lnTo>
                    <a:pt x="164" y="189"/>
                  </a:lnTo>
                  <a:lnTo>
                    <a:pt x="148" y="195"/>
                  </a:lnTo>
                  <a:lnTo>
                    <a:pt x="131" y="197"/>
                  </a:lnTo>
                  <a:lnTo>
                    <a:pt x="114" y="195"/>
                  </a:lnTo>
                  <a:lnTo>
                    <a:pt x="99" y="189"/>
                  </a:lnTo>
                  <a:lnTo>
                    <a:pt x="85" y="177"/>
                  </a:lnTo>
                  <a:lnTo>
                    <a:pt x="19" y="112"/>
                  </a:lnTo>
                  <a:lnTo>
                    <a:pt x="8" y="98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8" y="33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09"/>
            <p:cNvSpPr>
              <a:spLocks/>
            </p:cNvSpPr>
            <p:nvPr/>
          </p:nvSpPr>
          <p:spPr bwMode="auto">
            <a:xfrm>
              <a:off x="3689350" y="4445000"/>
              <a:ext cx="28575" cy="28575"/>
            </a:xfrm>
            <a:custGeom>
              <a:avLst/>
              <a:gdLst>
                <a:gd name="T0" fmla="*/ 133 w 199"/>
                <a:gd name="T1" fmla="*/ 0 h 198"/>
                <a:gd name="T2" fmla="*/ 149 w 199"/>
                <a:gd name="T3" fmla="*/ 3 h 198"/>
                <a:gd name="T4" fmla="*/ 165 w 199"/>
                <a:gd name="T5" fmla="*/ 9 h 198"/>
                <a:gd name="T6" fmla="*/ 179 w 199"/>
                <a:gd name="T7" fmla="*/ 19 h 198"/>
                <a:gd name="T8" fmla="*/ 189 w 199"/>
                <a:gd name="T9" fmla="*/ 34 h 198"/>
                <a:gd name="T10" fmla="*/ 196 w 199"/>
                <a:gd name="T11" fmla="*/ 49 h 198"/>
                <a:gd name="T12" fmla="*/ 199 w 199"/>
                <a:gd name="T13" fmla="*/ 66 h 198"/>
                <a:gd name="T14" fmla="*/ 196 w 199"/>
                <a:gd name="T15" fmla="*/ 83 h 198"/>
                <a:gd name="T16" fmla="*/ 189 w 199"/>
                <a:gd name="T17" fmla="*/ 99 h 198"/>
                <a:gd name="T18" fmla="*/ 179 w 199"/>
                <a:gd name="T19" fmla="*/ 112 h 198"/>
                <a:gd name="T20" fmla="*/ 113 w 199"/>
                <a:gd name="T21" fmla="*/ 178 h 198"/>
                <a:gd name="T22" fmla="*/ 99 w 199"/>
                <a:gd name="T23" fmla="*/ 188 h 198"/>
                <a:gd name="T24" fmla="*/ 83 w 199"/>
                <a:gd name="T25" fmla="*/ 196 h 198"/>
                <a:gd name="T26" fmla="*/ 66 w 199"/>
                <a:gd name="T27" fmla="*/ 198 h 198"/>
                <a:gd name="T28" fmla="*/ 49 w 199"/>
                <a:gd name="T29" fmla="*/ 196 h 198"/>
                <a:gd name="T30" fmla="*/ 34 w 199"/>
                <a:gd name="T31" fmla="*/ 188 h 198"/>
                <a:gd name="T32" fmla="*/ 19 w 199"/>
                <a:gd name="T33" fmla="*/ 178 h 198"/>
                <a:gd name="T34" fmla="*/ 8 w 199"/>
                <a:gd name="T35" fmla="*/ 164 h 198"/>
                <a:gd name="T36" fmla="*/ 2 w 199"/>
                <a:gd name="T37" fmla="*/ 149 h 198"/>
                <a:gd name="T38" fmla="*/ 0 w 199"/>
                <a:gd name="T39" fmla="*/ 132 h 198"/>
                <a:gd name="T40" fmla="*/ 2 w 199"/>
                <a:gd name="T41" fmla="*/ 115 h 198"/>
                <a:gd name="T42" fmla="*/ 8 w 199"/>
                <a:gd name="T43" fmla="*/ 100 h 198"/>
                <a:gd name="T44" fmla="*/ 19 w 199"/>
                <a:gd name="T45" fmla="*/ 85 h 198"/>
                <a:gd name="T46" fmla="*/ 85 w 199"/>
                <a:gd name="T47" fmla="*/ 19 h 198"/>
                <a:gd name="T48" fmla="*/ 100 w 199"/>
                <a:gd name="T49" fmla="*/ 9 h 198"/>
                <a:gd name="T50" fmla="*/ 116 w 199"/>
                <a:gd name="T51" fmla="*/ 3 h 198"/>
                <a:gd name="T52" fmla="*/ 133 w 199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198">
                  <a:moveTo>
                    <a:pt x="133" y="0"/>
                  </a:moveTo>
                  <a:lnTo>
                    <a:pt x="149" y="3"/>
                  </a:lnTo>
                  <a:lnTo>
                    <a:pt x="165" y="9"/>
                  </a:lnTo>
                  <a:lnTo>
                    <a:pt x="179" y="19"/>
                  </a:lnTo>
                  <a:lnTo>
                    <a:pt x="189" y="34"/>
                  </a:lnTo>
                  <a:lnTo>
                    <a:pt x="196" y="49"/>
                  </a:lnTo>
                  <a:lnTo>
                    <a:pt x="199" y="66"/>
                  </a:lnTo>
                  <a:lnTo>
                    <a:pt x="196" y="83"/>
                  </a:lnTo>
                  <a:lnTo>
                    <a:pt x="189" y="99"/>
                  </a:lnTo>
                  <a:lnTo>
                    <a:pt x="179" y="112"/>
                  </a:lnTo>
                  <a:lnTo>
                    <a:pt x="113" y="178"/>
                  </a:lnTo>
                  <a:lnTo>
                    <a:pt x="99" y="188"/>
                  </a:lnTo>
                  <a:lnTo>
                    <a:pt x="83" y="196"/>
                  </a:lnTo>
                  <a:lnTo>
                    <a:pt x="66" y="198"/>
                  </a:lnTo>
                  <a:lnTo>
                    <a:pt x="49" y="196"/>
                  </a:lnTo>
                  <a:lnTo>
                    <a:pt x="34" y="188"/>
                  </a:lnTo>
                  <a:lnTo>
                    <a:pt x="19" y="178"/>
                  </a:lnTo>
                  <a:lnTo>
                    <a:pt x="8" y="164"/>
                  </a:lnTo>
                  <a:lnTo>
                    <a:pt x="2" y="149"/>
                  </a:lnTo>
                  <a:lnTo>
                    <a:pt x="0" y="132"/>
                  </a:lnTo>
                  <a:lnTo>
                    <a:pt x="2" y="115"/>
                  </a:lnTo>
                  <a:lnTo>
                    <a:pt x="8" y="100"/>
                  </a:lnTo>
                  <a:lnTo>
                    <a:pt x="19" y="85"/>
                  </a:lnTo>
                  <a:lnTo>
                    <a:pt x="85" y="19"/>
                  </a:lnTo>
                  <a:lnTo>
                    <a:pt x="100" y="9"/>
                  </a:lnTo>
                  <a:lnTo>
                    <a:pt x="116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10"/>
            <p:cNvSpPr>
              <a:spLocks/>
            </p:cNvSpPr>
            <p:nvPr/>
          </p:nvSpPr>
          <p:spPr bwMode="auto">
            <a:xfrm>
              <a:off x="3727450" y="4406900"/>
              <a:ext cx="28575" cy="28575"/>
            </a:xfrm>
            <a:custGeom>
              <a:avLst/>
              <a:gdLst>
                <a:gd name="T0" fmla="*/ 66 w 199"/>
                <a:gd name="T1" fmla="*/ 0 h 197"/>
                <a:gd name="T2" fmla="*/ 83 w 199"/>
                <a:gd name="T3" fmla="*/ 3 h 197"/>
                <a:gd name="T4" fmla="*/ 99 w 199"/>
                <a:gd name="T5" fmla="*/ 9 h 197"/>
                <a:gd name="T6" fmla="*/ 114 w 199"/>
                <a:gd name="T7" fmla="*/ 19 h 197"/>
                <a:gd name="T8" fmla="*/ 179 w 199"/>
                <a:gd name="T9" fmla="*/ 85 h 197"/>
                <a:gd name="T10" fmla="*/ 190 w 199"/>
                <a:gd name="T11" fmla="*/ 99 h 197"/>
                <a:gd name="T12" fmla="*/ 197 w 199"/>
                <a:gd name="T13" fmla="*/ 114 h 197"/>
                <a:gd name="T14" fmla="*/ 199 w 199"/>
                <a:gd name="T15" fmla="*/ 131 h 197"/>
                <a:gd name="T16" fmla="*/ 197 w 199"/>
                <a:gd name="T17" fmla="*/ 148 h 197"/>
                <a:gd name="T18" fmla="*/ 190 w 199"/>
                <a:gd name="T19" fmla="*/ 163 h 197"/>
                <a:gd name="T20" fmla="*/ 179 w 199"/>
                <a:gd name="T21" fmla="*/ 178 h 197"/>
                <a:gd name="T22" fmla="*/ 165 w 199"/>
                <a:gd name="T23" fmla="*/ 188 h 197"/>
                <a:gd name="T24" fmla="*/ 149 w 199"/>
                <a:gd name="T25" fmla="*/ 195 h 197"/>
                <a:gd name="T26" fmla="*/ 133 w 199"/>
                <a:gd name="T27" fmla="*/ 197 h 197"/>
                <a:gd name="T28" fmla="*/ 116 w 199"/>
                <a:gd name="T29" fmla="*/ 195 h 197"/>
                <a:gd name="T30" fmla="*/ 100 w 199"/>
                <a:gd name="T31" fmla="*/ 188 h 197"/>
                <a:gd name="T32" fmla="*/ 86 w 199"/>
                <a:gd name="T33" fmla="*/ 178 h 197"/>
                <a:gd name="T34" fmla="*/ 20 w 199"/>
                <a:gd name="T35" fmla="*/ 112 h 197"/>
                <a:gd name="T36" fmla="*/ 10 w 199"/>
                <a:gd name="T37" fmla="*/ 99 h 197"/>
                <a:gd name="T38" fmla="*/ 2 w 199"/>
                <a:gd name="T39" fmla="*/ 82 h 197"/>
                <a:gd name="T40" fmla="*/ 0 w 199"/>
                <a:gd name="T41" fmla="*/ 65 h 197"/>
                <a:gd name="T42" fmla="*/ 2 w 199"/>
                <a:gd name="T43" fmla="*/ 49 h 197"/>
                <a:gd name="T44" fmla="*/ 10 w 199"/>
                <a:gd name="T45" fmla="*/ 33 h 197"/>
                <a:gd name="T46" fmla="*/ 20 w 199"/>
                <a:gd name="T47" fmla="*/ 19 h 197"/>
                <a:gd name="T48" fmla="*/ 34 w 199"/>
                <a:gd name="T49" fmla="*/ 9 h 197"/>
                <a:gd name="T50" fmla="*/ 49 w 199"/>
                <a:gd name="T51" fmla="*/ 3 h 197"/>
                <a:gd name="T52" fmla="*/ 66 w 199"/>
                <a:gd name="T5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197">
                  <a:moveTo>
                    <a:pt x="66" y="0"/>
                  </a:moveTo>
                  <a:lnTo>
                    <a:pt x="83" y="3"/>
                  </a:lnTo>
                  <a:lnTo>
                    <a:pt x="99" y="9"/>
                  </a:lnTo>
                  <a:lnTo>
                    <a:pt x="114" y="19"/>
                  </a:lnTo>
                  <a:lnTo>
                    <a:pt x="179" y="85"/>
                  </a:lnTo>
                  <a:lnTo>
                    <a:pt x="190" y="99"/>
                  </a:lnTo>
                  <a:lnTo>
                    <a:pt x="197" y="114"/>
                  </a:lnTo>
                  <a:lnTo>
                    <a:pt x="199" y="131"/>
                  </a:lnTo>
                  <a:lnTo>
                    <a:pt x="197" y="148"/>
                  </a:lnTo>
                  <a:lnTo>
                    <a:pt x="190" y="163"/>
                  </a:lnTo>
                  <a:lnTo>
                    <a:pt x="179" y="178"/>
                  </a:lnTo>
                  <a:lnTo>
                    <a:pt x="165" y="188"/>
                  </a:lnTo>
                  <a:lnTo>
                    <a:pt x="149" y="195"/>
                  </a:lnTo>
                  <a:lnTo>
                    <a:pt x="133" y="197"/>
                  </a:lnTo>
                  <a:lnTo>
                    <a:pt x="116" y="195"/>
                  </a:lnTo>
                  <a:lnTo>
                    <a:pt x="100" y="188"/>
                  </a:lnTo>
                  <a:lnTo>
                    <a:pt x="86" y="178"/>
                  </a:lnTo>
                  <a:lnTo>
                    <a:pt x="20" y="112"/>
                  </a:lnTo>
                  <a:lnTo>
                    <a:pt x="10" y="99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9"/>
                  </a:lnTo>
                  <a:lnTo>
                    <a:pt x="10" y="33"/>
                  </a:lnTo>
                  <a:lnTo>
                    <a:pt x="20" y="19"/>
                  </a:lnTo>
                  <a:lnTo>
                    <a:pt x="34" y="9"/>
                  </a:lnTo>
                  <a:lnTo>
                    <a:pt x="49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11"/>
            <p:cNvSpPr>
              <a:spLocks/>
            </p:cNvSpPr>
            <p:nvPr/>
          </p:nvSpPr>
          <p:spPr bwMode="auto">
            <a:xfrm>
              <a:off x="3736975" y="4445000"/>
              <a:ext cx="28575" cy="28575"/>
            </a:xfrm>
            <a:custGeom>
              <a:avLst/>
              <a:gdLst>
                <a:gd name="T0" fmla="*/ 133 w 199"/>
                <a:gd name="T1" fmla="*/ 0 h 198"/>
                <a:gd name="T2" fmla="*/ 150 w 199"/>
                <a:gd name="T3" fmla="*/ 3 h 198"/>
                <a:gd name="T4" fmla="*/ 165 w 199"/>
                <a:gd name="T5" fmla="*/ 9 h 198"/>
                <a:gd name="T6" fmla="*/ 179 w 199"/>
                <a:gd name="T7" fmla="*/ 19 h 198"/>
                <a:gd name="T8" fmla="*/ 191 w 199"/>
                <a:gd name="T9" fmla="*/ 34 h 198"/>
                <a:gd name="T10" fmla="*/ 197 w 199"/>
                <a:gd name="T11" fmla="*/ 49 h 198"/>
                <a:gd name="T12" fmla="*/ 199 w 199"/>
                <a:gd name="T13" fmla="*/ 66 h 198"/>
                <a:gd name="T14" fmla="*/ 197 w 199"/>
                <a:gd name="T15" fmla="*/ 83 h 198"/>
                <a:gd name="T16" fmla="*/ 191 w 199"/>
                <a:gd name="T17" fmla="*/ 99 h 198"/>
                <a:gd name="T18" fmla="*/ 179 w 199"/>
                <a:gd name="T19" fmla="*/ 112 h 198"/>
                <a:gd name="T20" fmla="*/ 113 w 199"/>
                <a:gd name="T21" fmla="*/ 178 h 198"/>
                <a:gd name="T22" fmla="*/ 99 w 199"/>
                <a:gd name="T23" fmla="*/ 188 h 198"/>
                <a:gd name="T24" fmla="*/ 83 w 199"/>
                <a:gd name="T25" fmla="*/ 196 h 198"/>
                <a:gd name="T26" fmla="*/ 67 w 199"/>
                <a:gd name="T27" fmla="*/ 198 h 198"/>
                <a:gd name="T28" fmla="*/ 50 w 199"/>
                <a:gd name="T29" fmla="*/ 196 h 198"/>
                <a:gd name="T30" fmla="*/ 34 w 199"/>
                <a:gd name="T31" fmla="*/ 188 h 198"/>
                <a:gd name="T32" fmla="*/ 20 w 199"/>
                <a:gd name="T33" fmla="*/ 178 h 198"/>
                <a:gd name="T34" fmla="*/ 9 w 199"/>
                <a:gd name="T35" fmla="*/ 164 h 198"/>
                <a:gd name="T36" fmla="*/ 2 w 199"/>
                <a:gd name="T37" fmla="*/ 149 h 198"/>
                <a:gd name="T38" fmla="*/ 0 w 199"/>
                <a:gd name="T39" fmla="*/ 132 h 198"/>
                <a:gd name="T40" fmla="*/ 2 w 199"/>
                <a:gd name="T41" fmla="*/ 115 h 198"/>
                <a:gd name="T42" fmla="*/ 9 w 199"/>
                <a:gd name="T43" fmla="*/ 100 h 198"/>
                <a:gd name="T44" fmla="*/ 20 w 199"/>
                <a:gd name="T45" fmla="*/ 85 h 198"/>
                <a:gd name="T46" fmla="*/ 87 w 199"/>
                <a:gd name="T47" fmla="*/ 19 h 198"/>
                <a:gd name="T48" fmla="*/ 100 w 199"/>
                <a:gd name="T49" fmla="*/ 9 h 198"/>
                <a:gd name="T50" fmla="*/ 116 w 199"/>
                <a:gd name="T51" fmla="*/ 3 h 198"/>
                <a:gd name="T52" fmla="*/ 133 w 199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198">
                  <a:moveTo>
                    <a:pt x="133" y="0"/>
                  </a:moveTo>
                  <a:lnTo>
                    <a:pt x="150" y="3"/>
                  </a:lnTo>
                  <a:lnTo>
                    <a:pt x="165" y="9"/>
                  </a:lnTo>
                  <a:lnTo>
                    <a:pt x="179" y="19"/>
                  </a:lnTo>
                  <a:lnTo>
                    <a:pt x="191" y="34"/>
                  </a:lnTo>
                  <a:lnTo>
                    <a:pt x="197" y="49"/>
                  </a:lnTo>
                  <a:lnTo>
                    <a:pt x="199" y="66"/>
                  </a:lnTo>
                  <a:lnTo>
                    <a:pt x="197" y="83"/>
                  </a:lnTo>
                  <a:lnTo>
                    <a:pt x="191" y="99"/>
                  </a:lnTo>
                  <a:lnTo>
                    <a:pt x="179" y="112"/>
                  </a:lnTo>
                  <a:lnTo>
                    <a:pt x="113" y="178"/>
                  </a:lnTo>
                  <a:lnTo>
                    <a:pt x="99" y="188"/>
                  </a:lnTo>
                  <a:lnTo>
                    <a:pt x="83" y="196"/>
                  </a:lnTo>
                  <a:lnTo>
                    <a:pt x="67" y="198"/>
                  </a:lnTo>
                  <a:lnTo>
                    <a:pt x="50" y="196"/>
                  </a:lnTo>
                  <a:lnTo>
                    <a:pt x="34" y="188"/>
                  </a:lnTo>
                  <a:lnTo>
                    <a:pt x="20" y="178"/>
                  </a:lnTo>
                  <a:lnTo>
                    <a:pt x="9" y="164"/>
                  </a:lnTo>
                  <a:lnTo>
                    <a:pt x="2" y="149"/>
                  </a:lnTo>
                  <a:lnTo>
                    <a:pt x="0" y="132"/>
                  </a:lnTo>
                  <a:lnTo>
                    <a:pt x="2" y="115"/>
                  </a:lnTo>
                  <a:lnTo>
                    <a:pt x="9" y="100"/>
                  </a:lnTo>
                  <a:lnTo>
                    <a:pt x="20" y="85"/>
                  </a:lnTo>
                  <a:lnTo>
                    <a:pt x="87" y="19"/>
                  </a:lnTo>
                  <a:lnTo>
                    <a:pt x="100" y="9"/>
                  </a:lnTo>
                  <a:lnTo>
                    <a:pt x="116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12"/>
            <p:cNvSpPr>
              <a:spLocks/>
            </p:cNvSpPr>
            <p:nvPr/>
          </p:nvSpPr>
          <p:spPr bwMode="auto">
            <a:xfrm>
              <a:off x="3565525" y="4445000"/>
              <a:ext cx="28575" cy="28575"/>
            </a:xfrm>
            <a:custGeom>
              <a:avLst/>
              <a:gdLst>
                <a:gd name="T0" fmla="*/ 132 w 197"/>
                <a:gd name="T1" fmla="*/ 0 h 198"/>
                <a:gd name="T2" fmla="*/ 149 w 197"/>
                <a:gd name="T3" fmla="*/ 3 h 198"/>
                <a:gd name="T4" fmla="*/ 165 w 197"/>
                <a:gd name="T5" fmla="*/ 9 h 198"/>
                <a:gd name="T6" fmla="*/ 178 w 197"/>
                <a:gd name="T7" fmla="*/ 19 h 198"/>
                <a:gd name="T8" fmla="*/ 189 w 197"/>
                <a:gd name="T9" fmla="*/ 34 h 198"/>
                <a:gd name="T10" fmla="*/ 195 w 197"/>
                <a:gd name="T11" fmla="*/ 49 h 198"/>
                <a:gd name="T12" fmla="*/ 197 w 197"/>
                <a:gd name="T13" fmla="*/ 66 h 198"/>
                <a:gd name="T14" fmla="*/ 195 w 197"/>
                <a:gd name="T15" fmla="*/ 83 h 198"/>
                <a:gd name="T16" fmla="*/ 189 w 197"/>
                <a:gd name="T17" fmla="*/ 99 h 198"/>
                <a:gd name="T18" fmla="*/ 178 w 197"/>
                <a:gd name="T19" fmla="*/ 112 h 198"/>
                <a:gd name="T20" fmla="*/ 112 w 197"/>
                <a:gd name="T21" fmla="*/ 178 h 198"/>
                <a:gd name="T22" fmla="*/ 99 w 197"/>
                <a:gd name="T23" fmla="*/ 188 h 198"/>
                <a:gd name="T24" fmla="*/ 83 w 197"/>
                <a:gd name="T25" fmla="*/ 196 h 198"/>
                <a:gd name="T26" fmla="*/ 66 w 197"/>
                <a:gd name="T27" fmla="*/ 198 h 198"/>
                <a:gd name="T28" fmla="*/ 49 w 197"/>
                <a:gd name="T29" fmla="*/ 196 h 198"/>
                <a:gd name="T30" fmla="*/ 33 w 197"/>
                <a:gd name="T31" fmla="*/ 188 h 198"/>
                <a:gd name="T32" fmla="*/ 19 w 197"/>
                <a:gd name="T33" fmla="*/ 178 h 198"/>
                <a:gd name="T34" fmla="*/ 8 w 197"/>
                <a:gd name="T35" fmla="*/ 164 h 198"/>
                <a:gd name="T36" fmla="*/ 2 w 197"/>
                <a:gd name="T37" fmla="*/ 149 h 198"/>
                <a:gd name="T38" fmla="*/ 0 w 197"/>
                <a:gd name="T39" fmla="*/ 132 h 198"/>
                <a:gd name="T40" fmla="*/ 2 w 197"/>
                <a:gd name="T41" fmla="*/ 115 h 198"/>
                <a:gd name="T42" fmla="*/ 8 w 197"/>
                <a:gd name="T43" fmla="*/ 100 h 198"/>
                <a:gd name="T44" fmla="*/ 19 w 197"/>
                <a:gd name="T45" fmla="*/ 85 h 198"/>
                <a:gd name="T46" fmla="*/ 85 w 197"/>
                <a:gd name="T47" fmla="*/ 19 h 198"/>
                <a:gd name="T48" fmla="*/ 99 w 197"/>
                <a:gd name="T49" fmla="*/ 9 h 198"/>
                <a:gd name="T50" fmla="*/ 115 w 197"/>
                <a:gd name="T51" fmla="*/ 3 h 198"/>
                <a:gd name="T52" fmla="*/ 132 w 197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198">
                  <a:moveTo>
                    <a:pt x="132" y="0"/>
                  </a:moveTo>
                  <a:lnTo>
                    <a:pt x="149" y="3"/>
                  </a:lnTo>
                  <a:lnTo>
                    <a:pt x="165" y="9"/>
                  </a:lnTo>
                  <a:lnTo>
                    <a:pt x="178" y="19"/>
                  </a:lnTo>
                  <a:lnTo>
                    <a:pt x="189" y="34"/>
                  </a:lnTo>
                  <a:lnTo>
                    <a:pt x="195" y="49"/>
                  </a:lnTo>
                  <a:lnTo>
                    <a:pt x="197" y="66"/>
                  </a:lnTo>
                  <a:lnTo>
                    <a:pt x="195" y="83"/>
                  </a:lnTo>
                  <a:lnTo>
                    <a:pt x="189" y="99"/>
                  </a:lnTo>
                  <a:lnTo>
                    <a:pt x="178" y="112"/>
                  </a:lnTo>
                  <a:lnTo>
                    <a:pt x="112" y="178"/>
                  </a:lnTo>
                  <a:lnTo>
                    <a:pt x="99" y="188"/>
                  </a:lnTo>
                  <a:lnTo>
                    <a:pt x="83" y="196"/>
                  </a:lnTo>
                  <a:lnTo>
                    <a:pt x="66" y="198"/>
                  </a:lnTo>
                  <a:lnTo>
                    <a:pt x="49" y="196"/>
                  </a:lnTo>
                  <a:lnTo>
                    <a:pt x="33" y="188"/>
                  </a:lnTo>
                  <a:lnTo>
                    <a:pt x="19" y="178"/>
                  </a:lnTo>
                  <a:lnTo>
                    <a:pt x="8" y="164"/>
                  </a:lnTo>
                  <a:lnTo>
                    <a:pt x="2" y="149"/>
                  </a:lnTo>
                  <a:lnTo>
                    <a:pt x="0" y="132"/>
                  </a:lnTo>
                  <a:lnTo>
                    <a:pt x="2" y="115"/>
                  </a:lnTo>
                  <a:lnTo>
                    <a:pt x="8" y="100"/>
                  </a:lnTo>
                  <a:lnTo>
                    <a:pt x="19" y="85"/>
                  </a:lnTo>
                  <a:lnTo>
                    <a:pt x="85" y="19"/>
                  </a:lnTo>
                  <a:lnTo>
                    <a:pt x="99" y="9"/>
                  </a:lnTo>
                  <a:lnTo>
                    <a:pt x="115" y="3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13"/>
            <p:cNvSpPr>
              <a:spLocks/>
            </p:cNvSpPr>
            <p:nvPr/>
          </p:nvSpPr>
          <p:spPr bwMode="auto">
            <a:xfrm>
              <a:off x="3613150" y="4454525"/>
              <a:ext cx="28575" cy="19050"/>
            </a:xfrm>
            <a:custGeom>
              <a:avLst/>
              <a:gdLst>
                <a:gd name="T0" fmla="*/ 66 w 199"/>
                <a:gd name="T1" fmla="*/ 0 h 132"/>
                <a:gd name="T2" fmla="*/ 132 w 199"/>
                <a:gd name="T3" fmla="*/ 0 h 132"/>
                <a:gd name="T4" fmla="*/ 150 w 199"/>
                <a:gd name="T5" fmla="*/ 2 h 132"/>
                <a:gd name="T6" fmla="*/ 166 w 199"/>
                <a:gd name="T7" fmla="*/ 9 h 132"/>
                <a:gd name="T8" fmla="*/ 179 w 199"/>
                <a:gd name="T9" fmla="*/ 19 h 132"/>
                <a:gd name="T10" fmla="*/ 189 w 199"/>
                <a:gd name="T11" fmla="*/ 33 h 132"/>
                <a:gd name="T12" fmla="*/ 196 w 199"/>
                <a:gd name="T13" fmla="*/ 48 h 132"/>
                <a:gd name="T14" fmla="*/ 199 w 199"/>
                <a:gd name="T15" fmla="*/ 66 h 132"/>
                <a:gd name="T16" fmla="*/ 196 w 199"/>
                <a:gd name="T17" fmla="*/ 83 h 132"/>
                <a:gd name="T18" fmla="*/ 189 w 199"/>
                <a:gd name="T19" fmla="*/ 98 h 132"/>
                <a:gd name="T20" fmla="*/ 179 w 199"/>
                <a:gd name="T21" fmla="*/ 112 h 132"/>
                <a:gd name="T22" fmla="*/ 166 w 199"/>
                <a:gd name="T23" fmla="*/ 122 h 132"/>
                <a:gd name="T24" fmla="*/ 150 w 199"/>
                <a:gd name="T25" fmla="*/ 128 h 132"/>
                <a:gd name="T26" fmla="*/ 132 w 199"/>
                <a:gd name="T27" fmla="*/ 132 h 132"/>
                <a:gd name="T28" fmla="*/ 66 w 199"/>
                <a:gd name="T29" fmla="*/ 132 h 132"/>
                <a:gd name="T30" fmla="*/ 48 w 199"/>
                <a:gd name="T31" fmla="*/ 128 h 132"/>
                <a:gd name="T32" fmla="*/ 33 w 199"/>
                <a:gd name="T33" fmla="*/ 122 h 132"/>
                <a:gd name="T34" fmla="*/ 19 w 199"/>
                <a:gd name="T35" fmla="*/ 112 h 132"/>
                <a:gd name="T36" fmla="*/ 9 w 199"/>
                <a:gd name="T37" fmla="*/ 98 h 132"/>
                <a:gd name="T38" fmla="*/ 2 w 199"/>
                <a:gd name="T39" fmla="*/ 83 h 132"/>
                <a:gd name="T40" fmla="*/ 0 w 199"/>
                <a:gd name="T41" fmla="*/ 66 h 132"/>
                <a:gd name="T42" fmla="*/ 2 w 199"/>
                <a:gd name="T43" fmla="*/ 48 h 132"/>
                <a:gd name="T44" fmla="*/ 9 w 199"/>
                <a:gd name="T45" fmla="*/ 33 h 132"/>
                <a:gd name="T46" fmla="*/ 19 w 199"/>
                <a:gd name="T47" fmla="*/ 19 h 132"/>
                <a:gd name="T48" fmla="*/ 33 w 199"/>
                <a:gd name="T49" fmla="*/ 9 h 132"/>
                <a:gd name="T50" fmla="*/ 48 w 199"/>
                <a:gd name="T51" fmla="*/ 2 h 132"/>
                <a:gd name="T52" fmla="*/ 66 w 199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132">
                  <a:moveTo>
                    <a:pt x="66" y="0"/>
                  </a:moveTo>
                  <a:lnTo>
                    <a:pt x="132" y="0"/>
                  </a:lnTo>
                  <a:lnTo>
                    <a:pt x="150" y="2"/>
                  </a:lnTo>
                  <a:lnTo>
                    <a:pt x="166" y="9"/>
                  </a:lnTo>
                  <a:lnTo>
                    <a:pt x="179" y="19"/>
                  </a:lnTo>
                  <a:lnTo>
                    <a:pt x="189" y="33"/>
                  </a:lnTo>
                  <a:lnTo>
                    <a:pt x="196" y="48"/>
                  </a:lnTo>
                  <a:lnTo>
                    <a:pt x="199" y="66"/>
                  </a:lnTo>
                  <a:lnTo>
                    <a:pt x="196" y="83"/>
                  </a:lnTo>
                  <a:lnTo>
                    <a:pt x="189" y="98"/>
                  </a:lnTo>
                  <a:lnTo>
                    <a:pt x="179" y="112"/>
                  </a:lnTo>
                  <a:lnTo>
                    <a:pt x="166" y="122"/>
                  </a:lnTo>
                  <a:lnTo>
                    <a:pt x="150" y="128"/>
                  </a:lnTo>
                  <a:lnTo>
                    <a:pt x="132" y="132"/>
                  </a:lnTo>
                  <a:lnTo>
                    <a:pt x="66" y="132"/>
                  </a:lnTo>
                  <a:lnTo>
                    <a:pt x="48" y="128"/>
                  </a:lnTo>
                  <a:lnTo>
                    <a:pt x="33" y="122"/>
                  </a:lnTo>
                  <a:lnTo>
                    <a:pt x="19" y="112"/>
                  </a:lnTo>
                  <a:lnTo>
                    <a:pt x="9" y="98"/>
                  </a:lnTo>
                  <a:lnTo>
                    <a:pt x="2" y="83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4404764" y="4346575"/>
            <a:ext cx="566738" cy="325438"/>
            <a:chOff x="4398963" y="4346575"/>
            <a:chExt cx="566738" cy="325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9" name="Freeform 218"/>
            <p:cNvSpPr>
              <a:spLocks/>
            </p:cNvSpPr>
            <p:nvPr/>
          </p:nvSpPr>
          <p:spPr bwMode="auto">
            <a:xfrm>
              <a:off x="4525963" y="4502150"/>
              <a:ext cx="26988" cy="30163"/>
            </a:xfrm>
            <a:custGeom>
              <a:avLst/>
              <a:gdLst>
                <a:gd name="T0" fmla="*/ 110 w 165"/>
                <a:gd name="T1" fmla="*/ 0 h 171"/>
                <a:gd name="T2" fmla="*/ 126 w 165"/>
                <a:gd name="T3" fmla="*/ 3 h 171"/>
                <a:gd name="T4" fmla="*/ 140 w 165"/>
                <a:gd name="T5" fmla="*/ 9 h 171"/>
                <a:gd name="T6" fmla="*/ 151 w 165"/>
                <a:gd name="T7" fmla="*/ 19 h 171"/>
                <a:gd name="T8" fmla="*/ 160 w 165"/>
                <a:gd name="T9" fmla="*/ 31 h 171"/>
                <a:gd name="T10" fmla="*/ 164 w 165"/>
                <a:gd name="T11" fmla="*/ 44 h 171"/>
                <a:gd name="T12" fmla="*/ 165 w 165"/>
                <a:gd name="T13" fmla="*/ 58 h 171"/>
                <a:gd name="T14" fmla="*/ 162 w 165"/>
                <a:gd name="T15" fmla="*/ 71 h 171"/>
                <a:gd name="T16" fmla="*/ 156 w 165"/>
                <a:gd name="T17" fmla="*/ 84 h 171"/>
                <a:gd name="T18" fmla="*/ 109 w 165"/>
                <a:gd name="T19" fmla="*/ 147 h 171"/>
                <a:gd name="T20" fmla="*/ 99 w 165"/>
                <a:gd name="T21" fmla="*/ 157 h 171"/>
                <a:gd name="T22" fmla="*/ 87 w 165"/>
                <a:gd name="T23" fmla="*/ 165 h 171"/>
                <a:gd name="T24" fmla="*/ 74 w 165"/>
                <a:gd name="T25" fmla="*/ 169 h 171"/>
                <a:gd name="T26" fmla="*/ 60 w 165"/>
                <a:gd name="T27" fmla="*/ 171 h 171"/>
                <a:gd name="T28" fmla="*/ 43 w 165"/>
                <a:gd name="T29" fmla="*/ 168 h 171"/>
                <a:gd name="T30" fmla="*/ 26 w 165"/>
                <a:gd name="T31" fmla="*/ 161 h 171"/>
                <a:gd name="T32" fmla="*/ 14 w 165"/>
                <a:gd name="T33" fmla="*/ 151 h 171"/>
                <a:gd name="T34" fmla="*/ 6 w 165"/>
                <a:gd name="T35" fmla="*/ 140 h 171"/>
                <a:gd name="T36" fmla="*/ 1 w 165"/>
                <a:gd name="T37" fmla="*/ 127 h 171"/>
                <a:gd name="T38" fmla="*/ 0 w 165"/>
                <a:gd name="T39" fmla="*/ 113 h 171"/>
                <a:gd name="T40" fmla="*/ 3 w 165"/>
                <a:gd name="T41" fmla="*/ 98 h 171"/>
                <a:gd name="T42" fmla="*/ 11 w 165"/>
                <a:gd name="T43" fmla="*/ 85 h 171"/>
                <a:gd name="T44" fmla="*/ 57 w 165"/>
                <a:gd name="T45" fmla="*/ 24 h 171"/>
                <a:gd name="T46" fmla="*/ 67 w 165"/>
                <a:gd name="T47" fmla="*/ 13 h 171"/>
                <a:gd name="T48" fmla="*/ 81 w 165"/>
                <a:gd name="T49" fmla="*/ 5 h 171"/>
                <a:gd name="T50" fmla="*/ 95 w 165"/>
                <a:gd name="T51" fmla="*/ 1 h 171"/>
                <a:gd name="T52" fmla="*/ 110 w 165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71">
                  <a:moveTo>
                    <a:pt x="110" y="0"/>
                  </a:moveTo>
                  <a:lnTo>
                    <a:pt x="126" y="3"/>
                  </a:lnTo>
                  <a:lnTo>
                    <a:pt x="140" y="9"/>
                  </a:lnTo>
                  <a:lnTo>
                    <a:pt x="151" y="19"/>
                  </a:lnTo>
                  <a:lnTo>
                    <a:pt x="160" y="31"/>
                  </a:lnTo>
                  <a:lnTo>
                    <a:pt x="164" y="44"/>
                  </a:lnTo>
                  <a:lnTo>
                    <a:pt x="165" y="58"/>
                  </a:lnTo>
                  <a:lnTo>
                    <a:pt x="162" y="71"/>
                  </a:lnTo>
                  <a:lnTo>
                    <a:pt x="156" y="84"/>
                  </a:lnTo>
                  <a:lnTo>
                    <a:pt x="109" y="147"/>
                  </a:lnTo>
                  <a:lnTo>
                    <a:pt x="99" y="157"/>
                  </a:lnTo>
                  <a:lnTo>
                    <a:pt x="87" y="165"/>
                  </a:lnTo>
                  <a:lnTo>
                    <a:pt x="74" y="169"/>
                  </a:lnTo>
                  <a:lnTo>
                    <a:pt x="60" y="171"/>
                  </a:lnTo>
                  <a:lnTo>
                    <a:pt x="43" y="168"/>
                  </a:lnTo>
                  <a:lnTo>
                    <a:pt x="26" y="161"/>
                  </a:lnTo>
                  <a:lnTo>
                    <a:pt x="14" y="151"/>
                  </a:lnTo>
                  <a:lnTo>
                    <a:pt x="6" y="140"/>
                  </a:lnTo>
                  <a:lnTo>
                    <a:pt x="1" y="127"/>
                  </a:lnTo>
                  <a:lnTo>
                    <a:pt x="0" y="113"/>
                  </a:lnTo>
                  <a:lnTo>
                    <a:pt x="3" y="98"/>
                  </a:lnTo>
                  <a:lnTo>
                    <a:pt x="11" y="85"/>
                  </a:lnTo>
                  <a:lnTo>
                    <a:pt x="57" y="24"/>
                  </a:lnTo>
                  <a:lnTo>
                    <a:pt x="67" y="13"/>
                  </a:lnTo>
                  <a:lnTo>
                    <a:pt x="81" y="5"/>
                  </a:lnTo>
                  <a:lnTo>
                    <a:pt x="95" y="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19"/>
            <p:cNvSpPr>
              <a:spLocks/>
            </p:cNvSpPr>
            <p:nvPr/>
          </p:nvSpPr>
          <p:spPr bwMode="auto">
            <a:xfrm>
              <a:off x="4489451" y="4529138"/>
              <a:ext cx="30163" cy="25400"/>
            </a:xfrm>
            <a:custGeom>
              <a:avLst/>
              <a:gdLst>
                <a:gd name="T0" fmla="*/ 60 w 188"/>
                <a:gd name="T1" fmla="*/ 0 h 148"/>
                <a:gd name="T2" fmla="*/ 76 w 188"/>
                <a:gd name="T3" fmla="*/ 2 h 148"/>
                <a:gd name="T4" fmla="*/ 90 w 188"/>
                <a:gd name="T5" fmla="*/ 8 h 148"/>
                <a:gd name="T6" fmla="*/ 161 w 188"/>
                <a:gd name="T7" fmla="*/ 47 h 148"/>
                <a:gd name="T8" fmla="*/ 173 w 188"/>
                <a:gd name="T9" fmla="*/ 57 h 148"/>
                <a:gd name="T10" fmla="*/ 182 w 188"/>
                <a:gd name="T11" fmla="*/ 69 h 148"/>
                <a:gd name="T12" fmla="*/ 187 w 188"/>
                <a:gd name="T13" fmla="*/ 82 h 148"/>
                <a:gd name="T14" fmla="*/ 188 w 188"/>
                <a:gd name="T15" fmla="*/ 95 h 148"/>
                <a:gd name="T16" fmla="*/ 186 w 188"/>
                <a:gd name="T17" fmla="*/ 109 h 148"/>
                <a:gd name="T18" fmla="*/ 179 w 188"/>
                <a:gd name="T19" fmla="*/ 122 h 148"/>
                <a:gd name="T20" fmla="*/ 170 w 188"/>
                <a:gd name="T21" fmla="*/ 133 h 148"/>
                <a:gd name="T22" fmla="*/ 157 w 188"/>
                <a:gd name="T23" fmla="*/ 141 h 148"/>
                <a:gd name="T24" fmla="*/ 144 w 188"/>
                <a:gd name="T25" fmla="*/ 146 h 148"/>
                <a:gd name="T26" fmla="*/ 129 w 188"/>
                <a:gd name="T27" fmla="*/ 148 h 148"/>
                <a:gd name="T28" fmla="*/ 113 w 188"/>
                <a:gd name="T29" fmla="*/ 146 h 148"/>
                <a:gd name="T30" fmla="*/ 98 w 188"/>
                <a:gd name="T31" fmla="*/ 140 h 148"/>
                <a:gd name="T32" fmla="*/ 27 w 188"/>
                <a:gd name="T33" fmla="*/ 101 h 148"/>
                <a:gd name="T34" fmla="*/ 15 w 188"/>
                <a:gd name="T35" fmla="*/ 92 h 148"/>
                <a:gd name="T36" fmla="*/ 6 w 188"/>
                <a:gd name="T37" fmla="*/ 80 h 148"/>
                <a:gd name="T38" fmla="*/ 1 w 188"/>
                <a:gd name="T39" fmla="*/ 67 h 148"/>
                <a:gd name="T40" fmla="*/ 0 w 188"/>
                <a:gd name="T41" fmla="*/ 53 h 148"/>
                <a:gd name="T42" fmla="*/ 2 w 188"/>
                <a:gd name="T43" fmla="*/ 39 h 148"/>
                <a:gd name="T44" fmla="*/ 9 w 188"/>
                <a:gd name="T45" fmla="*/ 26 h 148"/>
                <a:gd name="T46" fmla="*/ 18 w 188"/>
                <a:gd name="T47" fmla="*/ 14 h 148"/>
                <a:gd name="T48" fmla="*/ 31 w 188"/>
                <a:gd name="T49" fmla="*/ 6 h 148"/>
                <a:gd name="T50" fmla="*/ 45 w 188"/>
                <a:gd name="T51" fmla="*/ 1 h 148"/>
                <a:gd name="T52" fmla="*/ 60 w 188"/>
                <a:gd name="T5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8">
                  <a:moveTo>
                    <a:pt x="60" y="0"/>
                  </a:moveTo>
                  <a:lnTo>
                    <a:pt x="76" y="2"/>
                  </a:lnTo>
                  <a:lnTo>
                    <a:pt x="90" y="8"/>
                  </a:lnTo>
                  <a:lnTo>
                    <a:pt x="161" y="47"/>
                  </a:lnTo>
                  <a:lnTo>
                    <a:pt x="173" y="57"/>
                  </a:lnTo>
                  <a:lnTo>
                    <a:pt x="182" y="69"/>
                  </a:lnTo>
                  <a:lnTo>
                    <a:pt x="187" y="82"/>
                  </a:lnTo>
                  <a:lnTo>
                    <a:pt x="188" y="95"/>
                  </a:lnTo>
                  <a:lnTo>
                    <a:pt x="186" y="109"/>
                  </a:lnTo>
                  <a:lnTo>
                    <a:pt x="179" y="122"/>
                  </a:lnTo>
                  <a:lnTo>
                    <a:pt x="170" y="133"/>
                  </a:lnTo>
                  <a:lnTo>
                    <a:pt x="157" y="141"/>
                  </a:lnTo>
                  <a:lnTo>
                    <a:pt x="144" y="146"/>
                  </a:lnTo>
                  <a:lnTo>
                    <a:pt x="129" y="148"/>
                  </a:lnTo>
                  <a:lnTo>
                    <a:pt x="113" y="146"/>
                  </a:lnTo>
                  <a:lnTo>
                    <a:pt x="98" y="140"/>
                  </a:lnTo>
                  <a:lnTo>
                    <a:pt x="27" y="101"/>
                  </a:lnTo>
                  <a:lnTo>
                    <a:pt x="15" y="92"/>
                  </a:lnTo>
                  <a:lnTo>
                    <a:pt x="6" y="80"/>
                  </a:lnTo>
                  <a:lnTo>
                    <a:pt x="1" y="67"/>
                  </a:lnTo>
                  <a:lnTo>
                    <a:pt x="0" y="53"/>
                  </a:lnTo>
                  <a:lnTo>
                    <a:pt x="2" y="39"/>
                  </a:lnTo>
                  <a:lnTo>
                    <a:pt x="9" y="26"/>
                  </a:lnTo>
                  <a:lnTo>
                    <a:pt x="18" y="14"/>
                  </a:lnTo>
                  <a:lnTo>
                    <a:pt x="31" y="6"/>
                  </a:lnTo>
                  <a:lnTo>
                    <a:pt x="45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20"/>
            <p:cNvSpPr>
              <a:spLocks/>
            </p:cNvSpPr>
            <p:nvPr/>
          </p:nvSpPr>
          <p:spPr bwMode="auto">
            <a:xfrm>
              <a:off x="4564063" y="4516438"/>
              <a:ext cx="31750" cy="20638"/>
            </a:xfrm>
            <a:custGeom>
              <a:avLst/>
              <a:gdLst>
                <a:gd name="T0" fmla="*/ 64 w 201"/>
                <a:gd name="T1" fmla="*/ 0 h 114"/>
                <a:gd name="T2" fmla="*/ 146 w 201"/>
                <a:gd name="T3" fmla="*/ 5 h 114"/>
                <a:gd name="T4" fmla="*/ 165 w 201"/>
                <a:gd name="T5" fmla="*/ 10 h 114"/>
                <a:gd name="T6" fmla="*/ 180 w 201"/>
                <a:gd name="T7" fmla="*/ 18 h 114"/>
                <a:gd name="T8" fmla="*/ 192 w 201"/>
                <a:gd name="T9" fmla="*/ 32 h 114"/>
                <a:gd name="T10" fmla="*/ 199 w 201"/>
                <a:gd name="T11" fmla="*/ 47 h 114"/>
                <a:gd name="T12" fmla="*/ 201 w 201"/>
                <a:gd name="T13" fmla="*/ 64 h 114"/>
                <a:gd name="T14" fmla="*/ 197 w 201"/>
                <a:gd name="T15" fmla="*/ 80 h 114"/>
                <a:gd name="T16" fmla="*/ 188 w 201"/>
                <a:gd name="T17" fmla="*/ 94 h 114"/>
                <a:gd name="T18" fmla="*/ 175 w 201"/>
                <a:gd name="T19" fmla="*/ 105 h 114"/>
                <a:gd name="T20" fmla="*/ 159 w 201"/>
                <a:gd name="T21" fmla="*/ 112 h 114"/>
                <a:gd name="T22" fmla="*/ 142 w 201"/>
                <a:gd name="T23" fmla="*/ 114 h 114"/>
                <a:gd name="T24" fmla="*/ 137 w 201"/>
                <a:gd name="T25" fmla="*/ 114 h 114"/>
                <a:gd name="T26" fmla="*/ 55 w 201"/>
                <a:gd name="T27" fmla="*/ 108 h 114"/>
                <a:gd name="T28" fmla="*/ 37 w 201"/>
                <a:gd name="T29" fmla="*/ 104 h 114"/>
                <a:gd name="T30" fmla="*/ 21 w 201"/>
                <a:gd name="T31" fmla="*/ 95 h 114"/>
                <a:gd name="T32" fmla="*/ 9 w 201"/>
                <a:gd name="T33" fmla="*/ 83 h 114"/>
                <a:gd name="T34" fmla="*/ 2 w 201"/>
                <a:gd name="T35" fmla="*/ 68 h 114"/>
                <a:gd name="T36" fmla="*/ 0 w 201"/>
                <a:gd name="T37" fmla="*/ 50 h 114"/>
                <a:gd name="T38" fmla="*/ 5 w 201"/>
                <a:gd name="T39" fmla="*/ 34 h 114"/>
                <a:gd name="T40" fmla="*/ 15 w 201"/>
                <a:gd name="T41" fmla="*/ 18 h 114"/>
                <a:gd name="T42" fmla="*/ 28 w 201"/>
                <a:gd name="T43" fmla="*/ 7 h 114"/>
                <a:gd name="T44" fmla="*/ 46 w 201"/>
                <a:gd name="T45" fmla="*/ 1 h 114"/>
                <a:gd name="T46" fmla="*/ 64 w 201"/>
                <a:gd name="T4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1" h="114">
                  <a:moveTo>
                    <a:pt x="64" y="0"/>
                  </a:moveTo>
                  <a:lnTo>
                    <a:pt x="146" y="5"/>
                  </a:lnTo>
                  <a:lnTo>
                    <a:pt x="165" y="10"/>
                  </a:lnTo>
                  <a:lnTo>
                    <a:pt x="180" y="18"/>
                  </a:lnTo>
                  <a:lnTo>
                    <a:pt x="192" y="32"/>
                  </a:lnTo>
                  <a:lnTo>
                    <a:pt x="199" y="47"/>
                  </a:lnTo>
                  <a:lnTo>
                    <a:pt x="201" y="64"/>
                  </a:lnTo>
                  <a:lnTo>
                    <a:pt x="197" y="80"/>
                  </a:lnTo>
                  <a:lnTo>
                    <a:pt x="188" y="94"/>
                  </a:lnTo>
                  <a:lnTo>
                    <a:pt x="175" y="105"/>
                  </a:lnTo>
                  <a:lnTo>
                    <a:pt x="159" y="112"/>
                  </a:lnTo>
                  <a:lnTo>
                    <a:pt x="142" y="114"/>
                  </a:lnTo>
                  <a:lnTo>
                    <a:pt x="137" y="114"/>
                  </a:lnTo>
                  <a:lnTo>
                    <a:pt x="55" y="108"/>
                  </a:lnTo>
                  <a:lnTo>
                    <a:pt x="37" y="104"/>
                  </a:lnTo>
                  <a:lnTo>
                    <a:pt x="21" y="95"/>
                  </a:lnTo>
                  <a:lnTo>
                    <a:pt x="9" y="83"/>
                  </a:lnTo>
                  <a:lnTo>
                    <a:pt x="2" y="68"/>
                  </a:lnTo>
                  <a:lnTo>
                    <a:pt x="0" y="50"/>
                  </a:lnTo>
                  <a:lnTo>
                    <a:pt x="5" y="34"/>
                  </a:lnTo>
                  <a:lnTo>
                    <a:pt x="15" y="18"/>
                  </a:lnTo>
                  <a:lnTo>
                    <a:pt x="28" y="7"/>
                  </a:lnTo>
                  <a:lnTo>
                    <a:pt x="46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21"/>
            <p:cNvSpPr>
              <a:spLocks/>
            </p:cNvSpPr>
            <p:nvPr/>
          </p:nvSpPr>
          <p:spPr bwMode="auto">
            <a:xfrm>
              <a:off x="4613276" y="4535488"/>
              <a:ext cx="26988" cy="30163"/>
            </a:xfrm>
            <a:custGeom>
              <a:avLst/>
              <a:gdLst>
                <a:gd name="T0" fmla="*/ 109 w 164"/>
                <a:gd name="T1" fmla="*/ 0 h 172"/>
                <a:gd name="T2" fmla="*/ 124 w 164"/>
                <a:gd name="T3" fmla="*/ 3 h 172"/>
                <a:gd name="T4" fmla="*/ 139 w 164"/>
                <a:gd name="T5" fmla="*/ 10 h 172"/>
                <a:gd name="T6" fmla="*/ 151 w 164"/>
                <a:gd name="T7" fmla="*/ 19 h 172"/>
                <a:gd name="T8" fmla="*/ 158 w 164"/>
                <a:gd name="T9" fmla="*/ 32 h 172"/>
                <a:gd name="T10" fmla="*/ 164 w 164"/>
                <a:gd name="T11" fmla="*/ 45 h 172"/>
                <a:gd name="T12" fmla="*/ 164 w 164"/>
                <a:gd name="T13" fmla="*/ 59 h 172"/>
                <a:gd name="T14" fmla="*/ 162 w 164"/>
                <a:gd name="T15" fmla="*/ 73 h 172"/>
                <a:gd name="T16" fmla="*/ 154 w 164"/>
                <a:gd name="T17" fmla="*/ 85 h 172"/>
                <a:gd name="T18" fmla="*/ 108 w 164"/>
                <a:gd name="T19" fmla="*/ 148 h 172"/>
                <a:gd name="T20" fmla="*/ 98 w 164"/>
                <a:gd name="T21" fmla="*/ 158 h 172"/>
                <a:gd name="T22" fmla="*/ 86 w 164"/>
                <a:gd name="T23" fmla="*/ 166 h 172"/>
                <a:gd name="T24" fmla="*/ 72 w 164"/>
                <a:gd name="T25" fmla="*/ 170 h 172"/>
                <a:gd name="T26" fmla="*/ 58 w 164"/>
                <a:gd name="T27" fmla="*/ 172 h 172"/>
                <a:gd name="T28" fmla="*/ 41 w 164"/>
                <a:gd name="T29" fmla="*/ 169 h 172"/>
                <a:gd name="T30" fmla="*/ 25 w 164"/>
                <a:gd name="T31" fmla="*/ 162 h 172"/>
                <a:gd name="T32" fmla="*/ 13 w 164"/>
                <a:gd name="T33" fmla="*/ 153 h 172"/>
                <a:gd name="T34" fmla="*/ 5 w 164"/>
                <a:gd name="T35" fmla="*/ 141 h 172"/>
                <a:gd name="T36" fmla="*/ 1 w 164"/>
                <a:gd name="T37" fmla="*/ 127 h 172"/>
                <a:gd name="T38" fmla="*/ 0 w 164"/>
                <a:gd name="T39" fmla="*/ 113 h 172"/>
                <a:gd name="T40" fmla="*/ 2 w 164"/>
                <a:gd name="T41" fmla="*/ 99 h 172"/>
                <a:gd name="T42" fmla="*/ 9 w 164"/>
                <a:gd name="T43" fmla="*/ 86 h 172"/>
                <a:gd name="T44" fmla="*/ 56 w 164"/>
                <a:gd name="T45" fmla="*/ 25 h 172"/>
                <a:gd name="T46" fmla="*/ 67 w 164"/>
                <a:gd name="T47" fmla="*/ 13 h 172"/>
                <a:gd name="T48" fmla="*/ 79 w 164"/>
                <a:gd name="T49" fmla="*/ 5 h 172"/>
                <a:gd name="T50" fmla="*/ 94 w 164"/>
                <a:gd name="T51" fmla="*/ 1 h 172"/>
                <a:gd name="T52" fmla="*/ 109 w 164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72">
                  <a:moveTo>
                    <a:pt x="109" y="0"/>
                  </a:moveTo>
                  <a:lnTo>
                    <a:pt x="124" y="3"/>
                  </a:lnTo>
                  <a:lnTo>
                    <a:pt x="139" y="10"/>
                  </a:lnTo>
                  <a:lnTo>
                    <a:pt x="151" y="19"/>
                  </a:lnTo>
                  <a:lnTo>
                    <a:pt x="158" y="32"/>
                  </a:lnTo>
                  <a:lnTo>
                    <a:pt x="164" y="45"/>
                  </a:lnTo>
                  <a:lnTo>
                    <a:pt x="164" y="59"/>
                  </a:lnTo>
                  <a:lnTo>
                    <a:pt x="162" y="73"/>
                  </a:lnTo>
                  <a:lnTo>
                    <a:pt x="154" y="85"/>
                  </a:lnTo>
                  <a:lnTo>
                    <a:pt x="108" y="148"/>
                  </a:lnTo>
                  <a:lnTo>
                    <a:pt x="98" y="158"/>
                  </a:lnTo>
                  <a:lnTo>
                    <a:pt x="86" y="166"/>
                  </a:lnTo>
                  <a:lnTo>
                    <a:pt x="72" y="170"/>
                  </a:lnTo>
                  <a:lnTo>
                    <a:pt x="58" y="172"/>
                  </a:lnTo>
                  <a:lnTo>
                    <a:pt x="41" y="169"/>
                  </a:lnTo>
                  <a:lnTo>
                    <a:pt x="25" y="162"/>
                  </a:lnTo>
                  <a:lnTo>
                    <a:pt x="13" y="153"/>
                  </a:lnTo>
                  <a:lnTo>
                    <a:pt x="5" y="141"/>
                  </a:lnTo>
                  <a:lnTo>
                    <a:pt x="1" y="127"/>
                  </a:lnTo>
                  <a:lnTo>
                    <a:pt x="0" y="113"/>
                  </a:lnTo>
                  <a:lnTo>
                    <a:pt x="2" y="99"/>
                  </a:lnTo>
                  <a:lnTo>
                    <a:pt x="9" y="86"/>
                  </a:lnTo>
                  <a:lnTo>
                    <a:pt x="56" y="25"/>
                  </a:lnTo>
                  <a:lnTo>
                    <a:pt x="67" y="13"/>
                  </a:lnTo>
                  <a:lnTo>
                    <a:pt x="79" y="5"/>
                  </a:lnTo>
                  <a:lnTo>
                    <a:pt x="94" y="1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22"/>
            <p:cNvSpPr>
              <a:spLocks/>
            </p:cNvSpPr>
            <p:nvPr/>
          </p:nvSpPr>
          <p:spPr bwMode="auto">
            <a:xfrm>
              <a:off x="4605338" y="4495800"/>
              <a:ext cx="30163" cy="25400"/>
            </a:xfrm>
            <a:custGeom>
              <a:avLst/>
              <a:gdLst>
                <a:gd name="T0" fmla="*/ 60 w 189"/>
                <a:gd name="T1" fmla="*/ 0 h 149"/>
                <a:gd name="T2" fmla="*/ 76 w 189"/>
                <a:gd name="T3" fmla="*/ 2 h 149"/>
                <a:gd name="T4" fmla="*/ 91 w 189"/>
                <a:gd name="T5" fmla="*/ 8 h 149"/>
                <a:gd name="T6" fmla="*/ 161 w 189"/>
                <a:gd name="T7" fmla="*/ 48 h 149"/>
                <a:gd name="T8" fmla="*/ 173 w 189"/>
                <a:gd name="T9" fmla="*/ 57 h 149"/>
                <a:gd name="T10" fmla="*/ 182 w 189"/>
                <a:gd name="T11" fmla="*/ 69 h 149"/>
                <a:gd name="T12" fmla="*/ 187 w 189"/>
                <a:gd name="T13" fmla="*/ 81 h 149"/>
                <a:gd name="T14" fmla="*/ 189 w 189"/>
                <a:gd name="T15" fmla="*/ 95 h 149"/>
                <a:gd name="T16" fmla="*/ 186 w 189"/>
                <a:gd name="T17" fmla="*/ 109 h 149"/>
                <a:gd name="T18" fmla="*/ 181 w 189"/>
                <a:gd name="T19" fmla="*/ 122 h 149"/>
                <a:gd name="T20" fmla="*/ 171 w 189"/>
                <a:gd name="T21" fmla="*/ 133 h 149"/>
                <a:gd name="T22" fmla="*/ 159 w 189"/>
                <a:gd name="T23" fmla="*/ 141 h 149"/>
                <a:gd name="T24" fmla="*/ 144 w 189"/>
                <a:gd name="T25" fmla="*/ 147 h 149"/>
                <a:gd name="T26" fmla="*/ 130 w 189"/>
                <a:gd name="T27" fmla="*/ 149 h 149"/>
                <a:gd name="T28" fmla="*/ 113 w 189"/>
                <a:gd name="T29" fmla="*/ 147 h 149"/>
                <a:gd name="T30" fmla="*/ 98 w 189"/>
                <a:gd name="T31" fmla="*/ 140 h 149"/>
                <a:gd name="T32" fmla="*/ 28 w 189"/>
                <a:gd name="T33" fmla="*/ 100 h 149"/>
                <a:gd name="T34" fmla="*/ 16 w 189"/>
                <a:gd name="T35" fmla="*/ 91 h 149"/>
                <a:gd name="T36" fmla="*/ 6 w 189"/>
                <a:gd name="T37" fmla="*/ 80 h 149"/>
                <a:gd name="T38" fmla="*/ 2 w 189"/>
                <a:gd name="T39" fmla="*/ 67 h 149"/>
                <a:gd name="T40" fmla="*/ 0 w 189"/>
                <a:gd name="T41" fmla="*/ 53 h 149"/>
                <a:gd name="T42" fmla="*/ 2 w 189"/>
                <a:gd name="T43" fmla="*/ 40 h 149"/>
                <a:gd name="T44" fmla="*/ 9 w 189"/>
                <a:gd name="T45" fmla="*/ 25 h 149"/>
                <a:gd name="T46" fmla="*/ 18 w 189"/>
                <a:gd name="T47" fmla="*/ 14 h 149"/>
                <a:gd name="T48" fmla="*/ 32 w 189"/>
                <a:gd name="T49" fmla="*/ 6 h 149"/>
                <a:gd name="T50" fmla="*/ 46 w 189"/>
                <a:gd name="T51" fmla="*/ 1 h 149"/>
                <a:gd name="T52" fmla="*/ 60 w 189"/>
                <a:gd name="T5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9">
                  <a:moveTo>
                    <a:pt x="60" y="0"/>
                  </a:moveTo>
                  <a:lnTo>
                    <a:pt x="76" y="2"/>
                  </a:lnTo>
                  <a:lnTo>
                    <a:pt x="91" y="8"/>
                  </a:lnTo>
                  <a:lnTo>
                    <a:pt x="161" y="48"/>
                  </a:lnTo>
                  <a:lnTo>
                    <a:pt x="173" y="57"/>
                  </a:lnTo>
                  <a:lnTo>
                    <a:pt x="182" y="69"/>
                  </a:lnTo>
                  <a:lnTo>
                    <a:pt x="187" y="81"/>
                  </a:lnTo>
                  <a:lnTo>
                    <a:pt x="189" y="95"/>
                  </a:lnTo>
                  <a:lnTo>
                    <a:pt x="186" y="109"/>
                  </a:lnTo>
                  <a:lnTo>
                    <a:pt x="181" y="122"/>
                  </a:lnTo>
                  <a:lnTo>
                    <a:pt x="171" y="133"/>
                  </a:lnTo>
                  <a:lnTo>
                    <a:pt x="159" y="141"/>
                  </a:lnTo>
                  <a:lnTo>
                    <a:pt x="144" y="147"/>
                  </a:lnTo>
                  <a:lnTo>
                    <a:pt x="130" y="149"/>
                  </a:lnTo>
                  <a:lnTo>
                    <a:pt x="113" y="147"/>
                  </a:lnTo>
                  <a:lnTo>
                    <a:pt x="98" y="140"/>
                  </a:lnTo>
                  <a:lnTo>
                    <a:pt x="28" y="100"/>
                  </a:lnTo>
                  <a:lnTo>
                    <a:pt x="16" y="91"/>
                  </a:lnTo>
                  <a:lnTo>
                    <a:pt x="6" y="80"/>
                  </a:lnTo>
                  <a:lnTo>
                    <a:pt x="2" y="67"/>
                  </a:lnTo>
                  <a:lnTo>
                    <a:pt x="0" y="53"/>
                  </a:lnTo>
                  <a:lnTo>
                    <a:pt x="2" y="40"/>
                  </a:lnTo>
                  <a:lnTo>
                    <a:pt x="9" y="25"/>
                  </a:lnTo>
                  <a:lnTo>
                    <a:pt x="18" y="14"/>
                  </a:lnTo>
                  <a:lnTo>
                    <a:pt x="32" y="6"/>
                  </a:lnTo>
                  <a:lnTo>
                    <a:pt x="4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23"/>
            <p:cNvSpPr>
              <a:spLocks/>
            </p:cNvSpPr>
            <p:nvPr/>
          </p:nvSpPr>
          <p:spPr bwMode="auto">
            <a:xfrm>
              <a:off x="4824413" y="4524375"/>
              <a:ext cx="26988" cy="30163"/>
            </a:xfrm>
            <a:custGeom>
              <a:avLst/>
              <a:gdLst>
                <a:gd name="T0" fmla="*/ 111 w 166"/>
                <a:gd name="T1" fmla="*/ 0 h 171"/>
                <a:gd name="T2" fmla="*/ 126 w 166"/>
                <a:gd name="T3" fmla="*/ 3 h 171"/>
                <a:gd name="T4" fmla="*/ 140 w 166"/>
                <a:gd name="T5" fmla="*/ 10 h 171"/>
                <a:gd name="T6" fmla="*/ 151 w 166"/>
                <a:gd name="T7" fmla="*/ 19 h 171"/>
                <a:gd name="T8" fmla="*/ 160 w 166"/>
                <a:gd name="T9" fmla="*/ 31 h 171"/>
                <a:gd name="T10" fmla="*/ 165 w 166"/>
                <a:gd name="T11" fmla="*/ 44 h 171"/>
                <a:gd name="T12" fmla="*/ 166 w 166"/>
                <a:gd name="T13" fmla="*/ 58 h 171"/>
                <a:gd name="T14" fmla="*/ 163 w 166"/>
                <a:gd name="T15" fmla="*/ 72 h 171"/>
                <a:gd name="T16" fmla="*/ 156 w 166"/>
                <a:gd name="T17" fmla="*/ 85 h 171"/>
                <a:gd name="T18" fmla="*/ 110 w 166"/>
                <a:gd name="T19" fmla="*/ 147 h 171"/>
                <a:gd name="T20" fmla="*/ 100 w 166"/>
                <a:gd name="T21" fmla="*/ 157 h 171"/>
                <a:gd name="T22" fmla="*/ 88 w 166"/>
                <a:gd name="T23" fmla="*/ 165 h 171"/>
                <a:gd name="T24" fmla="*/ 74 w 166"/>
                <a:gd name="T25" fmla="*/ 169 h 171"/>
                <a:gd name="T26" fmla="*/ 60 w 166"/>
                <a:gd name="T27" fmla="*/ 171 h 171"/>
                <a:gd name="T28" fmla="*/ 42 w 166"/>
                <a:gd name="T29" fmla="*/ 169 h 171"/>
                <a:gd name="T30" fmla="*/ 27 w 166"/>
                <a:gd name="T31" fmla="*/ 161 h 171"/>
                <a:gd name="T32" fmla="*/ 15 w 166"/>
                <a:gd name="T33" fmla="*/ 152 h 171"/>
                <a:gd name="T34" fmla="*/ 6 w 166"/>
                <a:gd name="T35" fmla="*/ 140 h 171"/>
                <a:gd name="T36" fmla="*/ 1 w 166"/>
                <a:gd name="T37" fmla="*/ 127 h 171"/>
                <a:gd name="T38" fmla="*/ 0 w 166"/>
                <a:gd name="T39" fmla="*/ 113 h 171"/>
                <a:gd name="T40" fmla="*/ 4 w 166"/>
                <a:gd name="T41" fmla="*/ 99 h 171"/>
                <a:gd name="T42" fmla="*/ 11 w 166"/>
                <a:gd name="T43" fmla="*/ 85 h 171"/>
                <a:gd name="T44" fmla="*/ 58 w 166"/>
                <a:gd name="T45" fmla="*/ 24 h 171"/>
                <a:gd name="T46" fmla="*/ 68 w 166"/>
                <a:gd name="T47" fmla="*/ 13 h 171"/>
                <a:gd name="T48" fmla="*/ 81 w 166"/>
                <a:gd name="T49" fmla="*/ 5 h 171"/>
                <a:gd name="T50" fmla="*/ 95 w 166"/>
                <a:gd name="T51" fmla="*/ 1 h 171"/>
                <a:gd name="T52" fmla="*/ 111 w 166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71">
                  <a:moveTo>
                    <a:pt x="111" y="0"/>
                  </a:moveTo>
                  <a:lnTo>
                    <a:pt x="126" y="3"/>
                  </a:lnTo>
                  <a:lnTo>
                    <a:pt x="140" y="10"/>
                  </a:lnTo>
                  <a:lnTo>
                    <a:pt x="151" y="19"/>
                  </a:lnTo>
                  <a:lnTo>
                    <a:pt x="160" y="31"/>
                  </a:lnTo>
                  <a:lnTo>
                    <a:pt x="165" y="44"/>
                  </a:lnTo>
                  <a:lnTo>
                    <a:pt x="166" y="58"/>
                  </a:lnTo>
                  <a:lnTo>
                    <a:pt x="163" y="72"/>
                  </a:lnTo>
                  <a:lnTo>
                    <a:pt x="156" y="85"/>
                  </a:lnTo>
                  <a:lnTo>
                    <a:pt x="110" y="147"/>
                  </a:lnTo>
                  <a:lnTo>
                    <a:pt x="100" y="157"/>
                  </a:lnTo>
                  <a:lnTo>
                    <a:pt x="88" y="165"/>
                  </a:lnTo>
                  <a:lnTo>
                    <a:pt x="74" y="169"/>
                  </a:lnTo>
                  <a:lnTo>
                    <a:pt x="60" y="171"/>
                  </a:lnTo>
                  <a:lnTo>
                    <a:pt x="42" y="169"/>
                  </a:lnTo>
                  <a:lnTo>
                    <a:pt x="27" y="161"/>
                  </a:lnTo>
                  <a:lnTo>
                    <a:pt x="15" y="152"/>
                  </a:lnTo>
                  <a:lnTo>
                    <a:pt x="6" y="140"/>
                  </a:lnTo>
                  <a:lnTo>
                    <a:pt x="1" y="127"/>
                  </a:lnTo>
                  <a:lnTo>
                    <a:pt x="0" y="113"/>
                  </a:lnTo>
                  <a:lnTo>
                    <a:pt x="4" y="99"/>
                  </a:lnTo>
                  <a:lnTo>
                    <a:pt x="11" y="85"/>
                  </a:lnTo>
                  <a:lnTo>
                    <a:pt x="58" y="24"/>
                  </a:lnTo>
                  <a:lnTo>
                    <a:pt x="68" y="13"/>
                  </a:lnTo>
                  <a:lnTo>
                    <a:pt x="81" y="5"/>
                  </a:lnTo>
                  <a:lnTo>
                    <a:pt x="95" y="1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24"/>
            <p:cNvSpPr>
              <a:spLocks/>
            </p:cNvSpPr>
            <p:nvPr/>
          </p:nvSpPr>
          <p:spPr bwMode="auto">
            <a:xfrm>
              <a:off x="4792663" y="4500563"/>
              <a:ext cx="30163" cy="25400"/>
            </a:xfrm>
            <a:custGeom>
              <a:avLst/>
              <a:gdLst>
                <a:gd name="T0" fmla="*/ 60 w 188"/>
                <a:gd name="T1" fmla="*/ 0 h 149"/>
                <a:gd name="T2" fmla="*/ 76 w 188"/>
                <a:gd name="T3" fmla="*/ 3 h 149"/>
                <a:gd name="T4" fmla="*/ 90 w 188"/>
                <a:gd name="T5" fmla="*/ 9 h 149"/>
                <a:gd name="T6" fmla="*/ 160 w 188"/>
                <a:gd name="T7" fmla="*/ 49 h 149"/>
                <a:gd name="T8" fmla="*/ 173 w 188"/>
                <a:gd name="T9" fmla="*/ 58 h 149"/>
                <a:gd name="T10" fmla="*/ 182 w 188"/>
                <a:gd name="T11" fmla="*/ 69 h 149"/>
                <a:gd name="T12" fmla="*/ 187 w 188"/>
                <a:gd name="T13" fmla="*/ 82 h 149"/>
                <a:gd name="T14" fmla="*/ 188 w 188"/>
                <a:gd name="T15" fmla="*/ 96 h 149"/>
                <a:gd name="T16" fmla="*/ 186 w 188"/>
                <a:gd name="T17" fmla="*/ 110 h 149"/>
                <a:gd name="T18" fmla="*/ 179 w 188"/>
                <a:gd name="T19" fmla="*/ 124 h 149"/>
                <a:gd name="T20" fmla="*/ 169 w 188"/>
                <a:gd name="T21" fmla="*/ 135 h 149"/>
                <a:gd name="T22" fmla="*/ 157 w 188"/>
                <a:gd name="T23" fmla="*/ 143 h 149"/>
                <a:gd name="T24" fmla="*/ 143 w 188"/>
                <a:gd name="T25" fmla="*/ 148 h 149"/>
                <a:gd name="T26" fmla="*/ 129 w 188"/>
                <a:gd name="T27" fmla="*/ 149 h 149"/>
                <a:gd name="T28" fmla="*/ 113 w 188"/>
                <a:gd name="T29" fmla="*/ 147 h 149"/>
                <a:gd name="T30" fmla="*/ 98 w 188"/>
                <a:gd name="T31" fmla="*/ 141 h 149"/>
                <a:gd name="T32" fmla="*/ 27 w 188"/>
                <a:gd name="T33" fmla="*/ 101 h 149"/>
                <a:gd name="T34" fmla="*/ 15 w 188"/>
                <a:gd name="T35" fmla="*/ 92 h 149"/>
                <a:gd name="T36" fmla="*/ 6 w 188"/>
                <a:gd name="T37" fmla="*/ 81 h 149"/>
                <a:gd name="T38" fmla="*/ 1 w 188"/>
                <a:gd name="T39" fmla="*/ 68 h 149"/>
                <a:gd name="T40" fmla="*/ 0 w 188"/>
                <a:gd name="T41" fmla="*/ 54 h 149"/>
                <a:gd name="T42" fmla="*/ 2 w 188"/>
                <a:gd name="T43" fmla="*/ 40 h 149"/>
                <a:gd name="T44" fmla="*/ 8 w 188"/>
                <a:gd name="T45" fmla="*/ 27 h 149"/>
                <a:gd name="T46" fmla="*/ 18 w 188"/>
                <a:gd name="T47" fmla="*/ 16 h 149"/>
                <a:gd name="T48" fmla="*/ 30 w 188"/>
                <a:gd name="T49" fmla="*/ 7 h 149"/>
                <a:gd name="T50" fmla="*/ 45 w 188"/>
                <a:gd name="T51" fmla="*/ 2 h 149"/>
                <a:gd name="T52" fmla="*/ 60 w 188"/>
                <a:gd name="T5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9">
                  <a:moveTo>
                    <a:pt x="60" y="0"/>
                  </a:moveTo>
                  <a:lnTo>
                    <a:pt x="76" y="3"/>
                  </a:lnTo>
                  <a:lnTo>
                    <a:pt x="90" y="9"/>
                  </a:lnTo>
                  <a:lnTo>
                    <a:pt x="160" y="49"/>
                  </a:lnTo>
                  <a:lnTo>
                    <a:pt x="173" y="58"/>
                  </a:lnTo>
                  <a:lnTo>
                    <a:pt x="182" y="69"/>
                  </a:lnTo>
                  <a:lnTo>
                    <a:pt x="187" y="82"/>
                  </a:lnTo>
                  <a:lnTo>
                    <a:pt x="188" y="96"/>
                  </a:lnTo>
                  <a:lnTo>
                    <a:pt x="186" y="110"/>
                  </a:lnTo>
                  <a:lnTo>
                    <a:pt x="179" y="124"/>
                  </a:lnTo>
                  <a:lnTo>
                    <a:pt x="169" y="135"/>
                  </a:lnTo>
                  <a:lnTo>
                    <a:pt x="157" y="143"/>
                  </a:lnTo>
                  <a:lnTo>
                    <a:pt x="143" y="148"/>
                  </a:lnTo>
                  <a:lnTo>
                    <a:pt x="129" y="149"/>
                  </a:lnTo>
                  <a:lnTo>
                    <a:pt x="113" y="147"/>
                  </a:lnTo>
                  <a:lnTo>
                    <a:pt x="98" y="141"/>
                  </a:lnTo>
                  <a:lnTo>
                    <a:pt x="27" y="101"/>
                  </a:lnTo>
                  <a:lnTo>
                    <a:pt x="15" y="92"/>
                  </a:lnTo>
                  <a:lnTo>
                    <a:pt x="6" y="81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2" y="40"/>
                  </a:lnTo>
                  <a:lnTo>
                    <a:pt x="8" y="27"/>
                  </a:lnTo>
                  <a:lnTo>
                    <a:pt x="18" y="16"/>
                  </a:lnTo>
                  <a:lnTo>
                    <a:pt x="30" y="7"/>
                  </a:lnTo>
                  <a:lnTo>
                    <a:pt x="45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225"/>
            <p:cNvSpPr>
              <a:spLocks/>
            </p:cNvSpPr>
            <p:nvPr/>
          </p:nvSpPr>
          <p:spPr bwMode="auto">
            <a:xfrm>
              <a:off x="4654551" y="4494213"/>
              <a:ext cx="31750" cy="20638"/>
            </a:xfrm>
            <a:custGeom>
              <a:avLst/>
              <a:gdLst>
                <a:gd name="T0" fmla="*/ 62 w 200"/>
                <a:gd name="T1" fmla="*/ 0 h 115"/>
                <a:gd name="T2" fmla="*/ 145 w 200"/>
                <a:gd name="T3" fmla="*/ 6 h 115"/>
                <a:gd name="T4" fmla="*/ 164 w 200"/>
                <a:gd name="T5" fmla="*/ 10 h 115"/>
                <a:gd name="T6" fmla="*/ 179 w 200"/>
                <a:gd name="T7" fmla="*/ 19 h 115"/>
                <a:gd name="T8" fmla="*/ 191 w 200"/>
                <a:gd name="T9" fmla="*/ 32 h 115"/>
                <a:gd name="T10" fmla="*/ 198 w 200"/>
                <a:gd name="T11" fmla="*/ 48 h 115"/>
                <a:gd name="T12" fmla="*/ 200 w 200"/>
                <a:gd name="T13" fmla="*/ 65 h 115"/>
                <a:gd name="T14" fmla="*/ 196 w 200"/>
                <a:gd name="T15" fmla="*/ 81 h 115"/>
                <a:gd name="T16" fmla="*/ 187 w 200"/>
                <a:gd name="T17" fmla="*/ 94 h 115"/>
                <a:gd name="T18" fmla="*/ 174 w 200"/>
                <a:gd name="T19" fmla="*/ 105 h 115"/>
                <a:gd name="T20" fmla="*/ 158 w 200"/>
                <a:gd name="T21" fmla="*/ 112 h 115"/>
                <a:gd name="T22" fmla="*/ 141 w 200"/>
                <a:gd name="T23" fmla="*/ 115 h 115"/>
                <a:gd name="T24" fmla="*/ 139 w 200"/>
                <a:gd name="T25" fmla="*/ 115 h 115"/>
                <a:gd name="T26" fmla="*/ 136 w 200"/>
                <a:gd name="T27" fmla="*/ 115 h 115"/>
                <a:gd name="T28" fmla="*/ 54 w 200"/>
                <a:gd name="T29" fmla="*/ 109 h 115"/>
                <a:gd name="T30" fmla="*/ 35 w 200"/>
                <a:gd name="T31" fmla="*/ 105 h 115"/>
                <a:gd name="T32" fmla="*/ 19 w 200"/>
                <a:gd name="T33" fmla="*/ 96 h 115"/>
                <a:gd name="T34" fmla="*/ 7 w 200"/>
                <a:gd name="T35" fmla="*/ 83 h 115"/>
                <a:gd name="T36" fmla="*/ 1 w 200"/>
                <a:gd name="T37" fmla="*/ 68 h 115"/>
                <a:gd name="T38" fmla="*/ 0 w 200"/>
                <a:gd name="T39" fmla="*/ 51 h 115"/>
                <a:gd name="T40" fmla="*/ 4 w 200"/>
                <a:gd name="T41" fmla="*/ 33 h 115"/>
                <a:gd name="T42" fmla="*/ 13 w 200"/>
                <a:gd name="T43" fmla="*/ 19 h 115"/>
                <a:gd name="T44" fmla="*/ 27 w 200"/>
                <a:gd name="T45" fmla="*/ 8 h 115"/>
                <a:gd name="T46" fmla="*/ 44 w 200"/>
                <a:gd name="T47" fmla="*/ 2 h 115"/>
                <a:gd name="T48" fmla="*/ 62 w 200"/>
                <a:gd name="T4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115">
                  <a:moveTo>
                    <a:pt x="62" y="0"/>
                  </a:moveTo>
                  <a:lnTo>
                    <a:pt x="145" y="6"/>
                  </a:lnTo>
                  <a:lnTo>
                    <a:pt x="164" y="10"/>
                  </a:lnTo>
                  <a:lnTo>
                    <a:pt x="179" y="19"/>
                  </a:lnTo>
                  <a:lnTo>
                    <a:pt x="191" y="32"/>
                  </a:lnTo>
                  <a:lnTo>
                    <a:pt x="198" y="48"/>
                  </a:lnTo>
                  <a:lnTo>
                    <a:pt x="200" y="65"/>
                  </a:lnTo>
                  <a:lnTo>
                    <a:pt x="196" y="81"/>
                  </a:lnTo>
                  <a:lnTo>
                    <a:pt x="187" y="94"/>
                  </a:lnTo>
                  <a:lnTo>
                    <a:pt x="174" y="105"/>
                  </a:lnTo>
                  <a:lnTo>
                    <a:pt x="158" y="112"/>
                  </a:lnTo>
                  <a:lnTo>
                    <a:pt x="141" y="115"/>
                  </a:lnTo>
                  <a:lnTo>
                    <a:pt x="139" y="115"/>
                  </a:lnTo>
                  <a:lnTo>
                    <a:pt x="136" y="115"/>
                  </a:lnTo>
                  <a:lnTo>
                    <a:pt x="54" y="109"/>
                  </a:lnTo>
                  <a:lnTo>
                    <a:pt x="35" y="105"/>
                  </a:lnTo>
                  <a:lnTo>
                    <a:pt x="19" y="96"/>
                  </a:lnTo>
                  <a:lnTo>
                    <a:pt x="7" y="83"/>
                  </a:lnTo>
                  <a:lnTo>
                    <a:pt x="1" y="68"/>
                  </a:lnTo>
                  <a:lnTo>
                    <a:pt x="0" y="51"/>
                  </a:lnTo>
                  <a:lnTo>
                    <a:pt x="4" y="33"/>
                  </a:lnTo>
                  <a:lnTo>
                    <a:pt x="13" y="19"/>
                  </a:lnTo>
                  <a:lnTo>
                    <a:pt x="27" y="8"/>
                  </a:lnTo>
                  <a:lnTo>
                    <a:pt x="44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26"/>
            <p:cNvSpPr>
              <a:spLocks/>
            </p:cNvSpPr>
            <p:nvPr/>
          </p:nvSpPr>
          <p:spPr bwMode="auto">
            <a:xfrm>
              <a:off x="4660901" y="4535488"/>
              <a:ext cx="31750" cy="22225"/>
            </a:xfrm>
            <a:custGeom>
              <a:avLst/>
              <a:gdLst>
                <a:gd name="T0" fmla="*/ 60 w 199"/>
                <a:gd name="T1" fmla="*/ 0 h 129"/>
                <a:gd name="T2" fmla="*/ 75 w 199"/>
                <a:gd name="T3" fmla="*/ 2 h 129"/>
                <a:gd name="T4" fmla="*/ 155 w 199"/>
                <a:gd name="T5" fmla="*/ 22 h 129"/>
                <a:gd name="T6" fmla="*/ 172 w 199"/>
                <a:gd name="T7" fmla="*/ 30 h 129"/>
                <a:gd name="T8" fmla="*/ 185 w 199"/>
                <a:gd name="T9" fmla="*/ 41 h 129"/>
                <a:gd name="T10" fmla="*/ 194 w 199"/>
                <a:gd name="T11" fmla="*/ 55 h 129"/>
                <a:gd name="T12" fmla="*/ 199 w 199"/>
                <a:gd name="T13" fmla="*/ 72 h 129"/>
                <a:gd name="T14" fmla="*/ 196 w 199"/>
                <a:gd name="T15" fmla="*/ 89 h 129"/>
                <a:gd name="T16" fmla="*/ 190 w 199"/>
                <a:gd name="T17" fmla="*/ 102 h 129"/>
                <a:gd name="T18" fmla="*/ 181 w 199"/>
                <a:gd name="T19" fmla="*/ 113 h 129"/>
                <a:gd name="T20" fmla="*/ 169 w 199"/>
                <a:gd name="T21" fmla="*/ 122 h 129"/>
                <a:gd name="T22" fmla="*/ 155 w 199"/>
                <a:gd name="T23" fmla="*/ 127 h 129"/>
                <a:gd name="T24" fmla="*/ 139 w 199"/>
                <a:gd name="T25" fmla="*/ 129 h 129"/>
                <a:gd name="T26" fmla="*/ 131 w 199"/>
                <a:gd name="T27" fmla="*/ 128 h 129"/>
                <a:gd name="T28" fmla="*/ 124 w 199"/>
                <a:gd name="T29" fmla="*/ 127 h 129"/>
                <a:gd name="T30" fmla="*/ 44 w 199"/>
                <a:gd name="T31" fmla="*/ 108 h 129"/>
                <a:gd name="T32" fmla="*/ 27 w 199"/>
                <a:gd name="T33" fmla="*/ 100 h 129"/>
                <a:gd name="T34" fmla="*/ 13 w 199"/>
                <a:gd name="T35" fmla="*/ 89 h 129"/>
                <a:gd name="T36" fmla="*/ 5 w 199"/>
                <a:gd name="T37" fmla="*/ 75 h 129"/>
                <a:gd name="T38" fmla="*/ 0 w 199"/>
                <a:gd name="T39" fmla="*/ 59 h 129"/>
                <a:gd name="T40" fmla="*/ 2 w 199"/>
                <a:gd name="T41" fmla="*/ 42 h 129"/>
                <a:gd name="T42" fmla="*/ 8 w 199"/>
                <a:gd name="T43" fmla="*/ 27 h 129"/>
                <a:gd name="T44" fmla="*/ 18 w 199"/>
                <a:gd name="T45" fmla="*/ 16 h 129"/>
                <a:gd name="T46" fmla="*/ 30 w 199"/>
                <a:gd name="T47" fmla="*/ 8 h 129"/>
                <a:gd name="T48" fmla="*/ 44 w 199"/>
                <a:gd name="T49" fmla="*/ 2 h 129"/>
                <a:gd name="T50" fmla="*/ 60 w 199"/>
                <a:gd name="T5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9" h="129">
                  <a:moveTo>
                    <a:pt x="60" y="0"/>
                  </a:moveTo>
                  <a:lnTo>
                    <a:pt x="75" y="2"/>
                  </a:lnTo>
                  <a:lnTo>
                    <a:pt x="155" y="22"/>
                  </a:lnTo>
                  <a:lnTo>
                    <a:pt x="172" y="30"/>
                  </a:lnTo>
                  <a:lnTo>
                    <a:pt x="185" y="41"/>
                  </a:lnTo>
                  <a:lnTo>
                    <a:pt x="194" y="55"/>
                  </a:lnTo>
                  <a:lnTo>
                    <a:pt x="199" y="72"/>
                  </a:lnTo>
                  <a:lnTo>
                    <a:pt x="196" y="89"/>
                  </a:lnTo>
                  <a:lnTo>
                    <a:pt x="190" y="102"/>
                  </a:lnTo>
                  <a:lnTo>
                    <a:pt x="181" y="113"/>
                  </a:lnTo>
                  <a:lnTo>
                    <a:pt x="169" y="122"/>
                  </a:lnTo>
                  <a:lnTo>
                    <a:pt x="155" y="127"/>
                  </a:lnTo>
                  <a:lnTo>
                    <a:pt x="139" y="129"/>
                  </a:lnTo>
                  <a:lnTo>
                    <a:pt x="131" y="128"/>
                  </a:lnTo>
                  <a:lnTo>
                    <a:pt x="124" y="127"/>
                  </a:lnTo>
                  <a:lnTo>
                    <a:pt x="44" y="108"/>
                  </a:lnTo>
                  <a:lnTo>
                    <a:pt x="27" y="100"/>
                  </a:lnTo>
                  <a:lnTo>
                    <a:pt x="13" y="89"/>
                  </a:lnTo>
                  <a:lnTo>
                    <a:pt x="5" y="75"/>
                  </a:lnTo>
                  <a:lnTo>
                    <a:pt x="0" y="59"/>
                  </a:lnTo>
                  <a:lnTo>
                    <a:pt x="2" y="42"/>
                  </a:lnTo>
                  <a:lnTo>
                    <a:pt x="8" y="27"/>
                  </a:lnTo>
                  <a:lnTo>
                    <a:pt x="18" y="16"/>
                  </a:lnTo>
                  <a:lnTo>
                    <a:pt x="30" y="8"/>
                  </a:lnTo>
                  <a:lnTo>
                    <a:pt x="44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27"/>
            <p:cNvSpPr>
              <a:spLocks/>
            </p:cNvSpPr>
            <p:nvPr/>
          </p:nvSpPr>
          <p:spPr bwMode="auto">
            <a:xfrm>
              <a:off x="4722813" y="4529138"/>
              <a:ext cx="30163" cy="22225"/>
            </a:xfrm>
            <a:custGeom>
              <a:avLst/>
              <a:gdLst>
                <a:gd name="T0" fmla="*/ 136 w 198"/>
                <a:gd name="T1" fmla="*/ 0 h 131"/>
                <a:gd name="T2" fmla="*/ 151 w 198"/>
                <a:gd name="T3" fmla="*/ 1 h 131"/>
                <a:gd name="T4" fmla="*/ 166 w 198"/>
                <a:gd name="T5" fmla="*/ 6 h 131"/>
                <a:gd name="T6" fmla="*/ 179 w 198"/>
                <a:gd name="T7" fmla="*/ 14 h 131"/>
                <a:gd name="T8" fmla="*/ 189 w 198"/>
                <a:gd name="T9" fmla="*/ 24 h 131"/>
                <a:gd name="T10" fmla="*/ 196 w 198"/>
                <a:gd name="T11" fmla="*/ 37 h 131"/>
                <a:gd name="T12" fmla="*/ 198 w 198"/>
                <a:gd name="T13" fmla="*/ 52 h 131"/>
                <a:gd name="T14" fmla="*/ 197 w 198"/>
                <a:gd name="T15" fmla="*/ 67 h 131"/>
                <a:gd name="T16" fmla="*/ 191 w 198"/>
                <a:gd name="T17" fmla="*/ 80 h 131"/>
                <a:gd name="T18" fmla="*/ 182 w 198"/>
                <a:gd name="T19" fmla="*/ 91 h 131"/>
                <a:gd name="T20" fmla="*/ 171 w 198"/>
                <a:gd name="T21" fmla="*/ 100 h 131"/>
                <a:gd name="T22" fmla="*/ 157 w 198"/>
                <a:gd name="T23" fmla="*/ 106 h 131"/>
                <a:gd name="T24" fmla="*/ 79 w 198"/>
                <a:gd name="T25" fmla="*/ 129 h 131"/>
                <a:gd name="T26" fmla="*/ 60 w 198"/>
                <a:gd name="T27" fmla="*/ 131 h 131"/>
                <a:gd name="T28" fmla="*/ 46 w 198"/>
                <a:gd name="T29" fmla="*/ 130 h 131"/>
                <a:gd name="T30" fmla="*/ 31 w 198"/>
                <a:gd name="T31" fmla="*/ 125 h 131"/>
                <a:gd name="T32" fmla="*/ 19 w 198"/>
                <a:gd name="T33" fmla="*/ 117 h 131"/>
                <a:gd name="T34" fmla="*/ 10 w 198"/>
                <a:gd name="T35" fmla="*/ 107 h 131"/>
                <a:gd name="T36" fmla="*/ 4 w 198"/>
                <a:gd name="T37" fmla="*/ 94 h 131"/>
                <a:gd name="T38" fmla="*/ 0 w 198"/>
                <a:gd name="T39" fmla="*/ 80 h 131"/>
                <a:gd name="T40" fmla="*/ 3 w 198"/>
                <a:gd name="T41" fmla="*/ 66 h 131"/>
                <a:gd name="T42" fmla="*/ 7 w 198"/>
                <a:gd name="T43" fmla="*/ 52 h 131"/>
                <a:gd name="T44" fmla="*/ 16 w 198"/>
                <a:gd name="T45" fmla="*/ 40 h 131"/>
                <a:gd name="T46" fmla="*/ 28 w 198"/>
                <a:gd name="T47" fmla="*/ 31 h 131"/>
                <a:gd name="T48" fmla="*/ 42 w 198"/>
                <a:gd name="T49" fmla="*/ 25 h 131"/>
                <a:gd name="T50" fmla="*/ 121 w 198"/>
                <a:gd name="T51" fmla="*/ 2 h 131"/>
                <a:gd name="T52" fmla="*/ 136 w 198"/>
                <a:gd name="T5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8" h="131">
                  <a:moveTo>
                    <a:pt x="136" y="0"/>
                  </a:moveTo>
                  <a:lnTo>
                    <a:pt x="151" y="1"/>
                  </a:lnTo>
                  <a:lnTo>
                    <a:pt x="166" y="6"/>
                  </a:lnTo>
                  <a:lnTo>
                    <a:pt x="179" y="14"/>
                  </a:lnTo>
                  <a:lnTo>
                    <a:pt x="189" y="24"/>
                  </a:lnTo>
                  <a:lnTo>
                    <a:pt x="196" y="37"/>
                  </a:lnTo>
                  <a:lnTo>
                    <a:pt x="198" y="52"/>
                  </a:lnTo>
                  <a:lnTo>
                    <a:pt x="197" y="67"/>
                  </a:lnTo>
                  <a:lnTo>
                    <a:pt x="191" y="80"/>
                  </a:lnTo>
                  <a:lnTo>
                    <a:pt x="182" y="91"/>
                  </a:lnTo>
                  <a:lnTo>
                    <a:pt x="171" y="100"/>
                  </a:lnTo>
                  <a:lnTo>
                    <a:pt x="157" y="106"/>
                  </a:lnTo>
                  <a:lnTo>
                    <a:pt x="79" y="129"/>
                  </a:lnTo>
                  <a:lnTo>
                    <a:pt x="60" y="131"/>
                  </a:lnTo>
                  <a:lnTo>
                    <a:pt x="46" y="130"/>
                  </a:lnTo>
                  <a:lnTo>
                    <a:pt x="31" y="125"/>
                  </a:lnTo>
                  <a:lnTo>
                    <a:pt x="19" y="117"/>
                  </a:lnTo>
                  <a:lnTo>
                    <a:pt x="10" y="107"/>
                  </a:lnTo>
                  <a:lnTo>
                    <a:pt x="4" y="94"/>
                  </a:lnTo>
                  <a:lnTo>
                    <a:pt x="0" y="80"/>
                  </a:lnTo>
                  <a:lnTo>
                    <a:pt x="3" y="66"/>
                  </a:lnTo>
                  <a:lnTo>
                    <a:pt x="7" y="52"/>
                  </a:lnTo>
                  <a:lnTo>
                    <a:pt x="16" y="40"/>
                  </a:lnTo>
                  <a:lnTo>
                    <a:pt x="28" y="31"/>
                  </a:lnTo>
                  <a:lnTo>
                    <a:pt x="42" y="25"/>
                  </a:lnTo>
                  <a:lnTo>
                    <a:pt x="121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28"/>
            <p:cNvSpPr>
              <a:spLocks/>
            </p:cNvSpPr>
            <p:nvPr/>
          </p:nvSpPr>
          <p:spPr bwMode="auto">
            <a:xfrm>
              <a:off x="4702176" y="4500563"/>
              <a:ext cx="28575" cy="28575"/>
            </a:xfrm>
            <a:custGeom>
              <a:avLst/>
              <a:gdLst>
                <a:gd name="T0" fmla="*/ 118 w 178"/>
                <a:gd name="T1" fmla="*/ 0 h 163"/>
                <a:gd name="T2" fmla="*/ 133 w 178"/>
                <a:gd name="T3" fmla="*/ 2 h 163"/>
                <a:gd name="T4" fmla="*/ 147 w 178"/>
                <a:gd name="T5" fmla="*/ 9 h 163"/>
                <a:gd name="T6" fmla="*/ 160 w 178"/>
                <a:gd name="T7" fmla="*/ 17 h 163"/>
                <a:gd name="T8" fmla="*/ 170 w 178"/>
                <a:gd name="T9" fmla="*/ 29 h 163"/>
                <a:gd name="T10" fmla="*/ 176 w 178"/>
                <a:gd name="T11" fmla="*/ 42 h 163"/>
                <a:gd name="T12" fmla="*/ 178 w 178"/>
                <a:gd name="T13" fmla="*/ 56 h 163"/>
                <a:gd name="T14" fmla="*/ 176 w 178"/>
                <a:gd name="T15" fmla="*/ 69 h 163"/>
                <a:gd name="T16" fmla="*/ 169 w 178"/>
                <a:gd name="T17" fmla="*/ 82 h 163"/>
                <a:gd name="T18" fmla="*/ 160 w 178"/>
                <a:gd name="T19" fmla="*/ 94 h 163"/>
                <a:gd name="T20" fmla="*/ 102 w 178"/>
                <a:gd name="T21" fmla="*/ 147 h 163"/>
                <a:gd name="T22" fmla="*/ 88 w 178"/>
                <a:gd name="T23" fmla="*/ 156 h 163"/>
                <a:gd name="T24" fmla="*/ 74 w 178"/>
                <a:gd name="T25" fmla="*/ 161 h 163"/>
                <a:gd name="T26" fmla="*/ 60 w 178"/>
                <a:gd name="T27" fmla="*/ 163 h 163"/>
                <a:gd name="T28" fmla="*/ 44 w 178"/>
                <a:gd name="T29" fmla="*/ 161 h 163"/>
                <a:gd name="T30" fmla="*/ 30 w 178"/>
                <a:gd name="T31" fmla="*/ 156 h 163"/>
                <a:gd name="T32" fmla="*/ 17 w 178"/>
                <a:gd name="T33" fmla="*/ 147 h 163"/>
                <a:gd name="T34" fmla="*/ 8 w 178"/>
                <a:gd name="T35" fmla="*/ 136 h 163"/>
                <a:gd name="T36" fmla="*/ 1 w 178"/>
                <a:gd name="T37" fmla="*/ 123 h 163"/>
                <a:gd name="T38" fmla="*/ 0 w 178"/>
                <a:gd name="T39" fmla="*/ 108 h 163"/>
                <a:gd name="T40" fmla="*/ 2 w 178"/>
                <a:gd name="T41" fmla="*/ 94 h 163"/>
                <a:gd name="T42" fmla="*/ 8 w 178"/>
                <a:gd name="T43" fmla="*/ 81 h 163"/>
                <a:gd name="T44" fmla="*/ 18 w 178"/>
                <a:gd name="T45" fmla="*/ 70 h 163"/>
                <a:gd name="T46" fmla="*/ 76 w 178"/>
                <a:gd name="T47" fmla="*/ 17 h 163"/>
                <a:gd name="T48" fmla="*/ 88 w 178"/>
                <a:gd name="T49" fmla="*/ 8 h 163"/>
                <a:gd name="T50" fmla="*/ 103 w 178"/>
                <a:gd name="T51" fmla="*/ 2 h 163"/>
                <a:gd name="T52" fmla="*/ 118 w 178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63">
                  <a:moveTo>
                    <a:pt x="118" y="0"/>
                  </a:moveTo>
                  <a:lnTo>
                    <a:pt x="133" y="2"/>
                  </a:lnTo>
                  <a:lnTo>
                    <a:pt x="147" y="9"/>
                  </a:lnTo>
                  <a:lnTo>
                    <a:pt x="160" y="17"/>
                  </a:lnTo>
                  <a:lnTo>
                    <a:pt x="170" y="29"/>
                  </a:lnTo>
                  <a:lnTo>
                    <a:pt x="176" y="42"/>
                  </a:lnTo>
                  <a:lnTo>
                    <a:pt x="178" y="56"/>
                  </a:lnTo>
                  <a:lnTo>
                    <a:pt x="176" y="69"/>
                  </a:lnTo>
                  <a:lnTo>
                    <a:pt x="169" y="82"/>
                  </a:lnTo>
                  <a:lnTo>
                    <a:pt x="160" y="94"/>
                  </a:lnTo>
                  <a:lnTo>
                    <a:pt x="102" y="147"/>
                  </a:lnTo>
                  <a:lnTo>
                    <a:pt x="88" y="156"/>
                  </a:lnTo>
                  <a:lnTo>
                    <a:pt x="74" y="161"/>
                  </a:lnTo>
                  <a:lnTo>
                    <a:pt x="60" y="163"/>
                  </a:lnTo>
                  <a:lnTo>
                    <a:pt x="44" y="161"/>
                  </a:lnTo>
                  <a:lnTo>
                    <a:pt x="30" y="156"/>
                  </a:lnTo>
                  <a:lnTo>
                    <a:pt x="17" y="147"/>
                  </a:lnTo>
                  <a:lnTo>
                    <a:pt x="8" y="136"/>
                  </a:lnTo>
                  <a:lnTo>
                    <a:pt x="1" y="123"/>
                  </a:lnTo>
                  <a:lnTo>
                    <a:pt x="0" y="108"/>
                  </a:lnTo>
                  <a:lnTo>
                    <a:pt x="2" y="94"/>
                  </a:lnTo>
                  <a:lnTo>
                    <a:pt x="8" y="81"/>
                  </a:lnTo>
                  <a:lnTo>
                    <a:pt x="18" y="70"/>
                  </a:lnTo>
                  <a:lnTo>
                    <a:pt x="76" y="17"/>
                  </a:lnTo>
                  <a:lnTo>
                    <a:pt x="88" y="8"/>
                  </a:lnTo>
                  <a:lnTo>
                    <a:pt x="103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29"/>
            <p:cNvSpPr>
              <a:spLocks/>
            </p:cNvSpPr>
            <p:nvPr/>
          </p:nvSpPr>
          <p:spPr bwMode="auto">
            <a:xfrm>
              <a:off x="4773613" y="4519613"/>
              <a:ext cx="22225" cy="31750"/>
            </a:xfrm>
            <a:custGeom>
              <a:avLst/>
              <a:gdLst>
                <a:gd name="T0" fmla="*/ 59 w 139"/>
                <a:gd name="T1" fmla="*/ 0 h 182"/>
                <a:gd name="T2" fmla="*/ 75 w 139"/>
                <a:gd name="T3" fmla="*/ 2 h 182"/>
                <a:gd name="T4" fmla="*/ 89 w 139"/>
                <a:gd name="T5" fmla="*/ 7 h 182"/>
                <a:gd name="T6" fmla="*/ 101 w 139"/>
                <a:gd name="T7" fmla="*/ 17 h 182"/>
                <a:gd name="T8" fmla="*/ 110 w 139"/>
                <a:gd name="T9" fmla="*/ 28 h 182"/>
                <a:gd name="T10" fmla="*/ 117 w 139"/>
                <a:gd name="T11" fmla="*/ 41 h 182"/>
                <a:gd name="T12" fmla="*/ 138 w 139"/>
                <a:gd name="T13" fmla="*/ 113 h 182"/>
                <a:gd name="T14" fmla="*/ 139 w 139"/>
                <a:gd name="T15" fmla="*/ 129 h 182"/>
                <a:gd name="T16" fmla="*/ 138 w 139"/>
                <a:gd name="T17" fmla="*/ 143 h 182"/>
                <a:gd name="T18" fmla="*/ 131 w 139"/>
                <a:gd name="T19" fmla="*/ 155 h 182"/>
                <a:gd name="T20" fmla="*/ 122 w 139"/>
                <a:gd name="T21" fmla="*/ 166 h 182"/>
                <a:gd name="T22" fmla="*/ 110 w 139"/>
                <a:gd name="T23" fmla="*/ 175 h 182"/>
                <a:gd name="T24" fmla="*/ 96 w 139"/>
                <a:gd name="T25" fmla="*/ 181 h 182"/>
                <a:gd name="T26" fmla="*/ 88 w 139"/>
                <a:gd name="T27" fmla="*/ 182 h 182"/>
                <a:gd name="T28" fmla="*/ 80 w 139"/>
                <a:gd name="T29" fmla="*/ 182 h 182"/>
                <a:gd name="T30" fmla="*/ 65 w 139"/>
                <a:gd name="T31" fmla="*/ 180 h 182"/>
                <a:gd name="T32" fmla="*/ 50 w 139"/>
                <a:gd name="T33" fmla="*/ 175 h 182"/>
                <a:gd name="T34" fmla="*/ 38 w 139"/>
                <a:gd name="T35" fmla="*/ 167 h 182"/>
                <a:gd name="T36" fmla="*/ 28 w 139"/>
                <a:gd name="T37" fmla="*/ 156 h 182"/>
                <a:gd name="T38" fmla="*/ 22 w 139"/>
                <a:gd name="T39" fmla="*/ 142 h 182"/>
                <a:gd name="T40" fmla="*/ 2 w 139"/>
                <a:gd name="T41" fmla="*/ 69 h 182"/>
                <a:gd name="T42" fmla="*/ 0 w 139"/>
                <a:gd name="T43" fmla="*/ 54 h 182"/>
                <a:gd name="T44" fmla="*/ 2 w 139"/>
                <a:gd name="T45" fmla="*/ 41 h 182"/>
                <a:gd name="T46" fmla="*/ 7 w 139"/>
                <a:gd name="T47" fmla="*/ 28 h 182"/>
                <a:gd name="T48" fmla="*/ 16 w 139"/>
                <a:gd name="T49" fmla="*/ 17 h 182"/>
                <a:gd name="T50" fmla="*/ 28 w 139"/>
                <a:gd name="T51" fmla="*/ 9 h 182"/>
                <a:gd name="T52" fmla="*/ 44 w 139"/>
                <a:gd name="T53" fmla="*/ 2 h 182"/>
                <a:gd name="T54" fmla="*/ 59 w 139"/>
                <a:gd name="T5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182">
                  <a:moveTo>
                    <a:pt x="59" y="0"/>
                  </a:moveTo>
                  <a:lnTo>
                    <a:pt x="75" y="2"/>
                  </a:lnTo>
                  <a:lnTo>
                    <a:pt x="89" y="7"/>
                  </a:lnTo>
                  <a:lnTo>
                    <a:pt x="101" y="17"/>
                  </a:lnTo>
                  <a:lnTo>
                    <a:pt x="110" y="28"/>
                  </a:lnTo>
                  <a:lnTo>
                    <a:pt x="117" y="41"/>
                  </a:lnTo>
                  <a:lnTo>
                    <a:pt x="138" y="113"/>
                  </a:lnTo>
                  <a:lnTo>
                    <a:pt x="139" y="129"/>
                  </a:lnTo>
                  <a:lnTo>
                    <a:pt x="138" y="143"/>
                  </a:lnTo>
                  <a:lnTo>
                    <a:pt x="131" y="155"/>
                  </a:lnTo>
                  <a:lnTo>
                    <a:pt x="122" y="166"/>
                  </a:lnTo>
                  <a:lnTo>
                    <a:pt x="110" y="175"/>
                  </a:lnTo>
                  <a:lnTo>
                    <a:pt x="96" y="181"/>
                  </a:lnTo>
                  <a:lnTo>
                    <a:pt x="88" y="182"/>
                  </a:lnTo>
                  <a:lnTo>
                    <a:pt x="80" y="182"/>
                  </a:lnTo>
                  <a:lnTo>
                    <a:pt x="65" y="180"/>
                  </a:lnTo>
                  <a:lnTo>
                    <a:pt x="50" y="175"/>
                  </a:lnTo>
                  <a:lnTo>
                    <a:pt x="38" y="167"/>
                  </a:lnTo>
                  <a:lnTo>
                    <a:pt x="28" y="156"/>
                  </a:lnTo>
                  <a:lnTo>
                    <a:pt x="22" y="142"/>
                  </a:lnTo>
                  <a:lnTo>
                    <a:pt x="2" y="69"/>
                  </a:lnTo>
                  <a:lnTo>
                    <a:pt x="0" y="54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7"/>
                  </a:lnTo>
                  <a:lnTo>
                    <a:pt x="28" y="9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30"/>
            <p:cNvSpPr>
              <a:spLocks/>
            </p:cNvSpPr>
            <p:nvPr/>
          </p:nvSpPr>
          <p:spPr bwMode="auto">
            <a:xfrm>
              <a:off x="4737101" y="4479925"/>
              <a:ext cx="31750" cy="20638"/>
            </a:xfrm>
            <a:custGeom>
              <a:avLst/>
              <a:gdLst>
                <a:gd name="T0" fmla="*/ 64 w 201"/>
                <a:gd name="T1" fmla="*/ 0 h 114"/>
                <a:gd name="T2" fmla="*/ 146 w 201"/>
                <a:gd name="T3" fmla="*/ 6 h 114"/>
                <a:gd name="T4" fmla="*/ 165 w 201"/>
                <a:gd name="T5" fmla="*/ 10 h 114"/>
                <a:gd name="T6" fmla="*/ 180 w 201"/>
                <a:gd name="T7" fmla="*/ 20 h 114"/>
                <a:gd name="T8" fmla="*/ 192 w 201"/>
                <a:gd name="T9" fmla="*/ 32 h 114"/>
                <a:gd name="T10" fmla="*/ 200 w 201"/>
                <a:gd name="T11" fmla="*/ 47 h 114"/>
                <a:gd name="T12" fmla="*/ 201 w 201"/>
                <a:gd name="T13" fmla="*/ 65 h 114"/>
                <a:gd name="T14" fmla="*/ 197 w 201"/>
                <a:gd name="T15" fmla="*/ 81 h 114"/>
                <a:gd name="T16" fmla="*/ 188 w 201"/>
                <a:gd name="T17" fmla="*/ 94 h 114"/>
                <a:gd name="T18" fmla="*/ 176 w 201"/>
                <a:gd name="T19" fmla="*/ 105 h 114"/>
                <a:gd name="T20" fmla="*/ 159 w 201"/>
                <a:gd name="T21" fmla="*/ 112 h 114"/>
                <a:gd name="T22" fmla="*/ 141 w 201"/>
                <a:gd name="T23" fmla="*/ 114 h 114"/>
                <a:gd name="T24" fmla="*/ 139 w 201"/>
                <a:gd name="T25" fmla="*/ 114 h 114"/>
                <a:gd name="T26" fmla="*/ 137 w 201"/>
                <a:gd name="T27" fmla="*/ 114 h 114"/>
                <a:gd name="T28" fmla="*/ 54 w 201"/>
                <a:gd name="T29" fmla="*/ 108 h 114"/>
                <a:gd name="T30" fmla="*/ 37 w 201"/>
                <a:gd name="T31" fmla="*/ 104 h 114"/>
                <a:gd name="T32" fmla="*/ 21 w 201"/>
                <a:gd name="T33" fmla="*/ 95 h 114"/>
                <a:gd name="T34" fmla="*/ 9 w 201"/>
                <a:gd name="T35" fmla="*/ 83 h 114"/>
                <a:gd name="T36" fmla="*/ 1 w 201"/>
                <a:gd name="T37" fmla="*/ 68 h 114"/>
                <a:gd name="T38" fmla="*/ 0 w 201"/>
                <a:gd name="T39" fmla="*/ 50 h 114"/>
                <a:gd name="T40" fmla="*/ 5 w 201"/>
                <a:gd name="T41" fmla="*/ 34 h 114"/>
                <a:gd name="T42" fmla="*/ 15 w 201"/>
                <a:gd name="T43" fmla="*/ 19 h 114"/>
                <a:gd name="T44" fmla="*/ 28 w 201"/>
                <a:gd name="T45" fmla="*/ 8 h 114"/>
                <a:gd name="T46" fmla="*/ 45 w 201"/>
                <a:gd name="T47" fmla="*/ 1 h 114"/>
                <a:gd name="T48" fmla="*/ 64 w 201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1" h="114">
                  <a:moveTo>
                    <a:pt x="64" y="0"/>
                  </a:moveTo>
                  <a:lnTo>
                    <a:pt x="146" y="6"/>
                  </a:lnTo>
                  <a:lnTo>
                    <a:pt x="165" y="10"/>
                  </a:lnTo>
                  <a:lnTo>
                    <a:pt x="180" y="20"/>
                  </a:lnTo>
                  <a:lnTo>
                    <a:pt x="192" y="32"/>
                  </a:lnTo>
                  <a:lnTo>
                    <a:pt x="200" y="47"/>
                  </a:lnTo>
                  <a:lnTo>
                    <a:pt x="201" y="65"/>
                  </a:lnTo>
                  <a:lnTo>
                    <a:pt x="197" y="81"/>
                  </a:lnTo>
                  <a:lnTo>
                    <a:pt x="188" y="94"/>
                  </a:lnTo>
                  <a:lnTo>
                    <a:pt x="176" y="105"/>
                  </a:lnTo>
                  <a:lnTo>
                    <a:pt x="159" y="112"/>
                  </a:lnTo>
                  <a:lnTo>
                    <a:pt x="141" y="114"/>
                  </a:lnTo>
                  <a:lnTo>
                    <a:pt x="139" y="114"/>
                  </a:lnTo>
                  <a:lnTo>
                    <a:pt x="137" y="114"/>
                  </a:lnTo>
                  <a:lnTo>
                    <a:pt x="54" y="108"/>
                  </a:lnTo>
                  <a:lnTo>
                    <a:pt x="37" y="104"/>
                  </a:lnTo>
                  <a:lnTo>
                    <a:pt x="21" y="95"/>
                  </a:lnTo>
                  <a:lnTo>
                    <a:pt x="9" y="83"/>
                  </a:lnTo>
                  <a:lnTo>
                    <a:pt x="1" y="68"/>
                  </a:lnTo>
                  <a:lnTo>
                    <a:pt x="0" y="50"/>
                  </a:lnTo>
                  <a:lnTo>
                    <a:pt x="5" y="34"/>
                  </a:lnTo>
                  <a:lnTo>
                    <a:pt x="15" y="19"/>
                  </a:lnTo>
                  <a:lnTo>
                    <a:pt x="28" y="8"/>
                  </a:lnTo>
                  <a:lnTo>
                    <a:pt x="45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31"/>
            <p:cNvSpPr>
              <a:spLocks/>
            </p:cNvSpPr>
            <p:nvPr/>
          </p:nvSpPr>
          <p:spPr bwMode="auto">
            <a:xfrm>
              <a:off x="4619626" y="4359275"/>
              <a:ext cx="71438" cy="73025"/>
            </a:xfrm>
            <a:custGeom>
              <a:avLst/>
              <a:gdLst>
                <a:gd name="T0" fmla="*/ 280 w 457"/>
                <a:gd name="T1" fmla="*/ 0 h 419"/>
                <a:gd name="T2" fmla="*/ 303 w 457"/>
                <a:gd name="T3" fmla="*/ 1 h 419"/>
                <a:gd name="T4" fmla="*/ 326 w 457"/>
                <a:gd name="T5" fmla="*/ 6 h 419"/>
                <a:gd name="T6" fmla="*/ 347 w 457"/>
                <a:gd name="T7" fmla="*/ 14 h 419"/>
                <a:gd name="T8" fmla="*/ 366 w 457"/>
                <a:gd name="T9" fmla="*/ 26 h 419"/>
                <a:gd name="T10" fmla="*/ 382 w 457"/>
                <a:gd name="T11" fmla="*/ 42 h 419"/>
                <a:gd name="T12" fmla="*/ 394 w 457"/>
                <a:gd name="T13" fmla="*/ 59 h 419"/>
                <a:gd name="T14" fmla="*/ 403 w 457"/>
                <a:gd name="T15" fmla="*/ 79 h 419"/>
                <a:gd name="T16" fmla="*/ 453 w 457"/>
                <a:gd name="T17" fmla="*/ 235 h 419"/>
                <a:gd name="T18" fmla="*/ 457 w 457"/>
                <a:gd name="T19" fmla="*/ 256 h 419"/>
                <a:gd name="T20" fmla="*/ 456 w 457"/>
                <a:gd name="T21" fmla="*/ 278 h 419"/>
                <a:gd name="T22" fmla="*/ 452 w 457"/>
                <a:gd name="T23" fmla="*/ 299 h 419"/>
                <a:gd name="T24" fmla="*/ 442 w 457"/>
                <a:gd name="T25" fmla="*/ 318 h 419"/>
                <a:gd name="T26" fmla="*/ 429 w 457"/>
                <a:gd name="T27" fmla="*/ 336 h 419"/>
                <a:gd name="T28" fmla="*/ 412 w 457"/>
                <a:gd name="T29" fmla="*/ 350 h 419"/>
                <a:gd name="T30" fmla="*/ 393 w 457"/>
                <a:gd name="T31" fmla="*/ 362 h 419"/>
                <a:gd name="T32" fmla="*/ 371 w 457"/>
                <a:gd name="T33" fmla="*/ 371 h 419"/>
                <a:gd name="T34" fmla="*/ 199 w 457"/>
                <a:gd name="T35" fmla="*/ 415 h 419"/>
                <a:gd name="T36" fmla="*/ 184 w 457"/>
                <a:gd name="T37" fmla="*/ 418 h 419"/>
                <a:gd name="T38" fmla="*/ 167 w 457"/>
                <a:gd name="T39" fmla="*/ 419 h 419"/>
                <a:gd name="T40" fmla="*/ 142 w 457"/>
                <a:gd name="T41" fmla="*/ 417 h 419"/>
                <a:gd name="T42" fmla="*/ 118 w 457"/>
                <a:gd name="T43" fmla="*/ 409 h 419"/>
                <a:gd name="T44" fmla="*/ 95 w 457"/>
                <a:gd name="T45" fmla="*/ 398 h 419"/>
                <a:gd name="T46" fmla="*/ 77 w 457"/>
                <a:gd name="T47" fmla="*/ 382 h 419"/>
                <a:gd name="T48" fmla="*/ 62 w 457"/>
                <a:gd name="T49" fmla="*/ 362 h 419"/>
                <a:gd name="T50" fmla="*/ 52 w 457"/>
                <a:gd name="T51" fmla="*/ 340 h 419"/>
                <a:gd name="T52" fmla="*/ 4 w 457"/>
                <a:gd name="T53" fmla="*/ 184 h 419"/>
                <a:gd name="T54" fmla="*/ 0 w 457"/>
                <a:gd name="T55" fmla="*/ 163 h 419"/>
                <a:gd name="T56" fmla="*/ 0 w 457"/>
                <a:gd name="T57" fmla="*/ 141 h 419"/>
                <a:gd name="T58" fmla="*/ 5 w 457"/>
                <a:gd name="T59" fmla="*/ 120 h 419"/>
                <a:gd name="T60" fmla="*/ 14 w 457"/>
                <a:gd name="T61" fmla="*/ 101 h 419"/>
                <a:gd name="T62" fmla="*/ 27 w 457"/>
                <a:gd name="T63" fmla="*/ 83 h 419"/>
                <a:gd name="T64" fmla="*/ 44 w 457"/>
                <a:gd name="T65" fmla="*/ 69 h 419"/>
                <a:gd name="T66" fmla="*/ 63 w 457"/>
                <a:gd name="T67" fmla="*/ 57 h 419"/>
                <a:gd name="T68" fmla="*/ 86 w 457"/>
                <a:gd name="T69" fmla="*/ 50 h 419"/>
                <a:gd name="T70" fmla="*/ 257 w 457"/>
                <a:gd name="T71" fmla="*/ 4 h 419"/>
                <a:gd name="T72" fmla="*/ 280 w 457"/>
                <a:gd name="T73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419">
                  <a:moveTo>
                    <a:pt x="280" y="0"/>
                  </a:moveTo>
                  <a:lnTo>
                    <a:pt x="303" y="1"/>
                  </a:lnTo>
                  <a:lnTo>
                    <a:pt x="326" y="6"/>
                  </a:lnTo>
                  <a:lnTo>
                    <a:pt x="347" y="14"/>
                  </a:lnTo>
                  <a:lnTo>
                    <a:pt x="366" y="26"/>
                  </a:lnTo>
                  <a:lnTo>
                    <a:pt x="382" y="42"/>
                  </a:lnTo>
                  <a:lnTo>
                    <a:pt x="394" y="59"/>
                  </a:lnTo>
                  <a:lnTo>
                    <a:pt x="403" y="79"/>
                  </a:lnTo>
                  <a:lnTo>
                    <a:pt x="453" y="235"/>
                  </a:lnTo>
                  <a:lnTo>
                    <a:pt x="457" y="256"/>
                  </a:lnTo>
                  <a:lnTo>
                    <a:pt x="456" y="278"/>
                  </a:lnTo>
                  <a:lnTo>
                    <a:pt x="452" y="299"/>
                  </a:lnTo>
                  <a:lnTo>
                    <a:pt x="442" y="318"/>
                  </a:lnTo>
                  <a:lnTo>
                    <a:pt x="429" y="336"/>
                  </a:lnTo>
                  <a:lnTo>
                    <a:pt x="412" y="350"/>
                  </a:lnTo>
                  <a:lnTo>
                    <a:pt x="393" y="362"/>
                  </a:lnTo>
                  <a:lnTo>
                    <a:pt x="371" y="371"/>
                  </a:lnTo>
                  <a:lnTo>
                    <a:pt x="199" y="415"/>
                  </a:lnTo>
                  <a:lnTo>
                    <a:pt x="184" y="418"/>
                  </a:lnTo>
                  <a:lnTo>
                    <a:pt x="167" y="419"/>
                  </a:lnTo>
                  <a:lnTo>
                    <a:pt x="142" y="417"/>
                  </a:lnTo>
                  <a:lnTo>
                    <a:pt x="118" y="409"/>
                  </a:lnTo>
                  <a:lnTo>
                    <a:pt x="95" y="398"/>
                  </a:lnTo>
                  <a:lnTo>
                    <a:pt x="77" y="382"/>
                  </a:lnTo>
                  <a:lnTo>
                    <a:pt x="62" y="362"/>
                  </a:lnTo>
                  <a:lnTo>
                    <a:pt x="52" y="340"/>
                  </a:lnTo>
                  <a:lnTo>
                    <a:pt x="4" y="184"/>
                  </a:lnTo>
                  <a:lnTo>
                    <a:pt x="0" y="163"/>
                  </a:lnTo>
                  <a:lnTo>
                    <a:pt x="0" y="141"/>
                  </a:lnTo>
                  <a:lnTo>
                    <a:pt x="5" y="120"/>
                  </a:lnTo>
                  <a:lnTo>
                    <a:pt x="14" y="101"/>
                  </a:lnTo>
                  <a:lnTo>
                    <a:pt x="27" y="83"/>
                  </a:lnTo>
                  <a:lnTo>
                    <a:pt x="44" y="69"/>
                  </a:lnTo>
                  <a:lnTo>
                    <a:pt x="63" y="57"/>
                  </a:lnTo>
                  <a:lnTo>
                    <a:pt x="86" y="50"/>
                  </a:lnTo>
                  <a:lnTo>
                    <a:pt x="257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32"/>
            <p:cNvSpPr>
              <a:spLocks/>
            </p:cNvSpPr>
            <p:nvPr/>
          </p:nvSpPr>
          <p:spPr bwMode="auto">
            <a:xfrm>
              <a:off x="4511676" y="4384675"/>
              <a:ext cx="76200" cy="76200"/>
            </a:xfrm>
            <a:custGeom>
              <a:avLst/>
              <a:gdLst>
                <a:gd name="T0" fmla="*/ 238 w 475"/>
                <a:gd name="T1" fmla="*/ 0 h 435"/>
                <a:gd name="T2" fmla="*/ 277 w 475"/>
                <a:gd name="T3" fmla="*/ 4 h 435"/>
                <a:gd name="T4" fmla="*/ 313 w 475"/>
                <a:gd name="T5" fmla="*/ 12 h 435"/>
                <a:gd name="T6" fmla="*/ 347 w 475"/>
                <a:gd name="T7" fmla="*/ 25 h 435"/>
                <a:gd name="T8" fmla="*/ 378 w 475"/>
                <a:gd name="T9" fmla="*/ 43 h 435"/>
                <a:gd name="T10" fmla="*/ 406 w 475"/>
                <a:gd name="T11" fmla="*/ 64 h 435"/>
                <a:gd name="T12" fmla="*/ 430 w 475"/>
                <a:gd name="T13" fmla="*/ 89 h 435"/>
                <a:gd name="T14" fmla="*/ 449 w 475"/>
                <a:gd name="T15" fmla="*/ 118 h 435"/>
                <a:gd name="T16" fmla="*/ 463 w 475"/>
                <a:gd name="T17" fmla="*/ 149 h 435"/>
                <a:gd name="T18" fmla="*/ 473 w 475"/>
                <a:gd name="T19" fmla="*/ 182 h 435"/>
                <a:gd name="T20" fmla="*/ 475 w 475"/>
                <a:gd name="T21" fmla="*/ 217 h 435"/>
                <a:gd name="T22" fmla="*/ 473 w 475"/>
                <a:gd name="T23" fmla="*/ 253 h 435"/>
                <a:gd name="T24" fmla="*/ 463 w 475"/>
                <a:gd name="T25" fmla="*/ 286 h 435"/>
                <a:gd name="T26" fmla="*/ 449 w 475"/>
                <a:gd name="T27" fmla="*/ 317 h 435"/>
                <a:gd name="T28" fmla="*/ 430 w 475"/>
                <a:gd name="T29" fmla="*/ 347 h 435"/>
                <a:gd name="T30" fmla="*/ 406 w 475"/>
                <a:gd name="T31" fmla="*/ 372 h 435"/>
                <a:gd name="T32" fmla="*/ 378 w 475"/>
                <a:gd name="T33" fmla="*/ 393 h 435"/>
                <a:gd name="T34" fmla="*/ 347 w 475"/>
                <a:gd name="T35" fmla="*/ 411 h 435"/>
                <a:gd name="T36" fmla="*/ 313 w 475"/>
                <a:gd name="T37" fmla="*/ 424 h 435"/>
                <a:gd name="T38" fmla="*/ 277 w 475"/>
                <a:gd name="T39" fmla="*/ 432 h 435"/>
                <a:gd name="T40" fmla="*/ 238 w 475"/>
                <a:gd name="T41" fmla="*/ 435 h 435"/>
                <a:gd name="T42" fmla="*/ 199 w 475"/>
                <a:gd name="T43" fmla="*/ 432 h 435"/>
                <a:gd name="T44" fmla="*/ 163 w 475"/>
                <a:gd name="T45" fmla="*/ 424 h 435"/>
                <a:gd name="T46" fmla="*/ 129 w 475"/>
                <a:gd name="T47" fmla="*/ 411 h 435"/>
                <a:gd name="T48" fmla="*/ 98 w 475"/>
                <a:gd name="T49" fmla="*/ 393 h 435"/>
                <a:gd name="T50" fmla="*/ 70 w 475"/>
                <a:gd name="T51" fmla="*/ 372 h 435"/>
                <a:gd name="T52" fmla="*/ 46 w 475"/>
                <a:gd name="T53" fmla="*/ 347 h 435"/>
                <a:gd name="T54" fmla="*/ 27 w 475"/>
                <a:gd name="T55" fmla="*/ 317 h 435"/>
                <a:gd name="T56" fmla="*/ 12 w 475"/>
                <a:gd name="T57" fmla="*/ 286 h 435"/>
                <a:gd name="T58" fmla="*/ 3 w 475"/>
                <a:gd name="T59" fmla="*/ 253 h 435"/>
                <a:gd name="T60" fmla="*/ 0 w 475"/>
                <a:gd name="T61" fmla="*/ 217 h 435"/>
                <a:gd name="T62" fmla="*/ 3 w 475"/>
                <a:gd name="T63" fmla="*/ 182 h 435"/>
                <a:gd name="T64" fmla="*/ 12 w 475"/>
                <a:gd name="T65" fmla="*/ 149 h 435"/>
                <a:gd name="T66" fmla="*/ 27 w 475"/>
                <a:gd name="T67" fmla="*/ 118 h 435"/>
                <a:gd name="T68" fmla="*/ 46 w 475"/>
                <a:gd name="T69" fmla="*/ 89 h 435"/>
                <a:gd name="T70" fmla="*/ 70 w 475"/>
                <a:gd name="T71" fmla="*/ 64 h 435"/>
                <a:gd name="T72" fmla="*/ 98 w 475"/>
                <a:gd name="T73" fmla="*/ 43 h 435"/>
                <a:gd name="T74" fmla="*/ 129 w 475"/>
                <a:gd name="T75" fmla="*/ 25 h 435"/>
                <a:gd name="T76" fmla="*/ 163 w 475"/>
                <a:gd name="T77" fmla="*/ 12 h 435"/>
                <a:gd name="T78" fmla="*/ 199 w 475"/>
                <a:gd name="T79" fmla="*/ 4 h 435"/>
                <a:gd name="T80" fmla="*/ 238 w 475"/>
                <a:gd name="T8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5" h="435">
                  <a:moveTo>
                    <a:pt x="238" y="0"/>
                  </a:moveTo>
                  <a:lnTo>
                    <a:pt x="277" y="4"/>
                  </a:lnTo>
                  <a:lnTo>
                    <a:pt x="313" y="12"/>
                  </a:lnTo>
                  <a:lnTo>
                    <a:pt x="347" y="25"/>
                  </a:lnTo>
                  <a:lnTo>
                    <a:pt x="378" y="43"/>
                  </a:lnTo>
                  <a:lnTo>
                    <a:pt x="406" y="64"/>
                  </a:lnTo>
                  <a:lnTo>
                    <a:pt x="430" y="89"/>
                  </a:lnTo>
                  <a:lnTo>
                    <a:pt x="449" y="118"/>
                  </a:lnTo>
                  <a:lnTo>
                    <a:pt x="463" y="149"/>
                  </a:lnTo>
                  <a:lnTo>
                    <a:pt x="473" y="182"/>
                  </a:lnTo>
                  <a:lnTo>
                    <a:pt x="475" y="217"/>
                  </a:lnTo>
                  <a:lnTo>
                    <a:pt x="473" y="253"/>
                  </a:lnTo>
                  <a:lnTo>
                    <a:pt x="463" y="286"/>
                  </a:lnTo>
                  <a:lnTo>
                    <a:pt x="449" y="317"/>
                  </a:lnTo>
                  <a:lnTo>
                    <a:pt x="430" y="347"/>
                  </a:lnTo>
                  <a:lnTo>
                    <a:pt x="406" y="372"/>
                  </a:lnTo>
                  <a:lnTo>
                    <a:pt x="378" y="393"/>
                  </a:lnTo>
                  <a:lnTo>
                    <a:pt x="347" y="411"/>
                  </a:lnTo>
                  <a:lnTo>
                    <a:pt x="313" y="424"/>
                  </a:lnTo>
                  <a:lnTo>
                    <a:pt x="277" y="432"/>
                  </a:lnTo>
                  <a:lnTo>
                    <a:pt x="238" y="435"/>
                  </a:lnTo>
                  <a:lnTo>
                    <a:pt x="199" y="432"/>
                  </a:lnTo>
                  <a:lnTo>
                    <a:pt x="163" y="424"/>
                  </a:lnTo>
                  <a:lnTo>
                    <a:pt x="129" y="411"/>
                  </a:lnTo>
                  <a:lnTo>
                    <a:pt x="98" y="393"/>
                  </a:lnTo>
                  <a:lnTo>
                    <a:pt x="70" y="372"/>
                  </a:lnTo>
                  <a:lnTo>
                    <a:pt x="46" y="347"/>
                  </a:lnTo>
                  <a:lnTo>
                    <a:pt x="27" y="317"/>
                  </a:lnTo>
                  <a:lnTo>
                    <a:pt x="12" y="286"/>
                  </a:lnTo>
                  <a:lnTo>
                    <a:pt x="3" y="253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2" y="149"/>
                  </a:lnTo>
                  <a:lnTo>
                    <a:pt x="27" y="118"/>
                  </a:lnTo>
                  <a:lnTo>
                    <a:pt x="46" y="89"/>
                  </a:lnTo>
                  <a:lnTo>
                    <a:pt x="70" y="64"/>
                  </a:lnTo>
                  <a:lnTo>
                    <a:pt x="98" y="43"/>
                  </a:lnTo>
                  <a:lnTo>
                    <a:pt x="129" y="25"/>
                  </a:lnTo>
                  <a:lnTo>
                    <a:pt x="163" y="12"/>
                  </a:lnTo>
                  <a:lnTo>
                    <a:pt x="199" y="4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33"/>
            <p:cNvSpPr>
              <a:spLocks/>
            </p:cNvSpPr>
            <p:nvPr/>
          </p:nvSpPr>
          <p:spPr bwMode="auto">
            <a:xfrm>
              <a:off x="4710113" y="4346575"/>
              <a:ext cx="66675" cy="96838"/>
            </a:xfrm>
            <a:custGeom>
              <a:avLst/>
              <a:gdLst>
                <a:gd name="T0" fmla="*/ 169 w 421"/>
                <a:gd name="T1" fmla="*/ 0 h 547"/>
                <a:gd name="T2" fmla="*/ 193 w 421"/>
                <a:gd name="T3" fmla="*/ 0 h 547"/>
                <a:gd name="T4" fmla="*/ 218 w 421"/>
                <a:gd name="T5" fmla="*/ 6 h 547"/>
                <a:gd name="T6" fmla="*/ 240 w 421"/>
                <a:gd name="T7" fmla="*/ 15 h 547"/>
                <a:gd name="T8" fmla="*/ 259 w 421"/>
                <a:gd name="T9" fmla="*/ 29 h 547"/>
                <a:gd name="T10" fmla="*/ 275 w 421"/>
                <a:gd name="T11" fmla="*/ 46 h 547"/>
                <a:gd name="T12" fmla="*/ 286 w 421"/>
                <a:gd name="T13" fmla="*/ 65 h 547"/>
                <a:gd name="T14" fmla="*/ 415 w 421"/>
                <a:gd name="T15" fmla="*/ 388 h 547"/>
                <a:gd name="T16" fmla="*/ 421 w 421"/>
                <a:gd name="T17" fmla="*/ 410 h 547"/>
                <a:gd name="T18" fmla="*/ 421 w 421"/>
                <a:gd name="T19" fmla="*/ 433 h 547"/>
                <a:gd name="T20" fmla="*/ 416 w 421"/>
                <a:gd name="T21" fmla="*/ 455 h 547"/>
                <a:gd name="T22" fmla="*/ 405 w 421"/>
                <a:gd name="T23" fmla="*/ 475 h 547"/>
                <a:gd name="T24" fmla="*/ 391 w 421"/>
                <a:gd name="T25" fmla="*/ 492 h 547"/>
                <a:gd name="T26" fmla="*/ 372 w 421"/>
                <a:gd name="T27" fmla="*/ 506 h 547"/>
                <a:gd name="T28" fmla="*/ 349 w 421"/>
                <a:gd name="T29" fmla="*/ 516 h 547"/>
                <a:gd name="T30" fmla="*/ 276 w 421"/>
                <a:gd name="T31" fmla="*/ 541 h 547"/>
                <a:gd name="T32" fmla="*/ 257 w 421"/>
                <a:gd name="T33" fmla="*/ 545 h 547"/>
                <a:gd name="T34" fmla="*/ 239 w 421"/>
                <a:gd name="T35" fmla="*/ 547 h 547"/>
                <a:gd name="T36" fmla="*/ 217 w 421"/>
                <a:gd name="T37" fmla="*/ 545 h 547"/>
                <a:gd name="T38" fmla="*/ 196 w 421"/>
                <a:gd name="T39" fmla="*/ 539 h 547"/>
                <a:gd name="T40" fmla="*/ 176 w 421"/>
                <a:gd name="T41" fmla="*/ 529 h 547"/>
                <a:gd name="T42" fmla="*/ 159 w 421"/>
                <a:gd name="T43" fmla="*/ 516 h 547"/>
                <a:gd name="T44" fmla="*/ 146 w 421"/>
                <a:gd name="T45" fmla="*/ 500 h 547"/>
                <a:gd name="T46" fmla="*/ 136 w 421"/>
                <a:gd name="T47" fmla="*/ 482 h 547"/>
                <a:gd name="T48" fmla="*/ 7 w 421"/>
                <a:gd name="T49" fmla="*/ 159 h 547"/>
                <a:gd name="T50" fmla="*/ 1 w 421"/>
                <a:gd name="T51" fmla="*/ 140 h 547"/>
                <a:gd name="T52" fmla="*/ 0 w 421"/>
                <a:gd name="T53" fmla="*/ 121 h 547"/>
                <a:gd name="T54" fmla="*/ 4 w 421"/>
                <a:gd name="T55" fmla="*/ 101 h 547"/>
                <a:gd name="T56" fmla="*/ 10 w 421"/>
                <a:gd name="T57" fmla="*/ 82 h 547"/>
                <a:gd name="T58" fmla="*/ 21 w 421"/>
                <a:gd name="T59" fmla="*/ 65 h 547"/>
                <a:gd name="T60" fmla="*/ 36 w 421"/>
                <a:gd name="T61" fmla="*/ 51 h 547"/>
                <a:gd name="T62" fmla="*/ 52 w 421"/>
                <a:gd name="T63" fmla="*/ 39 h 547"/>
                <a:gd name="T64" fmla="*/ 72 w 421"/>
                <a:gd name="T65" fmla="*/ 31 h 547"/>
                <a:gd name="T66" fmla="*/ 146 w 421"/>
                <a:gd name="T67" fmla="*/ 7 h 547"/>
                <a:gd name="T68" fmla="*/ 169 w 421"/>
                <a:gd name="T6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1" h="547">
                  <a:moveTo>
                    <a:pt x="169" y="0"/>
                  </a:moveTo>
                  <a:lnTo>
                    <a:pt x="193" y="0"/>
                  </a:lnTo>
                  <a:lnTo>
                    <a:pt x="218" y="6"/>
                  </a:lnTo>
                  <a:lnTo>
                    <a:pt x="240" y="15"/>
                  </a:lnTo>
                  <a:lnTo>
                    <a:pt x="259" y="29"/>
                  </a:lnTo>
                  <a:lnTo>
                    <a:pt x="275" y="46"/>
                  </a:lnTo>
                  <a:lnTo>
                    <a:pt x="286" y="65"/>
                  </a:lnTo>
                  <a:lnTo>
                    <a:pt x="415" y="388"/>
                  </a:lnTo>
                  <a:lnTo>
                    <a:pt x="421" y="410"/>
                  </a:lnTo>
                  <a:lnTo>
                    <a:pt x="421" y="433"/>
                  </a:lnTo>
                  <a:lnTo>
                    <a:pt x="416" y="455"/>
                  </a:lnTo>
                  <a:lnTo>
                    <a:pt x="405" y="475"/>
                  </a:lnTo>
                  <a:lnTo>
                    <a:pt x="391" y="492"/>
                  </a:lnTo>
                  <a:lnTo>
                    <a:pt x="372" y="506"/>
                  </a:lnTo>
                  <a:lnTo>
                    <a:pt x="349" y="516"/>
                  </a:lnTo>
                  <a:lnTo>
                    <a:pt x="276" y="541"/>
                  </a:lnTo>
                  <a:lnTo>
                    <a:pt x="257" y="545"/>
                  </a:lnTo>
                  <a:lnTo>
                    <a:pt x="239" y="547"/>
                  </a:lnTo>
                  <a:lnTo>
                    <a:pt x="217" y="545"/>
                  </a:lnTo>
                  <a:lnTo>
                    <a:pt x="196" y="539"/>
                  </a:lnTo>
                  <a:lnTo>
                    <a:pt x="176" y="529"/>
                  </a:lnTo>
                  <a:lnTo>
                    <a:pt x="159" y="516"/>
                  </a:lnTo>
                  <a:lnTo>
                    <a:pt x="146" y="500"/>
                  </a:lnTo>
                  <a:lnTo>
                    <a:pt x="136" y="482"/>
                  </a:lnTo>
                  <a:lnTo>
                    <a:pt x="7" y="159"/>
                  </a:lnTo>
                  <a:lnTo>
                    <a:pt x="1" y="140"/>
                  </a:lnTo>
                  <a:lnTo>
                    <a:pt x="0" y="121"/>
                  </a:lnTo>
                  <a:lnTo>
                    <a:pt x="4" y="101"/>
                  </a:lnTo>
                  <a:lnTo>
                    <a:pt x="10" y="82"/>
                  </a:lnTo>
                  <a:lnTo>
                    <a:pt x="21" y="65"/>
                  </a:lnTo>
                  <a:lnTo>
                    <a:pt x="36" y="51"/>
                  </a:lnTo>
                  <a:lnTo>
                    <a:pt x="52" y="39"/>
                  </a:lnTo>
                  <a:lnTo>
                    <a:pt x="72" y="31"/>
                  </a:lnTo>
                  <a:lnTo>
                    <a:pt x="146" y="7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34"/>
            <p:cNvSpPr>
              <a:spLocks noEditPoints="1"/>
            </p:cNvSpPr>
            <p:nvPr/>
          </p:nvSpPr>
          <p:spPr bwMode="auto">
            <a:xfrm>
              <a:off x="4398963" y="4421188"/>
              <a:ext cx="566738" cy="250825"/>
            </a:xfrm>
            <a:custGeom>
              <a:avLst/>
              <a:gdLst>
                <a:gd name="T0" fmla="*/ 1082 w 3567"/>
                <a:gd name="T1" fmla="*/ 1187 h 1426"/>
                <a:gd name="T2" fmla="*/ 3030 w 3567"/>
                <a:gd name="T3" fmla="*/ 1172 h 1426"/>
                <a:gd name="T4" fmla="*/ 597 w 3567"/>
                <a:gd name="T5" fmla="*/ 1100 h 1426"/>
                <a:gd name="T6" fmla="*/ 561 w 3567"/>
                <a:gd name="T7" fmla="*/ 1198 h 1426"/>
                <a:gd name="T8" fmla="*/ 898 w 3567"/>
                <a:gd name="T9" fmla="*/ 1155 h 1426"/>
                <a:gd name="T10" fmla="*/ 2128 w 3567"/>
                <a:gd name="T11" fmla="*/ 300 h 1426"/>
                <a:gd name="T12" fmla="*/ 2013 w 3567"/>
                <a:gd name="T13" fmla="*/ 422 h 1426"/>
                <a:gd name="T14" fmla="*/ 1904 w 3567"/>
                <a:gd name="T15" fmla="*/ 448 h 1426"/>
                <a:gd name="T16" fmla="*/ 1766 w 3567"/>
                <a:gd name="T17" fmla="*/ 406 h 1426"/>
                <a:gd name="T18" fmla="*/ 1696 w 3567"/>
                <a:gd name="T19" fmla="*/ 334 h 1426"/>
                <a:gd name="T20" fmla="*/ 1224 w 3567"/>
                <a:gd name="T21" fmla="*/ 494 h 1426"/>
                <a:gd name="T22" fmla="*/ 1040 w 3567"/>
                <a:gd name="T23" fmla="*/ 421 h 1426"/>
                <a:gd name="T24" fmla="*/ 928 w 3567"/>
                <a:gd name="T25" fmla="*/ 414 h 1426"/>
                <a:gd name="T26" fmla="*/ 749 w 3567"/>
                <a:gd name="T27" fmla="*/ 546 h 1426"/>
                <a:gd name="T28" fmla="*/ 686 w 3567"/>
                <a:gd name="T29" fmla="*/ 558 h 1426"/>
                <a:gd name="T30" fmla="*/ 585 w 3567"/>
                <a:gd name="T31" fmla="*/ 520 h 1426"/>
                <a:gd name="T32" fmla="*/ 420 w 3567"/>
                <a:gd name="T33" fmla="*/ 666 h 1426"/>
                <a:gd name="T34" fmla="*/ 384 w 3567"/>
                <a:gd name="T35" fmla="*/ 777 h 1426"/>
                <a:gd name="T36" fmla="*/ 936 w 3567"/>
                <a:gd name="T37" fmla="*/ 829 h 1426"/>
                <a:gd name="T38" fmla="*/ 983 w 3567"/>
                <a:gd name="T39" fmla="*/ 667 h 1426"/>
                <a:gd name="T40" fmla="*/ 1038 w 3567"/>
                <a:gd name="T41" fmla="*/ 817 h 1426"/>
                <a:gd name="T42" fmla="*/ 3117 w 3567"/>
                <a:gd name="T43" fmla="*/ 782 h 1426"/>
                <a:gd name="T44" fmla="*/ 3081 w 3567"/>
                <a:gd name="T45" fmla="*/ 654 h 1426"/>
                <a:gd name="T46" fmla="*/ 2973 w 3567"/>
                <a:gd name="T47" fmla="*/ 629 h 1426"/>
                <a:gd name="T48" fmla="*/ 2937 w 3567"/>
                <a:gd name="T49" fmla="*/ 566 h 1426"/>
                <a:gd name="T50" fmla="*/ 2811 w 3567"/>
                <a:gd name="T51" fmla="*/ 513 h 1426"/>
                <a:gd name="T52" fmla="*/ 2738 w 3567"/>
                <a:gd name="T53" fmla="*/ 394 h 1426"/>
                <a:gd name="T54" fmla="*/ 2519 w 3567"/>
                <a:gd name="T55" fmla="*/ 444 h 1426"/>
                <a:gd name="T56" fmla="*/ 2438 w 3567"/>
                <a:gd name="T57" fmla="*/ 436 h 1426"/>
                <a:gd name="T58" fmla="*/ 2388 w 3567"/>
                <a:gd name="T59" fmla="*/ 396 h 1426"/>
                <a:gd name="T60" fmla="*/ 1410 w 3567"/>
                <a:gd name="T61" fmla="*/ 5 h 1426"/>
                <a:gd name="T62" fmla="*/ 1540 w 3567"/>
                <a:gd name="T63" fmla="*/ 162 h 1426"/>
                <a:gd name="T64" fmla="*/ 1691 w 3567"/>
                <a:gd name="T65" fmla="*/ 136 h 1426"/>
                <a:gd name="T66" fmla="*/ 1941 w 3567"/>
                <a:gd name="T67" fmla="*/ 15 h 1426"/>
                <a:gd name="T68" fmla="*/ 2138 w 3567"/>
                <a:gd name="T69" fmla="*/ 190 h 1426"/>
                <a:gd name="T70" fmla="*/ 2384 w 3567"/>
                <a:gd name="T71" fmla="*/ 85 h 1426"/>
                <a:gd name="T72" fmla="*/ 2702 w 3567"/>
                <a:gd name="T73" fmla="*/ 70 h 1426"/>
                <a:gd name="T74" fmla="*/ 2852 w 3567"/>
                <a:gd name="T75" fmla="*/ 344 h 1426"/>
                <a:gd name="T76" fmla="*/ 3019 w 3567"/>
                <a:gd name="T77" fmla="*/ 482 h 1426"/>
                <a:gd name="T78" fmla="*/ 3202 w 3567"/>
                <a:gd name="T79" fmla="*/ 624 h 1426"/>
                <a:gd name="T80" fmla="*/ 3247 w 3567"/>
                <a:gd name="T81" fmla="*/ 759 h 1426"/>
                <a:gd name="T82" fmla="*/ 3523 w 3567"/>
                <a:gd name="T83" fmla="*/ 850 h 1426"/>
                <a:gd name="T84" fmla="*/ 3540 w 3567"/>
                <a:gd name="T85" fmla="*/ 1004 h 1426"/>
                <a:gd name="T86" fmla="*/ 3178 w 3567"/>
                <a:gd name="T87" fmla="*/ 1315 h 1426"/>
                <a:gd name="T88" fmla="*/ 3060 w 3567"/>
                <a:gd name="T89" fmla="*/ 1424 h 1426"/>
                <a:gd name="T90" fmla="*/ 420 w 3567"/>
                <a:gd name="T91" fmla="*/ 1370 h 1426"/>
                <a:gd name="T92" fmla="*/ 358 w 3567"/>
                <a:gd name="T93" fmla="*/ 1214 h 1426"/>
                <a:gd name="T94" fmla="*/ 3 w 3567"/>
                <a:gd name="T95" fmla="*/ 907 h 1426"/>
                <a:gd name="T96" fmla="*/ 185 w 3567"/>
                <a:gd name="T97" fmla="*/ 806 h 1426"/>
                <a:gd name="T98" fmla="*/ 293 w 3567"/>
                <a:gd name="T99" fmla="*/ 685 h 1426"/>
                <a:gd name="T100" fmla="*/ 383 w 3567"/>
                <a:gd name="T101" fmla="*/ 561 h 1426"/>
                <a:gd name="T102" fmla="*/ 464 w 3567"/>
                <a:gd name="T103" fmla="*/ 508 h 1426"/>
                <a:gd name="T104" fmla="*/ 418 w 3567"/>
                <a:gd name="T105" fmla="*/ 365 h 1426"/>
                <a:gd name="T106" fmla="*/ 607 w 3567"/>
                <a:gd name="T107" fmla="*/ 123 h 1426"/>
                <a:gd name="T108" fmla="*/ 891 w 3567"/>
                <a:gd name="T109" fmla="*/ 274 h 1426"/>
                <a:gd name="T110" fmla="*/ 1347 w 3567"/>
                <a:gd name="T111" fmla="*/ 3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67" h="1426">
                  <a:moveTo>
                    <a:pt x="1131" y="1100"/>
                  </a:moveTo>
                  <a:lnTo>
                    <a:pt x="1112" y="1103"/>
                  </a:lnTo>
                  <a:lnTo>
                    <a:pt x="1095" y="1110"/>
                  </a:lnTo>
                  <a:lnTo>
                    <a:pt x="1082" y="1123"/>
                  </a:lnTo>
                  <a:lnTo>
                    <a:pt x="1073" y="1138"/>
                  </a:lnTo>
                  <a:lnTo>
                    <a:pt x="1071" y="1155"/>
                  </a:lnTo>
                  <a:lnTo>
                    <a:pt x="1073" y="1172"/>
                  </a:lnTo>
                  <a:lnTo>
                    <a:pt x="1082" y="1187"/>
                  </a:lnTo>
                  <a:lnTo>
                    <a:pt x="1095" y="1198"/>
                  </a:lnTo>
                  <a:lnTo>
                    <a:pt x="1112" y="1206"/>
                  </a:lnTo>
                  <a:lnTo>
                    <a:pt x="1131" y="1209"/>
                  </a:lnTo>
                  <a:lnTo>
                    <a:pt x="2974" y="1209"/>
                  </a:lnTo>
                  <a:lnTo>
                    <a:pt x="2993" y="1206"/>
                  </a:lnTo>
                  <a:lnTo>
                    <a:pt x="3009" y="1198"/>
                  </a:lnTo>
                  <a:lnTo>
                    <a:pt x="3021" y="1187"/>
                  </a:lnTo>
                  <a:lnTo>
                    <a:pt x="3030" y="1172"/>
                  </a:lnTo>
                  <a:lnTo>
                    <a:pt x="3033" y="1155"/>
                  </a:lnTo>
                  <a:lnTo>
                    <a:pt x="3030" y="1138"/>
                  </a:lnTo>
                  <a:lnTo>
                    <a:pt x="3021" y="1123"/>
                  </a:lnTo>
                  <a:lnTo>
                    <a:pt x="3009" y="1110"/>
                  </a:lnTo>
                  <a:lnTo>
                    <a:pt x="2993" y="1103"/>
                  </a:lnTo>
                  <a:lnTo>
                    <a:pt x="2974" y="1100"/>
                  </a:lnTo>
                  <a:lnTo>
                    <a:pt x="1131" y="1100"/>
                  </a:lnTo>
                  <a:close/>
                  <a:moveTo>
                    <a:pt x="597" y="1100"/>
                  </a:moveTo>
                  <a:lnTo>
                    <a:pt x="578" y="1103"/>
                  </a:lnTo>
                  <a:lnTo>
                    <a:pt x="561" y="1110"/>
                  </a:lnTo>
                  <a:lnTo>
                    <a:pt x="548" y="1123"/>
                  </a:lnTo>
                  <a:lnTo>
                    <a:pt x="539" y="1138"/>
                  </a:lnTo>
                  <a:lnTo>
                    <a:pt x="537" y="1155"/>
                  </a:lnTo>
                  <a:lnTo>
                    <a:pt x="539" y="1172"/>
                  </a:lnTo>
                  <a:lnTo>
                    <a:pt x="548" y="1187"/>
                  </a:lnTo>
                  <a:lnTo>
                    <a:pt x="561" y="1198"/>
                  </a:lnTo>
                  <a:lnTo>
                    <a:pt x="578" y="1206"/>
                  </a:lnTo>
                  <a:lnTo>
                    <a:pt x="597" y="1209"/>
                  </a:lnTo>
                  <a:lnTo>
                    <a:pt x="838" y="1209"/>
                  </a:lnTo>
                  <a:lnTo>
                    <a:pt x="857" y="1206"/>
                  </a:lnTo>
                  <a:lnTo>
                    <a:pt x="874" y="1198"/>
                  </a:lnTo>
                  <a:lnTo>
                    <a:pt x="887" y="1187"/>
                  </a:lnTo>
                  <a:lnTo>
                    <a:pt x="895" y="1172"/>
                  </a:lnTo>
                  <a:lnTo>
                    <a:pt x="898" y="1155"/>
                  </a:lnTo>
                  <a:lnTo>
                    <a:pt x="895" y="1138"/>
                  </a:lnTo>
                  <a:lnTo>
                    <a:pt x="887" y="1123"/>
                  </a:lnTo>
                  <a:lnTo>
                    <a:pt x="874" y="1110"/>
                  </a:lnTo>
                  <a:lnTo>
                    <a:pt x="857" y="1103"/>
                  </a:lnTo>
                  <a:lnTo>
                    <a:pt x="838" y="1100"/>
                  </a:lnTo>
                  <a:lnTo>
                    <a:pt x="597" y="1100"/>
                  </a:lnTo>
                  <a:close/>
                  <a:moveTo>
                    <a:pt x="2129" y="298"/>
                  </a:moveTo>
                  <a:lnTo>
                    <a:pt x="2128" y="300"/>
                  </a:lnTo>
                  <a:lnTo>
                    <a:pt x="2115" y="328"/>
                  </a:lnTo>
                  <a:lnTo>
                    <a:pt x="2113" y="330"/>
                  </a:lnTo>
                  <a:lnTo>
                    <a:pt x="2112" y="331"/>
                  </a:lnTo>
                  <a:lnTo>
                    <a:pt x="2095" y="358"/>
                  </a:lnTo>
                  <a:lnTo>
                    <a:pt x="2073" y="382"/>
                  </a:lnTo>
                  <a:lnTo>
                    <a:pt x="2048" y="402"/>
                  </a:lnTo>
                  <a:lnTo>
                    <a:pt x="2020" y="419"/>
                  </a:lnTo>
                  <a:lnTo>
                    <a:pt x="2013" y="422"/>
                  </a:lnTo>
                  <a:lnTo>
                    <a:pt x="2006" y="425"/>
                  </a:lnTo>
                  <a:lnTo>
                    <a:pt x="1985" y="433"/>
                  </a:lnTo>
                  <a:lnTo>
                    <a:pt x="1974" y="437"/>
                  </a:lnTo>
                  <a:lnTo>
                    <a:pt x="1963" y="440"/>
                  </a:lnTo>
                  <a:lnTo>
                    <a:pt x="1955" y="442"/>
                  </a:lnTo>
                  <a:lnTo>
                    <a:pt x="1947" y="444"/>
                  </a:lnTo>
                  <a:lnTo>
                    <a:pt x="1926" y="446"/>
                  </a:lnTo>
                  <a:lnTo>
                    <a:pt x="1904" y="448"/>
                  </a:lnTo>
                  <a:lnTo>
                    <a:pt x="1883" y="446"/>
                  </a:lnTo>
                  <a:lnTo>
                    <a:pt x="1861" y="444"/>
                  </a:lnTo>
                  <a:lnTo>
                    <a:pt x="1853" y="442"/>
                  </a:lnTo>
                  <a:lnTo>
                    <a:pt x="1846" y="440"/>
                  </a:lnTo>
                  <a:lnTo>
                    <a:pt x="1822" y="434"/>
                  </a:lnTo>
                  <a:lnTo>
                    <a:pt x="1805" y="427"/>
                  </a:lnTo>
                  <a:lnTo>
                    <a:pt x="1788" y="419"/>
                  </a:lnTo>
                  <a:lnTo>
                    <a:pt x="1766" y="406"/>
                  </a:lnTo>
                  <a:lnTo>
                    <a:pt x="1745" y="391"/>
                  </a:lnTo>
                  <a:lnTo>
                    <a:pt x="1744" y="390"/>
                  </a:lnTo>
                  <a:lnTo>
                    <a:pt x="1743" y="389"/>
                  </a:lnTo>
                  <a:lnTo>
                    <a:pt x="1733" y="380"/>
                  </a:lnTo>
                  <a:lnTo>
                    <a:pt x="1723" y="370"/>
                  </a:lnTo>
                  <a:lnTo>
                    <a:pt x="1716" y="363"/>
                  </a:lnTo>
                  <a:lnTo>
                    <a:pt x="1700" y="341"/>
                  </a:lnTo>
                  <a:lnTo>
                    <a:pt x="1696" y="334"/>
                  </a:lnTo>
                  <a:lnTo>
                    <a:pt x="1690" y="322"/>
                  </a:lnTo>
                  <a:lnTo>
                    <a:pt x="1683" y="310"/>
                  </a:lnTo>
                  <a:lnTo>
                    <a:pt x="1584" y="317"/>
                  </a:lnTo>
                  <a:lnTo>
                    <a:pt x="1487" y="326"/>
                  </a:lnTo>
                  <a:lnTo>
                    <a:pt x="1392" y="336"/>
                  </a:lnTo>
                  <a:lnTo>
                    <a:pt x="1262" y="470"/>
                  </a:lnTo>
                  <a:lnTo>
                    <a:pt x="1244" y="483"/>
                  </a:lnTo>
                  <a:lnTo>
                    <a:pt x="1224" y="494"/>
                  </a:lnTo>
                  <a:lnTo>
                    <a:pt x="1202" y="500"/>
                  </a:lnTo>
                  <a:lnTo>
                    <a:pt x="1180" y="502"/>
                  </a:lnTo>
                  <a:lnTo>
                    <a:pt x="1160" y="501"/>
                  </a:lnTo>
                  <a:lnTo>
                    <a:pt x="1141" y="496"/>
                  </a:lnTo>
                  <a:lnTo>
                    <a:pt x="1123" y="488"/>
                  </a:lnTo>
                  <a:lnTo>
                    <a:pt x="1106" y="477"/>
                  </a:lnTo>
                  <a:lnTo>
                    <a:pt x="1049" y="428"/>
                  </a:lnTo>
                  <a:lnTo>
                    <a:pt x="1040" y="421"/>
                  </a:lnTo>
                  <a:lnTo>
                    <a:pt x="1034" y="413"/>
                  </a:lnTo>
                  <a:lnTo>
                    <a:pt x="1032" y="411"/>
                  </a:lnTo>
                  <a:lnTo>
                    <a:pt x="1031" y="409"/>
                  </a:lnTo>
                  <a:lnTo>
                    <a:pt x="1026" y="402"/>
                  </a:lnTo>
                  <a:lnTo>
                    <a:pt x="1023" y="395"/>
                  </a:lnTo>
                  <a:lnTo>
                    <a:pt x="1021" y="395"/>
                  </a:lnTo>
                  <a:lnTo>
                    <a:pt x="1021" y="394"/>
                  </a:lnTo>
                  <a:lnTo>
                    <a:pt x="928" y="414"/>
                  </a:lnTo>
                  <a:lnTo>
                    <a:pt x="838" y="434"/>
                  </a:lnTo>
                  <a:lnTo>
                    <a:pt x="800" y="501"/>
                  </a:lnTo>
                  <a:lnTo>
                    <a:pt x="793" y="512"/>
                  </a:lnTo>
                  <a:lnTo>
                    <a:pt x="784" y="521"/>
                  </a:lnTo>
                  <a:lnTo>
                    <a:pt x="779" y="526"/>
                  </a:lnTo>
                  <a:lnTo>
                    <a:pt x="774" y="530"/>
                  </a:lnTo>
                  <a:lnTo>
                    <a:pt x="767" y="536"/>
                  </a:lnTo>
                  <a:lnTo>
                    <a:pt x="749" y="546"/>
                  </a:lnTo>
                  <a:lnTo>
                    <a:pt x="730" y="553"/>
                  </a:lnTo>
                  <a:lnTo>
                    <a:pt x="709" y="557"/>
                  </a:lnTo>
                  <a:lnTo>
                    <a:pt x="708" y="557"/>
                  </a:lnTo>
                  <a:lnTo>
                    <a:pt x="706" y="557"/>
                  </a:lnTo>
                  <a:lnTo>
                    <a:pt x="700" y="558"/>
                  </a:lnTo>
                  <a:lnTo>
                    <a:pt x="695" y="559"/>
                  </a:lnTo>
                  <a:lnTo>
                    <a:pt x="690" y="558"/>
                  </a:lnTo>
                  <a:lnTo>
                    <a:pt x="686" y="558"/>
                  </a:lnTo>
                  <a:lnTo>
                    <a:pt x="683" y="557"/>
                  </a:lnTo>
                  <a:lnTo>
                    <a:pt x="679" y="557"/>
                  </a:lnTo>
                  <a:lnTo>
                    <a:pt x="672" y="556"/>
                  </a:lnTo>
                  <a:lnTo>
                    <a:pt x="663" y="555"/>
                  </a:lnTo>
                  <a:lnTo>
                    <a:pt x="641" y="547"/>
                  </a:lnTo>
                  <a:lnTo>
                    <a:pt x="641" y="547"/>
                  </a:lnTo>
                  <a:lnTo>
                    <a:pt x="640" y="546"/>
                  </a:lnTo>
                  <a:lnTo>
                    <a:pt x="585" y="520"/>
                  </a:lnTo>
                  <a:lnTo>
                    <a:pt x="576" y="547"/>
                  </a:lnTo>
                  <a:lnTo>
                    <a:pt x="561" y="574"/>
                  </a:lnTo>
                  <a:lnTo>
                    <a:pt x="543" y="599"/>
                  </a:lnTo>
                  <a:lnTo>
                    <a:pt x="521" y="619"/>
                  </a:lnTo>
                  <a:lnTo>
                    <a:pt x="497" y="636"/>
                  </a:lnTo>
                  <a:lnTo>
                    <a:pt x="472" y="650"/>
                  </a:lnTo>
                  <a:lnTo>
                    <a:pt x="446" y="660"/>
                  </a:lnTo>
                  <a:lnTo>
                    <a:pt x="420" y="666"/>
                  </a:lnTo>
                  <a:lnTo>
                    <a:pt x="416" y="679"/>
                  </a:lnTo>
                  <a:lnTo>
                    <a:pt x="411" y="695"/>
                  </a:lnTo>
                  <a:lnTo>
                    <a:pt x="409" y="712"/>
                  </a:lnTo>
                  <a:lnTo>
                    <a:pt x="409" y="729"/>
                  </a:lnTo>
                  <a:lnTo>
                    <a:pt x="408" y="745"/>
                  </a:lnTo>
                  <a:lnTo>
                    <a:pt x="403" y="758"/>
                  </a:lnTo>
                  <a:lnTo>
                    <a:pt x="394" y="768"/>
                  </a:lnTo>
                  <a:lnTo>
                    <a:pt x="384" y="777"/>
                  </a:lnTo>
                  <a:lnTo>
                    <a:pt x="373" y="785"/>
                  </a:lnTo>
                  <a:lnTo>
                    <a:pt x="362" y="791"/>
                  </a:lnTo>
                  <a:lnTo>
                    <a:pt x="342" y="801"/>
                  </a:lnTo>
                  <a:lnTo>
                    <a:pt x="328" y="810"/>
                  </a:lnTo>
                  <a:lnTo>
                    <a:pt x="317" y="817"/>
                  </a:lnTo>
                  <a:lnTo>
                    <a:pt x="308" y="824"/>
                  </a:lnTo>
                  <a:lnTo>
                    <a:pt x="303" y="829"/>
                  </a:lnTo>
                  <a:lnTo>
                    <a:pt x="936" y="829"/>
                  </a:lnTo>
                  <a:lnTo>
                    <a:pt x="930" y="817"/>
                  </a:lnTo>
                  <a:lnTo>
                    <a:pt x="925" y="803"/>
                  </a:lnTo>
                  <a:lnTo>
                    <a:pt x="925" y="789"/>
                  </a:lnTo>
                  <a:lnTo>
                    <a:pt x="935" y="714"/>
                  </a:lnTo>
                  <a:lnTo>
                    <a:pt x="941" y="697"/>
                  </a:lnTo>
                  <a:lnTo>
                    <a:pt x="951" y="684"/>
                  </a:lnTo>
                  <a:lnTo>
                    <a:pt x="965" y="672"/>
                  </a:lnTo>
                  <a:lnTo>
                    <a:pt x="983" y="667"/>
                  </a:lnTo>
                  <a:lnTo>
                    <a:pt x="1002" y="666"/>
                  </a:lnTo>
                  <a:lnTo>
                    <a:pt x="1019" y="671"/>
                  </a:lnTo>
                  <a:lnTo>
                    <a:pt x="1035" y="681"/>
                  </a:lnTo>
                  <a:lnTo>
                    <a:pt x="1046" y="694"/>
                  </a:lnTo>
                  <a:lnTo>
                    <a:pt x="1052" y="710"/>
                  </a:lnTo>
                  <a:lnTo>
                    <a:pt x="1053" y="727"/>
                  </a:lnTo>
                  <a:lnTo>
                    <a:pt x="1042" y="803"/>
                  </a:lnTo>
                  <a:lnTo>
                    <a:pt x="1038" y="817"/>
                  </a:lnTo>
                  <a:lnTo>
                    <a:pt x="1030" y="829"/>
                  </a:lnTo>
                  <a:lnTo>
                    <a:pt x="2308" y="829"/>
                  </a:lnTo>
                  <a:lnTo>
                    <a:pt x="2319" y="826"/>
                  </a:lnTo>
                  <a:lnTo>
                    <a:pt x="2328" y="826"/>
                  </a:lnTo>
                  <a:lnTo>
                    <a:pt x="2364" y="829"/>
                  </a:lnTo>
                  <a:lnTo>
                    <a:pt x="3154" y="829"/>
                  </a:lnTo>
                  <a:lnTo>
                    <a:pt x="3134" y="807"/>
                  </a:lnTo>
                  <a:lnTo>
                    <a:pt x="3117" y="782"/>
                  </a:lnTo>
                  <a:lnTo>
                    <a:pt x="3107" y="756"/>
                  </a:lnTo>
                  <a:lnTo>
                    <a:pt x="3102" y="728"/>
                  </a:lnTo>
                  <a:lnTo>
                    <a:pt x="3102" y="701"/>
                  </a:lnTo>
                  <a:lnTo>
                    <a:pt x="3102" y="692"/>
                  </a:lnTo>
                  <a:lnTo>
                    <a:pt x="3102" y="687"/>
                  </a:lnTo>
                  <a:lnTo>
                    <a:pt x="3102" y="684"/>
                  </a:lnTo>
                  <a:lnTo>
                    <a:pt x="3093" y="667"/>
                  </a:lnTo>
                  <a:lnTo>
                    <a:pt x="3081" y="654"/>
                  </a:lnTo>
                  <a:lnTo>
                    <a:pt x="3064" y="643"/>
                  </a:lnTo>
                  <a:lnTo>
                    <a:pt x="3047" y="637"/>
                  </a:lnTo>
                  <a:lnTo>
                    <a:pt x="3038" y="636"/>
                  </a:lnTo>
                  <a:lnTo>
                    <a:pt x="3027" y="635"/>
                  </a:lnTo>
                  <a:lnTo>
                    <a:pt x="3016" y="635"/>
                  </a:lnTo>
                  <a:lnTo>
                    <a:pt x="3008" y="635"/>
                  </a:lnTo>
                  <a:lnTo>
                    <a:pt x="2988" y="633"/>
                  </a:lnTo>
                  <a:lnTo>
                    <a:pt x="2973" y="629"/>
                  </a:lnTo>
                  <a:lnTo>
                    <a:pt x="2961" y="622"/>
                  </a:lnTo>
                  <a:lnTo>
                    <a:pt x="2952" y="614"/>
                  </a:lnTo>
                  <a:lnTo>
                    <a:pt x="2946" y="606"/>
                  </a:lnTo>
                  <a:lnTo>
                    <a:pt x="2943" y="597"/>
                  </a:lnTo>
                  <a:lnTo>
                    <a:pt x="2941" y="590"/>
                  </a:lnTo>
                  <a:lnTo>
                    <a:pt x="2940" y="584"/>
                  </a:lnTo>
                  <a:lnTo>
                    <a:pt x="2940" y="581"/>
                  </a:lnTo>
                  <a:lnTo>
                    <a:pt x="2937" y="566"/>
                  </a:lnTo>
                  <a:lnTo>
                    <a:pt x="2930" y="553"/>
                  </a:lnTo>
                  <a:lnTo>
                    <a:pt x="2919" y="543"/>
                  </a:lnTo>
                  <a:lnTo>
                    <a:pt x="2905" y="536"/>
                  </a:lnTo>
                  <a:lnTo>
                    <a:pt x="2889" y="534"/>
                  </a:lnTo>
                  <a:lnTo>
                    <a:pt x="2868" y="532"/>
                  </a:lnTo>
                  <a:lnTo>
                    <a:pt x="2847" y="529"/>
                  </a:lnTo>
                  <a:lnTo>
                    <a:pt x="2828" y="522"/>
                  </a:lnTo>
                  <a:lnTo>
                    <a:pt x="2811" y="513"/>
                  </a:lnTo>
                  <a:lnTo>
                    <a:pt x="2796" y="502"/>
                  </a:lnTo>
                  <a:lnTo>
                    <a:pt x="2784" y="489"/>
                  </a:lnTo>
                  <a:lnTo>
                    <a:pt x="2776" y="473"/>
                  </a:lnTo>
                  <a:lnTo>
                    <a:pt x="2774" y="454"/>
                  </a:lnTo>
                  <a:lnTo>
                    <a:pt x="2772" y="436"/>
                  </a:lnTo>
                  <a:lnTo>
                    <a:pt x="2764" y="420"/>
                  </a:lnTo>
                  <a:lnTo>
                    <a:pt x="2753" y="406"/>
                  </a:lnTo>
                  <a:lnTo>
                    <a:pt x="2738" y="394"/>
                  </a:lnTo>
                  <a:lnTo>
                    <a:pt x="2721" y="387"/>
                  </a:lnTo>
                  <a:lnTo>
                    <a:pt x="2720" y="387"/>
                  </a:lnTo>
                  <a:lnTo>
                    <a:pt x="2720" y="387"/>
                  </a:lnTo>
                  <a:lnTo>
                    <a:pt x="2707" y="394"/>
                  </a:lnTo>
                  <a:lnTo>
                    <a:pt x="2692" y="399"/>
                  </a:lnTo>
                  <a:lnTo>
                    <a:pt x="2520" y="443"/>
                  </a:lnTo>
                  <a:lnTo>
                    <a:pt x="2519" y="443"/>
                  </a:lnTo>
                  <a:lnTo>
                    <a:pt x="2519" y="444"/>
                  </a:lnTo>
                  <a:lnTo>
                    <a:pt x="2493" y="447"/>
                  </a:lnTo>
                  <a:lnTo>
                    <a:pt x="2491" y="447"/>
                  </a:lnTo>
                  <a:lnTo>
                    <a:pt x="2488" y="448"/>
                  </a:lnTo>
                  <a:lnTo>
                    <a:pt x="2486" y="447"/>
                  </a:lnTo>
                  <a:lnTo>
                    <a:pt x="2484" y="447"/>
                  </a:lnTo>
                  <a:lnTo>
                    <a:pt x="2482" y="447"/>
                  </a:lnTo>
                  <a:lnTo>
                    <a:pt x="2460" y="443"/>
                  </a:lnTo>
                  <a:lnTo>
                    <a:pt x="2438" y="436"/>
                  </a:lnTo>
                  <a:lnTo>
                    <a:pt x="2432" y="433"/>
                  </a:lnTo>
                  <a:lnTo>
                    <a:pt x="2427" y="430"/>
                  </a:lnTo>
                  <a:lnTo>
                    <a:pt x="2421" y="428"/>
                  </a:lnTo>
                  <a:lnTo>
                    <a:pt x="2417" y="425"/>
                  </a:lnTo>
                  <a:lnTo>
                    <a:pt x="2412" y="422"/>
                  </a:lnTo>
                  <a:lnTo>
                    <a:pt x="2402" y="413"/>
                  </a:lnTo>
                  <a:lnTo>
                    <a:pt x="2394" y="404"/>
                  </a:lnTo>
                  <a:lnTo>
                    <a:pt x="2388" y="396"/>
                  </a:lnTo>
                  <a:lnTo>
                    <a:pt x="2379" y="383"/>
                  </a:lnTo>
                  <a:lnTo>
                    <a:pt x="2374" y="369"/>
                  </a:lnTo>
                  <a:lnTo>
                    <a:pt x="2354" y="306"/>
                  </a:lnTo>
                  <a:lnTo>
                    <a:pt x="2239" y="301"/>
                  </a:lnTo>
                  <a:lnTo>
                    <a:pt x="2129" y="298"/>
                  </a:lnTo>
                  <a:close/>
                  <a:moveTo>
                    <a:pt x="1368" y="0"/>
                  </a:moveTo>
                  <a:lnTo>
                    <a:pt x="1389" y="1"/>
                  </a:lnTo>
                  <a:lnTo>
                    <a:pt x="1410" y="5"/>
                  </a:lnTo>
                  <a:lnTo>
                    <a:pt x="1430" y="13"/>
                  </a:lnTo>
                  <a:lnTo>
                    <a:pt x="1446" y="25"/>
                  </a:lnTo>
                  <a:lnTo>
                    <a:pt x="1505" y="73"/>
                  </a:lnTo>
                  <a:lnTo>
                    <a:pt x="1519" y="87"/>
                  </a:lnTo>
                  <a:lnTo>
                    <a:pt x="1530" y="104"/>
                  </a:lnTo>
                  <a:lnTo>
                    <a:pt x="1538" y="122"/>
                  </a:lnTo>
                  <a:lnTo>
                    <a:pt x="1541" y="142"/>
                  </a:lnTo>
                  <a:lnTo>
                    <a:pt x="1540" y="162"/>
                  </a:lnTo>
                  <a:lnTo>
                    <a:pt x="1534" y="180"/>
                  </a:lnTo>
                  <a:lnTo>
                    <a:pt x="1525" y="198"/>
                  </a:lnTo>
                  <a:lnTo>
                    <a:pt x="1512" y="214"/>
                  </a:lnTo>
                  <a:lnTo>
                    <a:pt x="1512" y="214"/>
                  </a:lnTo>
                  <a:lnTo>
                    <a:pt x="1589" y="208"/>
                  </a:lnTo>
                  <a:lnTo>
                    <a:pt x="1669" y="202"/>
                  </a:lnTo>
                  <a:lnTo>
                    <a:pt x="1678" y="168"/>
                  </a:lnTo>
                  <a:lnTo>
                    <a:pt x="1691" y="136"/>
                  </a:lnTo>
                  <a:lnTo>
                    <a:pt x="1710" y="106"/>
                  </a:lnTo>
                  <a:lnTo>
                    <a:pt x="1734" y="79"/>
                  </a:lnTo>
                  <a:lnTo>
                    <a:pt x="1762" y="57"/>
                  </a:lnTo>
                  <a:lnTo>
                    <a:pt x="1792" y="39"/>
                  </a:lnTo>
                  <a:lnTo>
                    <a:pt x="1828" y="25"/>
                  </a:lnTo>
                  <a:lnTo>
                    <a:pt x="1864" y="15"/>
                  </a:lnTo>
                  <a:lnTo>
                    <a:pt x="1904" y="12"/>
                  </a:lnTo>
                  <a:lnTo>
                    <a:pt x="1941" y="15"/>
                  </a:lnTo>
                  <a:lnTo>
                    <a:pt x="1978" y="24"/>
                  </a:lnTo>
                  <a:lnTo>
                    <a:pt x="2011" y="37"/>
                  </a:lnTo>
                  <a:lnTo>
                    <a:pt x="2042" y="54"/>
                  </a:lnTo>
                  <a:lnTo>
                    <a:pt x="2069" y="75"/>
                  </a:lnTo>
                  <a:lnTo>
                    <a:pt x="2094" y="99"/>
                  </a:lnTo>
                  <a:lnTo>
                    <a:pt x="2112" y="128"/>
                  </a:lnTo>
                  <a:lnTo>
                    <a:pt x="2128" y="158"/>
                  </a:lnTo>
                  <a:lnTo>
                    <a:pt x="2138" y="190"/>
                  </a:lnTo>
                  <a:lnTo>
                    <a:pt x="2228" y="192"/>
                  </a:lnTo>
                  <a:lnTo>
                    <a:pt x="2321" y="196"/>
                  </a:lnTo>
                  <a:lnTo>
                    <a:pt x="2321" y="173"/>
                  </a:lnTo>
                  <a:lnTo>
                    <a:pt x="2325" y="151"/>
                  </a:lnTo>
                  <a:lnTo>
                    <a:pt x="2335" y="130"/>
                  </a:lnTo>
                  <a:lnTo>
                    <a:pt x="2348" y="111"/>
                  </a:lnTo>
                  <a:lnTo>
                    <a:pt x="2365" y="97"/>
                  </a:lnTo>
                  <a:lnTo>
                    <a:pt x="2384" y="85"/>
                  </a:lnTo>
                  <a:lnTo>
                    <a:pt x="2406" y="78"/>
                  </a:lnTo>
                  <a:lnTo>
                    <a:pt x="2577" y="33"/>
                  </a:lnTo>
                  <a:lnTo>
                    <a:pt x="2601" y="29"/>
                  </a:lnTo>
                  <a:lnTo>
                    <a:pt x="2624" y="30"/>
                  </a:lnTo>
                  <a:lnTo>
                    <a:pt x="2646" y="35"/>
                  </a:lnTo>
                  <a:lnTo>
                    <a:pt x="2667" y="43"/>
                  </a:lnTo>
                  <a:lnTo>
                    <a:pt x="2686" y="55"/>
                  </a:lnTo>
                  <a:lnTo>
                    <a:pt x="2702" y="70"/>
                  </a:lnTo>
                  <a:lnTo>
                    <a:pt x="2716" y="87"/>
                  </a:lnTo>
                  <a:lnTo>
                    <a:pt x="2724" y="107"/>
                  </a:lnTo>
                  <a:lnTo>
                    <a:pt x="2773" y="265"/>
                  </a:lnTo>
                  <a:lnTo>
                    <a:pt x="2776" y="278"/>
                  </a:lnTo>
                  <a:lnTo>
                    <a:pt x="2777" y="291"/>
                  </a:lnTo>
                  <a:lnTo>
                    <a:pt x="2806" y="305"/>
                  </a:lnTo>
                  <a:lnTo>
                    <a:pt x="2830" y="323"/>
                  </a:lnTo>
                  <a:lnTo>
                    <a:pt x="2852" y="344"/>
                  </a:lnTo>
                  <a:lnTo>
                    <a:pt x="2870" y="370"/>
                  </a:lnTo>
                  <a:lnTo>
                    <a:pt x="2882" y="396"/>
                  </a:lnTo>
                  <a:lnTo>
                    <a:pt x="2890" y="425"/>
                  </a:lnTo>
                  <a:lnTo>
                    <a:pt x="2921" y="428"/>
                  </a:lnTo>
                  <a:lnTo>
                    <a:pt x="2950" y="435"/>
                  </a:lnTo>
                  <a:lnTo>
                    <a:pt x="2976" y="447"/>
                  </a:lnTo>
                  <a:lnTo>
                    <a:pt x="2999" y="463"/>
                  </a:lnTo>
                  <a:lnTo>
                    <a:pt x="3019" y="482"/>
                  </a:lnTo>
                  <a:lnTo>
                    <a:pt x="3036" y="503"/>
                  </a:lnTo>
                  <a:lnTo>
                    <a:pt x="3049" y="528"/>
                  </a:lnTo>
                  <a:lnTo>
                    <a:pt x="3073" y="531"/>
                  </a:lnTo>
                  <a:lnTo>
                    <a:pt x="3105" y="541"/>
                  </a:lnTo>
                  <a:lnTo>
                    <a:pt x="3135" y="555"/>
                  </a:lnTo>
                  <a:lnTo>
                    <a:pt x="3161" y="575"/>
                  </a:lnTo>
                  <a:lnTo>
                    <a:pt x="3184" y="598"/>
                  </a:lnTo>
                  <a:lnTo>
                    <a:pt x="3202" y="624"/>
                  </a:lnTo>
                  <a:lnTo>
                    <a:pt x="3215" y="652"/>
                  </a:lnTo>
                  <a:lnTo>
                    <a:pt x="3220" y="670"/>
                  </a:lnTo>
                  <a:lnTo>
                    <a:pt x="3221" y="690"/>
                  </a:lnTo>
                  <a:lnTo>
                    <a:pt x="3220" y="711"/>
                  </a:lnTo>
                  <a:lnTo>
                    <a:pt x="3221" y="725"/>
                  </a:lnTo>
                  <a:lnTo>
                    <a:pt x="3226" y="737"/>
                  </a:lnTo>
                  <a:lnTo>
                    <a:pt x="3235" y="749"/>
                  </a:lnTo>
                  <a:lnTo>
                    <a:pt x="3247" y="759"/>
                  </a:lnTo>
                  <a:lnTo>
                    <a:pt x="3268" y="773"/>
                  </a:lnTo>
                  <a:lnTo>
                    <a:pt x="3285" y="790"/>
                  </a:lnTo>
                  <a:lnTo>
                    <a:pt x="3300" y="809"/>
                  </a:lnTo>
                  <a:lnTo>
                    <a:pt x="3312" y="829"/>
                  </a:lnTo>
                  <a:lnTo>
                    <a:pt x="3454" y="829"/>
                  </a:lnTo>
                  <a:lnTo>
                    <a:pt x="3478" y="831"/>
                  </a:lnTo>
                  <a:lnTo>
                    <a:pt x="3502" y="838"/>
                  </a:lnTo>
                  <a:lnTo>
                    <a:pt x="3523" y="850"/>
                  </a:lnTo>
                  <a:lnTo>
                    <a:pt x="3541" y="866"/>
                  </a:lnTo>
                  <a:lnTo>
                    <a:pt x="3555" y="885"/>
                  </a:lnTo>
                  <a:lnTo>
                    <a:pt x="3564" y="907"/>
                  </a:lnTo>
                  <a:lnTo>
                    <a:pt x="3567" y="930"/>
                  </a:lnTo>
                  <a:lnTo>
                    <a:pt x="3566" y="952"/>
                  </a:lnTo>
                  <a:lnTo>
                    <a:pt x="3558" y="974"/>
                  </a:lnTo>
                  <a:lnTo>
                    <a:pt x="3546" y="994"/>
                  </a:lnTo>
                  <a:lnTo>
                    <a:pt x="3540" y="1004"/>
                  </a:lnTo>
                  <a:lnTo>
                    <a:pt x="3230" y="1175"/>
                  </a:lnTo>
                  <a:lnTo>
                    <a:pt x="3220" y="1193"/>
                  </a:lnTo>
                  <a:lnTo>
                    <a:pt x="3212" y="1214"/>
                  </a:lnTo>
                  <a:lnTo>
                    <a:pt x="3204" y="1237"/>
                  </a:lnTo>
                  <a:lnTo>
                    <a:pt x="3197" y="1260"/>
                  </a:lnTo>
                  <a:lnTo>
                    <a:pt x="3191" y="1277"/>
                  </a:lnTo>
                  <a:lnTo>
                    <a:pt x="3184" y="1296"/>
                  </a:lnTo>
                  <a:lnTo>
                    <a:pt x="3178" y="1315"/>
                  </a:lnTo>
                  <a:lnTo>
                    <a:pt x="3170" y="1335"/>
                  </a:lnTo>
                  <a:lnTo>
                    <a:pt x="3160" y="1353"/>
                  </a:lnTo>
                  <a:lnTo>
                    <a:pt x="3149" y="1370"/>
                  </a:lnTo>
                  <a:lnTo>
                    <a:pt x="3136" y="1385"/>
                  </a:lnTo>
                  <a:lnTo>
                    <a:pt x="3120" y="1399"/>
                  </a:lnTo>
                  <a:lnTo>
                    <a:pt x="3103" y="1410"/>
                  </a:lnTo>
                  <a:lnTo>
                    <a:pt x="3083" y="1419"/>
                  </a:lnTo>
                  <a:lnTo>
                    <a:pt x="3060" y="1424"/>
                  </a:lnTo>
                  <a:lnTo>
                    <a:pt x="3033" y="1426"/>
                  </a:lnTo>
                  <a:lnTo>
                    <a:pt x="537" y="1426"/>
                  </a:lnTo>
                  <a:lnTo>
                    <a:pt x="511" y="1424"/>
                  </a:lnTo>
                  <a:lnTo>
                    <a:pt x="486" y="1419"/>
                  </a:lnTo>
                  <a:lnTo>
                    <a:pt x="467" y="1410"/>
                  </a:lnTo>
                  <a:lnTo>
                    <a:pt x="449" y="1399"/>
                  </a:lnTo>
                  <a:lnTo>
                    <a:pt x="433" y="1385"/>
                  </a:lnTo>
                  <a:lnTo>
                    <a:pt x="420" y="1370"/>
                  </a:lnTo>
                  <a:lnTo>
                    <a:pt x="409" y="1353"/>
                  </a:lnTo>
                  <a:lnTo>
                    <a:pt x="399" y="1335"/>
                  </a:lnTo>
                  <a:lnTo>
                    <a:pt x="392" y="1315"/>
                  </a:lnTo>
                  <a:lnTo>
                    <a:pt x="385" y="1296"/>
                  </a:lnTo>
                  <a:lnTo>
                    <a:pt x="378" y="1277"/>
                  </a:lnTo>
                  <a:lnTo>
                    <a:pt x="373" y="1260"/>
                  </a:lnTo>
                  <a:lnTo>
                    <a:pt x="366" y="1237"/>
                  </a:lnTo>
                  <a:lnTo>
                    <a:pt x="358" y="1214"/>
                  </a:lnTo>
                  <a:lnTo>
                    <a:pt x="350" y="1193"/>
                  </a:lnTo>
                  <a:lnTo>
                    <a:pt x="340" y="1175"/>
                  </a:lnTo>
                  <a:lnTo>
                    <a:pt x="29" y="1004"/>
                  </a:lnTo>
                  <a:lnTo>
                    <a:pt x="21" y="994"/>
                  </a:lnTo>
                  <a:lnTo>
                    <a:pt x="9" y="974"/>
                  </a:lnTo>
                  <a:lnTo>
                    <a:pt x="2" y="952"/>
                  </a:lnTo>
                  <a:lnTo>
                    <a:pt x="0" y="930"/>
                  </a:lnTo>
                  <a:lnTo>
                    <a:pt x="3" y="907"/>
                  </a:lnTo>
                  <a:lnTo>
                    <a:pt x="13" y="885"/>
                  </a:lnTo>
                  <a:lnTo>
                    <a:pt x="26" y="866"/>
                  </a:lnTo>
                  <a:lnTo>
                    <a:pt x="45" y="850"/>
                  </a:lnTo>
                  <a:lnTo>
                    <a:pt x="66" y="838"/>
                  </a:lnTo>
                  <a:lnTo>
                    <a:pt x="89" y="831"/>
                  </a:lnTo>
                  <a:lnTo>
                    <a:pt x="115" y="829"/>
                  </a:lnTo>
                  <a:lnTo>
                    <a:pt x="181" y="829"/>
                  </a:lnTo>
                  <a:lnTo>
                    <a:pt x="185" y="806"/>
                  </a:lnTo>
                  <a:lnTo>
                    <a:pt x="194" y="785"/>
                  </a:lnTo>
                  <a:lnTo>
                    <a:pt x="206" y="766"/>
                  </a:lnTo>
                  <a:lnTo>
                    <a:pt x="222" y="749"/>
                  </a:lnTo>
                  <a:lnTo>
                    <a:pt x="239" y="735"/>
                  </a:lnTo>
                  <a:lnTo>
                    <a:pt x="257" y="722"/>
                  </a:lnTo>
                  <a:lnTo>
                    <a:pt x="276" y="711"/>
                  </a:lnTo>
                  <a:lnTo>
                    <a:pt x="291" y="702"/>
                  </a:lnTo>
                  <a:lnTo>
                    <a:pt x="293" y="685"/>
                  </a:lnTo>
                  <a:lnTo>
                    <a:pt x="297" y="664"/>
                  </a:lnTo>
                  <a:lnTo>
                    <a:pt x="302" y="644"/>
                  </a:lnTo>
                  <a:lnTo>
                    <a:pt x="311" y="624"/>
                  </a:lnTo>
                  <a:lnTo>
                    <a:pt x="321" y="605"/>
                  </a:lnTo>
                  <a:lnTo>
                    <a:pt x="335" y="588"/>
                  </a:lnTo>
                  <a:lnTo>
                    <a:pt x="350" y="576"/>
                  </a:lnTo>
                  <a:lnTo>
                    <a:pt x="365" y="567"/>
                  </a:lnTo>
                  <a:lnTo>
                    <a:pt x="383" y="561"/>
                  </a:lnTo>
                  <a:lnTo>
                    <a:pt x="400" y="559"/>
                  </a:lnTo>
                  <a:lnTo>
                    <a:pt x="407" y="558"/>
                  </a:lnTo>
                  <a:lnTo>
                    <a:pt x="416" y="554"/>
                  </a:lnTo>
                  <a:lnTo>
                    <a:pt x="427" y="548"/>
                  </a:lnTo>
                  <a:lnTo>
                    <a:pt x="439" y="540"/>
                  </a:lnTo>
                  <a:lnTo>
                    <a:pt x="451" y="529"/>
                  </a:lnTo>
                  <a:lnTo>
                    <a:pt x="458" y="520"/>
                  </a:lnTo>
                  <a:lnTo>
                    <a:pt x="464" y="508"/>
                  </a:lnTo>
                  <a:lnTo>
                    <a:pt x="469" y="496"/>
                  </a:lnTo>
                  <a:lnTo>
                    <a:pt x="469" y="483"/>
                  </a:lnTo>
                  <a:lnTo>
                    <a:pt x="468" y="463"/>
                  </a:lnTo>
                  <a:lnTo>
                    <a:pt x="449" y="447"/>
                  </a:lnTo>
                  <a:lnTo>
                    <a:pt x="433" y="428"/>
                  </a:lnTo>
                  <a:lnTo>
                    <a:pt x="424" y="407"/>
                  </a:lnTo>
                  <a:lnTo>
                    <a:pt x="419" y="386"/>
                  </a:lnTo>
                  <a:lnTo>
                    <a:pt x="418" y="365"/>
                  </a:lnTo>
                  <a:lnTo>
                    <a:pt x="422" y="344"/>
                  </a:lnTo>
                  <a:lnTo>
                    <a:pt x="431" y="324"/>
                  </a:lnTo>
                  <a:lnTo>
                    <a:pt x="514" y="180"/>
                  </a:lnTo>
                  <a:lnTo>
                    <a:pt x="527" y="162"/>
                  </a:lnTo>
                  <a:lnTo>
                    <a:pt x="544" y="147"/>
                  </a:lnTo>
                  <a:lnTo>
                    <a:pt x="564" y="136"/>
                  </a:lnTo>
                  <a:lnTo>
                    <a:pt x="585" y="128"/>
                  </a:lnTo>
                  <a:lnTo>
                    <a:pt x="607" y="123"/>
                  </a:lnTo>
                  <a:lnTo>
                    <a:pt x="630" y="122"/>
                  </a:lnTo>
                  <a:lnTo>
                    <a:pt x="653" y="127"/>
                  </a:lnTo>
                  <a:lnTo>
                    <a:pt x="675" y="134"/>
                  </a:lnTo>
                  <a:lnTo>
                    <a:pt x="833" y="209"/>
                  </a:lnTo>
                  <a:lnTo>
                    <a:pt x="853" y="221"/>
                  </a:lnTo>
                  <a:lnTo>
                    <a:pt x="869" y="237"/>
                  </a:lnTo>
                  <a:lnTo>
                    <a:pt x="881" y="254"/>
                  </a:lnTo>
                  <a:lnTo>
                    <a:pt x="891" y="274"/>
                  </a:lnTo>
                  <a:lnTo>
                    <a:pt x="895" y="291"/>
                  </a:lnTo>
                  <a:lnTo>
                    <a:pt x="896" y="309"/>
                  </a:lnTo>
                  <a:lnTo>
                    <a:pt x="972" y="293"/>
                  </a:lnTo>
                  <a:lnTo>
                    <a:pt x="1049" y="278"/>
                  </a:lnTo>
                  <a:lnTo>
                    <a:pt x="1292" y="32"/>
                  </a:lnTo>
                  <a:lnTo>
                    <a:pt x="1308" y="19"/>
                  </a:lnTo>
                  <a:lnTo>
                    <a:pt x="1326" y="9"/>
                  </a:lnTo>
                  <a:lnTo>
                    <a:pt x="1347" y="3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9" name="Freeform 239"/>
          <p:cNvSpPr>
            <a:spLocks noEditPoints="1"/>
          </p:cNvSpPr>
          <p:nvPr/>
        </p:nvSpPr>
        <p:spPr bwMode="auto">
          <a:xfrm>
            <a:off x="5345021" y="4232276"/>
            <a:ext cx="557213" cy="555625"/>
          </a:xfrm>
          <a:custGeom>
            <a:avLst/>
            <a:gdLst>
              <a:gd name="T0" fmla="*/ 130 w 3512"/>
              <a:gd name="T1" fmla="*/ 3170 h 3498"/>
              <a:gd name="T2" fmla="*/ 131 w 3512"/>
              <a:gd name="T3" fmla="*/ 3285 h 3498"/>
              <a:gd name="T4" fmla="*/ 206 w 3512"/>
              <a:gd name="T5" fmla="*/ 3364 h 3498"/>
              <a:gd name="T6" fmla="*/ 308 w 3512"/>
              <a:gd name="T7" fmla="*/ 3373 h 3498"/>
              <a:gd name="T8" fmla="*/ 711 w 3512"/>
              <a:gd name="T9" fmla="*/ 2852 h 3498"/>
              <a:gd name="T10" fmla="*/ 1729 w 3512"/>
              <a:gd name="T11" fmla="*/ 2032 h 3498"/>
              <a:gd name="T12" fmla="*/ 1043 w 3512"/>
              <a:gd name="T13" fmla="*/ 2723 h 3498"/>
              <a:gd name="T14" fmla="*/ 1059 w 3512"/>
              <a:gd name="T15" fmla="*/ 2780 h 3498"/>
              <a:gd name="T16" fmla="*/ 1117 w 3512"/>
              <a:gd name="T17" fmla="*/ 2795 h 3498"/>
              <a:gd name="T18" fmla="*/ 1810 w 3512"/>
              <a:gd name="T19" fmla="*/ 2113 h 3498"/>
              <a:gd name="T20" fmla="*/ 1810 w 3512"/>
              <a:gd name="T21" fmla="*/ 2054 h 3498"/>
              <a:gd name="T22" fmla="*/ 1758 w 3512"/>
              <a:gd name="T23" fmla="*/ 2024 h 3498"/>
              <a:gd name="T24" fmla="*/ 1358 w 3512"/>
              <a:gd name="T25" fmla="*/ 2042 h 3498"/>
              <a:gd name="T26" fmla="*/ 863 w 3512"/>
              <a:gd name="T27" fmla="*/ 2559 h 3498"/>
              <a:gd name="T28" fmla="*/ 893 w 3512"/>
              <a:gd name="T29" fmla="*/ 2611 h 3498"/>
              <a:gd name="T30" fmla="*/ 951 w 3512"/>
              <a:gd name="T31" fmla="*/ 2611 h 3498"/>
              <a:gd name="T32" fmla="*/ 1458 w 3512"/>
              <a:gd name="T33" fmla="*/ 2098 h 3498"/>
              <a:gd name="T34" fmla="*/ 1442 w 3512"/>
              <a:gd name="T35" fmla="*/ 2042 h 3498"/>
              <a:gd name="T36" fmla="*/ 1042 w 3512"/>
              <a:gd name="T37" fmla="*/ 2024 h 3498"/>
              <a:gd name="T38" fmla="*/ 701 w 3512"/>
              <a:gd name="T39" fmla="*/ 2339 h 3498"/>
              <a:gd name="T40" fmla="*/ 686 w 3512"/>
              <a:gd name="T41" fmla="*/ 2396 h 3498"/>
              <a:gd name="T42" fmla="*/ 729 w 3512"/>
              <a:gd name="T43" fmla="*/ 2438 h 3498"/>
              <a:gd name="T44" fmla="*/ 785 w 3512"/>
              <a:gd name="T45" fmla="*/ 2423 h 3498"/>
              <a:gd name="T46" fmla="*/ 1101 w 3512"/>
              <a:gd name="T47" fmla="*/ 2084 h 3498"/>
              <a:gd name="T48" fmla="*/ 1071 w 3512"/>
              <a:gd name="T49" fmla="*/ 2032 h 3498"/>
              <a:gd name="T50" fmla="*/ 3203 w 3512"/>
              <a:gd name="T51" fmla="*/ 124 h 3498"/>
              <a:gd name="T52" fmla="*/ 2806 w 3512"/>
              <a:gd name="T53" fmla="*/ 652 h 3498"/>
              <a:gd name="T54" fmla="*/ 3382 w 3512"/>
              <a:gd name="T55" fmla="*/ 327 h 3498"/>
              <a:gd name="T56" fmla="*/ 3381 w 3512"/>
              <a:gd name="T57" fmla="*/ 212 h 3498"/>
              <a:gd name="T58" fmla="*/ 3305 w 3512"/>
              <a:gd name="T59" fmla="*/ 134 h 3498"/>
              <a:gd name="T60" fmla="*/ 3240 w 3512"/>
              <a:gd name="T61" fmla="*/ 0 h 3498"/>
              <a:gd name="T62" fmla="*/ 3376 w 3512"/>
              <a:gd name="T63" fmla="*/ 36 h 3498"/>
              <a:gd name="T64" fmla="*/ 3476 w 3512"/>
              <a:gd name="T65" fmla="*/ 136 h 3498"/>
              <a:gd name="T66" fmla="*/ 3512 w 3512"/>
              <a:gd name="T67" fmla="*/ 272 h 3498"/>
              <a:gd name="T68" fmla="*/ 3476 w 3512"/>
              <a:gd name="T69" fmla="*/ 406 h 3498"/>
              <a:gd name="T70" fmla="*/ 2942 w 3512"/>
              <a:gd name="T71" fmla="*/ 799 h 3498"/>
              <a:gd name="T72" fmla="*/ 3100 w 3512"/>
              <a:gd name="T73" fmla="*/ 993 h 3498"/>
              <a:gd name="T74" fmla="*/ 3089 w 3512"/>
              <a:gd name="T75" fmla="*/ 1113 h 3498"/>
              <a:gd name="T76" fmla="*/ 1172 w 3512"/>
              <a:gd name="T77" fmla="*/ 3060 h 3498"/>
              <a:gd name="T78" fmla="*/ 1067 w 3512"/>
              <a:gd name="T79" fmla="*/ 3094 h 3498"/>
              <a:gd name="T80" fmla="*/ 961 w 3512"/>
              <a:gd name="T81" fmla="*/ 3060 h 3498"/>
              <a:gd name="T82" fmla="*/ 438 w 3512"/>
              <a:gd name="T83" fmla="*/ 3442 h 3498"/>
              <a:gd name="T84" fmla="*/ 308 w 3512"/>
              <a:gd name="T85" fmla="*/ 3496 h 3498"/>
              <a:gd name="T86" fmla="*/ 167 w 3512"/>
              <a:gd name="T87" fmla="*/ 3477 h 3498"/>
              <a:gd name="T88" fmla="*/ 55 w 3512"/>
              <a:gd name="T89" fmla="*/ 3392 h 3498"/>
              <a:gd name="T90" fmla="*/ 2 w 3512"/>
              <a:gd name="T91" fmla="*/ 3263 h 3498"/>
              <a:gd name="T92" fmla="*/ 20 w 3512"/>
              <a:gd name="T93" fmla="*/ 3123 h 3498"/>
              <a:gd name="T94" fmla="*/ 89 w 3512"/>
              <a:gd name="T95" fmla="*/ 3028 h 3498"/>
              <a:gd name="T96" fmla="*/ 368 w 3512"/>
              <a:gd name="T97" fmla="*/ 2491 h 3498"/>
              <a:gd name="T98" fmla="*/ 357 w 3512"/>
              <a:gd name="T99" fmla="*/ 2371 h 3498"/>
              <a:gd name="T100" fmla="*/ 2313 w 3512"/>
              <a:gd name="T101" fmla="*/ 412 h 3498"/>
              <a:gd name="T102" fmla="*/ 2424 w 3512"/>
              <a:gd name="T103" fmla="*/ 362 h 3498"/>
              <a:gd name="T104" fmla="*/ 2541 w 3512"/>
              <a:gd name="T105" fmla="*/ 392 h 3498"/>
              <a:gd name="T106" fmla="*/ 3075 w 3512"/>
              <a:gd name="T107" fmla="*/ 56 h 3498"/>
              <a:gd name="T108" fmla="*/ 3203 w 3512"/>
              <a:gd name="T109" fmla="*/ 3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12" h="3498">
                <a:moveTo>
                  <a:pt x="655" y="2794"/>
                </a:moveTo>
                <a:lnTo>
                  <a:pt x="160" y="3123"/>
                </a:lnTo>
                <a:lnTo>
                  <a:pt x="142" y="3146"/>
                </a:lnTo>
                <a:lnTo>
                  <a:pt x="130" y="3170"/>
                </a:lnTo>
                <a:lnTo>
                  <a:pt x="122" y="3198"/>
                </a:lnTo>
                <a:lnTo>
                  <a:pt x="120" y="3227"/>
                </a:lnTo>
                <a:lnTo>
                  <a:pt x="122" y="3257"/>
                </a:lnTo>
                <a:lnTo>
                  <a:pt x="131" y="3285"/>
                </a:lnTo>
                <a:lnTo>
                  <a:pt x="144" y="3312"/>
                </a:lnTo>
                <a:lnTo>
                  <a:pt x="164" y="3335"/>
                </a:lnTo>
                <a:lnTo>
                  <a:pt x="184" y="3351"/>
                </a:lnTo>
                <a:lnTo>
                  <a:pt x="206" y="3364"/>
                </a:lnTo>
                <a:lnTo>
                  <a:pt x="230" y="3372"/>
                </a:lnTo>
                <a:lnTo>
                  <a:pt x="256" y="3377"/>
                </a:lnTo>
                <a:lnTo>
                  <a:pt x="282" y="3377"/>
                </a:lnTo>
                <a:lnTo>
                  <a:pt x="308" y="3373"/>
                </a:lnTo>
                <a:lnTo>
                  <a:pt x="332" y="3366"/>
                </a:lnTo>
                <a:lnTo>
                  <a:pt x="356" y="3354"/>
                </a:lnTo>
                <a:lnTo>
                  <a:pt x="377" y="3338"/>
                </a:lnTo>
                <a:lnTo>
                  <a:pt x="711" y="2852"/>
                </a:lnTo>
                <a:lnTo>
                  <a:pt x="655" y="2794"/>
                </a:lnTo>
                <a:close/>
                <a:moveTo>
                  <a:pt x="1758" y="2024"/>
                </a:moveTo>
                <a:lnTo>
                  <a:pt x="1742" y="2027"/>
                </a:lnTo>
                <a:lnTo>
                  <a:pt x="1729" y="2032"/>
                </a:lnTo>
                <a:lnTo>
                  <a:pt x="1716" y="2042"/>
                </a:lnTo>
                <a:lnTo>
                  <a:pt x="1059" y="2695"/>
                </a:lnTo>
                <a:lnTo>
                  <a:pt x="1050" y="2708"/>
                </a:lnTo>
                <a:lnTo>
                  <a:pt x="1043" y="2723"/>
                </a:lnTo>
                <a:lnTo>
                  <a:pt x="1042" y="2737"/>
                </a:lnTo>
                <a:lnTo>
                  <a:pt x="1043" y="2752"/>
                </a:lnTo>
                <a:lnTo>
                  <a:pt x="1050" y="2767"/>
                </a:lnTo>
                <a:lnTo>
                  <a:pt x="1059" y="2780"/>
                </a:lnTo>
                <a:lnTo>
                  <a:pt x="1072" y="2789"/>
                </a:lnTo>
                <a:lnTo>
                  <a:pt x="1087" y="2795"/>
                </a:lnTo>
                <a:lnTo>
                  <a:pt x="1101" y="2797"/>
                </a:lnTo>
                <a:lnTo>
                  <a:pt x="1117" y="2795"/>
                </a:lnTo>
                <a:lnTo>
                  <a:pt x="1131" y="2789"/>
                </a:lnTo>
                <a:lnTo>
                  <a:pt x="1144" y="2780"/>
                </a:lnTo>
                <a:lnTo>
                  <a:pt x="1800" y="2126"/>
                </a:lnTo>
                <a:lnTo>
                  <a:pt x="1810" y="2113"/>
                </a:lnTo>
                <a:lnTo>
                  <a:pt x="1815" y="2098"/>
                </a:lnTo>
                <a:lnTo>
                  <a:pt x="1818" y="2084"/>
                </a:lnTo>
                <a:lnTo>
                  <a:pt x="1815" y="2069"/>
                </a:lnTo>
                <a:lnTo>
                  <a:pt x="1810" y="2054"/>
                </a:lnTo>
                <a:lnTo>
                  <a:pt x="1800" y="2042"/>
                </a:lnTo>
                <a:lnTo>
                  <a:pt x="1788" y="2032"/>
                </a:lnTo>
                <a:lnTo>
                  <a:pt x="1773" y="2027"/>
                </a:lnTo>
                <a:lnTo>
                  <a:pt x="1758" y="2024"/>
                </a:lnTo>
                <a:close/>
                <a:moveTo>
                  <a:pt x="1400" y="2024"/>
                </a:moveTo>
                <a:lnTo>
                  <a:pt x="1385" y="2027"/>
                </a:lnTo>
                <a:lnTo>
                  <a:pt x="1370" y="2032"/>
                </a:lnTo>
                <a:lnTo>
                  <a:pt x="1358" y="2042"/>
                </a:lnTo>
                <a:lnTo>
                  <a:pt x="881" y="2518"/>
                </a:lnTo>
                <a:lnTo>
                  <a:pt x="871" y="2530"/>
                </a:lnTo>
                <a:lnTo>
                  <a:pt x="865" y="2544"/>
                </a:lnTo>
                <a:lnTo>
                  <a:pt x="863" y="2559"/>
                </a:lnTo>
                <a:lnTo>
                  <a:pt x="865" y="2574"/>
                </a:lnTo>
                <a:lnTo>
                  <a:pt x="871" y="2588"/>
                </a:lnTo>
                <a:lnTo>
                  <a:pt x="881" y="2601"/>
                </a:lnTo>
                <a:lnTo>
                  <a:pt x="893" y="2611"/>
                </a:lnTo>
                <a:lnTo>
                  <a:pt x="907" y="2617"/>
                </a:lnTo>
                <a:lnTo>
                  <a:pt x="923" y="2619"/>
                </a:lnTo>
                <a:lnTo>
                  <a:pt x="937" y="2617"/>
                </a:lnTo>
                <a:lnTo>
                  <a:pt x="951" y="2611"/>
                </a:lnTo>
                <a:lnTo>
                  <a:pt x="965" y="2601"/>
                </a:lnTo>
                <a:lnTo>
                  <a:pt x="1442" y="2126"/>
                </a:lnTo>
                <a:lnTo>
                  <a:pt x="1452" y="2113"/>
                </a:lnTo>
                <a:lnTo>
                  <a:pt x="1458" y="2098"/>
                </a:lnTo>
                <a:lnTo>
                  <a:pt x="1460" y="2084"/>
                </a:lnTo>
                <a:lnTo>
                  <a:pt x="1458" y="2069"/>
                </a:lnTo>
                <a:lnTo>
                  <a:pt x="1452" y="2054"/>
                </a:lnTo>
                <a:lnTo>
                  <a:pt x="1442" y="2042"/>
                </a:lnTo>
                <a:lnTo>
                  <a:pt x="1429" y="2032"/>
                </a:lnTo>
                <a:lnTo>
                  <a:pt x="1414" y="2027"/>
                </a:lnTo>
                <a:lnTo>
                  <a:pt x="1400" y="2024"/>
                </a:lnTo>
                <a:close/>
                <a:moveTo>
                  <a:pt x="1042" y="2024"/>
                </a:moveTo>
                <a:lnTo>
                  <a:pt x="1027" y="2027"/>
                </a:lnTo>
                <a:lnTo>
                  <a:pt x="1012" y="2032"/>
                </a:lnTo>
                <a:lnTo>
                  <a:pt x="1000" y="2042"/>
                </a:lnTo>
                <a:lnTo>
                  <a:pt x="701" y="2339"/>
                </a:lnTo>
                <a:lnTo>
                  <a:pt x="691" y="2351"/>
                </a:lnTo>
                <a:lnTo>
                  <a:pt x="686" y="2365"/>
                </a:lnTo>
                <a:lnTo>
                  <a:pt x="683" y="2381"/>
                </a:lnTo>
                <a:lnTo>
                  <a:pt x="686" y="2396"/>
                </a:lnTo>
                <a:lnTo>
                  <a:pt x="691" y="2411"/>
                </a:lnTo>
                <a:lnTo>
                  <a:pt x="701" y="2423"/>
                </a:lnTo>
                <a:lnTo>
                  <a:pt x="714" y="2433"/>
                </a:lnTo>
                <a:lnTo>
                  <a:pt x="729" y="2438"/>
                </a:lnTo>
                <a:lnTo>
                  <a:pt x="743" y="2440"/>
                </a:lnTo>
                <a:lnTo>
                  <a:pt x="759" y="2438"/>
                </a:lnTo>
                <a:lnTo>
                  <a:pt x="773" y="2433"/>
                </a:lnTo>
                <a:lnTo>
                  <a:pt x="785" y="2423"/>
                </a:lnTo>
                <a:lnTo>
                  <a:pt x="1084" y="2126"/>
                </a:lnTo>
                <a:lnTo>
                  <a:pt x="1093" y="2113"/>
                </a:lnTo>
                <a:lnTo>
                  <a:pt x="1100" y="2098"/>
                </a:lnTo>
                <a:lnTo>
                  <a:pt x="1101" y="2084"/>
                </a:lnTo>
                <a:lnTo>
                  <a:pt x="1100" y="2069"/>
                </a:lnTo>
                <a:lnTo>
                  <a:pt x="1093" y="2054"/>
                </a:lnTo>
                <a:lnTo>
                  <a:pt x="1084" y="2042"/>
                </a:lnTo>
                <a:lnTo>
                  <a:pt x="1071" y="2032"/>
                </a:lnTo>
                <a:lnTo>
                  <a:pt x="1057" y="2027"/>
                </a:lnTo>
                <a:lnTo>
                  <a:pt x="1042" y="2024"/>
                </a:lnTo>
                <a:close/>
                <a:moveTo>
                  <a:pt x="3230" y="121"/>
                </a:moveTo>
                <a:lnTo>
                  <a:pt x="3203" y="124"/>
                </a:lnTo>
                <a:lnTo>
                  <a:pt x="3179" y="132"/>
                </a:lnTo>
                <a:lnTo>
                  <a:pt x="3156" y="144"/>
                </a:lnTo>
                <a:lnTo>
                  <a:pt x="3136" y="159"/>
                </a:lnTo>
                <a:lnTo>
                  <a:pt x="2806" y="652"/>
                </a:lnTo>
                <a:lnTo>
                  <a:pt x="2862" y="710"/>
                </a:lnTo>
                <a:lnTo>
                  <a:pt x="3352" y="375"/>
                </a:lnTo>
                <a:lnTo>
                  <a:pt x="3368" y="352"/>
                </a:lnTo>
                <a:lnTo>
                  <a:pt x="3382" y="327"/>
                </a:lnTo>
                <a:lnTo>
                  <a:pt x="3389" y="299"/>
                </a:lnTo>
                <a:lnTo>
                  <a:pt x="3393" y="271"/>
                </a:lnTo>
                <a:lnTo>
                  <a:pt x="3389" y="241"/>
                </a:lnTo>
                <a:lnTo>
                  <a:pt x="3381" y="212"/>
                </a:lnTo>
                <a:lnTo>
                  <a:pt x="3367" y="187"/>
                </a:lnTo>
                <a:lnTo>
                  <a:pt x="3348" y="164"/>
                </a:lnTo>
                <a:lnTo>
                  <a:pt x="3327" y="147"/>
                </a:lnTo>
                <a:lnTo>
                  <a:pt x="3305" y="134"/>
                </a:lnTo>
                <a:lnTo>
                  <a:pt x="3281" y="126"/>
                </a:lnTo>
                <a:lnTo>
                  <a:pt x="3255" y="122"/>
                </a:lnTo>
                <a:lnTo>
                  <a:pt x="3230" y="121"/>
                </a:lnTo>
                <a:close/>
                <a:moveTo>
                  <a:pt x="3240" y="0"/>
                </a:moveTo>
                <a:lnTo>
                  <a:pt x="3276" y="3"/>
                </a:lnTo>
                <a:lnTo>
                  <a:pt x="3311" y="9"/>
                </a:lnTo>
                <a:lnTo>
                  <a:pt x="3344" y="20"/>
                </a:lnTo>
                <a:lnTo>
                  <a:pt x="3376" y="36"/>
                </a:lnTo>
                <a:lnTo>
                  <a:pt x="3405" y="56"/>
                </a:lnTo>
                <a:lnTo>
                  <a:pt x="3433" y="80"/>
                </a:lnTo>
                <a:lnTo>
                  <a:pt x="3456" y="106"/>
                </a:lnTo>
                <a:lnTo>
                  <a:pt x="3476" y="136"/>
                </a:lnTo>
                <a:lnTo>
                  <a:pt x="3491" y="167"/>
                </a:lnTo>
                <a:lnTo>
                  <a:pt x="3502" y="200"/>
                </a:lnTo>
                <a:lnTo>
                  <a:pt x="3509" y="235"/>
                </a:lnTo>
                <a:lnTo>
                  <a:pt x="3512" y="272"/>
                </a:lnTo>
                <a:lnTo>
                  <a:pt x="3509" y="307"/>
                </a:lnTo>
                <a:lnTo>
                  <a:pt x="3502" y="342"/>
                </a:lnTo>
                <a:lnTo>
                  <a:pt x="3491" y="375"/>
                </a:lnTo>
                <a:lnTo>
                  <a:pt x="3476" y="406"/>
                </a:lnTo>
                <a:lnTo>
                  <a:pt x="3456" y="436"/>
                </a:lnTo>
                <a:lnTo>
                  <a:pt x="3433" y="463"/>
                </a:lnTo>
                <a:lnTo>
                  <a:pt x="3424" y="470"/>
                </a:lnTo>
                <a:lnTo>
                  <a:pt x="2942" y="799"/>
                </a:lnTo>
                <a:lnTo>
                  <a:pt x="3054" y="914"/>
                </a:lnTo>
                <a:lnTo>
                  <a:pt x="3075" y="938"/>
                </a:lnTo>
                <a:lnTo>
                  <a:pt x="3090" y="964"/>
                </a:lnTo>
                <a:lnTo>
                  <a:pt x="3100" y="993"/>
                </a:lnTo>
                <a:lnTo>
                  <a:pt x="3105" y="1024"/>
                </a:lnTo>
                <a:lnTo>
                  <a:pt x="3105" y="1054"/>
                </a:lnTo>
                <a:lnTo>
                  <a:pt x="3100" y="1084"/>
                </a:lnTo>
                <a:lnTo>
                  <a:pt x="3089" y="1113"/>
                </a:lnTo>
                <a:lnTo>
                  <a:pt x="3074" y="1140"/>
                </a:lnTo>
                <a:lnTo>
                  <a:pt x="3054" y="1165"/>
                </a:lnTo>
                <a:lnTo>
                  <a:pt x="1193" y="3041"/>
                </a:lnTo>
                <a:lnTo>
                  <a:pt x="1172" y="3060"/>
                </a:lnTo>
                <a:lnTo>
                  <a:pt x="1148" y="3075"/>
                </a:lnTo>
                <a:lnTo>
                  <a:pt x="1122" y="3086"/>
                </a:lnTo>
                <a:lnTo>
                  <a:pt x="1095" y="3092"/>
                </a:lnTo>
                <a:lnTo>
                  <a:pt x="1067" y="3094"/>
                </a:lnTo>
                <a:lnTo>
                  <a:pt x="1038" y="3092"/>
                </a:lnTo>
                <a:lnTo>
                  <a:pt x="1011" y="3086"/>
                </a:lnTo>
                <a:lnTo>
                  <a:pt x="986" y="3075"/>
                </a:lnTo>
                <a:lnTo>
                  <a:pt x="961" y="3060"/>
                </a:lnTo>
                <a:lnTo>
                  <a:pt x="940" y="3041"/>
                </a:lnTo>
                <a:lnTo>
                  <a:pt x="809" y="2920"/>
                </a:lnTo>
                <a:lnTo>
                  <a:pt x="464" y="3419"/>
                </a:lnTo>
                <a:lnTo>
                  <a:pt x="438" y="3442"/>
                </a:lnTo>
                <a:lnTo>
                  <a:pt x="408" y="3462"/>
                </a:lnTo>
                <a:lnTo>
                  <a:pt x="376" y="3477"/>
                </a:lnTo>
                <a:lnTo>
                  <a:pt x="342" y="3488"/>
                </a:lnTo>
                <a:lnTo>
                  <a:pt x="308" y="3496"/>
                </a:lnTo>
                <a:lnTo>
                  <a:pt x="271" y="3498"/>
                </a:lnTo>
                <a:lnTo>
                  <a:pt x="236" y="3496"/>
                </a:lnTo>
                <a:lnTo>
                  <a:pt x="200" y="3488"/>
                </a:lnTo>
                <a:lnTo>
                  <a:pt x="167" y="3477"/>
                </a:lnTo>
                <a:lnTo>
                  <a:pt x="135" y="3462"/>
                </a:lnTo>
                <a:lnTo>
                  <a:pt x="106" y="3442"/>
                </a:lnTo>
                <a:lnTo>
                  <a:pt x="79" y="3419"/>
                </a:lnTo>
                <a:lnTo>
                  <a:pt x="55" y="3392"/>
                </a:lnTo>
                <a:lnTo>
                  <a:pt x="35" y="3362"/>
                </a:lnTo>
                <a:lnTo>
                  <a:pt x="20" y="3330"/>
                </a:lnTo>
                <a:lnTo>
                  <a:pt x="9" y="3297"/>
                </a:lnTo>
                <a:lnTo>
                  <a:pt x="2" y="3263"/>
                </a:lnTo>
                <a:lnTo>
                  <a:pt x="0" y="3227"/>
                </a:lnTo>
                <a:lnTo>
                  <a:pt x="2" y="3191"/>
                </a:lnTo>
                <a:lnTo>
                  <a:pt x="9" y="3156"/>
                </a:lnTo>
                <a:lnTo>
                  <a:pt x="20" y="3123"/>
                </a:lnTo>
                <a:lnTo>
                  <a:pt x="35" y="3091"/>
                </a:lnTo>
                <a:lnTo>
                  <a:pt x="55" y="3062"/>
                </a:lnTo>
                <a:lnTo>
                  <a:pt x="79" y="3035"/>
                </a:lnTo>
                <a:lnTo>
                  <a:pt x="89" y="3028"/>
                </a:lnTo>
                <a:lnTo>
                  <a:pt x="577" y="2704"/>
                </a:lnTo>
                <a:lnTo>
                  <a:pt x="404" y="2543"/>
                </a:lnTo>
                <a:lnTo>
                  <a:pt x="383" y="2518"/>
                </a:lnTo>
                <a:lnTo>
                  <a:pt x="368" y="2491"/>
                </a:lnTo>
                <a:lnTo>
                  <a:pt x="357" y="2461"/>
                </a:lnTo>
                <a:lnTo>
                  <a:pt x="351" y="2431"/>
                </a:lnTo>
                <a:lnTo>
                  <a:pt x="351" y="2401"/>
                </a:lnTo>
                <a:lnTo>
                  <a:pt x="357" y="2371"/>
                </a:lnTo>
                <a:lnTo>
                  <a:pt x="367" y="2341"/>
                </a:lnTo>
                <a:lnTo>
                  <a:pt x="382" y="2315"/>
                </a:lnTo>
                <a:lnTo>
                  <a:pt x="403" y="2290"/>
                </a:lnTo>
                <a:lnTo>
                  <a:pt x="2313" y="412"/>
                </a:lnTo>
                <a:lnTo>
                  <a:pt x="2337" y="392"/>
                </a:lnTo>
                <a:lnTo>
                  <a:pt x="2364" y="378"/>
                </a:lnTo>
                <a:lnTo>
                  <a:pt x="2394" y="368"/>
                </a:lnTo>
                <a:lnTo>
                  <a:pt x="2424" y="362"/>
                </a:lnTo>
                <a:lnTo>
                  <a:pt x="2455" y="362"/>
                </a:lnTo>
                <a:lnTo>
                  <a:pt x="2486" y="368"/>
                </a:lnTo>
                <a:lnTo>
                  <a:pt x="2514" y="378"/>
                </a:lnTo>
                <a:lnTo>
                  <a:pt x="2541" y="392"/>
                </a:lnTo>
                <a:lnTo>
                  <a:pt x="2565" y="412"/>
                </a:lnTo>
                <a:lnTo>
                  <a:pt x="2718" y="568"/>
                </a:lnTo>
                <a:lnTo>
                  <a:pt x="3047" y="80"/>
                </a:lnTo>
                <a:lnTo>
                  <a:pt x="3075" y="56"/>
                </a:lnTo>
                <a:lnTo>
                  <a:pt x="3104" y="36"/>
                </a:lnTo>
                <a:lnTo>
                  <a:pt x="3136" y="20"/>
                </a:lnTo>
                <a:lnTo>
                  <a:pt x="3169" y="9"/>
                </a:lnTo>
                <a:lnTo>
                  <a:pt x="3203" y="3"/>
                </a:lnTo>
                <a:lnTo>
                  <a:pt x="32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6" name="Group 875"/>
          <p:cNvGrpSpPr/>
          <p:nvPr/>
        </p:nvGrpSpPr>
        <p:grpSpPr>
          <a:xfrm>
            <a:off x="6278134" y="4262438"/>
            <a:ext cx="561975" cy="490538"/>
            <a:chOff x="6273800" y="4262438"/>
            <a:chExt cx="561975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3" name="Freeform 244"/>
            <p:cNvSpPr>
              <a:spLocks/>
            </p:cNvSpPr>
            <p:nvPr/>
          </p:nvSpPr>
          <p:spPr bwMode="auto">
            <a:xfrm>
              <a:off x="6738938" y="4422775"/>
              <a:ext cx="57150" cy="19050"/>
            </a:xfrm>
            <a:custGeom>
              <a:avLst/>
              <a:gdLst>
                <a:gd name="T0" fmla="*/ 60 w 359"/>
                <a:gd name="T1" fmla="*/ 0 h 118"/>
                <a:gd name="T2" fmla="*/ 299 w 359"/>
                <a:gd name="T3" fmla="*/ 0 h 118"/>
                <a:gd name="T4" fmla="*/ 317 w 359"/>
                <a:gd name="T5" fmla="*/ 2 h 118"/>
                <a:gd name="T6" fmla="*/ 335 w 359"/>
                <a:gd name="T7" fmla="*/ 11 h 118"/>
                <a:gd name="T8" fmla="*/ 347 w 359"/>
                <a:gd name="T9" fmla="*/ 24 h 118"/>
                <a:gd name="T10" fmla="*/ 356 w 359"/>
                <a:gd name="T11" fmla="*/ 40 h 118"/>
                <a:gd name="T12" fmla="*/ 359 w 359"/>
                <a:gd name="T13" fmla="*/ 59 h 118"/>
                <a:gd name="T14" fmla="*/ 356 w 359"/>
                <a:gd name="T15" fmla="*/ 78 h 118"/>
                <a:gd name="T16" fmla="*/ 347 w 359"/>
                <a:gd name="T17" fmla="*/ 94 h 118"/>
                <a:gd name="T18" fmla="*/ 335 w 359"/>
                <a:gd name="T19" fmla="*/ 107 h 118"/>
                <a:gd name="T20" fmla="*/ 317 w 359"/>
                <a:gd name="T21" fmla="*/ 116 h 118"/>
                <a:gd name="T22" fmla="*/ 299 w 359"/>
                <a:gd name="T23" fmla="*/ 118 h 118"/>
                <a:gd name="T24" fmla="*/ 60 w 359"/>
                <a:gd name="T25" fmla="*/ 118 h 118"/>
                <a:gd name="T26" fmla="*/ 41 w 359"/>
                <a:gd name="T27" fmla="*/ 116 h 118"/>
                <a:gd name="T28" fmla="*/ 25 w 359"/>
                <a:gd name="T29" fmla="*/ 107 h 118"/>
                <a:gd name="T30" fmla="*/ 12 w 359"/>
                <a:gd name="T31" fmla="*/ 94 h 118"/>
                <a:gd name="T32" fmla="*/ 3 w 359"/>
                <a:gd name="T33" fmla="*/ 78 h 118"/>
                <a:gd name="T34" fmla="*/ 0 w 359"/>
                <a:gd name="T35" fmla="*/ 59 h 118"/>
                <a:gd name="T36" fmla="*/ 3 w 359"/>
                <a:gd name="T37" fmla="*/ 40 h 118"/>
                <a:gd name="T38" fmla="*/ 12 w 359"/>
                <a:gd name="T39" fmla="*/ 24 h 118"/>
                <a:gd name="T40" fmla="*/ 25 w 359"/>
                <a:gd name="T41" fmla="*/ 11 h 118"/>
                <a:gd name="T42" fmla="*/ 41 w 359"/>
                <a:gd name="T43" fmla="*/ 2 h 118"/>
                <a:gd name="T44" fmla="*/ 60 w 359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9" h="118">
                  <a:moveTo>
                    <a:pt x="60" y="0"/>
                  </a:moveTo>
                  <a:lnTo>
                    <a:pt x="299" y="0"/>
                  </a:lnTo>
                  <a:lnTo>
                    <a:pt x="317" y="2"/>
                  </a:lnTo>
                  <a:lnTo>
                    <a:pt x="335" y="11"/>
                  </a:lnTo>
                  <a:lnTo>
                    <a:pt x="347" y="24"/>
                  </a:lnTo>
                  <a:lnTo>
                    <a:pt x="356" y="40"/>
                  </a:lnTo>
                  <a:lnTo>
                    <a:pt x="359" y="59"/>
                  </a:lnTo>
                  <a:lnTo>
                    <a:pt x="356" y="78"/>
                  </a:lnTo>
                  <a:lnTo>
                    <a:pt x="347" y="94"/>
                  </a:lnTo>
                  <a:lnTo>
                    <a:pt x="335" y="107"/>
                  </a:lnTo>
                  <a:lnTo>
                    <a:pt x="317" y="116"/>
                  </a:lnTo>
                  <a:lnTo>
                    <a:pt x="299" y="118"/>
                  </a:lnTo>
                  <a:lnTo>
                    <a:pt x="60" y="118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45"/>
            <p:cNvSpPr>
              <a:spLocks/>
            </p:cNvSpPr>
            <p:nvPr/>
          </p:nvSpPr>
          <p:spPr bwMode="auto">
            <a:xfrm>
              <a:off x="6554788" y="4403725"/>
              <a:ext cx="31750" cy="33338"/>
            </a:xfrm>
            <a:custGeom>
              <a:avLst/>
              <a:gdLst>
                <a:gd name="T0" fmla="*/ 149 w 209"/>
                <a:gd name="T1" fmla="*/ 0 h 209"/>
                <a:gd name="T2" fmla="*/ 164 w 209"/>
                <a:gd name="T3" fmla="*/ 3 h 209"/>
                <a:gd name="T4" fmla="*/ 178 w 209"/>
                <a:gd name="T5" fmla="*/ 9 h 209"/>
                <a:gd name="T6" fmla="*/ 191 w 209"/>
                <a:gd name="T7" fmla="*/ 18 h 209"/>
                <a:gd name="T8" fmla="*/ 201 w 209"/>
                <a:gd name="T9" fmla="*/ 31 h 209"/>
                <a:gd name="T10" fmla="*/ 206 w 209"/>
                <a:gd name="T11" fmla="*/ 45 h 209"/>
                <a:gd name="T12" fmla="*/ 209 w 209"/>
                <a:gd name="T13" fmla="*/ 60 h 209"/>
                <a:gd name="T14" fmla="*/ 206 w 209"/>
                <a:gd name="T15" fmla="*/ 75 h 209"/>
                <a:gd name="T16" fmla="*/ 201 w 209"/>
                <a:gd name="T17" fmla="*/ 90 h 209"/>
                <a:gd name="T18" fmla="*/ 191 w 209"/>
                <a:gd name="T19" fmla="*/ 102 h 209"/>
                <a:gd name="T20" fmla="*/ 101 w 209"/>
                <a:gd name="T21" fmla="*/ 191 h 209"/>
                <a:gd name="T22" fmla="*/ 89 w 209"/>
                <a:gd name="T23" fmla="*/ 201 h 209"/>
                <a:gd name="T24" fmla="*/ 74 w 209"/>
                <a:gd name="T25" fmla="*/ 207 h 209"/>
                <a:gd name="T26" fmla="*/ 59 w 209"/>
                <a:gd name="T27" fmla="*/ 209 h 209"/>
                <a:gd name="T28" fmla="*/ 44 w 209"/>
                <a:gd name="T29" fmla="*/ 207 h 209"/>
                <a:gd name="T30" fmla="*/ 29 w 209"/>
                <a:gd name="T31" fmla="*/ 201 h 209"/>
                <a:gd name="T32" fmla="*/ 17 w 209"/>
                <a:gd name="T33" fmla="*/ 191 h 209"/>
                <a:gd name="T34" fmla="*/ 7 w 209"/>
                <a:gd name="T35" fmla="*/ 179 h 209"/>
                <a:gd name="T36" fmla="*/ 1 w 209"/>
                <a:gd name="T37" fmla="*/ 164 h 209"/>
                <a:gd name="T38" fmla="*/ 0 w 209"/>
                <a:gd name="T39" fmla="*/ 149 h 209"/>
                <a:gd name="T40" fmla="*/ 1 w 209"/>
                <a:gd name="T41" fmla="*/ 134 h 209"/>
                <a:gd name="T42" fmla="*/ 7 w 209"/>
                <a:gd name="T43" fmla="*/ 120 h 209"/>
                <a:gd name="T44" fmla="*/ 17 w 209"/>
                <a:gd name="T45" fmla="*/ 107 h 209"/>
                <a:gd name="T46" fmla="*/ 106 w 209"/>
                <a:gd name="T47" fmla="*/ 18 h 209"/>
                <a:gd name="T48" fmla="*/ 119 w 209"/>
                <a:gd name="T49" fmla="*/ 9 h 209"/>
                <a:gd name="T50" fmla="*/ 133 w 209"/>
                <a:gd name="T51" fmla="*/ 3 h 209"/>
                <a:gd name="T52" fmla="*/ 149 w 209"/>
                <a:gd name="T5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" h="209">
                  <a:moveTo>
                    <a:pt x="149" y="0"/>
                  </a:moveTo>
                  <a:lnTo>
                    <a:pt x="164" y="3"/>
                  </a:lnTo>
                  <a:lnTo>
                    <a:pt x="178" y="9"/>
                  </a:lnTo>
                  <a:lnTo>
                    <a:pt x="191" y="18"/>
                  </a:lnTo>
                  <a:lnTo>
                    <a:pt x="201" y="31"/>
                  </a:lnTo>
                  <a:lnTo>
                    <a:pt x="206" y="45"/>
                  </a:lnTo>
                  <a:lnTo>
                    <a:pt x="209" y="60"/>
                  </a:lnTo>
                  <a:lnTo>
                    <a:pt x="206" y="75"/>
                  </a:lnTo>
                  <a:lnTo>
                    <a:pt x="201" y="90"/>
                  </a:lnTo>
                  <a:lnTo>
                    <a:pt x="191" y="102"/>
                  </a:lnTo>
                  <a:lnTo>
                    <a:pt x="101" y="191"/>
                  </a:lnTo>
                  <a:lnTo>
                    <a:pt x="89" y="201"/>
                  </a:lnTo>
                  <a:lnTo>
                    <a:pt x="74" y="207"/>
                  </a:lnTo>
                  <a:lnTo>
                    <a:pt x="59" y="209"/>
                  </a:lnTo>
                  <a:lnTo>
                    <a:pt x="44" y="207"/>
                  </a:lnTo>
                  <a:lnTo>
                    <a:pt x="29" y="201"/>
                  </a:lnTo>
                  <a:lnTo>
                    <a:pt x="17" y="191"/>
                  </a:lnTo>
                  <a:lnTo>
                    <a:pt x="7" y="179"/>
                  </a:lnTo>
                  <a:lnTo>
                    <a:pt x="1" y="164"/>
                  </a:lnTo>
                  <a:lnTo>
                    <a:pt x="0" y="149"/>
                  </a:lnTo>
                  <a:lnTo>
                    <a:pt x="1" y="134"/>
                  </a:lnTo>
                  <a:lnTo>
                    <a:pt x="7" y="120"/>
                  </a:lnTo>
                  <a:lnTo>
                    <a:pt x="17" y="107"/>
                  </a:lnTo>
                  <a:lnTo>
                    <a:pt x="106" y="18"/>
                  </a:lnTo>
                  <a:lnTo>
                    <a:pt x="119" y="9"/>
                  </a:lnTo>
                  <a:lnTo>
                    <a:pt x="133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46"/>
            <p:cNvSpPr>
              <a:spLocks/>
            </p:cNvSpPr>
            <p:nvPr/>
          </p:nvSpPr>
          <p:spPr bwMode="auto">
            <a:xfrm>
              <a:off x="6596063" y="4432300"/>
              <a:ext cx="28575" cy="28575"/>
            </a:xfrm>
            <a:custGeom>
              <a:avLst/>
              <a:gdLst>
                <a:gd name="T0" fmla="*/ 60 w 180"/>
                <a:gd name="T1" fmla="*/ 0 h 178"/>
                <a:gd name="T2" fmla="*/ 75 w 180"/>
                <a:gd name="T3" fmla="*/ 2 h 178"/>
                <a:gd name="T4" fmla="*/ 90 w 180"/>
                <a:gd name="T5" fmla="*/ 7 h 178"/>
                <a:gd name="T6" fmla="*/ 103 w 180"/>
                <a:gd name="T7" fmla="*/ 17 h 178"/>
                <a:gd name="T8" fmla="*/ 162 w 180"/>
                <a:gd name="T9" fmla="*/ 76 h 178"/>
                <a:gd name="T10" fmla="*/ 172 w 180"/>
                <a:gd name="T11" fmla="*/ 89 h 178"/>
                <a:gd name="T12" fmla="*/ 178 w 180"/>
                <a:gd name="T13" fmla="*/ 103 h 178"/>
                <a:gd name="T14" fmla="*/ 180 w 180"/>
                <a:gd name="T15" fmla="*/ 118 h 178"/>
                <a:gd name="T16" fmla="*/ 178 w 180"/>
                <a:gd name="T17" fmla="*/ 133 h 178"/>
                <a:gd name="T18" fmla="*/ 172 w 180"/>
                <a:gd name="T19" fmla="*/ 148 h 178"/>
                <a:gd name="T20" fmla="*/ 162 w 180"/>
                <a:gd name="T21" fmla="*/ 160 h 178"/>
                <a:gd name="T22" fmla="*/ 149 w 180"/>
                <a:gd name="T23" fmla="*/ 170 h 178"/>
                <a:gd name="T24" fmla="*/ 135 w 180"/>
                <a:gd name="T25" fmla="*/ 176 h 178"/>
                <a:gd name="T26" fmla="*/ 120 w 180"/>
                <a:gd name="T27" fmla="*/ 178 h 178"/>
                <a:gd name="T28" fmla="*/ 105 w 180"/>
                <a:gd name="T29" fmla="*/ 176 h 178"/>
                <a:gd name="T30" fmla="*/ 91 w 180"/>
                <a:gd name="T31" fmla="*/ 170 h 178"/>
                <a:gd name="T32" fmla="*/ 78 w 180"/>
                <a:gd name="T33" fmla="*/ 160 h 178"/>
                <a:gd name="T34" fmla="*/ 18 w 180"/>
                <a:gd name="T35" fmla="*/ 101 h 178"/>
                <a:gd name="T36" fmla="*/ 8 w 180"/>
                <a:gd name="T37" fmla="*/ 89 h 178"/>
                <a:gd name="T38" fmla="*/ 3 w 180"/>
                <a:gd name="T39" fmla="*/ 74 h 178"/>
                <a:gd name="T40" fmla="*/ 0 w 180"/>
                <a:gd name="T41" fmla="*/ 59 h 178"/>
                <a:gd name="T42" fmla="*/ 3 w 180"/>
                <a:gd name="T43" fmla="*/ 44 h 178"/>
                <a:gd name="T44" fmla="*/ 8 w 180"/>
                <a:gd name="T45" fmla="*/ 30 h 178"/>
                <a:gd name="T46" fmla="*/ 18 w 180"/>
                <a:gd name="T47" fmla="*/ 17 h 178"/>
                <a:gd name="T48" fmla="*/ 31 w 180"/>
                <a:gd name="T49" fmla="*/ 7 h 178"/>
                <a:gd name="T50" fmla="*/ 45 w 180"/>
                <a:gd name="T51" fmla="*/ 2 h 178"/>
                <a:gd name="T52" fmla="*/ 60 w 180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78">
                  <a:moveTo>
                    <a:pt x="60" y="0"/>
                  </a:moveTo>
                  <a:lnTo>
                    <a:pt x="75" y="2"/>
                  </a:lnTo>
                  <a:lnTo>
                    <a:pt x="90" y="7"/>
                  </a:lnTo>
                  <a:lnTo>
                    <a:pt x="103" y="17"/>
                  </a:lnTo>
                  <a:lnTo>
                    <a:pt x="162" y="76"/>
                  </a:lnTo>
                  <a:lnTo>
                    <a:pt x="172" y="89"/>
                  </a:lnTo>
                  <a:lnTo>
                    <a:pt x="178" y="103"/>
                  </a:lnTo>
                  <a:lnTo>
                    <a:pt x="180" y="118"/>
                  </a:lnTo>
                  <a:lnTo>
                    <a:pt x="178" y="133"/>
                  </a:lnTo>
                  <a:lnTo>
                    <a:pt x="172" y="148"/>
                  </a:lnTo>
                  <a:lnTo>
                    <a:pt x="162" y="160"/>
                  </a:lnTo>
                  <a:lnTo>
                    <a:pt x="149" y="170"/>
                  </a:lnTo>
                  <a:lnTo>
                    <a:pt x="135" y="176"/>
                  </a:lnTo>
                  <a:lnTo>
                    <a:pt x="120" y="178"/>
                  </a:lnTo>
                  <a:lnTo>
                    <a:pt x="105" y="176"/>
                  </a:lnTo>
                  <a:lnTo>
                    <a:pt x="91" y="170"/>
                  </a:lnTo>
                  <a:lnTo>
                    <a:pt x="78" y="160"/>
                  </a:lnTo>
                  <a:lnTo>
                    <a:pt x="18" y="101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8" y="30"/>
                  </a:lnTo>
                  <a:lnTo>
                    <a:pt x="18" y="17"/>
                  </a:lnTo>
                  <a:lnTo>
                    <a:pt x="31" y="7"/>
                  </a:lnTo>
                  <a:lnTo>
                    <a:pt x="45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47"/>
            <p:cNvSpPr>
              <a:spLocks/>
            </p:cNvSpPr>
            <p:nvPr/>
          </p:nvSpPr>
          <p:spPr bwMode="auto">
            <a:xfrm>
              <a:off x="6559550" y="4451350"/>
              <a:ext cx="26988" cy="26988"/>
            </a:xfrm>
            <a:custGeom>
              <a:avLst/>
              <a:gdLst>
                <a:gd name="T0" fmla="*/ 120 w 180"/>
                <a:gd name="T1" fmla="*/ 0 h 178"/>
                <a:gd name="T2" fmla="*/ 135 w 180"/>
                <a:gd name="T3" fmla="*/ 2 h 178"/>
                <a:gd name="T4" fmla="*/ 149 w 180"/>
                <a:gd name="T5" fmla="*/ 9 h 178"/>
                <a:gd name="T6" fmla="*/ 162 w 180"/>
                <a:gd name="T7" fmla="*/ 17 h 178"/>
                <a:gd name="T8" fmla="*/ 172 w 180"/>
                <a:gd name="T9" fmla="*/ 30 h 178"/>
                <a:gd name="T10" fmla="*/ 177 w 180"/>
                <a:gd name="T11" fmla="*/ 44 h 178"/>
                <a:gd name="T12" fmla="*/ 180 w 180"/>
                <a:gd name="T13" fmla="*/ 60 h 178"/>
                <a:gd name="T14" fmla="*/ 177 w 180"/>
                <a:gd name="T15" fmla="*/ 75 h 178"/>
                <a:gd name="T16" fmla="*/ 172 w 180"/>
                <a:gd name="T17" fmla="*/ 90 h 178"/>
                <a:gd name="T18" fmla="*/ 162 w 180"/>
                <a:gd name="T19" fmla="*/ 102 h 178"/>
                <a:gd name="T20" fmla="*/ 102 w 180"/>
                <a:gd name="T21" fmla="*/ 161 h 178"/>
                <a:gd name="T22" fmla="*/ 89 w 180"/>
                <a:gd name="T23" fmla="*/ 171 h 178"/>
                <a:gd name="T24" fmla="*/ 75 w 180"/>
                <a:gd name="T25" fmla="*/ 176 h 178"/>
                <a:gd name="T26" fmla="*/ 60 w 180"/>
                <a:gd name="T27" fmla="*/ 178 h 178"/>
                <a:gd name="T28" fmla="*/ 45 w 180"/>
                <a:gd name="T29" fmla="*/ 176 h 178"/>
                <a:gd name="T30" fmla="*/ 30 w 180"/>
                <a:gd name="T31" fmla="*/ 171 h 178"/>
                <a:gd name="T32" fmla="*/ 17 w 180"/>
                <a:gd name="T33" fmla="*/ 161 h 178"/>
                <a:gd name="T34" fmla="*/ 8 w 180"/>
                <a:gd name="T35" fmla="*/ 148 h 178"/>
                <a:gd name="T36" fmla="*/ 2 w 180"/>
                <a:gd name="T37" fmla="*/ 134 h 178"/>
                <a:gd name="T38" fmla="*/ 0 w 180"/>
                <a:gd name="T39" fmla="*/ 119 h 178"/>
                <a:gd name="T40" fmla="*/ 2 w 180"/>
                <a:gd name="T41" fmla="*/ 104 h 178"/>
                <a:gd name="T42" fmla="*/ 8 w 180"/>
                <a:gd name="T43" fmla="*/ 90 h 178"/>
                <a:gd name="T44" fmla="*/ 17 w 180"/>
                <a:gd name="T45" fmla="*/ 78 h 178"/>
                <a:gd name="T46" fmla="*/ 77 w 180"/>
                <a:gd name="T47" fmla="*/ 17 h 178"/>
                <a:gd name="T48" fmla="*/ 90 w 180"/>
                <a:gd name="T49" fmla="*/ 9 h 178"/>
                <a:gd name="T50" fmla="*/ 104 w 180"/>
                <a:gd name="T51" fmla="*/ 2 h 178"/>
                <a:gd name="T52" fmla="*/ 120 w 180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78">
                  <a:moveTo>
                    <a:pt x="120" y="0"/>
                  </a:moveTo>
                  <a:lnTo>
                    <a:pt x="135" y="2"/>
                  </a:lnTo>
                  <a:lnTo>
                    <a:pt x="149" y="9"/>
                  </a:lnTo>
                  <a:lnTo>
                    <a:pt x="162" y="17"/>
                  </a:lnTo>
                  <a:lnTo>
                    <a:pt x="172" y="30"/>
                  </a:lnTo>
                  <a:lnTo>
                    <a:pt x="177" y="44"/>
                  </a:lnTo>
                  <a:lnTo>
                    <a:pt x="180" y="60"/>
                  </a:lnTo>
                  <a:lnTo>
                    <a:pt x="177" y="75"/>
                  </a:lnTo>
                  <a:lnTo>
                    <a:pt x="172" y="90"/>
                  </a:lnTo>
                  <a:lnTo>
                    <a:pt x="162" y="102"/>
                  </a:lnTo>
                  <a:lnTo>
                    <a:pt x="102" y="161"/>
                  </a:lnTo>
                  <a:lnTo>
                    <a:pt x="89" y="171"/>
                  </a:lnTo>
                  <a:lnTo>
                    <a:pt x="75" y="176"/>
                  </a:lnTo>
                  <a:lnTo>
                    <a:pt x="60" y="178"/>
                  </a:lnTo>
                  <a:lnTo>
                    <a:pt x="45" y="176"/>
                  </a:lnTo>
                  <a:lnTo>
                    <a:pt x="30" y="171"/>
                  </a:lnTo>
                  <a:lnTo>
                    <a:pt x="17" y="161"/>
                  </a:lnTo>
                  <a:lnTo>
                    <a:pt x="8" y="148"/>
                  </a:lnTo>
                  <a:lnTo>
                    <a:pt x="2" y="134"/>
                  </a:lnTo>
                  <a:lnTo>
                    <a:pt x="0" y="119"/>
                  </a:lnTo>
                  <a:lnTo>
                    <a:pt x="2" y="104"/>
                  </a:lnTo>
                  <a:lnTo>
                    <a:pt x="8" y="90"/>
                  </a:lnTo>
                  <a:lnTo>
                    <a:pt x="17" y="78"/>
                  </a:lnTo>
                  <a:lnTo>
                    <a:pt x="77" y="17"/>
                  </a:lnTo>
                  <a:lnTo>
                    <a:pt x="90" y="9"/>
                  </a:lnTo>
                  <a:lnTo>
                    <a:pt x="104" y="2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48"/>
            <p:cNvSpPr>
              <a:spLocks noEditPoints="1"/>
            </p:cNvSpPr>
            <p:nvPr/>
          </p:nvSpPr>
          <p:spPr bwMode="auto">
            <a:xfrm>
              <a:off x="6273800" y="4262438"/>
              <a:ext cx="561975" cy="490538"/>
            </a:xfrm>
            <a:custGeom>
              <a:avLst/>
              <a:gdLst>
                <a:gd name="T0" fmla="*/ 2232 w 3542"/>
                <a:gd name="T1" fmla="*/ 2846 h 3088"/>
                <a:gd name="T2" fmla="*/ 1658 w 3542"/>
                <a:gd name="T3" fmla="*/ 2564 h 3088"/>
                <a:gd name="T4" fmla="*/ 2270 w 3542"/>
                <a:gd name="T5" fmla="*/ 2631 h 3088"/>
                <a:gd name="T6" fmla="*/ 1257 w 3542"/>
                <a:gd name="T7" fmla="*/ 2612 h 3088"/>
                <a:gd name="T8" fmla="*/ 1568 w 3542"/>
                <a:gd name="T9" fmla="*/ 2577 h 3088"/>
                <a:gd name="T10" fmla="*/ 564 w 3542"/>
                <a:gd name="T11" fmla="*/ 898 h 3088"/>
                <a:gd name="T12" fmla="*/ 368 w 3542"/>
                <a:gd name="T13" fmla="*/ 1054 h 3088"/>
                <a:gd name="T14" fmla="*/ 285 w 3542"/>
                <a:gd name="T15" fmla="*/ 1329 h 3088"/>
                <a:gd name="T16" fmla="*/ 1490 w 3542"/>
                <a:gd name="T17" fmla="*/ 1402 h 3088"/>
                <a:gd name="T18" fmla="*/ 1553 w 3542"/>
                <a:gd name="T19" fmla="*/ 1316 h 3088"/>
                <a:gd name="T20" fmla="*/ 1451 w 3542"/>
                <a:gd name="T21" fmla="*/ 1104 h 3088"/>
                <a:gd name="T22" fmla="*/ 1451 w 3542"/>
                <a:gd name="T23" fmla="*/ 997 h 3088"/>
                <a:gd name="T24" fmla="*/ 1260 w 3542"/>
                <a:gd name="T25" fmla="*/ 817 h 3088"/>
                <a:gd name="T26" fmla="*/ 884 w 3542"/>
                <a:gd name="T27" fmla="*/ 998 h 3088"/>
                <a:gd name="T28" fmla="*/ 739 w 3542"/>
                <a:gd name="T29" fmla="*/ 869 h 3088"/>
                <a:gd name="T30" fmla="*/ 3099 w 3542"/>
                <a:gd name="T31" fmla="*/ 711 h 3088"/>
                <a:gd name="T32" fmla="*/ 2959 w 3542"/>
                <a:gd name="T33" fmla="*/ 989 h 3088"/>
                <a:gd name="T34" fmla="*/ 2686 w 3542"/>
                <a:gd name="T35" fmla="*/ 1162 h 3088"/>
                <a:gd name="T36" fmla="*/ 2630 w 3542"/>
                <a:gd name="T37" fmla="*/ 1303 h 3088"/>
                <a:gd name="T38" fmla="*/ 2837 w 3542"/>
                <a:gd name="T39" fmla="*/ 1140 h 3088"/>
                <a:gd name="T40" fmla="*/ 3339 w 3542"/>
                <a:gd name="T41" fmla="*/ 1235 h 3088"/>
                <a:gd name="T42" fmla="*/ 1878 w 3542"/>
                <a:gd name="T43" fmla="*/ 699 h 3088"/>
                <a:gd name="T44" fmla="*/ 1600 w 3542"/>
                <a:gd name="T45" fmla="*/ 781 h 3088"/>
                <a:gd name="T46" fmla="*/ 1530 w 3542"/>
                <a:gd name="T47" fmla="*/ 907 h 3088"/>
                <a:gd name="T48" fmla="*/ 1586 w 3542"/>
                <a:gd name="T49" fmla="*/ 982 h 3088"/>
                <a:gd name="T50" fmla="*/ 1568 w 3542"/>
                <a:gd name="T51" fmla="*/ 1157 h 3088"/>
                <a:gd name="T52" fmla="*/ 1672 w 3542"/>
                <a:gd name="T53" fmla="*/ 1296 h 3088"/>
                <a:gd name="T54" fmla="*/ 2429 w 3542"/>
                <a:gd name="T55" fmla="*/ 1425 h 3088"/>
                <a:gd name="T56" fmla="*/ 2511 w 3542"/>
                <a:gd name="T57" fmla="*/ 1343 h 3088"/>
                <a:gd name="T58" fmla="*/ 2426 w 3542"/>
                <a:gd name="T59" fmla="*/ 1226 h 3088"/>
                <a:gd name="T60" fmla="*/ 2407 w 3542"/>
                <a:gd name="T61" fmla="*/ 995 h 3088"/>
                <a:gd name="T62" fmla="*/ 2207 w 3542"/>
                <a:gd name="T63" fmla="*/ 792 h 3088"/>
                <a:gd name="T64" fmla="*/ 2072 w 3542"/>
                <a:gd name="T65" fmla="*/ 805 h 3088"/>
                <a:gd name="T66" fmla="*/ 1878 w 3542"/>
                <a:gd name="T67" fmla="*/ 699 h 3088"/>
                <a:gd name="T68" fmla="*/ 2751 w 3542"/>
                <a:gd name="T69" fmla="*/ 903 h 3088"/>
                <a:gd name="T70" fmla="*/ 2613 w 3542"/>
                <a:gd name="T71" fmla="*/ 621 h 3088"/>
                <a:gd name="T72" fmla="*/ 2341 w 3542"/>
                <a:gd name="T73" fmla="*/ 842 h 3088"/>
                <a:gd name="T74" fmla="*/ 2751 w 3542"/>
                <a:gd name="T75" fmla="*/ 285 h 3088"/>
                <a:gd name="T76" fmla="*/ 2613 w 3542"/>
                <a:gd name="T77" fmla="*/ 568 h 3088"/>
                <a:gd name="T78" fmla="*/ 2260 w 3542"/>
                <a:gd name="T79" fmla="*/ 283 h 3088"/>
                <a:gd name="T80" fmla="*/ 2428 w 3542"/>
                <a:gd name="T81" fmla="*/ 570 h 3088"/>
                <a:gd name="T82" fmla="*/ 2260 w 3542"/>
                <a:gd name="T83" fmla="*/ 283 h 3088"/>
                <a:gd name="T84" fmla="*/ 3078 w 3542"/>
                <a:gd name="T85" fmla="*/ 401 h 3088"/>
                <a:gd name="T86" fmla="*/ 3458 w 3542"/>
                <a:gd name="T87" fmla="*/ 1012 h 3088"/>
                <a:gd name="T88" fmla="*/ 3487 w 3542"/>
                <a:gd name="T89" fmla="*/ 1454 h 3088"/>
                <a:gd name="T90" fmla="*/ 3366 w 3542"/>
                <a:gd name="T91" fmla="*/ 2090 h 3088"/>
                <a:gd name="T92" fmla="*/ 2653 w 3542"/>
                <a:gd name="T93" fmla="*/ 2605 h 3088"/>
                <a:gd name="T94" fmla="*/ 2589 w 3542"/>
                <a:gd name="T95" fmla="*/ 2964 h 3088"/>
                <a:gd name="T96" fmla="*/ 1002 w 3542"/>
                <a:gd name="T97" fmla="*/ 3055 h 3088"/>
                <a:gd name="T98" fmla="*/ 985 w 3542"/>
                <a:gd name="T99" fmla="*/ 2709 h 3088"/>
                <a:gd name="T100" fmla="*/ 355 w 3542"/>
                <a:gd name="T101" fmla="*/ 2281 h 3088"/>
                <a:gd name="T102" fmla="*/ 1 w 3542"/>
                <a:gd name="T103" fmla="*/ 1548 h 3088"/>
                <a:gd name="T104" fmla="*/ 168 w 3542"/>
                <a:gd name="T105" fmla="*/ 1303 h 3088"/>
                <a:gd name="T106" fmla="*/ 245 w 3542"/>
                <a:gd name="T107" fmla="*/ 1044 h 3088"/>
                <a:gd name="T108" fmla="*/ 455 w 3542"/>
                <a:gd name="T109" fmla="*/ 846 h 3088"/>
                <a:gd name="T110" fmla="*/ 694 w 3542"/>
                <a:gd name="T111" fmla="*/ 674 h 3088"/>
                <a:gd name="T112" fmla="*/ 1302 w 3542"/>
                <a:gd name="T113" fmla="*/ 50 h 3088"/>
                <a:gd name="T114" fmla="*/ 1528 w 3542"/>
                <a:gd name="T115" fmla="*/ 362 h 3088"/>
                <a:gd name="T116" fmla="*/ 1411 w 3542"/>
                <a:gd name="T117" fmla="*/ 854 h 3088"/>
                <a:gd name="T118" fmla="*/ 1629 w 3542"/>
                <a:gd name="T119" fmla="*/ 665 h 3088"/>
                <a:gd name="T120" fmla="*/ 1878 w 3542"/>
                <a:gd name="T121" fmla="*/ 580 h 3088"/>
                <a:gd name="T122" fmla="*/ 2268 w 3542"/>
                <a:gd name="T123" fmla="*/ 52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42" h="3088">
                  <a:moveTo>
                    <a:pt x="1316" y="2730"/>
                  </a:moveTo>
                  <a:lnTo>
                    <a:pt x="1298" y="2734"/>
                  </a:lnTo>
                  <a:lnTo>
                    <a:pt x="1282" y="2742"/>
                  </a:lnTo>
                  <a:lnTo>
                    <a:pt x="1268" y="2755"/>
                  </a:lnTo>
                  <a:lnTo>
                    <a:pt x="1260" y="2771"/>
                  </a:lnTo>
                  <a:lnTo>
                    <a:pt x="1257" y="2791"/>
                  </a:lnTo>
                  <a:lnTo>
                    <a:pt x="1260" y="2809"/>
                  </a:lnTo>
                  <a:lnTo>
                    <a:pt x="1268" y="2825"/>
                  </a:lnTo>
                  <a:lnTo>
                    <a:pt x="1282" y="2838"/>
                  </a:lnTo>
                  <a:lnTo>
                    <a:pt x="1298" y="2846"/>
                  </a:lnTo>
                  <a:lnTo>
                    <a:pt x="1316" y="2849"/>
                  </a:lnTo>
                  <a:lnTo>
                    <a:pt x="2214" y="2849"/>
                  </a:lnTo>
                  <a:lnTo>
                    <a:pt x="2232" y="2846"/>
                  </a:lnTo>
                  <a:lnTo>
                    <a:pt x="2250" y="2838"/>
                  </a:lnTo>
                  <a:lnTo>
                    <a:pt x="2263" y="2825"/>
                  </a:lnTo>
                  <a:lnTo>
                    <a:pt x="2270" y="2809"/>
                  </a:lnTo>
                  <a:lnTo>
                    <a:pt x="2274" y="2791"/>
                  </a:lnTo>
                  <a:lnTo>
                    <a:pt x="2270" y="2771"/>
                  </a:lnTo>
                  <a:lnTo>
                    <a:pt x="2263" y="2755"/>
                  </a:lnTo>
                  <a:lnTo>
                    <a:pt x="2250" y="2742"/>
                  </a:lnTo>
                  <a:lnTo>
                    <a:pt x="2232" y="2734"/>
                  </a:lnTo>
                  <a:lnTo>
                    <a:pt x="2214" y="2730"/>
                  </a:lnTo>
                  <a:lnTo>
                    <a:pt x="1316" y="2730"/>
                  </a:lnTo>
                  <a:close/>
                  <a:moveTo>
                    <a:pt x="1693" y="2552"/>
                  </a:moveTo>
                  <a:lnTo>
                    <a:pt x="1674" y="2556"/>
                  </a:lnTo>
                  <a:lnTo>
                    <a:pt x="1658" y="2564"/>
                  </a:lnTo>
                  <a:lnTo>
                    <a:pt x="1645" y="2577"/>
                  </a:lnTo>
                  <a:lnTo>
                    <a:pt x="1636" y="2593"/>
                  </a:lnTo>
                  <a:lnTo>
                    <a:pt x="1633" y="2612"/>
                  </a:lnTo>
                  <a:lnTo>
                    <a:pt x="1636" y="2631"/>
                  </a:lnTo>
                  <a:lnTo>
                    <a:pt x="1645" y="2647"/>
                  </a:lnTo>
                  <a:lnTo>
                    <a:pt x="1658" y="2660"/>
                  </a:lnTo>
                  <a:lnTo>
                    <a:pt x="1674" y="2669"/>
                  </a:lnTo>
                  <a:lnTo>
                    <a:pt x="1693" y="2671"/>
                  </a:lnTo>
                  <a:lnTo>
                    <a:pt x="2214" y="2671"/>
                  </a:lnTo>
                  <a:lnTo>
                    <a:pt x="2232" y="2669"/>
                  </a:lnTo>
                  <a:lnTo>
                    <a:pt x="2250" y="2660"/>
                  </a:lnTo>
                  <a:lnTo>
                    <a:pt x="2263" y="2647"/>
                  </a:lnTo>
                  <a:lnTo>
                    <a:pt x="2270" y="2631"/>
                  </a:lnTo>
                  <a:lnTo>
                    <a:pt x="2274" y="2612"/>
                  </a:lnTo>
                  <a:lnTo>
                    <a:pt x="2270" y="2593"/>
                  </a:lnTo>
                  <a:lnTo>
                    <a:pt x="2263" y="2577"/>
                  </a:lnTo>
                  <a:lnTo>
                    <a:pt x="2250" y="2564"/>
                  </a:lnTo>
                  <a:lnTo>
                    <a:pt x="2232" y="2556"/>
                  </a:lnTo>
                  <a:lnTo>
                    <a:pt x="2214" y="2552"/>
                  </a:lnTo>
                  <a:lnTo>
                    <a:pt x="1693" y="2552"/>
                  </a:lnTo>
                  <a:close/>
                  <a:moveTo>
                    <a:pt x="1316" y="2552"/>
                  </a:moveTo>
                  <a:lnTo>
                    <a:pt x="1298" y="2556"/>
                  </a:lnTo>
                  <a:lnTo>
                    <a:pt x="1282" y="2564"/>
                  </a:lnTo>
                  <a:lnTo>
                    <a:pt x="1268" y="2577"/>
                  </a:lnTo>
                  <a:lnTo>
                    <a:pt x="1260" y="2593"/>
                  </a:lnTo>
                  <a:lnTo>
                    <a:pt x="1257" y="2612"/>
                  </a:lnTo>
                  <a:lnTo>
                    <a:pt x="1260" y="2631"/>
                  </a:lnTo>
                  <a:lnTo>
                    <a:pt x="1268" y="2647"/>
                  </a:lnTo>
                  <a:lnTo>
                    <a:pt x="1282" y="2660"/>
                  </a:lnTo>
                  <a:lnTo>
                    <a:pt x="1298" y="2669"/>
                  </a:lnTo>
                  <a:lnTo>
                    <a:pt x="1316" y="2671"/>
                  </a:lnTo>
                  <a:lnTo>
                    <a:pt x="1519" y="2671"/>
                  </a:lnTo>
                  <a:lnTo>
                    <a:pt x="1538" y="2669"/>
                  </a:lnTo>
                  <a:lnTo>
                    <a:pt x="1555" y="2660"/>
                  </a:lnTo>
                  <a:lnTo>
                    <a:pt x="1568" y="2647"/>
                  </a:lnTo>
                  <a:lnTo>
                    <a:pt x="1575" y="2631"/>
                  </a:lnTo>
                  <a:lnTo>
                    <a:pt x="1579" y="2612"/>
                  </a:lnTo>
                  <a:lnTo>
                    <a:pt x="1575" y="2593"/>
                  </a:lnTo>
                  <a:lnTo>
                    <a:pt x="1568" y="2577"/>
                  </a:lnTo>
                  <a:lnTo>
                    <a:pt x="1555" y="2564"/>
                  </a:lnTo>
                  <a:lnTo>
                    <a:pt x="1538" y="2556"/>
                  </a:lnTo>
                  <a:lnTo>
                    <a:pt x="1519" y="2552"/>
                  </a:lnTo>
                  <a:lnTo>
                    <a:pt x="1316" y="2552"/>
                  </a:lnTo>
                  <a:close/>
                  <a:moveTo>
                    <a:pt x="620" y="777"/>
                  </a:moveTo>
                  <a:lnTo>
                    <a:pt x="609" y="779"/>
                  </a:lnTo>
                  <a:lnTo>
                    <a:pt x="598" y="785"/>
                  </a:lnTo>
                  <a:lnTo>
                    <a:pt x="590" y="793"/>
                  </a:lnTo>
                  <a:lnTo>
                    <a:pt x="584" y="804"/>
                  </a:lnTo>
                  <a:lnTo>
                    <a:pt x="581" y="817"/>
                  </a:lnTo>
                  <a:lnTo>
                    <a:pt x="578" y="843"/>
                  </a:lnTo>
                  <a:lnTo>
                    <a:pt x="573" y="871"/>
                  </a:lnTo>
                  <a:lnTo>
                    <a:pt x="564" y="898"/>
                  </a:lnTo>
                  <a:lnTo>
                    <a:pt x="549" y="922"/>
                  </a:lnTo>
                  <a:lnTo>
                    <a:pt x="531" y="942"/>
                  </a:lnTo>
                  <a:lnTo>
                    <a:pt x="509" y="961"/>
                  </a:lnTo>
                  <a:lnTo>
                    <a:pt x="485" y="975"/>
                  </a:lnTo>
                  <a:lnTo>
                    <a:pt x="458" y="984"/>
                  </a:lnTo>
                  <a:lnTo>
                    <a:pt x="430" y="990"/>
                  </a:lnTo>
                  <a:lnTo>
                    <a:pt x="405" y="992"/>
                  </a:lnTo>
                  <a:lnTo>
                    <a:pt x="391" y="995"/>
                  </a:lnTo>
                  <a:lnTo>
                    <a:pt x="379" y="1003"/>
                  </a:lnTo>
                  <a:lnTo>
                    <a:pt x="370" y="1013"/>
                  </a:lnTo>
                  <a:lnTo>
                    <a:pt x="364" y="1026"/>
                  </a:lnTo>
                  <a:lnTo>
                    <a:pt x="364" y="1040"/>
                  </a:lnTo>
                  <a:lnTo>
                    <a:pt x="368" y="1054"/>
                  </a:lnTo>
                  <a:lnTo>
                    <a:pt x="379" y="1077"/>
                  </a:lnTo>
                  <a:lnTo>
                    <a:pt x="388" y="1104"/>
                  </a:lnTo>
                  <a:lnTo>
                    <a:pt x="394" y="1132"/>
                  </a:lnTo>
                  <a:lnTo>
                    <a:pt x="394" y="1160"/>
                  </a:lnTo>
                  <a:lnTo>
                    <a:pt x="388" y="1187"/>
                  </a:lnTo>
                  <a:lnTo>
                    <a:pt x="379" y="1213"/>
                  </a:lnTo>
                  <a:lnTo>
                    <a:pt x="366" y="1238"/>
                  </a:lnTo>
                  <a:lnTo>
                    <a:pt x="347" y="1260"/>
                  </a:lnTo>
                  <a:lnTo>
                    <a:pt x="324" y="1278"/>
                  </a:lnTo>
                  <a:lnTo>
                    <a:pt x="304" y="1293"/>
                  </a:lnTo>
                  <a:lnTo>
                    <a:pt x="294" y="1303"/>
                  </a:lnTo>
                  <a:lnTo>
                    <a:pt x="287" y="1315"/>
                  </a:lnTo>
                  <a:lnTo>
                    <a:pt x="285" y="1329"/>
                  </a:lnTo>
                  <a:lnTo>
                    <a:pt x="287" y="1343"/>
                  </a:lnTo>
                  <a:lnTo>
                    <a:pt x="294" y="1354"/>
                  </a:lnTo>
                  <a:lnTo>
                    <a:pt x="304" y="1364"/>
                  </a:lnTo>
                  <a:lnTo>
                    <a:pt x="325" y="1379"/>
                  </a:lnTo>
                  <a:lnTo>
                    <a:pt x="342" y="1392"/>
                  </a:lnTo>
                  <a:lnTo>
                    <a:pt x="356" y="1408"/>
                  </a:lnTo>
                  <a:lnTo>
                    <a:pt x="369" y="1425"/>
                  </a:lnTo>
                  <a:lnTo>
                    <a:pt x="1472" y="1425"/>
                  </a:lnTo>
                  <a:lnTo>
                    <a:pt x="1473" y="1424"/>
                  </a:lnTo>
                  <a:lnTo>
                    <a:pt x="1474" y="1422"/>
                  </a:lnTo>
                  <a:lnTo>
                    <a:pt x="1481" y="1414"/>
                  </a:lnTo>
                  <a:lnTo>
                    <a:pt x="1487" y="1406"/>
                  </a:lnTo>
                  <a:lnTo>
                    <a:pt x="1490" y="1402"/>
                  </a:lnTo>
                  <a:lnTo>
                    <a:pt x="1494" y="1399"/>
                  </a:lnTo>
                  <a:lnTo>
                    <a:pt x="1503" y="1389"/>
                  </a:lnTo>
                  <a:lnTo>
                    <a:pt x="1515" y="1379"/>
                  </a:lnTo>
                  <a:lnTo>
                    <a:pt x="1533" y="1369"/>
                  </a:lnTo>
                  <a:lnTo>
                    <a:pt x="1537" y="1364"/>
                  </a:lnTo>
                  <a:lnTo>
                    <a:pt x="1542" y="1361"/>
                  </a:lnTo>
                  <a:lnTo>
                    <a:pt x="1546" y="1357"/>
                  </a:lnTo>
                  <a:lnTo>
                    <a:pt x="1549" y="1351"/>
                  </a:lnTo>
                  <a:lnTo>
                    <a:pt x="1550" y="1350"/>
                  </a:lnTo>
                  <a:lnTo>
                    <a:pt x="1550" y="1349"/>
                  </a:lnTo>
                  <a:lnTo>
                    <a:pt x="1555" y="1339"/>
                  </a:lnTo>
                  <a:lnTo>
                    <a:pt x="1556" y="1329"/>
                  </a:lnTo>
                  <a:lnTo>
                    <a:pt x="1553" y="1316"/>
                  </a:lnTo>
                  <a:lnTo>
                    <a:pt x="1547" y="1303"/>
                  </a:lnTo>
                  <a:lnTo>
                    <a:pt x="1537" y="1293"/>
                  </a:lnTo>
                  <a:lnTo>
                    <a:pt x="1530" y="1289"/>
                  </a:lnTo>
                  <a:lnTo>
                    <a:pt x="1515" y="1278"/>
                  </a:lnTo>
                  <a:lnTo>
                    <a:pt x="1494" y="1260"/>
                  </a:lnTo>
                  <a:lnTo>
                    <a:pt x="1475" y="1238"/>
                  </a:lnTo>
                  <a:lnTo>
                    <a:pt x="1461" y="1213"/>
                  </a:lnTo>
                  <a:lnTo>
                    <a:pt x="1451" y="1187"/>
                  </a:lnTo>
                  <a:lnTo>
                    <a:pt x="1447" y="1161"/>
                  </a:lnTo>
                  <a:lnTo>
                    <a:pt x="1447" y="1160"/>
                  </a:lnTo>
                  <a:lnTo>
                    <a:pt x="1447" y="1160"/>
                  </a:lnTo>
                  <a:lnTo>
                    <a:pt x="1447" y="1132"/>
                  </a:lnTo>
                  <a:lnTo>
                    <a:pt x="1451" y="1104"/>
                  </a:lnTo>
                  <a:lnTo>
                    <a:pt x="1461" y="1077"/>
                  </a:lnTo>
                  <a:lnTo>
                    <a:pt x="1472" y="1053"/>
                  </a:lnTo>
                  <a:lnTo>
                    <a:pt x="1475" y="1044"/>
                  </a:lnTo>
                  <a:lnTo>
                    <a:pt x="1476" y="1034"/>
                  </a:lnTo>
                  <a:lnTo>
                    <a:pt x="1476" y="1033"/>
                  </a:lnTo>
                  <a:lnTo>
                    <a:pt x="1474" y="1024"/>
                  </a:lnTo>
                  <a:lnTo>
                    <a:pt x="1471" y="1016"/>
                  </a:lnTo>
                  <a:lnTo>
                    <a:pt x="1469" y="1012"/>
                  </a:lnTo>
                  <a:lnTo>
                    <a:pt x="1466" y="1009"/>
                  </a:lnTo>
                  <a:lnTo>
                    <a:pt x="1463" y="1005"/>
                  </a:lnTo>
                  <a:lnTo>
                    <a:pt x="1458" y="1001"/>
                  </a:lnTo>
                  <a:lnTo>
                    <a:pt x="1454" y="998"/>
                  </a:lnTo>
                  <a:lnTo>
                    <a:pt x="1451" y="997"/>
                  </a:lnTo>
                  <a:lnTo>
                    <a:pt x="1447" y="995"/>
                  </a:lnTo>
                  <a:lnTo>
                    <a:pt x="1441" y="993"/>
                  </a:lnTo>
                  <a:lnTo>
                    <a:pt x="1436" y="992"/>
                  </a:lnTo>
                  <a:lnTo>
                    <a:pt x="1411" y="990"/>
                  </a:lnTo>
                  <a:lnTo>
                    <a:pt x="1382" y="984"/>
                  </a:lnTo>
                  <a:lnTo>
                    <a:pt x="1355" y="975"/>
                  </a:lnTo>
                  <a:lnTo>
                    <a:pt x="1330" y="961"/>
                  </a:lnTo>
                  <a:lnTo>
                    <a:pt x="1310" y="942"/>
                  </a:lnTo>
                  <a:lnTo>
                    <a:pt x="1291" y="922"/>
                  </a:lnTo>
                  <a:lnTo>
                    <a:pt x="1277" y="897"/>
                  </a:lnTo>
                  <a:lnTo>
                    <a:pt x="1267" y="871"/>
                  </a:lnTo>
                  <a:lnTo>
                    <a:pt x="1262" y="843"/>
                  </a:lnTo>
                  <a:lnTo>
                    <a:pt x="1260" y="817"/>
                  </a:lnTo>
                  <a:lnTo>
                    <a:pt x="1257" y="804"/>
                  </a:lnTo>
                  <a:lnTo>
                    <a:pt x="1250" y="793"/>
                  </a:lnTo>
                  <a:lnTo>
                    <a:pt x="1241" y="785"/>
                  </a:lnTo>
                  <a:lnTo>
                    <a:pt x="1153" y="909"/>
                  </a:lnTo>
                  <a:lnTo>
                    <a:pt x="1132" y="935"/>
                  </a:lnTo>
                  <a:lnTo>
                    <a:pt x="1109" y="956"/>
                  </a:lnTo>
                  <a:lnTo>
                    <a:pt x="1081" y="975"/>
                  </a:lnTo>
                  <a:lnTo>
                    <a:pt x="1053" y="990"/>
                  </a:lnTo>
                  <a:lnTo>
                    <a:pt x="1022" y="1001"/>
                  </a:lnTo>
                  <a:lnTo>
                    <a:pt x="990" y="1007"/>
                  </a:lnTo>
                  <a:lnTo>
                    <a:pt x="957" y="1009"/>
                  </a:lnTo>
                  <a:lnTo>
                    <a:pt x="920" y="1007"/>
                  </a:lnTo>
                  <a:lnTo>
                    <a:pt x="884" y="998"/>
                  </a:lnTo>
                  <a:lnTo>
                    <a:pt x="851" y="984"/>
                  </a:lnTo>
                  <a:lnTo>
                    <a:pt x="834" y="976"/>
                  </a:lnTo>
                  <a:lnTo>
                    <a:pt x="819" y="966"/>
                  </a:lnTo>
                  <a:lnTo>
                    <a:pt x="800" y="951"/>
                  </a:lnTo>
                  <a:lnTo>
                    <a:pt x="782" y="935"/>
                  </a:lnTo>
                  <a:lnTo>
                    <a:pt x="779" y="929"/>
                  </a:lnTo>
                  <a:lnTo>
                    <a:pt x="775" y="925"/>
                  </a:lnTo>
                  <a:lnTo>
                    <a:pt x="764" y="911"/>
                  </a:lnTo>
                  <a:lnTo>
                    <a:pt x="754" y="896"/>
                  </a:lnTo>
                  <a:lnTo>
                    <a:pt x="751" y="892"/>
                  </a:lnTo>
                  <a:lnTo>
                    <a:pt x="748" y="887"/>
                  </a:lnTo>
                  <a:lnTo>
                    <a:pt x="746" y="883"/>
                  </a:lnTo>
                  <a:lnTo>
                    <a:pt x="739" y="869"/>
                  </a:lnTo>
                  <a:lnTo>
                    <a:pt x="733" y="855"/>
                  </a:lnTo>
                  <a:lnTo>
                    <a:pt x="730" y="846"/>
                  </a:lnTo>
                  <a:lnTo>
                    <a:pt x="728" y="838"/>
                  </a:lnTo>
                  <a:lnTo>
                    <a:pt x="725" y="824"/>
                  </a:lnTo>
                  <a:lnTo>
                    <a:pt x="721" y="808"/>
                  </a:lnTo>
                  <a:lnTo>
                    <a:pt x="721" y="807"/>
                  </a:lnTo>
                  <a:lnTo>
                    <a:pt x="720" y="806"/>
                  </a:lnTo>
                  <a:lnTo>
                    <a:pt x="693" y="801"/>
                  </a:lnTo>
                  <a:lnTo>
                    <a:pt x="667" y="792"/>
                  </a:lnTo>
                  <a:lnTo>
                    <a:pt x="643" y="781"/>
                  </a:lnTo>
                  <a:lnTo>
                    <a:pt x="632" y="777"/>
                  </a:lnTo>
                  <a:lnTo>
                    <a:pt x="620" y="777"/>
                  </a:lnTo>
                  <a:close/>
                  <a:moveTo>
                    <a:pt x="3099" y="711"/>
                  </a:moveTo>
                  <a:lnTo>
                    <a:pt x="3088" y="757"/>
                  </a:lnTo>
                  <a:lnTo>
                    <a:pt x="3073" y="801"/>
                  </a:lnTo>
                  <a:lnTo>
                    <a:pt x="3072" y="804"/>
                  </a:lnTo>
                  <a:lnTo>
                    <a:pt x="3070" y="808"/>
                  </a:lnTo>
                  <a:lnTo>
                    <a:pt x="3055" y="844"/>
                  </a:lnTo>
                  <a:lnTo>
                    <a:pt x="3052" y="851"/>
                  </a:lnTo>
                  <a:lnTo>
                    <a:pt x="3048" y="857"/>
                  </a:lnTo>
                  <a:lnTo>
                    <a:pt x="3032" y="889"/>
                  </a:lnTo>
                  <a:lnTo>
                    <a:pt x="3022" y="903"/>
                  </a:lnTo>
                  <a:lnTo>
                    <a:pt x="3004" y="933"/>
                  </a:lnTo>
                  <a:lnTo>
                    <a:pt x="2998" y="940"/>
                  </a:lnTo>
                  <a:lnTo>
                    <a:pt x="2993" y="948"/>
                  </a:lnTo>
                  <a:lnTo>
                    <a:pt x="2959" y="989"/>
                  </a:lnTo>
                  <a:lnTo>
                    <a:pt x="2939" y="1009"/>
                  </a:lnTo>
                  <a:lnTo>
                    <a:pt x="2922" y="1026"/>
                  </a:lnTo>
                  <a:lnTo>
                    <a:pt x="2900" y="1046"/>
                  </a:lnTo>
                  <a:lnTo>
                    <a:pt x="2881" y="1061"/>
                  </a:lnTo>
                  <a:lnTo>
                    <a:pt x="2858" y="1078"/>
                  </a:lnTo>
                  <a:lnTo>
                    <a:pt x="2838" y="1091"/>
                  </a:lnTo>
                  <a:lnTo>
                    <a:pt x="2811" y="1108"/>
                  </a:lnTo>
                  <a:lnTo>
                    <a:pt x="2793" y="1118"/>
                  </a:lnTo>
                  <a:lnTo>
                    <a:pt x="2757" y="1135"/>
                  </a:lnTo>
                  <a:lnTo>
                    <a:pt x="2750" y="1139"/>
                  </a:lnTo>
                  <a:lnTo>
                    <a:pt x="2744" y="1142"/>
                  </a:lnTo>
                  <a:lnTo>
                    <a:pt x="2694" y="1160"/>
                  </a:lnTo>
                  <a:lnTo>
                    <a:pt x="2686" y="1162"/>
                  </a:lnTo>
                  <a:lnTo>
                    <a:pt x="2677" y="1165"/>
                  </a:lnTo>
                  <a:lnTo>
                    <a:pt x="2640" y="1174"/>
                  </a:lnTo>
                  <a:lnTo>
                    <a:pt x="2620" y="1178"/>
                  </a:lnTo>
                  <a:lnTo>
                    <a:pt x="2585" y="1183"/>
                  </a:lnTo>
                  <a:lnTo>
                    <a:pt x="2564" y="1185"/>
                  </a:lnTo>
                  <a:lnTo>
                    <a:pt x="2557" y="1186"/>
                  </a:lnTo>
                  <a:lnTo>
                    <a:pt x="2549" y="1186"/>
                  </a:lnTo>
                  <a:lnTo>
                    <a:pt x="2563" y="1196"/>
                  </a:lnTo>
                  <a:lnTo>
                    <a:pt x="2584" y="1213"/>
                  </a:lnTo>
                  <a:lnTo>
                    <a:pt x="2600" y="1233"/>
                  </a:lnTo>
                  <a:lnTo>
                    <a:pt x="2614" y="1254"/>
                  </a:lnTo>
                  <a:lnTo>
                    <a:pt x="2624" y="1278"/>
                  </a:lnTo>
                  <a:lnTo>
                    <a:pt x="2630" y="1303"/>
                  </a:lnTo>
                  <a:lnTo>
                    <a:pt x="2633" y="1329"/>
                  </a:lnTo>
                  <a:lnTo>
                    <a:pt x="2632" y="1347"/>
                  </a:lnTo>
                  <a:lnTo>
                    <a:pt x="2628" y="1363"/>
                  </a:lnTo>
                  <a:lnTo>
                    <a:pt x="2626" y="1372"/>
                  </a:lnTo>
                  <a:lnTo>
                    <a:pt x="2621" y="1388"/>
                  </a:lnTo>
                  <a:lnTo>
                    <a:pt x="2614" y="1403"/>
                  </a:lnTo>
                  <a:lnTo>
                    <a:pt x="2613" y="1404"/>
                  </a:lnTo>
                  <a:lnTo>
                    <a:pt x="2601" y="1425"/>
                  </a:lnTo>
                  <a:lnTo>
                    <a:pt x="2812" y="1425"/>
                  </a:lnTo>
                  <a:lnTo>
                    <a:pt x="2812" y="1187"/>
                  </a:lnTo>
                  <a:lnTo>
                    <a:pt x="2815" y="1169"/>
                  </a:lnTo>
                  <a:lnTo>
                    <a:pt x="2824" y="1153"/>
                  </a:lnTo>
                  <a:lnTo>
                    <a:pt x="2837" y="1140"/>
                  </a:lnTo>
                  <a:lnTo>
                    <a:pt x="2854" y="1131"/>
                  </a:lnTo>
                  <a:lnTo>
                    <a:pt x="2872" y="1128"/>
                  </a:lnTo>
                  <a:lnTo>
                    <a:pt x="2892" y="1131"/>
                  </a:lnTo>
                  <a:lnTo>
                    <a:pt x="2908" y="1140"/>
                  </a:lnTo>
                  <a:lnTo>
                    <a:pt x="2920" y="1153"/>
                  </a:lnTo>
                  <a:lnTo>
                    <a:pt x="2929" y="1169"/>
                  </a:lnTo>
                  <a:lnTo>
                    <a:pt x="2932" y="1187"/>
                  </a:lnTo>
                  <a:lnTo>
                    <a:pt x="2932" y="1425"/>
                  </a:lnTo>
                  <a:lnTo>
                    <a:pt x="3245" y="1425"/>
                  </a:lnTo>
                  <a:lnTo>
                    <a:pt x="3277" y="1381"/>
                  </a:lnTo>
                  <a:lnTo>
                    <a:pt x="3303" y="1335"/>
                  </a:lnTo>
                  <a:lnTo>
                    <a:pt x="3323" y="1285"/>
                  </a:lnTo>
                  <a:lnTo>
                    <a:pt x="3339" y="1235"/>
                  </a:lnTo>
                  <a:lnTo>
                    <a:pt x="3347" y="1182"/>
                  </a:lnTo>
                  <a:lnTo>
                    <a:pt x="3351" y="1128"/>
                  </a:lnTo>
                  <a:lnTo>
                    <a:pt x="3347" y="1076"/>
                  </a:lnTo>
                  <a:lnTo>
                    <a:pt x="3340" y="1025"/>
                  </a:lnTo>
                  <a:lnTo>
                    <a:pt x="3326" y="976"/>
                  </a:lnTo>
                  <a:lnTo>
                    <a:pt x="3306" y="929"/>
                  </a:lnTo>
                  <a:lnTo>
                    <a:pt x="3282" y="884"/>
                  </a:lnTo>
                  <a:lnTo>
                    <a:pt x="3254" y="843"/>
                  </a:lnTo>
                  <a:lnTo>
                    <a:pt x="3221" y="804"/>
                  </a:lnTo>
                  <a:lnTo>
                    <a:pt x="3184" y="770"/>
                  </a:lnTo>
                  <a:lnTo>
                    <a:pt x="3144" y="738"/>
                  </a:lnTo>
                  <a:lnTo>
                    <a:pt x="3099" y="711"/>
                  </a:lnTo>
                  <a:close/>
                  <a:moveTo>
                    <a:pt x="1878" y="699"/>
                  </a:moveTo>
                  <a:lnTo>
                    <a:pt x="1864" y="702"/>
                  </a:lnTo>
                  <a:lnTo>
                    <a:pt x="1852" y="707"/>
                  </a:lnTo>
                  <a:lnTo>
                    <a:pt x="1842" y="718"/>
                  </a:lnTo>
                  <a:lnTo>
                    <a:pt x="1827" y="738"/>
                  </a:lnTo>
                  <a:lnTo>
                    <a:pt x="1808" y="760"/>
                  </a:lnTo>
                  <a:lnTo>
                    <a:pt x="1786" y="777"/>
                  </a:lnTo>
                  <a:lnTo>
                    <a:pt x="1761" y="791"/>
                  </a:lnTo>
                  <a:lnTo>
                    <a:pt x="1735" y="801"/>
                  </a:lnTo>
                  <a:lnTo>
                    <a:pt x="1707" y="805"/>
                  </a:lnTo>
                  <a:lnTo>
                    <a:pt x="1679" y="806"/>
                  </a:lnTo>
                  <a:lnTo>
                    <a:pt x="1651" y="802"/>
                  </a:lnTo>
                  <a:lnTo>
                    <a:pt x="1624" y="792"/>
                  </a:lnTo>
                  <a:lnTo>
                    <a:pt x="1600" y="781"/>
                  </a:lnTo>
                  <a:lnTo>
                    <a:pt x="1589" y="778"/>
                  </a:lnTo>
                  <a:lnTo>
                    <a:pt x="1577" y="777"/>
                  </a:lnTo>
                  <a:lnTo>
                    <a:pt x="1567" y="779"/>
                  </a:lnTo>
                  <a:lnTo>
                    <a:pt x="1556" y="785"/>
                  </a:lnTo>
                  <a:lnTo>
                    <a:pt x="1547" y="793"/>
                  </a:lnTo>
                  <a:lnTo>
                    <a:pt x="1542" y="804"/>
                  </a:lnTo>
                  <a:lnTo>
                    <a:pt x="1538" y="817"/>
                  </a:lnTo>
                  <a:lnTo>
                    <a:pt x="1536" y="843"/>
                  </a:lnTo>
                  <a:lnTo>
                    <a:pt x="1531" y="872"/>
                  </a:lnTo>
                  <a:lnTo>
                    <a:pt x="1522" y="900"/>
                  </a:lnTo>
                  <a:lnTo>
                    <a:pt x="1525" y="902"/>
                  </a:lnTo>
                  <a:lnTo>
                    <a:pt x="1527" y="904"/>
                  </a:lnTo>
                  <a:lnTo>
                    <a:pt x="1530" y="907"/>
                  </a:lnTo>
                  <a:lnTo>
                    <a:pt x="1543" y="916"/>
                  </a:lnTo>
                  <a:lnTo>
                    <a:pt x="1553" y="927"/>
                  </a:lnTo>
                  <a:lnTo>
                    <a:pt x="1559" y="934"/>
                  </a:lnTo>
                  <a:lnTo>
                    <a:pt x="1563" y="940"/>
                  </a:lnTo>
                  <a:lnTo>
                    <a:pt x="1567" y="944"/>
                  </a:lnTo>
                  <a:lnTo>
                    <a:pt x="1571" y="950"/>
                  </a:lnTo>
                  <a:lnTo>
                    <a:pt x="1574" y="954"/>
                  </a:lnTo>
                  <a:lnTo>
                    <a:pt x="1576" y="960"/>
                  </a:lnTo>
                  <a:lnTo>
                    <a:pt x="1579" y="964"/>
                  </a:lnTo>
                  <a:lnTo>
                    <a:pt x="1581" y="967"/>
                  </a:lnTo>
                  <a:lnTo>
                    <a:pt x="1582" y="970"/>
                  </a:lnTo>
                  <a:lnTo>
                    <a:pt x="1584" y="976"/>
                  </a:lnTo>
                  <a:lnTo>
                    <a:pt x="1586" y="982"/>
                  </a:lnTo>
                  <a:lnTo>
                    <a:pt x="1588" y="989"/>
                  </a:lnTo>
                  <a:lnTo>
                    <a:pt x="1590" y="996"/>
                  </a:lnTo>
                  <a:lnTo>
                    <a:pt x="1595" y="1019"/>
                  </a:lnTo>
                  <a:lnTo>
                    <a:pt x="1595" y="1025"/>
                  </a:lnTo>
                  <a:lnTo>
                    <a:pt x="1596" y="1032"/>
                  </a:lnTo>
                  <a:lnTo>
                    <a:pt x="1594" y="1058"/>
                  </a:lnTo>
                  <a:lnTo>
                    <a:pt x="1594" y="1063"/>
                  </a:lnTo>
                  <a:lnTo>
                    <a:pt x="1593" y="1069"/>
                  </a:lnTo>
                  <a:lnTo>
                    <a:pt x="1588" y="1087"/>
                  </a:lnTo>
                  <a:lnTo>
                    <a:pt x="1581" y="1104"/>
                  </a:lnTo>
                  <a:lnTo>
                    <a:pt x="1570" y="1128"/>
                  </a:lnTo>
                  <a:lnTo>
                    <a:pt x="1567" y="1142"/>
                  </a:lnTo>
                  <a:lnTo>
                    <a:pt x="1568" y="1157"/>
                  </a:lnTo>
                  <a:lnTo>
                    <a:pt x="1574" y="1171"/>
                  </a:lnTo>
                  <a:lnTo>
                    <a:pt x="1585" y="1182"/>
                  </a:lnTo>
                  <a:lnTo>
                    <a:pt x="1606" y="1196"/>
                  </a:lnTo>
                  <a:lnTo>
                    <a:pt x="1625" y="1212"/>
                  </a:lnTo>
                  <a:lnTo>
                    <a:pt x="1642" y="1230"/>
                  </a:lnTo>
                  <a:lnTo>
                    <a:pt x="1655" y="1251"/>
                  </a:lnTo>
                  <a:lnTo>
                    <a:pt x="1656" y="1252"/>
                  </a:lnTo>
                  <a:lnTo>
                    <a:pt x="1657" y="1254"/>
                  </a:lnTo>
                  <a:lnTo>
                    <a:pt x="1658" y="1258"/>
                  </a:lnTo>
                  <a:lnTo>
                    <a:pt x="1660" y="1262"/>
                  </a:lnTo>
                  <a:lnTo>
                    <a:pt x="1666" y="1276"/>
                  </a:lnTo>
                  <a:lnTo>
                    <a:pt x="1671" y="1291"/>
                  </a:lnTo>
                  <a:lnTo>
                    <a:pt x="1672" y="1296"/>
                  </a:lnTo>
                  <a:lnTo>
                    <a:pt x="1672" y="1302"/>
                  </a:lnTo>
                  <a:lnTo>
                    <a:pt x="1672" y="1307"/>
                  </a:lnTo>
                  <a:lnTo>
                    <a:pt x="1674" y="1318"/>
                  </a:lnTo>
                  <a:lnTo>
                    <a:pt x="1675" y="1329"/>
                  </a:lnTo>
                  <a:lnTo>
                    <a:pt x="1674" y="1347"/>
                  </a:lnTo>
                  <a:lnTo>
                    <a:pt x="1671" y="1363"/>
                  </a:lnTo>
                  <a:lnTo>
                    <a:pt x="1670" y="1367"/>
                  </a:lnTo>
                  <a:lnTo>
                    <a:pt x="1669" y="1372"/>
                  </a:lnTo>
                  <a:lnTo>
                    <a:pt x="1664" y="1388"/>
                  </a:lnTo>
                  <a:lnTo>
                    <a:pt x="1657" y="1403"/>
                  </a:lnTo>
                  <a:lnTo>
                    <a:pt x="1657" y="1404"/>
                  </a:lnTo>
                  <a:lnTo>
                    <a:pt x="1644" y="1425"/>
                  </a:lnTo>
                  <a:lnTo>
                    <a:pt x="2429" y="1425"/>
                  </a:lnTo>
                  <a:lnTo>
                    <a:pt x="2431" y="1422"/>
                  </a:lnTo>
                  <a:lnTo>
                    <a:pt x="2434" y="1420"/>
                  </a:lnTo>
                  <a:lnTo>
                    <a:pt x="2438" y="1414"/>
                  </a:lnTo>
                  <a:lnTo>
                    <a:pt x="2443" y="1407"/>
                  </a:lnTo>
                  <a:lnTo>
                    <a:pt x="2448" y="1403"/>
                  </a:lnTo>
                  <a:lnTo>
                    <a:pt x="2451" y="1399"/>
                  </a:lnTo>
                  <a:lnTo>
                    <a:pt x="2461" y="1389"/>
                  </a:lnTo>
                  <a:lnTo>
                    <a:pt x="2473" y="1380"/>
                  </a:lnTo>
                  <a:lnTo>
                    <a:pt x="2473" y="1379"/>
                  </a:lnTo>
                  <a:lnTo>
                    <a:pt x="2473" y="1379"/>
                  </a:lnTo>
                  <a:lnTo>
                    <a:pt x="2495" y="1364"/>
                  </a:lnTo>
                  <a:lnTo>
                    <a:pt x="2504" y="1354"/>
                  </a:lnTo>
                  <a:lnTo>
                    <a:pt x="2511" y="1343"/>
                  </a:lnTo>
                  <a:lnTo>
                    <a:pt x="2513" y="1329"/>
                  </a:lnTo>
                  <a:lnTo>
                    <a:pt x="2511" y="1316"/>
                  </a:lnTo>
                  <a:lnTo>
                    <a:pt x="2504" y="1303"/>
                  </a:lnTo>
                  <a:lnTo>
                    <a:pt x="2495" y="1293"/>
                  </a:lnTo>
                  <a:lnTo>
                    <a:pt x="2473" y="1278"/>
                  </a:lnTo>
                  <a:lnTo>
                    <a:pt x="2453" y="1262"/>
                  </a:lnTo>
                  <a:lnTo>
                    <a:pt x="2449" y="1256"/>
                  </a:lnTo>
                  <a:lnTo>
                    <a:pt x="2444" y="1252"/>
                  </a:lnTo>
                  <a:lnTo>
                    <a:pt x="2438" y="1243"/>
                  </a:lnTo>
                  <a:lnTo>
                    <a:pt x="2432" y="1236"/>
                  </a:lnTo>
                  <a:lnTo>
                    <a:pt x="2427" y="1228"/>
                  </a:lnTo>
                  <a:lnTo>
                    <a:pt x="2426" y="1227"/>
                  </a:lnTo>
                  <a:lnTo>
                    <a:pt x="2426" y="1226"/>
                  </a:lnTo>
                  <a:lnTo>
                    <a:pt x="2413" y="1199"/>
                  </a:lnTo>
                  <a:lnTo>
                    <a:pt x="2406" y="1170"/>
                  </a:lnTo>
                  <a:lnTo>
                    <a:pt x="2404" y="1141"/>
                  </a:lnTo>
                  <a:lnTo>
                    <a:pt x="2407" y="1111"/>
                  </a:lnTo>
                  <a:lnTo>
                    <a:pt x="2417" y="1080"/>
                  </a:lnTo>
                  <a:lnTo>
                    <a:pt x="2418" y="1079"/>
                  </a:lnTo>
                  <a:lnTo>
                    <a:pt x="2418" y="1077"/>
                  </a:lnTo>
                  <a:lnTo>
                    <a:pt x="2429" y="1053"/>
                  </a:lnTo>
                  <a:lnTo>
                    <a:pt x="2434" y="1040"/>
                  </a:lnTo>
                  <a:lnTo>
                    <a:pt x="2432" y="1026"/>
                  </a:lnTo>
                  <a:lnTo>
                    <a:pt x="2428" y="1013"/>
                  </a:lnTo>
                  <a:lnTo>
                    <a:pt x="2418" y="1003"/>
                  </a:lnTo>
                  <a:lnTo>
                    <a:pt x="2407" y="995"/>
                  </a:lnTo>
                  <a:lnTo>
                    <a:pt x="2393" y="992"/>
                  </a:lnTo>
                  <a:lnTo>
                    <a:pt x="2368" y="990"/>
                  </a:lnTo>
                  <a:lnTo>
                    <a:pt x="2339" y="984"/>
                  </a:lnTo>
                  <a:lnTo>
                    <a:pt x="2313" y="975"/>
                  </a:lnTo>
                  <a:lnTo>
                    <a:pt x="2288" y="961"/>
                  </a:lnTo>
                  <a:lnTo>
                    <a:pt x="2267" y="942"/>
                  </a:lnTo>
                  <a:lnTo>
                    <a:pt x="2249" y="922"/>
                  </a:lnTo>
                  <a:lnTo>
                    <a:pt x="2235" y="898"/>
                  </a:lnTo>
                  <a:lnTo>
                    <a:pt x="2225" y="871"/>
                  </a:lnTo>
                  <a:lnTo>
                    <a:pt x="2219" y="843"/>
                  </a:lnTo>
                  <a:lnTo>
                    <a:pt x="2217" y="817"/>
                  </a:lnTo>
                  <a:lnTo>
                    <a:pt x="2214" y="803"/>
                  </a:lnTo>
                  <a:lnTo>
                    <a:pt x="2207" y="792"/>
                  </a:lnTo>
                  <a:lnTo>
                    <a:pt x="2199" y="785"/>
                  </a:lnTo>
                  <a:lnTo>
                    <a:pt x="2189" y="779"/>
                  </a:lnTo>
                  <a:lnTo>
                    <a:pt x="2177" y="777"/>
                  </a:lnTo>
                  <a:lnTo>
                    <a:pt x="2166" y="777"/>
                  </a:lnTo>
                  <a:lnTo>
                    <a:pt x="2155" y="781"/>
                  </a:lnTo>
                  <a:lnTo>
                    <a:pt x="2131" y="792"/>
                  </a:lnTo>
                  <a:lnTo>
                    <a:pt x="2119" y="797"/>
                  </a:lnTo>
                  <a:lnTo>
                    <a:pt x="2106" y="801"/>
                  </a:lnTo>
                  <a:lnTo>
                    <a:pt x="2101" y="802"/>
                  </a:lnTo>
                  <a:lnTo>
                    <a:pt x="2095" y="803"/>
                  </a:lnTo>
                  <a:lnTo>
                    <a:pt x="2088" y="804"/>
                  </a:lnTo>
                  <a:lnTo>
                    <a:pt x="2080" y="805"/>
                  </a:lnTo>
                  <a:lnTo>
                    <a:pt x="2072" y="805"/>
                  </a:lnTo>
                  <a:lnTo>
                    <a:pt x="2065" y="805"/>
                  </a:lnTo>
                  <a:lnTo>
                    <a:pt x="2055" y="805"/>
                  </a:lnTo>
                  <a:lnTo>
                    <a:pt x="2035" y="803"/>
                  </a:lnTo>
                  <a:lnTo>
                    <a:pt x="2032" y="803"/>
                  </a:lnTo>
                  <a:lnTo>
                    <a:pt x="2008" y="797"/>
                  </a:lnTo>
                  <a:lnTo>
                    <a:pt x="1985" y="787"/>
                  </a:lnTo>
                  <a:lnTo>
                    <a:pt x="1964" y="774"/>
                  </a:lnTo>
                  <a:lnTo>
                    <a:pt x="1945" y="758"/>
                  </a:lnTo>
                  <a:lnTo>
                    <a:pt x="1929" y="738"/>
                  </a:lnTo>
                  <a:lnTo>
                    <a:pt x="1914" y="717"/>
                  </a:lnTo>
                  <a:lnTo>
                    <a:pt x="1904" y="707"/>
                  </a:lnTo>
                  <a:lnTo>
                    <a:pt x="1891" y="702"/>
                  </a:lnTo>
                  <a:lnTo>
                    <a:pt x="1878" y="699"/>
                  </a:lnTo>
                  <a:close/>
                  <a:moveTo>
                    <a:pt x="2598" y="618"/>
                  </a:moveTo>
                  <a:lnTo>
                    <a:pt x="2583" y="621"/>
                  </a:lnTo>
                  <a:lnTo>
                    <a:pt x="2568" y="626"/>
                  </a:lnTo>
                  <a:lnTo>
                    <a:pt x="2555" y="636"/>
                  </a:lnTo>
                  <a:lnTo>
                    <a:pt x="2546" y="649"/>
                  </a:lnTo>
                  <a:lnTo>
                    <a:pt x="2539" y="663"/>
                  </a:lnTo>
                  <a:lnTo>
                    <a:pt x="2538" y="678"/>
                  </a:lnTo>
                  <a:lnTo>
                    <a:pt x="2539" y="693"/>
                  </a:lnTo>
                  <a:lnTo>
                    <a:pt x="2546" y="707"/>
                  </a:lnTo>
                  <a:lnTo>
                    <a:pt x="2555" y="720"/>
                  </a:lnTo>
                  <a:lnTo>
                    <a:pt x="2725" y="888"/>
                  </a:lnTo>
                  <a:lnTo>
                    <a:pt x="2737" y="898"/>
                  </a:lnTo>
                  <a:lnTo>
                    <a:pt x="2751" y="903"/>
                  </a:lnTo>
                  <a:lnTo>
                    <a:pt x="2766" y="906"/>
                  </a:lnTo>
                  <a:lnTo>
                    <a:pt x="2782" y="903"/>
                  </a:lnTo>
                  <a:lnTo>
                    <a:pt x="2797" y="898"/>
                  </a:lnTo>
                  <a:lnTo>
                    <a:pt x="2809" y="888"/>
                  </a:lnTo>
                  <a:lnTo>
                    <a:pt x="2819" y="875"/>
                  </a:lnTo>
                  <a:lnTo>
                    <a:pt x="2825" y="861"/>
                  </a:lnTo>
                  <a:lnTo>
                    <a:pt x="2826" y="846"/>
                  </a:lnTo>
                  <a:lnTo>
                    <a:pt x="2825" y="831"/>
                  </a:lnTo>
                  <a:lnTo>
                    <a:pt x="2819" y="817"/>
                  </a:lnTo>
                  <a:lnTo>
                    <a:pt x="2809" y="804"/>
                  </a:lnTo>
                  <a:lnTo>
                    <a:pt x="2640" y="636"/>
                  </a:lnTo>
                  <a:lnTo>
                    <a:pt x="2627" y="626"/>
                  </a:lnTo>
                  <a:lnTo>
                    <a:pt x="2613" y="621"/>
                  </a:lnTo>
                  <a:lnTo>
                    <a:pt x="2598" y="618"/>
                  </a:lnTo>
                  <a:close/>
                  <a:moveTo>
                    <a:pt x="2428" y="618"/>
                  </a:moveTo>
                  <a:lnTo>
                    <a:pt x="2413" y="621"/>
                  </a:lnTo>
                  <a:lnTo>
                    <a:pt x="2399" y="626"/>
                  </a:lnTo>
                  <a:lnTo>
                    <a:pt x="2386" y="636"/>
                  </a:lnTo>
                  <a:lnTo>
                    <a:pt x="2302" y="720"/>
                  </a:lnTo>
                  <a:lnTo>
                    <a:pt x="2315" y="739"/>
                  </a:lnTo>
                  <a:lnTo>
                    <a:pt x="2325" y="760"/>
                  </a:lnTo>
                  <a:lnTo>
                    <a:pt x="2332" y="783"/>
                  </a:lnTo>
                  <a:lnTo>
                    <a:pt x="2337" y="806"/>
                  </a:lnTo>
                  <a:lnTo>
                    <a:pt x="2339" y="832"/>
                  </a:lnTo>
                  <a:lnTo>
                    <a:pt x="2340" y="838"/>
                  </a:lnTo>
                  <a:lnTo>
                    <a:pt x="2341" y="842"/>
                  </a:lnTo>
                  <a:lnTo>
                    <a:pt x="2343" y="847"/>
                  </a:lnTo>
                  <a:lnTo>
                    <a:pt x="2471" y="720"/>
                  </a:lnTo>
                  <a:lnTo>
                    <a:pt x="2480" y="707"/>
                  </a:lnTo>
                  <a:lnTo>
                    <a:pt x="2487" y="693"/>
                  </a:lnTo>
                  <a:lnTo>
                    <a:pt x="2488" y="678"/>
                  </a:lnTo>
                  <a:lnTo>
                    <a:pt x="2487" y="663"/>
                  </a:lnTo>
                  <a:lnTo>
                    <a:pt x="2480" y="649"/>
                  </a:lnTo>
                  <a:lnTo>
                    <a:pt x="2471" y="636"/>
                  </a:lnTo>
                  <a:lnTo>
                    <a:pt x="2458" y="626"/>
                  </a:lnTo>
                  <a:lnTo>
                    <a:pt x="2443" y="621"/>
                  </a:lnTo>
                  <a:lnTo>
                    <a:pt x="2428" y="618"/>
                  </a:lnTo>
                  <a:close/>
                  <a:moveTo>
                    <a:pt x="2766" y="283"/>
                  </a:moveTo>
                  <a:lnTo>
                    <a:pt x="2751" y="285"/>
                  </a:lnTo>
                  <a:lnTo>
                    <a:pt x="2737" y="290"/>
                  </a:lnTo>
                  <a:lnTo>
                    <a:pt x="2725" y="300"/>
                  </a:lnTo>
                  <a:lnTo>
                    <a:pt x="2555" y="468"/>
                  </a:lnTo>
                  <a:lnTo>
                    <a:pt x="2546" y="481"/>
                  </a:lnTo>
                  <a:lnTo>
                    <a:pt x="2539" y="495"/>
                  </a:lnTo>
                  <a:lnTo>
                    <a:pt x="2538" y="511"/>
                  </a:lnTo>
                  <a:lnTo>
                    <a:pt x="2539" y="526"/>
                  </a:lnTo>
                  <a:lnTo>
                    <a:pt x="2546" y="540"/>
                  </a:lnTo>
                  <a:lnTo>
                    <a:pt x="2555" y="552"/>
                  </a:lnTo>
                  <a:lnTo>
                    <a:pt x="2568" y="561"/>
                  </a:lnTo>
                  <a:lnTo>
                    <a:pt x="2583" y="568"/>
                  </a:lnTo>
                  <a:lnTo>
                    <a:pt x="2598" y="570"/>
                  </a:lnTo>
                  <a:lnTo>
                    <a:pt x="2613" y="568"/>
                  </a:lnTo>
                  <a:lnTo>
                    <a:pt x="2627" y="561"/>
                  </a:lnTo>
                  <a:lnTo>
                    <a:pt x="2640" y="552"/>
                  </a:lnTo>
                  <a:lnTo>
                    <a:pt x="2809" y="384"/>
                  </a:lnTo>
                  <a:lnTo>
                    <a:pt x="2819" y="371"/>
                  </a:lnTo>
                  <a:lnTo>
                    <a:pt x="2825" y="357"/>
                  </a:lnTo>
                  <a:lnTo>
                    <a:pt x="2826" y="342"/>
                  </a:lnTo>
                  <a:lnTo>
                    <a:pt x="2825" y="327"/>
                  </a:lnTo>
                  <a:lnTo>
                    <a:pt x="2819" y="313"/>
                  </a:lnTo>
                  <a:lnTo>
                    <a:pt x="2809" y="300"/>
                  </a:lnTo>
                  <a:lnTo>
                    <a:pt x="2796" y="290"/>
                  </a:lnTo>
                  <a:lnTo>
                    <a:pt x="2782" y="285"/>
                  </a:lnTo>
                  <a:lnTo>
                    <a:pt x="2766" y="283"/>
                  </a:lnTo>
                  <a:close/>
                  <a:moveTo>
                    <a:pt x="2260" y="283"/>
                  </a:moveTo>
                  <a:lnTo>
                    <a:pt x="2244" y="285"/>
                  </a:lnTo>
                  <a:lnTo>
                    <a:pt x="2230" y="290"/>
                  </a:lnTo>
                  <a:lnTo>
                    <a:pt x="2217" y="300"/>
                  </a:lnTo>
                  <a:lnTo>
                    <a:pt x="2207" y="313"/>
                  </a:lnTo>
                  <a:lnTo>
                    <a:pt x="2201" y="327"/>
                  </a:lnTo>
                  <a:lnTo>
                    <a:pt x="2200" y="342"/>
                  </a:lnTo>
                  <a:lnTo>
                    <a:pt x="2201" y="357"/>
                  </a:lnTo>
                  <a:lnTo>
                    <a:pt x="2207" y="371"/>
                  </a:lnTo>
                  <a:lnTo>
                    <a:pt x="2217" y="384"/>
                  </a:lnTo>
                  <a:lnTo>
                    <a:pt x="2386" y="552"/>
                  </a:lnTo>
                  <a:lnTo>
                    <a:pt x="2399" y="561"/>
                  </a:lnTo>
                  <a:lnTo>
                    <a:pt x="2413" y="568"/>
                  </a:lnTo>
                  <a:lnTo>
                    <a:pt x="2428" y="570"/>
                  </a:lnTo>
                  <a:lnTo>
                    <a:pt x="2443" y="568"/>
                  </a:lnTo>
                  <a:lnTo>
                    <a:pt x="2458" y="561"/>
                  </a:lnTo>
                  <a:lnTo>
                    <a:pt x="2471" y="552"/>
                  </a:lnTo>
                  <a:lnTo>
                    <a:pt x="2480" y="540"/>
                  </a:lnTo>
                  <a:lnTo>
                    <a:pt x="2487" y="526"/>
                  </a:lnTo>
                  <a:lnTo>
                    <a:pt x="2488" y="511"/>
                  </a:lnTo>
                  <a:lnTo>
                    <a:pt x="2487" y="495"/>
                  </a:lnTo>
                  <a:lnTo>
                    <a:pt x="2480" y="481"/>
                  </a:lnTo>
                  <a:lnTo>
                    <a:pt x="2471" y="468"/>
                  </a:lnTo>
                  <a:lnTo>
                    <a:pt x="2302" y="300"/>
                  </a:lnTo>
                  <a:lnTo>
                    <a:pt x="2289" y="290"/>
                  </a:lnTo>
                  <a:lnTo>
                    <a:pt x="2275" y="285"/>
                  </a:lnTo>
                  <a:lnTo>
                    <a:pt x="2260" y="283"/>
                  </a:lnTo>
                  <a:close/>
                  <a:moveTo>
                    <a:pt x="2513" y="0"/>
                  </a:moveTo>
                  <a:lnTo>
                    <a:pt x="2577" y="4"/>
                  </a:lnTo>
                  <a:lnTo>
                    <a:pt x="2640" y="14"/>
                  </a:lnTo>
                  <a:lnTo>
                    <a:pt x="2700" y="30"/>
                  </a:lnTo>
                  <a:lnTo>
                    <a:pt x="2758" y="53"/>
                  </a:lnTo>
                  <a:lnTo>
                    <a:pt x="2812" y="80"/>
                  </a:lnTo>
                  <a:lnTo>
                    <a:pt x="2863" y="113"/>
                  </a:lnTo>
                  <a:lnTo>
                    <a:pt x="2910" y="151"/>
                  </a:lnTo>
                  <a:lnTo>
                    <a:pt x="2954" y="193"/>
                  </a:lnTo>
                  <a:lnTo>
                    <a:pt x="2993" y="240"/>
                  </a:lnTo>
                  <a:lnTo>
                    <a:pt x="3026" y="289"/>
                  </a:lnTo>
                  <a:lnTo>
                    <a:pt x="3055" y="343"/>
                  </a:lnTo>
                  <a:lnTo>
                    <a:pt x="3078" y="401"/>
                  </a:lnTo>
                  <a:lnTo>
                    <a:pt x="3095" y="460"/>
                  </a:lnTo>
                  <a:lnTo>
                    <a:pt x="3106" y="521"/>
                  </a:lnTo>
                  <a:lnTo>
                    <a:pt x="3111" y="585"/>
                  </a:lnTo>
                  <a:lnTo>
                    <a:pt x="3164" y="611"/>
                  </a:lnTo>
                  <a:lnTo>
                    <a:pt x="3213" y="641"/>
                  </a:lnTo>
                  <a:lnTo>
                    <a:pt x="3258" y="676"/>
                  </a:lnTo>
                  <a:lnTo>
                    <a:pt x="3301" y="715"/>
                  </a:lnTo>
                  <a:lnTo>
                    <a:pt x="3339" y="757"/>
                  </a:lnTo>
                  <a:lnTo>
                    <a:pt x="3371" y="803"/>
                  </a:lnTo>
                  <a:lnTo>
                    <a:pt x="3401" y="852"/>
                  </a:lnTo>
                  <a:lnTo>
                    <a:pt x="3426" y="903"/>
                  </a:lnTo>
                  <a:lnTo>
                    <a:pt x="3444" y="956"/>
                  </a:lnTo>
                  <a:lnTo>
                    <a:pt x="3458" y="1012"/>
                  </a:lnTo>
                  <a:lnTo>
                    <a:pt x="3467" y="1070"/>
                  </a:lnTo>
                  <a:lnTo>
                    <a:pt x="3470" y="1128"/>
                  </a:lnTo>
                  <a:lnTo>
                    <a:pt x="3468" y="1181"/>
                  </a:lnTo>
                  <a:lnTo>
                    <a:pt x="3461" y="1231"/>
                  </a:lnTo>
                  <a:lnTo>
                    <a:pt x="3450" y="1282"/>
                  </a:lnTo>
                  <a:lnTo>
                    <a:pt x="3433" y="1332"/>
                  </a:lnTo>
                  <a:lnTo>
                    <a:pt x="3414" y="1379"/>
                  </a:lnTo>
                  <a:lnTo>
                    <a:pt x="3389" y="1425"/>
                  </a:lnTo>
                  <a:lnTo>
                    <a:pt x="3401" y="1425"/>
                  </a:lnTo>
                  <a:lnTo>
                    <a:pt x="3424" y="1427"/>
                  </a:lnTo>
                  <a:lnTo>
                    <a:pt x="3446" y="1432"/>
                  </a:lnTo>
                  <a:lnTo>
                    <a:pt x="3467" y="1442"/>
                  </a:lnTo>
                  <a:lnTo>
                    <a:pt x="3487" y="1454"/>
                  </a:lnTo>
                  <a:lnTo>
                    <a:pt x="3504" y="1470"/>
                  </a:lnTo>
                  <a:lnTo>
                    <a:pt x="3521" y="1493"/>
                  </a:lnTo>
                  <a:lnTo>
                    <a:pt x="3535" y="1519"/>
                  </a:lnTo>
                  <a:lnTo>
                    <a:pt x="3541" y="1548"/>
                  </a:lnTo>
                  <a:lnTo>
                    <a:pt x="3542" y="1576"/>
                  </a:lnTo>
                  <a:lnTo>
                    <a:pt x="3535" y="1652"/>
                  </a:lnTo>
                  <a:lnTo>
                    <a:pt x="3523" y="1725"/>
                  </a:lnTo>
                  <a:lnTo>
                    <a:pt x="3507" y="1794"/>
                  </a:lnTo>
                  <a:lnTo>
                    <a:pt x="3487" y="1858"/>
                  </a:lnTo>
                  <a:lnTo>
                    <a:pt x="3463" y="1921"/>
                  </a:lnTo>
                  <a:lnTo>
                    <a:pt x="3434" y="1980"/>
                  </a:lnTo>
                  <a:lnTo>
                    <a:pt x="3402" y="2037"/>
                  </a:lnTo>
                  <a:lnTo>
                    <a:pt x="3366" y="2090"/>
                  </a:lnTo>
                  <a:lnTo>
                    <a:pt x="3327" y="2141"/>
                  </a:lnTo>
                  <a:lnTo>
                    <a:pt x="3284" y="2190"/>
                  </a:lnTo>
                  <a:lnTo>
                    <a:pt x="3238" y="2236"/>
                  </a:lnTo>
                  <a:lnTo>
                    <a:pt x="3187" y="2281"/>
                  </a:lnTo>
                  <a:lnTo>
                    <a:pt x="3135" y="2324"/>
                  </a:lnTo>
                  <a:lnTo>
                    <a:pt x="3079" y="2366"/>
                  </a:lnTo>
                  <a:lnTo>
                    <a:pt x="3020" y="2405"/>
                  </a:lnTo>
                  <a:lnTo>
                    <a:pt x="2959" y="2443"/>
                  </a:lnTo>
                  <a:lnTo>
                    <a:pt x="2894" y="2481"/>
                  </a:lnTo>
                  <a:lnTo>
                    <a:pt x="2827" y="2517"/>
                  </a:lnTo>
                  <a:lnTo>
                    <a:pt x="2758" y="2552"/>
                  </a:lnTo>
                  <a:lnTo>
                    <a:pt x="2685" y="2588"/>
                  </a:lnTo>
                  <a:lnTo>
                    <a:pt x="2653" y="2605"/>
                  </a:lnTo>
                  <a:lnTo>
                    <a:pt x="2625" y="2627"/>
                  </a:lnTo>
                  <a:lnTo>
                    <a:pt x="2599" y="2652"/>
                  </a:lnTo>
                  <a:lnTo>
                    <a:pt x="2576" y="2679"/>
                  </a:lnTo>
                  <a:lnTo>
                    <a:pt x="2558" y="2709"/>
                  </a:lnTo>
                  <a:lnTo>
                    <a:pt x="2548" y="2736"/>
                  </a:lnTo>
                  <a:lnTo>
                    <a:pt x="2541" y="2764"/>
                  </a:lnTo>
                  <a:lnTo>
                    <a:pt x="2541" y="2794"/>
                  </a:lnTo>
                  <a:lnTo>
                    <a:pt x="2546" y="2823"/>
                  </a:lnTo>
                  <a:lnTo>
                    <a:pt x="2555" y="2853"/>
                  </a:lnTo>
                  <a:lnTo>
                    <a:pt x="2570" y="2881"/>
                  </a:lnTo>
                  <a:lnTo>
                    <a:pt x="2582" y="2908"/>
                  </a:lnTo>
                  <a:lnTo>
                    <a:pt x="2588" y="2935"/>
                  </a:lnTo>
                  <a:lnTo>
                    <a:pt x="2589" y="2964"/>
                  </a:lnTo>
                  <a:lnTo>
                    <a:pt x="2584" y="2992"/>
                  </a:lnTo>
                  <a:lnTo>
                    <a:pt x="2572" y="3019"/>
                  </a:lnTo>
                  <a:lnTo>
                    <a:pt x="2558" y="3038"/>
                  </a:lnTo>
                  <a:lnTo>
                    <a:pt x="2541" y="3055"/>
                  </a:lnTo>
                  <a:lnTo>
                    <a:pt x="2522" y="3069"/>
                  </a:lnTo>
                  <a:lnTo>
                    <a:pt x="2501" y="3079"/>
                  </a:lnTo>
                  <a:lnTo>
                    <a:pt x="2477" y="3085"/>
                  </a:lnTo>
                  <a:lnTo>
                    <a:pt x="2453" y="3088"/>
                  </a:lnTo>
                  <a:lnTo>
                    <a:pt x="1090" y="3088"/>
                  </a:lnTo>
                  <a:lnTo>
                    <a:pt x="1065" y="3085"/>
                  </a:lnTo>
                  <a:lnTo>
                    <a:pt x="1042" y="3079"/>
                  </a:lnTo>
                  <a:lnTo>
                    <a:pt x="1020" y="3069"/>
                  </a:lnTo>
                  <a:lnTo>
                    <a:pt x="1002" y="3055"/>
                  </a:lnTo>
                  <a:lnTo>
                    <a:pt x="985" y="3038"/>
                  </a:lnTo>
                  <a:lnTo>
                    <a:pt x="971" y="3019"/>
                  </a:lnTo>
                  <a:lnTo>
                    <a:pt x="960" y="2992"/>
                  </a:lnTo>
                  <a:lnTo>
                    <a:pt x="954" y="2965"/>
                  </a:lnTo>
                  <a:lnTo>
                    <a:pt x="954" y="2937"/>
                  </a:lnTo>
                  <a:lnTo>
                    <a:pt x="961" y="2908"/>
                  </a:lnTo>
                  <a:lnTo>
                    <a:pt x="974" y="2883"/>
                  </a:lnTo>
                  <a:lnTo>
                    <a:pt x="988" y="2853"/>
                  </a:lnTo>
                  <a:lnTo>
                    <a:pt x="998" y="2824"/>
                  </a:lnTo>
                  <a:lnTo>
                    <a:pt x="1002" y="2794"/>
                  </a:lnTo>
                  <a:lnTo>
                    <a:pt x="1001" y="2764"/>
                  </a:lnTo>
                  <a:lnTo>
                    <a:pt x="995" y="2736"/>
                  </a:lnTo>
                  <a:lnTo>
                    <a:pt x="985" y="2709"/>
                  </a:lnTo>
                  <a:lnTo>
                    <a:pt x="966" y="2679"/>
                  </a:lnTo>
                  <a:lnTo>
                    <a:pt x="944" y="2652"/>
                  </a:lnTo>
                  <a:lnTo>
                    <a:pt x="918" y="2627"/>
                  </a:lnTo>
                  <a:lnTo>
                    <a:pt x="889" y="2605"/>
                  </a:lnTo>
                  <a:lnTo>
                    <a:pt x="857" y="2588"/>
                  </a:lnTo>
                  <a:lnTo>
                    <a:pt x="785" y="2552"/>
                  </a:lnTo>
                  <a:lnTo>
                    <a:pt x="716" y="2517"/>
                  </a:lnTo>
                  <a:lnTo>
                    <a:pt x="648" y="2481"/>
                  </a:lnTo>
                  <a:lnTo>
                    <a:pt x="584" y="2443"/>
                  </a:lnTo>
                  <a:lnTo>
                    <a:pt x="522" y="2405"/>
                  </a:lnTo>
                  <a:lnTo>
                    <a:pt x="463" y="2366"/>
                  </a:lnTo>
                  <a:lnTo>
                    <a:pt x="408" y="2324"/>
                  </a:lnTo>
                  <a:lnTo>
                    <a:pt x="355" y="2281"/>
                  </a:lnTo>
                  <a:lnTo>
                    <a:pt x="306" y="2236"/>
                  </a:lnTo>
                  <a:lnTo>
                    <a:pt x="259" y="2190"/>
                  </a:lnTo>
                  <a:lnTo>
                    <a:pt x="216" y="2141"/>
                  </a:lnTo>
                  <a:lnTo>
                    <a:pt x="176" y="2089"/>
                  </a:lnTo>
                  <a:lnTo>
                    <a:pt x="140" y="2037"/>
                  </a:lnTo>
                  <a:lnTo>
                    <a:pt x="109" y="1979"/>
                  </a:lnTo>
                  <a:lnTo>
                    <a:pt x="81" y="1921"/>
                  </a:lnTo>
                  <a:lnTo>
                    <a:pt x="57" y="1858"/>
                  </a:lnTo>
                  <a:lnTo>
                    <a:pt x="36" y="1793"/>
                  </a:lnTo>
                  <a:lnTo>
                    <a:pt x="20" y="1725"/>
                  </a:lnTo>
                  <a:lnTo>
                    <a:pt x="8" y="1652"/>
                  </a:lnTo>
                  <a:lnTo>
                    <a:pt x="0" y="1576"/>
                  </a:lnTo>
                  <a:lnTo>
                    <a:pt x="1" y="1548"/>
                  </a:lnTo>
                  <a:lnTo>
                    <a:pt x="9" y="1519"/>
                  </a:lnTo>
                  <a:lnTo>
                    <a:pt x="21" y="1493"/>
                  </a:lnTo>
                  <a:lnTo>
                    <a:pt x="38" y="1470"/>
                  </a:lnTo>
                  <a:lnTo>
                    <a:pt x="61" y="1451"/>
                  </a:lnTo>
                  <a:lnTo>
                    <a:pt x="86" y="1437"/>
                  </a:lnTo>
                  <a:lnTo>
                    <a:pt x="113" y="1428"/>
                  </a:lnTo>
                  <a:lnTo>
                    <a:pt x="141" y="1425"/>
                  </a:lnTo>
                  <a:lnTo>
                    <a:pt x="198" y="1425"/>
                  </a:lnTo>
                  <a:lnTo>
                    <a:pt x="184" y="1403"/>
                  </a:lnTo>
                  <a:lnTo>
                    <a:pt x="174" y="1379"/>
                  </a:lnTo>
                  <a:lnTo>
                    <a:pt x="168" y="1354"/>
                  </a:lnTo>
                  <a:lnTo>
                    <a:pt x="165" y="1329"/>
                  </a:lnTo>
                  <a:lnTo>
                    <a:pt x="168" y="1303"/>
                  </a:lnTo>
                  <a:lnTo>
                    <a:pt x="173" y="1278"/>
                  </a:lnTo>
                  <a:lnTo>
                    <a:pt x="184" y="1254"/>
                  </a:lnTo>
                  <a:lnTo>
                    <a:pt x="197" y="1233"/>
                  </a:lnTo>
                  <a:lnTo>
                    <a:pt x="214" y="1213"/>
                  </a:lnTo>
                  <a:lnTo>
                    <a:pt x="235" y="1196"/>
                  </a:lnTo>
                  <a:lnTo>
                    <a:pt x="256" y="1181"/>
                  </a:lnTo>
                  <a:lnTo>
                    <a:pt x="267" y="1170"/>
                  </a:lnTo>
                  <a:lnTo>
                    <a:pt x="273" y="1157"/>
                  </a:lnTo>
                  <a:lnTo>
                    <a:pt x="274" y="1142"/>
                  </a:lnTo>
                  <a:lnTo>
                    <a:pt x="271" y="1127"/>
                  </a:lnTo>
                  <a:lnTo>
                    <a:pt x="260" y="1104"/>
                  </a:lnTo>
                  <a:lnTo>
                    <a:pt x="249" y="1074"/>
                  </a:lnTo>
                  <a:lnTo>
                    <a:pt x="245" y="1044"/>
                  </a:lnTo>
                  <a:lnTo>
                    <a:pt x="246" y="1013"/>
                  </a:lnTo>
                  <a:lnTo>
                    <a:pt x="253" y="983"/>
                  </a:lnTo>
                  <a:lnTo>
                    <a:pt x="267" y="954"/>
                  </a:lnTo>
                  <a:lnTo>
                    <a:pt x="282" y="933"/>
                  </a:lnTo>
                  <a:lnTo>
                    <a:pt x="299" y="914"/>
                  </a:lnTo>
                  <a:lnTo>
                    <a:pt x="320" y="899"/>
                  </a:lnTo>
                  <a:lnTo>
                    <a:pt x="343" y="886"/>
                  </a:lnTo>
                  <a:lnTo>
                    <a:pt x="368" y="879"/>
                  </a:lnTo>
                  <a:lnTo>
                    <a:pt x="394" y="874"/>
                  </a:lnTo>
                  <a:lnTo>
                    <a:pt x="419" y="871"/>
                  </a:lnTo>
                  <a:lnTo>
                    <a:pt x="434" y="868"/>
                  </a:lnTo>
                  <a:lnTo>
                    <a:pt x="446" y="859"/>
                  </a:lnTo>
                  <a:lnTo>
                    <a:pt x="455" y="846"/>
                  </a:lnTo>
                  <a:lnTo>
                    <a:pt x="459" y="832"/>
                  </a:lnTo>
                  <a:lnTo>
                    <a:pt x="461" y="806"/>
                  </a:lnTo>
                  <a:lnTo>
                    <a:pt x="468" y="776"/>
                  </a:lnTo>
                  <a:lnTo>
                    <a:pt x="479" y="748"/>
                  </a:lnTo>
                  <a:lnTo>
                    <a:pt x="494" y="722"/>
                  </a:lnTo>
                  <a:lnTo>
                    <a:pt x="513" y="701"/>
                  </a:lnTo>
                  <a:lnTo>
                    <a:pt x="537" y="683"/>
                  </a:lnTo>
                  <a:lnTo>
                    <a:pt x="565" y="669"/>
                  </a:lnTo>
                  <a:lnTo>
                    <a:pt x="594" y="662"/>
                  </a:lnTo>
                  <a:lnTo>
                    <a:pt x="624" y="658"/>
                  </a:lnTo>
                  <a:lnTo>
                    <a:pt x="648" y="661"/>
                  </a:lnTo>
                  <a:lnTo>
                    <a:pt x="671" y="665"/>
                  </a:lnTo>
                  <a:lnTo>
                    <a:pt x="694" y="674"/>
                  </a:lnTo>
                  <a:lnTo>
                    <a:pt x="717" y="684"/>
                  </a:lnTo>
                  <a:lnTo>
                    <a:pt x="726" y="686"/>
                  </a:lnTo>
                  <a:lnTo>
                    <a:pt x="734" y="688"/>
                  </a:lnTo>
                  <a:lnTo>
                    <a:pt x="746" y="661"/>
                  </a:lnTo>
                  <a:lnTo>
                    <a:pt x="762" y="636"/>
                  </a:lnTo>
                  <a:lnTo>
                    <a:pt x="1106" y="150"/>
                  </a:lnTo>
                  <a:lnTo>
                    <a:pt x="1127" y="125"/>
                  </a:lnTo>
                  <a:lnTo>
                    <a:pt x="1151" y="103"/>
                  </a:lnTo>
                  <a:lnTo>
                    <a:pt x="1177" y="84"/>
                  </a:lnTo>
                  <a:lnTo>
                    <a:pt x="1206" y="69"/>
                  </a:lnTo>
                  <a:lnTo>
                    <a:pt x="1237" y="58"/>
                  </a:lnTo>
                  <a:lnTo>
                    <a:pt x="1270" y="52"/>
                  </a:lnTo>
                  <a:lnTo>
                    <a:pt x="1302" y="50"/>
                  </a:lnTo>
                  <a:lnTo>
                    <a:pt x="1339" y="53"/>
                  </a:lnTo>
                  <a:lnTo>
                    <a:pt x="1374" y="61"/>
                  </a:lnTo>
                  <a:lnTo>
                    <a:pt x="1408" y="75"/>
                  </a:lnTo>
                  <a:lnTo>
                    <a:pt x="1439" y="93"/>
                  </a:lnTo>
                  <a:lnTo>
                    <a:pt x="1468" y="116"/>
                  </a:lnTo>
                  <a:lnTo>
                    <a:pt x="1490" y="140"/>
                  </a:lnTo>
                  <a:lnTo>
                    <a:pt x="1509" y="168"/>
                  </a:lnTo>
                  <a:lnTo>
                    <a:pt x="1524" y="199"/>
                  </a:lnTo>
                  <a:lnTo>
                    <a:pt x="1534" y="230"/>
                  </a:lnTo>
                  <a:lnTo>
                    <a:pt x="1539" y="263"/>
                  </a:lnTo>
                  <a:lnTo>
                    <a:pt x="1540" y="296"/>
                  </a:lnTo>
                  <a:lnTo>
                    <a:pt x="1537" y="329"/>
                  </a:lnTo>
                  <a:lnTo>
                    <a:pt x="1528" y="362"/>
                  </a:lnTo>
                  <a:lnTo>
                    <a:pt x="1515" y="394"/>
                  </a:lnTo>
                  <a:lnTo>
                    <a:pt x="1497" y="424"/>
                  </a:lnTo>
                  <a:lnTo>
                    <a:pt x="1310" y="689"/>
                  </a:lnTo>
                  <a:lnTo>
                    <a:pt x="1332" y="706"/>
                  </a:lnTo>
                  <a:lnTo>
                    <a:pt x="1349" y="727"/>
                  </a:lnTo>
                  <a:lnTo>
                    <a:pt x="1364" y="751"/>
                  </a:lnTo>
                  <a:lnTo>
                    <a:pt x="1374" y="777"/>
                  </a:lnTo>
                  <a:lnTo>
                    <a:pt x="1379" y="806"/>
                  </a:lnTo>
                  <a:lnTo>
                    <a:pt x="1382" y="832"/>
                  </a:lnTo>
                  <a:lnTo>
                    <a:pt x="1386" y="846"/>
                  </a:lnTo>
                  <a:lnTo>
                    <a:pt x="1395" y="859"/>
                  </a:lnTo>
                  <a:lnTo>
                    <a:pt x="1407" y="868"/>
                  </a:lnTo>
                  <a:lnTo>
                    <a:pt x="1411" y="854"/>
                  </a:lnTo>
                  <a:lnTo>
                    <a:pt x="1415" y="842"/>
                  </a:lnTo>
                  <a:lnTo>
                    <a:pt x="1416" y="832"/>
                  </a:lnTo>
                  <a:lnTo>
                    <a:pt x="1419" y="806"/>
                  </a:lnTo>
                  <a:lnTo>
                    <a:pt x="1425" y="776"/>
                  </a:lnTo>
                  <a:lnTo>
                    <a:pt x="1436" y="748"/>
                  </a:lnTo>
                  <a:lnTo>
                    <a:pt x="1451" y="722"/>
                  </a:lnTo>
                  <a:lnTo>
                    <a:pt x="1472" y="701"/>
                  </a:lnTo>
                  <a:lnTo>
                    <a:pt x="1495" y="683"/>
                  </a:lnTo>
                  <a:lnTo>
                    <a:pt x="1522" y="669"/>
                  </a:lnTo>
                  <a:lnTo>
                    <a:pt x="1551" y="662"/>
                  </a:lnTo>
                  <a:lnTo>
                    <a:pt x="1582" y="658"/>
                  </a:lnTo>
                  <a:lnTo>
                    <a:pt x="1606" y="661"/>
                  </a:lnTo>
                  <a:lnTo>
                    <a:pt x="1629" y="665"/>
                  </a:lnTo>
                  <a:lnTo>
                    <a:pt x="1651" y="674"/>
                  </a:lnTo>
                  <a:lnTo>
                    <a:pt x="1674" y="684"/>
                  </a:lnTo>
                  <a:lnTo>
                    <a:pt x="1689" y="688"/>
                  </a:lnTo>
                  <a:lnTo>
                    <a:pt x="1705" y="686"/>
                  </a:lnTo>
                  <a:lnTo>
                    <a:pt x="1718" y="680"/>
                  </a:lnTo>
                  <a:lnTo>
                    <a:pt x="1729" y="669"/>
                  </a:lnTo>
                  <a:lnTo>
                    <a:pt x="1744" y="649"/>
                  </a:lnTo>
                  <a:lnTo>
                    <a:pt x="1760" y="628"/>
                  </a:lnTo>
                  <a:lnTo>
                    <a:pt x="1780" y="612"/>
                  </a:lnTo>
                  <a:lnTo>
                    <a:pt x="1803" y="598"/>
                  </a:lnTo>
                  <a:lnTo>
                    <a:pt x="1827" y="588"/>
                  </a:lnTo>
                  <a:lnTo>
                    <a:pt x="1852" y="582"/>
                  </a:lnTo>
                  <a:lnTo>
                    <a:pt x="1878" y="580"/>
                  </a:lnTo>
                  <a:lnTo>
                    <a:pt x="1896" y="581"/>
                  </a:lnTo>
                  <a:lnTo>
                    <a:pt x="1915" y="585"/>
                  </a:lnTo>
                  <a:lnTo>
                    <a:pt x="1919" y="520"/>
                  </a:lnTo>
                  <a:lnTo>
                    <a:pt x="1931" y="459"/>
                  </a:lnTo>
                  <a:lnTo>
                    <a:pt x="1948" y="399"/>
                  </a:lnTo>
                  <a:lnTo>
                    <a:pt x="1971" y="343"/>
                  </a:lnTo>
                  <a:lnTo>
                    <a:pt x="2000" y="289"/>
                  </a:lnTo>
                  <a:lnTo>
                    <a:pt x="2033" y="240"/>
                  </a:lnTo>
                  <a:lnTo>
                    <a:pt x="2072" y="193"/>
                  </a:lnTo>
                  <a:lnTo>
                    <a:pt x="2116" y="151"/>
                  </a:lnTo>
                  <a:lnTo>
                    <a:pt x="2163" y="113"/>
                  </a:lnTo>
                  <a:lnTo>
                    <a:pt x="2214" y="80"/>
                  </a:lnTo>
                  <a:lnTo>
                    <a:pt x="2268" y="52"/>
                  </a:lnTo>
                  <a:lnTo>
                    <a:pt x="2326" y="30"/>
                  </a:lnTo>
                  <a:lnTo>
                    <a:pt x="2386" y="14"/>
                  </a:lnTo>
                  <a:lnTo>
                    <a:pt x="2449" y="4"/>
                  </a:lnTo>
                  <a:lnTo>
                    <a:pt x="2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7" name="Group 876"/>
          <p:cNvGrpSpPr/>
          <p:nvPr/>
        </p:nvGrpSpPr>
        <p:grpSpPr>
          <a:xfrm>
            <a:off x="7246171" y="4237038"/>
            <a:ext cx="496888" cy="546100"/>
            <a:chOff x="7272338" y="4237038"/>
            <a:chExt cx="496888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1" name="Freeform 253"/>
            <p:cNvSpPr>
              <a:spLocks/>
            </p:cNvSpPr>
            <p:nvPr/>
          </p:nvSpPr>
          <p:spPr bwMode="auto">
            <a:xfrm>
              <a:off x="7272338" y="4237038"/>
              <a:ext cx="198438" cy="528638"/>
            </a:xfrm>
            <a:custGeom>
              <a:avLst/>
              <a:gdLst>
                <a:gd name="T0" fmla="*/ 1021 w 1249"/>
                <a:gd name="T1" fmla="*/ 16 h 3324"/>
                <a:gd name="T2" fmla="*/ 1145 w 1249"/>
                <a:gd name="T3" fmla="*/ 88 h 3324"/>
                <a:gd name="T4" fmla="*/ 1249 w 1249"/>
                <a:gd name="T5" fmla="*/ 211 h 3324"/>
                <a:gd name="T6" fmla="*/ 1109 w 1249"/>
                <a:gd name="T7" fmla="*/ 304 h 3324"/>
                <a:gd name="T8" fmla="*/ 1002 w 1249"/>
                <a:gd name="T9" fmla="*/ 434 h 3324"/>
                <a:gd name="T10" fmla="*/ 942 w 1249"/>
                <a:gd name="T11" fmla="*/ 592 h 3324"/>
                <a:gd name="T12" fmla="*/ 829 w 1249"/>
                <a:gd name="T13" fmla="*/ 696 h 3324"/>
                <a:gd name="T14" fmla="*/ 699 w 1249"/>
                <a:gd name="T15" fmla="*/ 802 h 3324"/>
                <a:gd name="T16" fmla="*/ 603 w 1249"/>
                <a:gd name="T17" fmla="*/ 938 h 3324"/>
                <a:gd name="T18" fmla="*/ 548 w 1249"/>
                <a:gd name="T19" fmla="*/ 1099 h 3324"/>
                <a:gd name="T20" fmla="*/ 539 w 1249"/>
                <a:gd name="T21" fmla="*/ 1275 h 3324"/>
                <a:gd name="T22" fmla="*/ 538 w 1249"/>
                <a:gd name="T23" fmla="*/ 1434 h 3324"/>
                <a:gd name="T24" fmla="*/ 489 w 1249"/>
                <a:gd name="T25" fmla="*/ 1569 h 3324"/>
                <a:gd name="T26" fmla="*/ 483 w 1249"/>
                <a:gd name="T27" fmla="*/ 1719 h 3324"/>
                <a:gd name="T28" fmla="*/ 524 w 1249"/>
                <a:gd name="T29" fmla="*/ 1868 h 3324"/>
                <a:gd name="T30" fmla="*/ 608 w 1249"/>
                <a:gd name="T31" fmla="*/ 1996 h 3324"/>
                <a:gd name="T32" fmla="*/ 690 w 1249"/>
                <a:gd name="T33" fmla="*/ 2159 h 3324"/>
                <a:gd name="T34" fmla="*/ 727 w 1249"/>
                <a:gd name="T35" fmla="*/ 2420 h 3324"/>
                <a:gd name="T36" fmla="*/ 801 w 1249"/>
                <a:gd name="T37" fmla="*/ 2657 h 3324"/>
                <a:gd name="T38" fmla="*/ 912 w 1249"/>
                <a:gd name="T39" fmla="*/ 2881 h 3324"/>
                <a:gd name="T40" fmla="*/ 1055 w 1249"/>
                <a:gd name="T41" fmla="*/ 3100 h 3324"/>
                <a:gd name="T42" fmla="*/ 1233 w 1249"/>
                <a:gd name="T43" fmla="*/ 3324 h 3324"/>
                <a:gd name="T44" fmla="*/ 1031 w 1249"/>
                <a:gd name="T45" fmla="*/ 3213 h 3324"/>
                <a:gd name="T46" fmla="*/ 856 w 1249"/>
                <a:gd name="T47" fmla="*/ 3082 h 3324"/>
                <a:gd name="T48" fmla="*/ 705 w 1249"/>
                <a:gd name="T49" fmla="*/ 2916 h 3324"/>
                <a:gd name="T50" fmla="*/ 572 w 1249"/>
                <a:gd name="T51" fmla="*/ 2706 h 3324"/>
                <a:gd name="T52" fmla="*/ 437 w 1249"/>
                <a:gd name="T53" fmla="*/ 2666 h 3324"/>
                <a:gd name="T54" fmla="*/ 323 w 1249"/>
                <a:gd name="T55" fmla="*/ 2582 h 3324"/>
                <a:gd name="T56" fmla="*/ 244 w 1249"/>
                <a:gd name="T57" fmla="*/ 2465 h 3324"/>
                <a:gd name="T58" fmla="*/ 214 w 1249"/>
                <a:gd name="T59" fmla="*/ 2340 h 3324"/>
                <a:gd name="T60" fmla="*/ 181 w 1249"/>
                <a:gd name="T61" fmla="*/ 2219 h 3324"/>
                <a:gd name="T62" fmla="*/ 79 w 1249"/>
                <a:gd name="T63" fmla="*/ 2085 h 3324"/>
                <a:gd name="T64" fmla="*/ 14 w 1249"/>
                <a:gd name="T65" fmla="*/ 1921 h 3324"/>
                <a:gd name="T66" fmla="*/ 2 w 1249"/>
                <a:gd name="T67" fmla="*/ 1756 h 3324"/>
                <a:gd name="T68" fmla="*/ 40 w 1249"/>
                <a:gd name="T69" fmla="*/ 1611 h 3324"/>
                <a:gd name="T70" fmla="*/ 113 w 1249"/>
                <a:gd name="T71" fmla="*/ 1505 h 3324"/>
                <a:gd name="T72" fmla="*/ 150 w 1249"/>
                <a:gd name="T73" fmla="*/ 1401 h 3324"/>
                <a:gd name="T74" fmla="*/ 94 w 1249"/>
                <a:gd name="T75" fmla="*/ 1243 h 3324"/>
                <a:gd name="T76" fmla="*/ 79 w 1249"/>
                <a:gd name="T77" fmla="*/ 1086 h 3324"/>
                <a:gd name="T78" fmla="*/ 106 w 1249"/>
                <a:gd name="T79" fmla="*/ 938 h 3324"/>
                <a:gd name="T80" fmla="*/ 163 w 1249"/>
                <a:gd name="T81" fmla="*/ 826 h 3324"/>
                <a:gd name="T82" fmla="*/ 249 w 1249"/>
                <a:gd name="T83" fmla="*/ 742 h 3324"/>
                <a:gd name="T84" fmla="*/ 215 w 1249"/>
                <a:gd name="T85" fmla="*/ 583 h 3324"/>
                <a:gd name="T86" fmla="*/ 223 w 1249"/>
                <a:gd name="T87" fmla="*/ 430 h 3324"/>
                <a:gd name="T88" fmla="*/ 272 w 1249"/>
                <a:gd name="T89" fmla="*/ 296 h 3324"/>
                <a:gd name="T90" fmla="*/ 358 w 1249"/>
                <a:gd name="T91" fmla="*/ 200 h 3324"/>
                <a:gd name="T92" fmla="*/ 471 w 1249"/>
                <a:gd name="T93" fmla="*/ 150 h 3324"/>
                <a:gd name="T94" fmla="*/ 592 w 1249"/>
                <a:gd name="T95" fmla="*/ 151 h 3324"/>
                <a:gd name="T96" fmla="*/ 695 w 1249"/>
                <a:gd name="T97" fmla="*/ 139 h 3324"/>
                <a:gd name="T98" fmla="*/ 781 w 1249"/>
                <a:gd name="T99" fmla="*/ 49 h 3324"/>
                <a:gd name="T100" fmla="*/ 890 w 1249"/>
                <a:gd name="T101" fmla="*/ 3 h 3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49" h="3324">
                  <a:moveTo>
                    <a:pt x="934" y="0"/>
                  </a:moveTo>
                  <a:lnTo>
                    <a:pt x="978" y="4"/>
                  </a:lnTo>
                  <a:lnTo>
                    <a:pt x="1021" y="16"/>
                  </a:lnTo>
                  <a:lnTo>
                    <a:pt x="1064" y="34"/>
                  </a:lnTo>
                  <a:lnTo>
                    <a:pt x="1105" y="59"/>
                  </a:lnTo>
                  <a:lnTo>
                    <a:pt x="1145" y="88"/>
                  </a:lnTo>
                  <a:lnTo>
                    <a:pt x="1182" y="124"/>
                  </a:lnTo>
                  <a:lnTo>
                    <a:pt x="1218" y="165"/>
                  </a:lnTo>
                  <a:lnTo>
                    <a:pt x="1249" y="211"/>
                  </a:lnTo>
                  <a:lnTo>
                    <a:pt x="1198" y="238"/>
                  </a:lnTo>
                  <a:lnTo>
                    <a:pt x="1152" y="269"/>
                  </a:lnTo>
                  <a:lnTo>
                    <a:pt x="1109" y="304"/>
                  </a:lnTo>
                  <a:lnTo>
                    <a:pt x="1068" y="344"/>
                  </a:lnTo>
                  <a:lnTo>
                    <a:pt x="1034" y="387"/>
                  </a:lnTo>
                  <a:lnTo>
                    <a:pt x="1002" y="434"/>
                  </a:lnTo>
                  <a:lnTo>
                    <a:pt x="978" y="484"/>
                  </a:lnTo>
                  <a:lnTo>
                    <a:pt x="957" y="536"/>
                  </a:lnTo>
                  <a:lnTo>
                    <a:pt x="942" y="592"/>
                  </a:lnTo>
                  <a:lnTo>
                    <a:pt x="932" y="648"/>
                  </a:lnTo>
                  <a:lnTo>
                    <a:pt x="880" y="670"/>
                  </a:lnTo>
                  <a:lnTo>
                    <a:pt x="829" y="696"/>
                  </a:lnTo>
                  <a:lnTo>
                    <a:pt x="783" y="728"/>
                  </a:lnTo>
                  <a:lnTo>
                    <a:pt x="739" y="762"/>
                  </a:lnTo>
                  <a:lnTo>
                    <a:pt x="699" y="802"/>
                  </a:lnTo>
                  <a:lnTo>
                    <a:pt x="663" y="844"/>
                  </a:lnTo>
                  <a:lnTo>
                    <a:pt x="631" y="890"/>
                  </a:lnTo>
                  <a:lnTo>
                    <a:pt x="603" y="938"/>
                  </a:lnTo>
                  <a:lnTo>
                    <a:pt x="579" y="990"/>
                  </a:lnTo>
                  <a:lnTo>
                    <a:pt x="561" y="1043"/>
                  </a:lnTo>
                  <a:lnTo>
                    <a:pt x="548" y="1099"/>
                  </a:lnTo>
                  <a:lnTo>
                    <a:pt x="539" y="1156"/>
                  </a:lnTo>
                  <a:lnTo>
                    <a:pt x="536" y="1215"/>
                  </a:lnTo>
                  <a:lnTo>
                    <a:pt x="539" y="1275"/>
                  </a:lnTo>
                  <a:lnTo>
                    <a:pt x="549" y="1334"/>
                  </a:lnTo>
                  <a:lnTo>
                    <a:pt x="563" y="1392"/>
                  </a:lnTo>
                  <a:lnTo>
                    <a:pt x="538" y="1434"/>
                  </a:lnTo>
                  <a:lnTo>
                    <a:pt x="517" y="1477"/>
                  </a:lnTo>
                  <a:lnTo>
                    <a:pt x="501" y="1522"/>
                  </a:lnTo>
                  <a:lnTo>
                    <a:pt x="489" y="1569"/>
                  </a:lnTo>
                  <a:lnTo>
                    <a:pt x="483" y="1617"/>
                  </a:lnTo>
                  <a:lnTo>
                    <a:pt x="481" y="1666"/>
                  </a:lnTo>
                  <a:lnTo>
                    <a:pt x="483" y="1719"/>
                  </a:lnTo>
                  <a:lnTo>
                    <a:pt x="491" y="1770"/>
                  </a:lnTo>
                  <a:lnTo>
                    <a:pt x="506" y="1820"/>
                  </a:lnTo>
                  <a:lnTo>
                    <a:pt x="524" y="1868"/>
                  </a:lnTo>
                  <a:lnTo>
                    <a:pt x="548" y="1913"/>
                  </a:lnTo>
                  <a:lnTo>
                    <a:pt x="576" y="1956"/>
                  </a:lnTo>
                  <a:lnTo>
                    <a:pt x="608" y="1996"/>
                  </a:lnTo>
                  <a:lnTo>
                    <a:pt x="645" y="2033"/>
                  </a:lnTo>
                  <a:lnTo>
                    <a:pt x="685" y="2065"/>
                  </a:lnTo>
                  <a:lnTo>
                    <a:pt x="690" y="2159"/>
                  </a:lnTo>
                  <a:lnTo>
                    <a:pt x="698" y="2250"/>
                  </a:lnTo>
                  <a:lnTo>
                    <a:pt x="710" y="2337"/>
                  </a:lnTo>
                  <a:lnTo>
                    <a:pt x="727" y="2420"/>
                  </a:lnTo>
                  <a:lnTo>
                    <a:pt x="748" y="2501"/>
                  </a:lnTo>
                  <a:lnTo>
                    <a:pt x="773" y="2580"/>
                  </a:lnTo>
                  <a:lnTo>
                    <a:pt x="801" y="2657"/>
                  </a:lnTo>
                  <a:lnTo>
                    <a:pt x="834" y="2733"/>
                  </a:lnTo>
                  <a:lnTo>
                    <a:pt x="870" y="2808"/>
                  </a:lnTo>
                  <a:lnTo>
                    <a:pt x="912" y="2881"/>
                  </a:lnTo>
                  <a:lnTo>
                    <a:pt x="955" y="2954"/>
                  </a:lnTo>
                  <a:lnTo>
                    <a:pt x="1004" y="3027"/>
                  </a:lnTo>
                  <a:lnTo>
                    <a:pt x="1055" y="3100"/>
                  </a:lnTo>
                  <a:lnTo>
                    <a:pt x="1111" y="3174"/>
                  </a:lnTo>
                  <a:lnTo>
                    <a:pt x="1170" y="3248"/>
                  </a:lnTo>
                  <a:lnTo>
                    <a:pt x="1233" y="3324"/>
                  </a:lnTo>
                  <a:lnTo>
                    <a:pt x="1162" y="3290"/>
                  </a:lnTo>
                  <a:lnTo>
                    <a:pt x="1094" y="3253"/>
                  </a:lnTo>
                  <a:lnTo>
                    <a:pt x="1031" y="3213"/>
                  </a:lnTo>
                  <a:lnTo>
                    <a:pt x="970" y="3172"/>
                  </a:lnTo>
                  <a:lnTo>
                    <a:pt x="912" y="3129"/>
                  </a:lnTo>
                  <a:lnTo>
                    <a:pt x="856" y="3082"/>
                  </a:lnTo>
                  <a:lnTo>
                    <a:pt x="803" y="3031"/>
                  </a:lnTo>
                  <a:lnTo>
                    <a:pt x="753" y="2976"/>
                  </a:lnTo>
                  <a:lnTo>
                    <a:pt x="705" y="2916"/>
                  </a:lnTo>
                  <a:lnTo>
                    <a:pt x="659" y="2852"/>
                  </a:lnTo>
                  <a:lnTo>
                    <a:pt x="615" y="2783"/>
                  </a:lnTo>
                  <a:lnTo>
                    <a:pt x="572" y="2706"/>
                  </a:lnTo>
                  <a:lnTo>
                    <a:pt x="525" y="2699"/>
                  </a:lnTo>
                  <a:lnTo>
                    <a:pt x="481" y="2685"/>
                  </a:lnTo>
                  <a:lnTo>
                    <a:pt x="437" y="2666"/>
                  </a:lnTo>
                  <a:lnTo>
                    <a:pt x="395" y="2643"/>
                  </a:lnTo>
                  <a:lnTo>
                    <a:pt x="357" y="2615"/>
                  </a:lnTo>
                  <a:lnTo>
                    <a:pt x="323" y="2582"/>
                  </a:lnTo>
                  <a:lnTo>
                    <a:pt x="291" y="2547"/>
                  </a:lnTo>
                  <a:lnTo>
                    <a:pt x="264" y="2506"/>
                  </a:lnTo>
                  <a:lnTo>
                    <a:pt x="244" y="2465"/>
                  </a:lnTo>
                  <a:lnTo>
                    <a:pt x="228" y="2424"/>
                  </a:lnTo>
                  <a:lnTo>
                    <a:pt x="219" y="2381"/>
                  </a:lnTo>
                  <a:lnTo>
                    <a:pt x="214" y="2340"/>
                  </a:lnTo>
                  <a:lnTo>
                    <a:pt x="215" y="2297"/>
                  </a:lnTo>
                  <a:lnTo>
                    <a:pt x="223" y="2257"/>
                  </a:lnTo>
                  <a:lnTo>
                    <a:pt x="181" y="2219"/>
                  </a:lnTo>
                  <a:lnTo>
                    <a:pt x="143" y="2178"/>
                  </a:lnTo>
                  <a:lnTo>
                    <a:pt x="109" y="2132"/>
                  </a:lnTo>
                  <a:lnTo>
                    <a:pt x="79" y="2085"/>
                  </a:lnTo>
                  <a:lnTo>
                    <a:pt x="52" y="2031"/>
                  </a:lnTo>
                  <a:lnTo>
                    <a:pt x="30" y="1976"/>
                  </a:lnTo>
                  <a:lnTo>
                    <a:pt x="14" y="1921"/>
                  </a:lnTo>
                  <a:lnTo>
                    <a:pt x="4" y="1866"/>
                  </a:lnTo>
                  <a:lnTo>
                    <a:pt x="0" y="1810"/>
                  </a:lnTo>
                  <a:lnTo>
                    <a:pt x="2" y="1756"/>
                  </a:lnTo>
                  <a:lnTo>
                    <a:pt x="10" y="1702"/>
                  </a:lnTo>
                  <a:lnTo>
                    <a:pt x="24" y="1651"/>
                  </a:lnTo>
                  <a:lnTo>
                    <a:pt x="40" y="1611"/>
                  </a:lnTo>
                  <a:lnTo>
                    <a:pt x="61" y="1572"/>
                  </a:lnTo>
                  <a:lnTo>
                    <a:pt x="84" y="1537"/>
                  </a:lnTo>
                  <a:lnTo>
                    <a:pt x="113" y="1505"/>
                  </a:lnTo>
                  <a:lnTo>
                    <a:pt x="143" y="1476"/>
                  </a:lnTo>
                  <a:lnTo>
                    <a:pt x="178" y="1451"/>
                  </a:lnTo>
                  <a:lnTo>
                    <a:pt x="150" y="1401"/>
                  </a:lnTo>
                  <a:lnTo>
                    <a:pt x="127" y="1349"/>
                  </a:lnTo>
                  <a:lnTo>
                    <a:pt x="108" y="1297"/>
                  </a:lnTo>
                  <a:lnTo>
                    <a:pt x="94" y="1243"/>
                  </a:lnTo>
                  <a:lnTo>
                    <a:pt x="84" y="1190"/>
                  </a:lnTo>
                  <a:lnTo>
                    <a:pt x="80" y="1138"/>
                  </a:lnTo>
                  <a:lnTo>
                    <a:pt x="79" y="1086"/>
                  </a:lnTo>
                  <a:lnTo>
                    <a:pt x="83" y="1034"/>
                  </a:lnTo>
                  <a:lnTo>
                    <a:pt x="92" y="985"/>
                  </a:lnTo>
                  <a:lnTo>
                    <a:pt x="106" y="938"/>
                  </a:lnTo>
                  <a:lnTo>
                    <a:pt x="122" y="897"/>
                  </a:lnTo>
                  <a:lnTo>
                    <a:pt x="142" y="860"/>
                  </a:lnTo>
                  <a:lnTo>
                    <a:pt x="163" y="826"/>
                  </a:lnTo>
                  <a:lnTo>
                    <a:pt x="189" y="794"/>
                  </a:lnTo>
                  <a:lnTo>
                    <a:pt x="218" y="767"/>
                  </a:lnTo>
                  <a:lnTo>
                    <a:pt x="249" y="742"/>
                  </a:lnTo>
                  <a:lnTo>
                    <a:pt x="234" y="690"/>
                  </a:lnTo>
                  <a:lnTo>
                    <a:pt x="222" y="636"/>
                  </a:lnTo>
                  <a:lnTo>
                    <a:pt x="215" y="583"/>
                  </a:lnTo>
                  <a:lnTo>
                    <a:pt x="213" y="531"/>
                  </a:lnTo>
                  <a:lnTo>
                    <a:pt x="215" y="480"/>
                  </a:lnTo>
                  <a:lnTo>
                    <a:pt x="223" y="430"/>
                  </a:lnTo>
                  <a:lnTo>
                    <a:pt x="235" y="383"/>
                  </a:lnTo>
                  <a:lnTo>
                    <a:pt x="251" y="337"/>
                  </a:lnTo>
                  <a:lnTo>
                    <a:pt x="272" y="296"/>
                  </a:lnTo>
                  <a:lnTo>
                    <a:pt x="297" y="260"/>
                  </a:lnTo>
                  <a:lnTo>
                    <a:pt x="326" y="227"/>
                  </a:lnTo>
                  <a:lnTo>
                    <a:pt x="358" y="200"/>
                  </a:lnTo>
                  <a:lnTo>
                    <a:pt x="394" y="178"/>
                  </a:lnTo>
                  <a:lnTo>
                    <a:pt x="432" y="161"/>
                  </a:lnTo>
                  <a:lnTo>
                    <a:pt x="471" y="150"/>
                  </a:lnTo>
                  <a:lnTo>
                    <a:pt x="510" y="146"/>
                  </a:lnTo>
                  <a:lnTo>
                    <a:pt x="551" y="146"/>
                  </a:lnTo>
                  <a:lnTo>
                    <a:pt x="592" y="151"/>
                  </a:lnTo>
                  <a:lnTo>
                    <a:pt x="633" y="162"/>
                  </a:lnTo>
                  <a:lnTo>
                    <a:pt x="674" y="178"/>
                  </a:lnTo>
                  <a:lnTo>
                    <a:pt x="695" y="139"/>
                  </a:lnTo>
                  <a:lnTo>
                    <a:pt x="721" y="104"/>
                  </a:lnTo>
                  <a:lnTo>
                    <a:pt x="749" y="74"/>
                  </a:lnTo>
                  <a:lnTo>
                    <a:pt x="781" y="49"/>
                  </a:lnTo>
                  <a:lnTo>
                    <a:pt x="815" y="28"/>
                  </a:lnTo>
                  <a:lnTo>
                    <a:pt x="851" y="13"/>
                  </a:lnTo>
                  <a:lnTo>
                    <a:pt x="890" y="3"/>
                  </a:lnTo>
                  <a:lnTo>
                    <a:pt x="9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54"/>
            <p:cNvSpPr>
              <a:spLocks/>
            </p:cNvSpPr>
            <p:nvPr/>
          </p:nvSpPr>
          <p:spPr bwMode="auto">
            <a:xfrm>
              <a:off x="7367588" y="4237038"/>
              <a:ext cx="401638" cy="546100"/>
            </a:xfrm>
            <a:custGeom>
              <a:avLst/>
              <a:gdLst>
                <a:gd name="T0" fmla="*/ 1733 w 2532"/>
                <a:gd name="T1" fmla="*/ 118 h 3444"/>
                <a:gd name="T2" fmla="*/ 1953 w 2532"/>
                <a:gd name="T3" fmla="*/ 335 h 3444"/>
                <a:gd name="T4" fmla="*/ 2189 w 2532"/>
                <a:gd name="T5" fmla="*/ 667 h 3444"/>
                <a:gd name="T6" fmla="*/ 2492 w 2532"/>
                <a:gd name="T7" fmla="*/ 978 h 3444"/>
                <a:gd name="T8" fmla="*/ 2484 w 2532"/>
                <a:gd name="T9" fmla="*/ 1411 h 3444"/>
                <a:gd name="T10" fmla="*/ 2175 w 2532"/>
                <a:gd name="T11" fmla="*/ 1712 h 3444"/>
                <a:gd name="T12" fmla="*/ 2184 w 2532"/>
                <a:gd name="T13" fmla="*/ 1942 h 3444"/>
                <a:gd name="T14" fmla="*/ 2189 w 2532"/>
                <a:gd name="T15" fmla="*/ 2157 h 3444"/>
                <a:gd name="T16" fmla="*/ 1979 w 2532"/>
                <a:gd name="T17" fmla="*/ 2141 h 3444"/>
                <a:gd name="T18" fmla="*/ 1657 w 2532"/>
                <a:gd name="T19" fmla="*/ 2182 h 3444"/>
                <a:gd name="T20" fmla="*/ 1352 w 2532"/>
                <a:gd name="T21" fmla="*/ 2380 h 3444"/>
                <a:gd name="T22" fmla="*/ 1272 w 2532"/>
                <a:gd name="T23" fmla="*/ 2808 h 3444"/>
                <a:gd name="T24" fmla="*/ 1345 w 2532"/>
                <a:gd name="T25" fmla="*/ 3248 h 3444"/>
                <a:gd name="T26" fmla="*/ 1130 w 2532"/>
                <a:gd name="T27" fmla="*/ 3235 h 3444"/>
                <a:gd name="T28" fmla="*/ 925 w 2532"/>
                <a:gd name="T29" fmla="*/ 2523 h 3444"/>
                <a:gd name="T30" fmla="*/ 909 w 2532"/>
                <a:gd name="T31" fmla="*/ 2004 h 3444"/>
                <a:gd name="T32" fmla="*/ 1128 w 2532"/>
                <a:gd name="T33" fmla="*/ 1893 h 3444"/>
                <a:gd name="T34" fmla="*/ 1255 w 2532"/>
                <a:gd name="T35" fmla="*/ 1870 h 3444"/>
                <a:gd name="T36" fmla="*/ 1220 w 2532"/>
                <a:gd name="T37" fmla="*/ 1762 h 3444"/>
                <a:gd name="T38" fmla="*/ 1056 w 2532"/>
                <a:gd name="T39" fmla="*/ 1786 h 3444"/>
                <a:gd name="T40" fmla="*/ 963 w 2532"/>
                <a:gd name="T41" fmla="*/ 1591 h 3444"/>
                <a:gd name="T42" fmla="*/ 1081 w 2532"/>
                <a:gd name="T43" fmla="*/ 1320 h 3444"/>
                <a:gd name="T44" fmla="*/ 1442 w 2532"/>
                <a:gd name="T45" fmla="*/ 1211 h 3444"/>
                <a:gd name="T46" fmla="*/ 1617 w 2532"/>
                <a:gd name="T47" fmla="*/ 1253 h 3444"/>
                <a:gd name="T48" fmla="*/ 1700 w 2532"/>
                <a:gd name="T49" fmla="*/ 1191 h 3444"/>
                <a:gd name="T50" fmla="*/ 1616 w 2532"/>
                <a:gd name="T51" fmla="*/ 1126 h 3444"/>
                <a:gd name="T52" fmla="*/ 1310 w 2532"/>
                <a:gd name="T53" fmla="*/ 1083 h 3444"/>
                <a:gd name="T54" fmla="*/ 1454 w 2532"/>
                <a:gd name="T55" fmla="*/ 923 h 3444"/>
                <a:gd name="T56" fmla="*/ 1632 w 2532"/>
                <a:gd name="T57" fmla="*/ 896 h 3444"/>
                <a:gd name="T58" fmla="*/ 1787 w 2532"/>
                <a:gd name="T59" fmla="*/ 946 h 3444"/>
                <a:gd name="T60" fmla="*/ 1815 w 2532"/>
                <a:gd name="T61" fmla="*/ 846 h 3444"/>
                <a:gd name="T62" fmla="*/ 1685 w 2532"/>
                <a:gd name="T63" fmla="*/ 787 h 3444"/>
                <a:gd name="T64" fmla="*/ 1550 w 2532"/>
                <a:gd name="T65" fmla="*/ 704 h 3444"/>
                <a:gd name="T66" fmla="*/ 1576 w 2532"/>
                <a:gd name="T67" fmla="*/ 587 h 3444"/>
                <a:gd name="T68" fmla="*/ 1478 w 2532"/>
                <a:gd name="T69" fmla="*/ 590 h 3444"/>
                <a:gd name="T70" fmla="*/ 1406 w 2532"/>
                <a:gd name="T71" fmla="*/ 753 h 3444"/>
                <a:gd name="T72" fmla="*/ 1228 w 2532"/>
                <a:gd name="T73" fmla="*/ 948 h 3444"/>
                <a:gd name="T74" fmla="*/ 933 w 2532"/>
                <a:gd name="T75" fmla="*/ 1355 h 3444"/>
                <a:gd name="T76" fmla="*/ 787 w 2532"/>
                <a:gd name="T77" fmla="*/ 1241 h 3444"/>
                <a:gd name="T78" fmla="*/ 774 w 2532"/>
                <a:gd name="T79" fmla="*/ 1091 h 3444"/>
                <a:gd name="T80" fmla="*/ 673 w 2532"/>
                <a:gd name="T81" fmla="*/ 1039 h 3444"/>
                <a:gd name="T82" fmla="*/ 668 w 2532"/>
                <a:gd name="T83" fmla="*/ 1258 h 3444"/>
                <a:gd name="T84" fmla="*/ 865 w 2532"/>
                <a:gd name="T85" fmla="*/ 1525 h 3444"/>
                <a:gd name="T86" fmla="*/ 773 w 2532"/>
                <a:gd name="T87" fmla="*/ 2094 h 3444"/>
                <a:gd name="T88" fmla="*/ 712 w 2532"/>
                <a:gd name="T89" fmla="*/ 2376 h 3444"/>
                <a:gd name="T90" fmla="*/ 633 w 2532"/>
                <a:gd name="T91" fmla="*/ 2305 h 3444"/>
                <a:gd name="T92" fmla="*/ 578 w 2532"/>
                <a:gd name="T93" fmla="*/ 2393 h 3444"/>
                <a:gd name="T94" fmla="*/ 683 w 2532"/>
                <a:gd name="T95" fmla="*/ 2512 h 3444"/>
                <a:gd name="T96" fmla="*/ 911 w 2532"/>
                <a:gd name="T97" fmla="*/ 2967 h 3444"/>
                <a:gd name="T98" fmla="*/ 1001 w 2532"/>
                <a:gd name="T99" fmla="*/ 3442 h 3444"/>
                <a:gd name="T100" fmla="*/ 779 w 2532"/>
                <a:gd name="T101" fmla="*/ 3313 h 3444"/>
                <a:gd name="T102" fmla="*/ 363 w 2532"/>
                <a:gd name="T103" fmla="*/ 2729 h 3444"/>
                <a:gd name="T104" fmla="*/ 205 w 2532"/>
                <a:gd name="T105" fmla="*/ 2092 h 3444"/>
                <a:gd name="T106" fmla="*/ 11 w 2532"/>
                <a:gd name="T107" fmla="*/ 1759 h 3444"/>
                <a:gd name="T108" fmla="*/ 98 w 2532"/>
                <a:gd name="T109" fmla="*/ 1414 h 3444"/>
                <a:gd name="T110" fmla="*/ 100 w 2532"/>
                <a:gd name="T111" fmla="*/ 1011 h 3444"/>
                <a:gd name="T112" fmla="*/ 398 w 2532"/>
                <a:gd name="T113" fmla="*/ 754 h 3444"/>
                <a:gd name="T114" fmla="*/ 545 w 2532"/>
                <a:gd name="T115" fmla="*/ 438 h 3444"/>
                <a:gd name="T116" fmla="*/ 814 w 2532"/>
                <a:gd name="T117" fmla="*/ 205 h 3444"/>
                <a:gd name="T118" fmla="*/ 1080 w 2532"/>
                <a:gd name="T119" fmla="*/ 3 h 3444"/>
                <a:gd name="T120" fmla="*/ 1377 w 2532"/>
                <a:gd name="T121" fmla="*/ 20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2" h="3444">
                  <a:moveTo>
                    <a:pt x="1488" y="0"/>
                  </a:moveTo>
                  <a:lnTo>
                    <a:pt x="1528" y="2"/>
                  </a:lnTo>
                  <a:lnTo>
                    <a:pt x="1568" y="10"/>
                  </a:lnTo>
                  <a:lnTo>
                    <a:pt x="1606" y="23"/>
                  </a:lnTo>
                  <a:lnTo>
                    <a:pt x="1642" y="40"/>
                  </a:lnTo>
                  <a:lnTo>
                    <a:pt x="1676" y="63"/>
                  </a:lnTo>
                  <a:lnTo>
                    <a:pt x="1706" y="89"/>
                  </a:lnTo>
                  <a:lnTo>
                    <a:pt x="1733" y="118"/>
                  </a:lnTo>
                  <a:lnTo>
                    <a:pt x="1757" y="152"/>
                  </a:lnTo>
                  <a:lnTo>
                    <a:pt x="1775" y="188"/>
                  </a:lnTo>
                  <a:lnTo>
                    <a:pt x="1789" y="227"/>
                  </a:lnTo>
                  <a:lnTo>
                    <a:pt x="1797" y="256"/>
                  </a:lnTo>
                  <a:lnTo>
                    <a:pt x="1801" y="286"/>
                  </a:lnTo>
                  <a:lnTo>
                    <a:pt x="1854" y="296"/>
                  </a:lnTo>
                  <a:lnTo>
                    <a:pt x="1904" y="312"/>
                  </a:lnTo>
                  <a:lnTo>
                    <a:pt x="1953" y="335"/>
                  </a:lnTo>
                  <a:lnTo>
                    <a:pt x="1997" y="362"/>
                  </a:lnTo>
                  <a:lnTo>
                    <a:pt x="2038" y="394"/>
                  </a:lnTo>
                  <a:lnTo>
                    <a:pt x="2076" y="431"/>
                  </a:lnTo>
                  <a:lnTo>
                    <a:pt x="2109" y="471"/>
                  </a:lnTo>
                  <a:lnTo>
                    <a:pt x="2137" y="515"/>
                  </a:lnTo>
                  <a:lnTo>
                    <a:pt x="2160" y="562"/>
                  </a:lnTo>
                  <a:lnTo>
                    <a:pt x="2178" y="613"/>
                  </a:lnTo>
                  <a:lnTo>
                    <a:pt x="2189" y="667"/>
                  </a:lnTo>
                  <a:lnTo>
                    <a:pt x="2241" y="692"/>
                  </a:lnTo>
                  <a:lnTo>
                    <a:pt x="2288" y="721"/>
                  </a:lnTo>
                  <a:lnTo>
                    <a:pt x="2333" y="755"/>
                  </a:lnTo>
                  <a:lnTo>
                    <a:pt x="2373" y="793"/>
                  </a:lnTo>
                  <a:lnTo>
                    <a:pt x="2409" y="834"/>
                  </a:lnTo>
                  <a:lnTo>
                    <a:pt x="2441" y="880"/>
                  </a:lnTo>
                  <a:lnTo>
                    <a:pt x="2469" y="928"/>
                  </a:lnTo>
                  <a:lnTo>
                    <a:pt x="2492" y="978"/>
                  </a:lnTo>
                  <a:lnTo>
                    <a:pt x="2510" y="1031"/>
                  </a:lnTo>
                  <a:lnTo>
                    <a:pt x="2522" y="1085"/>
                  </a:lnTo>
                  <a:lnTo>
                    <a:pt x="2530" y="1142"/>
                  </a:lnTo>
                  <a:lnTo>
                    <a:pt x="2532" y="1200"/>
                  </a:lnTo>
                  <a:lnTo>
                    <a:pt x="2527" y="1254"/>
                  </a:lnTo>
                  <a:lnTo>
                    <a:pt x="2518" y="1308"/>
                  </a:lnTo>
                  <a:lnTo>
                    <a:pt x="2504" y="1361"/>
                  </a:lnTo>
                  <a:lnTo>
                    <a:pt x="2484" y="1411"/>
                  </a:lnTo>
                  <a:lnTo>
                    <a:pt x="2459" y="1459"/>
                  </a:lnTo>
                  <a:lnTo>
                    <a:pt x="2431" y="1505"/>
                  </a:lnTo>
                  <a:lnTo>
                    <a:pt x="2398" y="1548"/>
                  </a:lnTo>
                  <a:lnTo>
                    <a:pt x="2361" y="1588"/>
                  </a:lnTo>
                  <a:lnTo>
                    <a:pt x="2320" y="1625"/>
                  </a:lnTo>
                  <a:lnTo>
                    <a:pt x="2274" y="1658"/>
                  </a:lnTo>
                  <a:lnTo>
                    <a:pt x="2227" y="1687"/>
                  </a:lnTo>
                  <a:lnTo>
                    <a:pt x="2175" y="1712"/>
                  </a:lnTo>
                  <a:lnTo>
                    <a:pt x="2128" y="1729"/>
                  </a:lnTo>
                  <a:lnTo>
                    <a:pt x="2080" y="1742"/>
                  </a:lnTo>
                  <a:lnTo>
                    <a:pt x="2101" y="1764"/>
                  </a:lnTo>
                  <a:lnTo>
                    <a:pt x="2127" y="1798"/>
                  </a:lnTo>
                  <a:lnTo>
                    <a:pt x="2147" y="1833"/>
                  </a:lnTo>
                  <a:lnTo>
                    <a:pt x="2164" y="1870"/>
                  </a:lnTo>
                  <a:lnTo>
                    <a:pt x="2176" y="1906"/>
                  </a:lnTo>
                  <a:lnTo>
                    <a:pt x="2184" y="1942"/>
                  </a:lnTo>
                  <a:lnTo>
                    <a:pt x="2191" y="1975"/>
                  </a:lnTo>
                  <a:lnTo>
                    <a:pt x="2194" y="2007"/>
                  </a:lnTo>
                  <a:lnTo>
                    <a:pt x="2196" y="2035"/>
                  </a:lnTo>
                  <a:lnTo>
                    <a:pt x="2196" y="2059"/>
                  </a:lnTo>
                  <a:lnTo>
                    <a:pt x="2196" y="2078"/>
                  </a:lnTo>
                  <a:lnTo>
                    <a:pt x="2195" y="2090"/>
                  </a:lnTo>
                  <a:lnTo>
                    <a:pt x="2195" y="2096"/>
                  </a:lnTo>
                  <a:lnTo>
                    <a:pt x="2189" y="2157"/>
                  </a:lnTo>
                  <a:lnTo>
                    <a:pt x="2127" y="2149"/>
                  </a:lnTo>
                  <a:lnTo>
                    <a:pt x="2124" y="2148"/>
                  </a:lnTo>
                  <a:lnTo>
                    <a:pt x="2113" y="2147"/>
                  </a:lnTo>
                  <a:lnTo>
                    <a:pt x="2097" y="2146"/>
                  </a:lnTo>
                  <a:lnTo>
                    <a:pt x="2074" y="2144"/>
                  </a:lnTo>
                  <a:lnTo>
                    <a:pt x="2047" y="2143"/>
                  </a:lnTo>
                  <a:lnTo>
                    <a:pt x="2014" y="2142"/>
                  </a:lnTo>
                  <a:lnTo>
                    <a:pt x="1979" y="2141"/>
                  </a:lnTo>
                  <a:lnTo>
                    <a:pt x="1945" y="2142"/>
                  </a:lnTo>
                  <a:lnTo>
                    <a:pt x="1909" y="2143"/>
                  </a:lnTo>
                  <a:lnTo>
                    <a:pt x="1870" y="2145"/>
                  </a:lnTo>
                  <a:lnTo>
                    <a:pt x="1829" y="2149"/>
                  </a:lnTo>
                  <a:lnTo>
                    <a:pt x="1788" y="2155"/>
                  </a:lnTo>
                  <a:lnTo>
                    <a:pt x="1745" y="2161"/>
                  </a:lnTo>
                  <a:lnTo>
                    <a:pt x="1700" y="2171"/>
                  </a:lnTo>
                  <a:lnTo>
                    <a:pt x="1657" y="2182"/>
                  </a:lnTo>
                  <a:lnTo>
                    <a:pt x="1614" y="2196"/>
                  </a:lnTo>
                  <a:lnTo>
                    <a:pt x="1571" y="2212"/>
                  </a:lnTo>
                  <a:lnTo>
                    <a:pt x="1528" y="2232"/>
                  </a:lnTo>
                  <a:lnTo>
                    <a:pt x="1488" y="2255"/>
                  </a:lnTo>
                  <a:lnTo>
                    <a:pt x="1450" y="2280"/>
                  </a:lnTo>
                  <a:lnTo>
                    <a:pt x="1415" y="2309"/>
                  </a:lnTo>
                  <a:lnTo>
                    <a:pt x="1381" y="2343"/>
                  </a:lnTo>
                  <a:lnTo>
                    <a:pt x="1352" y="2380"/>
                  </a:lnTo>
                  <a:lnTo>
                    <a:pt x="1326" y="2421"/>
                  </a:lnTo>
                  <a:lnTo>
                    <a:pt x="1304" y="2467"/>
                  </a:lnTo>
                  <a:lnTo>
                    <a:pt x="1287" y="2515"/>
                  </a:lnTo>
                  <a:lnTo>
                    <a:pt x="1275" y="2567"/>
                  </a:lnTo>
                  <a:lnTo>
                    <a:pt x="1267" y="2623"/>
                  </a:lnTo>
                  <a:lnTo>
                    <a:pt x="1264" y="2680"/>
                  </a:lnTo>
                  <a:lnTo>
                    <a:pt x="1265" y="2742"/>
                  </a:lnTo>
                  <a:lnTo>
                    <a:pt x="1272" y="2808"/>
                  </a:lnTo>
                  <a:lnTo>
                    <a:pt x="1283" y="2876"/>
                  </a:lnTo>
                  <a:lnTo>
                    <a:pt x="1298" y="2947"/>
                  </a:lnTo>
                  <a:lnTo>
                    <a:pt x="1317" y="3022"/>
                  </a:lnTo>
                  <a:lnTo>
                    <a:pt x="1342" y="3100"/>
                  </a:lnTo>
                  <a:lnTo>
                    <a:pt x="1352" y="3137"/>
                  </a:lnTo>
                  <a:lnTo>
                    <a:pt x="1356" y="3175"/>
                  </a:lnTo>
                  <a:lnTo>
                    <a:pt x="1354" y="3212"/>
                  </a:lnTo>
                  <a:lnTo>
                    <a:pt x="1345" y="3248"/>
                  </a:lnTo>
                  <a:lnTo>
                    <a:pt x="1332" y="3282"/>
                  </a:lnTo>
                  <a:lnTo>
                    <a:pt x="1313" y="3314"/>
                  </a:lnTo>
                  <a:lnTo>
                    <a:pt x="1290" y="3342"/>
                  </a:lnTo>
                  <a:lnTo>
                    <a:pt x="1264" y="3366"/>
                  </a:lnTo>
                  <a:lnTo>
                    <a:pt x="1236" y="3387"/>
                  </a:lnTo>
                  <a:lnTo>
                    <a:pt x="1205" y="3405"/>
                  </a:lnTo>
                  <a:lnTo>
                    <a:pt x="1175" y="3350"/>
                  </a:lnTo>
                  <a:lnTo>
                    <a:pt x="1130" y="3235"/>
                  </a:lnTo>
                  <a:lnTo>
                    <a:pt x="1088" y="3124"/>
                  </a:lnTo>
                  <a:lnTo>
                    <a:pt x="1051" y="3016"/>
                  </a:lnTo>
                  <a:lnTo>
                    <a:pt x="1017" y="2912"/>
                  </a:lnTo>
                  <a:lnTo>
                    <a:pt x="989" y="2810"/>
                  </a:lnTo>
                  <a:lnTo>
                    <a:pt x="964" y="2712"/>
                  </a:lnTo>
                  <a:lnTo>
                    <a:pt x="944" y="2616"/>
                  </a:lnTo>
                  <a:lnTo>
                    <a:pt x="926" y="2525"/>
                  </a:lnTo>
                  <a:lnTo>
                    <a:pt x="925" y="2523"/>
                  </a:lnTo>
                  <a:lnTo>
                    <a:pt x="925" y="2520"/>
                  </a:lnTo>
                  <a:lnTo>
                    <a:pt x="911" y="2431"/>
                  </a:lnTo>
                  <a:lnTo>
                    <a:pt x="901" y="2345"/>
                  </a:lnTo>
                  <a:lnTo>
                    <a:pt x="894" y="2263"/>
                  </a:lnTo>
                  <a:lnTo>
                    <a:pt x="890" y="2182"/>
                  </a:lnTo>
                  <a:lnTo>
                    <a:pt x="888" y="2105"/>
                  </a:lnTo>
                  <a:lnTo>
                    <a:pt x="890" y="2030"/>
                  </a:lnTo>
                  <a:lnTo>
                    <a:pt x="909" y="2004"/>
                  </a:lnTo>
                  <a:lnTo>
                    <a:pt x="931" y="1980"/>
                  </a:lnTo>
                  <a:lnTo>
                    <a:pt x="957" y="1960"/>
                  </a:lnTo>
                  <a:lnTo>
                    <a:pt x="984" y="1943"/>
                  </a:lnTo>
                  <a:lnTo>
                    <a:pt x="1013" y="1929"/>
                  </a:lnTo>
                  <a:lnTo>
                    <a:pt x="1042" y="1917"/>
                  </a:lnTo>
                  <a:lnTo>
                    <a:pt x="1071" y="1907"/>
                  </a:lnTo>
                  <a:lnTo>
                    <a:pt x="1101" y="1899"/>
                  </a:lnTo>
                  <a:lnTo>
                    <a:pt x="1128" y="1893"/>
                  </a:lnTo>
                  <a:lnTo>
                    <a:pt x="1153" y="1888"/>
                  </a:lnTo>
                  <a:lnTo>
                    <a:pt x="1175" y="1885"/>
                  </a:lnTo>
                  <a:lnTo>
                    <a:pt x="1194" y="1884"/>
                  </a:lnTo>
                  <a:lnTo>
                    <a:pt x="1208" y="1883"/>
                  </a:lnTo>
                  <a:lnTo>
                    <a:pt x="1218" y="1882"/>
                  </a:lnTo>
                  <a:lnTo>
                    <a:pt x="1221" y="1882"/>
                  </a:lnTo>
                  <a:lnTo>
                    <a:pt x="1239" y="1878"/>
                  </a:lnTo>
                  <a:lnTo>
                    <a:pt x="1255" y="1870"/>
                  </a:lnTo>
                  <a:lnTo>
                    <a:pt x="1268" y="1857"/>
                  </a:lnTo>
                  <a:lnTo>
                    <a:pt x="1277" y="1840"/>
                  </a:lnTo>
                  <a:lnTo>
                    <a:pt x="1279" y="1821"/>
                  </a:lnTo>
                  <a:lnTo>
                    <a:pt x="1276" y="1802"/>
                  </a:lnTo>
                  <a:lnTo>
                    <a:pt x="1267" y="1786"/>
                  </a:lnTo>
                  <a:lnTo>
                    <a:pt x="1255" y="1773"/>
                  </a:lnTo>
                  <a:lnTo>
                    <a:pt x="1239" y="1765"/>
                  </a:lnTo>
                  <a:lnTo>
                    <a:pt x="1220" y="1762"/>
                  </a:lnTo>
                  <a:lnTo>
                    <a:pt x="1220" y="1762"/>
                  </a:lnTo>
                  <a:lnTo>
                    <a:pt x="1213" y="1762"/>
                  </a:lnTo>
                  <a:lnTo>
                    <a:pt x="1199" y="1763"/>
                  </a:lnTo>
                  <a:lnTo>
                    <a:pt x="1180" y="1764"/>
                  </a:lnTo>
                  <a:lnTo>
                    <a:pt x="1155" y="1768"/>
                  </a:lnTo>
                  <a:lnTo>
                    <a:pt x="1126" y="1772"/>
                  </a:lnTo>
                  <a:lnTo>
                    <a:pt x="1092" y="1777"/>
                  </a:lnTo>
                  <a:lnTo>
                    <a:pt x="1056" y="1786"/>
                  </a:lnTo>
                  <a:lnTo>
                    <a:pt x="1019" y="1798"/>
                  </a:lnTo>
                  <a:lnTo>
                    <a:pt x="981" y="1812"/>
                  </a:lnTo>
                  <a:lnTo>
                    <a:pt x="943" y="1830"/>
                  </a:lnTo>
                  <a:lnTo>
                    <a:pt x="905" y="1850"/>
                  </a:lnTo>
                  <a:lnTo>
                    <a:pt x="917" y="1781"/>
                  </a:lnTo>
                  <a:lnTo>
                    <a:pt x="930" y="1715"/>
                  </a:lnTo>
                  <a:lnTo>
                    <a:pt x="946" y="1651"/>
                  </a:lnTo>
                  <a:lnTo>
                    <a:pt x="963" y="1591"/>
                  </a:lnTo>
                  <a:lnTo>
                    <a:pt x="983" y="1534"/>
                  </a:lnTo>
                  <a:lnTo>
                    <a:pt x="988" y="1528"/>
                  </a:lnTo>
                  <a:lnTo>
                    <a:pt x="991" y="1521"/>
                  </a:lnTo>
                  <a:lnTo>
                    <a:pt x="996" y="1509"/>
                  </a:lnTo>
                  <a:lnTo>
                    <a:pt x="997" y="1497"/>
                  </a:lnTo>
                  <a:lnTo>
                    <a:pt x="1024" y="1434"/>
                  </a:lnTo>
                  <a:lnTo>
                    <a:pt x="1052" y="1376"/>
                  </a:lnTo>
                  <a:lnTo>
                    <a:pt x="1081" y="1320"/>
                  </a:lnTo>
                  <a:lnTo>
                    <a:pt x="1113" y="1270"/>
                  </a:lnTo>
                  <a:lnTo>
                    <a:pt x="1144" y="1222"/>
                  </a:lnTo>
                  <a:lnTo>
                    <a:pt x="1200" y="1213"/>
                  </a:lnTo>
                  <a:lnTo>
                    <a:pt x="1254" y="1206"/>
                  </a:lnTo>
                  <a:lnTo>
                    <a:pt x="1305" y="1204"/>
                  </a:lnTo>
                  <a:lnTo>
                    <a:pt x="1354" y="1204"/>
                  </a:lnTo>
                  <a:lnTo>
                    <a:pt x="1399" y="1206"/>
                  </a:lnTo>
                  <a:lnTo>
                    <a:pt x="1442" y="1211"/>
                  </a:lnTo>
                  <a:lnTo>
                    <a:pt x="1480" y="1216"/>
                  </a:lnTo>
                  <a:lnTo>
                    <a:pt x="1513" y="1222"/>
                  </a:lnTo>
                  <a:lnTo>
                    <a:pt x="1543" y="1229"/>
                  </a:lnTo>
                  <a:lnTo>
                    <a:pt x="1568" y="1237"/>
                  </a:lnTo>
                  <a:lnTo>
                    <a:pt x="1589" y="1242"/>
                  </a:lnTo>
                  <a:lnTo>
                    <a:pt x="1604" y="1248"/>
                  </a:lnTo>
                  <a:lnTo>
                    <a:pt x="1614" y="1251"/>
                  </a:lnTo>
                  <a:lnTo>
                    <a:pt x="1617" y="1253"/>
                  </a:lnTo>
                  <a:lnTo>
                    <a:pt x="1629" y="1256"/>
                  </a:lnTo>
                  <a:lnTo>
                    <a:pt x="1641" y="1257"/>
                  </a:lnTo>
                  <a:lnTo>
                    <a:pt x="1658" y="1255"/>
                  </a:lnTo>
                  <a:lnTo>
                    <a:pt x="1673" y="1249"/>
                  </a:lnTo>
                  <a:lnTo>
                    <a:pt x="1686" y="1237"/>
                  </a:lnTo>
                  <a:lnTo>
                    <a:pt x="1695" y="1222"/>
                  </a:lnTo>
                  <a:lnTo>
                    <a:pt x="1700" y="1206"/>
                  </a:lnTo>
                  <a:lnTo>
                    <a:pt x="1700" y="1191"/>
                  </a:lnTo>
                  <a:lnTo>
                    <a:pt x="1696" y="1176"/>
                  </a:lnTo>
                  <a:lnTo>
                    <a:pt x="1690" y="1163"/>
                  </a:lnTo>
                  <a:lnTo>
                    <a:pt x="1679" y="1152"/>
                  </a:lnTo>
                  <a:lnTo>
                    <a:pt x="1665" y="1143"/>
                  </a:lnTo>
                  <a:lnTo>
                    <a:pt x="1660" y="1141"/>
                  </a:lnTo>
                  <a:lnTo>
                    <a:pt x="1651" y="1138"/>
                  </a:lnTo>
                  <a:lnTo>
                    <a:pt x="1635" y="1132"/>
                  </a:lnTo>
                  <a:lnTo>
                    <a:pt x="1616" y="1126"/>
                  </a:lnTo>
                  <a:lnTo>
                    <a:pt x="1591" y="1118"/>
                  </a:lnTo>
                  <a:lnTo>
                    <a:pt x="1562" y="1110"/>
                  </a:lnTo>
                  <a:lnTo>
                    <a:pt x="1529" y="1103"/>
                  </a:lnTo>
                  <a:lnTo>
                    <a:pt x="1493" y="1096"/>
                  </a:lnTo>
                  <a:lnTo>
                    <a:pt x="1451" y="1091"/>
                  </a:lnTo>
                  <a:lnTo>
                    <a:pt x="1407" y="1087"/>
                  </a:lnTo>
                  <a:lnTo>
                    <a:pt x="1359" y="1084"/>
                  </a:lnTo>
                  <a:lnTo>
                    <a:pt x="1310" y="1083"/>
                  </a:lnTo>
                  <a:lnTo>
                    <a:pt x="1257" y="1087"/>
                  </a:lnTo>
                  <a:lnTo>
                    <a:pt x="1290" y="1052"/>
                  </a:lnTo>
                  <a:lnTo>
                    <a:pt x="1323" y="1021"/>
                  </a:lnTo>
                  <a:lnTo>
                    <a:pt x="1354" y="995"/>
                  </a:lnTo>
                  <a:lnTo>
                    <a:pt x="1383" y="971"/>
                  </a:lnTo>
                  <a:lnTo>
                    <a:pt x="1409" y="952"/>
                  </a:lnTo>
                  <a:lnTo>
                    <a:pt x="1433" y="936"/>
                  </a:lnTo>
                  <a:lnTo>
                    <a:pt x="1454" y="923"/>
                  </a:lnTo>
                  <a:lnTo>
                    <a:pt x="1469" y="914"/>
                  </a:lnTo>
                  <a:lnTo>
                    <a:pt x="1481" y="907"/>
                  </a:lnTo>
                  <a:lnTo>
                    <a:pt x="1488" y="903"/>
                  </a:lnTo>
                  <a:lnTo>
                    <a:pt x="1515" y="893"/>
                  </a:lnTo>
                  <a:lnTo>
                    <a:pt x="1543" y="889"/>
                  </a:lnTo>
                  <a:lnTo>
                    <a:pt x="1573" y="887"/>
                  </a:lnTo>
                  <a:lnTo>
                    <a:pt x="1603" y="891"/>
                  </a:lnTo>
                  <a:lnTo>
                    <a:pt x="1632" y="896"/>
                  </a:lnTo>
                  <a:lnTo>
                    <a:pt x="1659" y="904"/>
                  </a:lnTo>
                  <a:lnTo>
                    <a:pt x="1685" y="912"/>
                  </a:lnTo>
                  <a:lnTo>
                    <a:pt x="1708" y="922"/>
                  </a:lnTo>
                  <a:lnTo>
                    <a:pt x="1727" y="931"/>
                  </a:lnTo>
                  <a:lnTo>
                    <a:pt x="1743" y="940"/>
                  </a:lnTo>
                  <a:lnTo>
                    <a:pt x="1757" y="946"/>
                  </a:lnTo>
                  <a:lnTo>
                    <a:pt x="1773" y="947"/>
                  </a:lnTo>
                  <a:lnTo>
                    <a:pt x="1787" y="946"/>
                  </a:lnTo>
                  <a:lnTo>
                    <a:pt x="1801" y="940"/>
                  </a:lnTo>
                  <a:lnTo>
                    <a:pt x="1814" y="931"/>
                  </a:lnTo>
                  <a:lnTo>
                    <a:pt x="1824" y="918"/>
                  </a:lnTo>
                  <a:lnTo>
                    <a:pt x="1830" y="904"/>
                  </a:lnTo>
                  <a:lnTo>
                    <a:pt x="1832" y="889"/>
                  </a:lnTo>
                  <a:lnTo>
                    <a:pt x="1830" y="873"/>
                  </a:lnTo>
                  <a:lnTo>
                    <a:pt x="1825" y="859"/>
                  </a:lnTo>
                  <a:lnTo>
                    <a:pt x="1815" y="846"/>
                  </a:lnTo>
                  <a:lnTo>
                    <a:pt x="1802" y="836"/>
                  </a:lnTo>
                  <a:lnTo>
                    <a:pt x="1799" y="834"/>
                  </a:lnTo>
                  <a:lnTo>
                    <a:pt x="1789" y="829"/>
                  </a:lnTo>
                  <a:lnTo>
                    <a:pt x="1776" y="822"/>
                  </a:lnTo>
                  <a:lnTo>
                    <a:pt x="1758" y="813"/>
                  </a:lnTo>
                  <a:lnTo>
                    <a:pt x="1737" y="805"/>
                  </a:lnTo>
                  <a:lnTo>
                    <a:pt x="1712" y="796"/>
                  </a:lnTo>
                  <a:lnTo>
                    <a:pt x="1685" y="787"/>
                  </a:lnTo>
                  <a:lnTo>
                    <a:pt x="1656" y="780"/>
                  </a:lnTo>
                  <a:lnTo>
                    <a:pt x="1626" y="773"/>
                  </a:lnTo>
                  <a:lnTo>
                    <a:pt x="1593" y="769"/>
                  </a:lnTo>
                  <a:lnTo>
                    <a:pt x="1560" y="768"/>
                  </a:lnTo>
                  <a:lnTo>
                    <a:pt x="1525" y="770"/>
                  </a:lnTo>
                  <a:lnTo>
                    <a:pt x="1532" y="746"/>
                  </a:lnTo>
                  <a:lnTo>
                    <a:pt x="1540" y="724"/>
                  </a:lnTo>
                  <a:lnTo>
                    <a:pt x="1550" y="704"/>
                  </a:lnTo>
                  <a:lnTo>
                    <a:pt x="1560" y="685"/>
                  </a:lnTo>
                  <a:lnTo>
                    <a:pt x="1568" y="671"/>
                  </a:lnTo>
                  <a:lnTo>
                    <a:pt x="1576" y="660"/>
                  </a:lnTo>
                  <a:lnTo>
                    <a:pt x="1583" y="646"/>
                  </a:lnTo>
                  <a:lnTo>
                    <a:pt x="1588" y="631"/>
                  </a:lnTo>
                  <a:lnTo>
                    <a:pt x="1588" y="615"/>
                  </a:lnTo>
                  <a:lnTo>
                    <a:pt x="1583" y="600"/>
                  </a:lnTo>
                  <a:lnTo>
                    <a:pt x="1576" y="587"/>
                  </a:lnTo>
                  <a:lnTo>
                    <a:pt x="1565" y="576"/>
                  </a:lnTo>
                  <a:lnTo>
                    <a:pt x="1551" y="568"/>
                  </a:lnTo>
                  <a:lnTo>
                    <a:pt x="1536" y="564"/>
                  </a:lnTo>
                  <a:lnTo>
                    <a:pt x="1521" y="564"/>
                  </a:lnTo>
                  <a:lnTo>
                    <a:pt x="1506" y="569"/>
                  </a:lnTo>
                  <a:lnTo>
                    <a:pt x="1493" y="576"/>
                  </a:lnTo>
                  <a:lnTo>
                    <a:pt x="1482" y="587"/>
                  </a:lnTo>
                  <a:lnTo>
                    <a:pt x="1478" y="590"/>
                  </a:lnTo>
                  <a:lnTo>
                    <a:pt x="1473" y="599"/>
                  </a:lnTo>
                  <a:lnTo>
                    <a:pt x="1464" y="611"/>
                  </a:lnTo>
                  <a:lnTo>
                    <a:pt x="1455" y="627"/>
                  </a:lnTo>
                  <a:lnTo>
                    <a:pt x="1445" y="647"/>
                  </a:lnTo>
                  <a:lnTo>
                    <a:pt x="1434" y="670"/>
                  </a:lnTo>
                  <a:lnTo>
                    <a:pt x="1423" y="696"/>
                  </a:lnTo>
                  <a:lnTo>
                    <a:pt x="1414" y="723"/>
                  </a:lnTo>
                  <a:lnTo>
                    <a:pt x="1406" y="753"/>
                  </a:lnTo>
                  <a:lnTo>
                    <a:pt x="1402" y="784"/>
                  </a:lnTo>
                  <a:lnTo>
                    <a:pt x="1399" y="816"/>
                  </a:lnTo>
                  <a:lnTo>
                    <a:pt x="1379" y="829"/>
                  </a:lnTo>
                  <a:lnTo>
                    <a:pt x="1355" y="846"/>
                  </a:lnTo>
                  <a:lnTo>
                    <a:pt x="1327" y="866"/>
                  </a:lnTo>
                  <a:lnTo>
                    <a:pt x="1297" y="890"/>
                  </a:lnTo>
                  <a:lnTo>
                    <a:pt x="1264" y="917"/>
                  </a:lnTo>
                  <a:lnTo>
                    <a:pt x="1228" y="948"/>
                  </a:lnTo>
                  <a:lnTo>
                    <a:pt x="1193" y="984"/>
                  </a:lnTo>
                  <a:lnTo>
                    <a:pt x="1155" y="1023"/>
                  </a:lnTo>
                  <a:lnTo>
                    <a:pt x="1117" y="1068"/>
                  </a:lnTo>
                  <a:lnTo>
                    <a:pt x="1079" y="1116"/>
                  </a:lnTo>
                  <a:lnTo>
                    <a:pt x="1040" y="1169"/>
                  </a:lnTo>
                  <a:lnTo>
                    <a:pt x="1003" y="1226"/>
                  </a:lnTo>
                  <a:lnTo>
                    <a:pt x="968" y="1289"/>
                  </a:lnTo>
                  <a:lnTo>
                    <a:pt x="933" y="1355"/>
                  </a:lnTo>
                  <a:lnTo>
                    <a:pt x="920" y="1382"/>
                  </a:lnTo>
                  <a:lnTo>
                    <a:pt x="908" y="1411"/>
                  </a:lnTo>
                  <a:lnTo>
                    <a:pt x="876" y="1386"/>
                  </a:lnTo>
                  <a:lnTo>
                    <a:pt x="850" y="1358"/>
                  </a:lnTo>
                  <a:lnTo>
                    <a:pt x="828" y="1330"/>
                  </a:lnTo>
                  <a:lnTo>
                    <a:pt x="811" y="1300"/>
                  </a:lnTo>
                  <a:lnTo>
                    <a:pt x="796" y="1270"/>
                  </a:lnTo>
                  <a:lnTo>
                    <a:pt x="787" y="1241"/>
                  </a:lnTo>
                  <a:lnTo>
                    <a:pt x="779" y="1213"/>
                  </a:lnTo>
                  <a:lnTo>
                    <a:pt x="775" y="1186"/>
                  </a:lnTo>
                  <a:lnTo>
                    <a:pt x="773" y="1160"/>
                  </a:lnTo>
                  <a:lnTo>
                    <a:pt x="772" y="1139"/>
                  </a:lnTo>
                  <a:lnTo>
                    <a:pt x="772" y="1120"/>
                  </a:lnTo>
                  <a:lnTo>
                    <a:pt x="773" y="1106"/>
                  </a:lnTo>
                  <a:lnTo>
                    <a:pt x="773" y="1095"/>
                  </a:lnTo>
                  <a:lnTo>
                    <a:pt x="774" y="1091"/>
                  </a:lnTo>
                  <a:lnTo>
                    <a:pt x="774" y="1072"/>
                  </a:lnTo>
                  <a:lnTo>
                    <a:pt x="768" y="1054"/>
                  </a:lnTo>
                  <a:lnTo>
                    <a:pt x="758" y="1040"/>
                  </a:lnTo>
                  <a:lnTo>
                    <a:pt x="742" y="1029"/>
                  </a:lnTo>
                  <a:lnTo>
                    <a:pt x="724" y="1022"/>
                  </a:lnTo>
                  <a:lnTo>
                    <a:pt x="706" y="1022"/>
                  </a:lnTo>
                  <a:lnTo>
                    <a:pt x="688" y="1029"/>
                  </a:lnTo>
                  <a:lnTo>
                    <a:pt x="673" y="1039"/>
                  </a:lnTo>
                  <a:lnTo>
                    <a:pt x="662" y="1054"/>
                  </a:lnTo>
                  <a:lnTo>
                    <a:pt x="656" y="1072"/>
                  </a:lnTo>
                  <a:lnTo>
                    <a:pt x="654" y="1097"/>
                  </a:lnTo>
                  <a:lnTo>
                    <a:pt x="651" y="1126"/>
                  </a:lnTo>
                  <a:lnTo>
                    <a:pt x="653" y="1156"/>
                  </a:lnTo>
                  <a:lnTo>
                    <a:pt x="655" y="1189"/>
                  </a:lnTo>
                  <a:lnTo>
                    <a:pt x="660" y="1222"/>
                  </a:lnTo>
                  <a:lnTo>
                    <a:pt x="668" y="1258"/>
                  </a:lnTo>
                  <a:lnTo>
                    <a:pt x="678" y="1294"/>
                  </a:lnTo>
                  <a:lnTo>
                    <a:pt x="693" y="1330"/>
                  </a:lnTo>
                  <a:lnTo>
                    <a:pt x="711" y="1366"/>
                  </a:lnTo>
                  <a:lnTo>
                    <a:pt x="733" y="1402"/>
                  </a:lnTo>
                  <a:lnTo>
                    <a:pt x="759" y="1436"/>
                  </a:lnTo>
                  <a:lnTo>
                    <a:pt x="789" y="1467"/>
                  </a:lnTo>
                  <a:lnTo>
                    <a:pt x="824" y="1498"/>
                  </a:lnTo>
                  <a:lnTo>
                    <a:pt x="865" y="1525"/>
                  </a:lnTo>
                  <a:lnTo>
                    <a:pt x="843" y="1592"/>
                  </a:lnTo>
                  <a:lnTo>
                    <a:pt x="825" y="1664"/>
                  </a:lnTo>
                  <a:lnTo>
                    <a:pt x="807" y="1740"/>
                  </a:lnTo>
                  <a:lnTo>
                    <a:pt x="794" y="1821"/>
                  </a:lnTo>
                  <a:lnTo>
                    <a:pt x="783" y="1906"/>
                  </a:lnTo>
                  <a:lnTo>
                    <a:pt x="776" y="1996"/>
                  </a:lnTo>
                  <a:lnTo>
                    <a:pt x="775" y="2016"/>
                  </a:lnTo>
                  <a:lnTo>
                    <a:pt x="773" y="2094"/>
                  </a:lnTo>
                  <a:lnTo>
                    <a:pt x="774" y="2177"/>
                  </a:lnTo>
                  <a:lnTo>
                    <a:pt x="778" y="2263"/>
                  </a:lnTo>
                  <a:lnTo>
                    <a:pt x="786" y="2352"/>
                  </a:lnTo>
                  <a:lnTo>
                    <a:pt x="795" y="2443"/>
                  </a:lnTo>
                  <a:lnTo>
                    <a:pt x="769" y="2427"/>
                  </a:lnTo>
                  <a:lnTo>
                    <a:pt x="747" y="2409"/>
                  </a:lnTo>
                  <a:lnTo>
                    <a:pt x="727" y="2392"/>
                  </a:lnTo>
                  <a:lnTo>
                    <a:pt x="712" y="2376"/>
                  </a:lnTo>
                  <a:lnTo>
                    <a:pt x="700" y="2361"/>
                  </a:lnTo>
                  <a:lnTo>
                    <a:pt x="691" y="2350"/>
                  </a:lnTo>
                  <a:lnTo>
                    <a:pt x="685" y="2341"/>
                  </a:lnTo>
                  <a:lnTo>
                    <a:pt x="683" y="2336"/>
                  </a:lnTo>
                  <a:lnTo>
                    <a:pt x="674" y="2323"/>
                  </a:lnTo>
                  <a:lnTo>
                    <a:pt x="662" y="2314"/>
                  </a:lnTo>
                  <a:lnTo>
                    <a:pt x="648" y="2307"/>
                  </a:lnTo>
                  <a:lnTo>
                    <a:pt x="633" y="2305"/>
                  </a:lnTo>
                  <a:lnTo>
                    <a:pt x="618" y="2306"/>
                  </a:lnTo>
                  <a:lnTo>
                    <a:pt x="603" y="2311"/>
                  </a:lnTo>
                  <a:lnTo>
                    <a:pt x="590" y="2321"/>
                  </a:lnTo>
                  <a:lnTo>
                    <a:pt x="580" y="2333"/>
                  </a:lnTo>
                  <a:lnTo>
                    <a:pt x="573" y="2347"/>
                  </a:lnTo>
                  <a:lnTo>
                    <a:pt x="571" y="2363"/>
                  </a:lnTo>
                  <a:lnTo>
                    <a:pt x="572" y="2378"/>
                  </a:lnTo>
                  <a:lnTo>
                    <a:pt x="578" y="2393"/>
                  </a:lnTo>
                  <a:lnTo>
                    <a:pt x="580" y="2396"/>
                  </a:lnTo>
                  <a:lnTo>
                    <a:pt x="585" y="2405"/>
                  </a:lnTo>
                  <a:lnTo>
                    <a:pt x="593" y="2418"/>
                  </a:lnTo>
                  <a:lnTo>
                    <a:pt x="605" y="2433"/>
                  </a:lnTo>
                  <a:lnTo>
                    <a:pt x="619" y="2451"/>
                  </a:lnTo>
                  <a:lnTo>
                    <a:pt x="637" y="2470"/>
                  </a:lnTo>
                  <a:lnTo>
                    <a:pt x="658" y="2491"/>
                  </a:lnTo>
                  <a:lnTo>
                    <a:pt x="683" y="2512"/>
                  </a:lnTo>
                  <a:lnTo>
                    <a:pt x="711" y="2532"/>
                  </a:lnTo>
                  <a:lnTo>
                    <a:pt x="742" y="2551"/>
                  </a:lnTo>
                  <a:lnTo>
                    <a:pt x="778" y="2568"/>
                  </a:lnTo>
                  <a:lnTo>
                    <a:pt x="817" y="2582"/>
                  </a:lnTo>
                  <a:lnTo>
                    <a:pt x="835" y="2674"/>
                  </a:lnTo>
                  <a:lnTo>
                    <a:pt x="857" y="2769"/>
                  </a:lnTo>
                  <a:lnTo>
                    <a:pt x="882" y="2867"/>
                  </a:lnTo>
                  <a:lnTo>
                    <a:pt x="911" y="2967"/>
                  </a:lnTo>
                  <a:lnTo>
                    <a:pt x="944" y="3071"/>
                  </a:lnTo>
                  <a:lnTo>
                    <a:pt x="981" y="3178"/>
                  </a:lnTo>
                  <a:lnTo>
                    <a:pt x="1022" y="3288"/>
                  </a:lnTo>
                  <a:lnTo>
                    <a:pt x="1068" y="3402"/>
                  </a:lnTo>
                  <a:lnTo>
                    <a:pt x="1089" y="3441"/>
                  </a:lnTo>
                  <a:lnTo>
                    <a:pt x="1064" y="3443"/>
                  </a:lnTo>
                  <a:lnTo>
                    <a:pt x="1040" y="3444"/>
                  </a:lnTo>
                  <a:lnTo>
                    <a:pt x="1001" y="3442"/>
                  </a:lnTo>
                  <a:lnTo>
                    <a:pt x="962" y="3435"/>
                  </a:lnTo>
                  <a:lnTo>
                    <a:pt x="926" y="3424"/>
                  </a:lnTo>
                  <a:lnTo>
                    <a:pt x="892" y="3410"/>
                  </a:lnTo>
                  <a:lnTo>
                    <a:pt x="860" y="3392"/>
                  </a:lnTo>
                  <a:lnTo>
                    <a:pt x="831" y="3369"/>
                  </a:lnTo>
                  <a:lnTo>
                    <a:pt x="805" y="3343"/>
                  </a:lnTo>
                  <a:lnTo>
                    <a:pt x="801" y="3338"/>
                  </a:lnTo>
                  <a:lnTo>
                    <a:pt x="779" y="3313"/>
                  </a:lnTo>
                  <a:lnTo>
                    <a:pt x="713" y="3236"/>
                  </a:lnTo>
                  <a:lnTo>
                    <a:pt x="651" y="3161"/>
                  </a:lnTo>
                  <a:lnTo>
                    <a:pt x="594" y="3087"/>
                  </a:lnTo>
                  <a:lnTo>
                    <a:pt x="540" y="3015"/>
                  </a:lnTo>
                  <a:lnTo>
                    <a:pt x="490" y="2944"/>
                  </a:lnTo>
                  <a:lnTo>
                    <a:pt x="444" y="2872"/>
                  </a:lnTo>
                  <a:lnTo>
                    <a:pt x="401" y="2801"/>
                  </a:lnTo>
                  <a:lnTo>
                    <a:pt x="363" y="2729"/>
                  </a:lnTo>
                  <a:lnTo>
                    <a:pt x="330" y="2656"/>
                  </a:lnTo>
                  <a:lnTo>
                    <a:pt x="300" y="2582"/>
                  </a:lnTo>
                  <a:lnTo>
                    <a:pt x="274" y="2507"/>
                  </a:lnTo>
                  <a:lnTo>
                    <a:pt x="252" y="2430"/>
                  </a:lnTo>
                  <a:lnTo>
                    <a:pt x="234" y="2350"/>
                  </a:lnTo>
                  <a:lnTo>
                    <a:pt x="221" y="2267"/>
                  </a:lnTo>
                  <a:lnTo>
                    <a:pt x="211" y="2181"/>
                  </a:lnTo>
                  <a:lnTo>
                    <a:pt x="205" y="2092"/>
                  </a:lnTo>
                  <a:lnTo>
                    <a:pt x="204" y="1998"/>
                  </a:lnTo>
                  <a:lnTo>
                    <a:pt x="164" y="1975"/>
                  </a:lnTo>
                  <a:lnTo>
                    <a:pt x="129" y="1948"/>
                  </a:lnTo>
                  <a:lnTo>
                    <a:pt x="96" y="1917"/>
                  </a:lnTo>
                  <a:lnTo>
                    <a:pt x="68" y="1882"/>
                  </a:lnTo>
                  <a:lnTo>
                    <a:pt x="44" y="1843"/>
                  </a:lnTo>
                  <a:lnTo>
                    <a:pt x="25" y="1802"/>
                  </a:lnTo>
                  <a:lnTo>
                    <a:pt x="11" y="1759"/>
                  </a:lnTo>
                  <a:lnTo>
                    <a:pt x="2" y="1713"/>
                  </a:lnTo>
                  <a:lnTo>
                    <a:pt x="0" y="1667"/>
                  </a:lnTo>
                  <a:lnTo>
                    <a:pt x="2" y="1621"/>
                  </a:lnTo>
                  <a:lnTo>
                    <a:pt x="11" y="1575"/>
                  </a:lnTo>
                  <a:lnTo>
                    <a:pt x="25" y="1530"/>
                  </a:lnTo>
                  <a:lnTo>
                    <a:pt x="44" y="1489"/>
                  </a:lnTo>
                  <a:lnTo>
                    <a:pt x="69" y="1450"/>
                  </a:lnTo>
                  <a:lnTo>
                    <a:pt x="98" y="1414"/>
                  </a:lnTo>
                  <a:lnTo>
                    <a:pt x="80" y="1367"/>
                  </a:lnTo>
                  <a:lnTo>
                    <a:pt x="67" y="1317"/>
                  </a:lnTo>
                  <a:lnTo>
                    <a:pt x="58" y="1267"/>
                  </a:lnTo>
                  <a:lnTo>
                    <a:pt x="55" y="1216"/>
                  </a:lnTo>
                  <a:lnTo>
                    <a:pt x="58" y="1162"/>
                  </a:lnTo>
                  <a:lnTo>
                    <a:pt x="67" y="1109"/>
                  </a:lnTo>
                  <a:lnTo>
                    <a:pt x="81" y="1059"/>
                  </a:lnTo>
                  <a:lnTo>
                    <a:pt x="100" y="1011"/>
                  </a:lnTo>
                  <a:lnTo>
                    <a:pt x="124" y="967"/>
                  </a:lnTo>
                  <a:lnTo>
                    <a:pt x="152" y="924"/>
                  </a:lnTo>
                  <a:lnTo>
                    <a:pt x="185" y="886"/>
                  </a:lnTo>
                  <a:lnTo>
                    <a:pt x="221" y="852"/>
                  </a:lnTo>
                  <a:lnTo>
                    <a:pt x="261" y="820"/>
                  </a:lnTo>
                  <a:lnTo>
                    <a:pt x="304" y="793"/>
                  </a:lnTo>
                  <a:lnTo>
                    <a:pt x="350" y="771"/>
                  </a:lnTo>
                  <a:lnTo>
                    <a:pt x="398" y="754"/>
                  </a:lnTo>
                  <a:lnTo>
                    <a:pt x="450" y="742"/>
                  </a:lnTo>
                  <a:lnTo>
                    <a:pt x="448" y="708"/>
                  </a:lnTo>
                  <a:lnTo>
                    <a:pt x="451" y="658"/>
                  </a:lnTo>
                  <a:lnTo>
                    <a:pt x="460" y="609"/>
                  </a:lnTo>
                  <a:lnTo>
                    <a:pt x="474" y="562"/>
                  </a:lnTo>
                  <a:lnTo>
                    <a:pt x="493" y="518"/>
                  </a:lnTo>
                  <a:lnTo>
                    <a:pt x="517" y="476"/>
                  </a:lnTo>
                  <a:lnTo>
                    <a:pt x="545" y="438"/>
                  </a:lnTo>
                  <a:lnTo>
                    <a:pt x="578" y="402"/>
                  </a:lnTo>
                  <a:lnTo>
                    <a:pt x="614" y="371"/>
                  </a:lnTo>
                  <a:lnTo>
                    <a:pt x="654" y="343"/>
                  </a:lnTo>
                  <a:lnTo>
                    <a:pt x="696" y="321"/>
                  </a:lnTo>
                  <a:lnTo>
                    <a:pt x="741" y="303"/>
                  </a:lnTo>
                  <a:lnTo>
                    <a:pt x="789" y="290"/>
                  </a:lnTo>
                  <a:lnTo>
                    <a:pt x="799" y="247"/>
                  </a:lnTo>
                  <a:lnTo>
                    <a:pt x="814" y="205"/>
                  </a:lnTo>
                  <a:lnTo>
                    <a:pt x="833" y="166"/>
                  </a:lnTo>
                  <a:lnTo>
                    <a:pt x="858" y="130"/>
                  </a:lnTo>
                  <a:lnTo>
                    <a:pt x="886" y="99"/>
                  </a:lnTo>
                  <a:lnTo>
                    <a:pt x="919" y="69"/>
                  </a:lnTo>
                  <a:lnTo>
                    <a:pt x="956" y="45"/>
                  </a:lnTo>
                  <a:lnTo>
                    <a:pt x="995" y="26"/>
                  </a:lnTo>
                  <a:lnTo>
                    <a:pt x="1036" y="12"/>
                  </a:lnTo>
                  <a:lnTo>
                    <a:pt x="1080" y="3"/>
                  </a:lnTo>
                  <a:lnTo>
                    <a:pt x="1126" y="0"/>
                  </a:lnTo>
                  <a:lnTo>
                    <a:pt x="1165" y="2"/>
                  </a:lnTo>
                  <a:lnTo>
                    <a:pt x="1204" y="10"/>
                  </a:lnTo>
                  <a:lnTo>
                    <a:pt x="1240" y="20"/>
                  </a:lnTo>
                  <a:lnTo>
                    <a:pt x="1277" y="37"/>
                  </a:lnTo>
                  <a:lnTo>
                    <a:pt x="1311" y="56"/>
                  </a:lnTo>
                  <a:lnTo>
                    <a:pt x="1343" y="37"/>
                  </a:lnTo>
                  <a:lnTo>
                    <a:pt x="1377" y="20"/>
                  </a:lnTo>
                  <a:lnTo>
                    <a:pt x="1412" y="10"/>
                  </a:lnTo>
                  <a:lnTo>
                    <a:pt x="1450" y="2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8159440" y="4286250"/>
            <a:ext cx="541338" cy="438150"/>
            <a:chOff x="8185150" y="4286250"/>
            <a:chExt cx="541338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6" name="Freeform 259"/>
            <p:cNvSpPr>
              <a:spLocks noEditPoints="1"/>
            </p:cNvSpPr>
            <p:nvPr/>
          </p:nvSpPr>
          <p:spPr bwMode="auto">
            <a:xfrm>
              <a:off x="8253413" y="4551363"/>
              <a:ext cx="219075" cy="173037"/>
            </a:xfrm>
            <a:custGeom>
              <a:avLst/>
              <a:gdLst>
                <a:gd name="T0" fmla="*/ 245 w 1375"/>
                <a:gd name="T1" fmla="*/ 875 h 1093"/>
                <a:gd name="T2" fmla="*/ 555 w 1375"/>
                <a:gd name="T3" fmla="*/ 966 h 1093"/>
                <a:gd name="T4" fmla="*/ 941 w 1375"/>
                <a:gd name="T5" fmla="*/ 947 h 1093"/>
                <a:gd name="T6" fmla="*/ 1196 w 1375"/>
                <a:gd name="T7" fmla="*/ 824 h 1093"/>
                <a:gd name="T8" fmla="*/ 1214 w 1375"/>
                <a:gd name="T9" fmla="*/ 761 h 1093"/>
                <a:gd name="T10" fmla="*/ 1062 w 1375"/>
                <a:gd name="T11" fmla="*/ 836 h 1093"/>
                <a:gd name="T12" fmla="*/ 884 w 1375"/>
                <a:gd name="T13" fmla="*/ 877 h 1093"/>
                <a:gd name="T14" fmla="*/ 587 w 1375"/>
                <a:gd name="T15" fmla="*/ 888 h 1093"/>
                <a:gd name="T16" fmla="*/ 365 w 1375"/>
                <a:gd name="T17" fmla="*/ 851 h 1093"/>
                <a:gd name="T18" fmla="*/ 192 w 1375"/>
                <a:gd name="T19" fmla="*/ 780 h 1093"/>
                <a:gd name="T20" fmla="*/ 342 w 1375"/>
                <a:gd name="T21" fmla="*/ 532 h 1093"/>
                <a:gd name="T22" fmla="*/ 289 w 1375"/>
                <a:gd name="T23" fmla="*/ 603 h 1093"/>
                <a:gd name="T24" fmla="*/ 373 w 1375"/>
                <a:gd name="T25" fmla="*/ 619 h 1093"/>
                <a:gd name="T26" fmla="*/ 393 w 1375"/>
                <a:gd name="T27" fmla="*/ 539 h 1093"/>
                <a:gd name="T28" fmla="*/ 833 w 1375"/>
                <a:gd name="T29" fmla="*/ 550 h 1093"/>
                <a:gd name="T30" fmla="*/ 847 w 1375"/>
                <a:gd name="T31" fmla="*/ 660 h 1093"/>
                <a:gd name="T32" fmla="*/ 973 w 1375"/>
                <a:gd name="T33" fmla="*/ 666 h 1093"/>
                <a:gd name="T34" fmla="*/ 974 w 1375"/>
                <a:gd name="T35" fmla="*/ 566 h 1093"/>
                <a:gd name="T36" fmla="*/ 564 w 1375"/>
                <a:gd name="T37" fmla="*/ 445 h 1093"/>
                <a:gd name="T38" fmla="*/ 531 w 1375"/>
                <a:gd name="T39" fmla="*/ 510 h 1093"/>
                <a:gd name="T40" fmla="*/ 623 w 1375"/>
                <a:gd name="T41" fmla="*/ 510 h 1093"/>
                <a:gd name="T42" fmla="*/ 598 w 1375"/>
                <a:gd name="T43" fmla="*/ 445 h 1093"/>
                <a:gd name="T44" fmla="*/ 961 w 1375"/>
                <a:gd name="T45" fmla="*/ 357 h 1093"/>
                <a:gd name="T46" fmla="*/ 986 w 1375"/>
                <a:gd name="T47" fmla="*/ 453 h 1093"/>
                <a:gd name="T48" fmla="*/ 1126 w 1375"/>
                <a:gd name="T49" fmla="*/ 476 h 1093"/>
                <a:gd name="T50" fmla="*/ 1148 w 1375"/>
                <a:gd name="T51" fmla="*/ 383 h 1093"/>
                <a:gd name="T52" fmla="*/ 349 w 1375"/>
                <a:gd name="T53" fmla="*/ 296 h 1093"/>
                <a:gd name="T54" fmla="*/ 230 w 1375"/>
                <a:gd name="T55" fmla="*/ 365 h 1093"/>
                <a:gd name="T56" fmla="*/ 287 w 1375"/>
                <a:gd name="T57" fmla="*/ 440 h 1093"/>
                <a:gd name="T58" fmla="*/ 416 w 1375"/>
                <a:gd name="T59" fmla="*/ 399 h 1093"/>
                <a:gd name="T60" fmla="*/ 407 w 1375"/>
                <a:gd name="T61" fmla="*/ 311 h 1093"/>
                <a:gd name="T62" fmla="*/ 639 w 1375"/>
                <a:gd name="T63" fmla="*/ 243 h 1093"/>
                <a:gd name="T64" fmla="*/ 598 w 1375"/>
                <a:gd name="T65" fmla="*/ 326 h 1093"/>
                <a:gd name="T66" fmla="*/ 710 w 1375"/>
                <a:gd name="T67" fmla="*/ 363 h 1093"/>
                <a:gd name="T68" fmla="*/ 782 w 1375"/>
                <a:gd name="T69" fmla="*/ 296 h 1093"/>
                <a:gd name="T70" fmla="*/ 685 w 1375"/>
                <a:gd name="T71" fmla="*/ 235 h 1093"/>
                <a:gd name="T72" fmla="*/ 867 w 1375"/>
                <a:gd name="T73" fmla="*/ 234 h 1093"/>
                <a:gd name="T74" fmla="*/ 934 w 1375"/>
                <a:gd name="T75" fmla="*/ 263 h 1093"/>
                <a:gd name="T76" fmla="*/ 945 w 1375"/>
                <a:gd name="T77" fmla="*/ 218 h 1093"/>
                <a:gd name="T78" fmla="*/ 479 w 1375"/>
                <a:gd name="T79" fmla="*/ 211 h 1093"/>
                <a:gd name="T80" fmla="*/ 472 w 1375"/>
                <a:gd name="T81" fmla="*/ 259 h 1093"/>
                <a:gd name="T82" fmla="*/ 545 w 1375"/>
                <a:gd name="T83" fmla="*/ 244 h 1093"/>
                <a:gd name="T84" fmla="*/ 507 w 1375"/>
                <a:gd name="T85" fmla="*/ 206 h 1093"/>
                <a:gd name="T86" fmla="*/ 1015 w 1375"/>
                <a:gd name="T87" fmla="*/ 48 h 1093"/>
                <a:gd name="T88" fmla="*/ 1282 w 1375"/>
                <a:gd name="T89" fmla="*/ 226 h 1093"/>
                <a:gd name="T90" fmla="*/ 1375 w 1375"/>
                <a:gd name="T91" fmla="*/ 463 h 1093"/>
                <a:gd name="T92" fmla="*/ 1374 w 1375"/>
                <a:gd name="T93" fmla="*/ 668 h 1093"/>
                <a:gd name="T94" fmla="*/ 1290 w 1375"/>
                <a:gd name="T95" fmla="*/ 899 h 1093"/>
                <a:gd name="T96" fmla="*/ 1021 w 1375"/>
                <a:gd name="T97" fmla="*/ 1051 h 1093"/>
                <a:gd name="T98" fmla="*/ 615 w 1375"/>
                <a:gd name="T99" fmla="*/ 1092 h 1093"/>
                <a:gd name="T100" fmla="*/ 248 w 1375"/>
                <a:gd name="T101" fmla="*/ 1012 h 1093"/>
                <a:gd name="T102" fmla="*/ 36 w 1375"/>
                <a:gd name="T103" fmla="*/ 828 h 1093"/>
                <a:gd name="T104" fmla="*/ 17 w 1375"/>
                <a:gd name="T105" fmla="*/ 581 h 1093"/>
                <a:gd name="T106" fmla="*/ 12 w 1375"/>
                <a:gd name="T107" fmla="*/ 391 h 1093"/>
                <a:gd name="T108" fmla="*/ 166 w 1375"/>
                <a:gd name="T109" fmla="*/ 153 h 1093"/>
                <a:gd name="T110" fmla="*/ 482 w 1375"/>
                <a:gd name="T111" fmla="*/ 18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5" h="1093">
                  <a:moveTo>
                    <a:pt x="127" y="736"/>
                  </a:moveTo>
                  <a:lnTo>
                    <a:pt x="138" y="767"/>
                  </a:lnTo>
                  <a:lnTo>
                    <a:pt x="156" y="795"/>
                  </a:lnTo>
                  <a:lnTo>
                    <a:pt x="179" y="824"/>
                  </a:lnTo>
                  <a:lnTo>
                    <a:pt x="209" y="851"/>
                  </a:lnTo>
                  <a:lnTo>
                    <a:pt x="245" y="875"/>
                  </a:lnTo>
                  <a:lnTo>
                    <a:pt x="285" y="897"/>
                  </a:lnTo>
                  <a:lnTo>
                    <a:pt x="331" y="917"/>
                  </a:lnTo>
                  <a:lnTo>
                    <a:pt x="380" y="934"/>
                  </a:lnTo>
                  <a:lnTo>
                    <a:pt x="434" y="947"/>
                  </a:lnTo>
                  <a:lnTo>
                    <a:pt x="493" y="959"/>
                  </a:lnTo>
                  <a:lnTo>
                    <a:pt x="555" y="966"/>
                  </a:lnTo>
                  <a:lnTo>
                    <a:pt x="620" y="971"/>
                  </a:lnTo>
                  <a:lnTo>
                    <a:pt x="688" y="972"/>
                  </a:lnTo>
                  <a:lnTo>
                    <a:pt x="757" y="971"/>
                  </a:lnTo>
                  <a:lnTo>
                    <a:pt x="821" y="966"/>
                  </a:lnTo>
                  <a:lnTo>
                    <a:pt x="883" y="959"/>
                  </a:lnTo>
                  <a:lnTo>
                    <a:pt x="941" y="947"/>
                  </a:lnTo>
                  <a:lnTo>
                    <a:pt x="995" y="934"/>
                  </a:lnTo>
                  <a:lnTo>
                    <a:pt x="1045" y="917"/>
                  </a:lnTo>
                  <a:lnTo>
                    <a:pt x="1090" y="897"/>
                  </a:lnTo>
                  <a:lnTo>
                    <a:pt x="1131" y="875"/>
                  </a:lnTo>
                  <a:lnTo>
                    <a:pt x="1167" y="851"/>
                  </a:lnTo>
                  <a:lnTo>
                    <a:pt x="1196" y="824"/>
                  </a:lnTo>
                  <a:lnTo>
                    <a:pt x="1221" y="795"/>
                  </a:lnTo>
                  <a:lnTo>
                    <a:pt x="1238" y="767"/>
                  </a:lnTo>
                  <a:lnTo>
                    <a:pt x="1249" y="736"/>
                  </a:lnTo>
                  <a:lnTo>
                    <a:pt x="1245" y="739"/>
                  </a:lnTo>
                  <a:lnTo>
                    <a:pt x="1241" y="742"/>
                  </a:lnTo>
                  <a:lnTo>
                    <a:pt x="1214" y="761"/>
                  </a:lnTo>
                  <a:lnTo>
                    <a:pt x="1184" y="780"/>
                  </a:lnTo>
                  <a:lnTo>
                    <a:pt x="1152" y="799"/>
                  </a:lnTo>
                  <a:lnTo>
                    <a:pt x="1134" y="806"/>
                  </a:lnTo>
                  <a:lnTo>
                    <a:pt x="1116" y="815"/>
                  </a:lnTo>
                  <a:lnTo>
                    <a:pt x="1090" y="825"/>
                  </a:lnTo>
                  <a:lnTo>
                    <a:pt x="1062" y="836"/>
                  </a:lnTo>
                  <a:lnTo>
                    <a:pt x="1038" y="844"/>
                  </a:lnTo>
                  <a:lnTo>
                    <a:pt x="1011" y="851"/>
                  </a:lnTo>
                  <a:lnTo>
                    <a:pt x="992" y="856"/>
                  </a:lnTo>
                  <a:lnTo>
                    <a:pt x="972" y="861"/>
                  </a:lnTo>
                  <a:lnTo>
                    <a:pt x="924" y="871"/>
                  </a:lnTo>
                  <a:lnTo>
                    <a:pt x="884" y="877"/>
                  </a:lnTo>
                  <a:lnTo>
                    <a:pt x="824" y="885"/>
                  </a:lnTo>
                  <a:lnTo>
                    <a:pt x="790" y="888"/>
                  </a:lnTo>
                  <a:lnTo>
                    <a:pt x="739" y="890"/>
                  </a:lnTo>
                  <a:lnTo>
                    <a:pt x="688" y="891"/>
                  </a:lnTo>
                  <a:lnTo>
                    <a:pt x="636" y="890"/>
                  </a:lnTo>
                  <a:lnTo>
                    <a:pt x="587" y="888"/>
                  </a:lnTo>
                  <a:lnTo>
                    <a:pt x="551" y="885"/>
                  </a:lnTo>
                  <a:lnTo>
                    <a:pt x="491" y="877"/>
                  </a:lnTo>
                  <a:lnTo>
                    <a:pt x="452" y="871"/>
                  </a:lnTo>
                  <a:lnTo>
                    <a:pt x="403" y="861"/>
                  </a:lnTo>
                  <a:lnTo>
                    <a:pt x="384" y="856"/>
                  </a:lnTo>
                  <a:lnTo>
                    <a:pt x="365" y="851"/>
                  </a:lnTo>
                  <a:lnTo>
                    <a:pt x="340" y="844"/>
                  </a:lnTo>
                  <a:lnTo>
                    <a:pt x="316" y="837"/>
                  </a:lnTo>
                  <a:lnTo>
                    <a:pt x="286" y="826"/>
                  </a:lnTo>
                  <a:lnTo>
                    <a:pt x="258" y="814"/>
                  </a:lnTo>
                  <a:lnTo>
                    <a:pt x="224" y="799"/>
                  </a:lnTo>
                  <a:lnTo>
                    <a:pt x="192" y="780"/>
                  </a:lnTo>
                  <a:lnTo>
                    <a:pt x="162" y="762"/>
                  </a:lnTo>
                  <a:lnTo>
                    <a:pt x="135" y="742"/>
                  </a:lnTo>
                  <a:lnTo>
                    <a:pt x="131" y="739"/>
                  </a:lnTo>
                  <a:lnTo>
                    <a:pt x="127" y="736"/>
                  </a:lnTo>
                  <a:close/>
                  <a:moveTo>
                    <a:pt x="361" y="529"/>
                  </a:moveTo>
                  <a:lnTo>
                    <a:pt x="342" y="532"/>
                  </a:lnTo>
                  <a:lnTo>
                    <a:pt x="325" y="539"/>
                  </a:lnTo>
                  <a:lnTo>
                    <a:pt x="308" y="549"/>
                  </a:lnTo>
                  <a:lnTo>
                    <a:pt x="297" y="563"/>
                  </a:lnTo>
                  <a:lnTo>
                    <a:pt x="288" y="578"/>
                  </a:lnTo>
                  <a:lnTo>
                    <a:pt x="286" y="592"/>
                  </a:lnTo>
                  <a:lnTo>
                    <a:pt x="289" y="603"/>
                  </a:lnTo>
                  <a:lnTo>
                    <a:pt x="295" y="614"/>
                  </a:lnTo>
                  <a:lnTo>
                    <a:pt x="306" y="622"/>
                  </a:lnTo>
                  <a:lnTo>
                    <a:pt x="318" y="627"/>
                  </a:lnTo>
                  <a:lnTo>
                    <a:pt x="335" y="630"/>
                  </a:lnTo>
                  <a:lnTo>
                    <a:pt x="355" y="626"/>
                  </a:lnTo>
                  <a:lnTo>
                    <a:pt x="373" y="619"/>
                  </a:lnTo>
                  <a:lnTo>
                    <a:pt x="389" y="609"/>
                  </a:lnTo>
                  <a:lnTo>
                    <a:pt x="401" y="594"/>
                  </a:lnTo>
                  <a:lnTo>
                    <a:pt x="407" y="578"/>
                  </a:lnTo>
                  <a:lnTo>
                    <a:pt x="408" y="563"/>
                  </a:lnTo>
                  <a:lnTo>
                    <a:pt x="403" y="549"/>
                  </a:lnTo>
                  <a:lnTo>
                    <a:pt x="393" y="539"/>
                  </a:lnTo>
                  <a:lnTo>
                    <a:pt x="378" y="532"/>
                  </a:lnTo>
                  <a:lnTo>
                    <a:pt x="361" y="529"/>
                  </a:lnTo>
                  <a:close/>
                  <a:moveTo>
                    <a:pt x="892" y="529"/>
                  </a:moveTo>
                  <a:lnTo>
                    <a:pt x="870" y="532"/>
                  </a:lnTo>
                  <a:lnTo>
                    <a:pt x="850" y="540"/>
                  </a:lnTo>
                  <a:lnTo>
                    <a:pt x="833" y="550"/>
                  </a:lnTo>
                  <a:lnTo>
                    <a:pt x="821" y="566"/>
                  </a:lnTo>
                  <a:lnTo>
                    <a:pt x="815" y="584"/>
                  </a:lnTo>
                  <a:lnTo>
                    <a:pt x="814" y="603"/>
                  </a:lnTo>
                  <a:lnTo>
                    <a:pt x="819" y="624"/>
                  </a:lnTo>
                  <a:lnTo>
                    <a:pt x="830" y="643"/>
                  </a:lnTo>
                  <a:lnTo>
                    <a:pt x="847" y="660"/>
                  </a:lnTo>
                  <a:lnTo>
                    <a:pt x="868" y="673"/>
                  </a:lnTo>
                  <a:lnTo>
                    <a:pt x="891" y="682"/>
                  </a:lnTo>
                  <a:lnTo>
                    <a:pt x="917" y="684"/>
                  </a:lnTo>
                  <a:lnTo>
                    <a:pt x="939" y="682"/>
                  </a:lnTo>
                  <a:lnTo>
                    <a:pt x="958" y="676"/>
                  </a:lnTo>
                  <a:lnTo>
                    <a:pt x="973" y="666"/>
                  </a:lnTo>
                  <a:lnTo>
                    <a:pt x="986" y="654"/>
                  </a:lnTo>
                  <a:lnTo>
                    <a:pt x="993" y="638"/>
                  </a:lnTo>
                  <a:lnTo>
                    <a:pt x="996" y="621"/>
                  </a:lnTo>
                  <a:lnTo>
                    <a:pt x="995" y="603"/>
                  </a:lnTo>
                  <a:lnTo>
                    <a:pt x="988" y="584"/>
                  </a:lnTo>
                  <a:lnTo>
                    <a:pt x="974" y="566"/>
                  </a:lnTo>
                  <a:lnTo>
                    <a:pt x="958" y="550"/>
                  </a:lnTo>
                  <a:lnTo>
                    <a:pt x="938" y="540"/>
                  </a:lnTo>
                  <a:lnTo>
                    <a:pt x="915" y="532"/>
                  </a:lnTo>
                  <a:lnTo>
                    <a:pt x="892" y="529"/>
                  </a:lnTo>
                  <a:close/>
                  <a:moveTo>
                    <a:pt x="582" y="442"/>
                  </a:moveTo>
                  <a:lnTo>
                    <a:pt x="564" y="445"/>
                  </a:lnTo>
                  <a:lnTo>
                    <a:pt x="548" y="450"/>
                  </a:lnTo>
                  <a:lnTo>
                    <a:pt x="536" y="459"/>
                  </a:lnTo>
                  <a:lnTo>
                    <a:pt x="527" y="471"/>
                  </a:lnTo>
                  <a:lnTo>
                    <a:pt x="522" y="484"/>
                  </a:lnTo>
                  <a:lnTo>
                    <a:pt x="525" y="499"/>
                  </a:lnTo>
                  <a:lnTo>
                    <a:pt x="531" y="510"/>
                  </a:lnTo>
                  <a:lnTo>
                    <a:pt x="542" y="521"/>
                  </a:lnTo>
                  <a:lnTo>
                    <a:pt x="558" y="527"/>
                  </a:lnTo>
                  <a:lnTo>
                    <a:pt x="575" y="529"/>
                  </a:lnTo>
                  <a:lnTo>
                    <a:pt x="594" y="527"/>
                  </a:lnTo>
                  <a:lnTo>
                    <a:pt x="610" y="521"/>
                  </a:lnTo>
                  <a:lnTo>
                    <a:pt x="623" y="510"/>
                  </a:lnTo>
                  <a:lnTo>
                    <a:pt x="631" y="499"/>
                  </a:lnTo>
                  <a:lnTo>
                    <a:pt x="634" y="484"/>
                  </a:lnTo>
                  <a:lnTo>
                    <a:pt x="631" y="471"/>
                  </a:lnTo>
                  <a:lnTo>
                    <a:pt x="624" y="459"/>
                  </a:lnTo>
                  <a:lnTo>
                    <a:pt x="613" y="450"/>
                  </a:lnTo>
                  <a:lnTo>
                    <a:pt x="598" y="445"/>
                  </a:lnTo>
                  <a:lnTo>
                    <a:pt x="582" y="442"/>
                  </a:lnTo>
                  <a:close/>
                  <a:moveTo>
                    <a:pt x="1032" y="330"/>
                  </a:moveTo>
                  <a:lnTo>
                    <a:pt x="1011" y="332"/>
                  </a:lnTo>
                  <a:lnTo>
                    <a:pt x="991" y="337"/>
                  </a:lnTo>
                  <a:lnTo>
                    <a:pt x="974" y="345"/>
                  </a:lnTo>
                  <a:lnTo>
                    <a:pt x="961" y="357"/>
                  </a:lnTo>
                  <a:lnTo>
                    <a:pt x="953" y="370"/>
                  </a:lnTo>
                  <a:lnTo>
                    <a:pt x="948" y="385"/>
                  </a:lnTo>
                  <a:lnTo>
                    <a:pt x="949" y="403"/>
                  </a:lnTo>
                  <a:lnTo>
                    <a:pt x="957" y="420"/>
                  </a:lnTo>
                  <a:lnTo>
                    <a:pt x="969" y="438"/>
                  </a:lnTo>
                  <a:lnTo>
                    <a:pt x="986" y="453"/>
                  </a:lnTo>
                  <a:lnTo>
                    <a:pt x="1006" y="465"/>
                  </a:lnTo>
                  <a:lnTo>
                    <a:pt x="1029" y="476"/>
                  </a:lnTo>
                  <a:lnTo>
                    <a:pt x="1054" y="482"/>
                  </a:lnTo>
                  <a:lnTo>
                    <a:pt x="1080" y="484"/>
                  </a:lnTo>
                  <a:lnTo>
                    <a:pt x="1105" y="482"/>
                  </a:lnTo>
                  <a:lnTo>
                    <a:pt x="1126" y="476"/>
                  </a:lnTo>
                  <a:lnTo>
                    <a:pt x="1142" y="465"/>
                  </a:lnTo>
                  <a:lnTo>
                    <a:pt x="1155" y="453"/>
                  </a:lnTo>
                  <a:lnTo>
                    <a:pt x="1162" y="438"/>
                  </a:lnTo>
                  <a:lnTo>
                    <a:pt x="1164" y="420"/>
                  </a:lnTo>
                  <a:lnTo>
                    <a:pt x="1160" y="403"/>
                  </a:lnTo>
                  <a:lnTo>
                    <a:pt x="1148" y="383"/>
                  </a:lnTo>
                  <a:lnTo>
                    <a:pt x="1132" y="365"/>
                  </a:lnTo>
                  <a:lnTo>
                    <a:pt x="1110" y="350"/>
                  </a:lnTo>
                  <a:lnTo>
                    <a:pt x="1086" y="339"/>
                  </a:lnTo>
                  <a:lnTo>
                    <a:pt x="1059" y="332"/>
                  </a:lnTo>
                  <a:lnTo>
                    <a:pt x="1032" y="330"/>
                  </a:lnTo>
                  <a:close/>
                  <a:moveTo>
                    <a:pt x="349" y="296"/>
                  </a:moveTo>
                  <a:lnTo>
                    <a:pt x="323" y="298"/>
                  </a:lnTo>
                  <a:lnTo>
                    <a:pt x="299" y="305"/>
                  </a:lnTo>
                  <a:lnTo>
                    <a:pt x="275" y="316"/>
                  </a:lnTo>
                  <a:lnTo>
                    <a:pt x="255" y="330"/>
                  </a:lnTo>
                  <a:lnTo>
                    <a:pt x="240" y="346"/>
                  </a:lnTo>
                  <a:lnTo>
                    <a:pt x="230" y="365"/>
                  </a:lnTo>
                  <a:lnTo>
                    <a:pt x="227" y="383"/>
                  </a:lnTo>
                  <a:lnTo>
                    <a:pt x="229" y="399"/>
                  </a:lnTo>
                  <a:lnTo>
                    <a:pt x="237" y="413"/>
                  </a:lnTo>
                  <a:lnTo>
                    <a:pt x="250" y="425"/>
                  </a:lnTo>
                  <a:lnTo>
                    <a:pt x="266" y="434"/>
                  </a:lnTo>
                  <a:lnTo>
                    <a:pt x="287" y="440"/>
                  </a:lnTo>
                  <a:lnTo>
                    <a:pt x="311" y="442"/>
                  </a:lnTo>
                  <a:lnTo>
                    <a:pt x="336" y="440"/>
                  </a:lnTo>
                  <a:lnTo>
                    <a:pt x="360" y="434"/>
                  </a:lnTo>
                  <a:lnTo>
                    <a:pt x="382" y="425"/>
                  </a:lnTo>
                  <a:lnTo>
                    <a:pt x="401" y="413"/>
                  </a:lnTo>
                  <a:lnTo>
                    <a:pt x="416" y="399"/>
                  </a:lnTo>
                  <a:lnTo>
                    <a:pt x="427" y="383"/>
                  </a:lnTo>
                  <a:lnTo>
                    <a:pt x="433" y="365"/>
                  </a:lnTo>
                  <a:lnTo>
                    <a:pt x="433" y="349"/>
                  </a:lnTo>
                  <a:lnTo>
                    <a:pt x="429" y="335"/>
                  </a:lnTo>
                  <a:lnTo>
                    <a:pt x="420" y="321"/>
                  </a:lnTo>
                  <a:lnTo>
                    <a:pt x="407" y="311"/>
                  </a:lnTo>
                  <a:lnTo>
                    <a:pt x="391" y="303"/>
                  </a:lnTo>
                  <a:lnTo>
                    <a:pt x="371" y="298"/>
                  </a:lnTo>
                  <a:lnTo>
                    <a:pt x="349" y="296"/>
                  </a:lnTo>
                  <a:close/>
                  <a:moveTo>
                    <a:pt x="685" y="235"/>
                  </a:moveTo>
                  <a:lnTo>
                    <a:pt x="660" y="238"/>
                  </a:lnTo>
                  <a:lnTo>
                    <a:pt x="639" y="243"/>
                  </a:lnTo>
                  <a:lnTo>
                    <a:pt x="619" y="252"/>
                  </a:lnTo>
                  <a:lnTo>
                    <a:pt x="604" y="265"/>
                  </a:lnTo>
                  <a:lnTo>
                    <a:pt x="594" y="279"/>
                  </a:lnTo>
                  <a:lnTo>
                    <a:pt x="590" y="296"/>
                  </a:lnTo>
                  <a:lnTo>
                    <a:pt x="592" y="312"/>
                  </a:lnTo>
                  <a:lnTo>
                    <a:pt x="598" y="326"/>
                  </a:lnTo>
                  <a:lnTo>
                    <a:pt x="610" y="339"/>
                  </a:lnTo>
                  <a:lnTo>
                    <a:pt x="625" y="349"/>
                  </a:lnTo>
                  <a:lnTo>
                    <a:pt x="644" y="358"/>
                  </a:lnTo>
                  <a:lnTo>
                    <a:pt x="664" y="363"/>
                  </a:lnTo>
                  <a:lnTo>
                    <a:pt x="687" y="365"/>
                  </a:lnTo>
                  <a:lnTo>
                    <a:pt x="710" y="363"/>
                  </a:lnTo>
                  <a:lnTo>
                    <a:pt x="732" y="358"/>
                  </a:lnTo>
                  <a:lnTo>
                    <a:pt x="749" y="349"/>
                  </a:lnTo>
                  <a:lnTo>
                    <a:pt x="764" y="339"/>
                  </a:lnTo>
                  <a:lnTo>
                    <a:pt x="774" y="326"/>
                  </a:lnTo>
                  <a:lnTo>
                    <a:pt x="781" y="312"/>
                  </a:lnTo>
                  <a:lnTo>
                    <a:pt x="782" y="296"/>
                  </a:lnTo>
                  <a:lnTo>
                    <a:pt x="777" y="279"/>
                  </a:lnTo>
                  <a:lnTo>
                    <a:pt x="766" y="265"/>
                  </a:lnTo>
                  <a:lnTo>
                    <a:pt x="751" y="252"/>
                  </a:lnTo>
                  <a:lnTo>
                    <a:pt x="732" y="243"/>
                  </a:lnTo>
                  <a:lnTo>
                    <a:pt x="709" y="238"/>
                  </a:lnTo>
                  <a:lnTo>
                    <a:pt x="685" y="235"/>
                  </a:lnTo>
                  <a:close/>
                  <a:moveTo>
                    <a:pt x="906" y="206"/>
                  </a:moveTo>
                  <a:lnTo>
                    <a:pt x="892" y="208"/>
                  </a:lnTo>
                  <a:lnTo>
                    <a:pt x="881" y="211"/>
                  </a:lnTo>
                  <a:lnTo>
                    <a:pt x="873" y="218"/>
                  </a:lnTo>
                  <a:lnTo>
                    <a:pt x="868" y="226"/>
                  </a:lnTo>
                  <a:lnTo>
                    <a:pt x="867" y="234"/>
                  </a:lnTo>
                  <a:lnTo>
                    <a:pt x="871" y="244"/>
                  </a:lnTo>
                  <a:lnTo>
                    <a:pt x="879" y="252"/>
                  </a:lnTo>
                  <a:lnTo>
                    <a:pt x="890" y="258"/>
                  </a:lnTo>
                  <a:lnTo>
                    <a:pt x="904" y="263"/>
                  </a:lnTo>
                  <a:lnTo>
                    <a:pt x="919" y="265"/>
                  </a:lnTo>
                  <a:lnTo>
                    <a:pt x="934" y="263"/>
                  </a:lnTo>
                  <a:lnTo>
                    <a:pt x="945" y="258"/>
                  </a:lnTo>
                  <a:lnTo>
                    <a:pt x="954" y="252"/>
                  </a:lnTo>
                  <a:lnTo>
                    <a:pt x="958" y="244"/>
                  </a:lnTo>
                  <a:lnTo>
                    <a:pt x="958" y="234"/>
                  </a:lnTo>
                  <a:lnTo>
                    <a:pt x="954" y="226"/>
                  </a:lnTo>
                  <a:lnTo>
                    <a:pt x="945" y="218"/>
                  </a:lnTo>
                  <a:lnTo>
                    <a:pt x="934" y="211"/>
                  </a:lnTo>
                  <a:lnTo>
                    <a:pt x="920" y="208"/>
                  </a:lnTo>
                  <a:lnTo>
                    <a:pt x="906" y="206"/>
                  </a:lnTo>
                  <a:close/>
                  <a:moveTo>
                    <a:pt x="507" y="206"/>
                  </a:moveTo>
                  <a:lnTo>
                    <a:pt x="492" y="208"/>
                  </a:lnTo>
                  <a:lnTo>
                    <a:pt x="479" y="211"/>
                  </a:lnTo>
                  <a:lnTo>
                    <a:pt x="469" y="218"/>
                  </a:lnTo>
                  <a:lnTo>
                    <a:pt x="461" y="226"/>
                  </a:lnTo>
                  <a:lnTo>
                    <a:pt x="457" y="234"/>
                  </a:lnTo>
                  <a:lnTo>
                    <a:pt x="458" y="244"/>
                  </a:lnTo>
                  <a:lnTo>
                    <a:pt x="463" y="252"/>
                  </a:lnTo>
                  <a:lnTo>
                    <a:pt x="472" y="259"/>
                  </a:lnTo>
                  <a:lnTo>
                    <a:pt x="484" y="264"/>
                  </a:lnTo>
                  <a:lnTo>
                    <a:pt x="499" y="265"/>
                  </a:lnTo>
                  <a:lnTo>
                    <a:pt x="513" y="264"/>
                  </a:lnTo>
                  <a:lnTo>
                    <a:pt x="527" y="259"/>
                  </a:lnTo>
                  <a:lnTo>
                    <a:pt x="537" y="252"/>
                  </a:lnTo>
                  <a:lnTo>
                    <a:pt x="545" y="244"/>
                  </a:lnTo>
                  <a:lnTo>
                    <a:pt x="548" y="234"/>
                  </a:lnTo>
                  <a:lnTo>
                    <a:pt x="547" y="226"/>
                  </a:lnTo>
                  <a:lnTo>
                    <a:pt x="541" y="218"/>
                  </a:lnTo>
                  <a:lnTo>
                    <a:pt x="533" y="211"/>
                  </a:lnTo>
                  <a:lnTo>
                    <a:pt x="520" y="208"/>
                  </a:lnTo>
                  <a:lnTo>
                    <a:pt x="507" y="206"/>
                  </a:lnTo>
                  <a:close/>
                  <a:moveTo>
                    <a:pt x="688" y="0"/>
                  </a:moveTo>
                  <a:lnTo>
                    <a:pt x="760" y="1"/>
                  </a:lnTo>
                  <a:lnTo>
                    <a:pt x="829" y="8"/>
                  </a:lnTo>
                  <a:lnTo>
                    <a:pt x="895" y="18"/>
                  </a:lnTo>
                  <a:lnTo>
                    <a:pt x="957" y="32"/>
                  </a:lnTo>
                  <a:lnTo>
                    <a:pt x="1015" y="48"/>
                  </a:lnTo>
                  <a:lnTo>
                    <a:pt x="1070" y="69"/>
                  </a:lnTo>
                  <a:lnTo>
                    <a:pt x="1121" y="94"/>
                  </a:lnTo>
                  <a:lnTo>
                    <a:pt x="1168" y="121"/>
                  </a:lnTo>
                  <a:lnTo>
                    <a:pt x="1211" y="153"/>
                  </a:lnTo>
                  <a:lnTo>
                    <a:pt x="1249" y="188"/>
                  </a:lnTo>
                  <a:lnTo>
                    <a:pt x="1282" y="226"/>
                  </a:lnTo>
                  <a:lnTo>
                    <a:pt x="1311" y="267"/>
                  </a:lnTo>
                  <a:lnTo>
                    <a:pt x="1335" y="311"/>
                  </a:lnTo>
                  <a:lnTo>
                    <a:pt x="1353" y="353"/>
                  </a:lnTo>
                  <a:lnTo>
                    <a:pt x="1364" y="391"/>
                  </a:lnTo>
                  <a:lnTo>
                    <a:pt x="1372" y="428"/>
                  </a:lnTo>
                  <a:lnTo>
                    <a:pt x="1375" y="463"/>
                  </a:lnTo>
                  <a:lnTo>
                    <a:pt x="1375" y="496"/>
                  </a:lnTo>
                  <a:lnTo>
                    <a:pt x="1373" y="526"/>
                  </a:lnTo>
                  <a:lnTo>
                    <a:pt x="1367" y="555"/>
                  </a:lnTo>
                  <a:lnTo>
                    <a:pt x="1360" y="581"/>
                  </a:lnTo>
                  <a:lnTo>
                    <a:pt x="1370" y="625"/>
                  </a:lnTo>
                  <a:lnTo>
                    <a:pt x="1374" y="668"/>
                  </a:lnTo>
                  <a:lnTo>
                    <a:pt x="1374" y="710"/>
                  </a:lnTo>
                  <a:lnTo>
                    <a:pt x="1368" y="751"/>
                  </a:lnTo>
                  <a:lnTo>
                    <a:pt x="1357" y="791"/>
                  </a:lnTo>
                  <a:lnTo>
                    <a:pt x="1340" y="828"/>
                  </a:lnTo>
                  <a:lnTo>
                    <a:pt x="1318" y="864"/>
                  </a:lnTo>
                  <a:lnTo>
                    <a:pt x="1290" y="899"/>
                  </a:lnTo>
                  <a:lnTo>
                    <a:pt x="1256" y="932"/>
                  </a:lnTo>
                  <a:lnTo>
                    <a:pt x="1219" y="961"/>
                  </a:lnTo>
                  <a:lnTo>
                    <a:pt x="1175" y="988"/>
                  </a:lnTo>
                  <a:lnTo>
                    <a:pt x="1129" y="1012"/>
                  </a:lnTo>
                  <a:lnTo>
                    <a:pt x="1077" y="1033"/>
                  </a:lnTo>
                  <a:lnTo>
                    <a:pt x="1021" y="1051"/>
                  </a:lnTo>
                  <a:lnTo>
                    <a:pt x="961" y="1067"/>
                  </a:lnTo>
                  <a:lnTo>
                    <a:pt x="898" y="1078"/>
                  </a:lnTo>
                  <a:lnTo>
                    <a:pt x="831" y="1086"/>
                  </a:lnTo>
                  <a:lnTo>
                    <a:pt x="761" y="1092"/>
                  </a:lnTo>
                  <a:lnTo>
                    <a:pt x="688" y="1093"/>
                  </a:lnTo>
                  <a:lnTo>
                    <a:pt x="615" y="1092"/>
                  </a:lnTo>
                  <a:lnTo>
                    <a:pt x="545" y="1086"/>
                  </a:lnTo>
                  <a:lnTo>
                    <a:pt x="478" y="1078"/>
                  </a:lnTo>
                  <a:lnTo>
                    <a:pt x="415" y="1067"/>
                  </a:lnTo>
                  <a:lnTo>
                    <a:pt x="356" y="1051"/>
                  </a:lnTo>
                  <a:lnTo>
                    <a:pt x="300" y="1033"/>
                  </a:lnTo>
                  <a:lnTo>
                    <a:pt x="248" y="1012"/>
                  </a:lnTo>
                  <a:lnTo>
                    <a:pt x="200" y="988"/>
                  </a:lnTo>
                  <a:lnTo>
                    <a:pt x="158" y="961"/>
                  </a:lnTo>
                  <a:lnTo>
                    <a:pt x="119" y="932"/>
                  </a:lnTo>
                  <a:lnTo>
                    <a:pt x="86" y="899"/>
                  </a:lnTo>
                  <a:lnTo>
                    <a:pt x="58" y="864"/>
                  </a:lnTo>
                  <a:lnTo>
                    <a:pt x="36" y="828"/>
                  </a:lnTo>
                  <a:lnTo>
                    <a:pt x="20" y="791"/>
                  </a:lnTo>
                  <a:lnTo>
                    <a:pt x="8" y="751"/>
                  </a:lnTo>
                  <a:lnTo>
                    <a:pt x="2" y="710"/>
                  </a:lnTo>
                  <a:lnTo>
                    <a:pt x="1" y="668"/>
                  </a:lnTo>
                  <a:lnTo>
                    <a:pt x="6" y="625"/>
                  </a:lnTo>
                  <a:lnTo>
                    <a:pt x="17" y="581"/>
                  </a:lnTo>
                  <a:lnTo>
                    <a:pt x="8" y="555"/>
                  </a:lnTo>
                  <a:lnTo>
                    <a:pt x="3" y="526"/>
                  </a:lnTo>
                  <a:lnTo>
                    <a:pt x="0" y="496"/>
                  </a:lnTo>
                  <a:lnTo>
                    <a:pt x="0" y="463"/>
                  </a:lnTo>
                  <a:lnTo>
                    <a:pt x="4" y="428"/>
                  </a:lnTo>
                  <a:lnTo>
                    <a:pt x="12" y="391"/>
                  </a:lnTo>
                  <a:lnTo>
                    <a:pt x="24" y="353"/>
                  </a:lnTo>
                  <a:lnTo>
                    <a:pt x="41" y="311"/>
                  </a:lnTo>
                  <a:lnTo>
                    <a:pt x="65" y="267"/>
                  </a:lnTo>
                  <a:lnTo>
                    <a:pt x="93" y="226"/>
                  </a:lnTo>
                  <a:lnTo>
                    <a:pt x="128" y="188"/>
                  </a:lnTo>
                  <a:lnTo>
                    <a:pt x="166" y="153"/>
                  </a:lnTo>
                  <a:lnTo>
                    <a:pt x="208" y="121"/>
                  </a:lnTo>
                  <a:lnTo>
                    <a:pt x="255" y="94"/>
                  </a:lnTo>
                  <a:lnTo>
                    <a:pt x="306" y="69"/>
                  </a:lnTo>
                  <a:lnTo>
                    <a:pt x="361" y="48"/>
                  </a:lnTo>
                  <a:lnTo>
                    <a:pt x="420" y="32"/>
                  </a:lnTo>
                  <a:lnTo>
                    <a:pt x="482" y="18"/>
                  </a:lnTo>
                  <a:lnTo>
                    <a:pt x="547" y="8"/>
                  </a:lnTo>
                  <a:lnTo>
                    <a:pt x="616" y="1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60"/>
            <p:cNvSpPr>
              <a:spLocks noEditPoints="1"/>
            </p:cNvSpPr>
            <p:nvPr/>
          </p:nvSpPr>
          <p:spPr bwMode="auto">
            <a:xfrm>
              <a:off x="8185150" y="4286250"/>
              <a:ext cx="377825" cy="238125"/>
            </a:xfrm>
            <a:custGeom>
              <a:avLst/>
              <a:gdLst>
                <a:gd name="T0" fmla="*/ 198 w 2385"/>
                <a:gd name="T1" fmla="*/ 765 h 1500"/>
                <a:gd name="T2" fmla="*/ 187 w 2385"/>
                <a:gd name="T3" fmla="*/ 823 h 1500"/>
                <a:gd name="T4" fmla="*/ 325 w 2385"/>
                <a:gd name="T5" fmla="*/ 840 h 1500"/>
                <a:gd name="T6" fmla="*/ 320 w 2385"/>
                <a:gd name="T7" fmla="*/ 750 h 1500"/>
                <a:gd name="T8" fmla="*/ 129 w 2385"/>
                <a:gd name="T9" fmla="*/ 515 h 1500"/>
                <a:gd name="T10" fmla="*/ 2344 w 2385"/>
                <a:gd name="T11" fmla="*/ 30 h 1500"/>
                <a:gd name="T12" fmla="*/ 2235 w 2385"/>
                <a:gd name="T13" fmla="*/ 138 h 1500"/>
                <a:gd name="T14" fmla="*/ 1757 w 2385"/>
                <a:gd name="T15" fmla="*/ 183 h 1500"/>
                <a:gd name="T16" fmla="*/ 1719 w 2385"/>
                <a:gd name="T17" fmla="*/ 221 h 1500"/>
                <a:gd name="T18" fmla="*/ 1728 w 2385"/>
                <a:gd name="T19" fmla="*/ 276 h 1500"/>
                <a:gd name="T20" fmla="*/ 1775 w 2385"/>
                <a:gd name="T21" fmla="*/ 300 h 1500"/>
                <a:gd name="T22" fmla="*/ 2112 w 2385"/>
                <a:gd name="T23" fmla="*/ 360 h 1500"/>
                <a:gd name="T24" fmla="*/ 1146 w 2385"/>
                <a:gd name="T25" fmla="*/ 372 h 1500"/>
                <a:gd name="T26" fmla="*/ 1121 w 2385"/>
                <a:gd name="T27" fmla="*/ 420 h 1500"/>
                <a:gd name="T28" fmla="*/ 1146 w 2385"/>
                <a:gd name="T29" fmla="*/ 468 h 1500"/>
                <a:gd name="T30" fmla="*/ 2075 w 2385"/>
                <a:gd name="T31" fmla="*/ 480 h 1500"/>
                <a:gd name="T32" fmla="*/ 2047 w 2385"/>
                <a:gd name="T33" fmla="*/ 679 h 1500"/>
                <a:gd name="T34" fmla="*/ 2053 w 2385"/>
                <a:gd name="T35" fmla="*/ 889 h 1500"/>
                <a:gd name="T36" fmla="*/ 1613 w 2385"/>
                <a:gd name="T37" fmla="*/ 1020 h 1500"/>
                <a:gd name="T38" fmla="*/ 1565 w 2385"/>
                <a:gd name="T39" fmla="*/ 1044 h 1500"/>
                <a:gd name="T40" fmla="*/ 1557 w 2385"/>
                <a:gd name="T41" fmla="*/ 1098 h 1500"/>
                <a:gd name="T42" fmla="*/ 1594 w 2385"/>
                <a:gd name="T43" fmla="*/ 1137 h 1500"/>
                <a:gd name="T44" fmla="*/ 2124 w 2385"/>
                <a:gd name="T45" fmla="*/ 1171 h 1500"/>
                <a:gd name="T46" fmla="*/ 1763 w 2385"/>
                <a:gd name="T47" fmla="*/ 1203 h 1500"/>
                <a:gd name="T48" fmla="*/ 1726 w 2385"/>
                <a:gd name="T49" fmla="*/ 1241 h 1500"/>
                <a:gd name="T50" fmla="*/ 1734 w 2385"/>
                <a:gd name="T51" fmla="*/ 1295 h 1500"/>
                <a:gd name="T52" fmla="*/ 1783 w 2385"/>
                <a:gd name="T53" fmla="*/ 1320 h 1500"/>
                <a:gd name="T54" fmla="*/ 2269 w 2385"/>
                <a:gd name="T55" fmla="*/ 1401 h 1500"/>
                <a:gd name="T56" fmla="*/ 2385 w 2385"/>
                <a:gd name="T57" fmla="*/ 1500 h 1500"/>
                <a:gd name="T58" fmla="*/ 932 w 2385"/>
                <a:gd name="T59" fmla="*/ 1488 h 1500"/>
                <a:gd name="T60" fmla="*/ 749 w 2385"/>
                <a:gd name="T61" fmla="*/ 1429 h 1500"/>
                <a:gd name="T62" fmla="*/ 590 w 2385"/>
                <a:gd name="T63" fmla="*/ 1327 h 1500"/>
                <a:gd name="T64" fmla="*/ 461 w 2385"/>
                <a:gd name="T65" fmla="*/ 1188 h 1500"/>
                <a:gd name="T66" fmla="*/ 371 w 2385"/>
                <a:gd name="T67" fmla="*/ 1021 h 1500"/>
                <a:gd name="T68" fmla="*/ 138 w 2385"/>
                <a:gd name="T69" fmla="*/ 1039 h 1500"/>
                <a:gd name="T70" fmla="*/ 77 w 2385"/>
                <a:gd name="T71" fmla="*/ 1032 h 1500"/>
                <a:gd name="T72" fmla="*/ 28 w 2385"/>
                <a:gd name="T73" fmla="*/ 989 h 1500"/>
                <a:gd name="T74" fmla="*/ 12 w 2385"/>
                <a:gd name="T75" fmla="*/ 927 h 1500"/>
                <a:gd name="T76" fmla="*/ 78 w 2385"/>
                <a:gd name="T77" fmla="*/ 774 h 1500"/>
                <a:gd name="T78" fmla="*/ 2 w 2385"/>
                <a:gd name="T79" fmla="*/ 464 h 1500"/>
                <a:gd name="T80" fmla="*/ 35 w 2385"/>
                <a:gd name="T81" fmla="*/ 403 h 1500"/>
                <a:gd name="T82" fmla="*/ 91 w 2385"/>
                <a:gd name="T83" fmla="*/ 377 h 1500"/>
                <a:gd name="T84" fmla="*/ 152 w 2385"/>
                <a:gd name="T85" fmla="*/ 386 h 1500"/>
                <a:gd name="T86" fmla="*/ 373 w 2385"/>
                <a:gd name="T87" fmla="*/ 473 h 1500"/>
                <a:gd name="T88" fmla="*/ 464 w 2385"/>
                <a:gd name="T89" fmla="*/ 308 h 1500"/>
                <a:gd name="T90" fmla="*/ 592 w 2385"/>
                <a:gd name="T91" fmla="*/ 171 h 1500"/>
                <a:gd name="T92" fmla="*/ 750 w 2385"/>
                <a:gd name="T93" fmla="*/ 70 h 1500"/>
                <a:gd name="T94" fmla="*/ 933 w 2385"/>
                <a:gd name="T95" fmla="*/ 11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5" h="1500">
                  <a:moveTo>
                    <a:pt x="129" y="515"/>
                  </a:moveTo>
                  <a:lnTo>
                    <a:pt x="194" y="745"/>
                  </a:lnTo>
                  <a:lnTo>
                    <a:pt x="198" y="765"/>
                  </a:lnTo>
                  <a:lnTo>
                    <a:pt x="198" y="785"/>
                  </a:lnTo>
                  <a:lnTo>
                    <a:pt x="194" y="805"/>
                  </a:lnTo>
                  <a:lnTo>
                    <a:pt x="187" y="823"/>
                  </a:lnTo>
                  <a:lnTo>
                    <a:pt x="144" y="910"/>
                  </a:lnTo>
                  <a:lnTo>
                    <a:pt x="326" y="841"/>
                  </a:lnTo>
                  <a:lnTo>
                    <a:pt x="325" y="840"/>
                  </a:lnTo>
                  <a:lnTo>
                    <a:pt x="325" y="838"/>
                  </a:lnTo>
                  <a:lnTo>
                    <a:pt x="322" y="794"/>
                  </a:lnTo>
                  <a:lnTo>
                    <a:pt x="320" y="750"/>
                  </a:lnTo>
                  <a:lnTo>
                    <a:pt x="321" y="706"/>
                  </a:lnTo>
                  <a:lnTo>
                    <a:pt x="325" y="664"/>
                  </a:lnTo>
                  <a:lnTo>
                    <a:pt x="129" y="515"/>
                  </a:lnTo>
                  <a:close/>
                  <a:moveTo>
                    <a:pt x="1064" y="0"/>
                  </a:moveTo>
                  <a:lnTo>
                    <a:pt x="2385" y="0"/>
                  </a:lnTo>
                  <a:lnTo>
                    <a:pt x="2344" y="30"/>
                  </a:lnTo>
                  <a:lnTo>
                    <a:pt x="2305" y="63"/>
                  </a:lnTo>
                  <a:lnTo>
                    <a:pt x="2269" y="99"/>
                  </a:lnTo>
                  <a:lnTo>
                    <a:pt x="2235" y="138"/>
                  </a:lnTo>
                  <a:lnTo>
                    <a:pt x="2204" y="179"/>
                  </a:lnTo>
                  <a:lnTo>
                    <a:pt x="1775" y="179"/>
                  </a:lnTo>
                  <a:lnTo>
                    <a:pt x="1757" y="183"/>
                  </a:lnTo>
                  <a:lnTo>
                    <a:pt x="1740" y="191"/>
                  </a:lnTo>
                  <a:lnTo>
                    <a:pt x="1728" y="205"/>
                  </a:lnTo>
                  <a:lnTo>
                    <a:pt x="1719" y="221"/>
                  </a:lnTo>
                  <a:lnTo>
                    <a:pt x="1716" y="240"/>
                  </a:lnTo>
                  <a:lnTo>
                    <a:pt x="1719" y="259"/>
                  </a:lnTo>
                  <a:lnTo>
                    <a:pt x="1728" y="276"/>
                  </a:lnTo>
                  <a:lnTo>
                    <a:pt x="1740" y="288"/>
                  </a:lnTo>
                  <a:lnTo>
                    <a:pt x="1757" y="297"/>
                  </a:lnTo>
                  <a:lnTo>
                    <a:pt x="1775" y="300"/>
                  </a:lnTo>
                  <a:lnTo>
                    <a:pt x="2137" y="300"/>
                  </a:lnTo>
                  <a:lnTo>
                    <a:pt x="2124" y="330"/>
                  </a:lnTo>
                  <a:lnTo>
                    <a:pt x="2112" y="360"/>
                  </a:lnTo>
                  <a:lnTo>
                    <a:pt x="1180" y="360"/>
                  </a:lnTo>
                  <a:lnTo>
                    <a:pt x="1162" y="363"/>
                  </a:lnTo>
                  <a:lnTo>
                    <a:pt x="1146" y="372"/>
                  </a:lnTo>
                  <a:lnTo>
                    <a:pt x="1133" y="384"/>
                  </a:lnTo>
                  <a:lnTo>
                    <a:pt x="1124" y="401"/>
                  </a:lnTo>
                  <a:lnTo>
                    <a:pt x="1121" y="420"/>
                  </a:lnTo>
                  <a:lnTo>
                    <a:pt x="1124" y="439"/>
                  </a:lnTo>
                  <a:lnTo>
                    <a:pt x="1133" y="455"/>
                  </a:lnTo>
                  <a:lnTo>
                    <a:pt x="1146" y="468"/>
                  </a:lnTo>
                  <a:lnTo>
                    <a:pt x="1162" y="476"/>
                  </a:lnTo>
                  <a:lnTo>
                    <a:pt x="1180" y="480"/>
                  </a:lnTo>
                  <a:lnTo>
                    <a:pt x="2075" y="480"/>
                  </a:lnTo>
                  <a:lnTo>
                    <a:pt x="2062" y="543"/>
                  </a:lnTo>
                  <a:lnTo>
                    <a:pt x="2053" y="610"/>
                  </a:lnTo>
                  <a:lnTo>
                    <a:pt x="2047" y="679"/>
                  </a:lnTo>
                  <a:lnTo>
                    <a:pt x="2045" y="750"/>
                  </a:lnTo>
                  <a:lnTo>
                    <a:pt x="2047" y="821"/>
                  </a:lnTo>
                  <a:lnTo>
                    <a:pt x="2053" y="889"/>
                  </a:lnTo>
                  <a:lnTo>
                    <a:pt x="2062" y="956"/>
                  </a:lnTo>
                  <a:lnTo>
                    <a:pt x="2075" y="1020"/>
                  </a:lnTo>
                  <a:lnTo>
                    <a:pt x="1613" y="1020"/>
                  </a:lnTo>
                  <a:lnTo>
                    <a:pt x="1594" y="1023"/>
                  </a:lnTo>
                  <a:lnTo>
                    <a:pt x="1577" y="1032"/>
                  </a:lnTo>
                  <a:lnTo>
                    <a:pt x="1565" y="1044"/>
                  </a:lnTo>
                  <a:lnTo>
                    <a:pt x="1557" y="1061"/>
                  </a:lnTo>
                  <a:lnTo>
                    <a:pt x="1554" y="1080"/>
                  </a:lnTo>
                  <a:lnTo>
                    <a:pt x="1557" y="1098"/>
                  </a:lnTo>
                  <a:lnTo>
                    <a:pt x="1565" y="1115"/>
                  </a:lnTo>
                  <a:lnTo>
                    <a:pt x="1577" y="1129"/>
                  </a:lnTo>
                  <a:lnTo>
                    <a:pt x="1594" y="1137"/>
                  </a:lnTo>
                  <a:lnTo>
                    <a:pt x="1613" y="1140"/>
                  </a:lnTo>
                  <a:lnTo>
                    <a:pt x="2112" y="1140"/>
                  </a:lnTo>
                  <a:lnTo>
                    <a:pt x="2124" y="1171"/>
                  </a:lnTo>
                  <a:lnTo>
                    <a:pt x="2137" y="1200"/>
                  </a:lnTo>
                  <a:lnTo>
                    <a:pt x="1783" y="1200"/>
                  </a:lnTo>
                  <a:lnTo>
                    <a:pt x="1763" y="1203"/>
                  </a:lnTo>
                  <a:lnTo>
                    <a:pt x="1747" y="1211"/>
                  </a:lnTo>
                  <a:lnTo>
                    <a:pt x="1734" y="1225"/>
                  </a:lnTo>
                  <a:lnTo>
                    <a:pt x="1726" y="1241"/>
                  </a:lnTo>
                  <a:lnTo>
                    <a:pt x="1722" y="1260"/>
                  </a:lnTo>
                  <a:lnTo>
                    <a:pt x="1726" y="1279"/>
                  </a:lnTo>
                  <a:lnTo>
                    <a:pt x="1734" y="1295"/>
                  </a:lnTo>
                  <a:lnTo>
                    <a:pt x="1747" y="1309"/>
                  </a:lnTo>
                  <a:lnTo>
                    <a:pt x="1763" y="1317"/>
                  </a:lnTo>
                  <a:lnTo>
                    <a:pt x="1783" y="1320"/>
                  </a:lnTo>
                  <a:lnTo>
                    <a:pt x="2204" y="1320"/>
                  </a:lnTo>
                  <a:lnTo>
                    <a:pt x="2235" y="1362"/>
                  </a:lnTo>
                  <a:lnTo>
                    <a:pt x="2269" y="1401"/>
                  </a:lnTo>
                  <a:lnTo>
                    <a:pt x="2305" y="1437"/>
                  </a:lnTo>
                  <a:lnTo>
                    <a:pt x="2344" y="1470"/>
                  </a:lnTo>
                  <a:lnTo>
                    <a:pt x="2385" y="1500"/>
                  </a:lnTo>
                  <a:lnTo>
                    <a:pt x="1064" y="1500"/>
                  </a:lnTo>
                  <a:lnTo>
                    <a:pt x="997" y="1497"/>
                  </a:lnTo>
                  <a:lnTo>
                    <a:pt x="932" y="1488"/>
                  </a:lnTo>
                  <a:lnTo>
                    <a:pt x="868" y="1474"/>
                  </a:lnTo>
                  <a:lnTo>
                    <a:pt x="807" y="1454"/>
                  </a:lnTo>
                  <a:lnTo>
                    <a:pt x="749" y="1429"/>
                  </a:lnTo>
                  <a:lnTo>
                    <a:pt x="693" y="1400"/>
                  </a:lnTo>
                  <a:lnTo>
                    <a:pt x="639" y="1365"/>
                  </a:lnTo>
                  <a:lnTo>
                    <a:pt x="590" y="1327"/>
                  </a:lnTo>
                  <a:lnTo>
                    <a:pt x="543" y="1285"/>
                  </a:lnTo>
                  <a:lnTo>
                    <a:pt x="501" y="1239"/>
                  </a:lnTo>
                  <a:lnTo>
                    <a:pt x="461" y="1188"/>
                  </a:lnTo>
                  <a:lnTo>
                    <a:pt x="427" y="1136"/>
                  </a:lnTo>
                  <a:lnTo>
                    <a:pt x="397" y="1080"/>
                  </a:lnTo>
                  <a:lnTo>
                    <a:pt x="371" y="1021"/>
                  </a:lnTo>
                  <a:lnTo>
                    <a:pt x="350" y="960"/>
                  </a:lnTo>
                  <a:lnTo>
                    <a:pt x="156" y="1034"/>
                  </a:lnTo>
                  <a:lnTo>
                    <a:pt x="138" y="1039"/>
                  </a:lnTo>
                  <a:lnTo>
                    <a:pt x="118" y="1040"/>
                  </a:lnTo>
                  <a:lnTo>
                    <a:pt x="97" y="1038"/>
                  </a:lnTo>
                  <a:lnTo>
                    <a:pt x="77" y="1032"/>
                  </a:lnTo>
                  <a:lnTo>
                    <a:pt x="58" y="1021"/>
                  </a:lnTo>
                  <a:lnTo>
                    <a:pt x="41" y="1006"/>
                  </a:lnTo>
                  <a:lnTo>
                    <a:pt x="28" y="989"/>
                  </a:lnTo>
                  <a:lnTo>
                    <a:pt x="19" y="969"/>
                  </a:lnTo>
                  <a:lnTo>
                    <a:pt x="13" y="948"/>
                  </a:lnTo>
                  <a:lnTo>
                    <a:pt x="12" y="927"/>
                  </a:lnTo>
                  <a:lnTo>
                    <a:pt x="16" y="905"/>
                  </a:lnTo>
                  <a:lnTo>
                    <a:pt x="24" y="885"/>
                  </a:lnTo>
                  <a:lnTo>
                    <a:pt x="78" y="774"/>
                  </a:lnTo>
                  <a:lnTo>
                    <a:pt x="4" y="513"/>
                  </a:lnTo>
                  <a:lnTo>
                    <a:pt x="0" y="488"/>
                  </a:lnTo>
                  <a:lnTo>
                    <a:pt x="2" y="464"/>
                  </a:lnTo>
                  <a:lnTo>
                    <a:pt x="9" y="440"/>
                  </a:lnTo>
                  <a:lnTo>
                    <a:pt x="21" y="419"/>
                  </a:lnTo>
                  <a:lnTo>
                    <a:pt x="35" y="403"/>
                  </a:lnTo>
                  <a:lnTo>
                    <a:pt x="53" y="391"/>
                  </a:lnTo>
                  <a:lnTo>
                    <a:pt x="72" y="382"/>
                  </a:lnTo>
                  <a:lnTo>
                    <a:pt x="91" y="377"/>
                  </a:lnTo>
                  <a:lnTo>
                    <a:pt x="112" y="376"/>
                  </a:lnTo>
                  <a:lnTo>
                    <a:pt x="133" y="379"/>
                  </a:lnTo>
                  <a:lnTo>
                    <a:pt x="152" y="386"/>
                  </a:lnTo>
                  <a:lnTo>
                    <a:pt x="171" y="397"/>
                  </a:lnTo>
                  <a:lnTo>
                    <a:pt x="352" y="534"/>
                  </a:lnTo>
                  <a:lnTo>
                    <a:pt x="373" y="473"/>
                  </a:lnTo>
                  <a:lnTo>
                    <a:pt x="399" y="416"/>
                  </a:lnTo>
                  <a:lnTo>
                    <a:pt x="429" y="360"/>
                  </a:lnTo>
                  <a:lnTo>
                    <a:pt x="464" y="308"/>
                  </a:lnTo>
                  <a:lnTo>
                    <a:pt x="503" y="259"/>
                  </a:lnTo>
                  <a:lnTo>
                    <a:pt x="545" y="213"/>
                  </a:lnTo>
                  <a:lnTo>
                    <a:pt x="592" y="171"/>
                  </a:lnTo>
                  <a:lnTo>
                    <a:pt x="642" y="132"/>
                  </a:lnTo>
                  <a:lnTo>
                    <a:pt x="694" y="99"/>
                  </a:lnTo>
                  <a:lnTo>
                    <a:pt x="750" y="70"/>
                  </a:lnTo>
                  <a:lnTo>
                    <a:pt x="809" y="46"/>
                  </a:lnTo>
                  <a:lnTo>
                    <a:pt x="870" y="26"/>
                  </a:lnTo>
                  <a:lnTo>
                    <a:pt x="933" y="11"/>
                  </a:lnTo>
                  <a:lnTo>
                    <a:pt x="997" y="3"/>
                  </a:lnTo>
                  <a:lnTo>
                    <a:pt x="10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61"/>
            <p:cNvSpPr>
              <a:spLocks noEditPoints="1"/>
            </p:cNvSpPr>
            <p:nvPr/>
          </p:nvSpPr>
          <p:spPr bwMode="auto">
            <a:xfrm>
              <a:off x="8528050" y="4286250"/>
              <a:ext cx="198438" cy="238125"/>
            </a:xfrm>
            <a:custGeom>
              <a:avLst/>
              <a:gdLst>
                <a:gd name="T0" fmla="*/ 827 w 1249"/>
                <a:gd name="T1" fmla="*/ 1070 h 1500"/>
                <a:gd name="T2" fmla="*/ 854 w 1249"/>
                <a:gd name="T3" fmla="*/ 1133 h 1500"/>
                <a:gd name="T4" fmla="*/ 909 w 1249"/>
                <a:gd name="T5" fmla="*/ 1092 h 1500"/>
                <a:gd name="T6" fmla="*/ 882 w 1249"/>
                <a:gd name="T7" fmla="*/ 1032 h 1500"/>
                <a:gd name="T8" fmla="*/ 569 w 1249"/>
                <a:gd name="T9" fmla="*/ 1032 h 1500"/>
                <a:gd name="T10" fmla="*/ 532 w 1249"/>
                <a:gd name="T11" fmla="*/ 1152 h 1500"/>
                <a:gd name="T12" fmla="*/ 610 w 1249"/>
                <a:gd name="T13" fmla="*/ 1225 h 1500"/>
                <a:gd name="T14" fmla="*/ 711 w 1249"/>
                <a:gd name="T15" fmla="*/ 1171 h 1500"/>
                <a:gd name="T16" fmla="*/ 722 w 1249"/>
                <a:gd name="T17" fmla="*/ 1052 h 1500"/>
                <a:gd name="T18" fmla="*/ 634 w 1249"/>
                <a:gd name="T19" fmla="*/ 1000 h 1500"/>
                <a:gd name="T20" fmla="*/ 360 w 1249"/>
                <a:gd name="T21" fmla="*/ 946 h 1500"/>
                <a:gd name="T22" fmla="*/ 386 w 1249"/>
                <a:gd name="T23" fmla="*/ 1015 h 1500"/>
                <a:gd name="T24" fmla="*/ 463 w 1249"/>
                <a:gd name="T25" fmla="*/ 993 h 1500"/>
                <a:gd name="T26" fmla="*/ 451 w 1249"/>
                <a:gd name="T27" fmla="*/ 910 h 1500"/>
                <a:gd name="T28" fmla="*/ 751 w 1249"/>
                <a:gd name="T29" fmla="*/ 785 h 1500"/>
                <a:gd name="T30" fmla="*/ 742 w 1249"/>
                <a:gd name="T31" fmla="*/ 860 h 1500"/>
                <a:gd name="T32" fmla="*/ 806 w 1249"/>
                <a:gd name="T33" fmla="*/ 869 h 1500"/>
                <a:gd name="T34" fmla="*/ 816 w 1249"/>
                <a:gd name="T35" fmla="*/ 795 h 1500"/>
                <a:gd name="T36" fmla="*/ 504 w 1249"/>
                <a:gd name="T37" fmla="*/ 607 h 1500"/>
                <a:gd name="T38" fmla="*/ 420 w 1249"/>
                <a:gd name="T39" fmla="*/ 693 h 1500"/>
                <a:gd name="T40" fmla="*/ 459 w 1249"/>
                <a:gd name="T41" fmla="*/ 813 h 1500"/>
                <a:gd name="T42" fmla="*/ 576 w 1249"/>
                <a:gd name="T43" fmla="*/ 823 h 1500"/>
                <a:gd name="T44" fmla="*/ 634 w 1249"/>
                <a:gd name="T45" fmla="*/ 721 h 1500"/>
                <a:gd name="T46" fmla="*/ 576 w 1249"/>
                <a:gd name="T47" fmla="*/ 619 h 1500"/>
                <a:gd name="T48" fmla="*/ 857 w 1249"/>
                <a:gd name="T49" fmla="*/ 472 h 1500"/>
                <a:gd name="T50" fmla="*/ 827 w 1249"/>
                <a:gd name="T51" fmla="*/ 559 h 1500"/>
                <a:gd name="T52" fmla="*/ 889 w 1249"/>
                <a:gd name="T53" fmla="*/ 619 h 1500"/>
                <a:gd name="T54" fmla="*/ 949 w 1249"/>
                <a:gd name="T55" fmla="*/ 565 h 1500"/>
                <a:gd name="T56" fmla="*/ 921 w 1249"/>
                <a:gd name="T57" fmla="*/ 478 h 1500"/>
                <a:gd name="T58" fmla="*/ 386 w 1249"/>
                <a:gd name="T59" fmla="*/ 366 h 1500"/>
                <a:gd name="T60" fmla="*/ 360 w 1249"/>
                <a:gd name="T61" fmla="*/ 435 h 1500"/>
                <a:gd name="T62" fmla="*/ 434 w 1249"/>
                <a:gd name="T63" fmla="*/ 480 h 1500"/>
                <a:gd name="T64" fmla="*/ 470 w 1249"/>
                <a:gd name="T65" fmla="*/ 407 h 1500"/>
                <a:gd name="T66" fmla="*/ 661 w 1249"/>
                <a:gd name="T67" fmla="*/ 225 h 1500"/>
                <a:gd name="T68" fmla="*/ 585 w 1249"/>
                <a:gd name="T69" fmla="*/ 297 h 1500"/>
                <a:gd name="T70" fmla="*/ 621 w 1249"/>
                <a:gd name="T71" fmla="*/ 415 h 1500"/>
                <a:gd name="T72" fmla="*/ 726 w 1249"/>
                <a:gd name="T73" fmla="*/ 439 h 1500"/>
                <a:gd name="T74" fmla="*/ 779 w 1249"/>
                <a:gd name="T75" fmla="*/ 349 h 1500"/>
                <a:gd name="T76" fmla="*/ 726 w 1249"/>
                <a:gd name="T77" fmla="*/ 243 h 1500"/>
                <a:gd name="T78" fmla="*/ 687 w 1249"/>
                <a:gd name="T79" fmla="*/ 3 h 1500"/>
                <a:gd name="T80" fmla="*/ 955 w 1249"/>
                <a:gd name="T81" fmla="*/ 93 h 1500"/>
                <a:gd name="T82" fmla="*/ 1144 w 1249"/>
                <a:gd name="T83" fmla="*/ 300 h 1500"/>
                <a:gd name="T84" fmla="*/ 1240 w 1249"/>
                <a:gd name="T85" fmla="*/ 604 h 1500"/>
                <a:gd name="T86" fmla="*/ 1229 w 1249"/>
                <a:gd name="T87" fmla="*/ 964 h 1500"/>
                <a:gd name="T88" fmla="*/ 1113 w 1249"/>
                <a:gd name="T89" fmla="*/ 1250 h 1500"/>
                <a:gd name="T90" fmla="*/ 907 w 1249"/>
                <a:gd name="T91" fmla="*/ 1435 h 1500"/>
                <a:gd name="T92" fmla="*/ 625 w 1249"/>
                <a:gd name="T93" fmla="*/ 1500 h 1500"/>
                <a:gd name="T94" fmla="*/ 342 w 1249"/>
                <a:gd name="T95" fmla="*/ 1435 h 1500"/>
                <a:gd name="T96" fmla="*/ 136 w 1249"/>
                <a:gd name="T97" fmla="*/ 1250 h 1500"/>
                <a:gd name="T98" fmla="*/ 20 w 1249"/>
                <a:gd name="T99" fmla="*/ 964 h 1500"/>
                <a:gd name="T100" fmla="*/ 9 w 1249"/>
                <a:gd name="T101" fmla="*/ 604 h 1500"/>
                <a:gd name="T102" fmla="*/ 105 w 1249"/>
                <a:gd name="T103" fmla="*/ 300 h 1500"/>
                <a:gd name="T104" fmla="*/ 294 w 1249"/>
                <a:gd name="T105" fmla="*/ 93 h 1500"/>
                <a:gd name="T106" fmla="*/ 563 w 1249"/>
                <a:gd name="T107" fmla="*/ 3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49" h="1500">
                  <a:moveTo>
                    <a:pt x="868" y="1030"/>
                  </a:moveTo>
                  <a:lnTo>
                    <a:pt x="854" y="1035"/>
                  </a:lnTo>
                  <a:lnTo>
                    <a:pt x="842" y="1043"/>
                  </a:lnTo>
                  <a:lnTo>
                    <a:pt x="833" y="1056"/>
                  </a:lnTo>
                  <a:lnTo>
                    <a:pt x="827" y="1070"/>
                  </a:lnTo>
                  <a:lnTo>
                    <a:pt x="825" y="1088"/>
                  </a:lnTo>
                  <a:lnTo>
                    <a:pt x="827" y="1104"/>
                  </a:lnTo>
                  <a:lnTo>
                    <a:pt x="833" y="1117"/>
                  </a:lnTo>
                  <a:lnTo>
                    <a:pt x="842" y="1127"/>
                  </a:lnTo>
                  <a:lnTo>
                    <a:pt x="854" y="1133"/>
                  </a:lnTo>
                  <a:lnTo>
                    <a:pt x="868" y="1133"/>
                  </a:lnTo>
                  <a:lnTo>
                    <a:pt x="882" y="1129"/>
                  </a:lnTo>
                  <a:lnTo>
                    <a:pt x="893" y="1119"/>
                  </a:lnTo>
                  <a:lnTo>
                    <a:pt x="903" y="1108"/>
                  </a:lnTo>
                  <a:lnTo>
                    <a:pt x="909" y="1092"/>
                  </a:lnTo>
                  <a:lnTo>
                    <a:pt x="911" y="1076"/>
                  </a:lnTo>
                  <a:lnTo>
                    <a:pt x="909" y="1061"/>
                  </a:lnTo>
                  <a:lnTo>
                    <a:pt x="903" y="1047"/>
                  </a:lnTo>
                  <a:lnTo>
                    <a:pt x="893" y="1037"/>
                  </a:lnTo>
                  <a:lnTo>
                    <a:pt x="882" y="1032"/>
                  </a:lnTo>
                  <a:lnTo>
                    <a:pt x="868" y="1030"/>
                  </a:lnTo>
                  <a:close/>
                  <a:moveTo>
                    <a:pt x="634" y="1000"/>
                  </a:moveTo>
                  <a:lnTo>
                    <a:pt x="610" y="1005"/>
                  </a:lnTo>
                  <a:lnTo>
                    <a:pt x="589" y="1017"/>
                  </a:lnTo>
                  <a:lnTo>
                    <a:pt x="569" y="1032"/>
                  </a:lnTo>
                  <a:lnTo>
                    <a:pt x="552" y="1051"/>
                  </a:lnTo>
                  <a:lnTo>
                    <a:pt x="540" y="1074"/>
                  </a:lnTo>
                  <a:lnTo>
                    <a:pt x="532" y="1099"/>
                  </a:lnTo>
                  <a:lnTo>
                    <a:pt x="530" y="1127"/>
                  </a:lnTo>
                  <a:lnTo>
                    <a:pt x="532" y="1152"/>
                  </a:lnTo>
                  <a:lnTo>
                    <a:pt x="540" y="1175"/>
                  </a:lnTo>
                  <a:lnTo>
                    <a:pt x="552" y="1195"/>
                  </a:lnTo>
                  <a:lnTo>
                    <a:pt x="569" y="1210"/>
                  </a:lnTo>
                  <a:lnTo>
                    <a:pt x="589" y="1220"/>
                  </a:lnTo>
                  <a:lnTo>
                    <a:pt x="610" y="1225"/>
                  </a:lnTo>
                  <a:lnTo>
                    <a:pt x="634" y="1224"/>
                  </a:lnTo>
                  <a:lnTo>
                    <a:pt x="657" y="1218"/>
                  </a:lnTo>
                  <a:lnTo>
                    <a:pt x="678" y="1206"/>
                  </a:lnTo>
                  <a:lnTo>
                    <a:pt x="696" y="1190"/>
                  </a:lnTo>
                  <a:lnTo>
                    <a:pt x="711" y="1171"/>
                  </a:lnTo>
                  <a:lnTo>
                    <a:pt x="722" y="1149"/>
                  </a:lnTo>
                  <a:lnTo>
                    <a:pt x="730" y="1125"/>
                  </a:lnTo>
                  <a:lnTo>
                    <a:pt x="733" y="1099"/>
                  </a:lnTo>
                  <a:lnTo>
                    <a:pt x="730" y="1074"/>
                  </a:lnTo>
                  <a:lnTo>
                    <a:pt x="722" y="1052"/>
                  </a:lnTo>
                  <a:lnTo>
                    <a:pt x="711" y="1034"/>
                  </a:lnTo>
                  <a:lnTo>
                    <a:pt x="696" y="1018"/>
                  </a:lnTo>
                  <a:lnTo>
                    <a:pt x="678" y="1007"/>
                  </a:lnTo>
                  <a:lnTo>
                    <a:pt x="657" y="1001"/>
                  </a:lnTo>
                  <a:lnTo>
                    <a:pt x="634" y="1000"/>
                  </a:lnTo>
                  <a:close/>
                  <a:moveTo>
                    <a:pt x="417" y="901"/>
                  </a:moveTo>
                  <a:lnTo>
                    <a:pt x="398" y="905"/>
                  </a:lnTo>
                  <a:lnTo>
                    <a:pt x="381" y="914"/>
                  </a:lnTo>
                  <a:lnTo>
                    <a:pt x="369" y="929"/>
                  </a:lnTo>
                  <a:lnTo>
                    <a:pt x="360" y="946"/>
                  </a:lnTo>
                  <a:lnTo>
                    <a:pt x="356" y="966"/>
                  </a:lnTo>
                  <a:lnTo>
                    <a:pt x="359" y="981"/>
                  </a:lnTo>
                  <a:lnTo>
                    <a:pt x="365" y="995"/>
                  </a:lnTo>
                  <a:lnTo>
                    <a:pt x="374" y="1006"/>
                  </a:lnTo>
                  <a:lnTo>
                    <a:pt x="386" y="1015"/>
                  </a:lnTo>
                  <a:lnTo>
                    <a:pt x="401" y="1020"/>
                  </a:lnTo>
                  <a:lnTo>
                    <a:pt x="417" y="1021"/>
                  </a:lnTo>
                  <a:lnTo>
                    <a:pt x="434" y="1016"/>
                  </a:lnTo>
                  <a:lnTo>
                    <a:pt x="451" y="1006"/>
                  </a:lnTo>
                  <a:lnTo>
                    <a:pt x="463" y="993"/>
                  </a:lnTo>
                  <a:lnTo>
                    <a:pt x="470" y="975"/>
                  </a:lnTo>
                  <a:lnTo>
                    <a:pt x="474" y="956"/>
                  </a:lnTo>
                  <a:lnTo>
                    <a:pt x="470" y="938"/>
                  </a:lnTo>
                  <a:lnTo>
                    <a:pt x="463" y="923"/>
                  </a:lnTo>
                  <a:lnTo>
                    <a:pt x="451" y="910"/>
                  </a:lnTo>
                  <a:lnTo>
                    <a:pt x="434" y="903"/>
                  </a:lnTo>
                  <a:lnTo>
                    <a:pt x="417" y="901"/>
                  </a:lnTo>
                  <a:close/>
                  <a:moveTo>
                    <a:pt x="779" y="774"/>
                  </a:moveTo>
                  <a:lnTo>
                    <a:pt x="765" y="777"/>
                  </a:lnTo>
                  <a:lnTo>
                    <a:pt x="751" y="785"/>
                  </a:lnTo>
                  <a:lnTo>
                    <a:pt x="742" y="797"/>
                  </a:lnTo>
                  <a:lnTo>
                    <a:pt x="735" y="812"/>
                  </a:lnTo>
                  <a:lnTo>
                    <a:pt x="733" y="829"/>
                  </a:lnTo>
                  <a:lnTo>
                    <a:pt x="735" y="846"/>
                  </a:lnTo>
                  <a:lnTo>
                    <a:pt x="742" y="860"/>
                  </a:lnTo>
                  <a:lnTo>
                    <a:pt x="751" y="872"/>
                  </a:lnTo>
                  <a:lnTo>
                    <a:pt x="765" y="879"/>
                  </a:lnTo>
                  <a:lnTo>
                    <a:pt x="779" y="881"/>
                  </a:lnTo>
                  <a:lnTo>
                    <a:pt x="794" y="877"/>
                  </a:lnTo>
                  <a:lnTo>
                    <a:pt x="806" y="869"/>
                  </a:lnTo>
                  <a:lnTo>
                    <a:pt x="816" y="857"/>
                  </a:lnTo>
                  <a:lnTo>
                    <a:pt x="822" y="842"/>
                  </a:lnTo>
                  <a:lnTo>
                    <a:pt x="825" y="826"/>
                  </a:lnTo>
                  <a:lnTo>
                    <a:pt x="822" y="809"/>
                  </a:lnTo>
                  <a:lnTo>
                    <a:pt x="816" y="795"/>
                  </a:lnTo>
                  <a:lnTo>
                    <a:pt x="806" y="784"/>
                  </a:lnTo>
                  <a:lnTo>
                    <a:pt x="794" y="776"/>
                  </a:lnTo>
                  <a:lnTo>
                    <a:pt x="779" y="774"/>
                  </a:lnTo>
                  <a:close/>
                  <a:moveTo>
                    <a:pt x="530" y="605"/>
                  </a:moveTo>
                  <a:lnTo>
                    <a:pt x="504" y="607"/>
                  </a:lnTo>
                  <a:lnTo>
                    <a:pt x="480" y="615"/>
                  </a:lnTo>
                  <a:lnTo>
                    <a:pt x="459" y="629"/>
                  </a:lnTo>
                  <a:lnTo>
                    <a:pt x="441" y="647"/>
                  </a:lnTo>
                  <a:lnTo>
                    <a:pt x="428" y="669"/>
                  </a:lnTo>
                  <a:lnTo>
                    <a:pt x="420" y="693"/>
                  </a:lnTo>
                  <a:lnTo>
                    <a:pt x="417" y="721"/>
                  </a:lnTo>
                  <a:lnTo>
                    <a:pt x="420" y="748"/>
                  </a:lnTo>
                  <a:lnTo>
                    <a:pt x="428" y="773"/>
                  </a:lnTo>
                  <a:lnTo>
                    <a:pt x="441" y="795"/>
                  </a:lnTo>
                  <a:lnTo>
                    <a:pt x="459" y="813"/>
                  </a:lnTo>
                  <a:lnTo>
                    <a:pt x="480" y="827"/>
                  </a:lnTo>
                  <a:lnTo>
                    <a:pt x="504" y="835"/>
                  </a:lnTo>
                  <a:lnTo>
                    <a:pt x="530" y="837"/>
                  </a:lnTo>
                  <a:lnTo>
                    <a:pt x="553" y="833"/>
                  </a:lnTo>
                  <a:lnTo>
                    <a:pt x="576" y="823"/>
                  </a:lnTo>
                  <a:lnTo>
                    <a:pt x="595" y="810"/>
                  </a:lnTo>
                  <a:lnTo>
                    <a:pt x="611" y="791"/>
                  </a:lnTo>
                  <a:lnTo>
                    <a:pt x="624" y="770"/>
                  </a:lnTo>
                  <a:lnTo>
                    <a:pt x="631" y="746"/>
                  </a:lnTo>
                  <a:lnTo>
                    <a:pt x="634" y="721"/>
                  </a:lnTo>
                  <a:lnTo>
                    <a:pt x="631" y="695"/>
                  </a:lnTo>
                  <a:lnTo>
                    <a:pt x="624" y="671"/>
                  </a:lnTo>
                  <a:lnTo>
                    <a:pt x="611" y="650"/>
                  </a:lnTo>
                  <a:lnTo>
                    <a:pt x="595" y="632"/>
                  </a:lnTo>
                  <a:lnTo>
                    <a:pt x="576" y="619"/>
                  </a:lnTo>
                  <a:lnTo>
                    <a:pt x="553" y="609"/>
                  </a:lnTo>
                  <a:lnTo>
                    <a:pt x="530" y="605"/>
                  </a:lnTo>
                  <a:close/>
                  <a:moveTo>
                    <a:pt x="889" y="465"/>
                  </a:moveTo>
                  <a:lnTo>
                    <a:pt x="873" y="466"/>
                  </a:lnTo>
                  <a:lnTo>
                    <a:pt x="857" y="472"/>
                  </a:lnTo>
                  <a:lnTo>
                    <a:pt x="844" y="484"/>
                  </a:lnTo>
                  <a:lnTo>
                    <a:pt x="833" y="498"/>
                  </a:lnTo>
                  <a:lnTo>
                    <a:pt x="827" y="517"/>
                  </a:lnTo>
                  <a:lnTo>
                    <a:pt x="825" y="538"/>
                  </a:lnTo>
                  <a:lnTo>
                    <a:pt x="827" y="559"/>
                  </a:lnTo>
                  <a:lnTo>
                    <a:pt x="833" y="578"/>
                  </a:lnTo>
                  <a:lnTo>
                    <a:pt x="844" y="593"/>
                  </a:lnTo>
                  <a:lnTo>
                    <a:pt x="857" y="607"/>
                  </a:lnTo>
                  <a:lnTo>
                    <a:pt x="873" y="615"/>
                  </a:lnTo>
                  <a:lnTo>
                    <a:pt x="889" y="619"/>
                  </a:lnTo>
                  <a:lnTo>
                    <a:pt x="906" y="616"/>
                  </a:lnTo>
                  <a:lnTo>
                    <a:pt x="921" y="609"/>
                  </a:lnTo>
                  <a:lnTo>
                    <a:pt x="934" y="599"/>
                  </a:lnTo>
                  <a:lnTo>
                    <a:pt x="943" y="583"/>
                  </a:lnTo>
                  <a:lnTo>
                    <a:pt x="949" y="565"/>
                  </a:lnTo>
                  <a:lnTo>
                    <a:pt x="951" y="545"/>
                  </a:lnTo>
                  <a:lnTo>
                    <a:pt x="949" y="526"/>
                  </a:lnTo>
                  <a:lnTo>
                    <a:pt x="943" y="507"/>
                  </a:lnTo>
                  <a:lnTo>
                    <a:pt x="934" y="491"/>
                  </a:lnTo>
                  <a:lnTo>
                    <a:pt x="921" y="478"/>
                  </a:lnTo>
                  <a:lnTo>
                    <a:pt x="906" y="469"/>
                  </a:lnTo>
                  <a:lnTo>
                    <a:pt x="889" y="465"/>
                  </a:lnTo>
                  <a:close/>
                  <a:moveTo>
                    <a:pt x="417" y="361"/>
                  </a:moveTo>
                  <a:lnTo>
                    <a:pt x="401" y="361"/>
                  </a:lnTo>
                  <a:lnTo>
                    <a:pt x="386" y="366"/>
                  </a:lnTo>
                  <a:lnTo>
                    <a:pt x="374" y="374"/>
                  </a:lnTo>
                  <a:lnTo>
                    <a:pt x="365" y="385"/>
                  </a:lnTo>
                  <a:lnTo>
                    <a:pt x="359" y="399"/>
                  </a:lnTo>
                  <a:lnTo>
                    <a:pt x="356" y="415"/>
                  </a:lnTo>
                  <a:lnTo>
                    <a:pt x="360" y="435"/>
                  </a:lnTo>
                  <a:lnTo>
                    <a:pt x="369" y="452"/>
                  </a:lnTo>
                  <a:lnTo>
                    <a:pt x="381" y="466"/>
                  </a:lnTo>
                  <a:lnTo>
                    <a:pt x="398" y="476"/>
                  </a:lnTo>
                  <a:lnTo>
                    <a:pt x="417" y="481"/>
                  </a:lnTo>
                  <a:lnTo>
                    <a:pt x="434" y="480"/>
                  </a:lnTo>
                  <a:lnTo>
                    <a:pt x="451" y="472"/>
                  </a:lnTo>
                  <a:lnTo>
                    <a:pt x="463" y="460"/>
                  </a:lnTo>
                  <a:lnTo>
                    <a:pt x="470" y="445"/>
                  </a:lnTo>
                  <a:lnTo>
                    <a:pt x="474" y="426"/>
                  </a:lnTo>
                  <a:lnTo>
                    <a:pt x="470" y="407"/>
                  </a:lnTo>
                  <a:lnTo>
                    <a:pt x="463" y="391"/>
                  </a:lnTo>
                  <a:lnTo>
                    <a:pt x="451" y="376"/>
                  </a:lnTo>
                  <a:lnTo>
                    <a:pt x="434" y="366"/>
                  </a:lnTo>
                  <a:lnTo>
                    <a:pt x="417" y="361"/>
                  </a:lnTo>
                  <a:close/>
                  <a:moveTo>
                    <a:pt x="661" y="225"/>
                  </a:moveTo>
                  <a:lnTo>
                    <a:pt x="639" y="230"/>
                  </a:lnTo>
                  <a:lnTo>
                    <a:pt x="621" y="240"/>
                  </a:lnTo>
                  <a:lnTo>
                    <a:pt x="605" y="255"/>
                  </a:lnTo>
                  <a:lnTo>
                    <a:pt x="593" y="275"/>
                  </a:lnTo>
                  <a:lnTo>
                    <a:pt x="585" y="297"/>
                  </a:lnTo>
                  <a:lnTo>
                    <a:pt x="582" y="323"/>
                  </a:lnTo>
                  <a:lnTo>
                    <a:pt x="585" y="349"/>
                  </a:lnTo>
                  <a:lnTo>
                    <a:pt x="593" y="374"/>
                  </a:lnTo>
                  <a:lnTo>
                    <a:pt x="605" y="396"/>
                  </a:lnTo>
                  <a:lnTo>
                    <a:pt x="621" y="415"/>
                  </a:lnTo>
                  <a:lnTo>
                    <a:pt x="639" y="430"/>
                  </a:lnTo>
                  <a:lnTo>
                    <a:pt x="661" y="441"/>
                  </a:lnTo>
                  <a:lnTo>
                    <a:pt x="684" y="446"/>
                  </a:lnTo>
                  <a:lnTo>
                    <a:pt x="706" y="445"/>
                  </a:lnTo>
                  <a:lnTo>
                    <a:pt x="726" y="439"/>
                  </a:lnTo>
                  <a:lnTo>
                    <a:pt x="744" y="428"/>
                  </a:lnTo>
                  <a:lnTo>
                    <a:pt x="759" y="413"/>
                  </a:lnTo>
                  <a:lnTo>
                    <a:pt x="770" y="394"/>
                  </a:lnTo>
                  <a:lnTo>
                    <a:pt x="776" y="373"/>
                  </a:lnTo>
                  <a:lnTo>
                    <a:pt x="779" y="349"/>
                  </a:lnTo>
                  <a:lnTo>
                    <a:pt x="776" y="324"/>
                  </a:lnTo>
                  <a:lnTo>
                    <a:pt x="770" y="300"/>
                  </a:lnTo>
                  <a:lnTo>
                    <a:pt x="759" y="278"/>
                  </a:lnTo>
                  <a:lnTo>
                    <a:pt x="744" y="259"/>
                  </a:lnTo>
                  <a:lnTo>
                    <a:pt x="726" y="243"/>
                  </a:lnTo>
                  <a:lnTo>
                    <a:pt x="706" y="233"/>
                  </a:lnTo>
                  <a:lnTo>
                    <a:pt x="684" y="225"/>
                  </a:lnTo>
                  <a:lnTo>
                    <a:pt x="661" y="225"/>
                  </a:lnTo>
                  <a:close/>
                  <a:moveTo>
                    <a:pt x="625" y="0"/>
                  </a:moveTo>
                  <a:lnTo>
                    <a:pt x="687" y="3"/>
                  </a:lnTo>
                  <a:lnTo>
                    <a:pt x="746" y="11"/>
                  </a:lnTo>
                  <a:lnTo>
                    <a:pt x="802" y="24"/>
                  </a:lnTo>
                  <a:lnTo>
                    <a:pt x="856" y="43"/>
                  </a:lnTo>
                  <a:lnTo>
                    <a:pt x="907" y="66"/>
                  </a:lnTo>
                  <a:lnTo>
                    <a:pt x="955" y="93"/>
                  </a:lnTo>
                  <a:lnTo>
                    <a:pt x="1000" y="126"/>
                  </a:lnTo>
                  <a:lnTo>
                    <a:pt x="1041" y="163"/>
                  </a:lnTo>
                  <a:lnTo>
                    <a:pt x="1079" y="205"/>
                  </a:lnTo>
                  <a:lnTo>
                    <a:pt x="1113" y="250"/>
                  </a:lnTo>
                  <a:lnTo>
                    <a:pt x="1144" y="300"/>
                  </a:lnTo>
                  <a:lnTo>
                    <a:pt x="1171" y="353"/>
                  </a:lnTo>
                  <a:lnTo>
                    <a:pt x="1195" y="411"/>
                  </a:lnTo>
                  <a:lnTo>
                    <a:pt x="1214" y="471"/>
                  </a:lnTo>
                  <a:lnTo>
                    <a:pt x="1229" y="536"/>
                  </a:lnTo>
                  <a:lnTo>
                    <a:pt x="1240" y="604"/>
                  </a:lnTo>
                  <a:lnTo>
                    <a:pt x="1247" y="676"/>
                  </a:lnTo>
                  <a:lnTo>
                    <a:pt x="1249" y="750"/>
                  </a:lnTo>
                  <a:lnTo>
                    <a:pt x="1247" y="825"/>
                  </a:lnTo>
                  <a:lnTo>
                    <a:pt x="1240" y="896"/>
                  </a:lnTo>
                  <a:lnTo>
                    <a:pt x="1229" y="964"/>
                  </a:lnTo>
                  <a:lnTo>
                    <a:pt x="1214" y="1028"/>
                  </a:lnTo>
                  <a:lnTo>
                    <a:pt x="1195" y="1089"/>
                  </a:lnTo>
                  <a:lnTo>
                    <a:pt x="1171" y="1147"/>
                  </a:lnTo>
                  <a:lnTo>
                    <a:pt x="1144" y="1201"/>
                  </a:lnTo>
                  <a:lnTo>
                    <a:pt x="1113" y="1250"/>
                  </a:lnTo>
                  <a:lnTo>
                    <a:pt x="1079" y="1296"/>
                  </a:lnTo>
                  <a:lnTo>
                    <a:pt x="1041" y="1337"/>
                  </a:lnTo>
                  <a:lnTo>
                    <a:pt x="1000" y="1374"/>
                  </a:lnTo>
                  <a:lnTo>
                    <a:pt x="955" y="1407"/>
                  </a:lnTo>
                  <a:lnTo>
                    <a:pt x="907" y="1435"/>
                  </a:lnTo>
                  <a:lnTo>
                    <a:pt x="856" y="1458"/>
                  </a:lnTo>
                  <a:lnTo>
                    <a:pt x="802" y="1476"/>
                  </a:lnTo>
                  <a:lnTo>
                    <a:pt x="746" y="1489"/>
                  </a:lnTo>
                  <a:lnTo>
                    <a:pt x="687" y="1498"/>
                  </a:lnTo>
                  <a:lnTo>
                    <a:pt x="625" y="1500"/>
                  </a:lnTo>
                  <a:lnTo>
                    <a:pt x="563" y="1498"/>
                  </a:lnTo>
                  <a:lnTo>
                    <a:pt x="504" y="1489"/>
                  </a:lnTo>
                  <a:lnTo>
                    <a:pt x="447" y="1476"/>
                  </a:lnTo>
                  <a:lnTo>
                    <a:pt x="393" y="1458"/>
                  </a:lnTo>
                  <a:lnTo>
                    <a:pt x="342" y="1435"/>
                  </a:lnTo>
                  <a:lnTo>
                    <a:pt x="294" y="1407"/>
                  </a:lnTo>
                  <a:lnTo>
                    <a:pt x="250" y="1374"/>
                  </a:lnTo>
                  <a:lnTo>
                    <a:pt x="208" y="1337"/>
                  </a:lnTo>
                  <a:lnTo>
                    <a:pt x="170" y="1296"/>
                  </a:lnTo>
                  <a:lnTo>
                    <a:pt x="136" y="1250"/>
                  </a:lnTo>
                  <a:lnTo>
                    <a:pt x="105" y="1201"/>
                  </a:lnTo>
                  <a:lnTo>
                    <a:pt x="78" y="1147"/>
                  </a:lnTo>
                  <a:lnTo>
                    <a:pt x="54" y="1089"/>
                  </a:lnTo>
                  <a:lnTo>
                    <a:pt x="35" y="1028"/>
                  </a:lnTo>
                  <a:lnTo>
                    <a:pt x="20" y="964"/>
                  </a:lnTo>
                  <a:lnTo>
                    <a:pt x="9" y="896"/>
                  </a:lnTo>
                  <a:lnTo>
                    <a:pt x="2" y="825"/>
                  </a:lnTo>
                  <a:lnTo>
                    <a:pt x="0" y="750"/>
                  </a:lnTo>
                  <a:lnTo>
                    <a:pt x="2" y="676"/>
                  </a:lnTo>
                  <a:lnTo>
                    <a:pt x="9" y="604"/>
                  </a:lnTo>
                  <a:lnTo>
                    <a:pt x="20" y="536"/>
                  </a:lnTo>
                  <a:lnTo>
                    <a:pt x="35" y="471"/>
                  </a:lnTo>
                  <a:lnTo>
                    <a:pt x="54" y="411"/>
                  </a:lnTo>
                  <a:lnTo>
                    <a:pt x="78" y="353"/>
                  </a:lnTo>
                  <a:lnTo>
                    <a:pt x="105" y="300"/>
                  </a:lnTo>
                  <a:lnTo>
                    <a:pt x="136" y="250"/>
                  </a:lnTo>
                  <a:lnTo>
                    <a:pt x="170" y="205"/>
                  </a:lnTo>
                  <a:lnTo>
                    <a:pt x="208" y="163"/>
                  </a:lnTo>
                  <a:lnTo>
                    <a:pt x="250" y="126"/>
                  </a:lnTo>
                  <a:lnTo>
                    <a:pt x="294" y="93"/>
                  </a:lnTo>
                  <a:lnTo>
                    <a:pt x="342" y="66"/>
                  </a:lnTo>
                  <a:lnTo>
                    <a:pt x="393" y="43"/>
                  </a:lnTo>
                  <a:lnTo>
                    <a:pt x="447" y="24"/>
                  </a:lnTo>
                  <a:lnTo>
                    <a:pt x="504" y="11"/>
                  </a:lnTo>
                  <a:lnTo>
                    <a:pt x="563" y="3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9117160" y="4233863"/>
            <a:ext cx="496887" cy="549275"/>
            <a:chOff x="9126538" y="4233863"/>
            <a:chExt cx="496887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2" name="Freeform 266"/>
            <p:cNvSpPr>
              <a:spLocks noEditPoints="1"/>
            </p:cNvSpPr>
            <p:nvPr/>
          </p:nvSpPr>
          <p:spPr bwMode="auto">
            <a:xfrm>
              <a:off x="9342438" y="4233863"/>
              <a:ext cx="280987" cy="549275"/>
            </a:xfrm>
            <a:custGeom>
              <a:avLst/>
              <a:gdLst>
                <a:gd name="T0" fmla="*/ 1065 w 1768"/>
                <a:gd name="T1" fmla="*/ 539 h 3469"/>
                <a:gd name="T2" fmla="*/ 1366 w 1768"/>
                <a:gd name="T3" fmla="*/ 1085 h 3469"/>
                <a:gd name="T4" fmla="*/ 1376 w 1768"/>
                <a:gd name="T5" fmla="*/ 1692 h 3469"/>
                <a:gd name="T6" fmla="*/ 1109 w 1768"/>
                <a:gd name="T7" fmla="*/ 2272 h 3469"/>
                <a:gd name="T8" fmla="*/ 904 w 1768"/>
                <a:gd name="T9" fmla="*/ 2722 h 3469"/>
                <a:gd name="T10" fmla="*/ 852 w 1768"/>
                <a:gd name="T11" fmla="*/ 3003 h 3469"/>
                <a:gd name="T12" fmla="*/ 718 w 1768"/>
                <a:gd name="T13" fmla="*/ 3313 h 3469"/>
                <a:gd name="T14" fmla="*/ 935 w 1768"/>
                <a:gd name="T15" fmla="*/ 3295 h 3469"/>
                <a:gd name="T16" fmla="*/ 1062 w 1768"/>
                <a:gd name="T17" fmla="*/ 3106 h 3469"/>
                <a:gd name="T18" fmla="*/ 1094 w 1768"/>
                <a:gd name="T19" fmla="*/ 2887 h 3469"/>
                <a:gd name="T20" fmla="*/ 1216 w 1768"/>
                <a:gd name="T21" fmla="*/ 2515 h 3469"/>
                <a:gd name="T22" fmla="*/ 1429 w 1768"/>
                <a:gd name="T23" fmla="*/ 2088 h 3469"/>
                <a:gd name="T24" fmla="*/ 1634 w 1768"/>
                <a:gd name="T25" fmla="*/ 1587 h 3469"/>
                <a:gd name="T26" fmla="*/ 1580 w 1768"/>
                <a:gd name="T27" fmla="*/ 1029 h 3469"/>
                <a:gd name="T28" fmla="*/ 1242 w 1768"/>
                <a:gd name="T29" fmla="*/ 524 h 3469"/>
                <a:gd name="T30" fmla="*/ 791 w 1768"/>
                <a:gd name="T31" fmla="*/ 211 h 3469"/>
                <a:gd name="T32" fmla="*/ 30 w 1768"/>
                <a:gd name="T33" fmla="*/ 2 h 3469"/>
                <a:gd name="T34" fmla="*/ 253 w 1768"/>
                <a:gd name="T35" fmla="*/ 11 h 3469"/>
                <a:gd name="T36" fmla="*/ 637 w 1768"/>
                <a:gd name="T37" fmla="*/ 52 h 3469"/>
                <a:gd name="T38" fmla="*/ 1002 w 1768"/>
                <a:gd name="T39" fmla="*/ 189 h 3469"/>
                <a:gd name="T40" fmla="*/ 1518 w 1768"/>
                <a:gd name="T41" fmla="*/ 662 h 3469"/>
                <a:gd name="T42" fmla="*/ 1758 w 1768"/>
                <a:gd name="T43" fmla="*/ 1256 h 3469"/>
                <a:gd name="T44" fmla="*/ 1677 w 1768"/>
                <a:gd name="T45" fmla="*/ 1865 h 3469"/>
                <a:gd name="T46" fmla="*/ 1392 w 1768"/>
                <a:gd name="T47" fmla="*/ 2417 h 3469"/>
                <a:gd name="T48" fmla="*/ 1229 w 1768"/>
                <a:gd name="T49" fmla="*/ 2818 h 3469"/>
                <a:gd name="T50" fmla="*/ 1196 w 1768"/>
                <a:gd name="T51" fmla="*/ 3078 h 3469"/>
                <a:gd name="T52" fmla="*/ 995 w 1768"/>
                <a:gd name="T53" fmla="*/ 3398 h 3469"/>
                <a:gd name="T54" fmla="*/ 437 w 1768"/>
                <a:gd name="T55" fmla="*/ 3465 h 3469"/>
                <a:gd name="T56" fmla="*/ 349 w 1768"/>
                <a:gd name="T57" fmla="*/ 3469 h 3469"/>
                <a:gd name="T58" fmla="*/ 150 w 1768"/>
                <a:gd name="T59" fmla="*/ 3379 h 3469"/>
                <a:gd name="T60" fmla="*/ 479 w 1768"/>
                <a:gd name="T61" fmla="*/ 3196 h 3469"/>
                <a:gd name="T62" fmla="*/ 733 w 1768"/>
                <a:gd name="T63" fmla="*/ 2967 h 3469"/>
                <a:gd name="T64" fmla="*/ 417 w 1768"/>
                <a:gd name="T65" fmla="*/ 3091 h 3469"/>
                <a:gd name="T66" fmla="*/ 98 w 1768"/>
                <a:gd name="T67" fmla="*/ 2973 h 3469"/>
                <a:gd name="T68" fmla="*/ 763 w 1768"/>
                <a:gd name="T69" fmla="*/ 2775 h 3469"/>
                <a:gd name="T70" fmla="*/ 358 w 1768"/>
                <a:gd name="T71" fmla="*/ 2833 h 3469"/>
                <a:gd name="T72" fmla="*/ 428 w 1768"/>
                <a:gd name="T73" fmla="*/ 2586 h 3469"/>
                <a:gd name="T74" fmla="*/ 1012 w 1768"/>
                <a:gd name="T75" fmla="*/ 2202 h 3469"/>
                <a:gd name="T76" fmla="*/ 542 w 1768"/>
                <a:gd name="T77" fmla="*/ 2431 h 3469"/>
                <a:gd name="T78" fmla="*/ 278 w 1768"/>
                <a:gd name="T79" fmla="*/ 2258 h 3469"/>
                <a:gd name="T80" fmla="*/ 1099 w 1768"/>
                <a:gd name="T81" fmla="*/ 2043 h 3469"/>
                <a:gd name="T82" fmla="*/ 763 w 1768"/>
                <a:gd name="T83" fmla="*/ 2030 h 3469"/>
                <a:gd name="T84" fmla="*/ 212 w 1768"/>
                <a:gd name="T85" fmla="*/ 2108 h 3469"/>
                <a:gd name="T86" fmla="*/ 308 w 1768"/>
                <a:gd name="T87" fmla="*/ 2001 h 3469"/>
                <a:gd name="T88" fmla="*/ 391 w 1768"/>
                <a:gd name="T89" fmla="*/ 1716 h 3469"/>
                <a:gd name="T90" fmla="*/ 226 w 1768"/>
                <a:gd name="T91" fmla="*/ 1452 h 3469"/>
                <a:gd name="T92" fmla="*/ 109 w 1768"/>
                <a:gd name="T93" fmla="*/ 1141 h 3469"/>
                <a:gd name="T94" fmla="*/ 770 w 1768"/>
                <a:gd name="T95" fmla="*/ 1263 h 3469"/>
                <a:gd name="T96" fmla="*/ 1214 w 1768"/>
                <a:gd name="T97" fmla="*/ 1457 h 3469"/>
                <a:gd name="T98" fmla="*/ 1135 w 1768"/>
                <a:gd name="T99" fmla="*/ 1281 h 3469"/>
                <a:gd name="T100" fmla="*/ 608 w 1768"/>
                <a:gd name="T101" fmla="*/ 1092 h 3469"/>
                <a:gd name="T102" fmla="*/ 0 w 1768"/>
                <a:gd name="T103" fmla="*/ 776 h 3469"/>
                <a:gd name="T104" fmla="*/ 670 w 1768"/>
                <a:gd name="T105" fmla="*/ 872 h 3469"/>
                <a:gd name="T106" fmla="*/ 1194 w 1768"/>
                <a:gd name="T107" fmla="*/ 956 h 3469"/>
                <a:gd name="T108" fmla="*/ 521 w 1768"/>
                <a:gd name="T109" fmla="*/ 712 h 3469"/>
                <a:gd name="T110" fmla="*/ 106 w 1768"/>
                <a:gd name="T111" fmla="*/ 481 h 3469"/>
                <a:gd name="T112" fmla="*/ 752 w 1768"/>
                <a:gd name="T113" fmla="*/ 598 h 3469"/>
                <a:gd name="T114" fmla="*/ 876 w 1768"/>
                <a:gd name="T115" fmla="*/ 515 h 3469"/>
                <a:gd name="T116" fmla="*/ 220 w 1768"/>
                <a:gd name="T117" fmla="*/ 368 h 3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8" h="3469">
                  <a:moveTo>
                    <a:pt x="611" y="168"/>
                  </a:moveTo>
                  <a:lnTo>
                    <a:pt x="698" y="223"/>
                  </a:lnTo>
                  <a:lnTo>
                    <a:pt x="780" y="279"/>
                  </a:lnTo>
                  <a:lnTo>
                    <a:pt x="859" y="340"/>
                  </a:lnTo>
                  <a:lnTo>
                    <a:pt x="932" y="403"/>
                  </a:lnTo>
                  <a:lnTo>
                    <a:pt x="1002" y="470"/>
                  </a:lnTo>
                  <a:lnTo>
                    <a:pt x="1065" y="539"/>
                  </a:lnTo>
                  <a:lnTo>
                    <a:pt x="1125" y="611"/>
                  </a:lnTo>
                  <a:lnTo>
                    <a:pt x="1179" y="685"/>
                  </a:lnTo>
                  <a:lnTo>
                    <a:pt x="1227" y="761"/>
                  </a:lnTo>
                  <a:lnTo>
                    <a:pt x="1270" y="840"/>
                  </a:lnTo>
                  <a:lnTo>
                    <a:pt x="1308" y="920"/>
                  </a:lnTo>
                  <a:lnTo>
                    <a:pt x="1340" y="1002"/>
                  </a:lnTo>
                  <a:lnTo>
                    <a:pt x="1366" y="1085"/>
                  </a:lnTo>
                  <a:lnTo>
                    <a:pt x="1388" y="1170"/>
                  </a:lnTo>
                  <a:lnTo>
                    <a:pt x="1402" y="1256"/>
                  </a:lnTo>
                  <a:lnTo>
                    <a:pt x="1411" y="1342"/>
                  </a:lnTo>
                  <a:lnTo>
                    <a:pt x="1412" y="1429"/>
                  </a:lnTo>
                  <a:lnTo>
                    <a:pt x="1406" y="1517"/>
                  </a:lnTo>
                  <a:lnTo>
                    <a:pt x="1394" y="1605"/>
                  </a:lnTo>
                  <a:lnTo>
                    <a:pt x="1376" y="1692"/>
                  </a:lnTo>
                  <a:lnTo>
                    <a:pt x="1351" y="1779"/>
                  </a:lnTo>
                  <a:lnTo>
                    <a:pt x="1321" y="1865"/>
                  </a:lnTo>
                  <a:lnTo>
                    <a:pt x="1283" y="1950"/>
                  </a:lnTo>
                  <a:lnTo>
                    <a:pt x="1240" y="2033"/>
                  </a:lnTo>
                  <a:lnTo>
                    <a:pt x="1194" y="2116"/>
                  </a:lnTo>
                  <a:lnTo>
                    <a:pt x="1150" y="2195"/>
                  </a:lnTo>
                  <a:lnTo>
                    <a:pt x="1109" y="2272"/>
                  </a:lnTo>
                  <a:lnTo>
                    <a:pt x="1072" y="2346"/>
                  </a:lnTo>
                  <a:lnTo>
                    <a:pt x="1036" y="2417"/>
                  </a:lnTo>
                  <a:lnTo>
                    <a:pt x="1004" y="2484"/>
                  </a:lnTo>
                  <a:lnTo>
                    <a:pt x="975" y="2550"/>
                  </a:lnTo>
                  <a:lnTo>
                    <a:pt x="949" y="2611"/>
                  </a:lnTo>
                  <a:lnTo>
                    <a:pt x="925" y="2668"/>
                  </a:lnTo>
                  <a:lnTo>
                    <a:pt x="904" y="2722"/>
                  </a:lnTo>
                  <a:lnTo>
                    <a:pt x="887" y="2772"/>
                  </a:lnTo>
                  <a:lnTo>
                    <a:pt x="874" y="2818"/>
                  </a:lnTo>
                  <a:lnTo>
                    <a:pt x="863" y="2861"/>
                  </a:lnTo>
                  <a:lnTo>
                    <a:pt x="856" y="2899"/>
                  </a:lnTo>
                  <a:lnTo>
                    <a:pt x="852" y="2933"/>
                  </a:lnTo>
                  <a:lnTo>
                    <a:pt x="852" y="2962"/>
                  </a:lnTo>
                  <a:lnTo>
                    <a:pt x="852" y="3003"/>
                  </a:lnTo>
                  <a:lnTo>
                    <a:pt x="848" y="3042"/>
                  </a:lnTo>
                  <a:lnTo>
                    <a:pt x="840" y="3078"/>
                  </a:lnTo>
                  <a:lnTo>
                    <a:pt x="822" y="3133"/>
                  </a:lnTo>
                  <a:lnTo>
                    <a:pt x="801" y="3183"/>
                  </a:lnTo>
                  <a:lnTo>
                    <a:pt x="776" y="3231"/>
                  </a:lnTo>
                  <a:lnTo>
                    <a:pt x="749" y="3273"/>
                  </a:lnTo>
                  <a:lnTo>
                    <a:pt x="718" y="3313"/>
                  </a:lnTo>
                  <a:lnTo>
                    <a:pt x="685" y="3348"/>
                  </a:lnTo>
                  <a:lnTo>
                    <a:pt x="773" y="3349"/>
                  </a:lnTo>
                  <a:lnTo>
                    <a:pt x="811" y="3347"/>
                  </a:lnTo>
                  <a:lnTo>
                    <a:pt x="846" y="3339"/>
                  </a:lnTo>
                  <a:lnTo>
                    <a:pt x="877" y="3329"/>
                  </a:lnTo>
                  <a:lnTo>
                    <a:pt x="908" y="3313"/>
                  </a:lnTo>
                  <a:lnTo>
                    <a:pt x="935" y="3295"/>
                  </a:lnTo>
                  <a:lnTo>
                    <a:pt x="958" y="3273"/>
                  </a:lnTo>
                  <a:lnTo>
                    <a:pt x="981" y="3249"/>
                  </a:lnTo>
                  <a:lnTo>
                    <a:pt x="1002" y="3223"/>
                  </a:lnTo>
                  <a:lnTo>
                    <a:pt x="1019" y="3195"/>
                  </a:lnTo>
                  <a:lnTo>
                    <a:pt x="1035" y="3167"/>
                  </a:lnTo>
                  <a:lnTo>
                    <a:pt x="1049" y="3136"/>
                  </a:lnTo>
                  <a:lnTo>
                    <a:pt x="1062" y="3106"/>
                  </a:lnTo>
                  <a:lnTo>
                    <a:pt x="1073" y="3075"/>
                  </a:lnTo>
                  <a:lnTo>
                    <a:pt x="1081" y="3046"/>
                  </a:lnTo>
                  <a:lnTo>
                    <a:pt x="1087" y="3022"/>
                  </a:lnTo>
                  <a:lnTo>
                    <a:pt x="1089" y="2996"/>
                  </a:lnTo>
                  <a:lnTo>
                    <a:pt x="1089" y="2967"/>
                  </a:lnTo>
                  <a:lnTo>
                    <a:pt x="1090" y="2929"/>
                  </a:lnTo>
                  <a:lnTo>
                    <a:pt x="1094" y="2887"/>
                  </a:lnTo>
                  <a:lnTo>
                    <a:pt x="1102" y="2841"/>
                  </a:lnTo>
                  <a:lnTo>
                    <a:pt x="1114" y="2793"/>
                  </a:lnTo>
                  <a:lnTo>
                    <a:pt x="1129" y="2741"/>
                  </a:lnTo>
                  <a:lnTo>
                    <a:pt x="1147" y="2688"/>
                  </a:lnTo>
                  <a:lnTo>
                    <a:pt x="1168" y="2631"/>
                  </a:lnTo>
                  <a:lnTo>
                    <a:pt x="1191" y="2574"/>
                  </a:lnTo>
                  <a:lnTo>
                    <a:pt x="1216" y="2515"/>
                  </a:lnTo>
                  <a:lnTo>
                    <a:pt x="1243" y="2454"/>
                  </a:lnTo>
                  <a:lnTo>
                    <a:pt x="1272" y="2393"/>
                  </a:lnTo>
                  <a:lnTo>
                    <a:pt x="1302" y="2331"/>
                  </a:lnTo>
                  <a:lnTo>
                    <a:pt x="1333" y="2270"/>
                  </a:lnTo>
                  <a:lnTo>
                    <a:pt x="1364" y="2208"/>
                  </a:lnTo>
                  <a:lnTo>
                    <a:pt x="1396" y="2148"/>
                  </a:lnTo>
                  <a:lnTo>
                    <a:pt x="1429" y="2088"/>
                  </a:lnTo>
                  <a:lnTo>
                    <a:pt x="1461" y="2030"/>
                  </a:lnTo>
                  <a:lnTo>
                    <a:pt x="1494" y="1973"/>
                  </a:lnTo>
                  <a:lnTo>
                    <a:pt x="1532" y="1899"/>
                  </a:lnTo>
                  <a:lnTo>
                    <a:pt x="1566" y="1822"/>
                  </a:lnTo>
                  <a:lnTo>
                    <a:pt x="1594" y="1745"/>
                  </a:lnTo>
                  <a:lnTo>
                    <a:pt x="1617" y="1666"/>
                  </a:lnTo>
                  <a:lnTo>
                    <a:pt x="1634" y="1587"/>
                  </a:lnTo>
                  <a:lnTo>
                    <a:pt x="1645" y="1507"/>
                  </a:lnTo>
                  <a:lnTo>
                    <a:pt x="1649" y="1428"/>
                  </a:lnTo>
                  <a:lnTo>
                    <a:pt x="1648" y="1350"/>
                  </a:lnTo>
                  <a:lnTo>
                    <a:pt x="1640" y="1271"/>
                  </a:lnTo>
                  <a:lnTo>
                    <a:pt x="1626" y="1190"/>
                  </a:lnTo>
                  <a:lnTo>
                    <a:pt x="1606" y="1108"/>
                  </a:lnTo>
                  <a:lnTo>
                    <a:pt x="1580" y="1029"/>
                  </a:lnTo>
                  <a:lnTo>
                    <a:pt x="1548" y="950"/>
                  </a:lnTo>
                  <a:lnTo>
                    <a:pt x="1511" y="874"/>
                  </a:lnTo>
                  <a:lnTo>
                    <a:pt x="1468" y="799"/>
                  </a:lnTo>
                  <a:lnTo>
                    <a:pt x="1419" y="727"/>
                  </a:lnTo>
                  <a:lnTo>
                    <a:pt x="1365" y="657"/>
                  </a:lnTo>
                  <a:lnTo>
                    <a:pt x="1306" y="589"/>
                  </a:lnTo>
                  <a:lnTo>
                    <a:pt x="1242" y="524"/>
                  </a:lnTo>
                  <a:lnTo>
                    <a:pt x="1173" y="461"/>
                  </a:lnTo>
                  <a:lnTo>
                    <a:pt x="1100" y="401"/>
                  </a:lnTo>
                  <a:lnTo>
                    <a:pt x="1022" y="345"/>
                  </a:lnTo>
                  <a:lnTo>
                    <a:pt x="939" y="291"/>
                  </a:lnTo>
                  <a:lnTo>
                    <a:pt x="853" y="241"/>
                  </a:lnTo>
                  <a:lnTo>
                    <a:pt x="822" y="225"/>
                  </a:lnTo>
                  <a:lnTo>
                    <a:pt x="791" y="211"/>
                  </a:lnTo>
                  <a:lnTo>
                    <a:pt x="767" y="202"/>
                  </a:lnTo>
                  <a:lnTo>
                    <a:pt x="736" y="193"/>
                  </a:lnTo>
                  <a:lnTo>
                    <a:pt x="699" y="185"/>
                  </a:lnTo>
                  <a:lnTo>
                    <a:pt x="657" y="176"/>
                  </a:lnTo>
                  <a:lnTo>
                    <a:pt x="611" y="168"/>
                  </a:lnTo>
                  <a:close/>
                  <a:moveTo>
                    <a:pt x="0" y="0"/>
                  </a:moveTo>
                  <a:lnTo>
                    <a:pt x="30" y="2"/>
                  </a:lnTo>
                  <a:lnTo>
                    <a:pt x="60" y="5"/>
                  </a:lnTo>
                  <a:lnTo>
                    <a:pt x="60" y="0"/>
                  </a:lnTo>
                  <a:lnTo>
                    <a:pt x="85" y="1"/>
                  </a:lnTo>
                  <a:lnTo>
                    <a:pt x="119" y="3"/>
                  </a:lnTo>
                  <a:lnTo>
                    <a:pt x="159" y="5"/>
                  </a:lnTo>
                  <a:lnTo>
                    <a:pt x="204" y="7"/>
                  </a:lnTo>
                  <a:lnTo>
                    <a:pt x="253" y="11"/>
                  </a:lnTo>
                  <a:lnTo>
                    <a:pt x="305" y="15"/>
                  </a:lnTo>
                  <a:lnTo>
                    <a:pt x="359" y="19"/>
                  </a:lnTo>
                  <a:lnTo>
                    <a:pt x="416" y="25"/>
                  </a:lnTo>
                  <a:lnTo>
                    <a:pt x="473" y="30"/>
                  </a:lnTo>
                  <a:lnTo>
                    <a:pt x="529" y="37"/>
                  </a:lnTo>
                  <a:lnTo>
                    <a:pt x="584" y="44"/>
                  </a:lnTo>
                  <a:lnTo>
                    <a:pt x="637" y="52"/>
                  </a:lnTo>
                  <a:lnTo>
                    <a:pt x="687" y="61"/>
                  </a:lnTo>
                  <a:lnTo>
                    <a:pt x="734" y="69"/>
                  </a:lnTo>
                  <a:lnTo>
                    <a:pt x="775" y="80"/>
                  </a:lnTo>
                  <a:lnTo>
                    <a:pt x="811" y="90"/>
                  </a:lnTo>
                  <a:lnTo>
                    <a:pt x="841" y="102"/>
                  </a:lnTo>
                  <a:lnTo>
                    <a:pt x="909" y="136"/>
                  </a:lnTo>
                  <a:lnTo>
                    <a:pt x="1002" y="189"/>
                  </a:lnTo>
                  <a:lnTo>
                    <a:pt x="1091" y="247"/>
                  </a:lnTo>
                  <a:lnTo>
                    <a:pt x="1175" y="309"/>
                  </a:lnTo>
                  <a:lnTo>
                    <a:pt x="1254" y="373"/>
                  </a:lnTo>
                  <a:lnTo>
                    <a:pt x="1329" y="441"/>
                  </a:lnTo>
                  <a:lnTo>
                    <a:pt x="1398" y="512"/>
                  </a:lnTo>
                  <a:lnTo>
                    <a:pt x="1460" y="586"/>
                  </a:lnTo>
                  <a:lnTo>
                    <a:pt x="1518" y="662"/>
                  </a:lnTo>
                  <a:lnTo>
                    <a:pt x="1571" y="741"/>
                  </a:lnTo>
                  <a:lnTo>
                    <a:pt x="1618" y="822"/>
                  </a:lnTo>
                  <a:lnTo>
                    <a:pt x="1658" y="906"/>
                  </a:lnTo>
                  <a:lnTo>
                    <a:pt x="1692" y="991"/>
                  </a:lnTo>
                  <a:lnTo>
                    <a:pt x="1721" y="1078"/>
                  </a:lnTo>
                  <a:lnTo>
                    <a:pt x="1743" y="1166"/>
                  </a:lnTo>
                  <a:lnTo>
                    <a:pt x="1758" y="1256"/>
                  </a:lnTo>
                  <a:lnTo>
                    <a:pt x="1767" y="1342"/>
                  </a:lnTo>
                  <a:lnTo>
                    <a:pt x="1768" y="1429"/>
                  </a:lnTo>
                  <a:lnTo>
                    <a:pt x="1762" y="1517"/>
                  </a:lnTo>
                  <a:lnTo>
                    <a:pt x="1750" y="1605"/>
                  </a:lnTo>
                  <a:lnTo>
                    <a:pt x="1732" y="1694"/>
                  </a:lnTo>
                  <a:lnTo>
                    <a:pt x="1707" y="1779"/>
                  </a:lnTo>
                  <a:lnTo>
                    <a:pt x="1677" y="1865"/>
                  </a:lnTo>
                  <a:lnTo>
                    <a:pt x="1639" y="1950"/>
                  </a:lnTo>
                  <a:lnTo>
                    <a:pt x="1596" y="2033"/>
                  </a:lnTo>
                  <a:lnTo>
                    <a:pt x="1550" y="2115"/>
                  </a:lnTo>
                  <a:lnTo>
                    <a:pt x="1507" y="2195"/>
                  </a:lnTo>
                  <a:lnTo>
                    <a:pt x="1466" y="2271"/>
                  </a:lnTo>
                  <a:lnTo>
                    <a:pt x="1428" y="2346"/>
                  </a:lnTo>
                  <a:lnTo>
                    <a:pt x="1392" y="2417"/>
                  </a:lnTo>
                  <a:lnTo>
                    <a:pt x="1360" y="2484"/>
                  </a:lnTo>
                  <a:lnTo>
                    <a:pt x="1331" y="2550"/>
                  </a:lnTo>
                  <a:lnTo>
                    <a:pt x="1304" y="2611"/>
                  </a:lnTo>
                  <a:lnTo>
                    <a:pt x="1281" y="2668"/>
                  </a:lnTo>
                  <a:lnTo>
                    <a:pt x="1261" y="2722"/>
                  </a:lnTo>
                  <a:lnTo>
                    <a:pt x="1243" y="2772"/>
                  </a:lnTo>
                  <a:lnTo>
                    <a:pt x="1229" y="2818"/>
                  </a:lnTo>
                  <a:lnTo>
                    <a:pt x="1220" y="2861"/>
                  </a:lnTo>
                  <a:lnTo>
                    <a:pt x="1212" y="2899"/>
                  </a:lnTo>
                  <a:lnTo>
                    <a:pt x="1208" y="2933"/>
                  </a:lnTo>
                  <a:lnTo>
                    <a:pt x="1208" y="2962"/>
                  </a:lnTo>
                  <a:lnTo>
                    <a:pt x="1208" y="3003"/>
                  </a:lnTo>
                  <a:lnTo>
                    <a:pt x="1203" y="3042"/>
                  </a:lnTo>
                  <a:lnTo>
                    <a:pt x="1196" y="3078"/>
                  </a:lnTo>
                  <a:lnTo>
                    <a:pt x="1176" y="3139"/>
                  </a:lnTo>
                  <a:lnTo>
                    <a:pt x="1154" y="3195"/>
                  </a:lnTo>
                  <a:lnTo>
                    <a:pt x="1128" y="3246"/>
                  </a:lnTo>
                  <a:lnTo>
                    <a:pt x="1099" y="3292"/>
                  </a:lnTo>
                  <a:lnTo>
                    <a:pt x="1066" y="3333"/>
                  </a:lnTo>
                  <a:lnTo>
                    <a:pt x="1032" y="3368"/>
                  </a:lnTo>
                  <a:lnTo>
                    <a:pt x="995" y="3398"/>
                  </a:lnTo>
                  <a:lnTo>
                    <a:pt x="955" y="3423"/>
                  </a:lnTo>
                  <a:lnTo>
                    <a:pt x="913" y="3443"/>
                  </a:lnTo>
                  <a:lnTo>
                    <a:pt x="869" y="3457"/>
                  </a:lnTo>
                  <a:lnTo>
                    <a:pt x="821" y="3466"/>
                  </a:lnTo>
                  <a:lnTo>
                    <a:pt x="773" y="3469"/>
                  </a:lnTo>
                  <a:lnTo>
                    <a:pt x="772" y="3469"/>
                  </a:lnTo>
                  <a:lnTo>
                    <a:pt x="437" y="3465"/>
                  </a:lnTo>
                  <a:lnTo>
                    <a:pt x="434" y="3466"/>
                  </a:lnTo>
                  <a:lnTo>
                    <a:pt x="426" y="3466"/>
                  </a:lnTo>
                  <a:lnTo>
                    <a:pt x="413" y="3467"/>
                  </a:lnTo>
                  <a:lnTo>
                    <a:pt x="399" y="3467"/>
                  </a:lnTo>
                  <a:lnTo>
                    <a:pt x="382" y="3468"/>
                  </a:lnTo>
                  <a:lnTo>
                    <a:pt x="365" y="3468"/>
                  </a:lnTo>
                  <a:lnTo>
                    <a:pt x="349" y="3469"/>
                  </a:lnTo>
                  <a:lnTo>
                    <a:pt x="335" y="3469"/>
                  </a:lnTo>
                  <a:lnTo>
                    <a:pt x="300" y="3467"/>
                  </a:lnTo>
                  <a:lnTo>
                    <a:pt x="266" y="3458"/>
                  </a:lnTo>
                  <a:lnTo>
                    <a:pt x="234" y="3446"/>
                  </a:lnTo>
                  <a:lnTo>
                    <a:pt x="204" y="3428"/>
                  </a:lnTo>
                  <a:lnTo>
                    <a:pt x="176" y="3406"/>
                  </a:lnTo>
                  <a:lnTo>
                    <a:pt x="150" y="3379"/>
                  </a:lnTo>
                  <a:lnTo>
                    <a:pt x="127" y="3348"/>
                  </a:lnTo>
                  <a:lnTo>
                    <a:pt x="108" y="3314"/>
                  </a:lnTo>
                  <a:lnTo>
                    <a:pt x="94" y="3277"/>
                  </a:lnTo>
                  <a:lnTo>
                    <a:pt x="147" y="3273"/>
                  </a:lnTo>
                  <a:lnTo>
                    <a:pt x="257" y="3255"/>
                  </a:lnTo>
                  <a:lnTo>
                    <a:pt x="368" y="3230"/>
                  </a:lnTo>
                  <a:lnTo>
                    <a:pt x="479" y="3196"/>
                  </a:lnTo>
                  <a:lnTo>
                    <a:pt x="591" y="3156"/>
                  </a:lnTo>
                  <a:lnTo>
                    <a:pt x="704" y="3108"/>
                  </a:lnTo>
                  <a:lnTo>
                    <a:pt x="716" y="3077"/>
                  </a:lnTo>
                  <a:lnTo>
                    <a:pt x="725" y="3046"/>
                  </a:lnTo>
                  <a:lnTo>
                    <a:pt x="731" y="3022"/>
                  </a:lnTo>
                  <a:lnTo>
                    <a:pt x="733" y="2996"/>
                  </a:lnTo>
                  <a:lnTo>
                    <a:pt x="733" y="2967"/>
                  </a:lnTo>
                  <a:lnTo>
                    <a:pt x="733" y="2964"/>
                  </a:lnTo>
                  <a:lnTo>
                    <a:pt x="733" y="2961"/>
                  </a:lnTo>
                  <a:lnTo>
                    <a:pt x="733" y="2959"/>
                  </a:lnTo>
                  <a:lnTo>
                    <a:pt x="702" y="2977"/>
                  </a:lnTo>
                  <a:lnTo>
                    <a:pt x="608" y="3021"/>
                  </a:lnTo>
                  <a:lnTo>
                    <a:pt x="512" y="3059"/>
                  </a:lnTo>
                  <a:lnTo>
                    <a:pt x="417" y="3091"/>
                  </a:lnTo>
                  <a:lnTo>
                    <a:pt x="322" y="3119"/>
                  </a:lnTo>
                  <a:lnTo>
                    <a:pt x="228" y="3139"/>
                  </a:lnTo>
                  <a:lnTo>
                    <a:pt x="134" y="3155"/>
                  </a:lnTo>
                  <a:lnTo>
                    <a:pt x="75" y="3159"/>
                  </a:lnTo>
                  <a:lnTo>
                    <a:pt x="76" y="3132"/>
                  </a:lnTo>
                  <a:lnTo>
                    <a:pt x="79" y="3106"/>
                  </a:lnTo>
                  <a:lnTo>
                    <a:pt x="98" y="2973"/>
                  </a:lnTo>
                  <a:lnTo>
                    <a:pt x="177" y="2963"/>
                  </a:lnTo>
                  <a:lnTo>
                    <a:pt x="275" y="2946"/>
                  </a:lnTo>
                  <a:lnTo>
                    <a:pt x="373" y="2923"/>
                  </a:lnTo>
                  <a:lnTo>
                    <a:pt x="472" y="2893"/>
                  </a:lnTo>
                  <a:lnTo>
                    <a:pt x="570" y="2860"/>
                  </a:lnTo>
                  <a:lnTo>
                    <a:pt x="667" y="2819"/>
                  </a:lnTo>
                  <a:lnTo>
                    <a:pt x="763" y="2775"/>
                  </a:lnTo>
                  <a:lnTo>
                    <a:pt x="777" y="2730"/>
                  </a:lnTo>
                  <a:lnTo>
                    <a:pt x="792" y="2683"/>
                  </a:lnTo>
                  <a:lnTo>
                    <a:pt x="735" y="2709"/>
                  </a:lnTo>
                  <a:lnTo>
                    <a:pt x="642" y="2748"/>
                  </a:lnTo>
                  <a:lnTo>
                    <a:pt x="548" y="2782"/>
                  </a:lnTo>
                  <a:lnTo>
                    <a:pt x="453" y="2810"/>
                  </a:lnTo>
                  <a:lnTo>
                    <a:pt x="358" y="2833"/>
                  </a:lnTo>
                  <a:lnTo>
                    <a:pt x="262" y="2849"/>
                  </a:lnTo>
                  <a:lnTo>
                    <a:pt x="166" y="2859"/>
                  </a:lnTo>
                  <a:lnTo>
                    <a:pt x="119" y="2863"/>
                  </a:lnTo>
                  <a:lnTo>
                    <a:pt x="153" y="2624"/>
                  </a:lnTo>
                  <a:lnTo>
                    <a:pt x="226" y="2620"/>
                  </a:lnTo>
                  <a:lnTo>
                    <a:pt x="327" y="2606"/>
                  </a:lnTo>
                  <a:lnTo>
                    <a:pt x="428" y="2586"/>
                  </a:lnTo>
                  <a:lnTo>
                    <a:pt x="528" y="2559"/>
                  </a:lnTo>
                  <a:lnTo>
                    <a:pt x="627" y="2528"/>
                  </a:lnTo>
                  <a:lnTo>
                    <a:pt x="724" y="2490"/>
                  </a:lnTo>
                  <a:lnTo>
                    <a:pt x="820" y="2447"/>
                  </a:lnTo>
                  <a:lnTo>
                    <a:pt x="913" y="2400"/>
                  </a:lnTo>
                  <a:lnTo>
                    <a:pt x="962" y="2301"/>
                  </a:lnTo>
                  <a:lnTo>
                    <a:pt x="1012" y="2202"/>
                  </a:lnTo>
                  <a:lnTo>
                    <a:pt x="899" y="2270"/>
                  </a:lnTo>
                  <a:lnTo>
                    <a:pt x="853" y="2297"/>
                  </a:lnTo>
                  <a:lnTo>
                    <a:pt x="800" y="2324"/>
                  </a:lnTo>
                  <a:lnTo>
                    <a:pt x="743" y="2353"/>
                  </a:lnTo>
                  <a:lnTo>
                    <a:pt x="680" y="2380"/>
                  </a:lnTo>
                  <a:lnTo>
                    <a:pt x="613" y="2406"/>
                  </a:lnTo>
                  <a:lnTo>
                    <a:pt x="542" y="2431"/>
                  </a:lnTo>
                  <a:lnTo>
                    <a:pt x="466" y="2454"/>
                  </a:lnTo>
                  <a:lnTo>
                    <a:pt x="386" y="2474"/>
                  </a:lnTo>
                  <a:lnTo>
                    <a:pt x="303" y="2489"/>
                  </a:lnTo>
                  <a:lnTo>
                    <a:pt x="216" y="2501"/>
                  </a:lnTo>
                  <a:lnTo>
                    <a:pt x="171" y="2503"/>
                  </a:lnTo>
                  <a:lnTo>
                    <a:pt x="206" y="2261"/>
                  </a:lnTo>
                  <a:lnTo>
                    <a:pt x="278" y="2258"/>
                  </a:lnTo>
                  <a:lnTo>
                    <a:pt x="399" y="2243"/>
                  </a:lnTo>
                  <a:lnTo>
                    <a:pt x="520" y="2222"/>
                  </a:lnTo>
                  <a:lnTo>
                    <a:pt x="639" y="2196"/>
                  </a:lnTo>
                  <a:lnTo>
                    <a:pt x="757" y="2166"/>
                  </a:lnTo>
                  <a:lnTo>
                    <a:pt x="872" y="2130"/>
                  </a:lnTo>
                  <a:lnTo>
                    <a:pt x="985" y="2088"/>
                  </a:lnTo>
                  <a:lnTo>
                    <a:pt x="1099" y="2043"/>
                  </a:lnTo>
                  <a:lnTo>
                    <a:pt x="1137" y="1973"/>
                  </a:lnTo>
                  <a:lnTo>
                    <a:pt x="1164" y="1921"/>
                  </a:lnTo>
                  <a:lnTo>
                    <a:pt x="1190" y="1868"/>
                  </a:lnTo>
                  <a:lnTo>
                    <a:pt x="1135" y="1889"/>
                  </a:lnTo>
                  <a:lnTo>
                    <a:pt x="1011" y="1942"/>
                  </a:lnTo>
                  <a:lnTo>
                    <a:pt x="888" y="1988"/>
                  </a:lnTo>
                  <a:lnTo>
                    <a:pt x="763" y="2030"/>
                  </a:lnTo>
                  <a:lnTo>
                    <a:pt x="639" y="2064"/>
                  </a:lnTo>
                  <a:lnTo>
                    <a:pt x="515" y="2094"/>
                  </a:lnTo>
                  <a:lnTo>
                    <a:pt x="392" y="2118"/>
                  </a:lnTo>
                  <a:lnTo>
                    <a:pt x="269" y="2134"/>
                  </a:lnTo>
                  <a:lnTo>
                    <a:pt x="213" y="2137"/>
                  </a:lnTo>
                  <a:lnTo>
                    <a:pt x="212" y="2120"/>
                  </a:lnTo>
                  <a:lnTo>
                    <a:pt x="212" y="2108"/>
                  </a:lnTo>
                  <a:lnTo>
                    <a:pt x="213" y="2100"/>
                  </a:lnTo>
                  <a:lnTo>
                    <a:pt x="215" y="2095"/>
                  </a:lnTo>
                  <a:lnTo>
                    <a:pt x="216" y="2093"/>
                  </a:lnTo>
                  <a:lnTo>
                    <a:pt x="217" y="2092"/>
                  </a:lnTo>
                  <a:lnTo>
                    <a:pt x="217" y="2092"/>
                  </a:lnTo>
                  <a:lnTo>
                    <a:pt x="277" y="2034"/>
                  </a:lnTo>
                  <a:lnTo>
                    <a:pt x="308" y="2001"/>
                  </a:lnTo>
                  <a:lnTo>
                    <a:pt x="334" y="1967"/>
                  </a:lnTo>
                  <a:lnTo>
                    <a:pt x="354" y="1929"/>
                  </a:lnTo>
                  <a:lnTo>
                    <a:pt x="371" y="1889"/>
                  </a:lnTo>
                  <a:lnTo>
                    <a:pt x="383" y="1849"/>
                  </a:lnTo>
                  <a:lnTo>
                    <a:pt x="391" y="1807"/>
                  </a:lnTo>
                  <a:lnTo>
                    <a:pt x="394" y="1764"/>
                  </a:lnTo>
                  <a:lnTo>
                    <a:pt x="391" y="1716"/>
                  </a:lnTo>
                  <a:lnTo>
                    <a:pt x="382" y="1672"/>
                  </a:lnTo>
                  <a:lnTo>
                    <a:pt x="367" y="1628"/>
                  </a:lnTo>
                  <a:lnTo>
                    <a:pt x="348" y="1587"/>
                  </a:lnTo>
                  <a:lnTo>
                    <a:pt x="324" y="1548"/>
                  </a:lnTo>
                  <a:lnTo>
                    <a:pt x="295" y="1513"/>
                  </a:lnTo>
                  <a:lnTo>
                    <a:pt x="262" y="1480"/>
                  </a:lnTo>
                  <a:lnTo>
                    <a:pt x="226" y="1452"/>
                  </a:lnTo>
                  <a:lnTo>
                    <a:pt x="186" y="1427"/>
                  </a:lnTo>
                  <a:lnTo>
                    <a:pt x="143" y="1407"/>
                  </a:lnTo>
                  <a:lnTo>
                    <a:pt x="97" y="1392"/>
                  </a:lnTo>
                  <a:lnTo>
                    <a:pt x="50" y="1381"/>
                  </a:lnTo>
                  <a:lnTo>
                    <a:pt x="0" y="1376"/>
                  </a:lnTo>
                  <a:lnTo>
                    <a:pt x="0" y="1138"/>
                  </a:lnTo>
                  <a:lnTo>
                    <a:pt x="109" y="1141"/>
                  </a:lnTo>
                  <a:lnTo>
                    <a:pt x="215" y="1147"/>
                  </a:lnTo>
                  <a:lnTo>
                    <a:pt x="317" y="1159"/>
                  </a:lnTo>
                  <a:lnTo>
                    <a:pt x="416" y="1175"/>
                  </a:lnTo>
                  <a:lnTo>
                    <a:pt x="511" y="1193"/>
                  </a:lnTo>
                  <a:lnTo>
                    <a:pt x="601" y="1214"/>
                  </a:lnTo>
                  <a:lnTo>
                    <a:pt x="687" y="1238"/>
                  </a:lnTo>
                  <a:lnTo>
                    <a:pt x="770" y="1263"/>
                  </a:lnTo>
                  <a:lnTo>
                    <a:pt x="847" y="1290"/>
                  </a:lnTo>
                  <a:lnTo>
                    <a:pt x="921" y="1317"/>
                  </a:lnTo>
                  <a:lnTo>
                    <a:pt x="989" y="1345"/>
                  </a:lnTo>
                  <a:lnTo>
                    <a:pt x="1053" y="1375"/>
                  </a:lnTo>
                  <a:lnTo>
                    <a:pt x="1112" y="1403"/>
                  </a:lnTo>
                  <a:lnTo>
                    <a:pt x="1166" y="1430"/>
                  </a:lnTo>
                  <a:lnTo>
                    <a:pt x="1214" y="1457"/>
                  </a:lnTo>
                  <a:lnTo>
                    <a:pt x="1258" y="1482"/>
                  </a:lnTo>
                  <a:lnTo>
                    <a:pt x="1287" y="1503"/>
                  </a:lnTo>
                  <a:lnTo>
                    <a:pt x="1292" y="1434"/>
                  </a:lnTo>
                  <a:lnTo>
                    <a:pt x="1292" y="1365"/>
                  </a:lnTo>
                  <a:lnTo>
                    <a:pt x="1244" y="1338"/>
                  </a:lnTo>
                  <a:lnTo>
                    <a:pt x="1193" y="1311"/>
                  </a:lnTo>
                  <a:lnTo>
                    <a:pt x="1135" y="1281"/>
                  </a:lnTo>
                  <a:lnTo>
                    <a:pt x="1073" y="1253"/>
                  </a:lnTo>
                  <a:lnTo>
                    <a:pt x="1007" y="1224"/>
                  </a:lnTo>
                  <a:lnTo>
                    <a:pt x="936" y="1195"/>
                  </a:lnTo>
                  <a:lnTo>
                    <a:pt x="860" y="1167"/>
                  </a:lnTo>
                  <a:lnTo>
                    <a:pt x="780" y="1141"/>
                  </a:lnTo>
                  <a:lnTo>
                    <a:pt x="696" y="1116"/>
                  </a:lnTo>
                  <a:lnTo>
                    <a:pt x="608" y="1092"/>
                  </a:lnTo>
                  <a:lnTo>
                    <a:pt x="516" y="1071"/>
                  </a:lnTo>
                  <a:lnTo>
                    <a:pt x="420" y="1054"/>
                  </a:lnTo>
                  <a:lnTo>
                    <a:pt x="321" y="1039"/>
                  </a:lnTo>
                  <a:lnTo>
                    <a:pt x="217" y="1028"/>
                  </a:lnTo>
                  <a:lnTo>
                    <a:pt x="110" y="1020"/>
                  </a:lnTo>
                  <a:lnTo>
                    <a:pt x="0" y="1018"/>
                  </a:lnTo>
                  <a:lnTo>
                    <a:pt x="0" y="776"/>
                  </a:lnTo>
                  <a:lnTo>
                    <a:pt x="106" y="779"/>
                  </a:lnTo>
                  <a:lnTo>
                    <a:pt x="208" y="786"/>
                  </a:lnTo>
                  <a:lnTo>
                    <a:pt x="308" y="797"/>
                  </a:lnTo>
                  <a:lnTo>
                    <a:pt x="404" y="811"/>
                  </a:lnTo>
                  <a:lnTo>
                    <a:pt x="496" y="829"/>
                  </a:lnTo>
                  <a:lnTo>
                    <a:pt x="586" y="849"/>
                  </a:lnTo>
                  <a:lnTo>
                    <a:pt x="670" y="872"/>
                  </a:lnTo>
                  <a:lnTo>
                    <a:pt x="752" y="896"/>
                  </a:lnTo>
                  <a:lnTo>
                    <a:pt x="830" y="922"/>
                  </a:lnTo>
                  <a:lnTo>
                    <a:pt x="903" y="950"/>
                  </a:lnTo>
                  <a:lnTo>
                    <a:pt x="972" y="979"/>
                  </a:lnTo>
                  <a:lnTo>
                    <a:pt x="1253" y="1119"/>
                  </a:lnTo>
                  <a:lnTo>
                    <a:pt x="1226" y="1036"/>
                  </a:lnTo>
                  <a:lnTo>
                    <a:pt x="1194" y="956"/>
                  </a:lnTo>
                  <a:lnTo>
                    <a:pt x="1022" y="870"/>
                  </a:lnTo>
                  <a:lnTo>
                    <a:pt x="949" y="841"/>
                  </a:lnTo>
                  <a:lnTo>
                    <a:pt x="872" y="811"/>
                  </a:lnTo>
                  <a:lnTo>
                    <a:pt x="790" y="783"/>
                  </a:lnTo>
                  <a:lnTo>
                    <a:pt x="704" y="757"/>
                  </a:lnTo>
                  <a:lnTo>
                    <a:pt x="614" y="733"/>
                  </a:lnTo>
                  <a:lnTo>
                    <a:pt x="521" y="712"/>
                  </a:lnTo>
                  <a:lnTo>
                    <a:pt x="424" y="694"/>
                  </a:lnTo>
                  <a:lnTo>
                    <a:pt x="323" y="679"/>
                  </a:lnTo>
                  <a:lnTo>
                    <a:pt x="219" y="667"/>
                  </a:lnTo>
                  <a:lnTo>
                    <a:pt x="111" y="659"/>
                  </a:lnTo>
                  <a:lnTo>
                    <a:pt x="0" y="657"/>
                  </a:lnTo>
                  <a:lnTo>
                    <a:pt x="0" y="478"/>
                  </a:lnTo>
                  <a:lnTo>
                    <a:pt x="106" y="481"/>
                  </a:lnTo>
                  <a:lnTo>
                    <a:pt x="208" y="488"/>
                  </a:lnTo>
                  <a:lnTo>
                    <a:pt x="308" y="499"/>
                  </a:lnTo>
                  <a:lnTo>
                    <a:pt x="404" y="513"/>
                  </a:lnTo>
                  <a:lnTo>
                    <a:pt x="496" y="531"/>
                  </a:lnTo>
                  <a:lnTo>
                    <a:pt x="586" y="551"/>
                  </a:lnTo>
                  <a:lnTo>
                    <a:pt x="670" y="573"/>
                  </a:lnTo>
                  <a:lnTo>
                    <a:pt x="752" y="598"/>
                  </a:lnTo>
                  <a:lnTo>
                    <a:pt x="830" y="624"/>
                  </a:lnTo>
                  <a:lnTo>
                    <a:pt x="903" y="652"/>
                  </a:lnTo>
                  <a:lnTo>
                    <a:pt x="972" y="681"/>
                  </a:lnTo>
                  <a:lnTo>
                    <a:pt x="1060" y="724"/>
                  </a:lnTo>
                  <a:lnTo>
                    <a:pt x="1004" y="651"/>
                  </a:lnTo>
                  <a:lnTo>
                    <a:pt x="943" y="582"/>
                  </a:lnTo>
                  <a:lnTo>
                    <a:pt x="876" y="515"/>
                  </a:lnTo>
                  <a:lnTo>
                    <a:pt x="794" y="487"/>
                  </a:lnTo>
                  <a:lnTo>
                    <a:pt x="709" y="461"/>
                  </a:lnTo>
                  <a:lnTo>
                    <a:pt x="618" y="436"/>
                  </a:lnTo>
                  <a:lnTo>
                    <a:pt x="525" y="414"/>
                  </a:lnTo>
                  <a:lnTo>
                    <a:pt x="426" y="396"/>
                  </a:lnTo>
                  <a:lnTo>
                    <a:pt x="326" y="380"/>
                  </a:lnTo>
                  <a:lnTo>
                    <a:pt x="220" y="368"/>
                  </a:lnTo>
                  <a:lnTo>
                    <a:pt x="112" y="361"/>
                  </a:lnTo>
                  <a:lnTo>
                    <a:pt x="0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67"/>
            <p:cNvSpPr>
              <a:spLocks/>
            </p:cNvSpPr>
            <p:nvPr/>
          </p:nvSpPr>
          <p:spPr bwMode="auto">
            <a:xfrm>
              <a:off x="9293225" y="4470400"/>
              <a:ext cx="93662" cy="61913"/>
            </a:xfrm>
            <a:custGeom>
              <a:avLst/>
              <a:gdLst>
                <a:gd name="T0" fmla="*/ 296 w 593"/>
                <a:gd name="T1" fmla="*/ 0 h 392"/>
                <a:gd name="T2" fmla="*/ 340 w 593"/>
                <a:gd name="T3" fmla="*/ 4 h 392"/>
                <a:gd name="T4" fmla="*/ 382 w 593"/>
                <a:gd name="T5" fmla="*/ 12 h 392"/>
                <a:gd name="T6" fmla="*/ 422 w 593"/>
                <a:gd name="T7" fmla="*/ 25 h 392"/>
                <a:gd name="T8" fmla="*/ 458 w 593"/>
                <a:gd name="T9" fmla="*/ 44 h 392"/>
                <a:gd name="T10" fmla="*/ 491 w 593"/>
                <a:gd name="T11" fmla="*/ 67 h 392"/>
                <a:gd name="T12" fmla="*/ 520 w 593"/>
                <a:gd name="T13" fmla="*/ 93 h 392"/>
                <a:gd name="T14" fmla="*/ 545 w 593"/>
                <a:gd name="T15" fmla="*/ 123 h 392"/>
                <a:gd name="T16" fmla="*/ 565 w 593"/>
                <a:gd name="T17" fmla="*/ 156 h 392"/>
                <a:gd name="T18" fmla="*/ 580 w 593"/>
                <a:gd name="T19" fmla="*/ 192 h 392"/>
                <a:gd name="T20" fmla="*/ 590 w 593"/>
                <a:gd name="T21" fmla="*/ 230 h 392"/>
                <a:gd name="T22" fmla="*/ 593 w 593"/>
                <a:gd name="T23" fmla="*/ 270 h 392"/>
                <a:gd name="T24" fmla="*/ 591 w 593"/>
                <a:gd name="T25" fmla="*/ 302 h 392"/>
                <a:gd name="T26" fmla="*/ 585 w 593"/>
                <a:gd name="T27" fmla="*/ 333 h 392"/>
                <a:gd name="T28" fmla="*/ 575 w 593"/>
                <a:gd name="T29" fmla="*/ 364 h 392"/>
                <a:gd name="T30" fmla="*/ 560 w 593"/>
                <a:gd name="T31" fmla="*/ 392 h 392"/>
                <a:gd name="T32" fmla="*/ 530 w 593"/>
                <a:gd name="T33" fmla="*/ 357 h 392"/>
                <a:gd name="T34" fmla="*/ 496 w 593"/>
                <a:gd name="T35" fmla="*/ 327 h 392"/>
                <a:gd name="T36" fmla="*/ 461 w 593"/>
                <a:gd name="T37" fmla="*/ 301 h 392"/>
                <a:gd name="T38" fmla="*/ 422 w 593"/>
                <a:gd name="T39" fmla="*/ 280 h 392"/>
                <a:gd name="T40" fmla="*/ 382 w 593"/>
                <a:gd name="T41" fmla="*/ 265 h 392"/>
                <a:gd name="T42" fmla="*/ 340 w 593"/>
                <a:gd name="T43" fmla="*/ 256 h 392"/>
                <a:gd name="T44" fmla="*/ 296 w 593"/>
                <a:gd name="T45" fmla="*/ 253 h 392"/>
                <a:gd name="T46" fmla="*/ 253 w 593"/>
                <a:gd name="T47" fmla="*/ 256 h 392"/>
                <a:gd name="T48" fmla="*/ 211 w 593"/>
                <a:gd name="T49" fmla="*/ 265 h 392"/>
                <a:gd name="T50" fmla="*/ 170 w 593"/>
                <a:gd name="T51" fmla="*/ 280 h 392"/>
                <a:gd name="T52" fmla="*/ 132 w 593"/>
                <a:gd name="T53" fmla="*/ 301 h 392"/>
                <a:gd name="T54" fmla="*/ 96 w 593"/>
                <a:gd name="T55" fmla="*/ 327 h 392"/>
                <a:gd name="T56" fmla="*/ 62 w 593"/>
                <a:gd name="T57" fmla="*/ 357 h 392"/>
                <a:gd name="T58" fmla="*/ 32 w 593"/>
                <a:gd name="T59" fmla="*/ 392 h 392"/>
                <a:gd name="T60" fmla="*/ 18 w 593"/>
                <a:gd name="T61" fmla="*/ 364 h 392"/>
                <a:gd name="T62" fmla="*/ 8 w 593"/>
                <a:gd name="T63" fmla="*/ 333 h 392"/>
                <a:gd name="T64" fmla="*/ 2 w 593"/>
                <a:gd name="T65" fmla="*/ 302 h 392"/>
                <a:gd name="T66" fmla="*/ 0 w 593"/>
                <a:gd name="T67" fmla="*/ 270 h 392"/>
                <a:gd name="T68" fmla="*/ 3 w 593"/>
                <a:gd name="T69" fmla="*/ 230 h 392"/>
                <a:gd name="T70" fmla="*/ 12 w 593"/>
                <a:gd name="T71" fmla="*/ 192 h 392"/>
                <a:gd name="T72" fmla="*/ 27 w 593"/>
                <a:gd name="T73" fmla="*/ 156 h 392"/>
                <a:gd name="T74" fmla="*/ 47 w 593"/>
                <a:gd name="T75" fmla="*/ 123 h 392"/>
                <a:gd name="T76" fmla="*/ 72 w 593"/>
                <a:gd name="T77" fmla="*/ 93 h 392"/>
                <a:gd name="T78" fmla="*/ 101 w 593"/>
                <a:gd name="T79" fmla="*/ 67 h 392"/>
                <a:gd name="T80" fmla="*/ 135 w 593"/>
                <a:gd name="T81" fmla="*/ 44 h 392"/>
                <a:gd name="T82" fmla="*/ 171 w 593"/>
                <a:gd name="T83" fmla="*/ 25 h 392"/>
                <a:gd name="T84" fmla="*/ 210 w 593"/>
                <a:gd name="T85" fmla="*/ 12 h 392"/>
                <a:gd name="T86" fmla="*/ 252 w 593"/>
                <a:gd name="T87" fmla="*/ 4 h 392"/>
                <a:gd name="T88" fmla="*/ 296 w 593"/>
                <a:gd name="T8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3" h="392">
                  <a:moveTo>
                    <a:pt x="296" y="0"/>
                  </a:moveTo>
                  <a:lnTo>
                    <a:pt x="340" y="4"/>
                  </a:lnTo>
                  <a:lnTo>
                    <a:pt x="382" y="12"/>
                  </a:lnTo>
                  <a:lnTo>
                    <a:pt x="422" y="25"/>
                  </a:lnTo>
                  <a:lnTo>
                    <a:pt x="458" y="44"/>
                  </a:lnTo>
                  <a:lnTo>
                    <a:pt x="491" y="67"/>
                  </a:lnTo>
                  <a:lnTo>
                    <a:pt x="520" y="93"/>
                  </a:lnTo>
                  <a:lnTo>
                    <a:pt x="545" y="123"/>
                  </a:lnTo>
                  <a:lnTo>
                    <a:pt x="565" y="156"/>
                  </a:lnTo>
                  <a:lnTo>
                    <a:pt x="580" y="192"/>
                  </a:lnTo>
                  <a:lnTo>
                    <a:pt x="590" y="230"/>
                  </a:lnTo>
                  <a:lnTo>
                    <a:pt x="593" y="270"/>
                  </a:lnTo>
                  <a:lnTo>
                    <a:pt x="591" y="302"/>
                  </a:lnTo>
                  <a:lnTo>
                    <a:pt x="585" y="333"/>
                  </a:lnTo>
                  <a:lnTo>
                    <a:pt x="575" y="364"/>
                  </a:lnTo>
                  <a:lnTo>
                    <a:pt x="560" y="392"/>
                  </a:lnTo>
                  <a:lnTo>
                    <a:pt x="530" y="357"/>
                  </a:lnTo>
                  <a:lnTo>
                    <a:pt x="496" y="327"/>
                  </a:lnTo>
                  <a:lnTo>
                    <a:pt x="461" y="301"/>
                  </a:lnTo>
                  <a:lnTo>
                    <a:pt x="422" y="280"/>
                  </a:lnTo>
                  <a:lnTo>
                    <a:pt x="382" y="265"/>
                  </a:lnTo>
                  <a:lnTo>
                    <a:pt x="340" y="256"/>
                  </a:lnTo>
                  <a:lnTo>
                    <a:pt x="296" y="253"/>
                  </a:lnTo>
                  <a:lnTo>
                    <a:pt x="253" y="256"/>
                  </a:lnTo>
                  <a:lnTo>
                    <a:pt x="211" y="265"/>
                  </a:lnTo>
                  <a:lnTo>
                    <a:pt x="170" y="280"/>
                  </a:lnTo>
                  <a:lnTo>
                    <a:pt x="132" y="301"/>
                  </a:lnTo>
                  <a:lnTo>
                    <a:pt x="96" y="327"/>
                  </a:lnTo>
                  <a:lnTo>
                    <a:pt x="62" y="357"/>
                  </a:lnTo>
                  <a:lnTo>
                    <a:pt x="32" y="392"/>
                  </a:lnTo>
                  <a:lnTo>
                    <a:pt x="18" y="364"/>
                  </a:lnTo>
                  <a:lnTo>
                    <a:pt x="8" y="333"/>
                  </a:lnTo>
                  <a:lnTo>
                    <a:pt x="2" y="302"/>
                  </a:lnTo>
                  <a:lnTo>
                    <a:pt x="0" y="270"/>
                  </a:lnTo>
                  <a:lnTo>
                    <a:pt x="3" y="230"/>
                  </a:lnTo>
                  <a:lnTo>
                    <a:pt x="12" y="192"/>
                  </a:lnTo>
                  <a:lnTo>
                    <a:pt x="27" y="156"/>
                  </a:lnTo>
                  <a:lnTo>
                    <a:pt x="47" y="123"/>
                  </a:lnTo>
                  <a:lnTo>
                    <a:pt x="72" y="93"/>
                  </a:lnTo>
                  <a:lnTo>
                    <a:pt x="101" y="67"/>
                  </a:lnTo>
                  <a:lnTo>
                    <a:pt x="135" y="44"/>
                  </a:lnTo>
                  <a:lnTo>
                    <a:pt x="171" y="25"/>
                  </a:lnTo>
                  <a:lnTo>
                    <a:pt x="210" y="12"/>
                  </a:lnTo>
                  <a:lnTo>
                    <a:pt x="252" y="4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68"/>
            <p:cNvSpPr>
              <a:spLocks/>
            </p:cNvSpPr>
            <p:nvPr/>
          </p:nvSpPr>
          <p:spPr bwMode="auto">
            <a:xfrm>
              <a:off x="9139238" y="4310063"/>
              <a:ext cx="185737" cy="73025"/>
            </a:xfrm>
            <a:custGeom>
              <a:avLst/>
              <a:gdLst>
                <a:gd name="T0" fmla="*/ 1165 w 1165"/>
                <a:gd name="T1" fmla="*/ 0 h 461"/>
                <a:gd name="T2" fmla="*/ 1165 w 1165"/>
                <a:gd name="T3" fmla="*/ 178 h 461"/>
                <a:gd name="T4" fmla="*/ 1068 w 1165"/>
                <a:gd name="T5" fmla="*/ 183 h 461"/>
                <a:gd name="T6" fmla="*/ 970 w 1165"/>
                <a:gd name="T7" fmla="*/ 193 h 461"/>
                <a:gd name="T8" fmla="*/ 869 w 1165"/>
                <a:gd name="T9" fmla="*/ 206 h 461"/>
                <a:gd name="T10" fmla="*/ 766 w 1165"/>
                <a:gd name="T11" fmla="*/ 225 h 461"/>
                <a:gd name="T12" fmla="*/ 660 w 1165"/>
                <a:gd name="T13" fmla="*/ 246 h 461"/>
                <a:gd name="T14" fmla="*/ 555 w 1165"/>
                <a:gd name="T15" fmla="*/ 274 h 461"/>
                <a:gd name="T16" fmla="*/ 446 w 1165"/>
                <a:gd name="T17" fmla="*/ 305 h 461"/>
                <a:gd name="T18" fmla="*/ 335 w 1165"/>
                <a:gd name="T19" fmla="*/ 342 h 461"/>
                <a:gd name="T20" fmla="*/ 224 w 1165"/>
                <a:gd name="T21" fmla="*/ 385 h 461"/>
                <a:gd name="T22" fmla="*/ 0 w 1165"/>
                <a:gd name="T23" fmla="*/ 461 h 461"/>
                <a:gd name="T24" fmla="*/ 28 w 1165"/>
                <a:gd name="T25" fmla="*/ 391 h 461"/>
                <a:gd name="T26" fmla="*/ 60 w 1165"/>
                <a:gd name="T27" fmla="*/ 323 h 461"/>
                <a:gd name="T28" fmla="*/ 96 w 1165"/>
                <a:gd name="T29" fmla="*/ 256 h 461"/>
                <a:gd name="T30" fmla="*/ 264 w 1165"/>
                <a:gd name="T31" fmla="*/ 199 h 461"/>
                <a:gd name="T32" fmla="*/ 372 w 1165"/>
                <a:gd name="T33" fmla="*/ 158 h 461"/>
                <a:gd name="T34" fmla="*/ 477 w 1165"/>
                <a:gd name="T35" fmla="*/ 122 h 461"/>
                <a:gd name="T36" fmla="*/ 580 w 1165"/>
                <a:gd name="T37" fmla="*/ 92 h 461"/>
                <a:gd name="T38" fmla="*/ 683 w 1165"/>
                <a:gd name="T39" fmla="*/ 66 h 461"/>
                <a:gd name="T40" fmla="*/ 783 w 1165"/>
                <a:gd name="T41" fmla="*/ 44 h 461"/>
                <a:gd name="T42" fmla="*/ 882 w 1165"/>
                <a:gd name="T43" fmla="*/ 28 h 461"/>
                <a:gd name="T44" fmla="*/ 979 w 1165"/>
                <a:gd name="T45" fmla="*/ 15 h 461"/>
                <a:gd name="T46" fmla="*/ 1073 w 1165"/>
                <a:gd name="T47" fmla="*/ 5 h 461"/>
                <a:gd name="T48" fmla="*/ 1165 w 1165"/>
                <a:gd name="T4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5" h="461">
                  <a:moveTo>
                    <a:pt x="1165" y="0"/>
                  </a:moveTo>
                  <a:lnTo>
                    <a:pt x="1165" y="178"/>
                  </a:lnTo>
                  <a:lnTo>
                    <a:pt x="1068" y="183"/>
                  </a:lnTo>
                  <a:lnTo>
                    <a:pt x="970" y="193"/>
                  </a:lnTo>
                  <a:lnTo>
                    <a:pt x="869" y="206"/>
                  </a:lnTo>
                  <a:lnTo>
                    <a:pt x="766" y="225"/>
                  </a:lnTo>
                  <a:lnTo>
                    <a:pt x="660" y="246"/>
                  </a:lnTo>
                  <a:lnTo>
                    <a:pt x="555" y="274"/>
                  </a:lnTo>
                  <a:lnTo>
                    <a:pt x="446" y="305"/>
                  </a:lnTo>
                  <a:lnTo>
                    <a:pt x="335" y="342"/>
                  </a:lnTo>
                  <a:lnTo>
                    <a:pt x="224" y="385"/>
                  </a:lnTo>
                  <a:lnTo>
                    <a:pt x="0" y="461"/>
                  </a:lnTo>
                  <a:lnTo>
                    <a:pt x="28" y="391"/>
                  </a:lnTo>
                  <a:lnTo>
                    <a:pt x="60" y="323"/>
                  </a:lnTo>
                  <a:lnTo>
                    <a:pt x="96" y="256"/>
                  </a:lnTo>
                  <a:lnTo>
                    <a:pt x="264" y="199"/>
                  </a:lnTo>
                  <a:lnTo>
                    <a:pt x="372" y="158"/>
                  </a:lnTo>
                  <a:lnTo>
                    <a:pt x="477" y="122"/>
                  </a:lnTo>
                  <a:lnTo>
                    <a:pt x="580" y="92"/>
                  </a:lnTo>
                  <a:lnTo>
                    <a:pt x="683" y="66"/>
                  </a:lnTo>
                  <a:lnTo>
                    <a:pt x="783" y="44"/>
                  </a:lnTo>
                  <a:lnTo>
                    <a:pt x="882" y="28"/>
                  </a:lnTo>
                  <a:lnTo>
                    <a:pt x="979" y="15"/>
                  </a:lnTo>
                  <a:lnTo>
                    <a:pt x="1073" y="5"/>
                  </a:lnTo>
                  <a:lnTo>
                    <a:pt x="1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69"/>
            <p:cNvSpPr>
              <a:spLocks/>
            </p:cNvSpPr>
            <p:nvPr/>
          </p:nvSpPr>
          <p:spPr bwMode="auto">
            <a:xfrm>
              <a:off x="9126538" y="4414838"/>
              <a:ext cx="198437" cy="158750"/>
            </a:xfrm>
            <a:custGeom>
              <a:avLst/>
              <a:gdLst>
                <a:gd name="T0" fmla="*/ 1241 w 1241"/>
                <a:gd name="T1" fmla="*/ 0 h 1002"/>
                <a:gd name="T2" fmla="*/ 1241 w 1241"/>
                <a:gd name="T3" fmla="*/ 246 h 1002"/>
                <a:gd name="T4" fmla="*/ 1193 w 1241"/>
                <a:gd name="T5" fmla="*/ 260 h 1002"/>
                <a:gd name="T6" fmla="*/ 1147 w 1241"/>
                <a:gd name="T7" fmla="*/ 279 h 1002"/>
                <a:gd name="T8" fmla="*/ 1104 w 1241"/>
                <a:gd name="T9" fmla="*/ 303 h 1002"/>
                <a:gd name="T10" fmla="*/ 1065 w 1241"/>
                <a:gd name="T11" fmla="*/ 332 h 1002"/>
                <a:gd name="T12" fmla="*/ 1030 w 1241"/>
                <a:gd name="T13" fmla="*/ 364 h 1002"/>
                <a:gd name="T14" fmla="*/ 999 w 1241"/>
                <a:gd name="T15" fmla="*/ 400 h 1002"/>
                <a:gd name="T16" fmla="*/ 973 w 1241"/>
                <a:gd name="T17" fmla="*/ 439 h 1002"/>
                <a:gd name="T18" fmla="*/ 951 w 1241"/>
                <a:gd name="T19" fmla="*/ 483 h 1002"/>
                <a:gd name="T20" fmla="*/ 936 w 1241"/>
                <a:gd name="T21" fmla="*/ 527 h 1002"/>
                <a:gd name="T22" fmla="*/ 926 w 1241"/>
                <a:gd name="T23" fmla="*/ 574 h 1002"/>
                <a:gd name="T24" fmla="*/ 923 w 1241"/>
                <a:gd name="T25" fmla="*/ 624 h 1002"/>
                <a:gd name="T26" fmla="*/ 925 w 1241"/>
                <a:gd name="T27" fmla="*/ 667 h 1002"/>
                <a:gd name="T28" fmla="*/ 933 w 1241"/>
                <a:gd name="T29" fmla="*/ 709 h 1002"/>
                <a:gd name="T30" fmla="*/ 945 w 1241"/>
                <a:gd name="T31" fmla="*/ 749 h 1002"/>
                <a:gd name="T32" fmla="*/ 962 w 1241"/>
                <a:gd name="T33" fmla="*/ 789 h 1002"/>
                <a:gd name="T34" fmla="*/ 983 w 1241"/>
                <a:gd name="T35" fmla="*/ 827 h 1002"/>
                <a:gd name="T36" fmla="*/ 1009 w 1241"/>
                <a:gd name="T37" fmla="*/ 861 h 1002"/>
                <a:gd name="T38" fmla="*/ 1040 w 1241"/>
                <a:gd name="T39" fmla="*/ 894 h 1002"/>
                <a:gd name="T40" fmla="*/ 1099 w 1241"/>
                <a:gd name="T41" fmla="*/ 952 h 1002"/>
                <a:gd name="T42" fmla="*/ 1100 w 1241"/>
                <a:gd name="T43" fmla="*/ 952 h 1002"/>
                <a:gd name="T44" fmla="*/ 1101 w 1241"/>
                <a:gd name="T45" fmla="*/ 953 h 1002"/>
                <a:gd name="T46" fmla="*/ 1102 w 1241"/>
                <a:gd name="T47" fmla="*/ 956 h 1002"/>
                <a:gd name="T48" fmla="*/ 1103 w 1241"/>
                <a:gd name="T49" fmla="*/ 961 h 1002"/>
                <a:gd name="T50" fmla="*/ 1104 w 1241"/>
                <a:gd name="T51" fmla="*/ 970 h 1002"/>
                <a:gd name="T52" fmla="*/ 1104 w 1241"/>
                <a:gd name="T53" fmla="*/ 983 h 1002"/>
                <a:gd name="T54" fmla="*/ 1103 w 1241"/>
                <a:gd name="T55" fmla="*/ 1002 h 1002"/>
                <a:gd name="T56" fmla="*/ 1051 w 1241"/>
                <a:gd name="T57" fmla="*/ 998 h 1002"/>
                <a:gd name="T58" fmla="*/ 931 w 1241"/>
                <a:gd name="T59" fmla="*/ 983 h 1002"/>
                <a:gd name="T60" fmla="*/ 812 w 1241"/>
                <a:gd name="T61" fmla="*/ 963 h 1002"/>
                <a:gd name="T62" fmla="*/ 694 w 1241"/>
                <a:gd name="T63" fmla="*/ 936 h 1002"/>
                <a:gd name="T64" fmla="*/ 578 w 1241"/>
                <a:gd name="T65" fmla="*/ 906 h 1002"/>
                <a:gd name="T66" fmla="*/ 463 w 1241"/>
                <a:gd name="T67" fmla="*/ 869 h 1002"/>
                <a:gd name="T68" fmla="*/ 351 w 1241"/>
                <a:gd name="T69" fmla="*/ 828 h 1002"/>
                <a:gd name="T70" fmla="*/ 241 w 1241"/>
                <a:gd name="T71" fmla="*/ 781 h 1002"/>
                <a:gd name="T72" fmla="*/ 81 w 1241"/>
                <a:gd name="T73" fmla="*/ 693 h 1002"/>
                <a:gd name="T74" fmla="*/ 53 w 1241"/>
                <a:gd name="T75" fmla="*/ 609 h 1002"/>
                <a:gd name="T76" fmla="*/ 29 w 1241"/>
                <a:gd name="T77" fmla="*/ 525 h 1002"/>
                <a:gd name="T78" fmla="*/ 12 w 1241"/>
                <a:gd name="T79" fmla="*/ 441 h 1002"/>
                <a:gd name="T80" fmla="*/ 0 w 1241"/>
                <a:gd name="T81" fmla="*/ 357 h 1002"/>
                <a:gd name="T82" fmla="*/ 81 w 1241"/>
                <a:gd name="T83" fmla="*/ 316 h 1002"/>
                <a:gd name="T84" fmla="*/ 196 w 1241"/>
                <a:gd name="T85" fmla="*/ 261 h 1002"/>
                <a:gd name="T86" fmla="*/ 309 w 1241"/>
                <a:gd name="T87" fmla="*/ 212 h 1002"/>
                <a:gd name="T88" fmla="*/ 419 w 1241"/>
                <a:gd name="T89" fmla="*/ 168 h 1002"/>
                <a:gd name="T90" fmla="*/ 529 w 1241"/>
                <a:gd name="T91" fmla="*/ 130 h 1002"/>
                <a:gd name="T92" fmla="*/ 636 w 1241"/>
                <a:gd name="T93" fmla="*/ 98 h 1002"/>
                <a:gd name="T94" fmla="*/ 743 w 1241"/>
                <a:gd name="T95" fmla="*/ 69 h 1002"/>
                <a:gd name="T96" fmla="*/ 846 w 1241"/>
                <a:gd name="T97" fmla="*/ 47 h 1002"/>
                <a:gd name="T98" fmla="*/ 948 w 1241"/>
                <a:gd name="T99" fmla="*/ 29 h 1002"/>
                <a:gd name="T100" fmla="*/ 1048 w 1241"/>
                <a:gd name="T101" fmla="*/ 15 h 1002"/>
                <a:gd name="T102" fmla="*/ 1145 w 1241"/>
                <a:gd name="T103" fmla="*/ 5 h 1002"/>
                <a:gd name="T104" fmla="*/ 1241 w 1241"/>
                <a:gd name="T105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41" h="1002">
                  <a:moveTo>
                    <a:pt x="1241" y="0"/>
                  </a:moveTo>
                  <a:lnTo>
                    <a:pt x="1241" y="246"/>
                  </a:lnTo>
                  <a:lnTo>
                    <a:pt x="1193" y="260"/>
                  </a:lnTo>
                  <a:lnTo>
                    <a:pt x="1147" y="279"/>
                  </a:lnTo>
                  <a:lnTo>
                    <a:pt x="1104" y="303"/>
                  </a:lnTo>
                  <a:lnTo>
                    <a:pt x="1065" y="332"/>
                  </a:lnTo>
                  <a:lnTo>
                    <a:pt x="1030" y="364"/>
                  </a:lnTo>
                  <a:lnTo>
                    <a:pt x="999" y="400"/>
                  </a:lnTo>
                  <a:lnTo>
                    <a:pt x="973" y="439"/>
                  </a:lnTo>
                  <a:lnTo>
                    <a:pt x="951" y="483"/>
                  </a:lnTo>
                  <a:lnTo>
                    <a:pt x="936" y="527"/>
                  </a:lnTo>
                  <a:lnTo>
                    <a:pt x="926" y="574"/>
                  </a:lnTo>
                  <a:lnTo>
                    <a:pt x="923" y="624"/>
                  </a:lnTo>
                  <a:lnTo>
                    <a:pt x="925" y="667"/>
                  </a:lnTo>
                  <a:lnTo>
                    <a:pt x="933" y="709"/>
                  </a:lnTo>
                  <a:lnTo>
                    <a:pt x="945" y="749"/>
                  </a:lnTo>
                  <a:lnTo>
                    <a:pt x="962" y="789"/>
                  </a:lnTo>
                  <a:lnTo>
                    <a:pt x="983" y="827"/>
                  </a:lnTo>
                  <a:lnTo>
                    <a:pt x="1009" y="861"/>
                  </a:lnTo>
                  <a:lnTo>
                    <a:pt x="1040" y="894"/>
                  </a:lnTo>
                  <a:lnTo>
                    <a:pt x="1099" y="952"/>
                  </a:lnTo>
                  <a:lnTo>
                    <a:pt x="1100" y="952"/>
                  </a:lnTo>
                  <a:lnTo>
                    <a:pt x="1101" y="953"/>
                  </a:lnTo>
                  <a:lnTo>
                    <a:pt x="1102" y="956"/>
                  </a:lnTo>
                  <a:lnTo>
                    <a:pt x="1103" y="961"/>
                  </a:lnTo>
                  <a:lnTo>
                    <a:pt x="1104" y="970"/>
                  </a:lnTo>
                  <a:lnTo>
                    <a:pt x="1104" y="983"/>
                  </a:lnTo>
                  <a:lnTo>
                    <a:pt x="1103" y="1002"/>
                  </a:lnTo>
                  <a:lnTo>
                    <a:pt x="1051" y="998"/>
                  </a:lnTo>
                  <a:lnTo>
                    <a:pt x="931" y="983"/>
                  </a:lnTo>
                  <a:lnTo>
                    <a:pt x="812" y="963"/>
                  </a:lnTo>
                  <a:lnTo>
                    <a:pt x="694" y="936"/>
                  </a:lnTo>
                  <a:lnTo>
                    <a:pt x="578" y="906"/>
                  </a:lnTo>
                  <a:lnTo>
                    <a:pt x="463" y="869"/>
                  </a:lnTo>
                  <a:lnTo>
                    <a:pt x="351" y="828"/>
                  </a:lnTo>
                  <a:lnTo>
                    <a:pt x="241" y="781"/>
                  </a:lnTo>
                  <a:lnTo>
                    <a:pt x="81" y="693"/>
                  </a:lnTo>
                  <a:lnTo>
                    <a:pt x="53" y="609"/>
                  </a:lnTo>
                  <a:lnTo>
                    <a:pt x="29" y="525"/>
                  </a:lnTo>
                  <a:lnTo>
                    <a:pt x="12" y="441"/>
                  </a:lnTo>
                  <a:lnTo>
                    <a:pt x="0" y="357"/>
                  </a:lnTo>
                  <a:lnTo>
                    <a:pt x="81" y="316"/>
                  </a:lnTo>
                  <a:lnTo>
                    <a:pt x="196" y="261"/>
                  </a:lnTo>
                  <a:lnTo>
                    <a:pt x="309" y="212"/>
                  </a:lnTo>
                  <a:lnTo>
                    <a:pt x="419" y="168"/>
                  </a:lnTo>
                  <a:lnTo>
                    <a:pt x="529" y="130"/>
                  </a:lnTo>
                  <a:lnTo>
                    <a:pt x="636" y="98"/>
                  </a:lnTo>
                  <a:lnTo>
                    <a:pt x="743" y="69"/>
                  </a:lnTo>
                  <a:lnTo>
                    <a:pt x="846" y="47"/>
                  </a:lnTo>
                  <a:lnTo>
                    <a:pt x="948" y="29"/>
                  </a:lnTo>
                  <a:lnTo>
                    <a:pt x="1048" y="15"/>
                  </a:lnTo>
                  <a:lnTo>
                    <a:pt x="1145" y="5"/>
                  </a:lnTo>
                  <a:lnTo>
                    <a:pt x="1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70"/>
            <p:cNvSpPr>
              <a:spLocks/>
            </p:cNvSpPr>
            <p:nvPr/>
          </p:nvSpPr>
          <p:spPr bwMode="auto">
            <a:xfrm>
              <a:off x="9172575" y="4233863"/>
              <a:ext cx="152400" cy="90488"/>
            </a:xfrm>
            <a:custGeom>
              <a:avLst/>
              <a:gdLst>
                <a:gd name="T0" fmla="*/ 958 w 958"/>
                <a:gd name="T1" fmla="*/ 0 h 569"/>
                <a:gd name="T2" fmla="*/ 958 w 958"/>
                <a:gd name="T3" fmla="*/ 357 h 569"/>
                <a:gd name="T4" fmla="*/ 861 w 958"/>
                <a:gd name="T5" fmla="*/ 362 h 569"/>
                <a:gd name="T6" fmla="*/ 763 w 958"/>
                <a:gd name="T7" fmla="*/ 371 h 569"/>
                <a:gd name="T8" fmla="*/ 662 w 958"/>
                <a:gd name="T9" fmla="*/ 385 h 569"/>
                <a:gd name="T10" fmla="*/ 559 w 958"/>
                <a:gd name="T11" fmla="*/ 403 h 569"/>
                <a:gd name="T12" fmla="*/ 453 w 958"/>
                <a:gd name="T13" fmla="*/ 425 h 569"/>
                <a:gd name="T14" fmla="*/ 348 w 958"/>
                <a:gd name="T15" fmla="*/ 452 h 569"/>
                <a:gd name="T16" fmla="*/ 239 w 958"/>
                <a:gd name="T17" fmla="*/ 484 h 569"/>
                <a:gd name="T18" fmla="*/ 128 w 958"/>
                <a:gd name="T19" fmla="*/ 521 h 569"/>
                <a:gd name="T20" fmla="*/ 17 w 958"/>
                <a:gd name="T21" fmla="*/ 564 h 569"/>
                <a:gd name="T22" fmla="*/ 0 w 958"/>
                <a:gd name="T23" fmla="*/ 569 h 569"/>
                <a:gd name="T24" fmla="*/ 54 w 958"/>
                <a:gd name="T25" fmla="*/ 504 h 569"/>
                <a:gd name="T26" fmla="*/ 113 w 958"/>
                <a:gd name="T27" fmla="*/ 441 h 569"/>
                <a:gd name="T28" fmla="*/ 176 w 958"/>
                <a:gd name="T29" fmla="*/ 381 h 569"/>
                <a:gd name="T30" fmla="*/ 242 w 958"/>
                <a:gd name="T31" fmla="*/ 324 h 569"/>
                <a:gd name="T32" fmla="*/ 312 w 958"/>
                <a:gd name="T33" fmla="*/ 270 h 569"/>
                <a:gd name="T34" fmla="*/ 386 w 958"/>
                <a:gd name="T35" fmla="*/ 220 h 569"/>
                <a:gd name="T36" fmla="*/ 463 w 958"/>
                <a:gd name="T37" fmla="*/ 174 h 569"/>
                <a:gd name="T38" fmla="*/ 544 w 958"/>
                <a:gd name="T39" fmla="*/ 131 h 569"/>
                <a:gd name="T40" fmla="*/ 627 w 958"/>
                <a:gd name="T41" fmla="*/ 93 h 569"/>
                <a:gd name="T42" fmla="*/ 713 w 958"/>
                <a:gd name="T43" fmla="*/ 58 h 569"/>
                <a:gd name="T44" fmla="*/ 785 w 958"/>
                <a:gd name="T45" fmla="*/ 35 h 569"/>
                <a:gd name="T46" fmla="*/ 856 w 958"/>
                <a:gd name="T47" fmla="*/ 16 h 569"/>
                <a:gd name="T48" fmla="*/ 928 w 958"/>
                <a:gd name="T49" fmla="*/ 3 h 569"/>
                <a:gd name="T50" fmla="*/ 958 w 958"/>
                <a:gd name="T51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8" h="569">
                  <a:moveTo>
                    <a:pt x="958" y="0"/>
                  </a:moveTo>
                  <a:lnTo>
                    <a:pt x="958" y="357"/>
                  </a:lnTo>
                  <a:lnTo>
                    <a:pt x="861" y="362"/>
                  </a:lnTo>
                  <a:lnTo>
                    <a:pt x="763" y="371"/>
                  </a:lnTo>
                  <a:lnTo>
                    <a:pt x="662" y="385"/>
                  </a:lnTo>
                  <a:lnTo>
                    <a:pt x="559" y="403"/>
                  </a:lnTo>
                  <a:lnTo>
                    <a:pt x="453" y="425"/>
                  </a:lnTo>
                  <a:lnTo>
                    <a:pt x="348" y="452"/>
                  </a:lnTo>
                  <a:lnTo>
                    <a:pt x="239" y="484"/>
                  </a:lnTo>
                  <a:lnTo>
                    <a:pt x="128" y="521"/>
                  </a:lnTo>
                  <a:lnTo>
                    <a:pt x="17" y="564"/>
                  </a:lnTo>
                  <a:lnTo>
                    <a:pt x="0" y="569"/>
                  </a:lnTo>
                  <a:lnTo>
                    <a:pt x="54" y="504"/>
                  </a:lnTo>
                  <a:lnTo>
                    <a:pt x="113" y="441"/>
                  </a:lnTo>
                  <a:lnTo>
                    <a:pt x="176" y="381"/>
                  </a:lnTo>
                  <a:lnTo>
                    <a:pt x="242" y="324"/>
                  </a:lnTo>
                  <a:lnTo>
                    <a:pt x="312" y="270"/>
                  </a:lnTo>
                  <a:lnTo>
                    <a:pt x="386" y="220"/>
                  </a:lnTo>
                  <a:lnTo>
                    <a:pt x="463" y="174"/>
                  </a:lnTo>
                  <a:lnTo>
                    <a:pt x="544" y="131"/>
                  </a:lnTo>
                  <a:lnTo>
                    <a:pt x="627" y="93"/>
                  </a:lnTo>
                  <a:lnTo>
                    <a:pt x="713" y="58"/>
                  </a:lnTo>
                  <a:lnTo>
                    <a:pt x="785" y="35"/>
                  </a:lnTo>
                  <a:lnTo>
                    <a:pt x="856" y="16"/>
                  </a:lnTo>
                  <a:lnTo>
                    <a:pt x="928" y="3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71"/>
            <p:cNvSpPr>
              <a:spLocks/>
            </p:cNvSpPr>
            <p:nvPr/>
          </p:nvSpPr>
          <p:spPr bwMode="auto">
            <a:xfrm>
              <a:off x="9215438" y="4730750"/>
              <a:ext cx="104775" cy="52388"/>
            </a:xfrm>
            <a:custGeom>
              <a:avLst/>
              <a:gdLst>
                <a:gd name="T0" fmla="*/ 0 w 665"/>
                <a:gd name="T1" fmla="*/ 0 h 337"/>
                <a:gd name="T2" fmla="*/ 24 w 665"/>
                <a:gd name="T3" fmla="*/ 11 h 337"/>
                <a:gd name="T4" fmla="*/ 121 w 665"/>
                <a:gd name="T5" fmla="*/ 49 h 337"/>
                <a:gd name="T6" fmla="*/ 218 w 665"/>
                <a:gd name="T7" fmla="*/ 81 h 337"/>
                <a:gd name="T8" fmla="*/ 317 w 665"/>
                <a:gd name="T9" fmla="*/ 108 h 337"/>
                <a:gd name="T10" fmla="*/ 418 w 665"/>
                <a:gd name="T11" fmla="*/ 129 h 337"/>
                <a:gd name="T12" fmla="*/ 518 w 665"/>
                <a:gd name="T13" fmla="*/ 144 h 337"/>
                <a:gd name="T14" fmla="*/ 621 w 665"/>
                <a:gd name="T15" fmla="*/ 154 h 337"/>
                <a:gd name="T16" fmla="*/ 665 w 665"/>
                <a:gd name="T17" fmla="*/ 154 h 337"/>
                <a:gd name="T18" fmla="*/ 651 w 665"/>
                <a:gd name="T19" fmla="*/ 188 h 337"/>
                <a:gd name="T20" fmla="*/ 632 w 665"/>
                <a:gd name="T21" fmla="*/ 218 h 337"/>
                <a:gd name="T22" fmla="*/ 612 w 665"/>
                <a:gd name="T23" fmla="*/ 247 h 337"/>
                <a:gd name="T24" fmla="*/ 586 w 665"/>
                <a:gd name="T25" fmla="*/ 274 h 337"/>
                <a:gd name="T26" fmla="*/ 558 w 665"/>
                <a:gd name="T27" fmla="*/ 297 h 337"/>
                <a:gd name="T28" fmla="*/ 528 w 665"/>
                <a:gd name="T29" fmla="*/ 314 h 337"/>
                <a:gd name="T30" fmla="*/ 495 w 665"/>
                <a:gd name="T31" fmla="*/ 327 h 337"/>
                <a:gd name="T32" fmla="*/ 462 w 665"/>
                <a:gd name="T33" fmla="*/ 335 h 337"/>
                <a:gd name="T34" fmla="*/ 427 w 665"/>
                <a:gd name="T35" fmla="*/ 337 h 337"/>
                <a:gd name="T36" fmla="*/ 377 w 665"/>
                <a:gd name="T37" fmla="*/ 334 h 337"/>
                <a:gd name="T38" fmla="*/ 327 w 665"/>
                <a:gd name="T39" fmla="*/ 325 h 337"/>
                <a:gd name="T40" fmla="*/ 280 w 665"/>
                <a:gd name="T41" fmla="*/ 310 h 337"/>
                <a:gd name="T42" fmla="*/ 234 w 665"/>
                <a:gd name="T43" fmla="*/ 289 h 337"/>
                <a:gd name="T44" fmla="*/ 192 w 665"/>
                <a:gd name="T45" fmla="*/ 262 h 337"/>
                <a:gd name="T46" fmla="*/ 152 w 665"/>
                <a:gd name="T47" fmla="*/ 230 h 337"/>
                <a:gd name="T48" fmla="*/ 114 w 665"/>
                <a:gd name="T49" fmla="*/ 193 h 337"/>
                <a:gd name="T50" fmla="*/ 81 w 665"/>
                <a:gd name="T51" fmla="*/ 152 h 337"/>
                <a:gd name="T52" fmla="*/ 50 w 665"/>
                <a:gd name="T53" fmla="*/ 106 h 337"/>
                <a:gd name="T54" fmla="*/ 23 w 665"/>
                <a:gd name="T55" fmla="*/ 55 h 337"/>
                <a:gd name="T56" fmla="*/ 0 w 665"/>
                <a:gd name="T5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5" h="337">
                  <a:moveTo>
                    <a:pt x="0" y="0"/>
                  </a:moveTo>
                  <a:lnTo>
                    <a:pt x="24" y="11"/>
                  </a:lnTo>
                  <a:lnTo>
                    <a:pt x="121" y="49"/>
                  </a:lnTo>
                  <a:lnTo>
                    <a:pt x="218" y="81"/>
                  </a:lnTo>
                  <a:lnTo>
                    <a:pt x="317" y="108"/>
                  </a:lnTo>
                  <a:lnTo>
                    <a:pt x="418" y="129"/>
                  </a:lnTo>
                  <a:lnTo>
                    <a:pt x="518" y="144"/>
                  </a:lnTo>
                  <a:lnTo>
                    <a:pt x="621" y="154"/>
                  </a:lnTo>
                  <a:lnTo>
                    <a:pt x="665" y="154"/>
                  </a:lnTo>
                  <a:lnTo>
                    <a:pt x="651" y="188"/>
                  </a:lnTo>
                  <a:lnTo>
                    <a:pt x="632" y="218"/>
                  </a:lnTo>
                  <a:lnTo>
                    <a:pt x="612" y="247"/>
                  </a:lnTo>
                  <a:lnTo>
                    <a:pt x="586" y="274"/>
                  </a:lnTo>
                  <a:lnTo>
                    <a:pt x="558" y="297"/>
                  </a:lnTo>
                  <a:lnTo>
                    <a:pt x="528" y="314"/>
                  </a:lnTo>
                  <a:lnTo>
                    <a:pt x="495" y="327"/>
                  </a:lnTo>
                  <a:lnTo>
                    <a:pt x="462" y="335"/>
                  </a:lnTo>
                  <a:lnTo>
                    <a:pt x="427" y="337"/>
                  </a:lnTo>
                  <a:lnTo>
                    <a:pt x="377" y="334"/>
                  </a:lnTo>
                  <a:lnTo>
                    <a:pt x="327" y="325"/>
                  </a:lnTo>
                  <a:lnTo>
                    <a:pt x="280" y="310"/>
                  </a:lnTo>
                  <a:lnTo>
                    <a:pt x="234" y="289"/>
                  </a:lnTo>
                  <a:lnTo>
                    <a:pt x="192" y="262"/>
                  </a:lnTo>
                  <a:lnTo>
                    <a:pt x="152" y="230"/>
                  </a:lnTo>
                  <a:lnTo>
                    <a:pt x="114" y="193"/>
                  </a:lnTo>
                  <a:lnTo>
                    <a:pt x="81" y="152"/>
                  </a:lnTo>
                  <a:lnTo>
                    <a:pt x="50" y="106"/>
                  </a:lnTo>
                  <a:lnTo>
                    <a:pt x="23" y="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72"/>
            <p:cNvSpPr>
              <a:spLocks/>
            </p:cNvSpPr>
            <p:nvPr/>
          </p:nvSpPr>
          <p:spPr bwMode="auto">
            <a:xfrm>
              <a:off x="9126538" y="4356100"/>
              <a:ext cx="198437" cy="93663"/>
            </a:xfrm>
            <a:custGeom>
              <a:avLst/>
              <a:gdLst>
                <a:gd name="T0" fmla="*/ 1245 w 1245"/>
                <a:gd name="T1" fmla="*/ 0 h 587"/>
                <a:gd name="T2" fmla="*/ 1245 w 1245"/>
                <a:gd name="T3" fmla="*/ 240 h 587"/>
                <a:gd name="T4" fmla="*/ 1145 w 1245"/>
                <a:gd name="T5" fmla="*/ 247 h 587"/>
                <a:gd name="T6" fmla="*/ 1042 w 1245"/>
                <a:gd name="T7" fmla="*/ 256 h 587"/>
                <a:gd name="T8" fmla="*/ 939 w 1245"/>
                <a:gd name="T9" fmla="*/ 270 h 587"/>
                <a:gd name="T10" fmla="*/ 832 w 1245"/>
                <a:gd name="T11" fmla="*/ 289 h 587"/>
                <a:gd name="T12" fmla="*/ 723 w 1245"/>
                <a:gd name="T13" fmla="*/ 313 h 587"/>
                <a:gd name="T14" fmla="*/ 613 w 1245"/>
                <a:gd name="T15" fmla="*/ 342 h 587"/>
                <a:gd name="T16" fmla="*/ 500 w 1245"/>
                <a:gd name="T17" fmla="*/ 376 h 587"/>
                <a:gd name="T18" fmla="*/ 385 w 1245"/>
                <a:gd name="T19" fmla="*/ 415 h 587"/>
                <a:gd name="T20" fmla="*/ 270 w 1245"/>
                <a:gd name="T21" fmla="*/ 461 h 587"/>
                <a:gd name="T22" fmla="*/ 152 w 1245"/>
                <a:gd name="T23" fmla="*/ 512 h 587"/>
                <a:gd name="T24" fmla="*/ 32 w 1245"/>
                <a:gd name="T25" fmla="*/ 571 h 587"/>
                <a:gd name="T26" fmla="*/ 0 w 1245"/>
                <a:gd name="T27" fmla="*/ 587 h 587"/>
                <a:gd name="T28" fmla="*/ 0 w 1245"/>
                <a:gd name="T29" fmla="*/ 549 h 587"/>
                <a:gd name="T30" fmla="*/ 6 w 1245"/>
                <a:gd name="T31" fmla="*/ 466 h 587"/>
                <a:gd name="T32" fmla="*/ 19 w 1245"/>
                <a:gd name="T33" fmla="*/ 385 h 587"/>
                <a:gd name="T34" fmla="*/ 37 w 1245"/>
                <a:gd name="T35" fmla="*/ 303 h 587"/>
                <a:gd name="T36" fmla="*/ 344 w 1245"/>
                <a:gd name="T37" fmla="*/ 200 h 587"/>
                <a:gd name="T38" fmla="*/ 452 w 1245"/>
                <a:gd name="T39" fmla="*/ 158 h 587"/>
                <a:gd name="T40" fmla="*/ 557 w 1245"/>
                <a:gd name="T41" fmla="*/ 123 h 587"/>
                <a:gd name="T42" fmla="*/ 660 w 1245"/>
                <a:gd name="T43" fmla="*/ 92 h 587"/>
                <a:gd name="T44" fmla="*/ 763 w 1245"/>
                <a:gd name="T45" fmla="*/ 66 h 587"/>
                <a:gd name="T46" fmla="*/ 863 w 1245"/>
                <a:gd name="T47" fmla="*/ 45 h 587"/>
                <a:gd name="T48" fmla="*/ 962 w 1245"/>
                <a:gd name="T49" fmla="*/ 28 h 587"/>
                <a:gd name="T50" fmla="*/ 1059 w 1245"/>
                <a:gd name="T51" fmla="*/ 15 h 587"/>
                <a:gd name="T52" fmla="*/ 1153 w 1245"/>
                <a:gd name="T53" fmla="*/ 5 h 587"/>
                <a:gd name="T54" fmla="*/ 1245 w 1245"/>
                <a:gd name="T55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45" h="587">
                  <a:moveTo>
                    <a:pt x="1245" y="0"/>
                  </a:moveTo>
                  <a:lnTo>
                    <a:pt x="1245" y="240"/>
                  </a:lnTo>
                  <a:lnTo>
                    <a:pt x="1145" y="247"/>
                  </a:lnTo>
                  <a:lnTo>
                    <a:pt x="1042" y="256"/>
                  </a:lnTo>
                  <a:lnTo>
                    <a:pt x="939" y="270"/>
                  </a:lnTo>
                  <a:lnTo>
                    <a:pt x="832" y="289"/>
                  </a:lnTo>
                  <a:lnTo>
                    <a:pt x="723" y="313"/>
                  </a:lnTo>
                  <a:lnTo>
                    <a:pt x="613" y="342"/>
                  </a:lnTo>
                  <a:lnTo>
                    <a:pt x="500" y="376"/>
                  </a:lnTo>
                  <a:lnTo>
                    <a:pt x="385" y="415"/>
                  </a:lnTo>
                  <a:lnTo>
                    <a:pt x="270" y="461"/>
                  </a:lnTo>
                  <a:lnTo>
                    <a:pt x="152" y="512"/>
                  </a:lnTo>
                  <a:lnTo>
                    <a:pt x="32" y="571"/>
                  </a:lnTo>
                  <a:lnTo>
                    <a:pt x="0" y="587"/>
                  </a:lnTo>
                  <a:lnTo>
                    <a:pt x="0" y="549"/>
                  </a:lnTo>
                  <a:lnTo>
                    <a:pt x="6" y="466"/>
                  </a:lnTo>
                  <a:lnTo>
                    <a:pt x="19" y="385"/>
                  </a:lnTo>
                  <a:lnTo>
                    <a:pt x="37" y="303"/>
                  </a:lnTo>
                  <a:lnTo>
                    <a:pt x="344" y="200"/>
                  </a:lnTo>
                  <a:lnTo>
                    <a:pt x="452" y="158"/>
                  </a:lnTo>
                  <a:lnTo>
                    <a:pt x="557" y="123"/>
                  </a:lnTo>
                  <a:lnTo>
                    <a:pt x="660" y="92"/>
                  </a:lnTo>
                  <a:lnTo>
                    <a:pt x="763" y="66"/>
                  </a:lnTo>
                  <a:lnTo>
                    <a:pt x="863" y="45"/>
                  </a:lnTo>
                  <a:lnTo>
                    <a:pt x="962" y="28"/>
                  </a:lnTo>
                  <a:lnTo>
                    <a:pt x="1059" y="15"/>
                  </a:lnTo>
                  <a:lnTo>
                    <a:pt x="1153" y="5"/>
                  </a:lnTo>
                  <a:lnTo>
                    <a:pt x="1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73"/>
            <p:cNvSpPr>
              <a:spLocks/>
            </p:cNvSpPr>
            <p:nvPr/>
          </p:nvSpPr>
          <p:spPr bwMode="auto">
            <a:xfrm>
              <a:off x="9182100" y="4608513"/>
              <a:ext cx="136525" cy="79375"/>
            </a:xfrm>
            <a:custGeom>
              <a:avLst/>
              <a:gdLst>
                <a:gd name="T0" fmla="*/ 0 w 857"/>
                <a:gd name="T1" fmla="*/ 0 h 499"/>
                <a:gd name="T2" fmla="*/ 15 w 857"/>
                <a:gd name="T3" fmla="*/ 9 h 499"/>
                <a:gd name="T4" fmla="*/ 101 w 857"/>
                <a:gd name="T5" fmla="*/ 57 h 499"/>
                <a:gd name="T6" fmla="*/ 190 w 857"/>
                <a:gd name="T7" fmla="*/ 101 h 499"/>
                <a:gd name="T8" fmla="*/ 280 w 857"/>
                <a:gd name="T9" fmla="*/ 139 h 499"/>
                <a:gd name="T10" fmla="*/ 372 w 857"/>
                <a:gd name="T11" fmla="*/ 173 h 499"/>
                <a:gd name="T12" fmla="*/ 465 w 857"/>
                <a:gd name="T13" fmla="*/ 202 h 499"/>
                <a:gd name="T14" fmla="*/ 560 w 857"/>
                <a:gd name="T15" fmla="*/ 225 h 499"/>
                <a:gd name="T16" fmla="*/ 655 w 857"/>
                <a:gd name="T17" fmla="*/ 243 h 499"/>
                <a:gd name="T18" fmla="*/ 750 w 857"/>
                <a:gd name="T19" fmla="*/ 256 h 499"/>
                <a:gd name="T20" fmla="*/ 821 w 857"/>
                <a:gd name="T21" fmla="*/ 260 h 499"/>
                <a:gd name="T22" fmla="*/ 857 w 857"/>
                <a:gd name="T23" fmla="*/ 499 h 499"/>
                <a:gd name="T24" fmla="*/ 809 w 857"/>
                <a:gd name="T25" fmla="*/ 495 h 499"/>
                <a:gd name="T26" fmla="*/ 712 w 857"/>
                <a:gd name="T27" fmla="*/ 485 h 499"/>
                <a:gd name="T28" fmla="*/ 617 w 857"/>
                <a:gd name="T29" fmla="*/ 469 h 499"/>
                <a:gd name="T30" fmla="*/ 521 w 857"/>
                <a:gd name="T31" fmla="*/ 447 h 499"/>
                <a:gd name="T32" fmla="*/ 426 w 857"/>
                <a:gd name="T33" fmla="*/ 418 h 499"/>
                <a:gd name="T34" fmla="*/ 332 w 857"/>
                <a:gd name="T35" fmla="*/ 385 h 499"/>
                <a:gd name="T36" fmla="*/ 239 w 857"/>
                <a:gd name="T37" fmla="*/ 345 h 499"/>
                <a:gd name="T38" fmla="*/ 123 w 857"/>
                <a:gd name="T39" fmla="*/ 294 h 499"/>
                <a:gd name="T40" fmla="*/ 103 w 857"/>
                <a:gd name="T41" fmla="*/ 242 h 499"/>
                <a:gd name="T42" fmla="*/ 82 w 857"/>
                <a:gd name="T43" fmla="*/ 186 h 499"/>
                <a:gd name="T44" fmla="*/ 57 w 857"/>
                <a:gd name="T45" fmla="*/ 127 h 499"/>
                <a:gd name="T46" fmla="*/ 29 w 857"/>
                <a:gd name="T47" fmla="*/ 65 h 499"/>
                <a:gd name="T48" fmla="*/ 0 w 857"/>
                <a:gd name="T4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7" h="499">
                  <a:moveTo>
                    <a:pt x="0" y="0"/>
                  </a:moveTo>
                  <a:lnTo>
                    <a:pt x="15" y="9"/>
                  </a:lnTo>
                  <a:lnTo>
                    <a:pt x="101" y="57"/>
                  </a:lnTo>
                  <a:lnTo>
                    <a:pt x="190" y="101"/>
                  </a:lnTo>
                  <a:lnTo>
                    <a:pt x="280" y="139"/>
                  </a:lnTo>
                  <a:lnTo>
                    <a:pt x="372" y="173"/>
                  </a:lnTo>
                  <a:lnTo>
                    <a:pt x="465" y="202"/>
                  </a:lnTo>
                  <a:lnTo>
                    <a:pt x="560" y="225"/>
                  </a:lnTo>
                  <a:lnTo>
                    <a:pt x="655" y="243"/>
                  </a:lnTo>
                  <a:lnTo>
                    <a:pt x="750" y="256"/>
                  </a:lnTo>
                  <a:lnTo>
                    <a:pt x="821" y="260"/>
                  </a:lnTo>
                  <a:lnTo>
                    <a:pt x="857" y="499"/>
                  </a:lnTo>
                  <a:lnTo>
                    <a:pt x="809" y="495"/>
                  </a:lnTo>
                  <a:lnTo>
                    <a:pt x="712" y="485"/>
                  </a:lnTo>
                  <a:lnTo>
                    <a:pt x="617" y="469"/>
                  </a:lnTo>
                  <a:lnTo>
                    <a:pt x="521" y="447"/>
                  </a:lnTo>
                  <a:lnTo>
                    <a:pt x="426" y="418"/>
                  </a:lnTo>
                  <a:lnTo>
                    <a:pt x="332" y="385"/>
                  </a:lnTo>
                  <a:lnTo>
                    <a:pt x="239" y="345"/>
                  </a:lnTo>
                  <a:lnTo>
                    <a:pt x="123" y="294"/>
                  </a:lnTo>
                  <a:lnTo>
                    <a:pt x="103" y="242"/>
                  </a:lnTo>
                  <a:lnTo>
                    <a:pt x="82" y="186"/>
                  </a:lnTo>
                  <a:lnTo>
                    <a:pt x="57" y="127"/>
                  </a:lnTo>
                  <a:lnTo>
                    <a:pt x="29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74"/>
            <p:cNvSpPr>
              <a:spLocks/>
            </p:cNvSpPr>
            <p:nvPr/>
          </p:nvSpPr>
          <p:spPr bwMode="auto">
            <a:xfrm>
              <a:off x="9153525" y="4552950"/>
              <a:ext cx="155575" cy="77788"/>
            </a:xfrm>
            <a:custGeom>
              <a:avLst/>
              <a:gdLst>
                <a:gd name="T0" fmla="*/ 0 w 982"/>
                <a:gd name="T1" fmla="*/ 0 h 486"/>
                <a:gd name="T2" fmla="*/ 19 w 982"/>
                <a:gd name="T3" fmla="*/ 10 h 486"/>
                <a:gd name="T4" fmla="*/ 137 w 982"/>
                <a:gd name="T5" fmla="*/ 61 h 486"/>
                <a:gd name="T6" fmla="*/ 255 w 982"/>
                <a:gd name="T7" fmla="*/ 104 h 486"/>
                <a:gd name="T8" fmla="*/ 376 w 982"/>
                <a:gd name="T9" fmla="*/ 143 h 486"/>
                <a:gd name="T10" fmla="*/ 498 w 982"/>
                <a:gd name="T11" fmla="*/ 176 h 486"/>
                <a:gd name="T12" fmla="*/ 622 w 982"/>
                <a:gd name="T13" fmla="*/ 203 h 486"/>
                <a:gd name="T14" fmla="*/ 747 w 982"/>
                <a:gd name="T15" fmla="*/ 225 h 486"/>
                <a:gd name="T16" fmla="*/ 875 w 982"/>
                <a:gd name="T17" fmla="*/ 241 h 486"/>
                <a:gd name="T18" fmla="*/ 946 w 982"/>
                <a:gd name="T19" fmla="*/ 244 h 486"/>
                <a:gd name="T20" fmla="*/ 982 w 982"/>
                <a:gd name="T21" fmla="*/ 486 h 486"/>
                <a:gd name="T22" fmla="*/ 936 w 982"/>
                <a:gd name="T23" fmla="*/ 485 h 486"/>
                <a:gd name="T24" fmla="*/ 850 w 982"/>
                <a:gd name="T25" fmla="*/ 473 h 486"/>
                <a:gd name="T26" fmla="*/ 766 w 982"/>
                <a:gd name="T27" fmla="*/ 457 h 486"/>
                <a:gd name="T28" fmla="*/ 686 w 982"/>
                <a:gd name="T29" fmla="*/ 437 h 486"/>
                <a:gd name="T30" fmla="*/ 610 w 982"/>
                <a:gd name="T31" fmla="*/ 414 h 486"/>
                <a:gd name="T32" fmla="*/ 539 w 982"/>
                <a:gd name="T33" fmla="*/ 389 h 486"/>
                <a:gd name="T34" fmla="*/ 472 w 982"/>
                <a:gd name="T35" fmla="*/ 363 h 486"/>
                <a:gd name="T36" fmla="*/ 411 w 982"/>
                <a:gd name="T37" fmla="*/ 336 h 486"/>
                <a:gd name="T38" fmla="*/ 352 w 982"/>
                <a:gd name="T39" fmla="*/ 307 h 486"/>
                <a:gd name="T40" fmla="*/ 301 w 982"/>
                <a:gd name="T41" fmla="*/ 280 h 486"/>
                <a:gd name="T42" fmla="*/ 253 w 982"/>
                <a:gd name="T43" fmla="*/ 253 h 486"/>
                <a:gd name="T44" fmla="*/ 78 w 982"/>
                <a:gd name="T45" fmla="*/ 146 h 486"/>
                <a:gd name="T46" fmla="*/ 40 w 982"/>
                <a:gd name="T47" fmla="*/ 75 h 486"/>
                <a:gd name="T48" fmla="*/ 0 w 982"/>
                <a:gd name="T4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2" h="486">
                  <a:moveTo>
                    <a:pt x="0" y="0"/>
                  </a:moveTo>
                  <a:lnTo>
                    <a:pt x="19" y="10"/>
                  </a:lnTo>
                  <a:lnTo>
                    <a:pt x="137" y="61"/>
                  </a:lnTo>
                  <a:lnTo>
                    <a:pt x="255" y="104"/>
                  </a:lnTo>
                  <a:lnTo>
                    <a:pt x="376" y="143"/>
                  </a:lnTo>
                  <a:lnTo>
                    <a:pt x="498" y="176"/>
                  </a:lnTo>
                  <a:lnTo>
                    <a:pt x="622" y="203"/>
                  </a:lnTo>
                  <a:lnTo>
                    <a:pt x="747" y="225"/>
                  </a:lnTo>
                  <a:lnTo>
                    <a:pt x="875" y="241"/>
                  </a:lnTo>
                  <a:lnTo>
                    <a:pt x="946" y="244"/>
                  </a:lnTo>
                  <a:lnTo>
                    <a:pt x="982" y="486"/>
                  </a:lnTo>
                  <a:lnTo>
                    <a:pt x="936" y="485"/>
                  </a:lnTo>
                  <a:lnTo>
                    <a:pt x="850" y="473"/>
                  </a:lnTo>
                  <a:lnTo>
                    <a:pt x="766" y="457"/>
                  </a:lnTo>
                  <a:lnTo>
                    <a:pt x="686" y="437"/>
                  </a:lnTo>
                  <a:lnTo>
                    <a:pt x="610" y="414"/>
                  </a:lnTo>
                  <a:lnTo>
                    <a:pt x="539" y="389"/>
                  </a:lnTo>
                  <a:lnTo>
                    <a:pt x="472" y="363"/>
                  </a:lnTo>
                  <a:lnTo>
                    <a:pt x="411" y="336"/>
                  </a:lnTo>
                  <a:lnTo>
                    <a:pt x="352" y="307"/>
                  </a:lnTo>
                  <a:lnTo>
                    <a:pt x="301" y="280"/>
                  </a:lnTo>
                  <a:lnTo>
                    <a:pt x="253" y="253"/>
                  </a:lnTo>
                  <a:lnTo>
                    <a:pt x="78" y="146"/>
                  </a:lnTo>
                  <a:lnTo>
                    <a:pt x="40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75"/>
            <p:cNvSpPr>
              <a:spLocks/>
            </p:cNvSpPr>
            <p:nvPr/>
          </p:nvSpPr>
          <p:spPr bwMode="auto">
            <a:xfrm>
              <a:off x="9209088" y="4678363"/>
              <a:ext cx="115887" cy="57150"/>
            </a:xfrm>
            <a:custGeom>
              <a:avLst/>
              <a:gdLst>
                <a:gd name="T0" fmla="*/ 0 w 729"/>
                <a:gd name="T1" fmla="*/ 0 h 360"/>
                <a:gd name="T2" fmla="*/ 26 w 729"/>
                <a:gd name="T3" fmla="*/ 10 h 360"/>
                <a:gd name="T4" fmla="*/ 125 w 729"/>
                <a:gd name="T5" fmla="*/ 53 h 360"/>
                <a:gd name="T6" fmla="*/ 224 w 729"/>
                <a:gd name="T7" fmla="*/ 89 h 360"/>
                <a:gd name="T8" fmla="*/ 326 w 729"/>
                <a:gd name="T9" fmla="*/ 118 h 360"/>
                <a:gd name="T10" fmla="*/ 427 w 729"/>
                <a:gd name="T11" fmla="*/ 142 h 360"/>
                <a:gd name="T12" fmla="*/ 530 w 729"/>
                <a:gd name="T13" fmla="*/ 159 h 360"/>
                <a:gd name="T14" fmla="*/ 633 w 729"/>
                <a:gd name="T15" fmla="*/ 170 h 360"/>
                <a:gd name="T16" fmla="*/ 708 w 729"/>
                <a:gd name="T17" fmla="*/ 176 h 360"/>
                <a:gd name="T18" fmla="*/ 725 w 729"/>
                <a:gd name="T19" fmla="*/ 299 h 360"/>
                <a:gd name="T20" fmla="*/ 728 w 729"/>
                <a:gd name="T21" fmla="*/ 329 h 360"/>
                <a:gd name="T22" fmla="*/ 729 w 729"/>
                <a:gd name="T23" fmla="*/ 360 h 360"/>
                <a:gd name="T24" fmla="*/ 668 w 729"/>
                <a:gd name="T25" fmla="*/ 359 h 360"/>
                <a:gd name="T26" fmla="*/ 574 w 729"/>
                <a:gd name="T27" fmla="*/ 350 h 360"/>
                <a:gd name="T28" fmla="*/ 480 w 729"/>
                <a:gd name="T29" fmla="*/ 336 h 360"/>
                <a:gd name="T30" fmla="*/ 387 w 729"/>
                <a:gd name="T31" fmla="*/ 316 h 360"/>
                <a:gd name="T32" fmla="*/ 296 w 729"/>
                <a:gd name="T33" fmla="*/ 290 h 360"/>
                <a:gd name="T34" fmla="*/ 204 w 729"/>
                <a:gd name="T35" fmla="*/ 260 h 360"/>
                <a:gd name="T36" fmla="*/ 113 w 729"/>
                <a:gd name="T37" fmla="*/ 224 h 360"/>
                <a:gd name="T38" fmla="*/ 13 w 729"/>
                <a:gd name="T39" fmla="*/ 182 h 360"/>
                <a:gd name="T40" fmla="*/ 12 w 729"/>
                <a:gd name="T41" fmla="*/ 153 h 360"/>
                <a:gd name="T42" fmla="*/ 14 w 729"/>
                <a:gd name="T43" fmla="*/ 121 h 360"/>
                <a:gd name="T44" fmla="*/ 14 w 729"/>
                <a:gd name="T45" fmla="*/ 96 h 360"/>
                <a:gd name="T46" fmla="*/ 12 w 729"/>
                <a:gd name="T47" fmla="*/ 67 h 360"/>
                <a:gd name="T48" fmla="*/ 7 w 729"/>
                <a:gd name="T49" fmla="*/ 34 h 360"/>
                <a:gd name="T50" fmla="*/ 0 w 729"/>
                <a:gd name="T5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9" h="360">
                  <a:moveTo>
                    <a:pt x="0" y="0"/>
                  </a:moveTo>
                  <a:lnTo>
                    <a:pt x="26" y="10"/>
                  </a:lnTo>
                  <a:lnTo>
                    <a:pt x="125" y="53"/>
                  </a:lnTo>
                  <a:lnTo>
                    <a:pt x="224" y="89"/>
                  </a:lnTo>
                  <a:lnTo>
                    <a:pt x="326" y="118"/>
                  </a:lnTo>
                  <a:lnTo>
                    <a:pt x="427" y="142"/>
                  </a:lnTo>
                  <a:lnTo>
                    <a:pt x="530" y="159"/>
                  </a:lnTo>
                  <a:lnTo>
                    <a:pt x="633" y="170"/>
                  </a:lnTo>
                  <a:lnTo>
                    <a:pt x="708" y="176"/>
                  </a:lnTo>
                  <a:lnTo>
                    <a:pt x="725" y="299"/>
                  </a:lnTo>
                  <a:lnTo>
                    <a:pt x="728" y="329"/>
                  </a:lnTo>
                  <a:lnTo>
                    <a:pt x="729" y="360"/>
                  </a:lnTo>
                  <a:lnTo>
                    <a:pt x="668" y="359"/>
                  </a:lnTo>
                  <a:lnTo>
                    <a:pt x="574" y="350"/>
                  </a:lnTo>
                  <a:lnTo>
                    <a:pt x="480" y="336"/>
                  </a:lnTo>
                  <a:lnTo>
                    <a:pt x="387" y="316"/>
                  </a:lnTo>
                  <a:lnTo>
                    <a:pt x="296" y="290"/>
                  </a:lnTo>
                  <a:lnTo>
                    <a:pt x="204" y="260"/>
                  </a:lnTo>
                  <a:lnTo>
                    <a:pt x="113" y="224"/>
                  </a:lnTo>
                  <a:lnTo>
                    <a:pt x="13" y="182"/>
                  </a:lnTo>
                  <a:lnTo>
                    <a:pt x="12" y="153"/>
                  </a:lnTo>
                  <a:lnTo>
                    <a:pt x="14" y="121"/>
                  </a:lnTo>
                  <a:lnTo>
                    <a:pt x="14" y="96"/>
                  </a:lnTo>
                  <a:lnTo>
                    <a:pt x="12" y="67"/>
                  </a:lnTo>
                  <a:lnTo>
                    <a:pt x="7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5" name="Freeform 280"/>
          <p:cNvSpPr>
            <a:spLocks noEditPoints="1"/>
          </p:cNvSpPr>
          <p:nvPr/>
        </p:nvSpPr>
        <p:spPr bwMode="auto">
          <a:xfrm>
            <a:off x="10178066" y="4225925"/>
            <a:ext cx="246062" cy="569913"/>
          </a:xfrm>
          <a:custGeom>
            <a:avLst/>
            <a:gdLst>
              <a:gd name="T0" fmla="*/ 199 w 1556"/>
              <a:gd name="T1" fmla="*/ 2641 h 3590"/>
              <a:gd name="T2" fmla="*/ 130 w 1556"/>
              <a:gd name="T3" fmla="*/ 2704 h 3590"/>
              <a:gd name="T4" fmla="*/ 120 w 1556"/>
              <a:gd name="T5" fmla="*/ 2753 h 3590"/>
              <a:gd name="T6" fmla="*/ 169 w 1556"/>
              <a:gd name="T7" fmla="*/ 2872 h 3590"/>
              <a:gd name="T8" fmla="*/ 416 w 1556"/>
              <a:gd name="T9" fmla="*/ 2913 h 3590"/>
              <a:gd name="T10" fmla="*/ 379 w 1556"/>
              <a:gd name="T11" fmla="*/ 2988 h 3590"/>
              <a:gd name="T12" fmla="*/ 130 w 1556"/>
              <a:gd name="T13" fmla="*/ 3062 h 3590"/>
              <a:gd name="T14" fmla="*/ 129 w 1556"/>
              <a:gd name="T15" fmla="*/ 3156 h 3590"/>
              <a:gd name="T16" fmla="*/ 221 w 1556"/>
              <a:gd name="T17" fmla="*/ 3229 h 3590"/>
              <a:gd name="T18" fmla="*/ 1383 w 1556"/>
              <a:gd name="T19" fmla="*/ 3209 h 3590"/>
              <a:gd name="T20" fmla="*/ 1434 w 1556"/>
              <a:gd name="T21" fmla="*/ 3133 h 3590"/>
              <a:gd name="T22" fmla="*/ 1398 w 1556"/>
              <a:gd name="T23" fmla="*/ 3017 h 3590"/>
              <a:gd name="T24" fmla="*/ 790 w 1556"/>
              <a:gd name="T25" fmla="*/ 2967 h 3590"/>
              <a:gd name="T26" fmla="*/ 803 w 1556"/>
              <a:gd name="T27" fmla="*/ 2884 h 3590"/>
              <a:gd name="T28" fmla="*/ 1413 w 1556"/>
              <a:gd name="T29" fmla="*/ 2822 h 3590"/>
              <a:gd name="T30" fmla="*/ 1428 w 1556"/>
              <a:gd name="T31" fmla="*/ 2710 h 3590"/>
              <a:gd name="T32" fmla="*/ 1397 w 1556"/>
              <a:gd name="T33" fmla="*/ 2666 h 3590"/>
              <a:gd name="T34" fmla="*/ 1326 w 1556"/>
              <a:gd name="T35" fmla="*/ 2634 h 3590"/>
              <a:gd name="T36" fmla="*/ 616 w 1556"/>
              <a:gd name="T37" fmla="*/ 1449 h 3590"/>
              <a:gd name="T38" fmla="*/ 492 w 1556"/>
              <a:gd name="T39" fmla="*/ 1572 h 3590"/>
              <a:gd name="T40" fmla="*/ 508 w 1556"/>
              <a:gd name="T41" fmla="*/ 1751 h 3590"/>
              <a:gd name="T42" fmla="*/ 651 w 1556"/>
              <a:gd name="T43" fmla="*/ 1852 h 3590"/>
              <a:gd name="T44" fmla="*/ 931 w 1556"/>
              <a:gd name="T45" fmla="*/ 1881 h 3590"/>
              <a:gd name="T46" fmla="*/ 945 w 1556"/>
              <a:gd name="T47" fmla="*/ 1990 h 3590"/>
              <a:gd name="T48" fmla="*/ 538 w 1556"/>
              <a:gd name="T49" fmla="*/ 2034 h 3590"/>
              <a:gd name="T50" fmla="*/ 974 w 1556"/>
              <a:gd name="T51" fmla="*/ 2126 h 3590"/>
              <a:gd name="T52" fmla="*/ 1074 w 1556"/>
              <a:gd name="T53" fmla="*/ 1982 h 3590"/>
              <a:gd name="T54" fmla="*/ 1028 w 1556"/>
              <a:gd name="T55" fmla="*/ 1810 h 3590"/>
              <a:gd name="T56" fmla="*/ 868 w 1556"/>
              <a:gd name="T57" fmla="*/ 1735 h 3590"/>
              <a:gd name="T58" fmla="*/ 610 w 1556"/>
              <a:gd name="T59" fmla="*/ 1691 h 3590"/>
              <a:gd name="T60" fmla="*/ 624 w 1556"/>
              <a:gd name="T61" fmla="*/ 1582 h 3590"/>
              <a:gd name="T62" fmla="*/ 1017 w 1556"/>
              <a:gd name="T63" fmla="*/ 1436 h 3590"/>
              <a:gd name="T64" fmla="*/ 838 w 1556"/>
              <a:gd name="T65" fmla="*/ 120 h 3590"/>
              <a:gd name="T66" fmla="*/ 1137 w 1556"/>
              <a:gd name="T67" fmla="*/ 180 h 3590"/>
              <a:gd name="T68" fmla="*/ 1376 w 1556"/>
              <a:gd name="T69" fmla="*/ 255 h 3590"/>
              <a:gd name="T70" fmla="*/ 1527 w 1556"/>
              <a:gd name="T71" fmla="*/ 447 h 3590"/>
              <a:gd name="T72" fmla="*/ 1545 w 1556"/>
              <a:gd name="T73" fmla="*/ 694 h 3590"/>
              <a:gd name="T74" fmla="*/ 1532 w 1556"/>
              <a:gd name="T75" fmla="*/ 874 h 3590"/>
              <a:gd name="T76" fmla="*/ 1554 w 1556"/>
              <a:gd name="T77" fmla="*/ 1102 h 3590"/>
              <a:gd name="T78" fmla="*/ 1457 w 1556"/>
              <a:gd name="T79" fmla="*/ 1428 h 3590"/>
              <a:gd name="T80" fmla="*/ 1377 w 1556"/>
              <a:gd name="T81" fmla="*/ 1791 h 3590"/>
              <a:gd name="T82" fmla="*/ 1430 w 1556"/>
              <a:gd name="T83" fmla="*/ 2146 h 3590"/>
              <a:gd name="T84" fmla="*/ 1545 w 1556"/>
              <a:gd name="T85" fmla="*/ 2485 h 3590"/>
              <a:gd name="T86" fmla="*/ 1545 w 1556"/>
              <a:gd name="T87" fmla="*/ 2684 h 3590"/>
              <a:gd name="T88" fmla="*/ 1550 w 1556"/>
              <a:gd name="T89" fmla="*/ 2803 h 3590"/>
              <a:gd name="T90" fmla="*/ 1498 w 1556"/>
              <a:gd name="T91" fmla="*/ 2924 h 3590"/>
              <a:gd name="T92" fmla="*/ 1544 w 1556"/>
              <a:gd name="T93" fmla="*/ 3036 h 3590"/>
              <a:gd name="T94" fmla="*/ 1556 w 1556"/>
              <a:gd name="T95" fmla="*/ 3177 h 3590"/>
              <a:gd name="T96" fmla="*/ 4 w 1556"/>
              <a:gd name="T97" fmla="*/ 3147 h 3590"/>
              <a:gd name="T98" fmla="*/ 47 w 1556"/>
              <a:gd name="T99" fmla="*/ 2970 h 3590"/>
              <a:gd name="T100" fmla="*/ 47 w 1556"/>
              <a:gd name="T101" fmla="*/ 2894 h 3590"/>
              <a:gd name="T102" fmla="*/ 0 w 1556"/>
              <a:gd name="T103" fmla="*/ 2738 h 3590"/>
              <a:gd name="T104" fmla="*/ 0 w 1556"/>
              <a:gd name="T105" fmla="*/ 2633 h 3590"/>
              <a:gd name="T106" fmla="*/ 45 w 1556"/>
              <a:gd name="T107" fmla="*/ 2360 h 3590"/>
              <a:gd name="T108" fmla="*/ 163 w 1556"/>
              <a:gd name="T109" fmla="*/ 2002 h 3590"/>
              <a:gd name="T110" fmla="*/ 163 w 1556"/>
              <a:gd name="T111" fmla="*/ 1648 h 3590"/>
              <a:gd name="T112" fmla="*/ 43 w 1556"/>
              <a:gd name="T113" fmla="*/ 1290 h 3590"/>
              <a:gd name="T114" fmla="*/ 0 w 1556"/>
              <a:gd name="T115" fmla="*/ 957 h 3590"/>
              <a:gd name="T116" fmla="*/ 65 w 1556"/>
              <a:gd name="T117" fmla="*/ 822 h 3590"/>
              <a:gd name="T118" fmla="*/ 0 w 1556"/>
              <a:gd name="T119" fmla="*/ 598 h 3590"/>
              <a:gd name="T120" fmla="*/ 75 w 1556"/>
              <a:gd name="T121" fmla="*/ 359 h 3590"/>
              <a:gd name="T122" fmla="*/ 268 w 1556"/>
              <a:gd name="T123" fmla="*/ 208 h 3590"/>
              <a:gd name="T124" fmla="*/ 598 w 1556"/>
              <a:gd name="T125" fmla="*/ 0 h 3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6" h="3590">
                <a:moveTo>
                  <a:pt x="247" y="2633"/>
                </a:moveTo>
                <a:lnTo>
                  <a:pt x="229" y="2635"/>
                </a:lnTo>
                <a:lnTo>
                  <a:pt x="226" y="2635"/>
                </a:lnTo>
                <a:lnTo>
                  <a:pt x="222" y="2635"/>
                </a:lnTo>
                <a:lnTo>
                  <a:pt x="199" y="2641"/>
                </a:lnTo>
                <a:lnTo>
                  <a:pt x="178" y="2652"/>
                </a:lnTo>
                <a:lnTo>
                  <a:pt x="159" y="2666"/>
                </a:lnTo>
                <a:lnTo>
                  <a:pt x="144" y="2683"/>
                </a:lnTo>
                <a:lnTo>
                  <a:pt x="136" y="2694"/>
                </a:lnTo>
                <a:lnTo>
                  <a:pt x="130" y="2704"/>
                </a:lnTo>
                <a:lnTo>
                  <a:pt x="129" y="2706"/>
                </a:lnTo>
                <a:lnTo>
                  <a:pt x="129" y="2707"/>
                </a:lnTo>
                <a:lnTo>
                  <a:pt x="127" y="2710"/>
                </a:lnTo>
                <a:lnTo>
                  <a:pt x="122" y="2728"/>
                </a:lnTo>
                <a:lnTo>
                  <a:pt x="120" y="2753"/>
                </a:lnTo>
                <a:lnTo>
                  <a:pt x="123" y="2777"/>
                </a:lnTo>
                <a:lnTo>
                  <a:pt x="130" y="2801"/>
                </a:lnTo>
                <a:lnTo>
                  <a:pt x="142" y="2823"/>
                </a:lnTo>
                <a:lnTo>
                  <a:pt x="158" y="2847"/>
                </a:lnTo>
                <a:lnTo>
                  <a:pt x="169" y="2872"/>
                </a:lnTo>
                <a:lnTo>
                  <a:pt x="359" y="2872"/>
                </a:lnTo>
                <a:lnTo>
                  <a:pt x="379" y="2875"/>
                </a:lnTo>
                <a:lnTo>
                  <a:pt x="395" y="2884"/>
                </a:lnTo>
                <a:lnTo>
                  <a:pt x="408" y="2897"/>
                </a:lnTo>
                <a:lnTo>
                  <a:pt x="416" y="2913"/>
                </a:lnTo>
                <a:lnTo>
                  <a:pt x="419" y="2932"/>
                </a:lnTo>
                <a:lnTo>
                  <a:pt x="416" y="2950"/>
                </a:lnTo>
                <a:lnTo>
                  <a:pt x="408" y="2968"/>
                </a:lnTo>
                <a:lnTo>
                  <a:pt x="395" y="2980"/>
                </a:lnTo>
                <a:lnTo>
                  <a:pt x="379" y="2988"/>
                </a:lnTo>
                <a:lnTo>
                  <a:pt x="359" y="2992"/>
                </a:lnTo>
                <a:lnTo>
                  <a:pt x="169" y="2992"/>
                </a:lnTo>
                <a:lnTo>
                  <a:pt x="158" y="3017"/>
                </a:lnTo>
                <a:lnTo>
                  <a:pt x="142" y="3041"/>
                </a:lnTo>
                <a:lnTo>
                  <a:pt x="130" y="3062"/>
                </a:lnTo>
                <a:lnTo>
                  <a:pt x="123" y="3084"/>
                </a:lnTo>
                <a:lnTo>
                  <a:pt x="120" y="3108"/>
                </a:lnTo>
                <a:lnTo>
                  <a:pt x="122" y="3133"/>
                </a:lnTo>
                <a:lnTo>
                  <a:pt x="123" y="3137"/>
                </a:lnTo>
                <a:lnTo>
                  <a:pt x="129" y="3156"/>
                </a:lnTo>
                <a:lnTo>
                  <a:pt x="138" y="3174"/>
                </a:lnTo>
                <a:lnTo>
                  <a:pt x="153" y="3193"/>
                </a:lnTo>
                <a:lnTo>
                  <a:pt x="173" y="3209"/>
                </a:lnTo>
                <a:lnTo>
                  <a:pt x="196" y="3221"/>
                </a:lnTo>
                <a:lnTo>
                  <a:pt x="221" y="3229"/>
                </a:lnTo>
                <a:lnTo>
                  <a:pt x="247" y="3231"/>
                </a:lnTo>
                <a:lnTo>
                  <a:pt x="1309" y="3231"/>
                </a:lnTo>
                <a:lnTo>
                  <a:pt x="1335" y="3229"/>
                </a:lnTo>
                <a:lnTo>
                  <a:pt x="1360" y="3221"/>
                </a:lnTo>
                <a:lnTo>
                  <a:pt x="1383" y="3209"/>
                </a:lnTo>
                <a:lnTo>
                  <a:pt x="1402" y="3193"/>
                </a:lnTo>
                <a:lnTo>
                  <a:pt x="1418" y="3174"/>
                </a:lnTo>
                <a:lnTo>
                  <a:pt x="1427" y="3156"/>
                </a:lnTo>
                <a:lnTo>
                  <a:pt x="1433" y="3137"/>
                </a:lnTo>
                <a:lnTo>
                  <a:pt x="1434" y="3133"/>
                </a:lnTo>
                <a:lnTo>
                  <a:pt x="1436" y="3108"/>
                </a:lnTo>
                <a:lnTo>
                  <a:pt x="1433" y="3084"/>
                </a:lnTo>
                <a:lnTo>
                  <a:pt x="1425" y="3062"/>
                </a:lnTo>
                <a:lnTo>
                  <a:pt x="1413" y="3041"/>
                </a:lnTo>
                <a:lnTo>
                  <a:pt x="1398" y="3017"/>
                </a:lnTo>
                <a:lnTo>
                  <a:pt x="1388" y="2992"/>
                </a:lnTo>
                <a:lnTo>
                  <a:pt x="838" y="2992"/>
                </a:lnTo>
                <a:lnTo>
                  <a:pt x="819" y="2988"/>
                </a:lnTo>
                <a:lnTo>
                  <a:pt x="803" y="2980"/>
                </a:lnTo>
                <a:lnTo>
                  <a:pt x="790" y="2967"/>
                </a:lnTo>
                <a:lnTo>
                  <a:pt x="781" y="2950"/>
                </a:lnTo>
                <a:lnTo>
                  <a:pt x="778" y="2932"/>
                </a:lnTo>
                <a:lnTo>
                  <a:pt x="781" y="2913"/>
                </a:lnTo>
                <a:lnTo>
                  <a:pt x="790" y="2896"/>
                </a:lnTo>
                <a:lnTo>
                  <a:pt x="803" y="2884"/>
                </a:lnTo>
                <a:lnTo>
                  <a:pt x="819" y="2875"/>
                </a:lnTo>
                <a:lnTo>
                  <a:pt x="838" y="2872"/>
                </a:lnTo>
                <a:lnTo>
                  <a:pt x="1388" y="2872"/>
                </a:lnTo>
                <a:lnTo>
                  <a:pt x="1398" y="2847"/>
                </a:lnTo>
                <a:lnTo>
                  <a:pt x="1413" y="2822"/>
                </a:lnTo>
                <a:lnTo>
                  <a:pt x="1426" y="2801"/>
                </a:lnTo>
                <a:lnTo>
                  <a:pt x="1434" y="2777"/>
                </a:lnTo>
                <a:lnTo>
                  <a:pt x="1436" y="2753"/>
                </a:lnTo>
                <a:lnTo>
                  <a:pt x="1434" y="2728"/>
                </a:lnTo>
                <a:lnTo>
                  <a:pt x="1428" y="2710"/>
                </a:lnTo>
                <a:lnTo>
                  <a:pt x="1426" y="2707"/>
                </a:lnTo>
                <a:lnTo>
                  <a:pt x="1426" y="2704"/>
                </a:lnTo>
                <a:lnTo>
                  <a:pt x="1420" y="2694"/>
                </a:lnTo>
                <a:lnTo>
                  <a:pt x="1412" y="2683"/>
                </a:lnTo>
                <a:lnTo>
                  <a:pt x="1397" y="2666"/>
                </a:lnTo>
                <a:lnTo>
                  <a:pt x="1378" y="2652"/>
                </a:lnTo>
                <a:lnTo>
                  <a:pt x="1357" y="2641"/>
                </a:lnTo>
                <a:lnTo>
                  <a:pt x="1334" y="2635"/>
                </a:lnTo>
                <a:lnTo>
                  <a:pt x="1331" y="2635"/>
                </a:lnTo>
                <a:lnTo>
                  <a:pt x="1326" y="2634"/>
                </a:lnTo>
                <a:lnTo>
                  <a:pt x="1309" y="2633"/>
                </a:lnTo>
                <a:lnTo>
                  <a:pt x="247" y="2633"/>
                </a:lnTo>
                <a:close/>
                <a:moveTo>
                  <a:pt x="689" y="1436"/>
                </a:moveTo>
                <a:lnTo>
                  <a:pt x="651" y="1439"/>
                </a:lnTo>
                <a:lnTo>
                  <a:pt x="616" y="1449"/>
                </a:lnTo>
                <a:lnTo>
                  <a:pt x="583" y="1464"/>
                </a:lnTo>
                <a:lnTo>
                  <a:pt x="554" y="1485"/>
                </a:lnTo>
                <a:lnTo>
                  <a:pt x="529" y="1511"/>
                </a:lnTo>
                <a:lnTo>
                  <a:pt x="508" y="1539"/>
                </a:lnTo>
                <a:lnTo>
                  <a:pt x="492" y="1572"/>
                </a:lnTo>
                <a:lnTo>
                  <a:pt x="482" y="1608"/>
                </a:lnTo>
                <a:lnTo>
                  <a:pt x="479" y="1646"/>
                </a:lnTo>
                <a:lnTo>
                  <a:pt x="482" y="1683"/>
                </a:lnTo>
                <a:lnTo>
                  <a:pt x="492" y="1719"/>
                </a:lnTo>
                <a:lnTo>
                  <a:pt x="508" y="1751"/>
                </a:lnTo>
                <a:lnTo>
                  <a:pt x="529" y="1780"/>
                </a:lnTo>
                <a:lnTo>
                  <a:pt x="554" y="1806"/>
                </a:lnTo>
                <a:lnTo>
                  <a:pt x="583" y="1827"/>
                </a:lnTo>
                <a:lnTo>
                  <a:pt x="616" y="1842"/>
                </a:lnTo>
                <a:lnTo>
                  <a:pt x="651" y="1852"/>
                </a:lnTo>
                <a:lnTo>
                  <a:pt x="689" y="1855"/>
                </a:lnTo>
                <a:lnTo>
                  <a:pt x="868" y="1855"/>
                </a:lnTo>
                <a:lnTo>
                  <a:pt x="892" y="1858"/>
                </a:lnTo>
                <a:lnTo>
                  <a:pt x="913" y="1867"/>
                </a:lnTo>
                <a:lnTo>
                  <a:pt x="931" y="1881"/>
                </a:lnTo>
                <a:lnTo>
                  <a:pt x="945" y="1899"/>
                </a:lnTo>
                <a:lnTo>
                  <a:pt x="954" y="1921"/>
                </a:lnTo>
                <a:lnTo>
                  <a:pt x="957" y="1945"/>
                </a:lnTo>
                <a:lnTo>
                  <a:pt x="954" y="1968"/>
                </a:lnTo>
                <a:lnTo>
                  <a:pt x="945" y="1990"/>
                </a:lnTo>
                <a:lnTo>
                  <a:pt x="931" y="2008"/>
                </a:lnTo>
                <a:lnTo>
                  <a:pt x="913" y="2022"/>
                </a:lnTo>
                <a:lnTo>
                  <a:pt x="892" y="2031"/>
                </a:lnTo>
                <a:lnTo>
                  <a:pt x="868" y="2034"/>
                </a:lnTo>
                <a:lnTo>
                  <a:pt x="538" y="2034"/>
                </a:lnTo>
                <a:lnTo>
                  <a:pt x="538" y="2154"/>
                </a:lnTo>
                <a:lnTo>
                  <a:pt x="868" y="2154"/>
                </a:lnTo>
                <a:lnTo>
                  <a:pt x="905" y="2151"/>
                </a:lnTo>
                <a:lnTo>
                  <a:pt x="941" y="2141"/>
                </a:lnTo>
                <a:lnTo>
                  <a:pt x="974" y="2126"/>
                </a:lnTo>
                <a:lnTo>
                  <a:pt x="1003" y="2105"/>
                </a:lnTo>
                <a:lnTo>
                  <a:pt x="1028" y="2079"/>
                </a:lnTo>
                <a:lnTo>
                  <a:pt x="1049" y="2051"/>
                </a:lnTo>
                <a:lnTo>
                  <a:pt x="1064" y="2018"/>
                </a:lnTo>
                <a:lnTo>
                  <a:pt x="1074" y="1982"/>
                </a:lnTo>
                <a:lnTo>
                  <a:pt x="1077" y="1945"/>
                </a:lnTo>
                <a:lnTo>
                  <a:pt x="1074" y="1907"/>
                </a:lnTo>
                <a:lnTo>
                  <a:pt x="1064" y="1871"/>
                </a:lnTo>
                <a:lnTo>
                  <a:pt x="1049" y="1839"/>
                </a:lnTo>
                <a:lnTo>
                  <a:pt x="1028" y="1810"/>
                </a:lnTo>
                <a:lnTo>
                  <a:pt x="1003" y="1784"/>
                </a:lnTo>
                <a:lnTo>
                  <a:pt x="974" y="1763"/>
                </a:lnTo>
                <a:lnTo>
                  <a:pt x="941" y="1748"/>
                </a:lnTo>
                <a:lnTo>
                  <a:pt x="905" y="1738"/>
                </a:lnTo>
                <a:lnTo>
                  <a:pt x="868" y="1735"/>
                </a:lnTo>
                <a:lnTo>
                  <a:pt x="689" y="1735"/>
                </a:lnTo>
                <a:lnTo>
                  <a:pt x="665" y="1732"/>
                </a:lnTo>
                <a:lnTo>
                  <a:pt x="643" y="1723"/>
                </a:lnTo>
                <a:lnTo>
                  <a:pt x="624" y="1709"/>
                </a:lnTo>
                <a:lnTo>
                  <a:pt x="610" y="1691"/>
                </a:lnTo>
                <a:lnTo>
                  <a:pt x="602" y="1669"/>
                </a:lnTo>
                <a:lnTo>
                  <a:pt x="598" y="1646"/>
                </a:lnTo>
                <a:lnTo>
                  <a:pt x="602" y="1622"/>
                </a:lnTo>
                <a:lnTo>
                  <a:pt x="610" y="1600"/>
                </a:lnTo>
                <a:lnTo>
                  <a:pt x="624" y="1582"/>
                </a:lnTo>
                <a:lnTo>
                  <a:pt x="643" y="1568"/>
                </a:lnTo>
                <a:lnTo>
                  <a:pt x="665" y="1559"/>
                </a:lnTo>
                <a:lnTo>
                  <a:pt x="689" y="1556"/>
                </a:lnTo>
                <a:lnTo>
                  <a:pt x="1017" y="1556"/>
                </a:lnTo>
                <a:lnTo>
                  <a:pt x="1017" y="1436"/>
                </a:lnTo>
                <a:lnTo>
                  <a:pt x="689" y="1436"/>
                </a:lnTo>
                <a:close/>
                <a:moveTo>
                  <a:pt x="718" y="120"/>
                </a:moveTo>
                <a:lnTo>
                  <a:pt x="718" y="180"/>
                </a:lnTo>
                <a:lnTo>
                  <a:pt x="838" y="180"/>
                </a:lnTo>
                <a:lnTo>
                  <a:pt x="838" y="120"/>
                </a:lnTo>
                <a:lnTo>
                  <a:pt x="718" y="120"/>
                </a:lnTo>
                <a:close/>
                <a:moveTo>
                  <a:pt x="598" y="0"/>
                </a:moveTo>
                <a:lnTo>
                  <a:pt x="957" y="0"/>
                </a:lnTo>
                <a:lnTo>
                  <a:pt x="957" y="180"/>
                </a:lnTo>
                <a:lnTo>
                  <a:pt x="1137" y="180"/>
                </a:lnTo>
                <a:lnTo>
                  <a:pt x="1189" y="183"/>
                </a:lnTo>
                <a:lnTo>
                  <a:pt x="1240" y="193"/>
                </a:lnTo>
                <a:lnTo>
                  <a:pt x="1288" y="208"/>
                </a:lnTo>
                <a:lnTo>
                  <a:pt x="1334" y="228"/>
                </a:lnTo>
                <a:lnTo>
                  <a:pt x="1376" y="255"/>
                </a:lnTo>
                <a:lnTo>
                  <a:pt x="1415" y="285"/>
                </a:lnTo>
                <a:lnTo>
                  <a:pt x="1450" y="320"/>
                </a:lnTo>
                <a:lnTo>
                  <a:pt x="1481" y="359"/>
                </a:lnTo>
                <a:lnTo>
                  <a:pt x="1507" y="401"/>
                </a:lnTo>
                <a:lnTo>
                  <a:pt x="1527" y="447"/>
                </a:lnTo>
                <a:lnTo>
                  <a:pt x="1543" y="495"/>
                </a:lnTo>
                <a:lnTo>
                  <a:pt x="1553" y="546"/>
                </a:lnTo>
                <a:lnTo>
                  <a:pt x="1556" y="598"/>
                </a:lnTo>
                <a:lnTo>
                  <a:pt x="1554" y="647"/>
                </a:lnTo>
                <a:lnTo>
                  <a:pt x="1545" y="694"/>
                </a:lnTo>
                <a:lnTo>
                  <a:pt x="1532" y="739"/>
                </a:lnTo>
                <a:lnTo>
                  <a:pt x="1513" y="782"/>
                </a:lnTo>
                <a:lnTo>
                  <a:pt x="1490" y="822"/>
                </a:lnTo>
                <a:lnTo>
                  <a:pt x="1514" y="847"/>
                </a:lnTo>
                <a:lnTo>
                  <a:pt x="1532" y="874"/>
                </a:lnTo>
                <a:lnTo>
                  <a:pt x="1546" y="901"/>
                </a:lnTo>
                <a:lnTo>
                  <a:pt x="1554" y="929"/>
                </a:lnTo>
                <a:lnTo>
                  <a:pt x="1556" y="957"/>
                </a:lnTo>
                <a:lnTo>
                  <a:pt x="1556" y="1040"/>
                </a:lnTo>
                <a:lnTo>
                  <a:pt x="1554" y="1102"/>
                </a:lnTo>
                <a:lnTo>
                  <a:pt x="1545" y="1165"/>
                </a:lnTo>
                <a:lnTo>
                  <a:pt x="1532" y="1227"/>
                </a:lnTo>
                <a:lnTo>
                  <a:pt x="1512" y="1289"/>
                </a:lnTo>
                <a:lnTo>
                  <a:pt x="1488" y="1351"/>
                </a:lnTo>
                <a:lnTo>
                  <a:pt x="1457" y="1428"/>
                </a:lnTo>
                <a:lnTo>
                  <a:pt x="1431" y="1503"/>
                </a:lnTo>
                <a:lnTo>
                  <a:pt x="1409" y="1576"/>
                </a:lnTo>
                <a:lnTo>
                  <a:pt x="1394" y="1648"/>
                </a:lnTo>
                <a:lnTo>
                  <a:pt x="1383" y="1720"/>
                </a:lnTo>
                <a:lnTo>
                  <a:pt x="1377" y="1791"/>
                </a:lnTo>
                <a:lnTo>
                  <a:pt x="1377" y="1861"/>
                </a:lnTo>
                <a:lnTo>
                  <a:pt x="1382" y="1931"/>
                </a:lnTo>
                <a:lnTo>
                  <a:pt x="1393" y="2002"/>
                </a:lnTo>
                <a:lnTo>
                  <a:pt x="1408" y="2073"/>
                </a:lnTo>
                <a:lnTo>
                  <a:pt x="1430" y="2146"/>
                </a:lnTo>
                <a:lnTo>
                  <a:pt x="1456" y="2220"/>
                </a:lnTo>
                <a:lnTo>
                  <a:pt x="1487" y="2297"/>
                </a:lnTo>
                <a:lnTo>
                  <a:pt x="1511" y="2360"/>
                </a:lnTo>
                <a:lnTo>
                  <a:pt x="1531" y="2422"/>
                </a:lnTo>
                <a:lnTo>
                  <a:pt x="1545" y="2485"/>
                </a:lnTo>
                <a:lnTo>
                  <a:pt x="1554" y="2549"/>
                </a:lnTo>
                <a:lnTo>
                  <a:pt x="1556" y="2612"/>
                </a:lnTo>
                <a:lnTo>
                  <a:pt x="1556" y="2633"/>
                </a:lnTo>
                <a:lnTo>
                  <a:pt x="1553" y="2658"/>
                </a:lnTo>
                <a:lnTo>
                  <a:pt x="1545" y="2684"/>
                </a:lnTo>
                <a:lnTo>
                  <a:pt x="1548" y="2695"/>
                </a:lnTo>
                <a:lnTo>
                  <a:pt x="1551" y="2704"/>
                </a:lnTo>
                <a:lnTo>
                  <a:pt x="1556" y="2738"/>
                </a:lnTo>
                <a:lnTo>
                  <a:pt x="1556" y="2771"/>
                </a:lnTo>
                <a:lnTo>
                  <a:pt x="1550" y="2803"/>
                </a:lnTo>
                <a:lnTo>
                  <a:pt x="1542" y="2835"/>
                </a:lnTo>
                <a:lnTo>
                  <a:pt x="1527" y="2865"/>
                </a:lnTo>
                <a:lnTo>
                  <a:pt x="1510" y="2894"/>
                </a:lnTo>
                <a:lnTo>
                  <a:pt x="1501" y="2908"/>
                </a:lnTo>
                <a:lnTo>
                  <a:pt x="1498" y="2924"/>
                </a:lnTo>
                <a:lnTo>
                  <a:pt x="1498" y="2939"/>
                </a:lnTo>
                <a:lnTo>
                  <a:pt x="1501" y="2956"/>
                </a:lnTo>
                <a:lnTo>
                  <a:pt x="1510" y="2970"/>
                </a:lnTo>
                <a:lnTo>
                  <a:pt x="1530" y="3003"/>
                </a:lnTo>
                <a:lnTo>
                  <a:pt x="1544" y="3036"/>
                </a:lnTo>
                <a:lnTo>
                  <a:pt x="1553" y="3072"/>
                </a:lnTo>
                <a:lnTo>
                  <a:pt x="1555" y="3110"/>
                </a:lnTo>
                <a:lnTo>
                  <a:pt x="1553" y="3147"/>
                </a:lnTo>
                <a:lnTo>
                  <a:pt x="1555" y="3161"/>
                </a:lnTo>
                <a:lnTo>
                  <a:pt x="1556" y="3177"/>
                </a:lnTo>
                <a:lnTo>
                  <a:pt x="1556" y="3590"/>
                </a:lnTo>
                <a:lnTo>
                  <a:pt x="0" y="3590"/>
                </a:lnTo>
                <a:lnTo>
                  <a:pt x="0" y="3177"/>
                </a:lnTo>
                <a:lnTo>
                  <a:pt x="1" y="3161"/>
                </a:lnTo>
                <a:lnTo>
                  <a:pt x="4" y="3147"/>
                </a:lnTo>
                <a:lnTo>
                  <a:pt x="1" y="3110"/>
                </a:lnTo>
                <a:lnTo>
                  <a:pt x="4" y="3072"/>
                </a:lnTo>
                <a:lnTo>
                  <a:pt x="12" y="3036"/>
                </a:lnTo>
                <a:lnTo>
                  <a:pt x="26" y="3003"/>
                </a:lnTo>
                <a:lnTo>
                  <a:pt x="47" y="2970"/>
                </a:lnTo>
                <a:lnTo>
                  <a:pt x="54" y="2956"/>
                </a:lnTo>
                <a:lnTo>
                  <a:pt x="59" y="2939"/>
                </a:lnTo>
                <a:lnTo>
                  <a:pt x="59" y="2924"/>
                </a:lnTo>
                <a:lnTo>
                  <a:pt x="54" y="2908"/>
                </a:lnTo>
                <a:lnTo>
                  <a:pt x="47" y="2894"/>
                </a:lnTo>
                <a:lnTo>
                  <a:pt x="28" y="2865"/>
                </a:lnTo>
                <a:lnTo>
                  <a:pt x="15" y="2835"/>
                </a:lnTo>
                <a:lnTo>
                  <a:pt x="5" y="2803"/>
                </a:lnTo>
                <a:lnTo>
                  <a:pt x="1" y="2771"/>
                </a:lnTo>
                <a:lnTo>
                  <a:pt x="0" y="2738"/>
                </a:lnTo>
                <a:lnTo>
                  <a:pt x="4" y="2704"/>
                </a:lnTo>
                <a:lnTo>
                  <a:pt x="8" y="2695"/>
                </a:lnTo>
                <a:lnTo>
                  <a:pt x="11" y="2684"/>
                </a:lnTo>
                <a:lnTo>
                  <a:pt x="3" y="2658"/>
                </a:lnTo>
                <a:lnTo>
                  <a:pt x="0" y="2633"/>
                </a:lnTo>
                <a:lnTo>
                  <a:pt x="0" y="2611"/>
                </a:lnTo>
                <a:lnTo>
                  <a:pt x="3" y="2548"/>
                </a:lnTo>
                <a:lnTo>
                  <a:pt x="11" y="2485"/>
                </a:lnTo>
                <a:lnTo>
                  <a:pt x="25" y="2423"/>
                </a:lnTo>
                <a:lnTo>
                  <a:pt x="45" y="2360"/>
                </a:lnTo>
                <a:lnTo>
                  <a:pt x="70" y="2297"/>
                </a:lnTo>
                <a:lnTo>
                  <a:pt x="100" y="2220"/>
                </a:lnTo>
                <a:lnTo>
                  <a:pt x="127" y="2146"/>
                </a:lnTo>
                <a:lnTo>
                  <a:pt x="148" y="2073"/>
                </a:lnTo>
                <a:lnTo>
                  <a:pt x="163" y="2002"/>
                </a:lnTo>
                <a:lnTo>
                  <a:pt x="174" y="1931"/>
                </a:lnTo>
                <a:lnTo>
                  <a:pt x="179" y="1860"/>
                </a:lnTo>
                <a:lnTo>
                  <a:pt x="179" y="1790"/>
                </a:lnTo>
                <a:lnTo>
                  <a:pt x="174" y="1720"/>
                </a:lnTo>
                <a:lnTo>
                  <a:pt x="163" y="1648"/>
                </a:lnTo>
                <a:lnTo>
                  <a:pt x="147" y="1576"/>
                </a:lnTo>
                <a:lnTo>
                  <a:pt x="126" y="1503"/>
                </a:lnTo>
                <a:lnTo>
                  <a:pt x="100" y="1428"/>
                </a:lnTo>
                <a:lnTo>
                  <a:pt x="68" y="1351"/>
                </a:lnTo>
                <a:lnTo>
                  <a:pt x="43" y="1290"/>
                </a:lnTo>
                <a:lnTo>
                  <a:pt x="25" y="1227"/>
                </a:lnTo>
                <a:lnTo>
                  <a:pt x="11" y="1165"/>
                </a:lnTo>
                <a:lnTo>
                  <a:pt x="3" y="1102"/>
                </a:lnTo>
                <a:lnTo>
                  <a:pt x="0" y="1039"/>
                </a:lnTo>
                <a:lnTo>
                  <a:pt x="0" y="957"/>
                </a:lnTo>
                <a:lnTo>
                  <a:pt x="3" y="929"/>
                </a:lnTo>
                <a:lnTo>
                  <a:pt x="11" y="901"/>
                </a:lnTo>
                <a:lnTo>
                  <a:pt x="24" y="874"/>
                </a:lnTo>
                <a:lnTo>
                  <a:pt x="42" y="847"/>
                </a:lnTo>
                <a:lnTo>
                  <a:pt x="65" y="822"/>
                </a:lnTo>
                <a:lnTo>
                  <a:pt x="42" y="782"/>
                </a:lnTo>
                <a:lnTo>
                  <a:pt x="25" y="739"/>
                </a:lnTo>
                <a:lnTo>
                  <a:pt x="11" y="694"/>
                </a:lnTo>
                <a:lnTo>
                  <a:pt x="3" y="647"/>
                </a:lnTo>
                <a:lnTo>
                  <a:pt x="0" y="598"/>
                </a:lnTo>
                <a:lnTo>
                  <a:pt x="3" y="546"/>
                </a:lnTo>
                <a:lnTo>
                  <a:pt x="13" y="495"/>
                </a:lnTo>
                <a:lnTo>
                  <a:pt x="28" y="447"/>
                </a:lnTo>
                <a:lnTo>
                  <a:pt x="49" y="401"/>
                </a:lnTo>
                <a:lnTo>
                  <a:pt x="75" y="359"/>
                </a:lnTo>
                <a:lnTo>
                  <a:pt x="105" y="320"/>
                </a:lnTo>
                <a:lnTo>
                  <a:pt x="141" y="285"/>
                </a:lnTo>
                <a:lnTo>
                  <a:pt x="179" y="255"/>
                </a:lnTo>
                <a:lnTo>
                  <a:pt x="222" y="228"/>
                </a:lnTo>
                <a:lnTo>
                  <a:pt x="268" y="208"/>
                </a:lnTo>
                <a:lnTo>
                  <a:pt x="317" y="193"/>
                </a:lnTo>
                <a:lnTo>
                  <a:pt x="367" y="183"/>
                </a:lnTo>
                <a:lnTo>
                  <a:pt x="419" y="180"/>
                </a:lnTo>
                <a:lnTo>
                  <a:pt x="598" y="180"/>
                </a:lnTo>
                <a:lnTo>
                  <a:pt x="5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0" name="Group 879"/>
          <p:cNvGrpSpPr/>
          <p:nvPr/>
        </p:nvGrpSpPr>
        <p:grpSpPr>
          <a:xfrm>
            <a:off x="10993709" y="4265613"/>
            <a:ext cx="485775" cy="482600"/>
            <a:chOff x="10964863" y="4265613"/>
            <a:chExt cx="485775" cy="482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9" name="Freeform 285"/>
            <p:cNvSpPr>
              <a:spLocks/>
            </p:cNvSpPr>
            <p:nvPr/>
          </p:nvSpPr>
          <p:spPr bwMode="auto">
            <a:xfrm>
              <a:off x="10964863" y="4589463"/>
              <a:ext cx="476250" cy="47625"/>
            </a:xfrm>
            <a:custGeom>
              <a:avLst/>
              <a:gdLst>
                <a:gd name="T0" fmla="*/ 124 w 3306"/>
                <a:gd name="T1" fmla="*/ 33 h 328"/>
                <a:gd name="T2" fmla="*/ 156 w 3306"/>
                <a:gd name="T3" fmla="*/ 139 h 328"/>
                <a:gd name="T4" fmla="*/ 265 w 3306"/>
                <a:gd name="T5" fmla="*/ 196 h 328"/>
                <a:gd name="T6" fmla="*/ 374 w 3306"/>
                <a:gd name="T7" fmla="*/ 139 h 328"/>
                <a:gd name="T8" fmla="*/ 532 w 3306"/>
                <a:gd name="T9" fmla="*/ 92 h 328"/>
                <a:gd name="T10" fmla="*/ 610 w 3306"/>
                <a:gd name="T11" fmla="*/ 186 h 328"/>
                <a:gd name="T12" fmla="*/ 735 w 3306"/>
                <a:gd name="T13" fmla="*/ 175 h 328"/>
                <a:gd name="T14" fmla="*/ 794 w 3306"/>
                <a:gd name="T15" fmla="*/ 66 h 328"/>
                <a:gd name="T16" fmla="*/ 964 w 3306"/>
                <a:gd name="T17" fmla="*/ 158 h 328"/>
                <a:gd name="T18" fmla="*/ 1084 w 3306"/>
                <a:gd name="T19" fmla="*/ 194 h 328"/>
                <a:gd name="T20" fmla="*/ 1180 w 3306"/>
                <a:gd name="T21" fmla="*/ 116 h 328"/>
                <a:gd name="T22" fmla="*/ 1333 w 3306"/>
                <a:gd name="T23" fmla="*/ 116 h 328"/>
                <a:gd name="T24" fmla="*/ 1428 w 3306"/>
                <a:gd name="T25" fmla="*/ 194 h 328"/>
                <a:gd name="T26" fmla="*/ 1548 w 3306"/>
                <a:gd name="T27" fmla="*/ 158 h 328"/>
                <a:gd name="T28" fmla="*/ 1720 w 3306"/>
                <a:gd name="T29" fmla="*/ 66 h 328"/>
                <a:gd name="T30" fmla="*/ 1778 w 3306"/>
                <a:gd name="T31" fmla="*/ 175 h 328"/>
                <a:gd name="T32" fmla="*/ 1903 w 3306"/>
                <a:gd name="T33" fmla="*/ 186 h 328"/>
                <a:gd name="T34" fmla="*/ 1981 w 3306"/>
                <a:gd name="T35" fmla="*/ 92 h 328"/>
                <a:gd name="T36" fmla="*/ 2138 w 3306"/>
                <a:gd name="T37" fmla="*/ 139 h 328"/>
                <a:gd name="T38" fmla="*/ 2248 w 3306"/>
                <a:gd name="T39" fmla="*/ 196 h 328"/>
                <a:gd name="T40" fmla="*/ 2358 w 3306"/>
                <a:gd name="T41" fmla="*/ 139 h 328"/>
                <a:gd name="T42" fmla="*/ 2515 w 3306"/>
                <a:gd name="T43" fmla="*/ 92 h 328"/>
                <a:gd name="T44" fmla="*/ 2594 w 3306"/>
                <a:gd name="T45" fmla="*/ 186 h 328"/>
                <a:gd name="T46" fmla="*/ 2719 w 3306"/>
                <a:gd name="T47" fmla="*/ 175 h 328"/>
                <a:gd name="T48" fmla="*/ 2777 w 3306"/>
                <a:gd name="T49" fmla="*/ 66 h 328"/>
                <a:gd name="T50" fmla="*/ 2948 w 3306"/>
                <a:gd name="T51" fmla="*/ 158 h 328"/>
                <a:gd name="T52" fmla="*/ 3068 w 3306"/>
                <a:gd name="T53" fmla="*/ 194 h 328"/>
                <a:gd name="T54" fmla="*/ 3163 w 3306"/>
                <a:gd name="T55" fmla="*/ 116 h 328"/>
                <a:gd name="T56" fmla="*/ 3193 w 3306"/>
                <a:gd name="T57" fmla="*/ 19 h 328"/>
                <a:gd name="T58" fmla="*/ 3273 w 3306"/>
                <a:gd name="T59" fmla="*/ 9 h 328"/>
                <a:gd name="T60" fmla="*/ 3303 w 3306"/>
                <a:gd name="T61" fmla="*/ 105 h 328"/>
                <a:gd name="T62" fmla="*/ 3215 w 3306"/>
                <a:gd name="T63" fmla="*/ 263 h 328"/>
                <a:gd name="T64" fmla="*/ 3042 w 3306"/>
                <a:gd name="T65" fmla="*/ 328 h 328"/>
                <a:gd name="T66" fmla="*/ 2869 w 3306"/>
                <a:gd name="T67" fmla="*/ 264 h 328"/>
                <a:gd name="T68" fmla="*/ 2720 w 3306"/>
                <a:gd name="T69" fmla="*/ 316 h 328"/>
                <a:gd name="T70" fmla="*/ 2535 w 3306"/>
                <a:gd name="T71" fmla="*/ 304 h 328"/>
                <a:gd name="T72" fmla="*/ 2391 w 3306"/>
                <a:gd name="T73" fmla="*/ 286 h 328"/>
                <a:gd name="T74" fmla="*/ 2210 w 3306"/>
                <a:gd name="T75" fmla="*/ 325 h 328"/>
                <a:gd name="T76" fmla="*/ 2050 w 3306"/>
                <a:gd name="T77" fmla="*/ 239 h 328"/>
                <a:gd name="T78" fmla="*/ 1890 w 3306"/>
                <a:gd name="T79" fmla="*/ 325 h 328"/>
                <a:gd name="T80" fmla="*/ 1708 w 3306"/>
                <a:gd name="T81" fmla="*/ 286 h 328"/>
                <a:gd name="T82" fmla="*/ 1565 w 3306"/>
                <a:gd name="T83" fmla="*/ 304 h 328"/>
                <a:gd name="T84" fmla="*/ 1379 w 3306"/>
                <a:gd name="T85" fmla="*/ 316 h 328"/>
                <a:gd name="T86" fmla="*/ 1231 w 3306"/>
                <a:gd name="T87" fmla="*/ 264 h 328"/>
                <a:gd name="T88" fmla="*/ 1058 w 3306"/>
                <a:gd name="T89" fmla="*/ 328 h 328"/>
                <a:gd name="T90" fmla="*/ 886 w 3306"/>
                <a:gd name="T91" fmla="*/ 264 h 328"/>
                <a:gd name="T92" fmla="*/ 737 w 3306"/>
                <a:gd name="T93" fmla="*/ 316 h 328"/>
                <a:gd name="T94" fmla="*/ 551 w 3306"/>
                <a:gd name="T95" fmla="*/ 304 h 328"/>
                <a:gd name="T96" fmla="*/ 408 w 3306"/>
                <a:gd name="T97" fmla="*/ 286 h 328"/>
                <a:gd name="T98" fmla="*/ 226 w 3306"/>
                <a:gd name="T99" fmla="*/ 325 h 328"/>
                <a:gd name="T100" fmla="*/ 65 w 3306"/>
                <a:gd name="T101" fmla="*/ 237 h 328"/>
                <a:gd name="T102" fmla="*/ 0 w 3306"/>
                <a:gd name="T103" fmla="*/ 66 h 328"/>
                <a:gd name="T104" fmla="*/ 49 w 3306"/>
                <a:gd name="T105" fmla="*/ 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6" h="328">
                  <a:moveTo>
                    <a:pt x="66" y="0"/>
                  </a:moveTo>
                  <a:lnTo>
                    <a:pt x="84" y="2"/>
                  </a:lnTo>
                  <a:lnTo>
                    <a:pt x="100" y="9"/>
                  </a:lnTo>
                  <a:lnTo>
                    <a:pt x="114" y="19"/>
                  </a:lnTo>
                  <a:lnTo>
                    <a:pt x="124" y="33"/>
                  </a:lnTo>
                  <a:lnTo>
                    <a:pt x="130" y="48"/>
                  </a:lnTo>
                  <a:lnTo>
                    <a:pt x="132" y="66"/>
                  </a:lnTo>
                  <a:lnTo>
                    <a:pt x="136" y="92"/>
                  </a:lnTo>
                  <a:lnTo>
                    <a:pt x="143" y="116"/>
                  </a:lnTo>
                  <a:lnTo>
                    <a:pt x="156" y="139"/>
                  </a:lnTo>
                  <a:lnTo>
                    <a:pt x="171" y="158"/>
                  </a:lnTo>
                  <a:lnTo>
                    <a:pt x="190" y="175"/>
                  </a:lnTo>
                  <a:lnTo>
                    <a:pt x="213" y="186"/>
                  </a:lnTo>
                  <a:lnTo>
                    <a:pt x="238" y="194"/>
                  </a:lnTo>
                  <a:lnTo>
                    <a:pt x="265" y="196"/>
                  </a:lnTo>
                  <a:lnTo>
                    <a:pt x="291" y="194"/>
                  </a:lnTo>
                  <a:lnTo>
                    <a:pt x="317" y="186"/>
                  </a:lnTo>
                  <a:lnTo>
                    <a:pt x="339" y="175"/>
                  </a:lnTo>
                  <a:lnTo>
                    <a:pt x="359" y="158"/>
                  </a:lnTo>
                  <a:lnTo>
                    <a:pt x="374" y="139"/>
                  </a:lnTo>
                  <a:lnTo>
                    <a:pt x="387" y="116"/>
                  </a:lnTo>
                  <a:lnTo>
                    <a:pt x="394" y="92"/>
                  </a:lnTo>
                  <a:lnTo>
                    <a:pt x="398" y="66"/>
                  </a:lnTo>
                  <a:lnTo>
                    <a:pt x="529" y="66"/>
                  </a:lnTo>
                  <a:lnTo>
                    <a:pt x="532" y="92"/>
                  </a:lnTo>
                  <a:lnTo>
                    <a:pt x="540" y="116"/>
                  </a:lnTo>
                  <a:lnTo>
                    <a:pt x="552" y="139"/>
                  </a:lnTo>
                  <a:lnTo>
                    <a:pt x="568" y="158"/>
                  </a:lnTo>
                  <a:lnTo>
                    <a:pt x="588" y="175"/>
                  </a:lnTo>
                  <a:lnTo>
                    <a:pt x="610" y="186"/>
                  </a:lnTo>
                  <a:lnTo>
                    <a:pt x="635" y="194"/>
                  </a:lnTo>
                  <a:lnTo>
                    <a:pt x="662" y="196"/>
                  </a:lnTo>
                  <a:lnTo>
                    <a:pt x="688" y="194"/>
                  </a:lnTo>
                  <a:lnTo>
                    <a:pt x="713" y="186"/>
                  </a:lnTo>
                  <a:lnTo>
                    <a:pt x="735" y="175"/>
                  </a:lnTo>
                  <a:lnTo>
                    <a:pt x="755" y="158"/>
                  </a:lnTo>
                  <a:lnTo>
                    <a:pt x="771" y="139"/>
                  </a:lnTo>
                  <a:lnTo>
                    <a:pt x="784" y="116"/>
                  </a:lnTo>
                  <a:lnTo>
                    <a:pt x="791" y="92"/>
                  </a:lnTo>
                  <a:lnTo>
                    <a:pt x="794" y="66"/>
                  </a:lnTo>
                  <a:lnTo>
                    <a:pt x="926" y="66"/>
                  </a:lnTo>
                  <a:lnTo>
                    <a:pt x="929" y="92"/>
                  </a:lnTo>
                  <a:lnTo>
                    <a:pt x="936" y="116"/>
                  </a:lnTo>
                  <a:lnTo>
                    <a:pt x="949" y="139"/>
                  </a:lnTo>
                  <a:lnTo>
                    <a:pt x="964" y="158"/>
                  </a:lnTo>
                  <a:lnTo>
                    <a:pt x="984" y="175"/>
                  </a:lnTo>
                  <a:lnTo>
                    <a:pt x="1007" y="186"/>
                  </a:lnTo>
                  <a:lnTo>
                    <a:pt x="1032" y="194"/>
                  </a:lnTo>
                  <a:lnTo>
                    <a:pt x="1058" y="196"/>
                  </a:lnTo>
                  <a:lnTo>
                    <a:pt x="1084" y="194"/>
                  </a:lnTo>
                  <a:lnTo>
                    <a:pt x="1110" y="186"/>
                  </a:lnTo>
                  <a:lnTo>
                    <a:pt x="1132" y="175"/>
                  </a:lnTo>
                  <a:lnTo>
                    <a:pt x="1152" y="158"/>
                  </a:lnTo>
                  <a:lnTo>
                    <a:pt x="1167" y="139"/>
                  </a:lnTo>
                  <a:lnTo>
                    <a:pt x="1180" y="116"/>
                  </a:lnTo>
                  <a:lnTo>
                    <a:pt x="1187" y="92"/>
                  </a:lnTo>
                  <a:lnTo>
                    <a:pt x="1191" y="66"/>
                  </a:lnTo>
                  <a:lnTo>
                    <a:pt x="1322" y="66"/>
                  </a:lnTo>
                  <a:lnTo>
                    <a:pt x="1325" y="92"/>
                  </a:lnTo>
                  <a:lnTo>
                    <a:pt x="1333" y="116"/>
                  </a:lnTo>
                  <a:lnTo>
                    <a:pt x="1345" y="139"/>
                  </a:lnTo>
                  <a:lnTo>
                    <a:pt x="1361" y="158"/>
                  </a:lnTo>
                  <a:lnTo>
                    <a:pt x="1381" y="175"/>
                  </a:lnTo>
                  <a:lnTo>
                    <a:pt x="1403" y="186"/>
                  </a:lnTo>
                  <a:lnTo>
                    <a:pt x="1428" y="194"/>
                  </a:lnTo>
                  <a:lnTo>
                    <a:pt x="1455" y="196"/>
                  </a:lnTo>
                  <a:lnTo>
                    <a:pt x="1481" y="194"/>
                  </a:lnTo>
                  <a:lnTo>
                    <a:pt x="1506" y="186"/>
                  </a:lnTo>
                  <a:lnTo>
                    <a:pt x="1528" y="175"/>
                  </a:lnTo>
                  <a:lnTo>
                    <a:pt x="1548" y="158"/>
                  </a:lnTo>
                  <a:lnTo>
                    <a:pt x="1564" y="139"/>
                  </a:lnTo>
                  <a:lnTo>
                    <a:pt x="1577" y="116"/>
                  </a:lnTo>
                  <a:lnTo>
                    <a:pt x="1584" y="92"/>
                  </a:lnTo>
                  <a:lnTo>
                    <a:pt x="1587" y="66"/>
                  </a:lnTo>
                  <a:lnTo>
                    <a:pt x="1720" y="66"/>
                  </a:lnTo>
                  <a:lnTo>
                    <a:pt x="1722" y="92"/>
                  </a:lnTo>
                  <a:lnTo>
                    <a:pt x="1730" y="116"/>
                  </a:lnTo>
                  <a:lnTo>
                    <a:pt x="1742" y="139"/>
                  </a:lnTo>
                  <a:lnTo>
                    <a:pt x="1759" y="158"/>
                  </a:lnTo>
                  <a:lnTo>
                    <a:pt x="1778" y="175"/>
                  </a:lnTo>
                  <a:lnTo>
                    <a:pt x="1800" y="186"/>
                  </a:lnTo>
                  <a:lnTo>
                    <a:pt x="1825" y="194"/>
                  </a:lnTo>
                  <a:lnTo>
                    <a:pt x="1851" y="196"/>
                  </a:lnTo>
                  <a:lnTo>
                    <a:pt x="1877" y="194"/>
                  </a:lnTo>
                  <a:lnTo>
                    <a:pt x="1903" y="186"/>
                  </a:lnTo>
                  <a:lnTo>
                    <a:pt x="1925" y="175"/>
                  </a:lnTo>
                  <a:lnTo>
                    <a:pt x="1945" y="158"/>
                  </a:lnTo>
                  <a:lnTo>
                    <a:pt x="1961" y="139"/>
                  </a:lnTo>
                  <a:lnTo>
                    <a:pt x="1973" y="116"/>
                  </a:lnTo>
                  <a:lnTo>
                    <a:pt x="1981" y="92"/>
                  </a:lnTo>
                  <a:lnTo>
                    <a:pt x="1984" y="66"/>
                  </a:lnTo>
                  <a:lnTo>
                    <a:pt x="2116" y="66"/>
                  </a:lnTo>
                  <a:lnTo>
                    <a:pt x="2118" y="92"/>
                  </a:lnTo>
                  <a:lnTo>
                    <a:pt x="2127" y="116"/>
                  </a:lnTo>
                  <a:lnTo>
                    <a:pt x="2138" y="139"/>
                  </a:lnTo>
                  <a:lnTo>
                    <a:pt x="2155" y="158"/>
                  </a:lnTo>
                  <a:lnTo>
                    <a:pt x="2174" y="175"/>
                  </a:lnTo>
                  <a:lnTo>
                    <a:pt x="2196" y="186"/>
                  </a:lnTo>
                  <a:lnTo>
                    <a:pt x="2221" y="194"/>
                  </a:lnTo>
                  <a:lnTo>
                    <a:pt x="2248" y="196"/>
                  </a:lnTo>
                  <a:lnTo>
                    <a:pt x="2275" y="194"/>
                  </a:lnTo>
                  <a:lnTo>
                    <a:pt x="2299" y="186"/>
                  </a:lnTo>
                  <a:lnTo>
                    <a:pt x="2322" y="175"/>
                  </a:lnTo>
                  <a:lnTo>
                    <a:pt x="2341" y="158"/>
                  </a:lnTo>
                  <a:lnTo>
                    <a:pt x="2358" y="139"/>
                  </a:lnTo>
                  <a:lnTo>
                    <a:pt x="2370" y="116"/>
                  </a:lnTo>
                  <a:lnTo>
                    <a:pt x="2378" y="92"/>
                  </a:lnTo>
                  <a:lnTo>
                    <a:pt x="2380" y="66"/>
                  </a:lnTo>
                  <a:lnTo>
                    <a:pt x="2513" y="66"/>
                  </a:lnTo>
                  <a:lnTo>
                    <a:pt x="2515" y="92"/>
                  </a:lnTo>
                  <a:lnTo>
                    <a:pt x="2523" y="116"/>
                  </a:lnTo>
                  <a:lnTo>
                    <a:pt x="2535" y="139"/>
                  </a:lnTo>
                  <a:lnTo>
                    <a:pt x="2552" y="158"/>
                  </a:lnTo>
                  <a:lnTo>
                    <a:pt x="2571" y="175"/>
                  </a:lnTo>
                  <a:lnTo>
                    <a:pt x="2594" y="186"/>
                  </a:lnTo>
                  <a:lnTo>
                    <a:pt x="2618" y="194"/>
                  </a:lnTo>
                  <a:lnTo>
                    <a:pt x="2645" y="196"/>
                  </a:lnTo>
                  <a:lnTo>
                    <a:pt x="2672" y="194"/>
                  </a:lnTo>
                  <a:lnTo>
                    <a:pt x="2697" y="186"/>
                  </a:lnTo>
                  <a:lnTo>
                    <a:pt x="2719" y="175"/>
                  </a:lnTo>
                  <a:lnTo>
                    <a:pt x="2739" y="158"/>
                  </a:lnTo>
                  <a:lnTo>
                    <a:pt x="2755" y="139"/>
                  </a:lnTo>
                  <a:lnTo>
                    <a:pt x="2767" y="116"/>
                  </a:lnTo>
                  <a:lnTo>
                    <a:pt x="2775" y="92"/>
                  </a:lnTo>
                  <a:lnTo>
                    <a:pt x="2777" y="66"/>
                  </a:lnTo>
                  <a:lnTo>
                    <a:pt x="2909" y="66"/>
                  </a:lnTo>
                  <a:lnTo>
                    <a:pt x="2911" y="92"/>
                  </a:lnTo>
                  <a:lnTo>
                    <a:pt x="2920" y="116"/>
                  </a:lnTo>
                  <a:lnTo>
                    <a:pt x="2931" y="139"/>
                  </a:lnTo>
                  <a:lnTo>
                    <a:pt x="2948" y="158"/>
                  </a:lnTo>
                  <a:lnTo>
                    <a:pt x="2967" y="175"/>
                  </a:lnTo>
                  <a:lnTo>
                    <a:pt x="2990" y="186"/>
                  </a:lnTo>
                  <a:lnTo>
                    <a:pt x="3015" y="194"/>
                  </a:lnTo>
                  <a:lnTo>
                    <a:pt x="3042" y="196"/>
                  </a:lnTo>
                  <a:lnTo>
                    <a:pt x="3068" y="194"/>
                  </a:lnTo>
                  <a:lnTo>
                    <a:pt x="3093" y="186"/>
                  </a:lnTo>
                  <a:lnTo>
                    <a:pt x="3116" y="175"/>
                  </a:lnTo>
                  <a:lnTo>
                    <a:pt x="3136" y="158"/>
                  </a:lnTo>
                  <a:lnTo>
                    <a:pt x="3151" y="139"/>
                  </a:lnTo>
                  <a:lnTo>
                    <a:pt x="3163" y="116"/>
                  </a:lnTo>
                  <a:lnTo>
                    <a:pt x="3171" y="92"/>
                  </a:lnTo>
                  <a:lnTo>
                    <a:pt x="3173" y="66"/>
                  </a:lnTo>
                  <a:lnTo>
                    <a:pt x="3177" y="48"/>
                  </a:lnTo>
                  <a:lnTo>
                    <a:pt x="3183" y="33"/>
                  </a:lnTo>
                  <a:lnTo>
                    <a:pt x="3193" y="19"/>
                  </a:lnTo>
                  <a:lnTo>
                    <a:pt x="3206" y="9"/>
                  </a:lnTo>
                  <a:lnTo>
                    <a:pt x="3223" y="2"/>
                  </a:lnTo>
                  <a:lnTo>
                    <a:pt x="3240" y="0"/>
                  </a:lnTo>
                  <a:lnTo>
                    <a:pt x="3258" y="2"/>
                  </a:lnTo>
                  <a:lnTo>
                    <a:pt x="3273" y="9"/>
                  </a:lnTo>
                  <a:lnTo>
                    <a:pt x="3287" y="19"/>
                  </a:lnTo>
                  <a:lnTo>
                    <a:pt x="3297" y="33"/>
                  </a:lnTo>
                  <a:lnTo>
                    <a:pt x="3304" y="48"/>
                  </a:lnTo>
                  <a:lnTo>
                    <a:pt x="3306" y="66"/>
                  </a:lnTo>
                  <a:lnTo>
                    <a:pt x="3303" y="105"/>
                  </a:lnTo>
                  <a:lnTo>
                    <a:pt x="3294" y="141"/>
                  </a:lnTo>
                  <a:lnTo>
                    <a:pt x="3282" y="176"/>
                  </a:lnTo>
                  <a:lnTo>
                    <a:pt x="3264" y="208"/>
                  </a:lnTo>
                  <a:lnTo>
                    <a:pt x="3241" y="237"/>
                  </a:lnTo>
                  <a:lnTo>
                    <a:pt x="3215" y="263"/>
                  </a:lnTo>
                  <a:lnTo>
                    <a:pt x="3186" y="285"/>
                  </a:lnTo>
                  <a:lnTo>
                    <a:pt x="3153" y="304"/>
                  </a:lnTo>
                  <a:lnTo>
                    <a:pt x="3118" y="316"/>
                  </a:lnTo>
                  <a:lnTo>
                    <a:pt x="3081" y="325"/>
                  </a:lnTo>
                  <a:lnTo>
                    <a:pt x="3042" y="328"/>
                  </a:lnTo>
                  <a:lnTo>
                    <a:pt x="3003" y="325"/>
                  </a:lnTo>
                  <a:lnTo>
                    <a:pt x="2966" y="316"/>
                  </a:lnTo>
                  <a:lnTo>
                    <a:pt x="2931" y="304"/>
                  </a:lnTo>
                  <a:lnTo>
                    <a:pt x="2899" y="286"/>
                  </a:lnTo>
                  <a:lnTo>
                    <a:pt x="2869" y="264"/>
                  </a:lnTo>
                  <a:lnTo>
                    <a:pt x="2843" y="239"/>
                  </a:lnTo>
                  <a:lnTo>
                    <a:pt x="2817" y="264"/>
                  </a:lnTo>
                  <a:lnTo>
                    <a:pt x="2787" y="286"/>
                  </a:lnTo>
                  <a:lnTo>
                    <a:pt x="2756" y="304"/>
                  </a:lnTo>
                  <a:lnTo>
                    <a:pt x="2720" y="316"/>
                  </a:lnTo>
                  <a:lnTo>
                    <a:pt x="2683" y="325"/>
                  </a:lnTo>
                  <a:lnTo>
                    <a:pt x="2645" y="328"/>
                  </a:lnTo>
                  <a:lnTo>
                    <a:pt x="2606" y="325"/>
                  </a:lnTo>
                  <a:lnTo>
                    <a:pt x="2570" y="316"/>
                  </a:lnTo>
                  <a:lnTo>
                    <a:pt x="2535" y="304"/>
                  </a:lnTo>
                  <a:lnTo>
                    <a:pt x="2502" y="286"/>
                  </a:lnTo>
                  <a:lnTo>
                    <a:pt x="2473" y="264"/>
                  </a:lnTo>
                  <a:lnTo>
                    <a:pt x="2447" y="239"/>
                  </a:lnTo>
                  <a:lnTo>
                    <a:pt x="2420" y="264"/>
                  </a:lnTo>
                  <a:lnTo>
                    <a:pt x="2391" y="286"/>
                  </a:lnTo>
                  <a:lnTo>
                    <a:pt x="2359" y="304"/>
                  </a:lnTo>
                  <a:lnTo>
                    <a:pt x="2323" y="316"/>
                  </a:lnTo>
                  <a:lnTo>
                    <a:pt x="2287" y="325"/>
                  </a:lnTo>
                  <a:lnTo>
                    <a:pt x="2248" y="328"/>
                  </a:lnTo>
                  <a:lnTo>
                    <a:pt x="2210" y="325"/>
                  </a:lnTo>
                  <a:lnTo>
                    <a:pt x="2172" y="316"/>
                  </a:lnTo>
                  <a:lnTo>
                    <a:pt x="2137" y="304"/>
                  </a:lnTo>
                  <a:lnTo>
                    <a:pt x="2106" y="286"/>
                  </a:lnTo>
                  <a:lnTo>
                    <a:pt x="2076" y="264"/>
                  </a:lnTo>
                  <a:lnTo>
                    <a:pt x="2050" y="239"/>
                  </a:lnTo>
                  <a:lnTo>
                    <a:pt x="2024" y="264"/>
                  </a:lnTo>
                  <a:lnTo>
                    <a:pt x="1994" y="286"/>
                  </a:lnTo>
                  <a:lnTo>
                    <a:pt x="1962" y="304"/>
                  </a:lnTo>
                  <a:lnTo>
                    <a:pt x="1927" y="316"/>
                  </a:lnTo>
                  <a:lnTo>
                    <a:pt x="1890" y="325"/>
                  </a:lnTo>
                  <a:lnTo>
                    <a:pt x="1851" y="328"/>
                  </a:lnTo>
                  <a:lnTo>
                    <a:pt x="1812" y="325"/>
                  </a:lnTo>
                  <a:lnTo>
                    <a:pt x="1775" y="316"/>
                  </a:lnTo>
                  <a:lnTo>
                    <a:pt x="1741" y="304"/>
                  </a:lnTo>
                  <a:lnTo>
                    <a:pt x="1708" y="286"/>
                  </a:lnTo>
                  <a:lnTo>
                    <a:pt x="1679" y="264"/>
                  </a:lnTo>
                  <a:lnTo>
                    <a:pt x="1653" y="239"/>
                  </a:lnTo>
                  <a:lnTo>
                    <a:pt x="1627" y="264"/>
                  </a:lnTo>
                  <a:lnTo>
                    <a:pt x="1598" y="286"/>
                  </a:lnTo>
                  <a:lnTo>
                    <a:pt x="1565" y="304"/>
                  </a:lnTo>
                  <a:lnTo>
                    <a:pt x="1530" y="316"/>
                  </a:lnTo>
                  <a:lnTo>
                    <a:pt x="1494" y="325"/>
                  </a:lnTo>
                  <a:lnTo>
                    <a:pt x="1455" y="328"/>
                  </a:lnTo>
                  <a:lnTo>
                    <a:pt x="1416" y="325"/>
                  </a:lnTo>
                  <a:lnTo>
                    <a:pt x="1379" y="316"/>
                  </a:lnTo>
                  <a:lnTo>
                    <a:pt x="1344" y="304"/>
                  </a:lnTo>
                  <a:lnTo>
                    <a:pt x="1312" y="286"/>
                  </a:lnTo>
                  <a:lnTo>
                    <a:pt x="1282" y="264"/>
                  </a:lnTo>
                  <a:lnTo>
                    <a:pt x="1256" y="239"/>
                  </a:lnTo>
                  <a:lnTo>
                    <a:pt x="1231" y="264"/>
                  </a:lnTo>
                  <a:lnTo>
                    <a:pt x="1201" y="286"/>
                  </a:lnTo>
                  <a:lnTo>
                    <a:pt x="1169" y="304"/>
                  </a:lnTo>
                  <a:lnTo>
                    <a:pt x="1134" y="316"/>
                  </a:lnTo>
                  <a:lnTo>
                    <a:pt x="1097" y="325"/>
                  </a:lnTo>
                  <a:lnTo>
                    <a:pt x="1058" y="328"/>
                  </a:lnTo>
                  <a:lnTo>
                    <a:pt x="1019" y="325"/>
                  </a:lnTo>
                  <a:lnTo>
                    <a:pt x="982" y="316"/>
                  </a:lnTo>
                  <a:lnTo>
                    <a:pt x="948" y="304"/>
                  </a:lnTo>
                  <a:lnTo>
                    <a:pt x="915" y="286"/>
                  </a:lnTo>
                  <a:lnTo>
                    <a:pt x="886" y="264"/>
                  </a:lnTo>
                  <a:lnTo>
                    <a:pt x="859" y="239"/>
                  </a:lnTo>
                  <a:lnTo>
                    <a:pt x="834" y="264"/>
                  </a:lnTo>
                  <a:lnTo>
                    <a:pt x="805" y="286"/>
                  </a:lnTo>
                  <a:lnTo>
                    <a:pt x="772" y="304"/>
                  </a:lnTo>
                  <a:lnTo>
                    <a:pt x="737" y="316"/>
                  </a:lnTo>
                  <a:lnTo>
                    <a:pt x="700" y="325"/>
                  </a:lnTo>
                  <a:lnTo>
                    <a:pt x="662" y="328"/>
                  </a:lnTo>
                  <a:lnTo>
                    <a:pt x="623" y="325"/>
                  </a:lnTo>
                  <a:lnTo>
                    <a:pt x="586" y="316"/>
                  </a:lnTo>
                  <a:lnTo>
                    <a:pt x="551" y="304"/>
                  </a:lnTo>
                  <a:lnTo>
                    <a:pt x="519" y="286"/>
                  </a:lnTo>
                  <a:lnTo>
                    <a:pt x="489" y="264"/>
                  </a:lnTo>
                  <a:lnTo>
                    <a:pt x="463" y="239"/>
                  </a:lnTo>
                  <a:lnTo>
                    <a:pt x="438" y="264"/>
                  </a:lnTo>
                  <a:lnTo>
                    <a:pt x="408" y="286"/>
                  </a:lnTo>
                  <a:lnTo>
                    <a:pt x="375" y="304"/>
                  </a:lnTo>
                  <a:lnTo>
                    <a:pt x="341" y="316"/>
                  </a:lnTo>
                  <a:lnTo>
                    <a:pt x="304" y="325"/>
                  </a:lnTo>
                  <a:lnTo>
                    <a:pt x="265" y="328"/>
                  </a:lnTo>
                  <a:lnTo>
                    <a:pt x="226" y="325"/>
                  </a:lnTo>
                  <a:lnTo>
                    <a:pt x="188" y="316"/>
                  </a:lnTo>
                  <a:lnTo>
                    <a:pt x="154" y="304"/>
                  </a:lnTo>
                  <a:lnTo>
                    <a:pt x="121" y="285"/>
                  </a:lnTo>
                  <a:lnTo>
                    <a:pt x="91" y="263"/>
                  </a:lnTo>
                  <a:lnTo>
                    <a:pt x="65" y="237"/>
                  </a:lnTo>
                  <a:lnTo>
                    <a:pt x="43" y="208"/>
                  </a:lnTo>
                  <a:lnTo>
                    <a:pt x="25" y="176"/>
                  </a:lnTo>
                  <a:lnTo>
                    <a:pt x="12" y="141"/>
                  </a:lnTo>
                  <a:lnTo>
                    <a:pt x="3" y="105"/>
                  </a:lnTo>
                  <a:lnTo>
                    <a:pt x="0" y="66"/>
                  </a:lnTo>
                  <a:lnTo>
                    <a:pt x="3" y="48"/>
                  </a:lnTo>
                  <a:lnTo>
                    <a:pt x="9" y="33"/>
                  </a:lnTo>
                  <a:lnTo>
                    <a:pt x="20" y="19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86"/>
            <p:cNvSpPr>
              <a:spLocks noEditPoints="1"/>
            </p:cNvSpPr>
            <p:nvPr/>
          </p:nvSpPr>
          <p:spPr bwMode="auto">
            <a:xfrm>
              <a:off x="10964863" y="4265613"/>
              <a:ext cx="485775" cy="320675"/>
            </a:xfrm>
            <a:custGeom>
              <a:avLst/>
              <a:gdLst>
                <a:gd name="T0" fmla="*/ 400 w 3372"/>
                <a:gd name="T1" fmla="*/ 1744 h 2229"/>
                <a:gd name="T2" fmla="*/ 412 w 3372"/>
                <a:gd name="T3" fmla="*/ 1761 h 2229"/>
                <a:gd name="T4" fmla="*/ 496 w 3372"/>
                <a:gd name="T5" fmla="*/ 1770 h 2229"/>
                <a:gd name="T6" fmla="*/ 2363 w 3372"/>
                <a:gd name="T7" fmla="*/ 1117 h 2229"/>
                <a:gd name="T8" fmla="*/ 2314 w 3372"/>
                <a:gd name="T9" fmla="*/ 1180 h 2229"/>
                <a:gd name="T10" fmla="*/ 2363 w 3372"/>
                <a:gd name="T11" fmla="*/ 1243 h 2229"/>
                <a:gd name="T12" fmla="*/ 2438 w 3372"/>
                <a:gd name="T13" fmla="*/ 1213 h 2229"/>
                <a:gd name="T14" fmla="*/ 2428 w 3372"/>
                <a:gd name="T15" fmla="*/ 1134 h 2229"/>
                <a:gd name="T16" fmla="*/ 1040 w 3372"/>
                <a:gd name="T17" fmla="*/ 1117 h 2229"/>
                <a:gd name="T18" fmla="*/ 992 w 3372"/>
                <a:gd name="T19" fmla="*/ 1180 h 2229"/>
                <a:gd name="T20" fmla="*/ 1040 w 3372"/>
                <a:gd name="T21" fmla="*/ 1243 h 2229"/>
                <a:gd name="T22" fmla="*/ 1115 w 3372"/>
                <a:gd name="T23" fmla="*/ 1213 h 2229"/>
                <a:gd name="T24" fmla="*/ 1105 w 3372"/>
                <a:gd name="T25" fmla="*/ 1134 h 2229"/>
                <a:gd name="T26" fmla="*/ 1503 w 3372"/>
                <a:gd name="T27" fmla="*/ 986 h 2229"/>
                <a:gd name="T28" fmla="*/ 1455 w 3372"/>
                <a:gd name="T29" fmla="*/ 1049 h 2229"/>
                <a:gd name="T30" fmla="*/ 1503 w 3372"/>
                <a:gd name="T31" fmla="*/ 1112 h 2229"/>
                <a:gd name="T32" fmla="*/ 1578 w 3372"/>
                <a:gd name="T33" fmla="*/ 1082 h 2229"/>
                <a:gd name="T34" fmla="*/ 1567 w 3372"/>
                <a:gd name="T35" fmla="*/ 1002 h 2229"/>
                <a:gd name="T36" fmla="*/ 1900 w 3372"/>
                <a:gd name="T37" fmla="*/ 920 h 2229"/>
                <a:gd name="T38" fmla="*/ 1851 w 3372"/>
                <a:gd name="T39" fmla="*/ 984 h 2229"/>
                <a:gd name="T40" fmla="*/ 1900 w 3372"/>
                <a:gd name="T41" fmla="*/ 1046 h 2229"/>
                <a:gd name="T42" fmla="*/ 1974 w 3372"/>
                <a:gd name="T43" fmla="*/ 1016 h 2229"/>
                <a:gd name="T44" fmla="*/ 1965 w 3372"/>
                <a:gd name="T45" fmla="*/ 937 h 2229"/>
                <a:gd name="T46" fmla="*/ 1636 w 3372"/>
                <a:gd name="T47" fmla="*/ 527 h 2229"/>
                <a:gd name="T48" fmla="*/ 1587 w 3372"/>
                <a:gd name="T49" fmla="*/ 589 h 2229"/>
                <a:gd name="T50" fmla="*/ 1636 w 3372"/>
                <a:gd name="T51" fmla="*/ 653 h 2229"/>
                <a:gd name="T52" fmla="*/ 1710 w 3372"/>
                <a:gd name="T53" fmla="*/ 623 h 2229"/>
                <a:gd name="T54" fmla="*/ 1700 w 3372"/>
                <a:gd name="T55" fmla="*/ 543 h 2229"/>
                <a:gd name="T56" fmla="*/ 1737 w 3372"/>
                <a:gd name="T57" fmla="*/ 2 h 2229"/>
                <a:gd name="T58" fmla="*/ 3167 w 3372"/>
                <a:gd name="T59" fmla="*/ 1411 h 2229"/>
                <a:gd name="T60" fmla="*/ 3173 w 3372"/>
                <a:gd name="T61" fmla="*/ 1449 h 2229"/>
                <a:gd name="T62" fmla="*/ 3321 w 3372"/>
                <a:gd name="T63" fmla="*/ 1848 h 2229"/>
                <a:gd name="T64" fmla="*/ 3369 w 3372"/>
                <a:gd name="T65" fmla="*/ 1998 h 2229"/>
                <a:gd name="T66" fmla="*/ 3274 w 3372"/>
                <a:gd name="T67" fmla="*/ 2126 h 2229"/>
                <a:gd name="T68" fmla="*/ 3083 w 3372"/>
                <a:gd name="T69" fmla="*/ 2203 h 2229"/>
                <a:gd name="T70" fmla="*/ 2843 w 3372"/>
                <a:gd name="T71" fmla="*/ 2229 h 2229"/>
                <a:gd name="T72" fmla="*/ 2559 w 3372"/>
                <a:gd name="T73" fmla="*/ 2191 h 2229"/>
                <a:gd name="T74" fmla="*/ 2328 w 3372"/>
                <a:gd name="T75" fmla="*/ 2059 h 2229"/>
                <a:gd name="T76" fmla="*/ 2443 w 3372"/>
                <a:gd name="T77" fmla="*/ 1953 h 2229"/>
                <a:gd name="T78" fmla="*/ 2265 w 3372"/>
                <a:gd name="T79" fmla="*/ 1901 h 2229"/>
                <a:gd name="T80" fmla="*/ 2177 w 3372"/>
                <a:gd name="T81" fmla="*/ 2221 h 2229"/>
                <a:gd name="T82" fmla="*/ 1877 w 3372"/>
                <a:gd name="T83" fmla="*/ 2214 h 2229"/>
                <a:gd name="T84" fmla="*/ 1645 w 3372"/>
                <a:gd name="T85" fmla="*/ 2127 h 2229"/>
                <a:gd name="T86" fmla="*/ 1635 w 3372"/>
                <a:gd name="T87" fmla="*/ 1979 h 2229"/>
                <a:gd name="T88" fmla="*/ 1641 w 3372"/>
                <a:gd name="T89" fmla="*/ 1901 h 2229"/>
                <a:gd name="T90" fmla="*/ 1468 w 3372"/>
                <a:gd name="T91" fmla="*/ 2206 h 2229"/>
                <a:gd name="T92" fmla="*/ 1199 w 3372"/>
                <a:gd name="T93" fmla="*/ 2227 h 2229"/>
                <a:gd name="T94" fmla="*/ 939 w 3372"/>
                <a:gd name="T95" fmla="*/ 2173 h 2229"/>
                <a:gd name="T96" fmla="*/ 881 w 3372"/>
                <a:gd name="T97" fmla="*/ 2003 h 2229"/>
                <a:gd name="T98" fmla="*/ 925 w 3372"/>
                <a:gd name="T99" fmla="*/ 1924 h 2229"/>
                <a:gd name="T100" fmla="*/ 523 w 3372"/>
                <a:gd name="T101" fmla="*/ 2076 h 2229"/>
                <a:gd name="T102" fmla="*/ 529 w 3372"/>
                <a:gd name="T103" fmla="*/ 2229 h 2229"/>
                <a:gd name="T104" fmla="*/ 242 w 3372"/>
                <a:gd name="T105" fmla="*/ 2184 h 2229"/>
                <a:gd name="T106" fmla="*/ 53 w 3372"/>
                <a:gd name="T107" fmla="*/ 2067 h 2229"/>
                <a:gd name="T108" fmla="*/ 3 w 3372"/>
                <a:gd name="T109" fmla="*/ 1896 h 2229"/>
                <a:gd name="T110" fmla="*/ 102 w 3372"/>
                <a:gd name="T111" fmla="*/ 1736 h 2229"/>
                <a:gd name="T112" fmla="*/ 265 w 3372"/>
                <a:gd name="T113" fmla="*/ 1443 h 2229"/>
                <a:gd name="T114" fmla="*/ 271 w 3372"/>
                <a:gd name="T115" fmla="*/ 1414 h 2229"/>
                <a:gd name="T116" fmla="*/ 1703 w 3372"/>
                <a:gd name="T117" fmla="*/ 2 h 2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72" h="2229">
                  <a:moveTo>
                    <a:pt x="398" y="1507"/>
                  </a:moveTo>
                  <a:lnTo>
                    <a:pt x="398" y="1703"/>
                  </a:lnTo>
                  <a:lnTo>
                    <a:pt x="399" y="1726"/>
                  </a:lnTo>
                  <a:lnTo>
                    <a:pt x="400" y="1735"/>
                  </a:lnTo>
                  <a:lnTo>
                    <a:pt x="400" y="1744"/>
                  </a:lnTo>
                  <a:lnTo>
                    <a:pt x="401" y="1751"/>
                  </a:lnTo>
                  <a:lnTo>
                    <a:pt x="402" y="1757"/>
                  </a:lnTo>
                  <a:lnTo>
                    <a:pt x="403" y="1758"/>
                  </a:lnTo>
                  <a:lnTo>
                    <a:pt x="406" y="1759"/>
                  </a:lnTo>
                  <a:lnTo>
                    <a:pt x="412" y="1761"/>
                  </a:lnTo>
                  <a:lnTo>
                    <a:pt x="421" y="1763"/>
                  </a:lnTo>
                  <a:lnTo>
                    <a:pt x="432" y="1766"/>
                  </a:lnTo>
                  <a:lnTo>
                    <a:pt x="449" y="1768"/>
                  </a:lnTo>
                  <a:lnTo>
                    <a:pt x="470" y="1769"/>
                  </a:lnTo>
                  <a:lnTo>
                    <a:pt x="496" y="1770"/>
                  </a:lnTo>
                  <a:lnTo>
                    <a:pt x="3042" y="1770"/>
                  </a:lnTo>
                  <a:lnTo>
                    <a:pt x="3042" y="1507"/>
                  </a:lnTo>
                  <a:lnTo>
                    <a:pt x="398" y="1507"/>
                  </a:lnTo>
                  <a:close/>
                  <a:moveTo>
                    <a:pt x="2380" y="1114"/>
                  </a:moveTo>
                  <a:lnTo>
                    <a:pt x="2363" y="1117"/>
                  </a:lnTo>
                  <a:lnTo>
                    <a:pt x="2347" y="1123"/>
                  </a:lnTo>
                  <a:lnTo>
                    <a:pt x="2334" y="1134"/>
                  </a:lnTo>
                  <a:lnTo>
                    <a:pt x="2323" y="1146"/>
                  </a:lnTo>
                  <a:lnTo>
                    <a:pt x="2317" y="1162"/>
                  </a:lnTo>
                  <a:lnTo>
                    <a:pt x="2314" y="1180"/>
                  </a:lnTo>
                  <a:lnTo>
                    <a:pt x="2317" y="1197"/>
                  </a:lnTo>
                  <a:lnTo>
                    <a:pt x="2323" y="1213"/>
                  </a:lnTo>
                  <a:lnTo>
                    <a:pt x="2334" y="1227"/>
                  </a:lnTo>
                  <a:lnTo>
                    <a:pt x="2347" y="1236"/>
                  </a:lnTo>
                  <a:lnTo>
                    <a:pt x="2363" y="1243"/>
                  </a:lnTo>
                  <a:lnTo>
                    <a:pt x="2380" y="1245"/>
                  </a:lnTo>
                  <a:lnTo>
                    <a:pt x="2398" y="1243"/>
                  </a:lnTo>
                  <a:lnTo>
                    <a:pt x="2414" y="1236"/>
                  </a:lnTo>
                  <a:lnTo>
                    <a:pt x="2428" y="1227"/>
                  </a:lnTo>
                  <a:lnTo>
                    <a:pt x="2438" y="1213"/>
                  </a:lnTo>
                  <a:lnTo>
                    <a:pt x="2444" y="1197"/>
                  </a:lnTo>
                  <a:lnTo>
                    <a:pt x="2447" y="1180"/>
                  </a:lnTo>
                  <a:lnTo>
                    <a:pt x="2444" y="1162"/>
                  </a:lnTo>
                  <a:lnTo>
                    <a:pt x="2438" y="1146"/>
                  </a:lnTo>
                  <a:lnTo>
                    <a:pt x="2428" y="1134"/>
                  </a:lnTo>
                  <a:lnTo>
                    <a:pt x="2414" y="1123"/>
                  </a:lnTo>
                  <a:lnTo>
                    <a:pt x="2398" y="1117"/>
                  </a:lnTo>
                  <a:lnTo>
                    <a:pt x="2380" y="1114"/>
                  </a:lnTo>
                  <a:close/>
                  <a:moveTo>
                    <a:pt x="1058" y="1114"/>
                  </a:moveTo>
                  <a:lnTo>
                    <a:pt x="1040" y="1117"/>
                  </a:lnTo>
                  <a:lnTo>
                    <a:pt x="1024" y="1123"/>
                  </a:lnTo>
                  <a:lnTo>
                    <a:pt x="1012" y="1134"/>
                  </a:lnTo>
                  <a:lnTo>
                    <a:pt x="1001" y="1146"/>
                  </a:lnTo>
                  <a:lnTo>
                    <a:pt x="994" y="1162"/>
                  </a:lnTo>
                  <a:lnTo>
                    <a:pt x="992" y="1180"/>
                  </a:lnTo>
                  <a:lnTo>
                    <a:pt x="994" y="1197"/>
                  </a:lnTo>
                  <a:lnTo>
                    <a:pt x="1001" y="1213"/>
                  </a:lnTo>
                  <a:lnTo>
                    <a:pt x="1012" y="1227"/>
                  </a:lnTo>
                  <a:lnTo>
                    <a:pt x="1024" y="1236"/>
                  </a:lnTo>
                  <a:lnTo>
                    <a:pt x="1040" y="1243"/>
                  </a:lnTo>
                  <a:lnTo>
                    <a:pt x="1058" y="1245"/>
                  </a:lnTo>
                  <a:lnTo>
                    <a:pt x="1076" y="1243"/>
                  </a:lnTo>
                  <a:lnTo>
                    <a:pt x="1092" y="1236"/>
                  </a:lnTo>
                  <a:lnTo>
                    <a:pt x="1105" y="1227"/>
                  </a:lnTo>
                  <a:lnTo>
                    <a:pt x="1115" y="1213"/>
                  </a:lnTo>
                  <a:lnTo>
                    <a:pt x="1122" y="1197"/>
                  </a:lnTo>
                  <a:lnTo>
                    <a:pt x="1124" y="1180"/>
                  </a:lnTo>
                  <a:lnTo>
                    <a:pt x="1122" y="1162"/>
                  </a:lnTo>
                  <a:lnTo>
                    <a:pt x="1115" y="1146"/>
                  </a:lnTo>
                  <a:lnTo>
                    <a:pt x="1105" y="1134"/>
                  </a:lnTo>
                  <a:lnTo>
                    <a:pt x="1092" y="1123"/>
                  </a:lnTo>
                  <a:lnTo>
                    <a:pt x="1076" y="1117"/>
                  </a:lnTo>
                  <a:lnTo>
                    <a:pt x="1058" y="1114"/>
                  </a:lnTo>
                  <a:close/>
                  <a:moveTo>
                    <a:pt x="1521" y="984"/>
                  </a:moveTo>
                  <a:lnTo>
                    <a:pt x="1503" y="986"/>
                  </a:lnTo>
                  <a:lnTo>
                    <a:pt x="1487" y="992"/>
                  </a:lnTo>
                  <a:lnTo>
                    <a:pt x="1475" y="1002"/>
                  </a:lnTo>
                  <a:lnTo>
                    <a:pt x="1464" y="1016"/>
                  </a:lnTo>
                  <a:lnTo>
                    <a:pt x="1458" y="1032"/>
                  </a:lnTo>
                  <a:lnTo>
                    <a:pt x="1455" y="1049"/>
                  </a:lnTo>
                  <a:lnTo>
                    <a:pt x="1458" y="1066"/>
                  </a:lnTo>
                  <a:lnTo>
                    <a:pt x="1464" y="1082"/>
                  </a:lnTo>
                  <a:lnTo>
                    <a:pt x="1475" y="1095"/>
                  </a:lnTo>
                  <a:lnTo>
                    <a:pt x="1487" y="1106"/>
                  </a:lnTo>
                  <a:lnTo>
                    <a:pt x="1503" y="1112"/>
                  </a:lnTo>
                  <a:lnTo>
                    <a:pt x="1521" y="1114"/>
                  </a:lnTo>
                  <a:lnTo>
                    <a:pt x="1539" y="1112"/>
                  </a:lnTo>
                  <a:lnTo>
                    <a:pt x="1555" y="1106"/>
                  </a:lnTo>
                  <a:lnTo>
                    <a:pt x="1567" y="1095"/>
                  </a:lnTo>
                  <a:lnTo>
                    <a:pt x="1578" y="1082"/>
                  </a:lnTo>
                  <a:lnTo>
                    <a:pt x="1585" y="1066"/>
                  </a:lnTo>
                  <a:lnTo>
                    <a:pt x="1587" y="1049"/>
                  </a:lnTo>
                  <a:lnTo>
                    <a:pt x="1585" y="1032"/>
                  </a:lnTo>
                  <a:lnTo>
                    <a:pt x="1578" y="1016"/>
                  </a:lnTo>
                  <a:lnTo>
                    <a:pt x="1567" y="1002"/>
                  </a:lnTo>
                  <a:lnTo>
                    <a:pt x="1555" y="992"/>
                  </a:lnTo>
                  <a:lnTo>
                    <a:pt x="1539" y="986"/>
                  </a:lnTo>
                  <a:lnTo>
                    <a:pt x="1521" y="984"/>
                  </a:lnTo>
                  <a:close/>
                  <a:moveTo>
                    <a:pt x="1917" y="918"/>
                  </a:moveTo>
                  <a:lnTo>
                    <a:pt x="1900" y="920"/>
                  </a:lnTo>
                  <a:lnTo>
                    <a:pt x="1884" y="926"/>
                  </a:lnTo>
                  <a:lnTo>
                    <a:pt x="1871" y="937"/>
                  </a:lnTo>
                  <a:lnTo>
                    <a:pt x="1861" y="950"/>
                  </a:lnTo>
                  <a:lnTo>
                    <a:pt x="1853" y="966"/>
                  </a:lnTo>
                  <a:lnTo>
                    <a:pt x="1851" y="984"/>
                  </a:lnTo>
                  <a:lnTo>
                    <a:pt x="1853" y="1000"/>
                  </a:lnTo>
                  <a:lnTo>
                    <a:pt x="1861" y="1016"/>
                  </a:lnTo>
                  <a:lnTo>
                    <a:pt x="1871" y="1029"/>
                  </a:lnTo>
                  <a:lnTo>
                    <a:pt x="1884" y="1040"/>
                  </a:lnTo>
                  <a:lnTo>
                    <a:pt x="1900" y="1046"/>
                  </a:lnTo>
                  <a:lnTo>
                    <a:pt x="1917" y="1049"/>
                  </a:lnTo>
                  <a:lnTo>
                    <a:pt x="1935" y="1046"/>
                  </a:lnTo>
                  <a:lnTo>
                    <a:pt x="1951" y="1040"/>
                  </a:lnTo>
                  <a:lnTo>
                    <a:pt x="1965" y="1029"/>
                  </a:lnTo>
                  <a:lnTo>
                    <a:pt x="1974" y="1016"/>
                  </a:lnTo>
                  <a:lnTo>
                    <a:pt x="1982" y="1000"/>
                  </a:lnTo>
                  <a:lnTo>
                    <a:pt x="1984" y="984"/>
                  </a:lnTo>
                  <a:lnTo>
                    <a:pt x="1982" y="966"/>
                  </a:lnTo>
                  <a:lnTo>
                    <a:pt x="1974" y="950"/>
                  </a:lnTo>
                  <a:lnTo>
                    <a:pt x="1965" y="937"/>
                  </a:lnTo>
                  <a:lnTo>
                    <a:pt x="1951" y="926"/>
                  </a:lnTo>
                  <a:lnTo>
                    <a:pt x="1935" y="920"/>
                  </a:lnTo>
                  <a:lnTo>
                    <a:pt x="1917" y="918"/>
                  </a:lnTo>
                  <a:close/>
                  <a:moveTo>
                    <a:pt x="1653" y="523"/>
                  </a:moveTo>
                  <a:lnTo>
                    <a:pt x="1636" y="527"/>
                  </a:lnTo>
                  <a:lnTo>
                    <a:pt x="1620" y="533"/>
                  </a:lnTo>
                  <a:lnTo>
                    <a:pt x="1606" y="543"/>
                  </a:lnTo>
                  <a:lnTo>
                    <a:pt x="1596" y="557"/>
                  </a:lnTo>
                  <a:lnTo>
                    <a:pt x="1589" y="572"/>
                  </a:lnTo>
                  <a:lnTo>
                    <a:pt x="1587" y="589"/>
                  </a:lnTo>
                  <a:lnTo>
                    <a:pt x="1589" y="607"/>
                  </a:lnTo>
                  <a:lnTo>
                    <a:pt x="1596" y="623"/>
                  </a:lnTo>
                  <a:lnTo>
                    <a:pt x="1606" y="636"/>
                  </a:lnTo>
                  <a:lnTo>
                    <a:pt x="1620" y="647"/>
                  </a:lnTo>
                  <a:lnTo>
                    <a:pt x="1636" y="653"/>
                  </a:lnTo>
                  <a:lnTo>
                    <a:pt x="1653" y="655"/>
                  </a:lnTo>
                  <a:lnTo>
                    <a:pt x="1670" y="653"/>
                  </a:lnTo>
                  <a:lnTo>
                    <a:pt x="1686" y="647"/>
                  </a:lnTo>
                  <a:lnTo>
                    <a:pt x="1700" y="636"/>
                  </a:lnTo>
                  <a:lnTo>
                    <a:pt x="1710" y="623"/>
                  </a:lnTo>
                  <a:lnTo>
                    <a:pt x="1717" y="607"/>
                  </a:lnTo>
                  <a:lnTo>
                    <a:pt x="1720" y="589"/>
                  </a:lnTo>
                  <a:lnTo>
                    <a:pt x="1717" y="572"/>
                  </a:lnTo>
                  <a:lnTo>
                    <a:pt x="1710" y="557"/>
                  </a:lnTo>
                  <a:lnTo>
                    <a:pt x="1700" y="543"/>
                  </a:lnTo>
                  <a:lnTo>
                    <a:pt x="1686" y="533"/>
                  </a:lnTo>
                  <a:lnTo>
                    <a:pt x="1670" y="527"/>
                  </a:lnTo>
                  <a:lnTo>
                    <a:pt x="1653" y="523"/>
                  </a:lnTo>
                  <a:close/>
                  <a:moveTo>
                    <a:pt x="1720" y="0"/>
                  </a:moveTo>
                  <a:lnTo>
                    <a:pt x="1737" y="2"/>
                  </a:lnTo>
                  <a:lnTo>
                    <a:pt x="1752" y="8"/>
                  </a:lnTo>
                  <a:lnTo>
                    <a:pt x="1766" y="18"/>
                  </a:lnTo>
                  <a:lnTo>
                    <a:pt x="3147" y="1388"/>
                  </a:lnTo>
                  <a:lnTo>
                    <a:pt x="3159" y="1399"/>
                  </a:lnTo>
                  <a:lnTo>
                    <a:pt x="3167" y="1411"/>
                  </a:lnTo>
                  <a:lnTo>
                    <a:pt x="3173" y="1426"/>
                  </a:lnTo>
                  <a:lnTo>
                    <a:pt x="3175" y="1443"/>
                  </a:lnTo>
                  <a:lnTo>
                    <a:pt x="3174" y="1445"/>
                  </a:lnTo>
                  <a:lnTo>
                    <a:pt x="3174" y="1447"/>
                  </a:lnTo>
                  <a:lnTo>
                    <a:pt x="3173" y="1449"/>
                  </a:lnTo>
                  <a:lnTo>
                    <a:pt x="3173" y="1759"/>
                  </a:lnTo>
                  <a:lnTo>
                    <a:pt x="3219" y="1779"/>
                  </a:lnTo>
                  <a:lnTo>
                    <a:pt x="3259" y="1799"/>
                  </a:lnTo>
                  <a:lnTo>
                    <a:pt x="3292" y="1823"/>
                  </a:lnTo>
                  <a:lnTo>
                    <a:pt x="3321" y="1848"/>
                  </a:lnTo>
                  <a:lnTo>
                    <a:pt x="3343" y="1876"/>
                  </a:lnTo>
                  <a:lnTo>
                    <a:pt x="3360" y="1905"/>
                  </a:lnTo>
                  <a:lnTo>
                    <a:pt x="3369" y="1935"/>
                  </a:lnTo>
                  <a:lnTo>
                    <a:pt x="3372" y="1966"/>
                  </a:lnTo>
                  <a:lnTo>
                    <a:pt x="3369" y="1998"/>
                  </a:lnTo>
                  <a:lnTo>
                    <a:pt x="3361" y="2028"/>
                  </a:lnTo>
                  <a:lnTo>
                    <a:pt x="3346" y="2055"/>
                  </a:lnTo>
                  <a:lnTo>
                    <a:pt x="3327" y="2080"/>
                  </a:lnTo>
                  <a:lnTo>
                    <a:pt x="3303" y="2104"/>
                  </a:lnTo>
                  <a:lnTo>
                    <a:pt x="3274" y="2126"/>
                  </a:lnTo>
                  <a:lnTo>
                    <a:pt x="3242" y="2145"/>
                  </a:lnTo>
                  <a:lnTo>
                    <a:pt x="3206" y="2163"/>
                  </a:lnTo>
                  <a:lnTo>
                    <a:pt x="3168" y="2178"/>
                  </a:lnTo>
                  <a:lnTo>
                    <a:pt x="3126" y="2192"/>
                  </a:lnTo>
                  <a:lnTo>
                    <a:pt x="3083" y="2203"/>
                  </a:lnTo>
                  <a:lnTo>
                    <a:pt x="3037" y="2213"/>
                  </a:lnTo>
                  <a:lnTo>
                    <a:pt x="2989" y="2220"/>
                  </a:lnTo>
                  <a:lnTo>
                    <a:pt x="2941" y="2225"/>
                  </a:lnTo>
                  <a:lnTo>
                    <a:pt x="2893" y="2228"/>
                  </a:lnTo>
                  <a:lnTo>
                    <a:pt x="2843" y="2229"/>
                  </a:lnTo>
                  <a:lnTo>
                    <a:pt x="2782" y="2227"/>
                  </a:lnTo>
                  <a:lnTo>
                    <a:pt x="2722" y="2223"/>
                  </a:lnTo>
                  <a:lnTo>
                    <a:pt x="2664" y="2215"/>
                  </a:lnTo>
                  <a:lnTo>
                    <a:pt x="2611" y="2204"/>
                  </a:lnTo>
                  <a:lnTo>
                    <a:pt x="2559" y="2191"/>
                  </a:lnTo>
                  <a:lnTo>
                    <a:pt x="2512" y="2175"/>
                  </a:lnTo>
                  <a:lnTo>
                    <a:pt x="2468" y="2156"/>
                  </a:lnTo>
                  <a:lnTo>
                    <a:pt x="2429" y="2135"/>
                  </a:lnTo>
                  <a:lnTo>
                    <a:pt x="2395" y="2111"/>
                  </a:lnTo>
                  <a:lnTo>
                    <a:pt x="2328" y="2059"/>
                  </a:lnTo>
                  <a:lnTo>
                    <a:pt x="2396" y="2008"/>
                  </a:lnTo>
                  <a:lnTo>
                    <a:pt x="2409" y="1998"/>
                  </a:lnTo>
                  <a:lnTo>
                    <a:pt x="2422" y="1985"/>
                  </a:lnTo>
                  <a:lnTo>
                    <a:pt x="2434" y="1970"/>
                  </a:lnTo>
                  <a:lnTo>
                    <a:pt x="2443" y="1953"/>
                  </a:lnTo>
                  <a:lnTo>
                    <a:pt x="2447" y="1934"/>
                  </a:lnTo>
                  <a:lnTo>
                    <a:pt x="2445" y="1924"/>
                  </a:lnTo>
                  <a:lnTo>
                    <a:pt x="2440" y="1912"/>
                  </a:lnTo>
                  <a:lnTo>
                    <a:pt x="2434" y="1901"/>
                  </a:lnTo>
                  <a:lnTo>
                    <a:pt x="2265" y="1901"/>
                  </a:lnTo>
                  <a:lnTo>
                    <a:pt x="2286" y="1927"/>
                  </a:lnTo>
                  <a:lnTo>
                    <a:pt x="2112" y="2057"/>
                  </a:lnTo>
                  <a:lnTo>
                    <a:pt x="2292" y="2198"/>
                  </a:lnTo>
                  <a:lnTo>
                    <a:pt x="2236" y="2212"/>
                  </a:lnTo>
                  <a:lnTo>
                    <a:pt x="2177" y="2221"/>
                  </a:lnTo>
                  <a:lnTo>
                    <a:pt x="2115" y="2227"/>
                  </a:lnTo>
                  <a:lnTo>
                    <a:pt x="2050" y="2229"/>
                  </a:lnTo>
                  <a:lnTo>
                    <a:pt x="1991" y="2227"/>
                  </a:lnTo>
                  <a:lnTo>
                    <a:pt x="1933" y="2222"/>
                  </a:lnTo>
                  <a:lnTo>
                    <a:pt x="1877" y="2214"/>
                  </a:lnTo>
                  <a:lnTo>
                    <a:pt x="1825" y="2202"/>
                  </a:lnTo>
                  <a:lnTo>
                    <a:pt x="1774" y="2188"/>
                  </a:lnTo>
                  <a:lnTo>
                    <a:pt x="1728" y="2171"/>
                  </a:lnTo>
                  <a:lnTo>
                    <a:pt x="1684" y="2150"/>
                  </a:lnTo>
                  <a:lnTo>
                    <a:pt x="1645" y="2127"/>
                  </a:lnTo>
                  <a:lnTo>
                    <a:pt x="1610" y="2102"/>
                  </a:lnTo>
                  <a:lnTo>
                    <a:pt x="1550" y="2052"/>
                  </a:lnTo>
                  <a:lnTo>
                    <a:pt x="1610" y="2002"/>
                  </a:lnTo>
                  <a:lnTo>
                    <a:pt x="1623" y="1990"/>
                  </a:lnTo>
                  <a:lnTo>
                    <a:pt x="1635" y="1979"/>
                  </a:lnTo>
                  <a:lnTo>
                    <a:pt x="1644" y="1964"/>
                  </a:lnTo>
                  <a:lnTo>
                    <a:pt x="1650" y="1950"/>
                  </a:lnTo>
                  <a:lnTo>
                    <a:pt x="1653" y="1934"/>
                  </a:lnTo>
                  <a:lnTo>
                    <a:pt x="1649" y="1918"/>
                  </a:lnTo>
                  <a:lnTo>
                    <a:pt x="1641" y="1901"/>
                  </a:lnTo>
                  <a:lnTo>
                    <a:pt x="1462" y="1901"/>
                  </a:lnTo>
                  <a:lnTo>
                    <a:pt x="1490" y="1930"/>
                  </a:lnTo>
                  <a:lnTo>
                    <a:pt x="1343" y="2052"/>
                  </a:lnTo>
                  <a:lnTo>
                    <a:pt x="1515" y="2194"/>
                  </a:lnTo>
                  <a:lnTo>
                    <a:pt x="1468" y="2206"/>
                  </a:lnTo>
                  <a:lnTo>
                    <a:pt x="1419" y="2216"/>
                  </a:lnTo>
                  <a:lnTo>
                    <a:pt x="1366" y="2223"/>
                  </a:lnTo>
                  <a:lnTo>
                    <a:pt x="1313" y="2227"/>
                  </a:lnTo>
                  <a:lnTo>
                    <a:pt x="1256" y="2229"/>
                  </a:lnTo>
                  <a:lnTo>
                    <a:pt x="1199" y="2227"/>
                  </a:lnTo>
                  <a:lnTo>
                    <a:pt x="1142" y="2223"/>
                  </a:lnTo>
                  <a:lnTo>
                    <a:pt x="1089" y="2215"/>
                  </a:lnTo>
                  <a:lnTo>
                    <a:pt x="1036" y="2203"/>
                  </a:lnTo>
                  <a:lnTo>
                    <a:pt x="987" y="2190"/>
                  </a:lnTo>
                  <a:lnTo>
                    <a:pt x="939" y="2173"/>
                  </a:lnTo>
                  <a:lnTo>
                    <a:pt x="896" y="2153"/>
                  </a:lnTo>
                  <a:lnTo>
                    <a:pt x="857" y="2131"/>
                  </a:lnTo>
                  <a:lnTo>
                    <a:pt x="770" y="2076"/>
                  </a:lnTo>
                  <a:lnTo>
                    <a:pt x="857" y="2021"/>
                  </a:lnTo>
                  <a:lnTo>
                    <a:pt x="881" y="2003"/>
                  </a:lnTo>
                  <a:lnTo>
                    <a:pt x="900" y="1986"/>
                  </a:lnTo>
                  <a:lnTo>
                    <a:pt x="914" y="1968"/>
                  </a:lnTo>
                  <a:lnTo>
                    <a:pt x="922" y="1951"/>
                  </a:lnTo>
                  <a:lnTo>
                    <a:pt x="926" y="1934"/>
                  </a:lnTo>
                  <a:lnTo>
                    <a:pt x="925" y="1924"/>
                  </a:lnTo>
                  <a:lnTo>
                    <a:pt x="920" y="1912"/>
                  </a:lnTo>
                  <a:lnTo>
                    <a:pt x="913" y="1901"/>
                  </a:lnTo>
                  <a:lnTo>
                    <a:pt x="734" y="1901"/>
                  </a:lnTo>
                  <a:lnTo>
                    <a:pt x="759" y="1927"/>
                  </a:lnTo>
                  <a:lnTo>
                    <a:pt x="523" y="2076"/>
                  </a:lnTo>
                  <a:lnTo>
                    <a:pt x="733" y="2208"/>
                  </a:lnTo>
                  <a:lnTo>
                    <a:pt x="685" y="2217"/>
                  </a:lnTo>
                  <a:lnTo>
                    <a:pt x="635" y="2224"/>
                  </a:lnTo>
                  <a:lnTo>
                    <a:pt x="583" y="2227"/>
                  </a:lnTo>
                  <a:lnTo>
                    <a:pt x="529" y="2229"/>
                  </a:lnTo>
                  <a:lnTo>
                    <a:pt x="466" y="2227"/>
                  </a:lnTo>
                  <a:lnTo>
                    <a:pt x="405" y="2222"/>
                  </a:lnTo>
                  <a:lnTo>
                    <a:pt x="347" y="2213"/>
                  </a:lnTo>
                  <a:lnTo>
                    <a:pt x="292" y="2200"/>
                  </a:lnTo>
                  <a:lnTo>
                    <a:pt x="242" y="2184"/>
                  </a:lnTo>
                  <a:lnTo>
                    <a:pt x="195" y="2166"/>
                  </a:lnTo>
                  <a:lnTo>
                    <a:pt x="151" y="2145"/>
                  </a:lnTo>
                  <a:lnTo>
                    <a:pt x="114" y="2121"/>
                  </a:lnTo>
                  <a:lnTo>
                    <a:pt x="80" y="2095"/>
                  </a:lnTo>
                  <a:lnTo>
                    <a:pt x="53" y="2067"/>
                  </a:lnTo>
                  <a:lnTo>
                    <a:pt x="30" y="2035"/>
                  </a:lnTo>
                  <a:lnTo>
                    <a:pt x="14" y="2003"/>
                  </a:lnTo>
                  <a:lnTo>
                    <a:pt x="4" y="1970"/>
                  </a:lnTo>
                  <a:lnTo>
                    <a:pt x="0" y="1934"/>
                  </a:lnTo>
                  <a:lnTo>
                    <a:pt x="3" y="1896"/>
                  </a:lnTo>
                  <a:lnTo>
                    <a:pt x="13" y="1860"/>
                  </a:lnTo>
                  <a:lnTo>
                    <a:pt x="26" y="1826"/>
                  </a:lnTo>
                  <a:lnTo>
                    <a:pt x="46" y="1793"/>
                  </a:lnTo>
                  <a:lnTo>
                    <a:pt x="71" y="1763"/>
                  </a:lnTo>
                  <a:lnTo>
                    <a:pt x="102" y="1736"/>
                  </a:lnTo>
                  <a:lnTo>
                    <a:pt x="136" y="1711"/>
                  </a:lnTo>
                  <a:lnTo>
                    <a:pt x="175" y="1688"/>
                  </a:lnTo>
                  <a:lnTo>
                    <a:pt x="218" y="1669"/>
                  </a:lnTo>
                  <a:lnTo>
                    <a:pt x="265" y="1653"/>
                  </a:lnTo>
                  <a:lnTo>
                    <a:pt x="265" y="1443"/>
                  </a:lnTo>
                  <a:lnTo>
                    <a:pt x="265" y="1441"/>
                  </a:lnTo>
                  <a:lnTo>
                    <a:pt x="266" y="1438"/>
                  </a:lnTo>
                  <a:lnTo>
                    <a:pt x="269" y="1421"/>
                  </a:lnTo>
                  <a:lnTo>
                    <a:pt x="270" y="1418"/>
                  </a:lnTo>
                  <a:lnTo>
                    <a:pt x="271" y="1414"/>
                  </a:lnTo>
                  <a:lnTo>
                    <a:pt x="277" y="1405"/>
                  </a:lnTo>
                  <a:lnTo>
                    <a:pt x="284" y="1396"/>
                  </a:lnTo>
                  <a:lnTo>
                    <a:pt x="1672" y="18"/>
                  </a:lnTo>
                  <a:lnTo>
                    <a:pt x="1687" y="8"/>
                  </a:lnTo>
                  <a:lnTo>
                    <a:pt x="1703" y="2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87"/>
            <p:cNvSpPr>
              <a:spLocks noEditPoints="1"/>
            </p:cNvSpPr>
            <p:nvPr/>
          </p:nvSpPr>
          <p:spPr bwMode="auto">
            <a:xfrm>
              <a:off x="11002963" y="4652963"/>
              <a:ext cx="419100" cy="95250"/>
            </a:xfrm>
            <a:custGeom>
              <a:avLst/>
              <a:gdLst>
                <a:gd name="T0" fmla="*/ 2413 w 2908"/>
                <a:gd name="T1" fmla="*/ 337 h 657"/>
                <a:gd name="T2" fmla="*/ 2382 w 2908"/>
                <a:gd name="T3" fmla="*/ 376 h 657"/>
                <a:gd name="T4" fmla="*/ 2389 w 2908"/>
                <a:gd name="T5" fmla="*/ 427 h 657"/>
                <a:gd name="T6" fmla="*/ 2429 w 2908"/>
                <a:gd name="T7" fmla="*/ 456 h 657"/>
                <a:gd name="T8" fmla="*/ 2479 w 2908"/>
                <a:gd name="T9" fmla="*/ 450 h 657"/>
                <a:gd name="T10" fmla="*/ 2510 w 2908"/>
                <a:gd name="T11" fmla="*/ 411 h 657"/>
                <a:gd name="T12" fmla="*/ 2503 w 2908"/>
                <a:gd name="T13" fmla="*/ 360 h 657"/>
                <a:gd name="T14" fmla="*/ 2463 w 2908"/>
                <a:gd name="T15" fmla="*/ 330 h 657"/>
                <a:gd name="T16" fmla="*/ 1437 w 2908"/>
                <a:gd name="T17" fmla="*/ 330 h 657"/>
                <a:gd name="T18" fmla="*/ 1397 w 2908"/>
                <a:gd name="T19" fmla="*/ 360 h 657"/>
                <a:gd name="T20" fmla="*/ 1391 w 2908"/>
                <a:gd name="T21" fmla="*/ 411 h 657"/>
                <a:gd name="T22" fmla="*/ 1421 w 2908"/>
                <a:gd name="T23" fmla="*/ 450 h 657"/>
                <a:gd name="T24" fmla="*/ 1472 w 2908"/>
                <a:gd name="T25" fmla="*/ 456 h 657"/>
                <a:gd name="T26" fmla="*/ 1512 w 2908"/>
                <a:gd name="T27" fmla="*/ 427 h 657"/>
                <a:gd name="T28" fmla="*/ 1518 w 2908"/>
                <a:gd name="T29" fmla="*/ 376 h 657"/>
                <a:gd name="T30" fmla="*/ 1487 w 2908"/>
                <a:gd name="T31" fmla="*/ 337 h 657"/>
                <a:gd name="T32" fmla="*/ 330 w 2908"/>
                <a:gd name="T33" fmla="*/ 328 h 657"/>
                <a:gd name="T34" fmla="*/ 283 w 2908"/>
                <a:gd name="T35" fmla="*/ 348 h 657"/>
                <a:gd name="T36" fmla="*/ 264 w 2908"/>
                <a:gd name="T37" fmla="*/ 394 h 657"/>
                <a:gd name="T38" fmla="*/ 283 w 2908"/>
                <a:gd name="T39" fmla="*/ 440 h 657"/>
                <a:gd name="T40" fmla="*/ 330 w 2908"/>
                <a:gd name="T41" fmla="*/ 459 h 657"/>
                <a:gd name="T42" fmla="*/ 377 w 2908"/>
                <a:gd name="T43" fmla="*/ 440 h 657"/>
                <a:gd name="T44" fmla="*/ 397 w 2908"/>
                <a:gd name="T45" fmla="*/ 394 h 657"/>
                <a:gd name="T46" fmla="*/ 377 w 2908"/>
                <a:gd name="T47" fmla="*/ 348 h 657"/>
                <a:gd name="T48" fmla="*/ 330 w 2908"/>
                <a:gd name="T49" fmla="*/ 328 h 657"/>
                <a:gd name="T50" fmla="*/ 1884 w 2908"/>
                <a:gd name="T51" fmla="*/ 206 h 657"/>
                <a:gd name="T52" fmla="*/ 1853 w 2908"/>
                <a:gd name="T53" fmla="*/ 246 h 657"/>
                <a:gd name="T54" fmla="*/ 1860 w 2908"/>
                <a:gd name="T55" fmla="*/ 296 h 657"/>
                <a:gd name="T56" fmla="*/ 1900 w 2908"/>
                <a:gd name="T57" fmla="*/ 326 h 657"/>
                <a:gd name="T58" fmla="*/ 1950 w 2908"/>
                <a:gd name="T59" fmla="*/ 320 h 657"/>
                <a:gd name="T60" fmla="*/ 1981 w 2908"/>
                <a:gd name="T61" fmla="*/ 280 h 657"/>
                <a:gd name="T62" fmla="*/ 1974 w 2908"/>
                <a:gd name="T63" fmla="*/ 230 h 657"/>
                <a:gd name="T64" fmla="*/ 1934 w 2908"/>
                <a:gd name="T65" fmla="*/ 200 h 657"/>
                <a:gd name="T66" fmla="*/ 841 w 2908"/>
                <a:gd name="T67" fmla="*/ 200 h 657"/>
                <a:gd name="T68" fmla="*/ 803 w 2908"/>
                <a:gd name="T69" fmla="*/ 230 h 657"/>
                <a:gd name="T70" fmla="*/ 795 w 2908"/>
                <a:gd name="T71" fmla="*/ 280 h 657"/>
                <a:gd name="T72" fmla="*/ 826 w 2908"/>
                <a:gd name="T73" fmla="*/ 320 h 657"/>
                <a:gd name="T74" fmla="*/ 877 w 2908"/>
                <a:gd name="T75" fmla="*/ 326 h 657"/>
                <a:gd name="T76" fmla="*/ 916 w 2908"/>
                <a:gd name="T77" fmla="*/ 296 h 657"/>
                <a:gd name="T78" fmla="*/ 922 w 2908"/>
                <a:gd name="T79" fmla="*/ 246 h 657"/>
                <a:gd name="T80" fmla="*/ 893 w 2908"/>
                <a:gd name="T81" fmla="*/ 206 h 657"/>
                <a:gd name="T82" fmla="*/ 66 w 2908"/>
                <a:gd name="T83" fmla="*/ 0 h 657"/>
                <a:gd name="T84" fmla="*/ 2876 w 2908"/>
                <a:gd name="T85" fmla="*/ 9 h 657"/>
                <a:gd name="T86" fmla="*/ 2906 w 2908"/>
                <a:gd name="T87" fmla="*/ 48 h 657"/>
                <a:gd name="T88" fmla="*/ 2906 w 2908"/>
                <a:gd name="T89" fmla="*/ 608 h 657"/>
                <a:gd name="T90" fmla="*/ 2876 w 2908"/>
                <a:gd name="T91" fmla="*/ 647 h 657"/>
                <a:gd name="T92" fmla="*/ 66 w 2908"/>
                <a:gd name="T93" fmla="*/ 657 h 657"/>
                <a:gd name="T94" fmla="*/ 19 w 2908"/>
                <a:gd name="T95" fmla="*/ 637 h 657"/>
                <a:gd name="T96" fmla="*/ 0 w 2908"/>
                <a:gd name="T97" fmla="*/ 591 h 657"/>
                <a:gd name="T98" fmla="*/ 8 w 2908"/>
                <a:gd name="T99" fmla="*/ 33 h 657"/>
                <a:gd name="T100" fmla="*/ 48 w 2908"/>
                <a:gd name="T101" fmla="*/ 2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08" h="657">
                  <a:moveTo>
                    <a:pt x="2447" y="328"/>
                  </a:moveTo>
                  <a:lnTo>
                    <a:pt x="2429" y="330"/>
                  </a:lnTo>
                  <a:lnTo>
                    <a:pt x="2413" y="337"/>
                  </a:lnTo>
                  <a:lnTo>
                    <a:pt x="2399" y="348"/>
                  </a:lnTo>
                  <a:lnTo>
                    <a:pt x="2389" y="360"/>
                  </a:lnTo>
                  <a:lnTo>
                    <a:pt x="2382" y="376"/>
                  </a:lnTo>
                  <a:lnTo>
                    <a:pt x="2380" y="394"/>
                  </a:lnTo>
                  <a:lnTo>
                    <a:pt x="2382" y="411"/>
                  </a:lnTo>
                  <a:lnTo>
                    <a:pt x="2389" y="427"/>
                  </a:lnTo>
                  <a:lnTo>
                    <a:pt x="2399" y="440"/>
                  </a:lnTo>
                  <a:lnTo>
                    <a:pt x="2413" y="450"/>
                  </a:lnTo>
                  <a:lnTo>
                    <a:pt x="2429" y="456"/>
                  </a:lnTo>
                  <a:lnTo>
                    <a:pt x="2447" y="459"/>
                  </a:lnTo>
                  <a:lnTo>
                    <a:pt x="2463" y="456"/>
                  </a:lnTo>
                  <a:lnTo>
                    <a:pt x="2479" y="450"/>
                  </a:lnTo>
                  <a:lnTo>
                    <a:pt x="2493" y="440"/>
                  </a:lnTo>
                  <a:lnTo>
                    <a:pt x="2503" y="427"/>
                  </a:lnTo>
                  <a:lnTo>
                    <a:pt x="2510" y="411"/>
                  </a:lnTo>
                  <a:lnTo>
                    <a:pt x="2512" y="394"/>
                  </a:lnTo>
                  <a:lnTo>
                    <a:pt x="2510" y="376"/>
                  </a:lnTo>
                  <a:lnTo>
                    <a:pt x="2503" y="360"/>
                  </a:lnTo>
                  <a:lnTo>
                    <a:pt x="2493" y="348"/>
                  </a:lnTo>
                  <a:lnTo>
                    <a:pt x="2479" y="337"/>
                  </a:lnTo>
                  <a:lnTo>
                    <a:pt x="2463" y="330"/>
                  </a:lnTo>
                  <a:lnTo>
                    <a:pt x="2447" y="328"/>
                  </a:lnTo>
                  <a:close/>
                  <a:moveTo>
                    <a:pt x="1455" y="328"/>
                  </a:moveTo>
                  <a:lnTo>
                    <a:pt x="1437" y="330"/>
                  </a:lnTo>
                  <a:lnTo>
                    <a:pt x="1421" y="337"/>
                  </a:lnTo>
                  <a:lnTo>
                    <a:pt x="1407" y="348"/>
                  </a:lnTo>
                  <a:lnTo>
                    <a:pt x="1397" y="360"/>
                  </a:lnTo>
                  <a:lnTo>
                    <a:pt x="1391" y="376"/>
                  </a:lnTo>
                  <a:lnTo>
                    <a:pt x="1388" y="394"/>
                  </a:lnTo>
                  <a:lnTo>
                    <a:pt x="1391" y="411"/>
                  </a:lnTo>
                  <a:lnTo>
                    <a:pt x="1397" y="427"/>
                  </a:lnTo>
                  <a:lnTo>
                    <a:pt x="1407" y="440"/>
                  </a:lnTo>
                  <a:lnTo>
                    <a:pt x="1421" y="450"/>
                  </a:lnTo>
                  <a:lnTo>
                    <a:pt x="1437" y="456"/>
                  </a:lnTo>
                  <a:lnTo>
                    <a:pt x="1455" y="459"/>
                  </a:lnTo>
                  <a:lnTo>
                    <a:pt x="1472" y="456"/>
                  </a:lnTo>
                  <a:lnTo>
                    <a:pt x="1487" y="450"/>
                  </a:lnTo>
                  <a:lnTo>
                    <a:pt x="1501" y="440"/>
                  </a:lnTo>
                  <a:lnTo>
                    <a:pt x="1512" y="427"/>
                  </a:lnTo>
                  <a:lnTo>
                    <a:pt x="1518" y="411"/>
                  </a:lnTo>
                  <a:lnTo>
                    <a:pt x="1521" y="394"/>
                  </a:lnTo>
                  <a:lnTo>
                    <a:pt x="1518" y="376"/>
                  </a:lnTo>
                  <a:lnTo>
                    <a:pt x="1512" y="360"/>
                  </a:lnTo>
                  <a:lnTo>
                    <a:pt x="1501" y="348"/>
                  </a:lnTo>
                  <a:lnTo>
                    <a:pt x="1487" y="337"/>
                  </a:lnTo>
                  <a:lnTo>
                    <a:pt x="1472" y="330"/>
                  </a:lnTo>
                  <a:lnTo>
                    <a:pt x="1455" y="328"/>
                  </a:lnTo>
                  <a:close/>
                  <a:moveTo>
                    <a:pt x="330" y="328"/>
                  </a:moveTo>
                  <a:lnTo>
                    <a:pt x="312" y="330"/>
                  </a:lnTo>
                  <a:lnTo>
                    <a:pt x="297" y="337"/>
                  </a:lnTo>
                  <a:lnTo>
                    <a:pt x="283" y="348"/>
                  </a:lnTo>
                  <a:lnTo>
                    <a:pt x="273" y="360"/>
                  </a:lnTo>
                  <a:lnTo>
                    <a:pt x="266" y="376"/>
                  </a:lnTo>
                  <a:lnTo>
                    <a:pt x="264" y="394"/>
                  </a:lnTo>
                  <a:lnTo>
                    <a:pt x="266" y="411"/>
                  </a:lnTo>
                  <a:lnTo>
                    <a:pt x="273" y="427"/>
                  </a:lnTo>
                  <a:lnTo>
                    <a:pt x="283" y="440"/>
                  </a:lnTo>
                  <a:lnTo>
                    <a:pt x="297" y="450"/>
                  </a:lnTo>
                  <a:lnTo>
                    <a:pt x="312" y="456"/>
                  </a:lnTo>
                  <a:lnTo>
                    <a:pt x="330" y="459"/>
                  </a:lnTo>
                  <a:lnTo>
                    <a:pt x="348" y="456"/>
                  </a:lnTo>
                  <a:lnTo>
                    <a:pt x="364" y="450"/>
                  </a:lnTo>
                  <a:lnTo>
                    <a:pt x="377" y="440"/>
                  </a:lnTo>
                  <a:lnTo>
                    <a:pt x="387" y="427"/>
                  </a:lnTo>
                  <a:lnTo>
                    <a:pt x="394" y="411"/>
                  </a:lnTo>
                  <a:lnTo>
                    <a:pt x="397" y="394"/>
                  </a:lnTo>
                  <a:lnTo>
                    <a:pt x="394" y="376"/>
                  </a:lnTo>
                  <a:lnTo>
                    <a:pt x="387" y="360"/>
                  </a:lnTo>
                  <a:lnTo>
                    <a:pt x="377" y="348"/>
                  </a:lnTo>
                  <a:lnTo>
                    <a:pt x="364" y="337"/>
                  </a:lnTo>
                  <a:lnTo>
                    <a:pt x="348" y="330"/>
                  </a:lnTo>
                  <a:lnTo>
                    <a:pt x="330" y="328"/>
                  </a:lnTo>
                  <a:close/>
                  <a:moveTo>
                    <a:pt x="1916" y="197"/>
                  </a:moveTo>
                  <a:lnTo>
                    <a:pt x="1900" y="200"/>
                  </a:lnTo>
                  <a:lnTo>
                    <a:pt x="1884" y="206"/>
                  </a:lnTo>
                  <a:lnTo>
                    <a:pt x="1870" y="216"/>
                  </a:lnTo>
                  <a:lnTo>
                    <a:pt x="1860" y="230"/>
                  </a:lnTo>
                  <a:lnTo>
                    <a:pt x="1853" y="246"/>
                  </a:lnTo>
                  <a:lnTo>
                    <a:pt x="1851" y="262"/>
                  </a:lnTo>
                  <a:lnTo>
                    <a:pt x="1853" y="280"/>
                  </a:lnTo>
                  <a:lnTo>
                    <a:pt x="1860" y="296"/>
                  </a:lnTo>
                  <a:lnTo>
                    <a:pt x="1870" y="309"/>
                  </a:lnTo>
                  <a:lnTo>
                    <a:pt x="1884" y="320"/>
                  </a:lnTo>
                  <a:lnTo>
                    <a:pt x="1900" y="326"/>
                  </a:lnTo>
                  <a:lnTo>
                    <a:pt x="1916" y="328"/>
                  </a:lnTo>
                  <a:lnTo>
                    <a:pt x="1934" y="326"/>
                  </a:lnTo>
                  <a:lnTo>
                    <a:pt x="1950" y="320"/>
                  </a:lnTo>
                  <a:lnTo>
                    <a:pt x="1964" y="309"/>
                  </a:lnTo>
                  <a:lnTo>
                    <a:pt x="1974" y="296"/>
                  </a:lnTo>
                  <a:lnTo>
                    <a:pt x="1981" y="280"/>
                  </a:lnTo>
                  <a:lnTo>
                    <a:pt x="1983" y="262"/>
                  </a:lnTo>
                  <a:lnTo>
                    <a:pt x="1981" y="246"/>
                  </a:lnTo>
                  <a:lnTo>
                    <a:pt x="1974" y="230"/>
                  </a:lnTo>
                  <a:lnTo>
                    <a:pt x="1964" y="216"/>
                  </a:lnTo>
                  <a:lnTo>
                    <a:pt x="1950" y="206"/>
                  </a:lnTo>
                  <a:lnTo>
                    <a:pt x="1934" y="200"/>
                  </a:lnTo>
                  <a:lnTo>
                    <a:pt x="1916" y="197"/>
                  </a:lnTo>
                  <a:close/>
                  <a:moveTo>
                    <a:pt x="859" y="197"/>
                  </a:moveTo>
                  <a:lnTo>
                    <a:pt x="841" y="200"/>
                  </a:lnTo>
                  <a:lnTo>
                    <a:pt x="826" y="206"/>
                  </a:lnTo>
                  <a:lnTo>
                    <a:pt x="813" y="216"/>
                  </a:lnTo>
                  <a:lnTo>
                    <a:pt x="803" y="230"/>
                  </a:lnTo>
                  <a:lnTo>
                    <a:pt x="795" y="246"/>
                  </a:lnTo>
                  <a:lnTo>
                    <a:pt x="793" y="262"/>
                  </a:lnTo>
                  <a:lnTo>
                    <a:pt x="795" y="280"/>
                  </a:lnTo>
                  <a:lnTo>
                    <a:pt x="803" y="296"/>
                  </a:lnTo>
                  <a:lnTo>
                    <a:pt x="813" y="309"/>
                  </a:lnTo>
                  <a:lnTo>
                    <a:pt x="826" y="320"/>
                  </a:lnTo>
                  <a:lnTo>
                    <a:pt x="841" y="326"/>
                  </a:lnTo>
                  <a:lnTo>
                    <a:pt x="859" y="328"/>
                  </a:lnTo>
                  <a:lnTo>
                    <a:pt x="877" y="326"/>
                  </a:lnTo>
                  <a:lnTo>
                    <a:pt x="893" y="320"/>
                  </a:lnTo>
                  <a:lnTo>
                    <a:pt x="906" y="309"/>
                  </a:lnTo>
                  <a:lnTo>
                    <a:pt x="916" y="296"/>
                  </a:lnTo>
                  <a:lnTo>
                    <a:pt x="922" y="280"/>
                  </a:lnTo>
                  <a:lnTo>
                    <a:pt x="926" y="262"/>
                  </a:lnTo>
                  <a:lnTo>
                    <a:pt x="922" y="246"/>
                  </a:lnTo>
                  <a:lnTo>
                    <a:pt x="916" y="230"/>
                  </a:lnTo>
                  <a:lnTo>
                    <a:pt x="906" y="216"/>
                  </a:lnTo>
                  <a:lnTo>
                    <a:pt x="893" y="206"/>
                  </a:lnTo>
                  <a:lnTo>
                    <a:pt x="877" y="200"/>
                  </a:lnTo>
                  <a:lnTo>
                    <a:pt x="859" y="197"/>
                  </a:lnTo>
                  <a:close/>
                  <a:moveTo>
                    <a:pt x="66" y="0"/>
                  </a:moveTo>
                  <a:lnTo>
                    <a:pt x="2843" y="0"/>
                  </a:lnTo>
                  <a:lnTo>
                    <a:pt x="2860" y="2"/>
                  </a:lnTo>
                  <a:lnTo>
                    <a:pt x="2876" y="9"/>
                  </a:lnTo>
                  <a:lnTo>
                    <a:pt x="2889" y="19"/>
                  </a:lnTo>
                  <a:lnTo>
                    <a:pt x="2900" y="33"/>
                  </a:lnTo>
                  <a:lnTo>
                    <a:pt x="2906" y="48"/>
                  </a:lnTo>
                  <a:lnTo>
                    <a:pt x="2908" y="66"/>
                  </a:lnTo>
                  <a:lnTo>
                    <a:pt x="2908" y="591"/>
                  </a:lnTo>
                  <a:lnTo>
                    <a:pt x="2906" y="608"/>
                  </a:lnTo>
                  <a:lnTo>
                    <a:pt x="2900" y="623"/>
                  </a:lnTo>
                  <a:lnTo>
                    <a:pt x="2889" y="637"/>
                  </a:lnTo>
                  <a:lnTo>
                    <a:pt x="2876" y="647"/>
                  </a:lnTo>
                  <a:lnTo>
                    <a:pt x="2860" y="653"/>
                  </a:lnTo>
                  <a:lnTo>
                    <a:pt x="2843" y="657"/>
                  </a:lnTo>
                  <a:lnTo>
                    <a:pt x="66" y="657"/>
                  </a:lnTo>
                  <a:lnTo>
                    <a:pt x="48" y="653"/>
                  </a:lnTo>
                  <a:lnTo>
                    <a:pt x="33" y="647"/>
                  </a:lnTo>
                  <a:lnTo>
                    <a:pt x="19" y="637"/>
                  </a:lnTo>
                  <a:lnTo>
                    <a:pt x="8" y="623"/>
                  </a:lnTo>
                  <a:lnTo>
                    <a:pt x="2" y="608"/>
                  </a:lnTo>
                  <a:lnTo>
                    <a:pt x="0" y="591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3" y="9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6" name="Group 985"/>
          <p:cNvGrpSpPr/>
          <p:nvPr/>
        </p:nvGrpSpPr>
        <p:grpSpPr>
          <a:xfrm>
            <a:off x="669139" y="3482975"/>
            <a:ext cx="554037" cy="504825"/>
            <a:chOff x="655638" y="3482975"/>
            <a:chExt cx="554037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4" name="Freeform 292"/>
            <p:cNvSpPr>
              <a:spLocks/>
            </p:cNvSpPr>
            <p:nvPr/>
          </p:nvSpPr>
          <p:spPr bwMode="auto">
            <a:xfrm>
              <a:off x="874713" y="3578225"/>
              <a:ext cx="38100" cy="117475"/>
            </a:xfrm>
            <a:custGeom>
              <a:avLst/>
              <a:gdLst>
                <a:gd name="T0" fmla="*/ 138 w 246"/>
                <a:gd name="T1" fmla="*/ 2 h 732"/>
                <a:gd name="T2" fmla="*/ 165 w 246"/>
                <a:gd name="T3" fmla="*/ 18 h 732"/>
                <a:gd name="T4" fmla="*/ 210 w 246"/>
                <a:gd name="T5" fmla="*/ 77 h 732"/>
                <a:gd name="T6" fmla="*/ 237 w 246"/>
                <a:gd name="T7" fmla="*/ 143 h 732"/>
                <a:gd name="T8" fmla="*/ 246 w 246"/>
                <a:gd name="T9" fmla="*/ 213 h 732"/>
                <a:gd name="T10" fmla="*/ 237 w 246"/>
                <a:gd name="T11" fmla="*/ 283 h 732"/>
                <a:gd name="T12" fmla="*/ 210 w 246"/>
                <a:gd name="T13" fmla="*/ 350 h 732"/>
                <a:gd name="T14" fmla="*/ 165 w 246"/>
                <a:gd name="T15" fmla="*/ 408 h 732"/>
                <a:gd name="T16" fmla="*/ 137 w 246"/>
                <a:gd name="T17" fmla="*/ 448 h 732"/>
                <a:gd name="T18" fmla="*/ 122 w 246"/>
                <a:gd name="T19" fmla="*/ 495 h 732"/>
                <a:gd name="T20" fmla="*/ 123 w 246"/>
                <a:gd name="T21" fmla="*/ 550 h 732"/>
                <a:gd name="T22" fmla="*/ 145 w 246"/>
                <a:gd name="T23" fmla="*/ 606 h 732"/>
                <a:gd name="T24" fmla="*/ 175 w 246"/>
                <a:gd name="T25" fmla="*/ 642 h 732"/>
                <a:gd name="T26" fmla="*/ 183 w 246"/>
                <a:gd name="T27" fmla="*/ 672 h 732"/>
                <a:gd name="T28" fmla="*/ 175 w 246"/>
                <a:gd name="T29" fmla="*/ 702 h 732"/>
                <a:gd name="T30" fmla="*/ 153 w 246"/>
                <a:gd name="T31" fmla="*/ 725 h 732"/>
                <a:gd name="T32" fmla="*/ 123 w 246"/>
                <a:gd name="T33" fmla="*/ 732 h 732"/>
                <a:gd name="T34" fmla="*/ 93 w 246"/>
                <a:gd name="T35" fmla="*/ 725 h 732"/>
                <a:gd name="T36" fmla="*/ 56 w 246"/>
                <a:gd name="T37" fmla="*/ 687 h 732"/>
                <a:gd name="T38" fmla="*/ 20 w 246"/>
                <a:gd name="T39" fmla="*/ 625 h 732"/>
                <a:gd name="T40" fmla="*/ 2 w 246"/>
                <a:gd name="T41" fmla="*/ 556 h 732"/>
                <a:gd name="T42" fmla="*/ 2 w 246"/>
                <a:gd name="T43" fmla="*/ 483 h 732"/>
                <a:gd name="T44" fmla="*/ 20 w 246"/>
                <a:gd name="T45" fmla="*/ 414 h 732"/>
                <a:gd name="T46" fmla="*/ 56 w 246"/>
                <a:gd name="T47" fmla="*/ 352 h 732"/>
                <a:gd name="T48" fmla="*/ 98 w 246"/>
                <a:gd name="T49" fmla="*/ 303 h 732"/>
                <a:gd name="T50" fmla="*/ 122 w 246"/>
                <a:gd name="T51" fmla="*/ 253 h 732"/>
                <a:gd name="T52" fmla="*/ 126 w 246"/>
                <a:gd name="T53" fmla="*/ 200 h 732"/>
                <a:gd name="T54" fmla="*/ 112 w 246"/>
                <a:gd name="T55" fmla="*/ 148 h 732"/>
                <a:gd name="T56" fmla="*/ 80 w 246"/>
                <a:gd name="T57" fmla="*/ 103 h 732"/>
                <a:gd name="T58" fmla="*/ 65 w 246"/>
                <a:gd name="T59" fmla="*/ 75 h 732"/>
                <a:gd name="T60" fmla="*/ 65 w 246"/>
                <a:gd name="T61" fmla="*/ 45 h 732"/>
                <a:gd name="T62" fmla="*/ 80 w 246"/>
                <a:gd name="T63" fmla="*/ 18 h 732"/>
                <a:gd name="T64" fmla="*/ 108 w 246"/>
                <a:gd name="T65" fmla="*/ 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732">
                  <a:moveTo>
                    <a:pt x="123" y="0"/>
                  </a:moveTo>
                  <a:lnTo>
                    <a:pt x="138" y="2"/>
                  </a:lnTo>
                  <a:lnTo>
                    <a:pt x="153" y="8"/>
                  </a:lnTo>
                  <a:lnTo>
                    <a:pt x="165" y="18"/>
                  </a:lnTo>
                  <a:lnTo>
                    <a:pt x="190" y="46"/>
                  </a:lnTo>
                  <a:lnTo>
                    <a:pt x="210" y="77"/>
                  </a:lnTo>
                  <a:lnTo>
                    <a:pt x="226" y="109"/>
                  </a:lnTo>
                  <a:lnTo>
                    <a:pt x="237" y="143"/>
                  </a:lnTo>
                  <a:lnTo>
                    <a:pt x="244" y="178"/>
                  </a:lnTo>
                  <a:lnTo>
                    <a:pt x="246" y="213"/>
                  </a:lnTo>
                  <a:lnTo>
                    <a:pt x="244" y="248"/>
                  </a:lnTo>
                  <a:lnTo>
                    <a:pt x="237" y="283"/>
                  </a:lnTo>
                  <a:lnTo>
                    <a:pt x="226" y="317"/>
                  </a:lnTo>
                  <a:lnTo>
                    <a:pt x="210" y="350"/>
                  </a:lnTo>
                  <a:lnTo>
                    <a:pt x="190" y="381"/>
                  </a:lnTo>
                  <a:lnTo>
                    <a:pt x="165" y="408"/>
                  </a:lnTo>
                  <a:lnTo>
                    <a:pt x="149" y="428"/>
                  </a:lnTo>
                  <a:lnTo>
                    <a:pt x="137" y="448"/>
                  </a:lnTo>
                  <a:lnTo>
                    <a:pt x="127" y="470"/>
                  </a:lnTo>
                  <a:lnTo>
                    <a:pt x="122" y="495"/>
                  </a:lnTo>
                  <a:lnTo>
                    <a:pt x="119" y="519"/>
                  </a:lnTo>
                  <a:lnTo>
                    <a:pt x="123" y="550"/>
                  </a:lnTo>
                  <a:lnTo>
                    <a:pt x="131" y="579"/>
                  </a:lnTo>
                  <a:lnTo>
                    <a:pt x="145" y="606"/>
                  </a:lnTo>
                  <a:lnTo>
                    <a:pt x="165" y="629"/>
                  </a:lnTo>
                  <a:lnTo>
                    <a:pt x="175" y="642"/>
                  </a:lnTo>
                  <a:lnTo>
                    <a:pt x="180" y="657"/>
                  </a:lnTo>
                  <a:lnTo>
                    <a:pt x="183" y="672"/>
                  </a:lnTo>
                  <a:lnTo>
                    <a:pt x="180" y="687"/>
                  </a:lnTo>
                  <a:lnTo>
                    <a:pt x="175" y="702"/>
                  </a:lnTo>
                  <a:lnTo>
                    <a:pt x="165" y="715"/>
                  </a:lnTo>
                  <a:lnTo>
                    <a:pt x="153" y="725"/>
                  </a:lnTo>
                  <a:lnTo>
                    <a:pt x="138" y="730"/>
                  </a:lnTo>
                  <a:lnTo>
                    <a:pt x="123" y="732"/>
                  </a:lnTo>
                  <a:lnTo>
                    <a:pt x="108" y="730"/>
                  </a:lnTo>
                  <a:lnTo>
                    <a:pt x="93" y="725"/>
                  </a:lnTo>
                  <a:lnTo>
                    <a:pt x="80" y="715"/>
                  </a:lnTo>
                  <a:lnTo>
                    <a:pt x="56" y="687"/>
                  </a:lnTo>
                  <a:lnTo>
                    <a:pt x="36" y="657"/>
                  </a:lnTo>
                  <a:lnTo>
                    <a:pt x="20" y="625"/>
                  </a:lnTo>
                  <a:lnTo>
                    <a:pt x="8" y="591"/>
                  </a:lnTo>
                  <a:lnTo>
                    <a:pt x="2" y="556"/>
                  </a:lnTo>
                  <a:lnTo>
                    <a:pt x="0" y="519"/>
                  </a:lnTo>
                  <a:lnTo>
                    <a:pt x="2" y="483"/>
                  </a:lnTo>
                  <a:lnTo>
                    <a:pt x="8" y="448"/>
                  </a:lnTo>
                  <a:lnTo>
                    <a:pt x="20" y="414"/>
                  </a:lnTo>
                  <a:lnTo>
                    <a:pt x="36" y="382"/>
                  </a:lnTo>
                  <a:lnTo>
                    <a:pt x="56" y="352"/>
                  </a:lnTo>
                  <a:lnTo>
                    <a:pt x="80" y="324"/>
                  </a:lnTo>
                  <a:lnTo>
                    <a:pt x="98" y="303"/>
                  </a:lnTo>
                  <a:lnTo>
                    <a:pt x="112" y="278"/>
                  </a:lnTo>
                  <a:lnTo>
                    <a:pt x="122" y="253"/>
                  </a:lnTo>
                  <a:lnTo>
                    <a:pt x="126" y="227"/>
                  </a:lnTo>
                  <a:lnTo>
                    <a:pt x="126" y="200"/>
                  </a:lnTo>
                  <a:lnTo>
                    <a:pt x="122" y="173"/>
                  </a:lnTo>
                  <a:lnTo>
                    <a:pt x="112" y="148"/>
                  </a:lnTo>
                  <a:lnTo>
                    <a:pt x="98" y="124"/>
                  </a:lnTo>
                  <a:lnTo>
                    <a:pt x="80" y="103"/>
                  </a:lnTo>
                  <a:lnTo>
                    <a:pt x="70" y="90"/>
                  </a:lnTo>
                  <a:lnTo>
                    <a:pt x="65" y="75"/>
                  </a:lnTo>
                  <a:lnTo>
                    <a:pt x="63" y="60"/>
                  </a:lnTo>
                  <a:lnTo>
                    <a:pt x="65" y="45"/>
                  </a:lnTo>
                  <a:lnTo>
                    <a:pt x="70" y="31"/>
                  </a:lnTo>
                  <a:lnTo>
                    <a:pt x="80" y="18"/>
                  </a:lnTo>
                  <a:lnTo>
                    <a:pt x="93" y="8"/>
                  </a:lnTo>
                  <a:lnTo>
                    <a:pt x="108" y="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93"/>
            <p:cNvSpPr>
              <a:spLocks/>
            </p:cNvSpPr>
            <p:nvPr/>
          </p:nvSpPr>
          <p:spPr bwMode="auto">
            <a:xfrm>
              <a:off x="769938" y="3578225"/>
              <a:ext cx="39687" cy="117475"/>
            </a:xfrm>
            <a:custGeom>
              <a:avLst/>
              <a:gdLst>
                <a:gd name="T0" fmla="*/ 139 w 247"/>
                <a:gd name="T1" fmla="*/ 2 h 732"/>
                <a:gd name="T2" fmla="*/ 166 w 247"/>
                <a:gd name="T3" fmla="*/ 18 h 732"/>
                <a:gd name="T4" fmla="*/ 211 w 247"/>
                <a:gd name="T5" fmla="*/ 77 h 732"/>
                <a:gd name="T6" fmla="*/ 237 w 247"/>
                <a:gd name="T7" fmla="*/ 143 h 732"/>
                <a:gd name="T8" fmla="*/ 247 w 247"/>
                <a:gd name="T9" fmla="*/ 213 h 732"/>
                <a:gd name="T10" fmla="*/ 237 w 247"/>
                <a:gd name="T11" fmla="*/ 283 h 732"/>
                <a:gd name="T12" fmla="*/ 211 w 247"/>
                <a:gd name="T13" fmla="*/ 350 h 732"/>
                <a:gd name="T14" fmla="*/ 166 w 247"/>
                <a:gd name="T15" fmla="*/ 408 h 732"/>
                <a:gd name="T16" fmla="*/ 132 w 247"/>
                <a:gd name="T17" fmla="*/ 460 h 732"/>
                <a:gd name="T18" fmla="*/ 120 w 247"/>
                <a:gd name="T19" fmla="*/ 519 h 732"/>
                <a:gd name="T20" fmla="*/ 132 w 247"/>
                <a:gd name="T21" fmla="*/ 579 h 732"/>
                <a:gd name="T22" fmla="*/ 166 w 247"/>
                <a:gd name="T23" fmla="*/ 629 h 732"/>
                <a:gd name="T24" fmla="*/ 182 w 247"/>
                <a:gd name="T25" fmla="*/ 657 h 732"/>
                <a:gd name="T26" fmla="*/ 182 w 247"/>
                <a:gd name="T27" fmla="*/ 687 h 732"/>
                <a:gd name="T28" fmla="*/ 166 w 247"/>
                <a:gd name="T29" fmla="*/ 715 h 732"/>
                <a:gd name="T30" fmla="*/ 139 w 247"/>
                <a:gd name="T31" fmla="*/ 730 h 732"/>
                <a:gd name="T32" fmla="*/ 108 w 247"/>
                <a:gd name="T33" fmla="*/ 730 h 732"/>
                <a:gd name="T34" fmla="*/ 81 w 247"/>
                <a:gd name="T35" fmla="*/ 715 h 732"/>
                <a:gd name="T36" fmla="*/ 37 w 247"/>
                <a:gd name="T37" fmla="*/ 657 h 732"/>
                <a:gd name="T38" fmla="*/ 10 w 247"/>
                <a:gd name="T39" fmla="*/ 591 h 732"/>
                <a:gd name="T40" fmla="*/ 0 w 247"/>
                <a:gd name="T41" fmla="*/ 519 h 732"/>
                <a:gd name="T42" fmla="*/ 10 w 247"/>
                <a:gd name="T43" fmla="*/ 448 h 732"/>
                <a:gd name="T44" fmla="*/ 37 w 247"/>
                <a:gd name="T45" fmla="*/ 382 h 732"/>
                <a:gd name="T46" fmla="*/ 81 w 247"/>
                <a:gd name="T47" fmla="*/ 324 h 732"/>
                <a:gd name="T48" fmla="*/ 112 w 247"/>
                <a:gd name="T49" fmla="*/ 278 h 732"/>
                <a:gd name="T50" fmla="*/ 126 w 247"/>
                <a:gd name="T51" fmla="*/ 227 h 732"/>
                <a:gd name="T52" fmla="*/ 122 w 247"/>
                <a:gd name="T53" fmla="*/ 173 h 732"/>
                <a:gd name="T54" fmla="*/ 99 w 247"/>
                <a:gd name="T55" fmla="*/ 124 h 732"/>
                <a:gd name="T56" fmla="*/ 72 w 247"/>
                <a:gd name="T57" fmla="*/ 90 h 732"/>
                <a:gd name="T58" fmla="*/ 63 w 247"/>
                <a:gd name="T59" fmla="*/ 60 h 732"/>
                <a:gd name="T60" fmla="*/ 72 w 247"/>
                <a:gd name="T61" fmla="*/ 31 h 732"/>
                <a:gd name="T62" fmla="*/ 94 w 247"/>
                <a:gd name="T63" fmla="*/ 8 h 732"/>
                <a:gd name="T64" fmla="*/ 124 w 247"/>
                <a:gd name="T6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732">
                  <a:moveTo>
                    <a:pt x="124" y="0"/>
                  </a:moveTo>
                  <a:lnTo>
                    <a:pt x="139" y="2"/>
                  </a:lnTo>
                  <a:lnTo>
                    <a:pt x="153" y="8"/>
                  </a:lnTo>
                  <a:lnTo>
                    <a:pt x="166" y="18"/>
                  </a:lnTo>
                  <a:lnTo>
                    <a:pt x="190" y="46"/>
                  </a:lnTo>
                  <a:lnTo>
                    <a:pt x="211" y="77"/>
                  </a:lnTo>
                  <a:lnTo>
                    <a:pt x="227" y="109"/>
                  </a:lnTo>
                  <a:lnTo>
                    <a:pt x="237" y="143"/>
                  </a:lnTo>
                  <a:lnTo>
                    <a:pt x="245" y="178"/>
                  </a:lnTo>
                  <a:lnTo>
                    <a:pt x="247" y="213"/>
                  </a:lnTo>
                  <a:lnTo>
                    <a:pt x="245" y="248"/>
                  </a:lnTo>
                  <a:lnTo>
                    <a:pt x="237" y="283"/>
                  </a:lnTo>
                  <a:lnTo>
                    <a:pt x="227" y="317"/>
                  </a:lnTo>
                  <a:lnTo>
                    <a:pt x="211" y="350"/>
                  </a:lnTo>
                  <a:lnTo>
                    <a:pt x="190" y="381"/>
                  </a:lnTo>
                  <a:lnTo>
                    <a:pt x="166" y="408"/>
                  </a:lnTo>
                  <a:lnTo>
                    <a:pt x="147" y="433"/>
                  </a:lnTo>
                  <a:lnTo>
                    <a:pt x="132" y="460"/>
                  </a:lnTo>
                  <a:lnTo>
                    <a:pt x="123" y="488"/>
                  </a:lnTo>
                  <a:lnTo>
                    <a:pt x="120" y="519"/>
                  </a:lnTo>
                  <a:lnTo>
                    <a:pt x="123" y="550"/>
                  </a:lnTo>
                  <a:lnTo>
                    <a:pt x="132" y="579"/>
                  </a:lnTo>
                  <a:lnTo>
                    <a:pt x="147" y="606"/>
                  </a:lnTo>
                  <a:lnTo>
                    <a:pt x="166" y="629"/>
                  </a:lnTo>
                  <a:lnTo>
                    <a:pt x="176" y="642"/>
                  </a:lnTo>
                  <a:lnTo>
                    <a:pt x="182" y="657"/>
                  </a:lnTo>
                  <a:lnTo>
                    <a:pt x="184" y="672"/>
                  </a:lnTo>
                  <a:lnTo>
                    <a:pt x="182" y="687"/>
                  </a:lnTo>
                  <a:lnTo>
                    <a:pt x="176" y="702"/>
                  </a:lnTo>
                  <a:lnTo>
                    <a:pt x="166" y="715"/>
                  </a:lnTo>
                  <a:lnTo>
                    <a:pt x="153" y="725"/>
                  </a:lnTo>
                  <a:lnTo>
                    <a:pt x="139" y="730"/>
                  </a:lnTo>
                  <a:lnTo>
                    <a:pt x="124" y="732"/>
                  </a:lnTo>
                  <a:lnTo>
                    <a:pt x="108" y="730"/>
                  </a:lnTo>
                  <a:lnTo>
                    <a:pt x="94" y="725"/>
                  </a:lnTo>
                  <a:lnTo>
                    <a:pt x="81" y="715"/>
                  </a:lnTo>
                  <a:lnTo>
                    <a:pt x="57" y="687"/>
                  </a:lnTo>
                  <a:lnTo>
                    <a:pt x="37" y="657"/>
                  </a:lnTo>
                  <a:lnTo>
                    <a:pt x="21" y="625"/>
                  </a:lnTo>
                  <a:lnTo>
                    <a:pt x="10" y="591"/>
                  </a:lnTo>
                  <a:lnTo>
                    <a:pt x="2" y="556"/>
                  </a:lnTo>
                  <a:lnTo>
                    <a:pt x="0" y="519"/>
                  </a:lnTo>
                  <a:lnTo>
                    <a:pt x="2" y="483"/>
                  </a:lnTo>
                  <a:lnTo>
                    <a:pt x="10" y="448"/>
                  </a:lnTo>
                  <a:lnTo>
                    <a:pt x="21" y="414"/>
                  </a:lnTo>
                  <a:lnTo>
                    <a:pt x="37" y="382"/>
                  </a:lnTo>
                  <a:lnTo>
                    <a:pt x="57" y="352"/>
                  </a:lnTo>
                  <a:lnTo>
                    <a:pt x="81" y="324"/>
                  </a:lnTo>
                  <a:lnTo>
                    <a:pt x="99" y="303"/>
                  </a:lnTo>
                  <a:lnTo>
                    <a:pt x="112" y="278"/>
                  </a:lnTo>
                  <a:lnTo>
                    <a:pt x="122" y="253"/>
                  </a:lnTo>
                  <a:lnTo>
                    <a:pt x="126" y="227"/>
                  </a:lnTo>
                  <a:lnTo>
                    <a:pt x="126" y="200"/>
                  </a:lnTo>
                  <a:lnTo>
                    <a:pt x="122" y="173"/>
                  </a:lnTo>
                  <a:lnTo>
                    <a:pt x="112" y="148"/>
                  </a:lnTo>
                  <a:lnTo>
                    <a:pt x="99" y="124"/>
                  </a:lnTo>
                  <a:lnTo>
                    <a:pt x="81" y="103"/>
                  </a:lnTo>
                  <a:lnTo>
                    <a:pt x="72" y="90"/>
                  </a:lnTo>
                  <a:lnTo>
                    <a:pt x="65" y="75"/>
                  </a:lnTo>
                  <a:lnTo>
                    <a:pt x="63" y="60"/>
                  </a:lnTo>
                  <a:lnTo>
                    <a:pt x="65" y="45"/>
                  </a:lnTo>
                  <a:lnTo>
                    <a:pt x="72" y="31"/>
                  </a:lnTo>
                  <a:lnTo>
                    <a:pt x="81" y="18"/>
                  </a:lnTo>
                  <a:lnTo>
                    <a:pt x="94" y="8"/>
                  </a:lnTo>
                  <a:lnTo>
                    <a:pt x="108" y="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94"/>
            <p:cNvSpPr>
              <a:spLocks/>
            </p:cNvSpPr>
            <p:nvPr/>
          </p:nvSpPr>
          <p:spPr bwMode="auto">
            <a:xfrm>
              <a:off x="827088" y="3549650"/>
              <a:ext cx="38100" cy="117475"/>
            </a:xfrm>
            <a:custGeom>
              <a:avLst/>
              <a:gdLst>
                <a:gd name="T0" fmla="*/ 138 w 247"/>
                <a:gd name="T1" fmla="*/ 2 h 733"/>
                <a:gd name="T2" fmla="*/ 166 w 247"/>
                <a:gd name="T3" fmla="*/ 18 h 733"/>
                <a:gd name="T4" fmla="*/ 211 w 247"/>
                <a:gd name="T5" fmla="*/ 77 h 733"/>
                <a:gd name="T6" fmla="*/ 238 w 247"/>
                <a:gd name="T7" fmla="*/ 143 h 733"/>
                <a:gd name="T8" fmla="*/ 247 w 247"/>
                <a:gd name="T9" fmla="*/ 213 h 733"/>
                <a:gd name="T10" fmla="*/ 238 w 247"/>
                <a:gd name="T11" fmla="*/ 284 h 733"/>
                <a:gd name="T12" fmla="*/ 211 w 247"/>
                <a:gd name="T13" fmla="*/ 350 h 733"/>
                <a:gd name="T14" fmla="*/ 166 w 247"/>
                <a:gd name="T15" fmla="*/ 409 h 733"/>
                <a:gd name="T16" fmla="*/ 137 w 247"/>
                <a:gd name="T17" fmla="*/ 448 h 733"/>
                <a:gd name="T18" fmla="*/ 122 w 247"/>
                <a:gd name="T19" fmla="*/ 494 h 733"/>
                <a:gd name="T20" fmla="*/ 123 w 247"/>
                <a:gd name="T21" fmla="*/ 550 h 733"/>
                <a:gd name="T22" fmla="*/ 147 w 247"/>
                <a:gd name="T23" fmla="*/ 606 h 733"/>
                <a:gd name="T24" fmla="*/ 175 w 247"/>
                <a:gd name="T25" fmla="*/ 643 h 733"/>
                <a:gd name="T26" fmla="*/ 183 w 247"/>
                <a:gd name="T27" fmla="*/ 673 h 733"/>
                <a:gd name="T28" fmla="*/ 175 w 247"/>
                <a:gd name="T29" fmla="*/ 702 h 733"/>
                <a:gd name="T30" fmla="*/ 153 w 247"/>
                <a:gd name="T31" fmla="*/ 724 h 733"/>
                <a:gd name="T32" fmla="*/ 123 w 247"/>
                <a:gd name="T33" fmla="*/ 733 h 733"/>
                <a:gd name="T34" fmla="*/ 94 w 247"/>
                <a:gd name="T35" fmla="*/ 724 h 733"/>
                <a:gd name="T36" fmla="*/ 57 w 247"/>
                <a:gd name="T37" fmla="*/ 687 h 733"/>
                <a:gd name="T38" fmla="*/ 20 w 247"/>
                <a:gd name="T39" fmla="*/ 625 h 733"/>
                <a:gd name="T40" fmla="*/ 2 w 247"/>
                <a:gd name="T41" fmla="*/ 555 h 733"/>
                <a:gd name="T42" fmla="*/ 2 w 247"/>
                <a:gd name="T43" fmla="*/ 483 h 733"/>
                <a:gd name="T44" fmla="*/ 20 w 247"/>
                <a:gd name="T45" fmla="*/ 413 h 733"/>
                <a:gd name="T46" fmla="*/ 57 w 247"/>
                <a:gd name="T47" fmla="*/ 351 h 733"/>
                <a:gd name="T48" fmla="*/ 100 w 247"/>
                <a:gd name="T49" fmla="*/ 302 h 733"/>
                <a:gd name="T50" fmla="*/ 122 w 247"/>
                <a:gd name="T51" fmla="*/ 253 h 733"/>
                <a:gd name="T52" fmla="*/ 126 w 247"/>
                <a:gd name="T53" fmla="*/ 199 h 733"/>
                <a:gd name="T54" fmla="*/ 112 w 247"/>
                <a:gd name="T55" fmla="*/ 148 h 733"/>
                <a:gd name="T56" fmla="*/ 81 w 247"/>
                <a:gd name="T57" fmla="*/ 102 h 733"/>
                <a:gd name="T58" fmla="*/ 65 w 247"/>
                <a:gd name="T59" fmla="*/ 75 h 733"/>
                <a:gd name="T60" fmla="*/ 65 w 247"/>
                <a:gd name="T61" fmla="*/ 45 h 733"/>
                <a:gd name="T62" fmla="*/ 81 w 247"/>
                <a:gd name="T63" fmla="*/ 18 h 733"/>
                <a:gd name="T64" fmla="*/ 108 w 247"/>
                <a:gd name="T65" fmla="*/ 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733">
                  <a:moveTo>
                    <a:pt x="123" y="0"/>
                  </a:moveTo>
                  <a:lnTo>
                    <a:pt x="138" y="2"/>
                  </a:lnTo>
                  <a:lnTo>
                    <a:pt x="153" y="8"/>
                  </a:lnTo>
                  <a:lnTo>
                    <a:pt x="166" y="18"/>
                  </a:lnTo>
                  <a:lnTo>
                    <a:pt x="190" y="46"/>
                  </a:lnTo>
                  <a:lnTo>
                    <a:pt x="211" y="77"/>
                  </a:lnTo>
                  <a:lnTo>
                    <a:pt x="227" y="109"/>
                  </a:lnTo>
                  <a:lnTo>
                    <a:pt x="238" y="143"/>
                  </a:lnTo>
                  <a:lnTo>
                    <a:pt x="244" y="178"/>
                  </a:lnTo>
                  <a:lnTo>
                    <a:pt x="247" y="213"/>
                  </a:lnTo>
                  <a:lnTo>
                    <a:pt x="244" y="249"/>
                  </a:lnTo>
                  <a:lnTo>
                    <a:pt x="238" y="284"/>
                  </a:lnTo>
                  <a:lnTo>
                    <a:pt x="227" y="317"/>
                  </a:lnTo>
                  <a:lnTo>
                    <a:pt x="211" y="350"/>
                  </a:lnTo>
                  <a:lnTo>
                    <a:pt x="190" y="380"/>
                  </a:lnTo>
                  <a:lnTo>
                    <a:pt x="166" y="409"/>
                  </a:lnTo>
                  <a:lnTo>
                    <a:pt x="150" y="427"/>
                  </a:lnTo>
                  <a:lnTo>
                    <a:pt x="137" y="448"/>
                  </a:lnTo>
                  <a:lnTo>
                    <a:pt x="127" y="471"/>
                  </a:lnTo>
                  <a:lnTo>
                    <a:pt x="122" y="494"/>
                  </a:lnTo>
                  <a:lnTo>
                    <a:pt x="120" y="519"/>
                  </a:lnTo>
                  <a:lnTo>
                    <a:pt x="123" y="550"/>
                  </a:lnTo>
                  <a:lnTo>
                    <a:pt x="132" y="579"/>
                  </a:lnTo>
                  <a:lnTo>
                    <a:pt x="147" y="606"/>
                  </a:lnTo>
                  <a:lnTo>
                    <a:pt x="166" y="630"/>
                  </a:lnTo>
                  <a:lnTo>
                    <a:pt x="175" y="643"/>
                  </a:lnTo>
                  <a:lnTo>
                    <a:pt x="182" y="657"/>
                  </a:lnTo>
                  <a:lnTo>
                    <a:pt x="183" y="673"/>
                  </a:lnTo>
                  <a:lnTo>
                    <a:pt x="182" y="688"/>
                  </a:lnTo>
                  <a:lnTo>
                    <a:pt x="175" y="702"/>
                  </a:lnTo>
                  <a:lnTo>
                    <a:pt x="166" y="714"/>
                  </a:lnTo>
                  <a:lnTo>
                    <a:pt x="153" y="724"/>
                  </a:lnTo>
                  <a:lnTo>
                    <a:pt x="139" y="730"/>
                  </a:lnTo>
                  <a:lnTo>
                    <a:pt x="123" y="733"/>
                  </a:lnTo>
                  <a:lnTo>
                    <a:pt x="108" y="730"/>
                  </a:lnTo>
                  <a:lnTo>
                    <a:pt x="94" y="724"/>
                  </a:lnTo>
                  <a:lnTo>
                    <a:pt x="81" y="714"/>
                  </a:lnTo>
                  <a:lnTo>
                    <a:pt x="57" y="687"/>
                  </a:lnTo>
                  <a:lnTo>
                    <a:pt x="36" y="657"/>
                  </a:lnTo>
                  <a:lnTo>
                    <a:pt x="20" y="625"/>
                  </a:lnTo>
                  <a:lnTo>
                    <a:pt x="9" y="591"/>
                  </a:lnTo>
                  <a:lnTo>
                    <a:pt x="2" y="555"/>
                  </a:lnTo>
                  <a:lnTo>
                    <a:pt x="0" y="519"/>
                  </a:lnTo>
                  <a:lnTo>
                    <a:pt x="2" y="483"/>
                  </a:lnTo>
                  <a:lnTo>
                    <a:pt x="9" y="447"/>
                  </a:lnTo>
                  <a:lnTo>
                    <a:pt x="20" y="413"/>
                  </a:lnTo>
                  <a:lnTo>
                    <a:pt x="36" y="381"/>
                  </a:lnTo>
                  <a:lnTo>
                    <a:pt x="57" y="351"/>
                  </a:lnTo>
                  <a:lnTo>
                    <a:pt x="81" y="323"/>
                  </a:lnTo>
                  <a:lnTo>
                    <a:pt x="100" y="302"/>
                  </a:lnTo>
                  <a:lnTo>
                    <a:pt x="112" y="278"/>
                  </a:lnTo>
                  <a:lnTo>
                    <a:pt x="122" y="253"/>
                  </a:lnTo>
                  <a:lnTo>
                    <a:pt x="126" y="226"/>
                  </a:lnTo>
                  <a:lnTo>
                    <a:pt x="126" y="199"/>
                  </a:lnTo>
                  <a:lnTo>
                    <a:pt x="122" y="174"/>
                  </a:lnTo>
                  <a:lnTo>
                    <a:pt x="112" y="148"/>
                  </a:lnTo>
                  <a:lnTo>
                    <a:pt x="100" y="125"/>
                  </a:lnTo>
                  <a:lnTo>
                    <a:pt x="81" y="102"/>
                  </a:lnTo>
                  <a:lnTo>
                    <a:pt x="71" y="89"/>
                  </a:lnTo>
                  <a:lnTo>
                    <a:pt x="65" y="75"/>
                  </a:lnTo>
                  <a:lnTo>
                    <a:pt x="63" y="61"/>
                  </a:lnTo>
                  <a:lnTo>
                    <a:pt x="65" y="45"/>
                  </a:lnTo>
                  <a:lnTo>
                    <a:pt x="71" y="31"/>
                  </a:lnTo>
                  <a:lnTo>
                    <a:pt x="81" y="18"/>
                  </a:lnTo>
                  <a:lnTo>
                    <a:pt x="94" y="8"/>
                  </a:lnTo>
                  <a:lnTo>
                    <a:pt x="108" y="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95"/>
            <p:cNvSpPr>
              <a:spLocks noEditPoints="1"/>
            </p:cNvSpPr>
            <p:nvPr/>
          </p:nvSpPr>
          <p:spPr bwMode="auto">
            <a:xfrm>
              <a:off x="655638" y="3482975"/>
              <a:ext cx="554037" cy="504825"/>
            </a:xfrm>
            <a:custGeom>
              <a:avLst/>
              <a:gdLst>
                <a:gd name="T0" fmla="*/ 1996 w 3485"/>
                <a:gd name="T1" fmla="*/ 2907 h 3180"/>
                <a:gd name="T2" fmla="*/ 1603 w 3485"/>
                <a:gd name="T3" fmla="*/ 2976 h 3180"/>
                <a:gd name="T4" fmla="*/ 1743 w 3485"/>
                <a:gd name="T5" fmla="*/ 2340 h 3180"/>
                <a:gd name="T6" fmla="*/ 1505 w 3485"/>
                <a:gd name="T7" fmla="*/ 2491 h 3180"/>
                <a:gd name="T8" fmla="*/ 1666 w 3485"/>
                <a:gd name="T9" fmla="*/ 2692 h 3180"/>
                <a:gd name="T10" fmla="*/ 1956 w 3485"/>
                <a:gd name="T11" fmla="*/ 2604 h 3180"/>
                <a:gd name="T12" fmla="*/ 1885 w 3485"/>
                <a:gd name="T13" fmla="*/ 2375 h 3180"/>
                <a:gd name="T14" fmla="*/ 3110 w 3485"/>
                <a:gd name="T15" fmla="*/ 2539 h 3180"/>
                <a:gd name="T16" fmla="*/ 375 w 3485"/>
                <a:gd name="T17" fmla="*/ 2539 h 3180"/>
                <a:gd name="T18" fmla="*/ 2260 w 3485"/>
                <a:gd name="T19" fmla="*/ 2255 h 3180"/>
                <a:gd name="T20" fmla="*/ 2190 w 3485"/>
                <a:gd name="T21" fmla="*/ 2484 h 3180"/>
                <a:gd name="T22" fmla="*/ 2481 w 3485"/>
                <a:gd name="T23" fmla="*/ 2571 h 3180"/>
                <a:gd name="T24" fmla="*/ 2641 w 3485"/>
                <a:gd name="T25" fmla="*/ 2371 h 3180"/>
                <a:gd name="T26" fmla="*/ 2404 w 3485"/>
                <a:gd name="T27" fmla="*/ 2221 h 3180"/>
                <a:gd name="T28" fmla="*/ 1310 w 3485"/>
                <a:gd name="T29" fmla="*/ 2254 h 3180"/>
                <a:gd name="T30" fmla="*/ 1230 w 3485"/>
                <a:gd name="T31" fmla="*/ 2374 h 3180"/>
                <a:gd name="T32" fmla="*/ 1330 w 3485"/>
                <a:gd name="T33" fmla="*/ 2375 h 3180"/>
                <a:gd name="T34" fmla="*/ 1484 w 3485"/>
                <a:gd name="T35" fmla="*/ 2286 h 3180"/>
                <a:gd name="T36" fmla="*/ 1437 w 3485"/>
                <a:gd name="T37" fmla="*/ 2176 h 3180"/>
                <a:gd name="T38" fmla="*/ 613 w 3485"/>
                <a:gd name="T39" fmla="*/ 2283 h 3180"/>
                <a:gd name="T40" fmla="*/ 730 w 3485"/>
                <a:gd name="T41" fmla="*/ 2501 h 3180"/>
                <a:gd name="T42" fmla="*/ 1035 w 3485"/>
                <a:gd name="T43" fmla="*/ 2447 h 3180"/>
                <a:gd name="T44" fmla="*/ 1012 w 3485"/>
                <a:gd name="T45" fmla="*/ 2212 h 3180"/>
                <a:gd name="T46" fmla="*/ 1814 w 3485"/>
                <a:gd name="T47" fmla="*/ 2121 h 3180"/>
                <a:gd name="T48" fmla="*/ 1861 w 3485"/>
                <a:gd name="T49" fmla="*/ 2236 h 3180"/>
                <a:gd name="T50" fmla="*/ 1996 w 3485"/>
                <a:gd name="T51" fmla="*/ 2312 h 3180"/>
                <a:gd name="T52" fmla="*/ 2086 w 3485"/>
                <a:gd name="T53" fmla="*/ 2236 h 3180"/>
                <a:gd name="T54" fmla="*/ 1949 w 3485"/>
                <a:gd name="T55" fmla="*/ 2146 h 3180"/>
                <a:gd name="T56" fmla="*/ 1409 w 3485"/>
                <a:gd name="T57" fmla="*/ 1941 h 3180"/>
                <a:gd name="T58" fmla="*/ 1456 w 3485"/>
                <a:gd name="T59" fmla="*/ 2055 h 3180"/>
                <a:gd name="T60" fmla="*/ 1590 w 3485"/>
                <a:gd name="T61" fmla="*/ 2132 h 3180"/>
                <a:gd name="T62" fmla="*/ 1679 w 3485"/>
                <a:gd name="T63" fmla="*/ 2055 h 3180"/>
                <a:gd name="T64" fmla="*/ 1543 w 3485"/>
                <a:gd name="T65" fmla="*/ 1967 h 3180"/>
                <a:gd name="T66" fmla="*/ 2653 w 3485"/>
                <a:gd name="T67" fmla="*/ 1880 h 3180"/>
                <a:gd name="T68" fmla="*/ 2536 w 3485"/>
                <a:gd name="T69" fmla="*/ 2098 h 3180"/>
                <a:gd name="T70" fmla="*/ 2804 w 3485"/>
                <a:gd name="T71" fmla="*/ 2219 h 3180"/>
                <a:gd name="T72" fmla="*/ 3005 w 3485"/>
                <a:gd name="T73" fmla="*/ 2040 h 3180"/>
                <a:gd name="T74" fmla="*/ 2804 w 3485"/>
                <a:gd name="T75" fmla="*/ 1863 h 3180"/>
                <a:gd name="T76" fmla="*/ 808 w 3485"/>
                <a:gd name="T77" fmla="*/ 1777 h 3180"/>
                <a:gd name="T78" fmla="*/ 878 w 3485"/>
                <a:gd name="T79" fmla="*/ 2006 h 3180"/>
                <a:gd name="T80" fmla="*/ 1193 w 3485"/>
                <a:gd name="T81" fmla="*/ 1988 h 3180"/>
                <a:gd name="T82" fmla="*/ 1216 w 3485"/>
                <a:gd name="T83" fmla="*/ 1754 h 3180"/>
                <a:gd name="T84" fmla="*/ 2147 w 3485"/>
                <a:gd name="T85" fmla="*/ 1630 h 3180"/>
                <a:gd name="T86" fmla="*/ 1985 w 3485"/>
                <a:gd name="T87" fmla="*/ 1830 h 3180"/>
                <a:gd name="T88" fmla="*/ 2223 w 3485"/>
                <a:gd name="T89" fmla="*/ 1980 h 3180"/>
                <a:gd name="T90" fmla="*/ 2460 w 3485"/>
                <a:gd name="T91" fmla="*/ 1830 h 3180"/>
                <a:gd name="T92" fmla="*/ 2300 w 3485"/>
                <a:gd name="T93" fmla="*/ 1630 h 3180"/>
                <a:gd name="T94" fmla="*/ 1428 w 3485"/>
                <a:gd name="T95" fmla="*/ 1633 h 3180"/>
                <a:gd name="T96" fmla="*/ 1452 w 3485"/>
                <a:gd name="T97" fmla="*/ 1868 h 3180"/>
                <a:gd name="T98" fmla="*/ 1765 w 3485"/>
                <a:gd name="T99" fmla="*/ 1886 h 3180"/>
                <a:gd name="T100" fmla="*/ 1837 w 3485"/>
                <a:gd name="T101" fmla="*/ 1657 h 3180"/>
                <a:gd name="T102" fmla="*/ 2636 w 3485"/>
                <a:gd name="T103" fmla="*/ 1530 h 3180"/>
                <a:gd name="T104" fmla="*/ 502 w 3485"/>
                <a:gd name="T105" fmla="*/ 1716 h 3180"/>
                <a:gd name="T106" fmla="*/ 618 w 3485"/>
                <a:gd name="T107" fmla="*/ 1380 h 3180"/>
                <a:gd name="T108" fmla="*/ 1921 w 3485"/>
                <a:gd name="T109" fmla="*/ 446 h 3180"/>
                <a:gd name="T110" fmla="*/ 1594 w 3485"/>
                <a:gd name="T111" fmla="*/ 429 h 3180"/>
                <a:gd name="T112" fmla="*/ 3264 w 3485"/>
                <a:gd name="T113" fmla="*/ 3 h 3180"/>
                <a:gd name="T114" fmla="*/ 3303 w 3485"/>
                <a:gd name="T115" fmla="*/ 251 h 3180"/>
                <a:gd name="T116" fmla="*/ 3485 w 3485"/>
                <a:gd name="T117" fmla="*/ 3085 h 3180"/>
                <a:gd name="T118" fmla="*/ 74 w 3485"/>
                <a:gd name="T119" fmla="*/ 3178 h 3180"/>
                <a:gd name="T120" fmla="*/ 10 w 3485"/>
                <a:gd name="T121" fmla="*/ 2681 h 3180"/>
                <a:gd name="T122" fmla="*/ 241 w 3485"/>
                <a:gd name="T123" fmla="*/ 300 h 3180"/>
                <a:gd name="T124" fmla="*/ 204 w 3485"/>
                <a:gd name="T125" fmla="*/ 12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5" h="3180">
                  <a:moveTo>
                    <a:pt x="120" y="2760"/>
                  </a:moveTo>
                  <a:lnTo>
                    <a:pt x="120" y="3060"/>
                  </a:lnTo>
                  <a:lnTo>
                    <a:pt x="3365" y="3060"/>
                  </a:lnTo>
                  <a:lnTo>
                    <a:pt x="3365" y="2760"/>
                  </a:lnTo>
                  <a:lnTo>
                    <a:pt x="2089" y="2760"/>
                  </a:lnTo>
                  <a:lnTo>
                    <a:pt x="2073" y="2802"/>
                  </a:lnTo>
                  <a:lnTo>
                    <a:pt x="2052" y="2840"/>
                  </a:lnTo>
                  <a:lnTo>
                    <a:pt x="2026" y="2876"/>
                  </a:lnTo>
                  <a:lnTo>
                    <a:pt x="1996" y="2907"/>
                  </a:lnTo>
                  <a:lnTo>
                    <a:pt x="1961" y="2934"/>
                  </a:lnTo>
                  <a:lnTo>
                    <a:pt x="1923" y="2957"/>
                  </a:lnTo>
                  <a:lnTo>
                    <a:pt x="1882" y="2976"/>
                  </a:lnTo>
                  <a:lnTo>
                    <a:pt x="1838" y="2989"/>
                  </a:lnTo>
                  <a:lnTo>
                    <a:pt x="1791" y="2997"/>
                  </a:lnTo>
                  <a:lnTo>
                    <a:pt x="1743" y="3001"/>
                  </a:lnTo>
                  <a:lnTo>
                    <a:pt x="1694" y="2997"/>
                  </a:lnTo>
                  <a:lnTo>
                    <a:pt x="1647" y="2989"/>
                  </a:lnTo>
                  <a:lnTo>
                    <a:pt x="1603" y="2976"/>
                  </a:lnTo>
                  <a:lnTo>
                    <a:pt x="1562" y="2957"/>
                  </a:lnTo>
                  <a:lnTo>
                    <a:pt x="1524" y="2934"/>
                  </a:lnTo>
                  <a:lnTo>
                    <a:pt x="1489" y="2907"/>
                  </a:lnTo>
                  <a:lnTo>
                    <a:pt x="1459" y="2876"/>
                  </a:lnTo>
                  <a:lnTo>
                    <a:pt x="1433" y="2840"/>
                  </a:lnTo>
                  <a:lnTo>
                    <a:pt x="1412" y="2802"/>
                  </a:lnTo>
                  <a:lnTo>
                    <a:pt x="1397" y="2760"/>
                  </a:lnTo>
                  <a:lnTo>
                    <a:pt x="120" y="2760"/>
                  </a:lnTo>
                  <a:close/>
                  <a:moveTo>
                    <a:pt x="1743" y="2340"/>
                  </a:moveTo>
                  <a:lnTo>
                    <a:pt x="1703" y="2343"/>
                  </a:lnTo>
                  <a:lnTo>
                    <a:pt x="1666" y="2349"/>
                  </a:lnTo>
                  <a:lnTo>
                    <a:pt x="1631" y="2361"/>
                  </a:lnTo>
                  <a:lnTo>
                    <a:pt x="1599" y="2375"/>
                  </a:lnTo>
                  <a:lnTo>
                    <a:pt x="1571" y="2393"/>
                  </a:lnTo>
                  <a:lnTo>
                    <a:pt x="1548" y="2413"/>
                  </a:lnTo>
                  <a:lnTo>
                    <a:pt x="1529" y="2438"/>
                  </a:lnTo>
                  <a:lnTo>
                    <a:pt x="1515" y="2463"/>
                  </a:lnTo>
                  <a:lnTo>
                    <a:pt x="1505" y="2491"/>
                  </a:lnTo>
                  <a:lnTo>
                    <a:pt x="1502" y="2521"/>
                  </a:lnTo>
                  <a:lnTo>
                    <a:pt x="1505" y="2550"/>
                  </a:lnTo>
                  <a:lnTo>
                    <a:pt x="1515" y="2578"/>
                  </a:lnTo>
                  <a:lnTo>
                    <a:pt x="1529" y="2604"/>
                  </a:lnTo>
                  <a:lnTo>
                    <a:pt x="1548" y="2628"/>
                  </a:lnTo>
                  <a:lnTo>
                    <a:pt x="1571" y="2648"/>
                  </a:lnTo>
                  <a:lnTo>
                    <a:pt x="1599" y="2666"/>
                  </a:lnTo>
                  <a:lnTo>
                    <a:pt x="1631" y="2681"/>
                  </a:lnTo>
                  <a:lnTo>
                    <a:pt x="1666" y="2692"/>
                  </a:lnTo>
                  <a:lnTo>
                    <a:pt x="1703" y="2698"/>
                  </a:lnTo>
                  <a:lnTo>
                    <a:pt x="1743" y="2700"/>
                  </a:lnTo>
                  <a:lnTo>
                    <a:pt x="1782" y="2698"/>
                  </a:lnTo>
                  <a:lnTo>
                    <a:pt x="1820" y="2692"/>
                  </a:lnTo>
                  <a:lnTo>
                    <a:pt x="1854" y="2681"/>
                  </a:lnTo>
                  <a:lnTo>
                    <a:pt x="1885" y="2666"/>
                  </a:lnTo>
                  <a:lnTo>
                    <a:pt x="1913" y="2648"/>
                  </a:lnTo>
                  <a:lnTo>
                    <a:pt x="1937" y="2628"/>
                  </a:lnTo>
                  <a:lnTo>
                    <a:pt x="1956" y="2604"/>
                  </a:lnTo>
                  <a:lnTo>
                    <a:pt x="1970" y="2578"/>
                  </a:lnTo>
                  <a:lnTo>
                    <a:pt x="1980" y="2550"/>
                  </a:lnTo>
                  <a:lnTo>
                    <a:pt x="1982" y="2521"/>
                  </a:lnTo>
                  <a:lnTo>
                    <a:pt x="1980" y="2491"/>
                  </a:lnTo>
                  <a:lnTo>
                    <a:pt x="1970" y="2463"/>
                  </a:lnTo>
                  <a:lnTo>
                    <a:pt x="1956" y="2438"/>
                  </a:lnTo>
                  <a:lnTo>
                    <a:pt x="1937" y="2413"/>
                  </a:lnTo>
                  <a:lnTo>
                    <a:pt x="1913" y="2393"/>
                  </a:lnTo>
                  <a:lnTo>
                    <a:pt x="1885" y="2375"/>
                  </a:lnTo>
                  <a:lnTo>
                    <a:pt x="1854" y="2361"/>
                  </a:lnTo>
                  <a:lnTo>
                    <a:pt x="1820" y="2349"/>
                  </a:lnTo>
                  <a:lnTo>
                    <a:pt x="1782" y="2343"/>
                  </a:lnTo>
                  <a:lnTo>
                    <a:pt x="1743" y="2340"/>
                  </a:lnTo>
                  <a:close/>
                  <a:moveTo>
                    <a:pt x="3218" y="2319"/>
                  </a:moveTo>
                  <a:lnTo>
                    <a:pt x="3198" y="2375"/>
                  </a:lnTo>
                  <a:lnTo>
                    <a:pt x="3174" y="2430"/>
                  </a:lnTo>
                  <a:lnTo>
                    <a:pt x="3144" y="2485"/>
                  </a:lnTo>
                  <a:lnTo>
                    <a:pt x="3110" y="2539"/>
                  </a:lnTo>
                  <a:lnTo>
                    <a:pt x="3069" y="2592"/>
                  </a:lnTo>
                  <a:lnTo>
                    <a:pt x="3024" y="2641"/>
                  </a:lnTo>
                  <a:lnTo>
                    <a:pt x="3343" y="2641"/>
                  </a:lnTo>
                  <a:lnTo>
                    <a:pt x="3218" y="2319"/>
                  </a:lnTo>
                  <a:close/>
                  <a:moveTo>
                    <a:pt x="267" y="2319"/>
                  </a:moveTo>
                  <a:lnTo>
                    <a:pt x="142" y="2641"/>
                  </a:lnTo>
                  <a:lnTo>
                    <a:pt x="461" y="2641"/>
                  </a:lnTo>
                  <a:lnTo>
                    <a:pt x="416" y="2592"/>
                  </a:lnTo>
                  <a:lnTo>
                    <a:pt x="375" y="2539"/>
                  </a:lnTo>
                  <a:lnTo>
                    <a:pt x="341" y="2485"/>
                  </a:lnTo>
                  <a:lnTo>
                    <a:pt x="311" y="2430"/>
                  </a:lnTo>
                  <a:lnTo>
                    <a:pt x="287" y="2375"/>
                  </a:lnTo>
                  <a:lnTo>
                    <a:pt x="267" y="2319"/>
                  </a:lnTo>
                  <a:close/>
                  <a:moveTo>
                    <a:pt x="2404" y="2221"/>
                  </a:moveTo>
                  <a:lnTo>
                    <a:pt x="2364" y="2223"/>
                  </a:lnTo>
                  <a:lnTo>
                    <a:pt x="2327" y="2229"/>
                  </a:lnTo>
                  <a:lnTo>
                    <a:pt x="2292" y="2240"/>
                  </a:lnTo>
                  <a:lnTo>
                    <a:pt x="2260" y="2255"/>
                  </a:lnTo>
                  <a:lnTo>
                    <a:pt x="2232" y="2273"/>
                  </a:lnTo>
                  <a:lnTo>
                    <a:pt x="2209" y="2293"/>
                  </a:lnTo>
                  <a:lnTo>
                    <a:pt x="2190" y="2317"/>
                  </a:lnTo>
                  <a:lnTo>
                    <a:pt x="2175" y="2343"/>
                  </a:lnTo>
                  <a:lnTo>
                    <a:pt x="2166" y="2371"/>
                  </a:lnTo>
                  <a:lnTo>
                    <a:pt x="2163" y="2400"/>
                  </a:lnTo>
                  <a:lnTo>
                    <a:pt x="2166" y="2430"/>
                  </a:lnTo>
                  <a:lnTo>
                    <a:pt x="2175" y="2458"/>
                  </a:lnTo>
                  <a:lnTo>
                    <a:pt x="2190" y="2484"/>
                  </a:lnTo>
                  <a:lnTo>
                    <a:pt x="2209" y="2507"/>
                  </a:lnTo>
                  <a:lnTo>
                    <a:pt x="2232" y="2528"/>
                  </a:lnTo>
                  <a:lnTo>
                    <a:pt x="2260" y="2547"/>
                  </a:lnTo>
                  <a:lnTo>
                    <a:pt x="2292" y="2561"/>
                  </a:lnTo>
                  <a:lnTo>
                    <a:pt x="2327" y="2571"/>
                  </a:lnTo>
                  <a:lnTo>
                    <a:pt x="2364" y="2578"/>
                  </a:lnTo>
                  <a:lnTo>
                    <a:pt x="2404" y="2581"/>
                  </a:lnTo>
                  <a:lnTo>
                    <a:pt x="2443" y="2578"/>
                  </a:lnTo>
                  <a:lnTo>
                    <a:pt x="2481" y="2571"/>
                  </a:lnTo>
                  <a:lnTo>
                    <a:pt x="2515" y="2561"/>
                  </a:lnTo>
                  <a:lnTo>
                    <a:pt x="2546" y="2547"/>
                  </a:lnTo>
                  <a:lnTo>
                    <a:pt x="2574" y="2528"/>
                  </a:lnTo>
                  <a:lnTo>
                    <a:pt x="2598" y="2507"/>
                  </a:lnTo>
                  <a:lnTo>
                    <a:pt x="2618" y="2484"/>
                  </a:lnTo>
                  <a:lnTo>
                    <a:pt x="2631" y="2458"/>
                  </a:lnTo>
                  <a:lnTo>
                    <a:pt x="2641" y="2430"/>
                  </a:lnTo>
                  <a:lnTo>
                    <a:pt x="2643" y="2400"/>
                  </a:lnTo>
                  <a:lnTo>
                    <a:pt x="2641" y="2371"/>
                  </a:lnTo>
                  <a:lnTo>
                    <a:pt x="2631" y="2343"/>
                  </a:lnTo>
                  <a:lnTo>
                    <a:pt x="2618" y="2317"/>
                  </a:lnTo>
                  <a:lnTo>
                    <a:pt x="2598" y="2293"/>
                  </a:lnTo>
                  <a:lnTo>
                    <a:pt x="2574" y="2273"/>
                  </a:lnTo>
                  <a:lnTo>
                    <a:pt x="2546" y="2255"/>
                  </a:lnTo>
                  <a:lnTo>
                    <a:pt x="2515" y="2240"/>
                  </a:lnTo>
                  <a:lnTo>
                    <a:pt x="2481" y="2229"/>
                  </a:lnTo>
                  <a:lnTo>
                    <a:pt x="2443" y="2223"/>
                  </a:lnTo>
                  <a:lnTo>
                    <a:pt x="2404" y="2221"/>
                  </a:lnTo>
                  <a:close/>
                  <a:moveTo>
                    <a:pt x="1437" y="2176"/>
                  </a:moveTo>
                  <a:lnTo>
                    <a:pt x="1419" y="2179"/>
                  </a:lnTo>
                  <a:lnTo>
                    <a:pt x="1405" y="2189"/>
                  </a:lnTo>
                  <a:lnTo>
                    <a:pt x="1393" y="2201"/>
                  </a:lnTo>
                  <a:lnTo>
                    <a:pt x="1372" y="2204"/>
                  </a:lnTo>
                  <a:lnTo>
                    <a:pt x="1353" y="2211"/>
                  </a:lnTo>
                  <a:lnTo>
                    <a:pt x="1336" y="2222"/>
                  </a:lnTo>
                  <a:lnTo>
                    <a:pt x="1321" y="2236"/>
                  </a:lnTo>
                  <a:lnTo>
                    <a:pt x="1310" y="2254"/>
                  </a:lnTo>
                  <a:lnTo>
                    <a:pt x="1289" y="2257"/>
                  </a:lnTo>
                  <a:lnTo>
                    <a:pt x="1271" y="2264"/>
                  </a:lnTo>
                  <a:lnTo>
                    <a:pt x="1254" y="2275"/>
                  </a:lnTo>
                  <a:lnTo>
                    <a:pt x="1240" y="2290"/>
                  </a:lnTo>
                  <a:lnTo>
                    <a:pt x="1228" y="2307"/>
                  </a:lnTo>
                  <a:lnTo>
                    <a:pt x="1222" y="2329"/>
                  </a:lnTo>
                  <a:lnTo>
                    <a:pt x="1221" y="2345"/>
                  </a:lnTo>
                  <a:lnTo>
                    <a:pt x="1224" y="2360"/>
                  </a:lnTo>
                  <a:lnTo>
                    <a:pt x="1230" y="2374"/>
                  </a:lnTo>
                  <a:lnTo>
                    <a:pt x="1240" y="2385"/>
                  </a:lnTo>
                  <a:lnTo>
                    <a:pt x="1253" y="2394"/>
                  </a:lnTo>
                  <a:lnTo>
                    <a:pt x="1268" y="2399"/>
                  </a:lnTo>
                  <a:lnTo>
                    <a:pt x="1274" y="2400"/>
                  </a:lnTo>
                  <a:lnTo>
                    <a:pt x="1280" y="2400"/>
                  </a:lnTo>
                  <a:lnTo>
                    <a:pt x="1295" y="2399"/>
                  </a:lnTo>
                  <a:lnTo>
                    <a:pt x="1308" y="2394"/>
                  </a:lnTo>
                  <a:lnTo>
                    <a:pt x="1320" y="2385"/>
                  </a:lnTo>
                  <a:lnTo>
                    <a:pt x="1330" y="2375"/>
                  </a:lnTo>
                  <a:lnTo>
                    <a:pt x="1350" y="2373"/>
                  </a:lnTo>
                  <a:lnTo>
                    <a:pt x="1369" y="2365"/>
                  </a:lnTo>
                  <a:lnTo>
                    <a:pt x="1386" y="2354"/>
                  </a:lnTo>
                  <a:lnTo>
                    <a:pt x="1401" y="2339"/>
                  </a:lnTo>
                  <a:lnTo>
                    <a:pt x="1412" y="2322"/>
                  </a:lnTo>
                  <a:lnTo>
                    <a:pt x="1433" y="2319"/>
                  </a:lnTo>
                  <a:lnTo>
                    <a:pt x="1452" y="2312"/>
                  </a:lnTo>
                  <a:lnTo>
                    <a:pt x="1469" y="2301"/>
                  </a:lnTo>
                  <a:lnTo>
                    <a:pt x="1484" y="2286"/>
                  </a:lnTo>
                  <a:lnTo>
                    <a:pt x="1494" y="2268"/>
                  </a:lnTo>
                  <a:lnTo>
                    <a:pt x="1501" y="2248"/>
                  </a:lnTo>
                  <a:lnTo>
                    <a:pt x="1502" y="2231"/>
                  </a:lnTo>
                  <a:lnTo>
                    <a:pt x="1499" y="2217"/>
                  </a:lnTo>
                  <a:lnTo>
                    <a:pt x="1492" y="2203"/>
                  </a:lnTo>
                  <a:lnTo>
                    <a:pt x="1483" y="2191"/>
                  </a:lnTo>
                  <a:lnTo>
                    <a:pt x="1470" y="2182"/>
                  </a:lnTo>
                  <a:lnTo>
                    <a:pt x="1455" y="2177"/>
                  </a:lnTo>
                  <a:lnTo>
                    <a:pt x="1437" y="2176"/>
                  </a:lnTo>
                  <a:close/>
                  <a:moveTo>
                    <a:pt x="841" y="2161"/>
                  </a:moveTo>
                  <a:lnTo>
                    <a:pt x="801" y="2163"/>
                  </a:lnTo>
                  <a:lnTo>
                    <a:pt x="765" y="2170"/>
                  </a:lnTo>
                  <a:lnTo>
                    <a:pt x="730" y="2180"/>
                  </a:lnTo>
                  <a:lnTo>
                    <a:pt x="699" y="2195"/>
                  </a:lnTo>
                  <a:lnTo>
                    <a:pt x="671" y="2212"/>
                  </a:lnTo>
                  <a:lnTo>
                    <a:pt x="647" y="2234"/>
                  </a:lnTo>
                  <a:lnTo>
                    <a:pt x="627" y="2257"/>
                  </a:lnTo>
                  <a:lnTo>
                    <a:pt x="613" y="2283"/>
                  </a:lnTo>
                  <a:lnTo>
                    <a:pt x="604" y="2311"/>
                  </a:lnTo>
                  <a:lnTo>
                    <a:pt x="601" y="2340"/>
                  </a:lnTo>
                  <a:lnTo>
                    <a:pt x="604" y="2370"/>
                  </a:lnTo>
                  <a:lnTo>
                    <a:pt x="613" y="2398"/>
                  </a:lnTo>
                  <a:lnTo>
                    <a:pt x="627" y="2424"/>
                  </a:lnTo>
                  <a:lnTo>
                    <a:pt x="647" y="2447"/>
                  </a:lnTo>
                  <a:lnTo>
                    <a:pt x="671" y="2469"/>
                  </a:lnTo>
                  <a:lnTo>
                    <a:pt x="699" y="2487"/>
                  </a:lnTo>
                  <a:lnTo>
                    <a:pt x="730" y="2501"/>
                  </a:lnTo>
                  <a:lnTo>
                    <a:pt x="765" y="2511"/>
                  </a:lnTo>
                  <a:lnTo>
                    <a:pt x="801" y="2519"/>
                  </a:lnTo>
                  <a:lnTo>
                    <a:pt x="841" y="2521"/>
                  </a:lnTo>
                  <a:lnTo>
                    <a:pt x="880" y="2519"/>
                  </a:lnTo>
                  <a:lnTo>
                    <a:pt x="918" y="2511"/>
                  </a:lnTo>
                  <a:lnTo>
                    <a:pt x="952" y="2501"/>
                  </a:lnTo>
                  <a:lnTo>
                    <a:pt x="984" y="2487"/>
                  </a:lnTo>
                  <a:lnTo>
                    <a:pt x="1012" y="2469"/>
                  </a:lnTo>
                  <a:lnTo>
                    <a:pt x="1035" y="2447"/>
                  </a:lnTo>
                  <a:lnTo>
                    <a:pt x="1055" y="2424"/>
                  </a:lnTo>
                  <a:lnTo>
                    <a:pt x="1070" y="2398"/>
                  </a:lnTo>
                  <a:lnTo>
                    <a:pt x="1078" y="2370"/>
                  </a:lnTo>
                  <a:lnTo>
                    <a:pt x="1081" y="2340"/>
                  </a:lnTo>
                  <a:lnTo>
                    <a:pt x="1078" y="2311"/>
                  </a:lnTo>
                  <a:lnTo>
                    <a:pt x="1070" y="2283"/>
                  </a:lnTo>
                  <a:lnTo>
                    <a:pt x="1055" y="2257"/>
                  </a:lnTo>
                  <a:lnTo>
                    <a:pt x="1035" y="2234"/>
                  </a:lnTo>
                  <a:lnTo>
                    <a:pt x="1012" y="2212"/>
                  </a:lnTo>
                  <a:lnTo>
                    <a:pt x="984" y="2195"/>
                  </a:lnTo>
                  <a:lnTo>
                    <a:pt x="952" y="2180"/>
                  </a:lnTo>
                  <a:lnTo>
                    <a:pt x="918" y="2170"/>
                  </a:lnTo>
                  <a:lnTo>
                    <a:pt x="880" y="2163"/>
                  </a:lnTo>
                  <a:lnTo>
                    <a:pt x="841" y="2161"/>
                  </a:lnTo>
                  <a:close/>
                  <a:moveTo>
                    <a:pt x="1866" y="2100"/>
                  </a:moveTo>
                  <a:lnTo>
                    <a:pt x="1841" y="2104"/>
                  </a:lnTo>
                  <a:lnTo>
                    <a:pt x="1826" y="2111"/>
                  </a:lnTo>
                  <a:lnTo>
                    <a:pt x="1814" y="2121"/>
                  </a:lnTo>
                  <a:lnTo>
                    <a:pt x="1806" y="2133"/>
                  </a:lnTo>
                  <a:lnTo>
                    <a:pt x="1800" y="2148"/>
                  </a:lnTo>
                  <a:lnTo>
                    <a:pt x="1798" y="2163"/>
                  </a:lnTo>
                  <a:lnTo>
                    <a:pt x="1800" y="2179"/>
                  </a:lnTo>
                  <a:lnTo>
                    <a:pt x="1809" y="2195"/>
                  </a:lnTo>
                  <a:lnTo>
                    <a:pt x="1821" y="2208"/>
                  </a:lnTo>
                  <a:lnTo>
                    <a:pt x="1836" y="2218"/>
                  </a:lnTo>
                  <a:lnTo>
                    <a:pt x="1852" y="2222"/>
                  </a:lnTo>
                  <a:lnTo>
                    <a:pt x="1861" y="2236"/>
                  </a:lnTo>
                  <a:lnTo>
                    <a:pt x="1874" y="2248"/>
                  </a:lnTo>
                  <a:lnTo>
                    <a:pt x="1889" y="2258"/>
                  </a:lnTo>
                  <a:lnTo>
                    <a:pt x="1905" y="2265"/>
                  </a:lnTo>
                  <a:lnTo>
                    <a:pt x="1921" y="2268"/>
                  </a:lnTo>
                  <a:lnTo>
                    <a:pt x="1938" y="2269"/>
                  </a:lnTo>
                  <a:lnTo>
                    <a:pt x="1948" y="2283"/>
                  </a:lnTo>
                  <a:lnTo>
                    <a:pt x="1960" y="2293"/>
                  </a:lnTo>
                  <a:lnTo>
                    <a:pt x="1974" y="2303"/>
                  </a:lnTo>
                  <a:lnTo>
                    <a:pt x="1996" y="2312"/>
                  </a:lnTo>
                  <a:lnTo>
                    <a:pt x="2019" y="2315"/>
                  </a:lnTo>
                  <a:lnTo>
                    <a:pt x="2032" y="2314"/>
                  </a:lnTo>
                  <a:lnTo>
                    <a:pt x="2045" y="2311"/>
                  </a:lnTo>
                  <a:lnTo>
                    <a:pt x="2060" y="2304"/>
                  </a:lnTo>
                  <a:lnTo>
                    <a:pt x="2073" y="2293"/>
                  </a:lnTo>
                  <a:lnTo>
                    <a:pt x="2082" y="2282"/>
                  </a:lnTo>
                  <a:lnTo>
                    <a:pt x="2087" y="2267"/>
                  </a:lnTo>
                  <a:lnTo>
                    <a:pt x="2088" y="2252"/>
                  </a:lnTo>
                  <a:lnTo>
                    <a:pt x="2086" y="2236"/>
                  </a:lnTo>
                  <a:lnTo>
                    <a:pt x="2078" y="2220"/>
                  </a:lnTo>
                  <a:lnTo>
                    <a:pt x="2067" y="2207"/>
                  </a:lnTo>
                  <a:lnTo>
                    <a:pt x="2052" y="2197"/>
                  </a:lnTo>
                  <a:lnTo>
                    <a:pt x="2036" y="2193"/>
                  </a:lnTo>
                  <a:lnTo>
                    <a:pt x="2023" y="2177"/>
                  </a:lnTo>
                  <a:lnTo>
                    <a:pt x="2008" y="2164"/>
                  </a:lnTo>
                  <a:lnTo>
                    <a:pt x="1990" y="2155"/>
                  </a:lnTo>
                  <a:lnTo>
                    <a:pt x="1970" y="2148"/>
                  </a:lnTo>
                  <a:lnTo>
                    <a:pt x="1949" y="2146"/>
                  </a:lnTo>
                  <a:lnTo>
                    <a:pt x="1939" y="2132"/>
                  </a:lnTo>
                  <a:lnTo>
                    <a:pt x="1928" y="2121"/>
                  </a:lnTo>
                  <a:lnTo>
                    <a:pt x="1913" y="2112"/>
                  </a:lnTo>
                  <a:lnTo>
                    <a:pt x="1890" y="2103"/>
                  </a:lnTo>
                  <a:lnTo>
                    <a:pt x="1866" y="2100"/>
                  </a:lnTo>
                  <a:close/>
                  <a:moveTo>
                    <a:pt x="1459" y="1921"/>
                  </a:moveTo>
                  <a:lnTo>
                    <a:pt x="1434" y="1925"/>
                  </a:lnTo>
                  <a:lnTo>
                    <a:pt x="1421" y="1931"/>
                  </a:lnTo>
                  <a:lnTo>
                    <a:pt x="1409" y="1941"/>
                  </a:lnTo>
                  <a:lnTo>
                    <a:pt x="1399" y="1954"/>
                  </a:lnTo>
                  <a:lnTo>
                    <a:pt x="1394" y="1968"/>
                  </a:lnTo>
                  <a:lnTo>
                    <a:pt x="1392" y="1984"/>
                  </a:lnTo>
                  <a:lnTo>
                    <a:pt x="1395" y="1999"/>
                  </a:lnTo>
                  <a:lnTo>
                    <a:pt x="1402" y="2016"/>
                  </a:lnTo>
                  <a:lnTo>
                    <a:pt x="1414" y="2029"/>
                  </a:lnTo>
                  <a:lnTo>
                    <a:pt x="1429" y="2037"/>
                  </a:lnTo>
                  <a:lnTo>
                    <a:pt x="1446" y="2041"/>
                  </a:lnTo>
                  <a:lnTo>
                    <a:pt x="1456" y="2055"/>
                  </a:lnTo>
                  <a:lnTo>
                    <a:pt x="1469" y="2068"/>
                  </a:lnTo>
                  <a:lnTo>
                    <a:pt x="1483" y="2078"/>
                  </a:lnTo>
                  <a:lnTo>
                    <a:pt x="1499" y="2084"/>
                  </a:lnTo>
                  <a:lnTo>
                    <a:pt x="1515" y="2088"/>
                  </a:lnTo>
                  <a:lnTo>
                    <a:pt x="1532" y="2088"/>
                  </a:lnTo>
                  <a:lnTo>
                    <a:pt x="1541" y="2102"/>
                  </a:lnTo>
                  <a:lnTo>
                    <a:pt x="1553" y="2114"/>
                  </a:lnTo>
                  <a:lnTo>
                    <a:pt x="1568" y="2124"/>
                  </a:lnTo>
                  <a:lnTo>
                    <a:pt x="1590" y="2132"/>
                  </a:lnTo>
                  <a:lnTo>
                    <a:pt x="1612" y="2134"/>
                  </a:lnTo>
                  <a:lnTo>
                    <a:pt x="1626" y="2133"/>
                  </a:lnTo>
                  <a:lnTo>
                    <a:pt x="1640" y="2130"/>
                  </a:lnTo>
                  <a:lnTo>
                    <a:pt x="1655" y="2124"/>
                  </a:lnTo>
                  <a:lnTo>
                    <a:pt x="1667" y="2114"/>
                  </a:lnTo>
                  <a:lnTo>
                    <a:pt x="1675" y="2101"/>
                  </a:lnTo>
                  <a:lnTo>
                    <a:pt x="1680" y="2087"/>
                  </a:lnTo>
                  <a:lnTo>
                    <a:pt x="1683" y="2071"/>
                  </a:lnTo>
                  <a:lnTo>
                    <a:pt x="1679" y="2055"/>
                  </a:lnTo>
                  <a:lnTo>
                    <a:pt x="1672" y="2039"/>
                  </a:lnTo>
                  <a:lnTo>
                    <a:pt x="1660" y="2026"/>
                  </a:lnTo>
                  <a:lnTo>
                    <a:pt x="1645" y="2018"/>
                  </a:lnTo>
                  <a:lnTo>
                    <a:pt x="1629" y="2014"/>
                  </a:lnTo>
                  <a:lnTo>
                    <a:pt x="1616" y="1996"/>
                  </a:lnTo>
                  <a:lnTo>
                    <a:pt x="1601" y="1984"/>
                  </a:lnTo>
                  <a:lnTo>
                    <a:pt x="1583" y="1974"/>
                  </a:lnTo>
                  <a:lnTo>
                    <a:pt x="1564" y="1968"/>
                  </a:lnTo>
                  <a:lnTo>
                    <a:pt x="1543" y="1967"/>
                  </a:lnTo>
                  <a:lnTo>
                    <a:pt x="1533" y="1953"/>
                  </a:lnTo>
                  <a:lnTo>
                    <a:pt x="1521" y="1941"/>
                  </a:lnTo>
                  <a:lnTo>
                    <a:pt x="1507" y="1931"/>
                  </a:lnTo>
                  <a:lnTo>
                    <a:pt x="1484" y="1923"/>
                  </a:lnTo>
                  <a:lnTo>
                    <a:pt x="1459" y="1921"/>
                  </a:lnTo>
                  <a:close/>
                  <a:moveTo>
                    <a:pt x="2764" y="1861"/>
                  </a:moveTo>
                  <a:lnTo>
                    <a:pt x="2725" y="1863"/>
                  </a:lnTo>
                  <a:lnTo>
                    <a:pt x="2687" y="1869"/>
                  </a:lnTo>
                  <a:lnTo>
                    <a:pt x="2653" y="1880"/>
                  </a:lnTo>
                  <a:lnTo>
                    <a:pt x="2621" y="1895"/>
                  </a:lnTo>
                  <a:lnTo>
                    <a:pt x="2593" y="1913"/>
                  </a:lnTo>
                  <a:lnTo>
                    <a:pt x="2569" y="1933"/>
                  </a:lnTo>
                  <a:lnTo>
                    <a:pt x="2550" y="1957"/>
                  </a:lnTo>
                  <a:lnTo>
                    <a:pt x="2536" y="1983"/>
                  </a:lnTo>
                  <a:lnTo>
                    <a:pt x="2527" y="2011"/>
                  </a:lnTo>
                  <a:lnTo>
                    <a:pt x="2523" y="2040"/>
                  </a:lnTo>
                  <a:lnTo>
                    <a:pt x="2527" y="2070"/>
                  </a:lnTo>
                  <a:lnTo>
                    <a:pt x="2536" y="2098"/>
                  </a:lnTo>
                  <a:lnTo>
                    <a:pt x="2550" y="2124"/>
                  </a:lnTo>
                  <a:lnTo>
                    <a:pt x="2569" y="2147"/>
                  </a:lnTo>
                  <a:lnTo>
                    <a:pt x="2593" y="2168"/>
                  </a:lnTo>
                  <a:lnTo>
                    <a:pt x="2621" y="2187"/>
                  </a:lnTo>
                  <a:lnTo>
                    <a:pt x="2653" y="2201"/>
                  </a:lnTo>
                  <a:lnTo>
                    <a:pt x="2687" y="2211"/>
                  </a:lnTo>
                  <a:lnTo>
                    <a:pt x="2725" y="2219"/>
                  </a:lnTo>
                  <a:lnTo>
                    <a:pt x="2764" y="2221"/>
                  </a:lnTo>
                  <a:lnTo>
                    <a:pt x="2804" y="2219"/>
                  </a:lnTo>
                  <a:lnTo>
                    <a:pt x="2841" y="2211"/>
                  </a:lnTo>
                  <a:lnTo>
                    <a:pt x="2875" y="2201"/>
                  </a:lnTo>
                  <a:lnTo>
                    <a:pt x="2906" y="2187"/>
                  </a:lnTo>
                  <a:lnTo>
                    <a:pt x="2934" y="2168"/>
                  </a:lnTo>
                  <a:lnTo>
                    <a:pt x="2959" y="2147"/>
                  </a:lnTo>
                  <a:lnTo>
                    <a:pt x="2978" y="2124"/>
                  </a:lnTo>
                  <a:lnTo>
                    <a:pt x="2992" y="2098"/>
                  </a:lnTo>
                  <a:lnTo>
                    <a:pt x="3002" y="2070"/>
                  </a:lnTo>
                  <a:lnTo>
                    <a:pt x="3005" y="2040"/>
                  </a:lnTo>
                  <a:lnTo>
                    <a:pt x="3002" y="2011"/>
                  </a:lnTo>
                  <a:lnTo>
                    <a:pt x="2992" y="1983"/>
                  </a:lnTo>
                  <a:lnTo>
                    <a:pt x="2978" y="1957"/>
                  </a:lnTo>
                  <a:lnTo>
                    <a:pt x="2959" y="1933"/>
                  </a:lnTo>
                  <a:lnTo>
                    <a:pt x="2934" y="1913"/>
                  </a:lnTo>
                  <a:lnTo>
                    <a:pt x="2906" y="1895"/>
                  </a:lnTo>
                  <a:lnTo>
                    <a:pt x="2875" y="1880"/>
                  </a:lnTo>
                  <a:lnTo>
                    <a:pt x="2841" y="1869"/>
                  </a:lnTo>
                  <a:lnTo>
                    <a:pt x="2804" y="1863"/>
                  </a:lnTo>
                  <a:lnTo>
                    <a:pt x="2764" y="1861"/>
                  </a:lnTo>
                  <a:close/>
                  <a:moveTo>
                    <a:pt x="1022" y="1680"/>
                  </a:moveTo>
                  <a:lnTo>
                    <a:pt x="982" y="1682"/>
                  </a:lnTo>
                  <a:lnTo>
                    <a:pt x="945" y="1690"/>
                  </a:lnTo>
                  <a:lnTo>
                    <a:pt x="910" y="1701"/>
                  </a:lnTo>
                  <a:lnTo>
                    <a:pt x="878" y="1714"/>
                  </a:lnTo>
                  <a:lnTo>
                    <a:pt x="850" y="1733"/>
                  </a:lnTo>
                  <a:lnTo>
                    <a:pt x="827" y="1754"/>
                  </a:lnTo>
                  <a:lnTo>
                    <a:pt x="808" y="1777"/>
                  </a:lnTo>
                  <a:lnTo>
                    <a:pt x="793" y="1803"/>
                  </a:lnTo>
                  <a:lnTo>
                    <a:pt x="784" y="1831"/>
                  </a:lnTo>
                  <a:lnTo>
                    <a:pt x="781" y="1861"/>
                  </a:lnTo>
                  <a:lnTo>
                    <a:pt x="784" y="1890"/>
                  </a:lnTo>
                  <a:lnTo>
                    <a:pt x="793" y="1918"/>
                  </a:lnTo>
                  <a:lnTo>
                    <a:pt x="808" y="1944"/>
                  </a:lnTo>
                  <a:lnTo>
                    <a:pt x="827" y="1968"/>
                  </a:lnTo>
                  <a:lnTo>
                    <a:pt x="850" y="1988"/>
                  </a:lnTo>
                  <a:lnTo>
                    <a:pt x="878" y="2006"/>
                  </a:lnTo>
                  <a:lnTo>
                    <a:pt x="910" y="2021"/>
                  </a:lnTo>
                  <a:lnTo>
                    <a:pt x="945" y="2032"/>
                  </a:lnTo>
                  <a:lnTo>
                    <a:pt x="982" y="2038"/>
                  </a:lnTo>
                  <a:lnTo>
                    <a:pt x="1022" y="2040"/>
                  </a:lnTo>
                  <a:lnTo>
                    <a:pt x="1061" y="2038"/>
                  </a:lnTo>
                  <a:lnTo>
                    <a:pt x="1099" y="2032"/>
                  </a:lnTo>
                  <a:lnTo>
                    <a:pt x="1133" y="2021"/>
                  </a:lnTo>
                  <a:lnTo>
                    <a:pt x="1164" y="2006"/>
                  </a:lnTo>
                  <a:lnTo>
                    <a:pt x="1193" y="1988"/>
                  </a:lnTo>
                  <a:lnTo>
                    <a:pt x="1216" y="1968"/>
                  </a:lnTo>
                  <a:lnTo>
                    <a:pt x="1236" y="1944"/>
                  </a:lnTo>
                  <a:lnTo>
                    <a:pt x="1249" y="1918"/>
                  </a:lnTo>
                  <a:lnTo>
                    <a:pt x="1259" y="1890"/>
                  </a:lnTo>
                  <a:lnTo>
                    <a:pt x="1262" y="1861"/>
                  </a:lnTo>
                  <a:lnTo>
                    <a:pt x="1259" y="1831"/>
                  </a:lnTo>
                  <a:lnTo>
                    <a:pt x="1249" y="1803"/>
                  </a:lnTo>
                  <a:lnTo>
                    <a:pt x="1236" y="1777"/>
                  </a:lnTo>
                  <a:lnTo>
                    <a:pt x="1216" y="1754"/>
                  </a:lnTo>
                  <a:lnTo>
                    <a:pt x="1193" y="1733"/>
                  </a:lnTo>
                  <a:lnTo>
                    <a:pt x="1164" y="1714"/>
                  </a:lnTo>
                  <a:lnTo>
                    <a:pt x="1133" y="1701"/>
                  </a:lnTo>
                  <a:lnTo>
                    <a:pt x="1099" y="1690"/>
                  </a:lnTo>
                  <a:lnTo>
                    <a:pt x="1061" y="1682"/>
                  </a:lnTo>
                  <a:lnTo>
                    <a:pt x="1022" y="1680"/>
                  </a:lnTo>
                  <a:close/>
                  <a:moveTo>
                    <a:pt x="2223" y="1620"/>
                  </a:moveTo>
                  <a:lnTo>
                    <a:pt x="2183" y="1623"/>
                  </a:lnTo>
                  <a:lnTo>
                    <a:pt x="2147" y="1630"/>
                  </a:lnTo>
                  <a:lnTo>
                    <a:pt x="2112" y="1641"/>
                  </a:lnTo>
                  <a:lnTo>
                    <a:pt x="2081" y="1655"/>
                  </a:lnTo>
                  <a:lnTo>
                    <a:pt x="2053" y="1673"/>
                  </a:lnTo>
                  <a:lnTo>
                    <a:pt x="2028" y="1693"/>
                  </a:lnTo>
                  <a:lnTo>
                    <a:pt x="2009" y="1717"/>
                  </a:lnTo>
                  <a:lnTo>
                    <a:pt x="1995" y="1743"/>
                  </a:lnTo>
                  <a:lnTo>
                    <a:pt x="1985" y="1771"/>
                  </a:lnTo>
                  <a:lnTo>
                    <a:pt x="1982" y="1801"/>
                  </a:lnTo>
                  <a:lnTo>
                    <a:pt x="1985" y="1830"/>
                  </a:lnTo>
                  <a:lnTo>
                    <a:pt x="1995" y="1858"/>
                  </a:lnTo>
                  <a:lnTo>
                    <a:pt x="2009" y="1884"/>
                  </a:lnTo>
                  <a:lnTo>
                    <a:pt x="2028" y="1908"/>
                  </a:lnTo>
                  <a:lnTo>
                    <a:pt x="2053" y="1928"/>
                  </a:lnTo>
                  <a:lnTo>
                    <a:pt x="2081" y="1946"/>
                  </a:lnTo>
                  <a:lnTo>
                    <a:pt x="2112" y="1960"/>
                  </a:lnTo>
                  <a:lnTo>
                    <a:pt x="2147" y="1971"/>
                  </a:lnTo>
                  <a:lnTo>
                    <a:pt x="2183" y="1978"/>
                  </a:lnTo>
                  <a:lnTo>
                    <a:pt x="2223" y="1980"/>
                  </a:lnTo>
                  <a:lnTo>
                    <a:pt x="2262" y="1978"/>
                  </a:lnTo>
                  <a:lnTo>
                    <a:pt x="2300" y="1971"/>
                  </a:lnTo>
                  <a:lnTo>
                    <a:pt x="2334" y="1960"/>
                  </a:lnTo>
                  <a:lnTo>
                    <a:pt x="2366" y="1946"/>
                  </a:lnTo>
                  <a:lnTo>
                    <a:pt x="2394" y="1928"/>
                  </a:lnTo>
                  <a:lnTo>
                    <a:pt x="2418" y="1908"/>
                  </a:lnTo>
                  <a:lnTo>
                    <a:pt x="2437" y="1884"/>
                  </a:lnTo>
                  <a:lnTo>
                    <a:pt x="2452" y="1858"/>
                  </a:lnTo>
                  <a:lnTo>
                    <a:pt x="2460" y="1830"/>
                  </a:lnTo>
                  <a:lnTo>
                    <a:pt x="2464" y="1801"/>
                  </a:lnTo>
                  <a:lnTo>
                    <a:pt x="2460" y="1771"/>
                  </a:lnTo>
                  <a:lnTo>
                    <a:pt x="2452" y="1743"/>
                  </a:lnTo>
                  <a:lnTo>
                    <a:pt x="2437" y="1717"/>
                  </a:lnTo>
                  <a:lnTo>
                    <a:pt x="2418" y="1693"/>
                  </a:lnTo>
                  <a:lnTo>
                    <a:pt x="2394" y="1673"/>
                  </a:lnTo>
                  <a:lnTo>
                    <a:pt x="2366" y="1655"/>
                  </a:lnTo>
                  <a:lnTo>
                    <a:pt x="2334" y="1641"/>
                  </a:lnTo>
                  <a:lnTo>
                    <a:pt x="2300" y="1630"/>
                  </a:lnTo>
                  <a:lnTo>
                    <a:pt x="2262" y="1623"/>
                  </a:lnTo>
                  <a:lnTo>
                    <a:pt x="2223" y="1620"/>
                  </a:lnTo>
                  <a:close/>
                  <a:moveTo>
                    <a:pt x="1623" y="1561"/>
                  </a:moveTo>
                  <a:lnTo>
                    <a:pt x="1583" y="1563"/>
                  </a:lnTo>
                  <a:lnTo>
                    <a:pt x="1546" y="1569"/>
                  </a:lnTo>
                  <a:lnTo>
                    <a:pt x="1511" y="1580"/>
                  </a:lnTo>
                  <a:lnTo>
                    <a:pt x="1479" y="1595"/>
                  </a:lnTo>
                  <a:lnTo>
                    <a:pt x="1452" y="1613"/>
                  </a:lnTo>
                  <a:lnTo>
                    <a:pt x="1428" y="1633"/>
                  </a:lnTo>
                  <a:lnTo>
                    <a:pt x="1409" y="1657"/>
                  </a:lnTo>
                  <a:lnTo>
                    <a:pt x="1394" y="1683"/>
                  </a:lnTo>
                  <a:lnTo>
                    <a:pt x="1385" y="1711"/>
                  </a:lnTo>
                  <a:lnTo>
                    <a:pt x="1382" y="1740"/>
                  </a:lnTo>
                  <a:lnTo>
                    <a:pt x="1385" y="1770"/>
                  </a:lnTo>
                  <a:lnTo>
                    <a:pt x="1394" y="1798"/>
                  </a:lnTo>
                  <a:lnTo>
                    <a:pt x="1409" y="1823"/>
                  </a:lnTo>
                  <a:lnTo>
                    <a:pt x="1428" y="1848"/>
                  </a:lnTo>
                  <a:lnTo>
                    <a:pt x="1452" y="1868"/>
                  </a:lnTo>
                  <a:lnTo>
                    <a:pt x="1479" y="1886"/>
                  </a:lnTo>
                  <a:lnTo>
                    <a:pt x="1511" y="1900"/>
                  </a:lnTo>
                  <a:lnTo>
                    <a:pt x="1546" y="1912"/>
                  </a:lnTo>
                  <a:lnTo>
                    <a:pt x="1583" y="1918"/>
                  </a:lnTo>
                  <a:lnTo>
                    <a:pt x="1623" y="1921"/>
                  </a:lnTo>
                  <a:lnTo>
                    <a:pt x="1662" y="1918"/>
                  </a:lnTo>
                  <a:lnTo>
                    <a:pt x="1699" y="1912"/>
                  </a:lnTo>
                  <a:lnTo>
                    <a:pt x="1734" y="1900"/>
                  </a:lnTo>
                  <a:lnTo>
                    <a:pt x="1765" y="1886"/>
                  </a:lnTo>
                  <a:lnTo>
                    <a:pt x="1793" y="1868"/>
                  </a:lnTo>
                  <a:lnTo>
                    <a:pt x="1817" y="1848"/>
                  </a:lnTo>
                  <a:lnTo>
                    <a:pt x="1837" y="1823"/>
                  </a:lnTo>
                  <a:lnTo>
                    <a:pt x="1851" y="1798"/>
                  </a:lnTo>
                  <a:lnTo>
                    <a:pt x="1859" y="1770"/>
                  </a:lnTo>
                  <a:lnTo>
                    <a:pt x="1862" y="1740"/>
                  </a:lnTo>
                  <a:lnTo>
                    <a:pt x="1859" y="1711"/>
                  </a:lnTo>
                  <a:lnTo>
                    <a:pt x="1851" y="1683"/>
                  </a:lnTo>
                  <a:lnTo>
                    <a:pt x="1837" y="1657"/>
                  </a:lnTo>
                  <a:lnTo>
                    <a:pt x="1817" y="1633"/>
                  </a:lnTo>
                  <a:lnTo>
                    <a:pt x="1793" y="1613"/>
                  </a:lnTo>
                  <a:lnTo>
                    <a:pt x="1765" y="1595"/>
                  </a:lnTo>
                  <a:lnTo>
                    <a:pt x="1734" y="1580"/>
                  </a:lnTo>
                  <a:lnTo>
                    <a:pt x="1699" y="1569"/>
                  </a:lnTo>
                  <a:lnTo>
                    <a:pt x="1662" y="1563"/>
                  </a:lnTo>
                  <a:lnTo>
                    <a:pt x="1623" y="1561"/>
                  </a:lnTo>
                  <a:close/>
                  <a:moveTo>
                    <a:pt x="2553" y="1501"/>
                  </a:moveTo>
                  <a:lnTo>
                    <a:pt x="2636" y="1530"/>
                  </a:lnTo>
                  <a:lnTo>
                    <a:pt x="2715" y="1562"/>
                  </a:lnTo>
                  <a:lnTo>
                    <a:pt x="2790" y="1597"/>
                  </a:lnTo>
                  <a:lnTo>
                    <a:pt x="2859" y="1633"/>
                  </a:lnTo>
                  <a:lnTo>
                    <a:pt x="2923" y="1673"/>
                  </a:lnTo>
                  <a:lnTo>
                    <a:pt x="2983" y="1716"/>
                  </a:lnTo>
                  <a:lnTo>
                    <a:pt x="2899" y="1501"/>
                  </a:lnTo>
                  <a:lnTo>
                    <a:pt x="2553" y="1501"/>
                  </a:lnTo>
                  <a:close/>
                  <a:moveTo>
                    <a:pt x="585" y="1501"/>
                  </a:moveTo>
                  <a:lnTo>
                    <a:pt x="502" y="1716"/>
                  </a:lnTo>
                  <a:lnTo>
                    <a:pt x="562" y="1673"/>
                  </a:lnTo>
                  <a:lnTo>
                    <a:pt x="626" y="1633"/>
                  </a:lnTo>
                  <a:lnTo>
                    <a:pt x="695" y="1597"/>
                  </a:lnTo>
                  <a:lnTo>
                    <a:pt x="770" y="1562"/>
                  </a:lnTo>
                  <a:lnTo>
                    <a:pt x="848" y="1530"/>
                  </a:lnTo>
                  <a:lnTo>
                    <a:pt x="932" y="1501"/>
                  </a:lnTo>
                  <a:lnTo>
                    <a:pt x="585" y="1501"/>
                  </a:lnTo>
                  <a:close/>
                  <a:moveTo>
                    <a:pt x="372" y="300"/>
                  </a:moveTo>
                  <a:lnTo>
                    <a:pt x="618" y="1380"/>
                  </a:lnTo>
                  <a:lnTo>
                    <a:pt x="2901" y="1380"/>
                  </a:lnTo>
                  <a:lnTo>
                    <a:pt x="3168" y="300"/>
                  </a:lnTo>
                  <a:lnTo>
                    <a:pt x="2040" y="300"/>
                  </a:lnTo>
                  <a:lnTo>
                    <a:pt x="2032" y="330"/>
                  </a:lnTo>
                  <a:lnTo>
                    <a:pt x="2019" y="359"/>
                  </a:lnTo>
                  <a:lnTo>
                    <a:pt x="2000" y="384"/>
                  </a:lnTo>
                  <a:lnTo>
                    <a:pt x="1978" y="408"/>
                  </a:lnTo>
                  <a:lnTo>
                    <a:pt x="1951" y="429"/>
                  </a:lnTo>
                  <a:lnTo>
                    <a:pt x="1921" y="446"/>
                  </a:lnTo>
                  <a:lnTo>
                    <a:pt x="1888" y="461"/>
                  </a:lnTo>
                  <a:lnTo>
                    <a:pt x="1852" y="471"/>
                  </a:lnTo>
                  <a:lnTo>
                    <a:pt x="1813" y="478"/>
                  </a:lnTo>
                  <a:lnTo>
                    <a:pt x="1772" y="481"/>
                  </a:lnTo>
                  <a:lnTo>
                    <a:pt x="1732" y="478"/>
                  </a:lnTo>
                  <a:lnTo>
                    <a:pt x="1693" y="471"/>
                  </a:lnTo>
                  <a:lnTo>
                    <a:pt x="1657" y="461"/>
                  </a:lnTo>
                  <a:lnTo>
                    <a:pt x="1624" y="446"/>
                  </a:lnTo>
                  <a:lnTo>
                    <a:pt x="1594" y="429"/>
                  </a:lnTo>
                  <a:lnTo>
                    <a:pt x="1567" y="408"/>
                  </a:lnTo>
                  <a:lnTo>
                    <a:pt x="1545" y="384"/>
                  </a:lnTo>
                  <a:lnTo>
                    <a:pt x="1526" y="359"/>
                  </a:lnTo>
                  <a:lnTo>
                    <a:pt x="1513" y="330"/>
                  </a:lnTo>
                  <a:lnTo>
                    <a:pt x="1505" y="300"/>
                  </a:lnTo>
                  <a:lnTo>
                    <a:pt x="372" y="300"/>
                  </a:lnTo>
                  <a:close/>
                  <a:moveTo>
                    <a:pt x="241" y="0"/>
                  </a:moveTo>
                  <a:lnTo>
                    <a:pt x="3244" y="0"/>
                  </a:lnTo>
                  <a:lnTo>
                    <a:pt x="3264" y="3"/>
                  </a:lnTo>
                  <a:lnTo>
                    <a:pt x="3280" y="12"/>
                  </a:lnTo>
                  <a:lnTo>
                    <a:pt x="3294" y="24"/>
                  </a:lnTo>
                  <a:lnTo>
                    <a:pt x="3301" y="41"/>
                  </a:lnTo>
                  <a:lnTo>
                    <a:pt x="3304" y="61"/>
                  </a:lnTo>
                  <a:lnTo>
                    <a:pt x="3304" y="240"/>
                  </a:lnTo>
                  <a:lnTo>
                    <a:pt x="3304" y="243"/>
                  </a:lnTo>
                  <a:lnTo>
                    <a:pt x="3303" y="246"/>
                  </a:lnTo>
                  <a:lnTo>
                    <a:pt x="3303" y="249"/>
                  </a:lnTo>
                  <a:lnTo>
                    <a:pt x="3303" y="251"/>
                  </a:lnTo>
                  <a:lnTo>
                    <a:pt x="3303" y="253"/>
                  </a:lnTo>
                  <a:lnTo>
                    <a:pt x="3303" y="255"/>
                  </a:lnTo>
                  <a:lnTo>
                    <a:pt x="3008" y="1448"/>
                  </a:lnTo>
                  <a:lnTo>
                    <a:pt x="3474" y="2647"/>
                  </a:lnTo>
                  <a:lnTo>
                    <a:pt x="3477" y="2662"/>
                  </a:lnTo>
                  <a:lnTo>
                    <a:pt x="3475" y="2676"/>
                  </a:lnTo>
                  <a:lnTo>
                    <a:pt x="3482" y="2692"/>
                  </a:lnTo>
                  <a:lnTo>
                    <a:pt x="3485" y="2708"/>
                  </a:lnTo>
                  <a:lnTo>
                    <a:pt x="3485" y="3085"/>
                  </a:lnTo>
                  <a:lnTo>
                    <a:pt x="3482" y="3108"/>
                  </a:lnTo>
                  <a:lnTo>
                    <a:pt x="3475" y="3127"/>
                  </a:lnTo>
                  <a:lnTo>
                    <a:pt x="3464" y="3145"/>
                  </a:lnTo>
                  <a:lnTo>
                    <a:pt x="3449" y="3160"/>
                  </a:lnTo>
                  <a:lnTo>
                    <a:pt x="3432" y="3171"/>
                  </a:lnTo>
                  <a:lnTo>
                    <a:pt x="3411" y="3178"/>
                  </a:lnTo>
                  <a:lnTo>
                    <a:pt x="3390" y="3180"/>
                  </a:lnTo>
                  <a:lnTo>
                    <a:pt x="95" y="3180"/>
                  </a:lnTo>
                  <a:lnTo>
                    <a:pt x="74" y="3178"/>
                  </a:lnTo>
                  <a:lnTo>
                    <a:pt x="53" y="3171"/>
                  </a:lnTo>
                  <a:lnTo>
                    <a:pt x="35" y="3160"/>
                  </a:lnTo>
                  <a:lnTo>
                    <a:pt x="21" y="3145"/>
                  </a:lnTo>
                  <a:lnTo>
                    <a:pt x="10" y="3127"/>
                  </a:lnTo>
                  <a:lnTo>
                    <a:pt x="2" y="3108"/>
                  </a:lnTo>
                  <a:lnTo>
                    <a:pt x="0" y="3085"/>
                  </a:lnTo>
                  <a:lnTo>
                    <a:pt x="0" y="2715"/>
                  </a:lnTo>
                  <a:lnTo>
                    <a:pt x="3" y="2697"/>
                  </a:lnTo>
                  <a:lnTo>
                    <a:pt x="10" y="2681"/>
                  </a:lnTo>
                  <a:lnTo>
                    <a:pt x="9" y="2664"/>
                  </a:lnTo>
                  <a:lnTo>
                    <a:pt x="11" y="2647"/>
                  </a:lnTo>
                  <a:lnTo>
                    <a:pt x="13" y="2640"/>
                  </a:lnTo>
                  <a:lnTo>
                    <a:pt x="478" y="1446"/>
                  </a:lnTo>
                  <a:lnTo>
                    <a:pt x="484" y="1432"/>
                  </a:lnTo>
                  <a:lnTo>
                    <a:pt x="492" y="1420"/>
                  </a:lnTo>
                  <a:lnTo>
                    <a:pt x="502" y="1409"/>
                  </a:lnTo>
                  <a:lnTo>
                    <a:pt x="249" y="300"/>
                  </a:lnTo>
                  <a:lnTo>
                    <a:pt x="241" y="300"/>
                  </a:lnTo>
                  <a:lnTo>
                    <a:pt x="221" y="297"/>
                  </a:lnTo>
                  <a:lnTo>
                    <a:pt x="204" y="288"/>
                  </a:lnTo>
                  <a:lnTo>
                    <a:pt x="191" y="275"/>
                  </a:lnTo>
                  <a:lnTo>
                    <a:pt x="183" y="259"/>
                  </a:lnTo>
                  <a:lnTo>
                    <a:pt x="180" y="240"/>
                  </a:lnTo>
                  <a:lnTo>
                    <a:pt x="180" y="61"/>
                  </a:lnTo>
                  <a:lnTo>
                    <a:pt x="183" y="41"/>
                  </a:lnTo>
                  <a:lnTo>
                    <a:pt x="191" y="24"/>
                  </a:lnTo>
                  <a:lnTo>
                    <a:pt x="204" y="12"/>
                  </a:lnTo>
                  <a:lnTo>
                    <a:pt x="221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7" name="Group 986"/>
          <p:cNvGrpSpPr/>
          <p:nvPr/>
        </p:nvGrpSpPr>
        <p:grpSpPr>
          <a:xfrm>
            <a:off x="1629239" y="3486150"/>
            <a:ext cx="504825" cy="503238"/>
            <a:chOff x="1570038" y="3486150"/>
            <a:chExt cx="504825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300"/>
            <p:cNvSpPr>
              <a:spLocks noEditPoints="1"/>
            </p:cNvSpPr>
            <p:nvPr/>
          </p:nvSpPr>
          <p:spPr bwMode="auto">
            <a:xfrm>
              <a:off x="1570038" y="3703638"/>
              <a:ext cx="282575" cy="285750"/>
            </a:xfrm>
            <a:custGeom>
              <a:avLst/>
              <a:gdLst>
                <a:gd name="T0" fmla="*/ 894 w 1960"/>
                <a:gd name="T1" fmla="*/ 671 h 1980"/>
                <a:gd name="T2" fmla="*/ 781 w 1960"/>
                <a:gd name="T3" fmla="*/ 728 h 1980"/>
                <a:gd name="T4" fmla="*/ 696 w 1960"/>
                <a:gd name="T5" fmla="*/ 825 h 1980"/>
                <a:gd name="T6" fmla="*/ 656 w 1960"/>
                <a:gd name="T7" fmla="*/ 946 h 1980"/>
                <a:gd name="T8" fmla="*/ 665 w 1960"/>
                <a:gd name="T9" fmla="*/ 1075 h 1980"/>
                <a:gd name="T10" fmla="*/ 720 w 1960"/>
                <a:gd name="T11" fmla="*/ 1190 h 1980"/>
                <a:gd name="T12" fmla="*/ 817 w 1960"/>
                <a:gd name="T13" fmla="*/ 1276 h 1980"/>
                <a:gd name="T14" fmla="*/ 937 w 1960"/>
                <a:gd name="T15" fmla="*/ 1316 h 1980"/>
                <a:gd name="T16" fmla="*/ 1065 w 1960"/>
                <a:gd name="T17" fmla="*/ 1309 h 1980"/>
                <a:gd name="T18" fmla="*/ 1178 w 1960"/>
                <a:gd name="T19" fmla="*/ 1251 h 1980"/>
                <a:gd name="T20" fmla="*/ 1263 w 1960"/>
                <a:gd name="T21" fmla="*/ 1155 h 1980"/>
                <a:gd name="T22" fmla="*/ 1303 w 1960"/>
                <a:gd name="T23" fmla="*/ 1034 h 1980"/>
                <a:gd name="T24" fmla="*/ 1295 w 1960"/>
                <a:gd name="T25" fmla="*/ 904 h 1980"/>
                <a:gd name="T26" fmla="*/ 1239 w 1960"/>
                <a:gd name="T27" fmla="*/ 789 h 1980"/>
                <a:gd name="T28" fmla="*/ 1142 w 1960"/>
                <a:gd name="T29" fmla="*/ 704 h 1980"/>
                <a:gd name="T30" fmla="*/ 1023 w 1960"/>
                <a:gd name="T31" fmla="*/ 663 h 1980"/>
                <a:gd name="T32" fmla="*/ 1058 w 1960"/>
                <a:gd name="T33" fmla="*/ 3 h 1980"/>
                <a:gd name="T34" fmla="*/ 1283 w 1960"/>
                <a:gd name="T35" fmla="*/ 48 h 1980"/>
                <a:gd name="T36" fmla="*/ 1491 w 1960"/>
                <a:gd name="T37" fmla="*/ 145 h 1980"/>
                <a:gd name="T38" fmla="*/ 1672 w 1960"/>
                <a:gd name="T39" fmla="*/ 290 h 1980"/>
                <a:gd name="T40" fmla="*/ 1816 w 1960"/>
                <a:gd name="T41" fmla="*/ 474 h 1980"/>
                <a:gd name="T42" fmla="*/ 1912 w 1960"/>
                <a:gd name="T43" fmla="*/ 683 h 1980"/>
                <a:gd name="T44" fmla="*/ 1956 w 1960"/>
                <a:gd name="T45" fmla="*/ 910 h 1980"/>
                <a:gd name="T46" fmla="*/ 1946 w 1960"/>
                <a:gd name="T47" fmla="*/ 1146 h 1980"/>
                <a:gd name="T48" fmla="*/ 1884 w 1960"/>
                <a:gd name="T49" fmla="*/ 1369 h 1980"/>
                <a:gd name="T50" fmla="*/ 1773 w 1960"/>
                <a:gd name="T51" fmla="*/ 1570 h 1980"/>
                <a:gd name="T52" fmla="*/ 1615 w 1960"/>
                <a:gd name="T53" fmla="*/ 1743 h 1980"/>
                <a:gd name="T54" fmla="*/ 1424 w 1960"/>
                <a:gd name="T55" fmla="*/ 1873 h 1980"/>
                <a:gd name="T56" fmla="*/ 1210 w 1960"/>
                <a:gd name="T57" fmla="*/ 1952 h 1980"/>
                <a:gd name="T58" fmla="*/ 980 w 1960"/>
                <a:gd name="T59" fmla="*/ 1980 h 1980"/>
                <a:gd name="T60" fmla="*/ 750 w 1960"/>
                <a:gd name="T61" fmla="*/ 1952 h 1980"/>
                <a:gd name="T62" fmla="*/ 535 w 1960"/>
                <a:gd name="T63" fmla="*/ 1873 h 1980"/>
                <a:gd name="T64" fmla="*/ 345 w 1960"/>
                <a:gd name="T65" fmla="*/ 1743 h 1980"/>
                <a:gd name="T66" fmla="*/ 187 w 1960"/>
                <a:gd name="T67" fmla="*/ 1570 h 1980"/>
                <a:gd name="T68" fmla="*/ 75 w 1960"/>
                <a:gd name="T69" fmla="*/ 1369 h 1980"/>
                <a:gd name="T70" fmla="*/ 13 w 1960"/>
                <a:gd name="T71" fmla="*/ 1146 h 1980"/>
                <a:gd name="T72" fmla="*/ 3 w 1960"/>
                <a:gd name="T73" fmla="*/ 910 h 1980"/>
                <a:gd name="T74" fmla="*/ 48 w 1960"/>
                <a:gd name="T75" fmla="*/ 683 h 1980"/>
                <a:gd name="T76" fmla="*/ 144 w 1960"/>
                <a:gd name="T77" fmla="*/ 474 h 1980"/>
                <a:gd name="T78" fmla="*/ 287 w 1960"/>
                <a:gd name="T79" fmla="*/ 290 h 1980"/>
                <a:gd name="T80" fmla="*/ 469 w 1960"/>
                <a:gd name="T81" fmla="*/ 145 h 1980"/>
                <a:gd name="T82" fmla="*/ 677 w 1960"/>
                <a:gd name="T83" fmla="*/ 48 h 1980"/>
                <a:gd name="T84" fmla="*/ 902 w 1960"/>
                <a:gd name="T85" fmla="*/ 3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0" h="1980">
                  <a:moveTo>
                    <a:pt x="980" y="660"/>
                  </a:moveTo>
                  <a:lnTo>
                    <a:pt x="937" y="663"/>
                  </a:lnTo>
                  <a:lnTo>
                    <a:pt x="894" y="671"/>
                  </a:lnTo>
                  <a:lnTo>
                    <a:pt x="855" y="685"/>
                  </a:lnTo>
                  <a:lnTo>
                    <a:pt x="817" y="704"/>
                  </a:lnTo>
                  <a:lnTo>
                    <a:pt x="781" y="728"/>
                  </a:lnTo>
                  <a:lnTo>
                    <a:pt x="748" y="756"/>
                  </a:lnTo>
                  <a:lnTo>
                    <a:pt x="720" y="789"/>
                  </a:lnTo>
                  <a:lnTo>
                    <a:pt x="696" y="825"/>
                  </a:lnTo>
                  <a:lnTo>
                    <a:pt x="678" y="863"/>
                  </a:lnTo>
                  <a:lnTo>
                    <a:pt x="665" y="904"/>
                  </a:lnTo>
                  <a:lnTo>
                    <a:pt x="656" y="946"/>
                  </a:lnTo>
                  <a:lnTo>
                    <a:pt x="654" y="990"/>
                  </a:lnTo>
                  <a:lnTo>
                    <a:pt x="656" y="1034"/>
                  </a:lnTo>
                  <a:lnTo>
                    <a:pt x="665" y="1075"/>
                  </a:lnTo>
                  <a:lnTo>
                    <a:pt x="678" y="1116"/>
                  </a:lnTo>
                  <a:lnTo>
                    <a:pt x="696" y="1155"/>
                  </a:lnTo>
                  <a:lnTo>
                    <a:pt x="720" y="1190"/>
                  </a:lnTo>
                  <a:lnTo>
                    <a:pt x="748" y="1223"/>
                  </a:lnTo>
                  <a:lnTo>
                    <a:pt x="781" y="1251"/>
                  </a:lnTo>
                  <a:lnTo>
                    <a:pt x="817" y="1276"/>
                  </a:lnTo>
                  <a:lnTo>
                    <a:pt x="855" y="1294"/>
                  </a:lnTo>
                  <a:lnTo>
                    <a:pt x="895" y="1309"/>
                  </a:lnTo>
                  <a:lnTo>
                    <a:pt x="937" y="1316"/>
                  </a:lnTo>
                  <a:lnTo>
                    <a:pt x="980" y="1320"/>
                  </a:lnTo>
                  <a:lnTo>
                    <a:pt x="1023" y="1316"/>
                  </a:lnTo>
                  <a:lnTo>
                    <a:pt x="1065" y="1309"/>
                  </a:lnTo>
                  <a:lnTo>
                    <a:pt x="1104" y="1294"/>
                  </a:lnTo>
                  <a:lnTo>
                    <a:pt x="1142" y="1276"/>
                  </a:lnTo>
                  <a:lnTo>
                    <a:pt x="1178" y="1251"/>
                  </a:lnTo>
                  <a:lnTo>
                    <a:pt x="1211" y="1223"/>
                  </a:lnTo>
                  <a:lnTo>
                    <a:pt x="1239" y="1190"/>
                  </a:lnTo>
                  <a:lnTo>
                    <a:pt x="1263" y="1155"/>
                  </a:lnTo>
                  <a:lnTo>
                    <a:pt x="1282" y="1116"/>
                  </a:lnTo>
                  <a:lnTo>
                    <a:pt x="1295" y="1075"/>
                  </a:lnTo>
                  <a:lnTo>
                    <a:pt x="1303" y="1034"/>
                  </a:lnTo>
                  <a:lnTo>
                    <a:pt x="1307" y="990"/>
                  </a:lnTo>
                  <a:lnTo>
                    <a:pt x="1303" y="946"/>
                  </a:lnTo>
                  <a:lnTo>
                    <a:pt x="1295" y="904"/>
                  </a:lnTo>
                  <a:lnTo>
                    <a:pt x="1282" y="863"/>
                  </a:lnTo>
                  <a:lnTo>
                    <a:pt x="1263" y="825"/>
                  </a:lnTo>
                  <a:lnTo>
                    <a:pt x="1239" y="789"/>
                  </a:lnTo>
                  <a:lnTo>
                    <a:pt x="1211" y="756"/>
                  </a:lnTo>
                  <a:lnTo>
                    <a:pt x="1178" y="728"/>
                  </a:lnTo>
                  <a:lnTo>
                    <a:pt x="1142" y="704"/>
                  </a:lnTo>
                  <a:lnTo>
                    <a:pt x="1104" y="685"/>
                  </a:lnTo>
                  <a:lnTo>
                    <a:pt x="1064" y="671"/>
                  </a:lnTo>
                  <a:lnTo>
                    <a:pt x="1023" y="663"/>
                  </a:lnTo>
                  <a:lnTo>
                    <a:pt x="980" y="660"/>
                  </a:lnTo>
                  <a:close/>
                  <a:moveTo>
                    <a:pt x="980" y="0"/>
                  </a:moveTo>
                  <a:lnTo>
                    <a:pt x="1058" y="3"/>
                  </a:lnTo>
                  <a:lnTo>
                    <a:pt x="1135" y="12"/>
                  </a:lnTo>
                  <a:lnTo>
                    <a:pt x="1210" y="27"/>
                  </a:lnTo>
                  <a:lnTo>
                    <a:pt x="1283" y="48"/>
                  </a:lnTo>
                  <a:lnTo>
                    <a:pt x="1355" y="74"/>
                  </a:lnTo>
                  <a:lnTo>
                    <a:pt x="1424" y="106"/>
                  </a:lnTo>
                  <a:lnTo>
                    <a:pt x="1491" y="145"/>
                  </a:lnTo>
                  <a:lnTo>
                    <a:pt x="1554" y="188"/>
                  </a:lnTo>
                  <a:lnTo>
                    <a:pt x="1615" y="236"/>
                  </a:lnTo>
                  <a:lnTo>
                    <a:pt x="1672" y="290"/>
                  </a:lnTo>
                  <a:lnTo>
                    <a:pt x="1724" y="347"/>
                  </a:lnTo>
                  <a:lnTo>
                    <a:pt x="1772" y="409"/>
                  </a:lnTo>
                  <a:lnTo>
                    <a:pt x="1816" y="474"/>
                  </a:lnTo>
                  <a:lnTo>
                    <a:pt x="1853" y="541"/>
                  </a:lnTo>
                  <a:lnTo>
                    <a:pt x="1884" y="610"/>
                  </a:lnTo>
                  <a:lnTo>
                    <a:pt x="1912" y="683"/>
                  </a:lnTo>
                  <a:lnTo>
                    <a:pt x="1932" y="757"/>
                  </a:lnTo>
                  <a:lnTo>
                    <a:pt x="1946" y="833"/>
                  </a:lnTo>
                  <a:lnTo>
                    <a:pt x="1956" y="910"/>
                  </a:lnTo>
                  <a:lnTo>
                    <a:pt x="1960" y="990"/>
                  </a:lnTo>
                  <a:lnTo>
                    <a:pt x="1956" y="1069"/>
                  </a:lnTo>
                  <a:lnTo>
                    <a:pt x="1946" y="1146"/>
                  </a:lnTo>
                  <a:lnTo>
                    <a:pt x="1932" y="1222"/>
                  </a:lnTo>
                  <a:lnTo>
                    <a:pt x="1912" y="1296"/>
                  </a:lnTo>
                  <a:lnTo>
                    <a:pt x="1884" y="1369"/>
                  </a:lnTo>
                  <a:lnTo>
                    <a:pt x="1853" y="1438"/>
                  </a:lnTo>
                  <a:lnTo>
                    <a:pt x="1816" y="1505"/>
                  </a:lnTo>
                  <a:lnTo>
                    <a:pt x="1773" y="1570"/>
                  </a:lnTo>
                  <a:lnTo>
                    <a:pt x="1726" y="1632"/>
                  </a:lnTo>
                  <a:lnTo>
                    <a:pt x="1672" y="1689"/>
                  </a:lnTo>
                  <a:lnTo>
                    <a:pt x="1615" y="1743"/>
                  </a:lnTo>
                  <a:lnTo>
                    <a:pt x="1554" y="1791"/>
                  </a:lnTo>
                  <a:lnTo>
                    <a:pt x="1491" y="1834"/>
                  </a:lnTo>
                  <a:lnTo>
                    <a:pt x="1424" y="1873"/>
                  </a:lnTo>
                  <a:lnTo>
                    <a:pt x="1355" y="1905"/>
                  </a:lnTo>
                  <a:lnTo>
                    <a:pt x="1283" y="1931"/>
                  </a:lnTo>
                  <a:lnTo>
                    <a:pt x="1210" y="1952"/>
                  </a:lnTo>
                  <a:lnTo>
                    <a:pt x="1135" y="1967"/>
                  </a:lnTo>
                  <a:lnTo>
                    <a:pt x="1058" y="1976"/>
                  </a:lnTo>
                  <a:lnTo>
                    <a:pt x="980" y="1980"/>
                  </a:lnTo>
                  <a:lnTo>
                    <a:pt x="902" y="1976"/>
                  </a:lnTo>
                  <a:lnTo>
                    <a:pt x="825" y="1967"/>
                  </a:lnTo>
                  <a:lnTo>
                    <a:pt x="750" y="1952"/>
                  </a:lnTo>
                  <a:lnTo>
                    <a:pt x="677" y="1931"/>
                  </a:lnTo>
                  <a:lnTo>
                    <a:pt x="605" y="1905"/>
                  </a:lnTo>
                  <a:lnTo>
                    <a:pt x="535" y="1873"/>
                  </a:lnTo>
                  <a:lnTo>
                    <a:pt x="469" y="1834"/>
                  </a:lnTo>
                  <a:lnTo>
                    <a:pt x="406" y="1791"/>
                  </a:lnTo>
                  <a:lnTo>
                    <a:pt x="345" y="1743"/>
                  </a:lnTo>
                  <a:lnTo>
                    <a:pt x="287" y="1689"/>
                  </a:lnTo>
                  <a:lnTo>
                    <a:pt x="235" y="1632"/>
                  </a:lnTo>
                  <a:lnTo>
                    <a:pt x="187" y="1570"/>
                  </a:lnTo>
                  <a:lnTo>
                    <a:pt x="144" y="1505"/>
                  </a:lnTo>
                  <a:lnTo>
                    <a:pt x="107" y="1438"/>
                  </a:lnTo>
                  <a:lnTo>
                    <a:pt x="75" y="1369"/>
                  </a:lnTo>
                  <a:lnTo>
                    <a:pt x="48" y="1296"/>
                  </a:lnTo>
                  <a:lnTo>
                    <a:pt x="27" y="1222"/>
                  </a:lnTo>
                  <a:lnTo>
                    <a:pt x="13" y="1146"/>
                  </a:lnTo>
                  <a:lnTo>
                    <a:pt x="3" y="1069"/>
                  </a:lnTo>
                  <a:lnTo>
                    <a:pt x="0" y="990"/>
                  </a:lnTo>
                  <a:lnTo>
                    <a:pt x="3" y="910"/>
                  </a:lnTo>
                  <a:lnTo>
                    <a:pt x="13" y="833"/>
                  </a:lnTo>
                  <a:lnTo>
                    <a:pt x="27" y="757"/>
                  </a:lnTo>
                  <a:lnTo>
                    <a:pt x="48" y="683"/>
                  </a:lnTo>
                  <a:lnTo>
                    <a:pt x="75" y="610"/>
                  </a:lnTo>
                  <a:lnTo>
                    <a:pt x="107" y="541"/>
                  </a:lnTo>
                  <a:lnTo>
                    <a:pt x="144" y="474"/>
                  </a:lnTo>
                  <a:lnTo>
                    <a:pt x="187" y="409"/>
                  </a:lnTo>
                  <a:lnTo>
                    <a:pt x="235" y="347"/>
                  </a:lnTo>
                  <a:lnTo>
                    <a:pt x="287" y="290"/>
                  </a:lnTo>
                  <a:lnTo>
                    <a:pt x="345" y="236"/>
                  </a:lnTo>
                  <a:lnTo>
                    <a:pt x="406" y="188"/>
                  </a:lnTo>
                  <a:lnTo>
                    <a:pt x="469" y="145"/>
                  </a:lnTo>
                  <a:lnTo>
                    <a:pt x="535" y="106"/>
                  </a:lnTo>
                  <a:lnTo>
                    <a:pt x="605" y="74"/>
                  </a:lnTo>
                  <a:lnTo>
                    <a:pt x="677" y="48"/>
                  </a:lnTo>
                  <a:lnTo>
                    <a:pt x="750" y="27"/>
                  </a:lnTo>
                  <a:lnTo>
                    <a:pt x="825" y="12"/>
                  </a:lnTo>
                  <a:lnTo>
                    <a:pt x="902" y="3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301"/>
            <p:cNvSpPr>
              <a:spLocks/>
            </p:cNvSpPr>
            <p:nvPr/>
          </p:nvSpPr>
          <p:spPr bwMode="auto">
            <a:xfrm>
              <a:off x="1898650" y="3587750"/>
              <a:ext cx="103187" cy="50800"/>
            </a:xfrm>
            <a:custGeom>
              <a:avLst/>
              <a:gdLst>
                <a:gd name="T0" fmla="*/ 155 w 719"/>
                <a:gd name="T1" fmla="*/ 0 h 350"/>
                <a:gd name="T2" fmla="*/ 719 w 719"/>
                <a:gd name="T3" fmla="*/ 175 h 350"/>
                <a:gd name="T4" fmla="*/ 546 w 719"/>
                <a:gd name="T5" fmla="*/ 350 h 350"/>
                <a:gd name="T6" fmla="*/ 0 w 719"/>
                <a:gd name="T7" fmla="*/ 155 h 350"/>
                <a:gd name="T8" fmla="*/ 155 w 719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350">
                  <a:moveTo>
                    <a:pt x="155" y="0"/>
                  </a:moveTo>
                  <a:lnTo>
                    <a:pt x="719" y="175"/>
                  </a:lnTo>
                  <a:lnTo>
                    <a:pt x="546" y="350"/>
                  </a:lnTo>
                  <a:lnTo>
                    <a:pt x="0" y="155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02"/>
            <p:cNvSpPr>
              <a:spLocks/>
            </p:cNvSpPr>
            <p:nvPr/>
          </p:nvSpPr>
          <p:spPr bwMode="auto">
            <a:xfrm>
              <a:off x="1935163" y="3486150"/>
              <a:ext cx="139700" cy="112713"/>
            </a:xfrm>
            <a:custGeom>
              <a:avLst/>
              <a:gdLst>
                <a:gd name="T0" fmla="*/ 670 w 963"/>
                <a:gd name="T1" fmla="*/ 0 h 774"/>
                <a:gd name="T2" fmla="*/ 699 w 963"/>
                <a:gd name="T3" fmla="*/ 1 h 774"/>
                <a:gd name="T4" fmla="*/ 727 w 963"/>
                <a:gd name="T5" fmla="*/ 8 h 774"/>
                <a:gd name="T6" fmla="*/ 753 w 963"/>
                <a:gd name="T7" fmla="*/ 19 h 774"/>
                <a:gd name="T8" fmla="*/ 778 w 963"/>
                <a:gd name="T9" fmla="*/ 33 h 774"/>
                <a:gd name="T10" fmla="*/ 800 w 963"/>
                <a:gd name="T11" fmla="*/ 52 h 774"/>
                <a:gd name="T12" fmla="*/ 910 w 963"/>
                <a:gd name="T13" fmla="*/ 163 h 774"/>
                <a:gd name="T14" fmla="*/ 928 w 963"/>
                <a:gd name="T15" fmla="*/ 185 h 774"/>
                <a:gd name="T16" fmla="*/ 944 w 963"/>
                <a:gd name="T17" fmla="*/ 209 h 774"/>
                <a:gd name="T18" fmla="*/ 954 w 963"/>
                <a:gd name="T19" fmla="*/ 237 h 774"/>
                <a:gd name="T20" fmla="*/ 961 w 963"/>
                <a:gd name="T21" fmla="*/ 264 h 774"/>
                <a:gd name="T22" fmla="*/ 963 w 963"/>
                <a:gd name="T23" fmla="*/ 294 h 774"/>
                <a:gd name="T24" fmla="*/ 961 w 963"/>
                <a:gd name="T25" fmla="*/ 324 h 774"/>
                <a:gd name="T26" fmla="*/ 954 w 963"/>
                <a:gd name="T27" fmla="*/ 352 h 774"/>
                <a:gd name="T28" fmla="*/ 944 w 963"/>
                <a:gd name="T29" fmla="*/ 379 h 774"/>
                <a:gd name="T30" fmla="*/ 928 w 963"/>
                <a:gd name="T31" fmla="*/ 403 h 774"/>
                <a:gd name="T32" fmla="*/ 910 w 963"/>
                <a:gd name="T33" fmla="*/ 426 h 774"/>
                <a:gd name="T34" fmla="*/ 565 w 963"/>
                <a:gd name="T35" fmla="*/ 774 h 774"/>
                <a:gd name="T36" fmla="*/ 0 w 963"/>
                <a:gd name="T37" fmla="*/ 598 h 774"/>
                <a:gd name="T38" fmla="*/ 540 w 963"/>
                <a:gd name="T39" fmla="*/ 52 h 774"/>
                <a:gd name="T40" fmla="*/ 563 w 963"/>
                <a:gd name="T41" fmla="*/ 33 h 774"/>
                <a:gd name="T42" fmla="*/ 587 w 963"/>
                <a:gd name="T43" fmla="*/ 19 h 774"/>
                <a:gd name="T44" fmla="*/ 614 w 963"/>
                <a:gd name="T45" fmla="*/ 8 h 774"/>
                <a:gd name="T46" fmla="*/ 642 w 963"/>
                <a:gd name="T47" fmla="*/ 1 h 774"/>
                <a:gd name="T48" fmla="*/ 670 w 963"/>
                <a:gd name="T49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3" h="774">
                  <a:moveTo>
                    <a:pt x="670" y="0"/>
                  </a:moveTo>
                  <a:lnTo>
                    <a:pt x="699" y="1"/>
                  </a:lnTo>
                  <a:lnTo>
                    <a:pt x="727" y="8"/>
                  </a:lnTo>
                  <a:lnTo>
                    <a:pt x="753" y="19"/>
                  </a:lnTo>
                  <a:lnTo>
                    <a:pt x="778" y="33"/>
                  </a:lnTo>
                  <a:lnTo>
                    <a:pt x="800" y="52"/>
                  </a:lnTo>
                  <a:lnTo>
                    <a:pt x="910" y="163"/>
                  </a:lnTo>
                  <a:lnTo>
                    <a:pt x="928" y="185"/>
                  </a:lnTo>
                  <a:lnTo>
                    <a:pt x="944" y="209"/>
                  </a:lnTo>
                  <a:lnTo>
                    <a:pt x="954" y="237"/>
                  </a:lnTo>
                  <a:lnTo>
                    <a:pt x="961" y="264"/>
                  </a:lnTo>
                  <a:lnTo>
                    <a:pt x="963" y="294"/>
                  </a:lnTo>
                  <a:lnTo>
                    <a:pt x="961" y="324"/>
                  </a:lnTo>
                  <a:lnTo>
                    <a:pt x="954" y="352"/>
                  </a:lnTo>
                  <a:lnTo>
                    <a:pt x="944" y="379"/>
                  </a:lnTo>
                  <a:lnTo>
                    <a:pt x="928" y="403"/>
                  </a:lnTo>
                  <a:lnTo>
                    <a:pt x="910" y="426"/>
                  </a:lnTo>
                  <a:lnTo>
                    <a:pt x="565" y="774"/>
                  </a:lnTo>
                  <a:lnTo>
                    <a:pt x="0" y="598"/>
                  </a:lnTo>
                  <a:lnTo>
                    <a:pt x="540" y="52"/>
                  </a:lnTo>
                  <a:lnTo>
                    <a:pt x="563" y="33"/>
                  </a:lnTo>
                  <a:lnTo>
                    <a:pt x="587" y="19"/>
                  </a:lnTo>
                  <a:lnTo>
                    <a:pt x="614" y="8"/>
                  </a:lnTo>
                  <a:lnTo>
                    <a:pt x="642" y="1"/>
                  </a:lnTo>
                  <a:lnTo>
                    <a:pt x="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03"/>
            <p:cNvSpPr>
              <a:spLocks/>
            </p:cNvSpPr>
            <p:nvPr/>
          </p:nvSpPr>
          <p:spPr bwMode="auto">
            <a:xfrm>
              <a:off x="1725613" y="3625850"/>
              <a:ext cx="236537" cy="204788"/>
            </a:xfrm>
            <a:custGeom>
              <a:avLst/>
              <a:gdLst>
                <a:gd name="T0" fmla="*/ 1097 w 1643"/>
                <a:gd name="T1" fmla="*/ 0 h 1426"/>
                <a:gd name="T2" fmla="*/ 1643 w 1643"/>
                <a:gd name="T3" fmla="*/ 194 h 1426"/>
                <a:gd name="T4" fmla="*/ 1287 w 1643"/>
                <a:gd name="T5" fmla="*/ 554 h 1426"/>
                <a:gd name="T6" fmla="*/ 1139 w 1643"/>
                <a:gd name="T7" fmla="*/ 405 h 1426"/>
                <a:gd name="T8" fmla="*/ 794 w 1643"/>
                <a:gd name="T9" fmla="*/ 753 h 1426"/>
                <a:gd name="T10" fmla="*/ 845 w 1643"/>
                <a:gd name="T11" fmla="*/ 817 h 1426"/>
                <a:gd name="T12" fmla="*/ 891 w 1643"/>
                <a:gd name="T13" fmla="*/ 883 h 1426"/>
                <a:gd name="T14" fmla="*/ 934 w 1643"/>
                <a:gd name="T15" fmla="*/ 951 h 1426"/>
                <a:gd name="T16" fmla="*/ 972 w 1643"/>
                <a:gd name="T17" fmla="*/ 1023 h 1426"/>
                <a:gd name="T18" fmla="*/ 1004 w 1643"/>
                <a:gd name="T19" fmla="*/ 1095 h 1426"/>
                <a:gd name="T20" fmla="*/ 1033 w 1643"/>
                <a:gd name="T21" fmla="*/ 1171 h 1426"/>
                <a:gd name="T22" fmla="*/ 1057 w 1643"/>
                <a:gd name="T23" fmla="*/ 1248 h 1426"/>
                <a:gd name="T24" fmla="*/ 1076 w 1643"/>
                <a:gd name="T25" fmla="*/ 1327 h 1426"/>
                <a:gd name="T26" fmla="*/ 1089 w 1643"/>
                <a:gd name="T27" fmla="*/ 1409 h 1426"/>
                <a:gd name="T28" fmla="*/ 960 w 1643"/>
                <a:gd name="T29" fmla="*/ 1426 h 1426"/>
                <a:gd name="T30" fmla="*/ 946 w 1643"/>
                <a:gd name="T31" fmla="*/ 1345 h 1426"/>
                <a:gd name="T32" fmla="*/ 926 w 1643"/>
                <a:gd name="T33" fmla="*/ 1266 h 1426"/>
                <a:gd name="T34" fmla="*/ 901 w 1643"/>
                <a:gd name="T35" fmla="*/ 1189 h 1426"/>
                <a:gd name="T36" fmla="*/ 871 w 1643"/>
                <a:gd name="T37" fmla="*/ 1114 h 1426"/>
                <a:gd name="T38" fmla="*/ 835 w 1643"/>
                <a:gd name="T39" fmla="*/ 1041 h 1426"/>
                <a:gd name="T40" fmla="*/ 793 w 1643"/>
                <a:gd name="T41" fmla="*/ 971 h 1426"/>
                <a:gd name="T42" fmla="*/ 748 w 1643"/>
                <a:gd name="T43" fmla="*/ 904 h 1426"/>
                <a:gd name="T44" fmla="*/ 697 w 1643"/>
                <a:gd name="T45" fmla="*/ 840 h 1426"/>
                <a:gd name="T46" fmla="*/ 640 w 1643"/>
                <a:gd name="T47" fmla="*/ 780 h 1426"/>
                <a:gd name="T48" fmla="*/ 580 w 1643"/>
                <a:gd name="T49" fmla="*/ 724 h 1426"/>
                <a:gd name="T50" fmla="*/ 517 w 1643"/>
                <a:gd name="T51" fmla="*/ 672 h 1426"/>
                <a:gd name="T52" fmla="*/ 451 w 1643"/>
                <a:gd name="T53" fmla="*/ 626 h 1426"/>
                <a:gd name="T54" fmla="*/ 382 w 1643"/>
                <a:gd name="T55" fmla="*/ 584 h 1426"/>
                <a:gd name="T56" fmla="*/ 310 w 1643"/>
                <a:gd name="T57" fmla="*/ 548 h 1426"/>
                <a:gd name="T58" fmla="*/ 236 w 1643"/>
                <a:gd name="T59" fmla="*/ 517 h 1426"/>
                <a:gd name="T60" fmla="*/ 159 w 1643"/>
                <a:gd name="T61" fmla="*/ 490 h 1426"/>
                <a:gd name="T62" fmla="*/ 81 w 1643"/>
                <a:gd name="T63" fmla="*/ 471 h 1426"/>
                <a:gd name="T64" fmla="*/ 0 w 1643"/>
                <a:gd name="T65" fmla="*/ 456 h 1426"/>
                <a:gd name="T66" fmla="*/ 19 w 1643"/>
                <a:gd name="T67" fmla="*/ 325 h 1426"/>
                <a:gd name="T68" fmla="*/ 105 w 1643"/>
                <a:gd name="T69" fmla="*/ 341 h 1426"/>
                <a:gd name="T70" fmla="*/ 187 w 1643"/>
                <a:gd name="T71" fmla="*/ 362 h 1426"/>
                <a:gd name="T72" fmla="*/ 269 w 1643"/>
                <a:gd name="T73" fmla="*/ 388 h 1426"/>
                <a:gd name="T74" fmla="*/ 348 w 1643"/>
                <a:gd name="T75" fmla="*/ 420 h 1426"/>
                <a:gd name="T76" fmla="*/ 425 w 1643"/>
                <a:gd name="T77" fmla="*/ 457 h 1426"/>
                <a:gd name="T78" fmla="*/ 499 w 1643"/>
                <a:gd name="T79" fmla="*/ 500 h 1426"/>
                <a:gd name="T80" fmla="*/ 570 w 1643"/>
                <a:gd name="T81" fmla="*/ 549 h 1426"/>
                <a:gd name="T82" fmla="*/ 638 w 1643"/>
                <a:gd name="T83" fmla="*/ 601 h 1426"/>
                <a:gd name="T84" fmla="*/ 703 w 1643"/>
                <a:gd name="T85" fmla="*/ 659 h 1426"/>
                <a:gd name="T86" fmla="*/ 1047 w 1643"/>
                <a:gd name="T87" fmla="*/ 311 h 1426"/>
                <a:gd name="T88" fmla="*/ 919 w 1643"/>
                <a:gd name="T89" fmla="*/ 181 h 1426"/>
                <a:gd name="T90" fmla="*/ 1097 w 1643"/>
                <a:gd name="T91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3" h="1426">
                  <a:moveTo>
                    <a:pt x="1097" y="0"/>
                  </a:moveTo>
                  <a:lnTo>
                    <a:pt x="1643" y="194"/>
                  </a:lnTo>
                  <a:lnTo>
                    <a:pt x="1287" y="554"/>
                  </a:lnTo>
                  <a:lnTo>
                    <a:pt x="1139" y="405"/>
                  </a:lnTo>
                  <a:lnTo>
                    <a:pt x="794" y="753"/>
                  </a:lnTo>
                  <a:lnTo>
                    <a:pt x="845" y="817"/>
                  </a:lnTo>
                  <a:lnTo>
                    <a:pt x="891" y="883"/>
                  </a:lnTo>
                  <a:lnTo>
                    <a:pt x="934" y="951"/>
                  </a:lnTo>
                  <a:lnTo>
                    <a:pt x="972" y="1023"/>
                  </a:lnTo>
                  <a:lnTo>
                    <a:pt x="1004" y="1095"/>
                  </a:lnTo>
                  <a:lnTo>
                    <a:pt x="1033" y="1171"/>
                  </a:lnTo>
                  <a:lnTo>
                    <a:pt x="1057" y="1248"/>
                  </a:lnTo>
                  <a:lnTo>
                    <a:pt x="1076" y="1327"/>
                  </a:lnTo>
                  <a:lnTo>
                    <a:pt x="1089" y="1409"/>
                  </a:lnTo>
                  <a:lnTo>
                    <a:pt x="960" y="1426"/>
                  </a:lnTo>
                  <a:lnTo>
                    <a:pt x="946" y="1345"/>
                  </a:lnTo>
                  <a:lnTo>
                    <a:pt x="926" y="1266"/>
                  </a:lnTo>
                  <a:lnTo>
                    <a:pt x="901" y="1189"/>
                  </a:lnTo>
                  <a:lnTo>
                    <a:pt x="871" y="1114"/>
                  </a:lnTo>
                  <a:lnTo>
                    <a:pt x="835" y="1041"/>
                  </a:lnTo>
                  <a:lnTo>
                    <a:pt x="793" y="971"/>
                  </a:lnTo>
                  <a:lnTo>
                    <a:pt x="748" y="904"/>
                  </a:lnTo>
                  <a:lnTo>
                    <a:pt x="697" y="840"/>
                  </a:lnTo>
                  <a:lnTo>
                    <a:pt x="640" y="780"/>
                  </a:lnTo>
                  <a:lnTo>
                    <a:pt x="580" y="724"/>
                  </a:lnTo>
                  <a:lnTo>
                    <a:pt x="517" y="672"/>
                  </a:lnTo>
                  <a:lnTo>
                    <a:pt x="451" y="626"/>
                  </a:lnTo>
                  <a:lnTo>
                    <a:pt x="382" y="584"/>
                  </a:lnTo>
                  <a:lnTo>
                    <a:pt x="310" y="548"/>
                  </a:lnTo>
                  <a:lnTo>
                    <a:pt x="236" y="517"/>
                  </a:lnTo>
                  <a:lnTo>
                    <a:pt x="159" y="490"/>
                  </a:lnTo>
                  <a:lnTo>
                    <a:pt x="81" y="471"/>
                  </a:lnTo>
                  <a:lnTo>
                    <a:pt x="0" y="456"/>
                  </a:lnTo>
                  <a:lnTo>
                    <a:pt x="19" y="325"/>
                  </a:lnTo>
                  <a:lnTo>
                    <a:pt x="105" y="341"/>
                  </a:lnTo>
                  <a:lnTo>
                    <a:pt x="187" y="362"/>
                  </a:lnTo>
                  <a:lnTo>
                    <a:pt x="269" y="388"/>
                  </a:lnTo>
                  <a:lnTo>
                    <a:pt x="348" y="420"/>
                  </a:lnTo>
                  <a:lnTo>
                    <a:pt x="425" y="457"/>
                  </a:lnTo>
                  <a:lnTo>
                    <a:pt x="499" y="500"/>
                  </a:lnTo>
                  <a:lnTo>
                    <a:pt x="570" y="549"/>
                  </a:lnTo>
                  <a:lnTo>
                    <a:pt x="638" y="601"/>
                  </a:lnTo>
                  <a:lnTo>
                    <a:pt x="703" y="659"/>
                  </a:lnTo>
                  <a:lnTo>
                    <a:pt x="1047" y="311"/>
                  </a:lnTo>
                  <a:lnTo>
                    <a:pt x="919" y="181"/>
                  </a:lnTo>
                  <a:lnTo>
                    <a:pt x="10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8" name="Freeform 308"/>
          <p:cNvSpPr>
            <a:spLocks noEditPoints="1"/>
          </p:cNvSpPr>
          <p:nvPr/>
        </p:nvSpPr>
        <p:spPr bwMode="auto">
          <a:xfrm>
            <a:off x="2586164" y="3492501"/>
            <a:ext cx="461962" cy="488950"/>
          </a:xfrm>
          <a:custGeom>
            <a:avLst/>
            <a:gdLst>
              <a:gd name="T0" fmla="*/ 473 w 3202"/>
              <a:gd name="T1" fmla="*/ 1457 h 3385"/>
              <a:gd name="T2" fmla="*/ 373 w 3202"/>
              <a:gd name="T3" fmla="*/ 1700 h 3385"/>
              <a:gd name="T4" fmla="*/ 333 w 3202"/>
              <a:gd name="T5" fmla="*/ 2011 h 3385"/>
              <a:gd name="T6" fmla="*/ 373 w 3202"/>
              <a:gd name="T7" fmla="*/ 2258 h 3385"/>
              <a:gd name="T8" fmla="*/ 429 w 3202"/>
              <a:gd name="T9" fmla="*/ 2290 h 3385"/>
              <a:gd name="T10" fmla="*/ 475 w 3202"/>
              <a:gd name="T11" fmla="*/ 2271 h 3385"/>
              <a:gd name="T12" fmla="*/ 492 w 3202"/>
              <a:gd name="T13" fmla="*/ 2208 h 3385"/>
              <a:gd name="T14" fmla="*/ 467 w 3202"/>
              <a:gd name="T15" fmla="*/ 1908 h 3385"/>
              <a:gd name="T16" fmla="*/ 544 w 3202"/>
              <a:gd name="T17" fmla="*/ 1606 h 3385"/>
              <a:gd name="T18" fmla="*/ 583 w 3202"/>
              <a:gd name="T19" fmla="*/ 1483 h 3385"/>
              <a:gd name="T20" fmla="*/ 534 w 3202"/>
              <a:gd name="T21" fmla="*/ 1438 h 3385"/>
              <a:gd name="T22" fmla="*/ 879 w 3202"/>
              <a:gd name="T23" fmla="*/ 1014 h 3385"/>
              <a:gd name="T24" fmla="*/ 682 w 3202"/>
              <a:gd name="T25" fmla="*/ 1177 h 3385"/>
              <a:gd name="T26" fmla="*/ 682 w 3202"/>
              <a:gd name="T27" fmla="*/ 1242 h 3385"/>
              <a:gd name="T28" fmla="*/ 739 w 3202"/>
              <a:gd name="T29" fmla="*/ 1276 h 3385"/>
              <a:gd name="T30" fmla="*/ 837 w 3202"/>
              <a:gd name="T31" fmla="*/ 1209 h 3385"/>
              <a:gd name="T32" fmla="*/ 974 w 3202"/>
              <a:gd name="T33" fmla="*/ 1098 h 3385"/>
              <a:gd name="T34" fmla="*/ 970 w 3202"/>
              <a:gd name="T35" fmla="*/ 1033 h 3385"/>
              <a:gd name="T36" fmla="*/ 911 w 3202"/>
              <a:gd name="T37" fmla="*/ 1003 h 3385"/>
              <a:gd name="T38" fmla="*/ 1625 w 3202"/>
              <a:gd name="T39" fmla="*/ 13 h 3385"/>
              <a:gd name="T40" fmla="*/ 1655 w 3202"/>
              <a:gd name="T41" fmla="*/ 55 h 3385"/>
              <a:gd name="T42" fmla="*/ 1700 w 3202"/>
              <a:gd name="T43" fmla="*/ 171 h 3385"/>
              <a:gd name="T44" fmla="*/ 1819 w 3202"/>
              <a:gd name="T45" fmla="*/ 251 h 3385"/>
              <a:gd name="T46" fmla="*/ 2040 w 3202"/>
              <a:gd name="T47" fmla="*/ 265 h 3385"/>
              <a:gd name="T48" fmla="*/ 2144 w 3202"/>
              <a:gd name="T49" fmla="*/ 311 h 3385"/>
              <a:gd name="T50" fmla="*/ 2137 w 3202"/>
              <a:gd name="T51" fmla="*/ 382 h 3385"/>
              <a:gd name="T52" fmla="*/ 2086 w 3202"/>
              <a:gd name="T53" fmla="*/ 408 h 3385"/>
              <a:gd name="T54" fmla="*/ 2015 w 3202"/>
              <a:gd name="T55" fmla="*/ 421 h 3385"/>
              <a:gd name="T56" fmla="*/ 1900 w 3202"/>
              <a:gd name="T57" fmla="*/ 463 h 3385"/>
              <a:gd name="T58" fmla="*/ 2174 w 3202"/>
              <a:gd name="T59" fmla="*/ 556 h 3385"/>
              <a:gd name="T60" fmla="*/ 2531 w 3202"/>
              <a:gd name="T61" fmla="*/ 729 h 3385"/>
              <a:gd name="T62" fmla="*/ 2825 w 3202"/>
              <a:gd name="T63" fmla="*/ 976 h 3385"/>
              <a:gd name="T64" fmla="*/ 3043 w 3202"/>
              <a:gd name="T65" fmla="*/ 1282 h 3385"/>
              <a:gd name="T66" fmla="*/ 3172 w 3202"/>
              <a:gd name="T67" fmla="*/ 1637 h 3385"/>
              <a:gd name="T68" fmla="*/ 3199 w 3202"/>
              <a:gd name="T69" fmla="*/ 2021 h 3385"/>
              <a:gd name="T70" fmla="*/ 3121 w 3202"/>
              <a:gd name="T71" fmla="*/ 2385 h 3385"/>
              <a:gd name="T72" fmla="*/ 2950 w 3202"/>
              <a:gd name="T73" fmla="*/ 2713 h 3385"/>
              <a:gd name="T74" fmla="*/ 2698 w 3202"/>
              <a:gd name="T75" fmla="*/ 2989 h 3385"/>
              <a:gd name="T76" fmla="*/ 2380 w 3202"/>
              <a:gd name="T77" fmla="*/ 3204 h 3385"/>
              <a:gd name="T78" fmla="*/ 2009 w 3202"/>
              <a:gd name="T79" fmla="*/ 3340 h 3385"/>
              <a:gd name="T80" fmla="*/ 1698 w 3202"/>
              <a:gd name="T81" fmla="*/ 3385 h 3385"/>
              <a:gd name="T82" fmla="*/ 1139 w 3202"/>
              <a:gd name="T83" fmla="*/ 3326 h 3385"/>
              <a:gd name="T84" fmla="*/ 781 w 3202"/>
              <a:gd name="T85" fmla="*/ 3182 h 3385"/>
              <a:gd name="T86" fmla="*/ 477 w 3202"/>
              <a:gd name="T87" fmla="*/ 2968 h 3385"/>
              <a:gd name="T88" fmla="*/ 238 w 3202"/>
              <a:gd name="T89" fmla="*/ 2695 h 3385"/>
              <a:gd name="T90" fmla="*/ 77 w 3202"/>
              <a:gd name="T91" fmla="*/ 2374 h 3385"/>
              <a:gd name="T92" fmla="*/ 3 w 3202"/>
              <a:gd name="T93" fmla="*/ 2017 h 3385"/>
              <a:gd name="T94" fmla="*/ 14 w 3202"/>
              <a:gd name="T95" fmla="*/ 1734 h 3385"/>
              <a:gd name="T96" fmla="*/ 116 w 3202"/>
              <a:gd name="T97" fmla="*/ 1375 h 3385"/>
              <a:gd name="T98" fmla="*/ 310 w 3202"/>
              <a:gd name="T99" fmla="*/ 1058 h 3385"/>
              <a:gd name="T100" fmla="*/ 580 w 3202"/>
              <a:gd name="T101" fmla="*/ 796 h 3385"/>
              <a:gd name="T102" fmla="*/ 915 w 3202"/>
              <a:gd name="T103" fmla="*/ 601 h 3385"/>
              <a:gd name="T104" fmla="*/ 1303 w 3202"/>
              <a:gd name="T105" fmla="*/ 486 h 3385"/>
              <a:gd name="T106" fmla="*/ 1186 w 3202"/>
              <a:gd name="T107" fmla="*/ 429 h 3385"/>
              <a:gd name="T108" fmla="*/ 1094 w 3202"/>
              <a:gd name="T109" fmla="*/ 409 h 3385"/>
              <a:gd name="T110" fmla="*/ 1045 w 3202"/>
              <a:gd name="T111" fmla="*/ 395 h 3385"/>
              <a:gd name="T112" fmla="*/ 1020 w 3202"/>
              <a:gd name="T113" fmla="*/ 329 h 3385"/>
              <a:gd name="T114" fmla="*/ 1069 w 3202"/>
              <a:gd name="T115" fmla="*/ 279 h 3385"/>
              <a:gd name="T116" fmla="*/ 1300 w 3202"/>
              <a:gd name="T117" fmla="*/ 249 h 3385"/>
              <a:gd name="T118" fmla="*/ 1457 w 3202"/>
              <a:gd name="T119" fmla="*/ 216 h 3385"/>
              <a:gd name="T120" fmla="*/ 1505 w 3202"/>
              <a:gd name="T121" fmla="*/ 75 h 3385"/>
              <a:gd name="T122" fmla="*/ 1532 w 3202"/>
              <a:gd name="T123" fmla="*/ 26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02" h="3385">
                <a:moveTo>
                  <a:pt x="517" y="1437"/>
                </a:moveTo>
                <a:lnTo>
                  <a:pt x="501" y="1440"/>
                </a:lnTo>
                <a:lnTo>
                  <a:pt x="485" y="1447"/>
                </a:lnTo>
                <a:lnTo>
                  <a:pt x="473" y="1457"/>
                </a:lnTo>
                <a:lnTo>
                  <a:pt x="462" y="1472"/>
                </a:lnTo>
                <a:lnTo>
                  <a:pt x="427" y="1546"/>
                </a:lnTo>
                <a:lnTo>
                  <a:pt x="397" y="1623"/>
                </a:lnTo>
                <a:lnTo>
                  <a:pt x="373" y="1700"/>
                </a:lnTo>
                <a:lnTo>
                  <a:pt x="353" y="1776"/>
                </a:lnTo>
                <a:lnTo>
                  <a:pt x="341" y="1855"/>
                </a:lnTo>
                <a:lnTo>
                  <a:pt x="334" y="1933"/>
                </a:lnTo>
                <a:lnTo>
                  <a:pt x="333" y="2011"/>
                </a:lnTo>
                <a:lnTo>
                  <a:pt x="337" y="2089"/>
                </a:lnTo>
                <a:lnTo>
                  <a:pt x="349" y="2166"/>
                </a:lnTo>
                <a:lnTo>
                  <a:pt x="365" y="2242"/>
                </a:lnTo>
                <a:lnTo>
                  <a:pt x="373" y="2258"/>
                </a:lnTo>
                <a:lnTo>
                  <a:pt x="383" y="2272"/>
                </a:lnTo>
                <a:lnTo>
                  <a:pt x="396" y="2282"/>
                </a:lnTo>
                <a:lnTo>
                  <a:pt x="412" y="2288"/>
                </a:lnTo>
                <a:lnTo>
                  <a:pt x="429" y="2290"/>
                </a:lnTo>
                <a:lnTo>
                  <a:pt x="437" y="2290"/>
                </a:lnTo>
                <a:lnTo>
                  <a:pt x="446" y="2288"/>
                </a:lnTo>
                <a:lnTo>
                  <a:pt x="462" y="2282"/>
                </a:lnTo>
                <a:lnTo>
                  <a:pt x="475" y="2271"/>
                </a:lnTo>
                <a:lnTo>
                  <a:pt x="485" y="2258"/>
                </a:lnTo>
                <a:lnTo>
                  <a:pt x="492" y="2242"/>
                </a:lnTo>
                <a:lnTo>
                  <a:pt x="494" y="2226"/>
                </a:lnTo>
                <a:lnTo>
                  <a:pt x="492" y="2208"/>
                </a:lnTo>
                <a:lnTo>
                  <a:pt x="476" y="2135"/>
                </a:lnTo>
                <a:lnTo>
                  <a:pt x="466" y="2060"/>
                </a:lnTo>
                <a:lnTo>
                  <a:pt x="464" y="1984"/>
                </a:lnTo>
                <a:lnTo>
                  <a:pt x="467" y="1908"/>
                </a:lnTo>
                <a:lnTo>
                  <a:pt x="477" y="1832"/>
                </a:lnTo>
                <a:lnTo>
                  <a:pt x="493" y="1756"/>
                </a:lnTo>
                <a:lnTo>
                  <a:pt x="515" y="1680"/>
                </a:lnTo>
                <a:lnTo>
                  <a:pt x="544" y="1606"/>
                </a:lnTo>
                <a:lnTo>
                  <a:pt x="578" y="1533"/>
                </a:lnTo>
                <a:lnTo>
                  <a:pt x="584" y="1516"/>
                </a:lnTo>
                <a:lnTo>
                  <a:pt x="585" y="1499"/>
                </a:lnTo>
                <a:lnTo>
                  <a:pt x="583" y="1483"/>
                </a:lnTo>
                <a:lnTo>
                  <a:pt x="576" y="1468"/>
                </a:lnTo>
                <a:lnTo>
                  <a:pt x="565" y="1454"/>
                </a:lnTo>
                <a:lnTo>
                  <a:pt x="551" y="1445"/>
                </a:lnTo>
                <a:lnTo>
                  <a:pt x="534" y="1438"/>
                </a:lnTo>
                <a:lnTo>
                  <a:pt x="517" y="1437"/>
                </a:lnTo>
                <a:close/>
                <a:moveTo>
                  <a:pt x="911" y="1003"/>
                </a:moveTo>
                <a:lnTo>
                  <a:pt x="895" y="1006"/>
                </a:lnTo>
                <a:lnTo>
                  <a:pt x="879" y="1014"/>
                </a:lnTo>
                <a:lnTo>
                  <a:pt x="814" y="1060"/>
                </a:lnTo>
                <a:lnTo>
                  <a:pt x="753" y="1110"/>
                </a:lnTo>
                <a:lnTo>
                  <a:pt x="694" y="1163"/>
                </a:lnTo>
                <a:lnTo>
                  <a:pt x="682" y="1177"/>
                </a:lnTo>
                <a:lnTo>
                  <a:pt x="676" y="1193"/>
                </a:lnTo>
                <a:lnTo>
                  <a:pt x="674" y="1209"/>
                </a:lnTo>
                <a:lnTo>
                  <a:pt x="676" y="1226"/>
                </a:lnTo>
                <a:lnTo>
                  <a:pt x="682" y="1242"/>
                </a:lnTo>
                <a:lnTo>
                  <a:pt x="692" y="1256"/>
                </a:lnTo>
                <a:lnTo>
                  <a:pt x="707" y="1266"/>
                </a:lnTo>
                <a:lnTo>
                  <a:pt x="722" y="1274"/>
                </a:lnTo>
                <a:lnTo>
                  <a:pt x="739" y="1276"/>
                </a:lnTo>
                <a:lnTo>
                  <a:pt x="756" y="1274"/>
                </a:lnTo>
                <a:lnTo>
                  <a:pt x="771" y="1268"/>
                </a:lnTo>
                <a:lnTo>
                  <a:pt x="784" y="1257"/>
                </a:lnTo>
                <a:lnTo>
                  <a:pt x="837" y="1209"/>
                </a:lnTo>
                <a:lnTo>
                  <a:pt x="893" y="1164"/>
                </a:lnTo>
                <a:lnTo>
                  <a:pt x="951" y="1124"/>
                </a:lnTo>
                <a:lnTo>
                  <a:pt x="964" y="1112"/>
                </a:lnTo>
                <a:lnTo>
                  <a:pt x="974" y="1098"/>
                </a:lnTo>
                <a:lnTo>
                  <a:pt x="979" y="1082"/>
                </a:lnTo>
                <a:lnTo>
                  <a:pt x="980" y="1065"/>
                </a:lnTo>
                <a:lnTo>
                  <a:pt x="977" y="1049"/>
                </a:lnTo>
                <a:lnTo>
                  <a:pt x="970" y="1033"/>
                </a:lnTo>
                <a:lnTo>
                  <a:pt x="958" y="1019"/>
                </a:lnTo>
                <a:lnTo>
                  <a:pt x="944" y="1010"/>
                </a:lnTo>
                <a:lnTo>
                  <a:pt x="928" y="1005"/>
                </a:lnTo>
                <a:lnTo>
                  <a:pt x="911" y="1003"/>
                </a:lnTo>
                <a:close/>
                <a:moveTo>
                  <a:pt x="1576" y="0"/>
                </a:moveTo>
                <a:lnTo>
                  <a:pt x="1594" y="0"/>
                </a:lnTo>
                <a:lnTo>
                  <a:pt x="1611" y="5"/>
                </a:lnTo>
                <a:lnTo>
                  <a:pt x="1625" y="13"/>
                </a:lnTo>
                <a:lnTo>
                  <a:pt x="1637" y="26"/>
                </a:lnTo>
                <a:lnTo>
                  <a:pt x="1640" y="30"/>
                </a:lnTo>
                <a:lnTo>
                  <a:pt x="1647" y="40"/>
                </a:lnTo>
                <a:lnTo>
                  <a:pt x="1655" y="55"/>
                </a:lnTo>
                <a:lnTo>
                  <a:pt x="1665" y="75"/>
                </a:lnTo>
                <a:lnTo>
                  <a:pt x="1675" y="101"/>
                </a:lnTo>
                <a:lnTo>
                  <a:pt x="1687" y="133"/>
                </a:lnTo>
                <a:lnTo>
                  <a:pt x="1700" y="171"/>
                </a:lnTo>
                <a:lnTo>
                  <a:pt x="1713" y="216"/>
                </a:lnTo>
                <a:lnTo>
                  <a:pt x="1724" y="268"/>
                </a:lnTo>
                <a:lnTo>
                  <a:pt x="1770" y="257"/>
                </a:lnTo>
                <a:lnTo>
                  <a:pt x="1819" y="251"/>
                </a:lnTo>
                <a:lnTo>
                  <a:pt x="1870" y="249"/>
                </a:lnTo>
                <a:lnTo>
                  <a:pt x="1925" y="250"/>
                </a:lnTo>
                <a:lnTo>
                  <a:pt x="1981" y="255"/>
                </a:lnTo>
                <a:lnTo>
                  <a:pt x="2040" y="265"/>
                </a:lnTo>
                <a:lnTo>
                  <a:pt x="2101" y="279"/>
                </a:lnTo>
                <a:lnTo>
                  <a:pt x="2119" y="285"/>
                </a:lnTo>
                <a:lnTo>
                  <a:pt x="2133" y="297"/>
                </a:lnTo>
                <a:lnTo>
                  <a:pt x="2144" y="311"/>
                </a:lnTo>
                <a:lnTo>
                  <a:pt x="2150" y="329"/>
                </a:lnTo>
                <a:lnTo>
                  <a:pt x="2151" y="347"/>
                </a:lnTo>
                <a:lnTo>
                  <a:pt x="2147" y="366"/>
                </a:lnTo>
                <a:lnTo>
                  <a:pt x="2137" y="382"/>
                </a:lnTo>
                <a:lnTo>
                  <a:pt x="2125" y="395"/>
                </a:lnTo>
                <a:lnTo>
                  <a:pt x="2109" y="404"/>
                </a:lnTo>
                <a:lnTo>
                  <a:pt x="2091" y="407"/>
                </a:lnTo>
                <a:lnTo>
                  <a:pt x="2086" y="408"/>
                </a:lnTo>
                <a:lnTo>
                  <a:pt x="2076" y="409"/>
                </a:lnTo>
                <a:lnTo>
                  <a:pt x="2060" y="411"/>
                </a:lnTo>
                <a:lnTo>
                  <a:pt x="2040" y="415"/>
                </a:lnTo>
                <a:lnTo>
                  <a:pt x="2015" y="421"/>
                </a:lnTo>
                <a:lnTo>
                  <a:pt x="1988" y="427"/>
                </a:lnTo>
                <a:lnTo>
                  <a:pt x="1960" y="437"/>
                </a:lnTo>
                <a:lnTo>
                  <a:pt x="1930" y="449"/>
                </a:lnTo>
                <a:lnTo>
                  <a:pt x="1900" y="463"/>
                </a:lnTo>
                <a:lnTo>
                  <a:pt x="1872" y="481"/>
                </a:lnTo>
                <a:lnTo>
                  <a:pt x="1976" y="501"/>
                </a:lnTo>
                <a:lnTo>
                  <a:pt x="2076" y="525"/>
                </a:lnTo>
                <a:lnTo>
                  <a:pt x="2174" y="556"/>
                </a:lnTo>
                <a:lnTo>
                  <a:pt x="2268" y="591"/>
                </a:lnTo>
                <a:lnTo>
                  <a:pt x="2360" y="633"/>
                </a:lnTo>
                <a:lnTo>
                  <a:pt x="2447" y="679"/>
                </a:lnTo>
                <a:lnTo>
                  <a:pt x="2531" y="729"/>
                </a:lnTo>
                <a:lnTo>
                  <a:pt x="2611" y="784"/>
                </a:lnTo>
                <a:lnTo>
                  <a:pt x="2687" y="844"/>
                </a:lnTo>
                <a:lnTo>
                  <a:pt x="2758" y="908"/>
                </a:lnTo>
                <a:lnTo>
                  <a:pt x="2825" y="976"/>
                </a:lnTo>
                <a:lnTo>
                  <a:pt x="2887" y="1048"/>
                </a:lnTo>
                <a:lnTo>
                  <a:pt x="2944" y="1122"/>
                </a:lnTo>
                <a:lnTo>
                  <a:pt x="2997" y="1201"/>
                </a:lnTo>
                <a:lnTo>
                  <a:pt x="3043" y="1282"/>
                </a:lnTo>
                <a:lnTo>
                  <a:pt x="3084" y="1367"/>
                </a:lnTo>
                <a:lnTo>
                  <a:pt x="3119" y="1454"/>
                </a:lnTo>
                <a:lnTo>
                  <a:pt x="3149" y="1544"/>
                </a:lnTo>
                <a:lnTo>
                  <a:pt x="3172" y="1637"/>
                </a:lnTo>
                <a:lnTo>
                  <a:pt x="3189" y="1730"/>
                </a:lnTo>
                <a:lnTo>
                  <a:pt x="3199" y="1826"/>
                </a:lnTo>
                <a:lnTo>
                  <a:pt x="3202" y="1925"/>
                </a:lnTo>
                <a:lnTo>
                  <a:pt x="3199" y="2021"/>
                </a:lnTo>
                <a:lnTo>
                  <a:pt x="3189" y="2114"/>
                </a:lnTo>
                <a:lnTo>
                  <a:pt x="3172" y="2206"/>
                </a:lnTo>
                <a:lnTo>
                  <a:pt x="3150" y="2297"/>
                </a:lnTo>
                <a:lnTo>
                  <a:pt x="3121" y="2385"/>
                </a:lnTo>
                <a:lnTo>
                  <a:pt x="3086" y="2471"/>
                </a:lnTo>
                <a:lnTo>
                  <a:pt x="3047" y="2554"/>
                </a:lnTo>
                <a:lnTo>
                  <a:pt x="3001" y="2635"/>
                </a:lnTo>
                <a:lnTo>
                  <a:pt x="2950" y="2713"/>
                </a:lnTo>
                <a:lnTo>
                  <a:pt x="2894" y="2788"/>
                </a:lnTo>
                <a:lnTo>
                  <a:pt x="2834" y="2858"/>
                </a:lnTo>
                <a:lnTo>
                  <a:pt x="2768" y="2926"/>
                </a:lnTo>
                <a:lnTo>
                  <a:pt x="2698" y="2989"/>
                </a:lnTo>
                <a:lnTo>
                  <a:pt x="2625" y="3049"/>
                </a:lnTo>
                <a:lnTo>
                  <a:pt x="2547" y="3105"/>
                </a:lnTo>
                <a:lnTo>
                  <a:pt x="2465" y="3157"/>
                </a:lnTo>
                <a:lnTo>
                  <a:pt x="2380" y="3204"/>
                </a:lnTo>
                <a:lnTo>
                  <a:pt x="2292" y="3245"/>
                </a:lnTo>
                <a:lnTo>
                  <a:pt x="2200" y="3282"/>
                </a:lnTo>
                <a:lnTo>
                  <a:pt x="2107" y="3313"/>
                </a:lnTo>
                <a:lnTo>
                  <a:pt x="2009" y="3340"/>
                </a:lnTo>
                <a:lnTo>
                  <a:pt x="1910" y="3361"/>
                </a:lnTo>
                <a:lnTo>
                  <a:pt x="1807" y="3376"/>
                </a:lnTo>
                <a:lnTo>
                  <a:pt x="1703" y="3385"/>
                </a:lnTo>
                <a:lnTo>
                  <a:pt x="1698" y="3385"/>
                </a:lnTo>
                <a:lnTo>
                  <a:pt x="1437" y="3381"/>
                </a:lnTo>
                <a:lnTo>
                  <a:pt x="1335" y="3368"/>
                </a:lnTo>
                <a:lnTo>
                  <a:pt x="1236" y="3350"/>
                </a:lnTo>
                <a:lnTo>
                  <a:pt x="1139" y="3326"/>
                </a:lnTo>
                <a:lnTo>
                  <a:pt x="1045" y="3297"/>
                </a:lnTo>
                <a:lnTo>
                  <a:pt x="954" y="3263"/>
                </a:lnTo>
                <a:lnTo>
                  <a:pt x="865" y="3225"/>
                </a:lnTo>
                <a:lnTo>
                  <a:pt x="781" y="3182"/>
                </a:lnTo>
                <a:lnTo>
                  <a:pt x="699" y="3135"/>
                </a:lnTo>
                <a:lnTo>
                  <a:pt x="622" y="3083"/>
                </a:lnTo>
                <a:lnTo>
                  <a:pt x="547" y="3028"/>
                </a:lnTo>
                <a:lnTo>
                  <a:pt x="477" y="2968"/>
                </a:lnTo>
                <a:lnTo>
                  <a:pt x="411" y="2905"/>
                </a:lnTo>
                <a:lnTo>
                  <a:pt x="348" y="2838"/>
                </a:lnTo>
                <a:lnTo>
                  <a:pt x="291" y="2767"/>
                </a:lnTo>
                <a:lnTo>
                  <a:pt x="238" y="2695"/>
                </a:lnTo>
                <a:lnTo>
                  <a:pt x="190" y="2618"/>
                </a:lnTo>
                <a:lnTo>
                  <a:pt x="147" y="2539"/>
                </a:lnTo>
                <a:lnTo>
                  <a:pt x="110" y="2458"/>
                </a:lnTo>
                <a:lnTo>
                  <a:pt x="77" y="2374"/>
                </a:lnTo>
                <a:lnTo>
                  <a:pt x="50" y="2287"/>
                </a:lnTo>
                <a:lnTo>
                  <a:pt x="28" y="2199"/>
                </a:lnTo>
                <a:lnTo>
                  <a:pt x="13" y="2109"/>
                </a:lnTo>
                <a:lnTo>
                  <a:pt x="3" y="2017"/>
                </a:lnTo>
                <a:lnTo>
                  <a:pt x="0" y="1925"/>
                </a:lnTo>
                <a:lnTo>
                  <a:pt x="0" y="1925"/>
                </a:lnTo>
                <a:lnTo>
                  <a:pt x="3" y="1829"/>
                </a:lnTo>
                <a:lnTo>
                  <a:pt x="14" y="1734"/>
                </a:lnTo>
                <a:lnTo>
                  <a:pt x="30" y="1641"/>
                </a:lnTo>
                <a:lnTo>
                  <a:pt x="53" y="1550"/>
                </a:lnTo>
                <a:lnTo>
                  <a:pt x="82" y="1462"/>
                </a:lnTo>
                <a:lnTo>
                  <a:pt x="116" y="1375"/>
                </a:lnTo>
                <a:lnTo>
                  <a:pt x="156" y="1292"/>
                </a:lnTo>
                <a:lnTo>
                  <a:pt x="202" y="1211"/>
                </a:lnTo>
                <a:lnTo>
                  <a:pt x="253" y="1133"/>
                </a:lnTo>
                <a:lnTo>
                  <a:pt x="310" y="1058"/>
                </a:lnTo>
                <a:lnTo>
                  <a:pt x="370" y="987"/>
                </a:lnTo>
                <a:lnTo>
                  <a:pt x="435" y="920"/>
                </a:lnTo>
                <a:lnTo>
                  <a:pt x="506" y="856"/>
                </a:lnTo>
                <a:lnTo>
                  <a:pt x="580" y="796"/>
                </a:lnTo>
                <a:lnTo>
                  <a:pt x="658" y="741"/>
                </a:lnTo>
                <a:lnTo>
                  <a:pt x="741" y="689"/>
                </a:lnTo>
                <a:lnTo>
                  <a:pt x="826" y="642"/>
                </a:lnTo>
                <a:lnTo>
                  <a:pt x="915" y="601"/>
                </a:lnTo>
                <a:lnTo>
                  <a:pt x="1008" y="564"/>
                </a:lnTo>
                <a:lnTo>
                  <a:pt x="1104" y="533"/>
                </a:lnTo>
                <a:lnTo>
                  <a:pt x="1202" y="506"/>
                </a:lnTo>
                <a:lnTo>
                  <a:pt x="1303" y="486"/>
                </a:lnTo>
                <a:lnTo>
                  <a:pt x="1275" y="468"/>
                </a:lnTo>
                <a:lnTo>
                  <a:pt x="1245" y="452"/>
                </a:lnTo>
                <a:lnTo>
                  <a:pt x="1215" y="439"/>
                </a:lnTo>
                <a:lnTo>
                  <a:pt x="1186" y="429"/>
                </a:lnTo>
                <a:lnTo>
                  <a:pt x="1158" y="422"/>
                </a:lnTo>
                <a:lnTo>
                  <a:pt x="1133" y="415"/>
                </a:lnTo>
                <a:lnTo>
                  <a:pt x="1111" y="411"/>
                </a:lnTo>
                <a:lnTo>
                  <a:pt x="1094" y="409"/>
                </a:lnTo>
                <a:lnTo>
                  <a:pt x="1084" y="408"/>
                </a:lnTo>
                <a:lnTo>
                  <a:pt x="1079" y="407"/>
                </a:lnTo>
                <a:lnTo>
                  <a:pt x="1061" y="404"/>
                </a:lnTo>
                <a:lnTo>
                  <a:pt x="1045" y="395"/>
                </a:lnTo>
                <a:lnTo>
                  <a:pt x="1033" y="382"/>
                </a:lnTo>
                <a:lnTo>
                  <a:pt x="1023" y="366"/>
                </a:lnTo>
                <a:lnTo>
                  <a:pt x="1019" y="347"/>
                </a:lnTo>
                <a:lnTo>
                  <a:pt x="1020" y="329"/>
                </a:lnTo>
                <a:lnTo>
                  <a:pt x="1026" y="311"/>
                </a:lnTo>
                <a:lnTo>
                  <a:pt x="1037" y="297"/>
                </a:lnTo>
                <a:lnTo>
                  <a:pt x="1051" y="285"/>
                </a:lnTo>
                <a:lnTo>
                  <a:pt x="1069" y="279"/>
                </a:lnTo>
                <a:lnTo>
                  <a:pt x="1130" y="265"/>
                </a:lnTo>
                <a:lnTo>
                  <a:pt x="1189" y="255"/>
                </a:lnTo>
                <a:lnTo>
                  <a:pt x="1245" y="250"/>
                </a:lnTo>
                <a:lnTo>
                  <a:pt x="1300" y="249"/>
                </a:lnTo>
                <a:lnTo>
                  <a:pt x="1351" y="251"/>
                </a:lnTo>
                <a:lnTo>
                  <a:pt x="1400" y="257"/>
                </a:lnTo>
                <a:lnTo>
                  <a:pt x="1446" y="268"/>
                </a:lnTo>
                <a:lnTo>
                  <a:pt x="1457" y="216"/>
                </a:lnTo>
                <a:lnTo>
                  <a:pt x="1470" y="171"/>
                </a:lnTo>
                <a:lnTo>
                  <a:pt x="1483" y="133"/>
                </a:lnTo>
                <a:lnTo>
                  <a:pt x="1495" y="101"/>
                </a:lnTo>
                <a:lnTo>
                  <a:pt x="1505" y="75"/>
                </a:lnTo>
                <a:lnTo>
                  <a:pt x="1515" y="55"/>
                </a:lnTo>
                <a:lnTo>
                  <a:pt x="1523" y="40"/>
                </a:lnTo>
                <a:lnTo>
                  <a:pt x="1529" y="30"/>
                </a:lnTo>
                <a:lnTo>
                  <a:pt x="1532" y="26"/>
                </a:lnTo>
                <a:lnTo>
                  <a:pt x="1545" y="13"/>
                </a:lnTo>
                <a:lnTo>
                  <a:pt x="1559" y="5"/>
                </a:lnTo>
                <a:lnTo>
                  <a:pt x="15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2" name="Freeform 313"/>
          <p:cNvSpPr>
            <a:spLocks noEditPoints="1"/>
          </p:cNvSpPr>
          <p:nvPr/>
        </p:nvSpPr>
        <p:spPr bwMode="auto">
          <a:xfrm>
            <a:off x="3580395" y="3460751"/>
            <a:ext cx="344488" cy="546100"/>
          </a:xfrm>
          <a:custGeom>
            <a:avLst/>
            <a:gdLst>
              <a:gd name="T0" fmla="*/ 1026 w 2165"/>
              <a:gd name="T1" fmla="*/ 3270 h 3431"/>
              <a:gd name="T2" fmla="*/ 1083 w 2165"/>
              <a:gd name="T3" fmla="*/ 3312 h 3431"/>
              <a:gd name="T4" fmla="*/ 1139 w 2165"/>
              <a:gd name="T5" fmla="*/ 3270 h 3431"/>
              <a:gd name="T6" fmla="*/ 1023 w 2165"/>
              <a:gd name="T7" fmla="*/ 2541 h 3431"/>
              <a:gd name="T8" fmla="*/ 1023 w 2165"/>
              <a:gd name="T9" fmla="*/ 1794 h 3431"/>
              <a:gd name="T10" fmla="*/ 1083 w 2165"/>
              <a:gd name="T11" fmla="*/ 1797 h 3431"/>
              <a:gd name="T12" fmla="*/ 1232 w 2165"/>
              <a:gd name="T13" fmla="*/ 12 h 3431"/>
              <a:gd name="T14" fmla="*/ 1508 w 2165"/>
              <a:gd name="T15" fmla="*/ 107 h 3431"/>
              <a:gd name="T16" fmla="*/ 1736 w 2165"/>
              <a:gd name="T17" fmla="*/ 281 h 3431"/>
              <a:gd name="T18" fmla="*/ 1899 w 2165"/>
              <a:gd name="T19" fmla="*/ 519 h 3431"/>
              <a:gd name="T20" fmla="*/ 1969 w 2165"/>
              <a:gd name="T21" fmla="*/ 731 h 3431"/>
              <a:gd name="T22" fmla="*/ 2012 w 2165"/>
              <a:gd name="T23" fmla="*/ 747 h 3431"/>
              <a:gd name="T24" fmla="*/ 2081 w 2165"/>
              <a:gd name="T25" fmla="*/ 795 h 3431"/>
              <a:gd name="T26" fmla="*/ 2105 w 2165"/>
              <a:gd name="T27" fmla="*/ 820 h 3431"/>
              <a:gd name="T28" fmla="*/ 2139 w 2165"/>
              <a:gd name="T29" fmla="*/ 875 h 3431"/>
              <a:gd name="T30" fmla="*/ 2159 w 2165"/>
              <a:gd name="T31" fmla="*/ 930 h 3431"/>
              <a:gd name="T32" fmla="*/ 2164 w 2165"/>
              <a:gd name="T33" fmla="*/ 1015 h 3431"/>
              <a:gd name="T34" fmla="*/ 2145 w 2165"/>
              <a:gd name="T35" fmla="*/ 1091 h 3431"/>
              <a:gd name="T36" fmla="*/ 2120 w 2165"/>
              <a:gd name="T37" fmla="*/ 1136 h 3431"/>
              <a:gd name="T38" fmla="*/ 2088 w 2165"/>
              <a:gd name="T39" fmla="*/ 1176 h 3431"/>
              <a:gd name="T40" fmla="*/ 2039 w 2165"/>
              <a:gd name="T41" fmla="*/ 1215 h 3431"/>
              <a:gd name="T42" fmla="*/ 1982 w 2165"/>
              <a:gd name="T43" fmla="*/ 1241 h 3431"/>
              <a:gd name="T44" fmla="*/ 1931 w 2165"/>
              <a:gd name="T45" fmla="*/ 1254 h 3431"/>
              <a:gd name="T46" fmla="*/ 1840 w 2165"/>
              <a:gd name="T47" fmla="*/ 1385 h 3431"/>
              <a:gd name="T48" fmla="*/ 1648 w 2165"/>
              <a:gd name="T49" fmla="*/ 1597 h 3431"/>
              <a:gd name="T50" fmla="*/ 1401 w 2165"/>
              <a:gd name="T51" fmla="*/ 1737 h 3431"/>
              <a:gd name="T52" fmla="*/ 1260 w 2165"/>
              <a:gd name="T53" fmla="*/ 3284 h 3431"/>
              <a:gd name="T54" fmla="*/ 1199 w 2165"/>
              <a:gd name="T55" fmla="*/ 3389 h 3431"/>
              <a:gd name="T56" fmla="*/ 1083 w 2165"/>
              <a:gd name="T57" fmla="*/ 3431 h 3431"/>
              <a:gd name="T58" fmla="*/ 967 w 2165"/>
              <a:gd name="T59" fmla="*/ 3389 h 3431"/>
              <a:gd name="T60" fmla="*/ 905 w 2165"/>
              <a:gd name="T61" fmla="*/ 3284 h 3431"/>
              <a:gd name="T62" fmla="*/ 764 w 2165"/>
              <a:gd name="T63" fmla="*/ 1737 h 3431"/>
              <a:gd name="T64" fmla="*/ 517 w 2165"/>
              <a:gd name="T65" fmla="*/ 1597 h 3431"/>
              <a:gd name="T66" fmla="*/ 326 w 2165"/>
              <a:gd name="T67" fmla="*/ 1385 h 3431"/>
              <a:gd name="T68" fmla="*/ 234 w 2165"/>
              <a:gd name="T69" fmla="*/ 1254 h 3431"/>
              <a:gd name="T70" fmla="*/ 161 w 2165"/>
              <a:gd name="T71" fmla="*/ 1234 h 3431"/>
              <a:gd name="T72" fmla="*/ 117 w 2165"/>
              <a:gd name="T73" fmla="*/ 1208 h 3431"/>
              <a:gd name="T74" fmla="*/ 67 w 2165"/>
              <a:gd name="T75" fmla="*/ 1166 h 3431"/>
              <a:gd name="T76" fmla="*/ 37 w 2165"/>
              <a:gd name="T77" fmla="*/ 1123 h 3431"/>
              <a:gd name="T78" fmla="*/ 15 w 2165"/>
              <a:gd name="T79" fmla="*/ 1075 h 3431"/>
              <a:gd name="T80" fmla="*/ 0 w 2165"/>
              <a:gd name="T81" fmla="*/ 988 h 3431"/>
              <a:gd name="T82" fmla="*/ 9 w 2165"/>
              <a:gd name="T83" fmla="*/ 923 h 3431"/>
              <a:gd name="T84" fmla="*/ 41 w 2165"/>
              <a:gd name="T85" fmla="*/ 847 h 3431"/>
              <a:gd name="T86" fmla="*/ 70 w 2165"/>
              <a:gd name="T87" fmla="*/ 809 h 3431"/>
              <a:gd name="T88" fmla="*/ 126 w 2165"/>
              <a:gd name="T89" fmla="*/ 761 h 3431"/>
              <a:gd name="T90" fmla="*/ 175 w 2165"/>
              <a:gd name="T91" fmla="*/ 737 h 3431"/>
              <a:gd name="T92" fmla="*/ 214 w 2165"/>
              <a:gd name="T93" fmla="*/ 657 h 3431"/>
              <a:gd name="T94" fmla="*/ 338 w 2165"/>
              <a:gd name="T95" fmla="*/ 393 h 3431"/>
              <a:gd name="T96" fmla="*/ 536 w 2165"/>
              <a:gd name="T97" fmla="*/ 184 h 3431"/>
              <a:gd name="T98" fmla="*/ 790 w 2165"/>
              <a:gd name="T99" fmla="*/ 49 h 3431"/>
              <a:gd name="T100" fmla="*/ 1083 w 2165"/>
              <a:gd name="T101" fmla="*/ 0 h 3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5" h="3431">
                <a:moveTo>
                  <a:pt x="1142" y="3020"/>
                </a:moveTo>
                <a:lnTo>
                  <a:pt x="1023" y="3140"/>
                </a:lnTo>
                <a:lnTo>
                  <a:pt x="1023" y="3251"/>
                </a:lnTo>
                <a:lnTo>
                  <a:pt x="1026" y="3270"/>
                </a:lnTo>
                <a:lnTo>
                  <a:pt x="1034" y="3287"/>
                </a:lnTo>
                <a:lnTo>
                  <a:pt x="1047" y="3300"/>
                </a:lnTo>
                <a:lnTo>
                  <a:pt x="1063" y="3309"/>
                </a:lnTo>
                <a:lnTo>
                  <a:pt x="1083" y="3312"/>
                </a:lnTo>
                <a:lnTo>
                  <a:pt x="1102" y="3309"/>
                </a:lnTo>
                <a:lnTo>
                  <a:pt x="1118" y="3300"/>
                </a:lnTo>
                <a:lnTo>
                  <a:pt x="1131" y="3287"/>
                </a:lnTo>
                <a:lnTo>
                  <a:pt x="1139" y="3270"/>
                </a:lnTo>
                <a:lnTo>
                  <a:pt x="1142" y="3251"/>
                </a:lnTo>
                <a:lnTo>
                  <a:pt x="1142" y="3020"/>
                </a:lnTo>
                <a:close/>
                <a:moveTo>
                  <a:pt x="1142" y="2421"/>
                </a:moveTo>
                <a:lnTo>
                  <a:pt x="1023" y="2541"/>
                </a:lnTo>
                <a:lnTo>
                  <a:pt x="1023" y="2671"/>
                </a:lnTo>
                <a:lnTo>
                  <a:pt x="1142" y="2551"/>
                </a:lnTo>
                <a:lnTo>
                  <a:pt x="1142" y="2421"/>
                </a:lnTo>
                <a:close/>
                <a:moveTo>
                  <a:pt x="1023" y="1794"/>
                </a:moveTo>
                <a:lnTo>
                  <a:pt x="1023" y="2071"/>
                </a:lnTo>
                <a:lnTo>
                  <a:pt x="1142" y="1952"/>
                </a:lnTo>
                <a:lnTo>
                  <a:pt x="1142" y="1794"/>
                </a:lnTo>
                <a:lnTo>
                  <a:pt x="1083" y="1797"/>
                </a:lnTo>
                <a:lnTo>
                  <a:pt x="1023" y="1794"/>
                </a:lnTo>
                <a:close/>
                <a:moveTo>
                  <a:pt x="1083" y="0"/>
                </a:moveTo>
                <a:lnTo>
                  <a:pt x="1159" y="3"/>
                </a:lnTo>
                <a:lnTo>
                  <a:pt x="1232" y="12"/>
                </a:lnTo>
                <a:lnTo>
                  <a:pt x="1304" y="28"/>
                </a:lnTo>
                <a:lnTo>
                  <a:pt x="1375" y="49"/>
                </a:lnTo>
                <a:lnTo>
                  <a:pt x="1442" y="75"/>
                </a:lnTo>
                <a:lnTo>
                  <a:pt x="1508" y="107"/>
                </a:lnTo>
                <a:lnTo>
                  <a:pt x="1570" y="144"/>
                </a:lnTo>
                <a:lnTo>
                  <a:pt x="1629" y="184"/>
                </a:lnTo>
                <a:lnTo>
                  <a:pt x="1684" y="231"/>
                </a:lnTo>
                <a:lnTo>
                  <a:pt x="1736" y="281"/>
                </a:lnTo>
                <a:lnTo>
                  <a:pt x="1784" y="335"/>
                </a:lnTo>
                <a:lnTo>
                  <a:pt x="1827" y="393"/>
                </a:lnTo>
                <a:lnTo>
                  <a:pt x="1865" y="454"/>
                </a:lnTo>
                <a:lnTo>
                  <a:pt x="1899" y="519"/>
                </a:lnTo>
                <a:lnTo>
                  <a:pt x="1927" y="587"/>
                </a:lnTo>
                <a:lnTo>
                  <a:pt x="1951" y="657"/>
                </a:lnTo>
                <a:lnTo>
                  <a:pt x="1968" y="729"/>
                </a:lnTo>
                <a:lnTo>
                  <a:pt x="1969" y="731"/>
                </a:lnTo>
                <a:lnTo>
                  <a:pt x="1971" y="731"/>
                </a:lnTo>
                <a:lnTo>
                  <a:pt x="1990" y="737"/>
                </a:lnTo>
                <a:lnTo>
                  <a:pt x="2009" y="744"/>
                </a:lnTo>
                <a:lnTo>
                  <a:pt x="2012" y="747"/>
                </a:lnTo>
                <a:lnTo>
                  <a:pt x="2039" y="761"/>
                </a:lnTo>
                <a:lnTo>
                  <a:pt x="2064" y="781"/>
                </a:lnTo>
                <a:lnTo>
                  <a:pt x="2074" y="787"/>
                </a:lnTo>
                <a:lnTo>
                  <a:pt x="2081" y="795"/>
                </a:lnTo>
                <a:lnTo>
                  <a:pt x="2087" y="799"/>
                </a:lnTo>
                <a:lnTo>
                  <a:pt x="2091" y="804"/>
                </a:lnTo>
                <a:lnTo>
                  <a:pt x="2095" y="809"/>
                </a:lnTo>
                <a:lnTo>
                  <a:pt x="2105" y="820"/>
                </a:lnTo>
                <a:lnTo>
                  <a:pt x="2114" y="832"/>
                </a:lnTo>
                <a:lnTo>
                  <a:pt x="2119" y="839"/>
                </a:lnTo>
                <a:lnTo>
                  <a:pt x="2124" y="847"/>
                </a:lnTo>
                <a:lnTo>
                  <a:pt x="2139" y="875"/>
                </a:lnTo>
                <a:lnTo>
                  <a:pt x="2143" y="882"/>
                </a:lnTo>
                <a:lnTo>
                  <a:pt x="2146" y="891"/>
                </a:lnTo>
                <a:lnTo>
                  <a:pt x="2156" y="923"/>
                </a:lnTo>
                <a:lnTo>
                  <a:pt x="2159" y="930"/>
                </a:lnTo>
                <a:lnTo>
                  <a:pt x="2160" y="937"/>
                </a:lnTo>
                <a:lnTo>
                  <a:pt x="2164" y="962"/>
                </a:lnTo>
                <a:lnTo>
                  <a:pt x="2165" y="988"/>
                </a:lnTo>
                <a:lnTo>
                  <a:pt x="2164" y="1015"/>
                </a:lnTo>
                <a:lnTo>
                  <a:pt x="2160" y="1042"/>
                </a:lnTo>
                <a:lnTo>
                  <a:pt x="2154" y="1059"/>
                </a:lnTo>
                <a:lnTo>
                  <a:pt x="2150" y="1075"/>
                </a:lnTo>
                <a:lnTo>
                  <a:pt x="2145" y="1091"/>
                </a:lnTo>
                <a:lnTo>
                  <a:pt x="2139" y="1101"/>
                </a:lnTo>
                <a:lnTo>
                  <a:pt x="2134" y="1110"/>
                </a:lnTo>
                <a:lnTo>
                  <a:pt x="2128" y="1123"/>
                </a:lnTo>
                <a:lnTo>
                  <a:pt x="2120" y="1136"/>
                </a:lnTo>
                <a:lnTo>
                  <a:pt x="2114" y="1145"/>
                </a:lnTo>
                <a:lnTo>
                  <a:pt x="2106" y="1154"/>
                </a:lnTo>
                <a:lnTo>
                  <a:pt x="2098" y="1166"/>
                </a:lnTo>
                <a:lnTo>
                  <a:pt x="2088" y="1176"/>
                </a:lnTo>
                <a:lnTo>
                  <a:pt x="2079" y="1184"/>
                </a:lnTo>
                <a:lnTo>
                  <a:pt x="2071" y="1191"/>
                </a:lnTo>
                <a:lnTo>
                  <a:pt x="2048" y="1209"/>
                </a:lnTo>
                <a:lnTo>
                  <a:pt x="2039" y="1215"/>
                </a:lnTo>
                <a:lnTo>
                  <a:pt x="2029" y="1221"/>
                </a:lnTo>
                <a:lnTo>
                  <a:pt x="2016" y="1228"/>
                </a:lnTo>
                <a:lnTo>
                  <a:pt x="2004" y="1234"/>
                </a:lnTo>
                <a:lnTo>
                  <a:pt x="1982" y="1241"/>
                </a:lnTo>
                <a:lnTo>
                  <a:pt x="1968" y="1247"/>
                </a:lnTo>
                <a:lnTo>
                  <a:pt x="1954" y="1250"/>
                </a:lnTo>
                <a:lnTo>
                  <a:pt x="1942" y="1252"/>
                </a:lnTo>
                <a:lnTo>
                  <a:pt x="1931" y="1254"/>
                </a:lnTo>
                <a:lnTo>
                  <a:pt x="1920" y="1256"/>
                </a:lnTo>
                <a:lnTo>
                  <a:pt x="1909" y="1257"/>
                </a:lnTo>
                <a:lnTo>
                  <a:pt x="1877" y="1323"/>
                </a:lnTo>
                <a:lnTo>
                  <a:pt x="1840" y="1385"/>
                </a:lnTo>
                <a:lnTo>
                  <a:pt x="1798" y="1444"/>
                </a:lnTo>
                <a:lnTo>
                  <a:pt x="1752" y="1499"/>
                </a:lnTo>
                <a:lnTo>
                  <a:pt x="1701" y="1550"/>
                </a:lnTo>
                <a:lnTo>
                  <a:pt x="1648" y="1597"/>
                </a:lnTo>
                <a:lnTo>
                  <a:pt x="1590" y="1638"/>
                </a:lnTo>
                <a:lnTo>
                  <a:pt x="1530" y="1677"/>
                </a:lnTo>
                <a:lnTo>
                  <a:pt x="1467" y="1710"/>
                </a:lnTo>
                <a:lnTo>
                  <a:pt x="1401" y="1737"/>
                </a:lnTo>
                <a:lnTo>
                  <a:pt x="1333" y="1761"/>
                </a:lnTo>
                <a:lnTo>
                  <a:pt x="1263" y="1778"/>
                </a:lnTo>
                <a:lnTo>
                  <a:pt x="1263" y="3251"/>
                </a:lnTo>
                <a:lnTo>
                  <a:pt x="1260" y="3284"/>
                </a:lnTo>
                <a:lnTo>
                  <a:pt x="1252" y="3314"/>
                </a:lnTo>
                <a:lnTo>
                  <a:pt x="1239" y="3342"/>
                </a:lnTo>
                <a:lnTo>
                  <a:pt x="1221" y="3367"/>
                </a:lnTo>
                <a:lnTo>
                  <a:pt x="1199" y="3389"/>
                </a:lnTo>
                <a:lnTo>
                  <a:pt x="1174" y="3407"/>
                </a:lnTo>
                <a:lnTo>
                  <a:pt x="1146" y="3420"/>
                </a:lnTo>
                <a:lnTo>
                  <a:pt x="1115" y="3428"/>
                </a:lnTo>
                <a:lnTo>
                  <a:pt x="1083" y="3431"/>
                </a:lnTo>
                <a:lnTo>
                  <a:pt x="1050" y="3428"/>
                </a:lnTo>
                <a:lnTo>
                  <a:pt x="1019" y="3420"/>
                </a:lnTo>
                <a:lnTo>
                  <a:pt x="991" y="3407"/>
                </a:lnTo>
                <a:lnTo>
                  <a:pt x="967" y="3389"/>
                </a:lnTo>
                <a:lnTo>
                  <a:pt x="944" y="3367"/>
                </a:lnTo>
                <a:lnTo>
                  <a:pt x="927" y="3342"/>
                </a:lnTo>
                <a:lnTo>
                  <a:pt x="913" y="3314"/>
                </a:lnTo>
                <a:lnTo>
                  <a:pt x="905" y="3284"/>
                </a:lnTo>
                <a:lnTo>
                  <a:pt x="902" y="3251"/>
                </a:lnTo>
                <a:lnTo>
                  <a:pt x="902" y="1778"/>
                </a:lnTo>
                <a:lnTo>
                  <a:pt x="832" y="1761"/>
                </a:lnTo>
                <a:lnTo>
                  <a:pt x="764" y="1737"/>
                </a:lnTo>
                <a:lnTo>
                  <a:pt x="698" y="1710"/>
                </a:lnTo>
                <a:lnTo>
                  <a:pt x="635" y="1677"/>
                </a:lnTo>
                <a:lnTo>
                  <a:pt x="575" y="1638"/>
                </a:lnTo>
                <a:lnTo>
                  <a:pt x="517" y="1597"/>
                </a:lnTo>
                <a:lnTo>
                  <a:pt x="464" y="1550"/>
                </a:lnTo>
                <a:lnTo>
                  <a:pt x="413" y="1499"/>
                </a:lnTo>
                <a:lnTo>
                  <a:pt x="367" y="1444"/>
                </a:lnTo>
                <a:lnTo>
                  <a:pt x="326" y="1385"/>
                </a:lnTo>
                <a:lnTo>
                  <a:pt x="288" y="1323"/>
                </a:lnTo>
                <a:lnTo>
                  <a:pt x="256" y="1257"/>
                </a:lnTo>
                <a:lnTo>
                  <a:pt x="245" y="1255"/>
                </a:lnTo>
                <a:lnTo>
                  <a:pt x="234" y="1254"/>
                </a:lnTo>
                <a:lnTo>
                  <a:pt x="211" y="1250"/>
                </a:lnTo>
                <a:lnTo>
                  <a:pt x="197" y="1247"/>
                </a:lnTo>
                <a:lnTo>
                  <a:pt x="183" y="1241"/>
                </a:lnTo>
                <a:lnTo>
                  <a:pt x="161" y="1234"/>
                </a:lnTo>
                <a:lnTo>
                  <a:pt x="149" y="1228"/>
                </a:lnTo>
                <a:lnTo>
                  <a:pt x="136" y="1220"/>
                </a:lnTo>
                <a:lnTo>
                  <a:pt x="126" y="1215"/>
                </a:lnTo>
                <a:lnTo>
                  <a:pt x="117" y="1208"/>
                </a:lnTo>
                <a:lnTo>
                  <a:pt x="105" y="1200"/>
                </a:lnTo>
                <a:lnTo>
                  <a:pt x="94" y="1191"/>
                </a:lnTo>
                <a:lnTo>
                  <a:pt x="77" y="1176"/>
                </a:lnTo>
                <a:lnTo>
                  <a:pt x="67" y="1166"/>
                </a:lnTo>
                <a:lnTo>
                  <a:pt x="59" y="1154"/>
                </a:lnTo>
                <a:lnTo>
                  <a:pt x="51" y="1145"/>
                </a:lnTo>
                <a:lnTo>
                  <a:pt x="45" y="1137"/>
                </a:lnTo>
                <a:lnTo>
                  <a:pt x="37" y="1123"/>
                </a:lnTo>
                <a:lnTo>
                  <a:pt x="31" y="1110"/>
                </a:lnTo>
                <a:lnTo>
                  <a:pt x="26" y="1101"/>
                </a:lnTo>
                <a:lnTo>
                  <a:pt x="20" y="1091"/>
                </a:lnTo>
                <a:lnTo>
                  <a:pt x="15" y="1075"/>
                </a:lnTo>
                <a:lnTo>
                  <a:pt x="11" y="1059"/>
                </a:lnTo>
                <a:lnTo>
                  <a:pt x="5" y="1042"/>
                </a:lnTo>
                <a:lnTo>
                  <a:pt x="1" y="1015"/>
                </a:lnTo>
                <a:lnTo>
                  <a:pt x="0" y="988"/>
                </a:lnTo>
                <a:lnTo>
                  <a:pt x="1" y="963"/>
                </a:lnTo>
                <a:lnTo>
                  <a:pt x="5" y="937"/>
                </a:lnTo>
                <a:lnTo>
                  <a:pt x="6" y="930"/>
                </a:lnTo>
                <a:lnTo>
                  <a:pt x="9" y="923"/>
                </a:lnTo>
                <a:lnTo>
                  <a:pt x="19" y="891"/>
                </a:lnTo>
                <a:lnTo>
                  <a:pt x="22" y="882"/>
                </a:lnTo>
                <a:lnTo>
                  <a:pt x="26" y="875"/>
                </a:lnTo>
                <a:lnTo>
                  <a:pt x="41" y="847"/>
                </a:lnTo>
                <a:lnTo>
                  <a:pt x="46" y="839"/>
                </a:lnTo>
                <a:lnTo>
                  <a:pt x="51" y="832"/>
                </a:lnTo>
                <a:lnTo>
                  <a:pt x="60" y="820"/>
                </a:lnTo>
                <a:lnTo>
                  <a:pt x="70" y="809"/>
                </a:lnTo>
                <a:lnTo>
                  <a:pt x="76" y="802"/>
                </a:lnTo>
                <a:lnTo>
                  <a:pt x="82" y="795"/>
                </a:lnTo>
                <a:lnTo>
                  <a:pt x="101" y="781"/>
                </a:lnTo>
                <a:lnTo>
                  <a:pt x="126" y="761"/>
                </a:lnTo>
                <a:lnTo>
                  <a:pt x="153" y="747"/>
                </a:lnTo>
                <a:lnTo>
                  <a:pt x="154" y="745"/>
                </a:lnTo>
                <a:lnTo>
                  <a:pt x="156" y="744"/>
                </a:lnTo>
                <a:lnTo>
                  <a:pt x="175" y="737"/>
                </a:lnTo>
                <a:lnTo>
                  <a:pt x="194" y="731"/>
                </a:lnTo>
                <a:lnTo>
                  <a:pt x="196" y="731"/>
                </a:lnTo>
                <a:lnTo>
                  <a:pt x="197" y="729"/>
                </a:lnTo>
                <a:lnTo>
                  <a:pt x="214" y="657"/>
                </a:lnTo>
                <a:lnTo>
                  <a:pt x="238" y="587"/>
                </a:lnTo>
                <a:lnTo>
                  <a:pt x="266" y="519"/>
                </a:lnTo>
                <a:lnTo>
                  <a:pt x="300" y="454"/>
                </a:lnTo>
                <a:lnTo>
                  <a:pt x="338" y="393"/>
                </a:lnTo>
                <a:lnTo>
                  <a:pt x="381" y="335"/>
                </a:lnTo>
                <a:lnTo>
                  <a:pt x="429" y="281"/>
                </a:lnTo>
                <a:lnTo>
                  <a:pt x="481" y="231"/>
                </a:lnTo>
                <a:lnTo>
                  <a:pt x="536" y="184"/>
                </a:lnTo>
                <a:lnTo>
                  <a:pt x="595" y="144"/>
                </a:lnTo>
                <a:lnTo>
                  <a:pt x="657" y="107"/>
                </a:lnTo>
                <a:lnTo>
                  <a:pt x="723" y="75"/>
                </a:lnTo>
                <a:lnTo>
                  <a:pt x="790" y="49"/>
                </a:lnTo>
                <a:lnTo>
                  <a:pt x="861" y="28"/>
                </a:lnTo>
                <a:lnTo>
                  <a:pt x="933" y="12"/>
                </a:lnTo>
                <a:lnTo>
                  <a:pt x="1008" y="3"/>
                </a:lnTo>
                <a:lnTo>
                  <a:pt x="10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88" name="Group 987"/>
          <p:cNvGrpSpPr/>
          <p:nvPr/>
        </p:nvGrpSpPr>
        <p:grpSpPr>
          <a:xfrm>
            <a:off x="4457946" y="3503613"/>
            <a:ext cx="460375" cy="466725"/>
            <a:chOff x="4419600" y="3503613"/>
            <a:chExt cx="460375" cy="466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6" name="Freeform 318"/>
            <p:cNvSpPr>
              <a:spLocks/>
            </p:cNvSpPr>
            <p:nvPr/>
          </p:nvSpPr>
          <p:spPr bwMode="auto">
            <a:xfrm>
              <a:off x="4419600" y="3608388"/>
              <a:ext cx="460375" cy="276225"/>
            </a:xfrm>
            <a:custGeom>
              <a:avLst/>
              <a:gdLst>
                <a:gd name="T0" fmla="*/ 0 w 3191"/>
                <a:gd name="T1" fmla="*/ 0 h 1916"/>
                <a:gd name="T2" fmla="*/ 3191 w 3191"/>
                <a:gd name="T3" fmla="*/ 0 h 1916"/>
                <a:gd name="T4" fmla="*/ 3191 w 3191"/>
                <a:gd name="T5" fmla="*/ 131 h 1916"/>
                <a:gd name="T6" fmla="*/ 2866 w 3191"/>
                <a:gd name="T7" fmla="*/ 131 h 1916"/>
                <a:gd name="T8" fmla="*/ 2866 w 3191"/>
                <a:gd name="T9" fmla="*/ 1916 h 1916"/>
                <a:gd name="T10" fmla="*/ 326 w 3191"/>
                <a:gd name="T11" fmla="*/ 1916 h 1916"/>
                <a:gd name="T12" fmla="*/ 326 w 3191"/>
                <a:gd name="T13" fmla="*/ 1784 h 1916"/>
                <a:gd name="T14" fmla="*/ 1043 w 3191"/>
                <a:gd name="T15" fmla="*/ 1784 h 1916"/>
                <a:gd name="T16" fmla="*/ 1060 w 3191"/>
                <a:gd name="T17" fmla="*/ 1782 h 1916"/>
                <a:gd name="T18" fmla="*/ 1075 w 3191"/>
                <a:gd name="T19" fmla="*/ 1775 h 1916"/>
                <a:gd name="T20" fmla="*/ 1088 w 3191"/>
                <a:gd name="T21" fmla="*/ 1764 h 1916"/>
                <a:gd name="T22" fmla="*/ 1098 w 3191"/>
                <a:gd name="T23" fmla="*/ 1751 h 1916"/>
                <a:gd name="T24" fmla="*/ 1106 w 3191"/>
                <a:gd name="T25" fmla="*/ 1736 h 1916"/>
                <a:gd name="T26" fmla="*/ 1108 w 3191"/>
                <a:gd name="T27" fmla="*/ 1718 h 1916"/>
                <a:gd name="T28" fmla="*/ 1106 w 3191"/>
                <a:gd name="T29" fmla="*/ 1701 h 1916"/>
                <a:gd name="T30" fmla="*/ 1098 w 3191"/>
                <a:gd name="T31" fmla="*/ 1684 h 1916"/>
                <a:gd name="T32" fmla="*/ 1088 w 3191"/>
                <a:gd name="T33" fmla="*/ 1671 h 1916"/>
                <a:gd name="T34" fmla="*/ 1075 w 3191"/>
                <a:gd name="T35" fmla="*/ 1661 h 1916"/>
                <a:gd name="T36" fmla="*/ 1060 w 3191"/>
                <a:gd name="T37" fmla="*/ 1655 h 1916"/>
                <a:gd name="T38" fmla="*/ 1043 w 3191"/>
                <a:gd name="T39" fmla="*/ 1653 h 1916"/>
                <a:gd name="T40" fmla="*/ 326 w 3191"/>
                <a:gd name="T41" fmla="*/ 1653 h 1916"/>
                <a:gd name="T42" fmla="*/ 326 w 3191"/>
                <a:gd name="T43" fmla="*/ 1520 h 1916"/>
                <a:gd name="T44" fmla="*/ 847 w 3191"/>
                <a:gd name="T45" fmla="*/ 1520 h 1916"/>
                <a:gd name="T46" fmla="*/ 864 w 3191"/>
                <a:gd name="T47" fmla="*/ 1517 h 1916"/>
                <a:gd name="T48" fmla="*/ 880 w 3191"/>
                <a:gd name="T49" fmla="*/ 1511 h 1916"/>
                <a:gd name="T50" fmla="*/ 893 w 3191"/>
                <a:gd name="T51" fmla="*/ 1501 h 1916"/>
                <a:gd name="T52" fmla="*/ 903 w 3191"/>
                <a:gd name="T53" fmla="*/ 1487 h 1916"/>
                <a:gd name="T54" fmla="*/ 909 w 3191"/>
                <a:gd name="T55" fmla="*/ 1471 h 1916"/>
                <a:gd name="T56" fmla="*/ 912 w 3191"/>
                <a:gd name="T57" fmla="*/ 1453 h 1916"/>
                <a:gd name="T58" fmla="*/ 909 w 3191"/>
                <a:gd name="T59" fmla="*/ 1436 h 1916"/>
                <a:gd name="T60" fmla="*/ 903 w 3191"/>
                <a:gd name="T61" fmla="*/ 1421 h 1916"/>
                <a:gd name="T62" fmla="*/ 893 w 3191"/>
                <a:gd name="T63" fmla="*/ 1407 h 1916"/>
                <a:gd name="T64" fmla="*/ 880 w 3191"/>
                <a:gd name="T65" fmla="*/ 1397 h 1916"/>
                <a:gd name="T66" fmla="*/ 864 w 3191"/>
                <a:gd name="T67" fmla="*/ 1390 h 1916"/>
                <a:gd name="T68" fmla="*/ 847 w 3191"/>
                <a:gd name="T69" fmla="*/ 1388 h 1916"/>
                <a:gd name="T70" fmla="*/ 326 w 3191"/>
                <a:gd name="T71" fmla="*/ 1388 h 1916"/>
                <a:gd name="T72" fmla="*/ 326 w 3191"/>
                <a:gd name="T73" fmla="*/ 1255 h 1916"/>
                <a:gd name="T74" fmla="*/ 717 w 3191"/>
                <a:gd name="T75" fmla="*/ 1255 h 1916"/>
                <a:gd name="T76" fmla="*/ 734 w 3191"/>
                <a:gd name="T77" fmla="*/ 1253 h 1916"/>
                <a:gd name="T78" fmla="*/ 750 w 3191"/>
                <a:gd name="T79" fmla="*/ 1246 h 1916"/>
                <a:gd name="T80" fmla="*/ 763 w 3191"/>
                <a:gd name="T81" fmla="*/ 1236 h 1916"/>
                <a:gd name="T82" fmla="*/ 773 w 3191"/>
                <a:gd name="T83" fmla="*/ 1222 h 1916"/>
                <a:gd name="T84" fmla="*/ 780 w 3191"/>
                <a:gd name="T85" fmla="*/ 1207 h 1916"/>
                <a:gd name="T86" fmla="*/ 782 w 3191"/>
                <a:gd name="T87" fmla="*/ 1190 h 1916"/>
                <a:gd name="T88" fmla="*/ 780 w 3191"/>
                <a:gd name="T89" fmla="*/ 1172 h 1916"/>
                <a:gd name="T90" fmla="*/ 773 w 3191"/>
                <a:gd name="T91" fmla="*/ 1156 h 1916"/>
                <a:gd name="T92" fmla="*/ 763 w 3191"/>
                <a:gd name="T93" fmla="*/ 1142 h 1916"/>
                <a:gd name="T94" fmla="*/ 750 w 3191"/>
                <a:gd name="T95" fmla="*/ 1132 h 1916"/>
                <a:gd name="T96" fmla="*/ 734 w 3191"/>
                <a:gd name="T97" fmla="*/ 1125 h 1916"/>
                <a:gd name="T98" fmla="*/ 717 w 3191"/>
                <a:gd name="T99" fmla="*/ 1123 h 1916"/>
                <a:gd name="T100" fmla="*/ 326 w 3191"/>
                <a:gd name="T101" fmla="*/ 1123 h 1916"/>
                <a:gd name="T102" fmla="*/ 326 w 3191"/>
                <a:gd name="T103" fmla="*/ 131 h 1916"/>
                <a:gd name="T104" fmla="*/ 0 w 3191"/>
                <a:gd name="T105" fmla="*/ 131 h 1916"/>
                <a:gd name="T106" fmla="*/ 0 w 3191"/>
                <a:gd name="T107" fmla="*/ 0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91" h="1916">
                  <a:moveTo>
                    <a:pt x="0" y="0"/>
                  </a:moveTo>
                  <a:lnTo>
                    <a:pt x="3191" y="0"/>
                  </a:lnTo>
                  <a:lnTo>
                    <a:pt x="3191" y="131"/>
                  </a:lnTo>
                  <a:lnTo>
                    <a:pt x="2866" y="131"/>
                  </a:lnTo>
                  <a:lnTo>
                    <a:pt x="2866" y="1916"/>
                  </a:lnTo>
                  <a:lnTo>
                    <a:pt x="326" y="1916"/>
                  </a:lnTo>
                  <a:lnTo>
                    <a:pt x="326" y="1784"/>
                  </a:lnTo>
                  <a:lnTo>
                    <a:pt x="1043" y="1784"/>
                  </a:lnTo>
                  <a:lnTo>
                    <a:pt x="1060" y="1782"/>
                  </a:lnTo>
                  <a:lnTo>
                    <a:pt x="1075" y="1775"/>
                  </a:lnTo>
                  <a:lnTo>
                    <a:pt x="1088" y="1764"/>
                  </a:lnTo>
                  <a:lnTo>
                    <a:pt x="1098" y="1751"/>
                  </a:lnTo>
                  <a:lnTo>
                    <a:pt x="1106" y="1736"/>
                  </a:lnTo>
                  <a:lnTo>
                    <a:pt x="1108" y="1718"/>
                  </a:lnTo>
                  <a:lnTo>
                    <a:pt x="1106" y="1701"/>
                  </a:lnTo>
                  <a:lnTo>
                    <a:pt x="1098" y="1684"/>
                  </a:lnTo>
                  <a:lnTo>
                    <a:pt x="1088" y="1671"/>
                  </a:lnTo>
                  <a:lnTo>
                    <a:pt x="1075" y="1661"/>
                  </a:lnTo>
                  <a:lnTo>
                    <a:pt x="1060" y="1655"/>
                  </a:lnTo>
                  <a:lnTo>
                    <a:pt x="1043" y="1653"/>
                  </a:lnTo>
                  <a:lnTo>
                    <a:pt x="326" y="1653"/>
                  </a:lnTo>
                  <a:lnTo>
                    <a:pt x="326" y="1520"/>
                  </a:lnTo>
                  <a:lnTo>
                    <a:pt x="847" y="1520"/>
                  </a:lnTo>
                  <a:lnTo>
                    <a:pt x="864" y="1517"/>
                  </a:lnTo>
                  <a:lnTo>
                    <a:pt x="880" y="1511"/>
                  </a:lnTo>
                  <a:lnTo>
                    <a:pt x="893" y="1501"/>
                  </a:lnTo>
                  <a:lnTo>
                    <a:pt x="903" y="1487"/>
                  </a:lnTo>
                  <a:lnTo>
                    <a:pt x="909" y="1471"/>
                  </a:lnTo>
                  <a:lnTo>
                    <a:pt x="912" y="1453"/>
                  </a:lnTo>
                  <a:lnTo>
                    <a:pt x="909" y="1436"/>
                  </a:lnTo>
                  <a:lnTo>
                    <a:pt x="903" y="1421"/>
                  </a:lnTo>
                  <a:lnTo>
                    <a:pt x="893" y="1407"/>
                  </a:lnTo>
                  <a:lnTo>
                    <a:pt x="880" y="1397"/>
                  </a:lnTo>
                  <a:lnTo>
                    <a:pt x="864" y="1390"/>
                  </a:lnTo>
                  <a:lnTo>
                    <a:pt x="847" y="1388"/>
                  </a:lnTo>
                  <a:lnTo>
                    <a:pt x="326" y="1388"/>
                  </a:lnTo>
                  <a:lnTo>
                    <a:pt x="326" y="1255"/>
                  </a:lnTo>
                  <a:lnTo>
                    <a:pt x="717" y="1255"/>
                  </a:lnTo>
                  <a:lnTo>
                    <a:pt x="734" y="1253"/>
                  </a:lnTo>
                  <a:lnTo>
                    <a:pt x="750" y="1246"/>
                  </a:lnTo>
                  <a:lnTo>
                    <a:pt x="763" y="1236"/>
                  </a:lnTo>
                  <a:lnTo>
                    <a:pt x="773" y="1222"/>
                  </a:lnTo>
                  <a:lnTo>
                    <a:pt x="780" y="1207"/>
                  </a:lnTo>
                  <a:lnTo>
                    <a:pt x="782" y="1190"/>
                  </a:lnTo>
                  <a:lnTo>
                    <a:pt x="780" y="1172"/>
                  </a:lnTo>
                  <a:lnTo>
                    <a:pt x="773" y="1156"/>
                  </a:lnTo>
                  <a:lnTo>
                    <a:pt x="763" y="1142"/>
                  </a:lnTo>
                  <a:lnTo>
                    <a:pt x="750" y="1132"/>
                  </a:lnTo>
                  <a:lnTo>
                    <a:pt x="734" y="1125"/>
                  </a:lnTo>
                  <a:lnTo>
                    <a:pt x="717" y="1123"/>
                  </a:lnTo>
                  <a:lnTo>
                    <a:pt x="326" y="1123"/>
                  </a:lnTo>
                  <a:lnTo>
                    <a:pt x="326" y="131"/>
                  </a:lnTo>
                  <a:lnTo>
                    <a:pt x="0" y="1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19"/>
            <p:cNvSpPr>
              <a:spLocks noEditPoints="1"/>
            </p:cNvSpPr>
            <p:nvPr/>
          </p:nvSpPr>
          <p:spPr bwMode="auto">
            <a:xfrm>
              <a:off x="4467225" y="3503613"/>
              <a:ext cx="365125" cy="95250"/>
            </a:xfrm>
            <a:custGeom>
              <a:avLst/>
              <a:gdLst>
                <a:gd name="T0" fmla="*/ 1206 w 2540"/>
                <a:gd name="T1" fmla="*/ 135 h 661"/>
                <a:gd name="T2" fmla="*/ 1149 w 2540"/>
                <a:gd name="T3" fmla="*/ 154 h 661"/>
                <a:gd name="T4" fmla="*/ 1101 w 2540"/>
                <a:gd name="T5" fmla="*/ 189 h 661"/>
                <a:gd name="T6" fmla="*/ 1066 w 2540"/>
                <a:gd name="T7" fmla="*/ 237 h 661"/>
                <a:gd name="T8" fmla="*/ 1487 w 2540"/>
                <a:gd name="T9" fmla="*/ 265 h 661"/>
                <a:gd name="T10" fmla="*/ 1458 w 2540"/>
                <a:gd name="T11" fmla="*/ 211 h 661"/>
                <a:gd name="T12" fmla="*/ 1417 w 2540"/>
                <a:gd name="T13" fmla="*/ 170 h 661"/>
                <a:gd name="T14" fmla="*/ 1363 w 2540"/>
                <a:gd name="T15" fmla="*/ 142 h 661"/>
                <a:gd name="T16" fmla="*/ 1302 w 2540"/>
                <a:gd name="T17" fmla="*/ 132 h 661"/>
                <a:gd name="T18" fmla="*/ 1238 w 2540"/>
                <a:gd name="T19" fmla="*/ 0 h 661"/>
                <a:gd name="T20" fmla="*/ 1345 w 2540"/>
                <a:gd name="T21" fmla="*/ 3 h 661"/>
                <a:gd name="T22" fmla="*/ 1424 w 2540"/>
                <a:gd name="T23" fmla="*/ 24 h 661"/>
                <a:gd name="T24" fmla="*/ 1494 w 2540"/>
                <a:gd name="T25" fmla="*/ 63 h 661"/>
                <a:gd name="T26" fmla="*/ 1552 w 2540"/>
                <a:gd name="T27" fmla="*/ 119 h 661"/>
                <a:gd name="T28" fmla="*/ 1596 w 2540"/>
                <a:gd name="T29" fmla="*/ 187 h 661"/>
                <a:gd name="T30" fmla="*/ 1621 w 2540"/>
                <a:gd name="T31" fmla="*/ 265 h 661"/>
                <a:gd name="T32" fmla="*/ 2258 w 2540"/>
                <a:gd name="T33" fmla="*/ 268 h 661"/>
                <a:gd name="T34" fmla="*/ 2341 w 2540"/>
                <a:gd name="T35" fmla="*/ 290 h 661"/>
                <a:gd name="T36" fmla="*/ 2413 w 2540"/>
                <a:gd name="T37" fmla="*/ 333 h 661"/>
                <a:gd name="T38" fmla="*/ 2472 w 2540"/>
                <a:gd name="T39" fmla="*/ 393 h 661"/>
                <a:gd name="T40" fmla="*/ 2514 w 2540"/>
                <a:gd name="T41" fmla="*/ 467 h 661"/>
                <a:gd name="T42" fmla="*/ 2537 w 2540"/>
                <a:gd name="T43" fmla="*/ 550 h 661"/>
                <a:gd name="T44" fmla="*/ 2540 w 2540"/>
                <a:gd name="T45" fmla="*/ 661 h 661"/>
                <a:gd name="T46" fmla="*/ 0 w 2540"/>
                <a:gd name="T47" fmla="*/ 595 h 661"/>
                <a:gd name="T48" fmla="*/ 12 w 2540"/>
                <a:gd name="T49" fmla="*/ 507 h 661"/>
                <a:gd name="T50" fmla="*/ 44 w 2540"/>
                <a:gd name="T51" fmla="*/ 429 h 661"/>
                <a:gd name="T52" fmla="*/ 96 w 2540"/>
                <a:gd name="T53" fmla="*/ 361 h 661"/>
                <a:gd name="T54" fmla="*/ 162 w 2540"/>
                <a:gd name="T55" fmla="*/ 310 h 661"/>
                <a:gd name="T56" fmla="*/ 239 w 2540"/>
                <a:gd name="T57" fmla="*/ 276 h 661"/>
                <a:gd name="T58" fmla="*/ 325 w 2540"/>
                <a:gd name="T59" fmla="*/ 265 h 661"/>
                <a:gd name="T60" fmla="*/ 929 w 2540"/>
                <a:gd name="T61" fmla="*/ 225 h 661"/>
                <a:gd name="T62" fmla="*/ 964 w 2540"/>
                <a:gd name="T63" fmla="*/ 151 h 661"/>
                <a:gd name="T64" fmla="*/ 1015 w 2540"/>
                <a:gd name="T65" fmla="*/ 89 h 661"/>
                <a:gd name="T66" fmla="*/ 1080 w 2540"/>
                <a:gd name="T67" fmla="*/ 42 h 661"/>
                <a:gd name="T68" fmla="*/ 1155 w 2540"/>
                <a:gd name="T69" fmla="*/ 11 h 661"/>
                <a:gd name="T70" fmla="*/ 1238 w 2540"/>
                <a:gd name="T71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40" h="661">
                  <a:moveTo>
                    <a:pt x="1238" y="132"/>
                  </a:moveTo>
                  <a:lnTo>
                    <a:pt x="1206" y="135"/>
                  </a:lnTo>
                  <a:lnTo>
                    <a:pt x="1176" y="142"/>
                  </a:lnTo>
                  <a:lnTo>
                    <a:pt x="1149" y="154"/>
                  </a:lnTo>
                  <a:lnTo>
                    <a:pt x="1123" y="170"/>
                  </a:lnTo>
                  <a:lnTo>
                    <a:pt x="1101" y="189"/>
                  </a:lnTo>
                  <a:lnTo>
                    <a:pt x="1081" y="211"/>
                  </a:lnTo>
                  <a:lnTo>
                    <a:pt x="1066" y="237"/>
                  </a:lnTo>
                  <a:lnTo>
                    <a:pt x="1054" y="265"/>
                  </a:lnTo>
                  <a:lnTo>
                    <a:pt x="1487" y="265"/>
                  </a:lnTo>
                  <a:lnTo>
                    <a:pt x="1474" y="237"/>
                  </a:lnTo>
                  <a:lnTo>
                    <a:pt x="1458" y="211"/>
                  </a:lnTo>
                  <a:lnTo>
                    <a:pt x="1439" y="189"/>
                  </a:lnTo>
                  <a:lnTo>
                    <a:pt x="1417" y="170"/>
                  </a:lnTo>
                  <a:lnTo>
                    <a:pt x="1392" y="154"/>
                  </a:lnTo>
                  <a:lnTo>
                    <a:pt x="1363" y="142"/>
                  </a:lnTo>
                  <a:lnTo>
                    <a:pt x="1334" y="135"/>
                  </a:lnTo>
                  <a:lnTo>
                    <a:pt x="1302" y="132"/>
                  </a:lnTo>
                  <a:lnTo>
                    <a:pt x="1238" y="132"/>
                  </a:lnTo>
                  <a:close/>
                  <a:moveTo>
                    <a:pt x="1238" y="0"/>
                  </a:moveTo>
                  <a:lnTo>
                    <a:pt x="1302" y="0"/>
                  </a:lnTo>
                  <a:lnTo>
                    <a:pt x="1345" y="3"/>
                  </a:lnTo>
                  <a:lnTo>
                    <a:pt x="1385" y="11"/>
                  </a:lnTo>
                  <a:lnTo>
                    <a:pt x="1424" y="24"/>
                  </a:lnTo>
                  <a:lnTo>
                    <a:pt x="1460" y="42"/>
                  </a:lnTo>
                  <a:lnTo>
                    <a:pt x="1494" y="63"/>
                  </a:lnTo>
                  <a:lnTo>
                    <a:pt x="1525" y="89"/>
                  </a:lnTo>
                  <a:lnTo>
                    <a:pt x="1552" y="119"/>
                  </a:lnTo>
                  <a:lnTo>
                    <a:pt x="1576" y="151"/>
                  </a:lnTo>
                  <a:lnTo>
                    <a:pt x="1596" y="187"/>
                  </a:lnTo>
                  <a:lnTo>
                    <a:pt x="1611" y="225"/>
                  </a:lnTo>
                  <a:lnTo>
                    <a:pt x="1621" y="265"/>
                  </a:lnTo>
                  <a:lnTo>
                    <a:pt x="2214" y="265"/>
                  </a:lnTo>
                  <a:lnTo>
                    <a:pt x="2258" y="268"/>
                  </a:lnTo>
                  <a:lnTo>
                    <a:pt x="2301" y="276"/>
                  </a:lnTo>
                  <a:lnTo>
                    <a:pt x="2341" y="290"/>
                  </a:lnTo>
                  <a:lnTo>
                    <a:pt x="2379" y="310"/>
                  </a:lnTo>
                  <a:lnTo>
                    <a:pt x="2413" y="333"/>
                  </a:lnTo>
                  <a:lnTo>
                    <a:pt x="2444" y="361"/>
                  </a:lnTo>
                  <a:lnTo>
                    <a:pt x="2472" y="393"/>
                  </a:lnTo>
                  <a:lnTo>
                    <a:pt x="2495" y="429"/>
                  </a:lnTo>
                  <a:lnTo>
                    <a:pt x="2514" y="467"/>
                  </a:lnTo>
                  <a:lnTo>
                    <a:pt x="2528" y="507"/>
                  </a:lnTo>
                  <a:lnTo>
                    <a:pt x="2537" y="550"/>
                  </a:lnTo>
                  <a:lnTo>
                    <a:pt x="2540" y="595"/>
                  </a:lnTo>
                  <a:lnTo>
                    <a:pt x="2540" y="661"/>
                  </a:lnTo>
                  <a:lnTo>
                    <a:pt x="0" y="661"/>
                  </a:lnTo>
                  <a:lnTo>
                    <a:pt x="0" y="595"/>
                  </a:lnTo>
                  <a:lnTo>
                    <a:pt x="3" y="550"/>
                  </a:lnTo>
                  <a:lnTo>
                    <a:pt x="12" y="507"/>
                  </a:lnTo>
                  <a:lnTo>
                    <a:pt x="26" y="467"/>
                  </a:lnTo>
                  <a:lnTo>
                    <a:pt x="44" y="429"/>
                  </a:lnTo>
                  <a:lnTo>
                    <a:pt x="67" y="393"/>
                  </a:lnTo>
                  <a:lnTo>
                    <a:pt x="96" y="361"/>
                  </a:lnTo>
                  <a:lnTo>
                    <a:pt x="126" y="333"/>
                  </a:lnTo>
                  <a:lnTo>
                    <a:pt x="162" y="310"/>
                  </a:lnTo>
                  <a:lnTo>
                    <a:pt x="199" y="290"/>
                  </a:lnTo>
                  <a:lnTo>
                    <a:pt x="239" y="276"/>
                  </a:lnTo>
                  <a:lnTo>
                    <a:pt x="281" y="268"/>
                  </a:lnTo>
                  <a:lnTo>
                    <a:pt x="325" y="265"/>
                  </a:lnTo>
                  <a:lnTo>
                    <a:pt x="918" y="265"/>
                  </a:lnTo>
                  <a:lnTo>
                    <a:pt x="929" y="225"/>
                  </a:lnTo>
                  <a:lnTo>
                    <a:pt x="944" y="187"/>
                  </a:lnTo>
                  <a:lnTo>
                    <a:pt x="964" y="151"/>
                  </a:lnTo>
                  <a:lnTo>
                    <a:pt x="988" y="119"/>
                  </a:lnTo>
                  <a:lnTo>
                    <a:pt x="1015" y="89"/>
                  </a:lnTo>
                  <a:lnTo>
                    <a:pt x="1046" y="63"/>
                  </a:lnTo>
                  <a:lnTo>
                    <a:pt x="1080" y="42"/>
                  </a:lnTo>
                  <a:lnTo>
                    <a:pt x="1116" y="24"/>
                  </a:lnTo>
                  <a:lnTo>
                    <a:pt x="1155" y="11"/>
                  </a:lnTo>
                  <a:lnTo>
                    <a:pt x="1195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20"/>
            <p:cNvSpPr>
              <a:spLocks/>
            </p:cNvSpPr>
            <p:nvPr/>
          </p:nvSpPr>
          <p:spPr bwMode="auto">
            <a:xfrm>
              <a:off x="4467225" y="3903663"/>
              <a:ext cx="365125" cy="66675"/>
            </a:xfrm>
            <a:custGeom>
              <a:avLst/>
              <a:gdLst>
                <a:gd name="T0" fmla="*/ 0 w 2535"/>
                <a:gd name="T1" fmla="*/ 0 h 462"/>
                <a:gd name="T2" fmla="*/ 2535 w 2535"/>
                <a:gd name="T3" fmla="*/ 0 h 462"/>
                <a:gd name="T4" fmla="*/ 2525 w 2535"/>
                <a:gd name="T5" fmla="*/ 54 h 462"/>
                <a:gd name="T6" fmla="*/ 2511 w 2535"/>
                <a:gd name="T7" fmla="*/ 107 h 462"/>
                <a:gd name="T8" fmla="*/ 2492 w 2535"/>
                <a:gd name="T9" fmla="*/ 157 h 462"/>
                <a:gd name="T10" fmla="*/ 2468 w 2535"/>
                <a:gd name="T11" fmla="*/ 205 h 462"/>
                <a:gd name="T12" fmla="*/ 2439 w 2535"/>
                <a:gd name="T13" fmla="*/ 249 h 462"/>
                <a:gd name="T14" fmla="*/ 2406 w 2535"/>
                <a:gd name="T15" fmla="*/ 290 h 462"/>
                <a:gd name="T16" fmla="*/ 2370 w 2535"/>
                <a:gd name="T17" fmla="*/ 328 h 462"/>
                <a:gd name="T18" fmla="*/ 2329 w 2535"/>
                <a:gd name="T19" fmla="*/ 362 h 462"/>
                <a:gd name="T20" fmla="*/ 2286 w 2535"/>
                <a:gd name="T21" fmla="*/ 391 h 462"/>
                <a:gd name="T22" fmla="*/ 2238 w 2535"/>
                <a:gd name="T23" fmla="*/ 416 h 462"/>
                <a:gd name="T24" fmla="*/ 2190 w 2535"/>
                <a:gd name="T25" fmla="*/ 436 h 462"/>
                <a:gd name="T26" fmla="*/ 2137 w 2535"/>
                <a:gd name="T27" fmla="*/ 451 h 462"/>
                <a:gd name="T28" fmla="*/ 2083 w 2535"/>
                <a:gd name="T29" fmla="*/ 459 h 462"/>
                <a:gd name="T30" fmla="*/ 2028 w 2535"/>
                <a:gd name="T31" fmla="*/ 462 h 462"/>
                <a:gd name="T32" fmla="*/ 505 w 2535"/>
                <a:gd name="T33" fmla="*/ 462 h 462"/>
                <a:gd name="T34" fmla="*/ 450 w 2535"/>
                <a:gd name="T35" fmla="*/ 459 h 462"/>
                <a:gd name="T36" fmla="*/ 396 w 2535"/>
                <a:gd name="T37" fmla="*/ 451 h 462"/>
                <a:gd name="T38" fmla="*/ 345 w 2535"/>
                <a:gd name="T39" fmla="*/ 436 h 462"/>
                <a:gd name="T40" fmla="*/ 295 w 2535"/>
                <a:gd name="T41" fmla="*/ 416 h 462"/>
                <a:gd name="T42" fmla="*/ 249 w 2535"/>
                <a:gd name="T43" fmla="*/ 391 h 462"/>
                <a:gd name="T44" fmla="*/ 205 w 2535"/>
                <a:gd name="T45" fmla="*/ 362 h 462"/>
                <a:gd name="T46" fmla="*/ 165 w 2535"/>
                <a:gd name="T47" fmla="*/ 328 h 462"/>
                <a:gd name="T48" fmla="*/ 127 w 2535"/>
                <a:gd name="T49" fmla="*/ 290 h 462"/>
                <a:gd name="T50" fmla="*/ 95 w 2535"/>
                <a:gd name="T51" fmla="*/ 249 h 462"/>
                <a:gd name="T52" fmla="*/ 65 w 2535"/>
                <a:gd name="T53" fmla="*/ 205 h 462"/>
                <a:gd name="T54" fmla="*/ 41 w 2535"/>
                <a:gd name="T55" fmla="*/ 157 h 462"/>
                <a:gd name="T56" fmla="*/ 22 w 2535"/>
                <a:gd name="T57" fmla="*/ 107 h 462"/>
                <a:gd name="T58" fmla="*/ 8 w 2535"/>
                <a:gd name="T59" fmla="*/ 54 h 462"/>
                <a:gd name="T60" fmla="*/ 0 w 2535"/>
                <a:gd name="T61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35" h="462">
                  <a:moveTo>
                    <a:pt x="0" y="0"/>
                  </a:moveTo>
                  <a:lnTo>
                    <a:pt x="2535" y="0"/>
                  </a:lnTo>
                  <a:lnTo>
                    <a:pt x="2525" y="54"/>
                  </a:lnTo>
                  <a:lnTo>
                    <a:pt x="2511" y="107"/>
                  </a:lnTo>
                  <a:lnTo>
                    <a:pt x="2492" y="157"/>
                  </a:lnTo>
                  <a:lnTo>
                    <a:pt x="2468" y="205"/>
                  </a:lnTo>
                  <a:lnTo>
                    <a:pt x="2439" y="249"/>
                  </a:lnTo>
                  <a:lnTo>
                    <a:pt x="2406" y="290"/>
                  </a:lnTo>
                  <a:lnTo>
                    <a:pt x="2370" y="328"/>
                  </a:lnTo>
                  <a:lnTo>
                    <a:pt x="2329" y="362"/>
                  </a:lnTo>
                  <a:lnTo>
                    <a:pt x="2286" y="391"/>
                  </a:lnTo>
                  <a:lnTo>
                    <a:pt x="2238" y="416"/>
                  </a:lnTo>
                  <a:lnTo>
                    <a:pt x="2190" y="436"/>
                  </a:lnTo>
                  <a:lnTo>
                    <a:pt x="2137" y="451"/>
                  </a:lnTo>
                  <a:lnTo>
                    <a:pt x="2083" y="459"/>
                  </a:lnTo>
                  <a:lnTo>
                    <a:pt x="2028" y="462"/>
                  </a:lnTo>
                  <a:lnTo>
                    <a:pt x="505" y="462"/>
                  </a:lnTo>
                  <a:lnTo>
                    <a:pt x="450" y="459"/>
                  </a:lnTo>
                  <a:lnTo>
                    <a:pt x="396" y="451"/>
                  </a:lnTo>
                  <a:lnTo>
                    <a:pt x="345" y="436"/>
                  </a:lnTo>
                  <a:lnTo>
                    <a:pt x="295" y="416"/>
                  </a:lnTo>
                  <a:lnTo>
                    <a:pt x="249" y="391"/>
                  </a:lnTo>
                  <a:lnTo>
                    <a:pt x="205" y="362"/>
                  </a:lnTo>
                  <a:lnTo>
                    <a:pt x="165" y="328"/>
                  </a:lnTo>
                  <a:lnTo>
                    <a:pt x="127" y="290"/>
                  </a:lnTo>
                  <a:lnTo>
                    <a:pt x="95" y="249"/>
                  </a:lnTo>
                  <a:lnTo>
                    <a:pt x="65" y="205"/>
                  </a:lnTo>
                  <a:lnTo>
                    <a:pt x="41" y="157"/>
                  </a:lnTo>
                  <a:lnTo>
                    <a:pt x="22" y="107"/>
                  </a:lnTo>
                  <a:lnTo>
                    <a:pt x="8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9" name="Group 988"/>
          <p:cNvGrpSpPr/>
          <p:nvPr/>
        </p:nvGrpSpPr>
        <p:grpSpPr>
          <a:xfrm>
            <a:off x="5354546" y="3552825"/>
            <a:ext cx="538163" cy="369888"/>
            <a:chOff x="5413375" y="3552825"/>
            <a:chExt cx="538163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2" name="Freeform 325"/>
            <p:cNvSpPr>
              <a:spLocks noEditPoints="1"/>
            </p:cNvSpPr>
            <p:nvPr/>
          </p:nvSpPr>
          <p:spPr bwMode="auto">
            <a:xfrm>
              <a:off x="5461000" y="3552825"/>
              <a:ext cx="449263" cy="114300"/>
            </a:xfrm>
            <a:custGeom>
              <a:avLst/>
              <a:gdLst>
                <a:gd name="T0" fmla="*/ 364 w 2832"/>
                <a:gd name="T1" fmla="*/ 420 h 716"/>
                <a:gd name="T2" fmla="*/ 334 w 2832"/>
                <a:gd name="T3" fmla="*/ 435 h 716"/>
                <a:gd name="T4" fmla="*/ 293 w 2832"/>
                <a:gd name="T5" fmla="*/ 463 h 716"/>
                <a:gd name="T6" fmla="*/ 245 w 2832"/>
                <a:gd name="T7" fmla="*/ 500 h 716"/>
                <a:gd name="T8" fmla="*/ 193 w 2832"/>
                <a:gd name="T9" fmla="*/ 546 h 716"/>
                <a:gd name="T10" fmla="*/ 140 w 2832"/>
                <a:gd name="T11" fmla="*/ 597 h 716"/>
                <a:gd name="T12" fmla="*/ 2665 w 2832"/>
                <a:gd name="T13" fmla="*/ 570 h 716"/>
                <a:gd name="T14" fmla="*/ 2612 w 2832"/>
                <a:gd name="T15" fmla="*/ 521 h 716"/>
                <a:gd name="T16" fmla="*/ 2562 w 2832"/>
                <a:gd name="T17" fmla="*/ 479 h 716"/>
                <a:gd name="T18" fmla="*/ 2518 w 2832"/>
                <a:gd name="T19" fmla="*/ 447 h 716"/>
                <a:gd name="T20" fmla="*/ 2481 w 2832"/>
                <a:gd name="T21" fmla="*/ 425 h 716"/>
                <a:gd name="T22" fmla="*/ 2457 w 2832"/>
                <a:gd name="T23" fmla="*/ 418 h 716"/>
                <a:gd name="T24" fmla="*/ 1297 w 2832"/>
                <a:gd name="T25" fmla="*/ 120 h 716"/>
                <a:gd name="T26" fmla="*/ 1226 w 2832"/>
                <a:gd name="T27" fmla="*/ 130 h 716"/>
                <a:gd name="T28" fmla="*/ 1164 w 2832"/>
                <a:gd name="T29" fmla="*/ 160 h 716"/>
                <a:gd name="T30" fmla="*/ 1113 w 2832"/>
                <a:gd name="T31" fmla="*/ 206 h 716"/>
                <a:gd name="T32" fmla="*/ 1078 w 2832"/>
                <a:gd name="T33" fmla="*/ 265 h 716"/>
                <a:gd name="T34" fmla="*/ 1706 w 2832"/>
                <a:gd name="T35" fmla="*/ 299 h 716"/>
                <a:gd name="T36" fmla="*/ 1679 w 2832"/>
                <a:gd name="T37" fmla="*/ 234 h 716"/>
                <a:gd name="T38" fmla="*/ 1636 w 2832"/>
                <a:gd name="T39" fmla="*/ 181 h 716"/>
                <a:gd name="T40" fmla="*/ 1579 w 2832"/>
                <a:gd name="T41" fmla="*/ 143 h 716"/>
                <a:gd name="T42" fmla="*/ 1511 w 2832"/>
                <a:gd name="T43" fmla="*/ 122 h 716"/>
                <a:gd name="T44" fmla="*/ 1297 w 2832"/>
                <a:gd name="T45" fmla="*/ 120 h 716"/>
                <a:gd name="T46" fmla="*/ 1475 w 2832"/>
                <a:gd name="T47" fmla="*/ 0 h 716"/>
                <a:gd name="T48" fmla="*/ 1568 w 2832"/>
                <a:gd name="T49" fmla="*/ 13 h 716"/>
                <a:gd name="T50" fmla="*/ 1652 w 2832"/>
                <a:gd name="T51" fmla="*/ 47 h 716"/>
                <a:gd name="T52" fmla="*/ 1723 w 2832"/>
                <a:gd name="T53" fmla="*/ 101 h 716"/>
                <a:gd name="T54" fmla="*/ 1779 w 2832"/>
                <a:gd name="T55" fmla="*/ 171 h 716"/>
                <a:gd name="T56" fmla="*/ 1816 w 2832"/>
                <a:gd name="T57" fmla="*/ 253 h 716"/>
                <a:gd name="T58" fmla="*/ 2457 w 2832"/>
                <a:gd name="T59" fmla="*/ 299 h 716"/>
                <a:gd name="T60" fmla="*/ 2507 w 2832"/>
                <a:gd name="T61" fmla="*/ 308 h 716"/>
                <a:gd name="T62" fmla="*/ 2562 w 2832"/>
                <a:gd name="T63" fmla="*/ 335 h 716"/>
                <a:gd name="T64" fmla="*/ 2619 w 2832"/>
                <a:gd name="T65" fmla="*/ 372 h 716"/>
                <a:gd name="T66" fmla="*/ 2675 w 2832"/>
                <a:gd name="T67" fmla="*/ 418 h 716"/>
                <a:gd name="T68" fmla="*/ 2728 w 2832"/>
                <a:gd name="T69" fmla="*/ 465 h 716"/>
                <a:gd name="T70" fmla="*/ 2774 w 2832"/>
                <a:gd name="T71" fmla="*/ 509 h 716"/>
                <a:gd name="T72" fmla="*/ 2810 w 2832"/>
                <a:gd name="T73" fmla="*/ 547 h 716"/>
                <a:gd name="T74" fmla="*/ 2827 w 2832"/>
                <a:gd name="T75" fmla="*/ 578 h 716"/>
                <a:gd name="T76" fmla="*/ 2832 w 2832"/>
                <a:gd name="T77" fmla="*/ 622 h 716"/>
                <a:gd name="T78" fmla="*/ 2818 w 2832"/>
                <a:gd name="T79" fmla="*/ 663 h 716"/>
                <a:gd name="T80" fmla="*/ 2789 w 2832"/>
                <a:gd name="T81" fmla="*/ 696 h 716"/>
                <a:gd name="T82" fmla="*/ 2750 w 2832"/>
                <a:gd name="T83" fmla="*/ 713 h 716"/>
                <a:gd name="T84" fmla="*/ 104 w 2832"/>
                <a:gd name="T85" fmla="*/ 716 h 716"/>
                <a:gd name="T86" fmla="*/ 62 w 2832"/>
                <a:gd name="T87" fmla="*/ 707 h 716"/>
                <a:gd name="T88" fmla="*/ 27 w 2832"/>
                <a:gd name="T89" fmla="*/ 681 h 716"/>
                <a:gd name="T90" fmla="*/ 6 w 2832"/>
                <a:gd name="T91" fmla="*/ 643 h 716"/>
                <a:gd name="T92" fmla="*/ 1 w 2832"/>
                <a:gd name="T93" fmla="*/ 600 h 716"/>
                <a:gd name="T94" fmla="*/ 15 w 2832"/>
                <a:gd name="T95" fmla="*/ 557 h 716"/>
                <a:gd name="T96" fmla="*/ 39 w 2832"/>
                <a:gd name="T97" fmla="*/ 529 h 716"/>
                <a:gd name="T98" fmla="*/ 80 w 2832"/>
                <a:gd name="T99" fmla="*/ 488 h 716"/>
                <a:gd name="T100" fmla="*/ 130 w 2832"/>
                <a:gd name="T101" fmla="*/ 442 h 716"/>
                <a:gd name="T102" fmla="*/ 185 w 2832"/>
                <a:gd name="T103" fmla="*/ 394 h 716"/>
                <a:gd name="T104" fmla="*/ 242 w 2832"/>
                <a:gd name="T105" fmla="*/ 353 h 716"/>
                <a:gd name="T106" fmla="*/ 298 w 2832"/>
                <a:gd name="T107" fmla="*/ 319 h 716"/>
                <a:gd name="T108" fmla="*/ 351 w 2832"/>
                <a:gd name="T109" fmla="*/ 301 h 716"/>
                <a:gd name="T110" fmla="*/ 946 w 2832"/>
                <a:gd name="T111" fmla="*/ 299 h 716"/>
                <a:gd name="T112" fmla="*/ 973 w 2832"/>
                <a:gd name="T113" fmla="*/ 210 h 716"/>
                <a:gd name="T114" fmla="*/ 1019 w 2832"/>
                <a:gd name="T115" fmla="*/ 134 h 716"/>
                <a:gd name="T116" fmla="*/ 1083 w 2832"/>
                <a:gd name="T117" fmla="*/ 72 h 716"/>
                <a:gd name="T118" fmla="*/ 1161 w 2832"/>
                <a:gd name="T119" fmla="*/ 27 h 716"/>
                <a:gd name="T120" fmla="*/ 1249 w 2832"/>
                <a:gd name="T121" fmla="*/ 3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32" h="716">
                  <a:moveTo>
                    <a:pt x="376" y="418"/>
                  </a:moveTo>
                  <a:lnTo>
                    <a:pt x="364" y="420"/>
                  </a:lnTo>
                  <a:lnTo>
                    <a:pt x="351" y="425"/>
                  </a:lnTo>
                  <a:lnTo>
                    <a:pt x="334" y="435"/>
                  </a:lnTo>
                  <a:lnTo>
                    <a:pt x="314" y="447"/>
                  </a:lnTo>
                  <a:lnTo>
                    <a:pt x="293" y="463"/>
                  </a:lnTo>
                  <a:lnTo>
                    <a:pt x="270" y="480"/>
                  </a:lnTo>
                  <a:lnTo>
                    <a:pt x="245" y="500"/>
                  </a:lnTo>
                  <a:lnTo>
                    <a:pt x="220" y="522"/>
                  </a:lnTo>
                  <a:lnTo>
                    <a:pt x="193" y="546"/>
                  </a:lnTo>
                  <a:lnTo>
                    <a:pt x="167" y="571"/>
                  </a:lnTo>
                  <a:lnTo>
                    <a:pt x="140" y="597"/>
                  </a:lnTo>
                  <a:lnTo>
                    <a:pt x="2692" y="597"/>
                  </a:lnTo>
                  <a:lnTo>
                    <a:pt x="2665" y="570"/>
                  </a:lnTo>
                  <a:lnTo>
                    <a:pt x="2638" y="545"/>
                  </a:lnTo>
                  <a:lnTo>
                    <a:pt x="2612" y="521"/>
                  </a:lnTo>
                  <a:lnTo>
                    <a:pt x="2586" y="499"/>
                  </a:lnTo>
                  <a:lnTo>
                    <a:pt x="2562" y="479"/>
                  </a:lnTo>
                  <a:lnTo>
                    <a:pt x="2538" y="462"/>
                  </a:lnTo>
                  <a:lnTo>
                    <a:pt x="2518" y="447"/>
                  </a:lnTo>
                  <a:lnTo>
                    <a:pt x="2498" y="435"/>
                  </a:lnTo>
                  <a:lnTo>
                    <a:pt x="2481" y="425"/>
                  </a:lnTo>
                  <a:lnTo>
                    <a:pt x="2468" y="420"/>
                  </a:lnTo>
                  <a:lnTo>
                    <a:pt x="2457" y="418"/>
                  </a:lnTo>
                  <a:lnTo>
                    <a:pt x="376" y="418"/>
                  </a:lnTo>
                  <a:close/>
                  <a:moveTo>
                    <a:pt x="1297" y="120"/>
                  </a:moveTo>
                  <a:lnTo>
                    <a:pt x="1261" y="122"/>
                  </a:lnTo>
                  <a:lnTo>
                    <a:pt x="1226" y="130"/>
                  </a:lnTo>
                  <a:lnTo>
                    <a:pt x="1194" y="143"/>
                  </a:lnTo>
                  <a:lnTo>
                    <a:pt x="1164" y="160"/>
                  </a:lnTo>
                  <a:lnTo>
                    <a:pt x="1137" y="181"/>
                  </a:lnTo>
                  <a:lnTo>
                    <a:pt x="1113" y="206"/>
                  </a:lnTo>
                  <a:lnTo>
                    <a:pt x="1094" y="234"/>
                  </a:lnTo>
                  <a:lnTo>
                    <a:pt x="1078" y="265"/>
                  </a:lnTo>
                  <a:lnTo>
                    <a:pt x="1067" y="299"/>
                  </a:lnTo>
                  <a:lnTo>
                    <a:pt x="1706" y="299"/>
                  </a:lnTo>
                  <a:lnTo>
                    <a:pt x="1695" y="265"/>
                  </a:lnTo>
                  <a:lnTo>
                    <a:pt x="1679" y="234"/>
                  </a:lnTo>
                  <a:lnTo>
                    <a:pt x="1659" y="206"/>
                  </a:lnTo>
                  <a:lnTo>
                    <a:pt x="1636" y="181"/>
                  </a:lnTo>
                  <a:lnTo>
                    <a:pt x="1609" y="160"/>
                  </a:lnTo>
                  <a:lnTo>
                    <a:pt x="1579" y="143"/>
                  </a:lnTo>
                  <a:lnTo>
                    <a:pt x="1546" y="130"/>
                  </a:lnTo>
                  <a:lnTo>
                    <a:pt x="1511" y="122"/>
                  </a:lnTo>
                  <a:lnTo>
                    <a:pt x="1475" y="120"/>
                  </a:lnTo>
                  <a:lnTo>
                    <a:pt x="1297" y="120"/>
                  </a:lnTo>
                  <a:close/>
                  <a:moveTo>
                    <a:pt x="1297" y="0"/>
                  </a:moveTo>
                  <a:lnTo>
                    <a:pt x="1475" y="0"/>
                  </a:lnTo>
                  <a:lnTo>
                    <a:pt x="1523" y="3"/>
                  </a:lnTo>
                  <a:lnTo>
                    <a:pt x="1568" y="13"/>
                  </a:lnTo>
                  <a:lnTo>
                    <a:pt x="1611" y="27"/>
                  </a:lnTo>
                  <a:lnTo>
                    <a:pt x="1652" y="47"/>
                  </a:lnTo>
                  <a:lnTo>
                    <a:pt x="1690" y="72"/>
                  </a:lnTo>
                  <a:lnTo>
                    <a:pt x="1723" y="101"/>
                  </a:lnTo>
                  <a:lnTo>
                    <a:pt x="1754" y="134"/>
                  </a:lnTo>
                  <a:lnTo>
                    <a:pt x="1779" y="171"/>
                  </a:lnTo>
                  <a:lnTo>
                    <a:pt x="1801" y="210"/>
                  </a:lnTo>
                  <a:lnTo>
                    <a:pt x="1816" y="253"/>
                  </a:lnTo>
                  <a:lnTo>
                    <a:pt x="1828" y="299"/>
                  </a:lnTo>
                  <a:lnTo>
                    <a:pt x="2457" y="299"/>
                  </a:lnTo>
                  <a:lnTo>
                    <a:pt x="2481" y="301"/>
                  </a:lnTo>
                  <a:lnTo>
                    <a:pt x="2507" y="308"/>
                  </a:lnTo>
                  <a:lnTo>
                    <a:pt x="2534" y="319"/>
                  </a:lnTo>
                  <a:lnTo>
                    <a:pt x="2562" y="335"/>
                  </a:lnTo>
                  <a:lnTo>
                    <a:pt x="2590" y="353"/>
                  </a:lnTo>
                  <a:lnTo>
                    <a:pt x="2619" y="372"/>
                  </a:lnTo>
                  <a:lnTo>
                    <a:pt x="2647" y="394"/>
                  </a:lnTo>
                  <a:lnTo>
                    <a:pt x="2675" y="418"/>
                  </a:lnTo>
                  <a:lnTo>
                    <a:pt x="2702" y="442"/>
                  </a:lnTo>
                  <a:lnTo>
                    <a:pt x="2728" y="465"/>
                  </a:lnTo>
                  <a:lnTo>
                    <a:pt x="2752" y="488"/>
                  </a:lnTo>
                  <a:lnTo>
                    <a:pt x="2774" y="509"/>
                  </a:lnTo>
                  <a:lnTo>
                    <a:pt x="2793" y="529"/>
                  </a:lnTo>
                  <a:lnTo>
                    <a:pt x="2810" y="547"/>
                  </a:lnTo>
                  <a:lnTo>
                    <a:pt x="2817" y="557"/>
                  </a:lnTo>
                  <a:lnTo>
                    <a:pt x="2827" y="578"/>
                  </a:lnTo>
                  <a:lnTo>
                    <a:pt x="2831" y="600"/>
                  </a:lnTo>
                  <a:lnTo>
                    <a:pt x="2832" y="622"/>
                  </a:lnTo>
                  <a:lnTo>
                    <a:pt x="2827" y="643"/>
                  </a:lnTo>
                  <a:lnTo>
                    <a:pt x="2818" y="663"/>
                  </a:lnTo>
                  <a:lnTo>
                    <a:pt x="2805" y="681"/>
                  </a:lnTo>
                  <a:lnTo>
                    <a:pt x="2789" y="696"/>
                  </a:lnTo>
                  <a:lnTo>
                    <a:pt x="2771" y="707"/>
                  </a:lnTo>
                  <a:lnTo>
                    <a:pt x="2750" y="713"/>
                  </a:lnTo>
                  <a:lnTo>
                    <a:pt x="2728" y="716"/>
                  </a:lnTo>
                  <a:lnTo>
                    <a:pt x="104" y="716"/>
                  </a:lnTo>
                  <a:lnTo>
                    <a:pt x="82" y="713"/>
                  </a:lnTo>
                  <a:lnTo>
                    <a:pt x="62" y="707"/>
                  </a:lnTo>
                  <a:lnTo>
                    <a:pt x="43" y="696"/>
                  </a:lnTo>
                  <a:lnTo>
                    <a:pt x="27" y="681"/>
                  </a:lnTo>
                  <a:lnTo>
                    <a:pt x="14" y="663"/>
                  </a:lnTo>
                  <a:lnTo>
                    <a:pt x="6" y="643"/>
                  </a:lnTo>
                  <a:lnTo>
                    <a:pt x="0" y="622"/>
                  </a:lnTo>
                  <a:lnTo>
                    <a:pt x="1" y="600"/>
                  </a:lnTo>
                  <a:lnTo>
                    <a:pt x="6" y="578"/>
                  </a:lnTo>
                  <a:lnTo>
                    <a:pt x="15" y="557"/>
                  </a:lnTo>
                  <a:lnTo>
                    <a:pt x="23" y="547"/>
                  </a:lnTo>
                  <a:lnTo>
                    <a:pt x="39" y="529"/>
                  </a:lnTo>
                  <a:lnTo>
                    <a:pt x="58" y="509"/>
                  </a:lnTo>
                  <a:lnTo>
                    <a:pt x="80" y="488"/>
                  </a:lnTo>
                  <a:lnTo>
                    <a:pt x="104" y="465"/>
                  </a:lnTo>
                  <a:lnTo>
                    <a:pt x="130" y="442"/>
                  </a:lnTo>
                  <a:lnTo>
                    <a:pt x="157" y="418"/>
                  </a:lnTo>
                  <a:lnTo>
                    <a:pt x="185" y="394"/>
                  </a:lnTo>
                  <a:lnTo>
                    <a:pt x="213" y="372"/>
                  </a:lnTo>
                  <a:lnTo>
                    <a:pt x="242" y="353"/>
                  </a:lnTo>
                  <a:lnTo>
                    <a:pt x="270" y="335"/>
                  </a:lnTo>
                  <a:lnTo>
                    <a:pt x="298" y="319"/>
                  </a:lnTo>
                  <a:lnTo>
                    <a:pt x="326" y="308"/>
                  </a:lnTo>
                  <a:lnTo>
                    <a:pt x="351" y="301"/>
                  </a:lnTo>
                  <a:lnTo>
                    <a:pt x="376" y="299"/>
                  </a:lnTo>
                  <a:lnTo>
                    <a:pt x="946" y="299"/>
                  </a:lnTo>
                  <a:lnTo>
                    <a:pt x="956" y="253"/>
                  </a:lnTo>
                  <a:lnTo>
                    <a:pt x="973" y="210"/>
                  </a:lnTo>
                  <a:lnTo>
                    <a:pt x="993" y="171"/>
                  </a:lnTo>
                  <a:lnTo>
                    <a:pt x="1019" y="134"/>
                  </a:lnTo>
                  <a:lnTo>
                    <a:pt x="1049" y="101"/>
                  </a:lnTo>
                  <a:lnTo>
                    <a:pt x="1083" y="72"/>
                  </a:lnTo>
                  <a:lnTo>
                    <a:pt x="1121" y="47"/>
                  </a:lnTo>
                  <a:lnTo>
                    <a:pt x="1161" y="27"/>
                  </a:lnTo>
                  <a:lnTo>
                    <a:pt x="1205" y="13"/>
                  </a:lnTo>
                  <a:lnTo>
                    <a:pt x="1249" y="3"/>
                  </a:lnTo>
                  <a:lnTo>
                    <a:pt x="1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26"/>
            <p:cNvSpPr>
              <a:spLocks noEditPoints="1"/>
            </p:cNvSpPr>
            <p:nvPr/>
          </p:nvSpPr>
          <p:spPr bwMode="auto">
            <a:xfrm>
              <a:off x="5413375" y="3675063"/>
              <a:ext cx="538163" cy="247650"/>
            </a:xfrm>
            <a:custGeom>
              <a:avLst/>
              <a:gdLst>
                <a:gd name="T0" fmla="*/ 714 w 3390"/>
                <a:gd name="T1" fmla="*/ 775 h 1550"/>
                <a:gd name="T2" fmla="*/ 762 w 3390"/>
                <a:gd name="T3" fmla="*/ 750 h 1550"/>
                <a:gd name="T4" fmla="*/ 770 w 3390"/>
                <a:gd name="T5" fmla="*/ 696 h 1550"/>
                <a:gd name="T6" fmla="*/ 733 w 3390"/>
                <a:gd name="T7" fmla="*/ 658 h 1550"/>
                <a:gd name="T8" fmla="*/ 3033 w 3390"/>
                <a:gd name="T9" fmla="*/ 536 h 1550"/>
                <a:gd name="T10" fmla="*/ 3230 w 3390"/>
                <a:gd name="T11" fmla="*/ 652 h 1550"/>
                <a:gd name="T12" fmla="*/ 3269 w 3390"/>
                <a:gd name="T13" fmla="*/ 615 h 1550"/>
                <a:gd name="T14" fmla="*/ 3259 w 3390"/>
                <a:gd name="T15" fmla="*/ 561 h 1550"/>
                <a:gd name="T16" fmla="*/ 3212 w 3390"/>
                <a:gd name="T17" fmla="*/ 536 h 1550"/>
                <a:gd name="T18" fmla="*/ 160 w 3390"/>
                <a:gd name="T19" fmla="*/ 539 h 1550"/>
                <a:gd name="T20" fmla="*/ 122 w 3390"/>
                <a:gd name="T21" fmla="*/ 576 h 1550"/>
                <a:gd name="T22" fmla="*/ 131 w 3390"/>
                <a:gd name="T23" fmla="*/ 630 h 1550"/>
                <a:gd name="T24" fmla="*/ 178 w 3390"/>
                <a:gd name="T25" fmla="*/ 655 h 1550"/>
                <a:gd name="T26" fmla="*/ 178 w 3390"/>
                <a:gd name="T27" fmla="*/ 536 h 1550"/>
                <a:gd name="T28" fmla="*/ 3096 w 3390"/>
                <a:gd name="T29" fmla="*/ 2 h 1550"/>
                <a:gd name="T30" fmla="*/ 3151 w 3390"/>
                <a:gd name="T31" fmla="*/ 34 h 1550"/>
                <a:gd name="T32" fmla="*/ 3176 w 3390"/>
                <a:gd name="T33" fmla="*/ 93 h 1550"/>
                <a:gd name="T34" fmla="*/ 3163 w 3390"/>
                <a:gd name="T35" fmla="*/ 156 h 1550"/>
                <a:gd name="T36" fmla="*/ 3041 w 3390"/>
                <a:gd name="T37" fmla="*/ 383 h 1550"/>
                <a:gd name="T38" fmla="*/ 3244 w 3390"/>
                <a:gd name="T39" fmla="*/ 419 h 1550"/>
                <a:gd name="T40" fmla="*/ 3327 w 3390"/>
                <a:gd name="T41" fmla="*/ 459 h 1550"/>
                <a:gd name="T42" fmla="*/ 3380 w 3390"/>
                <a:gd name="T43" fmla="*/ 534 h 1550"/>
                <a:gd name="T44" fmla="*/ 3388 w 3390"/>
                <a:gd name="T45" fmla="*/ 627 h 1550"/>
                <a:gd name="T46" fmla="*/ 3348 w 3390"/>
                <a:gd name="T47" fmla="*/ 711 h 1550"/>
                <a:gd name="T48" fmla="*/ 3274 w 3390"/>
                <a:gd name="T49" fmla="*/ 763 h 1550"/>
                <a:gd name="T50" fmla="*/ 3033 w 3390"/>
                <a:gd name="T51" fmla="*/ 775 h 1550"/>
                <a:gd name="T52" fmla="*/ 3022 w 3390"/>
                <a:gd name="T53" fmla="*/ 1272 h 1550"/>
                <a:gd name="T54" fmla="*/ 2967 w 3390"/>
                <a:gd name="T55" fmla="*/ 1391 h 1550"/>
                <a:gd name="T56" fmla="*/ 2876 w 3390"/>
                <a:gd name="T57" fmla="*/ 1484 h 1550"/>
                <a:gd name="T58" fmla="*/ 2757 w 3390"/>
                <a:gd name="T59" fmla="*/ 1539 h 1550"/>
                <a:gd name="T60" fmla="*/ 724 w 3390"/>
                <a:gd name="T61" fmla="*/ 1550 h 1550"/>
                <a:gd name="T62" fmla="*/ 587 w 3390"/>
                <a:gd name="T63" fmla="*/ 1523 h 1550"/>
                <a:gd name="T64" fmla="*/ 473 w 3390"/>
                <a:gd name="T65" fmla="*/ 1449 h 1550"/>
                <a:gd name="T66" fmla="*/ 393 w 3390"/>
                <a:gd name="T67" fmla="*/ 1340 h 1550"/>
                <a:gd name="T68" fmla="*/ 1011 w 3390"/>
                <a:gd name="T69" fmla="*/ 1252 h 1550"/>
                <a:gd name="T70" fmla="*/ 1059 w 3390"/>
                <a:gd name="T71" fmla="*/ 1228 h 1550"/>
                <a:gd name="T72" fmla="*/ 1067 w 3390"/>
                <a:gd name="T73" fmla="*/ 1173 h 1550"/>
                <a:gd name="T74" fmla="*/ 1030 w 3390"/>
                <a:gd name="T75" fmla="*/ 1135 h 1550"/>
                <a:gd name="T76" fmla="*/ 357 w 3390"/>
                <a:gd name="T77" fmla="*/ 1013 h 1550"/>
                <a:gd name="T78" fmla="*/ 867 w 3390"/>
                <a:gd name="T79" fmla="*/ 1001 h 1550"/>
                <a:gd name="T80" fmla="*/ 892 w 3390"/>
                <a:gd name="T81" fmla="*/ 954 h 1550"/>
                <a:gd name="T82" fmla="*/ 867 w 3390"/>
                <a:gd name="T83" fmla="*/ 906 h 1550"/>
                <a:gd name="T84" fmla="*/ 357 w 3390"/>
                <a:gd name="T85" fmla="*/ 894 h 1550"/>
                <a:gd name="T86" fmla="*/ 146 w 3390"/>
                <a:gd name="T87" fmla="*/ 772 h 1550"/>
                <a:gd name="T88" fmla="*/ 63 w 3390"/>
                <a:gd name="T89" fmla="*/ 732 h 1550"/>
                <a:gd name="T90" fmla="*/ 11 w 3390"/>
                <a:gd name="T91" fmla="*/ 658 h 1550"/>
                <a:gd name="T92" fmla="*/ 0 w 3390"/>
                <a:gd name="T93" fmla="*/ 596 h 1550"/>
                <a:gd name="T94" fmla="*/ 25 w 3390"/>
                <a:gd name="T95" fmla="*/ 506 h 1550"/>
                <a:gd name="T96" fmla="*/ 88 w 3390"/>
                <a:gd name="T97" fmla="*/ 441 h 1550"/>
                <a:gd name="T98" fmla="*/ 178 w 3390"/>
                <a:gd name="T99" fmla="*/ 417 h 1550"/>
                <a:gd name="T100" fmla="*/ 340 w 3390"/>
                <a:gd name="T101" fmla="*/ 350 h 1550"/>
                <a:gd name="T102" fmla="*/ 219 w 3390"/>
                <a:gd name="T103" fmla="*/ 137 h 1550"/>
                <a:gd name="T104" fmla="*/ 218 w 3390"/>
                <a:gd name="T105" fmla="*/ 72 h 1550"/>
                <a:gd name="T106" fmla="*/ 255 w 3390"/>
                <a:gd name="T107" fmla="*/ 19 h 1550"/>
                <a:gd name="T108" fmla="*/ 316 w 3390"/>
                <a:gd name="T10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0" h="1550">
                  <a:moveTo>
                    <a:pt x="476" y="655"/>
                  </a:moveTo>
                  <a:lnTo>
                    <a:pt x="476" y="775"/>
                  </a:lnTo>
                  <a:lnTo>
                    <a:pt x="714" y="775"/>
                  </a:lnTo>
                  <a:lnTo>
                    <a:pt x="733" y="772"/>
                  </a:lnTo>
                  <a:lnTo>
                    <a:pt x="749" y="763"/>
                  </a:lnTo>
                  <a:lnTo>
                    <a:pt x="762" y="750"/>
                  </a:lnTo>
                  <a:lnTo>
                    <a:pt x="770" y="734"/>
                  </a:lnTo>
                  <a:lnTo>
                    <a:pt x="773" y="715"/>
                  </a:lnTo>
                  <a:lnTo>
                    <a:pt x="770" y="696"/>
                  </a:lnTo>
                  <a:lnTo>
                    <a:pt x="762" y="680"/>
                  </a:lnTo>
                  <a:lnTo>
                    <a:pt x="749" y="667"/>
                  </a:lnTo>
                  <a:lnTo>
                    <a:pt x="733" y="658"/>
                  </a:lnTo>
                  <a:lnTo>
                    <a:pt x="714" y="655"/>
                  </a:lnTo>
                  <a:lnTo>
                    <a:pt x="476" y="655"/>
                  </a:lnTo>
                  <a:close/>
                  <a:moveTo>
                    <a:pt x="3033" y="536"/>
                  </a:moveTo>
                  <a:lnTo>
                    <a:pt x="3033" y="655"/>
                  </a:lnTo>
                  <a:lnTo>
                    <a:pt x="3212" y="655"/>
                  </a:lnTo>
                  <a:lnTo>
                    <a:pt x="3230" y="652"/>
                  </a:lnTo>
                  <a:lnTo>
                    <a:pt x="3247" y="644"/>
                  </a:lnTo>
                  <a:lnTo>
                    <a:pt x="3259" y="630"/>
                  </a:lnTo>
                  <a:lnTo>
                    <a:pt x="3269" y="615"/>
                  </a:lnTo>
                  <a:lnTo>
                    <a:pt x="3272" y="596"/>
                  </a:lnTo>
                  <a:lnTo>
                    <a:pt x="3269" y="576"/>
                  </a:lnTo>
                  <a:lnTo>
                    <a:pt x="3259" y="561"/>
                  </a:lnTo>
                  <a:lnTo>
                    <a:pt x="3247" y="547"/>
                  </a:lnTo>
                  <a:lnTo>
                    <a:pt x="3230" y="539"/>
                  </a:lnTo>
                  <a:lnTo>
                    <a:pt x="3212" y="536"/>
                  </a:lnTo>
                  <a:lnTo>
                    <a:pt x="3033" y="536"/>
                  </a:lnTo>
                  <a:close/>
                  <a:moveTo>
                    <a:pt x="178" y="536"/>
                  </a:moveTo>
                  <a:lnTo>
                    <a:pt x="160" y="539"/>
                  </a:lnTo>
                  <a:lnTo>
                    <a:pt x="143" y="547"/>
                  </a:lnTo>
                  <a:lnTo>
                    <a:pt x="131" y="561"/>
                  </a:lnTo>
                  <a:lnTo>
                    <a:pt x="122" y="576"/>
                  </a:lnTo>
                  <a:lnTo>
                    <a:pt x="119" y="596"/>
                  </a:lnTo>
                  <a:lnTo>
                    <a:pt x="122" y="615"/>
                  </a:lnTo>
                  <a:lnTo>
                    <a:pt x="131" y="630"/>
                  </a:lnTo>
                  <a:lnTo>
                    <a:pt x="143" y="644"/>
                  </a:lnTo>
                  <a:lnTo>
                    <a:pt x="160" y="652"/>
                  </a:lnTo>
                  <a:lnTo>
                    <a:pt x="178" y="655"/>
                  </a:lnTo>
                  <a:lnTo>
                    <a:pt x="357" y="655"/>
                  </a:lnTo>
                  <a:lnTo>
                    <a:pt x="357" y="536"/>
                  </a:lnTo>
                  <a:lnTo>
                    <a:pt x="178" y="536"/>
                  </a:lnTo>
                  <a:close/>
                  <a:moveTo>
                    <a:pt x="316" y="0"/>
                  </a:moveTo>
                  <a:lnTo>
                    <a:pt x="3074" y="0"/>
                  </a:lnTo>
                  <a:lnTo>
                    <a:pt x="3096" y="2"/>
                  </a:lnTo>
                  <a:lnTo>
                    <a:pt x="3116" y="8"/>
                  </a:lnTo>
                  <a:lnTo>
                    <a:pt x="3135" y="19"/>
                  </a:lnTo>
                  <a:lnTo>
                    <a:pt x="3151" y="34"/>
                  </a:lnTo>
                  <a:lnTo>
                    <a:pt x="3164" y="52"/>
                  </a:lnTo>
                  <a:lnTo>
                    <a:pt x="3172" y="72"/>
                  </a:lnTo>
                  <a:lnTo>
                    <a:pt x="3176" y="93"/>
                  </a:lnTo>
                  <a:lnTo>
                    <a:pt x="3176" y="115"/>
                  </a:lnTo>
                  <a:lnTo>
                    <a:pt x="3172" y="137"/>
                  </a:lnTo>
                  <a:lnTo>
                    <a:pt x="3163" y="156"/>
                  </a:lnTo>
                  <a:lnTo>
                    <a:pt x="3066" y="320"/>
                  </a:lnTo>
                  <a:lnTo>
                    <a:pt x="3050" y="350"/>
                  </a:lnTo>
                  <a:lnTo>
                    <a:pt x="3041" y="383"/>
                  </a:lnTo>
                  <a:lnTo>
                    <a:pt x="3034" y="417"/>
                  </a:lnTo>
                  <a:lnTo>
                    <a:pt x="3212" y="417"/>
                  </a:lnTo>
                  <a:lnTo>
                    <a:pt x="3244" y="419"/>
                  </a:lnTo>
                  <a:lnTo>
                    <a:pt x="3274" y="428"/>
                  </a:lnTo>
                  <a:lnTo>
                    <a:pt x="3302" y="441"/>
                  </a:lnTo>
                  <a:lnTo>
                    <a:pt x="3327" y="459"/>
                  </a:lnTo>
                  <a:lnTo>
                    <a:pt x="3348" y="481"/>
                  </a:lnTo>
                  <a:lnTo>
                    <a:pt x="3366" y="506"/>
                  </a:lnTo>
                  <a:lnTo>
                    <a:pt x="3380" y="534"/>
                  </a:lnTo>
                  <a:lnTo>
                    <a:pt x="3388" y="564"/>
                  </a:lnTo>
                  <a:lnTo>
                    <a:pt x="3390" y="596"/>
                  </a:lnTo>
                  <a:lnTo>
                    <a:pt x="3388" y="627"/>
                  </a:lnTo>
                  <a:lnTo>
                    <a:pt x="3380" y="658"/>
                  </a:lnTo>
                  <a:lnTo>
                    <a:pt x="3366" y="685"/>
                  </a:lnTo>
                  <a:lnTo>
                    <a:pt x="3348" y="711"/>
                  </a:lnTo>
                  <a:lnTo>
                    <a:pt x="3327" y="732"/>
                  </a:lnTo>
                  <a:lnTo>
                    <a:pt x="3302" y="750"/>
                  </a:lnTo>
                  <a:lnTo>
                    <a:pt x="3274" y="763"/>
                  </a:lnTo>
                  <a:lnTo>
                    <a:pt x="3244" y="772"/>
                  </a:lnTo>
                  <a:lnTo>
                    <a:pt x="3212" y="775"/>
                  </a:lnTo>
                  <a:lnTo>
                    <a:pt x="3033" y="775"/>
                  </a:lnTo>
                  <a:lnTo>
                    <a:pt x="3033" y="1180"/>
                  </a:lnTo>
                  <a:lnTo>
                    <a:pt x="3030" y="1227"/>
                  </a:lnTo>
                  <a:lnTo>
                    <a:pt x="3022" y="1272"/>
                  </a:lnTo>
                  <a:lnTo>
                    <a:pt x="3009" y="1313"/>
                  </a:lnTo>
                  <a:lnTo>
                    <a:pt x="2990" y="1354"/>
                  </a:lnTo>
                  <a:lnTo>
                    <a:pt x="2967" y="1391"/>
                  </a:lnTo>
                  <a:lnTo>
                    <a:pt x="2941" y="1425"/>
                  </a:lnTo>
                  <a:lnTo>
                    <a:pt x="2910" y="1457"/>
                  </a:lnTo>
                  <a:lnTo>
                    <a:pt x="2876" y="1484"/>
                  </a:lnTo>
                  <a:lnTo>
                    <a:pt x="2839" y="1507"/>
                  </a:lnTo>
                  <a:lnTo>
                    <a:pt x="2799" y="1525"/>
                  </a:lnTo>
                  <a:lnTo>
                    <a:pt x="2757" y="1539"/>
                  </a:lnTo>
                  <a:lnTo>
                    <a:pt x="2712" y="1547"/>
                  </a:lnTo>
                  <a:lnTo>
                    <a:pt x="2667" y="1550"/>
                  </a:lnTo>
                  <a:lnTo>
                    <a:pt x="724" y="1550"/>
                  </a:lnTo>
                  <a:lnTo>
                    <a:pt x="677" y="1547"/>
                  </a:lnTo>
                  <a:lnTo>
                    <a:pt x="630" y="1538"/>
                  </a:lnTo>
                  <a:lnTo>
                    <a:pt x="587" y="1523"/>
                  </a:lnTo>
                  <a:lnTo>
                    <a:pt x="545" y="1503"/>
                  </a:lnTo>
                  <a:lnTo>
                    <a:pt x="508" y="1478"/>
                  </a:lnTo>
                  <a:lnTo>
                    <a:pt x="473" y="1449"/>
                  </a:lnTo>
                  <a:lnTo>
                    <a:pt x="441" y="1416"/>
                  </a:lnTo>
                  <a:lnTo>
                    <a:pt x="416" y="1380"/>
                  </a:lnTo>
                  <a:lnTo>
                    <a:pt x="393" y="1340"/>
                  </a:lnTo>
                  <a:lnTo>
                    <a:pt x="376" y="1297"/>
                  </a:lnTo>
                  <a:lnTo>
                    <a:pt x="364" y="1252"/>
                  </a:lnTo>
                  <a:lnTo>
                    <a:pt x="1011" y="1252"/>
                  </a:lnTo>
                  <a:lnTo>
                    <a:pt x="1030" y="1249"/>
                  </a:lnTo>
                  <a:lnTo>
                    <a:pt x="1047" y="1240"/>
                  </a:lnTo>
                  <a:lnTo>
                    <a:pt x="1059" y="1228"/>
                  </a:lnTo>
                  <a:lnTo>
                    <a:pt x="1067" y="1211"/>
                  </a:lnTo>
                  <a:lnTo>
                    <a:pt x="1071" y="1192"/>
                  </a:lnTo>
                  <a:lnTo>
                    <a:pt x="1067" y="1173"/>
                  </a:lnTo>
                  <a:lnTo>
                    <a:pt x="1059" y="1157"/>
                  </a:lnTo>
                  <a:lnTo>
                    <a:pt x="1047" y="1144"/>
                  </a:lnTo>
                  <a:lnTo>
                    <a:pt x="1030" y="1135"/>
                  </a:lnTo>
                  <a:lnTo>
                    <a:pt x="1011" y="1132"/>
                  </a:lnTo>
                  <a:lnTo>
                    <a:pt x="357" y="1132"/>
                  </a:lnTo>
                  <a:lnTo>
                    <a:pt x="357" y="1013"/>
                  </a:lnTo>
                  <a:lnTo>
                    <a:pt x="832" y="1013"/>
                  </a:lnTo>
                  <a:lnTo>
                    <a:pt x="852" y="1011"/>
                  </a:lnTo>
                  <a:lnTo>
                    <a:pt x="867" y="1001"/>
                  </a:lnTo>
                  <a:lnTo>
                    <a:pt x="881" y="989"/>
                  </a:lnTo>
                  <a:lnTo>
                    <a:pt x="889" y="972"/>
                  </a:lnTo>
                  <a:lnTo>
                    <a:pt x="892" y="954"/>
                  </a:lnTo>
                  <a:lnTo>
                    <a:pt x="889" y="935"/>
                  </a:lnTo>
                  <a:lnTo>
                    <a:pt x="881" y="918"/>
                  </a:lnTo>
                  <a:lnTo>
                    <a:pt x="867" y="906"/>
                  </a:lnTo>
                  <a:lnTo>
                    <a:pt x="852" y="896"/>
                  </a:lnTo>
                  <a:lnTo>
                    <a:pt x="832" y="894"/>
                  </a:lnTo>
                  <a:lnTo>
                    <a:pt x="357" y="894"/>
                  </a:lnTo>
                  <a:lnTo>
                    <a:pt x="357" y="775"/>
                  </a:lnTo>
                  <a:lnTo>
                    <a:pt x="178" y="775"/>
                  </a:lnTo>
                  <a:lnTo>
                    <a:pt x="146" y="772"/>
                  </a:lnTo>
                  <a:lnTo>
                    <a:pt x="116" y="763"/>
                  </a:lnTo>
                  <a:lnTo>
                    <a:pt x="88" y="750"/>
                  </a:lnTo>
                  <a:lnTo>
                    <a:pt x="63" y="732"/>
                  </a:lnTo>
                  <a:lnTo>
                    <a:pt x="42" y="711"/>
                  </a:lnTo>
                  <a:lnTo>
                    <a:pt x="25" y="685"/>
                  </a:lnTo>
                  <a:lnTo>
                    <a:pt x="11" y="658"/>
                  </a:lnTo>
                  <a:lnTo>
                    <a:pt x="3" y="627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3" y="564"/>
                  </a:lnTo>
                  <a:lnTo>
                    <a:pt x="11" y="534"/>
                  </a:lnTo>
                  <a:lnTo>
                    <a:pt x="25" y="506"/>
                  </a:lnTo>
                  <a:lnTo>
                    <a:pt x="42" y="481"/>
                  </a:lnTo>
                  <a:lnTo>
                    <a:pt x="63" y="459"/>
                  </a:lnTo>
                  <a:lnTo>
                    <a:pt x="88" y="441"/>
                  </a:lnTo>
                  <a:lnTo>
                    <a:pt x="116" y="428"/>
                  </a:lnTo>
                  <a:lnTo>
                    <a:pt x="146" y="419"/>
                  </a:lnTo>
                  <a:lnTo>
                    <a:pt x="178" y="417"/>
                  </a:lnTo>
                  <a:lnTo>
                    <a:pt x="355" y="417"/>
                  </a:lnTo>
                  <a:lnTo>
                    <a:pt x="350" y="383"/>
                  </a:lnTo>
                  <a:lnTo>
                    <a:pt x="340" y="350"/>
                  </a:lnTo>
                  <a:lnTo>
                    <a:pt x="324" y="320"/>
                  </a:lnTo>
                  <a:lnTo>
                    <a:pt x="228" y="156"/>
                  </a:lnTo>
                  <a:lnTo>
                    <a:pt x="219" y="137"/>
                  </a:lnTo>
                  <a:lnTo>
                    <a:pt x="213" y="115"/>
                  </a:lnTo>
                  <a:lnTo>
                    <a:pt x="213" y="93"/>
                  </a:lnTo>
                  <a:lnTo>
                    <a:pt x="218" y="72"/>
                  </a:lnTo>
                  <a:lnTo>
                    <a:pt x="227" y="52"/>
                  </a:lnTo>
                  <a:lnTo>
                    <a:pt x="239" y="34"/>
                  </a:lnTo>
                  <a:lnTo>
                    <a:pt x="255" y="19"/>
                  </a:lnTo>
                  <a:lnTo>
                    <a:pt x="274" y="8"/>
                  </a:lnTo>
                  <a:lnTo>
                    <a:pt x="294" y="2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7" name="Freeform 331"/>
          <p:cNvSpPr>
            <a:spLocks noEditPoints="1"/>
          </p:cNvSpPr>
          <p:nvPr/>
        </p:nvSpPr>
        <p:spPr bwMode="auto">
          <a:xfrm>
            <a:off x="6290040" y="3489325"/>
            <a:ext cx="538163" cy="485775"/>
          </a:xfrm>
          <a:custGeom>
            <a:avLst/>
            <a:gdLst>
              <a:gd name="T0" fmla="*/ 3259 w 3390"/>
              <a:gd name="T1" fmla="*/ 1352 h 3063"/>
              <a:gd name="T2" fmla="*/ 3230 w 3390"/>
              <a:gd name="T3" fmla="*/ 1259 h 3063"/>
              <a:gd name="T4" fmla="*/ 131 w 3390"/>
              <a:gd name="T5" fmla="*/ 1281 h 3063"/>
              <a:gd name="T6" fmla="*/ 160 w 3390"/>
              <a:gd name="T7" fmla="*/ 1373 h 3063"/>
              <a:gd name="T8" fmla="*/ 1136 w 3390"/>
              <a:gd name="T9" fmla="*/ 577 h 3063"/>
              <a:gd name="T10" fmla="*/ 1146 w 3390"/>
              <a:gd name="T11" fmla="*/ 787 h 3063"/>
              <a:gd name="T12" fmla="*/ 1236 w 3390"/>
              <a:gd name="T13" fmla="*/ 980 h 3063"/>
              <a:gd name="T14" fmla="*/ 1498 w 3390"/>
              <a:gd name="T15" fmla="*/ 1169 h 3063"/>
              <a:gd name="T16" fmla="*/ 1832 w 3390"/>
              <a:gd name="T17" fmla="*/ 1169 h 3063"/>
              <a:gd name="T18" fmla="*/ 2093 w 3390"/>
              <a:gd name="T19" fmla="*/ 980 h 3063"/>
              <a:gd name="T20" fmla="*/ 2185 w 3390"/>
              <a:gd name="T21" fmla="*/ 787 h 3063"/>
              <a:gd name="T22" fmla="*/ 2194 w 3390"/>
              <a:gd name="T23" fmla="*/ 577 h 3063"/>
              <a:gd name="T24" fmla="*/ 2079 w 3390"/>
              <a:gd name="T25" fmla="*/ 711 h 3063"/>
              <a:gd name="T26" fmla="*/ 1942 w 3390"/>
              <a:gd name="T27" fmla="*/ 971 h 3063"/>
              <a:gd name="T28" fmla="*/ 1665 w 3390"/>
              <a:gd name="T29" fmla="*/ 1077 h 3063"/>
              <a:gd name="T30" fmla="*/ 1389 w 3390"/>
              <a:gd name="T31" fmla="*/ 971 h 3063"/>
              <a:gd name="T32" fmla="*/ 1252 w 3390"/>
              <a:gd name="T33" fmla="*/ 711 h 3063"/>
              <a:gd name="T34" fmla="*/ 1802 w 3390"/>
              <a:gd name="T35" fmla="*/ 437 h 3063"/>
              <a:gd name="T36" fmla="*/ 1330 w 3390"/>
              <a:gd name="T37" fmla="*/ 123 h 3063"/>
              <a:gd name="T38" fmla="*/ 1157 w 3390"/>
              <a:gd name="T39" fmla="*/ 249 h 3063"/>
              <a:gd name="T40" fmla="*/ 1326 w 3390"/>
              <a:gd name="T41" fmla="*/ 418 h 3063"/>
              <a:gd name="T42" fmla="*/ 1387 w 3390"/>
              <a:gd name="T43" fmla="*/ 348 h 3063"/>
              <a:gd name="T44" fmla="*/ 1522 w 3390"/>
              <a:gd name="T45" fmla="*/ 266 h 3063"/>
              <a:gd name="T46" fmla="*/ 1618 w 3390"/>
              <a:gd name="T47" fmla="*/ 243 h 3063"/>
              <a:gd name="T48" fmla="*/ 1761 w 3390"/>
              <a:gd name="T49" fmla="*/ 251 h 3063"/>
              <a:gd name="T50" fmla="*/ 1900 w 3390"/>
              <a:gd name="T51" fmla="*/ 313 h 3063"/>
              <a:gd name="T52" fmla="*/ 1992 w 3390"/>
              <a:gd name="T53" fmla="*/ 399 h 3063"/>
              <a:gd name="T54" fmla="*/ 2198 w 3390"/>
              <a:gd name="T55" fmla="*/ 320 h 3063"/>
              <a:gd name="T56" fmla="*/ 2072 w 3390"/>
              <a:gd name="T57" fmla="*/ 147 h 3063"/>
              <a:gd name="T58" fmla="*/ 1963 w 3390"/>
              <a:gd name="T59" fmla="*/ 0 h 3063"/>
              <a:gd name="T60" fmla="*/ 2215 w 3390"/>
              <a:gd name="T61" fmla="*/ 105 h 3063"/>
              <a:gd name="T62" fmla="*/ 2319 w 3390"/>
              <a:gd name="T63" fmla="*/ 360 h 3063"/>
              <a:gd name="T64" fmla="*/ 2841 w 3390"/>
              <a:gd name="T65" fmla="*/ 456 h 3063"/>
              <a:gd name="T66" fmla="*/ 3008 w 3390"/>
              <a:gd name="T67" fmla="*/ 587 h 3063"/>
              <a:gd name="T68" fmla="*/ 3103 w 3390"/>
              <a:gd name="T69" fmla="*/ 694 h 3063"/>
              <a:gd name="T70" fmla="*/ 3164 w 3390"/>
              <a:gd name="T71" fmla="*/ 771 h 3063"/>
              <a:gd name="T72" fmla="*/ 3066 w 3390"/>
              <a:gd name="T73" fmla="*/ 1039 h 3063"/>
              <a:gd name="T74" fmla="*/ 3274 w 3390"/>
              <a:gd name="T75" fmla="*/ 1147 h 3063"/>
              <a:gd name="T76" fmla="*/ 3388 w 3390"/>
              <a:gd name="T77" fmla="*/ 1284 h 3063"/>
              <a:gd name="T78" fmla="*/ 3327 w 3390"/>
              <a:gd name="T79" fmla="*/ 1453 h 3063"/>
              <a:gd name="T80" fmla="*/ 3033 w 3390"/>
              <a:gd name="T81" fmla="*/ 2692 h 3063"/>
              <a:gd name="T82" fmla="*/ 2941 w 3390"/>
              <a:gd name="T83" fmla="*/ 2938 h 3063"/>
              <a:gd name="T84" fmla="*/ 2712 w 3390"/>
              <a:gd name="T85" fmla="*/ 3060 h 3063"/>
              <a:gd name="T86" fmla="*/ 546 w 3390"/>
              <a:gd name="T87" fmla="*/ 3016 h 3063"/>
              <a:gd name="T88" fmla="*/ 377 w 3390"/>
              <a:gd name="T89" fmla="*/ 2812 h 3063"/>
              <a:gd name="T90" fmla="*/ 1071 w 3390"/>
              <a:gd name="T91" fmla="*/ 2751 h 3063"/>
              <a:gd name="T92" fmla="*/ 357 w 3390"/>
              <a:gd name="T93" fmla="*/ 2692 h 3063"/>
              <a:gd name="T94" fmla="*/ 889 w 3390"/>
              <a:gd name="T95" fmla="*/ 2531 h 3063"/>
              <a:gd name="T96" fmla="*/ 832 w 3390"/>
              <a:gd name="T97" fmla="*/ 2452 h 3063"/>
              <a:gd name="T98" fmla="*/ 762 w 3390"/>
              <a:gd name="T99" fmla="*/ 2308 h 3063"/>
              <a:gd name="T100" fmla="*/ 733 w 3390"/>
              <a:gd name="T101" fmla="*/ 2217 h 3063"/>
              <a:gd name="T102" fmla="*/ 116 w 3390"/>
              <a:gd name="T103" fmla="*/ 1484 h 3063"/>
              <a:gd name="T104" fmla="*/ 3 w 3390"/>
              <a:gd name="T105" fmla="*/ 1349 h 3063"/>
              <a:gd name="T106" fmla="*/ 42 w 3390"/>
              <a:gd name="T107" fmla="*/ 1201 h 3063"/>
              <a:gd name="T108" fmla="*/ 355 w 3390"/>
              <a:gd name="T109" fmla="*/ 1137 h 3063"/>
              <a:gd name="T110" fmla="*/ 213 w 3390"/>
              <a:gd name="T111" fmla="*/ 834 h 3063"/>
              <a:gd name="T112" fmla="*/ 264 w 3390"/>
              <a:gd name="T113" fmla="*/ 733 h 3063"/>
              <a:gd name="T114" fmla="*/ 318 w 3390"/>
              <a:gd name="T115" fmla="*/ 651 h 3063"/>
              <a:gd name="T116" fmla="*/ 463 w 3390"/>
              <a:gd name="T117" fmla="*/ 516 h 3063"/>
              <a:gd name="T118" fmla="*/ 630 w 3390"/>
              <a:gd name="T119" fmla="*/ 422 h 3063"/>
              <a:gd name="T120" fmla="*/ 1039 w 3390"/>
              <a:gd name="T121" fmla="*/ 220 h 3063"/>
              <a:gd name="T122" fmla="*/ 1229 w 3390"/>
              <a:gd name="T123" fmla="*/ 28 h 3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90" h="3063">
                <a:moveTo>
                  <a:pt x="3033" y="1257"/>
                </a:moveTo>
                <a:lnTo>
                  <a:pt x="3033" y="1376"/>
                </a:lnTo>
                <a:lnTo>
                  <a:pt x="3212" y="1376"/>
                </a:lnTo>
                <a:lnTo>
                  <a:pt x="3230" y="1373"/>
                </a:lnTo>
                <a:lnTo>
                  <a:pt x="3247" y="1364"/>
                </a:lnTo>
                <a:lnTo>
                  <a:pt x="3259" y="1352"/>
                </a:lnTo>
                <a:lnTo>
                  <a:pt x="3269" y="1335"/>
                </a:lnTo>
                <a:lnTo>
                  <a:pt x="3272" y="1316"/>
                </a:lnTo>
                <a:lnTo>
                  <a:pt x="3269" y="1298"/>
                </a:lnTo>
                <a:lnTo>
                  <a:pt x="3259" y="1281"/>
                </a:lnTo>
                <a:lnTo>
                  <a:pt x="3247" y="1268"/>
                </a:lnTo>
                <a:lnTo>
                  <a:pt x="3230" y="1259"/>
                </a:lnTo>
                <a:lnTo>
                  <a:pt x="3212" y="1257"/>
                </a:lnTo>
                <a:lnTo>
                  <a:pt x="3033" y="1257"/>
                </a:lnTo>
                <a:close/>
                <a:moveTo>
                  <a:pt x="178" y="1257"/>
                </a:moveTo>
                <a:lnTo>
                  <a:pt x="160" y="1259"/>
                </a:lnTo>
                <a:lnTo>
                  <a:pt x="143" y="1268"/>
                </a:lnTo>
                <a:lnTo>
                  <a:pt x="131" y="1281"/>
                </a:lnTo>
                <a:lnTo>
                  <a:pt x="122" y="1298"/>
                </a:lnTo>
                <a:lnTo>
                  <a:pt x="119" y="1316"/>
                </a:lnTo>
                <a:lnTo>
                  <a:pt x="122" y="1335"/>
                </a:lnTo>
                <a:lnTo>
                  <a:pt x="131" y="1352"/>
                </a:lnTo>
                <a:lnTo>
                  <a:pt x="143" y="1364"/>
                </a:lnTo>
                <a:lnTo>
                  <a:pt x="160" y="1373"/>
                </a:lnTo>
                <a:lnTo>
                  <a:pt x="178" y="1376"/>
                </a:lnTo>
                <a:lnTo>
                  <a:pt x="357" y="1376"/>
                </a:lnTo>
                <a:lnTo>
                  <a:pt x="357" y="1257"/>
                </a:lnTo>
                <a:lnTo>
                  <a:pt x="178" y="1257"/>
                </a:lnTo>
                <a:close/>
                <a:moveTo>
                  <a:pt x="1144" y="539"/>
                </a:moveTo>
                <a:lnTo>
                  <a:pt x="1136" y="577"/>
                </a:lnTo>
                <a:lnTo>
                  <a:pt x="1132" y="618"/>
                </a:lnTo>
                <a:lnTo>
                  <a:pt x="1130" y="659"/>
                </a:lnTo>
                <a:lnTo>
                  <a:pt x="1132" y="695"/>
                </a:lnTo>
                <a:lnTo>
                  <a:pt x="1136" y="732"/>
                </a:lnTo>
                <a:lnTo>
                  <a:pt x="1140" y="758"/>
                </a:lnTo>
                <a:lnTo>
                  <a:pt x="1146" y="787"/>
                </a:lnTo>
                <a:lnTo>
                  <a:pt x="1148" y="793"/>
                </a:lnTo>
                <a:lnTo>
                  <a:pt x="1149" y="800"/>
                </a:lnTo>
                <a:lnTo>
                  <a:pt x="1160" y="834"/>
                </a:lnTo>
                <a:lnTo>
                  <a:pt x="1180" y="886"/>
                </a:lnTo>
                <a:lnTo>
                  <a:pt x="1206" y="934"/>
                </a:lnTo>
                <a:lnTo>
                  <a:pt x="1236" y="980"/>
                </a:lnTo>
                <a:lnTo>
                  <a:pt x="1272" y="1021"/>
                </a:lnTo>
                <a:lnTo>
                  <a:pt x="1310" y="1060"/>
                </a:lnTo>
                <a:lnTo>
                  <a:pt x="1352" y="1094"/>
                </a:lnTo>
                <a:lnTo>
                  <a:pt x="1398" y="1125"/>
                </a:lnTo>
                <a:lnTo>
                  <a:pt x="1447" y="1150"/>
                </a:lnTo>
                <a:lnTo>
                  <a:pt x="1498" y="1169"/>
                </a:lnTo>
                <a:lnTo>
                  <a:pt x="1551" y="1184"/>
                </a:lnTo>
                <a:lnTo>
                  <a:pt x="1607" y="1193"/>
                </a:lnTo>
                <a:lnTo>
                  <a:pt x="1665" y="1196"/>
                </a:lnTo>
                <a:lnTo>
                  <a:pt x="1722" y="1193"/>
                </a:lnTo>
                <a:lnTo>
                  <a:pt x="1778" y="1184"/>
                </a:lnTo>
                <a:lnTo>
                  <a:pt x="1832" y="1169"/>
                </a:lnTo>
                <a:lnTo>
                  <a:pt x="1884" y="1150"/>
                </a:lnTo>
                <a:lnTo>
                  <a:pt x="1933" y="1125"/>
                </a:lnTo>
                <a:lnTo>
                  <a:pt x="1978" y="1094"/>
                </a:lnTo>
                <a:lnTo>
                  <a:pt x="2021" y="1060"/>
                </a:lnTo>
                <a:lnTo>
                  <a:pt x="2059" y="1021"/>
                </a:lnTo>
                <a:lnTo>
                  <a:pt x="2093" y="980"/>
                </a:lnTo>
                <a:lnTo>
                  <a:pt x="2125" y="934"/>
                </a:lnTo>
                <a:lnTo>
                  <a:pt x="2149" y="886"/>
                </a:lnTo>
                <a:lnTo>
                  <a:pt x="2170" y="834"/>
                </a:lnTo>
                <a:lnTo>
                  <a:pt x="2182" y="800"/>
                </a:lnTo>
                <a:lnTo>
                  <a:pt x="2183" y="793"/>
                </a:lnTo>
                <a:lnTo>
                  <a:pt x="2185" y="787"/>
                </a:lnTo>
                <a:lnTo>
                  <a:pt x="2191" y="758"/>
                </a:lnTo>
                <a:lnTo>
                  <a:pt x="2195" y="732"/>
                </a:lnTo>
                <a:lnTo>
                  <a:pt x="2199" y="695"/>
                </a:lnTo>
                <a:lnTo>
                  <a:pt x="2201" y="659"/>
                </a:lnTo>
                <a:lnTo>
                  <a:pt x="2199" y="618"/>
                </a:lnTo>
                <a:lnTo>
                  <a:pt x="2194" y="577"/>
                </a:lnTo>
                <a:lnTo>
                  <a:pt x="2187" y="539"/>
                </a:lnTo>
                <a:lnTo>
                  <a:pt x="2064" y="539"/>
                </a:lnTo>
                <a:lnTo>
                  <a:pt x="2074" y="577"/>
                </a:lnTo>
                <a:lnTo>
                  <a:pt x="2080" y="617"/>
                </a:lnTo>
                <a:lnTo>
                  <a:pt x="2082" y="659"/>
                </a:lnTo>
                <a:lnTo>
                  <a:pt x="2079" y="711"/>
                </a:lnTo>
                <a:lnTo>
                  <a:pt x="2069" y="761"/>
                </a:lnTo>
                <a:lnTo>
                  <a:pt x="2054" y="810"/>
                </a:lnTo>
                <a:lnTo>
                  <a:pt x="2033" y="855"/>
                </a:lnTo>
                <a:lnTo>
                  <a:pt x="2007" y="897"/>
                </a:lnTo>
                <a:lnTo>
                  <a:pt x="1976" y="936"/>
                </a:lnTo>
                <a:lnTo>
                  <a:pt x="1942" y="971"/>
                </a:lnTo>
                <a:lnTo>
                  <a:pt x="1903" y="1002"/>
                </a:lnTo>
                <a:lnTo>
                  <a:pt x="1861" y="1028"/>
                </a:lnTo>
                <a:lnTo>
                  <a:pt x="1816" y="1048"/>
                </a:lnTo>
                <a:lnTo>
                  <a:pt x="1768" y="1064"/>
                </a:lnTo>
                <a:lnTo>
                  <a:pt x="1717" y="1073"/>
                </a:lnTo>
                <a:lnTo>
                  <a:pt x="1665" y="1077"/>
                </a:lnTo>
                <a:lnTo>
                  <a:pt x="1614" y="1073"/>
                </a:lnTo>
                <a:lnTo>
                  <a:pt x="1563" y="1064"/>
                </a:lnTo>
                <a:lnTo>
                  <a:pt x="1515" y="1048"/>
                </a:lnTo>
                <a:lnTo>
                  <a:pt x="1470" y="1028"/>
                </a:lnTo>
                <a:lnTo>
                  <a:pt x="1428" y="1002"/>
                </a:lnTo>
                <a:lnTo>
                  <a:pt x="1389" y="971"/>
                </a:lnTo>
                <a:lnTo>
                  <a:pt x="1355" y="936"/>
                </a:lnTo>
                <a:lnTo>
                  <a:pt x="1323" y="897"/>
                </a:lnTo>
                <a:lnTo>
                  <a:pt x="1298" y="855"/>
                </a:lnTo>
                <a:lnTo>
                  <a:pt x="1277" y="810"/>
                </a:lnTo>
                <a:lnTo>
                  <a:pt x="1262" y="761"/>
                </a:lnTo>
                <a:lnTo>
                  <a:pt x="1252" y="711"/>
                </a:lnTo>
                <a:lnTo>
                  <a:pt x="1249" y="659"/>
                </a:lnTo>
                <a:lnTo>
                  <a:pt x="1251" y="617"/>
                </a:lnTo>
                <a:lnTo>
                  <a:pt x="1257" y="577"/>
                </a:lnTo>
                <a:lnTo>
                  <a:pt x="1266" y="539"/>
                </a:lnTo>
                <a:lnTo>
                  <a:pt x="1144" y="539"/>
                </a:lnTo>
                <a:close/>
                <a:moveTo>
                  <a:pt x="1802" y="437"/>
                </a:moveTo>
                <a:lnTo>
                  <a:pt x="1623" y="616"/>
                </a:lnTo>
                <a:lnTo>
                  <a:pt x="1707" y="700"/>
                </a:lnTo>
                <a:lnTo>
                  <a:pt x="1886" y="521"/>
                </a:lnTo>
                <a:lnTo>
                  <a:pt x="1802" y="437"/>
                </a:lnTo>
                <a:close/>
                <a:moveTo>
                  <a:pt x="1368" y="120"/>
                </a:moveTo>
                <a:lnTo>
                  <a:pt x="1330" y="123"/>
                </a:lnTo>
                <a:lnTo>
                  <a:pt x="1292" y="132"/>
                </a:lnTo>
                <a:lnTo>
                  <a:pt x="1259" y="147"/>
                </a:lnTo>
                <a:lnTo>
                  <a:pt x="1227" y="166"/>
                </a:lnTo>
                <a:lnTo>
                  <a:pt x="1200" y="190"/>
                </a:lnTo>
                <a:lnTo>
                  <a:pt x="1176" y="218"/>
                </a:lnTo>
                <a:lnTo>
                  <a:pt x="1157" y="249"/>
                </a:lnTo>
                <a:lnTo>
                  <a:pt x="1142" y="284"/>
                </a:lnTo>
                <a:lnTo>
                  <a:pt x="1133" y="320"/>
                </a:lnTo>
                <a:lnTo>
                  <a:pt x="1130" y="360"/>
                </a:lnTo>
                <a:lnTo>
                  <a:pt x="1130" y="419"/>
                </a:lnTo>
                <a:lnTo>
                  <a:pt x="1323" y="419"/>
                </a:lnTo>
                <a:lnTo>
                  <a:pt x="1326" y="418"/>
                </a:lnTo>
                <a:lnTo>
                  <a:pt x="1327" y="416"/>
                </a:lnTo>
                <a:lnTo>
                  <a:pt x="1339" y="399"/>
                </a:lnTo>
                <a:lnTo>
                  <a:pt x="1352" y="383"/>
                </a:lnTo>
                <a:lnTo>
                  <a:pt x="1356" y="379"/>
                </a:lnTo>
                <a:lnTo>
                  <a:pt x="1359" y="375"/>
                </a:lnTo>
                <a:lnTo>
                  <a:pt x="1387" y="348"/>
                </a:lnTo>
                <a:lnTo>
                  <a:pt x="1390" y="345"/>
                </a:lnTo>
                <a:lnTo>
                  <a:pt x="1393" y="342"/>
                </a:lnTo>
                <a:lnTo>
                  <a:pt x="1430" y="313"/>
                </a:lnTo>
                <a:lnTo>
                  <a:pt x="1472" y="289"/>
                </a:lnTo>
                <a:lnTo>
                  <a:pt x="1515" y="268"/>
                </a:lnTo>
                <a:lnTo>
                  <a:pt x="1522" y="266"/>
                </a:lnTo>
                <a:lnTo>
                  <a:pt x="1560" y="254"/>
                </a:lnTo>
                <a:lnTo>
                  <a:pt x="1565" y="252"/>
                </a:lnTo>
                <a:lnTo>
                  <a:pt x="1570" y="251"/>
                </a:lnTo>
                <a:lnTo>
                  <a:pt x="1606" y="244"/>
                </a:lnTo>
                <a:lnTo>
                  <a:pt x="1613" y="244"/>
                </a:lnTo>
                <a:lnTo>
                  <a:pt x="1618" y="243"/>
                </a:lnTo>
                <a:lnTo>
                  <a:pt x="1642" y="241"/>
                </a:lnTo>
                <a:lnTo>
                  <a:pt x="1665" y="240"/>
                </a:lnTo>
                <a:lnTo>
                  <a:pt x="1713" y="243"/>
                </a:lnTo>
                <a:lnTo>
                  <a:pt x="1718" y="244"/>
                </a:lnTo>
                <a:lnTo>
                  <a:pt x="1723" y="244"/>
                </a:lnTo>
                <a:lnTo>
                  <a:pt x="1761" y="251"/>
                </a:lnTo>
                <a:lnTo>
                  <a:pt x="1771" y="254"/>
                </a:lnTo>
                <a:lnTo>
                  <a:pt x="1808" y="266"/>
                </a:lnTo>
                <a:lnTo>
                  <a:pt x="1812" y="267"/>
                </a:lnTo>
                <a:lnTo>
                  <a:pt x="1816" y="268"/>
                </a:lnTo>
                <a:lnTo>
                  <a:pt x="1859" y="289"/>
                </a:lnTo>
                <a:lnTo>
                  <a:pt x="1900" y="313"/>
                </a:lnTo>
                <a:lnTo>
                  <a:pt x="1938" y="342"/>
                </a:lnTo>
                <a:lnTo>
                  <a:pt x="1943" y="348"/>
                </a:lnTo>
                <a:lnTo>
                  <a:pt x="1971" y="375"/>
                </a:lnTo>
                <a:lnTo>
                  <a:pt x="1974" y="379"/>
                </a:lnTo>
                <a:lnTo>
                  <a:pt x="1978" y="383"/>
                </a:lnTo>
                <a:lnTo>
                  <a:pt x="1992" y="399"/>
                </a:lnTo>
                <a:lnTo>
                  <a:pt x="2004" y="416"/>
                </a:lnTo>
                <a:lnTo>
                  <a:pt x="2005" y="418"/>
                </a:lnTo>
                <a:lnTo>
                  <a:pt x="2006" y="419"/>
                </a:lnTo>
                <a:lnTo>
                  <a:pt x="2201" y="419"/>
                </a:lnTo>
                <a:lnTo>
                  <a:pt x="2201" y="360"/>
                </a:lnTo>
                <a:lnTo>
                  <a:pt x="2198" y="320"/>
                </a:lnTo>
                <a:lnTo>
                  <a:pt x="2189" y="284"/>
                </a:lnTo>
                <a:lnTo>
                  <a:pt x="2174" y="249"/>
                </a:lnTo>
                <a:lnTo>
                  <a:pt x="2155" y="218"/>
                </a:lnTo>
                <a:lnTo>
                  <a:pt x="2131" y="190"/>
                </a:lnTo>
                <a:lnTo>
                  <a:pt x="2103" y="166"/>
                </a:lnTo>
                <a:lnTo>
                  <a:pt x="2072" y="147"/>
                </a:lnTo>
                <a:lnTo>
                  <a:pt x="2037" y="132"/>
                </a:lnTo>
                <a:lnTo>
                  <a:pt x="2001" y="123"/>
                </a:lnTo>
                <a:lnTo>
                  <a:pt x="1963" y="120"/>
                </a:lnTo>
                <a:lnTo>
                  <a:pt x="1368" y="120"/>
                </a:lnTo>
                <a:close/>
                <a:moveTo>
                  <a:pt x="1368" y="0"/>
                </a:moveTo>
                <a:lnTo>
                  <a:pt x="1963" y="0"/>
                </a:lnTo>
                <a:lnTo>
                  <a:pt x="2011" y="3"/>
                </a:lnTo>
                <a:lnTo>
                  <a:pt x="2057" y="14"/>
                </a:lnTo>
                <a:lnTo>
                  <a:pt x="2102" y="28"/>
                </a:lnTo>
                <a:lnTo>
                  <a:pt x="2143" y="49"/>
                </a:lnTo>
                <a:lnTo>
                  <a:pt x="2181" y="75"/>
                </a:lnTo>
                <a:lnTo>
                  <a:pt x="2215" y="105"/>
                </a:lnTo>
                <a:lnTo>
                  <a:pt x="2245" y="140"/>
                </a:lnTo>
                <a:lnTo>
                  <a:pt x="2271" y="178"/>
                </a:lnTo>
                <a:lnTo>
                  <a:pt x="2291" y="220"/>
                </a:lnTo>
                <a:lnTo>
                  <a:pt x="2307" y="264"/>
                </a:lnTo>
                <a:lnTo>
                  <a:pt x="2316" y="311"/>
                </a:lnTo>
                <a:lnTo>
                  <a:pt x="2319" y="360"/>
                </a:lnTo>
                <a:lnTo>
                  <a:pt x="2319" y="419"/>
                </a:lnTo>
                <a:lnTo>
                  <a:pt x="2736" y="419"/>
                </a:lnTo>
                <a:lnTo>
                  <a:pt x="2760" y="422"/>
                </a:lnTo>
                <a:lnTo>
                  <a:pt x="2786" y="429"/>
                </a:lnTo>
                <a:lnTo>
                  <a:pt x="2813" y="441"/>
                </a:lnTo>
                <a:lnTo>
                  <a:pt x="2841" y="456"/>
                </a:lnTo>
                <a:lnTo>
                  <a:pt x="2870" y="473"/>
                </a:lnTo>
                <a:lnTo>
                  <a:pt x="2899" y="494"/>
                </a:lnTo>
                <a:lnTo>
                  <a:pt x="2927" y="516"/>
                </a:lnTo>
                <a:lnTo>
                  <a:pt x="2955" y="539"/>
                </a:lnTo>
                <a:lnTo>
                  <a:pt x="2982" y="563"/>
                </a:lnTo>
                <a:lnTo>
                  <a:pt x="3008" y="587"/>
                </a:lnTo>
                <a:lnTo>
                  <a:pt x="3031" y="610"/>
                </a:lnTo>
                <a:lnTo>
                  <a:pt x="3053" y="632"/>
                </a:lnTo>
                <a:lnTo>
                  <a:pt x="3072" y="651"/>
                </a:lnTo>
                <a:lnTo>
                  <a:pt x="3088" y="669"/>
                </a:lnTo>
                <a:lnTo>
                  <a:pt x="3097" y="680"/>
                </a:lnTo>
                <a:lnTo>
                  <a:pt x="3103" y="694"/>
                </a:lnTo>
                <a:lnTo>
                  <a:pt x="3108" y="710"/>
                </a:lnTo>
                <a:lnTo>
                  <a:pt x="3110" y="725"/>
                </a:lnTo>
                <a:lnTo>
                  <a:pt x="3126" y="733"/>
                </a:lnTo>
                <a:lnTo>
                  <a:pt x="3140" y="743"/>
                </a:lnTo>
                <a:lnTo>
                  <a:pt x="3154" y="756"/>
                </a:lnTo>
                <a:lnTo>
                  <a:pt x="3164" y="771"/>
                </a:lnTo>
                <a:lnTo>
                  <a:pt x="3172" y="791"/>
                </a:lnTo>
                <a:lnTo>
                  <a:pt x="3176" y="813"/>
                </a:lnTo>
                <a:lnTo>
                  <a:pt x="3176" y="834"/>
                </a:lnTo>
                <a:lnTo>
                  <a:pt x="3172" y="856"/>
                </a:lnTo>
                <a:lnTo>
                  <a:pt x="3163" y="875"/>
                </a:lnTo>
                <a:lnTo>
                  <a:pt x="3066" y="1039"/>
                </a:lnTo>
                <a:lnTo>
                  <a:pt x="3050" y="1070"/>
                </a:lnTo>
                <a:lnTo>
                  <a:pt x="3041" y="1103"/>
                </a:lnTo>
                <a:lnTo>
                  <a:pt x="3034" y="1137"/>
                </a:lnTo>
                <a:lnTo>
                  <a:pt x="3212" y="1137"/>
                </a:lnTo>
                <a:lnTo>
                  <a:pt x="3244" y="1139"/>
                </a:lnTo>
                <a:lnTo>
                  <a:pt x="3274" y="1147"/>
                </a:lnTo>
                <a:lnTo>
                  <a:pt x="3302" y="1161"/>
                </a:lnTo>
                <a:lnTo>
                  <a:pt x="3327" y="1179"/>
                </a:lnTo>
                <a:lnTo>
                  <a:pt x="3348" y="1201"/>
                </a:lnTo>
                <a:lnTo>
                  <a:pt x="3366" y="1226"/>
                </a:lnTo>
                <a:lnTo>
                  <a:pt x="3380" y="1254"/>
                </a:lnTo>
                <a:lnTo>
                  <a:pt x="3388" y="1284"/>
                </a:lnTo>
                <a:lnTo>
                  <a:pt x="3390" y="1316"/>
                </a:lnTo>
                <a:lnTo>
                  <a:pt x="3388" y="1349"/>
                </a:lnTo>
                <a:lnTo>
                  <a:pt x="3380" y="1379"/>
                </a:lnTo>
                <a:lnTo>
                  <a:pt x="3366" y="1407"/>
                </a:lnTo>
                <a:lnTo>
                  <a:pt x="3348" y="1432"/>
                </a:lnTo>
                <a:lnTo>
                  <a:pt x="3327" y="1453"/>
                </a:lnTo>
                <a:lnTo>
                  <a:pt x="3302" y="1472"/>
                </a:lnTo>
                <a:lnTo>
                  <a:pt x="3274" y="1484"/>
                </a:lnTo>
                <a:lnTo>
                  <a:pt x="3244" y="1492"/>
                </a:lnTo>
                <a:lnTo>
                  <a:pt x="3212" y="1496"/>
                </a:lnTo>
                <a:lnTo>
                  <a:pt x="3033" y="1496"/>
                </a:lnTo>
                <a:lnTo>
                  <a:pt x="3033" y="2692"/>
                </a:lnTo>
                <a:lnTo>
                  <a:pt x="3030" y="2738"/>
                </a:lnTo>
                <a:lnTo>
                  <a:pt x="3022" y="2783"/>
                </a:lnTo>
                <a:lnTo>
                  <a:pt x="3009" y="2825"/>
                </a:lnTo>
                <a:lnTo>
                  <a:pt x="2990" y="2866"/>
                </a:lnTo>
                <a:lnTo>
                  <a:pt x="2967" y="2904"/>
                </a:lnTo>
                <a:lnTo>
                  <a:pt x="2941" y="2938"/>
                </a:lnTo>
                <a:lnTo>
                  <a:pt x="2910" y="2969"/>
                </a:lnTo>
                <a:lnTo>
                  <a:pt x="2876" y="2996"/>
                </a:lnTo>
                <a:lnTo>
                  <a:pt x="2839" y="3019"/>
                </a:lnTo>
                <a:lnTo>
                  <a:pt x="2799" y="3038"/>
                </a:lnTo>
                <a:lnTo>
                  <a:pt x="2757" y="3052"/>
                </a:lnTo>
                <a:lnTo>
                  <a:pt x="2712" y="3060"/>
                </a:lnTo>
                <a:lnTo>
                  <a:pt x="2667" y="3063"/>
                </a:lnTo>
                <a:lnTo>
                  <a:pt x="724" y="3063"/>
                </a:lnTo>
                <a:lnTo>
                  <a:pt x="677" y="3060"/>
                </a:lnTo>
                <a:lnTo>
                  <a:pt x="631" y="3050"/>
                </a:lnTo>
                <a:lnTo>
                  <a:pt x="588" y="3036"/>
                </a:lnTo>
                <a:lnTo>
                  <a:pt x="546" y="3016"/>
                </a:lnTo>
                <a:lnTo>
                  <a:pt x="509" y="2992"/>
                </a:lnTo>
                <a:lnTo>
                  <a:pt x="474" y="2963"/>
                </a:lnTo>
                <a:lnTo>
                  <a:pt x="444" y="2931"/>
                </a:lnTo>
                <a:lnTo>
                  <a:pt x="417" y="2894"/>
                </a:lnTo>
                <a:lnTo>
                  <a:pt x="394" y="2855"/>
                </a:lnTo>
                <a:lnTo>
                  <a:pt x="377" y="2812"/>
                </a:lnTo>
                <a:lnTo>
                  <a:pt x="1011" y="2812"/>
                </a:lnTo>
                <a:lnTo>
                  <a:pt x="1030" y="2809"/>
                </a:lnTo>
                <a:lnTo>
                  <a:pt x="1047" y="2800"/>
                </a:lnTo>
                <a:lnTo>
                  <a:pt x="1059" y="2787"/>
                </a:lnTo>
                <a:lnTo>
                  <a:pt x="1067" y="2770"/>
                </a:lnTo>
                <a:lnTo>
                  <a:pt x="1071" y="2751"/>
                </a:lnTo>
                <a:lnTo>
                  <a:pt x="1067" y="2733"/>
                </a:lnTo>
                <a:lnTo>
                  <a:pt x="1059" y="2716"/>
                </a:lnTo>
                <a:lnTo>
                  <a:pt x="1047" y="2703"/>
                </a:lnTo>
                <a:lnTo>
                  <a:pt x="1030" y="2695"/>
                </a:lnTo>
                <a:lnTo>
                  <a:pt x="1011" y="2692"/>
                </a:lnTo>
                <a:lnTo>
                  <a:pt x="357" y="2692"/>
                </a:lnTo>
                <a:lnTo>
                  <a:pt x="357" y="2572"/>
                </a:lnTo>
                <a:lnTo>
                  <a:pt x="832" y="2572"/>
                </a:lnTo>
                <a:lnTo>
                  <a:pt x="852" y="2569"/>
                </a:lnTo>
                <a:lnTo>
                  <a:pt x="867" y="2561"/>
                </a:lnTo>
                <a:lnTo>
                  <a:pt x="881" y="2548"/>
                </a:lnTo>
                <a:lnTo>
                  <a:pt x="889" y="2531"/>
                </a:lnTo>
                <a:lnTo>
                  <a:pt x="892" y="2513"/>
                </a:lnTo>
                <a:lnTo>
                  <a:pt x="889" y="2494"/>
                </a:lnTo>
                <a:lnTo>
                  <a:pt x="881" y="2477"/>
                </a:lnTo>
                <a:lnTo>
                  <a:pt x="867" y="2464"/>
                </a:lnTo>
                <a:lnTo>
                  <a:pt x="852" y="2455"/>
                </a:lnTo>
                <a:lnTo>
                  <a:pt x="832" y="2452"/>
                </a:lnTo>
                <a:lnTo>
                  <a:pt x="357" y="2452"/>
                </a:lnTo>
                <a:lnTo>
                  <a:pt x="357" y="2332"/>
                </a:lnTo>
                <a:lnTo>
                  <a:pt x="714" y="2332"/>
                </a:lnTo>
                <a:lnTo>
                  <a:pt x="733" y="2330"/>
                </a:lnTo>
                <a:lnTo>
                  <a:pt x="749" y="2321"/>
                </a:lnTo>
                <a:lnTo>
                  <a:pt x="762" y="2308"/>
                </a:lnTo>
                <a:lnTo>
                  <a:pt x="770" y="2292"/>
                </a:lnTo>
                <a:lnTo>
                  <a:pt x="773" y="2273"/>
                </a:lnTo>
                <a:lnTo>
                  <a:pt x="770" y="2254"/>
                </a:lnTo>
                <a:lnTo>
                  <a:pt x="762" y="2238"/>
                </a:lnTo>
                <a:lnTo>
                  <a:pt x="749" y="2225"/>
                </a:lnTo>
                <a:lnTo>
                  <a:pt x="733" y="2217"/>
                </a:lnTo>
                <a:lnTo>
                  <a:pt x="714" y="2214"/>
                </a:lnTo>
                <a:lnTo>
                  <a:pt x="357" y="2214"/>
                </a:lnTo>
                <a:lnTo>
                  <a:pt x="357" y="1496"/>
                </a:lnTo>
                <a:lnTo>
                  <a:pt x="178" y="1496"/>
                </a:lnTo>
                <a:lnTo>
                  <a:pt x="146" y="1492"/>
                </a:lnTo>
                <a:lnTo>
                  <a:pt x="116" y="1484"/>
                </a:lnTo>
                <a:lnTo>
                  <a:pt x="88" y="1472"/>
                </a:lnTo>
                <a:lnTo>
                  <a:pt x="63" y="1453"/>
                </a:lnTo>
                <a:lnTo>
                  <a:pt x="42" y="1432"/>
                </a:lnTo>
                <a:lnTo>
                  <a:pt x="25" y="1407"/>
                </a:lnTo>
                <a:lnTo>
                  <a:pt x="11" y="1379"/>
                </a:lnTo>
                <a:lnTo>
                  <a:pt x="3" y="1349"/>
                </a:lnTo>
                <a:lnTo>
                  <a:pt x="0" y="1316"/>
                </a:lnTo>
                <a:lnTo>
                  <a:pt x="0" y="1316"/>
                </a:lnTo>
                <a:lnTo>
                  <a:pt x="3" y="1284"/>
                </a:lnTo>
                <a:lnTo>
                  <a:pt x="11" y="1254"/>
                </a:lnTo>
                <a:lnTo>
                  <a:pt x="25" y="1226"/>
                </a:lnTo>
                <a:lnTo>
                  <a:pt x="42" y="1201"/>
                </a:lnTo>
                <a:lnTo>
                  <a:pt x="63" y="1179"/>
                </a:lnTo>
                <a:lnTo>
                  <a:pt x="88" y="1161"/>
                </a:lnTo>
                <a:lnTo>
                  <a:pt x="116" y="1147"/>
                </a:lnTo>
                <a:lnTo>
                  <a:pt x="146" y="1139"/>
                </a:lnTo>
                <a:lnTo>
                  <a:pt x="178" y="1137"/>
                </a:lnTo>
                <a:lnTo>
                  <a:pt x="355" y="1137"/>
                </a:lnTo>
                <a:lnTo>
                  <a:pt x="350" y="1103"/>
                </a:lnTo>
                <a:lnTo>
                  <a:pt x="340" y="1070"/>
                </a:lnTo>
                <a:lnTo>
                  <a:pt x="324" y="1039"/>
                </a:lnTo>
                <a:lnTo>
                  <a:pt x="228" y="875"/>
                </a:lnTo>
                <a:lnTo>
                  <a:pt x="219" y="856"/>
                </a:lnTo>
                <a:lnTo>
                  <a:pt x="213" y="834"/>
                </a:lnTo>
                <a:lnTo>
                  <a:pt x="213" y="813"/>
                </a:lnTo>
                <a:lnTo>
                  <a:pt x="218" y="791"/>
                </a:lnTo>
                <a:lnTo>
                  <a:pt x="227" y="771"/>
                </a:lnTo>
                <a:lnTo>
                  <a:pt x="237" y="756"/>
                </a:lnTo>
                <a:lnTo>
                  <a:pt x="250" y="743"/>
                </a:lnTo>
                <a:lnTo>
                  <a:pt x="264" y="733"/>
                </a:lnTo>
                <a:lnTo>
                  <a:pt x="280" y="725"/>
                </a:lnTo>
                <a:lnTo>
                  <a:pt x="283" y="710"/>
                </a:lnTo>
                <a:lnTo>
                  <a:pt x="287" y="694"/>
                </a:lnTo>
                <a:lnTo>
                  <a:pt x="294" y="680"/>
                </a:lnTo>
                <a:lnTo>
                  <a:pt x="302" y="669"/>
                </a:lnTo>
                <a:lnTo>
                  <a:pt x="318" y="651"/>
                </a:lnTo>
                <a:lnTo>
                  <a:pt x="338" y="632"/>
                </a:lnTo>
                <a:lnTo>
                  <a:pt x="360" y="610"/>
                </a:lnTo>
                <a:lnTo>
                  <a:pt x="383" y="587"/>
                </a:lnTo>
                <a:lnTo>
                  <a:pt x="409" y="563"/>
                </a:lnTo>
                <a:lnTo>
                  <a:pt x="436" y="539"/>
                </a:lnTo>
                <a:lnTo>
                  <a:pt x="463" y="516"/>
                </a:lnTo>
                <a:lnTo>
                  <a:pt x="492" y="494"/>
                </a:lnTo>
                <a:lnTo>
                  <a:pt x="521" y="473"/>
                </a:lnTo>
                <a:lnTo>
                  <a:pt x="549" y="456"/>
                </a:lnTo>
                <a:lnTo>
                  <a:pt x="577" y="441"/>
                </a:lnTo>
                <a:lnTo>
                  <a:pt x="604" y="429"/>
                </a:lnTo>
                <a:lnTo>
                  <a:pt x="630" y="422"/>
                </a:lnTo>
                <a:lnTo>
                  <a:pt x="654" y="419"/>
                </a:lnTo>
                <a:lnTo>
                  <a:pt x="1011" y="419"/>
                </a:lnTo>
                <a:lnTo>
                  <a:pt x="1011" y="360"/>
                </a:lnTo>
                <a:lnTo>
                  <a:pt x="1015" y="311"/>
                </a:lnTo>
                <a:lnTo>
                  <a:pt x="1024" y="264"/>
                </a:lnTo>
                <a:lnTo>
                  <a:pt x="1039" y="220"/>
                </a:lnTo>
                <a:lnTo>
                  <a:pt x="1060" y="178"/>
                </a:lnTo>
                <a:lnTo>
                  <a:pt x="1086" y="140"/>
                </a:lnTo>
                <a:lnTo>
                  <a:pt x="1116" y="105"/>
                </a:lnTo>
                <a:lnTo>
                  <a:pt x="1150" y="75"/>
                </a:lnTo>
                <a:lnTo>
                  <a:pt x="1188" y="49"/>
                </a:lnTo>
                <a:lnTo>
                  <a:pt x="1229" y="28"/>
                </a:lnTo>
                <a:lnTo>
                  <a:pt x="1274" y="14"/>
                </a:lnTo>
                <a:lnTo>
                  <a:pt x="1319" y="3"/>
                </a:lnTo>
                <a:lnTo>
                  <a:pt x="13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0" name="Group 989"/>
          <p:cNvGrpSpPr/>
          <p:nvPr/>
        </p:nvGrpSpPr>
        <p:grpSpPr>
          <a:xfrm>
            <a:off x="7232678" y="3476625"/>
            <a:ext cx="523875" cy="523875"/>
            <a:chOff x="7253288" y="3476625"/>
            <a:chExt cx="52387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1" name="Freeform 336"/>
            <p:cNvSpPr>
              <a:spLocks noEditPoints="1"/>
            </p:cNvSpPr>
            <p:nvPr/>
          </p:nvSpPr>
          <p:spPr bwMode="auto">
            <a:xfrm>
              <a:off x="7253288" y="3476625"/>
              <a:ext cx="523875" cy="523875"/>
            </a:xfrm>
            <a:custGeom>
              <a:avLst/>
              <a:gdLst>
                <a:gd name="T0" fmla="*/ 1502 w 3630"/>
                <a:gd name="T1" fmla="*/ 162 h 3630"/>
                <a:gd name="T2" fmla="*/ 1114 w 3630"/>
                <a:gd name="T3" fmla="*/ 285 h 3630"/>
                <a:gd name="T4" fmla="*/ 774 w 3630"/>
                <a:gd name="T5" fmla="*/ 494 h 3630"/>
                <a:gd name="T6" fmla="*/ 494 w 3630"/>
                <a:gd name="T7" fmla="*/ 774 h 3630"/>
                <a:gd name="T8" fmla="*/ 285 w 3630"/>
                <a:gd name="T9" fmla="*/ 1114 h 3630"/>
                <a:gd name="T10" fmla="*/ 162 w 3630"/>
                <a:gd name="T11" fmla="*/ 1502 h 3630"/>
                <a:gd name="T12" fmla="*/ 135 w 3630"/>
                <a:gd name="T13" fmla="*/ 1922 h 3630"/>
                <a:gd name="T14" fmla="*/ 212 w 3630"/>
                <a:gd name="T15" fmla="*/ 2328 h 3630"/>
                <a:gd name="T16" fmla="*/ 380 w 3630"/>
                <a:gd name="T17" fmla="*/ 2693 h 3630"/>
                <a:gd name="T18" fmla="*/ 626 w 3630"/>
                <a:gd name="T19" fmla="*/ 3004 h 3630"/>
                <a:gd name="T20" fmla="*/ 937 w 3630"/>
                <a:gd name="T21" fmla="*/ 3251 h 3630"/>
                <a:gd name="T22" fmla="*/ 1302 w 3630"/>
                <a:gd name="T23" fmla="*/ 3418 h 3630"/>
                <a:gd name="T24" fmla="*/ 1708 w 3630"/>
                <a:gd name="T25" fmla="*/ 3495 h 3630"/>
                <a:gd name="T26" fmla="*/ 2129 w 3630"/>
                <a:gd name="T27" fmla="*/ 3468 h 3630"/>
                <a:gd name="T28" fmla="*/ 2516 w 3630"/>
                <a:gd name="T29" fmla="*/ 3345 h 3630"/>
                <a:gd name="T30" fmla="*/ 2856 w 3630"/>
                <a:gd name="T31" fmla="*/ 3136 h 3630"/>
                <a:gd name="T32" fmla="*/ 3136 w 3630"/>
                <a:gd name="T33" fmla="*/ 2856 h 3630"/>
                <a:gd name="T34" fmla="*/ 3345 w 3630"/>
                <a:gd name="T35" fmla="*/ 2516 h 3630"/>
                <a:gd name="T36" fmla="*/ 3468 w 3630"/>
                <a:gd name="T37" fmla="*/ 2129 h 3630"/>
                <a:gd name="T38" fmla="*/ 3495 w 3630"/>
                <a:gd name="T39" fmla="*/ 1708 h 3630"/>
                <a:gd name="T40" fmla="*/ 3418 w 3630"/>
                <a:gd name="T41" fmla="*/ 1302 h 3630"/>
                <a:gd name="T42" fmla="*/ 3251 w 3630"/>
                <a:gd name="T43" fmla="*/ 937 h 3630"/>
                <a:gd name="T44" fmla="*/ 3004 w 3630"/>
                <a:gd name="T45" fmla="*/ 626 h 3630"/>
                <a:gd name="T46" fmla="*/ 2693 w 3630"/>
                <a:gd name="T47" fmla="*/ 380 h 3630"/>
                <a:gd name="T48" fmla="*/ 2328 w 3630"/>
                <a:gd name="T49" fmla="*/ 212 h 3630"/>
                <a:gd name="T50" fmla="*/ 1922 w 3630"/>
                <a:gd name="T51" fmla="*/ 135 h 3630"/>
                <a:gd name="T52" fmla="*/ 2034 w 3630"/>
                <a:gd name="T53" fmla="*/ 13 h 3630"/>
                <a:gd name="T54" fmla="*/ 2448 w 3630"/>
                <a:gd name="T55" fmla="*/ 113 h 3630"/>
                <a:gd name="T56" fmla="*/ 2818 w 3630"/>
                <a:gd name="T57" fmla="*/ 304 h 3630"/>
                <a:gd name="T58" fmla="*/ 3134 w 3630"/>
                <a:gd name="T59" fmla="*/ 570 h 3630"/>
                <a:gd name="T60" fmla="*/ 3381 w 3630"/>
                <a:gd name="T61" fmla="*/ 900 h 3630"/>
                <a:gd name="T62" fmla="*/ 3550 w 3630"/>
                <a:gd name="T63" fmla="*/ 1283 h 3630"/>
                <a:gd name="T64" fmla="*/ 3627 w 3630"/>
                <a:gd name="T65" fmla="*/ 1705 h 3630"/>
                <a:gd name="T66" fmla="*/ 3600 w 3630"/>
                <a:gd name="T67" fmla="*/ 2141 h 3630"/>
                <a:gd name="T68" fmla="*/ 3477 w 3630"/>
                <a:gd name="T69" fmla="*/ 2544 h 3630"/>
                <a:gd name="T70" fmla="*/ 3267 w 3630"/>
                <a:gd name="T71" fmla="*/ 2903 h 3630"/>
                <a:gd name="T72" fmla="*/ 2983 w 3630"/>
                <a:gd name="T73" fmla="*/ 3202 h 3630"/>
                <a:gd name="T74" fmla="*/ 2639 w 3630"/>
                <a:gd name="T75" fmla="*/ 3432 h 3630"/>
                <a:gd name="T76" fmla="*/ 2245 w 3630"/>
                <a:gd name="T77" fmla="*/ 3578 h 3630"/>
                <a:gd name="T78" fmla="*/ 1815 w 3630"/>
                <a:gd name="T79" fmla="*/ 3630 h 3630"/>
                <a:gd name="T80" fmla="*/ 1385 w 3630"/>
                <a:gd name="T81" fmla="*/ 3578 h 3630"/>
                <a:gd name="T82" fmla="*/ 991 w 3630"/>
                <a:gd name="T83" fmla="*/ 3432 h 3630"/>
                <a:gd name="T84" fmla="*/ 647 w 3630"/>
                <a:gd name="T85" fmla="*/ 3202 h 3630"/>
                <a:gd name="T86" fmla="*/ 363 w 3630"/>
                <a:gd name="T87" fmla="*/ 2903 h 3630"/>
                <a:gd name="T88" fmla="*/ 153 w 3630"/>
                <a:gd name="T89" fmla="*/ 2544 h 3630"/>
                <a:gd name="T90" fmla="*/ 30 w 3630"/>
                <a:gd name="T91" fmla="*/ 2141 h 3630"/>
                <a:gd name="T92" fmla="*/ 3 w 3630"/>
                <a:gd name="T93" fmla="*/ 1705 h 3630"/>
                <a:gd name="T94" fmla="*/ 80 w 3630"/>
                <a:gd name="T95" fmla="*/ 1283 h 3630"/>
                <a:gd name="T96" fmla="*/ 249 w 3630"/>
                <a:gd name="T97" fmla="*/ 900 h 3630"/>
                <a:gd name="T98" fmla="*/ 496 w 3630"/>
                <a:gd name="T99" fmla="*/ 570 h 3630"/>
                <a:gd name="T100" fmla="*/ 812 w 3630"/>
                <a:gd name="T101" fmla="*/ 304 h 3630"/>
                <a:gd name="T102" fmla="*/ 1183 w 3630"/>
                <a:gd name="T103" fmla="*/ 113 h 3630"/>
                <a:gd name="T104" fmla="*/ 1596 w 3630"/>
                <a:gd name="T105" fmla="*/ 13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0" h="3630">
                  <a:moveTo>
                    <a:pt x="1815" y="132"/>
                  </a:moveTo>
                  <a:lnTo>
                    <a:pt x="1708" y="135"/>
                  </a:lnTo>
                  <a:lnTo>
                    <a:pt x="1604" y="145"/>
                  </a:lnTo>
                  <a:lnTo>
                    <a:pt x="1502" y="162"/>
                  </a:lnTo>
                  <a:lnTo>
                    <a:pt x="1401" y="184"/>
                  </a:lnTo>
                  <a:lnTo>
                    <a:pt x="1302" y="212"/>
                  </a:lnTo>
                  <a:lnTo>
                    <a:pt x="1208" y="245"/>
                  </a:lnTo>
                  <a:lnTo>
                    <a:pt x="1114" y="285"/>
                  </a:lnTo>
                  <a:lnTo>
                    <a:pt x="1024" y="330"/>
                  </a:lnTo>
                  <a:lnTo>
                    <a:pt x="937" y="380"/>
                  </a:lnTo>
                  <a:lnTo>
                    <a:pt x="854" y="435"/>
                  </a:lnTo>
                  <a:lnTo>
                    <a:pt x="774" y="494"/>
                  </a:lnTo>
                  <a:lnTo>
                    <a:pt x="697" y="558"/>
                  </a:lnTo>
                  <a:lnTo>
                    <a:pt x="626" y="626"/>
                  </a:lnTo>
                  <a:lnTo>
                    <a:pt x="558" y="697"/>
                  </a:lnTo>
                  <a:lnTo>
                    <a:pt x="494" y="774"/>
                  </a:lnTo>
                  <a:lnTo>
                    <a:pt x="435" y="854"/>
                  </a:lnTo>
                  <a:lnTo>
                    <a:pt x="380" y="937"/>
                  </a:lnTo>
                  <a:lnTo>
                    <a:pt x="330" y="1024"/>
                  </a:lnTo>
                  <a:lnTo>
                    <a:pt x="285" y="1114"/>
                  </a:lnTo>
                  <a:lnTo>
                    <a:pt x="245" y="1208"/>
                  </a:lnTo>
                  <a:lnTo>
                    <a:pt x="212" y="1302"/>
                  </a:lnTo>
                  <a:lnTo>
                    <a:pt x="184" y="1401"/>
                  </a:lnTo>
                  <a:lnTo>
                    <a:pt x="162" y="1502"/>
                  </a:lnTo>
                  <a:lnTo>
                    <a:pt x="145" y="1604"/>
                  </a:lnTo>
                  <a:lnTo>
                    <a:pt x="135" y="1708"/>
                  </a:lnTo>
                  <a:lnTo>
                    <a:pt x="132" y="1815"/>
                  </a:lnTo>
                  <a:lnTo>
                    <a:pt x="135" y="1922"/>
                  </a:lnTo>
                  <a:lnTo>
                    <a:pt x="145" y="2026"/>
                  </a:lnTo>
                  <a:lnTo>
                    <a:pt x="162" y="2129"/>
                  </a:lnTo>
                  <a:lnTo>
                    <a:pt x="184" y="2229"/>
                  </a:lnTo>
                  <a:lnTo>
                    <a:pt x="212" y="2328"/>
                  </a:lnTo>
                  <a:lnTo>
                    <a:pt x="245" y="2422"/>
                  </a:lnTo>
                  <a:lnTo>
                    <a:pt x="285" y="2516"/>
                  </a:lnTo>
                  <a:lnTo>
                    <a:pt x="330" y="2606"/>
                  </a:lnTo>
                  <a:lnTo>
                    <a:pt x="380" y="2693"/>
                  </a:lnTo>
                  <a:lnTo>
                    <a:pt x="435" y="2776"/>
                  </a:lnTo>
                  <a:lnTo>
                    <a:pt x="494" y="2856"/>
                  </a:lnTo>
                  <a:lnTo>
                    <a:pt x="558" y="2933"/>
                  </a:lnTo>
                  <a:lnTo>
                    <a:pt x="626" y="3004"/>
                  </a:lnTo>
                  <a:lnTo>
                    <a:pt x="697" y="3072"/>
                  </a:lnTo>
                  <a:lnTo>
                    <a:pt x="774" y="3136"/>
                  </a:lnTo>
                  <a:lnTo>
                    <a:pt x="854" y="3196"/>
                  </a:lnTo>
                  <a:lnTo>
                    <a:pt x="937" y="3251"/>
                  </a:lnTo>
                  <a:lnTo>
                    <a:pt x="1024" y="3300"/>
                  </a:lnTo>
                  <a:lnTo>
                    <a:pt x="1114" y="3345"/>
                  </a:lnTo>
                  <a:lnTo>
                    <a:pt x="1208" y="3385"/>
                  </a:lnTo>
                  <a:lnTo>
                    <a:pt x="1302" y="3418"/>
                  </a:lnTo>
                  <a:lnTo>
                    <a:pt x="1401" y="3446"/>
                  </a:lnTo>
                  <a:lnTo>
                    <a:pt x="1502" y="3468"/>
                  </a:lnTo>
                  <a:lnTo>
                    <a:pt x="1604" y="3485"/>
                  </a:lnTo>
                  <a:lnTo>
                    <a:pt x="1708" y="3495"/>
                  </a:lnTo>
                  <a:lnTo>
                    <a:pt x="1815" y="3498"/>
                  </a:lnTo>
                  <a:lnTo>
                    <a:pt x="1922" y="3495"/>
                  </a:lnTo>
                  <a:lnTo>
                    <a:pt x="2026" y="3485"/>
                  </a:lnTo>
                  <a:lnTo>
                    <a:pt x="2129" y="3468"/>
                  </a:lnTo>
                  <a:lnTo>
                    <a:pt x="2229" y="3446"/>
                  </a:lnTo>
                  <a:lnTo>
                    <a:pt x="2328" y="3418"/>
                  </a:lnTo>
                  <a:lnTo>
                    <a:pt x="2422" y="3385"/>
                  </a:lnTo>
                  <a:lnTo>
                    <a:pt x="2516" y="3345"/>
                  </a:lnTo>
                  <a:lnTo>
                    <a:pt x="2606" y="3300"/>
                  </a:lnTo>
                  <a:lnTo>
                    <a:pt x="2693" y="3251"/>
                  </a:lnTo>
                  <a:lnTo>
                    <a:pt x="2776" y="3196"/>
                  </a:lnTo>
                  <a:lnTo>
                    <a:pt x="2856" y="3136"/>
                  </a:lnTo>
                  <a:lnTo>
                    <a:pt x="2933" y="3072"/>
                  </a:lnTo>
                  <a:lnTo>
                    <a:pt x="3004" y="3004"/>
                  </a:lnTo>
                  <a:lnTo>
                    <a:pt x="3072" y="2933"/>
                  </a:lnTo>
                  <a:lnTo>
                    <a:pt x="3136" y="2856"/>
                  </a:lnTo>
                  <a:lnTo>
                    <a:pt x="3196" y="2776"/>
                  </a:lnTo>
                  <a:lnTo>
                    <a:pt x="3251" y="2693"/>
                  </a:lnTo>
                  <a:lnTo>
                    <a:pt x="3300" y="2606"/>
                  </a:lnTo>
                  <a:lnTo>
                    <a:pt x="3345" y="2516"/>
                  </a:lnTo>
                  <a:lnTo>
                    <a:pt x="3385" y="2422"/>
                  </a:lnTo>
                  <a:lnTo>
                    <a:pt x="3418" y="2328"/>
                  </a:lnTo>
                  <a:lnTo>
                    <a:pt x="3446" y="2229"/>
                  </a:lnTo>
                  <a:lnTo>
                    <a:pt x="3468" y="2129"/>
                  </a:lnTo>
                  <a:lnTo>
                    <a:pt x="3485" y="2026"/>
                  </a:lnTo>
                  <a:lnTo>
                    <a:pt x="3495" y="1922"/>
                  </a:lnTo>
                  <a:lnTo>
                    <a:pt x="3498" y="1815"/>
                  </a:lnTo>
                  <a:lnTo>
                    <a:pt x="3495" y="1708"/>
                  </a:lnTo>
                  <a:lnTo>
                    <a:pt x="3485" y="1604"/>
                  </a:lnTo>
                  <a:lnTo>
                    <a:pt x="3468" y="1502"/>
                  </a:lnTo>
                  <a:lnTo>
                    <a:pt x="3446" y="1401"/>
                  </a:lnTo>
                  <a:lnTo>
                    <a:pt x="3418" y="1302"/>
                  </a:lnTo>
                  <a:lnTo>
                    <a:pt x="3385" y="1208"/>
                  </a:lnTo>
                  <a:lnTo>
                    <a:pt x="3345" y="1114"/>
                  </a:lnTo>
                  <a:lnTo>
                    <a:pt x="3300" y="1024"/>
                  </a:lnTo>
                  <a:lnTo>
                    <a:pt x="3251" y="937"/>
                  </a:lnTo>
                  <a:lnTo>
                    <a:pt x="3196" y="854"/>
                  </a:lnTo>
                  <a:lnTo>
                    <a:pt x="3136" y="774"/>
                  </a:lnTo>
                  <a:lnTo>
                    <a:pt x="3072" y="697"/>
                  </a:lnTo>
                  <a:lnTo>
                    <a:pt x="3004" y="626"/>
                  </a:lnTo>
                  <a:lnTo>
                    <a:pt x="2933" y="558"/>
                  </a:lnTo>
                  <a:lnTo>
                    <a:pt x="2856" y="494"/>
                  </a:lnTo>
                  <a:lnTo>
                    <a:pt x="2776" y="435"/>
                  </a:lnTo>
                  <a:lnTo>
                    <a:pt x="2693" y="380"/>
                  </a:lnTo>
                  <a:lnTo>
                    <a:pt x="2606" y="330"/>
                  </a:lnTo>
                  <a:lnTo>
                    <a:pt x="2516" y="285"/>
                  </a:lnTo>
                  <a:lnTo>
                    <a:pt x="2422" y="245"/>
                  </a:lnTo>
                  <a:lnTo>
                    <a:pt x="2328" y="212"/>
                  </a:lnTo>
                  <a:lnTo>
                    <a:pt x="2229" y="184"/>
                  </a:lnTo>
                  <a:lnTo>
                    <a:pt x="2129" y="162"/>
                  </a:lnTo>
                  <a:lnTo>
                    <a:pt x="2026" y="145"/>
                  </a:lnTo>
                  <a:lnTo>
                    <a:pt x="1922" y="135"/>
                  </a:lnTo>
                  <a:lnTo>
                    <a:pt x="1815" y="132"/>
                  </a:lnTo>
                  <a:close/>
                  <a:moveTo>
                    <a:pt x="1815" y="0"/>
                  </a:moveTo>
                  <a:lnTo>
                    <a:pt x="1925" y="3"/>
                  </a:lnTo>
                  <a:lnTo>
                    <a:pt x="2034" y="13"/>
                  </a:lnTo>
                  <a:lnTo>
                    <a:pt x="2141" y="30"/>
                  </a:lnTo>
                  <a:lnTo>
                    <a:pt x="2245" y="52"/>
                  </a:lnTo>
                  <a:lnTo>
                    <a:pt x="2347" y="80"/>
                  </a:lnTo>
                  <a:lnTo>
                    <a:pt x="2448" y="113"/>
                  </a:lnTo>
                  <a:lnTo>
                    <a:pt x="2544" y="153"/>
                  </a:lnTo>
                  <a:lnTo>
                    <a:pt x="2639" y="198"/>
                  </a:lnTo>
                  <a:lnTo>
                    <a:pt x="2730" y="249"/>
                  </a:lnTo>
                  <a:lnTo>
                    <a:pt x="2818" y="304"/>
                  </a:lnTo>
                  <a:lnTo>
                    <a:pt x="2903" y="363"/>
                  </a:lnTo>
                  <a:lnTo>
                    <a:pt x="2983" y="428"/>
                  </a:lnTo>
                  <a:lnTo>
                    <a:pt x="3060" y="496"/>
                  </a:lnTo>
                  <a:lnTo>
                    <a:pt x="3134" y="570"/>
                  </a:lnTo>
                  <a:lnTo>
                    <a:pt x="3202" y="647"/>
                  </a:lnTo>
                  <a:lnTo>
                    <a:pt x="3267" y="727"/>
                  </a:lnTo>
                  <a:lnTo>
                    <a:pt x="3326" y="812"/>
                  </a:lnTo>
                  <a:lnTo>
                    <a:pt x="3381" y="900"/>
                  </a:lnTo>
                  <a:lnTo>
                    <a:pt x="3432" y="991"/>
                  </a:lnTo>
                  <a:lnTo>
                    <a:pt x="3477" y="1086"/>
                  </a:lnTo>
                  <a:lnTo>
                    <a:pt x="3517" y="1183"/>
                  </a:lnTo>
                  <a:lnTo>
                    <a:pt x="3550" y="1283"/>
                  </a:lnTo>
                  <a:lnTo>
                    <a:pt x="3578" y="1385"/>
                  </a:lnTo>
                  <a:lnTo>
                    <a:pt x="3600" y="1489"/>
                  </a:lnTo>
                  <a:lnTo>
                    <a:pt x="3617" y="1596"/>
                  </a:lnTo>
                  <a:lnTo>
                    <a:pt x="3627" y="1705"/>
                  </a:lnTo>
                  <a:lnTo>
                    <a:pt x="3630" y="1815"/>
                  </a:lnTo>
                  <a:lnTo>
                    <a:pt x="3627" y="1925"/>
                  </a:lnTo>
                  <a:lnTo>
                    <a:pt x="3617" y="2034"/>
                  </a:lnTo>
                  <a:lnTo>
                    <a:pt x="3600" y="2141"/>
                  </a:lnTo>
                  <a:lnTo>
                    <a:pt x="3578" y="2245"/>
                  </a:lnTo>
                  <a:lnTo>
                    <a:pt x="3550" y="2347"/>
                  </a:lnTo>
                  <a:lnTo>
                    <a:pt x="3517" y="2448"/>
                  </a:lnTo>
                  <a:lnTo>
                    <a:pt x="3477" y="2544"/>
                  </a:lnTo>
                  <a:lnTo>
                    <a:pt x="3432" y="2639"/>
                  </a:lnTo>
                  <a:lnTo>
                    <a:pt x="3381" y="2730"/>
                  </a:lnTo>
                  <a:lnTo>
                    <a:pt x="3326" y="2818"/>
                  </a:lnTo>
                  <a:lnTo>
                    <a:pt x="3267" y="2903"/>
                  </a:lnTo>
                  <a:lnTo>
                    <a:pt x="3202" y="2983"/>
                  </a:lnTo>
                  <a:lnTo>
                    <a:pt x="3134" y="3060"/>
                  </a:lnTo>
                  <a:lnTo>
                    <a:pt x="3060" y="3134"/>
                  </a:lnTo>
                  <a:lnTo>
                    <a:pt x="2983" y="3202"/>
                  </a:lnTo>
                  <a:lnTo>
                    <a:pt x="2903" y="3267"/>
                  </a:lnTo>
                  <a:lnTo>
                    <a:pt x="2818" y="3326"/>
                  </a:lnTo>
                  <a:lnTo>
                    <a:pt x="2730" y="3381"/>
                  </a:lnTo>
                  <a:lnTo>
                    <a:pt x="2639" y="3432"/>
                  </a:lnTo>
                  <a:lnTo>
                    <a:pt x="2544" y="3477"/>
                  </a:lnTo>
                  <a:lnTo>
                    <a:pt x="2448" y="3517"/>
                  </a:lnTo>
                  <a:lnTo>
                    <a:pt x="2347" y="3550"/>
                  </a:lnTo>
                  <a:lnTo>
                    <a:pt x="2245" y="3578"/>
                  </a:lnTo>
                  <a:lnTo>
                    <a:pt x="2141" y="3600"/>
                  </a:lnTo>
                  <a:lnTo>
                    <a:pt x="2034" y="3617"/>
                  </a:lnTo>
                  <a:lnTo>
                    <a:pt x="1925" y="3627"/>
                  </a:lnTo>
                  <a:lnTo>
                    <a:pt x="1815" y="3630"/>
                  </a:lnTo>
                  <a:lnTo>
                    <a:pt x="1705" y="3627"/>
                  </a:lnTo>
                  <a:lnTo>
                    <a:pt x="1596" y="3617"/>
                  </a:lnTo>
                  <a:lnTo>
                    <a:pt x="1489" y="3600"/>
                  </a:lnTo>
                  <a:lnTo>
                    <a:pt x="1385" y="3578"/>
                  </a:lnTo>
                  <a:lnTo>
                    <a:pt x="1283" y="3550"/>
                  </a:lnTo>
                  <a:lnTo>
                    <a:pt x="1183" y="3517"/>
                  </a:lnTo>
                  <a:lnTo>
                    <a:pt x="1086" y="3477"/>
                  </a:lnTo>
                  <a:lnTo>
                    <a:pt x="991" y="3432"/>
                  </a:lnTo>
                  <a:lnTo>
                    <a:pt x="900" y="3381"/>
                  </a:lnTo>
                  <a:lnTo>
                    <a:pt x="812" y="3326"/>
                  </a:lnTo>
                  <a:lnTo>
                    <a:pt x="727" y="3267"/>
                  </a:lnTo>
                  <a:lnTo>
                    <a:pt x="647" y="3202"/>
                  </a:lnTo>
                  <a:lnTo>
                    <a:pt x="570" y="3134"/>
                  </a:lnTo>
                  <a:lnTo>
                    <a:pt x="496" y="3060"/>
                  </a:lnTo>
                  <a:lnTo>
                    <a:pt x="428" y="2983"/>
                  </a:lnTo>
                  <a:lnTo>
                    <a:pt x="363" y="2903"/>
                  </a:lnTo>
                  <a:lnTo>
                    <a:pt x="304" y="2818"/>
                  </a:lnTo>
                  <a:lnTo>
                    <a:pt x="249" y="2730"/>
                  </a:lnTo>
                  <a:lnTo>
                    <a:pt x="198" y="2639"/>
                  </a:lnTo>
                  <a:lnTo>
                    <a:pt x="153" y="2544"/>
                  </a:lnTo>
                  <a:lnTo>
                    <a:pt x="113" y="2448"/>
                  </a:lnTo>
                  <a:lnTo>
                    <a:pt x="80" y="2347"/>
                  </a:lnTo>
                  <a:lnTo>
                    <a:pt x="52" y="2245"/>
                  </a:lnTo>
                  <a:lnTo>
                    <a:pt x="30" y="2141"/>
                  </a:lnTo>
                  <a:lnTo>
                    <a:pt x="13" y="2034"/>
                  </a:lnTo>
                  <a:lnTo>
                    <a:pt x="3" y="1925"/>
                  </a:lnTo>
                  <a:lnTo>
                    <a:pt x="0" y="1815"/>
                  </a:lnTo>
                  <a:lnTo>
                    <a:pt x="3" y="1705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5"/>
                  </a:lnTo>
                  <a:lnTo>
                    <a:pt x="80" y="1283"/>
                  </a:lnTo>
                  <a:lnTo>
                    <a:pt x="113" y="1183"/>
                  </a:lnTo>
                  <a:lnTo>
                    <a:pt x="153" y="1086"/>
                  </a:lnTo>
                  <a:lnTo>
                    <a:pt x="198" y="991"/>
                  </a:lnTo>
                  <a:lnTo>
                    <a:pt x="249" y="900"/>
                  </a:lnTo>
                  <a:lnTo>
                    <a:pt x="304" y="812"/>
                  </a:lnTo>
                  <a:lnTo>
                    <a:pt x="363" y="727"/>
                  </a:lnTo>
                  <a:lnTo>
                    <a:pt x="428" y="647"/>
                  </a:lnTo>
                  <a:lnTo>
                    <a:pt x="496" y="570"/>
                  </a:lnTo>
                  <a:lnTo>
                    <a:pt x="570" y="496"/>
                  </a:lnTo>
                  <a:lnTo>
                    <a:pt x="647" y="428"/>
                  </a:lnTo>
                  <a:lnTo>
                    <a:pt x="727" y="363"/>
                  </a:lnTo>
                  <a:lnTo>
                    <a:pt x="812" y="304"/>
                  </a:lnTo>
                  <a:lnTo>
                    <a:pt x="900" y="249"/>
                  </a:lnTo>
                  <a:lnTo>
                    <a:pt x="991" y="198"/>
                  </a:lnTo>
                  <a:lnTo>
                    <a:pt x="1086" y="153"/>
                  </a:lnTo>
                  <a:lnTo>
                    <a:pt x="1183" y="113"/>
                  </a:lnTo>
                  <a:lnTo>
                    <a:pt x="1283" y="80"/>
                  </a:lnTo>
                  <a:lnTo>
                    <a:pt x="1385" y="52"/>
                  </a:lnTo>
                  <a:lnTo>
                    <a:pt x="1489" y="30"/>
                  </a:lnTo>
                  <a:lnTo>
                    <a:pt x="1596" y="13"/>
                  </a:lnTo>
                  <a:lnTo>
                    <a:pt x="1705" y="3"/>
                  </a:lnTo>
                  <a:lnTo>
                    <a:pt x="1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337"/>
            <p:cNvSpPr>
              <a:spLocks/>
            </p:cNvSpPr>
            <p:nvPr/>
          </p:nvSpPr>
          <p:spPr bwMode="auto">
            <a:xfrm>
              <a:off x="7481888" y="3733800"/>
              <a:ext cx="85725" cy="73025"/>
            </a:xfrm>
            <a:custGeom>
              <a:avLst/>
              <a:gdLst>
                <a:gd name="T0" fmla="*/ 526 w 586"/>
                <a:gd name="T1" fmla="*/ 0 h 505"/>
                <a:gd name="T2" fmla="*/ 543 w 586"/>
                <a:gd name="T3" fmla="*/ 4 h 505"/>
                <a:gd name="T4" fmla="*/ 558 w 586"/>
                <a:gd name="T5" fmla="*/ 12 h 505"/>
                <a:gd name="T6" fmla="*/ 571 w 586"/>
                <a:gd name="T7" fmla="*/ 24 h 505"/>
                <a:gd name="T8" fmla="*/ 580 w 586"/>
                <a:gd name="T9" fmla="*/ 40 h 505"/>
                <a:gd name="T10" fmla="*/ 586 w 586"/>
                <a:gd name="T11" fmla="*/ 56 h 505"/>
                <a:gd name="T12" fmla="*/ 586 w 586"/>
                <a:gd name="T13" fmla="*/ 73 h 505"/>
                <a:gd name="T14" fmla="*/ 582 w 586"/>
                <a:gd name="T15" fmla="*/ 89 h 505"/>
                <a:gd name="T16" fmla="*/ 574 w 586"/>
                <a:gd name="T17" fmla="*/ 105 h 505"/>
                <a:gd name="T18" fmla="*/ 561 w 586"/>
                <a:gd name="T19" fmla="*/ 117 h 505"/>
                <a:gd name="T20" fmla="*/ 108 w 586"/>
                <a:gd name="T21" fmla="*/ 490 h 505"/>
                <a:gd name="T22" fmla="*/ 95 w 586"/>
                <a:gd name="T23" fmla="*/ 498 h 505"/>
                <a:gd name="T24" fmla="*/ 81 w 586"/>
                <a:gd name="T25" fmla="*/ 503 h 505"/>
                <a:gd name="T26" fmla="*/ 66 w 586"/>
                <a:gd name="T27" fmla="*/ 505 h 505"/>
                <a:gd name="T28" fmla="*/ 48 w 586"/>
                <a:gd name="T29" fmla="*/ 502 h 505"/>
                <a:gd name="T30" fmla="*/ 30 w 586"/>
                <a:gd name="T31" fmla="*/ 494 h 505"/>
                <a:gd name="T32" fmla="*/ 15 w 586"/>
                <a:gd name="T33" fmla="*/ 481 h 505"/>
                <a:gd name="T34" fmla="*/ 6 w 586"/>
                <a:gd name="T35" fmla="*/ 465 h 505"/>
                <a:gd name="T36" fmla="*/ 0 w 586"/>
                <a:gd name="T37" fmla="*/ 449 h 505"/>
                <a:gd name="T38" fmla="*/ 0 w 586"/>
                <a:gd name="T39" fmla="*/ 432 h 505"/>
                <a:gd name="T40" fmla="*/ 4 w 586"/>
                <a:gd name="T41" fmla="*/ 416 h 505"/>
                <a:gd name="T42" fmla="*/ 13 w 586"/>
                <a:gd name="T43" fmla="*/ 400 h 505"/>
                <a:gd name="T44" fmla="*/ 25 w 586"/>
                <a:gd name="T45" fmla="*/ 387 h 505"/>
                <a:gd name="T46" fmla="*/ 478 w 586"/>
                <a:gd name="T47" fmla="*/ 15 h 505"/>
                <a:gd name="T48" fmla="*/ 493 w 586"/>
                <a:gd name="T49" fmla="*/ 6 h 505"/>
                <a:gd name="T50" fmla="*/ 510 w 586"/>
                <a:gd name="T51" fmla="*/ 1 h 505"/>
                <a:gd name="T52" fmla="*/ 526 w 586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6" h="505">
                  <a:moveTo>
                    <a:pt x="526" y="0"/>
                  </a:moveTo>
                  <a:lnTo>
                    <a:pt x="543" y="4"/>
                  </a:lnTo>
                  <a:lnTo>
                    <a:pt x="558" y="12"/>
                  </a:lnTo>
                  <a:lnTo>
                    <a:pt x="571" y="24"/>
                  </a:lnTo>
                  <a:lnTo>
                    <a:pt x="580" y="40"/>
                  </a:lnTo>
                  <a:lnTo>
                    <a:pt x="586" y="56"/>
                  </a:lnTo>
                  <a:lnTo>
                    <a:pt x="586" y="73"/>
                  </a:lnTo>
                  <a:lnTo>
                    <a:pt x="582" y="89"/>
                  </a:lnTo>
                  <a:lnTo>
                    <a:pt x="574" y="105"/>
                  </a:lnTo>
                  <a:lnTo>
                    <a:pt x="561" y="117"/>
                  </a:lnTo>
                  <a:lnTo>
                    <a:pt x="108" y="490"/>
                  </a:lnTo>
                  <a:lnTo>
                    <a:pt x="95" y="498"/>
                  </a:lnTo>
                  <a:lnTo>
                    <a:pt x="81" y="503"/>
                  </a:lnTo>
                  <a:lnTo>
                    <a:pt x="66" y="505"/>
                  </a:lnTo>
                  <a:lnTo>
                    <a:pt x="48" y="502"/>
                  </a:lnTo>
                  <a:lnTo>
                    <a:pt x="30" y="494"/>
                  </a:lnTo>
                  <a:lnTo>
                    <a:pt x="15" y="481"/>
                  </a:lnTo>
                  <a:lnTo>
                    <a:pt x="6" y="465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4" y="416"/>
                  </a:lnTo>
                  <a:lnTo>
                    <a:pt x="13" y="400"/>
                  </a:lnTo>
                  <a:lnTo>
                    <a:pt x="25" y="387"/>
                  </a:lnTo>
                  <a:lnTo>
                    <a:pt x="478" y="15"/>
                  </a:lnTo>
                  <a:lnTo>
                    <a:pt x="493" y="6"/>
                  </a:lnTo>
                  <a:lnTo>
                    <a:pt x="510" y="1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38"/>
            <p:cNvSpPr>
              <a:spLocks/>
            </p:cNvSpPr>
            <p:nvPr/>
          </p:nvSpPr>
          <p:spPr bwMode="auto">
            <a:xfrm>
              <a:off x="7481888" y="3771900"/>
              <a:ext cx="84138" cy="71438"/>
            </a:xfrm>
            <a:custGeom>
              <a:avLst/>
              <a:gdLst>
                <a:gd name="T0" fmla="*/ 527 w 585"/>
                <a:gd name="T1" fmla="*/ 0 h 503"/>
                <a:gd name="T2" fmla="*/ 543 w 585"/>
                <a:gd name="T3" fmla="*/ 4 h 503"/>
                <a:gd name="T4" fmla="*/ 558 w 585"/>
                <a:gd name="T5" fmla="*/ 12 h 503"/>
                <a:gd name="T6" fmla="*/ 571 w 585"/>
                <a:gd name="T7" fmla="*/ 24 h 503"/>
                <a:gd name="T8" fmla="*/ 581 w 585"/>
                <a:gd name="T9" fmla="*/ 39 h 503"/>
                <a:gd name="T10" fmla="*/ 585 w 585"/>
                <a:gd name="T11" fmla="*/ 55 h 503"/>
                <a:gd name="T12" fmla="*/ 585 w 585"/>
                <a:gd name="T13" fmla="*/ 72 h 503"/>
                <a:gd name="T14" fmla="*/ 582 w 585"/>
                <a:gd name="T15" fmla="*/ 89 h 503"/>
                <a:gd name="T16" fmla="*/ 574 w 585"/>
                <a:gd name="T17" fmla="*/ 104 h 503"/>
                <a:gd name="T18" fmla="*/ 562 w 585"/>
                <a:gd name="T19" fmla="*/ 116 h 503"/>
                <a:gd name="T20" fmla="*/ 108 w 585"/>
                <a:gd name="T21" fmla="*/ 489 h 503"/>
                <a:gd name="T22" fmla="*/ 95 w 585"/>
                <a:gd name="T23" fmla="*/ 498 h 503"/>
                <a:gd name="T24" fmla="*/ 80 w 585"/>
                <a:gd name="T25" fmla="*/ 502 h 503"/>
                <a:gd name="T26" fmla="*/ 66 w 585"/>
                <a:gd name="T27" fmla="*/ 503 h 503"/>
                <a:gd name="T28" fmla="*/ 52 w 585"/>
                <a:gd name="T29" fmla="*/ 502 h 503"/>
                <a:gd name="T30" fmla="*/ 39 w 585"/>
                <a:gd name="T31" fmla="*/ 498 h 503"/>
                <a:gd name="T32" fmla="*/ 25 w 585"/>
                <a:gd name="T33" fmla="*/ 490 h 503"/>
                <a:gd name="T34" fmla="*/ 15 w 585"/>
                <a:gd name="T35" fmla="*/ 479 h 503"/>
                <a:gd name="T36" fmla="*/ 6 w 585"/>
                <a:gd name="T37" fmla="*/ 465 h 503"/>
                <a:gd name="T38" fmla="*/ 1 w 585"/>
                <a:gd name="T39" fmla="*/ 448 h 503"/>
                <a:gd name="T40" fmla="*/ 0 w 585"/>
                <a:gd name="T41" fmla="*/ 432 h 503"/>
                <a:gd name="T42" fmla="*/ 4 w 585"/>
                <a:gd name="T43" fmla="*/ 415 h 503"/>
                <a:gd name="T44" fmla="*/ 12 w 585"/>
                <a:gd name="T45" fmla="*/ 400 h 503"/>
                <a:gd name="T46" fmla="*/ 24 w 585"/>
                <a:gd name="T47" fmla="*/ 387 h 503"/>
                <a:gd name="T48" fmla="*/ 479 w 585"/>
                <a:gd name="T49" fmla="*/ 14 h 503"/>
                <a:gd name="T50" fmla="*/ 493 w 585"/>
                <a:gd name="T51" fmla="*/ 5 h 503"/>
                <a:gd name="T52" fmla="*/ 509 w 585"/>
                <a:gd name="T53" fmla="*/ 1 h 503"/>
                <a:gd name="T54" fmla="*/ 527 w 585"/>
                <a:gd name="T55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5" h="503">
                  <a:moveTo>
                    <a:pt x="527" y="0"/>
                  </a:moveTo>
                  <a:lnTo>
                    <a:pt x="543" y="4"/>
                  </a:lnTo>
                  <a:lnTo>
                    <a:pt x="558" y="12"/>
                  </a:lnTo>
                  <a:lnTo>
                    <a:pt x="571" y="24"/>
                  </a:lnTo>
                  <a:lnTo>
                    <a:pt x="581" y="39"/>
                  </a:lnTo>
                  <a:lnTo>
                    <a:pt x="585" y="55"/>
                  </a:lnTo>
                  <a:lnTo>
                    <a:pt x="585" y="72"/>
                  </a:lnTo>
                  <a:lnTo>
                    <a:pt x="582" y="89"/>
                  </a:lnTo>
                  <a:lnTo>
                    <a:pt x="574" y="104"/>
                  </a:lnTo>
                  <a:lnTo>
                    <a:pt x="562" y="116"/>
                  </a:lnTo>
                  <a:lnTo>
                    <a:pt x="108" y="489"/>
                  </a:lnTo>
                  <a:lnTo>
                    <a:pt x="95" y="498"/>
                  </a:lnTo>
                  <a:lnTo>
                    <a:pt x="80" y="502"/>
                  </a:lnTo>
                  <a:lnTo>
                    <a:pt x="66" y="503"/>
                  </a:lnTo>
                  <a:lnTo>
                    <a:pt x="52" y="502"/>
                  </a:lnTo>
                  <a:lnTo>
                    <a:pt x="39" y="498"/>
                  </a:lnTo>
                  <a:lnTo>
                    <a:pt x="25" y="490"/>
                  </a:lnTo>
                  <a:lnTo>
                    <a:pt x="15" y="479"/>
                  </a:lnTo>
                  <a:lnTo>
                    <a:pt x="6" y="465"/>
                  </a:lnTo>
                  <a:lnTo>
                    <a:pt x="1" y="448"/>
                  </a:lnTo>
                  <a:lnTo>
                    <a:pt x="0" y="432"/>
                  </a:lnTo>
                  <a:lnTo>
                    <a:pt x="4" y="415"/>
                  </a:lnTo>
                  <a:lnTo>
                    <a:pt x="12" y="400"/>
                  </a:lnTo>
                  <a:lnTo>
                    <a:pt x="24" y="387"/>
                  </a:lnTo>
                  <a:lnTo>
                    <a:pt x="479" y="14"/>
                  </a:lnTo>
                  <a:lnTo>
                    <a:pt x="493" y="5"/>
                  </a:lnTo>
                  <a:lnTo>
                    <a:pt x="509" y="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39"/>
            <p:cNvSpPr>
              <a:spLocks/>
            </p:cNvSpPr>
            <p:nvPr/>
          </p:nvSpPr>
          <p:spPr bwMode="auto">
            <a:xfrm>
              <a:off x="7537451" y="3770313"/>
              <a:ext cx="74613" cy="65088"/>
            </a:xfrm>
            <a:custGeom>
              <a:avLst/>
              <a:gdLst>
                <a:gd name="T0" fmla="*/ 462 w 520"/>
                <a:gd name="T1" fmla="*/ 0 h 451"/>
                <a:gd name="T2" fmla="*/ 477 w 520"/>
                <a:gd name="T3" fmla="*/ 4 h 451"/>
                <a:gd name="T4" fmla="*/ 493 w 520"/>
                <a:gd name="T5" fmla="*/ 12 h 451"/>
                <a:gd name="T6" fmla="*/ 506 w 520"/>
                <a:gd name="T7" fmla="*/ 24 h 451"/>
                <a:gd name="T8" fmla="*/ 515 w 520"/>
                <a:gd name="T9" fmla="*/ 40 h 451"/>
                <a:gd name="T10" fmla="*/ 520 w 520"/>
                <a:gd name="T11" fmla="*/ 56 h 451"/>
                <a:gd name="T12" fmla="*/ 520 w 520"/>
                <a:gd name="T13" fmla="*/ 73 h 451"/>
                <a:gd name="T14" fmla="*/ 517 w 520"/>
                <a:gd name="T15" fmla="*/ 89 h 451"/>
                <a:gd name="T16" fmla="*/ 509 w 520"/>
                <a:gd name="T17" fmla="*/ 105 h 451"/>
                <a:gd name="T18" fmla="*/ 497 w 520"/>
                <a:gd name="T19" fmla="*/ 117 h 451"/>
                <a:gd name="T20" fmla="*/ 108 w 520"/>
                <a:gd name="T21" fmla="*/ 436 h 451"/>
                <a:gd name="T22" fmla="*/ 95 w 520"/>
                <a:gd name="T23" fmla="*/ 444 h 451"/>
                <a:gd name="T24" fmla="*/ 80 w 520"/>
                <a:gd name="T25" fmla="*/ 450 h 451"/>
                <a:gd name="T26" fmla="*/ 66 w 520"/>
                <a:gd name="T27" fmla="*/ 451 h 451"/>
                <a:gd name="T28" fmla="*/ 47 w 520"/>
                <a:gd name="T29" fmla="*/ 449 h 451"/>
                <a:gd name="T30" fmla="*/ 30 w 520"/>
                <a:gd name="T31" fmla="*/ 440 h 451"/>
                <a:gd name="T32" fmla="*/ 15 w 520"/>
                <a:gd name="T33" fmla="*/ 427 h 451"/>
                <a:gd name="T34" fmla="*/ 6 w 520"/>
                <a:gd name="T35" fmla="*/ 413 h 451"/>
                <a:gd name="T36" fmla="*/ 1 w 520"/>
                <a:gd name="T37" fmla="*/ 396 h 451"/>
                <a:gd name="T38" fmla="*/ 0 w 520"/>
                <a:gd name="T39" fmla="*/ 378 h 451"/>
                <a:gd name="T40" fmla="*/ 4 w 520"/>
                <a:gd name="T41" fmla="*/ 362 h 451"/>
                <a:gd name="T42" fmla="*/ 12 w 520"/>
                <a:gd name="T43" fmla="*/ 348 h 451"/>
                <a:gd name="T44" fmla="*/ 24 w 520"/>
                <a:gd name="T45" fmla="*/ 334 h 451"/>
                <a:gd name="T46" fmla="*/ 414 w 520"/>
                <a:gd name="T47" fmla="*/ 15 h 451"/>
                <a:gd name="T48" fmla="*/ 428 w 520"/>
                <a:gd name="T49" fmla="*/ 6 h 451"/>
                <a:gd name="T50" fmla="*/ 444 w 520"/>
                <a:gd name="T51" fmla="*/ 1 h 451"/>
                <a:gd name="T52" fmla="*/ 462 w 520"/>
                <a:gd name="T53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0" h="451">
                  <a:moveTo>
                    <a:pt x="462" y="0"/>
                  </a:moveTo>
                  <a:lnTo>
                    <a:pt x="477" y="4"/>
                  </a:lnTo>
                  <a:lnTo>
                    <a:pt x="493" y="12"/>
                  </a:lnTo>
                  <a:lnTo>
                    <a:pt x="506" y="24"/>
                  </a:lnTo>
                  <a:lnTo>
                    <a:pt x="515" y="40"/>
                  </a:lnTo>
                  <a:lnTo>
                    <a:pt x="520" y="56"/>
                  </a:lnTo>
                  <a:lnTo>
                    <a:pt x="520" y="73"/>
                  </a:lnTo>
                  <a:lnTo>
                    <a:pt x="517" y="89"/>
                  </a:lnTo>
                  <a:lnTo>
                    <a:pt x="509" y="105"/>
                  </a:lnTo>
                  <a:lnTo>
                    <a:pt x="497" y="117"/>
                  </a:lnTo>
                  <a:lnTo>
                    <a:pt x="108" y="436"/>
                  </a:lnTo>
                  <a:lnTo>
                    <a:pt x="95" y="444"/>
                  </a:lnTo>
                  <a:lnTo>
                    <a:pt x="80" y="450"/>
                  </a:lnTo>
                  <a:lnTo>
                    <a:pt x="66" y="451"/>
                  </a:lnTo>
                  <a:lnTo>
                    <a:pt x="47" y="449"/>
                  </a:lnTo>
                  <a:lnTo>
                    <a:pt x="30" y="440"/>
                  </a:lnTo>
                  <a:lnTo>
                    <a:pt x="15" y="427"/>
                  </a:lnTo>
                  <a:lnTo>
                    <a:pt x="6" y="413"/>
                  </a:lnTo>
                  <a:lnTo>
                    <a:pt x="1" y="396"/>
                  </a:lnTo>
                  <a:lnTo>
                    <a:pt x="0" y="378"/>
                  </a:lnTo>
                  <a:lnTo>
                    <a:pt x="4" y="362"/>
                  </a:lnTo>
                  <a:lnTo>
                    <a:pt x="12" y="348"/>
                  </a:lnTo>
                  <a:lnTo>
                    <a:pt x="24" y="334"/>
                  </a:lnTo>
                  <a:lnTo>
                    <a:pt x="414" y="15"/>
                  </a:lnTo>
                  <a:lnTo>
                    <a:pt x="428" y="6"/>
                  </a:lnTo>
                  <a:lnTo>
                    <a:pt x="444" y="1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40"/>
            <p:cNvSpPr>
              <a:spLocks/>
            </p:cNvSpPr>
            <p:nvPr/>
          </p:nvSpPr>
          <p:spPr bwMode="auto">
            <a:xfrm>
              <a:off x="7518401" y="3814763"/>
              <a:ext cx="84138" cy="73025"/>
            </a:xfrm>
            <a:custGeom>
              <a:avLst/>
              <a:gdLst>
                <a:gd name="T0" fmla="*/ 526 w 585"/>
                <a:gd name="T1" fmla="*/ 0 h 505"/>
                <a:gd name="T2" fmla="*/ 542 w 585"/>
                <a:gd name="T3" fmla="*/ 5 h 505"/>
                <a:gd name="T4" fmla="*/ 558 w 585"/>
                <a:gd name="T5" fmla="*/ 13 h 505"/>
                <a:gd name="T6" fmla="*/ 570 w 585"/>
                <a:gd name="T7" fmla="*/ 25 h 505"/>
                <a:gd name="T8" fmla="*/ 580 w 585"/>
                <a:gd name="T9" fmla="*/ 40 h 505"/>
                <a:gd name="T10" fmla="*/ 584 w 585"/>
                <a:gd name="T11" fmla="*/ 57 h 505"/>
                <a:gd name="T12" fmla="*/ 585 w 585"/>
                <a:gd name="T13" fmla="*/ 73 h 505"/>
                <a:gd name="T14" fmla="*/ 581 w 585"/>
                <a:gd name="T15" fmla="*/ 90 h 505"/>
                <a:gd name="T16" fmla="*/ 573 w 585"/>
                <a:gd name="T17" fmla="*/ 105 h 505"/>
                <a:gd name="T18" fmla="*/ 561 w 585"/>
                <a:gd name="T19" fmla="*/ 118 h 505"/>
                <a:gd name="T20" fmla="*/ 107 w 585"/>
                <a:gd name="T21" fmla="*/ 490 h 505"/>
                <a:gd name="T22" fmla="*/ 93 w 585"/>
                <a:gd name="T23" fmla="*/ 499 h 505"/>
                <a:gd name="T24" fmla="*/ 80 w 585"/>
                <a:gd name="T25" fmla="*/ 503 h 505"/>
                <a:gd name="T26" fmla="*/ 65 w 585"/>
                <a:gd name="T27" fmla="*/ 505 h 505"/>
                <a:gd name="T28" fmla="*/ 51 w 585"/>
                <a:gd name="T29" fmla="*/ 503 h 505"/>
                <a:gd name="T30" fmla="*/ 37 w 585"/>
                <a:gd name="T31" fmla="*/ 499 h 505"/>
                <a:gd name="T32" fmla="*/ 25 w 585"/>
                <a:gd name="T33" fmla="*/ 491 h 505"/>
                <a:gd name="T34" fmla="*/ 14 w 585"/>
                <a:gd name="T35" fmla="*/ 481 h 505"/>
                <a:gd name="T36" fmla="*/ 4 w 585"/>
                <a:gd name="T37" fmla="*/ 466 h 505"/>
                <a:gd name="T38" fmla="*/ 0 w 585"/>
                <a:gd name="T39" fmla="*/ 449 h 505"/>
                <a:gd name="T40" fmla="*/ 0 w 585"/>
                <a:gd name="T41" fmla="*/ 433 h 505"/>
                <a:gd name="T42" fmla="*/ 3 w 585"/>
                <a:gd name="T43" fmla="*/ 416 h 505"/>
                <a:gd name="T44" fmla="*/ 11 w 585"/>
                <a:gd name="T45" fmla="*/ 401 h 505"/>
                <a:gd name="T46" fmla="*/ 23 w 585"/>
                <a:gd name="T47" fmla="*/ 388 h 505"/>
                <a:gd name="T48" fmla="*/ 477 w 585"/>
                <a:gd name="T49" fmla="*/ 16 h 505"/>
                <a:gd name="T50" fmla="*/ 493 w 585"/>
                <a:gd name="T51" fmla="*/ 6 h 505"/>
                <a:gd name="T52" fmla="*/ 509 w 585"/>
                <a:gd name="T53" fmla="*/ 2 h 505"/>
                <a:gd name="T54" fmla="*/ 526 w 585"/>
                <a:gd name="T55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5" h="505">
                  <a:moveTo>
                    <a:pt x="526" y="0"/>
                  </a:moveTo>
                  <a:lnTo>
                    <a:pt x="542" y="5"/>
                  </a:lnTo>
                  <a:lnTo>
                    <a:pt x="558" y="13"/>
                  </a:lnTo>
                  <a:lnTo>
                    <a:pt x="570" y="25"/>
                  </a:lnTo>
                  <a:lnTo>
                    <a:pt x="580" y="40"/>
                  </a:lnTo>
                  <a:lnTo>
                    <a:pt x="584" y="57"/>
                  </a:lnTo>
                  <a:lnTo>
                    <a:pt x="585" y="73"/>
                  </a:lnTo>
                  <a:lnTo>
                    <a:pt x="581" y="90"/>
                  </a:lnTo>
                  <a:lnTo>
                    <a:pt x="573" y="105"/>
                  </a:lnTo>
                  <a:lnTo>
                    <a:pt x="561" y="118"/>
                  </a:lnTo>
                  <a:lnTo>
                    <a:pt x="107" y="490"/>
                  </a:lnTo>
                  <a:lnTo>
                    <a:pt x="93" y="499"/>
                  </a:lnTo>
                  <a:lnTo>
                    <a:pt x="80" y="503"/>
                  </a:lnTo>
                  <a:lnTo>
                    <a:pt x="65" y="505"/>
                  </a:lnTo>
                  <a:lnTo>
                    <a:pt x="51" y="503"/>
                  </a:lnTo>
                  <a:lnTo>
                    <a:pt x="37" y="499"/>
                  </a:lnTo>
                  <a:lnTo>
                    <a:pt x="25" y="491"/>
                  </a:lnTo>
                  <a:lnTo>
                    <a:pt x="14" y="481"/>
                  </a:lnTo>
                  <a:lnTo>
                    <a:pt x="4" y="466"/>
                  </a:lnTo>
                  <a:lnTo>
                    <a:pt x="0" y="449"/>
                  </a:lnTo>
                  <a:lnTo>
                    <a:pt x="0" y="433"/>
                  </a:lnTo>
                  <a:lnTo>
                    <a:pt x="3" y="416"/>
                  </a:lnTo>
                  <a:lnTo>
                    <a:pt x="11" y="401"/>
                  </a:lnTo>
                  <a:lnTo>
                    <a:pt x="23" y="388"/>
                  </a:lnTo>
                  <a:lnTo>
                    <a:pt x="477" y="16"/>
                  </a:lnTo>
                  <a:lnTo>
                    <a:pt x="493" y="6"/>
                  </a:lnTo>
                  <a:lnTo>
                    <a:pt x="509" y="2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41"/>
            <p:cNvSpPr>
              <a:spLocks/>
            </p:cNvSpPr>
            <p:nvPr/>
          </p:nvSpPr>
          <p:spPr bwMode="auto">
            <a:xfrm>
              <a:off x="7319963" y="3597275"/>
              <a:ext cx="153988" cy="241300"/>
            </a:xfrm>
            <a:custGeom>
              <a:avLst/>
              <a:gdLst>
                <a:gd name="T0" fmla="*/ 485 w 1065"/>
                <a:gd name="T1" fmla="*/ 8 h 1676"/>
                <a:gd name="T2" fmla="*/ 515 w 1065"/>
                <a:gd name="T3" fmla="*/ 47 h 1676"/>
                <a:gd name="T4" fmla="*/ 513 w 1065"/>
                <a:gd name="T5" fmla="*/ 92 h 1676"/>
                <a:gd name="T6" fmla="*/ 649 w 1065"/>
                <a:gd name="T7" fmla="*/ 168 h 1676"/>
                <a:gd name="T8" fmla="*/ 692 w 1065"/>
                <a:gd name="T9" fmla="*/ 206 h 1676"/>
                <a:gd name="T10" fmla="*/ 718 w 1065"/>
                <a:gd name="T11" fmla="*/ 237 h 1676"/>
                <a:gd name="T12" fmla="*/ 749 w 1065"/>
                <a:gd name="T13" fmla="*/ 278 h 1676"/>
                <a:gd name="T14" fmla="*/ 796 w 1065"/>
                <a:gd name="T15" fmla="*/ 370 h 1676"/>
                <a:gd name="T16" fmla="*/ 806 w 1065"/>
                <a:gd name="T17" fmla="*/ 398 h 1676"/>
                <a:gd name="T18" fmla="*/ 820 w 1065"/>
                <a:gd name="T19" fmla="*/ 454 h 1676"/>
                <a:gd name="T20" fmla="*/ 821 w 1065"/>
                <a:gd name="T21" fmla="*/ 618 h 1676"/>
                <a:gd name="T22" fmla="*/ 821 w 1065"/>
                <a:gd name="T23" fmla="*/ 624 h 1676"/>
                <a:gd name="T24" fmla="*/ 807 w 1065"/>
                <a:gd name="T25" fmla="*/ 675 h 1676"/>
                <a:gd name="T26" fmla="*/ 798 w 1065"/>
                <a:gd name="T27" fmla="*/ 704 h 1676"/>
                <a:gd name="T28" fmla="*/ 760 w 1065"/>
                <a:gd name="T29" fmla="*/ 775 h 1676"/>
                <a:gd name="T30" fmla="*/ 779 w 1065"/>
                <a:gd name="T31" fmla="*/ 829 h 1676"/>
                <a:gd name="T32" fmla="*/ 904 w 1065"/>
                <a:gd name="T33" fmla="*/ 907 h 1676"/>
                <a:gd name="T34" fmla="*/ 1000 w 1065"/>
                <a:gd name="T35" fmla="*/ 1025 h 1676"/>
                <a:gd name="T36" fmla="*/ 1055 w 1065"/>
                <a:gd name="T37" fmla="*/ 1170 h 1676"/>
                <a:gd name="T38" fmla="*/ 1062 w 1065"/>
                <a:gd name="T39" fmla="*/ 1316 h 1676"/>
                <a:gd name="T40" fmla="*/ 1024 w 1065"/>
                <a:gd name="T41" fmla="*/ 1452 h 1676"/>
                <a:gd name="T42" fmla="*/ 946 w 1065"/>
                <a:gd name="T43" fmla="*/ 1565 h 1676"/>
                <a:gd name="T44" fmla="*/ 831 w 1065"/>
                <a:gd name="T45" fmla="*/ 1644 h 1676"/>
                <a:gd name="T46" fmla="*/ 717 w 1065"/>
                <a:gd name="T47" fmla="*/ 1674 h 1676"/>
                <a:gd name="T48" fmla="*/ 579 w 1065"/>
                <a:gd name="T49" fmla="*/ 1663 h 1676"/>
                <a:gd name="T50" fmla="*/ 442 w 1065"/>
                <a:gd name="T51" fmla="*/ 1601 h 1676"/>
                <a:gd name="T52" fmla="*/ 332 w 1065"/>
                <a:gd name="T53" fmla="*/ 1493 h 1676"/>
                <a:gd name="T54" fmla="*/ 260 w 1065"/>
                <a:gd name="T55" fmla="*/ 1352 h 1676"/>
                <a:gd name="T56" fmla="*/ 238 w 1065"/>
                <a:gd name="T57" fmla="*/ 1201 h 1676"/>
                <a:gd name="T58" fmla="*/ 263 w 1065"/>
                <a:gd name="T59" fmla="*/ 1058 h 1676"/>
                <a:gd name="T60" fmla="*/ 332 w 1065"/>
                <a:gd name="T61" fmla="*/ 935 h 1676"/>
                <a:gd name="T62" fmla="*/ 294 w 1065"/>
                <a:gd name="T63" fmla="*/ 923 h 1676"/>
                <a:gd name="T64" fmla="*/ 246 w 1065"/>
                <a:gd name="T65" fmla="*/ 899 h 1676"/>
                <a:gd name="T66" fmla="*/ 129 w 1065"/>
                <a:gd name="T67" fmla="*/ 808 h 1676"/>
                <a:gd name="T68" fmla="*/ 87 w 1065"/>
                <a:gd name="T69" fmla="*/ 825 h 1676"/>
                <a:gd name="T70" fmla="*/ 58 w 1065"/>
                <a:gd name="T71" fmla="*/ 818 h 1676"/>
                <a:gd name="T72" fmla="*/ 24 w 1065"/>
                <a:gd name="T73" fmla="*/ 781 h 1676"/>
                <a:gd name="T74" fmla="*/ 30 w 1065"/>
                <a:gd name="T75" fmla="*/ 708 h 1676"/>
                <a:gd name="T76" fmla="*/ 7 w 1065"/>
                <a:gd name="T77" fmla="*/ 561 h 1676"/>
                <a:gd name="T78" fmla="*/ 8 w 1065"/>
                <a:gd name="T79" fmla="*/ 396 h 1676"/>
                <a:gd name="T80" fmla="*/ 63 w 1065"/>
                <a:gd name="T81" fmla="*/ 255 h 1676"/>
                <a:gd name="T82" fmla="*/ 154 w 1065"/>
                <a:gd name="T83" fmla="*/ 151 h 1676"/>
                <a:gd name="T84" fmla="*/ 273 w 1065"/>
                <a:gd name="T85" fmla="*/ 89 h 1676"/>
                <a:gd name="T86" fmla="*/ 380 w 1065"/>
                <a:gd name="T87" fmla="*/ 46 h 1676"/>
                <a:gd name="T88" fmla="*/ 436 w 1065"/>
                <a:gd name="T89" fmla="*/ 2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5" h="1676">
                  <a:moveTo>
                    <a:pt x="452" y="0"/>
                  </a:moveTo>
                  <a:lnTo>
                    <a:pt x="469" y="2"/>
                  </a:lnTo>
                  <a:lnTo>
                    <a:pt x="485" y="8"/>
                  </a:lnTo>
                  <a:lnTo>
                    <a:pt x="498" y="19"/>
                  </a:lnTo>
                  <a:lnTo>
                    <a:pt x="508" y="33"/>
                  </a:lnTo>
                  <a:lnTo>
                    <a:pt x="515" y="47"/>
                  </a:lnTo>
                  <a:lnTo>
                    <a:pt x="517" y="61"/>
                  </a:lnTo>
                  <a:lnTo>
                    <a:pt x="517" y="77"/>
                  </a:lnTo>
                  <a:lnTo>
                    <a:pt x="513" y="92"/>
                  </a:lnTo>
                  <a:lnTo>
                    <a:pt x="561" y="112"/>
                  </a:lnTo>
                  <a:lnTo>
                    <a:pt x="606" y="137"/>
                  </a:lnTo>
                  <a:lnTo>
                    <a:pt x="649" y="168"/>
                  </a:lnTo>
                  <a:lnTo>
                    <a:pt x="689" y="204"/>
                  </a:lnTo>
                  <a:lnTo>
                    <a:pt x="691" y="205"/>
                  </a:lnTo>
                  <a:lnTo>
                    <a:pt x="692" y="206"/>
                  </a:lnTo>
                  <a:lnTo>
                    <a:pt x="696" y="210"/>
                  </a:lnTo>
                  <a:lnTo>
                    <a:pt x="700" y="214"/>
                  </a:lnTo>
                  <a:lnTo>
                    <a:pt x="718" y="237"/>
                  </a:lnTo>
                  <a:lnTo>
                    <a:pt x="737" y="260"/>
                  </a:lnTo>
                  <a:lnTo>
                    <a:pt x="744" y="269"/>
                  </a:lnTo>
                  <a:lnTo>
                    <a:pt x="749" y="278"/>
                  </a:lnTo>
                  <a:lnTo>
                    <a:pt x="769" y="312"/>
                  </a:lnTo>
                  <a:lnTo>
                    <a:pt x="787" y="347"/>
                  </a:lnTo>
                  <a:lnTo>
                    <a:pt x="796" y="370"/>
                  </a:lnTo>
                  <a:lnTo>
                    <a:pt x="805" y="395"/>
                  </a:lnTo>
                  <a:lnTo>
                    <a:pt x="805" y="397"/>
                  </a:lnTo>
                  <a:lnTo>
                    <a:pt x="806" y="398"/>
                  </a:lnTo>
                  <a:lnTo>
                    <a:pt x="806" y="399"/>
                  </a:lnTo>
                  <a:lnTo>
                    <a:pt x="806" y="400"/>
                  </a:lnTo>
                  <a:lnTo>
                    <a:pt x="820" y="454"/>
                  </a:lnTo>
                  <a:lnTo>
                    <a:pt x="827" y="509"/>
                  </a:lnTo>
                  <a:lnTo>
                    <a:pt x="827" y="564"/>
                  </a:lnTo>
                  <a:lnTo>
                    <a:pt x="821" y="618"/>
                  </a:lnTo>
                  <a:lnTo>
                    <a:pt x="821" y="620"/>
                  </a:lnTo>
                  <a:lnTo>
                    <a:pt x="821" y="621"/>
                  </a:lnTo>
                  <a:lnTo>
                    <a:pt x="821" y="624"/>
                  </a:lnTo>
                  <a:lnTo>
                    <a:pt x="820" y="628"/>
                  </a:lnTo>
                  <a:lnTo>
                    <a:pt x="809" y="671"/>
                  </a:lnTo>
                  <a:lnTo>
                    <a:pt x="807" y="675"/>
                  </a:lnTo>
                  <a:lnTo>
                    <a:pt x="806" y="679"/>
                  </a:lnTo>
                  <a:lnTo>
                    <a:pt x="806" y="681"/>
                  </a:lnTo>
                  <a:lnTo>
                    <a:pt x="798" y="704"/>
                  </a:lnTo>
                  <a:lnTo>
                    <a:pt x="788" y="727"/>
                  </a:lnTo>
                  <a:lnTo>
                    <a:pt x="781" y="740"/>
                  </a:lnTo>
                  <a:lnTo>
                    <a:pt x="760" y="775"/>
                  </a:lnTo>
                  <a:lnTo>
                    <a:pt x="755" y="784"/>
                  </a:lnTo>
                  <a:lnTo>
                    <a:pt x="734" y="813"/>
                  </a:lnTo>
                  <a:lnTo>
                    <a:pt x="779" y="829"/>
                  </a:lnTo>
                  <a:lnTo>
                    <a:pt x="823" y="850"/>
                  </a:lnTo>
                  <a:lnTo>
                    <a:pt x="865" y="876"/>
                  </a:lnTo>
                  <a:lnTo>
                    <a:pt x="904" y="907"/>
                  </a:lnTo>
                  <a:lnTo>
                    <a:pt x="939" y="942"/>
                  </a:lnTo>
                  <a:lnTo>
                    <a:pt x="971" y="982"/>
                  </a:lnTo>
                  <a:lnTo>
                    <a:pt x="1000" y="1025"/>
                  </a:lnTo>
                  <a:lnTo>
                    <a:pt x="1024" y="1072"/>
                  </a:lnTo>
                  <a:lnTo>
                    <a:pt x="1043" y="1121"/>
                  </a:lnTo>
                  <a:lnTo>
                    <a:pt x="1055" y="1170"/>
                  </a:lnTo>
                  <a:lnTo>
                    <a:pt x="1063" y="1218"/>
                  </a:lnTo>
                  <a:lnTo>
                    <a:pt x="1065" y="1268"/>
                  </a:lnTo>
                  <a:lnTo>
                    <a:pt x="1062" y="1316"/>
                  </a:lnTo>
                  <a:lnTo>
                    <a:pt x="1054" y="1363"/>
                  </a:lnTo>
                  <a:lnTo>
                    <a:pt x="1042" y="1408"/>
                  </a:lnTo>
                  <a:lnTo>
                    <a:pt x="1024" y="1452"/>
                  </a:lnTo>
                  <a:lnTo>
                    <a:pt x="1002" y="1492"/>
                  </a:lnTo>
                  <a:lnTo>
                    <a:pt x="976" y="1530"/>
                  </a:lnTo>
                  <a:lnTo>
                    <a:pt x="946" y="1565"/>
                  </a:lnTo>
                  <a:lnTo>
                    <a:pt x="911" y="1596"/>
                  </a:lnTo>
                  <a:lnTo>
                    <a:pt x="872" y="1622"/>
                  </a:lnTo>
                  <a:lnTo>
                    <a:pt x="831" y="1644"/>
                  </a:lnTo>
                  <a:lnTo>
                    <a:pt x="794" y="1658"/>
                  </a:lnTo>
                  <a:lnTo>
                    <a:pt x="756" y="1668"/>
                  </a:lnTo>
                  <a:lnTo>
                    <a:pt x="717" y="1674"/>
                  </a:lnTo>
                  <a:lnTo>
                    <a:pt x="679" y="1676"/>
                  </a:lnTo>
                  <a:lnTo>
                    <a:pt x="628" y="1673"/>
                  </a:lnTo>
                  <a:lnTo>
                    <a:pt x="579" y="1663"/>
                  </a:lnTo>
                  <a:lnTo>
                    <a:pt x="531" y="1649"/>
                  </a:lnTo>
                  <a:lnTo>
                    <a:pt x="485" y="1628"/>
                  </a:lnTo>
                  <a:lnTo>
                    <a:pt x="442" y="1601"/>
                  </a:lnTo>
                  <a:lnTo>
                    <a:pt x="402" y="1569"/>
                  </a:lnTo>
                  <a:lnTo>
                    <a:pt x="365" y="1534"/>
                  </a:lnTo>
                  <a:lnTo>
                    <a:pt x="332" y="1493"/>
                  </a:lnTo>
                  <a:lnTo>
                    <a:pt x="303" y="1449"/>
                  </a:lnTo>
                  <a:lnTo>
                    <a:pt x="278" y="1401"/>
                  </a:lnTo>
                  <a:lnTo>
                    <a:pt x="260" y="1352"/>
                  </a:lnTo>
                  <a:lnTo>
                    <a:pt x="246" y="1301"/>
                  </a:lnTo>
                  <a:lnTo>
                    <a:pt x="239" y="1250"/>
                  </a:lnTo>
                  <a:lnTo>
                    <a:pt x="238" y="1201"/>
                  </a:lnTo>
                  <a:lnTo>
                    <a:pt x="241" y="1151"/>
                  </a:lnTo>
                  <a:lnTo>
                    <a:pt x="250" y="1104"/>
                  </a:lnTo>
                  <a:lnTo>
                    <a:pt x="263" y="1058"/>
                  </a:lnTo>
                  <a:lnTo>
                    <a:pt x="282" y="1014"/>
                  </a:lnTo>
                  <a:lnTo>
                    <a:pt x="305" y="973"/>
                  </a:lnTo>
                  <a:lnTo>
                    <a:pt x="332" y="935"/>
                  </a:lnTo>
                  <a:lnTo>
                    <a:pt x="299" y="924"/>
                  </a:lnTo>
                  <a:lnTo>
                    <a:pt x="297" y="924"/>
                  </a:lnTo>
                  <a:lnTo>
                    <a:pt x="294" y="923"/>
                  </a:lnTo>
                  <a:lnTo>
                    <a:pt x="292" y="921"/>
                  </a:lnTo>
                  <a:lnTo>
                    <a:pt x="290" y="920"/>
                  </a:lnTo>
                  <a:lnTo>
                    <a:pt x="246" y="899"/>
                  </a:lnTo>
                  <a:lnTo>
                    <a:pt x="205" y="874"/>
                  </a:lnTo>
                  <a:lnTo>
                    <a:pt x="165" y="843"/>
                  </a:lnTo>
                  <a:lnTo>
                    <a:pt x="129" y="808"/>
                  </a:lnTo>
                  <a:lnTo>
                    <a:pt x="117" y="817"/>
                  </a:lnTo>
                  <a:lnTo>
                    <a:pt x="102" y="822"/>
                  </a:lnTo>
                  <a:lnTo>
                    <a:pt x="87" y="825"/>
                  </a:lnTo>
                  <a:lnTo>
                    <a:pt x="81" y="825"/>
                  </a:lnTo>
                  <a:lnTo>
                    <a:pt x="75" y="824"/>
                  </a:lnTo>
                  <a:lnTo>
                    <a:pt x="58" y="818"/>
                  </a:lnTo>
                  <a:lnTo>
                    <a:pt x="44" y="809"/>
                  </a:lnTo>
                  <a:lnTo>
                    <a:pt x="32" y="796"/>
                  </a:lnTo>
                  <a:lnTo>
                    <a:pt x="24" y="781"/>
                  </a:lnTo>
                  <a:lnTo>
                    <a:pt x="21" y="764"/>
                  </a:lnTo>
                  <a:lnTo>
                    <a:pt x="22" y="747"/>
                  </a:lnTo>
                  <a:lnTo>
                    <a:pt x="30" y="708"/>
                  </a:lnTo>
                  <a:lnTo>
                    <a:pt x="39" y="670"/>
                  </a:lnTo>
                  <a:lnTo>
                    <a:pt x="20" y="616"/>
                  </a:lnTo>
                  <a:lnTo>
                    <a:pt x="7" y="561"/>
                  </a:lnTo>
                  <a:lnTo>
                    <a:pt x="0" y="506"/>
                  </a:lnTo>
                  <a:lnTo>
                    <a:pt x="1" y="451"/>
                  </a:lnTo>
                  <a:lnTo>
                    <a:pt x="8" y="396"/>
                  </a:lnTo>
                  <a:lnTo>
                    <a:pt x="22" y="343"/>
                  </a:lnTo>
                  <a:lnTo>
                    <a:pt x="40" y="298"/>
                  </a:lnTo>
                  <a:lnTo>
                    <a:pt x="63" y="255"/>
                  </a:lnTo>
                  <a:lnTo>
                    <a:pt x="89" y="216"/>
                  </a:lnTo>
                  <a:lnTo>
                    <a:pt x="120" y="182"/>
                  </a:lnTo>
                  <a:lnTo>
                    <a:pt x="154" y="151"/>
                  </a:lnTo>
                  <a:lnTo>
                    <a:pt x="193" y="125"/>
                  </a:lnTo>
                  <a:lnTo>
                    <a:pt x="234" y="103"/>
                  </a:lnTo>
                  <a:lnTo>
                    <a:pt x="273" y="89"/>
                  </a:lnTo>
                  <a:lnTo>
                    <a:pt x="314" y="79"/>
                  </a:lnTo>
                  <a:lnTo>
                    <a:pt x="354" y="73"/>
                  </a:lnTo>
                  <a:lnTo>
                    <a:pt x="380" y="46"/>
                  </a:lnTo>
                  <a:lnTo>
                    <a:pt x="405" y="18"/>
                  </a:lnTo>
                  <a:lnTo>
                    <a:pt x="419" y="8"/>
                  </a:lnTo>
                  <a:lnTo>
                    <a:pt x="436" y="2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42"/>
            <p:cNvSpPr>
              <a:spLocks/>
            </p:cNvSpPr>
            <p:nvPr/>
          </p:nvSpPr>
          <p:spPr bwMode="auto">
            <a:xfrm>
              <a:off x="7680326" y="3663950"/>
              <a:ext cx="26988" cy="47625"/>
            </a:xfrm>
            <a:custGeom>
              <a:avLst/>
              <a:gdLst>
                <a:gd name="T0" fmla="*/ 59 w 185"/>
                <a:gd name="T1" fmla="*/ 0 h 322"/>
                <a:gd name="T2" fmla="*/ 77 w 185"/>
                <a:gd name="T3" fmla="*/ 0 h 322"/>
                <a:gd name="T4" fmla="*/ 93 w 185"/>
                <a:gd name="T5" fmla="*/ 6 h 322"/>
                <a:gd name="T6" fmla="*/ 108 w 185"/>
                <a:gd name="T7" fmla="*/ 15 h 322"/>
                <a:gd name="T8" fmla="*/ 119 w 185"/>
                <a:gd name="T9" fmla="*/ 27 h 322"/>
                <a:gd name="T10" fmla="*/ 127 w 185"/>
                <a:gd name="T11" fmla="*/ 43 h 322"/>
                <a:gd name="T12" fmla="*/ 149 w 185"/>
                <a:gd name="T13" fmla="*/ 108 h 322"/>
                <a:gd name="T14" fmla="*/ 168 w 185"/>
                <a:gd name="T15" fmla="*/ 175 h 322"/>
                <a:gd name="T16" fmla="*/ 184 w 185"/>
                <a:gd name="T17" fmla="*/ 242 h 322"/>
                <a:gd name="T18" fmla="*/ 185 w 185"/>
                <a:gd name="T19" fmla="*/ 260 h 322"/>
                <a:gd name="T20" fmla="*/ 181 w 185"/>
                <a:gd name="T21" fmla="*/ 277 h 322"/>
                <a:gd name="T22" fmla="*/ 175 w 185"/>
                <a:gd name="T23" fmla="*/ 292 h 322"/>
                <a:gd name="T24" fmla="*/ 163 w 185"/>
                <a:gd name="T25" fmla="*/ 304 h 322"/>
                <a:gd name="T26" fmla="*/ 149 w 185"/>
                <a:gd name="T27" fmla="*/ 314 h 322"/>
                <a:gd name="T28" fmla="*/ 132 w 185"/>
                <a:gd name="T29" fmla="*/ 321 h 322"/>
                <a:gd name="T30" fmla="*/ 126 w 185"/>
                <a:gd name="T31" fmla="*/ 321 h 322"/>
                <a:gd name="T32" fmla="*/ 119 w 185"/>
                <a:gd name="T33" fmla="*/ 322 h 322"/>
                <a:gd name="T34" fmla="*/ 101 w 185"/>
                <a:gd name="T35" fmla="*/ 318 h 322"/>
                <a:gd name="T36" fmla="*/ 85 w 185"/>
                <a:gd name="T37" fmla="*/ 312 h 322"/>
                <a:gd name="T38" fmla="*/ 71 w 185"/>
                <a:gd name="T39" fmla="*/ 301 h 322"/>
                <a:gd name="T40" fmla="*/ 60 w 185"/>
                <a:gd name="T41" fmla="*/ 286 h 322"/>
                <a:gd name="T42" fmla="*/ 55 w 185"/>
                <a:gd name="T43" fmla="*/ 269 h 322"/>
                <a:gd name="T44" fmla="*/ 41 w 185"/>
                <a:gd name="T45" fmla="*/ 207 h 322"/>
                <a:gd name="T46" fmla="*/ 23 w 185"/>
                <a:gd name="T47" fmla="*/ 148 h 322"/>
                <a:gd name="T48" fmla="*/ 3 w 185"/>
                <a:gd name="T49" fmla="*/ 88 h 322"/>
                <a:gd name="T50" fmla="*/ 0 w 185"/>
                <a:gd name="T51" fmla="*/ 72 h 322"/>
                <a:gd name="T52" fmla="*/ 0 w 185"/>
                <a:gd name="T53" fmla="*/ 54 h 322"/>
                <a:gd name="T54" fmla="*/ 5 w 185"/>
                <a:gd name="T55" fmla="*/ 39 h 322"/>
                <a:gd name="T56" fmla="*/ 14 w 185"/>
                <a:gd name="T57" fmla="*/ 24 h 322"/>
                <a:gd name="T58" fmla="*/ 26 w 185"/>
                <a:gd name="T59" fmla="*/ 13 h 322"/>
                <a:gd name="T60" fmla="*/ 43 w 185"/>
                <a:gd name="T61" fmla="*/ 4 h 322"/>
                <a:gd name="T62" fmla="*/ 59 w 185"/>
                <a:gd name="T6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" h="322">
                  <a:moveTo>
                    <a:pt x="59" y="0"/>
                  </a:moveTo>
                  <a:lnTo>
                    <a:pt x="77" y="0"/>
                  </a:lnTo>
                  <a:lnTo>
                    <a:pt x="93" y="6"/>
                  </a:lnTo>
                  <a:lnTo>
                    <a:pt x="108" y="15"/>
                  </a:lnTo>
                  <a:lnTo>
                    <a:pt x="119" y="27"/>
                  </a:lnTo>
                  <a:lnTo>
                    <a:pt x="127" y="43"/>
                  </a:lnTo>
                  <a:lnTo>
                    <a:pt x="149" y="108"/>
                  </a:lnTo>
                  <a:lnTo>
                    <a:pt x="168" y="175"/>
                  </a:lnTo>
                  <a:lnTo>
                    <a:pt x="184" y="242"/>
                  </a:lnTo>
                  <a:lnTo>
                    <a:pt x="185" y="260"/>
                  </a:lnTo>
                  <a:lnTo>
                    <a:pt x="181" y="277"/>
                  </a:lnTo>
                  <a:lnTo>
                    <a:pt x="175" y="292"/>
                  </a:lnTo>
                  <a:lnTo>
                    <a:pt x="163" y="304"/>
                  </a:lnTo>
                  <a:lnTo>
                    <a:pt x="149" y="314"/>
                  </a:lnTo>
                  <a:lnTo>
                    <a:pt x="132" y="321"/>
                  </a:lnTo>
                  <a:lnTo>
                    <a:pt x="126" y="321"/>
                  </a:lnTo>
                  <a:lnTo>
                    <a:pt x="119" y="322"/>
                  </a:lnTo>
                  <a:lnTo>
                    <a:pt x="101" y="318"/>
                  </a:lnTo>
                  <a:lnTo>
                    <a:pt x="85" y="312"/>
                  </a:lnTo>
                  <a:lnTo>
                    <a:pt x="71" y="301"/>
                  </a:lnTo>
                  <a:lnTo>
                    <a:pt x="60" y="286"/>
                  </a:lnTo>
                  <a:lnTo>
                    <a:pt x="55" y="269"/>
                  </a:lnTo>
                  <a:lnTo>
                    <a:pt x="41" y="207"/>
                  </a:lnTo>
                  <a:lnTo>
                    <a:pt x="23" y="148"/>
                  </a:lnTo>
                  <a:lnTo>
                    <a:pt x="3" y="88"/>
                  </a:lnTo>
                  <a:lnTo>
                    <a:pt x="0" y="72"/>
                  </a:lnTo>
                  <a:lnTo>
                    <a:pt x="0" y="54"/>
                  </a:lnTo>
                  <a:lnTo>
                    <a:pt x="5" y="39"/>
                  </a:lnTo>
                  <a:lnTo>
                    <a:pt x="14" y="24"/>
                  </a:lnTo>
                  <a:lnTo>
                    <a:pt x="26" y="13"/>
                  </a:lnTo>
                  <a:lnTo>
                    <a:pt x="43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43"/>
            <p:cNvSpPr>
              <a:spLocks/>
            </p:cNvSpPr>
            <p:nvPr/>
          </p:nvSpPr>
          <p:spPr bwMode="auto">
            <a:xfrm>
              <a:off x="7612063" y="3576638"/>
              <a:ext cx="39688" cy="36513"/>
            </a:xfrm>
            <a:custGeom>
              <a:avLst/>
              <a:gdLst>
                <a:gd name="T0" fmla="*/ 70 w 284"/>
                <a:gd name="T1" fmla="*/ 0 h 256"/>
                <a:gd name="T2" fmla="*/ 86 w 284"/>
                <a:gd name="T3" fmla="*/ 3 h 256"/>
                <a:gd name="T4" fmla="*/ 103 w 284"/>
                <a:gd name="T5" fmla="*/ 12 h 256"/>
                <a:gd name="T6" fmla="*/ 158 w 284"/>
                <a:gd name="T7" fmla="*/ 53 h 256"/>
                <a:gd name="T8" fmla="*/ 212 w 284"/>
                <a:gd name="T9" fmla="*/ 95 h 256"/>
                <a:gd name="T10" fmla="*/ 264 w 284"/>
                <a:gd name="T11" fmla="*/ 142 h 256"/>
                <a:gd name="T12" fmla="*/ 275 w 284"/>
                <a:gd name="T13" fmla="*/ 155 h 256"/>
                <a:gd name="T14" fmla="*/ 281 w 284"/>
                <a:gd name="T15" fmla="*/ 171 h 256"/>
                <a:gd name="T16" fmla="*/ 284 w 284"/>
                <a:gd name="T17" fmla="*/ 188 h 256"/>
                <a:gd name="T18" fmla="*/ 282 w 284"/>
                <a:gd name="T19" fmla="*/ 204 h 256"/>
                <a:gd name="T20" fmla="*/ 277 w 284"/>
                <a:gd name="T21" fmla="*/ 221 h 256"/>
                <a:gd name="T22" fmla="*/ 266 w 284"/>
                <a:gd name="T23" fmla="*/ 235 h 256"/>
                <a:gd name="T24" fmla="*/ 251 w 284"/>
                <a:gd name="T25" fmla="*/ 246 h 256"/>
                <a:gd name="T26" fmla="*/ 235 w 284"/>
                <a:gd name="T27" fmla="*/ 254 h 256"/>
                <a:gd name="T28" fmla="*/ 218 w 284"/>
                <a:gd name="T29" fmla="*/ 256 h 256"/>
                <a:gd name="T30" fmla="*/ 202 w 284"/>
                <a:gd name="T31" fmla="*/ 254 h 256"/>
                <a:gd name="T32" fmla="*/ 187 w 284"/>
                <a:gd name="T33" fmla="*/ 247 h 256"/>
                <a:gd name="T34" fmla="*/ 172 w 284"/>
                <a:gd name="T35" fmla="*/ 237 h 256"/>
                <a:gd name="T36" fmla="*/ 126 w 284"/>
                <a:gd name="T37" fmla="*/ 196 h 256"/>
                <a:gd name="T38" fmla="*/ 78 w 284"/>
                <a:gd name="T39" fmla="*/ 157 h 256"/>
                <a:gd name="T40" fmla="*/ 27 w 284"/>
                <a:gd name="T41" fmla="*/ 120 h 256"/>
                <a:gd name="T42" fmla="*/ 15 w 284"/>
                <a:gd name="T43" fmla="*/ 108 h 256"/>
                <a:gd name="T44" fmla="*/ 5 w 284"/>
                <a:gd name="T45" fmla="*/ 93 h 256"/>
                <a:gd name="T46" fmla="*/ 1 w 284"/>
                <a:gd name="T47" fmla="*/ 78 h 256"/>
                <a:gd name="T48" fmla="*/ 0 w 284"/>
                <a:gd name="T49" fmla="*/ 60 h 256"/>
                <a:gd name="T50" fmla="*/ 3 w 284"/>
                <a:gd name="T51" fmla="*/ 44 h 256"/>
                <a:gd name="T52" fmla="*/ 11 w 284"/>
                <a:gd name="T53" fmla="*/ 28 h 256"/>
                <a:gd name="T54" fmla="*/ 23 w 284"/>
                <a:gd name="T55" fmla="*/ 15 h 256"/>
                <a:gd name="T56" fmla="*/ 37 w 284"/>
                <a:gd name="T57" fmla="*/ 6 h 256"/>
                <a:gd name="T58" fmla="*/ 53 w 284"/>
                <a:gd name="T59" fmla="*/ 1 h 256"/>
                <a:gd name="T60" fmla="*/ 70 w 284"/>
                <a:gd name="T6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4" h="256">
                  <a:moveTo>
                    <a:pt x="70" y="0"/>
                  </a:moveTo>
                  <a:lnTo>
                    <a:pt x="86" y="3"/>
                  </a:lnTo>
                  <a:lnTo>
                    <a:pt x="103" y="12"/>
                  </a:lnTo>
                  <a:lnTo>
                    <a:pt x="158" y="53"/>
                  </a:lnTo>
                  <a:lnTo>
                    <a:pt x="212" y="95"/>
                  </a:lnTo>
                  <a:lnTo>
                    <a:pt x="264" y="142"/>
                  </a:lnTo>
                  <a:lnTo>
                    <a:pt x="275" y="155"/>
                  </a:lnTo>
                  <a:lnTo>
                    <a:pt x="281" y="171"/>
                  </a:lnTo>
                  <a:lnTo>
                    <a:pt x="284" y="188"/>
                  </a:lnTo>
                  <a:lnTo>
                    <a:pt x="282" y="204"/>
                  </a:lnTo>
                  <a:lnTo>
                    <a:pt x="277" y="221"/>
                  </a:lnTo>
                  <a:lnTo>
                    <a:pt x="266" y="235"/>
                  </a:lnTo>
                  <a:lnTo>
                    <a:pt x="251" y="246"/>
                  </a:lnTo>
                  <a:lnTo>
                    <a:pt x="235" y="254"/>
                  </a:lnTo>
                  <a:lnTo>
                    <a:pt x="218" y="256"/>
                  </a:lnTo>
                  <a:lnTo>
                    <a:pt x="202" y="254"/>
                  </a:lnTo>
                  <a:lnTo>
                    <a:pt x="187" y="247"/>
                  </a:lnTo>
                  <a:lnTo>
                    <a:pt x="172" y="237"/>
                  </a:lnTo>
                  <a:lnTo>
                    <a:pt x="126" y="196"/>
                  </a:lnTo>
                  <a:lnTo>
                    <a:pt x="78" y="157"/>
                  </a:lnTo>
                  <a:lnTo>
                    <a:pt x="27" y="120"/>
                  </a:lnTo>
                  <a:lnTo>
                    <a:pt x="15" y="108"/>
                  </a:lnTo>
                  <a:lnTo>
                    <a:pt x="5" y="93"/>
                  </a:lnTo>
                  <a:lnTo>
                    <a:pt x="1" y="78"/>
                  </a:lnTo>
                  <a:lnTo>
                    <a:pt x="0" y="60"/>
                  </a:lnTo>
                  <a:lnTo>
                    <a:pt x="3" y="44"/>
                  </a:lnTo>
                  <a:lnTo>
                    <a:pt x="11" y="28"/>
                  </a:lnTo>
                  <a:lnTo>
                    <a:pt x="23" y="15"/>
                  </a:lnTo>
                  <a:lnTo>
                    <a:pt x="37" y="6"/>
                  </a:lnTo>
                  <a:lnTo>
                    <a:pt x="53" y="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44"/>
            <p:cNvSpPr>
              <a:spLocks/>
            </p:cNvSpPr>
            <p:nvPr/>
          </p:nvSpPr>
          <p:spPr bwMode="auto">
            <a:xfrm>
              <a:off x="7397751" y="3563938"/>
              <a:ext cx="42863" cy="33338"/>
            </a:xfrm>
            <a:custGeom>
              <a:avLst/>
              <a:gdLst>
                <a:gd name="T0" fmla="*/ 238 w 299"/>
                <a:gd name="T1" fmla="*/ 0 h 233"/>
                <a:gd name="T2" fmla="*/ 254 w 299"/>
                <a:gd name="T3" fmla="*/ 2 h 233"/>
                <a:gd name="T4" fmla="*/ 270 w 299"/>
                <a:gd name="T5" fmla="*/ 10 h 233"/>
                <a:gd name="T6" fmla="*/ 283 w 299"/>
                <a:gd name="T7" fmla="*/ 21 h 233"/>
                <a:gd name="T8" fmla="*/ 293 w 299"/>
                <a:gd name="T9" fmla="*/ 35 h 233"/>
                <a:gd name="T10" fmla="*/ 298 w 299"/>
                <a:gd name="T11" fmla="*/ 52 h 233"/>
                <a:gd name="T12" fmla="*/ 299 w 299"/>
                <a:gd name="T13" fmla="*/ 69 h 233"/>
                <a:gd name="T14" fmla="*/ 297 w 299"/>
                <a:gd name="T15" fmla="*/ 85 h 233"/>
                <a:gd name="T16" fmla="*/ 289 w 299"/>
                <a:gd name="T17" fmla="*/ 101 h 233"/>
                <a:gd name="T18" fmla="*/ 278 w 299"/>
                <a:gd name="T19" fmla="*/ 114 h 233"/>
                <a:gd name="T20" fmla="*/ 264 w 299"/>
                <a:gd name="T21" fmla="*/ 124 h 233"/>
                <a:gd name="T22" fmla="*/ 209 w 299"/>
                <a:gd name="T23" fmla="*/ 154 h 233"/>
                <a:gd name="T24" fmla="*/ 155 w 299"/>
                <a:gd name="T25" fmla="*/ 186 h 233"/>
                <a:gd name="T26" fmla="*/ 104 w 299"/>
                <a:gd name="T27" fmla="*/ 221 h 233"/>
                <a:gd name="T28" fmla="*/ 91 w 299"/>
                <a:gd name="T29" fmla="*/ 227 h 233"/>
                <a:gd name="T30" fmla="*/ 79 w 299"/>
                <a:gd name="T31" fmla="*/ 232 h 233"/>
                <a:gd name="T32" fmla="*/ 66 w 299"/>
                <a:gd name="T33" fmla="*/ 233 h 233"/>
                <a:gd name="T34" fmla="*/ 51 w 299"/>
                <a:gd name="T35" fmla="*/ 232 h 233"/>
                <a:gd name="T36" fmla="*/ 36 w 299"/>
                <a:gd name="T37" fmla="*/ 226 h 233"/>
                <a:gd name="T38" fmla="*/ 23 w 299"/>
                <a:gd name="T39" fmla="*/ 217 h 233"/>
                <a:gd name="T40" fmla="*/ 12 w 299"/>
                <a:gd name="T41" fmla="*/ 205 h 233"/>
                <a:gd name="T42" fmla="*/ 3 w 299"/>
                <a:gd name="T43" fmla="*/ 190 h 233"/>
                <a:gd name="T44" fmla="*/ 0 w 299"/>
                <a:gd name="T45" fmla="*/ 173 h 233"/>
                <a:gd name="T46" fmla="*/ 0 w 299"/>
                <a:gd name="T47" fmla="*/ 157 h 233"/>
                <a:gd name="T48" fmla="*/ 6 w 299"/>
                <a:gd name="T49" fmla="*/ 140 h 233"/>
                <a:gd name="T50" fmla="*/ 14 w 299"/>
                <a:gd name="T51" fmla="*/ 126 h 233"/>
                <a:gd name="T52" fmla="*/ 28 w 299"/>
                <a:gd name="T53" fmla="*/ 114 h 233"/>
                <a:gd name="T54" fmla="*/ 85 w 299"/>
                <a:gd name="T55" fmla="*/ 74 h 233"/>
                <a:gd name="T56" fmla="*/ 143 w 299"/>
                <a:gd name="T57" fmla="*/ 39 h 233"/>
                <a:gd name="T58" fmla="*/ 204 w 299"/>
                <a:gd name="T59" fmla="*/ 6 h 233"/>
                <a:gd name="T60" fmla="*/ 220 w 299"/>
                <a:gd name="T61" fmla="*/ 1 h 233"/>
                <a:gd name="T62" fmla="*/ 238 w 299"/>
                <a:gd name="T6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9" h="233">
                  <a:moveTo>
                    <a:pt x="238" y="0"/>
                  </a:moveTo>
                  <a:lnTo>
                    <a:pt x="254" y="2"/>
                  </a:lnTo>
                  <a:lnTo>
                    <a:pt x="270" y="10"/>
                  </a:lnTo>
                  <a:lnTo>
                    <a:pt x="283" y="21"/>
                  </a:lnTo>
                  <a:lnTo>
                    <a:pt x="293" y="35"/>
                  </a:lnTo>
                  <a:lnTo>
                    <a:pt x="298" y="52"/>
                  </a:lnTo>
                  <a:lnTo>
                    <a:pt x="299" y="69"/>
                  </a:lnTo>
                  <a:lnTo>
                    <a:pt x="297" y="85"/>
                  </a:lnTo>
                  <a:lnTo>
                    <a:pt x="289" y="101"/>
                  </a:lnTo>
                  <a:lnTo>
                    <a:pt x="278" y="114"/>
                  </a:lnTo>
                  <a:lnTo>
                    <a:pt x="264" y="124"/>
                  </a:lnTo>
                  <a:lnTo>
                    <a:pt x="209" y="154"/>
                  </a:lnTo>
                  <a:lnTo>
                    <a:pt x="155" y="186"/>
                  </a:lnTo>
                  <a:lnTo>
                    <a:pt x="104" y="221"/>
                  </a:lnTo>
                  <a:lnTo>
                    <a:pt x="91" y="227"/>
                  </a:lnTo>
                  <a:lnTo>
                    <a:pt x="79" y="232"/>
                  </a:lnTo>
                  <a:lnTo>
                    <a:pt x="66" y="233"/>
                  </a:lnTo>
                  <a:lnTo>
                    <a:pt x="51" y="232"/>
                  </a:lnTo>
                  <a:lnTo>
                    <a:pt x="36" y="226"/>
                  </a:lnTo>
                  <a:lnTo>
                    <a:pt x="23" y="217"/>
                  </a:lnTo>
                  <a:lnTo>
                    <a:pt x="12" y="205"/>
                  </a:lnTo>
                  <a:lnTo>
                    <a:pt x="3" y="190"/>
                  </a:lnTo>
                  <a:lnTo>
                    <a:pt x="0" y="173"/>
                  </a:lnTo>
                  <a:lnTo>
                    <a:pt x="0" y="157"/>
                  </a:lnTo>
                  <a:lnTo>
                    <a:pt x="6" y="140"/>
                  </a:lnTo>
                  <a:lnTo>
                    <a:pt x="14" y="126"/>
                  </a:lnTo>
                  <a:lnTo>
                    <a:pt x="28" y="114"/>
                  </a:lnTo>
                  <a:lnTo>
                    <a:pt x="85" y="74"/>
                  </a:lnTo>
                  <a:lnTo>
                    <a:pt x="143" y="39"/>
                  </a:lnTo>
                  <a:lnTo>
                    <a:pt x="204" y="6"/>
                  </a:lnTo>
                  <a:lnTo>
                    <a:pt x="220" y="1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45"/>
            <p:cNvSpPr>
              <a:spLocks/>
            </p:cNvSpPr>
            <p:nvPr/>
          </p:nvSpPr>
          <p:spPr bwMode="auto">
            <a:xfrm>
              <a:off x="7559676" y="3551238"/>
              <a:ext cx="46038" cy="30163"/>
            </a:xfrm>
            <a:custGeom>
              <a:avLst/>
              <a:gdLst>
                <a:gd name="T0" fmla="*/ 69 w 315"/>
                <a:gd name="T1" fmla="*/ 0 h 205"/>
                <a:gd name="T2" fmla="*/ 86 w 315"/>
                <a:gd name="T3" fmla="*/ 3 h 205"/>
                <a:gd name="T4" fmla="*/ 151 w 315"/>
                <a:gd name="T5" fmla="*/ 25 h 205"/>
                <a:gd name="T6" fmla="*/ 215 w 315"/>
                <a:gd name="T7" fmla="*/ 51 h 205"/>
                <a:gd name="T8" fmla="*/ 278 w 315"/>
                <a:gd name="T9" fmla="*/ 79 h 205"/>
                <a:gd name="T10" fmla="*/ 293 w 315"/>
                <a:gd name="T11" fmla="*/ 89 h 205"/>
                <a:gd name="T12" fmla="*/ 304 w 315"/>
                <a:gd name="T13" fmla="*/ 102 h 205"/>
                <a:gd name="T14" fmla="*/ 312 w 315"/>
                <a:gd name="T15" fmla="*/ 117 h 205"/>
                <a:gd name="T16" fmla="*/ 315 w 315"/>
                <a:gd name="T17" fmla="*/ 133 h 205"/>
                <a:gd name="T18" fmla="*/ 314 w 315"/>
                <a:gd name="T19" fmla="*/ 151 h 205"/>
                <a:gd name="T20" fmla="*/ 308 w 315"/>
                <a:gd name="T21" fmla="*/ 167 h 205"/>
                <a:gd name="T22" fmla="*/ 299 w 315"/>
                <a:gd name="T23" fmla="*/ 183 h 205"/>
                <a:gd name="T24" fmla="*/ 284 w 315"/>
                <a:gd name="T25" fmla="*/ 195 h 205"/>
                <a:gd name="T26" fmla="*/ 268 w 315"/>
                <a:gd name="T27" fmla="*/ 203 h 205"/>
                <a:gd name="T28" fmla="*/ 249 w 315"/>
                <a:gd name="T29" fmla="*/ 205 h 205"/>
                <a:gd name="T30" fmla="*/ 235 w 315"/>
                <a:gd name="T31" fmla="*/ 203 h 205"/>
                <a:gd name="T32" fmla="*/ 220 w 315"/>
                <a:gd name="T33" fmla="*/ 198 h 205"/>
                <a:gd name="T34" fmla="*/ 163 w 315"/>
                <a:gd name="T35" fmla="*/ 172 h 205"/>
                <a:gd name="T36" fmla="*/ 106 w 315"/>
                <a:gd name="T37" fmla="*/ 150 h 205"/>
                <a:gd name="T38" fmla="*/ 47 w 315"/>
                <a:gd name="T39" fmla="*/ 130 h 205"/>
                <a:gd name="T40" fmla="*/ 30 w 315"/>
                <a:gd name="T41" fmla="*/ 122 h 205"/>
                <a:gd name="T42" fmla="*/ 18 w 315"/>
                <a:gd name="T43" fmla="*/ 111 h 205"/>
                <a:gd name="T44" fmla="*/ 8 w 315"/>
                <a:gd name="T45" fmla="*/ 97 h 205"/>
                <a:gd name="T46" fmla="*/ 2 w 315"/>
                <a:gd name="T47" fmla="*/ 82 h 205"/>
                <a:gd name="T48" fmla="*/ 0 w 315"/>
                <a:gd name="T49" fmla="*/ 65 h 205"/>
                <a:gd name="T50" fmla="*/ 4 w 315"/>
                <a:gd name="T51" fmla="*/ 47 h 205"/>
                <a:gd name="T52" fmla="*/ 10 w 315"/>
                <a:gd name="T53" fmla="*/ 31 h 205"/>
                <a:gd name="T54" fmla="*/ 21 w 315"/>
                <a:gd name="T55" fmla="*/ 18 h 205"/>
                <a:gd name="T56" fmla="*/ 36 w 315"/>
                <a:gd name="T57" fmla="*/ 8 h 205"/>
                <a:gd name="T58" fmla="*/ 51 w 315"/>
                <a:gd name="T59" fmla="*/ 2 h 205"/>
                <a:gd name="T60" fmla="*/ 69 w 315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5" h="205">
                  <a:moveTo>
                    <a:pt x="69" y="0"/>
                  </a:moveTo>
                  <a:lnTo>
                    <a:pt x="86" y="3"/>
                  </a:lnTo>
                  <a:lnTo>
                    <a:pt x="151" y="25"/>
                  </a:lnTo>
                  <a:lnTo>
                    <a:pt x="215" y="51"/>
                  </a:lnTo>
                  <a:lnTo>
                    <a:pt x="278" y="79"/>
                  </a:lnTo>
                  <a:lnTo>
                    <a:pt x="293" y="89"/>
                  </a:lnTo>
                  <a:lnTo>
                    <a:pt x="304" y="102"/>
                  </a:lnTo>
                  <a:lnTo>
                    <a:pt x="312" y="117"/>
                  </a:lnTo>
                  <a:lnTo>
                    <a:pt x="315" y="133"/>
                  </a:lnTo>
                  <a:lnTo>
                    <a:pt x="314" y="151"/>
                  </a:lnTo>
                  <a:lnTo>
                    <a:pt x="308" y="167"/>
                  </a:lnTo>
                  <a:lnTo>
                    <a:pt x="299" y="183"/>
                  </a:lnTo>
                  <a:lnTo>
                    <a:pt x="284" y="195"/>
                  </a:lnTo>
                  <a:lnTo>
                    <a:pt x="268" y="203"/>
                  </a:lnTo>
                  <a:lnTo>
                    <a:pt x="249" y="205"/>
                  </a:lnTo>
                  <a:lnTo>
                    <a:pt x="235" y="203"/>
                  </a:lnTo>
                  <a:lnTo>
                    <a:pt x="220" y="198"/>
                  </a:lnTo>
                  <a:lnTo>
                    <a:pt x="163" y="172"/>
                  </a:lnTo>
                  <a:lnTo>
                    <a:pt x="106" y="150"/>
                  </a:lnTo>
                  <a:lnTo>
                    <a:pt x="47" y="130"/>
                  </a:lnTo>
                  <a:lnTo>
                    <a:pt x="30" y="122"/>
                  </a:lnTo>
                  <a:lnTo>
                    <a:pt x="18" y="111"/>
                  </a:lnTo>
                  <a:lnTo>
                    <a:pt x="8" y="97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4" y="47"/>
                  </a:lnTo>
                  <a:lnTo>
                    <a:pt x="10" y="31"/>
                  </a:lnTo>
                  <a:lnTo>
                    <a:pt x="21" y="18"/>
                  </a:lnTo>
                  <a:lnTo>
                    <a:pt x="36" y="8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46"/>
            <p:cNvSpPr>
              <a:spLocks/>
            </p:cNvSpPr>
            <p:nvPr/>
          </p:nvSpPr>
          <p:spPr bwMode="auto">
            <a:xfrm>
              <a:off x="7448551" y="3546475"/>
              <a:ext cx="46038" cy="25400"/>
            </a:xfrm>
            <a:custGeom>
              <a:avLst/>
              <a:gdLst>
                <a:gd name="T0" fmla="*/ 264 w 322"/>
                <a:gd name="T1" fmla="*/ 0 h 178"/>
                <a:gd name="T2" fmla="*/ 280 w 322"/>
                <a:gd name="T3" fmla="*/ 4 h 178"/>
                <a:gd name="T4" fmla="*/ 296 w 322"/>
                <a:gd name="T5" fmla="*/ 12 h 178"/>
                <a:gd name="T6" fmla="*/ 308 w 322"/>
                <a:gd name="T7" fmla="*/ 24 h 178"/>
                <a:gd name="T8" fmla="*/ 317 w 322"/>
                <a:gd name="T9" fmla="*/ 38 h 178"/>
                <a:gd name="T10" fmla="*/ 322 w 322"/>
                <a:gd name="T11" fmla="*/ 55 h 178"/>
                <a:gd name="T12" fmla="*/ 322 w 322"/>
                <a:gd name="T13" fmla="*/ 72 h 178"/>
                <a:gd name="T14" fmla="*/ 319 w 322"/>
                <a:gd name="T15" fmla="*/ 90 h 178"/>
                <a:gd name="T16" fmla="*/ 310 w 322"/>
                <a:gd name="T17" fmla="*/ 104 h 178"/>
                <a:gd name="T18" fmla="*/ 299 w 322"/>
                <a:gd name="T19" fmla="*/ 116 h 178"/>
                <a:gd name="T20" fmla="*/ 285 w 322"/>
                <a:gd name="T21" fmla="*/ 126 h 178"/>
                <a:gd name="T22" fmla="*/ 267 w 322"/>
                <a:gd name="T23" fmla="*/ 130 h 178"/>
                <a:gd name="T24" fmla="*/ 207 w 322"/>
                <a:gd name="T25" fmla="*/ 143 h 178"/>
                <a:gd name="T26" fmla="*/ 146 w 322"/>
                <a:gd name="T27" fmla="*/ 157 h 178"/>
                <a:gd name="T28" fmla="*/ 87 w 322"/>
                <a:gd name="T29" fmla="*/ 174 h 178"/>
                <a:gd name="T30" fmla="*/ 76 w 322"/>
                <a:gd name="T31" fmla="*/ 177 h 178"/>
                <a:gd name="T32" fmla="*/ 66 w 322"/>
                <a:gd name="T33" fmla="*/ 178 h 178"/>
                <a:gd name="T34" fmla="*/ 49 w 322"/>
                <a:gd name="T35" fmla="*/ 176 h 178"/>
                <a:gd name="T36" fmla="*/ 34 w 322"/>
                <a:gd name="T37" fmla="*/ 170 h 178"/>
                <a:gd name="T38" fmla="*/ 21 w 322"/>
                <a:gd name="T39" fmla="*/ 160 h 178"/>
                <a:gd name="T40" fmla="*/ 10 w 322"/>
                <a:gd name="T41" fmla="*/ 148 h 178"/>
                <a:gd name="T42" fmla="*/ 3 w 322"/>
                <a:gd name="T43" fmla="*/ 133 h 178"/>
                <a:gd name="T44" fmla="*/ 0 w 322"/>
                <a:gd name="T45" fmla="*/ 115 h 178"/>
                <a:gd name="T46" fmla="*/ 1 w 322"/>
                <a:gd name="T47" fmla="*/ 97 h 178"/>
                <a:gd name="T48" fmla="*/ 7 w 322"/>
                <a:gd name="T49" fmla="*/ 82 h 178"/>
                <a:gd name="T50" fmla="*/ 16 w 322"/>
                <a:gd name="T51" fmla="*/ 68 h 178"/>
                <a:gd name="T52" fmla="*/ 30 w 322"/>
                <a:gd name="T53" fmla="*/ 57 h 178"/>
                <a:gd name="T54" fmla="*/ 45 w 322"/>
                <a:gd name="T55" fmla="*/ 49 h 178"/>
                <a:gd name="T56" fmla="*/ 111 w 322"/>
                <a:gd name="T57" fmla="*/ 29 h 178"/>
                <a:gd name="T58" fmla="*/ 178 w 322"/>
                <a:gd name="T59" fmla="*/ 13 h 178"/>
                <a:gd name="T60" fmla="*/ 246 w 322"/>
                <a:gd name="T61" fmla="*/ 1 h 178"/>
                <a:gd name="T62" fmla="*/ 264 w 322"/>
                <a:gd name="T6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2" h="178">
                  <a:moveTo>
                    <a:pt x="264" y="0"/>
                  </a:moveTo>
                  <a:lnTo>
                    <a:pt x="280" y="4"/>
                  </a:lnTo>
                  <a:lnTo>
                    <a:pt x="296" y="12"/>
                  </a:lnTo>
                  <a:lnTo>
                    <a:pt x="308" y="24"/>
                  </a:lnTo>
                  <a:lnTo>
                    <a:pt x="317" y="38"/>
                  </a:lnTo>
                  <a:lnTo>
                    <a:pt x="322" y="55"/>
                  </a:lnTo>
                  <a:lnTo>
                    <a:pt x="322" y="72"/>
                  </a:lnTo>
                  <a:lnTo>
                    <a:pt x="319" y="90"/>
                  </a:lnTo>
                  <a:lnTo>
                    <a:pt x="310" y="104"/>
                  </a:lnTo>
                  <a:lnTo>
                    <a:pt x="299" y="116"/>
                  </a:lnTo>
                  <a:lnTo>
                    <a:pt x="285" y="126"/>
                  </a:lnTo>
                  <a:lnTo>
                    <a:pt x="267" y="130"/>
                  </a:lnTo>
                  <a:lnTo>
                    <a:pt x="207" y="143"/>
                  </a:lnTo>
                  <a:lnTo>
                    <a:pt x="146" y="157"/>
                  </a:lnTo>
                  <a:lnTo>
                    <a:pt x="87" y="174"/>
                  </a:lnTo>
                  <a:lnTo>
                    <a:pt x="76" y="177"/>
                  </a:lnTo>
                  <a:lnTo>
                    <a:pt x="66" y="178"/>
                  </a:lnTo>
                  <a:lnTo>
                    <a:pt x="49" y="176"/>
                  </a:lnTo>
                  <a:lnTo>
                    <a:pt x="34" y="170"/>
                  </a:lnTo>
                  <a:lnTo>
                    <a:pt x="21" y="160"/>
                  </a:lnTo>
                  <a:lnTo>
                    <a:pt x="10" y="148"/>
                  </a:lnTo>
                  <a:lnTo>
                    <a:pt x="3" y="133"/>
                  </a:lnTo>
                  <a:lnTo>
                    <a:pt x="0" y="115"/>
                  </a:lnTo>
                  <a:lnTo>
                    <a:pt x="1" y="97"/>
                  </a:lnTo>
                  <a:lnTo>
                    <a:pt x="7" y="82"/>
                  </a:lnTo>
                  <a:lnTo>
                    <a:pt x="16" y="68"/>
                  </a:lnTo>
                  <a:lnTo>
                    <a:pt x="30" y="57"/>
                  </a:lnTo>
                  <a:lnTo>
                    <a:pt x="45" y="49"/>
                  </a:lnTo>
                  <a:lnTo>
                    <a:pt x="111" y="29"/>
                  </a:lnTo>
                  <a:lnTo>
                    <a:pt x="178" y="13"/>
                  </a:lnTo>
                  <a:lnTo>
                    <a:pt x="246" y="1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47"/>
            <p:cNvSpPr>
              <a:spLocks/>
            </p:cNvSpPr>
            <p:nvPr/>
          </p:nvSpPr>
          <p:spPr bwMode="auto">
            <a:xfrm>
              <a:off x="7504113" y="3543300"/>
              <a:ext cx="47625" cy="20638"/>
            </a:xfrm>
            <a:custGeom>
              <a:avLst/>
              <a:gdLst>
                <a:gd name="T0" fmla="*/ 65 w 328"/>
                <a:gd name="T1" fmla="*/ 0 h 145"/>
                <a:gd name="T2" fmla="*/ 77 w 328"/>
                <a:gd name="T3" fmla="*/ 0 h 145"/>
                <a:gd name="T4" fmla="*/ 142 w 328"/>
                <a:gd name="T5" fmla="*/ 2 h 145"/>
                <a:gd name="T6" fmla="*/ 207 w 328"/>
                <a:gd name="T7" fmla="*/ 7 h 145"/>
                <a:gd name="T8" fmla="*/ 272 w 328"/>
                <a:gd name="T9" fmla="*/ 14 h 145"/>
                <a:gd name="T10" fmla="*/ 288 w 328"/>
                <a:gd name="T11" fmla="*/ 19 h 145"/>
                <a:gd name="T12" fmla="*/ 304 w 328"/>
                <a:gd name="T13" fmla="*/ 28 h 145"/>
                <a:gd name="T14" fmla="*/ 315 w 328"/>
                <a:gd name="T15" fmla="*/ 40 h 145"/>
                <a:gd name="T16" fmla="*/ 324 w 328"/>
                <a:gd name="T17" fmla="*/ 55 h 145"/>
                <a:gd name="T18" fmla="*/ 328 w 328"/>
                <a:gd name="T19" fmla="*/ 72 h 145"/>
                <a:gd name="T20" fmla="*/ 328 w 328"/>
                <a:gd name="T21" fmla="*/ 89 h 145"/>
                <a:gd name="T22" fmla="*/ 322 w 328"/>
                <a:gd name="T23" fmla="*/ 108 h 145"/>
                <a:gd name="T24" fmla="*/ 311 w 328"/>
                <a:gd name="T25" fmla="*/ 123 h 145"/>
                <a:gd name="T26" fmla="*/ 298 w 328"/>
                <a:gd name="T27" fmla="*/ 135 h 145"/>
                <a:gd name="T28" fmla="*/ 281 w 328"/>
                <a:gd name="T29" fmla="*/ 143 h 145"/>
                <a:gd name="T30" fmla="*/ 262 w 328"/>
                <a:gd name="T31" fmla="*/ 145 h 145"/>
                <a:gd name="T32" fmla="*/ 258 w 328"/>
                <a:gd name="T33" fmla="*/ 145 h 145"/>
                <a:gd name="T34" fmla="*/ 253 w 328"/>
                <a:gd name="T35" fmla="*/ 144 h 145"/>
                <a:gd name="T36" fmla="*/ 165 w 328"/>
                <a:gd name="T37" fmla="*/ 135 h 145"/>
                <a:gd name="T38" fmla="*/ 77 w 328"/>
                <a:gd name="T39" fmla="*/ 132 h 145"/>
                <a:gd name="T40" fmla="*/ 66 w 328"/>
                <a:gd name="T41" fmla="*/ 132 h 145"/>
                <a:gd name="T42" fmla="*/ 45 w 328"/>
                <a:gd name="T43" fmla="*/ 129 h 145"/>
                <a:gd name="T44" fmla="*/ 28 w 328"/>
                <a:gd name="T45" fmla="*/ 120 h 145"/>
                <a:gd name="T46" fmla="*/ 13 w 328"/>
                <a:gd name="T47" fmla="*/ 106 h 145"/>
                <a:gd name="T48" fmla="*/ 3 w 328"/>
                <a:gd name="T49" fmla="*/ 88 h 145"/>
                <a:gd name="T50" fmla="*/ 0 w 328"/>
                <a:gd name="T51" fmla="*/ 67 h 145"/>
                <a:gd name="T52" fmla="*/ 2 w 328"/>
                <a:gd name="T53" fmla="*/ 50 h 145"/>
                <a:gd name="T54" fmla="*/ 8 w 328"/>
                <a:gd name="T55" fmla="*/ 34 h 145"/>
                <a:gd name="T56" fmla="*/ 19 w 328"/>
                <a:gd name="T57" fmla="*/ 21 h 145"/>
                <a:gd name="T58" fmla="*/ 32 w 328"/>
                <a:gd name="T59" fmla="*/ 10 h 145"/>
                <a:gd name="T60" fmla="*/ 47 w 328"/>
                <a:gd name="T61" fmla="*/ 3 h 145"/>
                <a:gd name="T62" fmla="*/ 65 w 328"/>
                <a:gd name="T6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8" h="145">
                  <a:moveTo>
                    <a:pt x="65" y="0"/>
                  </a:moveTo>
                  <a:lnTo>
                    <a:pt x="77" y="0"/>
                  </a:lnTo>
                  <a:lnTo>
                    <a:pt x="142" y="2"/>
                  </a:lnTo>
                  <a:lnTo>
                    <a:pt x="207" y="7"/>
                  </a:lnTo>
                  <a:lnTo>
                    <a:pt x="272" y="14"/>
                  </a:lnTo>
                  <a:lnTo>
                    <a:pt x="288" y="19"/>
                  </a:lnTo>
                  <a:lnTo>
                    <a:pt x="304" y="28"/>
                  </a:lnTo>
                  <a:lnTo>
                    <a:pt x="315" y="40"/>
                  </a:lnTo>
                  <a:lnTo>
                    <a:pt x="324" y="55"/>
                  </a:lnTo>
                  <a:lnTo>
                    <a:pt x="328" y="72"/>
                  </a:lnTo>
                  <a:lnTo>
                    <a:pt x="328" y="89"/>
                  </a:lnTo>
                  <a:lnTo>
                    <a:pt x="322" y="108"/>
                  </a:lnTo>
                  <a:lnTo>
                    <a:pt x="311" y="123"/>
                  </a:lnTo>
                  <a:lnTo>
                    <a:pt x="298" y="135"/>
                  </a:lnTo>
                  <a:lnTo>
                    <a:pt x="281" y="143"/>
                  </a:lnTo>
                  <a:lnTo>
                    <a:pt x="262" y="145"/>
                  </a:lnTo>
                  <a:lnTo>
                    <a:pt x="258" y="145"/>
                  </a:lnTo>
                  <a:lnTo>
                    <a:pt x="253" y="144"/>
                  </a:lnTo>
                  <a:lnTo>
                    <a:pt x="165" y="135"/>
                  </a:lnTo>
                  <a:lnTo>
                    <a:pt x="77" y="132"/>
                  </a:lnTo>
                  <a:lnTo>
                    <a:pt x="66" y="132"/>
                  </a:lnTo>
                  <a:lnTo>
                    <a:pt x="45" y="129"/>
                  </a:lnTo>
                  <a:lnTo>
                    <a:pt x="28" y="120"/>
                  </a:lnTo>
                  <a:lnTo>
                    <a:pt x="13" y="106"/>
                  </a:lnTo>
                  <a:lnTo>
                    <a:pt x="3" y="88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21"/>
                  </a:lnTo>
                  <a:lnTo>
                    <a:pt x="32" y="10"/>
                  </a:lnTo>
                  <a:lnTo>
                    <a:pt x="47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48"/>
            <p:cNvSpPr>
              <a:spLocks/>
            </p:cNvSpPr>
            <p:nvPr/>
          </p:nvSpPr>
          <p:spPr bwMode="auto">
            <a:xfrm>
              <a:off x="7651751" y="3614738"/>
              <a:ext cx="34925" cy="42863"/>
            </a:xfrm>
            <a:custGeom>
              <a:avLst/>
              <a:gdLst>
                <a:gd name="T0" fmla="*/ 74 w 241"/>
                <a:gd name="T1" fmla="*/ 0 h 296"/>
                <a:gd name="T2" fmla="*/ 91 w 241"/>
                <a:gd name="T3" fmla="*/ 5 h 296"/>
                <a:gd name="T4" fmla="*/ 106 w 241"/>
                <a:gd name="T5" fmla="*/ 13 h 296"/>
                <a:gd name="T6" fmla="*/ 118 w 241"/>
                <a:gd name="T7" fmla="*/ 26 h 296"/>
                <a:gd name="T8" fmla="*/ 159 w 241"/>
                <a:gd name="T9" fmla="*/ 81 h 296"/>
                <a:gd name="T10" fmla="*/ 197 w 241"/>
                <a:gd name="T11" fmla="*/ 139 h 296"/>
                <a:gd name="T12" fmla="*/ 233 w 241"/>
                <a:gd name="T13" fmla="*/ 198 h 296"/>
                <a:gd name="T14" fmla="*/ 239 w 241"/>
                <a:gd name="T15" fmla="*/ 215 h 296"/>
                <a:gd name="T16" fmla="*/ 241 w 241"/>
                <a:gd name="T17" fmla="*/ 231 h 296"/>
                <a:gd name="T18" fmla="*/ 238 w 241"/>
                <a:gd name="T19" fmla="*/ 248 h 296"/>
                <a:gd name="T20" fmla="*/ 231 w 241"/>
                <a:gd name="T21" fmla="*/ 264 h 296"/>
                <a:gd name="T22" fmla="*/ 222 w 241"/>
                <a:gd name="T23" fmla="*/ 277 h 296"/>
                <a:gd name="T24" fmla="*/ 207 w 241"/>
                <a:gd name="T25" fmla="*/ 287 h 296"/>
                <a:gd name="T26" fmla="*/ 191 w 241"/>
                <a:gd name="T27" fmla="*/ 294 h 296"/>
                <a:gd name="T28" fmla="*/ 175 w 241"/>
                <a:gd name="T29" fmla="*/ 296 h 296"/>
                <a:gd name="T30" fmla="*/ 158 w 241"/>
                <a:gd name="T31" fmla="*/ 294 h 296"/>
                <a:gd name="T32" fmla="*/ 142 w 241"/>
                <a:gd name="T33" fmla="*/ 287 h 296"/>
                <a:gd name="T34" fmla="*/ 128 w 241"/>
                <a:gd name="T35" fmla="*/ 276 h 296"/>
                <a:gd name="T36" fmla="*/ 117 w 241"/>
                <a:gd name="T37" fmla="*/ 262 h 296"/>
                <a:gd name="T38" fmla="*/ 85 w 241"/>
                <a:gd name="T39" fmla="*/ 209 h 296"/>
                <a:gd name="T40" fmla="*/ 51 w 241"/>
                <a:gd name="T41" fmla="*/ 156 h 296"/>
                <a:gd name="T42" fmla="*/ 15 w 241"/>
                <a:gd name="T43" fmla="*/ 107 h 296"/>
                <a:gd name="T44" fmla="*/ 5 w 241"/>
                <a:gd name="T45" fmla="*/ 92 h 296"/>
                <a:gd name="T46" fmla="*/ 0 w 241"/>
                <a:gd name="T47" fmla="*/ 75 h 296"/>
                <a:gd name="T48" fmla="*/ 0 w 241"/>
                <a:gd name="T49" fmla="*/ 59 h 296"/>
                <a:gd name="T50" fmla="*/ 5 w 241"/>
                <a:gd name="T51" fmla="*/ 42 h 296"/>
                <a:gd name="T52" fmla="*/ 14 w 241"/>
                <a:gd name="T53" fmla="*/ 27 h 296"/>
                <a:gd name="T54" fmla="*/ 26 w 241"/>
                <a:gd name="T55" fmla="*/ 15 h 296"/>
                <a:gd name="T56" fmla="*/ 41 w 241"/>
                <a:gd name="T57" fmla="*/ 6 h 296"/>
                <a:gd name="T58" fmla="*/ 58 w 241"/>
                <a:gd name="T59" fmla="*/ 1 h 296"/>
                <a:gd name="T60" fmla="*/ 74 w 241"/>
                <a:gd name="T6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1" h="296">
                  <a:moveTo>
                    <a:pt x="74" y="0"/>
                  </a:moveTo>
                  <a:lnTo>
                    <a:pt x="91" y="5"/>
                  </a:lnTo>
                  <a:lnTo>
                    <a:pt x="106" y="13"/>
                  </a:lnTo>
                  <a:lnTo>
                    <a:pt x="118" y="26"/>
                  </a:lnTo>
                  <a:lnTo>
                    <a:pt x="159" y="81"/>
                  </a:lnTo>
                  <a:lnTo>
                    <a:pt x="197" y="139"/>
                  </a:lnTo>
                  <a:lnTo>
                    <a:pt x="233" y="198"/>
                  </a:lnTo>
                  <a:lnTo>
                    <a:pt x="239" y="215"/>
                  </a:lnTo>
                  <a:lnTo>
                    <a:pt x="241" y="231"/>
                  </a:lnTo>
                  <a:lnTo>
                    <a:pt x="238" y="248"/>
                  </a:lnTo>
                  <a:lnTo>
                    <a:pt x="231" y="264"/>
                  </a:lnTo>
                  <a:lnTo>
                    <a:pt x="222" y="277"/>
                  </a:lnTo>
                  <a:lnTo>
                    <a:pt x="207" y="287"/>
                  </a:lnTo>
                  <a:lnTo>
                    <a:pt x="191" y="294"/>
                  </a:lnTo>
                  <a:lnTo>
                    <a:pt x="175" y="296"/>
                  </a:lnTo>
                  <a:lnTo>
                    <a:pt x="158" y="294"/>
                  </a:lnTo>
                  <a:lnTo>
                    <a:pt x="142" y="287"/>
                  </a:lnTo>
                  <a:lnTo>
                    <a:pt x="128" y="276"/>
                  </a:lnTo>
                  <a:lnTo>
                    <a:pt x="117" y="262"/>
                  </a:lnTo>
                  <a:lnTo>
                    <a:pt x="85" y="209"/>
                  </a:lnTo>
                  <a:lnTo>
                    <a:pt x="51" y="156"/>
                  </a:lnTo>
                  <a:lnTo>
                    <a:pt x="15" y="107"/>
                  </a:lnTo>
                  <a:lnTo>
                    <a:pt x="5" y="92"/>
                  </a:lnTo>
                  <a:lnTo>
                    <a:pt x="0" y="75"/>
                  </a:lnTo>
                  <a:lnTo>
                    <a:pt x="0" y="59"/>
                  </a:lnTo>
                  <a:lnTo>
                    <a:pt x="5" y="42"/>
                  </a:lnTo>
                  <a:lnTo>
                    <a:pt x="14" y="27"/>
                  </a:lnTo>
                  <a:lnTo>
                    <a:pt x="26" y="15"/>
                  </a:lnTo>
                  <a:lnTo>
                    <a:pt x="41" y="6"/>
                  </a:lnTo>
                  <a:lnTo>
                    <a:pt x="58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49"/>
            <p:cNvSpPr>
              <a:spLocks/>
            </p:cNvSpPr>
            <p:nvPr/>
          </p:nvSpPr>
          <p:spPr bwMode="auto">
            <a:xfrm>
              <a:off x="7602538" y="3870325"/>
              <a:ext cx="42863" cy="36513"/>
            </a:xfrm>
            <a:custGeom>
              <a:avLst/>
              <a:gdLst>
                <a:gd name="T0" fmla="*/ 231 w 292"/>
                <a:gd name="T1" fmla="*/ 0 h 247"/>
                <a:gd name="T2" fmla="*/ 248 w 292"/>
                <a:gd name="T3" fmla="*/ 4 h 247"/>
                <a:gd name="T4" fmla="*/ 263 w 292"/>
                <a:gd name="T5" fmla="*/ 11 h 247"/>
                <a:gd name="T6" fmla="*/ 276 w 292"/>
                <a:gd name="T7" fmla="*/ 24 h 247"/>
                <a:gd name="T8" fmla="*/ 286 w 292"/>
                <a:gd name="T9" fmla="*/ 38 h 247"/>
                <a:gd name="T10" fmla="*/ 290 w 292"/>
                <a:gd name="T11" fmla="*/ 54 h 247"/>
                <a:gd name="T12" fmla="*/ 292 w 292"/>
                <a:gd name="T13" fmla="*/ 72 h 247"/>
                <a:gd name="T14" fmla="*/ 288 w 292"/>
                <a:gd name="T15" fmla="*/ 88 h 247"/>
                <a:gd name="T16" fmla="*/ 281 w 292"/>
                <a:gd name="T17" fmla="*/ 103 h 247"/>
                <a:gd name="T18" fmla="*/ 268 w 292"/>
                <a:gd name="T19" fmla="*/ 117 h 247"/>
                <a:gd name="T20" fmla="*/ 215 w 292"/>
                <a:gd name="T21" fmla="*/ 160 h 247"/>
                <a:gd name="T22" fmla="*/ 158 w 292"/>
                <a:gd name="T23" fmla="*/ 200 h 247"/>
                <a:gd name="T24" fmla="*/ 101 w 292"/>
                <a:gd name="T25" fmla="*/ 238 h 247"/>
                <a:gd name="T26" fmla="*/ 84 w 292"/>
                <a:gd name="T27" fmla="*/ 245 h 247"/>
                <a:gd name="T28" fmla="*/ 67 w 292"/>
                <a:gd name="T29" fmla="*/ 247 h 247"/>
                <a:gd name="T30" fmla="*/ 51 w 292"/>
                <a:gd name="T31" fmla="*/ 246 h 247"/>
                <a:gd name="T32" fmla="*/ 34 w 292"/>
                <a:gd name="T33" fmla="*/ 239 h 247"/>
                <a:gd name="T34" fmla="*/ 21 w 292"/>
                <a:gd name="T35" fmla="*/ 229 h 247"/>
                <a:gd name="T36" fmla="*/ 10 w 292"/>
                <a:gd name="T37" fmla="*/ 216 h 247"/>
                <a:gd name="T38" fmla="*/ 3 w 292"/>
                <a:gd name="T39" fmla="*/ 200 h 247"/>
                <a:gd name="T40" fmla="*/ 0 w 292"/>
                <a:gd name="T41" fmla="*/ 183 h 247"/>
                <a:gd name="T42" fmla="*/ 2 w 292"/>
                <a:gd name="T43" fmla="*/ 165 h 247"/>
                <a:gd name="T44" fmla="*/ 8 w 292"/>
                <a:gd name="T45" fmla="*/ 150 h 247"/>
                <a:gd name="T46" fmla="*/ 19 w 292"/>
                <a:gd name="T47" fmla="*/ 136 h 247"/>
                <a:gd name="T48" fmla="*/ 32 w 292"/>
                <a:gd name="T49" fmla="*/ 125 h 247"/>
                <a:gd name="T50" fmla="*/ 85 w 292"/>
                <a:gd name="T51" fmla="*/ 91 h 247"/>
                <a:gd name="T52" fmla="*/ 134 w 292"/>
                <a:gd name="T53" fmla="*/ 54 h 247"/>
                <a:gd name="T54" fmla="*/ 184 w 292"/>
                <a:gd name="T55" fmla="*/ 16 h 247"/>
                <a:gd name="T56" fmla="*/ 198 w 292"/>
                <a:gd name="T57" fmla="*/ 6 h 247"/>
                <a:gd name="T58" fmla="*/ 215 w 292"/>
                <a:gd name="T59" fmla="*/ 2 h 247"/>
                <a:gd name="T60" fmla="*/ 231 w 292"/>
                <a:gd name="T6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2" h="247">
                  <a:moveTo>
                    <a:pt x="231" y="0"/>
                  </a:moveTo>
                  <a:lnTo>
                    <a:pt x="248" y="4"/>
                  </a:lnTo>
                  <a:lnTo>
                    <a:pt x="263" y="11"/>
                  </a:lnTo>
                  <a:lnTo>
                    <a:pt x="276" y="24"/>
                  </a:lnTo>
                  <a:lnTo>
                    <a:pt x="286" y="38"/>
                  </a:lnTo>
                  <a:lnTo>
                    <a:pt x="290" y="54"/>
                  </a:lnTo>
                  <a:lnTo>
                    <a:pt x="292" y="72"/>
                  </a:lnTo>
                  <a:lnTo>
                    <a:pt x="288" y="88"/>
                  </a:lnTo>
                  <a:lnTo>
                    <a:pt x="281" y="103"/>
                  </a:lnTo>
                  <a:lnTo>
                    <a:pt x="268" y="117"/>
                  </a:lnTo>
                  <a:lnTo>
                    <a:pt x="215" y="160"/>
                  </a:lnTo>
                  <a:lnTo>
                    <a:pt x="158" y="200"/>
                  </a:lnTo>
                  <a:lnTo>
                    <a:pt x="101" y="238"/>
                  </a:lnTo>
                  <a:lnTo>
                    <a:pt x="84" y="245"/>
                  </a:lnTo>
                  <a:lnTo>
                    <a:pt x="67" y="247"/>
                  </a:lnTo>
                  <a:lnTo>
                    <a:pt x="51" y="246"/>
                  </a:lnTo>
                  <a:lnTo>
                    <a:pt x="34" y="239"/>
                  </a:lnTo>
                  <a:lnTo>
                    <a:pt x="21" y="229"/>
                  </a:lnTo>
                  <a:lnTo>
                    <a:pt x="10" y="216"/>
                  </a:lnTo>
                  <a:lnTo>
                    <a:pt x="3" y="200"/>
                  </a:lnTo>
                  <a:lnTo>
                    <a:pt x="0" y="183"/>
                  </a:lnTo>
                  <a:lnTo>
                    <a:pt x="2" y="165"/>
                  </a:lnTo>
                  <a:lnTo>
                    <a:pt x="8" y="150"/>
                  </a:lnTo>
                  <a:lnTo>
                    <a:pt x="19" y="136"/>
                  </a:lnTo>
                  <a:lnTo>
                    <a:pt x="32" y="125"/>
                  </a:lnTo>
                  <a:lnTo>
                    <a:pt x="85" y="91"/>
                  </a:lnTo>
                  <a:lnTo>
                    <a:pt x="134" y="54"/>
                  </a:lnTo>
                  <a:lnTo>
                    <a:pt x="184" y="16"/>
                  </a:lnTo>
                  <a:lnTo>
                    <a:pt x="198" y="6"/>
                  </a:lnTo>
                  <a:lnTo>
                    <a:pt x="215" y="2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50"/>
            <p:cNvSpPr>
              <a:spLocks/>
            </p:cNvSpPr>
            <p:nvPr/>
          </p:nvSpPr>
          <p:spPr bwMode="auto">
            <a:xfrm>
              <a:off x="7645401" y="3829050"/>
              <a:ext cx="36513" cy="41275"/>
            </a:xfrm>
            <a:custGeom>
              <a:avLst/>
              <a:gdLst>
                <a:gd name="T0" fmla="*/ 186 w 249"/>
                <a:gd name="T1" fmla="*/ 0 h 289"/>
                <a:gd name="T2" fmla="*/ 203 w 249"/>
                <a:gd name="T3" fmla="*/ 2 h 289"/>
                <a:gd name="T4" fmla="*/ 219 w 249"/>
                <a:gd name="T5" fmla="*/ 9 h 289"/>
                <a:gd name="T6" fmla="*/ 232 w 249"/>
                <a:gd name="T7" fmla="*/ 20 h 289"/>
                <a:gd name="T8" fmla="*/ 242 w 249"/>
                <a:gd name="T9" fmla="*/ 35 h 289"/>
                <a:gd name="T10" fmla="*/ 248 w 249"/>
                <a:gd name="T11" fmla="*/ 51 h 289"/>
                <a:gd name="T12" fmla="*/ 249 w 249"/>
                <a:gd name="T13" fmla="*/ 68 h 289"/>
                <a:gd name="T14" fmla="*/ 247 w 249"/>
                <a:gd name="T15" fmla="*/ 84 h 289"/>
                <a:gd name="T16" fmla="*/ 239 w 249"/>
                <a:gd name="T17" fmla="*/ 101 h 289"/>
                <a:gd name="T18" fmla="*/ 201 w 249"/>
                <a:gd name="T19" fmla="*/ 158 h 289"/>
                <a:gd name="T20" fmla="*/ 160 w 249"/>
                <a:gd name="T21" fmla="*/ 213 h 289"/>
                <a:gd name="T22" fmla="*/ 116 w 249"/>
                <a:gd name="T23" fmla="*/ 266 h 289"/>
                <a:gd name="T24" fmla="*/ 102 w 249"/>
                <a:gd name="T25" fmla="*/ 279 h 289"/>
                <a:gd name="T26" fmla="*/ 84 w 249"/>
                <a:gd name="T27" fmla="*/ 287 h 289"/>
                <a:gd name="T28" fmla="*/ 66 w 249"/>
                <a:gd name="T29" fmla="*/ 289 h 289"/>
                <a:gd name="T30" fmla="*/ 51 w 249"/>
                <a:gd name="T31" fmla="*/ 287 h 289"/>
                <a:gd name="T32" fmla="*/ 36 w 249"/>
                <a:gd name="T33" fmla="*/ 282 h 289"/>
                <a:gd name="T34" fmla="*/ 22 w 249"/>
                <a:gd name="T35" fmla="*/ 272 h 289"/>
                <a:gd name="T36" fmla="*/ 11 w 249"/>
                <a:gd name="T37" fmla="*/ 259 h 289"/>
                <a:gd name="T38" fmla="*/ 4 w 249"/>
                <a:gd name="T39" fmla="*/ 244 h 289"/>
                <a:gd name="T40" fmla="*/ 0 w 249"/>
                <a:gd name="T41" fmla="*/ 227 h 289"/>
                <a:gd name="T42" fmla="*/ 1 w 249"/>
                <a:gd name="T43" fmla="*/ 211 h 289"/>
                <a:gd name="T44" fmla="*/ 6 w 249"/>
                <a:gd name="T45" fmla="*/ 194 h 289"/>
                <a:gd name="T46" fmla="*/ 16 w 249"/>
                <a:gd name="T47" fmla="*/ 180 h 289"/>
                <a:gd name="T48" fmla="*/ 55 w 249"/>
                <a:gd name="T49" fmla="*/ 132 h 289"/>
                <a:gd name="T50" fmla="*/ 93 w 249"/>
                <a:gd name="T51" fmla="*/ 82 h 289"/>
                <a:gd name="T52" fmla="*/ 128 w 249"/>
                <a:gd name="T53" fmla="*/ 30 h 289"/>
                <a:gd name="T54" fmla="*/ 139 w 249"/>
                <a:gd name="T55" fmla="*/ 16 h 289"/>
                <a:gd name="T56" fmla="*/ 153 w 249"/>
                <a:gd name="T57" fmla="*/ 6 h 289"/>
                <a:gd name="T58" fmla="*/ 169 w 249"/>
                <a:gd name="T59" fmla="*/ 1 h 289"/>
                <a:gd name="T60" fmla="*/ 186 w 249"/>
                <a:gd name="T6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9" h="289">
                  <a:moveTo>
                    <a:pt x="186" y="0"/>
                  </a:moveTo>
                  <a:lnTo>
                    <a:pt x="203" y="2"/>
                  </a:lnTo>
                  <a:lnTo>
                    <a:pt x="219" y="9"/>
                  </a:lnTo>
                  <a:lnTo>
                    <a:pt x="232" y="20"/>
                  </a:lnTo>
                  <a:lnTo>
                    <a:pt x="242" y="35"/>
                  </a:lnTo>
                  <a:lnTo>
                    <a:pt x="248" y="51"/>
                  </a:lnTo>
                  <a:lnTo>
                    <a:pt x="249" y="68"/>
                  </a:lnTo>
                  <a:lnTo>
                    <a:pt x="247" y="84"/>
                  </a:lnTo>
                  <a:lnTo>
                    <a:pt x="239" y="101"/>
                  </a:lnTo>
                  <a:lnTo>
                    <a:pt x="201" y="158"/>
                  </a:lnTo>
                  <a:lnTo>
                    <a:pt x="160" y="213"/>
                  </a:lnTo>
                  <a:lnTo>
                    <a:pt x="116" y="266"/>
                  </a:lnTo>
                  <a:lnTo>
                    <a:pt x="102" y="279"/>
                  </a:lnTo>
                  <a:lnTo>
                    <a:pt x="84" y="287"/>
                  </a:lnTo>
                  <a:lnTo>
                    <a:pt x="66" y="289"/>
                  </a:lnTo>
                  <a:lnTo>
                    <a:pt x="51" y="287"/>
                  </a:lnTo>
                  <a:lnTo>
                    <a:pt x="36" y="282"/>
                  </a:lnTo>
                  <a:lnTo>
                    <a:pt x="22" y="272"/>
                  </a:lnTo>
                  <a:lnTo>
                    <a:pt x="11" y="259"/>
                  </a:lnTo>
                  <a:lnTo>
                    <a:pt x="4" y="244"/>
                  </a:lnTo>
                  <a:lnTo>
                    <a:pt x="0" y="227"/>
                  </a:lnTo>
                  <a:lnTo>
                    <a:pt x="1" y="211"/>
                  </a:lnTo>
                  <a:lnTo>
                    <a:pt x="6" y="194"/>
                  </a:lnTo>
                  <a:lnTo>
                    <a:pt x="16" y="180"/>
                  </a:lnTo>
                  <a:lnTo>
                    <a:pt x="55" y="132"/>
                  </a:lnTo>
                  <a:lnTo>
                    <a:pt x="93" y="82"/>
                  </a:lnTo>
                  <a:lnTo>
                    <a:pt x="128" y="30"/>
                  </a:lnTo>
                  <a:lnTo>
                    <a:pt x="139" y="16"/>
                  </a:lnTo>
                  <a:lnTo>
                    <a:pt x="153" y="6"/>
                  </a:lnTo>
                  <a:lnTo>
                    <a:pt x="169" y="1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51"/>
            <p:cNvSpPr>
              <a:spLocks/>
            </p:cNvSpPr>
            <p:nvPr/>
          </p:nvSpPr>
          <p:spPr bwMode="auto">
            <a:xfrm>
              <a:off x="7494588" y="3914775"/>
              <a:ext cx="47625" cy="19050"/>
            </a:xfrm>
            <a:custGeom>
              <a:avLst/>
              <a:gdLst>
                <a:gd name="T0" fmla="*/ 257 w 329"/>
                <a:gd name="T1" fmla="*/ 0 h 136"/>
                <a:gd name="T2" fmla="*/ 275 w 329"/>
                <a:gd name="T3" fmla="*/ 0 h 136"/>
                <a:gd name="T4" fmla="*/ 290 w 329"/>
                <a:gd name="T5" fmla="*/ 5 h 136"/>
                <a:gd name="T6" fmla="*/ 304 w 329"/>
                <a:gd name="T7" fmla="*/ 14 h 136"/>
                <a:gd name="T8" fmla="*/ 316 w 329"/>
                <a:gd name="T9" fmla="*/ 27 h 136"/>
                <a:gd name="T10" fmla="*/ 324 w 329"/>
                <a:gd name="T11" fmla="*/ 41 h 136"/>
                <a:gd name="T12" fmla="*/ 329 w 329"/>
                <a:gd name="T13" fmla="*/ 59 h 136"/>
                <a:gd name="T14" fmla="*/ 327 w 329"/>
                <a:gd name="T15" fmla="*/ 77 h 136"/>
                <a:gd name="T16" fmla="*/ 322 w 329"/>
                <a:gd name="T17" fmla="*/ 93 h 136"/>
                <a:gd name="T18" fmla="*/ 313 w 329"/>
                <a:gd name="T19" fmla="*/ 107 h 136"/>
                <a:gd name="T20" fmla="*/ 301 w 329"/>
                <a:gd name="T21" fmla="*/ 118 h 136"/>
                <a:gd name="T22" fmla="*/ 286 w 329"/>
                <a:gd name="T23" fmla="*/ 127 h 136"/>
                <a:gd name="T24" fmla="*/ 268 w 329"/>
                <a:gd name="T25" fmla="*/ 131 h 136"/>
                <a:gd name="T26" fmla="*/ 208 w 329"/>
                <a:gd name="T27" fmla="*/ 135 h 136"/>
                <a:gd name="T28" fmla="*/ 147 w 329"/>
                <a:gd name="T29" fmla="*/ 136 h 136"/>
                <a:gd name="T30" fmla="*/ 104 w 329"/>
                <a:gd name="T31" fmla="*/ 135 h 136"/>
                <a:gd name="T32" fmla="*/ 61 w 329"/>
                <a:gd name="T33" fmla="*/ 134 h 136"/>
                <a:gd name="T34" fmla="*/ 45 w 329"/>
                <a:gd name="T35" fmla="*/ 129 h 136"/>
                <a:gd name="T36" fmla="*/ 29 w 329"/>
                <a:gd name="T37" fmla="*/ 123 h 136"/>
                <a:gd name="T38" fmla="*/ 16 w 329"/>
                <a:gd name="T39" fmla="*/ 111 h 136"/>
                <a:gd name="T40" fmla="*/ 6 w 329"/>
                <a:gd name="T41" fmla="*/ 98 h 136"/>
                <a:gd name="T42" fmla="*/ 1 w 329"/>
                <a:gd name="T43" fmla="*/ 81 h 136"/>
                <a:gd name="T44" fmla="*/ 0 w 329"/>
                <a:gd name="T45" fmla="*/ 63 h 136"/>
                <a:gd name="T46" fmla="*/ 3 w 329"/>
                <a:gd name="T47" fmla="*/ 46 h 136"/>
                <a:gd name="T48" fmla="*/ 11 w 329"/>
                <a:gd name="T49" fmla="*/ 30 h 136"/>
                <a:gd name="T50" fmla="*/ 22 w 329"/>
                <a:gd name="T51" fmla="*/ 18 h 136"/>
                <a:gd name="T52" fmla="*/ 36 w 329"/>
                <a:gd name="T53" fmla="*/ 8 h 136"/>
                <a:gd name="T54" fmla="*/ 51 w 329"/>
                <a:gd name="T55" fmla="*/ 3 h 136"/>
                <a:gd name="T56" fmla="*/ 70 w 329"/>
                <a:gd name="T57" fmla="*/ 2 h 136"/>
                <a:gd name="T58" fmla="*/ 162 w 329"/>
                <a:gd name="T59" fmla="*/ 4 h 136"/>
                <a:gd name="T60" fmla="*/ 257 w 329"/>
                <a:gd name="T6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9" h="136">
                  <a:moveTo>
                    <a:pt x="257" y="0"/>
                  </a:moveTo>
                  <a:lnTo>
                    <a:pt x="275" y="0"/>
                  </a:lnTo>
                  <a:lnTo>
                    <a:pt x="290" y="5"/>
                  </a:lnTo>
                  <a:lnTo>
                    <a:pt x="304" y="14"/>
                  </a:lnTo>
                  <a:lnTo>
                    <a:pt x="316" y="27"/>
                  </a:lnTo>
                  <a:lnTo>
                    <a:pt x="324" y="41"/>
                  </a:lnTo>
                  <a:lnTo>
                    <a:pt x="329" y="59"/>
                  </a:lnTo>
                  <a:lnTo>
                    <a:pt x="327" y="77"/>
                  </a:lnTo>
                  <a:lnTo>
                    <a:pt x="322" y="93"/>
                  </a:lnTo>
                  <a:lnTo>
                    <a:pt x="313" y="107"/>
                  </a:lnTo>
                  <a:lnTo>
                    <a:pt x="301" y="118"/>
                  </a:lnTo>
                  <a:lnTo>
                    <a:pt x="286" y="127"/>
                  </a:lnTo>
                  <a:lnTo>
                    <a:pt x="268" y="131"/>
                  </a:lnTo>
                  <a:lnTo>
                    <a:pt x="208" y="135"/>
                  </a:lnTo>
                  <a:lnTo>
                    <a:pt x="147" y="136"/>
                  </a:lnTo>
                  <a:lnTo>
                    <a:pt x="104" y="135"/>
                  </a:lnTo>
                  <a:lnTo>
                    <a:pt x="61" y="134"/>
                  </a:lnTo>
                  <a:lnTo>
                    <a:pt x="45" y="129"/>
                  </a:lnTo>
                  <a:lnTo>
                    <a:pt x="29" y="123"/>
                  </a:lnTo>
                  <a:lnTo>
                    <a:pt x="16" y="111"/>
                  </a:lnTo>
                  <a:lnTo>
                    <a:pt x="6" y="98"/>
                  </a:lnTo>
                  <a:lnTo>
                    <a:pt x="1" y="81"/>
                  </a:lnTo>
                  <a:lnTo>
                    <a:pt x="0" y="63"/>
                  </a:lnTo>
                  <a:lnTo>
                    <a:pt x="3" y="46"/>
                  </a:lnTo>
                  <a:lnTo>
                    <a:pt x="11" y="30"/>
                  </a:lnTo>
                  <a:lnTo>
                    <a:pt x="22" y="18"/>
                  </a:lnTo>
                  <a:lnTo>
                    <a:pt x="36" y="8"/>
                  </a:lnTo>
                  <a:lnTo>
                    <a:pt x="51" y="3"/>
                  </a:lnTo>
                  <a:lnTo>
                    <a:pt x="70" y="2"/>
                  </a:lnTo>
                  <a:lnTo>
                    <a:pt x="162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52"/>
            <p:cNvSpPr>
              <a:spLocks/>
            </p:cNvSpPr>
            <p:nvPr/>
          </p:nvSpPr>
          <p:spPr bwMode="auto">
            <a:xfrm>
              <a:off x="7550151" y="3900488"/>
              <a:ext cx="46038" cy="28575"/>
            </a:xfrm>
            <a:custGeom>
              <a:avLst/>
              <a:gdLst>
                <a:gd name="T0" fmla="*/ 245 w 319"/>
                <a:gd name="T1" fmla="*/ 0 h 194"/>
                <a:gd name="T2" fmla="*/ 262 w 319"/>
                <a:gd name="T3" fmla="*/ 0 h 194"/>
                <a:gd name="T4" fmla="*/ 278 w 319"/>
                <a:gd name="T5" fmla="*/ 4 h 194"/>
                <a:gd name="T6" fmla="*/ 293 w 319"/>
                <a:gd name="T7" fmla="*/ 13 h 194"/>
                <a:gd name="T8" fmla="*/ 305 w 319"/>
                <a:gd name="T9" fmla="*/ 25 h 194"/>
                <a:gd name="T10" fmla="*/ 315 w 319"/>
                <a:gd name="T11" fmla="*/ 41 h 194"/>
                <a:gd name="T12" fmla="*/ 319 w 319"/>
                <a:gd name="T13" fmla="*/ 57 h 194"/>
                <a:gd name="T14" fmla="*/ 319 w 319"/>
                <a:gd name="T15" fmla="*/ 75 h 194"/>
                <a:gd name="T16" fmla="*/ 315 w 319"/>
                <a:gd name="T17" fmla="*/ 91 h 194"/>
                <a:gd name="T18" fmla="*/ 306 w 319"/>
                <a:gd name="T19" fmla="*/ 106 h 194"/>
                <a:gd name="T20" fmla="*/ 294 w 319"/>
                <a:gd name="T21" fmla="*/ 118 h 194"/>
                <a:gd name="T22" fmla="*/ 278 w 319"/>
                <a:gd name="T23" fmla="*/ 127 h 194"/>
                <a:gd name="T24" fmla="*/ 215 w 319"/>
                <a:gd name="T25" fmla="*/ 152 h 194"/>
                <a:gd name="T26" fmla="*/ 149 w 319"/>
                <a:gd name="T27" fmla="*/ 174 h 194"/>
                <a:gd name="T28" fmla="*/ 83 w 319"/>
                <a:gd name="T29" fmla="*/ 191 h 194"/>
                <a:gd name="T30" fmla="*/ 74 w 319"/>
                <a:gd name="T31" fmla="*/ 194 h 194"/>
                <a:gd name="T32" fmla="*/ 66 w 319"/>
                <a:gd name="T33" fmla="*/ 194 h 194"/>
                <a:gd name="T34" fmla="*/ 49 w 319"/>
                <a:gd name="T35" fmla="*/ 191 h 194"/>
                <a:gd name="T36" fmla="*/ 33 w 319"/>
                <a:gd name="T37" fmla="*/ 185 h 194"/>
                <a:gd name="T38" fmla="*/ 20 w 319"/>
                <a:gd name="T39" fmla="*/ 174 h 194"/>
                <a:gd name="T40" fmla="*/ 9 w 319"/>
                <a:gd name="T41" fmla="*/ 161 h 194"/>
                <a:gd name="T42" fmla="*/ 2 w 319"/>
                <a:gd name="T43" fmla="*/ 144 h 194"/>
                <a:gd name="T44" fmla="*/ 0 w 319"/>
                <a:gd name="T45" fmla="*/ 125 h 194"/>
                <a:gd name="T46" fmla="*/ 3 w 319"/>
                <a:gd name="T47" fmla="*/ 109 h 194"/>
                <a:gd name="T48" fmla="*/ 10 w 319"/>
                <a:gd name="T49" fmla="*/ 94 h 194"/>
                <a:gd name="T50" fmla="*/ 20 w 319"/>
                <a:gd name="T51" fmla="*/ 80 h 194"/>
                <a:gd name="T52" fmla="*/ 34 w 319"/>
                <a:gd name="T53" fmla="*/ 70 h 194"/>
                <a:gd name="T54" fmla="*/ 51 w 319"/>
                <a:gd name="T55" fmla="*/ 64 h 194"/>
                <a:gd name="T56" fmla="*/ 110 w 319"/>
                <a:gd name="T57" fmla="*/ 47 h 194"/>
                <a:gd name="T58" fmla="*/ 170 w 319"/>
                <a:gd name="T59" fmla="*/ 28 h 194"/>
                <a:gd name="T60" fmla="*/ 228 w 319"/>
                <a:gd name="T61" fmla="*/ 6 h 194"/>
                <a:gd name="T62" fmla="*/ 245 w 319"/>
                <a:gd name="T6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9" h="194">
                  <a:moveTo>
                    <a:pt x="245" y="0"/>
                  </a:moveTo>
                  <a:lnTo>
                    <a:pt x="262" y="0"/>
                  </a:lnTo>
                  <a:lnTo>
                    <a:pt x="278" y="4"/>
                  </a:lnTo>
                  <a:lnTo>
                    <a:pt x="293" y="13"/>
                  </a:lnTo>
                  <a:lnTo>
                    <a:pt x="305" y="25"/>
                  </a:lnTo>
                  <a:lnTo>
                    <a:pt x="315" y="41"/>
                  </a:lnTo>
                  <a:lnTo>
                    <a:pt x="319" y="57"/>
                  </a:lnTo>
                  <a:lnTo>
                    <a:pt x="319" y="75"/>
                  </a:lnTo>
                  <a:lnTo>
                    <a:pt x="315" y="91"/>
                  </a:lnTo>
                  <a:lnTo>
                    <a:pt x="306" y="106"/>
                  </a:lnTo>
                  <a:lnTo>
                    <a:pt x="294" y="118"/>
                  </a:lnTo>
                  <a:lnTo>
                    <a:pt x="278" y="127"/>
                  </a:lnTo>
                  <a:lnTo>
                    <a:pt x="215" y="152"/>
                  </a:lnTo>
                  <a:lnTo>
                    <a:pt x="149" y="174"/>
                  </a:lnTo>
                  <a:lnTo>
                    <a:pt x="83" y="191"/>
                  </a:lnTo>
                  <a:lnTo>
                    <a:pt x="74" y="194"/>
                  </a:lnTo>
                  <a:lnTo>
                    <a:pt x="66" y="194"/>
                  </a:lnTo>
                  <a:lnTo>
                    <a:pt x="49" y="191"/>
                  </a:lnTo>
                  <a:lnTo>
                    <a:pt x="33" y="185"/>
                  </a:lnTo>
                  <a:lnTo>
                    <a:pt x="20" y="174"/>
                  </a:lnTo>
                  <a:lnTo>
                    <a:pt x="9" y="161"/>
                  </a:lnTo>
                  <a:lnTo>
                    <a:pt x="2" y="144"/>
                  </a:lnTo>
                  <a:lnTo>
                    <a:pt x="0" y="125"/>
                  </a:lnTo>
                  <a:lnTo>
                    <a:pt x="3" y="109"/>
                  </a:lnTo>
                  <a:lnTo>
                    <a:pt x="10" y="94"/>
                  </a:lnTo>
                  <a:lnTo>
                    <a:pt x="20" y="80"/>
                  </a:lnTo>
                  <a:lnTo>
                    <a:pt x="34" y="70"/>
                  </a:lnTo>
                  <a:lnTo>
                    <a:pt x="51" y="64"/>
                  </a:lnTo>
                  <a:lnTo>
                    <a:pt x="110" y="47"/>
                  </a:lnTo>
                  <a:lnTo>
                    <a:pt x="170" y="28"/>
                  </a:lnTo>
                  <a:lnTo>
                    <a:pt x="228" y="6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53"/>
            <p:cNvSpPr>
              <a:spLocks/>
            </p:cNvSpPr>
            <p:nvPr/>
          </p:nvSpPr>
          <p:spPr bwMode="auto">
            <a:xfrm>
              <a:off x="7675563" y="3776663"/>
              <a:ext cx="28575" cy="46038"/>
            </a:xfrm>
            <a:custGeom>
              <a:avLst/>
              <a:gdLst>
                <a:gd name="T0" fmla="*/ 129 w 196"/>
                <a:gd name="T1" fmla="*/ 0 h 318"/>
                <a:gd name="T2" fmla="*/ 147 w 196"/>
                <a:gd name="T3" fmla="*/ 2 h 318"/>
                <a:gd name="T4" fmla="*/ 163 w 196"/>
                <a:gd name="T5" fmla="*/ 9 h 318"/>
                <a:gd name="T6" fmla="*/ 176 w 196"/>
                <a:gd name="T7" fmla="*/ 19 h 318"/>
                <a:gd name="T8" fmla="*/ 187 w 196"/>
                <a:gd name="T9" fmla="*/ 32 h 318"/>
                <a:gd name="T10" fmla="*/ 194 w 196"/>
                <a:gd name="T11" fmla="*/ 48 h 318"/>
                <a:gd name="T12" fmla="*/ 196 w 196"/>
                <a:gd name="T13" fmla="*/ 65 h 318"/>
                <a:gd name="T14" fmla="*/ 194 w 196"/>
                <a:gd name="T15" fmla="*/ 82 h 318"/>
                <a:gd name="T16" fmla="*/ 174 w 196"/>
                <a:gd name="T17" fmla="*/ 148 h 318"/>
                <a:gd name="T18" fmla="*/ 152 w 196"/>
                <a:gd name="T19" fmla="*/ 214 h 318"/>
                <a:gd name="T20" fmla="*/ 126 w 196"/>
                <a:gd name="T21" fmla="*/ 278 h 318"/>
                <a:gd name="T22" fmla="*/ 116 w 196"/>
                <a:gd name="T23" fmla="*/ 295 h 318"/>
                <a:gd name="T24" fmla="*/ 102 w 196"/>
                <a:gd name="T25" fmla="*/ 307 h 318"/>
                <a:gd name="T26" fmla="*/ 84 w 196"/>
                <a:gd name="T27" fmla="*/ 314 h 318"/>
                <a:gd name="T28" fmla="*/ 65 w 196"/>
                <a:gd name="T29" fmla="*/ 318 h 318"/>
                <a:gd name="T30" fmla="*/ 52 w 196"/>
                <a:gd name="T31" fmla="*/ 316 h 318"/>
                <a:gd name="T32" fmla="*/ 39 w 196"/>
                <a:gd name="T33" fmla="*/ 312 h 318"/>
                <a:gd name="T34" fmla="*/ 25 w 196"/>
                <a:gd name="T35" fmla="*/ 302 h 318"/>
                <a:gd name="T36" fmla="*/ 13 w 196"/>
                <a:gd name="T37" fmla="*/ 290 h 318"/>
                <a:gd name="T38" fmla="*/ 4 w 196"/>
                <a:gd name="T39" fmla="*/ 276 h 318"/>
                <a:gd name="T40" fmla="*/ 0 w 196"/>
                <a:gd name="T41" fmla="*/ 259 h 318"/>
                <a:gd name="T42" fmla="*/ 0 w 196"/>
                <a:gd name="T43" fmla="*/ 242 h 318"/>
                <a:gd name="T44" fmla="*/ 5 w 196"/>
                <a:gd name="T45" fmla="*/ 225 h 318"/>
                <a:gd name="T46" fmla="*/ 28 w 196"/>
                <a:gd name="T47" fmla="*/ 167 h 318"/>
                <a:gd name="T48" fmla="*/ 49 w 196"/>
                <a:gd name="T49" fmla="*/ 109 h 318"/>
                <a:gd name="T50" fmla="*/ 66 w 196"/>
                <a:gd name="T51" fmla="*/ 48 h 318"/>
                <a:gd name="T52" fmla="*/ 73 w 196"/>
                <a:gd name="T53" fmla="*/ 33 h 318"/>
                <a:gd name="T54" fmla="*/ 83 w 196"/>
                <a:gd name="T55" fmla="*/ 19 h 318"/>
                <a:gd name="T56" fmla="*/ 97 w 196"/>
                <a:gd name="T57" fmla="*/ 9 h 318"/>
                <a:gd name="T58" fmla="*/ 113 w 196"/>
                <a:gd name="T59" fmla="*/ 2 h 318"/>
                <a:gd name="T60" fmla="*/ 129 w 196"/>
                <a:gd name="T61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6" h="318">
                  <a:moveTo>
                    <a:pt x="129" y="0"/>
                  </a:moveTo>
                  <a:lnTo>
                    <a:pt x="147" y="2"/>
                  </a:lnTo>
                  <a:lnTo>
                    <a:pt x="163" y="9"/>
                  </a:lnTo>
                  <a:lnTo>
                    <a:pt x="176" y="19"/>
                  </a:lnTo>
                  <a:lnTo>
                    <a:pt x="187" y="32"/>
                  </a:lnTo>
                  <a:lnTo>
                    <a:pt x="194" y="48"/>
                  </a:lnTo>
                  <a:lnTo>
                    <a:pt x="196" y="65"/>
                  </a:lnTo>
                  <a:lnTo>
                    <a:pt x="194" y="82"/>
                  </a:lnTo>
                  <a:lnTo>
                    <a:pt x="174" y="148"/>
                  </a:lnTo>
                  <a:lnTo>
                    <a:pt x="152" y="214"/>
                  </a:lnTo>
                  <a:lnTo>
                    <a:pt x="126" y="278"/>
                  </a:lnTo>
                  <a:lnTo>
                    <a:pt x="116" y="295"/>
                  </a:lnTo>
                  <a:lnTo>
                    <a:pt x="102" y="307"/>
                  </a:lnTo>
                  <a:lnTo>
                    <a:pt x="84" y="314"/>
                  </a:lnTo>
                  <a:lnTo>
                    <a:pt x="65" y="318"/>
                  </a:lnTo>
                  <a:lnTo>
                    <a:pt x="52" y="316"/>
                  </a:lnTo>
                  <a:lnTo>
                    <a:pt x="39" y="312"/>
                  </a:lnTo>
                  <a:lnTo>
                    <a:pt x="25" y="302"/>
                  </a:lnTo>
                  <a:lnTo>
                    <a:pt x="13" y="290"/>
                  </a:lnTo>
                  <a:lnTo>
                    <a:pt x="4" y="276"/>
                  </a:lnTo>
                  <a:lnTo>
                    <a:pt x="0" y="259"/>
                  </a:lnTo>
                  <a:lnTo>
                    <a:pt x="0" y="242"/>
                  </a:lnTo>
                  <a:lnTo>
                    <a:pt x="5" y="225"/>
                  </a:lnTo>
                  <a:lnTo>
                    <a:pt x="28" y="167"/>
                  </a:lnTo>
                  <a:lnTo>
                    <a:pt x="49" y="109"/>
                  </a:lnTo>
                  <a:lnTo>
                    <a:pt x="66" y="48"/>
                  </a:lnTo>
                  <a:lnTo>
                    <a:pt x="73" y="33"/>
                  </a:lnTo>
                  <a:lnTo>
                    <a:pt x="83" y="19"/>
                  </a:lnTo>
                  <a:lnTo>
                    <a:pt x="97" y="9"/>
                  </a:lnTo>
                  <a:lnTo>
                    <a:pt x="113" y="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54"/>
            <p:cNvSpPr>
              <a:spLocks/>
            </p:cNvSpPr>
            <p:nvPr/>
          </p:nvSpPr>
          <p:spPr bwMode="auto">
            <a:xfrm>
              <a:off x="7319963" y="3724275"/>
              <a:ext cx="20638" cy="47625"/>
            </a:xfrm>
            <a:custGeom>
              <a:avLst/>
              <a:gdLst>
                <a:gd name="T0" fmla="*/ 68 w 142"/>
                <a:gd name="T1" fmla="*/ 0 h 328"/>
                <a:gd name="T2" fmla="*/ 86 w 142"/>
                <a:gd name="T3" fmla="*/ 3 h 328"/>
                <a:gd name="T4" fmla="*/ 101 w 142"/>
                <a:gd name="T5" fmla="*/ 10 h 328"/>
                <a:gd name="T6" fmla="*/ 114 w 142"/>
                <a:gd name="T7" fmla="*/ 20 h 328"/>
                <a:gd name="T8" fmla="*/ 124 w 142"/>
                <a:gd name="T9" fmla="*/ 35 h 328"/>
                <a:gd name="T10" fmla="*/ 130 w 142"/>
                <a:gd name="T11" fmla="*/ 50 h 328"/>
                <a:gd name="T12" fmla="*/ 132 w 142"/>
                <a:gd name="T13" fmla="*/ 68 h 328"/>
                <a:gd name="T14" fmla="*/ 132 w 142"/>
                <a:gd name="T15" fmla="*/ 95 h 328"/>
                <a:gd name="T16" fmla="*/ 134 w 142"/>
                <a:gd name="T17" fmla="*/ 175 h 328"/>
                <a:gd name="T18" fmla="*/ 142 w 142"/>
                <a:gd name="T19" fmla="*/ 255 h 328"/>
                <a:gd name="T20" fmla="*/ 142 w 142"/>
                <a:gd name="T21" fmla="*/ 272 h 328"/>
                <a:gd name="T22" fmla="*/ 138 w 142"/>
                <a:gd name="T23" fmla="*/ 289 h 328"/>
                <a:gd name="T24" fmla="*/ 129 w 142"/>
                <a:gd name="T25" fmla="*/ 303 h 328"/>
                <a:gd name="T26" fmla="*/ 118 w 142"/>
                <a:gd name="T27" fmla="*/ 315 h 328"/>
                <a:gd name="T28" fmla="*/ 102 w 142"/>
                <a:gd name="T29" fmla="*/ 324 h 328"/>
                <a:gd name="T30" fmla="*/ 85 w 142"/>
                <a:gd name="T31" fmla="*/ 328 h 328"/>
                <a:gd name="T32" fmla="*/ 81 w 142"/>
                <a:gd name="T33" fmla="*/ 328 h 328"/>
                <a:gd name="T34" fmla="*/ 77 w 142"/>
                <a:gd name="T35" fmla="*/ 328 h 328"/>
                <a:gd name="T36" fmla="*/ 58 w 142"/>
                <a:gd name="T37" fmla="*/ 326 h 328"/>
                <a:gd name="T38" fmla="*/ 41 w 142"/>
                <a:gd name="T39" fmla="*/ 318 h 328"/>
                <a:gd name="T40" fmla="*/ 26 w 142"/>
                <a:gd name="T41" fmla="*/ 306 h 328"/>
                <a:gd name="T42" fmla="*/ 17 w 142"/>
                <a:gd name="T43" fmla="*/ 290 h 328"/>
                <a:gd name="T44" fmla="*/ 11 w 142"/>
                <a:gd name="T45" fmla="*/ 271 h 328"/>
                <a:gd name="T46" fmla="*/ 3 w 142"/>
                <a:gd name="T47" fmla="*/ 183 h 328"/>
                <a:gd name="T48" fmla="*/ 0 w 142"/>
                <a:gd name="T49" fmla="*/ 95 h 328"/>
                <a:gd name="T50" fmla="*/ 0 w 142"/>
                <a:gd name="T51" fmla="*/ 65 h 328"/>
                <a:gd name="T52" fmla="*/ 3 w 142"/>
                <a:gd name="T53" fmla="*/ 48 h 328"/>
                <a:gd name="T54" fmla="*/ 11 w 142"/>
                <a:gd name="T55" fmla="*/ 32 h 328"/>
                <a:gd name="T56" fmla="*/ 22 w 142"/>
                <a:gd name="T57" fmla="*/ 19 h 328"/>
                <a:gd name="T58" fmla="*/ 35 w 142"/>
                <a:gd name="T59" fmla="*/ 9 h 328"/>
                <a:gd name="T60" fmla="*/ 51 w 142"/>
                <a:gd name="T61" fmla="*/ 3 h 328"/>
                <a:gd name="T62" fmla="*/ 68 w 142"/>
                <a:gd name="T6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328">
                  <a:moveTo>
                    <a:pt x="68" y="0"/>
                  </a:moveTo>
                  <a:lnTo>
                    <a:pt x="86" y="3"/>
                  </a:lnTo>
                  <a:lnTo>
                    <a:pt x="101" y="10"/>
                  </a:lnTo>
                  <a:lnTo>
                    <a:pt x="114" y="20"/>
                  </a:lnTo>
                  <a:lnTo>
                    <a:pt x="124" y="35"/>
                  </a:lnTo>
                  <a:lnTo>
                    <a:pt x="130" y="50"/>
                  </a:lnTo>
                  <a:lnTo>
                    <a:pt x="132" y="68"/>
                  </a:lnTo>
                  <a:lnTo>
                    <a:pt x="132" y="95"/>
                  </a:lnTo>
                  <a:lnTo>
                    <a:pt x="134" y="175"/>
                  </a:lnTo>
                  <a:lnTo>
                    <a:pt x="142" y="255"/>
                  </a:lnTo>
                  <a:lnTo>
                    <a:pt x="142" y="272"/>
                  </a:lnTo>
                  <a:lnTo>
                    <a:pt x="138" y="289"/>
                  </a:lnTo>
                  <a:lnTo>
                    <a:pt x="129" y="303"/>
                  </a:lnTo>
                  <a:lnTo>
                    <a:pt x="118" y="315"/>
                  </a:lnTo>
                  <a:lnTo>
                    <a:pt x="102" y="324"/>
                  </a:lnTo>
                  <a:lnTo>
                    <a:pt x="85" y="328"/>
                  </a:lnTo>
                  <a:lnTo>
                    <a:pt x="81" y="328"/>
                  </a:lnTo>
                  <a:lnTo>
                    <a:pt x="77" y="328"/>
                  </a:lnTo>
                  <a:lnTo>
                    <a:pt x="58" y="326"/>
                  </a:lnTo>
                  <a:lnTo>
                    <a:pt x="41" y="318"/>
                  </a:lnTo>
                  <a:lnTo>
                    <a:pt x="26" y="306"/>
                  </a:lnTo>
                  <a:lnTo>
                    <a:pt x="17" y="290"/>
                  </a:lnTo>
                  <a:lnTo>
                    <a:pt x="11" y="271"/>
                  </a:lnTo>
                  <a:lnTo>
                    <a:pt x="3" y="183"/>
                  </a:lnTo>
                  <a:lnTo>
                    <a:pt x="0" y="95"/>
                  </a:lnTo>
                  <a:lnTo>
                    <a:pt x="0" y="65"/>
                  </a:lnTo>
                  <a:lnTo>
                    <a:pt x="3" y="48"/>
                  </a:lnTo>
                  <a:lnTo>
                    <a:pt x="11" y="32"/>
                  </a:lnTo>
                  <a:lnTo>
                    <a:pt x="22" y="19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55"/>
            <p:cNvSpPr>
              <a:spLocks/>
            </p:cNvSpPr>
            <p:nvPr/>
          </p:nvSpPr>
          <p:spPr bwMode="auto">
            <a:xfrm>
              <a:off x="7689851" y="3719513"/>
              <a:ext cx="20638" cy="47625"/>
            </a:xfrm>
            <a:custGeom>
              <a:avLst/>
              <a:gdLst>
                <a:gd name="T0" fmla="*/ 69 w 139"/>
                <a:gd name="T1" fmla="*/ 0 h 329"/>
                <a:gd name="T2" fmla="*/ 72 w 139"/>
                <a:gd name="T3" fmla="*/ 0 h 329"/>
                <a:gd name="T4" fmla="*/ 92 w 139"/>
                <a:gd name="T5" fmla="*/ 4 h 329"/>
                <a:gd name="T6" fmla="*/ 109 w 139"/>
                <a:gd name="T7" fmla="*/ 12 h 329"/>
                <a:gd name="T8" fmla="*/ 124 w 139"/>
                <a:gd name="T9" fmla="*/ 26 h 329"/>
                <a:gd name="T10" fmla="*/ 134 w 139"/>
                <a:gd name="T11" fmla="*/ 43 h 329"/>
                <a:gd name="T12" fmla="*/ 138 w 139"/>
                <a:gd name="T13" fmla="*/ 63 h 329"/>
                <a:gd name="T14" fmla="*/ 139 w 139"/>
                <a:gd name="T15" fmla="*/ 129 h 329"/>
                <a:gd name="T16" fmla="*/ 137 w 139"/>
                <a:gd name="T17" fmla="*/ 199 h 329"/>
                <a:gd name="T18" fmla="*/ 131 w 139"/>
                <a:gd name="T19" fmla="*/ 270 h 329"/>
                <a:gd name="T20" fmla="*/ 127 w 139"/>
                <a:gd name="T21" fmla="*/ 289 h 329"/>
                <a:gd name="T22" fmla="*/ 117 w 139"/>
                <a:gd name="T23" fmla="*/ 305 h 329"/>
                <a:gd name="T24" fmla="*/ 103 w 139"/>
                <a:gd name="T25" fmla="*/ 318 h 329"/>
                <a:gd name="T26" fmla="*/ 85 w 139"/>
                <a:gd name="T27" fmla="*/ 326 h 329"/>
                <a:gd name="T28" fmla="*/ 66 w 139"/>
                <a:gd name="T29" fmla="*/ 329 h 329"/>
                <a:gd name="T30" fmla="*/ 63 w 139"/>
                <a:gd name="T31" fmla="*/ 329 h 329"/>
                <a:gd name="T32" fmla="*/ 60 w 139"/>
                <a:gd name="T33" fmla="*/ 329 h 329"/>
                <a:gd name="T34" fmla="*/ 42 w 139"/>
                <a:gd name="T35" fmla="*/ 325 h 329"/>
                <a:gd name="T36" fmla="*/ 27 w 139"/>
                <a:gd name="T37" fmla="*/ 316 h 329"/>
                <a:gd name="T38" fmla="*/ 15 w 139"/>
                <a:gd name="T39" fmla="*/ 305 h 329"/>
                <a:gd name="T40" fmla="*/ 6 w 139"/>
                <a:gd name="T41" fmla="*/ 291 h 329"/>
                <a:gd name="T42" fmla="*/ 0 w 139"/>
                <a:gd name="T43" fmla="*/ 274 h 329"/>
                <a:gd name="T44" fmla="*/ 0 w 139"/>
                <a:gd name="T45" fmla="*/ 257 h 329"/>
                <a:gd name="T46" fmla="*/ 6 w 139"/>
                <a:gd name="T47" fmla="*/ 193 h 329"/>
                <a:gd name="T48" fmla="*/ 7 w 139"/>
                <a:gd name="T49" fmla="*/ 129 h 329"/>
                <a:gd name="T50" fmla="*/ 6 w 139"/>
                <a:gd name="T51" fmla="*/ 70 h 329"/>
                <a:gd name="T52" fmla="*/ 7 w 139"/>
                <a:gd name="T53" fmla="*/ 52 h 329"/>
                <a:gd name="T54" fmla="*/ 13 w 139"/>
                <a:gd name="T55" fmla="*/ 36 h 329"/>
                <a:gd name="T56" fmla="*/ 22 w 139"/>
                <a:gd name="T57" fmla="*/ 22 h 329"/>
                <a:gd name="T58" fmla="*/ 36 w 139"/>
                <a:gd name="T59" fmla="*/ 11 h 329"/>
                <a:gd name="T60" fmla="*/ 51 w 139"/>
                <a:gd name="T61" fmla="*/ 4 h 329"/>
                <a:gd name="T62" fmla="*/ 69 w 139"/>
                <a:gd name="T63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329">
                  <a:moveTo>
                    <a:pt x="69" y="0"/>
                  </a:moveTo>
                  <a:lnTo>
                    <a:pt x="72" y="0"/>
                  </a:lnTo>
                  <a:lnTo>
                    <a:pt x="92" y="4"/>
                  </a:lnTo>
                  <a:lnTo>
                    <a:pt x="109" y="12"/>
                  </a:lnTo>
                  <a:lnTo>
                    <a:pt x="124" y="26"/>
                  </a:lnTo>
                  <a:lnTo>
                    <a:pt x="134" y="43"/>
                  </a:lnTo>
                  <a:lnTo>
                    <a:pt x="138" y="63"/>
                  </a:lnTo>
                  <a:lnTo>
                    <a:pt x="139" y="129"/>
                  </a:lnTo>
                  <a:lnTo>
                    <a:pt x="137" y="199"/>
                  </a:lnTo>
                  <a:lnTo>
                    <a:pt x="131" y="270"/>
                  </a:lnTo>
                  <a:lnTo>
                    <a:pt x="127" y="289"/>
                  </a:lnTo>
                  <a:lnTo>
                    <a:pt x="117" y="305"/>
                  </a:lnTo>
                  <a:lnTo>
                    <a:pt x="103" y="318"/>
                  </a:lnTo>
                  <a:lnTo>
                    <a:pt x="85" y="326"/>
                  </a:lnTo>
                  <a:lnTo>
                    <a:pt x="66" y="329"/>
                  </a:lnTo>
                  <a:lnTo>
                    <a:pt x="63" y="329"/>
                  </a:lnTo>
                  <a:lnTo>
                    <a:pt x="60" y="329"/>
                  </a:lnTo>
                  <a:lnTo>
                    <a:pt x="42" y="325"/>
                  </a:lnTo>
                  <a:lnTo>
                    <a:pt x="27" y="316"/>
                  </a:lnTo>
                  <a:lnTo>
                    <a:pt x="15" y="305"/>
                  </a:lnTo>
                  <a:lnTo>
                    <a:pt x="6" y="291"/>
                  </a:lnTo>
                  <a:lnTo>
                    <a:pt x="0" y="274"/>
                  </a:lnTo>
                  <a:lnTo>
                    <a:pt x="0" y="257"/>
                  </a:lnTo>
                  <a:lnTo>
                    <a:pt x="6" y="193"/>
                  </a:lnTo>
                  <a:lnTo>
                    <a:pt x="7" y="129"/>
                  </a:lnTo>
                  <a:lnTo>
                    <a:pt x="6" y="70"/>
                  </a:lnTo>
                  <a:lnTo>
                    <a:pt x="7" y="52"/>
                  </a:lnTo>
                  <a:lnTo>
                    <a:pt x="13" y="36"/>
                  </a:lnTo>
                  <a:lnTo>
                    <a:pt x="22" y="22"/>
                  </a:lnTo>
                  <a:lnTo>
                    <a:pt x="36" y="11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56"/>
            <p:cNvSpPr>
              <a:spLocks/>
            </p:cNvSpPr>
            <p:nvPr/>
          </p:nvSpPr>
          <p:spPr bwMode="auto">
            <a:xfrm>
              <a:off x="7351713" y="3832225"/>
              <a:ext cx="36513" cy="41275"/>
            </a:xfrm>
            <a:custGeom>
              <a:avLst/>
              <a:gdLst>
                <a:gd name="T0" fmla="*/ 61 w 253"/>
                <a:gd name="T1" fmla="*/ 0 h 286"/>
                <a:gd name="T2" fmla="*/ 78 w 253"/>
                <a:gd name="T3" fmla="*/ 1 h 286"/>
                <a:gd name="T4" fmla="*/ 94 w 253"/>
                <a:gd name="T5" fmla="*/ 7 h 286"/>
                <a:gd name="T6" fmla="*/ 109 w 253"/>
                <a:gd name="T7" fmla="*/ 16 h 286"/>
                <a:gd name="T8" fmla="*/ 120 w 253"/>
                <a:gd name="T9" fmla="*/ 29 h 286"/>
                <a:gd name="T10" fmla="*/ 156 w 253"/>
                <a:gd name="T11" fmla="*/ 79 h 286"/>
                <a:gd name="T12" fmla="*/ 195 w 253"/>
                <a:gd name="T13" fmla="*/ 129 h 286"/>
                <a:gd name="T14" fmla="*/ 235 w 253"/>
                <a:gd name="T15" fmla="*/ 176 h 286"/>
                <a:gd name="T16" fmla="*/ 246 w 253"/>
                <a:gd name="T17" fmla="*/ 190 h 286"/>
                <a:gd name="T18" fmla="*/ 252 w 253"/>
                <a:gd name="T19" fmla="*/ 207 h 286"/>
                <a:gd name="T20" fmla="*/ 253 w 253"/>
                <a:gd name="T21" fmla="*/ 223 h 286"/>
                <a:gd name="T22" fmla="*/ 251 w 253"/>
                <a:gd name="T23" fmla="*/ 240 h 286"/>
                <a:gd name="T24" fmla="*/ 243 w 253"/>
                <a:gd name="T25" fmla="*/ 255 h 286"/>
                <a:gd name="T26" fmla="*/ 232 w 253"/>
                <a:gd name="T27" fmla="*/ 270 h 286"/>
                <a:gd name="T28" fmla="*/ 218 w 253"/>
                <a:gd name="T29" fmla="*/ 278 h 286"/>
                <a:gd name="T30" fmla="*/ 203 w 253"/>
                <a:gd name="T31" fmla="*/ 285 h 286"/>
                <a:gd name="T32" fmla="*/ 187 w 253"/>
                <a:gd name="T33" fmla="*/ 286 h 286"/>
                <a:gd name="T34" fmla="*/ 169 w 253"/>
                <a:gd name="T35" fmla="*/ 284 h 286"/>
                <a:gd name="T36" fmla="*/ 153 w 253"/>
                <a:gd name="T37" fmla="*/ 277 h 286"/>
                <a:gd name="T38" fmla="*/ 138 w 253"/>
                <a:gd name="T39" fmla="*/ 265 h 286"/>
                <a:gd name="T40" fmla="*/ 93 w 253"/>
                <a:gd name="T41" fmla="*/ 214 h 286"/>
                <a:gd name="T42" fmla="*/ 50 w 253"/>
                <a:gd name="T43" fmla="*/ 159 h 286"/>
                <a:gd name="T44" fmla="*/ 11 w 253"/>
                <a:gd name="T45" fmla="*/ 102 h 286"/>
                <a:gd name="T46" fmla="*/ 2 w 253"/>
                <a:gd name="T47" fmla="*/ 87 h 286"/>
                <a:gd name="T48" fmla="*/ 0 w 253"/>
                <a:gd name="T49" fmla="*/ 71 h 286"/>
                <a:gd name="T50" fmla="*/ 1 w 253"/>
                <a:gd name="T51" fmla="*/ 53 h 286"/>
                <a:gd name="T52" fmla="*/ 6 w 253"/>
                <a:gd name="T53" fmla="*/ 38 h 286"/>
                <a:gd name="T54" fmla="*/ 15 w 253"/>
                <a:gd name="T55" fmla="*/ 23 h 286"/>
                <a:gd name="T56" fmla="*/ 28 w 253"/>
                <a:gd name="T57" fmla="*/ 11 h 286"/>
                <a:gd name="T58" fmla="*/ 45 w 253"/>
                <a:gd name="T59" fmla="*/ 3 h 286"/>
                <a:gd name="T60" fmla="*/ 61 w 253"/>
                <a:gd name="T6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3" h="286">
                  <a:moveTo>
                    <a:pt x="61" y="0"/>
                  </a:moveTo>
                  <a:lnTo>
                    <a:pt x="78" y="1"/>
                  </a:lnTo>
                  <a:lnTo>
                    <a:pt x="94" y="7"/>
                  </a:lnTo>
                  <a:lnTo>
                    <a:pt x="109" y="16"/>
                  </a:lnTo>
                  <a:lnTo>
                    <a:pt x="120" y="29"/>
                  </a:lnTo>
                  <a:lnTo>
                    <a:pt x="156" y="79"/>
                  </a:lnTo>
                  <a:lnTo>
                    <a:pt x="195" y="129"/>
                  </a:lnTo>
                  <a:lnTo>
                    <a:pt x="235" y="176"/>
                  </a:lnTo>
                  <a:lnTo>
                    <a:pt x="246" y="190"/>
                  </a:lnTo>
                  <a:lnTo>
                    <a:pt x="252" y="207"/>
                  </a:lnTo>
                  <a:lnTo>
                    <a:pt x="253" y="223"/>
                  </a:lnTo>
                  <a:lnTo>
                    <a:pt x="251" y="240"/>
                  </a:lnTo>
                  <a:lnTo>
                    <a:pt x="243" y="255"/>
                  </a:lnTo>
                  <a:lnTo>
                    <a:pt x="232" y="270"/>
                  </a:lnTo>
                  <a:lnTo>
                    <a:pt x="218" y="278"/>
                  </a:lnTo>
                  <a:lnTo>
                    <a:pt x="203" y="285"/>
                  </a:lnTo>
                  <a:lnTo>
                    <a:pt x="187" y="286"/>
                  </a:lnTo>
                  <a:lnTo>
                    <a:pt x="169" y="284"/>
                  </a:lnTo>
                  <a:lnTo>
                    <a:pt x="153" y="277"/>
                  </a:lnTo>
                  <a:lnTo>
                    <a:pt x="138" y="265"/>
                  </a:lnTo>
                  <a:lnTo>
                    <a:pt x="93" y="214"/>
                  </a:lnTo>
                  <a:lnTo>
                    <a:pt x="50" y="159"/>
                  </a:lnTo>
                  <a:lnTo>
                    <a:pt x="11" y="102"/>
                  </a:lnTo>
                  <a:lnTo>
                    <a:pt x="2" y="87"/>
                  </a:lnTo>
                  <a:lnTo>
                    <a:pt x="0" y="71"/>
                  </a:lnTo>
                  <a:lnTo>
                    <a:pt x="1" y="53"/>
                  </a:lnTo>
                  <a:lnTo>
                    <a:pt x="6" y="38"/>
                  </a:lnTo>
                  <a:lnTo>
                    <a:pt x="15" y="23"/>
                  </a:lnTo>
                  <a:lnTo>
                    <a:pt x="28" y="11"/>
                  </a:lnTo>
                  <a:lnTo>
                    <a:pt x="45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57"/>
            <p:cNvSpPr>
              <a:spLocks/>
            </p:cNvSpPr>
            <p:nvPr/>
          </p:nvSpPr>
          <p:spPr bwMode="auto">
            <a:xfrm>
              <a:off x="7389813" y="3873500"/>
              <a:ext cx="42863" cy="34925"/>
            </a:xfrm>
            <a:custGeom>
              <a:avLst/>
              <a:gdLst>
                <a:gd name="T0" fmla="*/ 58 w 294"/>
                <a:gd name="T1" fmla="*/ 0 h 242"/>
                <a:gd name="T2" fmla="*/ 76 w 294"/>
                <a:gd name="T3" fmla="*/ 0 h 242"/>
                <a:gd name="T4" fmla="*/ 91 w 294"/>
                <a:gd name="T5" fmla="*/ 5 h 242"/>
                <a:gd name="T6" fmla="*/ 107 w 294"/>
                <a:gd name="T7" fmla="*/ 15 h 242"/>
                <a:gd name="T8" fmla="*/ 156 w 294"/>
                <a:gd name="T9" fmla="*/ 52 h 242"/>
                <a:gd name="T10" fmla="*/ 208 w 294"/>
                <a:gd name="T11" fmla="*/ 87 h 242"/>
                <a:gd name="T12" fmla="*/ 262 w 294"/>
                <a:gd name="T13" fmla="*/ 119 h 242"/>
                <a:gd name="T14" fmla="*/ 275 w 294"/>
                <a:gd name="T15" fmla="*/ 130 h 242"/>
                <a:gd name="T16" fmla="*/ 286 w 294"/>
                <a:gd name="T17" fmla="*/ 145 h 242"/>
                <a:gd name="T18" fmla="*/ 291 w 294"/>
                <a:gd name="T19" fmla="*/ 160 h 242"/>
                <a:gd name="T20" fmla="*/ 294 w 294"/>
                <a:gd name="T21" fmla="*/ 176 h 242"/>
                <a:gd name="T22" fmla="*/ 291 w 294"/>
                <a:gd name="T23" fmla="*/ 194 h 242"/>
                <a:gd name="T24" fmla="*/ 285 w 294"/>
                <a:gd name="T25" fmla="*/ 209 h 242"/>
                <a:gd name="T26" fmla="*/ 275 w 294"/>
                <a:gd name="T27" fmla="*/ 224 h 242"/>
                <a:gd name="T28" fmla="*/ 261 w 294"/>
                <a:gd name="T29" fmla="*/ 235 h 242"/>
                <a:gd name="T30" fmla="*/ 245 w 294"/>
                <a:gd name="T31" fmla="*/ 240 h 242"/>
                <a:gd name="T32" fmla="*/ 228 w 294"/>
                <a:gd name="T33" fmla="*/ 242 h 242"/>
                <a:gd name="T34" fmla="*/ 211 w 294"/>
                <a:gd name="T35" fmla="*/ 240 h 242"/>
                <a:gd name="T36" fmla="*/ 196 w 294"/>
                <a:gd name="T37" fmla="*/ 234 h 242"/>
                <a:gd name="T38" fmla="*/ 136 w 294"/>
                <a:gd name="T39" fmla="*/ 198 h 242"/>
                <a:gd name="T40" fmla="*/ 79 w 294"/>
                <a:gd name="T41" fmla="*/ 159 h 242"/>
                <a:gd name="T42" fmla="*/ 24 w 294"/>
                <a:gd name="T43" fmla="*/ 117 h 242"/>
                <a:gd name="T44" fmla="*/ 12 w 294"/>
                <a:gd name="T45" fmla="*/ 105 h 242"/>
                <a:gd name="T46" fmla="*/ 4 w 294"/>
                <a:gd name="T47" fmla="*/ 90 h 242"/>
                <a:gd name="T48" fmla="*/ 0 w 294"/>
                <a:gd name="T49" fmla="*/ 73 h 242"/>
                <a:gd name="T50" fmla="*/ 1 w 294"/>
                <a:gd name="T51" fmla="*/ 57 h 242"/>
                <a:gd name="T52" fmla="*/ 5 w 294"/>
                <a:gd name="T53" fmla="*/ 40 h 242"/>
                <a:gd name="T54" fmla="*/ 14 w 294"/>
                <a:gd name="T55" fmla="*/ 25 h 242"/>
                <a:gd name="T56" fmla="*/ 27 w 294"/>
                <a:gd name="T57" fmla="*/ 13 h 242"/>
                <a:gd name="T58" fmla="*/ 42 w 294"/>
                <a:gd name="T59" fmla="*/ 4 h 242"/>
                <a:gd name="T60" fmla="*/ 58 w 294"/>
                <a:gd name="T6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4" h="242">
                  <a:moveTo>
                    <a:pt x="58" y="0"/>
                  </a:moveTo>
                  <a:lnTo>
                    <a:pt x="76" y="0"/>
                  </a:lnTo>
                  <a:lnTo>
                    <a:pt x="91" y="5"/>
                  </a:lnTo>
                  <a:lnTo>
                    <a:pt x="107" y="15"/>
                  </a:lnTo>
                  <a:lnTo>
                    <a:pt x="156" y="52"/>
                  </a:lnTo>
                  <a:lnTo>
                    <a:pt x="208" y="87"/>
                  </a:lnTo>
                  <a:lnTo>
                    <a:pt x="262" y="119"/>
                  </a:lnTo>
                  <a:lnTo>
                    <a:pt x="275" y="130"/>
                  </a:lnTo>
                  <a:lnTo>
                    <a:pt x="286" y="145"/>
                  </a:lnTo>
                  <a:lnTo>
                    <a:pt x="291" y="160"/>
                  </a:lnTo>
                  <a:lnTo>
                    <a:pt x="294" y="176"/>
                  </a:lnTo>
                  <a:lnTo>
                    <a:pt x="291" y="194"/>
                  </a:lnTo>
                  <a:lnTo>
                    <a:pt x="285" y="209"/>
                  </a:lnTo>
                  <a:lnTo>
                    <a:pt x="275" y="224"/>
                  </a:lnTo>
                  <a:lnTo>
                    <a:pt x="261" y="235"/>
                  </a:lnTo>
                  <a:lnTo>
                    <a:pt x="245" y="240"/>
                  </a:lnTo>
                  <a:lnTo>
                    <a:pt x="228" y="242"/>
                  </a:lnTo>
                  <a:lnTo>
                    <a:pt x="211" y="240"/>
                  </a:lnTo>
                  <a:lnTo>
                    <a:pt x="196" y="234"/>
                  </a:lnTo>
                  <a:lnTo>
                    <a:pt x="136" y="198"/>
                  </a:lnTo>
                  <a:lnTo>
                    <a:pt x="79" y="159"/>
                  </a:lnTo>
                  <a:lnTo>
                    <a:pt x="24" y="117"/>
                  </a:lnTo>
                  <a:lnTo>
                    <a:pt x="12" y="105"/>
                  </a:lnTo>
                  <a:lnTo>
                    <a:pt x="4" y="90"/>
                  </a:lnTo>
                  <a:lnTo>
                    <a:pt x="0" y="73"/>
                  </a:lnTo>
                  <a:lnTo>
                    <a:pt x="1" y="57"/>
                  </a:lnTo>
                  <a:lnTo>
                    <a:pt x="5" y="40"/>
                  </a:lnTo>
                  <a:lnTo>
                    <a:pt x="14" y="25"/>
                  </a:lnTo>
                  <a:lnTo>
                    <a:pt x="27" y="13"/>
                  </a:lnTo>
                  <a:lnTo>
                    <a:pt x="42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58"/>
            <p:cNvSpPr>
              <a:spLocks/>
            </p:cNvSpPr>
            <p:nvPr/>
          </p:nvSpPr>
          <p:spPr bwMode="auto">
            <a:xfrm>
              <a:off x="7439026" y="3902075"/>
              <a:ext cx="46038" cy="26988"/>
            </a:xfrm>
            <a:custGeom>
              <a:avLst/>
              <a:gdLst>
                <a:gd name="T0" fmla="*/ 72 w 320"/>
                <a:gd name="T1" fmla="*/ 0 h 188"/>
                <a:gd name="T2" fmla="*/ 89 w 320"/>
                <a:gd name="T3" fmla="*/ 4 h 188"/>
                <a:gd name="T4" fmla="*/ 147 w 320"/>
                <a:gd name="T5" fmla="*/ 24 h 188"/>
                <a:gd name="T6" fmla="*/ 208 w 320"/>
                <a:gd name="T7" fmla="*/ 43 h 188"/>
                <a:gd name="T8" fmla="*/ 268 w 320"/>
                <a:gd name="T9" fmla="*/ 57 h 188"/>
                <a:gd name="T10" fmla="*/ 285 w 320"/>
                <a:gd name="T11" fmla="*/ 64 h 188"/>
                <a:gd name="T12" fmla="*/ 299 w 320"/>
                <a:gd name="T13" fmla="*/ 74 h 188"/>
                <a:gd name="T14" fmla="*/ 309 w 320"/>
                <a:gd name="T15" fmla="*/ 87 h 188"/>
                <a:gd name="T16" fmla="*/ 317 w 320"/>
                <a:gd name="T17" fmla="*/ 103 h 188"/>
                <a:gd name="T18" fmla="*/ 320 w 320"/>
                <a:gd name="T19" fmla="*/ 119 h 188"/>
                <a:gd name="T20" fmla="*/ 319 w 320"/>
                <a:gd name="T21" fmla="*/ 137 h 188"/>
                <a:gd name="T22" fmla="*/ 312 w 320"/>
                <a:gd name="T23" fmla="*/ 153 h 188"/>
                <a:gd name="T24" fmla="*/ 301 w 320"/>
                <a:gd name="T25" fmla="*/ 169 h 188"/>
                <a:gd name="T26" fmla="*/ 288 w 320"/>
                <a:gd name="T27" fmla="*/ 178 h 188"/>
                <a:gd name="T28" fmla="*/ 272 w 320"/>
                <a:gd name="T29" fmla="*/ 186 h 188"/>
                <a:gd name="T30" fmla="*/ 254 w 320"/>
                <a:gd name="T31" fmla="*/ 188 h 188"/>
                <a:gd name="T32" fmla="*/ 246 w 320"/>
                <a:gd name="T33" fmla="*/ 188 h 188"/>
                <a:gd name="T34" fmla="*/ 240 w 320"/>
                <a:gd name="T35" fmla="*/ 187 h 188"/>
                <a:gd name="T36" fmla="*/ 173 w 320"/>
                <a:gd name="T37" fmla="*/ 171 h 188"/>
                <a:gd name="T38" fmla="*/ 107 w 320"/>
                <a:gd name="T39" fmla="*/ 150 h 188"/>
                <a:gd name="T40" fmla="*/ 42 w 320"/>
                <a:gd name="T41" fmla="*/ 127 h 188"/>
                <a:gd name="T42" fmla="*/ 26 w 320"/>
                <a:gd name="T43" fmla="*/ 119 h 188"/>
                <a:gd name="T44" fmla="*/ 14 w 320"/>
                <a:gd name="T45" fmla="*/ 107 h 188"/>
                <a:gd name="T46" fmla="*/ 5 w 320"/>
                <a:gd name="T47" fmla="*/ 93 h 188"/>
                <a:gd name="T48" fmla="*/ 0 w 320"/>
                <a:gd name="T49" fmla="*/ 76 h 188"/>
                <a:gd name="T50" fmla="*/ 0 w 320"/>
                <a:gd name="T51" fmla="*/ 59 h 188"/>
                <a:gd name="T52" fmla="*/ 4 w 320"/>
                <a:gd name="T53" fmla="*/ 42 h 188"/>
                <a:gd name="T54" fmla="*/ 12 w 320"/>
                <a:gd name="T55" fmla="*/ 27 h 188"/>
                <a:gd name="T56" fmla="*/ 24 w 320"/>
                <a:gd name="T57" fmla="*/ 13 h 188"/>
                <a:gd name="T58" fmla="*/ 38 w 320"/>
                <a:gd name="T59" fmla="*/ 5 h 188"/>
                <a:gd name="T60" fmla="*/ 55 w 320"/>
                <a:gd name="T61" fmla="*/ 0 h 188"/>
                <a:gd name="T62" fmla="*/ 72 w 320"/>
                <a:gd name="T6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0" h="188">
                  <a:moveTo>
                    <a:pt x="72" y="0"/>
                  </a:moveTo>
                  <a:lnTo>
                    <a:pt x="89" y="4"/>
                  </a:lnTo>
                  <a:lnTo>
                    <a:pt x="147" y="24"/>
                  </a:lnTo>
                  <a:lnTo>
                    <a:pt x="208" y="43"/>
                  </a:lnTo>
                  <a:lnTo>
                    <a:pt x="268" y="57"/>
                  </a:lnTo>
                  <a:lnTo>
                    <a:pt x="285" y="64"/>
                  </a:lnTo>
                  <a:lnTo>
                    <a:pt x="299" y="74"/>
                  </a:lnTo>
                  <a:lnTo>
                    <a:pt x="309" y="87"/>
                  </a:lnTo>
                  <a:lnTo>
                    <a:pt x="317" y="103"/>
                  </a:lnTo>
                  <a:lnTo>
                    <a:pt x="320" y="119"/>
                  </a:lnTo>
                  <a:lnTo>
                    <a:pt x="319" y="137"/>
                  </a:lnTo>
                  <a:lnTo>
                    <a:pt x="312" y="153"/>
                  </a:lnTo>
                  <a:lnTo>
                    <a:pt x="301" y="169"/>
                  </a:lnTo>
                  <a:lnTo>
                    <a:pt x="288" y="178"/>
                  </a:lnTo>
                  <a:lnTo>
                    <a:pt x="272" y="186"/>
                  </a:lnTo>
                  <a:lnTo>
                    <a:pt x="254" y="188"/>
                  </a:lnTo>
                  <a:lnTo>
                    <a:pt x="246" y="188"/>
                  </a:lnTo>
                  <a:lnTo>
                    <a:pt x="240" y="187"/>
                  </a:lnTo>
                  <a:lnTo>
                    <a:pt x="173" y="171"/>
                  </a:lnTo>
                  <a:lnTo>
                    <a:pt x="107" y="150"/>
                  </a:lnTo>
                  <a:lnTo>
                    <a:pt x="42" y="127"/>
                  </a:lnTo>
                  <a:lnTo>
                    <a:pt x="26" y="119"/>
                  </a:lnTo>
                  <a:lnTo>
                    <a:pt x="14" y="107"/>
                  </a:lnTo>
                  <a:lnTo>
                    <a:pt x="5" y="93"/>
                  </a:lnTo>
                  <a:lnTo>
                    <a:pt x="0" y="76"/>
                  </a:lnTo>
                  <a:lnTo>
                    <a:pt x="0" y="59"/>
                  </a:lnTo>
                  <a:lnTo>
                    <a:pt x="4" y="42"/>
                  </a:lnTo>
                  <a:lnTo>
                    <a:pt x="12" y="27"/>
                  </a:lnTo>
                  <a:lnTo>
                    <a:pt x="24" y="13"/>
                  </a:lnTo>
                  <a:lnTo>
                    <a:pt x="38" y="5"/>
                  </a:lnTo>
                  <a:lnTo>
                    <a:pt x="55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59"/>
            <p:cNvSpPr>
              <a:spLocks/>
            </p:cNvSpPr>
            <p:nvPr/>
          </p:nvSpPr>
          <p:spPr bwMode="auto">
            <a:xfrm>
              <a:off x="7327901" y="3781425"/>
              <a:ext cx="28575" cy="46038"/>
            </a:xfrm>
            <a:custGeom>
              <a:avLst/>
              <a:gdLst>
                <a:gd name="T0" fmla="*/ 65 w 200"/>
                <a:gd name="T1" fmla="*/ 0 h 316"/>
                <a:gd name="T2" fmla="*/ 81 w 200"/>
                <a:gd name="T3" fmla="*/ 1 h 316"/>
                <a:gd name="T4" fmla="*/ 97 w 200"/>
                <a:gd name="T5" fmla="*/ 8 h 316"/>
                <a:gd name="T6" fmla="*/ 111 w 200"/>
                <a:gd name="T7" fmla="*/ 17 h 316"/>
                <a:gd name="T8" fmla="*/ 122 w 200"/>
                <a:gd name="T9" fmla="*/ 31 h 316"/>
                <a:gd name="T10" fmla="*/ 128 w 200"/>
                <a:gd name="T11" fmla="*/ 47 h 316"/>
                <a:gd name="T12" fmla="*/ 147 w 200"/>
                <a:gd name="T13" fmla="*/ 107 h 316"/>
                <a:gd name="T14" fmla="*/ 169 w 200"/>
                <a:gd name="T15" fmla="*/ 165 h 316"/>
                <a:gd name="T16" fmla="*/ 194 w 200"/>
                <a:gd name="T17" fmla="*/ 222 h 316"/>
                <a:gd name="T18" fmla="*/ 200 w 200"/>
                <a:gd name="T19" fmla="*/ 239 h 316"/>
                <a:gd name="T20" fmla="*/ 200 w 200"/>
                <a:gd name="T21" fmla="*/ 255 h 316"/>
                <a:gd name="T22" fmla="*/ 197 w 200"/>
                <a:gd name="T23" fmla="*/ 272 h 316"/>
                <a:gd name="T24" fmla="*/ 189 w 200"/>
                <a:gd name="T25" fmla="*/ 287 h 316"/>
                <a:gd name="T26" fmla="*/ 178 w 200"/>
                <a:gd name="T27" fmla="*/ 300 h 316"/>
                <a:gd name="T28" fmla="*/ 163 w 200"/>
                <a:gd name="T29" fmla="*/ 309 h 316"/>
                <a:gd name="T30" fmla="*/ 148 w 200"/>
                <a:gd name="T31" fmla="*/ 314 h 316"/>
                <a:gd name="T32" fmla="*/ 135 w 200"/>
                <a:gd name="T33" fmla="*/ 316 h 316"/>
                <a:gd name="T34" fmla="*/ 116 w 200"/>
                <a:gd name="T35" fmla="*/ 313 h 316"/>
                <a:gd name="T36" fmla="*/ 100 w 200"/>
                <a:gd name="T37" fmla="*/ 306 h 316"/>
                <a:gd name="T38" fmla="*/ 86 w 200"/>
                <a:gd name="T39" fmla="*/ 294 h 316"/>
                <a:gd name="T40" fmla="*/ 75 w 200"/>
                <a:gd name="T41" fmla="*/ 278 h 316"/>
                <a:gd name="T42" fmla="*/ 47 w 200"/>
                <a:gd name="T43" fmla="*/ 214 h 316"/>
                <a:gd name="T44" fmla="*/ 23 w 200"/>
                <a:gd name="T45" fmla="*/ 149 h 316"/>
                <a:gd name="T46" fmla="*/ 2 w 200"/>
                <a:gd name="T47" fmla="*/ 83 h 316"/>
                <a:gd name="T48" fmla="*/ 0 w 200"/>
                <a:gd name="T49" fmla="*/ 66 h 316"/>
                <a:gd name="T50" fmla="*/ 1 w 200"/>
                <a:gd name="T51" fmla="*/ 49 h 316"/>
                <a:gd name="T52" fmla="*/ 7 w 200"/>
                <a:gd name="T53" fmla="*/ 34 h 316"/>
                <a:gd name="T54" fmla="*/ 17 w 200"/>
                <a:gd name="T55" fmla="*/ 20 h 316"/>
                <a:gd name="T56" fmla="*/ 31 w 200"/>
                <a:gd name="T57" fmla="*/ 10 h 316"/>
                <a:gd name="T58" fmla="*/ 47 w 200"/>
                <a:gd name="T59" fmla="*/ 2 h 316"/>
                <a:gd name="T60" fmla="*/ 65 w 200"/>
                <a:gd name="T6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316">
                  <a:moveTo>
                    <a:pt x="65" y="0"/>
                  </a:moveTo>
                  <a:lnTo>
                    <a:pt x="81" y="1"/>
                  </a:lnTo>
                  <a:lnTo>
                    <a:pt x="97" y="8"/>
                  </a:lnTo>
                  <a:lnTo>
                    <a:pt x="111" y="17"/>
                  </a:lnTo>
                  <a:lnTo>
                    <a:pt x="122" y="31"/>
                  </a:lnTo>
                  <a:lnTo>
                    <a:pt x="128" y="47"/>
                  </a:lnTo>
                  <a:lnTo>
                    <a:pt x="147" y="107"/>
                  </a:lnTo>
                  <a:lnTo>
                    <a:pt x="169" y="165"/>
                  </a:lnTo>
                  <a:lnTo>
                    <a:pt x="194" y="222"/>
                  </a:lnTo>
                  <a:lnTo>
                    <a:pt x="200" y="239"/>
                  </a:lnTo>
                  <a:lnTo>
                    <a:pt x="200" y="255"/>
                  </a:lnTo>
                  <a:lnTo>
                    <a:pt x="197" y="272"/>
                  </a:lnTo>
                  <a:lnTo>
                    <a:pt x="189" y="287"/>
                  </a:lnTo>
                  <a:lnTo>
                    <a:pt x="178" y="300"/>
                  </a:lnTo>
                  <a:lnTo>
                    <a:pt x="163" y="309"/>
                  </a:lnTo>
                  <a:lnTo>
                    <a:pt x="148" y="314"/>
                  </a:lnTo>
                  <a:lnTo>
                    <a:pt x="135" y="316"/>
                  </a:lnTo>
                  <a:lnTo>
                    <a:pt x="116" y="313"/>
                  </a:lnTo>
                  <a:lnTo>
                    <a:pt x="100" y="306"/>
                  </a:lnTo>
                  <a:lnTo>
                    <a:pt x="86" y="294"/>
                  </a:lnTo>
                  <a:lnTo>
                    <a:pt x="75" y="278"/>
                  </a:lnTo>
                  <a:lnTo>
                    <a:pt x="47" y="214"/>
                  </a:lnTo>
                  <a:lnTo>
                    <a:pt x="23" y="149"/>
                  </a:lnTo>
                  <a:lnTo>
                    <a:pt x="2" y="83"/>
                  </a:lnTo>
                  <a:lnTo>
                    <a:pt x="0" y="66"/>
                  </a:lnTo>
                  <a:lnTo>
                    <a:pt x="1" y="49"/>
                  </a:lnTo>
                  <a:lnTo>
                    <a:pt x="7" y="34"/>
                  </a:lnTo>
                  <a:lnTo>
                    <a:pt x="17" y="20"/>
                  </a:lnTo>
                  <a:lnTo>
                    <a:pt x="31" y="10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60"/>
            <p:cNvSpPr>
              <a:spLocks/>
            </p:cNvSpPr>
            <p:nvPr/>
          </p:nvSpPr>
          <p:spPr bwMode="auto">
            <a:xfrm>
              <a:off x="7434263" y="3578225"/>
              <a:ext cx="185738" cy="155575"/>
            </a:xfrm>
            <a:custGeom>
              <a:avLst/>
              <a:gdLst>
                <a:gd name="T0" fmla="*/ 435 w 1290"/>
                <a:gd name="T1" fmla="*/ 2 h 1077"/>
                <a:gd name="T2" fmla="*/ 528 w 1290"/>
                <a:gd name="T3" fmla="*/ 25 h 1077"/>
                <a:gd name="T4" fmla="*/ 614 w 1290"/>
                <a:gd name="T5" fmla="*/ 69 h 1077"/>
                <a:gd name="T6" fmla="*/ 690 w 1290"/>
                <a:gd name="T7" fmla="*/ 132 h 1077"/>
                <a:gd name="T8" fmla="*/ 751 w 1290"/>
                <a:gd name="T9" fmla="*/ 211 h 1077"/>
                <a:gd name="T10" fmla="*/ 849 w 1290"/>
                <a:gd name="T11" fmla="*/ 198 h 1077"/>
                <a:gd name="T12" fmla="*/ 948 w 1290"/>
                <a:gd name="T13" fmla="*/ 210 h 1077"/>
                <a:gd name="T14" fmla="*/ 1042 w 1290"/>
                <a:gd name="T15" fmla="*/ 247 h 1077"/>
                <a:gd name="T16" fmla="*/ 1125 w 1290"/>
                <a:gd name="T17" fmla="*/ 304 h 1077"/>
                <a:gd name="T18" fmla="*/ 1196 w 1290"/>
                <a:gd name="T19" fmla="*/ 380 h 1077"/>
                <a:gd name="T20" fmla="*/ 1250 w 1290"/>
                <a:gd name="T21" fmla="*/ 473 h 1077"/>
                <a:gd name="T22" fmla="*/ 1280 w 1290"/>
                <a:gd name="T23" fmla="*/ 571 h 1077"/>
                <a:gd name="T24" fmla="*/ 1290 w 1290"/>
                <a:gd name="T25" fmla="*/ 669 h 1077"/>
                <a:gd name="T26" fmla="*/ 1279 w 1290"/>
                <a:gd name="T27" fmla="*/ 764 h 1077"/>
                <a:gd name="T28" fmla="*/ 1250 w 1290"/>
                <a:gd name="T29" fmla="*/ 853 h 1077"/>
                <a:gd name="T30" fmla="*/ 1201 w 1290"/>
                <a:gd name="T31" fmla="*/ 931 h 1077"/>
                <a:gd name="T32" fmla="*/ 1136 w 1290"/>
                <a:gd name="T33" fmla="*/ 997 h 1077"/>
                <a:gd name="T34" fmla="*/ 1056 w 1290"/>
                <a:gd name="T35" fmla="*/ 1045 h 1077"/>
                <a:gd name="T36" fmla="*/ 981 w 1290"/>
                <a:gd name="T37" fmla="*/ 1069 h 1077"/>
                <a:gd name="T38" fmla="*/ 903 w 1290"/>
                <a:gd name="T39" fmla="*/ 1077 h 1077"/>
                <a:gd name="T40" fmla="*/ 807 w 1290"/>
                <a:gd name="T41" fmla="*/ 1066 h 1077"/>
                <a:gd name="T42" fmla="*/ 717 w 1290"/>
                <a:gd name="T43" fmla="*/ 1032 h 1077"/>
                <a:gd name="T44" fmla="*/ 637 w 1290"/>
                <a:gd name="T45" fmla="*/ 978 h 1077"/>
                <a:gd name="T46" fmla="*/ 568 w 1290"/>
                <a:gd name="T47" fmla="*/ 908 h 1077"/>
                <a:gd name="T48" fmla="*/ 507 w 1290"/>
                <a:gd name="T49" fmla="*/ 874 h 1077"/>
                <a:gd name="T50" fmla="*/ 441 w 1290"/>
                <a:gd name="T51" fmla="*/ 879 h 1077"/>
                <a:gd name="T52" fmla="*/ 342 w 1290"/>
                <a:gd name="T53" fmla="*/ 867 h 1077"/>
                <a:gd name="T54" fmla="*/ 249 w 1290"/>
                <a:gd name="T55" fmla="*/ 831 h 1077"/>
                <a:gd name="T56" fmla="*/ 165 w 1290"/>
                <a:gd name="T57" fmla="*/ 773 h 1077"/>
                <a:gd name="T58" fmla="*/ 95 w 1290"/>
                <a:gd name="T59" fmla="*/ 696 h 1077"/>
                <a:gd name="T60" fmla="*/ 41 w 1290"/>
                <a:gd name="T61" fmla="*/ 604 h 1077"/>
                <a:gd name="T62" fmla="*/ 10 w 1290"/>
                <a:gd name="T63" fmla="*/ 506 h 1077"/>
                <a:gd name="T64" fmla="*/ 0 w 1290"/>
                <a:gd name="T65" fmla="*/ 408 h 1077"/>
                <a:gd name="T66" fmla="*/ 11 w 1290"/>
                <a:gd name="T67" fmla="*/ 313 h 1077"/>
                <a:gd name="T68" fmla="*/ 41 w 1290"/>
                <a:gd name="T69" fmla="*/ 225 h 1077"/>
                <a:gd name="T70" fmla="*/ 89 w 1290"/>
                <a:gd name="T71" fmla="*/ 145 h 1077"/>
                <a:gd name="T72" fmla="*/ 154 w 1290"/>
                <a:gd name="T73" fmla="*/ 80 h 1077"/>
                <a:gd name="T74" fmla="*/ 234 w 1290"/>
                <a:gd name="T75" fmla="*/ 32 h 1077"/>
                <a:gd name="T76" fmla="*/ 309 w 1290"/>
                <a:gd name="T77" fmla="*/ 8 h 1077"/>
                <a:gd name="T78" fmla="*/ 387 w 1290"/>
                <a:gd name="T79" fmla="*/ 0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0" h="1077">
                  <a:moveTo>
                    <a:pt x="387" y="0"/>
                  </a:moveTo>
                  <a:lnTo>
                    <a:pt x="435" y="2"/>
                  </a:lnTo>
                  <a:lnTo>
                    <a:pt x="482" y="11"/>
                  </a:lnTo>
                  <a:lnTo>
                    <a:pt x="528" y="25"/>
                  </a:lnTo>
                  <a:lnTo>
                    <a:pt x="572" y="45"/>
                  </a:lnTo>
                  <a:lnTo>
                    <a:pt x="614" y="69"/>
                  </a:lnTo>
                  <a:lnTo>
                    <a:pt x="653" y="98"/>
                  </a:lnTo>
                  <a:lnTo>
                    <a:pt x="690" y="132"/>
                  </a:lnTo>
                  <a:lnTo>
                    <a:pt x="723" y="170"/>
                  </a:lnTo>
                  <a:lnTo>
                    <a:pt x="751" y="211"/>
                  </a:lnTo>
                  <a:lnTo>
                    <a:pt x="800" y="201"/>
                  </a:lnTo>
                  <a:lnTo>
                    <a:pt x="849" y="198"/>
                  </a:lnTo>
                  <a:lnTo>
                    <a:pt x="900" y="200"/>
                  </a:lnTo>
                  <a:lnTo>
                    <a:pt x="948" y="210"/>
                  </a:lnTo>
                  <a:lnTo>
                    <a:pt x="997" y="226"/>
                  </a:lnTo>
                  <a:lnTo>
                    <a:pt x="1042" y="247"/>
                  </a:lnTo>
                  <a:lnTo>
                    <a:pt x="1085" y="273"/>
                  </a:lnTo>
                  <a:lnTo>
                    <a:pt x="1125" y="304"/>
                  </a:lnTo>
                  <a:lnTo>
                    <a:pt x="1162" y="340"/>
                  </a:lnTo>
                  <a:lnTo>
                    <a:pt x="1196" y="380"/>
                  </a:lnTo>
                  <a:lnTo>
                    <a:pt x="1224" y="425"/>
                  </a:lnTo>
                  <a:lnTo>
                    <a:pt x="1250" y="473"/>
                  </a:lnTo>
                  <a:lnTo>
                    <a:pt x="1267" y="522"/>
                  </a:lnTo>
                  <a:lnTo>
                    <a:pt x="1280" y="571"/>
                  </a:lnTo>
                  <a:lnTo>
                    <a:pt x="1288" y="619"/>
                  </a:lnTo>
                  <a:lnTo>
                    <a:pt x="1290" y="669"/>
                  </a:lnTo>
                  <a:lnTo>
                    <a:pt x="1287" y="717"/>
                  </a:lnTo>
                  <a:lnTo>
                    <a:pt x="1279" y="764"/>
                  </a:lnTo>
                  <a:lnTo>
                    <a:pt x="1267" y="810"/>
                  </a:lnTo>
                  <a:lnTo>
                    <a:pt x="1250" y="853"/>
                  </a:lnTo>
                  <a:lnTo>
                    <a:pt x="1228" y="893"/>
                  </a:lnTo>
                  <a:lnTo>
                    <a:pt x="1201" y="931"/>
                  </a:lnTo>
                  <a:lnTo>
                    <a:pt x="1172" y="966"/>
                  </a:lnTo>
                  <a:lnTo>
                    <a:pt x="1136" y="997"/>
                  </a:lnTo>
                  <a:lnTo>
                    <a:pt x="1098" y="1023"/>
                  </a:lnTo>
                  <a:lnTo>
                    <a:pt x="1056" y="1045"/>
                  </a:lnTo>
                  <a:lnTo>
                    <a:pt x="1020" y="1059"/>
                  </a:lnTo>
                  <a:lnTo>
                    <a:pt x="981" y="1069"/>
                  </a:lnTo>
                  <a:lnTo>
                    <a:pt x="943" y="1075"/>
                  </a:lnTo>
                  <a:lnTo>
                    <a:pt x="903" y="1077"/>
                  </a:lnTo>
                  <a:lnTo>
                    <a:pt x="855" y="1074"/>
                  </a:lnTo>
                  <a:lnTo>
                    <a:pt x="807" y="1066"/>
                  </a:lnTo>
                  <a:lnTo>
                    <a:pt x="761" y="1052"/>
                  </a:lnTo>
                  <a:lnTo>
                    <a:pt x="717" y="1032"/>
                  </a:lnTo>
                  <a:lnTo>
                    <a:pt x="675" y="1008"/>
                  </a:lnTo>
                  <a:lnTo>
                    <a:pt x="637" y="978"/>
                  </a:lnTo>
                  <a:lnTo>
                    <a:pt x="601" y="945"/>
                  </a:lnTo>
                  <a:lnTo>
                    <a:pt x="568" y="908"/>
                  </a:lnTo>
                  <a:lnTo>
                    <a:pt x="538" y="866"/>
                  </a:lnTo>
                  <a:lnTo>
                    <a:pt x="507" y="874"/>
                  </a:lnTo>
                  <a:lnTo>
                    <a:pt x="474" y="878"/>
                  </a:lnTo>
                  <a:lnTo>
                    <a:pt x="441" y="879"/>
                  </a:lnTo>
                  <a:lnTo>
                    <a:pt x="391" y="876"/>
                  </a:lnTo>
                  <a:lnTo>
                    <a:pt x="342" y="867"/>
                  </a:lnTo>
                  <a:lnTo>
                    <a:pt x="294" y="852"/>
                  </a:lnTo>
                  <a:lnTo>
                    <a:pt x="249" y="831"/>
                  </a:lnTo>
                  <a:lnTo>
                    <a:pt x="206" y="804"/>
                  </a:lnTo>
                  <a:lnTo>
                    <a:pt x="165" y="773"/>
                  </a:lnTo>
                  <a:lnTo>
                    <a:pt x="128" y="737"/>
                  </a:lnTo>
                  <a:lnTo>
                    <a:pt x="95" y="696"/>
                  </a:lnTo>
                  <a:lnTo>
                    <a:pt x="66" y="652"/>
                  </a:lnTo>
                  <a:lnTo>
                    <a:pt x="41" y="604"/>
                  </a:lnTo>
                  <a:lnTo>
                    <a:pt x="23" y="556"/>
                  </a:lnTo>
                  <a:lnTo>
                    <a:pt x="10" y="506"/>
                  </a:lnTo>
                  <a:lnTo>
                    <a:pt x="2" y="457"/>
                  </a:lnTo>
                  <a:lnTo>
                    <a:pt x="0" y="408"/>
                  </a:lnTo>
                  <a:lnTo>
                    <a:pt x="3" y="360"/>
                  </a:lnTo>
                  <a:lnTo>
                    <a:pt x="11" y="313"/>
                  </a:lnTo>
                  <a:lnTo>
                    <a:pt x="23" y="267"/>
                  </a:lnTo>
                  <a:lnTo>
                    <a:pt x="41" y="225"/>
                  </a:lnTo>
                  <a:lnTo>
                    <a:pt x="63" y="184"/>
                  </a:lnTo>
                  <a:lnTo>
                    <a:pt x="89" y="145"/>
                  </a:lnTo>
                  <a:lnTo>
                    <a:pt x="119" y="111"/>
                  </a:lnTo>
                  <a:lnTo>
                    <a:pt x="154" y="80"/>
                  </a:lnTo>
                  <a:lnTo>
                    <a:pt x="193" y="54"/>
                  </a:lnTo>
                  <a:lnTo>
                    <a:pt x="234" y="32"/>
                  </a:lnTo>
                  <a:lnTo>
                    <a:pt x="271" y="18"/>
                  </a:lnTo>
                  <a:lnTo>
                    <a:pt x="309" y="8"/>
                  </a:lnTo>
                  <a:lnTo>
                    <a:pt x="348" y="2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1" name="Group 990"/>
          <p:cNvGrpSpPr/>
          <p:nvPr/>
        </p:nvGrpSpPr>
        <p:grpSpPr>
          <a:xfrm>
            <a:off x="8158647" y="3467100"/>
            <a:ext cx="542925" cy="542925"/>
            <a:chOff x="8158163" y="3467100"/>
            <a:chExt cx="542925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9" name="Freeform 365"/>
            <p:cNvSpPr>
              <a:spLocks noEditPoints="1"/>
            </p:cNvSpPr>
            <p:nvPr/>
          </p:nvSpPr>
          <p:spPr bwMode="auto">
            <a:xfrm>
              <a:off x="8158163" y="3467100"/>
              <a:ext cx="542925" cy="542925"/>
            </a:xfrm>
            <a:custGeom>
              <a:avLst/>
              <a:gdLst>
                <a:gd name="T0" fmla="*/ 1136 w 3420"/>
                <a:gd name="T1" fmla="*/ 226 h 3420"/>
                <a:gd name="T2" fmla="*/ 586 w 3420"/>
                <a:gd name="T3" fmla="*/ 586 h 3420"/>
                <a:gd name="T4" fmla="*/ 226 w 3420"/>
                <a:gd name="T5" fmla="*/ 1136 h 3420"/>
                <a:gd name="T6" fmla="*/ 122 w 3420"/>
                <a:gd name="T7" fmla="*/ 1811 h 3420"/>
                <a:gd name="T8" fmla="*/ 306 w 3420"/>
                <a:gd name="T9" fmla="*/ 2457 h 3420"/>
                <a:gd name="T10" fmla="*/ 726 w 3420"/>
                <a:gd name="T11" fmla="*/ 2960 h 3420"/>
                <a:gd name="T12" fmla="*/ 1318 w 3420"/>
                <a:gd name="T13" fmla="*/ 3252 h 3420"/>
                <a:gd name="T14" fmla="*/ 2006 w 3420"/>
                <a:gd name="T15" fmla="*/ 3273 h 3420"/>
                <a:gd name="T16" fmla="*/ 2619 w 3420"/>
                <a:gd name="T17" fmla="*/ 3016 h 3420"/>
                <a:gd name="T18" fmla="*/ 3068 w 3420"/>
                <a:gd name="T19" fmla="*/ 2539 h 3420"/>
                <a:gd name="T20" fmla="*/ 3288 w 3420"/>
                <a:gd name="T21" fmla="*/ 1909 h 3420"/>
                <a:gd name="T22" fmla="*/ 3242 w 3420"/>
                <a:gd name="T23" fmla="*/ 1280 h 3420"/>
                <a:gd name="T24" fmla="*/ 3002 w 3420"/>
                <a:gd name="T25" fmla="*/ 1195 h 3420"/>
                <a:gd name="T26" fmla="*/ 2943 w 3420"/>
                <a:gd name="T27" fmla="*/ 1262 h 3420"/>
                <a:gd name="T28" fmla="*/ 2687 w 3420"/>
                <a:gd name="T29" fmla="*/ 1249 h 3420"/>
                <a:gd name="T30" fmla="*/ 2251 w 3420"/>
                <a:gd name="T31" fmla="*/ 1432 h 3420"/>
                <a:gd name="T32" fmla="*/ 2122 w 3420"/>
                <a:gd name="T33" fmla="*/ 1395 h 3420"/>
                <a:gd name="T34" fmla="*/ 2125 w 3420"/>
                <a:gd name="T35" fmla="*/ 1254 h 3420"/>
                <a:gd name="T36" fmla="*/ 2163 w 3420"/>
                <a:gd name="T37" fmla="*/ 1170 h 3420"/>
                <a:gd name="T38" fmla="*/ 2333 w 3420"/>
                <a:gd name="T39" fmla="*/ 974 h 3420"/>
                <a:gd name="T40" fmla="*/ 2407 w 3420"/>
                <a:gd name="T41" fmla="*/ 921 h 3420"/>
                <a:gd name="T42" fmla="*/ 2631 w 3420"/>
                <a:gd name="T43" fmla="*/ 827 h 3420"/>
                <a:gd name="T44" fmla="*/ 2671 w 3420"/>
                <a:gd name="T45" fmla="*/ 742 h 3420"/>
                <a:gd name="T46" fmla="*/ 2880 w 3420"/>
                <a:gd name="T47" fmla="*/ 805 h 3420"/>
                <a:gd name="T48" fmla="*/ 2798 w 3420"/>
                <a:gd name="T49" fmla="*/ 551 h 3420"/>
                <a:gd name="T50" fmla="*/ 2245 w 3420"/>
                <a:gd name="T51" fmla="*/ 212 h 3420"/>
                <a:gd name="T52" fmla="*/ 2077 w 3420"/>
                <a:gd name="T53" fmla="*/ 252 h 3420"/>
                <a:gd name="T54" fmla="*/ 2052 w 3420"/>
                <a:gd name="T55" fmla="*/ 401 h 3420"/>
                <a:gd name="T56" fmla="*/ 1979 w 3420"/>
                <a:gd name="T57" fmla="*/ 465 h 3420"/>
                <a:gd name="T58" fmla="*/ 1809 w 3420"/>
                <a:gd name="T59" fmla="*/ 652 h 3420"/>
                <a:gd name="T60" fmla="*/ 1571 w 3420"/>
                <a:gd name="T61" fmla="*/ 1142 h 3420"/>
                <a:gd name="T62" fmla="*/ 1457 w 3420"/>
                <a:gd name="T63" fmla="*/ 1202 h 3420"/>
                <a:gd name="T64" fmla="*/ 1378 w 3420"/>
                <a:gd name="T65" fmla="*/ 1133 h 3420"/>
                <a:gd name="T66" fmla="*/ 1342 w 3420"/>
                <a:gd name="T67" fmla="*/ 1051 h 3420"/>
                <a:gd name="T68" fmla="*/ 1320 w 3420"/>
                <a:gd name="T69" fmla="*/ 945 h 3420"/>
                <a:gd name="T70" fmla="*/ 1332 w 3420"/>
                <a:gd name="T71" fmla="*/ 715 h 3420"/>
                <a:gd name="T72" fmla="*/ 1393 w 3420"/>
                <a:gd name="T73" fmla="*/ 535 h 3420"/>
                <a:gd name="T74" fmla="*/ 1418 w 3420"/>
                <a:gd name="T75" fmla="*/ 392 h 3420"/>
                <a:gd name="T76" fmla="*/ 1584 w 3420"/>
                <a:gd name="T77" fmla="*/ 283 h 3420"/>
                <a:gd name="T78" fmla="*/ 1798 w 3420"/>
                <a:gd name="T79" fmla="*/ 121 h 3420"/>
                <a:gd name="T80" fmla="*/ 2221 w 3420"/>
                <a:gd name="T81" fmla="*/ 78 h 3420"/>
                <a:gd name="T82" fmla="*/ 2828 w 3420"/>
                <a:gd name="T83" fmla="*/ 418 h 3420"/>
                <a:gd name="T84" fmla="*/ 3250 w 3420"/>
                <a:gd name="T85" fmla="*/ 967 h 3420"/>
                <a:gd name="T86" fmla="*/ 3370 w 3420"/>
                <a:gd name="T87" fmla="*/ 1302 h 3420"/>
                <a:gd name="T88" fmla="*/ 3392 w 3420"/>
                <a:gd name="T89" fmla="*/ 2017 h 3420"/>
                <a:gd name="T90" fmla="*/ 3134 w 3420"/>
                <a:gd name="T91" fmla="*/ 2655 h 3420"/>
                <a:gd name="T92" fmla="*/ 2655 w 3420"/>
                <a:gd name="T93" fmla="*/ 3134 h 3420"/>
                <a:gd name="T94" fmla="*/ 2017 w 3420"/>
                <a:gd name="T95" fmla="*/ 3392 h 3420"/>
                <a:gd name="T96" fmla="*/ 1305 w 3420"/>
                <a:gd name="T97" fmla="*/ 3371 h 3420"/>
                <a:gd name="T98" fmla="*/ 685 w 3420"/>
                <a:gd name="T99" fmla="*/ 3078 h 3420"/>
                <a:gd name="T100" fmla="*/ 234 w 3420"/>
                <a:gd name="T101" fmla="*/ 2572 h 3420"/>
                <a:gd name="T102" fmla="*/ 12 w 3420"/>
                <a:gd name="T103" fmla="*/ 1916 h 3420"/>
                <a:gd name="T104" fmla="*/ 49 w 3420"/>
                <a:gd name="T105" fmla="*/ 1305 h 3420"/>
                <a:gd name="T106" fmla="*/ 342 w 3420"/>
                <a:gd name="T107" fmla="*/ 685 h 3420"/>
                <a:gd name="T108" fmla="*/ 848 w 3420"/>
                <a:gd name="T109" fmla="*/ 234 h 3420"/>
                <a:gd name="T110" fmla="*/ 1504 w 3420"/>
                <a:gd name="T111" fmla="*/ 12 h 3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20" h="3420">
                  <a:moveTo>
                    <a:pt x="1710" y="119"/>
                  </a:moveTo>
                  <a:lnTo>
                    <a:pt x="1609" y="122"/>
                  </a:lnTo>
                  <a:lnTo>
                    <a:pt x="1511" y="132"/>
                  </a:lnTo>
                  <a:lnTo>
                    <a:pt x="1414" y="147"/>
                  </a:lnTo>
                  <a:lnTo>
                    <a:pt x="1318" y="168"/>
                  </a:lnTo>
                  <a:lnTo>
                    <a:pt x="1226" y="195"/>
                  </a:lnTo>
                  <a:lnTo>
                    <a:pt x="1136" y="226"/>
                  </a:lnTo>
                  <a:lnTo>
                    <a:pt x="1048" y="263"/>
                  </a:lnTo>
                  <a:lnTo>
                    <a:pt x="963" y="306"/>
                  </a:lnTo>
                  <a:lnTo>
                    <a:pt x="881" y="352"/>
                  </a:lnTo>
                  <a:lnTo>
                    <a:pt x="802" y="404"/>
                  </a:lnTo>
                  <a:lnTo>
                    <a:pt x="726" y="460"/>
                  </a:lnTo>
                  <a:lnTo>
                    <a:pt x="654" y="521"/>
                  </a:lnTo>
                  <a:lnTo>
                    <a:pt x="586" y="586"/>
                  </a:lnTo>
                  <a:lnTo>
                    <a:pt x="521" y="654"/>
                  </a:lnTo>
                  <a:lnTo>
                    <a:pt x="460" y="726"/>
                  </a:lnTo>
                  <a:lnTo>
                    <a:pt x="404" y="802"/>
                  </a:lnTo>
                  <a:lnTo>
                    <a:pt x="352" y="881"/>
                  </a:lnTo>
                  <a:lnTo>
                    <a:pt x="306" y="963"/>
                  </a:lnTo>
                  <a:lnTo>
                    <a:pt x="263" y="1048"/>
                  </a:lnTo>
                  <a:lnTo>
                    <a:pt x="226" y="1136"/>
                  </a:lnTo>
                  <a:lnTo>
                    <a:pt x="195" y="1226"/>
                  </a:lnTo>
                  <a:lnTo>
                    <a:pt x="168" y="1318"/>
                  </a:lnTo>
                  <a:lnTo>
                    <a:pt x="147" y="1414"/>
                  </a:lnTo>
                  <a:lnTo>
                    <a:pt x="132" y="1511"/>
                  </a:lnTo>
                  <a:lnTo>
                    <a:pt x="122" y="1609"/>
                  </a:lnTo>
                  <a:lnTo>
                    <a:pt x="119" y="1710"/>
                  </a:lnTo>
                  <a:lnTo>
                    <a:pt x="122" y="1811"/>
                  </a:lnTo>
                  <a:lnTo>
                    <a:pt x="132" y="1909"/>
                  </a:lnTo>
                  <a:lnTo>
                    <a:pt x="147" y="2006"/>
                  </a:lnTo>
                  <a:lnTo>
                    <a:pt x="168" y="2102"/>
                  </a:lnTo>
                  <a:lnTo>
                    <a:pt x="195" y="2194"/>
                  </a:lnTo>
                  <a:lnTo>
                    <a:pt x="226" y="2284"/>
                  </a:lnTo>
                  <a:lnTo>
                    <a:pt x="263" y="2372"/>
                  </a:lnTo>
                  <a:lnTo>
                    <a:pt x="306" y="2457"/>
                  </a:lnTo>
                  <a:lnTo>
                    <a:pt x="352" y="2539"/>
                  </a:lnTo>
                  <a:lnTo>
                    <a:pt x="404" y="2618"/>
                  </a:lnTo>
                  <a:lnTo>
                    <a:pt x="460" y="2694"/>
                  </a:lnTo>
                  <a:lnTo>
                    <a:pt x="521" y="2766"/>
                  </a:lnTo>
                  <a:lnTo>
                    <a:pt x="586" y="2834"/>
                  </a:lnTo>
                  <a:lnTo>
                    <a:pt x="654" y="2899"/>
                  </a:lnTo>
                  <a:lnTo>
                    <a:pt x="726" y="2960"/>
                  </a:lnTo>
                  <a:lnTo>
                    <a:pt x="802" y="3016"/>
                  </a:lnTo>
                  <a:lnTo>
                    <a:pt x="881" y="3068"/>
                  </a:lnTo>
                  <a:lnTo>
                    <a:pt x="963" y="3114"/>
                  </a:lnTo>
                  <a:lnTo>
                    <a:pt x="1048" y="3157"/>
                  </a:lnTo>
                  <a:lnTo>
                    <a:pt x="1136" y="3194"/>
                  </a:lnTo>
                  <a:lnTo>
                    <a:pt x="1226" y="3225"/>
                  </a:lnTo>
                  <a:lnTo>
                    <a:pt x="1318" y="3252"/>
                  </a:lnTo>
                  <a:lnTo>
                    <a:pt x="1414" y="3273"/>
                  </a:lnTo>
                  <a:lnTo>
                    <a:pt x="1511" y="3288"/>
                  </a:lnTo>
                  <a:lnTo>
                    <a:pt x="1609" y="3298"/>
                  </a:lnTo>
                  <a:lnTo>
                    <a:pt x="1710" y="3301"/>
                  </a:lnTo>
                  <a:lnTo>
                    <a:pt x="1811" y="3298"/>
                  </a:lnTo>
                  <a:lnTo>
                    <a:pt x="1909" y="3288"/>
                  </a:lnTo>
                  <a:lnTo>
                    <a:pt x="2006" y="3273"/>
                  </a:lnTo>
                  <a:lnTo>
                    <a:pt x="2102" y="3252"/>
                  </a:lnTo>
                  <a:lnTo>
                    <a:pt x="2194" y="3225"/>
                  </a:lnTo>
                  <a:lnTo>
                    <a:pt x="2284" y="3194"/>
                  </a:lnTo>
                  <a:lnTo>
                    <a:pt x="2372" y="3157"/>
                  </a:lnTo>
                  <a:lnTo>
                    <a:pt x="2457" y="3114"/>
                  </a:lnTo>
                  <a:lnTo>
                    <a:pt x="2539" y="3068"/>
                  </a:lnTo>
                  <a:lnTo>
                    <a:pt x="2619" y="3016"/>
                  </a:lnTo>
                  <a:lnTo>
                    <a:pt x="2694" y="2960"/>
                  </a:lnTo>
                  <a:lnTo>
                    <a:pt x="2766" y="2899"/>
                  </a:lnTo>
                  <a:lnTo>
                    <a:pt x="2834" y="2834"/>
                  </a:lnTo>
                  <a:lnTo>
                    <a:pt x="2899" y="2766"/>
                  </a:lnTo>
                  <a:lnTo>
                    <a:pt x="2960" y="2694"/>
                  </a:lnTo>
                  <a:lnTo>
                    <a:pt x="3016" y="2618"/>
                  </a:lnTo>
                  <a:lnTo>
                    <a:pt x="3068" y="2539"/>
                  </a:lnTo>
                  <a:lnTo>
                    <a:pt x="3114" y="2457"/>
                  </a:lnTo>
                  <a:lnTo>
                    <a:pt x="3157" y="2372"/>
                  </a:lnTo>
                  <a:lnTo>
                    <a:pt x="3194" y="2284"/>
                  </a:lnTo>
                  <a:lnTo>
                    <a:pt x="3226" y="2194"/>
                  </a:lnTo>
                  <a:lnTo>
                    <a:pt x="3252" y="2102"/>
                  </a:lnTo>
                  <a:lnTo>
                    <a:pt x="3274" y="2006"/>
                  </a:lnTo>
                  <a:lnTo>
                    <a:pt x="3288" y="1909"/>
                  </a:lnTo>
                  <a:lnTo>
                    <a:pt x="3298" y="1811"/>
                  </a:lnTo>
                  <a:lnTo>
                    <a:pt x="3301" y="1710"/>
                  </a:lnTo>
                  <a:lnTo>
                    <a:pt x="3299" y="1621"/>
                  </a:lnTo>
                  <a:lnTo>
                    <a:pt x="3291" y="1534"/>
                  </a:lnTo>
                  <a:lnTo>
                    <a:pt x="3279" y="1448"/>
                  </a:lnTo>
                  <a:lnTo>
                    <a:pt x="3262" y="1363"/>
                  </a:lnTo>
                  <a:lnTo>
                    <a:pt x="3242" y="1280"/>
                  </a:lnTo>
                  <a:lnTo>
                    <a:pt x="3217" y="1199"/>
                  </a:lnTo>
                  <a:lnTo>
                    <a:pt x="3187" y="1119"/>
                  </a:lnTo>
                  <a:lnTo>
                    <a:pt x="3150" y="1127"/>
                  </a:lnTo>
                  <a:lnTo>
                    <a:pt x="3070" y="1143"/>
                  </a:lnTo>
                  <a:lnTo>
                    <a:pt x="2990" y="1162"/>
                  </a:lnTo>
                  <a:lnTo>
                    <a:pt x="2998" y="1179"/>
                  </a:lnTo>
                  <a:lnTo>
                    <a:pt x="3002" y="1195"/>
                  </a:lnTo>
                  <a:lnTo>
                    <a:pt x="3002" y="1210"/>
                  </a:lnTo>
                  <a:lnTo>
                    <a:pt x="2998" y="1225"/>
                  </a:lnTo>
                  <a:lnTo>
                    <a:pt x="2991" y="1238"/>
                  </a:lnTo>
                  <a:lnTo>
                    <a:pt x="2980" y="1250"/>
                  </a:lnTo>
                  <a:lnTo>
                    <a:pt x="2966" y="1257"/>
                  </a:lnTo>
                  <a:lnTo>
                    <a:pt x="2955" y="1261"/>
                  </a:lnTo>
                  <a:lnTo>
                    <a:pt x="2943" y="1262"/>
                  </a:lnTo>
                  <a:lnTo>
                    <a:pt x="2926" y="1259"/>
                  </a:lnTo>
                  <a:lnTo>
                    <a:pt x="2910" y="1252"/>
                  </a:lnTo>
                  <a:lnTo>
                    <a:pt x="2898" y="1241"/>
                  </a:lnTo>
                  <a:lnTo>
                    <a:pt x="2888" y="1225"/>
                  </a:lnTo>
                  <a:lnTo>
                    <a:pt x="2874" y="1192"/>
                  </a:lnTo>
                  <a:lnTo>
                    <a:pt x="2781" y="1220"/>
                  </a:lnTo>
                  <a:lnTo>
                    <a:pt x="2687" y="1249"/>
                  </a:lnTo>
                  <a:lnTo>
                    <a:pt x="2621" y="1273"/>
                  </a:lnTo>
                  <a:lnTo>
                    <a:pt x="2555" y="1298"/>
                  </a:lnTo>
                  <a:lnTo>
                    <a:pt x="2468" y="1333"/>
                  </a:lnTo>
                  <a:lnTo>
                    <a:pt x="2381" y="1370"/>
                  </a:lnTo>
                  <a:lnTo>
                    <a:pt x="2267" y="1424"/>
                  </a:lnTo>
                  <a:lnTo>
                    <a:pt x="2259" y="1428"/>
                  </a:lnTo>
                  <a:lnTo>
                    <a:pt x="2251" y="1432"/>
                  </a:lnTo>
                  <a:lnTo>
                    <a:pt x="2229" y="1440"/>
                  </a:lnTo>
                  <a:lnTo>
                    <a:pt x="2206" y="1443"/>
                  </a:lnTo>
                  <a:lnTo>
                    <a:pt x="2187" y="1441"/>
                  </a:lnTo>
                  <a:lnTo>
                    <a:pt x="2167" y="1434"/>
                  </a:lnTo>
                  <a:lnTo>
                    <a:pt x="2149" y="1424"/>
                  </a:lnTo>
                  <a:lnTo>
                    <a:pt x="2135" y="1412"/>
                  </a:lnTo>
                  <a:lnTo>
                    <a:pt x="2122" y="1395"/>
                  </a:lnTo>
                  <a:lnTo>
                    <a:pt x="2113" y="1376"/>
                  </a:lnTo>
                  <a:lnTo>
                    <a:pt x="2109" y="1357"/>
                  </a:lnTo>
                  <a:lnTo>
                    <a:pt x="2108" y="1337"/>
                  </a:lnTo>
                  <a:lnTo>
                    <a:pt x="2111" y="1310"/>
                  </a:lnTo>
                  <a:lnTo>
                    <a:pt x="2116" y="1283"/>
                  </a:lnTo>
                  <a:lnTo>
                    <a:pt x="2125" y="1255"/>
                  </a:lnTo>
                  <a:lnTo>
                    <a:pt x="2125" y="1254"/>
                  </a:lnTo>
                  <a:lnTo>
                    <a:pt x="2125" y="1253"/>
                  </a:lnTo>
                  <a:lnTo>
                    <a:pt x="2129" y="1243"/>
                  </a:lnTo>
                  <a:lnTo>
                    <a:pt x="2136" y="1226"/>
                  </a:lnTo>
                  <a:lnTo>
                    <a:pt x="2143" y="1206"/>
                  </a:lnTo>
                  <a:lnTo>
                    <a:pt x="2154" y="1187"/>
                  </a:lnTo>
                  <a:lnTo>
                    <a:pt x="2158" y="1178"/>
                  </a:lnTo>
                  <a:lnTo>
                    <a:pt x="2163" y="1170"/>
                  </a:lnTo>
                  <a:lnTo>
                    <a:pt x="2177" y="1144"/>
                  </a:lnTo>
                  <a:lnTo>
                    <a:pt x="2182" y="1139"/>
                  </a:lnTo>
                  <a:lnTo>
                    <a:pt x="2185" y="1133"/>
                  </a:lnTo>
                  <a:lnTo>
                    <a:pt x="2216" y="1091"/>
                  </a:lnTo>
                  <a:lnTo>
                    <a:pt x="2250" y="1051"/>
                  </a:lnTo>
                  <a:lnTo>
                    <a:pt x="2289" y="1011"/>
                  </a:lnTo>
                  <a:lnTo>
                    <a:pt x="2333" y="974"/>
                  </a:lnTo>
                  <a:lnTo>
                    <a:pt x="2333" y="974"/>
                  </a:lnTo>
                  <a:lnTo>
                    <a:pt x="2334" y="974"/>
                  </a:lnTo>
                  <a:lnTo>
                    <a:pt x="2334" y="973"/>
                  </a:lnTo>
                  <a:lnTo>
                    <a:pt x="2334" y="973"/>
                  </a:lnTo>
                  <a:lnTo>
                    <a:pt x="2366" y="949"/>
                  </a:lnTo>
                  <a:lnTo>
                    <a:pt x="2400" y="927"/>
                  </a:lnTo>
                  <a:lnTo>
                    <a:pt x="2407" y="921"/>
                  </a:lnTo>
                  <a:lnTo>
                    <a:pt x="2442" y="902"/>
                  </a:lnTo>
                  <a:lnTo>
                    <a:pt x="2478" y="883"/>
                  </a:lnTo>
                  <a:lnTo>
                    <a:pt x="2478" y="882"/>
                  </a:lnTo>
                  <a:lnTo>
                    <a:pt x="2479" y="882"/>
                  </a:lnTo>
                  <a:lnTo>
                    <a:pt x="2526" y="861"/>
                  </a:lnTo>
                  <a:lnTo>
                    <a:pt x="2574" y="844"/>
                  </a:lnTo>
                  <a:lnTo>
                    <a:pt x="2631" y="827"/>
                  </a:lnTo>
                  <a:lnTo>
                    <a:pt x="2626" y="813"/>
                  </a:lnTo>
                  <a:lnTo>
                    <a:pt x="2625" y="797"/>
                  </a:lnTo>
                  <a:lnTo>
                    <a:pt x="2627" y="782"/>
                  </a:lnTo>
                  <a:lnTo>
                    <a:pt x="2633" y="769"/>
                  </a:lnTo>
                  <a:lnTo>
                    <a:pt x="2644" y="757"/>
                  </a:lnTo>
                  <a:lnTo>
                    <a:pt x="2656" y="747"/>
                  </a:lnTo>
                  <a:lnTo>
                    <a:pt x="2671" y="742"/>
                  </a:lnTo>
                  <a:lnTo>
                    <a:pt x="2686" y="740"/>
                  </a:lnTo>
                  <a:lnTo>
                    <a:pt x="2701" y="743"/>
                  </a:lnTo>
                  <a:lnTo>
                    <a:pt x="2715" y="749"/>
                  </a:lnTo>
                  <a:lnTo>
                    <a:pt x="2728" y="759"/>
                  </a:lnTo>
                  <a:lnTo>
                    <a:pt x="2768" y="805"/>
                  </a:lnTo>
                  <a:lnTo>
                    <a:pt x="2823" y="803"/>
                  </a:lnTo>
                  <a:lnTo>
                    <a:pt x="2880" y="805"/>
                  </a:lnTo>
                  <a:lnTo>
                    <a:pt x="2934" y="811"/>
                  </a:lnTo>
                  <a:lnTo>
                    <a:pt x="2987" y="821"/>
                  </a:lnTo>
                  <a:lnTo>
                    <a:pt x="3038" y="834"/>
                  </a:lnTo>
                  <a:lnTo>
                    <a:pt x="2984" y="759"/>
                  </a:lnTo>
                  <a:lnTo>
                    <a:pt x="2926" y="686"/>
                  </a:lnTo>
                  <a:lnTo>
                    <a:pt x="2865" y="617"/>
                  </a:lnTo>
                  <a:lnTo>
                    <a:pt x="2798" y="551"/>
                  </a:lnTo>
                  <a:lnTo>
                    <a:pt x="2729" y="489"/>
                  </a:lnTo>
                  <a:lnTo>
                    <a:pt x="2656" y="432"/>
                  </a:lnTo>
                  <a:lnTo>
                    <a:pt x="2580" y="378"/>
                  </a:lnTo>
                  <a:lnTo>
                    <a:pt x="2501" y="330"/>
                  </a:lnTo>
                  <a:lnTo>
                    <a:pt x="2418" y="286"/>
                  </a:lnTo>
                  <a:lnTo>
                    <a:pt x="2333" y="247"/>
                  </a:lnTo>
                  <a:lnTo>
                    <a:pt x="2245" y="212"/>
                  </a:lnTo>
                  <a:lnTo>
                    <a:pt x="2155" y="182"/>
                  </a:lnTo>
                  <a:lnTo>
                    <a:pt x="2062" y="159"/>
                  </a:lnTo>
                  <a:lnTo>
                    <a:pt x="2072" y="171"/>
                  </a:lnTo>
                  <a:lnTo>
                    <a:pt x="2078" y="186"/>
                  </a:lnTo>
                  <a:lnTo>
                    <a:pt x="2083" y="207"/>
                  </a:lnTo>
                  <a:lnTo>
                    <a:pt x="2083" y="230"/>
                  </a:lnTo>
                  <a:lnTo>
                    <a:pt x="2077" y="252"/>
                  </a:lnTo>
                  <a:lnTo>
                    <a:pt x="2065" y="272"/>
                  </a:lnTo>
                  <a:lnTo>
                    <a:pt x="2034" y="313"/>
                  </a:lnTo>
                  <a:lnTo>
                    <a:pt x="2007" y="349"/>
                  </a:lnTo>
                  <a:lnTo>
                    <a:pt x="2024" y="358"/>
                  </a:lnTo>
                  <a:lnTo>
                    <a:pt x="2037" y="369"/>
                  </a:lnTo>
                  <a:lnTo>
                    <a:pt x="2047" y="383"/>
                  </a:lnTo>
                  <a:lnTo>
                    <a:pt x="2052" y="401"/>
                  </a:lnTo>
                  <a:lnTo>
                    <a:pt x="2051" y="420"/>
                  </a:lnTo>
                  <a:lnTo>
                    <a:pt x="2045" y="434"/>
                  </a:lnTo>
                  <a:lnTo>
                    <a:pt x="2036" y="447"/>
                  </a:lnTo>
                  <a:lnTo>
                    <a:pt x="2025" y="457"/>
                  </a:lnTo>
                  <a:lnTo>
                    <a:pt x="2011" y="463"/>
                  </a:lnTo>
                  <a:lnTo>
                    <a:pt x="1996" y="466"/>
                  </a:lnTo>
                  <a:lnTo>
                    <a:pt x="1979" y="465"/>
                  </a:lnTo>
                  <a:lnTo>
                    <a:pt x="1933" y="456"/>
                  </a:lnTo>
                  <a:lnTo>
                    <a:pt x="1911" y="488"/>
                  </a:lnTo>
                  <a:lnTo>
                    <a:pt x="1905" y="497"/>
                  </a:lnTo>
                  <a:lnTo>
                    <a:pt x="1904" y="497"/>
                  </a:lnTo>
                  <a:lnTo>
                    <a:pt x="1904" y="498"/>
                  </a:lnTo>
                  <a:lnTo>
                    <a:pt x="1855" y="574"/>
                  </a:lnTo>
                  <a:lnTo>
                    <a:pt x="1809" y="652"/>
                  </a:lnTo>
                  <a:lnTo>
                    <a:pt x="1774" y="712"/>
                  </a:lnTo>
                  <a:lnTo>
                    <a:pt x="1741" y="773"/>
                  </a:lnTo>
                  <a:lnTo>
                    <a:pt x="1695" y="862"/>
                  </a:lnTo>
                  <a:lnTo>
                    <a:pt x="1652" y="952"/>
                  </a:lnTo>
                  <a:lnTo>
                    <a:pt x="1626" y="1011"/>
                  </a:lnTo>
                  <a:lnTo>
                    <a:pt x="1600" y="1071"/>
                  </a:lnTo>
                  <a:lnTo>
                    <a:pt x="1571" y="1142"/>
                  </a:lnTo>
                  <a:lnTo>
                    <a:pt x="1563" y="1160"/>
                  </a:lnTo>
                  <a:lnTo>
                    <a:pt x="1550" y="1175"/>
                  </a:lnTo>
                  <a:lnTo>
                    <a:pt x="1536" y="1188"/>
                  </a:lnTo>
                  <a:lnTo>
                    <a:pt x="1518" y="1197"/>
                  </a:lnTo>
                  <a:lnTo>
                    <a:pt x="1500" y="1202"/>
                  </a:lnTo>
                  <a:lnTo>
                    <a:pt x="1480" y="1204"/>
                  </a:lnTo>
                  <a:lnTo>
                    <a:pt x="1457" y="1202"/>
                  </a:lnTo>
                  <a:lnTo>
                    <a:pt x="1436" y="1195"/>
                  </a:lnTo>
                  <a:lnTo>
                    <a:pt x="1418" y="1182"/>
                  </a:lnTo>
                  <a:lnTo>
                    <a:pt x="1401" y="1167"/>
                  </a:lnTo>
                  <a:lnTo>
                    <a:pt x="1390" y="1150"/>
                  </a:lnTo>
                  <a:lnTo>
                    <a:pt x="1379" y="1134"/>
                  </a:lnTo>
                  <a:lnTo>
                    <a:pt x="1378" y="1133"/>
                  </a:lnTo>
                  <a:lnTo>
                    <a:pt x="1378" y="1133"/>
                  </a:lnTo>
                  <a:lnTo>
                    <a:pt x="1376" y="1129"/>
                  </a:lnTo>
                  <a:lnTo>
                    <a:pt x="1374" y="1125"/>
                  </a:lnTo>
                  <a:lnTo>
                    <a:pt x="1361" y="1099"/>
                  </a:lnTo>
                  <a:lnTo>
                    <a:pt x="1359" y="1092"/>
                  </a:lnTo>
                  <a:lnTo>
                    <a:pt x="1356" y="1085"/>
                  </a:lnTo>
                  <a:lnTo>
                    <a:pt x="1344" y="1057"/>
                  </a:lnTo>
                  <a:lnTo>
                    <a:pt x="1342" y="1051"/>
                  </a:lnTo>
                  <a:lnTo>
                    <a:pt x="1340" y="1044"/>
                  </a:lnTo>
                  <a:lnTo>
                    <a:pt x="1329" y="1000"/>
                  </a:lnTo>
                  <a:lnTo>
                    <a:pt x="1328" y="994"/>
                  </a:lnTo>
                  <a:lnTo>
                    <a:pt x="1321" y="950"/>
                  </a:lnTo>
                  <a:lnTo>
                    <a:pt x="1320" y="948"/>
                  </a:lnTo>
                  <a:lnTo>
                    <a:pt x="1320" y="947"/>
                  </a:lnTo>
                  <a:lnTo>
                    <a:pt x="1320" y="945"/>
                  </a:lnTo>
                  <a:lnTo>
                    <a:pt x="1316" y="886"/>
                  </a:lnTo>
                  <a:lnTo>
                    <a:pt x="1317" y="825"/>
                  </a:lnTo>
                  <a:lnTo>
                    <a:pt x="1323" y="761"/>
                  </a:lnTo>
                  <a:lnTo>
                    <a:pt x="1323" y="761"/>
                  </a:lnTo>
                  <a:lnTo>
                    <a:pt x="1323" y="760"/>
                  </a:lnTo>
                  <a:lnTo>
                    <a:pt x="1324" y="759"/>
                  </a:lnTo>
                  <a:lnTo>
                    <a:pt x="1332" y="715"/>
                  </a:lnTo>
                  <a:lnTo>
                    <a:pt x="1342" y="672"/>
                  </a:lnTo>
                  <a:lnTo>
                    <a:pt x="1343" y="667"/>
                  </a:lnTo>
                  <a:lnTo>
                    <a:pt x="1357" y="625"/>
                  </a:lnTo>
                  <a:lnTo>
                    <a:pt x="1371" y="582"/>
                  </a:lnTo>
                  <a:lnTo>
                    <a:pt x="1372" y="582"/>
                  </a:lnTo>
                  <a:lnTo>
                    <a:pt x="1372" y="582"/>
                  </a:lnTo>
                  <a:lnTo>
                    <a:pt x="1393" y="535"/>
                  </a:lnTo>
                  <a:lnTo>
                    <a:pt x="1417" y="488"/>
                  </a:lnTo>
                  <a:lnTo>
                    <a:pt x="1430" y="466"/>
                  </a:lnTo>
                  <a:lnTo>
                    <a:pt x="1445" y="446"/>
                  </a:lnTo>
                  <a:lnTo>
                    <a:pt x="1432" y="435"/>
                  </a:lnTo>
                  <a:lnTo>
                    <a:pt x="1424" y="423"/>
                  </a:lnTo>
                  <a:lnTo>
                    <a:pt x="1419" y="407"/>
                  </a:lnTo>
                  <a:lnTo>
                    <a:pt x="1418" y="392"/>
                  </a:lnTo>
                  <a:lnTo>
                    <a:pt x="1421" y="376"/>
                  </a:lnTo>
                  <a:lnTo>
                    <a:pt x="1428" y="363"/>
                  </a:lnTo>
                  <a:lnTo>
                    <a:pt x="1438" y="351"/>
                  </a:lnTo>
                  <a:lnTo>
                    <a:pt x="1452" y="343"/>
                  </a:lnTo>
                  <a:lnTo>
                    <a:pt x="1466" y="338"/>
                  </a:lnTo>
                  <a:lnTo>
                    <a:pt x="1536" y="329"/>
                  </a:lnTo>
                  <a:lnTo>
                    <a:pt x="1584" y="283"/>
                  </a:lnTo>
                  <a:lnTo>
                    <a:pt x="1632" y="244"/>
                  </a:lnTo>
                  <a:lnTo>
                    <a:pt x="1683" y="209"/>
                  </a:lnTo>
                  <a:lnTo>
                    <a:pt x="1735" y="180"/>
                  </a:lnTo>
                  <a:lnTo>
                    <a:pt x="1786" y="158"/>
                  </a:lnTo>
                  <a:lnTo>
                    <a:pt x="1835" y="140"/>
                  </a:lnTo>
                  <a:lnTo>
                    <a:pt x="1884" y="129"/>
                  </a:lnTo>
                  <a:lnTo>
                    <a:pt x="1798" y="121"/>
                  </a:lnTo>
                  <a:lnTo>
                    <a:pt x="1710" y="119"/>
                  </a:lnTo>
                  <a:close/>
                  <a:moveTo>
                    <a:pt x="1710" y="0"/>
                  </a:moveTo>
                  <a:lnTo>
                    <a:pt x="1816" y="3"/>
                  </a:lnTo>
                  <a:lnTo>
                    <a:pt x="1920" y="12"/>
                  </a:lnTo>
                  <a:lnTo>
                    <a:pt x="2023" y="29"/>
                  </a:lnTo>
                  <a:lnTo>
                    <a:pt x="2124" y="51"/>
                  </a:lnTo>
                  <a:lnTo>
                    <a:pt x="2221" y="78"/>
                  </a:lnTo>
                  <a:lnTo>
                    <a:pt x="2317" y="111"/>
                  </a:lnTo>
                  <a:lnTo>
                    <a:pt x="2411" y="150"/>
                  </a:lnTo>
                  <a:lnTo>
                    <a:pt x="2501" y="194"/>
                  </a:lnTo>
                  <a:lnTo>
                    <a:pt x="2588" y="243"/>
                  </a:lnTo>
                  <a:lnTo>
                    <a:pt x="2672" y="296"/>
                  </a:lnTo>
                  <a:lnTo>
                    <a:pt x="2752" y="354"/>
                  </a:lnTo>
                  <a:lnTo>
                    <a:pt x="2828" y="418"/>
                  </a:lnTo>
                  <a:lnTo>
                    <a:pt x="2902" y="485"/>
                  </a:lnTo>
                  <a:lnTo>
                    <a:pt x="2971" y="557"/>
                  </a:lnTo>
                  <a:lnTo>
                    <a:pt x="3036" y="631"/>
                  </a:lnTo>
                  <a:lnTo>
                    <a:pt x="3097" y="710"/>
                  </a:lnTo>
                  <a:lnTo>
                    <a:pt x="3153" y="793"/>
                  </a:lnTo>
                  <a:lnTo>
                    <a:pt x="3203" y="878"/>
                  </a:lnTo>
                  <a:lnTo>
                    <a:pt x="3250" y="967"/>
                  </a:lnTo>
                  <a:lnTo>
                    <a:pt x="3253" y="971"/>
                  </a:lnTo>
                  <a:lnTo>
                    <a:pt x="3257" y="975"/>
                  </a:lnTo>
                  <a:lnTo>
                    <a:pt x="3268" y="996"/>
                  </a:lnTo>
                  <a:lnTo>
                    <a:pt x="3273" y="1019"/>
                  </a:lnTo>
                  <a:lnTo>
                    <a:pt x="3311" y="1111"/>
                  </a:lnTo>
                  <a:lnTo>
                    <a:pt x="3343" y="1205"/>
                  </a:lnTo>
                  <a:lnTo>
                    <a:pt x="3370" y="1302"/>
                  </a:lnTo>
                  <a:lnTo>
                    <a:pt x="3392" y="1401"/>
                  </a:lnTo>
                  <a:lnTo>
                    <a:pt x="3408" y="1503"/>
                  </a:lnTo>
                  <a:lnTo>
                    <a:pt x="3417" y="1605"/>
                  </a:lnTo>
                  <a:lnTo>
                    <a:pt x="3420" y="1710"/>
                  </a:lnTo>
                  <a:lnTo>
                    <a:pt x="3417" y="1814"/>
                  </a:lnTo>
                  <a:lnTo>
                    <a:pt x="3408" y="1916"/>
                  </a:lnTo>
                  <a:lnTo>
                    <a:pt x="3392" y="2017"/>
                  </a:lnTo>
                  <a:lnTo>
                    <a:pt x="3371" y="2115"/>
                  </a:lnTo>
                  <a:lnTo>
                    <a:pt x="3344" y="2212"/>
                  </a:lnTo>
                  <a:lnTo>
                    <a:pt x="3313" y="2306"/>
                  </a:lnTo>
                  <a:lnTo>
                    <a:pt x="3276" y="2398"/>
                  </a:lnTo>
                  <a:lnTo>
                    <a:pt x="3233" y="2486"/>
                  </a:lnTo>
                  <a:lnTo>
                    <a:pt x="3186" y="2572"/>
                  </a:lnTo>
                  <a:lnTo>
                    <a:pt x="3134" y="2655"/>
                  </a:lnTo>
                  <a:lnTo>
                    <a:pt x="3078" y="2735"/>
                  </a:lnTo>
                  <a:lnTo>
                    <a:pt x="3018" y="2812"/>
                  </a:lnTo>
                  <a:lnTo>
                    <a:pt x="2953" y="2884"/>
                  </a:lnTo>
                  <a:lnTo>
                    <a:pt x="2884" y="2953"/>
                  </a:lnTo>
                  <a:lnTo>
                    <a:pt x="2812" y="3018"/>
                  </a:lnTo>
                  <a:lnTo>
                    <a:pt x="2735" y="3078"/>
                  </a:lnTo>
                  <a:lnTo>
                    <a:pt x="2655" y="3134"/>
                  </a:lnTo>
                  <a:lnTo>
                    <a:pt x="2572" y="3186"/>
                  </a:lnTo>
                  <a:lnTo>
                    <a:pt x="2486" y="3233"/>
                  </a:lnTo>
                  <a:lnTo>
                    <a:pt x="2398" y="3276"/>
                  </a:lnTo>
                  <a:lnTo>
                    <a:pt x="2306" y="3313"/>
                  </a:lnTo>
                  <a:lnTo>
                    <a:pt x="2212" y="3344"/>
                  </a:lnTo>
                  <a:lnTo>
                    <a:pt x="2115" y="3371"/>
                  </a:lnTo>
                  <a:lnTo>
                    <a:pt x="2017" y="3392"/>
                  </a:lnTo>
                  <a:lnTo>
                    <a:pt x="1916" y="3408"/>
                  </a:lnTo>
                  <a:lnTo>
                    <a:pt x="1814" y="3417"/>
                  </a:lnTo>
                  <a:lnTo>
                    <a:pt x="1710" y="3420"/>
                  </a:lnTo>
                  <a:lnTo>
                    <a:pt x="1606" y="3417"/>
                  </a:lnTo>
                  <a:lnTo>
                    <a:pt x="1504" y="3408"/>
                  </a:lnTo>
                  <a:lnTo>
                    <a:pt x="1403" y="3392"/>
                  </a:lnTo>
                  <a:lnTo>
                    <a:pt x="1305" y="3371"/>
                  </a:lnTo>
                  <a:lnTo>
                    <a:pt x="1208" y="3344"/>
                  </a:lnTo>
                  <a:lnTo>
                    <a:pt x="1114" y="3313"/>
                  </a:lnTo>
                  <a:lnTo>
                    <a:pt x="1022" y="3276"/>
                  </a:lnTo>
                  <a:lnTo>
                    <a:pt x="934" y="3233"/>
                  </a:lnTo>
                  <a:lnTo>
                    <a:pt x="848" y="3186"/>
                  </a:lnTo>
                  <a:lnTo>
                    <a:pt x="765" y="3134"/>
                  </a:lnTo>
                  <a:lnTo>
                    <a:pt x="685" y="3078"/>
                  </a:lnTo>
                  <a:lnTo>
                    <a:pt x="608" y="3018"/>
                  </a:lnTo>
                  <a:lnTo>
                    <a:pt x="536" y="2953"/>
                  </a:lnTo>
                  <a:lnTo>
                    <a:pt x="467" y="2884"/>
                  </a:lnTo>
                  <a:lnTo>
                    <a:pt x="402" y="2812"/>
                  </a:lnTo>
                  <a:lnTo>
                    <a:pt x="342" y="2735"/>
                  </a:lnTo>
                  <a:lnTo>
                    <a:pt x="286" y="2655"/>
                  </a:lnTo>
                  <a:lnTo>
                    <a:pt x="234" y="2572"/>
                  </a:lnTo>
                  <a:lnTo>
                    <a:pt x="187" y="2486"/>
                  </a:lnTo>
                  <a:lnTo>
                    <a:pt x="144" y="2398"/>
                  </a:lnTo>
                  <a:lnTo>
                    <a:pt x="107" y="2306"/>
                  </a:lnTo>
                  <a:lnTo>
                    <a:pt x="76" y="2212"/>
                  </a:lnTo>
                  <a:lnTo>
                    <a:pt x="49" y="2115"/>
                  </a:lnTo>
                  <a:lnTo>
                    <a:pt x="28" y="2017"/>
                  </a:lnTo>
                  <a:lnTo>
                    <a:pt x="12" y="1916"/>
                  </a:lnTo>
                  <a:lnTo>
                    <a:pt x="3" y="1814"/>
                  </a:lnTo>
                  <a:lnTo>
                    <a:pt x="0" y="1710"/>
                  </a:lnTo>
                  <a:lnTo>
                    <a:pt x="0" y="1709"/>
                  </a:lnTo>
                  <a:lnTo>
                    <a:pt x="3" y="1606"/>
                  </a:lnTo>
                  <a:lnTo>
                    <a:pt x="12" y="1504"/>
                  </a:lnTo>
                  <a:lnTo>
                    <a:pt x="28" y="1403"/>
                  </a:lnTo>
                  <a:lnTo>
                    <a:pt x="49" y="1305"/>
                  </a:lnTo>
                  <a:lnTo>
                    <a:pt x="76" y="1208"/>
                  </a:lnTo>
                  <a:lnTo>
                    <a:pt x="107" y="1114"/>
                  </a:lnTo>
                  <a:lnTo>
                    <a:pt x="144" y="1022"/>
                  </a:lnTo>
                  <a:lnTo>
                    <a:pt x="187" y="934"/>
                  </a:lnTo>
                  <a:lnTo>
                    <a:pt x="234" y="848"/>
                  </a:lnTo>
                  <a:lnTo>
                    <a:pt x="286" y="765"/>
                  </a:lnTo>
                  <a:lnTo>
                    <a:pt x="342" y="685"/>
                  </a:lnTo>
                  <a:lnTo>
                    <a:pt x="402" y="608"/>
                  </a:lnTo>
                  <a:lnTo>
                    <a:pt x="467" y="536"/>
                  </a:lnTo>
                  <a:lnTo>
                    <a:pt x="536" y="467"/>
                  </a:lnTo>
                  <a:lnTo>
                    <a:pt x="608" y="402"/>
                  </a:lnTo>
                  <a:lnTo>
                    <a:pt x="685" y="342"/>
                  </a:lnTo>
                  <a:lnTo>
                    <a:pt x="765" y="286"/>
                  </a:lnTo>
                  <a:lnTo>
                    <a:pt x="848" y="234"/>
                  </a:lnTo>
                  <a:lnTo>
                    <a:pt x="934" y="187"/>
                  </a:lnTo>
                  <a:lnTo>
                    <a:pt x="1022" y="144"/>
                  </a:lnTo>
                  <a:lnTo>
                    <a:pt x="1114" y="107"/>
                  </a:lnTo>
                  <a:lnTo>
                    <a:pt x="1208" y="76"/>
                  </a:lnTo>
                  <a:lnTo>
                    <a:pt x="1305" y="49"/>
                  </a:lnTo>
                  <a:lnTo>
                    <a:pt x="1403" y="28"/>
                  </a:lnTo>
                  <a:lnTo>
                    <a:pt x="1504" y="12"/>
                  </a:lnTo>
                  <a:lnTo>
                    <a:pt x="1606" y="3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66"/>
            <p:cNvSpPr>
              <a:spLocks/>
            </p:cNvSpPr>
            <p:nvPr/>
          </p:nvSpPr>
          <p:spPr bwMode="auto">
            <a:xfrm>
              <a:off x="8210551" y="3776663"/>
              <a:ext cx="155575" cy="161925"/>
            </a:xfrm>
            <a:custGeom>
              <a:avLst/>
              <a:gdLst>
                <a:gd name="T0" fmla="*/ 98 w 980"/>
                <a:gd name="T1" fmla="*/ 4 h 1018"/>
                <a:gd name="T2" fmla="*/ 124 w 980"/>
                <a:gd name="T3" fmla="*/ 19 h 1018"/>
                <a:gd name="T4" fmla="*/ 138 w 980"/>
                <a:gd name="T5" fmla="*/ 47 h 1018"/>
                <a:gd name="T6" fmla="*/ 154 w 980"/>
                <a:gd name="T7" fmla="*/ 101 h 1018"/>
                <a:gd name="T8" fmla="*/ 173 w 980"/>
                <a:gd name="T9" fmla="*/ 116 h 1018"/>
                <a:gd name="T10" fmla="*/ 174 w 980"/>
                <a:gd name="T11" fmla="*/ 117 h 1018"/>
                <a:gd name="T12" fmla="*/ 281 w 980"/>
                <a:gd name="T13" fmla="*/ 234 h 1018"/>
                <a:gd name="T14" fmla="*/ 394 w 980"/>
                <a:gd name="T15" fmla="*/ 345 h 1018"/>
                <a:gd name="T16" fmla="*/ 599 w 980"/>
                <a:gd name="T17" fmla="*/ 526 h 1018"/>
                <a:gd name="T18" fmla="*/ 817 w 980"/>
                <a:gd name="T19" fmla="*/ 691 h 1018"/>
                <a:gd name="T20" fmla="*/ 932 w 980"/>
                <a:gd name="T21" fmla="*/ 766 h 1018"/>
                <a:gd name="T22" fmla="*/ 934 w 980"/>
                <a:gd name="T23" fmla="*/ 767 h 1018"/>
                <a:gd name="T24" fmla="*/ 947 w 980"/>
                <a:gd name="T25" fmla="*/ 778 h 1018"/>
                <a:gd name="T26" fmla="*/ 958 w 980"/>
                <a:gd name="T27" fmla="*/ 789 h 1018"/>
                <a:gd name="T28" fmla="*/ 959 w 980"/>
                <a:gd name="T29" fmla="*/ 791 h 1018"/>
                <a:gd name="T30" fmla="*/ 961 w 980"/>
                <a:gd name="T31" fmla="*/ 795 h 1018"/>
                <a:gd name="T32" fmla="*/ 978 w 980"/>
                <a:gd name="T33" fmla="*/ 833 h 1018"/>
                <a:gd name="T34" fmla="*/ 977 w 980"/>
                <a:gd name="T35" fmla="*/ 875 h 1018"/>
                <a:gd name="T36" fmla="*/ 958 w 980"/>
                <a:gd name="T37" fmla="*/ 912 h 1018"/>
                <a:gd name="T38" fmla="*/ 926 w 980"/>
                <a:gd name="T39" fmla="*/ 938 h 1018"/>
                <a:gd name="T40" fmla="*/ 858 w 980"/>
                <a:gd name="T41" fmla="*/ 963 h 1018"/>
                <a:gd name="T42" fmla="*/ 852 w 980"/>
                <a:gd name="T43" fmla="*/ 985 h 1018"/>
                <a:gd name="T44" fmla="*/ 831 w 980"/>
                <a:gd name="T45" fmla="*/ 1010 h 1018"/>
                <a:gd name="T46" fmla="*/ 800 w 980"/>
                <a:gd name="T47" fmla="*/ 1018 h 1018"/>
                <a:gd name="T48" fmla="*/ 773 w 980"/>
                <a:gd name="T49" fmla="*/ 1013 h 1018"/>
                <a:gd name="T50" fmla="*/ 704 w 980"/>
                <a:gd name="T51" fmla="*/ 977 h 1018"/>
                <a:gd name="T52" fmla="*/ 588 w 980"/>
                <a:gd name="T53" fmla="*/ 959 h 1018"/>
                <a:gd name="T54" fmla="*/ 473 w 980"/>
                <a:gd name="T55" fmla="*/ 922 h 1018"/>
                <a:gd name="T56" fmla="*/ 363 w 980"/>
                <a:gd name="T57" fmla="*/ 867 h 1018"/>
                <a:gd name="T58" fmla="*/ 263 w 980"/>
                <a:gd name="T59" fmla="*/ 794 h 1018"/>
                <a:gd name="T60" fmla="*/ 179 w 980"/>
                <a:gd name="T61" fmla="*/ 711 h 1018"/>
                <a:gd name="T62" fmla="*/ 111 w 980"/>
                <a:gd name="T63" fmla="*/ 621 h 1018"/>
                <a:gd name="T64" fmla="*/ 60 w 980"/>
                <a:gd name="T65" fmla="*/ 526 h 1018"/>
                <a:gd name="T66" fmla="*/ 23 w 980"/>
                <a:gd name="T67" fmla="*/ 431 h 1018"/>
                <a:gd name="T68" fmla="*/ 4 w 980"/>
                <a:gd name="T69" fmla="*/ 337 h 1018"/>
                <a:gd name="T70" fmla="*/ 0 w 980"/>
                <a:gd name="T71" fmla="*/ 251 h 1018"/>
                <a:gd name="T72" fmla="*/ 11 w 980"/>
                <a:gd name="T73" fmla="*/ 175 h 1018"/>
                <a:gd name="T74" fmla="*/ 29 w 980"/>
                <a:gd name="T75" fmla="*/ 130 h 1018"/>
                <a:gd name="T76" fmla="*/ 29 w 980"/>
                <a:gd name="T77" fmla="*/ 97 h 1018"/>
                <a:gd name="T78" fmla="*/ 21 w 980"/>
                <a:gd name="T79" fmla="*/ 57 h 1018"/>
                <a:gd name="T80" fmla="*/ 31 w 980"/>
                <a:gd name="T81" fmla="*/ 28 h 1018"/>
                <a:gd name="T82" fmla="*/ 52 w 980"/>
                <a:gd name="T83" fmla="*/ 8 h 1018"/>
                <a:gd name="T84" fmla="*/ 84 w 980"/>
                <a:gd name="T85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0" h="1018">
                  <a:moveTo>
                    <a:pt x="84" y="0"/>
                  </a:moveTo>
                  <a:lnTo>
                    <a:pt x="98" y="4"/>
                  </a:lnTo>
                  <a:lnTo>
                    <a:pt x="113" y="10"/>
                  </a:lnTo>
                  <a:lnTo>
                    <a:pt x="124" y="19"/>
                  </a:lnTo>
                  <a:lnTo>
                    <a:pt x="133" y="32"/>
                  </a:lnTo>
                  <a:lnTo>
                    <a:pt x="138" y="47"/>
                  </a:lnTo>
                  <a:lnTo>
                    <a:pt x="152" y="99"/>
                  </a:lnTo>
                  <a:lnTo>
                    <a:pt x="154" y="101"/>
                  </a:lnTo>
                  <a:lnTo>
                    <a:pt x="164" y="107"/>
                  </a:lnTo>
                  <a:lnTo>
                    <a:pt x="173" y="116"/>
                  </a:lnTo>
                  <a:lnTo>
                    <a:pt x="173" y="116"/>
                  </a:lnTo>
                  <a:lnTo>
                    <a:pt x="174" y="117"/>
                  </a:lnTo>
                  <a:lnTo>
                    <a:pt x="208" y="155"/>
                  </a:lnTo>
                  <a:lnTo>
                    <a:pt x="281" y="234"/>
                  </a:lnTo>
                  <a:lnTo>
                    <a:pt x="357" y="309"/>
                  </a:lnTo>
                  <a:lnTo>
                    <a:pt x="394" y="345"/>
                  </a:lnTo>
                  <a:lnTo>
                    <a:pt x="495" y="437"/>
                  </a:lnTo>
                  <a:lnTo>
                    <a:pt x="599" y="526"/>
                  </a:lnTo>
                  <a:lnTo>
                    <a:pt x="706" y="610"/>
                  </a:lnTo>
                  <a:lnTo>
                    <a:pt x="817" y="691"/>
                  </a:lnTo>
                  <a:lnTo>
                    <a:pt x="931" y="766"/>
                  </a:lnTo>
                  <a:lnTo>
                    <a:pt x="932" y="766"/>
                  </a:lnTo>
                  <a:lnTo>
                    <a:pt x="933" y="767"/>
                  </a:lnTo>
                  <a:lnTo>
                    <a:pt x="934" y="767"/>
                  </a:lnTo>
                  <a:lnTo>
                    <a:pt x="934" y="767"/>
                  </a:lnTo>
                  <a:lnTo>
                    <a:pt x="947" y="778"/>
                  </a:lnTo>
                  <a:lnTo>
                    <a:pt x="957" y="788"/>
                  </a:lnTo>
                  <a:lnTo>
                    <a:pt x="958" y="789"/>
                  </a:lnTo>
                  <a:lnTo>
                    <a:pt x="959" y="790"/>
                  </a:lnTo>
                  <a:lnTo>
                    <a:pt x="959" y="791"/>
                  </a:lnTo>
                  <a:lnTo>
                    <a:pt x="960" y="793"/>
                  </a:lnTo>
                  <a:lnTo>
                    <a:pt x="961" y="795"/>
                  </a:lnTo>
                  <a:lnTo>
                    <a:pt x="972" y="813"/>
                  </a:lnTo>
                  <a:lnTo>
                    <a:pt x="978" y="833"/>
                  </a:lnTo>
                  <a:lnTo>
                    <a:pt x="980" y="854"/>
                  </a:lnTo>
                  <a:lnTo>
                    <a:pt x="977" y="875"/>
                  </a:lnTo>
                  <a:lnTo>
                    <a:pt x="969" y="895"/>
                  </a:lnTo>
                  <a:lnTo>
                    <a:pt x="958" y="912"/>
                  </a:lnTo>
                  <a:lnTo>
                    <a:pt x="944" y="927"/>
                  </a:lnTo>
                  <a:lnTo>
                    <a:pt x="926" y="938"/>
                  </a:lnTo>
                  <a:lnTo>
                    <a:pt x="894" y="953"/>
                  </a:lnTo>
                  <a:lnTo>
                    <a:pt x="858" y="963"/>
                  </a:lnTo>
                  <a:lnTo>
                    <a:pt x="857" y="975"/>
                  </a:lnTo>
                  <a:lnTo>
                    <a:pt x="852" y="985"/>
                  </a:lnTo>
                  <a:lnTo>
                    <a:pt x="843" y="1000"/>
                  </a:lnTo>
                  <a:lnTo>
                    <a:pt x="831" y="1010"/>
                  </a:lnTo>
                  <a:lnTo>
                    <a:pt x="815" y="1016"/>
                  </a:lnTo>
                  <a:lnTo>
                    <a:pt x="800" y="1018"/>
                  </a:lnTo>
                  <a:lnTo>
                    <a:pt x="786" y="1017"/>
                  </a:lnTo>
                  <a:lnTo>
                    <a:pt x="773" y="1013"/>
                  </a:lnTo>
                  <a:lnTo>
                    <a:pt x="738" y="995"/>
                  </a:lnTo>
                  <a:lnTo>
                    <a:pt x="704" y="977"/>
                  </a:lnTo>
                  <a:lnTo>
                    <a:pt x="646" y="971"/>
                  </a:lnTo>
                  <a:lnTo>
                    <a:pt x="588" y="959"/>
                  </a:lnTo>
                  <a:lnTo>
                    <a:pt x="530" y="944"/>
                  </a:lnTo>
                  <a:lnTo>
                    <a:pt x="473" y="922"/>
                  </a:lnTo>
                  <a:lnTo>
                    <a:pt x="417" y="897"/>
                  </a:lnTo>
                  <a:lnTo>
                    <a:pt x="363" y="867"/>
                  </a:lnTo>
                  <a:lnTo>
                    <a:pt x="312" y="833"/>
                  </a:lnTo>
                  <a:lnTo>
                    <a:pt x="263" y="794"/>
                  </a:lnTo>
                  <a:lnTo>
                    <a:pt x="219" y="754"/>
                  </a:lnTo>
                  <a:lnTo>
                    <a:pt x="179" y="711"/>
                  </a:lnTo>
                  <a:lnTo>
                    <a:pt x="144" y="667"/>
                  </a:lnTo>
                  <a:lnTo>
                    <a:pt x="111" y="621"/>
                  </a:lnTo>
                  <a:lnTo>
                    <a:pt x="84" y="574"/>
                  </a:lnTo>
                  <a:lnTo>
                    <a:pt x="60" y="526"/>
                  </a:lnTo>
                  <a:lnTo>
                    <a:pt x="40" y="478"/>
                  </a:lnTo>
                  <a:lnTo>
                    <a:pt x="23" y="431"/>
                  </a:lnTo>
                  <a:lnTo>
                    <a:pt x="12" y="384"/>
                  </a:lnTo>
                  <a:lnTo>
                    <a:pt x="4" y="337"/>
                  </a:lnTo>
                  <a:lnTo>
                    <a:pt x="0" y="294"/>
                  </a:lnTo>
                  <a:lnTo>
                    <a:pt x="0" y="251"/>
                  </a:lnTo>
                  <a:lnTo>
                    <a:pt x="4" y="211"/>
                  </a:lnTo>
                  <a:lnTo>
                    <a:pt x="11" y="175"/>
                  </a:lnTo>
                  <a:lnTo>
                    <a:pt x="22" y="141"/>
                  </a:lnTo>
                  <a:lnTo>
                    <a:pt x="29" y="130"/>
                  </a:lnTo>
                  <a:lnTo>
                    <a:pt x="36" y="121"/>
                  </a:lnTo>
                  <a:lnTo>
                    <a:pt x="29" y="97"/>
                  </a:lnTo>
                  <a:lnTo>
                    <a:pt x="22" y="73"/>
                  </a:lnTo>
                  <a:lnTo>
                    <a:pt x="21" y="57"/>
                  </a:lnTo>
                  <a:lnTo>
                    <a:pt x="24" y="43"/>
                  </a:lnTo>
                  <a:lnTo>
                    <a:pt x="31" y="28"/>
                  </a:lnTo>
                  <a:lnTo>
                    <a:pt x="40" y="17"/>
                  </a:lnTo>
                  <a:lnTo>
                    <a:pt x="52" y="8"/>
                  </a:lnTo>
                  <a:lnTo>
                    <a:pt x="67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67"/>
            <p:cNvSpPr>
              <a:spLocks/>
            </p:cNvSpPr>
            <p:nvPr/>
          </p:nvSpPr>
          <p:spPr bwMode="auto">
            <a:xfrm>
              <a:off x="8369301" y="3571875"/>
              <a:ext cx="120650" cy="171450"/>
            </a:xfrm>
            <a:custGeom>
              <a:avLst/>
              <a:gdLst>
                <a:gd name="T0" fmla="*/ 605 w 767"/>
                <a:gd name="T1" fmla="*/ 0 h 1083"/>
                <a:gd name="T2" fmla="*/ 613 w 767"/>
                <a:gd name="T3" fmla="*/ 1 h 1083"/>
                <a:gd name="T4" fmla="*/ 636 w 767"/>
                <a:gd name="T5" fmla="*/ 6 h 1083"/>
                <a:gd name="T6" fmla="*/ 657 w 767"/>
                <a:gd name="T7" fmla="*/ 17 h 1083"/>
                <a:gd name="T8" fmla="*/ 663 w 767"/>
                <a:gd name="T9" fmla="*/ 21 h 1083"/>
                <a:gd name="T10" fmla="*/ 681 w 767"/>
                <a:gd name="T11" fmla="*/ 38 h 1083"/>
                <a:gd name="T12" fmla="*/ 701 w 767"/>
                <a:gd name="T13" fmla="*/ 66 h 1083"/>
                <a:gd name="T14" fmla="*/ 715 w 767"/>
                <a:gd name="T15" fmla="*/ 90 h 1083"/>
                <a:gd name="T16" fmla="*/ 727 w 767"/>
                <a:gd name="T17" fmla="*/ 118 h 1083"/>
                <a:gd name="T18" fmla="*/ 733 w 767"/>
                <a:gd name="T19" fmla="*/ 132 h 1083"/>
                <a:gd name="T20" fmla="*/ 746 w 767"/>
                <a:gd name="T21" fmla="*/ 171 h 1083"/>
                <a:gd name="T22" fmla="*/ 748 w 767"/>
                <a:gd name="T23" fmla="*/ 177 h 1083"/>
                <a:gd name="T24" fmla="*/ 758 w 767"/>
                <a:gd name="T25" fmla="*/ 230 h 1083"/>
                <a:gd name="T26" fmla="*/ 767 w 767"/>
                <a:gd name="T27" fmla="*/ 343 h 1083"/>
                <a:gd name="T28" fmla="*/ 756 w 767"/>
                <a:gd name="T29" fmla="*/ 464 h 1083"/>
                <a:gd name="T30" fmla="*/ 747 w 767"/>
                <a:gd name="T31" fmla="*/ 510 h 1083"/>
                <a:gd name="T32" fmla="*/ 734 w 767"/>
                <a:gd name="T33" fmla="*/ 557 h 1083"/>
                <a:gd name="T34" fmla="*/ 734 w 767"/>
                <a:gd name="T35" fmla="*/ 559 h 1083"/>
                <a:gd name="T36" fmla="*/ 716 w 767"/>
                <a:gd name="T37" fmla="*/ 611 h 1083"/>
                <a:gd name="T38" fmla="*/ 666 w 767"/>
                <a:gd name="T39" fmla="*/ 717 h 1083"/>
                <a:gd name="T40" fmla="*/ 659 w 767"/>
                <a:gd name="T41" fmla="*/ 729 h 1083"/>
                <a:gd name="T42" fmla="*/ 658 w 767"/>
                <a:gd name="T43" fmla="*/ 733 h 1083"/>
                <a:gd name="T44" fmla="*/ 631 w 767"/>
                <a:gd name="T45" fmla="*/ 772 h 1083"/>
                <a:gd name="T46" fmla="*/ 607 w 767"/>
                <a:gd name="T47" fmla="*/ 806 h 1083"/>
                <a:gd name="T48" fmla="*/ 580 w 767"/>
                <a:gd name="T49" fmla="*/ 838 h 1083"/>
                <a:gd name="T50" fmla="*/ 544 w 767"/>
                <a:gd name="T51" fmla="*/ 880 h 1083"/>
                <a:gd name="T52" fmla="*/ 542 w 767"/>
                <a:gd name="T53" fmla="*/ 883 h 1083"/>
                <a:gd name="T54" fmla="*/ 539 w 767"/>
                <a:gd name="T55" fmla="*/ 884 h 1083"/>
                <a:gd name="T56" fmla="*/ 444 w 767"/>
                <a:gd name="T57" fmla="*/ 966 h 1083"/>
                <a:gd name="T58" fmla="*/ 393 w 767"/>
                <a:gd name="T59" fmla="*/ 1000 h 1083"/>
                <a:gd name="T60" fmla="*/ 340 w 767"/>
                <a:gd name="T61" fmla="*/ 1028 h 1083"/>
                <a:gd name="T62" fmla="*/ 329 w 767"/>
                <a:gd name="T63" fmla="*/ 1033 h 1083"/>
                <a:gd name="T64" fmla="*/ 271 w 767"/>
                <a:gd name="T65" fmla="*/ 1057 h 1083"/>
                <a:gd name="T66" fmla="*/ 236 w 767"/>
                <a:gd name="T67" fmla="*/ 1069 h 1083"/>
                <a:gd name="T68" fmla="*/ 207 w 767"/>
                <a:gd name="T69" fmla="*/ 1075 h 1083"/>
                <a:gd name="T70" fmla="*/ 166 w 767"/>
                <a:gd name="T71" fmla="*/ 1081 h 1083"/>
                <a:gd name="T72" fmla="*/ 100 w 767"/>
                <a:gd name="T73" fmla="*/ 1082 h 1083"/>
                <a:gd name="T74" fmla="*/ 49 w 767"/>
                <a:gd name="T75" fmla="*/ 1070 h 1083"/>
                <a:gd name="T76" fmla="*/ 15 w 767"/>
                <a:gd name="T77" fmla="*/ 1039 h 1083"/>
                <a:gd name="T78" fmla="*/ 1 w 767"/>
                <a:gd name="T79" fmla="*/ 999 h 1083"/>
                <a:gd name="T80" fmla="*/ 5 w 767"/>
                <a:gd name="T81" fmla="*/ 960 h 1083"/>
                <a:gd name="T82" fmla="*/ 14 w 767"/>
                <a:gd name="T83" fmla="*/ 940 h 1083"/>
                <a:gd name="T84" fmla="*/ 15 w 767"/>
                <a:gd name="T85" fmla="*/ 937 h 1083"/>
                <a:gd name="T86" fmla="*/ 17 w 767"/>
                <a:gd name="T87" fmla="*/ 934 h 1083"/>
                <a:gd name="T88" fmla="*/ 49 w 767"/>
                <a:gd name="T89" fmla="*/ 892 h 1083"/>
                <a:gd name="T90" fmla="*/ 175 w 767"/>
                <a:gd name="T91" fmla="*/ 713 h 1083"/>
                <a:gd name="T92" fmla="*/ 264 w 767"/>
                <a:gd name="T93" fmla="*/ 572 h 1083"/>
                <a:gd name="T94" fmla="*/ 349 w 767"/>
                <a:gd name="T95" fmla="*/ 419 h 1083"/>
                <a:gd name="T96" fmla="*/ 422 w 767"/>
                <a:gd name="T97" fmla="*/ 269 h 1083"/>
                <a:gd name="T98" fmla="*/ 481 w 767"/>
                <a:gd name="T99" fmla="*/ 139 h 1083"/>
                <a:gd name="T100" fmla="*/ 523 w 767"/>
                <a:gd name="T101" fmla="*/ 43 h 1083"/>
                <a:gd name="T102" fmla="*/ 556 w 767"/>
                <a:gd name="T103" fmla="*/ 12 h 1083"/>
                <a:gd name="T104" fmla="*/ 579 w 767"/>
                <a:gd name="T105" fmla="*/ 4 h 1083"/>
                <a:gd name="T106" fmla="*/ 584 w 767"/>
                <a:gd name="T107" fmla="*/ 2 h 1083"/>
                <a:gd name="T108" fmla="*/ 592 w 767"/>
                <a:gd name="T109" fmla="*/ 2 h 1083"/>
                <a:gd name="T110" fmla="*/ 600 w 767"/>
                <a:gd name="T111" fmla="*/ 1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7" h="1083">
                  <a:moveTo>
                    <a:pt x="604" y="0"/>
                  </a:moveTo>
                  <a:lnTo>
                    <a:pt x="605" y="0"/>
                  </a:lnTo>
                  <a:lnTo>
                    <a:pt x="607" y="1"/>
                  </a:lnTo>
                  <a:lnTo>
                    <a:pt x="613" y="1"/>
                  </a:lnTo>
                  <a:lnTo>
                    <a:pt x="633" y="5"/>
                  </a:lnTo>
                  <a:lnTo>
                    <a:pt x="636" y="6"/>
                  </a:lnTo>
                  <a:lnTo>
                    <a:pt x="640" y="8"/>
                  </a:lnTo>
                  <a:lnTo>
                    <a:pt x="657" y="17"/>
                  </a:lnTo>
                  <a:lnTo>
                    <a:pt x="660" y="19"/>
                  </a:lnTo>
                  <a:lnTo>
                    <a:pt x="663" y="21"/>
                  </a:lnTo>
                  <a:lnTo>
                    <a:pt x="672" y="29"/>
                  </a:lnTo>
                  <a:lnTo>
                    <a:pt x="681" y="38"/>
                  </a:lnTo>
                  <a:lnTo>
                    <a:pt x="692" y="52"/>
                  </a:lnTo>
                  <a:lnTo>
                    <a:pt x="701" y="66"/>
                  </a:lnTo>
                  <a:lnTo>
                    <a:pt x="710" y="84"/>
                  </a:lnTo>
                  <a:lnTo>
                    <a:pt x="715" y="90"/>
                  </a:lnTo>
                  <a:lnTo>
                    <a:pt x="718" y="96"/>
                  </a:lnTo>
                  <a:lnTo>
                    <a:pt x="727" y="118"/>
                  </a:lnTo>
                  <a:lnTo>
                    <a:pt x="730" y="124"/>
                  </a:lnTo>
                  <a:lnTo>
                    <a:pt x="733" y="132"/>
                  </a:lnTo>
                  <a:lnTo>
                    <a:pt x="739" y="152"/>
                  </a:lnTo>
                  <a:lnTo>
                    <a:pt x="746" y="171"/>
                  </a:lnTo>
                  <a:lnTo>
                    <a:pt x="747" y="174"/>
                  </a:lnTo>
                  <a:lnTo>
                    <a:pt x="748" y="177"/>
                  </a:lnTo>
                  <a:lnTo>
                    <a:pt x="748" y="179"/>
                  </a:lnTo>
                  <a:lnTo>
                    <a:pt x="758" y="230"/>
                  </a:lnTo>
                  <a:lnTo>
                    <a:pt x="765" y="285"/>
                  </a:lnTo>
                  <a:lnTo>
                    <a:pt x="767" y="343"/>
                  </a:lnTo>
                  <a:lnTo>
                    <a:pt x="764" y="403"/>
                  </a:lnTo>
                  <a:lnTo>
                    <a:pt x="756" y="464"/>
                  </a:lnTo>
                  <a:lnTo>
                    <a:pt x="756" y="464"/>
                  </a:lnTo>
                  <a:lnTo>
                    <a:pt x="747" y="510"/>
                  </a:lnTo>
                  <a:lnTo>
                    <a:pt x="735" y="554"/>
                  </a:lnTo>
                  <a:lnTo>
                    <a:pt x="734" y="557"/>
                  </a:lnTo>
                  <a:lnTo>
                    <a:pt x="734" y="558"/>
                  </a:lnTo>
                  <a:lnTo>
                    <a:pt x="734" y="559"/>
                  </a:lnTo>
                  <a:lnTo>
                    <a:pt x="733" y="559"/>
                  </a:lnTo>
                  <a:lnTo>
                    <a:pt x="716" y="611"/>
                  </a:lnTo>
                  <a:lnTo>
                    <a:pt x="693" y="664"/>
                  </a:lnTo>
                  <a:lnTo>
                    <a:pt x="666" y="717"/>
                  </a:lnTo>
                  <a:lnTo>
                    <a:pt x="663" y="722"/>
                  </a:lnTo>
                  <a:lnTo>
                    <a:pt x="659" y="729"/>
                  </a:lnTo>
                  <a:lnTo>
                    <a:pt x="659" y="731"/>
                  </a:lnTo>
                  <a:lnTo>
                    <a:pt x="658" y="733"/>
                  </a:lnTo>
                  <a:lnTo>
                    <a:pt x="644" y="752"/>
                  </a:lnTo>
                  <a:lnTo>
                    <a:pt x="631" y="772"/>
                  </a:lnTo>
                  <a:lnTo>
                    <a:pt x="618" y="790"/>
                  </a:lnTo>
                  <a:lnTo>
                    <a:pt x="607" y="806"/>
                  </a:lnTo>
                  <a:lnTo>
                    <a:pt x="593" y="823"/>
                  </a:lnTo>
                  <a:lnTo>
                    <a:pt x="580" y="838"/>
                  </a:lnTo>
                  <a:lnTo>
                    <a:pt x="562" y="860"/>
                  </a:lnTo>
                  <a:lnTo>
                    <a:pt x="544" y="880"/>
                  </a:lnTo>
                  <a:lnTo>
                    <a:pt x="543" y="882"/>
                  </a:lnTo>
                  <a:lnTo>
                    <a:pt x="542" y="883"/>
                  </a:lnTo>
                  <a:lnTo>
                    <a:pt x="540" y="883"/>
                  </a:lnTo>
                  <a:lnTo>
                    <a:pt x="539" y="884"/>
                  </a:lnTo>
                  <a:lnTo>
                    <a:pt x="493" y="928"/>
                  </a:lnTo>
                  <a:lnTo>
                    <a:pt x="444" y="966"/>
                  </a:lnTo>
                  <a:lnTo>
                    <a:pt x="394" y="998"/>
                  </a:lnTo>
                  <a:lnTo>
                    <a:pt x="393" y="1000"/>
                  </a:lnTo>
                  <a:lnTo>
                    <a:pt x="391" y="1001"/>
                  </a:lnTo>
                  <a:lnTo>
                    <a:pt x="340" y="1028"/>
                  </a:lnTo>
                  <a:lnTo>
                    <a:pt x="334" y="1031"/>
                  </a:lnTo>
                  <a:lnTo>
                    <a:pt x="329" y="1033"/>
                  </a:lnTo>
                  <a:lnTo>
                    <a:pt x="300" y="1047"/>
                  </a:lnTo>
                  <a:lnTo>
                    <a:pt x="271" y="1057"/>
                  </a:lnTo>
                  <a:lnTo>
                    <a:pt x="262" y="1060"/>
                  </a:lnTo>
                  <a:lnTo>
                    <a:pt x="236" y="1069"/>
                  </a:lnTo>
                  <a:lnTo>
                    <a:pt x="211" y="1075"/>
                  </a:lnTo>
                  <a:lnTo>
                    <a:pt x="207" y="1075"/>
                  </a:lnTo>
                  <a:lnTo>
                    <a:pt x="204" y="1075"/>
                  </a:lnTo>
                  <a:lnTo>
                    <a:pt x="166" y="1081"/>
                  </a:lnTo>
                  <a:lnTo>
                    <a:pt x="131" y="1083"/>
                  </a:lnTo>
                  <a:lnTo>
                    <a:pt x="100" y="1082"/>
                  </a:lnTo>
                  <a:lnTo>
                    <a:pt x="71" y="1077"/>
                  </a:lnTo>
                  <a:lnTo>
                    <a:pt x="49" y="1070"/>
                  </a:lnTo>
                  <a:lnTo>
                    <a:pt x="31" y="1056"/>
                  </a:lnTo>
                  <a:lnTo>
                    <a:pt x="15" y="1039"/>
                  </a:lnTo>
                  <a:lnTo>
                    <a:pt x="5" y="1020"/>
                  </a:lnTo>
                  <a:lnTo>
                    <a:pt x="1" y="999"/>
                  </a:lnTo>
                  <a:lnTo>
                    <a:pt x="0" y="979"/>
                  </a:lnTo>
                  <a:lnTo>
                    <a:pt x="5" y="960"/>
                  </a:lnTo>
                  <a:lnTo>
                    <a:pt x="13" y="941"/>
                  </a:lnTo>
                  <a:lnTo>
                    <a:pt x="14" y="940"/>
                  </a:lnTo>
                  <a:lnTo>
                    <a:pt x="15" y="938"/>
                  </a:lnTo>
                  <a:lnTo>
                    <a:pt x="15" y="937"/>
                  </a:lnTo>
                  <a:lnTo>
                    <a:pt x="16" y="935"/>
                  </a:lnTo>
                  <a:lnTo>
                    <a:pt x="17" y="934"/>
                  </a:lnTo>
                  <a:lnTo>
                    <a:pt x="17" y="934"/>
                  </a:lnTo>
                  <a:lnTo>
                    <a:pt x="49" y="892"/>
                  </a:lnTo>
                  <a:lnTo>
                    <a:pt x="121" y="793"/>
                  </a:lnTo>
                  <a:lnTo>
                    <a:pt x="175" y="713"/>
                  </a:lnTo>
                  <a:lnTo>
                    <a:pt x="228" y="631"/>
                  </a:lnTo>
                  <a:lnTo>
                    <a:pt x="264" y="572"/>
                  </a:lnTo>
                  <a:lnTo>
                    <a:pt x="298" y="512"/>
                  </a:lnTo>
                  <a:lnTo>
                    <a:pt x="349" y="419"/>
                  </a:lnTo>
                  <a:lnTo>
                    <a:pt x="396" y="325"/>
                  </a:lnTo>
                  <a:lnTo>
                    <a:pt x="422" y="269"/>
                  </a:lnTo>
                  <a:lnTo>
                    <a:pt x="448" y="212"/>
                  </a:lnTo>
                  <a:lnTo>
                    <a:pt x="481" y="139"/>
                  </a:lnTo>
                  <a:lnTo>
                    <a:pt x="511" y="63"/>
                  </a:lnTo>
                  <a:lnTo>
                    <a:pt x="523" y="43"/>
                  </a:lnTo>
                  <a:lnTo>
                    <a:pt x="537" y="26"/>
                  </a:lnTo>
                  <a:lnTo>
                    <a:pt x="556" y="12"/>
                  </a:lnTo>
                  <a:lnTo>
                    <a:pt x="578" y="4"/>
                  </a:lnTo>
                  <a:lnTo>
                    <a:pt x="579" y="4"/>
                  </a:lnTo>
                  <a:lnTo>
                    <a:pt x="580" y="3"/>
                  </a:lnTo>
                  <a:lnTo>
                    <a:pt x="584" y="2"/>
                  </a:lnTo>
                  <a:lnTo>
                    <a:pt x="588" y="2"/>
                  </a:lnTo>
                  <a:lnTo>
                    <a:pt x="592" y="2"/>
                  </a:lnTo>
                  <a:lnTo>
                    <a:pt x="596" y="1"/>
                  </a:lnTo>
                  <a:lnTo>
                    <a:pt x="600" y="1"/>
                  </a:lnTo>
                  <a:lnTo>
                    <a:pt x="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68"/>
            <p:cNvSpPr>
              <a:spLocks/>
            </p:cNvSpPr>
            <p:nvPr/>
          </p:nvSpPr>
          <p:spPr bwMode="auto">
            <a:xfrm>
              <a:off x="8361363" y="3746500"/>
              <a:ext cx="187325" cy="95250"/>
            </a:xfrm>
            <a:custGeom>
              <a:avLst/>
              <a:gdLst>
                <a:gd name="T0" fmla="*/ 103 w 1182"/>
                <a:gd name="T1" fmla="*/ 0 h 598"/>
                <a:gd name="T2" fmla="*/ 172 w 1182"/>
                <a:gd name="T3" fmla="*/ 25 h 598"/>
                <a:gd name="T4" fmla="*/ 241 w 1182"/>
                <a:gd name="T5" fmla="*/ 50 h 598"/>
                <a:gd name="T6" fmla="*/ 405 w 1182"/>
                <a:gd name="T7" fmla="*/ 107 h 598"/>
                <a:gd name="T8" fmla="*/ 573 w 1182"/>
                <a:gd name="T9" fmla="*/ 156 h 598"/>
                <a:gd name="T10" fmla="*/ 744 w 1182"/>
                <a:gd name="T11" fmla="*/ 197 h 598"/>
                <a:gd name="T12" fmla="*/ 916 w 1182"/>
                <a:gd name="T13" fmla="*/ 228 h 598"/>
                <a:gd name="T14" fmla="*/ 1094 w 1182"/>
                <a:gd name="T15" fmla="*/ 252 h 598"/>
                <a:gd name="T16" fmla="*/ 1134 w 1182"/>
                <a:gd name="T17" fmla="*/ 264 h 598"/>
                <a:gd name="T18" fmla="*/ 1164 w 1182"/>
                <a:gd name="T19" fmla="*/ 292 h 598"/>
                <a:gd name="T20" fmla="*/ 1180 w 1182"/>
                <a:gd name="T21" fmla="*/ 329 h 598"/>
                <a:gd name="T22" fmla="*/ 1180 w 1182"/>
                <a:gd name="T23" fmla="*/ 368 h 598"/>
                <a:gd name="T24" fmla="*/ 1166 w 1182"/>
                <a:gd name="T25" fmla="*/ 404 h 598"/>
                <a:gd name="T26" fmla="*/ 1164 w 1182"/>
                <a:gd name="T27" fmla="*/ 407 h 598"/>
                <a:gd name="T28" fmla="*/ 1163 w 1182"/>
                <a:gd name="T29" fmla="*/ 409 h 598"/>
                <a:gd name="T30" fmla="*/ 1162 w 1182"/>
                <a:gd name="T31" fmla="*/ 411 h 598"/>
                <a:gd name="T32" fmla="*/ 1146 w 1182"/>
                <a:gd name="T33" fmla="*/ 430 h 598"/>
                <a:gd name="T34" fmla="*/ 1122 w 1182"/>
                <a:gd name="T35" fmla="*/ 453 h 598"/>
                <a:gd name="T36" fmla="*/ 1088 w 1182"/>
                <a:gd name="T37" fmla="*/ 482 h 598"/>
                <a:gd name="T38" fmla="*/ 1038 w 1182"/>
                <a:gd name="T39" fmla="*/ 514 h 598"/>
                <a:gd name="T40" fmla="*/ 1010 w 1182"/>
                <a:gd name="T41" fmla="*/ 528 h 598"/>
                <a:gd name="T42" fmla="*/ 999 w 1182"/>
                <a:gd name="T43" fmla="*/ 533 h 598"/>
                <a:gd name="T44" fmla="*/ 997 w 1182"/>
                <a:gd name="T45" fmla="*/ 534 h 598"/>
                <a:gd name="T46" fmla="*/ 913 w 1182"/>
                <a:gd name="T47" fmla="*/ 566 h 598"/>
                <a:gd name="T48" fmla="*/ 821 w 1182"/>
                <a:gd name="T49" fmla="*/ 586 h 598"/>
                <a:gd name="T50" fmla="*/ 819 w 1182"/>
                <a:gd name="T51" fmla="*/ 587 h 598"/>
                <a:gd name="T52" fmla="*/ 798 w 1182"/>
                <a:gd name="T53" fmla="*/ 590 h 598"/>
                <a:gd name="T54" fmla="*/ 773 w 1182"/>
                <a:gd name="T55" fmla="*/ 594 h 598"/>
                <a:gd name="T56" fmla="*/ 697 w 1182"/>
                <a:gd name="T57" fmla="*/ 598 h 598"/>
                <a:gd name="T58" fmla="*/ 662 w 1182"/>
                <a:gd name="T59" fmla="*/ 597 h 598"/>
                <a:gd name="T60" fmla="*/ 624 w 1182"/>
                <a:gd name="T61" fmla="*/ 594 h 598"/>
                <a:gd name="T62" fmla="*/ 563 w 1182"/>
                <a:gd name="T63" fmla="*/ 585 h 598"/>
                <a:gd name="T64" fmla="*/ 473 w 1182"/>
                <a:gd name="T65" fmla="*/ 564 h 598"/>
                <a:gd name="T66" fmla="*/ 441 w 1182"/>
                <a:gd name="T67" fmla="*/ 555 h 598"/>
                <a:gd name="T68" fmla="*/ 435 w 1182"/>
                <a:gd name="T69" fmla="*/ 552 h 598"/>
                <a:gd name="T70" fmla="*/ 397 w 1182"/>
                <a:gd name="T71" fmla="*/ 538 h 598"/>
                <a:gd name="T72" fmla="*/ 342 w 1182"/>
                <a:gd name="T73" fmla="*/ 512 h 598"/>
                <a:gd name="T74" fmla="*/ 287 w 1182"/>
                <a:gd name="T75" fmla="*/ 482 h 598"/>
                <a:gd name="T76" fmla="*/ 269 w 1182"/>
                <a:gd name="T77" fmla="*/ 471 h 598"/>
                <a:gd name="T78" fmla="*/ 266 w 1182"/>
                <a:gd name="T79" fmla="*/ 468 h 598"/>
                <a:gd name="T80" fmla="*/ 170 w 1182"/>
                <a:gd name="T81" fmla="*/ 392 h 598"/>
                <a:gd name="T82" fmla="*/ 126 w 1182"/>
                <a:gd name="T83" fmla="*/ 350 h 598"/>
                <a:gd name="T84" fmla="*/ 123 w 1182"/>
                <a:gd name="T85" fmla="*/ 348 h 598"/>
                <a:gd name="T86" fmla="*/ 67 w 1182"/>
                <a:gd name="T87" fmla="*/ 274 h 598"/>
                <a:gd name="T88" fmla="*/ 27 w 1182"/>
                <a:gd name="T89" fmla="*/ 200 h 598"/>
                <a:gd name="T90" fmla="*/ 24 w 1182"/>
                <a:gd name="T91" fmla="*/ 193 h 598"/>
                <a:gd name="T92" fmla="*/ 18 w 1182"/>
                <a:gd name="T93" fmla="*/ 179 h 598"/>
                <a:gd name="T94" fmla="*/ 17 w 1182"/>
                <a:gd name="T95" fmla="*/ 176 h 598"/>
                <a:gd name="T96" fmla="*/ 3 w 1182"/>
                <a:gd name="T97" fmla="*/ 121 h 598"/>
                <a:gd name="T98" fmla="*/ 1 w 1182"/>
                <a:gd name="T99" fmla="*/ 75 h 598"/>
                <a:gd name="T100" fmla="*/ 13 w 1182"/>
                <a:gd name="T101" fmla="*/ 41 h 598"/>
                <a:gd name="T102" fmla="*/ 41 w 1182"/>
                <a:gd name="T103" fmla="*/ 13 h 598"/>
                <a:gd name="T104" fmla="*/ 82 w 1182"/>
                <a:gd name="T105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2" h="598">
                  <a:moveTo>
                    <a:pt x="82" y="0"/>
                  </a:moveTo>
                  <a:lnTo>
                    <a:pt x="103" y="0"/>
                  </a:lnTo>
                  <a:lnTo>
                    <a:pt x="124" y="5"/>
                  </a:lnTo>
                  <a:lnTo>
                    <a:pt x="172" y="25"/>
                  </a:lnTo>
                  <a:lnTo>
                    <a:pt x="173" y="25"/>
                  </a:lnTo>
                  <a:lnTo>
                    <a:pt x="241" y="50"/>
                  </a:lnTo>
                  <a:lnTo>
                    <a:pt x="311" y="75"/>
                  </a:lnTo>
                  <a:lnTo>
                    <a:pt x="405" y="107"/>
                  </a:lnTo>
                  <a:lnTo>
                    <a:pt x="499" y="135"/>
                  </a:lnTo>
                  <a:lnTo>
                    <a:pt x="573" y="156"/>
                  </a:lnTo>
                  <a:lnTo>
                    <a:pt x="648" y="175"/>
                  </a:lnTo>
                  <a:lnTo>
                    <a:pt x="744" y="197"/>
                  </a:lnTo>
                  <a:lnTo>
                    <a:pt x="841" y="215"/>
                  </a:lnTo>
                  <a:lnTo>
                    <a:pt x="916" y="228"/>
                  </a:lnTo>
                  <a:lnTo>
                    <a:pt x="992" y="239"/>
                  </a:lnTo>
                  <a:lnTo>
                    <a:pt x="1094" y="252"/>
                  </a:lnTo>
                  <a:lnTo>
                    <a:pt x="1115" y="256"/>
                  </a:lnTo>
                  <a:lnTo>
                    <a:pt x="1134" y="264"/>
                  </a:lnTo>
                  <a:lnTo>
                    <a:pt x="1150" y="276"/>
                  </a:lnTo>
                  <a:lnTo>
                    <a:pt x="1164" y="292"/>
                  </a:lnTo>
                  <a:lnTo>
                    <a:pt x="1174" y="310"/>
                  </a:lnTo>
                  <a:lnTo>
                    <a:pt x="1180" y="329"/>
                  </a:lnTo>
                  <a:lnTo>
                    <a:pt x="1182" y="348"/>
                  </a:lnTo>
                  <a:lnTo>
                    <a:pt x="1180" y="368"/>
                  </a:lnTo>
                  <a:lnTo>
                    <a:pt x="1175" y="386"/>
                  </a:lnTo>
                  <a:lnTo>
                    <a:pt x="1166" y="404"/>
                  </a:lnTo>
                  <a:lnTo>
                    <a:pt x="1165" y="406"/>
                  </a:lnTo>
                  <a:lnTo>
                    <a:pt x="1164" y="407"/>
                  </a:lnTo>
                  <a:lnTo>
                    <a:pt x="1164" y="408"/>
                  </a:lnTo>
                  <a:lnTo>
                    <a:pt x="1163" y="409"/>
                  </a:lnTo>
                  <a:lnTo>
                    <a:pt x="1163" y="409"/>
                  </a:lnTo>
                  <a:lnTo>
                    <a:pt x="1162" y="411"/>
                  </a:lnTo>
                  <a:lnTo>
                    <a:pt x="1160" y="413"/>
                  </a:lnTo>
                  <a:lnTo>
                    <a:pt x="1146" y="430"/>
                  </a:lnTo>
                  <a:lnTo>
                    <a:pt x="1129" y="446"/>
                  </a:lnTo>
                  <a:lnTo>
                    <a:pt x="1122" y="453"/>
                  </a:lnTo>
                  <a:lnTo>
                    <a:pt x="1115" y="460"/>
                  </a:lnTo>
                  <a:lnTo>
                    <a:pt x="1088" y="482"/>
                  </a:lnTo>
                  <a:lnTo>
                    <a:pt x="1070" y="493"/>
                  </a:lnTo>
                  <a:lnTo>
                    <a:pt x="1038" y="514"/>
                  </a:lnTo>
                  <a:lnTo>
                    <a:pt x="1021" y="523"/>
                  </a:lnTo>
                  <a:lnTo>
                    <a:pt x="1010" y="528"/>
                  </a:lnTo>
                  <a:lnTo>
                    <a:pt x="1001" y="533"/>
                  </a:lnTo>
                  <a:lnTo>
                    <a:pt x="999" y="533"/>
                  </a:lnTo>
                  <a:lnTo>
                    <a:pt x="998" y="533"/>
                  </a:lnTo>
                  <a:lnTo>
                    <a:pt x="997" y="534"/>
                  </a:lnTo>
                  <a:lnTo>
                    <a:pt x="955" y="551"/>
                  </a:lnTo>
                  <a:lnTo>
                    <a:pt x="913" y="566"/>
                  </a:lnTo>
                  <a:lnTo>
                    <a:pt x="867" y="577"/>
                  </a:lnTo>
                  <a:lnTo>
                    <a:pt x="821" y="586"/>
                  </a:lnTo>
                  <a:lnTo>
                    <a:pt x="820" y="587"/>
                  </a:lnTo>
                  <a:lnTo>
                    <a:pt x="819" y="587"/>
                  </a:lnTo>
                  <a:lnTo>
                    <a:pt x="816" y="588"/>
                  </a:lnTo>
                  <a:lnTo>
                    <a:pt x="798" y="590"/>
                  </a:lnTo>
                  <a:lnTo>
                    <a:pt x="780" y="592"/>
                  </a:lnTo>
                  <a:lnTo>
                    <a:pt x="773" y="594"/>
                  </a:lnTo>
                  <a:lnTo>
                    <a:pt x="766" y="595"/>
                  </a:lnTo>
                  <a:lnTo>
                    <a:pt x="697" y="598"/>
                  </a:lnTo>
                  <a:lnTo>
                    <a:pt x="696" y="598"/>
                  </a:lnTo>
                  <a:lnTo>
                    <a:pt x="662" y="597"/>
                  </a:lnTo>
                  <a:lnTo>
                    <a:pt x="627" y="595"/>
                  </a:lnTo>
                  <a:lnTo>
                    <a:pt x="624" y="594"/>
                  </a:lnTo>
                  <a:lnTo>
                    <a:pt x="622" y="592"/>
                  </a:lnTo>
                  <a:lnTo>
                    <a:pt x="563" y="585"/>
                  </a:lnTo>
                  <a:lnTo>
                    <a:pt x="505" y="574"/>
                  </a:lnTo>
                  <a:lnTo>
                    <a:pt x="473" y="564"/>
                  </a:lnTo>
                  <a:lnTo>
                    <a:pt x="442" y="555"/>
                  </a:lnTo>
                  <a:lnTo>
                    <a:pt x="441" y="555"/>
                  </a:lnTo>
                  <a:lnTo>
                    <a:pt x="440" y="554"/>
                  </a:lnTo>
                  <a:lnTo>
                    <a:pt x="435" y="552"/>
                  </a:lnTo>
                  <a:lnTo>
                    <a:pt x="430" y="550"/>
                  </a:lnTo>
                  <a:lnTo>
                    <a:pt x="397" y="538"/>
                  </a:lnTo>
                  <a:lnTo>
                    <a:pt x="364" y="523"/>
                  </a:lnTo>
                  <a:lnTo>
                    <a:pt x="342" y="512"/>
                  </a:lnTo>
                  <a:lnTo>
                    <a:pt x="314" y="497"/>
                  </a:lnTo>
                  <a:lnTo>
                    <a:pt x="287" y="482"/>
                  </a:lnTo>
                  <a:lnTo>
                    <a:pt x="279" y="476"/>
                  </a:lnTo>
                  <a:lnTo>
                    <a:pt x="269" y="471"/>
                  </a:lnTo>
                  <a:lnTo>
                    <a:pt x="268" y="470"/>
                  </a:lnTo>
                  <a:lnTo>
                    <a:pt x="266" y="468"/>
                  </a:lnTo>
                  <a:lnTo>
                    <a:pt x="215" y="432"/>
                  </a:lnTo>
                  <a:lnTo>
                    <a:pt x="170" y="392"/>
                  </a:lnTo>
                  <a:lnTo>
                    <a:pt x="128" y="351"/>
                  </a:lnTo>
                  <a:lnTo>
                    <a:pt x="126" y="350"/>
                  </a:lnTo>
                  <a:lnTo>
                    <a:pt x="125" y="349"/>
                  </a:lnTo>
                  <a:lnTo>
                    <a:pt x="123" y="348"/>
                  </a:lnTo>
                  <a:lnTo>
                    <a:pt x="93" y="312"/>
                  </a:lnTo>
                  <a:lnTo>
                    <a:pt x="67" y="274"/>
                  </a:lnTo>
                  <a:lnTo>
                    <a:pt x="44" y="237"/>
                  </a:lnTo>
                  <a:lnTo>
                    <a:pt x="27" y="200"/>
                  </a:lnTo>
                  <a:lnTo>
                    <a:pt x="26" y="197"/>
                  </a:lnTo>
                  <a:lnTo>
                    <a:pt x="24" y="193"/>
                  </a:lnTo>
                  <a:lnTo>
                    <a:pt x="21" y="186"/>
                  </a:lnTo>
                  <a:lnTo>
                    <a:pt x="18" y="179"/>
                  </a:lnTo>
                  <a:lnTo>
                    <a:pt x="17" y="177"/>
                  </a:lnTo>
                  <a:lnTo>
                    <a:pt x="17" y="176"/>
                  </a:lnTo>
                  <a:lnTo>
                    <a:pt x="9" y="148"/>
                  </a:lnTo>
                  <a:lnTo>
                    <a:pt x="3" y="121"/>
                  </a:lnTo>
                  <a:lnTo>
                    <a:pt x="0" y="94"/>
                  </a:lnTo>
                  <a:lnTo>
                    <a:pt x="1" y="75"/>
                  </a:lnTo>
                  <a:lnTo>
                    <a:pt x="6" y="58"/>
                  </a:lnTo>
                  <a:lnTo>
                    <a:pt x="13" y="41"/>
                  </a:lnTo>
                  <a:lnTo>
                    <a:pt x="25" y="27"/>
                  </a:lnTo>
                  <a:lnTo>
                    <a:pt x="41" y="13"/>
                  </a:lnTo>
                  <a:lnTo>
                    <a:pt x="61" y="4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69"/>
            <p:cNvSpPr>
              <a:spLocks/>
            </p:cNvSpPr>
            <p:nvPr/>
          </p:nvSpPr>
          <p:spPr bwMode="auto">
            <a:xfrm>
              <a:off x="8535988" y="3551238"/>
              <a:ext cx="39688" cy="34925"/>
            </a:xfrm>
            <a:custGeom>
              <a:avLst/>
              <a:gdLst>
                <a:gd name="T0" fmla="*/ 64 w 249"/>
                <a:gd name="T1" fmla="*/ 0 h 215"/>
                <a:gd name="T2" fmla="*/ 78 w 249"/>
                <a:gd name="T3" fmla="*/ 3 h 215"/>
                <a:gd name="T4" fmla="*/ 93 w 249"/>
                <a:gd name="T5" fmla="*/ 9 h 215"/>
                <a:gd name="T6" fmla="*/ 162 w 249"/>
                <a:gd name="T7" fmla="*/ 58 h 215"/>
                <a:gd name="T8" fmla="*/ 228 w 249"/>
                <a:gd name="T9" fmla="*/ 110 h 215"/>
                <a:gd name="T10" fmla="*/ 239 w 249"/>
                <a:gd name="T11" fmla="*/ 122 h 215"/>
                <a:gd name="T12" fmla="*/ 246 w 249"/>
                <a:gd name="T13" fmla="*/ 135 h 215"/>
                <a:gd name="T14" fmla="*/ 249 w 249"/>
                <a:gd name="T15" fmla="*/ 150 h 215"/>
                <a:gd name="T16" fmla="*/ 248 w 249"/>
                <a:gd name="T17" fmla="*/ 166 h 215"/>
                <a:gd name="T18" fmla="*/ 244 w 249"/>
                <a:gd name="T19" fmla="*/ 180 h 215"/>
                <a:gd name="T20" fmla="*/ 236 w 249"/>
                <a:gd name="T21" fmla="*/ 193 h 215"/>
                <a:gd name="T22" fmla="*/ 222 w 249"/>
                <a:gd name="T23" fmla="*/ 205 h 215"/>
                <a:gd name="T24" fmla="*/ 207 w 249"/>
                <a:gd name="T25" fmla="*/ 212 h 215"/>
                <a:gd name="T26" fmla="*/ 190 w 249"/>
                <a:gd name="T27" fmla="*/ 215 h 215"/>
                <a:gd name="T28" fmla="*/ 177 w 249"/>
                <a:gd name="T29" fmla="*/ 213 h 215"/>
                <a:gd name="T30" fmla="*/ 163 w 249"/>
                <a:gd name="T31" fmla="*/ 209 h 215"/>
                <a:gd name="T32" fmla="*/ 152 w 249"/>
                <a:gd name="T33" fmla="*/ 201 h 215"/>
                <a:gd name="T34" fmla="*/ 91 w 249"/>
                <a:gd name="T35" fmla="*/ 153 h 215"/>
                <a:gd name="T36" fmla="*/ 27 w 249"/>
                <a:gd name="T37" fmla="*/ 110 h 215"/>
                <a:gd name="T38" fmla="*/ 16 w 249"/>
                <a:gd name="T39" fmla="*/ 99 h 215"/>
                <a:gd name="T40" fmla="*/ 7 w 249"/>
                <a:gd name="T41" fmla="*/ 86 h 215"/>
                <a:gd name="T42" fmla="*/ 2 w 249"/>
                <a:gd name="T43" fmla="*/ 71 h 215"/>
                <a:gd name="T44" fmla="*/ 0 w 249"/>
                <a:gd name="T45" fmla="*/ 57 h 215"/>
                <a:gd name="T46" fmla="*/ 4 w 249"/>
                <a:gd name="T47" fmla="*/ 41 h 215"/>
                <a:gd name="T48" fmla="*/ 11 w 249"/>
                <a:gd name="T49" fmla="*/ 27 h 215"/>
                <a:gd name="T50" fmla="*/ 21 w 249"/>
                <a:gd name="T51" fmla="*/ 15 h 215"/>
                <a:gd name="T52" fmla="*/ 34 w 249"/>
                <a:gd name="T53" fmla="*/ 6 h 215"/>
                <a:gd name="T54" fmla="*/ 48 w 249"/>
                <a:gd name="T55" fmla="*/ 1 h 215"/>
                <a:gd name="T56" fmla="*/ 64 w 249"/>
                <a:gd name="T5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9" h="215">
                  <a:moveTo>
                    <a:pt x="64" y="0"/>
                  </a:moveTo>
                  <a:lnTo>
                    <a:pt x="78" y="3"/>
                  </a:lnTo>
                  <a:lnTo>
                    <a:pt x="93" y="9"/>
                  </a:lnTo>
                  <a:lnTo>
                    <a:pt x="162" y="58"/>
                  </a:lnTo>
                  <a:lnTo>
                    <a:pt x="228" y="110"/>
                  </a:lnTo>
                  <a:lnTo>
                    <a:pt x="239" y="122"/>
                  </a:lnTo>
                  <a:lnTo>
                    <a:pt x="246" y="135"/>
                  </a:lnTo>
                  <a:lnTo>
                    <a:pt x="249" y="150"/>
                  </a:lnTo>
                  <a:lnTo>
                    <a:pt x="248" y="166"/>
                  </a:lnTo>
                  <a:lnTo>
                    <a:pt x="244" y="180"/>
                  </a:lnTo>
                  <a:lnTo>
                    <a:pt x="236" y="193"/>
                  </a:lnTo>
                  <a:lnTo>
                    <a:pt x="222" y="205"/>
                  </a:lnTo>
                  <a:lnTo>
                    <a:pt x="207" y="212"/>
                  </a:lnTo>
                  <a:lnTo>
                    <a:pt x="190" y="215"/>
                  </a:lnTo>
                  <a:lnTo>
                    <a:pt x="177" y="213"/>
                  </a:lnTo>
                  <a:lnTo>
                    <a:pt x="163" y="209"/>
                  </a:lnTo>
                  <a:lnTo>
                    <a:pt x="152" y="201"/>
                  </a:lnTo>
                  <a:lnTo>
                    <a:pt x="91" y="153"/>
                  </a:lnTo>
                  <a:lnTo>
                    <a:pt x="27" y="110"/>
                  </a:lnTo>
                  <a:lnTo>
                    <a:pt x="16" y="99"/>
                  </a:lnTo>
                  <a:lnTo>
                    <a:pt x="7" y="86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4" y="41"/>
                  </a:lnTo>
                  <a:lnTo>
                    <a:pt x="11" y="27"/>
                  </a:lnTo>
                  <a:lnTo>
                    <a:pt x="21" y="15"/>
                  </a:lnTo>
                  <a:lnTo>
                    <a:pt x="34" y="6"/>
                  </a:lnTo>
                  <a:lnTo>
                    <a:pt x="48" y="1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70"/>
            <p:cNvSpPr>
              <a:spLocks/>
            </p:cNvSpPr>
            <p:nvPr/>
          </p:nvSpPr>
          <p:spPr bwMode="auto">
            <a:xfrm>
              <a:off x="8489951" y="3529013"/>
              <a:ext cx="42863" cy="28575"/>
            </a:xfrm>
            <a:custGeom>
              <a:avLst/>
              <a:gdLst>
                <a:gd name="T0" fmla="*/ 65 w 269"/>
                <a:gd name="T1" fmla="*/ 0 h 181"/>
                <a:gd name="T2" fmla="*/ 80 w 269"/>
                <a:gd name="T3" fmla="*/ 3 h 181"/>
                <a:gd name="T4" fmla="*/ 159 w 269"/>
                <a:gd name="T5" fmla="*/ 33 h 181"/>
                <a:gd name="T6" fmla="*/ 236 w 269"/>
                <a:gd name="T7" fmla="*/ 68 h 181"/>
                <a:gd name="T8" fmla="*/ 248 w 269"/>
                <a:gd name="T9" fmla="*/ 77 h 181"/>
                <a:gd name="T10" fmla="*/ 258 w 269"/>
                <a:gd name="T11" fmla="*/ 89 h 181"/>
                <a:gd name="T12" fmla="*/ 266 w 269"/>
                <a:gd name="T13" fmla="*/ 102 h 181"/>
                <a:gd name="T14" fmla="*/ 269 w 269"/>
                <a:gd name="T15" fmla="*/ 117 h 181"/>
                <a:gd name="T16" fmla="*/ 268 w 269"/>
                <a:gd name="T17" fmla="*/ 132 h 181"/>
                <a:gd name="T18" fmla="*/ 262 w 269"/>
                <a:gd name="T19" fmla="*/ 148 h 181"/>
                <a:gd name="T20" fmla="*/ 253 w 269"/>
                <a:gd name="T21" fmla="*/ 161 h 181"/>
                <a:gd name="T22" fmla="*/ 240 w 269"/>
                <a:gd name="T23" fmla="*/ 173 h 181"/>
                <a:gd name="T24" fmla="*/ 225 w 269"/>
                <a:gd name="T25" fmla="*/ 179 h 181"/>
                <a:gd name="T26" fmla="*/ 209 w 269"/>
                <a:gd name="T27" fmla="*/ 181 h 181"/>
                <a:gd name="T28" fmla="*/ 196 w 269"/>
                <a:gd name="T29" fmla="*/ 180 h 181"/>
                <a:gd name="T30" fmla="*/ 183 w 269"/>
                <a:gd name="T31" fmla="*/ 175 h 181"/>
                <a:gd name="T32" fmla="*/ 112 w 269"/>
                <a:gd name="T33" fmla="*/ 143 h 181"/>
                <a:gd name="T34" fmla="*/ 41 w 269"/>
                <a:gd name="T35" fmla="*/ 116 h 181"/>
                <a:gd name="T36" fmla="*/ 26 w 269"/>
                <a:gd name="T37" fmla="*/ 109 h 181"/>
                <a:gd name="T38" fmla="*/ 15 w 269"/>
                <a:gd name="T39" fmla="*/ 98 h 181"/>
                <a:gd name="T40" fmla="*/ 6 w 269"/>
                <a:gd name="T41" fmla="*/ 86 h 181"/>
                <a:gd name="T42" fmla="*/ 1 w 269"/>
                <a:gd name="T43" fmla="*/ 71 h 181"/>
                <a:gd name="T44" fmla="*/ 0 w 269"/>
                <a:gd name="T45" fmla="*/ 56 h 181"/>
                <a:gd name="T46" fmla="*/ 4 w 269"/>
                <a:gd name="T47" fmla="*/ 40 h 181"/>
                <a:gd name="T48" fmla="*/ 11 w 269"/>
                <a:gd name="T49" fmla="*/ 26 h 181"/>
                <a:gd name="T50" fmla="*/ 21 w 269"/>
                <a:gd name="T51" fmla="*/ 14 h 181"/>
                <a:gd name="T52" fmla="*/ 34 w 269"/>
                <a:gd name="T53" fmla="*/ 6 h 181"/>
                <a:gd name="T54" fmla="*/ 49 w 269"/>
                <a:gd name="T55" fmla="*/ 1 h 181"/>
                <a:gd name="T56" fmla="*/ 65 w 269"/>
                <a:gd name="T5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9" h="181">
                  <a:moveTo>
                    <a:pt x="65" y="0"/>
                  </a:moveTo>
                  <a:lnTo>
                    <a:pt x="80" y="3"/>
                  </a:lnTo>
                  <a:lnTo>
                    <a:pt x="159" y="33"/>
                  </a:lnTo>
                  <a:lnTo>
                    <a:pt x="236" y="68"/>
                  </a:lnTo>
                  <a:lnTo>
                    <a:pt x="248" y="77"/>
                  </a:lnTo>
                  <a:lnTo>
                    <a:pt x="258" y="89"/>
                  </a:lnTo>
                  <a:lnTo>
                    <a:pt x="266" y="102"/>
                  </a:lnTo>
                  <a:lnTo>
                    <a:pt x="269" y="117"/>
                  </a:lnTo>
                  <a:lnTo>
                    <a:pt x="268" y="132"/>
                  </a:lnTo>
                  <a:lnTo>
                    <a:pt x="262" y="148"/>
                  </a:lnTo>
                  <a:lnTo>
                    <a:pt x="253" y="161"/>
                  </a:lnTo>
                  <a:lnTo>
                    <a:pt x="240" y="173"/>
                  </a:lnTo>
                  <a:lnTo>
                    <a:pt x="225" y="179"/>
                  </a:lnTo>
                  <a:lnTo>
                    <a:pt x="209" y="181"/>
                  </a:lnTo>
                  <a:lnTo>
                    <a:pt x="196" y="180"/>
                  </a:lnTo>
                  <a:lnTo>
                    <a:pt x="183" y="175"/>
                  </a:lnTo>
                  <a:lnTo>
                    <a:pt x="112" y="143"/>
                  </a:lnTo>
                  <a:lnTo>
                    <a:pt x="41" y="116"/>
                  </a:lnTo>
                  <a:lnTo>
                    <a:pt x="26" y="109"/>
                  </a:lnTo>
                  <a:lnTo>
                    <a:pt x="15" y="98"/>
                  </a:lnTo>
                  <a:lnTo>
                    <a:pt x="6" y="86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4" y="40"/>
                  </a:lnTo>
                  <a:lnTo>
                    <a:pt x="11" y="26"/>
                  </a:lnTo>
                  <a:lnTo>
                    <a:pt x="21" y="14"/>
                  </a:lnTo>
                  <a:lnTo>
                    <a:pt x="34" y="6"/>
                  </a:lnTo>
                  <a:lnTo>
                    <a:pt x="49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71"/>
            <p:cNvSpPr>
              <a:spLocks/>
            </p:cNvSpPr>
            <p:nvPr/>
          </p:nvSpPr>
          <p:spPr bwMode="auto">
            <a:xfrm>
              <a:off x="8253413" y="3579813"/>
              <a:ext cx="34925" cy="39688"/>
            </a:xfrm>
            <a:custGeom>
              <a:avLst/>
              <a:gdLst>
                <a:gd name="T0" fmla="*/ 162 w 222"/>
                <a:gd name="T1" fmla="*/ 0 h 246"/>
                <a:gd name="T2" fmla="*/ 177 w 222"/>
                <a:gd name="T3" fmla="*/ 2 h 246"/>
                <a:gd name="T4" fmla="*/ 191 w 222"/>
                <a:gd name="T5" fmla="*/ 8 h 246"/>
                <a:gd name="T6" fmla="*/ 204 w 222"/>
                <a:gd name="T7" fmla="*/ 18 h 246"/>
                <a:gd name="T8" fmla="*/ 214 w 222"/>
                <a:gd name="T9" fmla="*/ 30 h 246"/>
                <a:gd name="T10" fmla="*/ 220 w 222"/>
                <a:gd name="T11" fmla="*/ 45 h 246"/>
                <a:gd name="T12" fmla="*/ 222 w 222"/>
                <a:gd name="T13" fmla="*/ 59 h 246"/>
                <a:gd name="T14" fmla="*/ 220 w 222"/>
                <a:gd name="T15" fmla="*/ 75 h 246"/>
                <a:gd name="T16" fmla="*/ 214 w 222"/>
                <a:gd name="T17" fmla="*/ 89 h 246"/>
                <a:gd name="T18" fmla="*/ 204 w 222"/>
                <a:gd name="T19" fmla="*/ 102 h 246"/>
                <a:gd name="T20" fmla="*/ 175 w 222"/>
                <a:gd name="T21" fmla="*/ 132 h 246"/>
                <a:gd name="T22" fmla="*/ 148 w 222"/>
                <a:gd name="T23" fmla="*/ 162 h 246"/>
                <a:gd name="T24" fmla="*/ 147 w 222"/>
                <a:gd name="T25" fmla="*/ 164 h 246"/>
                <a:gd name="T26" fmla="*/ 143 w 222"/>
                <a:gd name="T27" fmla="*/ 169 h 246"/>
                <a:gd name="T28" fmla="*/ 138 w 222"/>
                <a:gd name="T29" fmla="*/ 178 h 246"/>
                <a:gd name="T30" fmla="*/ 130 w 222"/>
                <a:gd name="T31" fmla="*/ 190 h 246"/>
                <a:gd name="T32" fmla="*/ 120 w 222"/>
                <a:gd name="T33" fmla="*/ 203 h 246"/>
                <a:gd name="T34" fmla="*/ 109 w 222"/>
                <a:gd name="T35" fmla="*/ 220 h 246"/>
                <a:gd name="T36" fmla="*/ 100 w 222"/>
                <a:gd name="T37" fmla="*/ 231 h 246"/>
                <a:gd name="T38" fmla="*/ 87 w 222"/>
                <a:gd name="T39" fmla="*/ 239 h 246"/>
                <a:gd name="T40" fmla="*/ 74 w 222"/>
                <a:gd name="T41" fmla="*/ 245 h 246"/>
                <a:gd name="T42" fmla="*/ 59 w 222"/>
                <a:gd name="T43" fmla="*/ 246 h 246"/>
                <a:gd name="T44" fmla="*/ 43 w 222"/>
                <a:gd name="T45" fmla="*/ 243 h 246"/>
                <a:gd name="T46" fmla="*/ 27 w 222"/>
                <a:gd name="T47" fmla="*/ 236 h 246"/>
                <a:gd name="T48" fmla="*/ 15 w 222"/>
                <a:gd name="T49" fmla="*/ 226 h 246"/>
                <a:gd name="T50" fmla="*/ 6 w 222"/>
                <a:gd name="T51" fmla="*/ 212 h 246"/>
                <a:gd name="T52" fmla="*/ 1 w 222"/>
                <a:gd name="T53" fmla="*/ 198 h 246"/>
                <a:gd name="T54" fmla="*/ 0 w 222"/>
                <a:gd name="T55" fmla="*/ 183 h 246"/>
                <a:gd name="T56" fmla="*/ 3 w 222"/>
                <a:gd name="T57" fmla="*/ 168 h 246"/>
                <a:gd name="T58" fmla="*/ 11 w 222"/>
                <a:gd name="T59" fmla="*/ 153 h 246"/>
                <a:gd name="T60" fmla="*/ 23 w 222"/>
                <a:gd name="T61" fmla="*/ 135 h 246"/>
                <a:gd name="T62" fmla="*/ 33 w 222"/>
                <a:gd name="T63" fmla="*/ 119 h 246"/>
                <a:gd name="T64" fmla="*/ 43 w 222"/>
                <a:gd name="T65" fmla="*/ 107 h 246"/>
                <a:gd name="T66" fmla="*/ 49 w 222"/>
                <a:gd name="T67" fmla="*/ 96 h 246"/>
                <a:gd name="T68" fmla="*/ 53 w 222"/>
                <a:gd name="T69" fmla="*/ 91 h 246"/>
                <a:gd name="T70" fmla="*/ 54 w 222"/>
                <a:gd name="T71" fmla="*/ 89 h 246"/>
                <a:gd name="T72" fmla="*/ 77 w 222"/>
                <a:gd name="T73" fmla="*/ 63 h 246"/>
                <a:gd name="T74" fmla="*/ 99 w 222"/>
                <a:gd name="T75" fmla="*/ 39 h 246"/>
                <a:gd name="T76" fmla="*/ 120 w 222"/>
                <a:gd name="T77" fmla="*/ 18 h 246"/>
                <a:gd name="T78" fmla="*/ 133 w 222"/>
                <a:gd name="T79" fmla="*/ 8 h 246"/>
                <a:gd name="T80" fmla="*/ 146 w 222"/>
                <a:gd name="T81" fmla="*/ 2 h 246"/>
                <a:gd name="T82" fmla="*/ 162 w 222"/>
                <a:gd name="T8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2" h="246">
                  <a:moveTo>
                    <a:pt x="162" y="0"/>
                  </a:moveTo>
                  <a:lnTo>
                    <a:pt x="177" y="2"/>
                  </a:lnTo>
                  <a:lnTo>
                    <a:pt x="191" y="8"/>
                  </a:lnTo>
                  <a:lnTo>
                    <a:pt x="204" y="18"/>
                  </a:lnTo>
                  <a:lnTo>
                    <a:pt x="214" y="30"/>
                  </a:lnTo>
                  <a:lnTo>
                    <a:pt x="220" y="45"/>
                  </a:lnTo>
                  <a:lnTo>
                    <a:pt x="222" y="59"/>
                  </a:lnTo>
                  <a:lnTo>
                    <a:pt x="220" y="75"/>
                  </a:lnTo>
                  <a:lnTo>
                    <a:pt x="214" y="89"/>
                  </a:lnTo>
                  <a:lnTo>
                    <a:pt x="204" y="102"/>
                  </a:lnTo>
                  <a:lnTo>
                    <a:pt x="175" y="132"/>
                  </a:lnTo>
                  <a:lnTo>
                    <a:pt x="148" y="162"/>
                  </a:lnTo>
                  <a:lnTo>
                    <a:pt x="147" y="164"/>
                  </a:lnTo>
                  <a:lnTo>
                    <a:pt x="143" y="169"/>
                  </a:lnTo>
                  <a:lnTo>
                    <a:pt x="138" y="178"/>
                  </a:lnTo>
                  <a:lnTo>
                    <a:pt x="130" y="190"/>
                  </a:lnTo>
                  <a:lnTo>
                    <a:pt x="120" y="203"/>
                  </a:lnTo>
                  <a:lnTo>
                    <a:pt x="109" y="220"/>
                  </a:lnTo>
                  <a:lnTo>
                    <a:pt x="100" y="231"/>
                  </a:lnTo>
                  <a:lnTo>
                    <a:pt x="87" y="239"/>
                  </a:lnTo>
                  <a:lnTo>
                    <a:pt x="74" y="245"/>
                  </a:lnTo>
                  <a:lnTo>
                    <a:pt x="59" y="246"/>
                  </a:lnTo>
                  <a:lnTo>
                    <a:pt x="43" y="243"/>
                  </a:lnTo>
                  <a:lnTo>
                    <a:pt x="27" y="236"/>
                  </a:lnTo>
                  <a:lnTo>
                    <a:pt x="15" y="226"/>
                  </a:lnTo>
                  <a:lnTo>
                    <a:pt x="6" y="212"/>
                  </a:lnTo>
                  <a:lnTo>
                    <a:pt x="1" y="198"/>
                  </a:lnTo>
                  <a:lnTo>
                    <a:pt x="0" y="183"/>
                  </a:lnTo>
                  <a:lnTo>
                    <a:pt x="3" y="168"/>
                  </a:lnTo>
                  <a:lnTo>
                    <a:pt x="11" y="153"/>
                  </a:lnTo>
                  <a:lnTo>
                    <a:pt x="23" y="135"/>
                  </a:lnTo>
                  <a:lnTo>
                    <a:pt x="33" y="119"/>
                  </a:lnTo>
                  <a:lnTo>
                    <a:pt x="43" y="107"/>
                  </a:lnTo>
                  <a:lnTo>
                    <a:pt x="49" y="96"/>
                  </a:lnTo>
                  <a:lnTo>
                    <a:pt x="53" y="91"/>
                  </a:lnTo>
                  <a:lnTo>
                    <a:pt x="54" y="89"/>
                  </a:lnTo>
                  <a:lnTo>
                    <a:pt x="77" y="63"/>
                  </a:lnTo>
                  <a:lnTo>
                    <a:pt x="99" y="39"/>
                  </a:lnTo>
                  <a:lnTo>
                    <a:pt x="120" y="18"/>
                  </a:lnTo>
                  <a:lnTo>
                    <a:pt x="133" y="8"/>
                  </a:lnTo>
                  <a:lnTo>
                    <a:pt x="146" y="2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72"/>
            <p:cNvSpPr>
              <a:spLocks/>
            </p:cNvSpPr>
            <p:nvPr/>
          </p:nvSpPr>
          <p:spPr bwMode="auto">
            <a:xfrm>
              <a:off x="8281988" y="3527425"/>
              <a:ext cx="95250" cy="214313"/>
            </a:xfrm>
            <a:custGeom>
              <a:avLst/>
              <a:gdLst>
                <a:gd name="T0" fmla="*/ 571 w 602"/>
                <a:gd name="T1" fmla="*/ 6 h 1358"/>
                <a:gd name="T2" fmla="*/ 600 w 602"/>
                <a:gd name="T3" fmla="*/ 42 h 1358"/>
                <a:gd name="T4" fmla="*/ 596 w 602"/>
                <a:gd name="T5" fmla="*/ 87 h 1358"/>
                <a:gd name="T6" fmla="*/ 561 w 602"/>
                <a:gd name="T7" fmla="*/ 116 h 1358"/>
                <a:gd name="T8" fmla="*/ 406 w 602"/>
                <a:gd name="T9" fmla="*/ 174 h 1358"/>
                <a:gd name="T10" fmla="*/ 418 w 602"/>
                <a:gd name="T11" fmla="*/ 216 h 1358"/>
                <a:gd name="T12" fmla="*/ 416 w 602"/>
                <a:gd name="T13" fmla="*/ 291 h 1358"/>
                <a:gd name="T14" fmla="*/ 413 w 602"/>
                <a:gd name="T15" fmla="*/ 538 h 1358"/>
                <a:gd name="T16" fmla="*/ 426 w 602"/>
                <a:gd name="T17" fmla="*/ 788 h 1358"/>
                <a:gd name="T18" fmla="*/ 461 w 602"/>
                <a:gd name="T19" fmla="*/ 1062 h 1358"/>
                <a:gd name="T20" fmla="*/ 499 w 602"/>
                <a:gd name="T21" fmla="*/ 1259 h 1358"/>
                <a:gd name="T22" fmla="*/ 477 w 602"/>
                <a:gd name="T23" fmla="*/ 1321 h 1358"/>
                <a:gd name="T24" fmla="*/ 422 w 602"/>
                <a:gd name="T25" fmla="*/ 1355 h 1358"/>
                <a:gd name="T26" fmla="*/ 393 w 602"/>
                <a:gd name="T27" fmla="*/ 1357 h 1358"/>
                <a:gd name="T28" fmla="*/ 383 w 602"/>
                <a:gd name="T29" fmla="*/ 1356 h 1358"/>
                <a:gd name="T30" fmla="*/ 372 w 602"/>
                <a:gd name="T31" fmla="*/ 1354 h 1358"/>
                <a:gd name="T32" fmla="*/ 369 w 602"/>
                <a:gd name="T33" fmla="*/ 1353 h 1358"/>
                <a:gd name="T34" fmla="*/ 362 w 602"/>
                <a:gd name="T35" fmla="*/ 1350 h 1358"/>
                <a:gd name="T36" fmla="*/ 296 w 602"/>
                <a:gd name="T37" fmla="*/ 1317 h 1358"/>
                <a:gd name="T38" fmla="*/ 245 w 602"/>
                <a:gd name="T39" fmla="*/ 1281 h 1358"/>
                <a:gd name="T40" fmla="*/ 206 w 602"/>
                <a:gd name="T41" fmla="*/ 1245 h 1358"/>
                <a:gd name="T42" fmla="*/ 199 w 602"/>
                <a:gd name="T43" fmla="*/ 1239 h 1358"/>
                <a:gd name="T44" fmla="*/ 132 w 602"/>
                <a:gd name="T45" fmla="*/ 1154 h 1358"/>
                <a:gd name="T46" fmla="*/ 50 w 602"/>
                <a:gd name="T47" fmla="*/ 996 h 1358"/>
                <a:gd name="T48" fmla="*/ 35 w 602"/>
                <a:gd name="T49" fmla="*/ 953 h 1358"/>
                <a:gd name="T50" fmla="*/ 22 w 602"/>
                <a:gd name="T51" fmla="*/ 904 h 1358"/>
                <a:gd name="T52" fmla="*/ 11 w 602"/>
                <a:gd name="T53" fmla="*/ 843 h 1358"/>
                <a:gd name="T54" fmla="*/ 0 w 602"/>
                <a:gd name="T55" fmla="*/ 716 h 1358"/>
                <a:gd name="T56" fmla="*/ 0 w 602"/>
                <a:gd name="T57" fmla="*/ 709 h 1358"/>
                <a:gd name="T58" fmla="*/ 5 w 602"/>
                <a:gd name="T59" fmla="*/ 631 h 1358"/>
                <a:gd name="T60" fmla="*/ 21 w 602"/>
                <a:gd name="T61" fmla="*/ 545 h 1358"/>
                <a:gd name="T62" fmla="*/ 25 w 602"/>
                <a:gd name="T63" fmla="*/ 524 h 1358"/>
                <a:gd name="T64" fmla="*/ 67 w 602"/>
                <a:gd name="T65" fmla="*/ 406 h 1358"/>
                <a:gd name="T66" fmla="*/ 95 w 602"/>
                <a:gd name="T67" fmla="*/ 348 h 1358"/>
                <a:gd name="T68" fmla="*/ 86 w 602"/>
                <a:gd name="T69" fmla="*/ 338 h 1358"/>
                <a:gd name="T70" fmla="*/ 57 w 602"/>
                <a:gd name="T71" fmla="*/ 309 h 1358"/>
                <a:gd name="T72" fmla="*/ 57 w 602"/>
                <a:gd name="T73" fmla="*/ 264 h 1358"/>
                <a:gd name="T74" fmla="*/ 144 w 602"/>
                <a:gd name="T75" fmla="*/ 189 h 1358"/>
                <a:gd name="T76" fmla="*/ 246 w 602"/>
                <a:gd name="T77" fmla="*/ 134 h 1358"/>
                <a:gd name="T78" fmla="*/ 289 w 602"/>
                <a:gd name="T79" fmla="*/ 154 h 1358"/>
                <a:gd name="T80" fmla="*/ 309 w 602"/>
                <a:gd name="T81" fmla="*/ 146 h 1358"/>
                <a:gd name="T82" fmla="*/ 338 w 602"/>
                <a:gd name="T83" fmla="*/ 143 h 1358"/>
                <a:gd name="T84" fmla="*/ 332 w 602"/>
                <a:gd name="T85" fmla="*/ 111 h 1358"/>
                <a:gd name="T86" fmla="*/ 353 w 602"/>
                <a:gd name="T87" fmla="*/ 72 h 1358"/>
                <a:gd name="T88" fmla="*/ 526 w 602"/>
                <a:gd name="T89" fmla="*/ 2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2" h="1358">
                  <a:moveTo>
                    <a:pt x="541" y="0"/>
                  </a:moveTo>
                  <a:lnTo>
                    <a:pt x="557" y="1"/>
                  </a:lnTo>
                  <a:lnTo>
                    <a:pt x="571" y="6"/>
                  </a:lnTo>
                  <a:lnTo>
                    <a:pt x="584" y="16"/>
                  </a:lnTo>
                  <a:lnTo>
                    <a:pt x="593" y="27"/>
                  </a:lnTo>
                  <a:lnTo>
                    <a:pt x="600" y="42"/>
                  </a:lnTo>
                  <a:lnTo>
                    <a:pt x="602" y="57"/>
                  </a:lnTo>
                  <a:lnTo>
                    <a:pt x="601" y="73"/>
                  </a:lnTo>
                  <a:lnTo>
                    <a:pt x="596" y="87"/>
                  </a:lnTo>
                  <a:lnTo>
                    <a:pt x="587" y="100"/>
                  </a:lnTo>
                  <a:lnTo>
                    <a:pt x="575" y="110"/>
                  </a:lnTo>
                  <a:lnTo>
                    <a:pt x="561" y="116"/>
                  </a:lnTo>
                  <a:lnTo>
                    <a:pt x="487" y="141"/>
                  </a:lnTo>
                  <a:lnTo>
                    <a:pt x="415" y="171"/>
                  </a:lnTo>
                  <a:lnTo>
                    <a:pt x="406" y="174"/>
                  </a:lnTo>
                  <a:lnTo>
                    <a:pt x="397" y="175"/>
                  </a:lnTo>
                  <a:lnTo>
                    <a:pt x="410" y="194"/>
                  </a:lnTo>
                  <a:lnTo>
                    <a:pt x="418" y="216"/>
                  </a:lnTo>
                  <a:lnTo>
                    <a:pt x="419" y="239"/>
                  </a:lnTo>
                  <a:lnTo>
                    <a:pt x="416" y="291"/>
                  </a:lnTo>
                  <a:lnTo>
                    <a:pt x="416" y="291"/>
                  </a:lnTo>
                  <a:lnTo>
                    <a:pt x="414" y="364"/>
                  </a:lnTo>
                  <a:lnTo>
                    <a:pt x="413" y="437"/>
                  </a:lnTo>
                  <a:lnTo>
                    <a:pt x="413" y="538"/>
                  </a:lnTo>
                  <a:lnTo>
                    <a:pt x="416" y="639"/>
                  </a:lnTo>
                  <a:lnTo>
                    <a:pt x="420" y="713"/>
                  </a:lnTo>
                  <a:lnTo>
                    <a:pt x="426" y="788"/>
                  </a:lnTo>
                  <a:lnTo>
                    <a:pt x="437" y="887"/>
                  </a:lnTo>
                  <a:lnTo>
                    <a:pt x="450" y="987"/>
                  </a:lnTo>
                  <a:lnTo>
                    <a:pt x="461" y="1062"/>
                  </a:lnTo>
                  <a:lnTo>
                    <a:pt x="476" y="1137"/>
                  </a:lnTo>
                  <a:lnTo>
                    <a:pt x="497" y="1238"/>
                  </a:lnTo>
                  <a:lnTo>
                    <a:pt x="499" y="1259"/>
                  </a:lnTo>
                  <a:lnTo>
                    <a:pt x="497" y="1281"/>
                  </a:lnTo>
                  <a:lnTo>
                    <a:pt x="489" y="1302"/>
                  </a:lnTo>
                  <a:lnTo>
                    <a:pt x="477" y="1321"/>
                  </a:lnTo>
                  <a:lnTo>
                    <a:pt x="461" y="1336"/>
                  </a:lnTo>
                  <a:lnTo>
                    <a:pt x="443" y="1347"/>
                  </a:lnTo>
                  <a:lnTo>
                    <a:pt x="422" y="1355"/>
                  </a:lnTo>
                  <a:lnTo>
                    <a:pt x="400" y="1358"/>
                  </a:lnTo>
                  <a:lnTo>
                    <a:pt x="396" y="1357"/>
                  </a:lnTo>
                  <a:lnTo>
                    <a:pt x="393" y="1357"/>
                  </a:lnTo>
                  <a:lnTo>
                    <a:pt x="390" y="1356"/>
                  </a:lnTo>
                  <a:lnTo>
                    <a:pt x="389" y="1356"/>
                  </a:lnTo>
                  <a:lnTo>
                    <a:pt x="383" y="1356"/>
                  </a:lnTo>
                  <a:lnTo>
                    <a:pt x="376" y="1355"/>
                  </a:lnTo>
                  <a:lnTo>
                    <a:pt x="374" y="1354"/>
                  </a:lnTo>
                  <a:lnTo>
                    <a:pt x="372" y="1354"/>
                  </a:lnTo>
                  <a:lnTo>
                    <a:pt x="370" y="1353"/>
                  </a:lnTo>
                  <a:lnTo>
                    <a:pt x="369" y="1353"/>
                  </a:lnTo>
                  <a:lnTo>
                    <a:pt x="369" y="1353"/>
                  </a:lnTo>
                  <a:lnTo>
                    <a:pt x="368" y="1353"/>
                  </a:lnTo>
                  <a:lnTo>
                    <a:pt x="367" y="1352"/>
                  </a:lnTo>
                  <a:lnTo>
                    <a:pt x="362" y="1350"/>
                  </a:lnTo>
                  <a:lnTo>
                    <a:pt x="333" y="1338"/>
                  </a:lnTo>
                  <a:lnTo>
                    <a:pt x="315" y="1330"/>
                  </a:lnTo>
                  <a:lnTo>
                    <a:pt x="296" y="1317"/>
                  </a:lnTo>
                  <a:lnTo>
                    <a:pt x="287" y="1312"/>
                  </a:lnTo>
                  <a:lnTo>
                    <a:pt x="279" y="1307"/>
                  </a:lnTo>
                  <a:lnTo>
                    <a:pt x="245" y="1281"/>
                  </a:lnTo>
                  <a:lnTo>
                    <a:pt x="239" y="1276"/>
                  </a:lnTo>
                  <a:lnTo>
                    <a:pt x="232" y="1270"/>
                  </a:lnTo>
                  <a:lnTo>
                    <a:pt x="206" y="1245"/>
                  </a:lnTo>
                  <a:lnTo>
                    <a:pt x="203" y="1242"/>
                  </a:lnTo>
                  <a:lnTo>
                    <a:pt x="200" y="1239"/>
                  </a:lnTo>
                  <a:lnTo>
                    <a:pt x="199" y="1239"/>
                  </a:lnTo>
                  <a:lnTo>
                    <a:pt x="199" y="1238"/>
                  </a:lnTo>
                  <a:lnTo>
                    <a:pt x="164" y="1198"/>
                  </a:lnTo>
                  <a:lnTo>
                    <a:pt x="132" y="1154"/>
                  </a:lnTo>
                  <a:lnTo>
                    <a:pt x="102" y="1105"/>
                  </a:lnTo>
                  <a:lnTo>
                    <a:pt x="74" y="1052"/>
                  </a:lnTo>
                  <a:lnTo>
                    <a:pt x="50" y="996"/>
                  </a:lnTo>
                  <a:lnTo>
                    <a:pt x="50" y="995"/>
                  </a:lnTo>
                  <a:lnTo>
                    <a:pt x="50" y="994"/>
                  </a:lnTo>
                  <a:lnTo>
                    <a:pt x="35" y="953"/>
                  </a:lnTo>
                  <a:lnTo>
                    <a:pt x="24" y="908"/>
                  </a:lnTo>
                  <a:lnTo>
                    <a:pt x="23" y="906"/>
                  </a:lnTo>
                  <a:lnTo>
                    <a:pt x="22" y="904"/>
                  </a:lnTo>
                  <a:lnTo>
                    <a:pt x="22" y="903"/>
                  </a:lnTo>
                  <a:lnTo>
                    <a:pt x="22" y="903"/>
                  </a:lnTo>
                  <a:lnTo>
                    <a:pt x="11" y="843"/>
                  </a:lnTo>
                  <a:lnTo>
                    <a:pt x="2" y="782"/>
                  </a:lnTo>
                  <a:lnTo>
                    <a:pt x="1" y="748"/>
                  </a:lnTo>
                  <a:lnTo>
                    <a:pt x="0" y="716"/>
                  </a:lnTo>
                  <a:lnTo>
                    <a:pt x="0" y="715"/>
                  </a:lnTo>
                  <a:lnTo>
                    <a:pt x="0" y="714"/>
                  </a:lnTo>
                  <a:lnTo>
                    <a:pt x="0" y="709"/>
                  </a:lnTo>
                  <a:lnTo>
                    <a:pt x="1" y="704"/>
                  </a:lnTo>
                  <a:lnTo>
                    <a:pt x="2" y="668"/>
                  </a:lnTo>
                  <a:lnTo>
                    <a:pt x="5" y="631"/>
                  </a:lnTo>
                  <a:lnTo>
                    <a:pt x="8" y="609"/>
                  </a:lnTo>
                  <a:lnTo>
                    <a:pt x="14" y="576"/>
                  </a:lnTo>
                  <a:lnTo>
                    <a:pt x="21" y="545"/>
                  </a:lnTo>
                  <a:lnTo>
                    <a:pt x="22" y="536"/>
                  </a:lnTo>
                  <a:lnTo>
                    <a:pt x="24" y="526"/>
                  </a:lnTo>
                  <a:lnTo>
                    <a:pt x="25" y="524"/>
                  </a:lnTo>
                  <a:lnTo>
                    <a:pt x="26" y="523"/>
                  </a:lnTo>
                  <a:lnTo>
                    <a:pt x="44" y="462"/>
                  </a:lnTo>
                  <a:lnTo>
                    <a:pt x="67" y="406"/>
                  </a:lnTo>
                  <a:lnTo>
                    <a:pt x="92" y="355"/>
                  </a:lnTo>
                  <a:lnTo>
                    <a:pt x="93" y="352"/>
                  </a:lnTo>
                  <a:lnTo>
                    <a:pt x="95" y="348"/>
                  </a:lnTo>
                  <a:lnTo>
                    <a:pt x="97" y="345"/>
                  </a:lnTo>
                  <a:lnTo>
                    <a:pt x="98" y="342"/>
                  </a:lnTo>
                  <a:lnTo>
                    <a:pt x="86" y="338"/>
                  </a:lnTo>
                  <a:lnTo>
                    <a:pt x="75" y="332"/>
                  </a:lnTo>
                  <a:lnTo>
                    <a:pt x="65" y="323"/>
                  </a:lnTo>
                  <a:lnTo>
                    <a:pt x="57" y="309"/>
                  </a:lnTo>
                  <a:lnTo>
                    <a:pt x="53" y="295"/>
                  </a:lnTo>
                  <a:lnTo>
                    <a:pt x="53" y="279"/>
                  </a:lnTo>
                  <a:lnTo>
                    <a:pt x="57" y="264"/>
                  </a:lnTo>
                  <a:lnTo>
                    <a:pt x="64" y="251"/>
                  </a:lnTo>
                  <a:lnTo>
                    <a:pt x="76" y="240"/>
                  </a:lnTo>
                  <a:lnTo>
                    <a:pt x="144" y="189"/>
                  </a:lnTo>
                  <a:lnTo>
                    <a:pt x="216" y="142"/>
                  </a:lnTo>
                  <a:lnTo>
                    <a:pt x="230" y="136"/>
                  </a:lnTo>
                  <a:lnTo>
                    <a:pt x="246" y="134"/>
                  </a:lnTo>
                  <a:lnTo>
                    <a:pt x="261" y="136"/>
                  </a:lnTo>
                  <a:lnTo>
                    <a:pt x="276" y="143"/>
                  </a:lnTo>
                  <a:lnTo>
                    <a:pt x="289" y="154"/>
                  </a:lnTo>
                  <a:lnTo>
                    <a:pt x="292" y="152"/>
                  </a:lnTo>
                  <a:lnTo>
                    <a:pt x="296" y="150"/>
                  </a:lnTo>
                  <a:lnTo>
                    <a:pt x="309" y="146"/>
                  </a:lnTo>
                  <a:lnTo>
                    <a:pt x="325" y="145"/>
                  </a:lnTo>
                  <a:lnTo>
                    <a:pt x="339" y="145"/>
                  </a:lnTo>
                  <a:lnTo>
                    <a:pt x="338" y="143"/>
                  </a:lnTo>
                  <a:lnTo>
                    <a:pt x="336" y="141"/>
                  </a:lnTo>
                  <a:lnTo>
                    <a:pt x="332" y="127"/>
                  </a:lnTo>
                  <a:lnTo>
                    <a:pt x="332" y="111"/>
                  </a:lnTo>
                  <a:lnTo>
                    <a:pt x="335" y="97"/>
                  </a:lnTo>
                  <a:lnTo>
                    <a:pt x="342" y="83"/>
                  </a:lnTo>
                  <a:lnTo>
                    <a:pt x="353" y="72"/>
                  </a:lnTo>
                  <a:lnTo>
                    <a:pt x="366" y="62"/>
                  </a:lnTo>
                  <a:lnTo>
                    <a:pt x="445" y="30"/>
                  </a:lnTo>
                  <a:lnTo>
                    <a:pt x="526" y="2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73"/>
            <p:cNvSpPr>
              <a:spLocks/>
            </p:cNvSpPr>
            <p:nvPr/>
          </p:nvSpPr>
          <p:spPr bwMode="auto">
            <a:xfrm>
              <a:off x="8208963" y="3732213"/>
              <a:ext cx="20638" cy="41275"/>
            </a:xfrm>
            <a:custGeom>
              <a:avLst/>
              <a:gdLst>
                <a:gd name="T0" fmla="*/ 59 w 129"/>
                <a:gd name="T1" fmla="*/ 0 h 263"/>
                <a:gd name="T2" fmla="*/ 59 w 129"/>
                <a:gd name="T3" fmla="*/ 0 h 263"/>
                <a:gd name="T4" fmla="*/ 78 w 129"/>
                <a:gd name="T5" fmla="*/ 4 h 263"/>
                <a:gd name="T6" fmla="*/ 94 w 129"/>
                <a:gd name="T7" fmla="*/ 12 h 263"/>
                <a:gd name="T8" fmla="*/ 107 w 129"/>
                <a:gd name="T9" fmla="*/ 24 h 263"/>
                <a:gd name="T10" fmla="*/ 116 w 129"/>
                <a:gd name="T11" fmla="*/ 40 h 263"/>
                <a:gd name="T12" fmla="*/ 119 w 129"/>
                <a:gd name="T13" fmla="*/ 59 h 263"/>
                <a:gd name="T14" fmla="*/ 121 w 129"/>
                <a:gd name="T15" fmla="*/ 128 h 263"/>
                <a:gd name="T16" fmla="*/ 129 w 129"/>
                <a:gd name="T17" fmla="*/ 196 h 263"/>
                <a:gd name="T18" fmla="*/ 128 w 129"/>
                <a:gd name="T19" fmla="*/ 212 h 263"/>
                <a:gd name="T20" fmla="*/ 123 w 129"/>
                <a:gd name="T21" fmla="*/ 226 h 263"/>
                <a:gd name="T22" fmla="*/ 116 w 129"/>
                <a:gd name="T23" fmla="*/ 240 h 263"/>
                <a:gd name="T24" fmla="*/ 105 w 129"/>
                <a:gd name="T25" fmla="*/ 250 h 263"/>
                <a:gd name="T26" fmla="*/ 91 w 129"/>
                <a:gd name="T27" fmla="*/ 259 h 263"/>
                <a:gd name="T28" fmla="*/ 76 w 129"/>
                <a:gd name="T29" fmla="*/ 262 h 263"/>
                <a:gd name="T30" fmla="*/ 73 w 129"/>
                <a:gd name="T31" fmla="*/ 263 h 263"/>
                <a:gd name="T32" fmla="*/ 69 w 129"/>
                <a:gd name="T33" fmla="*/ 263 h 263"/>
                <a:gd name="T34" fmla="*/ 52 w 129"/>
                <a:gd name="T35" fmla="*/ 261 h 263"/>
                <a:gd name="T36" fmla="*/ 36 w 129"/>
                <a:gd name="T37" fmla="*/ 253 h 263"/>
                <a:gd name="T38" fmla="*/ 24 w 129"/>
                <a:gd name="T39" fmla="*/ 242 h 263"/>
                <a:gd name="T40" fmla="*/ 15 w 129"/>
                <a:gd name="T41" fmla="*/ 227 h 263"/>
                <a:gd name="T42" fmla="*/ 10 w 129"/>
                <a:gd name="T43" fmla="*/ 211 h 263"/>
                <a:gd name="T44" fmla="*/ 3 w 129"/>
                <a:gd name="T45" fmla="*/ 135 h 263"/>
                <a:gd name="T46" fmla="*/ 0 w 129"/>
                <a:gd name="T47" fmla="*/ 61 h 263"/>
                <a:gd name="T48" fmla="*/ 3 w 129"/>
                <a:gd name="T49" fmla="*/ 42 h 263"/>
                <a:gd name="T50" fmla="*/ 12 w 129"/>
                <a:gd name="T51" fmla="*/ 25 h 263"/>
                <a:gd name="T52" fmla="*/ 24 w 129"/>
                <a:gd name="T53" fmla="*/ 12 h 263"/>
                <a:gd name="T54" fmla="*/ 41 w 129"/>
                <a:gd name="T55" fmla="*/ 4 h 263"/>
                <a:gd name="T56" fmla="*/ 59 w 129"/>
                <a:gd name="T5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263">
                  <a:moveTo>
                    <a:pt x="59" y="0"/>
                  </a:moveTo>
                  <a:lnTo>
                    <a:pt x="59" y="0"/>
                  </a:lnTo>
                  <a:lnTo>
                    <a:pt x="78" y="4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6" y="40"/>
                  </a:lnTo>
                  <a:lnTo>
                    <a:pt x="119" y="59"/>
                  </a:lnTo>
                  <a:lnTo>
                    <a:pt x="121" y="128"/>
                  </a:lnTo>
                  <a:lnTo>
                    <a:pt x="129" y="196"/>
                  </a:lnTo>
                  <a:lnTo>
                    <a:pt x="128" y="212"/>
                  </a:lnTo>
                  <a:lnTo>
                    <a:pt x="123" y="226"/>
                  </a:lnTo>
                  <a:lnTo>
                    <a:pt x="116" y="240"/>
                  </a:lnTo>
                  <a:lnTo>
                    <a:pt x="105" y="250"/>
                  </a:lnTo>
                  <a:lnTo>
                    <a:pt x="91" y="259"/>
                  </a:lnTo>
                  <a:lnTo>
                    <a:pt x="76" y="262"/>
                  </a:lnTo>
                  <a:lnTo>
                    <a:pt x="73" y="263"/>
                  </a:lnTo>
                  <a:lnTo>
                    <a:pt x="69" y="263"/>
                  </a:lnTo>
                  <a:lnTo>
                    <a:pt x="52" y="261"/>
                  </a:lnTo>
                  <a:lnTo>
                    <a:pt x="36" y="253"/>
                  </a:lnTo>
                  <a:lnTo>
                    <a:pt x="24" y="242"/>
                  </a:lnTo>
                  <a:lnTo>
                    <a:pt x="15" y="227"/>
                  </a:lnTo>
                  <a:lnTo>
                    <a:pt x="10" y="211"/>
                  </a:lnTo>
                  <a:lnTo>
                    <a:pt x="3" y="135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4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74"/>
            <p:cNvSpPr>
              <a:spLocks/>
            </p:cNvSpPr>
            <p:nvPr/>
          </p:nvSpPr>
          <p:spPr bwMode="auto">
            <a:xfrm>
              <a:off x="8208963" y="3622675"/>
              <a:ext cx="122238" cy="184150"/>
            </a:xfrm>
            <a:custGeom>
              <a:avLst/>
              <a:gdLst>
                <a:gd name="T0" fmla="*/ 268 w 765"/>
                <a:gd name="T1" fmla="*/ 2 h 1168"/>
                <a:gd name="T2" fmla="*/ 294 w 765"/>
                <a:gd name="T3" fmla="*/ 18 h 1168"/>
                <a:gd name="T4" fmla="*/ 308 w 765"/>
                <a:gd name="T5" fmla="*/ 42 h 1168"/>
                <a:gd name="T6" fmla="*/ 312 w 765"/>
                <a:gd name="T7" fmla="*/ 56 h 1168"/>
                <a:gd name="T8" fmla="*/ 319 w 765"/>
                <a:gd name="T9" fmla="*/ 61 h 1168"/>
                <a:gd name="T10" fmla="*/ 321 w 765"/>
                <a:gd name="T11" fmla="*/ 66 h 1168"/>
                <a:gd name="T12" fmla="*/ 331 w 765"/>
                <a:gd name="T13" fmla="*/ 77 h 1168"/>
                <a:gd name="T14" fmla="*/ 343 w 765"/>
                <a:gd name="T15" fmla="*/ 103 h 1168"/>
                <a:gd name="T16" fmla="*/ 390 w 765"/>
                <a:gd name="T17" fmla="*/ 253 h 1168"/>
                <a:gd name="T18" fmla="*/ 439 w 765"/>
                <a:gd name="T19" fmla="*/ 392 h 1168"/>
                <a:gd name="T20" fmla="*/ 511 w 765"/>
                <a:gd name="T21" fmla="*/ 568 h 1168"/>
                <a:gd name="T22" fmla="*/ 567 w 765"/>
                <a:gd name="T23" fmla="*/ 688 h 1168"/>
                <a:gd name="T24" fmla="*/ 662 w 765"/>
                <a:gd name="T25" fmla="*/ 868 h 1168"/>
                <a:gd name="T26" fmla="*/ 750 w 765"/>
                <a:gd name="T27" fmla="*/ 1017 h 1168"/>
                <a:gd name="T28" fmla="*/ 764 w 765"/>
                <a:gd name="T29" fmla="*/ 1055 h 1168"/>
                <a:gd name="T30" fmla="*/ 762 w 765"/>
                <a:gd name="T31" fmla="*/ 1096 h 1168"/>
                <a:gd name="T32" fmla="*/ 742 w 765"/>
                <a:gd name="T33" fmla="*/ 1133 h 1168"/>
                <a:gd name="T34" fmla="*/ 709 w 765"/>
                <a:gd name="T35" fmla="*/ 1158 h 1168"/>
                <a:gd name="T36" fmla="*/ 669 w 765"/>
                <a:gd name="T37" fmla="*/ 1168 h 1168"/>
                <a:gd name="T38" fmla="*/ 639 w 765"/>
                <a:gd name="T39" fmla="*/ 1167 h 1168"/>
                <a:gd name="T40" fmla="*/ 613 w 765"/>
                <a:gd name="T41" fmla="*/ 1165 h 1168"/>
                <a:gd name="T42" fmla="*/ 604 w 765"/>
                <a:gd name="T43" fmla="*/ 1163 h 1168"/>
                <a:gd name="T44" fmla="*/ 592 w 765"/>
                <a:gd name="T45" fmla="*/ 1161 h 1168"/>
                <a:gd name="T46" fmla="*/ 535 w 765"/>
                <a:gd name="T47" fmla="*/ 1144 h 1168"/>
                <a:gd name="T48" fmla="*/ 433 w 765"/>
                <a:gd name="T49" fmla="*/ 1097 h 1168"/>
                <a:gd name="T50" fmla="*/ 428 w 765"/>
                <a:gd name="T51" fmla="*/ 1093 h 1168"/>
                <a:gd name="T52" fmla="*/ 337 w 765"/>
                <a:gd name="T53" fmla="*/ 1026 h 1168"/>
                <a:gd name="T54" fmla="*/ 293 w 765"/>
                <a:gd name="T55" fmla="*/ 985 h 1168"/>
                <a:gd name="T56" fmla="*/ 285 w 765"/>
                <a:gd name="T57" fmla="*/ 979 h 1168"/>
                <a:gd name="T58" fmla="*/ 258 w 765"/>
                <a:gd name="T59" fmla="*/ 949 h 1168"/>
                <a:gd name="T60" fmla="*/ 223 w 765"/>
                <a:gd name="T61" fmla="*/ 905 h 1168"/>
                <a:gd name="T62" fmla="*/ 181 w 765"/>
                <a:gd name="T63" fmla="*/ 844 h 1168"/>
                <a:gd name="T64" fmla="*/ 180 w 765"/>
                <a:gd name="T65" fmla="*/ 842 h 1168"/>
                <a:gd name="T66" fmla="*/ 179 w 765"/>
                <a:gd name="T67" fmla="*/ 841 h 1168"/>
                <a:gd name="T68" fmla="*/ 133 w 765"/>
                <a:gd name="T69" fmla="*/ 753 h 1168"/>
                <a:gd name="T70" fmla="*/ 105 w 765"/>
                <a:gd name="T71" fmla="*/ 681 h 1168"/>
                <a:gd name="T72" fmla="*/ 103 w 765"/>
                <a:gd name="T73" fmla="*/ 678 h 1168"/>
                <a:gd name="T74" fmla="*/ 101 w 765"/>
                <a:gd name="T75" fmla="*/ 668 h 1168"/>
                <a:gd name="T76" fmla="*/ 96 w 765"/>
                <a:gd name="T77" fmla="*/ 652 h 1168"/>
                <a:gd name="T78" fmla="*/ 73 w 765"/>
                <a:gd name="T79" fmla="*/ 664 h 1168"/>
                <a:gd name="T80" fmla="*/ 56 w 765"/>
                <a:gd name="T81" fmla="*/ 666 h 1168"/>
                <a:gd name="T82" fmla="*/ 35 w 765"/>
                <a:gd name="T83" fmla="*/ 660 h 1168"/>
                <a:gd name="T84" fmla="*/ 8 w 765"/>
                <a:gd name="T85" fmla="*/ 636 h 1168"/>
                <a:gd name="T86" fmla="*/ 0 w 765"/>
                <a:gd name="T87" fmla="*/ 600 h 1168"/>
                <a:gd name="T88" fmla="*/ 23 w 765"/>
                <a:gd name="T89" fmla="*/ 452 h 1168"/>
                <a:gd name="T90" fmla="*/ 39 w 765"/>
                <a:gd name="T91" fmla="*/ 423 h 1168"/>
                <a:gd name="T92" fmla="*/ 66 w 765"/>
                <a:gd name="T93" fmla="*/ 408 h 1168"/>
                <a:gd name="T94" fmla="*/ 62 w 765"/>
                <a:gd name="T95" fmla="*/ 340 h 1168"/>
                <a:gd name="T96" fmla="*/ 63 w 765"/>
                <a:gd name="T97" fmla="*/ 304 h 1168"/>
                <a:gd name="T98" fmla="*/ 99 w 765"/>
                <a:gd name="T99" fmla="*/ 217 h 1168"/>
                <a:gd name="T100" fmla="*/ 115 w 765"/>
                <a:gd name="T101" fmla="*/ 176 h 1168"/>
                <a:gd name="T102" fmla="*/ 157 w 765"/>
                <a:gd name="T103" fmla="*/ 105 h 1168"/>
                <a:gd name="T104" fmla="*/ 211 w 765"/>
                <a:gd name="T105" fmla="*/ 17 h 1168"/>
                <a:gd name="T106" fmla="*/ 237 w 765"/>
                <a:gd name="T107" fmla="*/ 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5" h="1168">
                  <a:moveTo>
                    <a:pt x="252" y="0"/>
                  </a:moveTo>
                  <a:lnTo>
                    <a:pt x="268" y="2"/>
                  </a:lnTo>
                  <a:lnTo>
                    <a:pt x="282" y="9"/>
                  </a:lnTo>
                  <a:lnTo>
                    <a:pt x="294" y="18"/>
                  </a:lnTo>
                  <a:lnTo>
                    <a:pt x="302" y="29"/>
                  </a:lnTo>
                  <a:lnTo>
                    <a:pt x="308" y="42"/>
                  </a:lnTo>
                  <a:lnTo>
                    <a:pt x="311" y="55"/>
                  </a:lnTo>
                  <a:lnTo>
                    <a:pt x="312" y="56"/>
                  </a:lnTo>
                  <a:lnTo>
                    <a:pt x="315" y="59"/>
                  </a:lnTo>
                  <a:lnTo>
                    <a:pt x="319" y="61"/>
                  </a:lnTo>
                  <a:lnTo>
                    <a:pt x="320" y="63"/>
                  </a:lnTo>
                  <a:lnTo>
                    <a:pt x="321" y="66"/>
                  </a:lnTo>
                  <a:lnTo>
                    <a:pt x="322" y="67"/>
                  </a:lnTo>
                  <a:lnTo>
                    <a:pt x="331" y="77"/>
                  </a:lnTo>
                  <a:lnTo>
                    <a:pt x="338" y="89"/>
                  </a:lnTo>
                  <a:lnTo>
                    <a:pt x="343" y="103"/>
                  </a:lnTo>
                  <a:lnTo>
                    <a:pt x="359" y="153"/>
                  </a:lnTo>
                  <a:lnTo>
                    <a:pt x="390" y="253"/>
                  </a:lnTo>
                  <a:lnTo>
                    <a:pt x="414" y="324"/>
                  </a:lnTo>
                  <a:lnTo>
                    <a:pt x="439" y="392"/>
                  </a:lnTo>
                  <a:lnTo>
                    <a:pt x="474" y="481"/>
                  </a:lnTo>
                  <a:lnTo>
                    <a:pt x="511" y="568"/>
                  </a:lnTo>
                  <a:lnTo>
                    <a:pt x="539" y="629"/>
                  </a:lnTo>
                  <a:lnTo>
                    <a:pt x="567" y="688"/>
                  </a:lnTo>
                  <a:lnTo>
                    <a:pt x="613" y="779"/>
                  </a:lnTo>
                  <a:lnTo>
                    <a:pt x="662" y="868"/>
                  </a:lnTo>
                  <a:lnTo>
                    <a:pt x="720" y="967"/>
                  </a:lnTo>
                  <a:lnTo>
                    <a:pt x="750" y="1017"/>
                  </a:lnTo>
                  <a:lnTo>
                    <a:pt x="759" y="1036"/>
                  </a:lnTo>
                  <a:lnTo>
                    <a:pt x="764" y="1055"/>
                  </a:lnTo>
                  <a:lnTo>
                    <a:pt x="765" y="1076"/>
                  </a:lnTo>
                  <a:lnTo>
                    <a:pt x="762" y="1096"/>
                  </a:lnTo>
                  <a:lnTo>
                    <a:pt x="754" y="1115"/>
                  </a:lnTo>
                  <a:lnTo>
                    <a:pt x="742" y="1133"/>
                  </a:lnTo>
                  <a:lnTo>
                    <a:pt x="727" y="1148"/>
                  </a:lnTo>
                  <a:lnTo>
                    <a:pt x="709" y="1158"/>
                  </a:lnTo>
                  <a:lnTo>
                    <a:pt x="690" y="1165"/>
                  </a:lnTo>
                  <a:lnTo>
                    <a:pt x="669" y="1168"/>
                  </a:lnTo>
                  <a:lnTo>
                    <a:pt x="660" y="1168"/>
                  </a:lnTo>
                  <a:lnTo>
                    <a:pt x="639" y="1167"/>
                  </a:lnTo>
                  <a:lnTo>
                    <a:pt x="616" y="1165"/>
                  </a:lnTo>
                  <a:lnTo>
                    <a:pt x="613" y="1165"/>
                  </a:lnTo>
                  <a:lnTo>
                    <a:pt x="609" y="1164"/>
                  </a:lnTo>
                  <a:lnTo>
                    <a:pt x="604" y="1163"/>
                  </a:lnTo>
                  <a:lnTo>
                    <a:pt x="598" y="1162"/>
                  </a:lnTo>
                  <a:lnTo>
                    <a:pt x="592" y="1161"/>
                  </a:lnTo>
                  <a:lnTo>
                    <a:pt x="585" y="1159"/>
                  </a:lnTo>
                  <a:lnTo>
                    <a:pt x="535" y="1144"/>
                  </a:lnTo>
                  <a:lnTo>
                    <a:pt x="484" y="1124"/>
                  </a:lnTo>
                  <a:lnTo>
                    <a:pt x="433" y="1097"/>
                  </a:lnTo>
                  <a:lnTo>
                    <a:pt x="430" y="1095"/>
                  </a:lnTo>
                  <a:lnTo>
                    <a:pt x="428" y="1093"/>
                  </a:lnTo>
                  <a:lnTo>
                    <a:pt x="383" y="1063"/>
                  </a:lnTo>
                  <a:lnTo>
                    <a:pt x="337" y="1026"/>
                  </a:lnTo>
                  <a:lnTo>
                    <a:pt x="294" y="987"/>
                  </a:lnTo>
                  <a:lnTo>
                    <a:pt x="293" y="985"/>
                  </a:lnTo>
                  <a:lnTo>
                    <a:pt x="291" y="984"/>
                  </a:lnTo>
                  <a:lnTo>
                    <a:pt x="285" y="979"/>
                  </a:lnTo>
                  <a:lnTo>
                    <a:pt x="280" y="972"/>
                  </a:lnTo>
                  <a:lnTo>
                    <a:pt x="258" y="949"/>
                  </a:lnTo>
                  <a:lnTo>
                    <a:pt x="237" y="924"/>
                  </a:lnTo>
                  <a:lnTo>
                    <a:pt x="223" y="905"/>
                  </a:lnTo>
                  <a:lnTo>
                    <a:pt x="201" y="875"/>
                  </a:lnTo>
                  <a:lnTo>
                    <a:pt x="181" y="844"/>
                  </a:lnTo>
                  <a:lnTo>
                    <a:pt x="180" y="843"/>
                  </a:lnTo>
                  <a:lnTo>
                    <a:pt x="180" y="842"/>
                  </a:lnTo>
                  <a:lnTo>
                    <a:pt x="179" y="841"/>
                  </a:lnTo>
                  <a:lnTo>
                    <a:pt x="179" y="841"/>
                  </a:lnTo>
                  <a:lnTo>
                    <a:pt x="155" y="798"/>
                  </a:lnTo>
                  <a:lnTo>
                    <a:pt x="133" y="753"/>
                  </a:lnTo>
                  <a:lnTo>
                    <a:pt x="117" y="717"/>
                  </a:lnTo>
                  <a:lnTo>
                    <a:pt x="105" y="681"/>
                  </a:lnTo>
                  <a:lnTo>
                    <a:pt x="104" y="680"/>
                  </a:lnTo>
                  <a:lnTo>
                    <a:pt x="103" y="678"/>
                  </a:lnTo>
                  <a:lnTo>
                    <a:pt x="102" y="673"/>
                  </a:lnTo>
                  <a:lnTo>
                    <a:pt x="101" y="668"/>
                  </a:lnTo>
                  <a:lnTo>
                    <a:pt x="98" y="660"/>
                  </a:lnTo>
                  <a:lnTo>
                    <a:pt x="96" y="652"/>
                  </a:lnTo>
                  <a:lnTo>
                    <a:pt x="84" y="659"/>
                  </a:lnTo>
                  <a:lnTo>
                    <a:pt x="73" y="664"/>
                  </a:lnTo>
                  <a:lnTo>
                    <a:pt x="59" y="666"/>
                  </a:lnTo>
                  <a:lnTo>
                    <a:pt x="56" y="666"/>
                  </a:lnTo>
                  <a:lnTo>
                    <a:pt x="53" y="666"/>
                  </a:lnTo>
                  <a:lnTo>
                    <a:pt x="35" y="660"/>
                  </a:lnTo>
                  <a:lnTo>
                    <a:pt x="19" y="650"/>
                  </a:lnTo>
                  <a:lnTo>
                    <a:pt x="8" y="636"/>
                  </a:lnTo>
                  <a:lnTo>
                    <a:pt x="1" y="619"/>
                  </a:lnTo>
                  <a:lnTo>
                    <a:pt x="0" y="600"/>
                  </a:lnTo>
                  <a:lnTo>
                    <a:pt x="10" y="526"/>
                  </a:lnTo>
                  <a:lnTo>
                    <a:pt x="23" y="452"/>
                  </a:lnTo>
                  <a:lnTo>
                    <a:pt x="29" y="437"/>
                  </a:lnTo>
                  <a:lnTo>
                    <a:pt x="39" y="423"/>
                  </a:lnTo>
                  <a:lnTo>
                    <a:pt x="51" y="414"/>
                  </a:lnTo>
                  <a:lnTo>
                    <a:pt x="66" y="408"/>
                  </a:lnTo>
                  <a:lnTo>
                    <a:pt x="69" y="357"/>
                  </a:lnTo>
                  <a:lnTo>
                    <a:pt x="62" y="340"/>
                  </a:lnTo>
                  <a:lnTo>
                    <a:pt x="58" y="323"/>
                  </a:lnTo>
                  <a:lnTo>
                    <a:pt x="63" y="304"/>
                  </a:lnTo>
                  <a:lnTo>
                    <a:pt x="79" y="262"/>
                  </a:lnTo>
                  <a:lnTo>
                    <a:pt x="99" y="217"/>
                  </a:lnTo>
                  <a:lnTo>
                    <a:pt x="100" y="218"/>
                  </a:lnTo>
                  <a:lnTo>
                    <a:pt x="115" y="176"/>
                  </a:lnTo>
                  <a:lnTo>
                    <a:pt x="135" y="138"/>
                  </a:lnTo>
                  <a:lnTo>
                    <a:pt x="157" y="105"/>
                  </a:lnTo>
                  <a:lnTo>
                    <a:pt x="200" y="29"/>
                  </a:lnTo>
                  <a:lnTo>
                    <a:pt x="211" y="17"/>
                  </a:lnTo>
                  <a:lnTo>
                    <a:pt x="223" y="8"/>
                  </a:lnTo>
                  <a:lnTo>
                    <a:pt x="237" y="2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75"/>
            <p:cNvSpPr>
              <a:spLocks/>
            </p:cNvSpPr>
            <p:nvPr/>
          </p:nvSpPr>
          <p:spPr bwMode="auto">
            <a:xfrm>
              <a:off x="8358188" y="3930650"/>
              <a:ext cx="49213" cy="26988"/>
            </a:xfrm>
            <a:custGeom>
              <a:avLst/>
              <a:gdLst>
                <a:gd name="T0" fmla="*/ 61 w 312"/>
                <a:gd name="T1" fmla="*/ 0 h 162"/>
                <a:gd name="T2" fmla="*/ 77 w 312"/>
                <a:gd name="T3" fmla="*/ 2 h 162"/>
                <a:gd name="T4" fmla="*/ 138 w 312"/>
                <a:gd name="T5" fmla="*/ 19 h 162"/>
                <a:gd name="T6" fmla="*/ 200 w 312"/>
                <a:gd name="T7" fmla="*/ 34 h 162"/>
                <a:gd name="T8" fmla="*/ 262 w 312"/>
                <a:gd name="T9" fmla="*/ 44 h 162"/>
                <a:gd name="T10" fmla="*/ 278 w 312"/>
                <a:gd name="T11" fmla="*/ 49 h 162"/>
                <a:gd name="T12" fmla="*/ 290 w 312"/>
                <a:gd name="T13" fmla="*/ 57 h 162"/>
                <a:gd name="T14" fmla="*/ 302 w 312"/>
                <a:gd name="T15" fmla="*/ 68 h 162"/>
                <a:gd name="T16" fmla="*/ 309 w 312"/>
                <a:gd name="T17" fmla="*/ 81 h 162"/>
                <a:gd name="T18" fmla="*/ 312 w 312"/>
                <a:gd name="T19" fmla="*/ 96 h 162"/>
                <a:gd name="T20" fmla="*/ 312 w 312"/>
                <a:gd name="T21" fmla="*/ 112 h 162"/>
                <a:gd name="T22" fmla="*/ 307 w 312"/>
                <a:gd name="T23" fmla="*/ 128 h 162"/>
                <a:gd name="T24" fmla="*/ 297 w 312"/>
                <a:gd name="T25" fmla="*/ 143 h 162"/>
                <a:gd name="T26" fmla="*/ 285 w 312"/>
                <a:gd name="T27" fmla="*/ 153 h 162"/>
                <a:gd name="T28" fmla="*/ 269 w 312"/>
                <a:gd name="T29" fmla="*/ 160 h 162"/>
                <a:gd name="T30" fmla="*/ 253 w 312"/>
                <a:gd name="T31" fmla="*/ 162 h 162"/>
                <a:gd name="T32" fmla="*/ 245 w 312"/>
                <a:gd name="T33" fmla="*/ 162 h 162"/>
                <a:gd name="T34" fmla="*/ 176 w 312"/>
                <a:gd name="T35" fmla="*/ 150 h 162"/>
                <a:gd name="T36" fmla="*/ 108 w 312"/>
                <a:gd name="T37" fmla="*/ 134 h 162"/>
                <a:gd name="T38" fmla="*/ 41 w 312"/>
                <a:gd name="T39" fmla="*/ 116 h 162"/>
                <a:gd name="T40" fmla="*/ 27 w 312"/>
                <a:gd name="T41" fmla="*/ 108 h 162"/>
                <a:gd name="T42" fmla="*/ 16 w 312"/>
                <a:gd name="T43" fmla="*/ 99 h 162"/>
                <a:gd name="T44" fmla="*/ 6 w 312"/>
                <a:gd name="T45" fmla="*/ 87 h 162"/>
                <a:gd name="T46" fmla="*/ 1 w 312"/>
                <a:gd name="T47" fmla="*/ 72 h 162"/>
                <a:gd name="T48" fmla="*/ 0 w 312"/>
                <a:gd name="T49" fmla="*/ 57 h 162"/>
                <a:gd name="T50" fmla="*/ 2 w 312"/>
                <a:gd name="T51" fmla="*/ 41 h 162"/>
                <a:gd name="T52" fmla="*/ 9 w 312"/>
                <a:gd name="T53" fmla="*/ 27 h 162"/>
                <a:gd name="T54" fmla="*/ 19 w 312"/>
                <a:gd name="T55" fmla="*/ 14 h 162"/>
                <a:gd name="T56" fmla="*/ 31 w 312"/>
                <a:gd name="T57" fmla="*/ 6 h 162"/>
                <a:gd name="T58" fmla="*/ 46 w 312"/>
                <a:gd name="T59" fmla="*/ 1 h 162"/>
                <a:gd name="T60" fmla="*/ 61 w 312"/>
                <a:gd name="T6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" h="162">
                  <a:moveTo>
                    <a:pt x="61" y="0"/>
                  </a:moveTo>
                  <a:lnTo>
                    <a:pt x="77" y="2"/>
                  </a:lnTo>
                  <a:lnTo>
                    <a:pt x="138" y="19"/>
                  </a:lnTo>
                  <a:lnTo>
                    <a:pt x="200" y="34"/>
                  </a:lnTo>
                  <a:lnTo>
                    <a:pt x="262" y="44"/>
                  </a:lnTo>
                  <a:lnTo>
                    <a:pt x="278" y="49"/>
                  </a:lnTo>
                  <a:lnTo>
                    <a:pt x="290" y="57"/>
                  </a:lnTo>
                  <a:lnTo>
                    <a:pt x="302" y="68"/>
                  </a:lnTo>
                  <a:lnTo>
                    <a:pt x="309" y="81"/>
                  </a:lnTo>
                  <a:lnTo>
                    <a:pt x="312" y="96"/>
                  </a:lnTo>
                  <a:lnTo>
                    <a:pt x="312" y="112"/>
                  </a:lnTo>
                  <a:lnTo>
                    <a:pt x="307" y="128"/>
                  </a:lnTo>
                  <a:lnTo>
                    <a:pt x="297" y="143"/>
                  </a:lnTo>
                  <a:lnTo>
                    <a:pt x="285" y="153"/>
                  </a:lnTo>
                  <a:lnTo>
                    <a:pt x="269" y="160"/>
                  </a:lnTo>
                  <a:lnTo>
                    <a:pt x="253" y="162"/>
                  </a:lnTo>
                  <a:lnTo>
                    <a:pt x="245" y="162"/>
                  </a:lnTo>
                  <a:lnTo>
                    <a:pt x="176" y="150"/>
                  </a:lnTo>
                  <a:lnTo>
                    <a:pt x="108" y="134"/>
                  </a:lnTo>
                  <a:lnTo>
                    <a:pt x="41" y="116"/>
                  </a:lnTo>
                  <a:lnTo>
                    <a:pt x="27" y="108"/>
                  </a:lnTo>
                  <a:lnTo>
                    <a:pt x="16" y="99"/>
                  </a:lnTo>
                  <a:lnTo>
                    <a:pt x="6" y="87"/>
                  </a:lnTo>
                  <a:lnTo>
                    <a:pt x="1" y="72"/>
                  </a:lnTo>
                  <a:lnTo>
                    <a:pt x="0" y="57"/>
                  </a:lnTo>
                  <a:lnTo>
                    <a:pt x="2" y="41"/>
                  </a:lnTo>
                  <a:lnTo>
                    <a:pt x="9" y="27"/>
                  </a:lnTo>
                  <a:lnTo>
                    <a:pt x="19" y="14"/>
                  </a:lnTo>
                  <a:lnTo>
                    <a:pt x="31" y="6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76"/>
            <p:cNvSpPr>
              <a:spLocks/>
            </p:cNvSpPr>
            <p:nvPr/>
          </p:nvSpPr>
          <p:spPr bwMode="auto">
            <a:xfrm>
              <a:off x="8307388" y="3819525"/>
              <a:ext cx="166688" cy="141288"/>
            </a:xfrm>
            <a:custGeom>
              <a:avLst/>
              <a:gdLst>
                <a:gd name="T0" fmla="*/ 265 w 1044"/>
                <a:gd name="T1" fmla="*/ 1 h 895"/>
                <a:gd name="T2" fmla="*/ 280 w 1044"/>
                <a:gd name="T3" fmla="*/ 2 h 895"/>
                <a:gd name="T4" fmla="*/ 357 w 1044"/>
                <a:gd name="T5" fmla="*/ 11 h 895"/>
                <a:gd name="T6" fmla="*/ 443 w 1044"/>
                <a:gd name="T7" fmla="*/ 33 h 895"/>
                <a:gd name="T8" fmla="*/ 454 w 1044"/>
                <a:gd name="T9" fmla="*/ 36 h 895"/>
                <a:gd name="T10" fmla="*/ 566 w 1044"/>
                <a:gd name="T11" fmla="*/ 84 h 895"/>
                <a:gd name="T12" fmla="*/ 622 w 1044"/>
                <a:gd name="T13" fmla="*/ 114 h 895"/>
                <a:gd name="T14" fmla="*/ 666 w 1044"/>
                <a:gd name="T15" fmla="*/ 144 h 895"/>
                <a:gd name="T16" fmla="*/ 763 w 1044"/>
                <a:gd name="T17" fmla="*/ 226 h 895"/>
                <a:gd name="T18" fmla="*/ 767 w 1044"/>
                <a:gd name="T19" fmla="*/ 231 h 895"/>
                <a:gd name="T20" fmla="*/ 846 w 1044"/>
                <a:gd name="T21" fmla="*/ 324 h 895"/>
                <a:gd name="T22" fmla="*/ 881 w 1044"/>
                <a:gd name="T23" fmla="*/ 377 h 895"/>
                <a:gd name="T24" fmla="*/ 915 w 1044"/>
                <a:gd name="T25" fmla="*/ 443 h 895"/>
                <a:gd name="T26" fmla="*/ 957 w 1044"/>
                <a:gd name="T27" fmla="*/ 548 h 895"/>
                <a:gd name="T28" fmla="*/ 969 w 1044"/>
                <a:gd name="T29" fmla="*/ 603 h 895"/>
                <a:gd name="T30" fmla="*/ 979 w 1044"/>
                <a:gd name="T31" fmla="*/ 738 h 895"/>
                <a:gd name="T32" fmla="*/ 979 w 1044"/>
                <a:gd name="T33" fmla="*/ 742 h 895"/>
                <a:gd name="T34" fmla="*/ 1014 w 1044"/>
                <a:gd name="T35" fmla="*/ 757 h 895"/>
                <a:gd name="T36" fmla="*/ 1043 w 1044"/>
                <a:gd name="T37" fmla="*/ 800 h 895"/>
                <a:gd name="T38" fmla="*/ 1028 w 1044"/>
                <a:gd name="T39" fmla="*/ 851 h 895"/>
                <a:gd name="T40" fmla="*/ 1004 w 1044"/>
                <a:gd name="T41" fmla="*/ 874 h 895"/>
                <a:gd name="T42" fmla="*/ 888 w 1044"/>
                <a:gd name="T43" fmla="*/ 890 h 895"/>
                <a:gd name="T44" fmla="*/ 844 w 1044"/>
                <a:gd name="T45" fmla="*/ 886 h 895"/>
                <a:gd name="T46" fmla="*/ 742 w 1044"/>
                <a:gd name="T47" fmla="*/ 880 h 895"/>
                <a:gd name="T48" fmla="*/ 710 w 1044"/>
                <a:gd name="T49" fmla="*/ 844 h 895"/>
                <a:gd name="T50" fmla="*/ 718 w 1044"/>
                <a:gd name="T51" fmla="*/ 793 h 895"/>
                <a:gd name="T52" fmla="*/ 617 w 1044"/>
                <a:gd name="T53" fmla="*/ 662 h 895"/>
                <a:gd name="T54" fmla="*/ 376 w 1044"/>
                <a:gd name="T55" fmla="*/ 448 h 895"/>
                <a:gd name="T56" fmla="*/ 47 w 1044"/>
                <a:gd name="T57" fmla="*/ 211 h 895"/>
                <a:gd name="T58" fmla="*/ 27 w 1044"/>
                <a:gd name="T59" fmla="*/ 195 h 895"/>
                <a:gd name="T60" fmla="*/ 19 w 1044"/>
                <a:gd name="T61" fmla="*/ 184 h 895"/>
                <a:gd name="T62" fmla="*/ 10 w 1044"/>
                <a:gd name="T63" fmla="*/ 170 h 895"/>
                <a:gd name="T64" fmla="*/ 5 w 1044"/>
                <a:gd name="T65" fmla="*/ 156 h 895"/>
                <a:gd name="T66" fmla="*/ 1 w 1044"/>
                <a:gd name="T67" fmla="*/ 139 h 895"/>
                <a:gd name="T68" fmla="*/ 0 w 1044"/>
                <a:gd name="T69" fmla="*/ 126 h 895"/>
                <a:gd name="T70" fmla="*/ 0 w 1044"/>
                <a:gd name="T71" fmla="*/ 123 h 895"/>
                <a:gd name="T72" fmla="*/ 2 w 1044"/>
                <a:gd name="T73" fmla="*/ 111 h 895"/>
                <a:gd name="T74" fmla="*/ 7 w 1044"/>
                <a:gd name="T75" fmla="*/ 93 h 895"/>
                <a:gd name="T76" fmla="*/ 16 w 1044"/>
                <a:gd name="T77" fmla="*/ 74 h 895"/>
                <a:gd name="T78" fmla="*/ 23 w 1044"/>
                <a:gd name="T79" fmla="*/ 65 h 895"/>
                <a:gd name="T80" fmla="*/ 43 w 1044"/>
                <a:gd name="T81" fmla="*/ 46 h 895"/>
                <a:gd name="T82" fmla="*/ 75 w 1044"/>
                <a:gd name="T83" fmla="*/ 30 h 895"/>
                <a:gd name="T84" fmla="*/ 152 w 1044"/>
                <a:gd name="T85" fmla="*/ 7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4" h="895">
                  <a:moveTo>
                    <a:pt x="240" y="0"/>
                  </a:moveTo>
                  <a:lnTo>
                    <a:pt x="263" y="1"/>
                  </a:lnTo>
                  <a:lnTo>
                    <a:pt x="265" y="1"/>
                  </a:lnTo>
                  <a:lnTo>
                    <a:pt x="267" y="0"/>
                  </a:lnTo>
                  <a:lnTo>
                    <a:pt x="274" y="1"/>
                  </a:lnTo>
                  <a:lnTo>
                    <a:pt x="280" y="2"/>
                  </a:lnTo>
                  <a:lnTo>
                    <a:pt x="315" y="5"/>
                  </a:lnTo>
                  <a:lnTo>
                    <a:pt x="351" y="10"/>
                  </a:lnTo>
                  <a:lnTo>
                    <a:pt x="357" y="11"/>
                  </a:lnTo>
                  <a:lnTo>
                    <a:pt x="362" y="12"/>
                  </a:lnTo>
                  <a:lnTo>
                    <a:pt x="402" y="20"/>
                  </a:lnTo>
                  <a:lnTo>
                    <a:pt x="443" y="33"/>
                  </a:lnTo>
                  <a:lnTo>
                    <a:pt x="448" y="34"/>
                  </a:lnTo>
                  <a:lnTo>
                    <a:pt x="453" y="35"/>
                  </a:lnTo>
                  <a:lnTo>
                    <a:pt x="454" y="36"/>
                  </a:lnTo>
                  <a:lnTo>
                    <a:pt x="456" y="37"/>
                  </a:lnTo>
                  <a:lnTo>
                    <a:pt x="512" y="58"/>
                  </a:lnTo>
                  <a:lnTo>
                    <a:pt x="566" y="84"/>
                  </a:lnTo>
                  <a:lnTo>
                    <a:pt x="619" y="113"/>
                  </a:lnTo>
                  <a:lnTo>
                    <a:pt x="620" y="113"/>
                  </a:lnTo>
                  <a:lnTo>
                    <a:pt x="622" y="114"/>
                  </a:lnTo>
                  <a:lnTo>
                    <a:pt x="656" y="137"/>
                  </a:lnTo>
                  <a:lnTo>
                    <a:pt x="661" y="141"/>
                  </a:lnTo>
                  <a:lnTo>
                    <a:pt x="666" y="144"/>
                  </a:lnTo>
                  <a:lnTo>
                    <a:pt x="717" y="183"/>
                  </a:lnTo>
                  <a:lnTo>
                    <a:pt x="740" y="204"/>
                  </a:lnTo>
                  <a:lnTo>
                    <a:pt x="763" y="226"/>
                  </a:lnTo>
                  <a:lnTo>
                    <a:pt x="765" y="228"/>
                  </a:lnTo>
                  <a:lnTo>
                    <a:pt x="767" y="230"/>
                  </a:lnTo>
                  <a:lnTo>
                    <a:pt x="767" y="231"/>
                  </a:lnTo>
                  <a:lnTo>
                    <a:pt x="768" y="232"/>
                  </a:lnTo>
                  <a:lnTo>
                    <a:pt x="809" y="277"/>
                  </a:lnTo>
                  <a:lnTo>
                    <a:pt x="846" y="324"/>
                  </a:lnTo>
                  <a:lnTo>
                    <a:pt x="878" y="374"/>
                  </a:lnTo>
                  <a:lnTo>
                    <a:pt x="880" y="375"/>
                  </a:lnTo>
                  <a:lnTo>
                    <a:pt x="881" y="377"/>
                  </a:lnTo>
                  <a:lnTo>
                    <a:pt x="884" y="382"/>
                  </a:lnTo>
                  <a:lnTo>
                    <a:pt x="887" y="387"/>
                  </a:lnTo>
                  <a:lnTo>
                    <a:pt x="915" y="443"/>
                  </a:lnTo>
                  <a:lnTo>
                    <a:pt x="931" y="478"/>
                  </a:lnTo>
                  <a:lnTo>
                    <a:pt x="949" y="528"/>
                  </a:lnTo>
                  <a:lnTo>
                    <a:pt x="957" y="548"/>
                  </a:lnTo>
                  <a:lnTo>
                    <a:pt x="958" y="551"/>
                  </a:lnTo>
                  <a:lnTo>
                    <a:pt x="958" y="555"/>
                  </a:lnTo>
                  <a:lnTo>
                    <a:pt x="969" y="603"/>
                  </a:lnTo>
                  <a:lnTo>
                    <a:pt x="977" y="650"/>
                  </a:lnTo>
                  <a:lnTo>
                    <a:pt x="980" y="695"/>
                  </a:lnTo>
                  <a:lnTo>
                    <a:pt x="979" y="738"/>
                  </a:lnTo>
                  <a:lnTo>
                    <a:pt x="979" y="740"/>
                  </a:lnTo>
                  <a:lnTo>
                    <a:pt x="979" y="741"/>
                  </a:lnTo>
                  <a:lnTo>
                    <a:pt x="979" y="742"/>
                  </a:lnTo>
                  <a:lnTo>
                    <a:pt x="978" y="751"/>
                  </a:lnTo>
                  <a:lnTo>
                    <a:pt x="997" y="751"/>
                  </a:lnTo>
                  <a:lnTo>
                    <a:pt x="1014" y="757"/>
                  </a:lnTo>
                  <a:lnTo>
                    <a:pt x="1027" y="768"/>
                  </a:lnTo>
                  <a:lnTo>
                    <a:pt x="1037" y="782"/>
                  </a:lnTo>
                  <a:lnTo>
                    <a:pt x="1043" y="800"/>
                  </a:lnTo>
                  <a:lnTo>
                    <a:pt x="1044" y="818"/>
                  </a:lnTo>
                  <a:lnTo>
                    <a:pt x="1037" y="836"/>
                  </a:lnTo>
                  <a:lnTo>
                    <a:pt x="1028" y="851"/>
                  </a:lnTo>
                  <a:lnTo>
                    <a:pt x="1014" y="861"/>
                  </a:lnTo>
                  <a:lnTo>
                    <a:pt x="996" y="867"/>
                  </a:lnTo>
                  <a:lnTo>
                    <a:pt x="1004" y="874"/>
                  </a:lnTo>
                  <a:lnTo>
                    <a:pt x="916" y="880"/>
                  </a:lnTo>
                  <a:lnTo>
                    <a:pt x="903" y="886"/>
                  </a:lnTo>
                  <a:lnTo>
                    <a:pt x="888" y="890"/>
                  </a:lnTo>
                  <a:lnTo>
                    <a:pt x="874" y="891"/>
                  </a:lnTo>
                  <a:lnTo>
                    <a:pt x="858" y="890"/>
                  </a:lnTo>
                  <a:lnTo>
                    <a:pt x="844" y="886"/>
                  </a:lnTo>
                  <a:lnTo>
                    <a:pt x="749" y="895"/>
                  </a:lnTo>
                  <a:lnTo>
                    <a:pt x="758" y="885"/>
                  </a:lnTo>
                  <a:lnTo>
                    <a:pt x="742" y="880"/>
                  </a:lnTo>
                  <a:lnTo>
                    <a:pt x="728" y="871"/>
                  </a:lnTo>
                  <a:lnTo>
                    <a:pt x="717" y="859"/>
                  </a:lnTo>
                  <a:lnTo>
                    <a:pt x="710" y="844"/>
                  </a:lnTo>
                  <a:lnTo>
                    <a:pt x="707" y="828"/>
                  </a:lnTo>
                  <a:lnTo>
                    <a:pt x="710" y="809"/>
                  </a:lnTo>
                  <a:lnTo>
                    <a:pt x="718" y="793"/>
                  </a:lnTo>
                  <a:lnTo>
                    <a:pt x="731" y="780"/>
                  </a:lnTo>
                  <a:lnTo>
                    <a:pt x="675" y="721"/>
                  </a:lnTo>
                  <a:lnTo>
                    <a:pt x="617" y="662"/>
                  </a:lnTo>
                  <a:lnTo>
                    <a:pt x="579" y="627"/>
                  </a:lnTo>
                  <a:lnTo>
                    <a:pt x="480" y="536"/>
                  </a:lnTo>
                  <a:lnTo>
                    <a:pt x="376" y="448"/>
                  </a:lnTo>
                  <a:lnTo>
                    <a:pt x="270" y="366"/>
                  </a:lnTo>
                  <a:lnTo>
                    <a:pt x="160" y="286"/>
                  </a:lnTo>
                  <a:lnTo>
                    <a:pt x="47" y="211"/>
                  </a:lnTo>
                  <a:lnTo>
                    <a:pt x="46" y="210"/>
                  </a:lnTo>
                  <a:lnTo>
                    <a:pt x="35" y="203"/>
                  </a:lnTo>
                  <a:lnTo>
                    <a:pt x="27" y="195"/>
                  </a:lnTo>
                  <a:lnTo>
                    <a:pt x="24" y="191"/>
                  </a:lnTo>
                  <a:lnTo>
                    <a:pt x="22" y="187"/>
                  </a:lnTo>
                  <a:lnTo>
                    <a:pt x="19" y="184"/>
                  </a:lnTo>
                  <a:lnTo>
                    <a:pt x="16" y="179"/>
                  </a:lnTo>
                  <a:lnTo>
                    <a:pt x="12" y="174"/>
                  </a:lnTo>
                  <a:lnTo>
                    <a:pt x="10" y="170"/>
                  </a:lnTo>
                  <a:lnTo>
                    <a:pt x="8" y="166"/>
                  </a:lnTo>
                  <a:lnTo>
                    <a:pt x="7" y="161"/>
                  </a:lnTo>
                  <a:lnTo>
                    <a:pt x="5" y="156"/>
                  </a:lnTo>
                  <a:lnTo>
                    <a:pt x="3" y="151"/>
                  </a:lnTo>
                  <a:lnTo>
                    <a:pt x="2" y="145"/>
                  </a:lnTo>
                  <a:lnTo>
                    <a:pt x="1" y="139"/>
                  </a:lnTo>
                  <a:lnTo>
                    <a:pt x="1" y="132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3"/>
                  </a:lnTo>
                  <a:lnTo>
                    <a:pt x="1" y="119"/>
                  </a:lnTo>
                  <a:lnTo>
                    <a:pt x="2" y="115"/>
                  </a:lnTo>
                  <a:lnTo>
                    <a:pt x="2" y="111"/>
                  </a:lnTo>
                  <a:lnTo>
                    <a:pt x="3" y="104"/>
                  </a:lnTo>
                  <a:lnTo>
                    <a:pt x="4" y="98"/>
                  </a:lnTo>
                  <a:lnTo>
                    <a:pt x="7" y="93"/>
                  </a:lnTo>
                  <a:lnTo>
                    <a:pt x="9" y="87"/>
                  </a:lnTo>
                  <a:lnTo>
                    <a:pt x="12" y="81"/>
                  </a:lnTo>
                  <a:lnTo>
                    <a:pt x="16" y="74"/>
                  </a:lnTo>
                  <a:lnTo>
                    <a:pt x="18" y="71"/>
                  </a:lnTo>
                  <a:lnTo>
                    <a:pt x="21" y="68"/>
                  </a:lnTo>
                  <a:lnTo>
                    <a:pt x="23" y="65"/>
                  </a:lnTo>
                  <a:lnTo>
                    <a:pt x="28" y="60"/>
                  </a:lnTo>
                  <a:lnTo>
                    <a:pt x="32" y="55"/>
                  </a:lnTo>
                  <a:lnTo>
                    <a:pt x="43" y="46"/>
                  </a:lnTo>
                  <a:lnTo>
                    <a:pt x="54" y="39"/>
                  </a:lnTo>
                  <a:lnTo>
                    <a:pt x="73" y="31"/>
                  </a:lnTo>
                  <a:lnTo>
                    <a:pt x="75" y="30"/>
                  </a:lnTo>
                  <a:lnTo>
                    <a:pt x="77" y="30"/>
                  </a:lnTo>
                  <a:lnTo>
                    <a:pt x="113" y="16"/>
                  </a:lnTo>
                  <a:lnTo>
                    <a:pt x="152" y="7"/>
                  </a:lnTo>
                  <a:lnTo>
                    <a:pt x="195" y="2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77"/>
            <p:cNvSpPr>
              <a:spLocks/>
            </p:cNvSpPr>
            <p:nvPr/>
          </p:nvSpPr>
          <p:spPr bwMode="auto">
            <a:xfrm>
              <a:off x="8478838" y="3924300"/>
              <a:ext cx="41275" cy="26988"/>
            </a:xfrm>
            <a:custGeom>
              <a:avLst/>
              <a:gdLst>
                <a:gd name="T0" fmla="*/ 199 w 265"/>
                <a:gd name="T1" fmla="*/ 0 h 170"/>
                <a:gd name="T2" fmla="*/ 214 w 265"/>
                <a:gd name="T3" fmla="*/ 0 h 170"/>
                <a:gd name="T4" fmla="*/ 229 w 265"/>
                <a:gd name="T5" fmla="*/ 4 h 170"/>
                <a:gd name="T6" fmla="*/ 242 w 265"/>
                <a:gd name="T7" fmla="*/ 11 h 170"/>
                <a:gd name="T8" fmla="*/ 253 w 265"/>
                <a:gd name="T9" fmla="*/ 22 h 170"/>
                <a:gd name="T10" fmla="*/ 261 w 265"/>
                <a:gd name="T11" fmla="*/ 36 h 170"/>
                <a:gd name="T12" fmla="*/ 265 w 265"/>
                <a:gd name="T13" fmla="*/ 51 h 170"/>
                <a:gd name="T14" fmla="*/ 265 w 265"/>
                <a:gd name="T15" fmla="*/ 66 h 170"/>
                <a:gd name="T16" fmla="*/ 261 w 265"/>
                <a:gd name="T17" fmla="*/ 81 h 170"/>
                <a:gd name="T18" fmla="*/ 254 w 265"/>
                <a:gd name="T19" fmla="*/ 94 h 170"/>
                <a:gd name="T20" fmla="*/ 243 w 265"/>
                <a:gd name="T21" fmla="*/ 106 h 170"/>
                <a:gd name="T22" fmla="*/ 230 w 265"/>
                <a:gd name="T23" fmla="*/ 114 h 170"/>
                <a:gd name="T24" fmla="*/ 153 w 265"/>
                <a:gd name="T25" fmla="*/ 143 h 170"/>
                <a:gd name="T26" fmla="*/ 75 w 265"/>
                <a:gd name="T27" fmla="*/ 168 h 170"/>
                <a:gd name="T28" fmla="*/ 68 w 265"/>
                <a:gd name="T29" fmla="*/ 170 h 170"/>
                <a:gd name="T30" fmla="*/ 60 w 265"/>
                <a:gd name="T31" fmla="*/ 170 h 170"/>
                <a:gd name="T32" fmla="*/ 44 w 265"/>
                <a:gd name="T33" fmla="*/ 168 h 170"/>
                <a:gd name="T34" fmla="*/ 30 w 265"/>
                <a:gd name="T35" fmla="*/ 163 h 170"/>
                <a:gd name="T36" fmla="*/ 18 w 265"/>
                <a:gd name="T37" fmla="*/ 153 h 170"/>
                <a:gd name="T38" fmla="*/ 9 w 265"/>
                <a:gd name="T39" fmla="*/ 142 h 170"/>
                <a:gd name="T40" fmla="*/ 2 w 265"/>
                <a:gd name="T41" fmla="*/ 128 h 170"/>
                <a:gd name="T42" fmla="*/ 0 w 265"/>
                <a:gd name="T43" fmla="*/ 111 h 170"/>
                <a:gd name="T44" fmla="*/ 2 w 265"/>
                <a:gd name="T45" fmla="*/ 96 h 170"/>
                <a:gd name="T46" fmla="*/ 7 w 265"/>
                <a:gd name="T47" fmla="*/ 82 h 170"/>
                <a:gd name="T48" fmla="*/ 16 w 265"/>
                <a:gd name="T49" fmla="*/ 70 h 170"/>
                <a:gd name="T50" fmla="*/ 29 w 265"/>
                <a:gd name="T51" fmla="*/ 60 h 170"/>
                <a:gd name="T52" fmla="*/ 43 w 265"/>
                <a:gd name="T53" fmla="*/ 53 h 170"/>
                <a:gd name="T54" fmla="*/ 114 w 265"/>
                <a:gd name="T55" fmla="*/ 31 h 170"/>
                <a:gd name="T56" fmla="*/ 183 w 265"/>
                <a:gd name="T57" fmla="*/ 4 h 170"/>
                <a:gd name="T58" fmla="*/ 199 w 265"/>
                <a:gd name="T5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5" h="170">
                  <a:moveTo>
                    <a:pt x="199" y="0"/>
                  </a:moveTo>
                  <a:lnTo>
                    <a:pt x="214" y="0"/>
                  </a:lnTo>
                  <a:lnTo>
                    <a:pt x="229" y="4"/>
                  </a:lnTo>
                  <a:lnTo>
                    <a:pt x="242" y="11"/>
                  </a:lnTo>
                  <a:lnTo>
                    <a:pt x="253" y="22"/>
                  </a:lnTo>
                  <a:lnTo>
                    <a:pt x="261" y="36"/>
                  </a:lnTo>
                  <a:lnTo>
                    <a:pt x="265" y="51"/>
                  </a:lnTo>
                  <a:lnTo>
                    <a:pt x="265" y="66"/>
                  </a:lnTo>
                  <a:lnTo>
                    <a:pt x="261" y="81"/>
                  </a:lnTo>
                  <a:lnTo>
                    <a:pt x="254" y="94"/>
                  </a:lnTo>
                  <a:lnTo>
                    <a:pt x="243" y="106"/>
                  </a:lnTo>
                  <a:lnTo>
                    <a:pt x="230" y="114"/>
                  </a:lnTo>
                  <a:lnTo>
                    <a:pt x="153" y="143"/>
                  </a:lnTo>
                  <a:lnTo>
                    <a:pt x="75" y="168"/>
                  </a:lnTo>
                  <a:lnTo>
                    <a:pt x="68" y="170"/>
                  </a:lnTo>
                  <a:lnTo>
                    <a:pt x="60" y="170"/>
                  </a:lnTo>
                  <a:lnTo>
                    <a:pt x="44" y="168"/>
                  </a:lnTo>
                  <a:lnTo>
                    <a:pt x="30" y="163"/>
                  </a:lnTo>
                  <a:lnTo>
                    <a:pt x="18" y="153"/>
                  </a:lnTo>
                  <a:lnTo>
                    <a:pt x="9" y="142"/>
                  </a:lnTo>
                  <a:lnTo>
                    <a:pt x="2" y="128"/>
                  </a:lnTo>
                  <a:lnTo>
                    <a:pt x="0" y="111"/>
                  </a:lnTo>
                  <a:lnTo>
                    <a:pt x="2" y="96"/>
                  </a:lnTo>
                  <a:lnTo>
                    <a:pt x="7" y="82"/>
                  </a:lnTo>
                  <a:lnTo>
                    <a:pt x="16" y="70"/>
                  </a:lnTo>
                  <a:lnTo>
                    <a:pt x="29" y="60"/>
                  </a:lnTo>
                  <a:lnTo>
                    <a:pt x="43" y="53"/>
                  </a:lnTo>
                  <a:lnTo>
                    <a:pt x="114" y="31"/>
                  </a:lnTo>
                  <a:lnTo>
                    <a:pt x="183" y="4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78"/>
            <p:cNvSpPr>
              <a:spLocks/>
            </p:cNvSpPr>
            <p:nvPr/>
          </p:nvSpPr>
          <p:spPr bwMode="auto">
            <a:xfrm>
              <a:off x="8450263" y="3798888"/>
              <a:ext cx="188913" cy="133350"/>
            </a:xfrm>
            <a:custGeom>
              <a:avLst/>
              <a:gdLst>
                <a:gd name="T0" fmla="*/ 1146 w 1185"/>
                <a:gd name="T1" fmla="*/ 3 h 844"/>
                <a:gd name="T2" fmla="*/ 1172 w 1185"/>
                <a:gd name="T3" fmla="*/ 21 h 844"/>
                <a:gd name="T4" fmla="*/ 1184 w 1185"/>
                <a:gd name="T5" fmla="*/ 48 h 844"/>
                <a:gd name="T6" fmla="*/ 1182 w 1185"/>
                <a:gd name="T7" fmla="*/ 79 h 844"/>
                <a:gd name="T8" fmla="*/ 1159 w 1185"/>
                <a:gd name="T9" fmla="*/ 138 h 844"/>
                <a:gd name="T10" fmla="*/ 1165 w 1185"/>
                <a:gd name="T11" fmla="*/ 175 h 844"/>
                <a:gd name="T12" fmla="*/ 1153 w 1185"/>
                <a:gd name="T13" fmla="*/ 241 h 844"/>
                <a:gd name="T14" fmla="*/ 1121 w 1185"/>
                <a:gd name="T15" fmla="*/ 322 h 844"/>
                <a:gd name="T16" fmla="*/ 1070 w 1185"/>
                <a:gd name="T17" fmla="*/ 402 h 844"/>
                <a:gd name="T18" fmla="*/ 1003 w 1185"/>
                <a:gd name="T19" fmla="*/ 481 h 844"/>
                <a:gd name="T20" fmla="*/ 919 w 1185"/>
                <a:gd name="T21" fmla="*/ 553 h 844"/>
                <a:gd name="T22" fmla="*/ 842 w 1185"/>
                <a:gd name="T23" fmla="*/ 616 h 844"/>
                <a:gd name="T24" fmla="*/ 800 w 1185"/>
                <a:gd name="T25" fmla="*/ 653 h 844"/>
                <a:gd name="T26" fmla="*/ 772 w 1185"/>
                <a:gd name="T27" fmla="*/ 660 h 844"/>
                <a:gd name="T28" fmla="*/ 743 w 1185"/>
                <a:gd name="T29" fmla="*/ 652 h 844"/>
                <a:gd name="T30" fmla="*/ 701 w 1185"/>
                <a:gd name="T31" fmla="*/ 668 h 844"/>
                <a:gd name="T32" fmla="*/ 711 w 1185"/>
                <a:gd name="T33" fmla="*/ 696 h 844"/>
                <a:gd name="T34" fmla="*/ 705 w 1185"/>
                <a:gd name="T35" fmla="*/ 725 h 844"/>
                <a:gd name="T36" fmla="*/ 687 w 1185"/>
                <a:gd name="T37" fmla="*/ 748 h 844"/>
                <a:gd name="T38" fmla="*/ 550 w 1185"/>
                <a:gd name="T39" fmla="*/ 836 h 844"/>
                <a:gd name="T40" fmla="*/ 521 w 1185"/>
                <a:gd name="T41" fmla="*/ 844 h 844"/>
                <a:gd name="T42" fmla="*/ 492 w 1185"/>
                <a:gd name="T43" fmla="*/ 836 h 844"/>
                <a:gd name="T44" fmla="*/ 469 w 1185"/>
                <a:gd name="T45" fmla="*/ 814 h 844"/>
                <a:gd name="T46" fmla="*/ 462 w 1185"/>
                <a:gd name="T47" fmla="*/ 784 h 844"/>
                <a:gd name="T48" fmla="*/ 469 w 1185"/>
                <a:gd name="T49" fmla="*/ 755 h 844"/>
                <a:gd name="T50" fmla="*/ 492 w 1185"/>
                <a:gd name="T51" fmla="*/ 733 h 844"/>
                <a:gd name="T52" fmla="*/ 541 w 1185"/>
                <a:gd name="T53" fmla="*/ 703 h 844"/>
                <a:gd name="T54" fmla="*/ 525 w 1185"/>
                <a:gd name="T55" fmla="*/ 705 h 844"/>
                <a:gd name="T56" fmla="*/ 449 w 1185"/>
                <a:gd name="T57" fmla="*/ 709 h 844"/>
                <a:gd name="T58" fmla="*/ 440 w 1185"/>
                <a:gd name="T59" fmla="*/ 708 h 844"/>
                <a:gd name="T60" fmla="*/ 381 w 1185"/>
                <a:gd name="T61" fmla="*/ 705 h 844"/>
                <a:gd name="T62" fmla="*/ 271 w 1185"/>
                <a:gd name="T63" fmla="*/ 687 h 844"/>
                <a:gd name="T64" fmla="*/ 267 w 1185"/>
                <a:gd name="T65" fmla="*/ 686 h 844"/>
                <a:gd name="T66" fmla="*/ 260 w 1185"/>
                <a:gd name="T67" fmla="*/ 684 h 844"/>
                <a:gd name="T68" fmla="*/ 208 w 1185"/>
                <a:gd name="T69" fmla="*/ 668 h 844"/>
                <a:gd name="T70" fmla="*/ 157 w 1185"/>
                <a:gd name="T71" fmla="*/ 647 h 844"/>
                <a:gd name="T72" fmla="*/ 100 w 1185"/>
                <a:gd name="T73" fmla="*/ 615 h 844"/>
                <a:gd name="T74" fmla="*/ 98 w 1185"/>
                <a:gd name="T75" fmla="*/ 614 h 844"/>
                <a:gd name="T76" fmla="*/ 39 w 1185"/>
                <a:gd name="T77" fmla="*/ 564 h 844"/>
                <a:gd name="T78" fmla="*/ 5 w 1185"/>
                <a:gd name="T79" fmla="*/ 516 h 844"/>
                <a:gd name="T80" fmla="*/ 0 w 1185"/>
                <a:gd name="T81" fmla="*/ 472 h 844"/>
                <a:gd name="T82" fmla="*/ 13 w 1185"/>
                <a:gd name="T83" fmla="*/ 433 h 844"/>
                <a:gd name="T84" fmla="*/ 39 w 1185"/>
                <a:gd name="T85" fmla="*/ 409 h 844"/>
                <a:gd name="T86" fmla="*/ 72 w 1185"/>
                <a:gd name="T87" fmla="*/ 395 h 844"/>
                <a:gd name="T88" fmla="*/ 223 w 1185"/>
                <a:gd name="T89" fmla="*/ 364 h 844"/>
                <a:gd name="T90" fmla="*/ 418 w 1185"/>
                <a:gd name="T91" fmla="*/ 314 h 844"/>
                <a:gd name="T92" fmla="*/ 607 w 1185"/>
                <a:gd name="T93" fmla="*/ 255 h 844"/>
                <a:gd name="T94" fmla="*/ 761 w 1185"/>
                <a:gd name="T95" fmla="*/ 197 h 844"/>
                <a:gd name="T96" fmla="*/ 925 w 1185"/>
                <a:gd name="T97" fmla="*/ 127 h 844"/>
                <a:gd name="T98" fmla="*/ 1023 w 1185"/>
                <a:gd name="T99" fmla="*/ 80 h 844"/>
                <a:gd name="T100" fmla="*/ 1051 w 1185"/>
                <a:gd name="T101" fmla="*/ 71 h 844"/>
                <a:gd name="T102" fmla="*/ 1054 w 1185"/>
                <a:gd name="T103" fmla="*/ 71 h 844"/>
                <a:gd name="T104" fmla="*/ 1059 w 1185"/>
                <a:gd name="T105" fmla="*/ 70 h 844"/>
                <a:gd name="T106" fmla="*/ 1078 w 1185"/>
                <a:gd name="T107" fmla="*/ 26 h 844"/>
                <a:gd name="T108" fmla="*/ 1100 w 1185"/>
                <a:gd name="T109" fmla="*/ 5 h 844"/>
                <a:gd name="T110" fmla="*/ 1130 w 1185"/>
                <a:gd name="T11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85" h="844">
                  <a:moveTo>
                    <a:pt x="1130" y="0"/>
                  </a:moveTo>
                  <a:lnTo>
                    <a:pt x="1146" y="3"/>
                  </a:lnTo>
                  <a:lnTo>
                    <a:pt x="1159" y="11"/>
                  </a:lnTo>
                  <a:lnTo>
                    <a:pt x="1172" y="21"/>
                  </a:lnTo>
                  <a:lnTo>
                    <a:pt x="1180" y="33"/>
                  </a:lnTo>
                  <a:lnTo>
                    <a:pt x="1184" y="48"/>
                  </a:lnTo>
                  <a:lnTo>
                    <a:pt x="1185" y="63"/>
                  </a:lnTo>
                  <a:lnTo>
                    <a:pt x="1182" y="79"/>
                  </a:lnTo>
                  <a:lnTo>
                    <a:pt x="1172" y="108"/>
                  </a:lnTo>
                  <a:lnTo>
                    <a:pt x="1159" y="138"/>
                  </a:lnTo>
                  <a:lnTo>
                    <a:pt x="1165" y="156"/>
                  </a:lnTo>
                  <a:lnTo>
                    <a:pt x="1165" y="175"/>
                  </a:lnTo>
                  <a:lnTo>
                    <a:pt x="1160" y="208"/>
                  </a:lnTo>
                  <a:lnTo>
                    <a:pt x="1153" y="241"/>
                  </a:lnTo>
                  <a:lnTo>
                    <a:pt x="1142" y="275"/>
                  </a:lnTo>
                  <a:lnTo>
                    <a:pt x="1121" y="322"/>
                  </a:lnTo>
                  <a:lnTo>
                    <a:pt x="1097" y="362"/>
                  </a:lnTo>
                  <a:lnTo>
                    <a:pt x="1070" y="402"/>
                  </a:lnTo>
                  <a:lnTo>
                    <a:pt x="1039" y="442"/>
                  </a:lnTo>
                  <a:lnTo>
                    <a:pt x="1003" y="481"/>
                  </a:lnTo>
                  <a:lnTo>
                    <a:pt x="964" y="517"/>
                  </a:lnTo>
                  <a:lnTo>
                    <a:pt x="919" y="553"/>
                  </a:lnTo>
                  <a:lnTo>
                    <a:pt x="872" y="586"/>
                  </a:lnTo>
                  <a:lnTo>
                    <a:pt x="842" y="616"/>
                  </a:lnTo>
                  <a:lnTo>
                    <a:pt x="812" y="645"/>
                  </a:lnTo>
                  <a:lnTo>
                    <a:pt x="800" y="653"/>
                  </a:lnTo>
                  <a:lnTo>
                    <a:pt x="786" y="658"/>
                  </a:lnTo>
                  <a:lnTo>
                    <a:pt x="772" y="660"/>
                  </a:lnTo>
                  <a:lnTo>
                    <a:pt x="757" y="658"/>
                  </a:lnTo>
                  <a:lnTo>
                    <a:pt x="743" y="652"/>
                  </a:lnTo>
                  <a:lnTo>
                    <a:pt x="722" y="659"/>
                  </a:lnTo>
                  <a:lnTo>
                    <a:pt x="701" y="668"/>
                  </a:lnTo>
                  <a:lnTo>
                    <a:pt x="708" y="681"/>
                  </a:lnTo>
                  <a:lnTo>
                    <a:pt x="711" y="696"/>
                  </a:lnTo>
                  <a:lnTo>
                    <a:pt x="710" y="710"/>
                  </a:lnTo>
                  <a:lnTo>
                    <a:pt x="705" y="725"/>
                  </a:lnTo>
                  <a:lnTo>
                    <a:pt x="698" y="737"/>
                  </a:lnTo>
                  <a:lnTo>
                    <a:pt x="687" y="748"/>
                  </a:lnTo>
                  <a:lnTo>
                    <a:pt x="619" y="794"/>
                  </a:lnTo>
                  <a:lnTo>
                    <a:pt x="550" y="836"/>
                  </a:lnTo>
                  <a:lnTo>
                    <a:pt x="535" y="842"/>
                  </a:lnTo>
                  <a:lnTo>
                    <a:pt x="521" y="844"/>
                  </a:lnTo>
                  <a:lnTo>
                    <a:pt x="505" y="842"/>
                  </a:lnTo>
                  <a:lnTo>
                    <a:pt x="492" y="836"/>
                  </a:lnTo>
                  <a:lnTo>
                    <a:pt x="480" y="826"/>
                  </a:lnTo>
                  <a:lnTo>
                    <a:pt x="469" y="814"/>
                  </a:lnTo>
                  <a:lnTo>
                    <a:pt x="463" y="799"/>
                  </a:lnTo>
                  <a:lnTo>
                    <a:pt x="462" y="784"/>
                  </a:lnTo>
                  <a:lnTo>
                    <a:pt x="464" y="768"/>
                  </a:lnTo>
                  <a:lnTo>
                    <a:pt x="469" y="755"/>
                  </a:lnTo>
                  <a:lnTo>
                    <a:pt x="478" y="742"/>
                  </a:lnTo>
                  <a:lnTo>
                    <a:pt x="492" y="733"/>
                  </a:lnTo>
                  <a:lnTo>
                    <a:pt x="516" y="718"/>
                  </a:lnTo>
                  <a:lnTo>
                    <a:pt x="541" y="703"/>
                  </a:lnTo>
                  <a:lnTo>
                    <a:pt x="532" y="704"/>
                  </a:lnTo>
                  <a:lnTo>
                    <a:pt x="525" y="705"/>
                  </a:lnTo>
                  <a:lnTo>
                    <a:pt x="488" y="708"/>
                  </a:lnTo>
                  <a:lnTo>
                    <a:pt x="449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9" y="708"/>
                  </a:lnTo>
                  <a:lnTo>
                    <a:pt x="381" y="705"/>
                  </a:lnTo>
                  <a:lnTo>
                    <a:pt x="325" y="699"/>
                  </a:lnTo>
                  <a:lnTo>
                    <a:pt x="271" y="687"/>
                  </a:lnTo>
                  <a:lnTo>
                    <a:pt x="269" y="687"/>
                  </a:lnTo>
                  <a:lnTo>
                    <a:pt x="267" y="686"/>
                  </a:lnTo>
                  <a:lnTo>
                    <a:pt x="263" y="685"/>
                  </a:lnTo>
                  <a:lnTo>
                    <a:pt x="260" y="684"/>
                  </a:lnTo>
                  <a:lnTo>
                    <a:pt x="233" y="677"/>
                  </a:lnTo>
                  <a:lnTo>
                    <a:pt x="208" y="668"/>
                  </a:lnTo>
                  <a:lnTo>
                    <a:pt x="180" y="657"/>
                  </a:lnTo>
                  <a:lnTo>
                    <a:pt x="157" y="647"/>
                  </a:lnTo>
                  <a:lnTo>
                    <a:pt x="121" y="627"/>
                  </a:lnTo>
                  <a:lnTo>
                    <a:pt x="100" y="615"/>
                  </a:lnTo>
                  <a:lnTo>
                    <a:pt x="99" y="614"/>
                  </a:lnTo>
                  <a:lnTo>
                    <a:pt x="98" y="614"/>
                  </a:lnTo>
                  <a:lnTo>
                    <a:pt x="67" y="590"/>
                  </a:lnTo>
                  <a:lnTo>
                    <a:pt x="39" y="564"/>
                  </a:lnTo>
                  <a:lnTo>
                    <a:pt x="15" y="536"/>
                  </a:lnTo>
                  <a:lnTo>
                    <a:pt x="5" y="516"/>
                  </a:lnTo>
                  <a:lnTo>
                    <a:pt x="0" y="495"/>
                  </a:lnTo>
                  <a:lnTo>
                    <a:pt x="0" y="472"/>
                  </a:lnTo>
                  <a:lnTo>
                    <a:pt x="5" y="450"/>
                  </a:lnTo>
                  <a:lnTo>
                    <a:pt x="13" y="433"/>
                  </a:lnTo>
                  <a:lnTo>
                    <a:pt x="25" y="420"/>
                  </a:lnTo>
                  <a:lnTo>
                    <a:pt x="39" y="409"/>
                  </a:lnTo>
                  <a:lnTo>
                    <a:pt x="55" y="400"/>
                  </a:lnTo>
                  <a:lnTo>
                    <a:pt x="72" y="395"/>
                  </a:lnTo>
                  <a:lnTo>
                    <a:pt x="123" y="385"/>
                  </a:lnTo>
                  <a:lnTo>
                    <a:pt x="223" y="364"/>
                  </a:lnTo>
                  <a:lnTo>
                    <a:pt x="321" y="340"/>
                  </a:lnTo>
                  <a:lnTo>
                    <a:pt x="418" y="314"/>
                  </a:lnTo>
                  <a:lnTo>
                    <a:pt x="518" y="284"/>
                  </a:lnTo>
                  <a:lnTo>
                    <a:pt x="607" y="255"/>
                  </a:lnTo>
                  <a:lnTo>
                    <a:pt x="695" y="223"/>
                  </a:lnTo>
                  <a:lnTo>
                    <a:pt x="761" y="197"/>
                  </a:lnTo>
                  <a:lnTo>
                    <a:pt x="827" y="169"/>
                  </a:lnTo>
                  <a:lnTo>
                    <a:pt x="925" y="127"/>
                  </a:lnTo>
                  <a:lnTo>
                    <a:pt x="1022" y="80"/>
                  </a:lnTo>
                  <a:lnTo>
                    <a:pt x="1023" y="80"/>
                  </a:lnTo>
                  <a:lnTo>
                    <a:pt x="1036" y="74"/>
                  </a:lnTo>
                  <a:lnTo>
                    <a:pt x="1051" y="71"/>
                  </a:lnTo>
                  <a:lnTo>
                    <a:pt x="1052" y="71"/>
                  </a:lnTo>
                  <a:lnTo>
                    <a:pt x="1054" y="71"/>
                  </a:lnTo>
                  <a:lnTo>
                    <a:pt x="1057" y="70"/>
                  </a:lnTo>
                  <a:lnTo>
                    <a:pt x="1059" y="70"/>
                  </a:lnTo>
                  <a:lnTo>
                    <a:pt x="1070" y="40"/>
                  </a:lnTo>
                  <a:lnTo>
                    <a:pt x="1078" y="26"/>
                  </a:lnTo>
                  <a:lnTo>
                    <a:pt x="1088" y="15"/>
                  </a:lnTo>
                  <a:lnTo>
                    <a:pt x="1100" y="5"/>
                  </a:lnTo>
                  <a:lnTo>
                    <a:pt x="1115" y="1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79"/>
            <p:cNvSpPr>
              <a:spLocks/>
            </p:cNvSpPr>
            <p:nvPr/>
          </p:nvSpPr>
          <p:spPr bwMode="auto">
            <a:xfrm>
              <a:off x="8624888" y="3678238"/>
              <a:ext cx="25400" cy="49213"/>
            </a:xfrm>
            <a:custGeom>
              <a:avLst/>
              <a:gdLst>
                <a:gd name="T0" fmla="*/ 61 w 152"/>
                <a:gd name="T1" fmla="*/ 0 h 308"/>
                <a:gd name="T2" fmla="*/ 76 w 152"/>
                <a:gd name="T3" fmla="*/ 2 h 308"/>
                <a:gd name="T4" fmla="*/ 90 w 152"/>
                <a:gd name="T5" fmla="*/ 8 h 308"/>
                <a:gd name="T6" fmla="*/ 102 w 152"/>
                <a:gd name="T7" fmla="*/ 17 h 308"/>
                <a:gd name="T8" fmla="*/ 111 w 152"/>
                <a:gd name="T9" fmla="*/ 30 h 308"/>
                <a:gd name="T10" fmla="*/ 117 w 152"/>
                <a:gd name="T11" fmla="*/ 45 h 308"/>
                <a:gd name="T12" fmla="*/ 132 w 152"/>
                <a:gd name="T13" fmla="*/ 110 h 308"/>
                <a:gd name="T14" fmla="*/ 143 w 152"/>
                <a:gd name="T15" fmla="*/ 177 h 308"/>
                <a:gd name="T16" fmla="*/ 152 w 152"/>
                <a:gd name="T17" fmla="*/ 243 h 308"/>
                <a:gd name="T18" fmla="*/ 151 w 152"/>
                <a:gd name="T19" fmla="*/ 262 h 308"/>
                <a:gd name="T20" fmla="*/ 144 w 152"/>
                <a:gd name="T21" fmla="*/ 279 h 308"/>
                <a:gd name="T22" fmla="*/ 133 w 152"/>
                <a:gd name="T23" fmla="*/ 293 h 308"/>
                <a:gd name="T24" fmla="*/ 117 w 152"/>
                <a:gd name="T25" fmla="*/ 303 h 308"/>
                <a:gd name="T26" fmla="*/ 99 w 152"/>
                <a:gd name="T27" fmla="*/ 308 h 308"/>
                <a:gd name="T28" fmla="*/ 96 w 152"/>
                <a:gd name="T29" fmla="*/ 308 h 308"/>
                <a:gd name="T30" fmla="*/ 93 w 152"/>
                <a:gd name="T31" fmla="*/ 308 h 308"/>
                <a:gd name="T32" fmla="*/ 75 w 152"/>
                <a:gd name="T33" fmla="*/ 305 h 308"/>
                <a:gd name="T34" fmla="*/ 59 w 152"/>
                <a:gd name="T35" fmla="*/ 298 h 308"/>
                <a:gd name="T36" fmla="*/ 47 w 152"/>
                <a:gd name="T37" fmla="*/ 287 h 308"/>
                <a:gd name="T38" fmla="*/ 38 w 152"/>
                <a:gd name="T39" fmla="*/ 272 h 308"/>
                <a:gd name="T40" fmla="*/ 33 w 152"/>
                <a:gd name="T41" fmla="*/ 254 h 308"/>
                <a:gd name="T42" fmla="*/ 21 w 152"/>
                <a:gd name="T43" fmla="*/ 163 h 308"/>
                <a:gd name="T44" fmla="*/ 2 w 152"/>
                <a:gd name="T45" fmla="*/ 73 h 308"/>
                <a:gd name="T46" fmla="*/ 0 w 152"/>
                <a:gd name="T47" fmla="*/ 58 h 308"/>
                <a:gd name="T48" fmla="*/ 2 w 152"/>
                <a:gd name="T49" fmla="*/ 42 h 308"/>
                <a:gd name="T50" fmla="*/ 9 w 152"/>
                <a:gd name="T51" fmla="*/ 29 h 308"/>
                <a:gd name="T52" fmla="*/ 18 w 152"/>
                <a:gd name="T53" fmla="*/ 16 h 308"/>
                <a:gd name="T54" fmla="*/ 30 w 152"/>
                <a:gd name="T55" fmla="*/ 7 h 308"/>
                <a:gd name="T56" fmla="*/ 45 w 152"/>
                <a:gd name="T57" fmla="*/ 1 h 308"/>
                <a:gd name="T58" fmla="*/ 61 w 152"/>
                <a:gd name="T5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2" h="308">
                  <a:moveTo>
                    <a:pt x="61" y="0"/>
                  </a:moveTo>
                  <a:lnTo>
                    <a:pt x="76" y="2"/>
                  </a:lnTo>
                  <a:lnTo>
                    <a:pt x="90" y="8"/>
                  </a:lnTo>
                  <a:lnTo>
                    <a:pt x="102" y="17"/>
                  </a:lnTo>
                  <a:lnTo>
                    <a:pt x="111" y="30"/>
                  </a:lnTo>
                  <a:lnTo>
                    <a:pt x="117" y="45"/>
                  </a:lnTo>
                  <a:lnTo>
                    <a:pt x="132" y="110"/>
                  </a:lnTo>
                  <a:lnTo>
                    <a:pt x="143" y="177"/>
                  </a:lnTo>
                  <a:lnTo>
                    <a:pt x="152" y="243"/>
                  </a:lnTo>
                  <a:lnTo>
                    <a:pt x="151" y="262"/>
                  </a:lnTo>
                  <a:lnTo>
                    <a:pt x="144" y="279"/>
                  </a:lnTo>
                  <a:lnTo>
                    <a:pt x="133" y="293"/>
                  </a:lnTo>
                  <a:lnTo>
                    <a:pt x="117" y="303"/>
                  </a:lnTo>
                  <a:lnTo>
                    <a:pt x="99" y="308"/>
                  </a:lnTo>
                  <a:lnTo>
                    <a:pt x="96" y="308"/>
                  </a:lnTo>
                  <a:lnTo>
                    <a:pt x="93" y="308"/>
                  </a:lnTo>
                  <a:lnTo>
                    <a:pt x="75" y="305"/>
                  </a:lnTo>
                  <a:lnTo>
                    <a:pt x="59" y="298"/>
                  </a:lnTo>
                  <a:lnTo>
                    <a:pt x="47" y="287"/>
                  </a:lnTo>
                  <a:lnTo>
                    <a:pt x="38" y="272"/>
                  </a:lnTo>
                  <a:lnTo>
                    <a:pt x="33" y="254"/>
                  </a:lnTo>
                  <a:lnTo>
                    <a:pt x="21" y="163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9" y="29"/>
                  </a:lnTo>
                  <a:lnTo>
                    <a:pt x="18" y="16"/>
                  </a:lnTo>
                  <a:lnTo>
                    <a:pt x="30" y="7"/>
                  </a:lnTo>
                  <a:lnTo>
                    <a:pt x="45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80"/>
            <p:cNvSpPr>
              <a:spLocks/>
            </p:cNvSpPr>
            <p:nvPr/>
          </p:nvSpPr>
          <p:spPr bwMode="auto">
            <a:xfrm>
              <a:off x="8628063" y="3738563"/>
              <a:ext cx="22225" cy="49213"/>
            </a:xfrm>
            <a:custGeom>
              <a:avLst/>
              <a:gdLst>
                <a:gd name="T0" fmla="*/ 84 w 141"/>
                <a:gd name="T1" fmla="*/ 0 h 311"/>
                <a:gd name="T2" fmla="*/ 102 w 141"/>
                <a:gd name="T3" fmla="*/ 4 h 311"/>
                <a:gd name="T4" fmla="*/ 118 w 141"/>
                <a:gd name="T5" fmla="*/ 13 h 311"/>
                <a:gd name="T6" fmla="*/ 130 w 141"/>
                <a:gd name="T7" fmla="*/ 27 h 311"/>
                <a:gd name="T8" fmla="*/ 139 w 141"/>
                <a:gd name="T9" fmla="*/ 43 h 311"/>
                <a:gd name="T10" fmla="*/ 141 w 141"/>
                <a:gd name="T11" fmla="*/ 62 h 311"/>
                <a:gd name="T12" fmla="*/ 136 w 141"/>
                <a:gd name="T13" fmla="*/ 130 h 311"/>
                <a:gd name="T14" fmla="*/ 128 w 141"/>
                <a:gd name="T15" fmla="*/ 196 h 311"/>
                <a:gd name="T16" fmla="*/ 117 w 141"/>
                <a:gd name="T17" fmla="*/ 262 h 311"/>
                <a:gd name="T18" fmla="*/ 112 w 141"/>
                <a:gd name="T19" fmla="*/ 278 h 311"/>
                <a:gd name="T20" fmla="*/ 102 w 141"/>
                <a:gd name="T21" fmla="*/ 291 h 311"/>
                <a:gd name="T22" fmla="*/ 90 w 141"/>
                <a:gd name="T23" fmla="*/ 302 h 311"/>
                <a:gd name="T24" fmla="*/ 76 w 141"/>
                <a:gd name="T25" fmla="*/ 308 h 311"/>
                <a:gd name="T26" fmla="*/ 59 w 141"/>
                <a:gd name="T27" fmla="*/ 311 h 311"/>
                <a:gd name="T28" fmla="*/ 54 w 141"/>
                <a:gd name="T29" fmla="*/ 310 h 311"/>
                <a:gd name="T30" fmla="*/ 48 w 141"/>
                <a:gd name="T31" fmla="*/ 310 h 311"/>
                <a:gd name="T32" fmla="*/ 33 w 141"/>
                <a:gd name="T33" fmla="*/ 305 h 311"/>
                <a:gd name="T34" fmla="*/ 21 w 141"/>
                <a:gd name="T35" fmla="*/ 296 h 311"/>
                <a:gd name="T36" fmla="*/ 10 w 141"/>
                <a:gd name="T37" fmla="*/ 285 h 311"/>
                <a:gd name="T38" fmla="*/ 3 w 141"/>
                <a:gd name="T39" fmla="*/ 270 h 311"/>
                <a:gd name="T40" fmla="*/ 0 w 141"/>
                <a:gd name="T41" fmla="*/ 256 h 311"/>
                <a:gd name="T42" fmla="*/ 1 w 141"/>
                <a:gd name="T43" fmla="*/ 240 h 311"/>
                <a:gd name="T44" fmla="*/ 10 w 141"/>
                <a:gd name="T45" fmla="*/ 179 h 311"/>
                <a:gd name="T46" fmla="*/ 18 w 141"/>
                <a:gd name="T47" fmla="*/ 118 h 311"/>
                <a:gd name="T48" fmla="*/ 22 w 141"/>
                <a:gd name="T49" fmla="*/ 57 h 311"/>
                <a:gd name="T50" fmla="*/ 26 w 141"/>
                <a:gd name="T51" fmla="*/ 38 h 311"/>
                <a:gd name="T52" fmla="*/ 34 w 141"/>
                <a:gd name="T53" fmla="*/ 23 h 311"/>
                <a:gd name="T54" fmla="*/ 48 w 141"/>
                <a:gd name="T55" fmla="*/ 10 h 311"/>
                <a:gd name="T56" fmla="*/ 64 w 141"/>
                <a:gd name="T57" fmla="*/ 3 h 311"/>
                <a:gd name="T58" fmla="*/ 84 w 141"/>
                <a:gd name="T5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1" h="311">
                  <a:moveTo>
                    <a:pt x="84" y="0"/>
                  </a:moveTo>
                  <a:lnTo>
                    <a:pt x="102" y="4"/>
                  </a:lnTo>
                  <a:lnTo>
                    <a:pt x="118" y="13"/>
                  </a:lnTo>
                  <a:lnTo>
                    <a:pt x="130" y="27"/>
                  </a:lnTo>
                  <a:lnTo>
                    <a:pt x="139" y="43"/>
                  </a:lnTo>
                  <a:lnTo>
                    <a:pt x="141" y="62"/>
                  </a:lnTo>
                  <a:lnTo>
                    <a:pt x="136" y="130"/>
                  </a:lnTo>
                  <a:lnTo>
                    <a:pt x="128" y="196"/>
                  </a:lnTo>
                  <a:lnTo>
                    <a:pt x="117" y="262"/>
                  </a:lnTo>
                  <a:lnTo>
                    <a:pt x="112" y="278"/>
                  </a:lnTo>
                  <a:lnTo>
                    <a:pt x="102" y="291"/>
                  </a:lnTo>
                  <a:lnTo>
                    <a:pt x="90" y="302"/>
                  </a:lnTo>
                  <a:lnTo>
                    <a:pt x="76" y="308"/>
                  </a:lnTo>
                  <a:lnTo>
                    <a:pt x="59" y="311"/>
                  </a:lnTo>
                  <a:lnTo>
                    <a:pt x="54" y="310"/>
                  </a:lnTo>
                  <a:lnTo>
                    <a:pt x="48" y="310"/>
                  </a:lnTo>
                  <a:lnTo>
                    <a:pt x="33" y="305"/>
                  </a:lnTo>
                  <a:lnTo>
                    <a:pt x="21" y="296"/>
                  </a:lnTo>
                  <a:lnTo>
                    <a:pt x="10" y="285"/>
                  </a:lnTo>
                  <a:lnTo>
                    <a:pt x="3" y="270"/>
                  </a:lnTo>
                  <a:lnTo>
                    <a:pt x="0" y="256"/>
                  </a:lnTo>
                  <a:lnTo>
                    <a:pt x="1" y="240"/>
                  </a:lnTo>
                  <a:lnTo>
                    <a:pt x="10" y="179"/>
                  </a:lnTo>
                  <a:lnTo>
                    <a:pt x="18" y="118"/>
                  </a:lnTo>
                  <a:lnTo>
                    <a:pt x="22" y="57"/>
                  </a:lnTo>
                  <a:lnTo>
                    <a:pt x="26" y="38"/>
                  </a:lnTo>
                  <a:lnTo>
                    <a:pt x="34" y="23"/>
                  </a:lnTo>
                  <a:lnTo>
                    <a:pt x="48" y="10"/>
                  </a:lnTo>
                  <a:lnTo>
                    <a:pt x="64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81"/>
            <p:cNvSpPr>
              <a:spLocks/>
            </p:cNvSpPr>
            <p:nvPr/>
          </p:nvSpPr>
          <p:spPr bwMode="auto">
            <a:xfrm>
              <a:off x="8437563" y="3675063"/>
              <a:ext cx="184150" cy="101600"/>
            </a:xfrm>
            <a:custGeom>
              <a:avLst/>
              <a:gdLst>
                <a:gd name="T0" fmla="*/ 1092 w 1166"/>
                <a:gd name="T1" fmla="*/ 3 h 640"/>
                <a:gd name="T2" fmla="*/ 1114 w 1166"/>
                <a:gd name="T3" fmla="*/ 13 h 640"/>
                <a:gd name="T4" fmla="*/ 1127 w 1166"/>
                <a:gd name="T5" fmla="*/ 21 h 640"/>
                <a:gd name="T6" fmla="*/ 1139 w 1166"/>
                <a:gd name="T7" fmla="*/ 31 h 640"/>
                <a:gd name="T8" fmla="*/ 1148 w 1166"/>
                <a:gd name="T9" fmla="*/ 43 h 640"/>
                <a:gd name="T10" fmla="*/ 1153 w 1166"/>
                <a:gd name="T11" fmla="*/ 51 h 640"/>
                <a:gd name="T12" fmla="*/ 1158 w 1166"/>
                <a:gd name="T13" fmla="*/ 62 h 640"/>
                <a:gd name="T14" fmla="*/ 1161 w 1166"/>
                <a:gd name="T15" fmla="*/ 74 h 640"/>
                <a:gd name="T16" fmla="*/ 1165 w 1166"/>
                <a:gd name="T17" fmla="*/ 92 h 640"/>
                <a:gd name="T18" fmla="*/ 1166 w 1166"/>
                <a:gd name="T19" fmla="*/ 100 h 640"/>
                <a:gd name="T20" fmla="*/ 1166 w 1166"/>
                <a:gd name="T21" fmla="*/ 106 h 640"/>
                <a:gd name="T22" fmla="*/ 1165 w 1166"/>
                <a:gd name="T23" fmla="*/ 109 h 640"/>
                <a:gd name="T24" fmla="*/ 1160 w 1166"/>
                <a:gd name="T25" fmla="*/ 141 h 640"/>
                <a:gd name="T26" fmla="*/ 1153 w 1166"/>
                <a:gd name="T27" fmla="*/ 174 h 640"/>
                <a:gd name="T28" fmla="*/ 1142 w 1166"/>
                <a:gd name="T29" fmla="*/ 208 h 640"/>
                <a:gd name="T30" fmla="*/ 1130 w 1166"/>
                <a:gd name="T31" fmla="*/ 234 h 640"/>
                <a:gd name="T32" fmla="*/ 1109 w 1166"/>
                <a:gd name="T33" fmla="*/ 277 h 640"/>
                <a:gd name="T34" fmla="*/ 1054 w 1166"/>
                <a:gd name="T35" fmla="*/ 356 h 640"/>
                <a:gd name="T36" fmla="*/ 1019 w 1166"/>
                <a:gd name="T37" fmla="*/ 395 h 640"/>
                <a:gd name="T38" fmla="*/ 1017 w 1166"/>
                <a:gd name="T39" fmla="*/ 398 h 640"/>
                <a:gd name="T40" fmla="*/ 953 w 1166"/>
                <a:gd name="T41" fmla="*/ 458 h 640"/>
                <a:gd name="T42" fmla="*/ 913 w 1166"/>
                <a:gd name="T43" fmla="*/ 489 h 640"/>
                <a:gd name="T44" fmla="*/ 874 w 1166"/>
                <a:gd name="T45" fmla="*/ 515 h 640"/>
                <a:gd name="T46" fmla="*/ 872 w 1166"/>
                <a:gd name="T47" fmla="*/ 517 h 640"/>
                <a:gd name="T48" fmla="*/ 831 w 1166"/>
                <a:gd name="T49" fmla="*/ 541 h 640"/>
                <a:gd name="T50" fmla="*/ 745 w 1166"/>
                <a:gd name="T51" fmla="*/ 583 h 640"/>
                <a:gd name="T52" fmla="*/ 699 w 1166"/>
                <a:gd name="T53" fmla="*/ 599 h 640"/>
                <a:gd name="T54" fmla="*/ 696 w 1166"/>
                <a:gd name="T55" fmla="*/ 600 h 640"/>
                <a:gd name="T56" fmla="*/ 657 w 1166"/>
                <a:gd name="T57" fmla="*/ 612 h 640"/>
                <a:gd name="T58" fmla="*/ 597 w 1166"/>
                <a:gd name="T59" fmla="*/ 626 h 640"/>
                <a:gd name="T60" fmla="*/ 513 w 1166"/>
                <a:gd name="T61" fmla="*/ 637 h 640"/>
                <a:gd name="T62" fmla="*/ 450 w 1166"/>
                <a:gd name="T63" fmla="*/ 640 h 640"/>
                <a:gd name="T64" fmla="*/ 328 w 1166"/>
                <a:gd name="T65" fmla="*/ 629 h 640"/>
                <a:gd name="T66" fmla="*/ 322 w 1166"/>
                <a:gd name="T67" fmla="*/ 629 h 640"/>
                <a:gd name="T68" fmla="*/ 318 w 1166"/>
                <a:gd name="T69" fmla="*/ 628 h 640"/>
                <a:gd name="T70" fmla="*/ 262 w 1166"/>
                <a:gd name="T71" fmla="*/ 616 h 640"/>
                <a:gd name="T72" fmla="*/ 208 w 1166"/>
                <a:gd name="T73" fmla="*/ 598 h 640"/>
                <a:gd name="T74" fmla="*/ 166 w 1166"/>
                <a:gd name="T75" fmla="*/ 581 h 640"/>
                <a:gd name="T76" fmla="*/ 117 w 1166"/>
                <a:gd name="T77" fmla="*/ 556 h 640"/>
                <a:gd name="T78" fmla="*/ 60 w 1166"/>
                <a:gd name="T79" fmla="*/ 515 h 640"/>
                <a:gd name="T80" fmla="*/ 16 w 1166"/>
                <a:gd name="T81" fmla="*/ 467 h 640"/>
                <a:gd name="T82" fmla="*/ 0 w 1166"/>
                <a:gd name="T83" fmla="*/ 425 h 640"/>
                <a:gd name="T84" fmla="*/ 6 w 1166"/>
                <a:gd name="T85" fmla="*/ 380 h 640"/>
                <a:gd name="T86" fmla="*/ 25 w 1166"/>
                <a:gd name="T87" fmla="*/ 352 h 640"/>
                <a:gd name="T88" fmla="*/ 27 w 1166"/>
                <a:gd name="T89" fmla="*/ 349 h 640"/>
                <a:gd name="T90" fmla="*/ 29 w 1166"/>
                <a:gd name="T91" fmla="*/ 347 h 640"/>
                <a:gd name="T92" fmla="*/ 38 w 1166"/>
                <a:gd name="T93" fmla="*/ 340 h 640"/>
                <a:gd name="T94" fmla="*/ 46 w 1166"/>
                <a:gd name="T95" fmla="*/ 335 h 640"/>
                <a:gd name="T96" fmla="*/ 60 w 1166"/>
                <a:gd name="T97" fmla="*/ 330 h 640"/>
                <a:gd name="T98" fmla="*/ 71 w 1166"/>
                <a:gd name="T99" fmla="*/ 325 h 640"/>
                <a:gd name="T100" fmla="*/ 124 w 1166"/>
                <a:gd name="T101" fmla="*/ 316 h 640"/>
                <a:gd name="T102" fmla="*/ 318 w 1166"/>
                <a:gd name="T103" fmla="*/ 272 h 640"/>
                <a:gd name="T104" fmla="*/ 479 w 1166"/>
                <a:gd name="T105" fmla="*/ 227 h 640"/>
                <a:gd name="T106" fmla="*/ 644 w 1166"/>
                <a:gd name="T107" fmla="*/ 172 h 640"/>
                <a:gd name="T108" fmla="*/ 803 w 1166"/>
                <a:gd name="T109" fmla="*/ 111 h 640"/>
                <a:gd name="T110" fmla="*/ 943 w 1166"/>
                <a:gd name="T111" fmla="*/ 49 h 640"/>
                <a:gd name="T112" fmla="*/ 1041 w 1166"/>
                <a:gd name="T113" fmla="*/ 4 h 640"/>
                <a:gd name="T114" fmla="*/ 1064 w 1166"/>
                <a:gd name="T115" fmla="*/ 1 h 640"/>
                <a:gd name="T116" fmla="*/ 1069 w 1166"/>
                <a:gd name="T117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66" h="640">
                  <a:moveTo>
                    <a:pt x="1069" y="0"/>
                  </a:moveTo>
                  <a:lnTo>
                    <a:pt x="1092" y="3"/>
                  </a:lnTo>
                  <a:lnTo>
                    <a:pt x="1112" y="11"/>
                  </a:lnTo>
                  <a:lnTo>
                    <a:pt x="1114" y="13"/>
                  </a:lnTo>
                  <a:lnTo>
                    <a:pt x="1116" y="14"/>
                  </a:lnTo>
                  <a:lnTo>
                    <a:pt x="1127" y="21"/>
                  </a:lnTo>
                  <a:lnTo>
                    <a:pt x="1138" y="30"/>
                  </a:lnTo>
                  <a:lnTo>
                    <a:pt x="1139" y="31"/>
                  </a:lnTo>
                  <a:lnTo>
                    <a:pt x="1143" y="36"/>
                  </a:lnTo>
                  <a:lnTo>
                    <a:pt x="1148" y="43"/>
                  </a:lnTo>
                  <a:lnTo>
                    <a:pt x="1149" y="46"/>
                  </a:lnTo>
                  <a:lnTo>
                    <a:pt x="1153" y="51"/>
                  </a:lnTo>
                  <a:lnTo>
                    <a:pt x="1156" y="57"/>
                  </a:lnTo>
                  <a:lnTo>
                    <a:pt x="1158" y="62"/>
                  </a:lnTo>
                  <a:lnTo>
                    <a:pt x="1160" y="68"/>
                  </a:lnTo>
                  <a:lnTo>
                    <a:pt x="1161" y="74"/>
                  </a:lnTo>
                  <a:lnTo>
                    <a:pt x="1165" y="83"/>
                  </a:lnTo>
                  <a:lnTo>
                    <a:pt x="1165" y="92"/>
                  </a:lnTo>
                  <a:lnTo>
                    <a:pt x="1166" y="95"/>
                  </a:lnTo>
                  <a:lnTo>
                    <a:pt x="1166" y="100"/>
                  </a:lnTo>
                  <a:lnTo>
                    <a:pt x="1166" y="106"/>
                  </a:lnTo>
                  <a:lnTo>
                    <a:pt x="1166" y="106"/>
                  </a:lnTo>
                  <a:lnTo>
                    <a:pt x="1166" y="108"/>
                  </a:lnTo>
                  <a:lnTo>
                    <a:pt x="1165" y="109"/>
                  </a:lnTo>
                  <a:lnTo>
                    <a:pt x="1161" y="138"/>
                  </a:lnTo>
                  <a:lnTo>
                    <a:pt x="1160" y="141"/>
                  </a:lnTo>
                  <a:lnTo>
                    <a:pt x="1153" y="172"/>
                  </a:lnTo>
                  <a:lnTo>
                    <a:pt x="1153" y="174"/>
                  </a:lnTo>
                  <a:lnTo>
                    <a:pt x="1143" y="205"/>
                  </a:lnTo>
                  <a:lnTo>
                    <a:pt x="1142" y="208"/>
                  </a:lnTo>
                  <a:lnTo>
                    <a:pt x="1141" y="210"/>
                  </a:lnTo>
                  <a:lnTo>
                    <a:pt x="1130" y="234"/>
                  </a:lnTo>
                  <a:lnTo>
                    <a:pt x="1129" y="236"/>
                  </a:lnTo>
                  <a:lnTo>
                    <a:pt x="1109" y="277"/>
                  </a:lnTo>
                  <a:lnTo>
                    <a:pt x="1084" y="316"/>
                  </a:lnTo>
                  <a:lnTo>
                    <a:pt x="1054" y="356"/>
                  </a:lnTo>
                  <a:lnTo>
                    <a:pt x="1020" y="394"/>
                  </a:lnTo>
                  <a:lnTo>
                    <a:pt x="1019" y="395"/>
                  </a:lnTo>
                  <a:lnTo>
                    <a:pt x="1018" y="396"/>
                  </a:lnTo>
                  <a:lnTo>
                    <a:pt x="1017" y="398"/>
                  </a:lnTo>
                  <a:lnTo>
                    <a:pt x="986" y="428"/>
                  </a:lnTo>
                  <a:lnTo>
                    <a:pt x="953" y="458"/>
                  </a:lnTo>
                  <a:lnTo>
                    <a:pt x="948" y="462"/>
                  </a:lnTo>
                  <a:lnTo>
                    <a:pt x="913" y="489"/>
                  </a:lnTo>
                  <a:lnTo>
                    <a:pt x="876" y="514"/>
                  </a:lnTo>
                  <a:lnTo>
                    <a:pt x="874" y="515"/>
                  </a:lnTo>
                  <a:lnTo>
                    <a:pt x="872" y="516"/>
                  </a:lnTo>
                  <a:lnTo>
                    <a:pt x="872" y="517"/>
                  </a:lnTo>
                  <a:lnTo>
                    <a:pt x="871" y="517"/>
                  </a:lnTo>
                  <a:lnTo>
                    <a:pt x="831" y="541"/>
                  </a:lnTo>
                  <a:lnTo>
                    <a:pt x="789" y="563"/>
                  </a:lnTo>
                  <a:lnTo>
                    <a:pt x="745" y="583"/>
                  </a:lnTo>
                  <a:lnTo>
                    <a:pt x="699" y="599"/>
                  </a:lnTo>
                  <a:lnTo>
                    <a:pt x="699" y="599"/>
                  </a:lnTo>
                  <a:lnTo>
                    <a:pt x="698" y="600"/>
                  </a:lnTo>
                  <a:lnTo>
                    <a:pt x="696" y="600"/>
                  </a:lnTo>
                  <a:lnTo>
                    <a:pt x="694" y="600"/>
                  </a:lnTo>
                  <a:lnTo>
                    <a:pt x="657" y="612"/>
                  </a:lnTo>
                  <a:lnTo>
                    <a:pt x="617" y="621"/>
                  </a:lnTo>
                  <a:lnTo>
                    <a:pt x="597" y="626"/>
                  </a:lnTo>
                  <a:lnTo>
                    <a:pt x="555" y="632"/>
                  </a:lnTo>
                  <a:lnTo>
                    <a:pt x="513" y="637"/>
                  </a:lnTo>
                  <a:lnTo>
                    <a:pt x="508" y="637"/>
                  </a:lnTo>
                  <a:lnTo>
                    <a:pt x="450" y="640"/>
                  </a:lnTo>
                  <a:lnTo>
                    <a:pt x="388" y="637"/>
                  </a:lnTo>
                  <a:lnTo>
                    <a:pt x="328" y="629"/>
                  </a:lnTo>
                  <a:lnTo>
                    <a:pt x="325" y="629"/>
                  </a:lnTo>
                  <a:lnTo>
                    <a:pt x="322" y="629"/>
                  </a:lnTo>
                  <a:lnTo>
                    <a:pt x="320" y="628"/>
                  </a:lnTo>
                  <a:lnTo>
                    <a:pt x="318" y="628"/>
                  </a:lnTo>
                  <a:lnTo>
                    <a:pt x="298" y="624"/>
                  </a:lnTo>
                  <a:lnTo>
                    <a:pt x="262" y="616"/>
                  </a:lnTo>
                  <a:lnTo>
                    <a:pt x="236" y="608"/>
                  </a:lnTo>
                  <a:lnTo>
                    <a:pt x="208" y="598"/>
                  </a:lnTo>
                  <a:lnTo>
                    <a:pt x="183" y="590"/>
                  </a:lnTo>
                  <a:lnTo>
                    <a:pt x="166" y="581"/>
                  </a:lnTo>
                  <a:lnTo>
                    <a:pt x="150" y="574"/>
                  </a:lnTo>
                  <a:lnTo>
                    <a:pt x="117" y="556"/>
                  </a:lnTo>
                  <a:lnTo>
                    <a:pt x="87" y="536"/>
                  </a:lnTo>
                  <a:lnTo>
                    <a:pt x="60" y="515"/>
                  </a:lnTo>
                  <a:lnTo>
                    <a:pt x="36" y="491"/>
                  </a:lnTo>
                  <a:lnTo>
                    <a:pt x="16" y="467"/>
                  </a:lnTo>
                  <a:lnTo>
                    <a:pt x="5" y="447"/>
                  </a:lnTo>
                  <a:lnTo>
                    <a:pt x="0" y="425"/>
                  </a:lnTo>
                  <a:lnTo>
                    <a:pt x="0" y="402"/>
                  </a:lnTo>
                  <a:lnTo>
                    <a:pt x="6" y="380"/>
                  </a:lnTo>
                  <a:lnTo>
                    <a:pt x="14" y="365"/>
                  </a:lnTo>
                  <a:lnTo>
                    <a:pt x="25" y="352"/>
                  </a:lnTo>
                  <a:lnTo>
                    <a:pt x="26" y="350"/>
                  </a:lnTo>
                  <a:lnTo>
                    <a:pt x="27" y="349"/>
                  </a:lnTo>
                  <a:lnTo>
                    <a:pt x="28" y="348"/>
                  </a:lnTo>
                  <a:lnTo>
                    <a:pt x="29" y="347"/>
                  </a:lnTo>
                  <a:lnTo>
                    <a:pt x="34" y="344"/>
                  </a:lnTo>
                  <a:lnTo>
                    <a:pt x="38" y="340"/>
                  </a:lnTo>
                  <a:lnTo>
                    <a:pt x="43" y="337"/>
                  </a:lnTo>
                  <a:lnTo>
                    <a:pt x="46" y="335"/>
                  </a:lnTo>
                  <a:lnTo>
                    <a:pt x="49" y="334"/>
                  </a:lnTo>
                  <a:lnTo>
                    <a:pt x="60" y="330"/>
                  </a:lnTo>
                  <a:lnTo>
                    <a:pt x="70" y="327"/>
                  </a:lnTo>
                  <a:lnTo>
                    <a:pt x="71" y="325"/>
                  </a:lnTo>
                  <a:lnTo>
                    <a:pt x="72" y="325"/>
                  </a:lnTo>
                  <a:lnTo>
                    <a:pt x="124" y="316"/>
                  </a:lnTo>
                  <a:lnTo>
                    <a:pt x="221" y="295"/>
                  </a:lnTo>
                  <a:lnTo>
                    <a:pt x="318" y="272"/>
                  </a:lnTo>
                  <a:lnTo>
                    <a:pt x="413" y="247"/>
                  </a:lnTo>
                  <a:lnTo>
                    <a:pt x="479" y="227"/>
                  </a:lnTo>
                  <a:lnTo>
                    <a:pt x="545" y="206"/>
                  </a:lnTo>
                  <a:lnTo>
                    <a:pt x="644" y="172"/>
                  </a:lnTo>
                  <a:lnTo>
                    <a:pt x="743" y="135"/>
                  </a:lnTo>
                  <a:lnTo>
                    <a:pt x="803" y="111"/>
                  </a:lnTo>
                  <a:lnTo>
                    <a:pt x="862" y="85"/>
                  </a:lnTo>
                  <a:lnTo>
                    <a:pt x="943" y="49"/>
                  </a:lnTo>
                  <a:lnTo>
                    <a:pt x="1023" y="10"/>
                  </a:lnTo>
                  <a:lnTo>
                    <a:pt x="1041" y="4"/>
                  </a:lnTo>
                  <a:lnTo>
                    <a:pt x="1061" y="1"/>
                  </a:lnTo>
                  <a:lnTo>
                    <a:pt x="1064" y="1"/>
                  </a:lnTo>
                  <a:lnTo>
                    <a:pt x="1066" y="0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2" name="Group 991"/>
          <p:cNvGrpSpPr/>
          <p:nvPr/>
        </p:nvGrpSpPr>
        <p:grpSpPr>
          <a:xfrm>
            <a:off x="9104459" y="3522663"/>
            <a:ext cx="522288" cy="430213"/>
            <a:chOff x="9107488" y="3522663"/>
            <a:chExt cx="522288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9" name="Freeform 386"/>
            <p:cNvSpPr>
              <a:spLocks noEditPoints="1"/>
            </p:cNvSpPr>
            <p:nvPr/>
          </p:nvSpPr>
          <p:spPr bwMode="auto">
            <a:xfrm>
              <a:off x="9107488" y="3522663"/>
              <a:ext cx="230188" cy="228600"/>
            </a:xfrm>
            <a:custGeom>
              <a:avLst/>
              <a:gdLst>
                <a:gd name="T0" fmla="*/ 299 w 1590"/>
                <a:gd name="T1" fmla="*/ 700 h 1438"/>
                <a:gd name="T2" fmla="*/ 270 w 1590"/>
                <a:gd name="T3" fmla="*/ 714 h 1438"/>
                <a:gd name="T4" fmla="*/ 251 w 1590"/>
                <a:gd name="T5" fmla="*/ 741 h 1438"/>
                <a:gd name="T6" fmla="*/ 250 w 1590"/>
                <a:gd name="T7" fmla="*/ 772 h 1438"/>
                <a:gd name="T8" fmla="*/ 265 w 1590"/>
                <a:gd name="T9" fmla="*/ 799 h 1438"/>
                <a:gd name="T10" fmla="*/ 509 w 1590"/>
                <a:gd name="T11" fmla="*/ 942 h 1438"/>
                <a:gd name="T12" fmla="*/ 545 w 1590"/>
                <a:gd name="T13" fmla="*/ 951 h 1438"/>
                <a:gd name="T14" fmla="*/ 575 w 1590"/>
                <a:gd name="T15" fmla="*/ 944 h 1438"/>
                <a:gd name="T16" fmla="*/ 600 w 1590"/>
                <a:gd name="T17" fmla="*/ 923 h 1438"/>
                <a:gd name="T18" fmla="*/ 611 w 1590"/>
                <a:gd name="T19" fmla="*/ 893 h 1438"/>
                <a:gd name="T20" fmla="*/ 603 w 1590"/>
                <a:gd name="T21" fmla="*/ 863 h 1438"/>
                <a:gd name="T22" fmla="*/ 580 w 1590"/>
                <a:gd name="T23" fmla="*/ 840 h 1438"/>
                <a:gd name="T24" fmla="*/ 333 w 1590"/>
                <a:gd name="T25" fmla="*/ 701 h 1438"/>
                <a:gd name="T26" fmla="*/ 800 w 1590"/>
                <a:gd name="T27" fmla="*/ 259 h 1438"/>
                <a:gd name="T28" fmla="*/ 768 w 1590"/>
                <a:gd name="T29" fmla="*/ 269 h 1438"/>
                <a:gd name="T30" fmla="*/ 528 w 1590"/>
                <a:gd name="T31" fmla="*/ 418 h 1438"/>
                <a:gd name="T32" fmla="*/ 514 w 1590"/>
                <a:gd name="T33" fmla="*/ 446 h 1438"/>
                <a:gd name="T34" fmla="*/ 516 w 1590"/>
                <a:gd name="T35" fmla="*/ 476 h 1438"/>
                <a:gd name="T36" fmla="*/ 535 w 1590"/>
                <a:gd name="T37" fmla="*/ 502 h 1438"/>
                <a:gd name="T38" fmla="*/ 562 w 1590"/>
                <a:gd name="T39" fmla="*/ 516 h 1438"/>
                <a:gd name="T40" fmla="*/ 597 w 1590"/>
                <a:gd name="T41" fmla="*/ 515 h 1438"/>
                <a:gd name="T42" fmla="*/ 840 w 1590"/>
                <a:gd name="T43" fmla="*/ 370 h 1438"/>
                <a:gd name="T44" fmla="*/ 864 w 1590"/>
                <a:gd name="T45" fmla="*/ 345 h 1438"/>
                <a:gd name="T46" fmla="*/ 870 w 1590"/>
                <a:gd name="T47" fmla="*/ 315 h 1438"/>
                <a:gd name="T48" fmla="*/ 859 w 1590"/>
                <a:gd name="T49" fmla="*/ 286 h 1438"/>
                <a:gd name="T50" fmla="*/ 833 w 1590"/>
                <a:gd name="T51" fmla="*/ 265 h 1438"/>
                <a:gd name="T52" fmla="*/ 800 w 1590"/>
                <a:gd name="T53" fmla="*/ 259 h 1438"/>
                <a:gd name="T54" fmla="*/ 711 w 1590"/>
                <a:gd name="T55" fmla="*/ 2 h 1438"/>
                <a:gd name="T56" fmla="*/ 817 w 1590"/>
                <a:gd name="T57" fmla="*/ 20 h 1438"/>
                <a:gd name="T58" fmla="*/ 930 w 1590"/>
                <a:gd name="T59" fmla="*/ 57 h 1438"/>
                <a:gd name="T60" fmla="*/ 1056 w 1590"/>
                <a:gd name="T61" fmla="*/ 119 h 1438"/>
                <a:gd name="T62" fmla="*/ 1190 w 1590"/>
                <a:gd name="T63" fmla="*/ 208 h 1438"/>
                <a:gd name="T64" fmla="*/ 1320 w 1590"/>
                <a:gd name="T65" fmla="*/ 313 h 1438"/>
                <a:gd name="T66" fmla="*/ 1445 w 1590"/>
                <a:gd name="T67" fmla="*/ 428 h 1438"/>
                <a:gd name="T68" fmla="*/ 1564 w 1590"/>
                <a:gd name="T69" fmla="*/ 543 h 1438"/>
                <a:gd name="T70" fmla="*/ 1518 w 1590"/>
                <a:gd name="T71" fmla="*/ 584 h 1438"/>
                <a:gd name="T72" fmla="*/ 1378 w 1590"/>
                <a:gd name="T73" fmla="*/ 621 h 1438"/>
                <a:gd name="T74" fmla="*/ 1250 w 1590"/>
                <a:gd name="T75" fmla="*/ 671 h 1438"/>
                <a:gd name="T76" fmla="*/ 1120 w 1590"/>
                <a:gd name="T77" fmla="*/ 740 h 1438"/>
                <a:gd name="T78" fmla="*/ 1013 w 1590"/>
                <a:gd name="T79" fmla="*/ 819 h 1438"/>
                <a:gd name="T80" fmla="*/ 928 w 1590"/>
                <a:gd name="T81" fmla="*/ 910 h 1438"/>
                <a:gd name="T82" fmla="*/ 801 w 1590"/>
                <a:gd name="T83" fmla="*/ 1003 h 1438"/>
                <a:gd name="T84" fmla="*/ 680 w 1590"/>
                <a:gd name="T85" fmla="*/ 1038 h 1438"/>
                <a:gd name="T86" fmla="*/ 572 w 1590"/>
                <a:gd name="T87" fmla="*/ 1088 h 1438"/>
                <a:gd name="T88" fmla="*/ 480 w 1590"/>
                <a:gd name="T89" fmla="*/ 1153 h 1438"/>
                <a:gd name="T90" fmla="*/ 402 w 1590"/>
                <a:gd name="T91" fmla="*/ 1234 h 1438"/>
                <a:gd name="T92" fmla="*/ 338 w 1590"/>
                <a:gd name="T93" fmla="*/ 1328 h 1438"/>
                <a:gd name="T94" fmla="*/ 288 w 1590"/>
                <a:gd name="T95" fmla="*/ 1438 h 1438"/>
                <a:gd name="T96" fmla="*/ 193 w 1590"/>
                <a:gd name="T97" fmla="*/ 1309 h 1438"/>
                <a:gd name="T98" fmla="*/ 117 w 1590"/>
                <a:gd name="T99" fmla="*/ 1175 h 1438"/>
                <a:gd name="T100" fmla="*/ 58 w 1590"/>
                <a:gd name="T101" fmla="*/ 1040 h 1438"/>
                <a:gd name="T102" fmla="*/ 20 w 1590"/>
                <a:gd name="T103" fmla="*/ 906 h 1438"/>
                <a:gd name="T104" fmla="*/ 2 w 1590"/>
                <a:gd name="T105" fmla="*/ 774 h 1438"/>
                <a:gd name="T106" fmla="*/ 3 w 1590"/>
                <a:gd name="T107" fmla="*/ 645 h 1438"/>
                <a:gd name="T108" fmla="*/ 25 w 1590"/>
                <a:gd name="T109" fmla="*/ 523 h 1438"/>
                <a:gd name="T110" fmla="*/ 68 w 1590"/>
                <a:gd name="T111" fmla="*/ 408 h 1438"/>
                <a:gd name="T112" fmla="*/ 132 w 1590"/>
                <a:gd name="T113" fmla="*/ 301 h 1438"/>
                <a:gd name="T114" fmla="*/ 223 w 1590"/>
                <a:gd name="T115" fmla="*/ 198 h 1438"/>
                <a:gd name="T116" fmla="*/ 327 w 1590"/>
                <a:gd name="T117" fmla="*/ 111 h 1438"/>
                <a:gd name="T118" fmla="*/ 433 w 1590"/>
                <a:gd name="T119" fmla="*/ 48 h 1438"/>
                <a:gd name="T120" fmla="*/ 543 w 1590"/>
                <a:gd name="T121" fmla="*/ 12 h 1438"/>
                <a:gd name="T122" fmla="*/ 659 w 1590"/>
                <a:gd name="T123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0" h="1438">
                  <a:moveTo>
                    <a:pt x="316" y="699"/>
                  </a:moveTo>
                  <a:lnTo>
                    <a:pt x="299" y="700"/>
                  </a:lnTo>
                  <a:lnTo>
                    <a:pt x="284" y="705"/>
                  </a:lnTo>
                  <a:lnTo>
                    <a:pt x="270" y="714"/>
                  </a:lnTo>
                  <a:lnTo>
                    <a:pt x="259" y="727"/>
                  </a:lnTo>
                  <a:lnTo>
                    <a:pt x="251" y="741"/>
                  </a:lnTo>
                  <a:lnTo>
                    <a:pt x="248" y="757"/>
                  </a:lnTo>
                  <a:lnTo>
                    <a:pt x="250" y="772"/>
                  </a:lnTo>
                  <a:lnTo>
                    <a:pt x="255" y="786"/>
                  </a:lnTo>
                  <a:lnTo>
                    <a:pt x="265" y="799"/>
                  </a:lnTo>
                  <a:lnTo>
                    <a:pt x="278" y="809"/>
                  </a:lnTo>
                  <a:lnTo>
                    <a:pt x="509" y="942"/>
                  </a:lnTo>
                  <a:lnTo>
                    <a:pt x="526" y="949"/>
                  </a:lnTo>
                  <a:lnTo>
                    <a:pt x="545" y="951"/>
                  </a:lnTo>
                  <a:lnTo>
                    <a:pt x="560" y="950"/>
                  </a:lnTo>
                  <a:lnTo>
                    <a:pt x="575" y="944"/>
                  </a:lnTo>
                  <a:lnTo>
                    <a:pt x="590" y="936"/>
                  </a:lnTo>
                  <a:lnTo>
                    <a:pt x="600" y="923"/>
                  </a:lnTo>
                  <a:lnTo>
                    <a:pt x="607" y="908"/>
                  </a:lnTo>
                  <a:lnTo>
                    <a:pt x="611" y="893"/>
                  </a:lnTo>
                  <a:lnTo>
                    <a:pt x="608" y="877"/>
                  </a:lnTo>
                  <a:lnTo>
                    <a:pt x="603" y="863"/>
                  </a:lnTo>
                  <a:lnTo>
                    <a:pt x="593" y="850"/>
                  </a:lnTo>
                  <a:lnTo>
                    <a:pt x="580" y="840"/>
                  </a:lnTo>
                  <a:lnTo>
                    <a:pt x="350" y="708"/>
                  </a:lnTo>
                  <a:lnTo>
                    <a:pt x="333" y="701"/>
                  </a:lnTo>
                  <a:lnTo>
                    <a:pt x="316" y="699"/>
                  </a:lnTo>
                  <a:close/>
                  <a:moveTo>
                    <a:pt x="800" y="259"/>
                  </a:moveTo>
                  <a:lnTo>
                    <a:pt x="783" y="262"/>
                  </a:lnTo>
                  <a:lnTo>
                    <a:pt x="768" y="269"/>
                  </a:lnTo>
                  <a:lnTo>
                    <a:pt x="541" y="408"/>
                  </a:lnTo>
                  <a:lnTo>
                    <a:pt x="528" y="418"/>
                  </a:lnTo>
                  <a:lnTo>
                    <a:pt x="519" y="431"/>
                  </a:lnTo>
                  <a:lnTo>
                    <a:pt x="514" y="446"/>
                  </a:lnTo>
                  <a:lnTo>
                    <a:pt x="513" y="461"/>
                  </a:lnTo>
                  <a:lnTo>
                    <a:pt x="516" y="476"/>
                  </a:lnTo>
                  <a:lnTo>
                    <a:pt x="523" y="491"/>
                  </a:lnTo>
                  <a:lnTo>
                    <a:pt x="535" y="502"/>
                  </a:lnTo>
                  <a:lnTo>
                    <a:pt x="548" y="511"/>
                  </a:lnTo>
                  <a:lnTo>
                    <a:pt x="562" y="516"/>
                  </a:lnTo>
                  <a:lnTo>
                    <a:pt x="579" y="518"/>
                  </a:lnTo>
                  <a:lnTo>
                    <a:pt x="597" y="515"/>
                  </a:lnTo>
                  <a:lnTo>
                    <a:pt x="615" y="507"/>
                  </a:lnTo>
                  <a:lnTo>
                    <a:pt x="840" y="370"/>
                  </a:lnTo>
                  <a:lnTo>
                    <a:pt x="854" y="358"/>
                  </a:lnTo>
                  <a:lnTo>
                    <a:pt x="864" y="345"/>
                  </a:lnTo>
                  <a:lnTo>
                    <a:pt x="869" y="331"/>
                  </a:lnTo>
                  <a:lnTo>
                    <a:pt x="870" y="315"/>
                  </a:lnTo>
                  <a:lnTo>
                    <a:pt x="867" y="300"/>
                  </a:lnTo>
                  <a:lnTo>
                    <a:pt x="859" y="286"/>
                  </a:lnTo>
                  <a:lnTo>
                    <a:pt x="847" y="274"/>
                  </a:lnTo>
                  <a:lnTo>
                    <a:pt x="833" y="265"/>
                  </a:lnTo>
                  <a:lnTo>
                    <a:pt x="817" y="260"/>
                  </a:lnTo>
                  <a:lnTo>
                    <a:pt x="800" y="259"/>
                  </a:lnTo>
                  <a:close/>
                  <a:moveTo>
                    <a:pt x="659" y="0"/>
                  </a:moveTo>
                  <a:lnTo>
                    <a:pt x="711" y="2"/>
                  </a:lnTo>
                  <a:lnTo>
                    <a:pt x="763" y="9"/>
                  </a:lnTo>
                  <a:lnTo>
                    <a:pt x="817" y="20"/>
                  </a:lnTo>
                  <a:lnTo>
                    <a:pt x="872" y="36"/>
                  </a:lnTo>
                  <a:lnTo>
                    <a:pt x="930" y="57"/>
                  </a:lnTo>
                  <a:lnTo>
                    <a:pt x="987" y="83"/>
                  </a:lnTo>
                  <a:lnTo>
                    <a:pt x="1056" y="119"/>
                  </a:lnTo>
                  <a:lnTo>
                    <a:pt x="1123" y="161"/>
                  </a:lnTo>
                  <a:lnTo>
                    <a:pt x="1190" y="208"/>
                  </a:lnTo>
                  <a:lnTo>
                    <a:pt x="1255" y="259"/>
                  </a:lnTo>
                  <a:lnTo>
                    <a:pt x="1320" y="313"/>
                  </a:lnTo>
                  <a:lnTo>
                    <a:pt x="1383" y="370"/>
                  </a:lnTo>
                  <a:lnTo>
                    <a:pt x="1445" y="428"/>
                  </a:lnTo>
                  <a:lnTo>
                    <a:pt x="1505" y="486"/>
                  </a:lnTo>
                  <a:lnTo>
                    <a:pt x="1564" y="543"/>
                  </a:lnTo>
                  <a:lnTo>
                    <a:pt x="1590" y="569"/>
                  </a:lnTo>
                  <a:lnTo>
                    <a:pt x="1518" y="584"/>
                  </a:lnTo>
                  <a:lnTo>
                    <a:pt x="1448" y="601"/>
                  </a:lnTo>
                  <a:lnTo>
                    <a:pt x="1378" y="621"/>
                  </a:lnTo>
                  <a:lnTo>
                    <a:pt x="1312" y="644"/>
                  </a:lnTo>
                  <a:lnTo>
                    <a:pt x="1250" y="671"/>
                  </a:lnTo>
                  <a:lnTo>
                    <a:pt x="1181" y="705"/>
                  </a:lnTo>
                  <a:lnTo>
                    <a:pt x="1120" y="740"/>
                  </a:lnTo>
                  <a:lnTo>
                    <a:pt x="1064" y="779"/>
                  </a:lnTo>
                  <a:lnTo>
                    <a:pt x="1013" y="819"/>
                  </a:lnTo>
                  <a:lnTo>
                    <a:pt x="968" y="863"/>
                  </a:lnTo>
                  <a:lnTo>
                    <a:pt x="928" y="910"/>
                  </a:lnTo>
                  <a:lnTo>
                    <a:pt x="867" y="992"/>
                  </a:lnTo>
                  <a:lnTo>
                    <a:pt x="801" y="1003"/>
                  </a:lnTo>
                  <a:lnTo>
                    <a:pt x="738" y="1019"/>
                  </a:lnTo>
                  <a:lnTo>
                    <a:pt x="680" y="1038"/>
                  </a:lnTo>
                  <a:lnTo>
                    <a:pt x="624" y="1061"/>
                  </a:lnTo>
                  <a:lnTo>
                    <a:pt x="572" y="1088"/>
                  </a:lnTo>
                  <a:lnTo>
                    <a:pt x="524" y="1118"/>
                  </a:lnTo>
                  <a:lnTo>
                    <a:pt x="480" y="1153"/>
                  </a:lnTo>
                  <a:lnTo>
                    <a:pt x="439" y="1191"/>
                  </a:lnTo>
                  <a:lnTo>
                    <a:pt x="402" y="1234"/>
                  </a:lnTo>
                  <a:lnTo>
                    <a:pt x="367" y="1279"/>
                  </a:lnTo>
                  <a:lnTo>
                    <a:pt x="338" y="1328"/>
                  </a:lnTo>
                  <a:lnTo>
                    <a:pt x="311" y="1382"/>
                  </a:lnTo>
                  <a:lnTo>
                    <a:pt x="288" y="1438"/>
                  </a:lnTo>
                  <a:lnTo>
                    <a:pt x="239" y="1374"/>
                  </a:lnTo>
                  <a:lnTo>
                    <a:pt x="193" y="1309"/>
                  </a:lnTo>
                  <a:lnTo>
                    <a:pt x="152" y="1242"/>
                  </a:lnTo>
                  <a:lnTo>
                    <a:pt x="117" y="1175"/>
                  </a:lnTo>
                  <a:lnTo>
                    <a:pt x="85" y="1108"/>
                  </a:lnTo>
                  <a:lnTo>
                    <a:pt x="58" y="1040"/>
                  </a:lnTo>
                  <a:lnTo>
                    <a:pt x="37" y="973"/>
                  </a:lnTo>
                  <a:lnTo>
                    <a:pt x="20" y="906"/>
                  </a:lnTo>
                  <a:lnTo>
                    <a:pt x="9" y="839"/>
                  </a:lnTo>
                  <a:lnTo>
                    <a:pt x="2" y="774"/>
                  </a:lnTo>
                  <a:lnTo>
                    <a:pt x="0" y="709"/>
                  </a:lnTo>
                  <a:lnTo>
                    <a:pt x="3" y="645"/>
                  </a:lnTo>
                  <a:lnTo>
                    <a:pt x="12" y="583"/>
                  </a:lnTo>
                  <a:lnTo>
                    <a:pt x="25" y="523"/>
                  </a:lnTo>
                  <a:lnTo>
                    <a:pt x="44" y="464"/>
                  </a:lnTo>
                  <a:lnTo>
                    <a:pt x="68" y="408"/>
                  </a:lnTo>
                  <a:lnTo>
                    <a:pt x="98" y="352"/>
                  </a:lnTo>
                  <a:lnTo>
                    <a:pt x="132" y="301"/>
                  </a:lnTo>
                  <a:lnTo>
                    <a:pt x="173" y="252"/>
                  </a:lnTo>
                  <a:lnTo>
                    <a:pt x="223" y="198"/>
                  </a:lnTo>
                  <a:lnTo>
                    <a:pt x="275" y="151"/>
                  </a:lnTo>
                  <a:lnTo>
                    <a:pt x="327" y="111"/>
                  </a:lnTo>
                  <a:lnTo>
                    <a:pt x="380" y="77"/>
                  </a:lnTo>
                  <a:lnTo>
                    <a:pt x="433" y="48"/>
                  </a:lnTo>
                  <a:lnTo>
                    <a:pt x="487" y="27"/>
                  </a:lnTo>
                  <a:lnTo>
                    <a:pt x="543" y="12"/>
                  </a:lnTo>
                  <a:lnTo>
                    <a:pt x="601" y="3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387"/>
            <p:cNvSpPr>
              <a:spLocks noEditPoints="1"/>
            </p:cNvSpPr>
            <p:nvPr/>
          </p:nvSpPr>
          <p:spPr bwMode="auto">
            <a:xfrm>
              <a:off x="9256713" y="3594100"/>
              <a:ext cx="373063" cy="204788"/>
            </a:xfrm>
            <a:custGeom>
              <a:avLst/>
              <a:gdLst>
                <a:gd name="T0" fmla="*/ 2170 w 2582"/>
                <a:gd name="T1" fmla="*/ 548 h 1292"/>
                <a:gd name="T2" fmla="*/ 1943 w 2582"/>
                <a:gd name="T3" fmla="*/ 736 h 1292"/>
                <a:gd name="T4" fmla="*/ 1933 w 2582"/>
                <a:gd name="T5" fmla="*/ 781 h 1292"/>
                <a:gd name="T6" fmla="*/ 1964 w 2582"/>
                <a:gd name="T7" fmla="*/ 820 h 1292"/>
                <a:gd name="T8" fmla="*/ 2013 w 2582"/>
                <a:gd name="T9" fmla="*/ 827 h 1292"/>
                <a:gd name="T10" fmla="*/ 2244 w 2582"/>
                <a:gd name="T11" fmla="*/ 646 h 1292"/>
                <a:gd name="T12" fmla="*/ 2265 w 2582"/>
                <a:gd name="T13" fmla="*/ 605 h 1292"/>
                <a:gd name="T14" fmla="*/ 2249 w 2582"/>
                <a:gd name="T15" fmla="*/ 561 h 1292"/>
                <a:gd name="T16" fmla="*/ 2203 w 2582"/>
                <a:gd name="T17" fmla="*/ 542 h 1292"/>
                <a:gd name="T18" fmla="*/ 1240 w 2582"/>
                <a:gd name="T19" fmla="*/ 308 h 1292"/>
                <a:gd name="T20" fmla="*/ 1209 w 2582"/>
                <a:gd name="T21" fmla="*/ 344 h 1292"/>
                <a:gd name="T22" fmla="*/ 1274 w 2582"/>
                <a:gd name="T23" fmla="*/ 616 h 1292"/>
                <a:gd name="T24" fmla="*/ 1305 w 2582"/>
                <a:gd name="T25" fmla="*/ 654 h 1292"/>
                <a:gd name="T26" fmla="*/ 1346 w 2582"/>
                <a:gd name="T27" fmla="*/ 661 h 1292"/>
                <a:gd name="T28" fmla="*/ 1384 w 2582"/>
                <a:gd name="T29" fmla="*/ 645 h 1292"/>
                <a:gd name="T30" fmla="*/ 1404 w 2582"/>
                <a:gd name="T31" fmla="*/ 603 h 1292"/>
                <a:gd name="T32" fmla="*/ 1329 w 2582"/>
                <a:gd name="T33" fmla="*/ 331 h 1292"/>
                <a:gd name="T34" fmla="*/ 1291 w 2582"/>
                <a:gd name="T35" fmla="*/ 303 h 1292"/>
                <a:gd name="T36" fmla="*/ 2128 w 2582"/>
                <a:gd name="T37" fmla="*/ 2 h 1292"/>
                <a:gd name="T38" fmla="*/ 2281 w 2582"/>
                <a:gd name="T39" fmla="*/ 35 h 1292"/>
                <a:gd name="T40" fmla="*/ 2401 w 2582"/>
                <a:gd name="T41" fmla="*/ 110 h 1292"/>
                <a:gd name="T42" fmla="*/ 2492 w 2582"/>
                <a:gd name="T43" fmla="*/ 231 h 1292"/>
                <a:gd name="T44" fmla="*/ 2558 w 2582"/>
                <a:gd name="T45" fmla="*/ 400 h 1292"/>
                <a:gd name="T46" fmla="*/ 2582 w 2582"/>
                <a:gd name="T47" fmla="*/ 600 h 1292"/>
                <a:gd name="T48" fmla="*/ 2541 w 2582"/>
                <a:gd name="T49" fmla="*/ 802 h 1292"/>
                <a:gd name="T50" fmla="*/ 2440 w 2582"/>
                <a:gd name="T51" fmla="*/ 997 h 1292"/>
                <a:gd name="T52" fmla="*/ 2284 w 2582"/>
                <a:gd name="T53" fmla="*/ 1180 h 1292"/>
                <a:gd name="T54" fmla="*/ 2140 w 2582"/>
                <a:gd name="T55" fmla="*/ 1240 h 1292"/>
                <a:gd name="T56" fmla="*/ 2082 w 2582"/>
                <a:gd name="T57" fmla="*/ 1102 h 1292"/>
                <a:gd name="T58" fmla="*/ 1984 w 2582"/>
                <a:gd name="T59" fmla="*/ 989 h 1292"/>
                <a:gd name="T60" fmla="*/ 1845 w 2582"/>
                <a:gd name="T61" fmla="*/ 902 h 1292"/>
                <a:gd name="T62" fmla="*/ 1669 w 2582"/>
                <a:gd name="T63" fmla="*/ 840 h 1292"/>
                <a:gd name="T64" fmla="*/ 1450 w 2582"/>
                <a:gd name="T65" fmla="*/ 792 h 1292"/>
                <a:gd name="T66" fmla="*/ 1180 w 2582"/>
                <a:gd name="T67" fmla="*/ 750 h 1292"/>
                <a:gd name="T68" fmla="*/ 994 w 2582"/>
                <a:gd name="T69" fmla="*/ 721 h 1292"/>
                <a:gd name="T70" fmla="*/ 844 w 2582"/>
                <a:gd name="T71" fmla="*/ 685 h 1292"/>
                <a:gd name="T72" fmla="*/ 656 w 2582"/>
                <a:gd name="T73" fmla="*/ 636 h 1292"/>
                <a:gd name="T74" fmla="*/ 411 w 2582"/>
                <a:gd name="T75" fmla="*/ 577 h 1292"/>
                <a:gd name="T76" fmla="*/ 161 w 2582"/>
                <a:gd name="T77" fmla="*/ 535 h 1292"/>
                <a:gd name="T78" fmla="*/ 32 w 2582"/>
                <a:gd name="T79" fmla="*/ 487 h 1292"/>
                <a:gd name="T80" fmla="*/ 161 w 2582"/>
                <a:gd name="T81" fmla="*/ 384 h 1292"/>
                <a:gd name="T82" fmla="*/ 330 w 2582"/>
                <a:gd name="T83" fmla="*/ 300 h 1292"/>
                <a:gd name="T84" fmla="*/ 524 w 2582"/>
                <a:gd name="T85" fmla="*/ 244 h 1292"/>
                <a:gd name="T86" fmla="*/ 735 w 2582"/>
                <a:gd name="T87" fmla="*/ 206 h 1292"/>
                <a:gd name="T88" fmla="*/ 950 w 2582"/>
                <a:gd name="T89" fmla="*/ 179 h 1292"/>
                <a:gd name="T90" fmla="*/ 1155 w 2582"/>
                <a:gd name="T91" fmla="*/ 156 h 1292"/>
                <a:gd name="T92" fmla="*/ 1336 w 2582"/>
                <a:gd name="T93" fmla="*/ 130 h 1292"/>
                <a:gd name="T94" fmla="*/ 1571 w 2582"/>
                <a:gd name="T95" fmla="*/ 76 h 1292"/>
                <a:gd name="T96" fmla="*/ 1811 w 2582"/>
                <a:gd name="T97" fmla="*/ 27 h 1292"/>
                <a:gd name="T98" fmla="*/ 2011 w 2582"/>
                <a:gd name="T99" fmla="*/ 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82" h="1292">
                  <a:moveTo>
                    <a:pt x="2203" y="542"/>
                  </a:moveTo>
                  <a:lnTo>
                    <a:pt x="2186" y="543"/>
                  </a:lnTo>
                  <a:lnTo>
                    <a:pt x="2170" y="548"/>
                  </a:lnTo>
                  <a:lnTo>
                    <a:pt x="2155" y="557"/>
                  </a:lnTo>
                  <a:lnTo>
                    <a:pt x="1954" y="724"/>
                  </a:lnTo>
                  <a:lnTo>
                    <a:pt x="1943" y="736"/>
                  </a:lnTo>
                  <a:lnTo>
                    <a:pt x="1935" y="750"/>
                  </a:lnTo>
                  <a:lnTo>
                    <a:pt x="1932" y="765"/>
                  </a:lnTo>
                  <a:lnTo>
                    <a:pt x="1933" y="781"/>
                  </a:lnTo>
                  <a:lnTo>
                    <a:pt x="1940" y="796"/>
                  </a:lnTo>
                  <a:lnTo>
                    <a:pt x="1950" y="809"/>
                  </a:lnTo>
                  <a:lnTo>
                    <a:pt x="1964" y="820"/>
                  </a:lnTo>
                  <a:lnTo>
                    <a:pt x="1980" y="827"/>
                  </a:lnTo>
                  <a:lnTo>
                    <a:pt x="1998" y="829"/>
                  </a:lnTo>
                  <a:lnTo>
                    <a:pt x="2013" y="827"/>
                  </a:lnTo>
                  <a:lnTo>
                    <a:pt x="2029" y="822"/>
                  </a:lnTo>
                  <a:lnTo>
                    <a:pt x="2043" y="813"/>
                  </a:lnTo>
                  <a:lnTo>
                    <a:pt x="2244" y="646"/>
                  </a:lnTo>
                  <a:lnTo>
                    <a:pt x="2255" y="634"/>
                  </a:lnTo>
                  <a:lnTo>
                    <a:pt x="2263" y="620"/>
                  </a:lnTo>
                  <a:lnTo>
                    <a:pt x="2265" y="605"/>
                  </a:lnTo>
                  <a:lnTo>
                    <a:pt x="2264" y="589"/>
                  </a:lnTo>
                  <a:lnTo>
                    <a:pt x="2259" y="574"/>
                  </a:lnTo>
                  <a:lnTo>
                    <a:pt x="2249" y="561"/>
                  </a:lnTo>
                  <a:lnTo>
                    <a:pt x="2236" y="551"/>
                  </a:lnTo>
                  <a:lnTo>
                    <a:pt x="2219" y="544"/>
                  </a:lnTo>
                  <a:lnTo>
                    <a:pt x="2203" y="542"/>
                  </a:lnTo>
                  <a:close/>
                  <a:moveTo>
                    <a:pt x="1274" y="301"/>
                  </a:moveTo>
                  <a:lnTo>
                    <a:pt x="1255" y="302"/>
                  </a:lnTo>
                  <a:lnTo>
                    <a:pt x="1240" y="308"/>
                  </a:lnTo>
                  <a:lnTo>
                    <a:pt x="1226" y="318"/>
                  </a:lnTo>
                  <a:lnTo>
                    <a:pt x="1216" y="330"/>
                  </a:lnTo>
                  <a:lnTo>
                    <a:pt x="1209" y="344"/>
                  </a:lnTo>
                  <a:lnTo>
                    <a:pt x="1206" y="359"/>
                  </a:lnTo>
                  <a:lnTo>
                    <a:pt x="1208" y="375"/>
                  </a:lnTo>
                  <a:lnTo>
                    <a:pt x="1274" y="616"/>
                  </a:lnTo>
                  <a:lnTo>
                    <a:pt x="1281" y="631"/>
                  </a:lnTo>
                  <a:lnTo>
                    <a:pt x="1292" y="644"/>
                  </a:lnTo>
                  <a:lnTo>
                    <a:pt x="1305" y="654"/>
                  </a:lnTo>
                  <a:lnTo>
                    <a:pt x="1320" y="660"/>
                  </a:lnTo>
                  <a:lnTo>
                    <a:pt x="1338" y="662"/>
                  </a:lnTo>
                  <a:lnTo>
                    <a:pt x="1346" y="661"/>
                  </a:lnTo>
                  <a:lnTo>
                    <a:pt x="1354" y="660"/>
                  </a:lnTo>
                  <a:lnTo>
                    <a:pt x="1371" y="654"/>
                  </a:lnTo>
                  <a:lnTo>
                    <a:pt x="1384" y="645"/>
                  </a:lnTo>
                  <a:lnTo>
                    <a:pt x="1395" y="633"/>
                  </a:lnTo>
                  <a:lnTo>
                    <a:pt x="1402" y="619"/>
                  </a:lnTo>
                  <a:lnTo>
                    <a:pt x="1404" y="603"/>
                  </a:lnTo>
                  <a:lnTo>
                    <a:pt x="1402" y="587"/>
                  </a:lnTo>
                  <a:lnTo>
                    <a:pt x="1336" y="346"/>
                  </a:lnTo>
                  <a:lnTo>
                    <a:pt x="1329" y="331"/>
                  </a:lnTo>
                  <a:lnTo>
                    <a:pt x="1319" y="319"/>
                  </a:lnTo>
                  <a:lnTo>
                    <a:pt x="1306" y="309"/>
                  </a:lnTo>
                  <a:lnTo>
                    <a:pt x="1291" y="303"/>
                  </a:lnTo>
                  <a:lnTo>
                    <a:pt x="1274" y="301"/>
                  </a:lnTo>
                  <a:close/>
                  <a:moveTo>
                    <a:pt x="2069" y="0"/>
                  </a:moveTo>
                  <a:lnTo>
                    <a:pt x="2128" y="2"/>
                  </a:lnTo>
                  <a:lnTo>
                    <a:pt x="2183" y="9"/>
                  </a:lnTo>
                  <a:lnTo>
                    <a:pt x="2233" y="20"/>
                  </a:lnTo>
                  <a:lnTo>
                    <a:pt x="2281" y="35"/>
                  </a:lnTo>
                  <a:lnTo>
                    <a:pt x="2324" y="55"/>
                  </a:lnTo>
                  <a:lnTo>
                    <a:pt x="2363" y="80"/>
                  </a:lnTo>
                  <a:lnTo>
                    <a:pt x="2401" y="110"/>
                  </a:lnTo>
                  <a:lnTo>
                    <a:pt x="2434" y="145"/>
                  </a:lnTo>
                  <a:lnTo>
                    <a:pt x="2464" y="185"/>
                  </a:lnTo>
                  <a:lnTo>
                    <a:pt x="2492" y="231"/>
                  </a:lnTo>
                  <a:lnTo>
                    <a:pt x="2516" y="282"/>
                  </a:lnTo>
                  <a:lnTo>
                    <a:pt x="2538" y="338"/>
                  </a:lnTo>
                  <a:lnTo>
                    <a:pt x="2558" y="400"/>
                  </a:lnTo>
                  <a:lnTo>
                    <a:pt x="2573" y="466"/>
                  </a:lnTo>
                  <a:lnTo>
                    <a:pt x="2581" y="533"/>
                  </a:lnTo>
                  <a:lnTo>
                    <a:pt x="2582" y="600"/>
                  </a:lnTo>
                  <a:lnTo>
                    <a:pt x="2575" y="667"/>
                  </a:lnTo>
                  <a:lnTo>
                    <a:pt x="2561" y="734"/>
                  </a:lnTo>
                  <a:lnTo>
                    <a:pt x="2541" y="802"/>
                  </a:lnTo>
                  <a:lnTo>
                    <a:pt x="2514" y="868"/>
                  </a:lnTo>
                  <a:lnTo>
                    <a:pt x="2481" y="933"/>
                  </a:lnTo>
                  <a:lnTo>
                    <a:pt x="2440" y="997"/>
                  </a:lnTo>
                  <a:lnTo>
                    <a:pt x="2394" y="1061"/>
                  </a:lnTo>
                  <a:lnTo>
                    <a:pt x="2342" y="1121"/>
                  </a:lnTo>
                  <a:lnTo>
                    <a:pt x="2284" y="1180"/>
                  </a:lnTo>
                  <a:lnTo>
                    <a:pt x="2220" y="1237"/>
                  </a:lnTo>
                  <a:lnTo>
                    <a:pt x="2150" y="1292"/>
                  </a:lnTo>
                  <a:lnTo>
                    <a:pt x="2140" y="1240"/>
                  </a:lnTo>
                  <a:lnTo>
                    <a:pt x="2124" y="1191"/>
                  </a:lnTo>
                  <a:lnTo>
                    <a:pt x="2106" y="1145"/>
                  </a:lnTo>
                  <a:lnTo>
                    <a:pt x="2082" y="1102"/>
                  </a:lnTo>
                  <a:lnTo>
                    <a:pt x="2054" y="1061"/>
                  </a:lnTo>
                  <a:lnTo>
                    <a:pt x="2021" y="1023"/>
                  </a:lnTo>
                  <a:lnTo>
                    <a:pt x="1984" y="989"/>
                  </a:lnTo>
                  <a:lnTo>
                    <a:pt x="1942" y="957"/>
                  </a:lnTo>
                  <a:lnTo>
                    <a:pt x="1895" y="928"/>
                  </a:lnTo>
                  <a:lnTo>
                    <a:pt x="1845" y="902"/>
                  </a:lnTo>
                  <a:lnTo>
                    <a:pt x="1790" y="879"/>
                  </a:lnTo>
                  <a:lnTo>
                    <a:pt x="1732" y="858"/>
                  </a:lnTo>
                  <a:lnTo>
                    <a:pt x="1669" y="840"/>
                  </a:lnTo>
                  <a:lnTo>
                    <a:pt x="1601" y="823"/>
                  </a:lnTo>
                  <a:lnTo>
                    <a:pt x="1528" y="807"/>
                  </a:lnTo>
                  <a:lnTo>
                    <a:pt x="1450" y="792"/>
                  </a:lnTo>
                  <a:lnTo>
                    <a:pt x="1367" y="778"/>
                  </a:lnTo>
                  <a:lnTo>
                    <a:pt x="1276" y="764"/>
                  </a:lnTo>
                  <a:lnTo>
                    <a:pt x="1180" y="750"/>
                  </a:lnTo>
                  <a:lnTo>
                    <a:pt x="1077" y="736"/>
                  </a:lnTo>
                  <a:lnTo>
                    <a:pt x="1037" y="729"/>
                  </a:lnTo>
                  <a:lnTo>
                    <a:pt x="994" y="721"/>
                  </a:lnTo>
                  <a:lnTo>
                    <a:pt x="946" y="711"/>
                  </a:lnTo>
                  <a:lnTo>
                    <a:pt x="896" y="699"/>
                  </a:lnTo>
                  <a:lnTo>
                    <a:pt x="844" y="685"/>
                  </a:lnTo>
                  <a:lnTo>
                    <a:pt x="790" y="671"/>
                  </a:lnTo>
                  <a:lnTo>
                    <a:pt x="735" y="657"/>
                  </a:lnTo>
                  <a:lnTo>
                    <a:pt x="656" y="636"/>
                  </a:lnTo>
                  <a:lnTo>
                    <a:pt x="576" y="615"/>
                  </a:lnTo>
                  <a:lnTo>
                    <a:pt x="493" y="595"/>
                  </a:lnTo>
                  <a:lnTo>
                    <a:pt x="411" y="577"/>
                  </a:lnTo>
                  <a:lnTo>
                    <a:pt x="327" y="560"/>
                  </a:lnTo>
                  <a:lnTo>
                    <a:pt x="243" y="546"/>
                  </a:lnTo>
                  <a:lnTo>
                    <a:pt x="161" y="535"/>
                  </a:lnTo>
                  <a:lnTo>
                    <a:pt x="80" y="528"/>
                  </a:lnTo>
                  <a:lnTo>
                    <a:pt x="0" y="525"/>
                  </a:lnTo>
                  <a:lnTo>
                    <a:pt x="32" y="487"/>
                  </a:lnTo>
                  <a:lnTo>
                    <a:pt x="71" y="450"/>
                  </a:lnTo>
                  <a:lnTo>
                    <a:pt x="113" y="416"/>
                  </a:lnTo>
                  <a:lnTo>
                    <a:pt x="161" y="384"/>
                  </a:lnTo>
                  <a:lnTo>
                    <a:pt x="214" y="353"/>
                  </a:lnTo>
                  <a:lnTo>
                    <a:pt x="271" y="325"/>
                  </a:lnTo>
                  <a:lnTo>
                    <a:pt x="330" y="300"/>
                  </a:lnTo>
                  <a:lnTo>
                    <a:pt x="392" y="279"/>
                  </a:lnTo>
                  <a:lnTo>
                    <a:pt x="457" y="260"/>
                  </a:lnTo>
                  <a:lnTo>
                    <a:pt x="524" y="244"/>
                  </a:lnTo>
                  <a:lnTo>
                    <a:pt x="593" y="230"/>
                  </a:lnTo>
                  <a:lnTo>
                    <a:pt x="664" y="217"/>
                  </a:lnTo>
                  <a:lnTo>
                    <a:pt x="735" y="206"/>
                  </a:lnTo>
                  <a:lnTo>
                    <a:pt x="807" y="197"/>
                  </a:lnTo>
                  <a:lnTo>
                    <a:pt x="879" y="187"/>
                  </a:lnTo>
                  <a:lnTo>
                    <a:pt x="950" y="179"/>
                  </a:lnTo>
                  <a:lnTo>
                    <a:pt x="1019" y="171"/>
                  </a:lnTo>
                  <a:lnTo>
                    <a:pt x="1088" y="164"/>
                  </a:lnTo>
                  <a:lnTo>
                    <a:pt x="1155" y="156"/>
                  </a:lnTo>
                  <a:lnTo>
                    <a:pt x="1219" y="148"/>
                  </a:lnTo>
                  <a:lnTo>
                    <a:pt x="1280" y="140"/>
                  </a:lnTo>
                  <a:lnTo>
                    <a:pt x="1336" y="130"/>
                  </a:lnTo>
                  <a:lnTo>
                    <a:pt x="1386" y="119"/>
                  </a:lnTo>
                  <a:lnTo>
                    <a:pt x="1481" y="97"/>
                  </a:lnTo>
                  <a:lnTo>
                    <a:pt x="1571" y="76"/>
                  </a:lnTo>
                  <a:lnTo>
                    <a:pt x="1656" y="57"/>
                  </a:lnTo>
                  <a:lnTo>
                    <a:pt x="1736" y="41"/>
                  </a:lnTo>
                  <a:lnTo>
                    <a:pt x="1811" y="27"/>
                  </a:lnTo>
                  <a:lnTo>
                    <a:pt x="1882" y="16"/>
                  </a:lnTo>
                  <a:lnTo>
                    <a:pt x="1948" y="7"/>
                  </a:lnTo>
                  <a:lnTo>
                    <a:pt x="2011" y="2"/>
                  </a:lnTo>
                  <a:lnTo>
                    <a:pt x="2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88"/>
            <p:cNvSpPr>
              <a:spLocks noEditPoints="1"/>
            </p:cNvSpPr>
            <p:nvPr/>
          </p:nvSpPr>
          <p:spPr bwMode="auto">
            <a:xfrm>
              <a:off x="9161463" y="3697288"/>
              <a:ext cx="388938" cy="255588"/>
            </a:xfrm>
            <a:custGeom>
              <a:avLst/>
              <a:gdLst>
                <a:gd name="T0" fmla="*/ 1640 w 2696"/>
                <a:gd name="T1" fmla="*/ 1117 h 1619"/>
                <a:gd name="T2" fmla="*/ 1391 w 2696"/>
                <a:gd name="T3" fmla="*/ 1280 h 1619"/>
                <a:gd name="T4" fmla="*/ 1388 w 2696"/>
                <a:gd name="T5" fmla="*/ 1325 h 1619"/>
                <a:gd name="T6" fmla="*/ 1420 w 2696"/>
                <a:gd name="T7" fmla="*/ 1359 h 1619"/>
                <a:gd name="T8" fmla="*/ 1469 w 2696"/>
                <a:gd name="T9" fmla="*/ 1363 h 1619"/>
                <a:gd name="T10" fmla="*/ 1727 w 2696"/>
                <a:gd name="T11" fmla="*/ 1207 h 1619"/>
                <a:gd name="T12" fmla="*/ 1742 w 2696"/>
                <a:gd name="T13" fmla="*/ 1164 h 1619"/>
                <a:gd name="T14" fmla="*/ 1719 w 2696"/>
                <a:gd name="T15" fmla="*/ 1122 h 1619"/>
                <a:gd name="T16" fmla="*/ 1672 w 2696"/>
                <a:gd name="T17" fmla="*/ 1107 h 1619"/>
                <a:gd name="T18" fmla="*/ 1333 w 2696"/>
                <a:gd name="T19" fmla="*/ 567 h 1619"/>
                <a:gd name="T20" fmla="*/ 1302 w 2696"/>
                <a:gd name="T21" fmla="*/ 603 h 1619"/>
                <a:gd name="T22" fmla="*/ 1309 w 2696"/>
                <a:gd name="T23" fmla="*/ 649 h 1619"/>
                <a:gd name="T24" fmla="*/ 1348 w 2696"/>
                <a:gd name="T25" fmla="*/ 677 h 1619"/>
                <a:gd name="T26" fmla="*/ 1629 w 2696"/>
                <a:gd name="T27" fmla="*/ 745 h 1619"/>
                <a:gd name="T28" fmla="*/ 1675 w 2696"/>
                <a:gd name="T29" fmla="*/ 728 h 1619"/>
                <a:gd name="T30" fmla="*/ 1695 w 2696"/>
                <a:gd name="T31" fmla="*/ 684 h 1619"/>
                <a:gd name="T32" fmla="*/ 1676 w 2696"/>
                <a:gd name="T33" fmla="*/ 643 h 1619"/>
                <a:gd name="T34" fmla="*/ 1383 w 2696"/>
                <a:gd name="T35" fmla="*/ 561 h 1619"/>
                <a:gd name="T36" fmla="*/ 473 w 2696"/>
                <a:gd name="T37" fmla="*/ 525 h 1619"/>
                <a:gd name="T38" fmla="*/ 432 w 2696"/>
                <a:gd name="T39" fmla="*/ 552 h 1619"/>
                <a:gd name="T40" fmla="*/ 424 w 2696"/>
                <a:gd name="T41" fmla="*/ 597 h 1619"/>
                <a:gd name="T42" fmla="*/ 508 w 2696"/>
                <a:gd name="T43" fmla="*/ 866 h 1619"/>
                <a:gd name="T44" fmla="*/ 554 w 2696"/>
                <a:gd name="T45" fmla="*/ 884 h 1619"/>
                <a:gd name="T46" fmla="*/ 587 w 2696"/>
                <a:gd name="T47" fmla="*/ 876 h 1619"/>
                <a:gd name="T48" fmla="*/ 618 w 2696"/>
                <a:gd name="T49" fmla="*/ 841 h 1619"/>
                <a:gd name="T50" fmla="*/ 552 w 2696"/>
                <a:gd name="T51" fmla="*/ 568 h 1619"/>
                <a:gd name="T52" fmla="*/ 522 w 2696"/>
                <a:gd name="T53" fmla="*/ 531 h 1619"/>
                <a:gd name="T54" fmla="*/ 683 w 2696"/>
                <a:gd name="T55" fmla="*/ 0 h 1619"/>
                <a:gd name="T56" fmla="*/ 907 w 2696"/>
                <a:gd name="T57" fmla="*/ 21 h 1619"/>
                <a:gd name="T58" fmla="*/ 1139 w 2696"/>
                <a:gd name="T59" fmla="*/ 69 h 1619"/>
                <a:gd name="T60" fmla="*/ 1366 w 2696"/>
                <a:gd name="T61" fmla="*/ 128 h 1619"/>
                <a:gd name="T62" fmla="*/ 1559 w 2696"/>
                <a:gd name="T63" fmla="*/ 178 h 1619"/>
                <a:gd name="T64" fmla="*/ 1727 w 2696"/>
                <a:gd name="T65" fmla="*/ 211 h 1619"/>
                <a:gd name="T66" fmla="*/ 2003 w 2696"/>
                <a:gd name="T67" fmla="*/ 250 h 1619"/>
                <a:gd name="T68" fmla="*/ 2225 w 2696"/>
                <a:gd name="T69" fmla="*/ 291 h 1619"/>
                <a:gd name="T70" fmla="*/ 2400 w 2696"/>
                <a:gd name="T71" fmla="*/ 342 h 1619"/>
                <a:gd name="T72" fmla="*/ 2534 w 2696"/>
                <a:gd name="T73" fmla="*/ 412 h 1619"/>
                <a:gd name="T74" fmla="*/ 2629 w 2696"/>
                <a:gd name="T75" fmla="*/ 503 h 1619"/>
                <a:gd name="T76" fmla="*/ 2681 w 2696"/>
                <a:gd name="T77" fmla="*/ 621 h 1619"/>
                <a:gd name="T78" fmla="*/ 2696 w 2696"/>
                <a:gd name="T79" fmla="*/ 770 h 1619"/>
                <a:gd name="T80" fmla="*/ 2670 w 2696"/>
                <a:gd name="T81" fmla="*/ 949 h 1619"/>
                <a:gd name="T82" fmla="*/ 2592 w 2696"/>
                <a:gd name="T83" fmla="*/ 1126 h 1619"/>
                <a:gd name="T84" fmla="*/ 2464 w 2696"/>
                <a:gd name="T85" fmla="*/ 1282 h 1619"/>
                <a:gd name="T86" fmla="*/ 2290 w 2696"/>
                <a:gd name="T87" fmla="*/ 1412 h 1619"/>
                <a:gd name="T88" fmla="*/ 2077 w 2696"/>
                <a:gd name="T89" fmla="*/ 1514 h 1619"/>
                <a:gd name="T90" fmla="*/ 1834 w 2696"/>
                <a:gd name="T91" fmla="*/ 1584 h 1619"/>
                <a:gd name="T92" fmla="*/ 1565 w 2696"/>
                <a:gd name="T93" fmla="*/ 1617 h 1619"/>
                <a:gd name="T94" fmla="*/ 1291 w 2696"/>
                <a:gd name="T95" fmla="*/ 1611 h 1619"/>
                <a:gd name="T96" fmla="*/ 1012 w 2696"/>
                <a:gd name="T97" fmla="*/ 1566 h 1619"/>
                <a:gd name="T98" fmla="*/ 746 w 2696"/>
                <a:gd name="T99" fmla="*/ 1483 h 1619"/>
                <a:gd name="T100" fmla="*/ 508 w 2696"/>
                <a:gd name="T101" fmla="*/ 1367 h 1619"/>
                <a:gd name="T102" fmla="*/ 304 w 2696"/>
                <a:gd name="T103" fmla="*/ 1218 h 1619"/>
                <a:gd name="T104" fmla="*/ 144 w 2696"/>
                <a:gd name="T105" fmla="*/ 1044 h 1619"/>
                <a:gd name="T106" fmla="*/ 41 w 2696"/>
                <a:gd name="T107" fmla="*/ 855 h 1619"/>
                <a:gd name="T108" fmla="*/ 0 w 2696"/>
                <a:gd name="T109" fmla="*/ 659 h 1619"/>
                <a:gd name="T110" fmla="*/ 20 w 2696"/>
                <a:gd name="T111" fmla="*/ 462 h 1619"/>
                <a:gd name="T112" fmla="*/ 81 w 2696"/>
                <a:gd name="T113" fmla="*/ 292 h 1619"/>
                <a:gd name="T114" fmla="*/ 177 w 2696"/>
                <a:gd name="T115" fmla="*/ 162 h 1619"/>
                <a:gd name="T116" fmla="*/ 309 w 2696"/>
                <a:gd name="T117" fmla="*/ 70 h 1619"/>
                <a:gd name="T118" fmla="*/ 478 w 2696"/>
                <a:gd name="T119" fmla="*/ 17 h 1619"/>
                <a:gd name="T120" fmla="*/ 683 w 2696"/>
                <a:gd name="T121" fmla="*/ 0 h 1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96" h="1619">
                  <a:moveTo>
                    <a:pt x="1672" y="1107"/>
                  </a:moveTo>
                  <a:lnTo>
                    <a:pt x="1655" y="1110"/>
                  </a:lnTo>
                  <a:lnTo>
                    <a:pt x="1640" y="1117"/>
                  </a:lnTo>
                  <a:lnTo>
                    <a:pt x="1413" y="1255"/>
                  </a:lnTo>
                  <a:lnTo>
                    <a:pt x="1400" y="1267"/>
                  </a:lnTo>
                  <a:lnTo>
                    <a:pt x="1391" y="1280"/>
                  </a:lnTo>
                  <a:lnTo>
                    <a:pt x="1386" y="1294"/>
                  </a:lnTo>
                  <a:lnTo>
                    <a:pt x="1384" y="1309"/>
                  </a:lnTo>
                  <a:lnTo>
                    <a:pt x="1388" y="1325"/>
                  </a:lnTo>
                  <a:lnTo>
                    <a:pt x="1395" y="1339"/>
                  </a:lnTo>
                  <a:lnTo>
                    <a:pt x="1406" y="1351"/>
                  </a:lnTo>
                  <a:lnTo>
                    <a:pt x="1420" y="1359"/>
                  </a:lnTo>
                  <a:lnTo>
                    <a:pt x="1434" y="1364"/>
                  </a:lnTo>
                  <a:lnTo>
                    <a:pt x="1450" y="1366"/>
                  </a:lnTo>
                  <a:lnTo>
                    <a:pt x="1469" y="1363"/>
                  </a:lnTo>
                  <a:lnTo>
                    <a:pt x="1487" y="1356"/>
                  </a:lnTo>
                  <a:lnTo>
                    <a:pt x="1713" y="1217"/>
                  </a:lnTo>
                  <a:lnTo>
                    <a:pt x="1727" y="1207"/>
                  </a:lnTo>
                  <a:lnTo>
                    <a:pt x="1735" y="1194"/>
                  </a:lnTo>
                  <a:lnTo>
                    <a:pt x="1741" y="1179"/>
                  </a:lnTo>
                  <a:lnTo>
                    <a:pt x="1742" y="1164"/>
                  </a:lnTo>
                  <a:lnTo>
                    <a:pt x="1739" y="1148"/>
                  </a:lnTo>
                  <a:lnTo>
                    <a:pt x="1731" y="1134"/>
                  </a:lnTo>
                  <a:lnTo>
                    <a:pt x="1719" y="1122"/>
                  </a:lnTo>
                  <a:lnTo>
                    <a:pt x="1705" y="1113"/>
                  </a:lnTo>
                  <a:lnTo>
                    <a:pt x="1689" y="1108"/>
                  </a:lnTo>
                  <a:lnTo>
                    <a:pt x="1672" y="1107"/>
                  </a:lnTo>
                  <a:close/>
                  <a:moveTo>
                    <a:pt x="1366" y="559"/>
                  </a:moveTo>
                  <a:lnTo>
                    <a:pt x="1348" y="561"/>
                  </a:lnTo>
                  <a:lnTo>
                    <a:pt x="1333" y="567"/>
                  </a:lnTo>
                  <a:lnTo>
                    <a:pt x="1320" y="576"/>
                  </a:lnTo>
                  <a:lnTo>
                    <a:pt x="1310" y="588"/>
                  </a:lnTo>
                  <a:lnTo>
                    <a:pt x="1302" y="603"/>
                  </a:lnTo>
                  <a:lnTo>
                    <a:pt x="1300" y="619"/>
                  </a:lnTo>
                  <a:lnTo>
                    <a:pt x="1302" y="634"/>
                  </a:lnTo>
                  <a:lnTo>
                    <a:pt x="1309" y="649"/>
                  </a:lnTo>
                  <a:lnTo>
                    <a:pt x="1318" y="661"/>
                  </a:lnTo>
                  <a:lnTo>
                    <a:pt x="1332" y="670"/>
                  </a:lnTo>
                  <a:lnTo>
                    <a:pt x="1348" y="677"/>
                  </a:lnTo>
                  <a:lnTo>
                    <a:pt x="1611" y="743"/>
                  </a:lnTo>
                  <a:lnTo>
                    <a:pt x="1620" y="745"/>
                  </a:lnTo>
                  <a:lnTo>
                    <a:pt x="1629" y="745"/>
                  </a:lnTo>
                  <a:lnTo>
                    <a:pt x="1645" y="743"/>
                  </a:lnTo>
                  <a:lnTo>
                    <a:pt x="1661" y="738"/>
                  </a:lnTo>
                  <a:lnTo>
                    <a:pt x="1675" y="728"/>
                  </a:lnTo>
                  <a:lnTo>
                    <a:pt x="1685" y="716"/>
                  </a:lnTo>
                  <a:lnTo>
                    <a:pt x="1691" y="701"/>
                  </a:lnTo>
                  <a:lnTo>
                    <a:pt x="1695" y="684"/>
                  </a:lnTo>
                  <a:lnTo>
                    <a:pt x="1692" y="669"/>
                  </a:lnTo>
                  <a:lnTo>
                    <a:pt x="1686" y="655"/>
                  </a:lnTo>
                  <a:lnTo>
                    <a:pt x="1676" y="643"/>
                  </a:lnTo>
                  <a:lnTo>
                    <a:pt x="1662" y="633"/>
                  </a:lnTo>
                  <a:lnTo>
                    <a:pt x="1646" y="627"/>
                  </a:lnTo>
                  <a:lnTo>
                    <a:pt x="1383" y="561"/>
                  </a:lnTo>
                  <a:lnTo>
                    <a:pt x="1366" y="559"/>
                  </a:lnTo>
                  <a:close/>
                  <a:moveTo>
                    <a:pt x="490" y="523"/>
                  </a:moveTo>
                  <a:lnTo>
                    <a:pt x="473" y="525"/>
                  </a:lnTo>
                  <a:lnTo>
                    <a:pt x="456" y="531"/>
                  </a:lnTo>
                  <a:lnTo>
                    <a:pt x="442" y="540"/>
                  </a:lnTo>
                  <a:lnTo>
                    <a:pt x="432" y="552"/>
                  </a:lnTo>
                  <a:lnTo>
                    <a:pt x="425" y="566"/>
                  </a:lnTo>
                  <a:lnTo>
                    <a:pt x="422" y="581"/>
                  </a:lnTo>
                  <a:lnTo>
                    <a:pt x="424" y="597"/>
                  </a:lnTo>
                  <a:lnTo>
                    <a:pt x="490" y="839"/>
                  </a:lnTo>
                  <a:lnTo>
                    <a:pt x="497" y="854"/>
                  </a:lnTo>
                  <a:lnTo>
                    <a:pt x="508" y="866"/>
                  </a:lnTo>
                  <a:lnTo>
                    <a:pt x="521" y="876"/>
                  </a:lnTo>
                  <a:lnTo>
                    <a:pt x="536" y="882"/>
                  </a:lnTo>
                  <a:lnTo>
                    <a:pt x="554" y="884"/>
                  </a:lnTo>
                  <a:lnTo>
                    <a:pt x="562" y="884"/>
                  </a:lnTo>
                  <a:lnTo>
                    <a:pt x="570" y="882"/>
                  </a:lnTo>
                  <a:lnTo>
                    <a:pt x="587" y="876"/>
                  </a:lnTo>
                  <a:lnTo>
                    <a:pt x="600" y="867"/>
                  </a:lnTo>
                  <a:lnTo>
                    <a:pt x="611" y="855"/>
                  </a:lnTo>
                  <a:lnTo>
                    <a:pt x="618" y="841"/>
                  </a:lnTo>
                  <a:lnTo>
                    <a:pt x="620" y="825"/>
                  </a:lnTo>
                  <a:lnTo>
                    <a:pt x="618" y="809"/>
                  </a:lnTo>
                  <a:lnTo>
                    <a:pt x="552" y="568"/>
                  </a:lnTo>
                  <a:lnTo>
                    <a:pt x="545" y="553"/>
                  </a:lnTo>
                  <a:lnTo>
                    <a:pt x="535" y="541"/>
                  </a:lnTo>
                  <a:lnTo>
                    <a:pt x="522" y="531"/>
                  </a:lnTo>
                  <a:lnTo>
                    <a:pt x="507" y="525"/>
                  </a:lnTo>
                  <a:lnTo>
                    <a:pt x="490" y="523"/>
                  </a:lnTo>
                  <a:close/>
                  <a:moveTo>
                    <a:pt x="683" y="0"/>
                  </a:moveTo>
                  <a:lnTo>
                    <a:pt x="755" y="3"/>
                  </a:lnTo>
                  <a:lnTo>
                    <a:pt x="831" y="10"/>
                  </a:lnTo>
                  <a:lnTo>
                    <a:pt x="907" y="21"/>
                  </a:lnTo>
                  <a:lnTo>
                    <a:pt x="984" y="35"/>
                  </a:lnTo>
                  <a:lnTo>
                    <a:pt x="1062" y="51"/>
                  </a:lnTo>
                  <a:lnTo>
                    <a:pt x="1139" y="69"/>
                  </a:lnTo>
                  <a:lnTo>
                    <a:pt x="1216" y="88"/>
                  </a:lnTo>
                  <a:lnTo>
                    <a:pt x="1292" y="107"/>
                  </a:lnTo>
                  <a:lnTo>
                    <a:pt x="1366" y="128"/>
                  </a:lnTo>
                  <a:lnTo>
                    <a:pt x="1433" y="146"/>
                  </a:lnTo>
                  <a:lnTo>
                    <a:pt x="1498" y="162"/>
                  </a:lnTo>
                  <a:lnTo>
                    <a:pt x="1559" y="178"/>
                  </a:lnTo>
                  <a:lnTo>
                    <a:pt x="1619" y="191"/>
                  </a:lnTo>
                  <a:lnTo>
                    <a:pt x="1675" y="202"/>
                  </a:lnTo>
                  <a:lnTo>
                    <a:pt x="1727" y="211"/>
                  </a:lnTo>
                  <a:lnTo>
                    <a:pt x="1824" y="224"/>
                  </a:lnTo>
                  <a:lnTo>
                    <a:pt x="1917" y="237"/>
                  </a:lnTo>
                  <a:lnTo>
                    <a:pt x="2003" y="250"/>
                  </a:lnTo>
                  <a:lnTo>
                    <a:pt x="2082" y="263"/>
                  </a:lnTo>
                  <a:lnTo>
                    <a:pt x="2157" y="277"/>
                  </a:lnTo>
                  <a:lnTo>
                    <a:pt x="2225" y="291"/>
                  </a:lnTo>
                  <a:lnTo>
                    <a:pt x="2288" y="307"/>
                  </a:lnTo>
                  <a:lnTo>
                    <a:pt x="2346" y="324"/>
                  </a:lnTo>
                  <a:lnTo>
                    <a:pt x="2400" y="342"/>
                  </a:lnTo>
                  <a:lnTo>
                    <a:pt x="2449" y="363"/>
                  </a:lnTo>
                  <a:lnTo>
                    <a:pt x="2493" y="385"/>
                  </a:lnTo>
                  <a:lnTo>
                    <a:pt x="2534" y="412"/>
                  </a:lnTo>
                  <a:lnTo>
                    <a:pt x="2570" y="440"/>
                  </a:lnTo>
                  <a:lnTo>
                    <a:pt x="2602" y="470"/>
                  </a:lnTo>
                  <a:lnTo>
                    <a:pt x="2629" y="503"/>
                  </a:lnTo>
                  <a:lnTo>
                    <a:pt x="2651" y="540"/>
                  </a:lnTo>
                  <a:lnTo>
                    <a:pt x="2668" y="579"/>
                  </a:lnTo>
                  <a:lnTo>
                    <a:pt x="2681" y="621"/>
                  </a:lnTo>
                  <a:lnTo>
                    <a:pt x="2691" y="667"/>
                  </a:lnTo>
                  <a:lnTo>
                    <a:pt x="2696" y="717"/>
                  </a:lnTo>
                  <a:lnTo>
                    <a:pt x="2696" y="770"/>
                  </a:lnTo>
                  <a:lnTo>
                    <a:pt x="2692" y="827"/>
                  </a:lnTo>
                  <a:lnTo>
                    <a:pt x="2684" y="887"/>
                  </a:lnTo>
                  <a:lnTo>
                    <a:pt x="2670" y="949"/>
                  </a:lnTo>
                  <a:lnTo>
                    <a:pt x="2651" y="1011"/>
                  </a:lnTo>
                  <a:lnTo>
                    <a:pt x="2624" y="1070"/>
                  </a:lnTo>
                  <a:lnTo>
                    <a:pt x="2592" y="1126"/>
                  </a:lnTo>
                  <a:lnTo>
                    <a:pt x="2555" y="1180"/>
                  </a:lnTo>
                  <a:lnTo>
                    <a:pt x="2512" y="1232"/>
                  </a:lnTo>
                  <a:lnTo>
                    <a:pt x="2464" y="1282"/>
                  </a:lnTo>
                  <a:lnTo>
                    <a:pt x="2410" y="1328"/>
                  </a:lnTo>
                  <a:lnTo>
                    <a:pt x="2352" y="1372"/>
                  </a:lnTo>
                  <a:lnTo>
                    <a:pt x="2290" y="1412"/>
                  </a:lnTo>
                  <a:lnTo>
                    <a:pt x="2223" y="1449"/>
                  </a:lnTo>
                  <a:lnTo>
                    <a:pt x="2152" y="1483"/>
                  </a:lnTo>
                  <a:lnTo>
                    <a:pt x="2077" y="1514"/>
                  </a:lnTo>
                  <a:lnTo>
                    <a:pt x="2000" y="1540"/>
                  </a:lnTo>
                  <a:lnTo>
                    <a:pt x="1919" y="1565"/>
                  </a:lnTo>
                  <a:lnTo>
                    <a:pt x="1834" y="1584"/>
                  </a:lnTo>
                  <a:lnTo>
                    <a:pt x="1747" y="1599"/>
                  </a:lnTo>
                  <a:lnTo>
                    <a:pt x="1657" y="1610"/>
                  </a:lnTo>
                  <a:lnTo>
                    <a:pt x="1565" y="1617"/>
                  </a:lnTo>
                  <a:lnTo>
                    <a:pt x="1471" y="1619"/>
                  </a:lnTo>
                  <a:lnTo>
                    <a:pt x="1381" y="1617"/>
                  </a:lnTo>
                  <a:lnTo>
                    <a:pt x="1291" y="1611"/>
                  </a:lnTo>
                  <a:lnTo>
                    <a:pt x="1201" y="1601"/>
                  </a:lnTo>
                  <a:lnTo>
                    <a:pt x="1105" y="1586"/>
                  </a:lnTo>
                  <a:lnTo>
                    <a:pt x="1012" y="1566"/>
                  </a:lnTo>
                  <a:lnTo>
                    <a:pt x="920" y="1542"/>
                  </a:lnTo>
                  <a:lnTo>
                    <a:pt x="832" y="1515"/>
                  </a:lnTo>
                  <a:lnTo>
                    <a:pt x="746" y="1483"/>
                  </a:lnTo>
                  <a:lnTo>
                    <a:pt x="663" y="1448"/>
                  </a:lnTo>
                  <a:lnTo>
                    <a:pt x="584" y="1409"/>
                  </a:lnTo>
                  <a:lnTo>
                    <a:pt x="508" y="1367"/>
                  </a:lnTo>
                  <a:lnTo>
                    <a:pt x="435" y="1321"/>
                  </a:lnTo>
                  <a:lnTo>
                    <a:pt x="368" y="1272"/>
                  </a:lnTo>
                  <a:lnTo>
                    <a:pt x="304" y="1218"/>
                  </a:lnTo>
                  <a:lnTo>
                    <a:pt x="244" y="1162"/>
                  </a:lnTo>
                  <a:lnTo>
                    <a:pt x="191" y="1104"/>
                  </a:lnTo>
                  <a:lnTo>
                    <a:pt x="144" y="1044"/>
                  </a:lnTo>
                  <a:lnTo>
                    <a:pt x="103" y="982"/>
                  </a:lnTo>
                  <a:lnTo>
                    <a:pt x="69" y="919"/>
                  </a:lnTo>
                  <a:lnTo>
                    <a:pt x="41" y="855"/>
                  </a:lnTo>
                  <a:lnTo>
                    <a:pt x="20" y="791"/>
                  </a:lnTo>
                  <a:lnTo>
                    <a:pt x="7" y="725"/>
                  </a:lnTo>
                  <a:lnTo>
                    <a:pt x="0" y="659"/>
                  </a:lnTo>
                  <a:lnTo>
                    <a:pt x="0" y="593"/>
                  </a:lnTo>
                  <a:lnTo>
                    <a:pt x="7" y="527"/>
                  </a:lnTo>
                  <a:lnTo>
                    <a:pt x="20" y="462"/>
                  </a:lnTo>
                  <a:lnTo>
                    <a:pt x="37" y="400"/>
                  </a:lnTo>
                  <a:lnTo>
                    <a:pt x="57" y="344"/>
                  </a:lnTo>
                  <a:lnTo>
                    <a:pt x="81" y="292"/>
                  </a:lnTo>
                  <a:lnTo>
                    <a:pt x="108" y="244"/>
                  </a:lnTo>
                  <a:lnTo>
                    <a:pt x="140" y="201"/>
                  </a:lnTo>
                  <a:lnTo>
                    <a:pt x="177" y="162"/>
                  </a:lnTo>
                  <a:lnTo>
                    <a:pt x="216" y="128"/>
                  </a:lnTo>
                  <a:lnTo>
                    <a:pt x="260" y="97"/>
                  </a:lnTo>
                  <a:lnTo>
                    <a:pt x="309" y="70"/>
                  </a:lnTo>
                  <a:lnTo>
                    <a:pt x="360" y="48"/>
                  </a:lnTo>
                  <a:lnTo>
                    <a:pt x="418" y="30"/>
                  </a:lnTo>
                  <a:lnTo>
                    <a:pt x="478" y="17"/>
                  </a:lnTo>
                  <a:lnTo>
                    <a:pt x="543" y="7"/>
                  </a:lnTo>
                  <a:lnTo>
                    <a:pt x="612" y="1"/>
                  </a:lnTo>
                  <a:lnTo>
                    <a:pt x="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5" name="Freeform 393"/>
          <p:cNvSpPr>
            <a:spLocks noEditPoints="1"/>
          </p:cNvSpPr>
          <p:nvPr/>
        </p:nvSpPr>
        <p:spPr bwMode="auto">
          <a:xfrm>
            <a:off x="10021697" y="3557588"/>
            <a:ext cx="558800" cy="358775"/>
          </a:xfrm>
          <a:custGeom>
            <a:avLst/>
            <a:gdLst>
              <a:gd name="T0" fmla="*/ 1137 w 3517"/>
              <a:gd name="T1" fmla="*/ 2102 h 2262"/>
              <a:gd name="T2" fmla="*/ 1148 w 3517"/>
              <a:gd name="T3" fmla="*/ 1982 h 2262"/>
              <a:gd name="T4" fmla="*/ 1763 w 3517"/>
              <a:gd name="T5" fmla="*/ 2078 h 2262"/>
              <a:gd name="T6" fmla="*/ 1841 w 3517"/>
              <a:gd name="T7" fmla="*/ 1981 h 2262"/>
              <a:gd name="T8" fmla="*/ 2483 w 3517"/>
              <a:gd name="T9" fmla="*/ 1989 h 2262"/>
              <a:gd name="T10" fmla="*/ 2614 w 3517"/>
              <a:gd name="T11" fmla="*/ 1998 h 2262"/>
              <a:gd name="T12" fmla="*/ 379 w 3517"/>
              <a:gd name="T13" fmla="*/ 1915 h 2262"/>
              <a:gd name="T14" fmla="*/ 463 w 3517"/>
              <a:gd name="T15" fmla="*/ 1999 h 2262"/>
              <a:gd name="T16" fmla="*/ 2967 w 3517"/>
              <a:gd name="T17" fmla="*/ 1698 h 2262"/>
              <a:gd name="T18" fmla="*/ 2992 w 3517"/>
              <a:gd name="T19" fmla="*/ 1819 h 2262"/>
              <a:gd name="T20" fmla="*/ 2967 w 3517"/>
              <a:gd name="T21" fmla="*/ 1698 h 2262"/>
              <a:gd name="T22" fmla="*/ 734 w 3517"/>
              <a:gd name="T23" fmla="*/ 1644 h 2262"/>
              <a:gd name="T24" fmla="*/ 824 w 3517"/>
              <a:gd name="T25" fmla="*/ 1537 h 2262"/>
              <a:gd name="T26" fmla="*/ 2491 w 3517"/>
              <a:gd name="T27" fmla="*/ 1348 h 2262"/>
              <a:gd name="T28" fmla="*/ 2632 w 3517"/>
              <a:gd name="T29" fmla="*/ 1344 h 2262"/>
              <a:gd name="T30" fmla="*/ 277 w 3517"/>
              <a:gd name="T31" fmla="*/ 1240 h 2262"/>
              <a:gd name="T32" fmla="*/ 298 w 3517"/>
              <a:gd name="T33" fmla="*/ 1397 h 2262"/>
              <a:gd name="T34" fmla="*/ 3222 w 3517"/>
              <a:gd name="T35" fmla="*/ 1161 h 2262"/>
              <a:gd name="T36" fmla="*/ 3231 w 3517"/>
              <a:gd name="T37" fmla="*/ 1302 h 2262"/>
              <a:gd name="T38" fmla="*/ 3251 w 3517"/>
              <a:gd name="T39" fmla="*/ 1166 h 2262"/>
              <a:gd name="T40" fmla="*/ 1097 w 3517"/>
              <a:gd name="T41" fmla="*/ 1226 h 2262"/>
              <a:gd name="T42" fmla="*/ 1199 w 3517"/>
              <a:gd name="T43" fmla="*/ 1165 h 2262"/>
              <a:gd name="T44" fmla="*/ 1077 w 3517"/>
              <a:gd name="T45" fmla="*/ 1792 h 2262"/>
              <a:gd name="T46" fmla="*/ 2360 w 3517"/>
              <a:gd name="T47" fmla="*/ 1811 h 2262"/>
              <a:gd name="T48" fmla="*/ 2113 w 3517"/>
              <a:gd name="T49" fmla="*/ 889 h 2262"/>
              <a:gd name="T50" fmla="*/ 2163 w 3517"/>
              <a:gd name="T51" fmla="*/ 1016 h 2262"/>
              <a:gd name="T52" fmla="*/ 2156 w 3517"/>
              <a:gd name="T53" fmla="*/ 872 h 2262"/>
              <a:gd name="T54" fmla="*/ 1394 w 3517"/>
              <a:gd name="T55" fmla="*/ 983 h 2262"/>
              <a:gd name="T56" fmla="*/ 1484 w 3517"/>
              <a:gd name="T57" fmla="*/ 875 h 2262"/>
              <a:gd name="T58" fmla="*/ 182 w 3517"/>
              <a:gd name="T59" fmla="*/ 916 h 2262"/>
              <a:gd name="T60" fmla="*/ 286 w 3517"/>
              <a:gd name="T61" fmla="*/ 776 h 2262"/>
              <a:gd name="T62" fmla="*/ 3174 w 3517"/>
              <a:gd name="T63" fmla="*/ 825 h 2262"/>
              <a:gd name="T64" fmla="*/ 3294 w 3517"/>
              <a:gd name="T65" fmla="*/ 790 h 2262"/>
              <a:gd name="T66" fmla="*/ 1673 w 3517"/>
              <a:gd name="T67" fmla="*/ 617 h 2262"/>
              <a:gd name="T68" fmla="*/ 1797 w 3517"/>
              <a:gd name="T69" fmla="*/ 684 h 2262"/>
              <a:gd name="T70" fmla="*/ 982 w 3517"/>
              <a:gd name="T71" fmla="*/ 463 h 2262"/>
              <a:gd name="T72" fmla="*/ 536 w 3517"/>
              <a:gd name="T73" fmla="*/ 796 h 2262"/>
              <a:gd name="T74" fmla="*/ 567 w 3517"/>
              <a:gd name="T75" fmla="*/ 1399 h 2262"/>
              <a:gd name="T76" fmla="*/ 2376 w 3517"/>
              <a:gd name="T77" fmla="*/ 446 h 2262"/>
              <a:gd name="T78" fmla="*/ 3029 w 3517"/>
              <a:gd name="T79" fmla="*/ 1193 h 2262"/>
              <a:gd name="T80" fmla="*/ 2833 w 3517"/>
              <a:gd name="T81" fmla="*/ 596 h 2262"/>
              <a:gd name="T82" fmla="*/ 2816 w 3517"/>
              <a:gd name="T83" fmla="*/ 295 h 2262"/>
              <a:gd name="T84" fmla="*/ 2939 w 3517"/>
              <a:gd name="T85" fmla="*/ 369 h 2262"/>
              <a:gd name="T86" fmla="*/ 675 w 3517"/>
              <a:gd name="T87" fmla="*/ 265 h 2262"/>
              <a:gd name="T88" fmla="*/ 731 w 3517"/>
              <a:gd name="T89" fmla="*/ 384 h 2262"/>
              <a:gd name="T90" fmla="*/ 1358 w 3517"/>
              <a:gd name="T91" fmla="*/ 188 h 2262"/>
              <a:gd name="T92" fmla="*/ 1357 w 3517"/>
              <a:gd name="T93" fmla="*/ 330 h 2262"/>
              <a:gd name="T94" fmla="*/ 1388 w 3517"/>
              <a:gd name="T95" fmla="*/ 196 h 2262"/>
              <a:gd name="T96" fmla="*/ 2211 w 3517"/>
              <a:gd name="T97" fmla="*/ 271 h 2262"/>
              <a:gd name="T98" fmla="*/ 2327 w 3517"/>
              <a:gd name="T99" fmla="*/ 209 h 2262"/>
              <a:gd name="T100" fmla="*/ 2617 w 3517"/>
              <a:gd name="T101" fmla="*/ 25 h 2262"/>
              <a:gd name="T102" fmla="*/ 3278 w 3517"/>
              <a:gd name="T103" fmla="*/ 407 h 2262"/>
              <a:gd name="T104" fmla="*/ 3492 w 3517"/>
              <a:gd name="T105" fmla="*/ 1298 h 2262"/>
              <a:gd name="T106" fmla="*/ 3469 w 3517"/>
              <a:gd name="T107" fmla="*/ 2032 h 2262"/>
              <a:gd name="T108" fmla="*/ 3172 w 3517"/>
              <a:gd name="T109" fmla="*/ 2250 h 2262"/>
              <a:gd name="T110" fmla="*/ 2274 w 3517"/>
              <a:gd name="T111" fmla="*/ 2252 h 2262"/>
              <a:gd name="T112" fmla="*/ 442 w 3517"/>
              <a:gd name="T113" fmla="*/ 2237 h 2262"/>
              <a:gd name="T114" fmla="*/ 115 w 3517"/>
              <a:gd name="T115" fmla="*/ 2069 h 2262"/>
              <a:gd name="T116" fmla="*/ 66 w 3517"/>
              <a:gd name="T117" fmla="*/ 1444 h 2262"/>
              <a:gd name="T118" fmla="*/ 135 w 3517"/>
              <a:gd name="T119" fmla="*/ 538 h 2262"/>
              <a:gd name="T120" fmla="*/ 865 w 3517"/>
              <a:gd name="T121" fmla="*/ 33 h 2262"/>
              <a:gd name="T122" fmla="*/ 1536 w 3517"/>
              <a:gd name="T123" fmla="*/ 97 h 2262"/>
              <a:gd name="T124" fmla="*/ 2224 w 3517"/>
              <a:gd name="T125" fmla="*/ 8 h 2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17" h="2262">
                <a:moveTo>
                  <a:pt x="1063" y="1975"/>
                </a:moveTo>
                <a:lnTo>
                  <a:pt x="1044" y="1976"/>
                </a:lnTo>
                <a:lnTo>
                  <a:pt x="1027" y="1984"/>
                </a:lnTo>
                <a:lnTo>
                  <a:pt x="1013" y="1994"/>
                </a:lnTo>
                <a:lnTo>
                  <a:pt x="1003" y="2011"/>
                </a:lnTo>
                <a:lnTo>
                  <a:pt x="998" y="2029"/>
                </a:lnTo>
                <a:lnTo>
                  <a:pt x="1000" y="2048"/>
                </a:lnTo>
                <a:lnTo>
                  <a:pt x="1007" y="2065"/>
                </a:lnTo>
                <a:lnTo>
                  <a:pt x="1019" y="2080"/>
                </a:lnTo>
                <a:lnTo>
                  <a:pt x="1034" y="2089"/>
                </a:lnTo>
                <a:lnTo>
                  <a:pt x="1052" y="2095"/>
                </a:lnTo>
                <a:lnTo>
                  <a:pt x="1137" y="2102"/>
                </a:lnTo>
                <a:lnTo>
                  <a:pt x="1139" y="2102"/>
                </a:lnTo>
                <a:lnTo>
                  <a:pt x="1141" y="2102"/>
                </a:lnTo>
                <a:lnTo>
                  <a:pt x="1160" y="2099"/>
                </a:lnTo>
                <a:lnTo>
                  <a:pt x="1175" y="2092"/>
                </a:lnTo>
                <a:lnTo>
                  <a:pt x="1188" y="2081"/>
                </a:lnTo>
                <a:lnTo>
                  <a:pt x="1197" y="2065"/>
                </a:lnTo>
                <a:lnTo>
                  <a:pt x="1201" y="2048"/>
                </a:lnTo>
                <a:lnTo>
                  <a:pt x="1200" y="2028"/>
                </a:lnTo>
                <a:lnTo>
                  <a:pt x="1193" y="2011"/>
                </a:lnTo>
                <a:lnTo>
                  <a:pt x="1181" y="1997"/>
                </a:lnTo>
                <a:lnTo>
                  <a:pt x="1166" y="1987"/>
                </a:lnTo>
                <a:lnTo>
                  <a:pt x="1148" y="1982"/>
                </a:lnTo>
                <a:lnTo>
                  <a:pt x="1063" y="1975"/>
                </a:lnTo>
                <a:close/>
                <a:moveTo>
                  <a:pt x="1789" y="1952"/>
                </a:moveTo>
                <a:lnTo>
                  <a:pt x="1775" y="1954"/>
                </a:lnTo>
                <a:lnTo>
                  <a:pt x="1760" y="1961"/>
                </a:lnTo>
                <a:lnTo>
                  <a:pt x="1747" y="1970"/>
                </a:lnTo>
                <a:lnTo>
                  <a:pt x="1738" y="1982"/>
                </a:lnTo>
                <a:lnTo>
                  <a:pt x="1733" y="1997"/>
                </a:lnTo>
                <a:lnTo>
                  <a:pt x="1730" y="2012"/>
                </a:lnTo>
                <a:lnTo>
                  <a:pt x="1733" y="2027"/>
                </a:lnTo>
                <a:lnTo>
                  <a:pt x="1739" y="2042"/>
                </a:lnTo>
                <a:lnTo>
                  <a:pt x="1753" y="2066"/>
                </a:lnTo>
                <a:lnTo>
                  <a:pt x="1763" y="2078"/>
                </a:lnTo>
                <a:lnTo>
                  <a:pt x="1775" y="2088"/>
                </a:lnTo>
                <a:lnTo>
                  <a:pt x="1789" y="2094"/>
                </a:lnTo>
                <a:lnTo>
                  <a:pt x="1804" y="2096"/>
                </a:lnTo>
                <a:lnTo>
                  <a:pt x="1819" y="2094"/>
                </a:lnTo>
                <a:lnTo>
                  <a:pt x="1834" y="2087"/>
                </a:lnTo>
                <a:lnTo>
                  <a:pt x="1846" y="2077"/>
                </a:lnTo>
                <a:lnTo>
                  <a:pt x="1856" y="2064"/>
                </a:lnTo>
                <a:lnTo>
                  <a:pt x="1862" y="2050"/>
                </a:lnTo>
                <a:lnTo>
                  <a:pt x="1864" y="2035"/>
                </a:lnTo>
                <a:lnTo>
                  <a:pt x="1862" y="2020"/>
                </a:lnTo>
                <a:lnTo>
                  <a:pt x="1855" y="2005"/>
                </a:lnTo>
                <a:lnTo>
                  <a:pt x="1841" y="1981"/>
                </a:lnTo>
                <a:lnTo>
                  <a:pt x="1831" y="1968"/>
                </a:lnTo>
                <a:lnTo>
                  <a:pt x="1819" y="1960"/>
                </a:lnTo>
                <a:lnTo>
                  <a:pt x="1805" y="1954"/>
                </a:lnTo>
                <a:lnTo>
                  <a:pt x="1789" y="1952"/>
                </a:lnTo>
                <a:close/>
                <a:moveTo>
                  <a:pt x="2541" y="1914"/>
                </a:moveTo>
                <a:lnTo>
                  <a:pt x="2526" y="1916"/>
                </a:lnTo>
                <a:lnTo>
                  <a:pt x="2510" y="1922"/>
                </a:lnTo>
                <a:lnTo>
                  <a:pt x="2498" y="1932"/>
                </a:lnTo>
                <a:lnTo>
                  <a:pt x="2489" y="1944"/>
                </a:lnTo>
                <a:lnTo>
                  <a:pt x="2483" y="1958"/>
                </a:lnTo>
                <a:lnTo>
                  <a:pt x="2481" y="1974"/>
                </a:lnTo>
                <a:lnTo>
                  <a:pt x="2483" y="1989"/>
                </a:lnTo>
                <a:lnTo>
                  <a:pt x="2490" y="2004"/>
                </a:lnTo>
                <a:lnTo>
                  <a:pt x="2504" y="2028"/>
                </a:lnTo>
                <a:lnTo>
                  <a:pt x="2514" y="2040"/>
                </a:lnTo>
                <a:lnTo>
                  <a:pt x="2526" y="2050"/>
                </a:lnTo>
                <a:lnTo>
                  <a:pt x="2540" y="2056"/>
                </a:lnTo>
                <a:lnTo>
                  <a:pt x="2555" y="2058"/>
                </a:lnTo>
                <a:lnTo>
                  <a:pt x="2570" y="2056"/>
                </a:lnTo>
                <a:lnTo>
                  <a:pt x="2585" y="2049"/>
                </a:lnTo>
                <a:lnTo>
                  <a:pt x="2598" y="2039"/>
                </a:lnTo>
                <a:lnTo>
                  <a:pt x="2607" y="2027"/>
                </a:lnTo>
                <a:lnTo>
                  <a:pt x="2612" y="2013"/>
                </a:lnTo>
                <a:lnTo>
                  <a:pt x="2614" y="1998"/>
                </a:lnTo>
                <a:lnTo>
                  <a:pt x="2612" y="1982"/>
                </a:lnTo>
                <a:lnTo>
                  <a:pt x="2606" y="1967"/>
                </a:lnTo>
                <a:lnTo>
                  <a:pt x="2593" y="1943"/>
                </a:lnTo>
                <a:lnTo>
                  <a:pt x="2583" y="1931"/>
                </a:lnTo>
                <a:lnTo>
                  <a:pt x="2570" y="1921"/>
                </a:lnTo>
                <a:lnTo>
                  <a:pt x="2556" y="1916"/>
                </a:lnTo>
                <a:lnTo>
                  <a:pt x="2541" y="1914"/>
                </a:lnTo>
                <a:close/>
                <a:moveTo>
                  <a:pt x="470" y="1825"/>
                </a:moveTo>
                <a:lnTo>
                  <a:pt x="455" y="1829"/>
                </a:lnTo>
                <a:lnTo>
                  <a:pt x="442" y="1836"/>
                </a:lnTo>
                <a:lnTo>
                  <a:pt x="430" y="1848"/>
                </a:lnTo>
                <a:lnTo>
                  <a:pt x="379" y="1915"/>
                </a:lnTo>
                <a:lnTo>
                  <a:pt x="370" y="1929"/>
                </a:lnTo>
                <a:lnTo>
                  <a:pt x="367" y="1944"/>
                </a:lnTo>
                <a:lnTo>
                  <a:pt x="367" y="1960"/>
                </a:lnTo>
                <a:lnTo>
                  <a:pt x="370" y="1975"/>
                </a:lnTo>
                <a:lnTo>
                  <a:pt x="378" y="1988"/>
                </a:lnTo>
                <a:lnTo>
                  <a:pt x="389" y="2000"/>
                </a:lnTo>
                <a:lnTo>
                  <a:pt x="400" y="2006"/>
                </a:lnTo>
                <a:lnTo>
                  <a:pt x="413" y="2011"/>
                </a:lnTo>
                <a:lnTo>
                  <a:pt x="425" y="2012"/>
                </a:lnTo>
                <a:lnTo>
                  <a:pt x="439" y="2011"/>
                </a:lnTo>
                <a:lnTo>
                  <a:pt x="451" y="2006"/>
                </a:lnTo>
                <a:lnTo>
                  <a:pt x="463" y="1999"/>
                </a:lnTo>
                <a:lnTo>
                  <a:pt x="473" y="1989"/>
                </a:lnTo>
                <a:lnTo>
                  <a:pt x="524" y="1921"/>
                </a:lnTo>
                <a:lnTo>
                  <a:pt x="533" y="1907"/>
                </a:lnTo>
                <a:lnTo>
                  <a:pt x="537" y="1892"/>
                </a:lnTo>
                <a:lnTo>
                  <a:pt x="537" y="1877"/>
                </a:lnTo>
                <a:lnTo>
                  <a:pt x="533" y="1862"/>
                </a:lnTo>
                <a:lnTo>
                  <a:pt x="525" y="1848"/>
                </a:lnTo>
                <a:lnTo>
                  <a:pt x="514" y="1837"/>
                </a:lnTo>
                <a:lnTo>
                  <a:pt x="500" y="1830"/>
                </a:lnTo>
                <a:lnTo>
                  <a:pt x="485" y="1825"/>
                </a:lnTo>
                <a:lnTo>
                  <a:pt x="470" y="1825"/>
                </a:lnTo>
                <a:close/>
                <a:moveTo>
                  <a:pt x="2967" y="1698"/>
                </a:moveTo>
                <a:lnTo>
                  <a:pt x="2951" y="1700"/>
                </a:lnTo>
                <a:lnTo>
                  <a:pt x="2937" y="1705"/>
                </a:lnTo>
                <a:lnTo>
                  <a:pt x="2925" y="1714"/>
                </a:lnTo>
                <a:lnTo>
                  <a:pt x="2915" y="1726"/>
                </a:lnTo>
                <a:lnTo>
                  <a:pt x="2908" y="1741"/>
                </a:lnTo>
                <a:lnTo>
                  <a:pt x="2906" y="1757"/>
                </a:lnTo>
                <a:lnTo>
                  <a:pt x="2908" y="1776"/>
                </a:lnTo>
                <a:lnTo>
                  <a:pt x="2917" y="1793"/>
                </a:lnTo>
                <a:lnTo>
                  <a:pt x="2930" y="1806"/>
                </a:lnTo>
                <a:lnTo>
                  <a:pt x="2946" y="1814"/>
                </a:lnTo>
                <a:lnTo>
                  <a:pt x="2965" y="1819"/>
                </a:lnTo>
                <a:lnTo>
                  <a:pt x="2992" y="1819"/>
                </a:lnTo>
                <a:lnTo>
                  <a:pt x="2993" y="1819"/>
                </a:lnTo>
                <a:lnTo>
                  <a:pt x="3012" y="1816"/>
                </a:lnTo>
                <a:lnTo>
                  <a:pt x="3028" y="1808"/>
                </a:lnTo>
                <a:lnTo>
                  <a:pt x="3041" y="1795"/>
                </a:lnTo>
                <a:lnTo>
                  <a:pt x="3050" y="1778"/>
                </a:lnTo>
                <a:lnTo>
                  <a:pt x="3053" y="1760"/>
                </a:lnTo>
                <a:lnTo>
                  <a:pt x="3051" y="1741"/>
                </a:lnTo>
                <a:lnTo>
                  <a:pt x="3042" y="1725"/>
                </a:lnTo>
                <a:lnTo>
                  <a:pt x="3030" y="1711"/>
                </a:lnTo>
                <a:lnTo>
                  <a:pt x="3014" y="1702"/>
                </a:lnTo>
                <a:lnTo>
                  <a:pt x="2994" y="1699"/>
                </a:lnTo>
                <a:lnTo>
                  <a:pt x="2967" y="1698"/>
                </a:lnTo>
                <a:close/>
                <a:moveTo>
                  <a:pt x="772" y="1507"/>
                </a:moveTo>
                <a:lnTo>
                  <a:pt x="757" y="1509"/>
                </a:lnTo>
                <a:lnTo>
                  <a:pt x="743" y="1514"/>
                </a:lnTo>
                <a:lnTo>
                  <a:pt x="730" y="1524"/>
                </a:lnTo>
                <a:lnTo>
                  <a:pt x="721" y="1536"/>
                </a:lnTo>
                <a:lnTo>
                  <a:pt x="715" y="1550"/>
                </a:lnTo>
                <a:lnTo>
                  <a:pt x="707" y="1578"/>
                </a:lnTo>
                <a:lnTo>
                  <a:pt x="705" y="1593"/>
                </a:lnTo>
                <a:lnTo>
                  <a:pt x="707" y="1608"/>
                </a:lnTo>
                <a:lnTo>
                  <a:pt x="713" y="1622"/>
                </a:lnTo>
                <a:lnTo>
                  <a:pt x="723" y="1636"/>
                </a:lnTo>
                <a:lnTo>
                  <a:pt x="734" y="1644"/>
                </a:lnTo>
                <a:lnTo>
                  <a:pt x="749" y="1651"/>
                </a:lnTo>
                <a:lnTo>
                  <a:pt x="757" y="1653"/>
                </a:lnTo>
                <a:lnTo>
                  <a:pt x="765" y="1653"/>
                </a:lnTo>
                <a:lnTo>
                  <a:pt x="780" y="1651"/>
                </a:lnTo>
                <a:lnTo>
                  <a:pt x="794" y="1645"/>
                </a:lnTo>
                <a:lnTo>
                  <a:pt x="807" y="1637"/>
                </a:lnTo>
                <a:lnTo>
                  <a:pt x="816" y="1624"/>
                </a:lnTo>
                <a:lnTo>
                  <a:pt x="822" y="1609"/>
                </a:lnTo>
                <a:lnTo>
                  <a:pt x="830" y="1582"/>
                </a:lnTo>
                <a:lnTo>
                  <a:pt x="832" y="1567"/>
                </a:lnTo>
                <a:lnTo>
                  <a:pt x="830" y="1552"/>
                </a:lnTo>
                <a:lnTo>
                  <a:pt x="824" y="1537"/>
                </a:lnTo>
                <a:lnTo>
                  <a:pt x="815" y="1525"/>
                </a:lnTo>
                <a:lnTo>
                  <a:pt x="803" y="1516"/>
                </a:lnTo>
                <a:lnTo>
                  <a:pt x="788" y="1509"/>
                </a:lnTo>
                <a:lnTo>
                  <a:pt x="772" y="1507"/>
                </a:lnTo>
                <a:close/>
                <a:moveTo>
                  <a:pt x="2571" y="1271"/>
                </a:moveTo>
                <a:lnTo>
                  <a:pt x="2556" y="1273"/>
                </a:lnTo>
                <a:lnTo>
                  <a:pt x="2542" y="1281"/>
                </a:lnTo>
                <a:lnTo>
                  <a:pt x="2519" y="1295"/>
                </a:lnTo>
                <a:lnTo>
                  <a:pt x="2506" y="1305"/>
                </a:lnTo>
                <a:lnTo>
                  <a:pt x="2497" y="1318"/>
                </a:lnTo>
                <a:lnTo>
                  <a:pt x="2492" y="1332"/>
                </a:lnTo>
                <a:lnTo>
                  <a:pt x="2491" y="1348"/>
                </a:lnTo>
                <a:lnTo>
                  <a:pt x="2493" y="1363"/>
                </a:lnTo>
                <a:lnTo>
                  <a:pt x="2501" y="1378"/>
                </a:lnTo>
                <a:lnTo>
                  <a:pt x="2510" y="1390"/>
                </a:lnTo>
                <a:lnTo>
                  <a:pt x="2522" y="1399"/>
                </a:lnTo>
                <a:lnTo>
                  <a:pt x="2535" y="1404"/>
                </a:lnTo>
                <a:lnTo>
                  <a:pt x="2550" y="1405"/>
                </a:lnTo>
                <a:lnTo>
                  <a:pt x="2567" y="1403"/>
                </a:lnTo>
                <a:lnTo>
                  <a:pt x="2582" y="1397"/>
                </a:lnTo>
                <a:lnTo>
                  <a:pt x="2606" y="1382"/>
                </a:lnTo>
                <a:lnTo>
                  <a:pt x="2618" y="1372"/>
                </a:lnTo>
                <a:lnTo>
                  <a:pt x="2626" y="1358"/>
                </a:lnTo>
                <a:lnTo>
                  <a:pt x="2632" y="1344"/>
                </a:lnTo>
                <a:lnTo>
                  <a:pt x="2633" y="1329"/>
                </a:lnTo>
                <a:lnTo>
                  <a:pt x="2631" y="1314"/>
                </a:lnTo>
                <a:lnTo>
                  <a:pt x="2624" y="1300"/>
                </a:lnTo>
                <a:lnTo>
                  <a:pt x="2613" y="1286"/>
                </a:lnTo>
                <a:lnTo>
                  <a:pt x="2601" y="1278"/>
                </a:lnTo>
                <a:lnTo>
                  <a:pt x="2586" y="1272"/>
                </a:lnTo>
                <a:lnTo>
                  <a:pt x="2571" y="1271"/>
                </a:lnTo>
                <a:close/>
                <a:moveTo>
                  <a:pt x="332" y="1217"/>
                </a:moveTo>
                <a:lnTo>
                  <a:pt x="317" y="1217"/>
                </a:lnTo>
                <a:lnTo>
                  <a:pt x="302" y="1220"/>
                </a:lnTo>
                <a:lnTo>
                  <a:pt x="289" y="1228"/>
                </a:lnTo>
                <a:lnTo>
                  <a:pt x="277" y="1240"/>
                </a:lnTo>
                <a:lnTo>
                  <a:pt x="226" y="1306"/>
                </a:lnTo>
                <a:lnTo>
                  <a:pt x="217" y="1320"/>
                </a:lnTo>
                <a:lnTo>
                  <a:pt x="214" y="1336"/>
                </a:lnTo>
                <a:lnTo>
                  <a:pt x="214" y="1351"/>
                </a:lnTo>
                <a:lnTo>
                  <a:pt x="217" y="1365"/>
                </a:lnTo>
                <a:lnTo>
                  <a:pt x="225" y="1379"/>
                </a:lnTo>
                <a:lnTo>
                  <a:pt x="236" y="1390"/>
                </a:lnTo>
                <a:lnTo>
                  <a:pt x="247" y="1398"/>
                </a:lnTo>
                <a:lnTo>
                  <a:pt x="259" y="1402"/>
                </a:lnTo>
                <a:lnTo>
                  <a:pt x="272" y="1403"/>
                </a:lnTo>
                <a:lnTo>
                  <a:pt x="285" y="1401"/>
                </a:lnTo>
                <a:lnTo>
                  <a:pt x="298" y="1397"/>
                </a:lnTo>
                <a:lnTo>
                  <a:pt x="310" y="1390"/>
                </a:lnTo>
                <a:lnTo>
                  <a:pt x="320" y="1380"/>
                </a:lnTo>
                <a:lnTo>
                  <a:pt x="371" y="1313"/>
                </a:lnTo>
                <a:lnTo>
                  <a:pt x="380" y="1298"/>
                </a:lnTo>
                <a:lnTo>
                  <a:pt x="383" y="1283"/>
                </a:lnTo>
                <a:lnTo>
                  <a:pt x="383" y="1268"/>
                </a:lnTo>
                <a:lnTo>
                  <a:pt x="380" y="1254"/>
                </a:lnTo>
                <a:lnTo>
                  <a:pt x="372" y="1240"/>
                </a:lnTo>
                <a:lnTo>
                  <a:pt x="360" y="1229"/>
                </a:lnTo>
                <a:lnTo>
                  <a:pt x="347" y="1220"/>
                </a:lnTo>
                <a:lnTo>
                  <a:pt x="332" y="1217"/>
                </a:lnTo>
                <a:close/>
                <a:moveTo>
                  <a:pt x="3222" y="1161"/>
                </a:moveTo>
                <a:lnTo>
                  <a:pt x="3207" y="1165"/>
                </a:lnTo>
                <a:lnTo>
                  <a:pt x="3193" y="1173"/>
                </a:lnTo>
                <a:lnTo>
                  <a:pt x="3181" y="1184"/>
                </a:lnTo>
                <a:lnTo>
                  <a:pt x="3173" y="1197"/>
                </a:lnTo>
                <a:lnTo>
                  <a:pt x="3169" y="1212"/>
                </a:lnTo>
                <a:lnTo>
                  <a:pt x="3168" y="1228"/>
                </a:lnTo>
                <a:lnTo>
                  <a:pt x="3172" y="1243"/>
                </a:lnTo>
                <a:lnTo>
                  <a:pt x="3180" y="1256"/>
                </a:lnTo>
                <a:lnTo>
                  <a:pt x="3196" y="1279"/>
                </a:lnTo>
                <a:lnTo>
                  <a:pt x="3206" y="1290"/>
                </a:lnTo>
                <a:lnTo>
                  <a:pt x="3218" y="1297"/>
                </a:lnTo>
                <a:lnTo>
                  <a:pt x="3231" y="1302"/>
                </a:lnTo>
                <a:lnTo>
                  <a:pt x="3244" y="1303"/>
                </a:lnTo>
                <a:lnTo>
                  <a:pt x="3262" y="1301"/>
                </a:lnTo>
                <a:lnTo>
                  <a:pt x="3279" y="1292"/>
                </a:lnTo>
                <a:lnTo>
                  <a:pt x="3290" y="1281"/>
                </a:lnTo>
                <a:lnTo>
                  <a:pt x="3298" y="1267"/>
                </a:lnTo>
                <a:lnTo>
                  <a:pt x="3302" y="1253"/>
                </a:lnTo>
                <a:lnTo>
                  <a:pt x="3303" y="1237"/>
                </a:lnTo>
                <a:lnTo>
                  <a:pt x="3299" y="1222"/>
                </a:lnTo>
                <a:lnTo>
                  <a:pt x="3291" y="1208"/>
                </a:lnTo>
                <a:lnTo>
                  <a:pt x="3276" y="1186"/>
                </a:lnTo>
                <a:lnTo>
                  <a:pt x="3264" y="1174"/>
                </a:lnTo>
                <a:lnTo>
                  <a:pt x="3251" y="1166"/>
                </a:lnTo>
                <a:lnTo>
                  <a:pt x="3237" y="1162"/>
                </a:lnTo>
                <a:lnTo>
                  <a:pt x="3222" y="1161"/>
                </a:lnTo>
                <a:close/>
                <a:moveTo>
                  <a:pt x="1134" y="1112"/>
                </a:moveTo>
                <a:lnTo>
                  <a:pt x="1118" y="1114"/>
                </a:lnTo>
                <a:lnTo>
                  <a:pt x="1103" y="1121"/>
                </a:lnTo>
                <a:lnTo>
                  <a:pt x="1090" y="1130"/>
                </a:lnTo>
                <a:lnTo>
                  <a:pt x="1082" y="1142"/>
                </a:lnTo>
                <a:lnTo>
                  <a:pt x="1076" y="1157"/>
                </a:lnTo>
                <a:lnTo>
                  <a:pt x="1074" y="1172"/>
                </a:lnTo>
                <a:lnTo>
                  <a:pt x="1076" y="1188"/>
                </a:lnTo>
                <a:lnTo>
                  <a:pt x="1083" y="1202"/>
                </a:lnTo>
                <a:lnTo>
                  <a:pt x="1097" y="1226"/>
                </a:lnTo>
                <a:lnTo>
                  <a:pt x="1107" y="1238"/>
                </a:lnTo>
                <a:lnTo>
                  <a:pt x="1118" y="1248"/>
                </a:lnTo>
                <a:lnTo>
                  <a:pt x="1133" y="1254"/>
                </a:lnTo>
                <a:lnTo>
                  <a:pt x="1148" y="1256"/>
                </a:lnTo>
                <a:lnTo>
                  <a:pt x="1163" y="1254"/>
                </a:lnTo>
                <a:lnTo>
                  <a:pt x="1178" y="1247"/>
                </a:lnTo>
                <a:lnTo>
                  <a:pt x="1191" y="1237"/>
                </a:lnTo>
                <a:lnTo>
                  <a:pt x="1200" y="1224"/>
                </a:lnTo>
                <a:lnTo>
                  <a:pt x="1205" y="1210"/>
                </a:lnTo>
                <a:lnTo>
                  <a:pt x="1207" y="1195"/>
                </a:lnTo>
                <a:lnTo>
                  <a:pt x="1205" y="1180"/>
                </a:lnTo>
                <a:lnTo>
                  <a:pt x="1199" y="1165"/>
                </a:lnTo>
                <a:lnTo>
                  <a:pt x="1186" y="1141"/>
                </a:lnTo>
                <a:lnTo>
                  <a:pt x="1175" y="1128"/>
                </a:lnTo>
                <a:lnTo>
                  <a:pt x="1163" y="1120"/>
                </a:lnTo>
                <a:lnTo>
                  <a:pt x="1149" y="1114"/>
                </a:lnTo>
                <a:lnTo>
                  <a:pt x="1134" y="1112"/>
                </a:lnTo>
                <a:close/>
                <a:moveTo>
                  <a:pt x="1790" y="896"/>
                </a:moveTo>
                <a:lnTo>
                  <a:pt x="957" y="1735"/>
                </a:lnTo>
                <a:lnTo>
                  <a:pt x="977" y="1747"/>
                </a:lnTo>
                <a:lnTo>
                  <a:pt x="1000" y="1758"/>
                </a:lnTo>
                <a:lnTo>
                  <a:pt x="1023" y="1770"/>
                </a:lnTo>
                <a:lnTo>
                  <a:pt x="1049" y="1781"/>
                </a:lnTo>
                <a:lnTo>
                  <a:pt x="1077" y="1792"/>
                </a:lnTo>
                <a:lnTo>
                  <a:pt x="1108" y="1800"/>
                </a:lnTo>
                <a:lnTo>
                  <a:pt x="1141" y="1809"/>
                </a:lnTo>
                <a:lnTo>
                  <a:pt x="1178" y="1817"/>
                </a:lnTo>
                <a:lnTo>
                  <a:pt x="1219" y="1823"/>
                </a:lnTo>
                <a:lnTo>
                  <a:pt x="1266" y="1828"/>
                </a:lnTo>
                <a:lnTo>
                  <a:pt x="1316" y="1831"/>
                </a:lnTo>
                <a:lnTo>
                  <a:pt x="1372" y="1832"/>
                </a:lnTo>
                <a:lnTo>
                  <a:pt x="2148" y="1832"/>
                </a:lnTo>
                <a:lnTo>
                  <a:pt x="2208" y="1831"/>
                </a:lnTo>
                <a:lnTo>
                  <a:pt x="2263" y="1826"/>
                </a:lnTo>
                <a:lnTo>
                  <a:pt x="2313" y="1820"/>
                </a:lnTo>
                <a:lnTo>
                  <a:pt x="2360" y="1811"/>
                </a:lnTo>
                <a:lnTo>
                  <a:pt x="2403" y="1801"/>
                </a:lnTo>
                <a:lnTo>
                  <a:pt x="2442" y="1789"/>
                </a:lnTo>
                <a:lnTo>
                  <a:pt x="2479" y="1775"/>
                </a:lnTo>
                <a:lnTo>
                  <a:pt x="2514" y="1761"/>
                </a:lnTo>
                <a:lnTo>
                  <a:pt x="2545" y="1746"/>
                </a:lnTo>
                <a:lnTo>
                  <a:pt x="2575" y="1730"/>
                </a:lnTo>
                <a:lnTo>
                  <a:pt x="2605" y="1714"/>
                </a:lnTo>
                <a:lnTo>
                  <a:pt x="1790" y="896"/>
                </a:lnTo>
                <a:close/>
                <a:moveTo>
                  <a:pt x="2156" y="872"/>
                </a:moveTo>
                <a:lnTo>
                  <a:pt x="2140" y="874"/>
                </a:lnTo>
                <a:lnTo>
                  <a:pt x="2125" y="880"/>
                </a:lnTo>
                <a:lnTo>
                  <a:pt x="2113" y="889"/>
                </a:lnTo>
                <a:lnTo>
                  <a:pt x="2104" y="901"/>
                </a:lnTo>
                <a:lnTo>
                  <a:pt x="2098" y="916"/>
                </a:lnTo>
                <a:lnTo>
                  <a:pt x="2091" y="943"/>
                </a:lnTo>
                <a:lnTo>
                  <a:pt x="2088" y="958"/>
                </a:lnTo>
                <a:lnTo>
                  <a:pt x="2091" y="973"/>
                </a:lnTo>
                <a:lnTo>
                  <a:pt x="2096" y="988"/>
                </a:lnTo>
                <a:lnTo>
                  <a:pt x="2106" y="1001"/>
                </a:lnTo>
                <a:lnTo>
                  <a:pt x="2118" y="1009"/>
                </a:lnTo>
                <a:lnTo>
                  <a:pt x="2132" y="1016"/>
                </a:lnTo>
                <a:lnTo>
                  <a:pt x="2140" y="1018"/>
                </a:lnTo>
                <a:lnTo>
                  <a:pt x="2148" y="1018"/>
                </a:lnTo>
                <a:lnTo>
                  <a:pt x="2163" y="1016"/>
                </a:lnTo>
                <a:lnTo>
                  <a:pt x="2177" y="1010"/>
                </a:lnTo>
                <a:lnTo>
                  <a:pt x="2189" y="1002"/>
                </a:lnTo>
                <a:lnTo>
                  <a:pt x="2199" y="989"/>
                </a:lnTo>
                <a:lnTo>
                  <a:pt x="2205" y="974"/>
                </a:lnTo>
                <a:lnTo>
                  <a:pt x="2213" y="947"/>
                </a:lnTo>
                <a:lnTo>
                  <a:pt x="2215" y="932"/>
                </a:lnTo>
                <a:lnTo>
                  <a:pt x="2213" y="917"/>
                </a:lnTo>
                <a:lnTo>
                  <a:pt x="2207" y="902"/>
                </a:lnTo>
                <a:lnTo>
                  <a:pt x="2198" y="890"/>
                </a:lnTo>
                <a:lnTo>
                  <a:pt x="2186" y="881"/>
                </a:lnTo>
                <a:lnTo>
                  <a:pt x="2171" y="874"/>
                </a:lnTo>
                <a:lnTo>
                  <a:pt x="2156" y="872"/>
                </a:lnTo>
                <a:close/>
                <a:moveTo>
                  <a:pt x="1432" y="845"/>
                </a:moveTo>
                <a:lnTo>
                  <a:pt x="1417" y="847"/>
                </a:lnTo>
                <a:lnTo>
                  <a:pt x="1403" y="853"/>
                </a:lnTo>
                <a:lnTo>
                  <a:pt x="1390" y="862"/>
                </a:lnTo>
                <a:lnTo>
                  <a:pt x="1381" y="874"/>
                </a:lnTo>
                <a:lnTo>
                  <a:pt x="1375" y="889"/>
                </a:lnTo>
                <a:lnTo>
                  <a:pt x="1367" y="916"/>
                </a:lnTo>
                <a:lnTo>
                  <a:pt x="1365" y="932"/>
                </a:lnTo>
                <a:lnTo>
                  <a:pt x="1367" y="947"/>
                </a:lnTo>
                <a:lnTo>
                  <a:pt x="1372" y="961"/>
                </a:lnTo>
                <a:lnTo>
                  <a:pt x="1382" y="973"/>
                </a:lnTo>
                <a:lnTo>
                  <a:pt x="1394" y="983"/>
                </a:lnTo>
                <a:lnTo>
                  <a:pt x="1409" y="990"/>
                </a:lnTo>
                <a:lnTo>
                  <a:pt x="1417" y="991"/>
                </a:lnTo>
                <a:lnTo>
                  <a:pt x="1424" y="992"/>
                </a:lnTo>
                <a:lnTo>
                  <a:pt x="1440" y="990"/>
                </a:lnTo>
                <a:lnTo>
                  <a:pt x="1454" y="984"/>
                </a:lnTo>
                <a:lnTo>
                  <a:pt x="1467" y="974"/>
                </a:lnTo>
                <a:lnTo>
                  <a:pt x="1476" y="962"/>
                </a:lnTo>
                <a:lnTo>
                  <a:pt x="1482" y="947"/>
                </a:lnTo>
                <a:lnTo>
                  <a:pt x="1489" y="921"/>
                </a:lnTo>
                <a:lnTo>
                  <a:pt x="1492" y="906"/>
                </a:lnTo>
                <a:lnTo>
                  <a:pt x="1489" y="889"/>
                </a:lnTo>
                <a:lnTo>
                  <a:pt x="1484" y="875"/>
                </a:lnTo>
                <a:lnTo>
                  <a:pt x="1474" y="863"/>
                </a:lnTo>
                <a:lnTo>
                  <a:pt x="1462" y="853"/>
                </a:lnTo>
                <a:lnTo>
                  <a:pt x="1447" y="848"/>
                </a:lnTo>
                <a:lnTo>
                  <a:pt x="1432" y="845"/>
                </a:lnTo>
                <a:close/>
                <a:moveTo>
                  <a:pt x="239" y="752"/>
                </a:moveTo>
                <a:lnTo>
                  <a:pt x="220" y="755"/>
                </a:lnTo>
                <a:lnTo>
                  <a:pt x="203" y="764"/>
                </a:lnTo>
                <a:lnTo>
                  <a:pt x="191" y="776"/>
                </a:lnTo>
                <a:lnTo>
                  <a:pt x="182" y="793"/>
                </a:lnTo>
                <a:lnTo>
                  <a:pt x="179" y="812"/>
                </a:lnTo>
                <a:lnTo>
                  <a:pt x="179" y="897"/>
                </a:lnTo>
                <a:lnTo>
                  <a:pt x="182" y="916"/>
                </a:lnTo>
                <a:lnTo>
                  <a:pt x="191" y="932"/>
                </a:lnTo>
                <a:lnTo>
                  <a:pt x="203" y="945"/>
                </a:lnTo>
                <a:lnTo>
                  <a:pt x="220" y="954"/>
                </a:lnTo>
                <a:lnTo>
                  <a:pt x="239" y="957"/>
                </a:lnTo>
                <a:lnTo>
                  <a:pt x="257" y="954"/>
                </a:lnTo>
                <a:lnTo>
                  <a:pt x="273" y="945"/>
                </a:lnTo>
                <a:lnTo>
                  <a:pt x="286" y="932"/>
                </a:lnTo>
                <a:lnTo>
                  <a:pt x="295" y="916"/>
                </a:lnTo>
                <a:lnTo>
                  <a:pt x="298" y="897"/>
                </a:lnTo>
                <a:lnTo>
                  <a:pt x="298" y="812"/>
                </a:lnTo>
                <a:lnTo>
                  <a:pt x="295" y="793"/>
                </a:lnTo>
                <a:lnTo>
                  <a:pt x="286" y="776"/>
                </a:lnTo>
                <a:lnTo>
                  <a:pt x="273" y="764"/>
                </a:lnTo>
                <a:lnTo>
                  <a:pt x="257" y="755"/>
                </a:lnTo>
                <a:lnTo>
                  <a:pt x="239" y="752"/>
                </a:lnTo>
                <a:close/>
                <a:moveTo>
                  <a:pt x="3215" y="730"/>
                </a:moveTo>
                <a:lnTo>
                  <a:pt x="3201" y="733"/>
                </a:lnTo>
                <a:lnTo>
                  <a:pt x="3187" y="741"/>
                </a:lnTo>
                <a:lnTo>
                  <a:pt x="3175" y="752"/>
                </a:lnTo>
                <a:lnTo>
                  <a:pt x="3168" y="765"/>
                </a:lnTo>
                <a:lnTo>
                  <a:pt x="3163" y="780"/>
                </a:lnTo>
                <a:lnTo>
                  <a:pt x="3162" y="796"/>
                </a:lnTo>
                <a:lnTo>
                  <a:pt x="3167" y="811"/>
                </a:lnTo>
                <a:lnTo>
                  <a:pt x="3174" y="825"/>
                </a:lnTo>
                <a:lnTo>
                  <a:pt x="3189" y="847"/>
                </a:lnTo>
                <a:lnTo>
                  <a:pt x="3200" y="858"/>
                </a:lnTo>
                <a:lnTo>
                  <a:pt x="3211" y="865"/>
                </a:lnTo>
                <a:lnTo>
                  <a:pt x="3224" y="870"/>
                </a:lnTo>
                <a:lnTo>
                  <a:pt x="3238" y="872"/>
                </a:lnTo>
                <a:lnTo>
                  <a:pt x="3257" y="869"/>
                </a:lnTo>
                <a:lnTo>
                  <a:pt x="3273" y="860"/>
                </a:lnTo>
                <a:lnTo>
                  <a:pt x="3285" y="849"/>
                </a:lnTo>
                <a:lnTo>
                  <a:pt x="3293" y="836"/>
                </a:lnTo>
                <a:lnTo>
                  <a:pt x="3297" y="821"/>
                </a:lnTo>
                <a:lnTo>
                  <a:pt x="3298" y="805"/>
                </a:lnTo>
                <a:lnTo>
                  <a:pt x="3294" y="790"/>
                </a:lnTo>
                <a:lnTo>
                  <a:pt x="3286" y="777"/>
                </a:lnTo>
                <a:lnTo>
                  <a:pt x="3271" y="754"/>
                </a:lnTo>
                <a:lnTo>
                  <a:pt x="3259" y="742"/>
                </a:lnTo>
                <a:lnTo>
                  <a:pt x="3246" y="734"/>
                </a:lnTo>
                <a:lnTo>
                  <a:pt x="3232" y="730"/>
                </a:lnTo>
                <a:lnTo>
                  <a:pt x="3215" y="730"/>
                </a:lnTo>
                <a:close/>
                <a:moveTo>
                  <a:pt x="1730" y="572"/>
                </a:moveTo>
                <a:lnTo>
                  <a:pt x="1715" y="574"/>
                </a:lnTo>
                <a:lnTo>
                  <a:pt x="1700" y="581"/>
                </a:lnTo>
                <a:lnTo>
                  <a:pt x="1687" y="590"/>
                </a:lnTo>
                <a:lnTo>
                  <a:pt x="1678" y="602"/>
                </a:lnTo>
                <a:lnTo>
                  <a:pt x="1673" y="617"/>
                </a:lnTo>
                <a:lnTo>
                  <a:pt x="1671" y="632"/>
                </a:lnTo>
                <a:lnTo>
                  <a:pt x="1673" y="647"/>
                </a:lnTo>
                <a:lnTo>
                  <a:pt x="1679" y="662"/>
                </a:lnTo>
                <a:lnTo>
                  <a:pt x="1693" y="686"/>
                </a:lnTo>
                <a:lnTo>
                  <a:pt x="1703" y="698"/>
                </a:lnTo>
                <a:lnTo>
                  <a:pt x="1715" y="708"/>
                </a:lnTo>
                <a:lnTo>
                  <a:pt x="1729" y="714"/>
                </a:lnTo>
                <a:lnTo>
                  <a:pt x="1744" y="716"/>
                </a:lnTo>
                <a:lnTo>
                  <a:pt x="1760" y="714"/>
                </a:lnTo>
                <a:lnTo>
                  <a:pt x="1775" y="707"/>
                </a:lnTo>
                <a:lnTo>
                  <a:pt x="1787" y="697"/>
                </a:lnTo>
                <a:lnTo>
                  <a:pt x="1797" y="684"/>
                </a:lnTo>
                <a:lnTo>
                  <a:pt x="1802" y="670"/>
                </a:lnTo>
                <a:lnTo>
                  <a:pt x="1804" y="655"/>
                </a:lnTo>
                <a:lnTo>
                  <a:pt x="1802" y="640"/>
                </a:lnTo>
                <a:lnTo>
                  <a:pt x="1795" y="625"/>
                </a:lnTo>
                <a:lnTo>
                  <a:pt x="1781" y="601"/>
                </a:lnTo>
                <a:lnTo>
                  <a:pt x="1772" y="588"/>
                </a:lnTo>
                <a:lnTo>
                  <a:pt x="1760" y="580"/>
                </a:lnTo>
                <a:lnTo>
                  <a:pt x="1746" y="574"/>
                </a:lnTo>
                <a:lnTo>
                  <a:pt x="1730" y="572"/>
                </a:lnTo>
                <a:close/>
                <a:moveTo>
                  <a:pt x="1096" y="452"/>
                </a:moveTo>
                <a:lnTo>
                  <a:pt x="1038" y="455"/>
                </a:lnTo>
                <a:lnTo>
                  <a:pt x="982" y="463"/>
                </a:lnTo>
                <a:lnTo>
                  <a:pt x="928" y="475"/>
                </a:lnTo>
                <a:lnTo>
                  <a:pt x="873" y="492"/>
                </a:lnTo>
                <a:lnTo>
                  <a:pt x="822" y="514"/>
                </a:lnTo>
                <a:lnTo>
                  <a:pt x="772" y="541"/>
                </a:lnTo>
                <a:lnTo>
                  <a:pt x="726" y="572"/>
                </a:lnTo>
                <a:lnTo>
                  <a:pt x="681" y="607"/>
                </a:lnTo>
                <a:lnTo>
                  <a:pt x="640" y="646"/>
                </a:lnTo>
                <a:lnTo>
                  <a:pt x="618" y="670"/>
                </a:lnTo>
                <a:lnTo>
                  <a:pt x="597" y="696"/>
                </a:lnTo>
                <a:lnTo>
                  <a:pt x="575" y="727"/>
                </a:lnTo>
                <a:lnTo>
                  <a:pt x="554" y="760"/>
                </a:lnTo>
                <a:lnTo>
                  <a:pt x="536" y="796"/>
                </a:lnTo>
                <a:lnTo>
                  <a:pt x="519" y="835"/>
                </a:lnTo>
                <a:lnTo>
                  <a:pt x="503" y="877"/>
                </a:lnTo>
                <a:lnTo>
                  <a:pt x="491" y="923"/>
                </a:lnTo>
                <a:lnTo>
                  <a:pt x="483" y="972"/>
                </a:lnTo>
                <a:lnTo>
                  <a:pt x="478" y="1025"/>
                </a:lnTo>
                <a:lnTo>
                  <a:pt x="477" y="1080"/>
                </a:lnTo>
                <a:lnTo>
                  <a:pt x="482" y="1136"/>
                </a:lnTo>
                <a:lnTo>
                  <a:pt x="490" y="1190"/>
                </a:lnTo>
                <a:lnTo>
                  <a:pt x="503" y="1245"/>
                </a:lnTo>
                <a:lnTo>
                  <a:pt x="521" y="1298"/>
                </a:lnTo>
                <a:lnTo>
                  <a:pt x="542" y="1350"/>
                </a:lnTo>
                <a:lnTo>
                  <a:pt x="567" y="1399"/>
                </a:lnTo>
                <a:lnTo>
                  <a:pt x="597" y="1447"/>
                </a:lnTo>
                <a:lnTo>
                  <a:pt x="1462" y="576"/>
                </a:lnTo>
                <a:lnTo>
                  <a:pt x="1415" y="544"/>
                </a:lnTo>
                <a:lnTo>
                  <a:pt x="1366" y="516"/>
                </a:lnTo>
                <a:lnTo>
                  <a:pt x="1315" y="493"/>
                </a:lnTo>
                <a:lnTo>
                  <a:pt x="1262" y="476"/>
                </a:lnTo>
                <a:lnTo>
                  <a:pt x="1207" y="463"/>
                </a:lnTo>
                <a:lnTo>
                  <a:pt x="1152" y="455"/>
                </a:lnTo>
                <a:lnTo>
                  <a:pt x="1096" y="452"/>
                </a:lnTo>
                <a:close/>
                <a:moveTo>
                  <a:pt x="2441" y="442"/>
                </a:moveTo>
                <a:lnTo>
                  <a:pt x="2409" y="443"/>
                </a:lnTo>
                <a:lnTo>
                  <a:pt x="2376" y="446"/>
                </a:lnTo>
                <a:lnTo>
                  <a:pt x="2341" y="453"/>
                </a:lnTo>
                <a:lnTo>
                  <a:pt x="2304" y="462"/>
                </a:lnTo>
                <a:lnTo>
                  <a:pt x="2266" y="475"/>
                </a:lnTo>
                <a:lnTo>
                  <a:pt x="2227" y="492"/>
                </a:lnTo>
                <a:lnTo>
                  <a:pt x="2188" y="514"/>
                </a:lnTo>
                <a:lnTo>
                  <a:pt x="2150" y="540"/>
                </a:lnTo>
                <a:lnTo>
                  <a:pt x="2111" y="573"/>
                </a:lnTo>
                <a:lnTo>
                  <a:pt x="2944" y="1411"/>
                </a:lnTo>
                <a:lnTo>
                  <a:pt x="2972" y="1358"/>
                </a:lnTo>
                <a:lnTo>
                  <a:pt x="2995" y="1305"/>
                </a:lnTo>
                <a:lnTo>
                  <a:pt x="3015" y="1249"/>
                </a:lnTo>
                <a:lnTo>
                  <a:pt x="3029" y="1193"/>
                </a:lnTo>
                <a:lnTo>
                  <a:pt x="3038" y="1136"/>
                </a:lnTo>
                <a:lnTo>
                  <a:pt x="3041" y="1108"/>
                </a:lnTo>
                <a:lnTo>
                  <a:pt x="3043" y="1079"/>
                </a:lnTo>
                <a:lnTo>
                  <a:pt x="3042" y="1017"/>
                </a:lnTo>
                <a:lnTo>
                  <a:pt x="3034" y="956"/>
                </a:lnTo>
                <a:lnTo>
                  <a:pt x="3022" y="897"/>
                </a:lnTo>
                <a:lnTo>
                  <a:pt x="3003" y="839"/>
                </a:lnTo>
                <a:lnTo>
                  <a:pt x="2979" y="785"/>
                </a:lnTo>
                <a:lnTo>
                  <a:pt x="2949" y="731"/>
                </a:lnTo>
                <a:lnTo>
                  <a:pt x="2914" y="681"/>
                </a:lnTo>
                <a:lnTo>
                  <a:pt x="2873" y="634"/>
                </a:lnTo>
                <a:lnTo>
                  <a:pt x="2833" y="596"/>
                </a:lnTo>
                <a:lnTo>
                  <a:pt x="2790" y="562"/>
                </a:lnTo>
                <a:lnTo>
                  <a:pt x="2745" y="532"/>
                </a:lnTo>
                <a:lnTo>
                  <a:pt x="2697" y="505"/>
                </a:lnTo>
                <a:lnTo>
                  <a:pt x="2647" y="484"/>
                </a:lnTo>
                <a:lnTo>
                  <a:pt x="2596" y="466"/>
                </a:lnTo>
                <a:lnTo>
                  <a:pt x="2545" y="453"/>
                </a:lnTo>
                <a:lnTo>
                  <a:pt x="2493" y="445"/>
                </a:lnTo>
                <a:lnTo>
                  <a:pt x="2441" y="442"/>
                </a:lnTo>
                <a:close/>
                <a:moveTo>
                  <a:pt x="2865" y="272"/>
                </a:moveTo>
                <a:lnTo>
                  <a:pt x="2847" y="274"/>
                </a:lnTo>
                <a:lnTo>
                  <a:pt x="2830" y="283"/>
                </a:lnTo>
                <a:lnTo>
                  <a:pt x="2816" y="295"/>
                </a:lnTo>
                <a:lnTo>
                  <a:pt x="2808" y="311"/>
                </a:lnTo>
                <a:lnTo>
                  <a:pt x="2804" y="331"/>
                </a:lnTo>
                <a:lnTo>
                  <a:pt x="2807" y="349"/>
                </a:lnTo>
                <a:lnTo>
                  <a:pt x="2815" y="366"/>
                </a:lnTo>
                <a:lnTo>
                  <a:pt x="2827" y="380"/>
                </a:lnTo>
                <a:lnTo>
                  <a:pt x="2843" y="389"/>
                </a:lnTo>
                <a:lnTo>
                  <a:pt x="2863" y="392"/>
                </a:lnTo>
                <a:lnTo>
                  <a:pt x="2890" y="393"/>
                </a:lnTo>
                <a:lnTo>
                  <a:pt x="2891" y="393"/>
                </a:lnTo>
                <a:lnTo>
                  <a:pt x="2910" y="390"/>
                </a:lnTo>
                <a:lnTo>
                  <a:pt x="2926" y="381"/>
                </a:lnTo>
                <a:lnTo>
                  <a:pt x="2939" y="369"/>
                </a:lnTo>
                <a:lnTo>
                  <a:pt x="2948" y="353"/>
                </a:lnTo>
                <a:lnTo>
                  <a:pt x="2951" y="334"/>
                </a:lnTo>
                <a:lnTo>
                  <a:pt x="2949" y="314"/>
                </a:lnTo>
                <a:lnTo>
                  <a:pt x="2940" y="298"/>
                </a:lnTo>
                <a:lnTo>
                  <a:pt x="2928" y="285"/>
                </a:lnTo>
                <a:lnTo>
                  <a:pt x="2912" y="276"/>
                </a:lnTo>
                <a:lnTo>
                  <a:pt x="2892" y="273"/>
                </a:lnTo>
                <a:lnTo>
                  <a:pt x="2865" y="272"/>
                </a:lnTo>
                <a:close/>
                <a:moveTo>
                  <a:pt x="716" y="248"/>
                </a:moveTo>
                <a:lnTo>
                  <a:pt x="701" y="250"/>
                </a:lnTo>
                <a:lnTo>
                  <a:pt x="687" y="256"/>
                </a:lnTo>
                <a:lnTo>
                  <a:pt x="675" y="265"/>
                </a:lnTo>
                <a:lnTo>
                  <a:pt x="665" y="277"/>
                </a:lnTo>
                <a:lnTo>
                  <a:pt x="651" y="301"/>
                </a:lnTo>
                <a:lnTo>
                  <a:pt x="644" y="317"/>
                </a:lnTo>
                <a:lnTo>
                  <a:pt x="642" y="332"/>
                </a:lnTo>
                <a:lnTo>
                  <a:pt x="644" y="347"/>
                </a:lnTo>
                <a:lnTo>
                  <a:pt x="650" y="361"/>
                </a:lnTo>
                <a:lnTo>
                  <a:pt x="660" y="373"/>
                </a:lnTo>
                <a:lnTo>
                  <a:pt x="672" y="383"/>
                </a:lnTo>
                <a:lnTo>
                  <a:pt x="687" y="390"/>
                </a:lnTo>
                <a:lnTo>
                  <a:pt x="702" y="392"/>
                </a:lnTo>
                <a:lnTo>
                  <a:pt x="717" y="390"/>
                </a:lnTo>
                <a:lnTo>
                  <a:pt x="731" y="384"/>
                </a:lnTo>
                <a:lnTo>
                  <a:pt x="744" y="374"/>
                </a:lnTo>
                <a:lnTo>
                  <a:pt x="754" y="362"/>
                </a:lnTo>
                <a:lnTo>
                  <a:pt x="767" y="338"/>
                </a:lnTo>
                <a:lnTo>
                  <a:pt x="773" y="323"/>
                </a:lnTo>
                <a:lnTo>
                  <a:pt x="776" y="308"/>
                </a:lnTo>
                <a:lnTo>
                  <a:pt x="773" y="293"/>
                </a:lnTo>
                <a:lnTo>
                  <a:pt x="768" y="278"/>
                </a:lnTo>
                <a:lnTo>
                  <a:pt x="758" y="266"/>
                </a:lnTo>
                <a:lnTo>
                  <a:pt x="746" y="257"/>
                </a:lnTo>
                <a:lnTo>
                  <a:pt x="731" y="250"/>
                </a:lnTo>
                <a:lnTo>
                  <a:pt x="716" y="248"/>
                </a:lnTo>
                <a:close/>
                <a:moveTo>
                  <a:pt x="1358" y="188"/>
                </a:moveTo>
                <a:lnTo>
                  <a:pt x="1343" y="190"/>
                </a:lnTo>
                <a:lnTo>
                  <a:pt x="1328" y="197"/>
                </a:lnTo>
                <a:lnTo>
                  <a:pt x="1316" y="206"/>
                </a:lnTo>
                <a:lnTo>
                  <a:pt x="1306" y="220"/>
                </a:lnTo>
                <a:lnTo>
                  <a:pt x="1301" y="234"/>
                </a:lnTo>
                <a:lnTo>
                  <a:pt x="1299" y="249"/>
                </a:lnTo>
                <a:lnTo>
                  <a:pt x="1301" y="264"/>
                </a:lnTo>
                <a:lnTo>
                  <a:pt x="1307" y="278"/>
                </a:lnTo>
                <a:lnTo>
                  <a:pt x="1321" y="302"/>
                </a:lnTo>
                <a:lnTo>
                  <a:pt x="1331" y="316"/>
                </a:lnTo>
                <a:lnTo>
                  <a:pt x="1343" y="324"/>
                </a:lnTo>
                <a:lnTo>
                  <a:pt x="1357" y="330"/>
                </a:lnTo>
                <a:lnTo>
                  <a:pt x="1372" y="332"/>
                </a:lnTo>
                <a:lnTo>
                  <a:pt x="1388" y="330"/>
                </a:lnTo>
                <a:lnTo>
                  <a:pt x="1403" y="323"/>
                </a:lnTo>
                <a:lnTo>
                  <a:pt x="1416" y="313"/>
                </a:lnTo>
                <a:lnTo>
                  <a:pt x="1424" y="301"/>
                </a:lnTo>
                <a:lnTo>
                  <a:pt x="1430" y="287"/>
                </a:lnTo>
                <a:lnTo>
                  <a:pt x="1432" y="272"/>
                </a:lnTo>
                <a:lnTo>
                  <a:pt x="1430" y="256"/>
                </a:lnTo>
                <a:lnTo>
                  <a:pt x="1423" y="241"/>
                </a:lnTo>
                <a:lnTo>
                  <a:pt x="1410" y="217"/>
                </a:lnTo>
                <a:lnTo>
                  <a:pt x="1399" y="205"/>
                </a:lnTo>
                <a:lnTo>
                  <a:pt x="1388" y="196"/>
                </a:lnTo>
                <a:lnTo>
                  <a:pt x="1373" y="190"/>
                </a:lnTo>
                <a:lnTo>
                  <a:pt x="1358" y="188"/>
                </a:lnTo>
                <a:close/>
                <a:moveTo>
                  <a:pt x="2265" y="152"/>
                </a:moveTo>
                <a:lnTo>
                  <a:pt x="2250" y="154"/>
                </a:lnTo>
                <a:lnTo>
                  <a:pt x="2236" y="161"/>
                </a:lnTo>
                <a:lnTo>
                  <a:pt x="2224" y="170"/>
                </a:lnTo>
                <a:lnTo>
                  <a:pt x="2215" y="184"/>
                </a:lnTo>
                <a:lnTo>
                  <a:pt x="2209" y="198"/>
                </a:lnTo>
                <a:lnTo>
                  <a:pt x="2203" y="225"/>
                </a:lnTo>
                <a:lnTo>
                  <a:pt x="2201" y="241"/>
                </a:lnTo>
                <a:lnTo>
                  <a:pt x="2204" y="257"/>
                </a:lnTo>
                <a:lnTo>
                  <a:pt x="2211" y="271"/>
                </a:lnTo>
                <a:lnTo>
                  <a:pt x="2221" y="283"/>
                </a:lnTo>
                <a:lnTo>
                  <a:pt x="2233" y="292"/>
                </a:lnTo>
                <a:lnTo>
                  <a:pt x="2248" y="297"/>
                </a:lnTo>
                <a:lnTo>
                  <a:pt x="2254" y="298"/>
                </a:lnTo>
                <a:lnTo>
                  <a:pt x="2261" y="299"/>
                </a:lnTo>
                <a:lnTo>
                  <a:pt x="2277" y="297"/>
                </a:lnTo>
                <a:lnTo>
                  <a:pt x="2291" y="290"/>
                </a:lnTo>
                <a:lnTo>
                  <a:pt x="2304" y="281"/>
                </a:lnTo>
                <a:lnTo>
                  <a:pt x="2314" y="268"/>
                </a:lnTo>
                <a:lnTo>
                  <a:pt x="2319" y="252"/>
                </a:lnTo>
                <a:lnTo>
                  <a:pt x="2326" y="225"/>
                </a:lnTo>
                <a:lnTo>
                  <a:pt x="2327" y="209"/>
                </a:lnTo>
                <a:lnTo>
                  <a:pt x="2324" y="193"/>
                </a:lnTo>
                <a:lnTo>
                  <a:pt x="2318" y="180"/>
                </a:lnTo>
                <a:lnTo>
                  <a:pt x="2309" y="168"/>
                </a:lnTo>
                <a:lnTo>
                  <a:pt x="2296" y="160"/>
                </a:lnTo>
                <a:lnTo>
                  <a:pt x="2280" y="153"/>
                </a:lnTo>
                <a:lnTo>
                  <a:pt x="2265" y="152"/>
                </a:lnTo>
                <a:close/>
                <a:moveTo>
                  <a:pt x="2351" y="0"/>
                </a:moveTo>
                <a:lnTo>
                  <a:pt x="2412" y="1"/>
                </a:lnTo>
                <a:lnTo>
                  <a:pt x="2469" y="6"/>
                </a:lnTo>
                <a:lnTo>
                  <a:pt x="2523" y="12"/>
                </a:lnTo>
                <a:lnTo>
                  <a:pt x="2573" y="19"/>
                </a:lnTo>
                <a:lnTo>
                  <a:pt x="2617" y="25"/>
                </a:lnTo>
                <a:lnTo>
                  <a:pt x="2641" y="30"/>
                </a:lnTo>
                <a:lnTo>
                  <a:pt x="2662" y="32"/>
                </a:lnTo>
                <a:lnTo>
                  <a:pt x="2731" y="45"/>
                </a:lnTo>
                <a:lnTo>
                  <a:pt x="2798" y="64"/>
                </a:lnTo>
                <a:lnTo>
                  <a:pt x="2865" y="89"/>
                </a:lnTo>
                <a:lnTo>
                  <a:pt x="2930" y="119"/>
                </a:lnTo>
                <a:lnTo>
                  <a:pt x="2994" y="155"/>
                </a:lnTo>
                <a:lnTo>
                  <a:pt x="3057" y="197"/>
                </a:lnTo>
                <a:lnTo>
                  <a:pt x="3117" y="242"/>
                </a:lnTo>
                <a:lnTo>
                  <a:pt x="3174" y="293"/>
                </a:lnTo>
                <a:lnTo>
                  <a:pt x="3227" y="348"/>
                </a:lnTo>
                <a:lnTo>
                  <a:pt x="3278" y="407"/>
                </a:lnTo>
                <a:lnTo>
                  <a:pt x="3325" y="470"/>
                </a:lnTo>
                <a:lnTo>
                  <a:pt x="3370" y="540"/>
                </a:lnTo>
                <a:lnTo>
                  <a:pt x="3408" y="611"/>
                </a:lnTo>
                <a:lnTo>
                  <a:pt x="3440" y="684"/>
                </a:lnTo>
                <a:lnTo>
                  <a:pt x="3467" y="758"/>
                </a:lnTo>
                <a:lnTo>
                  <a:pt x="3489" y="834"/>
                </a:lnTo>
                <a:lnTo>
                  <a:pt x="3504" y="910"/>
                </a:lnTo>
                <a:lnTo>
                  <a:pt x="3514" y="988"/>
                </a:lnTo>
                <a:lnTo>
                  <a:pt x="3517" y="1065"/>
                </a:lnTo>
                <a:lnTo>
                  <a:pt x="3515" y="1142"/>
                </a:lnTo>
                <a:lnTo>
                  <a:pt x="3506" y="1221"/>
                </a:lnTo>
                <a:lnTo>
                  <a:pt x="3492" y="1298"/>
                </a:lnTo>
                <a:lnTo>
                  <a:pt x="3472" y="1379"/>
                </a:lnTo>
                <a:lnTo>
                  <a:pt x="3444" y="1459"/>
                </a:lnTo>
                <a:lnTo>
                  <a:pt x="3412" y="1535"/>
                </a:lnTo>
                <a:lnTo>
                  <a:pt x="3374" y="1609"/>
                </a:lnTo>
                <a:lnTo>
                  <a:pt x="3330" y="1681"/>
                </a:lnTo>
                <a:lnTo>
                  <a:pt x="3283" y="1751"/>
                </a:lnTo>
                <a:lnTo>
                  <a:pt x="3403" y="1872"/>
                </a:lnTo>
                <a:lnTo>
                  <a:pt x="3426" y="1898"/>
                </a:lnTo>
                <a:lnTo>
                  <a:pt x="3444" y="1929"/>
                </a:lnTo>
                <a:lnTo>
                  <a:pt x="3458" y="1961"/>
                </a:lnTo>
                <a:lnTo>
                  <a:pt x="3467" y="1996"/>
                </a:lnTo>
                <a:lnTo>
                  <a:pt x="3469" y="2032"/>
                </a:lnTo>
                <a:lnTo>
                  <a:pt x="3467" y="2068"/>
                </a:lnTo>
                <a:lnTo>
                  <a:pt x="3460" y="2101"/>
                </a:lnTo>
                <a:lnTo>
                  <a:pt x="3445" y="2134"/>
                </a:lnTo>
                <a:lnTo>
                  <a:pt x="3427" y="2165"/>
                </a:lnTo>
                <a:lnTo>
                  <a:pt x="3404" y="2192"/>
                </a:lnTo>
                <a:lnTo>
                  <a:pt x="3376" y="2216"/>
                </a:lnTo>
                <a:lnTo>
                  <a:pt x="3345" y="2236"/>
                </a:lnTo>
                <a:lnTo>
                  <a:pt x="3312" y="2250"/>
                </a:lnTo>
                <a:lnTo>
                  <a:pt x="3277" y="2258"/>
                </a:lnTo>
                <a:lnTo>
                  <a:pt x="3242" y="2261"/>
                </a:lnTo>
                <a:lnTo>
                  <a:pt x="3207" y="2258"/>
                </a:lnTo>
                <a:lnTo>
                  <a:pt x="3172" y="2250"/>
                </a:lnTo>
                <a:lnTo>
                  <a:pt x="3140" y="2237"/>
                </a:lnTo>
                <a:lnTo>
                  <a:pt x="3110" y="2218"/>
                </a:lnTo>
                <a:lnTo>
                  <a:pt x="3082" y="2195"/>
                </a:lnTo>
                <a:lnTo>
                  <a:pt x="2946" y="2058"/>
                </a:lnTo>
                <a:lnTo>
                  <a:pt x="2868" y="2102"/>
                </a:lnTo>
                <a:lnTo>
                  <a:pt x="2789" y="2142"/>
                </a:lnTo>
                <a:lnTo>
                  <a:pt x="2708" y="2174"/>
                </a:lnTo>
                <a:lnTo>
                  <a:pt x="2623" y="2203"/>
                </a:lnTo>
                <a:lnTo>
                  <a:pt x="2539" y="2224"/>
                </a:lnTo>
                <a:lnTo>
                  <a:pt x="2451" y="2240"/>
                </a:lnTo>
                <a:lnTo>
                  <a:pt x="2363" y="2249"/>
                </a:lnTo>
                <a:lnTo>
                  <a:pt x="2274" y="2252"/>
                </a:lnTo>
                <a:lnTo>
                  <a:pt x="1193" y="2252"/>
                </a:lnTo>
                <a:lnTo>
                  <a:pt x="1115" y="2250"/>
                </a:lnTo>
                <a:lnTo>
                  <a:pt x="1038" y="2242"/>
                </a:lnTo>
                <a:lnTo>
                  <a:pt x="962" y="2229"/>
                </a:lnTo>
                <a:lnTo>
                  <a:pt x="887" y="2212"/>
                </a:lnTo>
                <a:lnTo>
                  <a:pt x="813" y="2189"/>
                </a:lnTo>
                <a:lnTo>
                  <a:pt x="741" y="2161"/>
                </a:lnTo>
                <a:lnTo>
                  <a:pt x="669" y="2129"/>
                </a:lnTo>
                <a:lnTo>
                  <a:pt x="601" y="2092"/>
                </a:lnTo>
                <a:lnTo>
                  <a:pt x="498" y="2195"/>
                </a:lnTo>
                <a:lnTo>
                  <a:pt x="471" y="2218"/>
                </a:lnTo>
                <a:lnTo>
                  <a:pt x="442" y="2237"/>
                </a:lnTo>
                <a:lnTo>
                  <a:pt x="409" y="2251"/>
                </a:lnTo>
                <a:lnTo>
                  <a:pt x="374" y="2260"/>
                </a:lnTo>
                <a:lnTo>
                  <a:pt x="338" y="2262"/>
                </a:lnTo>
                <a:lnTo>
                  <a:pt x="303" y="2260"/>
                </a:lnTo>
                <a:lnTo>
                  <a:pt x="269" y="2251"/>
                </a:lnTo>
                <a:lnTo>
                  <a:pt x="238" y="2238"/>
                </a:lnTo>
                <a:lnTo>
                  <a:pt x="207" y="2219"/>
                </a:lnTo>
                <a:lnTo>
                  <a:pt x="180" y="2196"/>
                </a:lnTo>
                <a:lnTo>
                  <a:pt x="156" y="2167"/>
                </a:lnTo>
                <a:lnTo>
                  <a:pt x="137" y="2136"/>
                </a:lnTo>
                <a:lnTo>
                  <a:pt x="124" y="2102"/>
                </a:lnTo>
                <a:lnTo>
                  <a:pt x="115" y="2069"/>
                </a:lnTo>
                <a:lnTo>
                  <a:pt x="112" y="2034"/>
                </a:lnTo>
                <a:lnTo>
                  <a:pt x="114" y="1999"/>
                </a:lnTo>
                <a:lnTo>
                  <a:pt x="122" y="1964"/>
                </a:lnTo>
                <a:lnTo>
                  <a:pt x="135" y="1931"/>
                </a:lnTo>
                <a:lnTo>
                  <a:pt x="153" y="1901"/>
                </a:lnTo>
                <a:lnTo>
                  <a:pt x="177" y="1872"/>
                </a:lnTo>
                <a:lnTo>
                  <a:pt x="256" y="1793"/>
                </a:lnTo>
                <a:lnTo>
                  <a:pt x="208" y="1727"/>
                </a:lnTo>
                <a:lnTo>
                  <a:pt x="166" y="1660"/>
                </a:lnTo>
                <a:lnTo>
                  <a:pt x="128" y="1590"/>
                </a:lnTo>
                <a:lnTo>
                  <a:pt x="94" y="1518"/>
                </a:lnTo>
                <a:lnTo>
                  <a:pt x="66" y="1444"/>
                </a:lnTo>
                <a:lnTo>
                  <a:pt x="42" y="1367"/>
                </a:lnTo>
                <a:lnTo>
                  <a:pt x="24" y="1290"/>
                </a:lnTo>
                <a:lnTo>
                  <a:pt x="11" y="1211"/>
                </a:lnTo>
                <a:lnTo>
                  <a:pt x="2" y="1133"/>
                </a:lnTo>
                <a:lnTo>
                  <a:pt x="0" y="1052"/>
                </a:lnTo>
                <a:lnTo>
                  <a:pt x="3" y="972"/>
                </a:lnTo>
                <a:lnTo>
                  <a:pt x="12" y="895"/>
                </a:lnTo>
                <a:lnTo>
                  <a:pt x="26" y="818"/>
                </a:lnTo>
                <a:lnTo>
                  <a:pt x="46" y="744"/>
                </a:lnTo>
                <a:lnTo>
                  <a:pt x="71" y="673"/>
                </a:lnTo>
                <a:lnTo>
                  <a:pt x="100" y="605"/>
                </a:lnTo>
                <a:lnTo>
                  <a:pt x="135" y="538"/>
                </a:lnTo>
                <a:lnTo>
                  <a:pt x="174" y="475"/>
                </a:lnTo>
                <a:lnTo>
                  <a:pt x="218" y="415"/>
                </a:lnTo>
                <a:lnTo>
                  <a:pt x="266" y="358"/>
                </a:lnTo>
                <a:lnTo>
                  <a:pt x="318" y="305"/>
                </a:lnTo>
                <a:lnTo>
                  <a:pt x="374" y="256"/>
                </a:lnTo>
                <a:lnTo>
                  <a:pt x="435" y="210"/>
                </a:lnTo>
                <a:lnTo>
                  <a:pt x="498" y="168"/>
                </a:lnTo>
                <a:lnTo>
                  <a:pt x="565" y="132"/>
                </a:lnTo>
                <a:lnTo>
                  <a:pt x="636" y="100"/>
                </a:lnTo>
                <a:lnTo>
                  <a:pt x="709" y="72"/>
                </a:lnTo>
                <a:lnTo>
                  <a:pt x="785" y="49"/>
                </a:lnTo>
                <a:lnTo>
                  <a:pt x="865" y="33"/>
                </a:lnTo>
                <a:lnTo>
                  <a:pt x="923" y="23"/>
                </a:lnTo>
                <a:lnTo>
                  <a:pt x="977" y="16"/>
                </a:lnTo>
                <a:lnTo>
                  <a:pt x="1026" y="10"/>
                </a:lnTo>
                <a:lnTo>
                  <a:pt x="1073" y="6"/>
                </a:lnTo>
                <a:lnTo>
                  <a:pt x="1116" y="5"/>
                </a:lnTo>
                <a:lnTo>
                  <a:pt x="1159" y="6"/>
                </a:lnTo>
                <a:lnTo>
                  <a:pt x="1201" y="8"/>
                </a:lnTo>
                <a:lnTo>
                  <a:pt x="1243" y="12"/>
                </a:lnTo>
                <a:lnTo>
                  <a:pt x="1318" y="25"/>
                </a:lnTo>
                <a:lnTo>
                  <a:pt x="1392" y="44"/>
                </a:lnTo>
                <a:lnTo>
                  <a:pt x="1465" y="68"/>
                </a:lnTo>
                <a:lnTo>
                  <a:pt x="1536" y="97"/>
                </a:lnTo>
                <a:lnTo>
                  <a:pt x="1607" y="133"/>
                </a:lnTo>
                <a:lnTo>
                  <a:pt x="1674" y="174"/>
                </a:lnTo>
                <a:lnTo>
                  <a:pt x="1740" y="220"/>
                </a:lnTo>
                <a:lnTo>
                  <a:pt x="1785" y="252"/>
                </a:lnTo>
                <a:lnTo>
                  <a:pt x="1867" y="169"/>
                </a:lnTo>
                <a:lnTo>
                  <a:pt x="1909" y="133"/>
                </a:lnTo>
                <a:lnTo>
                  <a:pt x="1955" y="103"/>
                </a:lnTo>
                <a:lnTo>
                  <a:pt x="2004" y="76"/>
                </a:lnTo>
                <a:lnTo>
                  <a:pt x="2055" y="52"/>
                </a:lnTo>
                <a:lnTo>
                  <a:pt x="2109" y="33"/>
                </a:lnTo>
                <a:lnTo>
                  <a:pt x="2165" y="19"/>
                </a:lnTo>
                <a:lnTo>
                  <a:pt x="2224" y="8"/>
                </a:lnTo>
                <a:lnTo>
                  <a:pt x="2286" y="2"/>
                </a:lnTo>
                <a:lnTo>
                  <a:pt x="23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3" name="Group 992"/>
          <p:cNvGrpSpPr/>
          <p:nvPr/>
        </p:nvGrpSpPr>
        <p:grpSpPr>
          <a:xfrm>
            <a:off x="10955609" y="3530600"/>
            <a:ext cx="561975" cy="414338"/>
            <a:chOff x="10939463" y="3530600"/>
            <a:chExt cx="561975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9" name="Freeform 398"/>
            <p:cNvSpPr>
              <a:spLocks noEditPoints="1"/>
            </p:cNvSpPr>
            <p:nvPr/>
          </p:nvSpPr>
          <p:spPr bwMode="auto">
            <a:xfrm>
              <a:off x="10939463" y="3530600"/>
              <a:ext cx="561975" cy="414338"/>
            </a:xfrm>
            <a:custGeom>
              <a:avLst/>
              <a:gdLst>
                <a:gd name="T0" fmla="*/ 2840 w 3541"/>
                <a:gd name="T1" fmla="*/ 723 h 2608"/>
                <a:gd name="T2" fmla="*/ 2784 w 3541"/>
                <a:gd name="T3" fmla="*/ 771 h 2608"/>
                <a:gd name="T4" fmla="*/ 2743 w 3541"/>
                <a:gd name="T5" fmla="*/ 876 h 2608"/>
                <a:gd name="T6" fmla="*/ 3108 w 3541"/>
                <a:gd name="T7" fmla="*/ 1087 h 2608"/>
                <a:gd name="T8" fmla="*/ 3080 w 3541"/>
                <a:gd name="T9" fmla="*/ 889 h 2608"/>
                <a:gd name="T10" fmla="*/ 3057 w 3541"/>
                <a:gd name="T11" fmla="*/ 807 h 2608"/>
                <a:gd name="T12" fmla="*/ 3003 w 3541"/>
                <a:gd name="T13" fmla="*/ 739 h 2608"/>
                <a:gd name="T14" fmla="*/ 2905 w 3541"/>
                <a:gd name="T15" fmla="*/ 711 h 2608"/>
                <a:gd name="T16" fmla="*/ 560 w 3541"/>
                <a:gd name="T17" fmla="*/ 727 h 2608"/>
                <a:gd name="T18" fmla="*/ 496 w 3541"/>
                <a:gd name="T19" fmla="*/ 788 h 2608"/>
                <a:gd name="T20" fmla="*/ 465 w 3541"/>
                <a:gd name="T21" fmla="*/ 869 h 2608"/>
                <a:gd name="T22" fmla="*/ 445 w 3541"/>
                <a:gd name="T23" fmla="*/ 1019 h 2608"/>
                <a:gd name="T24" fmla="*/ 805 w 3541"/>
                <a:gd name="T25" fmla="*/ 915 h 2608"/>
                <a:gd name="T26" fmla="*/ 769 w 3541"/>
                <a:gd name="T27" fmla="*/ 789 h 2608"/>
                <a:gd name="T28" fmla="*/ 715 w 3541"/>
                <a:gd name="T29" fmla="*/ 730 h 2608"/>
                <a:gd name="T30" fmla="*/ 653 w 3541"/>
                <a:gd name="T31" fmla="*/ 712 h 2608"/>
                <a:gd name="T32" fmla="*/ 2310 w 3541"/>
                <a:gd name="T33" fmla="*/ 601 h 2608"/>
                <a:gd name="T34" fmla="*/ 2234 w 3541"/>
                <a:gd name="T35" fmla="*/ 656 h 2608"/>
                <a:gd name="T36" fmla="*/ 2199 w 3541"/>
                <a:gd name="T37" fmla="*/ 738 h 2608"/>
                <a:gd name="T38" fmla="*/ 2248 w 3541"/>
                <a:gd name="T39" fmla="*/ 2143 h 2608"/>
                <a:gd name="T40" fmla="*/ 2677 w 3541"/>
                <a:gd name="T41" fmla="*/ 1396 h 2608"/>
                <a:gd name="T42" fmla="*/ 2604 w 3541"/>
                <a:gd name="T43" fmla="*/ 791 h 2608"/>
                <a:gd name="T44" fmla="*/ 2536 w 3541"/>
                <a:gd name="T45" fmla="*/ 663 h 2608"/>
                <a:gd name="T46" fmla="*/ 2406 w 3541"/>
                <a:gd name="T47" fmla="*/ 596 h 2608"/>
                <a:gd name="T48" fmla="*/ 1099 w 3541"/>
                <a:gd name="T49" fmla="*/ 605 h 2608"/>
                <a:gd name="T50" fmla="*/ 982 w 3541"/>
                <a:gd name="T51" fmla="*/ 690 h 2608"/>
                <a:gd name="T52" fmla="*/ 935 w 3541"/>
                <a:gd name="T53" fmla="*/ 830 h 2608"/>
                <a:gd name="T54" fmla="*/ 1298 w 3541"/>
                <a:gd name="T55" fmla="*/ 2155 h 2608"/>
                <a:gd name="T56" fmla="*/ 1347 w 3541"/>
                <a:gd name="T57" fmla="*/ 760 h 2608"/>
                <a:gd name="T58" fmla="*/ 1319 w 3541"/>
                <a:gd name="T59" fmla="*/ 676 h 2608"/>
                <a:gd name="T60" fmla="*/ 1254 w 3541"/>
                <a:gd name="T61" fmla="*/ 610 h 2608"/>
                <a:gd name="T62" fmla="*/ 1771 w 3541"/>
                <a:gd name="T63" fmla="*/ 474 h 2608"/>
                <a:gd name="T64" fmla="*/ 1634 w 3541"/>
                <a:gd name="T65" fmla="*/ 508 h 2608"/>
                <a:gd name="T66" fmla="*/ 1520 w 3541"/>
                <a:gd name="T67" fmla="*/ 594 h 2608"/>
                <a:gd name="T68" fmla="*/ 1472 w 3541"/>
                <a:gd name="T69" fmla="*/ 711 h 2608"/>
                <a:gd name="T70" fmla="*/ 2070 w 3541"/>
                <a:gd name="T71" fmla="*/ 832 h 2608"/>
                <a:gd name="T72" fmla="*/ 2066 w 3541"/>
                <a:gd name="T73" fmla="*/ 680 h 2608"/>
                <a:gd name="T74" fmla="*/ 1995 w 3541"/>
                <a:gd name="T75" fmla="*/ 566 h 2608"/>
                <a:gd name="T76" fmla="*/ 1867 w 3541"/>
                <a:gd name="T77" fmla="*/ 492 h 2608"/>
                <a:gd name="T78" fmla="*/ 1772 w 3541"/>
                <a:gd name="T79" fmla="*/ 0 h 2608"/>
                <a:gd name="T80" fmla="*/ 2168 w 3541"/>
                <a:gd name="T81" fmla="*/ 35 h 2608"/>
                <a:gd name="T82" fmla="*/ 2521 w 3541"/>
                <a:gd name="T83" fmla="*/ 132 h 2608"/>
                <a:gd name="T84" fmla="*/ 2816 w 3541"/>
                <a:gd name="T85" fmla="*/ 282 h 2608"/>
                <a:gd name="T86" fmla="*/ 3039 w 3541"/>
                <a:gd name="T87" fmla="*/ 475 h 2608"/>
                <a:gd name="T88" fmla="*/ 3171 w 3541"/>
                <a:gd name="T89" fmla="*/ 703 h 2608"/>
                <a:gd name="T90" fmla="*/ 3203 w 3541"/>
                <a:gd name="T91" fmla="*/ 897 h 2608"/>
                <a:gd name="T92" fmla="*/ 3216 w 3541"/>
                <a:gd name="T93" fmla="*/ 1001 h 2608"/>
                <a:gd name="T94" fmla="*/ 3481 w 3541"/>
                <a:gd name="T95" fmla="*/ 2195 h 2608"/>
                <a:gd name="T96" fmla="*/ 3533 w 3541"/>
                <a:gd name="T97" fmla="*/ 2236 h 2608"/>
                <a:gd name="T98" fmla="*/ 3525 w 3541"/>
                <a:gd name="T99" fmla="*/ 2317 h 2608"/>
                <a:gd name="T100" fmla="*/ 3280 w 3541"/>
                <a:gd name="T101" fmla="*/ 2583 h 2608"/>
                <a:gd name="T102" fmla="*/ 375 w 3541"/>
                <a:gd name="T103" fmla="*/ 2608 h 2608"/>
                <a:gd name="T104" fmla="*/ 230 w 3541"/>
                <a:gd name="T105" fmla="*/ 2563 h 2608"/>
                <a:gd name="T106" fmla="*/ 6 w 3541"/>
                <a:gd name="T107" fmla="*/ 2299 h 2608"/>
                <a:gd name="T108" fmla="*/ 16 w 3541"/>
                <a:gd name="T109" fmla="*/ 2222 h 2608"/>
                <a:gd name="T110" fmla="*/ 76 w 3541"/>
                <a:gd name="T111" fmla="*/ 2193 h 2608"/>
                <a:gd name="T112" fmla="*/ 335 w 3541"/>
                <a:gd name="T113" fmla="*/ 935 h 2608"/>
                <a:gd name="T114" fmla="*/ 343 w 3541"/>
                <a:gd name="T115" fmla="*/ 826 h 2608"/>
                <a:gd name="T116" fmla="*/ 425 w 3541"/>
                <a:gd name="T117" fmla="*/ 585 h 2608"/>
                <a:gd name="T118" fmla="*/ 604 w 3541"/>
                <a:gd name="T119" fmla="*/ 374 h 2608"/>
                <a:gd name="T120" fmla="*/ 866 w 3541"/>
                <a:gd name="T121" fmla="*/ 202 h 2608"/>
                <a:gd name="T122" fmla="*/ 1192 w 3541"/>
                <a:gd name="T123" fmla="*/ 77 h 2608"/>
                <a:gd name="T124" fmla="*/ 1569 w 3541"/>
                <a:gd name="T125" fmla="*/ 9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41" h="2608">
                  <a:moveTo>
                    <a:pt x="2905" y="711"/>
                  </a:moveTo>
                  <a:lnTo>
                    <a:pt x="2884" y="712"/>
                  </a:lnTo>
                  <a:lnTo>
                    <a:pt x="2862" y="716"/>
                  </a:lnTo>
                  <a:lnTo>
                    <a:pt x="2840" y="723"/>
                  </a:lnTo>
                  <a:lnTo>
                    <a:pt x="2825" y="731"/>
                  </a:lnTo>
                  <a:lnTo>
                    <a:pt x="2811" y="740"/>
                  </a:lnTo>
                  <a:lnTo>
                    <a:pt x="2797" y="753"/>
                  </a:lnTo>
                  <a:lnTo>
                    <a:pt x="2784" y="771"/>
                  </a:lnTo>
                  <a:lnTo>
                    <a:pt x="2772" y="790"/>
                  </a:lnTo>
                  <a:lnTo>
                    <a:pt x="2761" y="815"/>
                  </a:lnTo>
                  <a:lnTo>
                    <a:pt x="2751" y="843"/>
                  </a:lnTo>
                  <a:lnTo>
                    <a:pt x="2743" y="876"/>
                  </a:lnTo>
                  <a:lnTo>
                    <a:pt x="2737" y="914"/>
                  </a:lnTo>
                  <a:lnTo>
                    <a:pt x="2898" y="2193"/>
                  </a:lnTo>
                  <a:lnTo>
                    <a:pt x="3311" y="2193"/>
                  </a:lnTo>
                  <a:lnTo>
                    <a:pt x="3108" y="1087"/>
                  </a:lnTo>
                  <a:lnTo>
                    <a:pt x="3097" y="1019"/>
                  </a:lnTo>
                  <a:lnTo>
                    <a:pt x="3088" y="952"/>
                  </a:lnTo>
                  <a:lnTo>
                    <a:pt x="3083" y="917"/>
                  </a:lnTo>
                  <a:lnTo>
                    <a:pt x="3080" y="889"/>
                  </a:lnTo>
                  <a:lnTo>
                    <a:pt x="3077" y="869"/>
                  </a:lnTo>
                  <a:lnTo>
                    <a:pt x="3071" y="848"/>
                  </a:lnTo>
                  <a:lnTo>
                    <a:pt x="3065" y="828"/>
                  </a:lnTo>
                  <a:lnTo>
                    <a:pt x="3057" y="807"/>
                  </a:lnTo>
                  <a:lnTo>
                    <a:pt x="3046" y="788"/>
                  </a:lnTo>
                  <a:lnTo>
                    <a:pt x="3034" y="769"/>
                  </a:lnTo>
                  <a:lnTo>
                    <a:pt x="3020" y="753"/>
                  </a:lnTo>
                  <a:lnTo>
                    <a:pt x="3003" y="739"/>
                  </a:lnTo>
                  <a:lnTo>
                    <a:pt x="2982" y="727"/>
                  </a:lnTo>
                  <a:lnTo>
                    <a:pt x="2960" y="719"/>
                  </a:lnTo>
                  <a:lnTo>
                    <a:pt x="2935" y="713"/>
                  </a:lnTo>
                  <a:lnTo>
                    <a:pt x="2905" y="711"/>
                  </a:lnTo>
                  <a:close/>
                  <a:moveTo>
                    <a:pt x="637" y="711"/>
                  </a:moveTo>
                  <a:lnTo>
                    <a:pt x="608" y="713"/>
                  </a:lnTo>
                  <a:lnTo>
                    <a:pt x="583" y="719"/>
                  </a:lnTo>
                  <a:lnTo>
                    <a:pt x="560" y="727"/>
                  </a:lnTo>
                  <a:lnTo>
                    <a:pt x="539" y="739"/>
                  </a:lnTo>
                  <a:lnTo>
                    <a:pt x="522" y="753"/>
                  </a:lnTo>
                  <a:lnTo>
                    <a:pt x="508" y="769"/>
                  </a:lnTo>
                  <a:lnTo>
                    <a:pt x="496" y="788"/>
                  </a:lnTo>
                  <a:lnTo>
                    <a:pt x="485" y="807"/>
                  </a:lnTo>
                  <a:lnTo>
                    <a:pt x="477" y="828"/>
                  </a:lnTo>
                  <a:lnTo>
                    <a:pt x="471" y="848"/>
                  </a:lnTo>
                  <a:lnTo>
                    <a:pt x="465" y="869"/>
                  </a:lnTo>
                  <a:lnTo>
                    <a:pt x="462" y="889"/>
                  </a:lnTo>
                  <a:lnTo>
                    <a:pt x="459" y="917"/>
                  </a:lnTo>
                  <a:lnTo>
                    <a:pt x="455" y="952"/>
                  </a:lnTo>
                  <a:lnTo>
                    <a:pt x="445" y="1019"/>
                  </a:lnTo>
                  <a:lnTo>
                    <a:pt x="434" y="1087"/>
                  </a:lnTo>
                  <a:lnTo>
                    <a:pt x="231" y="2193"/>
                  </a:lnTo>
                  <a:lnTo>
                    <a:pt x="644" y="2193"/>
                  </a:lnTo>
                  <a:lnTo>
                    <a:pt x="805" y="915"/>
                  </a:lnTo>
                  <a:lnTo>
                    <a:pt x="799" y="876"/>
                  </a:lnTo>
                  <a:lnTo>
                    <a:pt x="791" y="843"/>
                  </a:lnTo>
                  <a:lnTo>
                    <a:pt x="781" y="814"/>
                  </a:lnTo>
                  <a:lnTo>
                    <a:pt x="769" y="789"/>
                  </a:lnTo>
                  <a:lnTo>
                    <a:pt x="757" y="769"/>
                  </a:lnTo>
                  <a:lnTo>
                    <a:pt x="744" y="752"/>
                  </a:lnTo>
                  <a:lnTo>
                    <a:pt x="730" y="739"/>
                  </a:lnTo>
                  <a:lnTo>
                    <a:pt x="715" y="730"/>
                  </a:lnTo>
                  <a:lnTo>
                    <a:pt x="700" y="722"/>
                  </a:lnTo>
                  <a:lnTo>
                    <a:pt x="684" y="717"/>
                  </a:lnTo>
                  <a:lnTo>
                    <a:pt x="668" y="713"/>
                  </a:lnTo>
                  <a:lnTo>
                    <a:pt x="653" y="712"/>
                  </a:lnTo>
                  <a:lnTo>
                    <a:pt x="637" y="711"/>
                  </a:lnTo>
                  <a:close/>
                  <a:moveTo>
                    <a:pt x="2368" y="593"/>
                  </a:moveTo>
                  <a:lnTo>
                    <a:pt x="2337" y="595"/>
                  </a:lnTo>
                  <a:lnTo>
                    <a:pt x="2310" y="601"/>
                  </a:lnTo>
                  <a:lnTo>
                    <a:pt x="2287" y="611"/>
                  </a:lnTo>
                  <a:lnTo>
                    <a:pt x="2266" y="624"/>
                  </a:lnTo>
                  <a:lnTo>
                    <a:pt x="2249" y="639"/>
                  </a:lnTo>
                  <a:lnTo>
                    <a:pt x="2234" y="656"/>
                  </a:lnTo>
                  <a:lnTo>
                    <a:pt x="2222" y="676"/>
                  </a:lnTo>
                  <a:lnTo>
                    <a:pt x="2212" y="696"/>
                  </a:lnTo>
                  <a:lnTo>
                    <a:pt x="2204" y="718"/>
                  </a:lnTo>
                  <a:lnTo>
                    <a:pt x="2199" y="738"/>
                  </a:lnTo>
                  <a:lnTo>
                    <a:pt x="2195" y="760"/>
                  </a:lnTo>
                  <a:lnTo>
                    <a:pt x="2191" y="780"/>
                  </a:lnTo>
                  <a:lnTo>
                    <a:pt x="2249" y="2131"/>
                  </a:lnTo>
                  <a:lnTo>
                    <a:pt x="2248" y="2143"/>
                  </a:lnTo>
                  <a:lnTo>
                    <a:pt x="2245" y="2155"/>
                  </a:lnTo>
                  <a:lnTo>
                    <a:pt x="2246" y="2193"/>
                  </a:lnTo>
                  <a:lnTo>
                    <a:pt x="2777" y="2193"/>
                  </a:lnTo>
                  <a:lnTo>
                    <a:pt x="2677" y="1396"/>
                  </a:lnTo>
                  <a:lnTo>
                    <a:pt x="2677" y="1397"/>
                  </a:lnTo>
                  <a:lnTo>
                    <a:pt x="2677" y="1397"/>
                  </a:lnTo>
                  <a:lnTo>
                    <a:pt x="2607" y="830"/>
                  </a:lnTo>
                  <a:lnTo>
                    <a:pt x="2604" y="791"/>
                  </a:lnTo>
                  <a:lnTo>
                    <a:pt x="2594" y="755"/>
                  </a:lnTo>
                  <a:lnTo>
                    <a:pt x="2580" y="721"/>
                  </a:lnTo>
                  <a:lnTo>
                    <a:pt x="2560" y="690"/>
                  </a:lnTo>
                  <a:lnTo>
                    <a:pt x="2536" y="663"/>
                  </a:lnTo>
                  <a:lnTo>
                    <a:pt x="2508" y="639"/>
                  </a:lnTo>
                  <a:lnTo>
                    <a:pt x="2478" y="620"/>
                  </a:lnTo>
                  <a:lnTo>
                    <a:pt x="2443" y="605"/>
                  </a:lnTo>
                  <a:lnTo>
                    <a:pt x="2406" y="596"/>
                  </a:lnTo>
                  <a:lnTo>
                    <a:pt x="2368" y="593"/>
                  </a:lnTo>
                  <a:close/>
                  <a:moveTo>
                    <a:pt x="1175" y="593"/>
                  </a:moveTo>
                  <a:lnTo>
                    <a:pt x="1136" y="596"/>
                  </a:lnTo>
                  <a:lnTo>
                    <a:pt x="1099" y="605"/>
                  </a:lnTo>
                  <a:lnTo>
                    <a:pt x="1065" y="620"/>
                  </a:lnTo>
                  <a:lnTo>
                    <a:pt x="1034" y="639"/>
                  </a:lnTo>
                  <a:lnTo>
                    <a:pt x="1006" y="663"/>
                  </a:lnTo>
                  <a:lnTo>
                    <a:pt x="982" y="690"/>
                  </a:lnTo>
                  <a:lnTo>
                    <a:pt x="962" y="721"/>
                  </a:lnTo>
                  <a:lnTo>
                    <a:pt x="948" y="755"/>
                  </a:lnTo>
                  <a:lnTo>
                    <a:pt x="938" y="791"/>
                  </a:lnTo>
                  <a:lnTo>
                    <a:pt x="935" y="830"/>
                  </a:lnTo>
                  <a:lnTo>
                    <a:pt x="935" y="837"/>
                  </a:lnTo>
                  <a:lnTo>
                    <a:pt x="765" y="2193"/>
                  </a:lnTo>
                  <a:lnTo>
                    <a:pt x="1296" y="2193"/>
                  </a:lnTo>
                  <a:lnTo>
                    <a:pt x="1298" y="2155"/>
                  </a:lnTo>
                  <a:lnTo>
                    <a:pt x="1294" y="2143"/>
                  </a:lnTo>
                  <a:lnTo>
                    <a:pt x="1293" y="2131"/>
                  </a:lnTo>
                  <a:lnTo>
                    <a:pt x="1351" y="780"/>
                  </a:lnTo>
                  <a:lnTo>
                    <a:pt x="1347" y="760"/>
                  </a:lnTo>
                  <a:lnTo>
                    <a:pt x="1343" y="738"/>
                  </a:lnTo>
                  <a:lnTo>
                    <a:pt x="1338" y="717"/>
                  </a:lnTo>
                  <a:lnTo>
                    <a:pt x="1329" y="696"/>
                  </a:lnTo>
                  <a:lnTo>
                    <a:pt x="1319" y="676"/>
                  </a:lnTo>
                  <a:lnTo>
                    <a:pt x="1307" y="656"/>
                  </a:lnTo>
                  <a:lnTo>
                    <a:pt x="1292" y="638"/>
                  </a:lnTo>
                  <a:lnTo>
                    <a:pt x="1275" y="623"/>
                  </a:lnTo>
                  <a:lnTo>
                    <a:pt x="1254" y="610"/>
                  </a:lnTo>
                  <a:lnTo>
                    <a:pt x="1230" y="600"/>
                  </a:lnTo>
                  <a:lnTo>
                    <a:pt x="1203" y="595"/>
                  </a:lnTo>
                  <a:lnTo>
                    <a:pt x="1175" y="593"/>
                  </a:lnTo>
                  <a:close/>
                  <a:moveTo>
                    <a:pt x="1771" y="474"/>
                  </a:moveTo>
                  <a:lnTo>
                    <a:pt x="1737" y="476"/>
                  </a:lnTo>
                  <a:lnTo>
                    <a:pt x="1702" y="483"/>
                  </a:lnTo>
                  <a:lnTo>
                    <a:pt x="1667" y="494"/>
                  </a:lnTo>
                  <a:lnTo>
                    <a:pt x="1634" y="508"/>
                  </a:lnTo>
                  <a:lnTo>
                    <a:pt x="1601" y="525"/>
                  </a:lnTo>
                  <a:lnTo>
                    <a:pt x="1571" y="545"/>
                  </a:lnTo>
                  <a:lnTo>
                    <a:pt x="1544" y="568"/>
                  </a:lnTo>
                  <a:lnTo>
                    <a:pt x="1520" y="594"/>
                  </a:lnTo>
                  <a:lnTo>
                    <a:pt x="1500" y="621"/>
                  </a:lnTo>
                  <a:lnTo>
                    <a:pt x="1485" y="650"/>
                  </a:lnTo>
                  <a:lnTo>
                    <a:pt x="1475" y="680"/>
                  </a:lnTo>
                  <a:lnTo>
                    <a:pt x="1472" y="711"/>
                  </a:lnTo>
                  <a:lnTo>
                    <a:pt x="1472" y="830"/>
                  </a:lnTo>
                  <a:lnTo>
                    <a:pt x="1416" y="2193"/>
                  </a:lnTo>
                  <a:lnTo>
                    <a:pt x="2126" y="2193"/>
                  </a:lnTo>
                  <a:lnTo>
                    <a:pt x="2070" y="832"/>
                  </a:lnTo>
                  <a:lnTo>
                    <a:pt x="2070" y="830"/>
                  </a:lnTo>
                  <a:lnTo>
                    <a:pt x="2069" y="830"/>
                  </a:lnTo>
                  <a:lnTo>
                    <a:pt x="2069" y="713"/>
                  </a:lnTo>
                  <a:lnTo>
                    <a:pt x="2066" y="680"/>
                  </a:lnTo>
                  <a:lnTo>
                    <a:pt x="2056" y="649"/>
                  </a:lnTo>
                  <a:lnTo>
                    <a:pt x="2040" y="620"/>
                  </a:lnTo>
                  <a:lnTo>
                    <a:pt x="2019" y="592"/>
                  </a:lnTo>
                  <a:lnTo>
                    <a:pt x="1995" y="566"/>
                  </a:lnTo>
                  <a:lnTo>
                    <a:pt x="1966" y="542"/>
                  </a:lnTo>
                  <a:lnTo>
                    <a:pt x="1935" y="522"/>
                  </a:lnTo>
                  <a:lnTo>
                    <a:pt x="1902" y="504"/>
                  </a:lnTo>
                  <a:lnTo>
                    <a:pt x="1867" y="492"/>
                  </a:lnTo>
                  <a:lnTo>
                    <a:pt x="1832" y="482"/>
                  </a:lnTo>
                  <a:lnTo>
                    <a:pt x="1797" y="475"/>
                  </a:lnTo>
                  <a:lnTo>
                    <a:pt x="1771" y="474"/>
                  </a:lnTo>
                  <a:close/>
                  <a:moveTo>
                    <a:pt x="1772" y="0"/>
                  </a:moveTo>
                  <a:lnTo>
                    <a:pt x="1874" y="2"/>
                  </a:lnTo>
                  <a:lnTo>
                    <a:pt x="1973" y="9"/>
                  </a:lnTo>
                  <a:lnTo>
                    <a:pt x="2071" y="20"/>
                  </a:lnTo>
                  <a:lnTo>
                    <a:pt x="2168" y="35"/>
                  </a:lnTo>
                  <a:lnTo>
                    <a:pt x="2260" y="54"/>
                  </a:lnTo>
                  <a:lnTo>
                    <a:pt x="2350" y="77"/>
                  </a:lnTo>
                  <a:lnTo>
                    <a:pt x="2438" y="103"/>
                  </a:lnTo>
                  <a:lnTo>
                    <a:pt x="2521" y="132"/>
                  </a:lnTo>
                  <a:lnTo>
                    <a:pt x="2600" y="165"/>
                  </a:lnTo>
                  <a:lnTo>
                    <a:pt x="2676" y="202"/>
                  </a:lnTo>
                  <a:lnTo>
                    <a:pt x="2749" y="240"/>
                  </a:lnTo>
                  <a:lnTo>
                    <a:pt x="2816" y="282"/>
                  </a:lnTo>
                  <a:lnTo>
                    <a:pt x="2879" y="327"/>
                  </a:lnTo>
                  <a:lnTo>
                    <a:pt x="2938" y="374"/>
                  </a:lnTo>
                  <a:lnTo>
                    <a:pt x="2991" y="424"/>
                  </a:lnTo>
                  <a:lnTo>
                    <a:pt x="3039" y="475"/>
                  </a:lnTo>
                  <a:lnTo>
                    <a:pt x="3081" y="529"/>
                  </a:lnTo>
                  <a:lnTo>
                    <a:pt x="3117" y="585"/>
                  </a:lnTo>
                  <a:lnTo>
                    <a:pt x="3147" y="643"/>
                  </a:lnTo>
                  <a:lnTo>
                    <a:pt x="3171" y="703"/>
                  </a:lnTo>
                  <a:lnTo>
                    <a:pt x="3188" y="764"/>
                  </a:lnTo>
                  <a:lnTo>
                    <a:pt x="3199" y="826"/>
                  </a:lnTo>
                  <a:lnTo>
                    <a:pt x="3204" y="889"/>
                  </a:lnTo>
                  <a:lnTo>
                    <a:pt x="3203" y="897"/>
                  </a:lnTo>
                  <a:lnTo>
                    <a:pt x="3203" y="905"/>
                  </a:lnTo>
                  <a:lnTo>
                    <a:pt x="3203" y="906"/>
                  </a:lnTo>
                  <a:lnTo>
                    <a:pt x="3207" y="937"/>
                  </a:lnTo>
                  <a:lnTo>
                    <a:pt x="3216" y="1001"/>
                  </a:lnTo>
                  <a:lnTo>
                    <a:pt x="3225" y="1067"/>
                  </a:lnTo>
                  <a:lnTo>
                    <a:pt x="3431" y="2193"/>
                  </a:lnTo>
                  <a:lnTo>
                    <a:pt x="3464" y="2193"/>
                  </a:lnTo>
                  <a:lnTo>
                    <a:pt x="3481" y="2195"/>
                  </a:lnTo>
                  <a:lnTo>
                    <a:pt x="3498" y="2200"/>
                  </a:lnTo>
                  <a:lnTo>
                    <a:pt x="3512" y="2210"/>
                  </a:lnTo>
                  <a:lnTo>
                    <a:pt x="3524" y="2222"/>
                  </a:lnTo>
                  <a:lnTo>
                    <a:pt x="3533" y="2236"/>
                  </a:lnTo>
                  <a:lnTo>
                    <a:pt x="3540" y="2257"/>
                  </a:lnTo>
                  <a:lnTo>
                    <a:pt x="3541" y="2278"/>
                  </a:lnTo>
                  <a:lnTo>
                    <a:pt x="3536" y="2298"/>
                  </a:lnTo>
                  <a:lnTo>
                    <a:pt x="3525" y="2317"/>
                  </a:lnTo>
                  <a:lnTo>
                    <a:pt x="3370" y="2511"/>
                  </a:lnTo>
                  <a:lnTo>
                    <a:pt x="3343" y="2540"/>
                  </a:lnTo>
                  <a:lnTo>
                    <a:pt x="3312" y="2563"/>
                  </a:lnTo>
                  <a:lnTo>
                    <a:pt x="3280" y="2583"/>
                  </a:lnTo>
                  <a:lnTo>
                    <a:pt x="3244" y="2596"/>
                  </a:lnTo>
                  <a:lnTo>
                    <a:pt x="3206" y="2604"/>
                  </a:lnTo>
                  <a:lnTo>
                    <a:pt x="3167" y="2608"/>
                  </a:lnTo>
                  <a:lnTo>
                    <a:pt x="375" y="2608"/>
                  </a:lnTo>
                  <a:lnTo>
                    <a:pt x="336" y="2604"/>
                  </a:lnTo>
                  <a:lnTo>
                    <a:pt x="298" y="2597"/>
                  </a:lnTo>
                  <a:lnTo>
                    <a:pt x="263" y="2583"/>
                  </a:lnTo>
                  <a:lnTo>
                    <a:pt x="230" y="2563"/>
                  </a:lnTo>
                  <a:lnTo>
                    <a:pt x="200" y="2540"/>
                  </a:lnTo>
                  <a:lnTo>
                    <a:pt x="173" y="2512"/>
                  </a:lnTo>
                  <a:lnTo>
                    <a:pt x="16" y="2318"/>
                  </a:lnTo>
                  <a:lnTo>
                    <a:pt x="6" y="2299"/>
                  </a:lnTo>
                  <a:lnTo>
                    <a:pt x="0" y="2279"/>
                  </a:lnTo>
                  <a:lnTo>
                    <a:pt x="0" y="2257"/>
                  </a:lnTo>
                  <a:lnTo>
                    <a:pt x="7" y="2237"/>
                  </a:lnTo>
                  <a:lnTo>
                    <a:pt x="16" y="2222"/>
                  </a:lnTo>
                  <a:lnTo>
                    <a:pt x="28" y="2210"/>
                  </a:lnTo>
                  <a:lnTo>
                    <a:pt x="42" y="2200"/>
                  </a:lnTo>
                  <a:lnTo>
                    <a:pt x="59" y="2195"/>
                  </a:lnTo>
                  <a:lnTo>
                    <a:pt x="76" y="2193"/>
                  </a:lnTo>
                  <a:lnTo>
                    <a:pt x="111" y="2193"/>
                  </a:lnTo>
                  <a:lnTo>
                    <a:pt x="317" y="1066"/>
                  </a:lnTo>
                  <a:lnTo>
                    <a:pt x="327" y="1001"/>
                  </a:lnTo>
                  <a:lnTo>
                    <a:pt x="335" y="935"/>
                  </a:lnTo>
                  <a:lnTo>
                    <a:pt x="340" y="906"/>
                  </a:lnTo>
                  <a:lnTo>
                    <a:pt x="340" y="905"/>
                  </a:lnTo>
                  <a:lnTo>
                    <a:pt x="339" y="889"/>
                  </a:lnTo>
                  <a:lnTo>
                    <a:pt x="343" y="826"/>
                  </a:lnTo>
                  <a:lnTo>
                    <a:pt x="354" y="764"/>
                  </a:lnTo>
                  <a:lnTo>
                    <a:pt x="371" y="703"/>
                  </a:lnTo>
                  <a:lnTo>
                    <a:pt x="395" y="643"/>
                  </a:lnTo>
                  <a:lnTo>
                    <a:pt x="425" y="585"/>
                  </a:lnTo>
                  <a:lnTo>
                    <a:pt x="461" y="529"/>
                  </a:lnTo>
                  <a:lnTo>
                    <a:pt x="503" y="475"/>
                  </a:lnTo>
                  <a:lnTo>
                    <a:pt x="551" y="424"/>
                  </a:lnTo>
                  <a:lnTo>
                    <a:pt x="604" y="374"/>
                  </a:lnTo>
                  <a:lnTo>
                    <a:pt x="663" y="327"/>
                  </a:lnTo>
                  <a:lnTo>
                    <a:pt x="726" y="282"/>
                  </a:lnTo>
                  <a:lnTo>
                    <a:pt x="793" y="240"/>
                  </a:lnTo>
                  <a:lnTo>
                    <a:pt x="866" y="202"/>
                  </a:lnTo>
                  <a:lnTo>
                    <a:pt x="942" y="165"/>
                  </a:lnTo>
                  <a:lnTo>
                    <a:pt x="1021" y="132"/>
                  </a:lnTo>
                  <a:lnTo>
                    <a:pt x="1106" y="103"/>
                  </a:lnTo>
                  <a:lnTo>
                    <a:pt x="1192" y="77"/>
                  </a:lnTo>
                  <a:lnTo>
                    <a:pt x="1282" y="54"/>
                  </a:lnTo>
                  <a:lnTo>
                    <a:pt x="1376" y="35"/>
                  </a:lnTo>
                  <a:lnTo>
                    <a:pt x="1471" y="20"/>
                  </a:lnTo>
                  <a:lnTo>
                    <a:pt x="1569" y="9"/>
                  </a:lnTo>
                  <a:lnTo>
                    <a:pt x="1669" y="2"/>
                  </a:lnTo>
                  <a:lnTo>
                    <a:pt x="17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399"/>
            <p:cNvSpPr>
              <a:spLocks/>
            </p:cNvSpPr>
            <p:nvPr/>
          </p:nvSpPr>
          <p:spPr bwMode="auto">
            <a:xfrm>
              <a:off x="11004551" y="3709988"/>
              <a:ext cx="31750" cy="96838"/>
            </a:xfrm>
            <a:custGeom>
              <a:avLst/>
              <a:gdLst>
                <a:gd name="T0" fmla="*/ 147 w 197"/>
                <a:gd name="T1" fmla="*/ 0 h 616"/>
                <a:gd name="T2" fmla="*/ 166 w 197"/>
                <a:gd name="T3" fmla="*/ 7 h 616"/>
                <a:gd name="T4" fmla="*/ 180 w 197"/>
                <a:gd name="T5" fmla="*/ 18 h 616"/>
                <a:gd name="T6" fmla="*/ 191 w 197"/>
                <a:gd name="T7" fmla="*/ 32 h 616"/>
                <a:gd name="T8" fmla="*/ 197 w 197"/>
                <a:gd name="T9" fmla="*/ 49 h 616"/>
                <a:gd name="T10" fmla="*/ 196 w 197"/>
                <a:gd name="T11" fmla="*/ 68 h 616"/>
                <a:gd name="T12" fmla="*/ 118 w 197"/>
                <a:gd name="T13" fmla="*/ 566 h 616"/>
                <a:gd name="T14" fmla="*/ 113 w 197"/>
                <a:gd name="T15" fmla="*/ 582 h 616"/>
                <a:gd name="T16" fmla="*/ 103 w 197"/>
                <a:gd name="T17" fmla="*/ 596 h 616"/>
                <a:gd name="T18" fmla="*/ 91 w 197"/>
                <a:gd name="T19" fmla="*/ 607 h 616"/>
                <a:gd name="T20" fmla="*/ 76 w 197"/>
                <a:gd name="T21" fmla="*/ 613 h 616"/>
                <a:gd name="T22" fmla="*/ 60 w 197"/>
                <a:gd name="T23" fmla="*/ 616 h 616"/>
                <a:gd name="T24" fmla="*/ 50 w 197"/>
                <a:gd name="T25" fmla="*/ 615 h 616"/>
                <a:gd name="T26" fmla="*/ 31 w 197"/>
                <a:gd name="T27" fmla="*/ 609 h 616"/>
                <a:gd name="T28" fmla="*/ 16 w 197"/>
                <a:gd name="T29" fmla="*/ 598 h 616"/>
                <a:gd name="T30" fmla="*/ 5 w 197"/>
                <a:gd name="T31" fmla="*/ 583 h 616"/>
                <a:gd name="T32" fmla="*/ 0 w 197"/>
                <a:gd name="T33" fmla="*/ 566 h 616"/>
                <a:gd name="T34" fmla="*/ 0 w 197"/>
                <a:gd name="T35" fmla="*/ 548 h 616"/>
                <a:gd name="T36" fmla="*/ 79 w 197"/>
                <a:gd name="T37" fmla="*/ 50 h 616"/>
                <a:gd name="T38" fmla="*/ 85 w 197"/>
                <a:gd name="T39" fmla="*/ 32 h 616"/>
                <a:gd name="T40" fmla="*/ 95 w 197"/>
                <a:gd name="T41" fmla="*/ 17 h 616"/>
                <a:gd name="T42" fmla="*/ 111 w 197"/>
                <a:gd name="T43" fmla="*/ 6 h 616"/>
                <a:gd name="T44" fmla="*/ 128 w 197"/>
                <a:gd name="T45" fmla="*/ 0 h 616"/>
                <a:gd name="T46" fmla="*/ 147 w 197"/>
                <a:gd name="T47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7" h="616">
                  <a:moveTo>
                    <a:pt x="147" y="0"/>
                  </a:moveTo>
                  <a:lnTo>
                    <a:pt x="166" y="7"/>
                  </a:lnTo>
                  <a:lnTo>
                    <a:pt x="180" y="18"/>
                  </a:lnTo>
                  <a:lnTo>
                    <a:pt x="191" y="32"/>
                  </a:lnTo>
                  <a:lnTo>
                    <a:pt x="197" y="49"/>
                  </a:lnTo>
                  <a:lnTo>
                    <a:pt x="196" y="68"/>
                  </a:lnTo>
                  <a:lnTo>
                    <a:pt x="118" y="566"/>
                  </a:lnTo>
                  <a:lnTo>
                    <a:pt x="113" y="582"/>
                  </a:lnTo>
                  <a:lnTo>
                    <a:pt x="103" y="596"/>
                  </a:lnTo>
                  <a:lnTo>
                    <a:pt x="91" y="607"/>
                  </a:lnTo>
                  <a:lnTo>
                    <a:pt x="76" y="613"/>
                  </a:lnTo>
                  <a:lnTo>
                    <a:pt x="60" y="616"/>
                  </a:lnTo>
                  <a:lnTo>
                    <a:pt x="50" y="615"/>
                  </a:lnTo>
                  <a:lnTo>
                    <a:pt x="31" y="609"/>
                  </a:lnTo>
                  <a:lnTo>
                    <a:pt x="16" y="598"/>
                  </a:lnTo>
                  <a:lnTo>
                    <a:pt x="5" y="583"/>
                  </a:lnTo>
                  <a:lnTo>
                    <a:pt x="0" y="566"/>
                  </a:lnTo>
                  <a:lnTo>
                    <a:pt x="0" y="548"/>
                  </a:lnTo>
                  <a:lnTo>
                    <a:pt x="79" y="50"/>
                  </a:lnTo>
                  <a:lnTo>
                    <a:pt x="85" y="32"/>
                  </a:lnTo>
                  <a:lnTo>
                    <a:pt x="95" y="17"/>
                  </a:lnTo>
                  <a:lnTo>
                    <a:pt x="111" y="6"/>
                  </a:lnTo>
                  <a:lnTo>
                    <a:pt x="128" y="0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400"/>
            <p:cNvSpPr>
              <a:spLocks/>
            </p:cNvSpPr>
            <p:nvPr/>
          </p:nvSpPr>
          <p:spPr bwMode="auto">
            <a:xfrm>
              <a:off x="11020426" y="3663950"/>
              <a:ext cx="22225" cy="39688"/>
            </a:xfrm>
            <a:custGeom>
              <a:avLst/>
              <a:gdLst>
                <a:gd name="T0" fmla="*/ 71 w 139"/>
                <a:gd name="T1" fmla="*/ 0 h 249"/>
                <a:gd name="T2" fmla="*/ 90 w 139"/>
                <a:gd name="T3" fmla="*/ 0 h 249"/>
                <a:gd name="T4" fmla="*/ 109 w 139"/>
                <a:gd name="T5" fmla="*/ 6 h 249"/>
                <a:gd name="T6" fmla="*/ 123 w 139"/>
                <a:gd name="T7" fmla="*/ 17 h 249"/>
                <a:gd name="T8" fmla="*/ 134 w 139"/>
                <a:gd name="T9" fmla="*/ 31 h 249"/>
                <a:gd name="T10" fmla="*/ 139 w 139"/>
                <a:gd name="T11" fmla="*/ 48 h 249"/>
                <a:gd name="T12" fmla="*/ 139 w 139"/>
                <a:gd name="T13" fmla="*/ 67 h 249"/>
                <a:gd name="T14" fmla="*/ 117 w 139"/>
                <a:gd name="T15" fmla="*/ 199 h 249"/>
                <a:gd name="T16" fmla="*/ 113 w 139"/>
                <a:gd name="T17" fmla="*/ 215 h 249"/>
                <a:gd name="T18" fmla="*/ 103 w 139"/>
                <a:gd name="T19" fmla="*/ 229 h 249"/>
                <a:gd name="T20" fmla="*/ 91 w 139"/>
                <a:gd name="T21" fmla="*/ 240 h 249"/>
                <a:gd name="T22" fmla="*/ 76 w 139"/>
                <a:gd name="T23" fmla="*/ 246 h 249"/>
                <a:gd name="T24" fmla="*/ 59 w 139"/>
                <a:gd name="T25" fmla="*/ 249 h 249"/>
                <a:gd name="T26" fmla="*/ 49 w 139"/>
                <a:gd name="T27" fmla="*/ 247 h 249"/>
                <a:gd name="T28" fmla="*/ 32 w 139"/>
                <a:gd name="T29" fmla="*/ 242 h 249"/>
                <a:gd name="T30" fmla="*/ 16 w 139"/>
                <a:gd name="T31" fmla="*/ 231 h 249"/>
                <a:gd name="T32" fmla="*/ 6 w 139"/>
                <a:gd name="T33" fmla="*/ 216 h 249"/>
                <a:gd name="T34" fmla="*/ 0 w 139"/>
                <a:gd name="T35" fmla="*/ 199 h 249"/>
                <a:gd name="T36" fmla="*/ 0 w 139"/>
                <a:gd name="T37" fmla="*/ 180 h 249"/>
                <a:gd name="T38" fmla="*/ 22 w 139"/>
                <a:gd name="T39" fmla="*/ 48 h 249"/>
                <a:gd name="T40" fmla="*/ 27 w 139"/>
                <a:gd name="T41" fmla="*/ 31 h 249"/>
                <a:gd name="T42" fmla="*/ 38 w 139"/>
                <a:gd name="T43" fmla="*/ 16 h 249"/>
                <a:gd name="T44" fmla="*/ 53 w 139"/>
                <a:gd name="T45" fmla="*/ 5 h 249"/>
                <a:gd name="T46" fmla="*/ 71 w 139"/>
                <a:gd name="T4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249">
                  <a:moveTo>
                    <a:pt x="71" y="0"/>
                  </a:moveTo>
                  <a:lnTo>
                    <a:pt x="90" y="0"/>
                  </a:lnTo>
                  <a:lnTo>
                    <a:pt x="109" y="6"/>
                  </a:lnTo>
                  <a:lnTo>
                    <a:pt x="123" y="17"/>
                  </a:lnTo>
                  <a:lnTo>
                    <a:pt x="134" y="31"/>
                  </a:lnTo>
                  <a:lnTo>
                    <a:pt x="139" y="48"/>
                  </a:lnTo>
                  <a:lnTo>
                    <a:pt x="139" y="67"/>
                  </a:lnTo>
                  <a:lnTo>
                    <a:pt x="117" y="199"/>
                  </a:lnTo>
                  <a:lnTo>
                    <a:pt x="113" y="215"/>
                  </a:lnTo>
                  <a:lnTo>
                    <a:pt x="103" y="229"/>
                  </a:lnTo>
                  <a:lnTo>
                    <a:pt x="91" y="240"/>
                  </a:lnTo>
                  <a:lnTo>
                    <a:pt x="76" y="246"/>
                  </a:lnTo>
                  <a:lnTo>
                    <a:pt x="59" y="249"/>
                  </a:lnTo>
                  <a:lnTo>
                    <a:pt x="49" y="247"/>
                  </a:lnTo>
                  <a:lnTo>
                    <a:pt x="32" y="242"/>
                  </a:lnTo>
                  <a:lnTo>
                    <a:pt x="16" y="231"/>
                  </a:lnTo>
                  <a:lnTo>
                    <a:pt x="6" y="216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22" y="48"/>
                  </a:lnTo>
                  <a:lnTo>
                    <a:pt x="27" y="31"/>
                  </a:lnTo>
                  <a:lnTo>
                    <a:pt x="38" y="16"/>
                  </a:lnTo>
                  <a:lnTo>
                    <a:pt x="53" y="5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401"/>
            <p:cNvSpPr>
              <a:spLocks/>
            </p:cNvSpPr>
            <p:nvPr/>
          </p:nvSpPr>
          <p:spPr bwMode="auto">
            <a:xfrm>
              <a:off x="11101388" y="3648075"/>
              <a:ext cx="20638" cy="39688"/>
            </a:xfrm>
            <a:custGeom>
              <a:avLst/>
              <a:gdLst>
                <a:gd name="T0" fmla="*/ 84 w 136"/>
                <a:gd name="T1" fmla="*/ 0 h 250"/>
                <a:gd name="T2" fmla="*/ 103 w 136"/>
                <a:gd name="T3" fmla="*/ 6 h 250"/>
                <a:gd name="T4" fmla="*/ 118 w 136"/>
                <a:gd name="T5" fmla="*/ 16 h 250"/>
                <a:gd name="T6" fmla="*/ 130 w 136"/>
                <a:gd name="T7" fmla="*/ 30 h 250"/>
                <a:gd name="T8" fmla="*/ 135 w 136"/>
                <a:gd name="T9" fmla="*/ 48 h 250"/>
                <a:gd name="T10" fmla="*/ 136 w 136"/>
                <a:gd name="T11" fmla="*/ 67 h 250"/>
                <a:gd name="T12" fmla="*/ 118 w 136"/>
                <a:gd name="T13" fmla="*/ 199 h 250"/>
                <a:gd name="T14" fmla="*/ 113 w 136"/>
                <a:gd name="T15" fmla="*/ 216 h 250"/>
                <a:gd name="T16" fmla="*/ 105 w 136"/>
                <a:gd name="T17" fmla="*/ 230 h 250"/>
                <a:gd name="T18" fmla="*/ 92 w 136"/>
                <a:gd name="T19" fmla="*/ 241 h 250"/>
                <a:gd name="T20" fmla="*/ 77 w 136"/>
                <a:gd name="T21" fmla="*/ 248 h 250"/>
                <a:gd name="T22" fmla="*/ 59 w 136"/>
                <a:gd name="T23" fmla="*/ 250 h 250"/>
                <a:gd name="T24" fmla="*/ 55 w 136"/>
                <a:gd name="T25" fmla="*/ 250 h 250"/>
                <a:gd name="T26" fmla="*/ 52 w 136"/>
                <a:gd name="T27" fmla="*/ 250 h 250"/>
                <a:gd name="T28" fmla="*/ 33 w 136"/>
                <a:gd name="T29" fmla="*/ 244 h 250"/>
                <a:gd name="T30" fmla="*/ 18 w 136"/>
                <a:gd name="T31" fmla="*/ 234 h 250"/>
                <a:gd name="T32" fmla="*/ 7 w 136"/>
                <a:gd name="T33" fmla="*/ 219 h 250"/>
                <a:gd name="T34" fmla="*/ 1 w 136"/>
                <a:gd name="T35" fmla="*/ 202 h 250"/>
                <a:gd name="T36" fmla="*/ 0 w 136"/>
                <a:gd name="T37" fmla="*/ 183 h 250"/>
                <a:gd name="T38" fmla="*/ 18 w 136"/>
                <a:gd name="T39" fmla="*/ 51 h 250"/>
                <a:gd name="T40" fmla="*/ 23 w 136"/>
                <a:gd name="T41" fmla="*/ 33 h 250"/>
                <a:gd name="T42" fmla="*/ 33 w 136"/>
                <a:gd name="T43" fmla="*/ 18 h 250"/>
                <a:gd name="T44" fmla="*/ 48 w 136"/>
                <a:gd name="T45" fmla="*/ 7 h 250"/>
                <a:gd name="T46" fmla="*/ 66 w 136"/>
                <a:gd name="T47" fmla="*/ 0 h 250"/>
                <a:gd name="T48" fmla="*/ 84 w 136"/>
                <a:gd name="T4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" h="250">
                  <a:moveTo>
                    <a:pt x="84" y="0"/>
                  </a:moveTo>
                  <a:lnTo>
                    <a:pt x="103" y="6"/>
                  </a:lnTo>
                  <a:lnTo>
                    <a:pt x="118" y="16"/>
                  </a:lnTo>
                  <a:lnTo>
                    <a:pt x="130" y="30"/>
                  </a:lnTo>
                  <a:lnTo>
                    <a:pt x="135" y="48"/>
                  </a:lnTo>
                  <a:lnTo>
                    <a:pt x="136" y="67"/>
                  </a:lnTo>
                  <a:lnTo>
                    <a:pt x="118" y="199"/>
                  </a:lnTo>
                  <a:lnTo>
                    <a:pt x="113" y="216"/>
                  </a:lnTo>
                  <a:lnTo>
                    <a:pt x="105" y="230"/>
                  </a:lnTo>
                  <a:lnTo>
                    <a:pt x="92" y="241"/>
                  </a:lnTo>
                  <a:lnTo>
                    <a:pt x="77" y="248"/>
                  </a:lnTo>
                  <a:lnTo>
                    <a:pt x="59" y="250"/>
                  </a:lnTo>
                  <a:lnTo>
                    <a:pt x="55" y="250"/>
                  </a:lnTo>
                  <a:lnTo>
                    <a:pt x="52" y="250"/>
                  </a:lnTo>
                  <a:lnTo>
                    <a:pt x="33" y="244"/>
                  </a:lnTo>
                  <a:lnTo>
                    <a:pt x="18" y="234"/>
                  </a:lnTo>
                  <a:lnTo>
                    <a:pt x="7" y="219"/>
                  </a:lnTo>
                  <a:lnTo>
                    <a:pt x="1" y="202"/>
                  </a:lnTo>
                  <a:lnTo>
                    <a:pt x="0" y="183"/>
                  </a:lnTo>
                  <a:lnTo>
                    <a:pt x="18" y="51"/>
                  </a:lnTo>
                  <a:lnTo>
                    <a:pt x="23" y="33"/>
                  </a:lnTo>
                  <a:lnTo>
                    <a:pt x="33" y="18"/>
                  </a:lnTo>
                  <a:lnTo>
                    <a:pt x="48" y="7"/>
                  </a:lnTo>
                  <a:lnTo>
                    <a:pt x="66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402"/>
            <p:cNvSpPr>
              <a:spLocks/>
            </p:cNvSpPr>
            <p:nvPr/>
          </p:nvSpPr>
          <p:spPr bwMode="auto">
            <a:xfrm>
              <a:off x="11190288" y="3671888"/>
              <a:ext cx="20638" cy="65088"/>
            </a:xfrm>
            <a:custGeom>
              <a:avLst/>
              <a:gdLst>
                <a:gd name="T0" fmla="*/ 74 w 132"/>
                <a:gd name="T1" fmla="*/ 0 h 406"/>
                <a:gd name="T2" fmla="*/ 93 w 132"/>
                <a:gd name="T3" fmla="*/ 5 h 406"/>
                <a:gd name="T4" fmla="*/ 109 w 132"/>
                <a:gd name="T5" fmla="*/ 13 h 406"/>
                <a:gd name="T6" fmla="*/ 122 w 132"/>
                <a:gd name="T7" fmla="*/ 27 h 406"/>
                <a:gd name="T8" fmla="*/ 130 w 132"/>
                <a:gd name="T9" fmla="*/ 44 h 406"/>
                <a:gd name="T10" fmla="*/ 132 w 132"/>
                <a:gd name="T11" fmla="*/ 62 h 406"/>
                <a:gd name="T12" fmla="*/ 120 w 132"/>
                <a:gd name="T13" fmla="*/ 349 h 406"/>
                <a:gd name="T14" fmla="*/ 117 w 132"/>
                <a:gd name="T15" fmla="*/ 367 h 406"/>
                <a:gd name="T16" fmla="*/ 108 w 132"/>
                <a:gd name="T17" fmla="*/ 383 h 406"/>
                <a:gd name="T18" fmla="*/ 95 w 132"/>
                <a:gd name="T19" fmla="*/ 395 h 406"/>
                <a:gd name="T20" fmla="*/ 79 w 132"/>
                <a:gd name="T21" fmla="*/ 402 h 406"/>
                <a:gd name="T22" fmla="*/ 60 w 132"/>
                <a:gd name="T23" fmla="*/ 406 h 406"/>
                <a:gd name="T24" fmla="*/ 58 w 132"/>
                <a:gd name="T25" fmla="*/ 406 h 406"/>
                <a:gd name="T26" fmla="*/ 40 w 132"/>
                <a:gd name="T27" fmla="*/ 401 h 406"/>
                <a:gd name="T28" fmla="*/ 23 w 132"/>
                <a:gd name="T29" fmla="*/ 393 h 406"/>
                <a:gd name="T30" fmla="*/ 11 w 132"/>
                <a:gd name="T31" fmla="*/ 380 h 406"/>
                <a:gd name="T32" fmla="*/ 3 w 132"/>
                <a:gd name="T33" fmla="*/ 363 h 406"/>
                <a:gd name="T34" fmla="*/ 0 w 132"/>
                <a:gd name="T35" fmla="*/ 344 h 406"/>
                <a:gd name="T36" fmla="*/ 12 w 132"/>
                <a:gd name="T37" fmla="*/ 58 h 406"/>
                <a:gd name="T38" fmla="*/ 16 w 132"/>
                <a:gd name="T39" fmla="*/ 39 h 406"/>
                <a:gd name="T40" fmla="*/ 25 w 132"/>
                <a:gd name="T41" fmla="*/ 23 h 406"/>
                <a:gd name="T42" fmla="*/ 38 w 132"/>
                <a:gd name="T43" fmla="*/ 10 h 406"/>
                <a:gd name="T44" fmla="*/ 56 w 132"/>
                <a:gd name="T45" fmla="*/ 3 h 406"/>
                <a:gd name="T46" fmla="*/ 74 w 132"/>
                <a:gd name="T4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406">
                  <a:moveTo>
                    <a:pt x="74" y="0"/>
                  </a:moveTo>
                  <a:lnTo>
                    <a:pt x="93" y="5"/>
                  </a:lnTo>
                  <a:lnTo>
                    <a:pt x="109" y="13"/>
                  </a:lnTo>
                  <a:lnTo>
                    <a:pt x="122" y="27"/>
                  </a:lnTo>
                  <a:lnTo>
                    <a:pt x="130" y="44"/>
                  </a:lnTo>
                  <a:lnTo>
                    <a:pt x="132" y="62"/>
                  </a:lnTo>
                  <a:lnTo>
                    <a:pt x="120" y="349"/>
                  </a:lnTo>
                  <a:lnTo>
                    <a:pt x="117" y="367"/>
                  </a:lnTo>
                  <a:lnTo>
                    <a:pt x="108" y="383"/>
                  </a:lnTo>
                  <a:lnTo>
                    <a:pt x="95" y="395"/>
                  </a:lnTo>
                  <a:lnTo>
                    <a:pt x="79" y="402"/>
                  </a:lnTo>
                  <a:lnTo>
                    <a:pt x="60" y="406"/>
                  </a:lnTo>
                  <a:lnTo>
                    <a:pt x="58" y="406"/>
                  </a:lnTo>
                  <a:lnTo>
                    <a:pt x="40" y="401"/>
                  </a:lnTo>
                  <a:lnTo>
                    <a:pt x="23" y="393"/>
                  </a:lnTo>
                  <a:lnTo>
                    <a:pt x="11" y="380"/>
                  </a:lnTo>
                  <a:lnTo>
                    <a:pt x="3" y="363"/>
                  </a:lnTo>
                  <a:lnTo>
                    <a:pt x="0" y="344"/>
                  </a:lnTo>
                  <a:lnTo>
                    <a:pt x="12" y="58"/>
                  </a:lnTo>
                  <a:lnTo>
                    <a:pt x="16" y="39"/>
                  </a:lnTo>
                  <a:lnTo>
                    <a:pt x="25" y="23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03"/>
            <p:cNvSpPr>
              <a:spLocks/>
            </p:cNvSpPr>
            <p:nvPr/>
          </p:nvSpPr>
          <p:spPr bwMode="auto">
            <a:xfrm>
              <a:off x="11193463" y="3625850"/>
              <a:ext cx="19050" cy="39688"/>
            </a:xfrm>
            <a:custGeom>
              <a:avLst/>
              <a:gdLst>
                <a:gd name="T0" fmla="*/ 64 w 123"/>
                <a:gd name="T1" fmla="*/ 0 h 252"/>
                <a:gd name="T2" fmla="*/ 65 w 123"/>
                <a:gd name="T3" fmla="*/ 0 h 252"/>
                <a:gd name="T4" fmla="*/ 66 w 123"/>
                <a:gd name="T5" fmla="*/ 0 h 252"/>
                <a:gd name="T6" fmla="*/ 84 w 123"/>
                <a:gd name="T7" fmla="*/ 4 h 252"/>
                <a:gd name="T8" fmla="*/ 101 w 123"/>
                <a:gd name="T9" fmla="*/ 13 h 252"/>
                <a:gd name="T10" fmla="*/ 113 w 123"/>
                <a:gd name="T11" fmla="*/ 26 h 252"/>
                <a:gd name="T12" fmla="*/ 121 w 123"/>
                <a:gd name="T13" fmla="*/ 43 h 252"/>
                <a:gd name="T14" fmla="*/ 123 w 123"/>
                <a:gd name="T15" fmla="*/ 62 h 252"/>
                <a:gd name="T16" fmla="*/ 119 w 123"/>
                <a:gd name="T17" fmla="*/ 194 h 252"/>
                <a:gd name="T18" fmla="*/ 116 w 123"/>
                <a:gd name="T19" fmla="*/ 213 h 252"/>
                <a:gd name="T20" fmla="*/ 107 w 123"/>
                <a:gd name="T21" fmla="*/ 229 h 252"/>
                <a:gd name="T22" fmla="*/ 94 w 123"/>
                <a:gd name="T23" fmla="*/ 241 h 252"/>
                <a:gd name="T24" fmla="*/ 78 w 123"/>
                <a:gd name="T25" fmla="*/ 249 h 252"/>
                <a:gd name="T26" fmla="*/ 59 w 123"/>
                <a:gd name="T27" fmla="*/ 252 h 252"/>
                <a:gd name="T28" fmla="*/ 57 w 123"/>
                <a:gd name="T29" fmla="*/ 252 h 252"/>
                <a:gd name="T30" fmla="*/ 39 w 123"/>
                <a:gd name="T31" fmla="*/ 248 h 252"/>
                <a:gd name="T32" fmla="*/ 23 w 123"/>
                <a:gd name="T33" fmla="*/ 240 h 252"/>
                <a:gd name="T34" fmla="*/ 10 w 123"/>
                <a:gd name="T35" fmla="*/ 226 h 252"/>
                <a:gd name="T36" fmla="*/ 2 w 123"/>
                <a:gd name="T37" fmla="*/ 210 h 252"/>
                <a:gd name="T38" fmla="*/ 0 w 123"/>
                <a:gd name="T39" fmla="*/ 191 h 252"/>
                <a:gd name="T40" fmla="*/ 4 w 123"/>
                <a:gd name="T41" fmla="*/ 58 h 252"/>
                <a:gd name="T42" fmla="*/ 7 w 123"/>
                <a:gd name="T43" fmla="*/ 39 h 252"/>
                <a:gd name="T44" fmla="*/ 16 w 123"/>
                <a:gd name="T45" fmla="*/ 23 h 252"/>
                <a:gd name="T46" fmla="*/ 29 w 123"/>
                <a:gd name="T47" fmla="*/ 11 h 252"/>
                <a:gd name="T48" fmla="*/ 45 w 123"/>
                <a:gd name="T49" fmla="*/ 3 h 252"/>
                <a:gd name="T50" fmla="*/ 64 w 123"/>
                <a:gd name="T5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252">
                  <a:moveTo>
                    <a:pt x="64" y="0"/>
                  </a:moveTo>
                  <a:lnTo>
                    <a:pt x="65" y="0"/>
                  </a:lnTo>
                  <a:lnTo>
                    <a:pt x="66" y="0"/>
                  </a:lnTo>
                  <a:lnTo>
                    <a:pt x="84" y="4"/>
                  </a:lnTo>
                  <a:lnTo>
                    <a:pt x="101" y="13"/>
                  </a:lnTo>
                  <a:lnTo>
                    <a:pt x="113" y="26"/>
                  </a:lnTo>
                  <a:lnTo>
                    <a:pt x="121" y="43"/>
                  </a:lnTo>
                  <a:lnTo>
                    <a:pt x="123" y="62"/>
                  </a:lnTo>
                  <a:lnTo>
                    <a:pt x="119" y="194"/>
                  </a:lnTo>
                  <a:lnTo>
                    <a:pt x="116" y="213"/>
                  </a:lnTo>
                  <a:lnTo>
                    <a:pt x="107" y="229"/>
                  </a:lnTo>
                  <a:lnTo>
                    <a:pt x="94" y="241"/>
                  </a:lnTo>
                  <a:lnTo>
                    <a:pt x="78" y="249"/>
                  </a:lnTo>
                  <a:lnTo>
                    <a:pt x="59" y="252"/>
                  </a:lnTo>
                  <a:lnTo>
                    <a:pt x="57" y="252"/>
                  </a:lnTo>
                  <a:lnTo>
                    <a:pt x="39" y="248"/>
                  </a:lnTo>
                  <a:lnTo>
                    <a:pt x="23" y="240"/>
                  </a:lnTo>
                  <a:lnTo>
                    <a:pt x="10" y="226"/>
                  </a:lnTo>
                  <a:lnTo>
                    <a:pt x="2" y="210"/>
                  </a:lnTo>
                  <a:lnTo>
                    <a:pt x="0" y="191"/>
                  </a:lnTo>
                  <a:lnTo>
                    <a:pt x="4" y="58"/>
                  </a:lnTo>
                  <a:lnTo>
                    <a:pt x="7" y="39"/>
                  </a:lnTo>
                  <a:lnTo>
                    <a:pt x="16" y="23"/>
                  </a:lnTo>
                  <a:lnTo>
                    <a:pt x="29" y="11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04"/>
            <p:cNvSpPr>
              <a:spLocks/>
            </p:cNvSpPr>
            <p:nvPr/>
          </p:nvSpPr>
          <p:spPr bwMode="auto">
            <a:xfrm>
              <a:off x="11395076" y="3657600"/>
              <a:ext cx="22225" cy="39688"/>
            </a:xfrm>
            <a:custGeom>
              <a:avLst/>
              <a:gdLst>
                <a:gd name="T0" fmla="*/ 52 w 134"/>
                <a:gd name="T1" fmla="*/ 0 h 250"/>
                <a:gd name="T2" fmla="*/ 70 w 134"/>
                <a:gd name="T3" fmla="*/ 1 h 250"/>
                <a:gd name="T4" fmla="*/ 88 w 134"/>
                <a:gd name="T5" fmla="*/ 8 h 250"/>
                <a:gd name="T6" fmla="*/ 103 w 134"/>
                <a:gd name="T7" fmla="*/ 18 h 250"/>
                <a:gd name="T8" fmla="*/ 113 w 134"/>
                <a:gd name="T9" fmla="*/ 33 h 250"/>
                <a:gd name="T10" fmla="*/ 118 w 134"/>
                <a:gd name="T11" fmla="*/ 52 h 250"/>
                <a:gd name="T12" fmla="*/ 134 w 134"/>
                <a:gd name="T13" fmla="*/ 184 h 250"/>
                <a:gd name="T14" fmla="*/ 133 w 134"/>
                <a:gd name="T15" fmla="*/ 203 h 250"/>
                <a:gd name="T16" fmla="*/ 127 w 134"/>
                <a:gd name="T17" fmla="*/ 220 h 250"/>
                <a:gd name="T18" fmla="*/ 116 w 134"/>
                <a:gd name="T19" fmla="*/ 235 h 250"/>
                <a:gd name="T20" fmla="*/ 101 w 134"/>
                <a:gd name="T21" fmla="*/ 245 h 250"/>
                <a:gd name="T22" fmla="*/ 82 w 134"/>
                <a:gd name="T23" fmla="*/ 250 h 250"/>
                <a:gd name="T24" fmla="*/ 75 w 134"/>
                <a:gd name="T25" fmla="*/ 250 h 250"/>
                <a:gd name="T26" fmla="*/ 57 w 134"/>
                <a:gd name="T27" fmla="*/ 248 h 250"/>
                <a:gd name="T28" fmla="*/ 42 w 134"/>
                <a:gd name="T29" fmla="*/ 240 h 250"/>
                <a:gd name="T30" fmla="*/ 29 w 134"/>
                <a:gd name="T31" fmla="*/ 230 h 250"/>
                <a:gd name="T32" fmla="*/ 20 w 134"/>
                <a:gd name="T33" fmla="*/ 216 h 250"/>
                <a:gd name="T34" fmla="*/ 16 w 134"/>
                <a:gd name="T35" fmla="*/ 198 h 250"/>
                <a:gd name="T36" fmla="*/ 0 w 134"/>
                <a:gd name="T37" fmla="*/ 66 h 250"/>
                <a:gd name="T38" fmla="*/ 1 w 134"/>
                <a:gd name="T39" fmla="*/ 47 h 250"/>
                <a:gd name="T40" fmla="*/ 7 w 134"/>
                <a:gd name="T41" fmla="*/ 30 h 250"/>
                <a:gd name="T42" fmla="*/ 18 w 134"/>
                <a:gd name="T43" fmla="*/ 15 h 250"/>
                <a:gd name="T44" fmla="*/ 33 w 134"/>
                <a:gd name="T45" fmla="*/ 5 h 250"/>
                <a:gd name="T46" fmla="*/ 52 w 134"/>
                <a:gd name="T4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4" h="250">
                  <a:moveTo>
                    <a:pt x="52" y="0"/>
                  </a:moveTo>
                  <a:lnTo>
                    <a:pt x="70" y="1"/>
                  </a:lnTo>
                  <a:lnTo>
                    <a:pt x="88" y="8"/>
                  </a:lnTo>
                  <a:lnTo>
                    <a:pt x="103" y="18"/>
                  </a:lnTo>
                  <a:lnTo>
                    <a:pt x="113" y="33"/>
                  </a:lnTo>
                  <a:lnTo>
                    <a:pt x="118" y="52"/>
                  </a:lnTo>
                  <a:lnTo>
                    <a:pt x="134" y="184"/>
                  </a:lnTo>
                  <a:lnTo>
                    <a:pt x="133" y="203"/>
                  </a:lnTo>
                  <a:lnTo>
                    <a:pt x="127" y="220"/>
                  </a:lnTo>
                  <a:lnTo>
                    <a:pt x="116" y="235"/>
                  </a:lnTo>
                  <a:lnTo>
                    <a:pt x="101" y="245"/>
                  </a:lnTo>
                  <a:lnTo>
                    <a:pt x="82" y="250"/>
                  </a:lnTo>
                  <a:lnTo>
                    <a:pt x="75" y="250"/>
                  </a:lnTo>
                  <a:lnTo>
                    <a:pt x="57" y="248"/>
                  </a:lnTo>
                  <a:lnTo>
                    <a:pt x="42" y="240"/>
                  </a:lnTo>
                  <a:lnTo>
                    <a:pt x="29" y="230"/>
                  </a:lnTo>
                  <a:lnTo>
                    <a:pt x="20" y="216"/>
                  </a:lnTo>
                  <a:lnTo>
                    <a:pt x="16" y="198"/>
                  </a:lnTo>
                  <a:lnTo>
                    <a:pt x="0" y="66"/>
                  </a:lnTo>
                  <a:lnTo>
                    <a:pt x="1" y="47"/>
                  </a:lnTo>
                  <a:lnTo>
                    <a:pt x="7" y="30"/>
                  </a:lnTo>
                  <a:lnTo>
                    <a:pt x="18" y="15"/>
                  </a:lnTo>
                  <a:lnTo>
                    <a:pt x="33" y="5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5" name="Group 1104"/>
          <p:cNvGrpSpPr/>
          <p:nvPr/>
        </p:nvGrpSpPr>
        <p:grpSpPr>
          <a:xfrm>
            <a:off x="710413" y="2686050"/>
            <a:ext cx="471488" cy="552450"/>
            <a:chOff x="698500" y="2686050"/>
            <a:chExt cx="471488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7" name="Freeform 409"/>
            <p:cNvSpPr>
              <a:spLocks/>
            </p:cNvSpPr>
            <p:nvPr/>
          </p:nvSpPr>
          <p:spPr bwMode="auto">
            <a:xfrm>
              <a:off x="820738" y="2801938"/>
              <a:ext cx="227013" cy="436562"/>
            </a:xfrm>
            <a:custGeom>
              <a:avLst/>
              <a:gdLst>
                <a:gd name="T0" fmla="*/ 781 w 1426"/>
                <a:gd name="T1" fmla="*/ 3 h 2752"/>
                <a:gd name="T2" fmla="*/ 913 w 1426"/>
                <a:gd name="T3" fmla="*/ 29 h 2752"/>
                <a:gd name="T4" fmla="*/ 1034 w 1426"/>
                <a:gd name="T5" fmla="*/ 77 h 2752"/>
                <a:gd name="T6" fmla="*/ 1144 w 1426"/>
                <a:gd name="T7" fmla="*/ 146 h 2752"/>
                <a:gd name="T8" fmla="*/ 1239 w 1426"/>
                <a:gd name="T9" fmla="*/ 233 h 2752"/>
                <a:gd name="T10" fmla="*/ 1317 w 1426"/>
                <a:gd name="T11" fmla="*/ 337 h 2752"/>
                <a:gd name="T12" fmla="*/ 1376 w 1426"/>
                <a:gd name="T13" fmla="*/ 454 h 2752"/>
                <a:gd name="T14" fmla="*/ 1413 w 1426"/>
                <a:gd name="T15" fmla="*/ 582 h 2752"/>
                <a:gd name="T16" fmla="*/ 1426 w 1426"/>
                <a:gd name="T17" fmla="*/ 718 h 2752"/>
                <a:gd name="T18" fmla="*/ 1423 w 1426"/>
                <a:gd name="T19" fmla="*/ 2104 h 2752"/>
                <a:gd name="T20" fmla="*/ 1397 w 1426"/>
                <a:gd name="T21" fmla="*/ 2235 h 2752"/>
                <a:gd name="T22" fmla="*/ 1349 w 1426"/>
                <a:gd name="T23" fmla="*/ 2358 h 2752"/>
                <a:gd name="T24" fmla="*/ 1280 w 1426"/>
                <a:gd name="T25" fmla="*/ 2468 h 2752"/>
                <a:gd name="T26" fmla="*/ 1194 w 1426"/>
                <a:gd name="T27" fmla="*/ 2564 h 2752"/>
                <a:gd name="T28" fmla="*/ 1091 w 1426"/>
                <a:gd name="T29" fmla="*/ 2643 h 2752"/>
                <a:gd name="T30" fmla="*/ 974 w 1426"/>
                <a:gd name="T31" fmla="*/ 2702 h 2752"/>
                <a:gd name="T32" fmla="*/ 848 w 1426"/>
                <a:gd name="T33" fmla="*/ 2739 h 2752"/>
                <a:gd name="T34" fmla="*/ 712 w 1426"/>
                <a:gd name="T35" fmla="*/ 2752 h 2752"/>
                <a:gd name="T36" fmla="*/ 577 w 1426"/>
                <a:gd name="T37" fmla="*/ 2739 h 2752"/>
                <a:gd name="T38" fmla="*/ 451 w 1426"/>
                <a:gd name="T39" fmla="*/ 2702 h 2752"/>
                <a:gd name="T40" fmla="*/ 335 w 1426"/>
                <a:gd name="T41" fmla="*/ 2643 h 2752"/>
                <a:gd name="T42" fmla="*/ 232 w 1426"/>
                <a:gd name="T43" fmla="*/ 2564 h 2752"/>
                <a:gd name="T44" fmla="*/ 145 w 1426"/>
                <a:gd name="T45" fmla="*/ 2468 h 2752"/>
                <a:gd name="T46" fmla="*/ 77 w 1426"/>
                <a:gd name="T47" fmla="*/ 2358 h 2752"/>
                <a:gd name="T48" fmla="*/ 28 w 1426"/>
                <a:gd name="T49" fmla="*/ 2235 h 2752"/>
                <a:gd name="T50" fmla="*/ 3 w 1426"/>
                <a:gd name="T51" fmla="*/ 2104 h 2752"/>
                <a:gd name="T52" fmla="*/ 0 w 1426"/>
                <a:gd name="T53" fmla="*/ 718 h 2752"/>
                <a:gd name="T54" fmla="*/ 13 w 1426"/>
                <a:gd name="T55" fmla="*/ 582 h 2752"/>
                <a:gd name="T56" fmla="*/ 50 w 1426"/>
                <a:gd name="T57" fmla="*/ 454 h 2752"/>
                <a:gd name="T58" fmla="*/ 108 w 1426"/>
                <a:gd name="T59" fmla="*/ 337 h 2752"/>
                <a:gd name="T60" fmla="*/ 187 w 1426"/>
                <a:gd name="T61" fmla="*/ 233 h 2752"/>
                <a:gd name="T62" fmla="*/ 282 w 1426"/>
                <a:gd name="T63" fmla="*/ 146 h 2752"/>
                <a:gd name="T64" fmla="*/ 391 w 1426"/>
                <a:gd name="T65" fmla="*/ 77 h 2752"/>
                <a:gd name="T66" fmla="*/ 513 w 1426"/>
                <a:gd name="T67" fmla="*/ 29 h 2752"/>
                <a:gd name="T68" fmla="*/ 644 w 1426"/>
                <a:gd name="T69" fmla="*/ 3 h 2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6" h="2752">
                  <a:moveTo>
                    <a:pt x="712" y="0"/>
                  </a:moveTo>
                  <a:lnTo>
                    <a:pt x="781" y="3"/>
                  </a:lnTo>
                  <a:lnTo>
                    <a:pt x="848" y="13"/>
                  </a:lnTo>
                  <a:lnTo>
                    <a:pt x="913" y="29"/>
                  </a:lnTo>
                  <a:lnTo>
                    <a:pt x="974" y="51"/>
                  </a:lnTo>
                  <a:lnTo>
                    <a:pt x="1034" y="77"/>
                  </a:lnTo>
                  <a:lnTo>
                    <a:pt x="1091" y="109"/>
                  </a:lnTo>
                  <a:lnTo>
                    <a:pt x="1144" y="146"/>
                  </a:lnTo>
                  <a:lnTo>
                    <a:pt x="1194" y="188"/>
                  </a:lnTo>
                  <a:lnTo>
                    <a:pt x="1239" y="233"/>
                  </a:lnTo>
                  <a:lnTo>
                    <a:pt x="1280" y="284"/>
                  </a:lnTo>
                  <a:lnTo>
                    <a:pt x="1317" y="337"/>
                  </a:lnTo>
                  <a:lnTo>
                    <a:pt x="1349" y="395"/>
                  </a:lnTo>
                  <a:lnTo>
                    <a:pt x="1376" y="454"/>
                  </a:lnTo>
                  <a:lnTo>
                    <a:pt x="1397" y="516"/>
                  </a:lnTo>
                  <a:lnTo>
                    <a:pt x="1413" y="582"/>
                  </a:lnTo>
                  <a:lnTo>
                    <a:pt x="1423" y="649"/>
                  </a:lnTo>
                  <a:lnTo>
                    <a:pt x="1426" y="718"/>
                  </a:lnTo>
                  <a:lnTo>
                    <a:pt x="1426" y="2034"/>
                  </a:lnTo>
                  <a:lnTo>
                    <a:pt x="1423" y="2104"/>
                  </a:lnTo>
                  <a:lnTo>
                    <a:pt x="1413" y="2171"/>
                  </a:lnTo>
                  <a:lnTo>
                    <a:pt x="1397" y="2235"/>
                  </a:lnTo>
                  <a:lnTo>
                    <a:pt x="1376" y="2298"/>
                  </a:lnTo>
                  <a:lnTo>
                    <a:pt x="1349" y="2358"/>
                  </a:lnTo>
                  <a:lnTo>
                    <a:pt x="1317" y="2415"/>
                  </a:lnTo>
                  <a:lnTo>
                    <a:pt x="1280" y="2468"/>
                  </a:lnTo>
                  <a:lnTo>
                    <a:pt x="1239" y="2518"/>
                  </a:lnTo>
                  <a:lnTo>
                    <a:pt x="1194" y="2564"/>
                  </a:lnTo>
                  <a:lnTo>
                    <a:pt x="1144" y="2606"/>
                  </a:lnTo>
                  <a:lnTo>
                    <a:pt x="1091" y="2643"/>
                  </a:lnTo>
                  <a:lnTo>
                    <a:pt x="1034" y="2675"/>
                  </a:lnTo>
                  <a:lnTo>
                    <a:pt x="974" y="2702"/>
                  </a:lnTo>
                  <a:lnTo>
                    <a:pt x="913" y="2724"/>
                  </a:lnTo>
                  <a:lnTo>
                    <a:pt x="848" y="2739"/>
                  </a:lnTo>
                  <a:lnTo>
                    <a:pt x="781" y="2749"/>
                  </a:lnTo>
                  <a:lnTo>
                    <a:pt x="712" y="2752"/>
                  </a:lnTo>
                  <a:lnTo>
                    <a:pt x="644" y="2749"/>
                  </a:lnTo>
                  <a:lnTo>
                    <a:pt x="577" y="2739"/>
                  </a:lnTo>
                  <a:lnTo>
                    <a:pt x="513" y="2724"/>
                  </a:lnTo>
                  <a:lnTo>
                    <a:pt x="451" y="2702"/>
                  </a:lnTo>
                  <a:lnTo>
                    <a:pt x="391" y="2675"/>
                  </a:lnTo>
                  <a:lnTo>
                    <a:pt x="335" y="2643"/>
                  </a:lnTo>
                  <a:lnTo>
                    <a:pt x="282" y="2606"/>
                  </a:lnTo>
                  <a:lnTo>
                    <a:pt x="232" y="2564"/>
                  </a:lnTo>
                  <a:lnTo>
                    <a:pt x="187" y="2518"/>
                  </a:lnTo>
                  <a:lnTo>
                    <a:pt x="145" y="2468"/>
                  </a:lnTo>
                  <a:lnTo>
                    <a:pt x="108" y="2415"/>
                  </a:lnTo>
                  <a:lnTo>
                    <a:pt x="77" y="2358"/>
                  </a:lnTo>
                  <a:lnTo>
                    <a:pt x="50" y="2298"/>
                  </a:lnTo>
                  <a:lnTo>
                    <a:pt x="28" y="2235"/>
                  </a:lnTo>
                  <a:lnTo>
                    <a:pt x="13" y="2171"/>
                  </a:lnTo>
                  <a:lnTo>
                    <a:pt x="3" y="2104"/>
                  </a:lnTo>
                  <a:lnTo>
                    <a:pt x="0" y="2034"/>
                  </a:lnTo>
                  <a:lnTo>
                    <a:pt x="0" y="718"/>
                  </a:lnTo>
                  <a:lnTo>
                    <a:pt x="3" y="649"/>
                  </a:lnTo>
                  <a:lnTo>
                    <a:pt x="13" y="582"/>
                  </a:lnTo>
                  <a:lnTo>
                    <a:pt x="28" y="516"/>
                  </a:lnTo>
                  <a:lnTo>
                    <a:pt x="50" y="454"/>
                  </a:lnTo>
                  <a:lnTo>
                    <a:pt x="77" y="395"/>
                  </a:lnTo>
                  <a:lnTo>
                    <a:pt x="108" y="337"/>
                  </a:lnTo>
                  <a:lnTo>
                    <a:pt x="145" y="284"/>
                  </a:lnTo>
                  <a:lnTo>
                    <a:pt x="187" y="233"/>
                  </a:lnTo>
                  <a:lnTo>
                    <a:pt x="232" y="188"/>
                  </a:lnTo>
                  <a:lnTo>
                    <a:pt x="282" y="146"/>
                  </a:lnTo>
                  <a:lnTo>
                    <a:pt x="335" y="109"/>
                  </a:lnTo>
                  <a:lnTo>
                    <a:pt x="391" y="77"/>
                  </a:lnTo>
                  <a:lnTo>
                    <a:pt x="451" y="51"/>
                  </a:lnTo>
                  <a:lnTo>
                    <a:pt x="513" y="29"/>
                  </a:lnTo>
                  <a:lnTo>
                    <a:pt x="577" y="13"/>
                  </a:lnTo>
                  <a:lnTo>
                    <a:pt x="644" y="3"/>
                  </a:lnTo>
                  <a:lnTo>
                    <a:pt x="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10"/>
            <p:cNvSpPr>
              <a:spLocks/>
            </p:cNvSpPr>
            <p:nvPr/>
          </p:nvSpPr>
          <p:spPr bwMode="auto">
            <a:xfrm>
              <a:off x="915988" y="2686050"/>
              <a:ext cx="115888" cy="106362"/>
            </a:xfrm>
            <a:custGeom>
              <a:avLst/>
              <a:gdLst>
                <a:gd name="T0" fmla="*/ 720 w 726"/>
                <a:gd name="T1" fmla="*/ 0 h 665"/>
                <a:gd name="T2" fmla="*/ 724 w 726"/>
                <a:gd name="T3" fmla="*/ 68 h 665"/>
                <a:gd name="T4" fmla="*/ 726 w 726"/>
                <a:gd name="T5" fmla="*/ 138 h 665"/>
                <a:gd name="T6" fmla="*/ 726 w 726"/>
                <a:gd name="T7" fmla="*/ 209 h 665"/>
                <a:gd name="T8" fmla="*/ 725 w 726"/>
                <a:gd name="T9" fmla="*/ 276 h 665"/>
                <a:gd name="T10" fmla="*/ 724 w 726"/>
                <a:gd name="T11" fmla="*/ 322 h 665"/>
                <a:gd name="T12" fmla="*/ 681 w 726"/>
                <a:gd name="T13" fmla="*/ 333 h 665"/>
                <a:gd name="T14" fmla="*/ 626 w 726"/>
                <a:gd name="T15" fmla="*/ 349 h 665"/>
                <a:gd name="T16" fmla="*/ 575 w 726"/>
                <a:gd name="T17" fmla="*/ 368 h 665"/>
                <a:gd name="T18" fmla="*/ 529 w 726"/>
                <a:gd name="T19" fmla="*/ 391 h 665"/>
                <a:gd name="T20" fmla="*/ 486 w 726"/>
                <a:gd name="T21" fmla="*/ 418 h 665"/>
                <a:gd name="T22" fmla="*/ 450 w 726"/>
                <a:gd name="T23" fmla="*/ 448 h 665"/>
                <a:gd name="T24" fmla="*/ 417 w 726"/>
                <a:gd name="T25" fmla="*/ 482 h 665"/>
                <a:gd name="T26" fmla="*/ 394 w 726"/>
                <a:gd name="T27" fmla="*/ 511 h 665"/>
                <a:gd name="T28" fmla="*/ 372 w 726"/>
                <a:gd name="T29" fmla="*/ 545 h 665"/>
                <a:gd name="T30" fmla="*/ 355 w 726"/>
                <a:gd name="T31" fmla="*/ 579 h 665"/>
                <a:gd name="T32" fmla="*/ 340 w 726"/>
                <a:gd name="T33" fmla="*/ 618 h 665"/>
                <a:gd name="T34" fmla="*/ 326 w 726"/>
                <a:gd name="T35" fmla="*/ 658 h 665"/>
                <a:gd name="T36" fmla="*/ 283 w 726"/>
                <a:gd name="T37" fmla="*/ 658 h 665"/>
                <a:gd name="T38" fmla="*/ 219 w 726"/>
                <a:gd name="T39" fmla="*/ 659 h 665"/>
                <a:gd name="T40" fmla="*/ 149 w 726"/>
                <a:gd name="T41" fmla="*/ 659 h 665"/>
                <a:gd name="T42" fmla="*/ 79 w 726"/>
                <a:gd name="T43" fmla="*/ 661 h 665"/>
                <a:gd name="T44" fmla="*/ 0 w 726"/>
                <a:gd name="T45" fmla="*/ 665 h 665"/>
                <a:gd name="T46" fmla="*/ 19 w 726"/>
                <a:gd name="T47" fmla="*/ 588 h 665"/>
                <a:gd name="T48" fmla="*/ 35 w 726"/>
                <a:gd name="T49" fmla="*/ 528 h 665"/>
                <a:gd name="T50" fmla="*/ 56 w 726"/>
                <a:gd name="T51" fmla="*/ 472 h 665"/>
                <a:gd name="T52" fmla="*/ 80 w 726"/>
                <a:gd name="T53" fmla="*/ 417 h 665"/>
                <a:gd name="T54" fmla="*/ 110 w 726"/>
                <a:gd name="T55" fmla="*/ 366 h 665"/>
                <a:gd name="T56" fmla="*/ 142 w 726"/>
                <a:gd name="T57" fmla="*/ 317 h 665"/>
                <a:gd name="T58" fmla="*/ 179 w 726"/>
                <a:gd name="T59" fmla="*/ 271 h 665"/>
                <a:gd name="T60" fmla="*/ 223 w 726"/>
                <a:gd name="T61" fmla="*/ 225 h 665"/>
                <a:gd name="T62" fmla="*/ 272 w 726"/>
                <a:gd name="T63" fmla="*/ 181 h 665"/>
                <a:gd name="T64" fmla="*/ 326 w 726"/>
                <a:gd name="T65" fmla="*/ 143 h 665"/>
                <a:gd name="T66" fmla="*/ 383 w 726"/>
                <a:gd name="T67" fmla="*/ 108 h 665"/>
                <a:gd name="T68" fmla="*/ 444 w 726"/>
                <a:gd name="T69" fmla="*/ 79 h 665"/>
                <a:gd name="T70" fmla="*/ 509 w 726"/>
                <a:gd name="T71" fmla="*/ 53 h 665"/>
                <a:gd name="T72" fmla="*/ 579 w 726"/>
                <a:gd name="T73" fmla="*/ 31 h 665"/>
                <a:gd name="T74" fmla="*/ 653 w 726"/>
                <a:gd name="T75" fmla="*/ 13 h 665"/>
                <a:gd name="T76" fmla="*/ 720 w 726"/>
                <a:gd name="T77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6" h="665">
                  <a:moveTo>
                    <a:pt x="720" y="0"/>
                  </a:moveTo>
                  <a:lnTo>
                    <a:pt x="724" y="68"/>
                  </a:lnTo>
                  <a:lnTo>
                    <a:pt x="726" y="138"/>
                  </a:lnTo>
                  <a:lnTo>
                    <a:pt x="726" y="209"/>
                  </a:lnTo>
                  <a:lnTo>
                    <a:pt x="725" y="276"/>
                  </a:lnTo>
                  <a:lnTo>
                    <a:pt x="724" y="322"/>
                  </a:lnTo>
                  <a:lnTo>
                    <a:pt x="681" y="333"/>
                  </a:lnTo>
                  <a:lnTo>
                    <a:pt x="626" y="349"/>
                  </a:lnTo>
                  <a:lnTo>
                    <a:pt x="575" y="368"/>
                  </a:lnTo>
                  <a:lnTo>
                    <a:pt x="529" y="391"/>
                  </a:lnTo>
                  <a:lnTo>
                    <a:pt x="486" y="418"/>
                  </a:lnTo>
                  <a:lnTo>
                    <a:pt x="450" y="448"/>
                  </a:lnTo>
                  <a:lnTo>
                    <a:pt x="417" y="482"/>
                  </a:lnTo>
                  <a:lnTo>
                    <a:pt x="394" y="511"/>
                  </a:lnTo>
                  <a:lnTo>
                    <a:pt x="372" y="545"/>
                  </a:lnTo>
                  <a:lnTo>
                    <a:pt x="355" y="579"/>
                  </a:lnTo>
                  <a:lnTo>
                    <a:pt x="340" y="618"/>
                  </a:lnTo>
                  <a:lnTo>
                    <a:pt x="326" y="658"/>
                  </a:lnTo>
                  <a:lnTo>
                    <a:pt x="283" y="658"/>
                  </a:lnTo>
                  <a:lnTo>
                    <a:pt x="219" y="659"/>
                  </a:lnTo>
                  <a:lnTo>
                    <a:pt x="149" y="659"/>
                  </a:lnTo>
                  <a:lnTo>
                    <a:pt x="79" y="661"/>
                  </a:lnTo>
                  <a:lnTo>
                    <a:pt x="0" y="665"/>
                  </a:lnTo>
                  <a:lnTo>
                    <a:pt x="19" y="588"/>
                  </a:lnTo>
                  <a:lnTo>
                    <a:pt x="35" y="528"/>
                  </a:lnTo>
                  <a:lnTo>
                    <a:pt x="56" y="472"/>
                  </a:lnTo>
                  <a:lnTo>
                    <a:pt x="80" y="417"/>
                  </a:lnTo>
                  <a:lnTo>
                    <a:pt x="110" y="366"/>
                  </a:lnTo>
                  <a:lnTo>
                    <a:pt x="142" y="317"/>
                  </a:lnTo>
                  <a:lnTo>
                    <a:pt x="179" y="271"/>
                  </a:lnTo>
                  <a:lnTo>
                    <a:pt x="223" y="225"/>
                  </a:lnTo>
                  <a:lnTo>
                    <a:pt x="272" y="181"/>
                  </a:lnTo>
                  <a:lnTo>
                    <a:pt x="326" y="143"/>
                  </a:lnTo>
                  <a:lnTo>
                    <a:pt x="383" y="108"/>
                  </a:lnTo>
                  <a:lnTo>
                    <a:pt x="444" y="79"/>
                  </a:lnTo>
                  <a:lnTo>
                    <a:pt x="509" y="53"/>
                  </a:lnTo>
                  <a:lnTo>
                    <a:pt x="579" y="31"/>
                  </a:lnTo>
                  <a:lnTo>
                    <a:pt x="653" y="13"/>
                  </a:lnTo>
                  <a:lnTo>
                    <a:pt x="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411"/>
            <p:cNvSpPr>
              <a:spLocks/>
            </p:cNvSpPr>
            <p:nvPr/>
          </p:nvSpPr>
          <p:spPr bwMode="auto">
            <a:xfrm>
              <a:off x="1014413" y="2801938"/>
              <a:ext cx="155575" cy="436562"/>
            </a:xfrm>
            <a:custGeom>
              <a:avLst/>
              <a:gdLst>
                <a:gd name="T0" fmla="*/ 336 w 981"/>
                <a:gd name="T1" fmla="*/ 3 h 2752"/>
                <a:gd name="T2" fmla="*/ 468 w 981"/>
                <a:gd name="T3" fmla="*/ 29 h 2752"/>
                <a:gd name="T4" fmla="*/ 590 w 981"/>
                <a:gd name="T5" fmla="*/ 77 h 2752"/>
                <a:gd name="T6" fmla="*/ 699 w 981"/>
                <a:gd name="T7" fmla="*/ 146 h 2752"/>
                <a:gd name="T8" fmla="*/ 794 w 981"/>
                <a:gd name="T9" fmla="*/ 233 h 2752"/>
                <a:gd name="T10" fmla="*/ 872 w 981"/>
                <a:gd name="T11" fmla="*/ 337 h 2752"/>
                <a:gd name="T12" fmla="*/ 931 w 981"/>
                <a:gd name="T13" fmla="*/ 454 h 2752"/>
                <a:gd name="T14" fmla="*/ 968 w 981"/>
                <a:gd name="T15" fmla="*/ 582 h 2752"/>
                <a:gd name="T16" fmla="*/ 981 w 981"/>
                <a:gd name="T17" fmla="*/ 718 h 2752"/>
                <a:gd name="T18" fmla="*/ 859 w 981"/>
                <a:gd name="T19" fmla="*/ 2114 h 2752"/>
                <a:gd name="T20" fmla="*/ 841 w 981"/>
                <a:gd name="T21" fmla="*/ 2253 h 2752"/>
                <a:gd name="T22" fmla="*/ 804 w 981"/>
                <a:gd name="T23" fmla="*/ 2378 h 2752"/>
                <a:gd name="T24" fmla="*/ 751 w 981"/>
                <a:gd name="T25" fmla="*/ 2486 h 2752"/>
                <a:gd name="T26" fmla="*/ 682 w 981"/>
                <a:gd name="T27" fmla="*/ 2579 h 2752"/>
                <a:gd name="T28" fmla="*/ 598 w 981"/>
                <a:gd name="T29" fmla="*/ 2653 h 2752"/>
                <a:gd name="T30" fmla="*/ 500 w 981"/>
                <a:gd name="T31" fmla="*/ 2707 h 2752"/>
                <a:gd name="T32" fmla="*/ 390 w 981"/>
                <a:gd name="T33" fmla="*/ 2741 h 2752"/>
                <a:gd name="T34" fmla="*/ 268 w 981"/>
                <a:gd name="T35" fmla="*/ 2752 h 2752"/>
                <a:gd name="T36" fmla="*/ 131 w 981"/>
                <a:gd name="T37" fmla="*/ 2739 h 2752"/>
                <a:gd name="T38" fmla="*/ 0 w 981"/>
                <a:gd name="T39" fmla="*/ 2699 h 2752"/>
                <a:gd name="T40" fmla="*/ 101 w 981"/>
                <a:gd name="T41" fmla="*/ 2607 h 2752"/>
                <a:gd name="T42" fmla="*/ 186 w 981"/>
                <a:gd name="T43" fmla="*/ 2500 h 2752"/>
                <a:gd name="T44" fmla="*/ 253 w 981"/>
                <a:gd name="T45" fmla="*/ 2380 h 2752"/>
                <a:gd name="T46" fmla="*/ 300 w 981"/>
                <a:gd name="T47" fmla="*/ 2248 h 2752"/>
                <a:gd name="T48" fmla="*/ 324 w 981"/>
                <a:gd name="T49" fmla="*/ 2107 h 2752"/>
                <a:gd name="T50" fmla="*/ 328 w 981"/>
                <a:gd name="T51" fmla="*/ 718 h 2752"/>
                <a:gd name="T52" fmla="*/ 315 w 981"/>
                <a:gd name="T53" fmla="*/ 573 h 2752"/>
                <a:gd name="T54" fmla="*/ 279 w 981"/>
                <a:gd name="T55" fmla="*/ 437 h 2752"/>
                <a:gd name="T56" fmla="*/ 222 w 981"/>
                <a:gd name="T57" fmla="*/ 311 h 2752"/>
                <a:gd name="T58" fmla="*/ 146 w 981"/>
                <a:gd name="T59" fmla="*/ 197 h 2752"/>
                <a:gd name="T60" fmla="*/ 52 w 981"/>
                <a:gd name="T61" fmla="*/ 98 h 2752"/>
                <a:gd name="T62" fmla="*/ 65 w 981"/>
                <a:gd name="T63" fmla="*/ 30 h 2752"/>
                <a:gd name="T64" fmla="*/ 199 w 981"/>
                <a:gd name="T65" fmla="*/ 3 h 2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1" h="2752">
                  <a:moveTo>
                    <a:pt x="268" y="0"/>
                  </a:moveTo>
                  <a:lnTo>
                    <a:pt x="336" y="3"/>
                  </a:lnTo>
                  <a:lnTo>
                    <a:pt x="403" y="13"/>
                  </a:lnTo>
                  <a:lnTo>
                    <a:pt x="468" y="29"/>
                  </a:lnTo>
                  <a:lnTo>
                    <a:pt x="530" y="51"/>
                  </a:lnTo>
                  <a:lnTo>
                    <a:pt x="590" y="77"/>
                  </a:lnTo>
                  <a:lnTo>
                    <a:pt x="646" y="109"/>
                  </a:lnTo>
                  <a:lnTo>
                    <a:pt x="699" y="146"/>
                  </a:lnTo>
                  <a:lnTo>
                    <a:pt x="749" y="188"/>
                  </a:lnTo>
                  <a:lnTo>
                    <a:pt x="794" y="233"/>
                  </a:lnTo>
                  <a:lnTo>
                    <a:pt x="835" y="284"/>
                  </a:lnTo>
                  <a:lnTo>
                    <a:pt x="872" y="337"/>
                  </a:lnTo>
                  <a:lnTo>
                    <a:pt x="904" y="395"/>
                  </a:lnTo>
                  <a:lnTo>
                    <a:pt x="931" y="454"/>
                  </a:lnTo>
                  <a:lnTo>
                    <a:pt x="952" y="516"/>
                  </a:lnTo>
                  <a:lnTo>
                    <a:pt x="968" y="582"/>
                  </a:lnTo>
                  <a:lnTo>
                    <a:pt x="978" y="649"/>
                  </a:lnTo>
                  <a:lnTo>
                    <a:pt x="981" y="718"/>
                  </a:lnTo>
                  <a:lnTo>
                    <a:pt x="862" y="2039"/>
                  </a:lnTo>
                  <a:lnTo>
                    <a:pt x="859" y="2114"/>
                  </a:lnTo>
                  <a:lnTo>
                    <a:pt x="852" y="2185"/>
                  </a:lnTo>
                  <a:lnTo>
                    <a:pt x="841" y="2253"/>
                  </a:lnTo>
                  <a:lnTo>
                    <a:pt x="824" y="2317"/>
                  </a:lnTo>
                  <a:lnTo>
                    <a:pt x="804" y="2378"/>
                  </a:lnTo>
                  <a:lnTo>
                    <a:pt x="779" y="2434"/>
                  </a:lnTo>
                  <a:lnTo>
                    <a:pt x="751" y="2486"/>
                  </a:lnTo>
                  <a:lnTo>
                    <a:pt x="719" y="2535"/>
                  </a:lnTo>
                  <a:lnTo>
                    <a:pt x="682" y="2579"/>
                  </a:lnTo>
                  <a:lnTo>
                    <a:pt x="642" y="2618"/>
                  </a:lnTo>
                  <a:lnTo>
                    <a:pt x="598" y="2653"/>
                  </a:lnTo>
                  <a:lnTo>
                    <a:pt x="551" y="2682"/>
                  </a:lnTo>
                  <a:lnTo>
                    <a:pt x="500" y="2707"/>
                  </a:lnTo>
                  <a:lnTo>
                    <a:pt x="446" y="2727"/>
                  </a:lnTo>
                  <a:lnTo>
                    <a:pt x="390" y="2741"/>
                  </a:lnTo>
                  <a:lnTo>
                    <a:pt x="331" y="2749"/>
                  </a:lnTo>
                  <a:lnTo>
                    <a:pt x="268" y="2752"/>
                  </a:lnTo>
                  <a:lnTo>
                    <a:pt x="199" y="2749"/>
                  </a:lnTo>
                  <a:lnTo>
                    <a:pt x="131" y="2739"/>
                  </a:lnTo>
                  <a:lnTo>
                    <a:pt x="64" y="2721"/>
                  </a:lnTo>
                  <a:lnTo>
                    <a:pt x="0" y="2699"/>
                  </a:lnTo>
                  <a:lnTo>
                    <a:pt x="52" y="2655"/>
                  </a:lnTo>
                  <a:lnTo>
                    <a:pt x="101" y="2607"/>
                  </a:lnTo>
                  <a:lnTo>
                    <a:pt x="146" y="2555"/>
                  </a:lnTo>
                  <a:lnTo>
                    <a:pt x="186" y="2500"/>
                  </a:lnTo>
                  <a:lnTo>
                    <a:pt x="222" y="2441"/>
                  </a:lnTo>
                  <a:lnTo>
                    <a:pt x="253" y="2380"/>
                  </a:lnTo>
                  <a:lnTo>
                    <a:pt x="279" y="2315"/>
                  </a:lnTo>
                  <a:lnTo>
                    <a:pt x="300" y="2248"/>
                  </a:lnTo>
                  <a:lnTo>
                    <a:pt x="315" y="2179"/>
                  </a:lnTo>
                  <a:lnTo>
                    <a:pt x="324" y="2107"/>
                  </a:lnTo>
                  <a:lnTo>
                    <a:pt x="328" y="2034"/>
                  </a:lnTo>
                  <a:lnTo>
                    <a:pt x="328" y="718"/>
                  </a:lnTo>
                  <a:lnTo>
                    <a:pt x="324" y="645"/>
                  </a:lnTo>
                  <a:lnTo>
                    <a:pt x="315" y="573"/>
                  </a:lnTo>
                  <a:lnTo>
                    <a:pt x="300" y="504"/>
                  </a:lnTo>
                  <a:lnTo>
                    <a:pt x="279" y="437"/>
                  </a:lnTo>
                  <a:lnTo>
                    <a:pt x="253" y="373"/>
                  </a:lnTo>
                  <a:lnTo>
                    <a:pt x="222" y="311"/>
                  </a:lnTo>
                  <a:lnTo>
                    <a:pt x="186" y="252"/>
                  </a:lnTo>
                  <a:lnTo>
                    <a:pt x="146" y="197"/>
                  </a:lnTo>
                  <a:lnTo>
                    <a:pt x="101" y="145"/>
                  </a:lnTo>
                  <a:lnTo>
                    <a:pt x="52" y="98"/>
                  </a:lnTo>
                  <a:lnTo>
                    <a:pt x="0" y="53"/>
                  </a:lnTo>
                  <a:lnTo>
                    <a:pt x="65" y="30"/>
                  </a:lnTo>
                  <a:lnTo>
                    <a:pt x="131" y="14"/>
                  </a:lnTo>
                  <a:lnTo>
                    <a:pt x="199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412"/>
            <p:cNvSpPr>
              <a:spLocks/>
            </p:cNvSpPr>
            <p:nvPr/>
          </p:nvSpPr>
          <p:spPr bwMode="auto">
            <a:xfrm>
              <a:off x="698500" y="2801938"/>
              <a:ext cx="155575" cy="436562"/>
            </a:xfrm>
            <a:custGeom>
              <a:avLst/>
              <a:gdLst>
                <a:gd name="T0" fmla="*/ 768 w 981"/>
                <a:gd name="T1" fmla="*/ 2 h 2752"/>
                <a:gd name="T2" fmla="*/ 876 w 981"/>
                <a:gd name="T3" fmla="*/ 19 h 2752"/>
                <a:gd name="T4" fmla="*/ 981 w 981"/>
                <a:gd name="T5" fmla="*/ 53 h 2752"/>
                <a:gd name="T6" fmla="*/ 879 w 981"/>
                <a:gd name="T7" fmla="*/ 145 h 2752"/>
                <a:gd name="T8" fmla="*/ 795 w 981"/>
                <a:gd name="T9" fmla="*/ 252 h 2752"/>
                <a:gd name="T10" fmla="*/ 728 w 981"/>
                <a:gd name="T11" fmla="*/ 373 h 2752"/>
                <a:gd name="T12" fmla="*/ 680 w 981"/>
                <a:gd name="T13" fmla="*/ 504 h 2752"/>
                <a:gd name="T14" fmla="*/ 657 w 981"/>
                <a:gd name="T15" fmla="*/ 645 h 2752"/>
                <a:gd name="T16" fmla="*/ 653 w 981"/>
                <a:gd name="T17" fmla="*/ 2034 h 2752"/>
                <a:gd name="T18" fmla="*/ 665 w 981"/>
                <a:gd name="T19" fmla="*/ 2179 h 2752"/>
                <a:gd name="T20" fmla="*/ 701 w 981"/>
                <a:gd name="T21" fmla="*/ 2315 h 2752"/>
                <a:gd name="T22" fmla="*/ 758 w 981"/>
                <a:gd name="T23" fmla="*/ 2441 h 2752"/>
                <a:gd name="T24" fmla="*/ 835 w 981"/>
                <a:gd name="T25" fmla="*/ 2555 h 2752"/>
                <a:gd name="T26" fmla="*/ 928 w 981"/>
                <a:gd name="T27" fmla="*/ 2655 h 2752"/>
                <a:gd name="T28" fmla="*/ 929 w 981"/>
                <a:gd name="T29" fmla="*/ 2718 h 2752"/>
                <a:gd name="T30" fmla="*/ 823 w 981"/>
                <a:gd name="T31" fmla="*/ 2743 h 2752"/>
                <a:gd name="T32" fmla="*/ 713 w 981"/>
                <a:gd name="T33" fmla="*/ 2752 h 2752"/>
                <a:gd name="T34" fmla="*/ 591 w 981"/>
                <a:gd name="T35" fmla="*/ 2741 h 2752"/>
                <a:gd name="T36" fmla="*/ 481 w 981"/>
                <a:gd name="T37" fmla="*/ 2707 h 2752"/>
                <a:gd name="T38" fmla="*/ 383 w 981"/>
                <a:gd name="T39" fmla="*/ 2653 h 2752"/>
                <a:gd name="T40" fmla="*/ 299 w 981"/>
                <a:gd name="T41" fmla="*/ 2578 h 2752"/>
                <a:gd name="T42" fmla="*/ 230 w 981"/>
                <a:gd name="T43" fmla="*/ 2485 h 2752"/>
                <a:gd name="T44" fmla="*/ 176 w 981"/>
                <a:gd name="T45" fmla="*/ 2376 h 2752"/>
                <a:gd name="T46" fmla="*/ 139 w 981"/>
                <a:gd name="T47" fmla="*/ 2250 h 2752"/>
                <a:gd name="T48" fmla="*/ 121 w 981"/>
                <a:gd name="T49" fmla="*/ 2110 h 2752"/>
                <a:gd name="T50" fmla="*/ 0 w 981"/>
                <a:gd name="T51" fmla="*/ 723 h 2752"/>
                <a:gd name="T52" fmla="*/ 13 w 981"/>
                <a:gd name="T53" fmla="*/ 585 h 2752"/>
                <a:gd name="T54" fmla="*/ 50 w 981"/>
                <a:gd name="T55" fmla="*/ 457 h 2752"/>
                <a:gd name="T56" fmla="*/ 108 w 981"/>
                <a:gd name="T57" fmla="*/ 339 h 2752"/>
                <a:gd name="T58" fmla="*/ 187 w 981"/>
                <a:gd name="T59" fmla="*/ 235 h 2752"/>
                <a:gd name="T60" fmla="*/ 282 w 981"/>
                <a:gd name="T61" fmla="*/ 146 h 2752"/>
                <a:gd name="T62" fmla="*/ 391 w 981"/>
                <a:gd name="T63" fmla="*/ 78 h 2752"/>
                <a:gd name="T64" fmla="*/ 513 w 981"/>
                <a:gd name="T65" fmla="*/ 29 h 2752"/>
                <a:gd name="T66" fmla="*/ 644 w 981"/>
                <a:gd name="T67" fmla="*/ 3 h 2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1" h="2752">
                  <a:moveTo>
                    <a:pt x="713" y="0"/>
                  </a:moveTo>
                  <a:lnTo>
                    <a:pt x="768" y="2"/>
                  </a:lnTo>
                  <a:lnTo>
                    <a:pt x="823" y="8"/>
                  </a:lnTo>
                  <a:lnTo>
                    <a:pt x="876" y="19"/>
                  </a:lnTo>
                  <a:lnTo>
                    <a:pt x="929" y="34"/>
                  </a:lnTo>
                  <a:lnTo>
                    <a:pt x="981" y="53"/>
                  </a:lnTo>
                  <a:lnTo>
                    <a:pt x="928" y="98"/>
                  </a:lnTo>
                  <a:lnTo>
                    <a:pt x="879" y="145"/>
                  </a:lnTo>
                  <a:lnTo>
                    <a:pt x="835" y="197"/>
                  </a:lnTo>
                  <a:lnTo>
                    <a:pt x="795" y="252"/>
                  </a:lnTo>
                  <a:lnTo>
                    <a:pt x="758" y="311"/>
                  </a:lnTo>
                  <a:lnTo>
                    <a:pt x="728" y="373"/>
                  </a:lnTo>
                  <a:lnTo>
                    <a:pt x="701" y="437"/>
                  </a:lnTo>
                  <a:lnTo>
                    <a:pt x="680" y="504"/>
                  </a:lnTo>
                  <a:lnTo>
                    <a:pt x="665" y="573"/>
                  </a:lnTo>
                  <a:lnTo>
                    <a:pt x="657" y="645"/>
                  </a:lnTo>
                  <a:lnTo>
                    <a:pt x="653" y="718"/>
                  </a:lnTo>
                  <a:lnTo>
                    <a:pt x="653" y="2034"/>
                  </a:lnTo>
                  <a:lnTo>
                    <a:pt x="657" y="2107"/>
                  </a:lnTo>
                  <a:lnTo>
                    <a:pt x="665" y="2179"/>
                  </a:lnTo>
                  <a:lnTo>
                    <a:pt x="680" y="2248"/>
                  </a:lnTo>
                  <a:lnTo>
                    <a:pt x="701" y="2315"/>
                  </a:lnTo>
                  <a:lnTo>
                    <a:pt x="728" y="2380"/>
                  </a:lnTo>
                  <a:lnTo>
                    <a:pt x="758" y="2441"/>
                  </a:lnTo>
                  <a:lnTo>
                    <a:pt x="795" y="2500"/>
                  </a:lnTo>
                  <a:lnTo>
                    <a:pt x="835" y="2555"/>
                  </a:lnTo>
                  <a:lnTo>
                    <a:pt x="879" y="2607"/>
                  </a:lnTo>
                  <a:lnTo>
                    <a:pt x="928" y="2655"/>
                  </a:lnTo>
                  <a:lnTo>
                    <a:pt x="981" y="2699"/>
                  </a:lnTo>
                  <a:lnTo>
                    <a:pt x="929" y="2718"/>
                  </a:lnTo>
                  <a:lnTo>
                    <a:pt x="876" y="2732"/>
                  </a:lnTo>
                  <a:lnTo>
                    <a:pt x="823" y="2743"/>
                  </a:lnTo>
                  <a:lnTo>
                    <a:pt x="768" y="2750"/>
                  </a:lnTo>
                  <a:lnTo>
                    <a:pt x="713" y="2752"/>
                  </a:lnTo>
                  <a:lnTo>
                    <a:pt x="650" y="2749"/>
                  </a:lnTo>
                  <a:lnTo>
                    <a:pt x="591" y="2741"/>
                  </a:lnTo>
                  <a:lnTo>
                    <a:pt x="535" y="2727"/>
                  </a:lnTo>
                  <a:lnTo>
                    <a:pt x="481" y="2707"/>
                  </a:lnTo>
                  <a:lnTo>
                    <a:pt x="430" y="2682"/>
                  </a:lnTo>
                  <a:lnTo>
                    <a:pt x="383" y="2653"/>
                  </a:lnTo>
                  <a:lnTo>
                    <a:pt x="339" y="2618"/>
                  </a:lnTo>
                  <a:lnTo>
                    <a:pt x="299" y="2578"/>
                  </a:lnTo>
                  <a:lnTo>
                    <a:pt x="262" y="2534"/>
                  </a:lnTo>
                  <a:lnTo>
                    <a:pt x="230" y="2485"/>
                  </a:lnTo>
                  <a:lnTo>
                    <a:pt x="201" y="2433"/>
                  </a:lnTo>
                  <a:lnTo>
                    <a:pt x="176" y="2376"/>
                  </a:lnTo>
                  <a:lnTo>
                    <a:pt x="156" y="2315"/>
                  </a:lnTo>
                  <a:lnTo>
                    <a:pt x="139" y="2250"/>
                  </a:lnTo>
                  <a:lnTo>
                    <a:pt x="129" y="2182"/>
                  </a:lnTo>
                  <a:lnTo>
                    <a:pt x="121" y="2110"/>
                  </a:lnTo>
                  <a:lnTo>
                    <a:pt x="119" y="2034"/>
                  </a:lnTo>
                  <a:lnTo>
                    <a:pt x="0" y="723"/>
                  </a:lnTo>
                  <a:lnTo>
                    <a:pt x="3" y="653"/>
                  </a:lnTo>
                  <a:lnTo>
                    <a:pt x="13" y="585"/>
                  </a:lnTo>
                  <a:lnTo>
                    <a:pt x="28" y="520"/>
                  </a:lnTo>
                  <a:lnTo>
                    <a:pt x="50" y="457"/>
                  </a:lnTo>
                  <a:lnTo>
                    <a:pt x="77" y="396"/>
                  </a:lnTo>
                  <a:lnTo>
                    <a:pt x="108" y="339"/>
                  </a:lnTo>
                  <a:lnTo>
                    <a:pt x="146" y="285"/>
                  </a:lnTo>
                  <a:lnTo>
                    <a:pt x="187" y="235"/>
                  </a:lnTo>
                  <a:lnTo>
                    <a:pt x="232" y="189"/>
                  </a:lnTo>
                  <a:lnTo>
                    <a:pt x="282" y="146"/>
                  </a:lnTo>
                  <a:lnTo>
                    <a:pt x="335" y="109"/>
                  </a:lnTo>
                  <a:lnTo>
                    <a:pt x="391" y="78"/>
                  </a:lnTo>
                  <a:lnTo>
                    <a:pt x="450" y="51"/>
                  </a:lnTo>
                  <a:lnTo>
                    <a:pt x="513" y="29"/>
                  </a:lnTo>
                  <a:lnTo>
                    <a:pt x="578" y="13"/>
                  </a:lnTo>
                  <a:lnTo>
                    <a:pt x="644" y="3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6" name="Group 1105"/>
          <p:cNvGrpSpPr/>
          <p:nvPr/>
        </p:nvGrpSpPr>
        <p:grpSpPr>
          <a:xfrm>
            <a:off x="1668926" y="2690813"/>
            <a:ext cx="425450" cy="544513"/>
            <a:chOff x="1682750" y="2690813"/>
            <a:chExt cx="425450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4" name="Freeform 417"/>
            <p:cNvSpPr>
              <a:spLocks noEditPoints="1"/>
            </p:cNvSpPr>
            <p:nvPr/>
          </p:nvSpPr>
          <p:spPr bwMode="auto">
            <a:xfrm>
              <a:off x="1741488" y="2713038"/>
              <a:ext cx="298450" cy="31750"/>
            </a:xfrm>
            <a:custGeom>
              <a:avLst/>
              <a:gdLst>
                <a:gd name="T0" fmla="*/ 1787 w 1871"/>
                <a:gd name="T1" fmla="*/ 0 h 205"/>
                <a:gd name="T2" fmla="*/ 1871 w 1871"/>
                <a:gd name="T3" fmla="*/ 84 h 205"/>
                <a:gd name="T4" fmla="*/ 1752 w 1871"/>
                <a:gd name="T5" fmla="*/ 205 h 205"/>
                <a:gd name="T6" fmla="*/ 1668 w 1871"/>
                <a:gd name="T7" fmla="*/ 120 h 205"/>
                <a:gd name="T8" fmla="*/ 1787 w 1871"/>
                <a:gd name="T9" fmla="*/ 0 h 205"/>
                <a:gd name="T10" fmla="*/ 1549 w 1871"/>
                <a:gd name="T11" fmla="*/ 0 h 205"/>
                <a:gd name="T12" fmla="*/ 1633 w 1871"/>
                <a:gd name="T13" fmla="*/ 84 h 205"/>
                <a:gd name="T14" fmla="*/ 1514 w 1871"/>
                <a:gd name="T15" fmla="*/ 205 h 205"/>
                <a:gd name="T16" fmla="*/ 1430 w 1871"/>
                <a:gd name="T17" fmla="*/ 120 h 205"/>
                <a:gd name="T18" fmla="*/ 1549 w 1871"/>
                <a:gd name="T19" fmla="*/ 0 h 205"/>
                <a:gd name="T20" fmla="*/ 1310 w 1871"/>
                <a:gd name="T21" fmla="*/ 0 h 205"/>
                <a:gd name="T22" fmla="*/ 1395 w 1871"/>
                <a:gd name="T23" fmla="*/ 84 h 205"/>
                <a:gd name="T24" fmla="*/ 1275 w 1871"/>
                <a:gd name="T25" fmla="*/ 205 h 205"/>
                <a:gd name="T26" fmla="*/ 1191 w 1871"/>
                <a:gd name="T27" fmla="*/ 120 h 205"/>
                <a:gd name="T28" fmla="*/ 1310 w 1871"/>
                <a:gd name="T29" fmla="*/ 0 h 205"/>
                <a:gd name="T30" fmla="*/ 1073 w 1871"/>
                <a:gd name="T31" fmla="*/ 0 h 205"/>
                <a:gd name="T32" fmla="*/ 1156 w 1871"/>
                <a:gd name="T33" fmla="*/ 84 h 205"/>
                <a:gd name="T34" fmla="*/ 1038 w 1871"/>
                <a:gd name="T35" fmla="*/ 205 h 205"/>
                <a:gd name="T36" fmla="*/ 953 w 1871"/>
                <a:gd name="T37" fmla="*/ 120 h 205"/>
                <a:gd name="T38" fmla="*/ 1073 w 1871"/>
                <a:gd name="T39" fmla="*/ 0 h 205"/>
                <a:gd name="T40" fmla="*/ 834 w 1871"/>
                <a:gd name="T41" fmla="*/ 0 h 205"/>
                <a:gd name="T42" fmla="*/ 919 w 1871"/>
                <a:gd name="T43" fmla="*/ 84 h 205"/>
                <a:gd name="T44" fmla="*/ 799 w 1871"/>
                <a:gd name="T45" fmla="*/ 205 h 205"/>
                <a:gd name="T46" fmla="*/ 715 w 1871"/>
                <a:gd name="T47" fmla="*/ 120 h 205"/>
                <a:gd name="T48" fmla="*/ 834 w 1871"/>
                <a:gd name="T49" fmla="*/ 0 h 205"/>
                <a:gd name="T50" fmla="*/ 595 w 1871"/>
                <a:gd name="T51" fmla="*/ 0 h 205"/>
                <a:gd name="T52" fmla="*/ 680 w 1871"/>
                <a:gd name="T53" fmla="*/ 84 h 205"/>
                <a:gd name="T54" fmla="*/ 560 w 1871"/>
                <a:gd name="T55" fmla="*/ 205 h 205"/>
                <a:gd name="T56" fmla="*/ 477 w 1871"/>
                <a:gd name="T57" fmla="*/ 120 h 205"/>
                <a:gd name="T58" fmla="*/ 595 w 1871"/>
                <a:gd name="T59" fmla="*/ 0 h 205"/>
                <a:gd name="T60" fmla="*/ 358 w 1871"/>
                <a:gd name="T61" fmla="*/ 0 h 205"/>
                <a:gd name="T62" fmla="*/ 442 w 1871"/>
                <a:gd name="T63" fmla="*/ 84 h 205"/>
                <a:gd name="T64" fmla="*/ 323 w 1871"/>
                <a:gd name="T65" fmla="*/ 205 h 205"/>
                <a:gd name="T66" fmla="*/ 238 w 1871"/>
                <a:gd name="T67" fmla="*/ 120 h 205"/>
                <a:gd name="T68" fmla="*/ 358 w 1871"/>
                <a:gd name="T69" fmla="*/ 0 h 205"/>
                <a:gd name="T70" fmla="*/ 119 w 1871"/>
                <a:gd name="T71" fmla="*/ 0 h 205"/>
                <a:gd name="T72" fmla="*/ 203 w 1871"/>
                <a:gd name="T73" fmla="*/ 84 h 205"/>
                <a:gd name="T74" fmla="*/ 84 w 1871"/>
                <a:gd name="T75" fmla="*/ 205 h 205"/>
                <a:gd name="T76" fmla="*/ 0 w 1871"/>
                <a:gd name="T77" fmla="*/ 120 h 205"/>
                <a:gd name="T78" fmla="*/ 119 w 1871"/>
                <a:gd name="T7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71" h="205">
                  <a:moveTo>
                    <a:pt x="1787" y="0"/>
                  </a:moveTo>
                  <a:lnTo>
                    <a:pt x="1871" y="84"/>
                  </a:lnTo>
                  <a:lnTo>
                    <a:pt x="1752" y="205"/>
                  </a:lnTo>
                  <a:lnTo>
                    <a:pt x="1668" y="120"/>
                  </a:lnTo>
                  <a:lnTo>
                    <a:pt x="1787" y="0"/>
                  </a:lnTo>
                  <a:close/>
                  <a:moveTo>
                    <a:pt x="1549" y="0"/>
                  </a:moveTo>
                  <a:lnTo>
                    <a:pt x="1633" y="84"/>
                  </a:lnTo>
                  <a:lnTo>
                    <a:pt x="1514" y="205"/>
                  </a:lnTo>
                  <a:lnTo>
                    <a:pt x="1430" y="120"/>
                  </a:lnTo>
                  <a:lnTo>
                    <a:pt x="1549" y="0"/>
                  </a:lnTo>
                  <a:close/>
                  <a:moveTo>
                    <a:pt x="1310" y="0"/>
                  </a:moveTo>
                  <a:lnTo>
                    <a:pt x="1395" y="84"/>
                  </a:lnTo>
                  <a:lnTo>
                    <a:pt x="1275" y="205"/>
                  </a:lnTo>
                  <a:lnTo>
                    <a:pt x="1191" y="120"/>
                  </a:lnTo>
                  <a:lnTo>
                    <a:pt x="1310" y="0"/>
                  </a:lnTo>
                  <a:close/>
                  <a:moveTo>
                    <a:pt x="1073" y="0"/>
                  </a:moveTo>
                  <a:lnTo>
                    <a:pt x="1156" y="84"/>
                  </a:lnTo>
                  <a:lnTo>
                    <a:pt x="1038" y="205"/>
                  </a:lnTo>
                  <a:lnTo>
                    <a:pt x="953" y="120"/>
                  </a:lnTo>
                  <a:lnTo>
                    <a:pt x="1073" y="0"/>
                  </a:lnTo>
                  <a:close/>
                  <a:moveTo>
                    <a:pt x="834" y="0"/>
                  </a:moveTo>
                  <a:lnTo>
                    <a:pt x="919" y="84"/>
                  </a:lnTo>
                  <a:lnTo>
                    <a:pt x="799" y="205"/>
                  </a:lnTo>
                  <a:lnTo>
                    <a:pt x="715" y="120"/>
                  </a:lnTo>
                  <a:lnTo>
                    <a:pt x="834" y="0"/>
                  </a:lnTo>
                  <a:close/>
                  <a:moveTo>
                    <a:pt x="595" y="0"/>
                  </a:moveTo>
                  <a:lnTo>
                    <a:pt x="680" y="84"/>
                  </a:lnTo>
                  <a:lnTo>
                    <a:pt x="560" y="205"/>
                  </a:lnTo>
                  <a:lnTo>
                    <a:pt x="477" y="120"/>
                  </a:lnTo>
                  <a:lnTo>
                    <a:pt x="595" y="0"/>
                  </a:lnTo>
                  <a:close/>
                  <a:moveTo>
                    <a:pt x="358" y="0"/>
                  </a:moveTo>
                  <a:lnTo>
                    <a:pt x="442" y="84"/>
                  </a:lnTo>
                  <a:lnTo>
                    <a:pt x="323" y="205"/>
                  </a:lnTo>
                  <a:lnTo>
                    <a:pt x="238" y="120"/>
                  </a:lnTo>
                  <a:lnTo>
                    <a:pt x="358" y="0"/>
                  </a:lnTo>
                  <a:close/>
                  <a:moveTo>
                    <a:pt x="119" y="0"/>
                  </a:moveTo>
                  <a:lnTo>
                    <a:pt x="203" y="84"/>
                  </a:lnTo>
                  <a:lnTo>
                    <a:pt x="84" y="205"/>
                  </a:lnTo>
                  <a:lnTo>
                    <a:pt x="0" y="120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18"/>
            <p:cNvSpPr>
              <a:spLocks/>
            </p:cNvSpPr>
            <p:nvPr/>
          </p:nvSpPr>
          <p:spPr bwMode="auto">
            <a:xfrm>
              <a:off x="1881188" y="2805113"/>
              <a:ext cx="57150" cy="57150"/>
            </a:xfrm>
            <a:custGeom>
              <a:avLst/>
              <a:gdLst>
                <a:gd name="T0" fmla="*/ 179 w 358"/>
                <a:gd name="T1" fmla="*/ 0 h 360"/>
                <a:gd name="T2" fmla="*/ 211 w 358"/>
                <a:gd name="T3" fmla="*/ 3 h 360"/>
                <a:gd name="T4" fmla="*/ 241 w 358"/>
                <a:gd name="T5" fmla="*/ 12 h 360"/>
                <a:gd name="T6" fmla="*/ 269 w 358"/>
                <a:gd name="T7" fmla="*/ 25 h 360"/>
                <a:gd name="T8" fmla="*/ 294 w 358"/>
                <a:gd name="T9" fmla="*/ 43 h 360"/>
                <a:gd name="T10" fmla="*/ 315 w 358"/>
                <a:gd name="T11" fmla="*/ 64 h 360"/>
                <a:gd name="T12" fmla="*/ 333 w 358"/>
                <a:gd name="T13" fmla="*/ 90 h 360"/>
                <a:gd name="T14" fmla="*/ 346 w 358"/>
                <a:gd name="T15" fmla="*/ 118 h 360"/>
                <a:gd name="T16" fmla="*/ 355 w 358"/>
                <a:gd name="T17" fmla="*/ 148 h 360"/>
                <a:gd name="T18" fmla="*/ 358 w 358"/>
                <a:gd name="T19" fmla="*/ 181 h 360"/>
                <a:gd name="T20" fmla="*/ 355 w 358"/>
                <a:gd name="T21" fmla="*/ 213 h 360"/>
                <a:gd name="T22" fmla="*/ 346 w 358"/>
                <a:gd name="T23" fmla="*/ 243 h 360"/>
                <a:gd name="T24" fmla="*/ 333 w 358"/>
                <a:gd name="T25" fmla="*/ 272 h 360"/>
                <a:gd name="T26" fmla="*/ 315 w 358"/>
                <a:gd name="T27" fmla="*/ 296 h 360"/>
                <a:gd name="T28" fmla="*/ 294 w 358"/>
                <a:gd name="T29" fmla="*/ 318 h 360"/>
                <a:gd name="T30" fmla="*/ 269 w 358"/>
                <a:gd name="T31" fmla="*/ 336 h 360"/>
                <a:gd name="T32" fmla="*/ 241 w 358"/>
                <a:gd name="T33" fmla="*/ 349 h 360"/>
                <a:gd name="T34" fmla="*/ 211 w 358"/>
                <a:gd name="T35" fmla="*/ 357 h 360"/>
                <a:gd name="T36" fmla="*/ 179 w 358"/>
                <a:gd name="T37" fmla="*/ 360 h 360"/>
                <a:gd name="T38" fmla="*/ 147 w 358"/>
                <a:gd name="T39" fmla="*/ 357 h 360"/>
                <a:gd name="T40" fmla="*/ 116 w 358"/>
                <a:gd name="T41" fmla="*/ 349 h 360"/>
                <a:gd name="T42" fmla="*/ 88 w 358"/>
                <a:gd name="T43" fmla="*/ 336 h 360"/>
                <a:gd name="T44" fmla="*/ 64 w 358"/>
                <a:gd name="T45" fmla="*/ 318 h 360"/>
                <a:gd name="T46" fmla="*/ 42 w 358"/>
                <a:gd name="T47" fmla="*/ 296 h 360"/>
                <a:gd name="T48" fmla="*/ 25 w 358"/>
                <a:gd name="T49" fmla="*/ 272 h 360"/>
                <a:gd name="T50" fmla="*/ 11 w 358"/>
                <a:gd name="T51" fmla="*/ 243 h 360"/>
                <a:gd name="T52" fmla="*/ 4 w 358"/>
                <a:gd name="T53" fmla="*/ 213 h 360"/>
                <a:gd name="T54" fmla="*/ 0 w 358"/>
                <a:gd name="T55" fmla="*/ 181 h 360"/>
                <a:gd name="T56" fmla="*/ 4 w 358"/>
                <a:gd name="T57" fmla="*/ 148 h 360"/>
                <a:gd name="T58" fmla="*/ 11 w 358"/>
                <a:gd name="T59" fmla="*/ 118 h 360"/>
                <a:gd name="T60" fmla="*/ 25 w 358"/>
                <a:gd name="T61" fmla="*/ 90 h 360"/>
                <a:gd name="T62" fmla="*/ 42 w 358"/>
                <a:gd name="T63" fmla="*/ 64 h 360"/>
                <a:gd name="T64" fmla="*/ 64 w 358"/>
                <a:gd name="T65" fmla="*/ 43 h 360"/>
                <a:gd name="T66" fmla="*/ 88 w 358"/>
                <a:gd name="T67" fmla="*/ 25 h 360"/>
                <a:gd name="T68" fmla="*/ 116 w 358"/>
                <a:gd name="T69" fmla="*/ 12 h 360"/>
                <a:gd name="T70" fmla="*/ 147 w 358"/>
                <a:gd name="T71" fmla="*/ 3 h 360"/>
                <a:gd name="T72" fmla="*/ 179 w 358"/>
                <a:gd name="T7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360">
                  <a:moveTo>
                    <a:pt x="179" y="0"/>
                  </a:moveTo>
                  <a:lnTo>
                    <a:pt x="211" y="3"/>
                  </a:lnTo>
                  <a:lnTo>
                    <a:pt x="241" y="12"/>
                  </a:lnTo>
                  <a:lnTo>
                    <a:pt x="269" y="25"/>
                  </a:lnTo>
                  <a:lnTo>
                    <a:pt x="294" y="43"/>
                  </a:lnTo>
                  <a:lnTo>
                    <a:pt x="315" y="64"/>
                  </a:lnTo>
                  <a:lnTo>
                    <a:pt x="333" y="90"/>
                  </a:lnTo>
                  <a:lnTo>
                    <a:pt x="346" y="118"/>
                  </a:lnTo>
                  <a:lnTo>
                    <a:pt x="355" y="148"/>
                  </a:lnTo>
                  <a:lnTo>
                    <a:pt x="358" y="181"/>
                  </a:lnTo>
                  <a:lnTo>
                    <a:pt x="355" y="213"/>
                  </a:lnTo>
                  <a:lnTo>
                    <a:pt x="346" y="243"/>
                  </a:lnTo>
                  <a:lnTo>
                    <a:pt x="333" y="272"/>
                  </a:lnTo>
                  <a:lnTo>
                    <a:pt x="315" y="296"/>
                  </a:lnTo>
                  <a:lnTo>
                    <a:pt x="294" y="318"/>
                  </a:lnTo>
                  <a:lnTo>
                    <a:pt x="269" y="336"/>
                  </a:lnTo>
                  <a:lnTo>
                    <a:pt x="241" y="349"/>
                  </a:lnTo>
                  <a:lnTo>
                    <a:pt x="211" y="357"/>
                  </a:lnTo>
                  <a:lnTo>
                    <a:pt x="179" y="360"/>
                  </a:lnTo>
                  <a:lnTo>
                    <a:pt x="147" y="357"/>
                  </a:lnTo>
                  <a:lnTo>
                    <a:pt x="116" y="349"/>
                  </a:lnTo>
                  <a:lnTo>
                    <a:pt x="88" y="336"/>
                  </a:lnTo>
                  <a:lnTo>
                    <a:pt x="64" y="318"/>
                  </a:lnTo>
                  <a:lnTo>
                    <a:pt x="42" y="296"/>
                  </a:lnTo>
                  <a:lnTo>
                    <a:pt x="25" y="272"/>
                  </a:lnTo>
                  <a:lnTo>
                    <a:pt x="11" y="243"/>
                  </a:lnTo>
                  <a:lnTo>
                    <a:pt x="4" y="213"/>
                  </a:lnTo>
                  <a:lnTo>
                    <a:pt x="0" y="181"/>
                  </a:lnTo>
                  <a:lnTo>
                    <a:pt x="4" y="148"/>
                  </a:lnTo>
                  <a:lnTo>
                    <a:pt x="11" y="118"/>
                  </a:lnTo>
                  <a:lnTo>
                    <a:pt x="25" y="90"/>
                  </a:lnTo>
                  <a:lnTo>
                    <a:pt x="42" y="64"/>
                  </a:lnTo>
                  <a:lnTo>
                    <a:pt x="64" y="43"/>
                  </a:lnTo>
                  <a:lnTo>
                    <a:pt x="88" y="25"/>
                  </a:lnTo>
                  <a:lnTo>
                    <a:pt x="116" y="12"/>
                  </a:lnTo>
                  <a:lnTo>
                    <a:pt x="147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19"/>
            <p:cNvSpPr>
              <a:spLocks/>
            </p:cNvSpPr>
            <p:nvPr/>
          </p:nvSpPr>
          <p:spPr bwMode="auto">
            <a:xfrm>
              <a:off x="1814513" y="2862263"/>
              <a:ext cx="76200" cy="76200"/>
            </a:xfrm>
            <a:custGeom>
              <a:avLst/>
              <a:gdLst>
                <a:gd name="T0" fmla="*/ 238 w 477"/>
                <a:gd name="T1" fmla="*/ 0 h 482"/>
                <a:gd name="T2" fmla="*/ 277 w 477"/>
                <a:gd name="T3" fmla="*/ 4 h 482"/>
                <a:gd name="T4" fmla="*/ 313 w 477"/>
                <a:gd name="T5" fmla="*/ 13 h 482"/>
                <a:gd name="T6" fmla="*/ 347 w 477"/>
                <a:gd name="T7" fmla="*/ 27 h 482"/>
                <a:gd name="T8" fmla="*/ 379 w 477"/>
                <a:gd name="T9" fmla="*/ 46 h 482"/>
                <a:gd name="T10" fmla="*/ 407 w 477"/>
                <a:gd name="T11" fmla="*/ 71 h 482"/>
                <a:gd name="T12" fmla="*/ 431 w 477"/>
                <a:gd name="T13" fmla="*/ 99 h 482"/>
                <a:gd name="T14" fmla="*/ 450 w 477"/>
                <a:gd name="T15" fmla="*/ 131 h 482"/>
                <a:gd name="T16" fmla="*/ 465 w 477"/>
                <a:gd name="T17" fmla="*/ 165 h 482"/>
                <a:gd name="T18" fmla="*/ 474 w 477"/>
                <a:gd name="T19" fmla="*/ 203 h 482"/>
                <a:gd name="T20" fmla="*/ 477 w 477"/>
                <a:gd name="T21" fmla="*/ 241 h 482"/>
                <a:gd name="T22" fmla="*/ 474 w 477"/>
                <a:gd name="T23" fmla="*/ 280 h 482"/>
                <a:gd name="T24" fmla="*/ 465 w 477"/>
                <a:gd name="T25" fmla="*/ 317 h 482"/>
                <a:gd name="T26" fmla="*/ 450 w 477"/>
                <a:gd name="T27" fmla="*/ 351 h 482"/>
                <a:gd name="T28" fmla="*/ 431 w 477"/>
                <a:gd name="T29" fmla="*/ 382 h 482"/>
                <a:gd name="T30" fmla="*/ 407 w 477"/>
                <a:gd name="T31" fmla="*/ 411 h 482"/>
                <a:gd name="T32" fmla="*/ 379 w 477"/>
                <a:gd name="T33" fmla="*/ 435 h 482"/>
                <a:gd name="T34" fmla="*/ 347 w 477"/>
                <a:gd name="T35" fmla="*/ 454 h 482"/>
                <a:gd name="T36" fmla="*/ 313 w 477"/>
                <a:gd name="T37" fmla="*/ 469 h 482"/>
                <a:gd name="T38" fmla="*/ 277 w 477"/>
                <a:gd name="T39" fmla="*/ 479 h 482"/>
                <a:gd name="T40" fmla="*/ 238 w 477"/>
                <a:gd name="T41" fmla="*/ 482 h 482"/>
                <a:gd name="T42" fmla="*/ 200 w 477"/>
                <a:gd name="T43" fmla="*/ 479 h 482"/>
                <a:gd name="T44" fmla="*/ 163 w 477"/>
                <a:gd name="T45" fmla="*/ 469 h 482"/>
                <a:gd name="T46" fmla="*/ 129 w 477"/>
                <a:gd name="T47" fmla="*/ 454 h 482"/>
                <a:gd name="T48" fmla="*/ 98 w 477"/>
                <a:gd name="T49" fmla="*/ 435 h 482"/>
                <a:gd name="T50" fmla="*/ 70 w 477"/>
                <a:gd name="T51" fmla="*/ 411 h 482"/>
                <a:gd name="T52" fmla="*/ 46 w 477"/>
                <a:gd name="T53" fmla="*/ 382 h 482"/>
                <a:gd name="T54" fmla="*/ 27 w 477"/>
                <a:gd name="T55" fmla="*/ 351 h 482"/>
                <a:gd name="T56" fmla="*/ 12 w 477"/>
                <a:gd name="T57" fmla="*/ 317 h 482"/>
                <a:gd name="T58" fmla="*/ 3 w 477"/>
                <a:gd name="T59" fmla="*/ 280 h 482"/>
                <a:gd name="T60" fmla="*/ 0 w 477"/>
                <a:gd name="T61" fmla="*/ 241 h 482"/>
                <a:gd name="T62" fmla="*/ 3 w 477"/>
                <a:gd name="T63" fmla="*/ 203 h 482"/>
                <a:gd name="T64" fmla="*/ 12 w 477"/>
                <a:gd name="T65" fmla="*/ 165 h 482"/>
                <a:gd name="T66" fmla="*/ 27 w 477"/>
                <a:gd name="T67" fmla="*/ 131 h 482"/>
                <a:gd name="T68" fmla="*/ 46 w 477"/>
                <a:gd name="T69" fmla="*/ 99 h 482"/>
                <a:gd name="T70" fmla="*/ 70 w 477"/>
                <a:gd name="T71" fmla="*/ 71 h 482"/>
                <a:gd name="T72" fmla="*/ 98 w 477"/>
                <a:gd name="T73" fmla="*/ 46 h 482"/>
                <a:gd name="T74" fmla="*/ 129 w 477"/>
                <a:gd name="T75" fmla="*/ 27 h 482"/>
                <a:gd name="T76" fmla="*/ 163 w 477"/>
                <a:gd name="T77" fmla="*/ 13 h 482"/>
                <a:gd name="T78" fmla="*/ 200 w 477"/>
                <a:gd name="T79" fmla="*/ 4 h 482"/>
                <a:gd name="T80" fmla="*/ 238 w 477"/>
                <a:gd name="T81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7" h="482">
                  <a:moveTo>
                    <a:pt x="238" y="0"/>
                  </a:moveTo>
                  <a:lnTo>
                    <a:pt x="277" y="4"/>
                  </a:lnTo>
                  <a:lnTo>
                    <a:pt x="313" y="13"/>
                  </a:lnTo>
                  <a:lnTo>
                    <a:pt x="347" y="27"/>
                  </a:lnTo>
                  <a:lnTo>
                    <a:pt x="379" y="46"/>
                  </a:lnTo>
                  <a:lnTo>
                    <a:pt x="407" y="71"/>
                  </a:lnTo>
                  <a:lnTo>
                    <a:pt x="431" y="99"/>
                  </a:lnTo>
                  <a:lnTo>
                    <a:pt x="450" y="131"/>
                  </a:lnTo>
                  <a:lnTo>
                    <a:pt x="465" y="165"/>
                  </a:lnTo>
                  <a:lnTo>
                    <a:pt x="474" y="203"/>
                  </a:lnTo>
                  <a:lnTo>
                    <a:pt x="477" y="241"/>
                  </a:lnTo>
                  <a:lnTo>
                    <a:pt x="474" y="280"/>
                  </a:lnTo>
                  <a:lnTo>
                    <a:pt x="465" y="317"/>
                  </a:lnTo>
                  <a:lnTo>
                    <a:pt x="450" y="351"/>
                  </a:lnTo>
                  <a:lnTo>
                    <a:pt x="431" y="382"/>
                  </a:lnTo>
                  <a:lnTo>
                    <a:pt x="407" y="411"/>
                  </a:lnTo>
                  <a:lnTo>
                    <a:pt x="379" y="435"/>
                  </a:lnTo>
                  <a:lnTo>
                    <a:pt x="347" y="454"/>
                  </a:lnTo>
                  <a:lnTo>
                    <a:pt x="313" y="469"/>
                  </a:lnTo>
                  <a:lnTo>
                    <a:pt x="277" y="479"/>
                  </a:lnTo>
                  <a:lnTo>
                    <a:pt x="238" y="482"/>
                  </a:lnTo>
                  <a:lnTo>
                    <a:pt x="200" y="479"/>
                  </a:lnTo>
                  <a:lnTo>
                    <a:pt x="163" y="469"/>
                  </a:lnTo>
                  <a:lnTo>
                    <a:pt x="129" y="454"/>
                  </a:lnTo>
                  <a:lnTo>
                    <a:pt x="98" y="435"/>
                  </a:lnTo>
                  <a:lnTo>
                    <a:pt x="70" y="411"/>
                  </a:lnTo>
                  <a:lnTo>
                    <a:pt x="46" y="382"/>
                  </a:lnTo>
                  <a:lnTo>
                    <a:pt x="27" y="351"/>
                  </a:lnTo>
                  <a:lnTo>
                    <a:pt x="12" y="317"/>
                  </a:lnTo>
                  <a:lnTo>
                    <a:pt x="3" y="280"/>
                  </a:lnTo>
                  <a:lnTo>
                    <a:pt x="0" y="241"/>
                  </a:lnTo>
                  <a:lnTo>
                    <a:pt x="3" y="203"/>
                  </a:lnTo>
                  <a:lnTo>
                    <a:pt x="12" y="165"/>
                  </a:lnTo>
                  <a:lnTo>
                    <a:pt x="27" y="131"/>
                  </a:lnTo>
                  <a:lnTo>
                    <a:pt x="46" y="99"/>
                  </a:lnTo>
                  <a:lnTo>
                    <a:pt x="70" y="71"/>
                  </a:lnTo>
                  <a:lnTo>
                    <a:pt x="98" y="46"/>
                  </a:lnTo>
                  <a:lnTo>
                    <a:pt x="129" y="27"/>
                  </a:lnTo>
                  <a:lnTo>
                    <a:pt x="163" y="13"/>
                  </a:lnTo>
                  <a:lnTo>
                    <a:pt x="200" y="4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20"/>
            <p:cNvSpPr>
              <a:spLocks/>
            </p:cNvSpPr>
            <p:nvPr/>
          </p:nvSpPr>
          <p:spPr bwMode="auto">
            <a:xfrm>
              <a:off x="1739900" y="2824163"/>
              <a:ext cx="55563" cy="123825"/>
            </a:xfrm>
            <a:custGeom>
              <a:avLst/>
              <a:gdLst>
                <a:gd name="T0" fmla="*/ 180 w 358"/>
                <a:gd name="T1" fmla="*/ 0 h 782"/>
                <a:gd name="T2" fmla="*/ 211 w 358"/>
                <a:gd name="T3" fmla="*/ 3 h 782"/>
                <a:gd name="T4" fmla="*/ 241 w 358"/>
                <a:gd name="T5" fmla="*/ 12 h 782"/>
                <a:gd name="T6" fmla="*/ 270 w 358"/>
                <a:gd name="T7" fmla="*/ 24 h 782"/>
                <a:gd name="T8" fmla="*/ 294 w 358"/>
                <a:gd name="T9" fmla="*/ 43 h 782"/>
                <a:gd name="T10" fmla="*/ 316 w 358"/>
                <a:gd name="T11" fmla="*/ 64 h 782"/>
                <a:gd name="T12" fmla="*/ 333 w 358"/>
                <a:gd name="T13" fmla="*/ 90 h 782"/>
                <a:gd name="T14" fmla="*/ 347 w 358"/>
                <a:gd name="T15" fmla="*/ 117 h 782"/>
                <a:gd name="T16" fmla="*/ 356 w 358"/>
                <a:gd name="T17" fmla="*/ 148 h 782"/>
                <a:gd name="T18" fmla="*/ 358 w 358"/>
                <a:gd name="T19" fmla="*/ 181 h 782"/>
                <a:gd name="T20" fmla="*/ 358 w 358"/>
                <a:gd name="T21" fmla="*/ 601 h 782"/>
                <a:gd name="T22" fmla="*/ 356 w 358"/>
                <a:gd name="T23" fmla="*/ 633 h 782"/>
                <a:gd name="T24" fmla="*/ 347 w 358"/>
                <a:gd name="T25" fmla="*/ 664 h 782"/>
                <a:gd name="T26" fmla="*/ 333 w 358"/>
                <a:gd name="T27" fmla="*/ 692 h 782"/>
                <a:gd name="T28" fmla="*/ 316 w 358"/>
                <a:gd name="T29" fmla="*/ 718 h 782"/>
                <a:gd name="T30" fmla="*/ 294 w 358"/>
                <a:gd name="T31" fmla="*/ 739 h 782"/>
                <a:gd name="T32" fmla="*/ 270 w 358"/>
                <a:gd name="T33" fmla="*/ 757 h 782"/>
                <a:gd name="T34" fmla="*/ 241 w 358"/>
                <a:gd name="T35" fmla="*/ 770 h 782"/>
                <a:gd name="T36" fmla="*/ 211 w 358"/>
                <a:gd name="T37" fmla="*/ 778 h 782"/>
                <a:gd name="T38" fmla="*/ 180 w 358"/>
                <a:gd name="T39" fmla="*/ 782 h 782"/>
                <a:gd name="T40" fmla="*/ 147 w 358"/>
                <a:gd name="T41" fmla="*/ 778 h 782"/>
                <a:gd name="T42" fmla="*/ 117 w 358"/>
                <a:gd name="T43" fmla="*/ 770 h 782"/>
                <a:gd name="T44" fmla="*/ 89 w 358"/>
                <a:gd name="T45" fmla="*/ 757 h 782"/>
                <a:gd name="T46" fmla="*/ 64 w 358"/>
                <a:gd name="T47" fmla="*/ 739 h 782"/>
                <a:gd name="T48" fmla="*/ 43 w 358"/>
                <a:gd name="T49" fmla="*/ 718 h 782"/>
                <a:gd name="T50" fmla="*/ 25 w 358"/>
                <a:gd name="T51" fmla="*/ 692 h 782"/>
                <a:gd name="T52" fmla="*/ 12 w 358"/>
                <a:gd name="T53" fmla="*/ 664 h 782"/>
                <a:gd name="T54" fmla="*/ 4 w 358"/>
                <a:gd name="T55" fmla="*/ 633 h 782"/>
                <a:gd name="T56" fmla="*/ 0 w 358"/>
                <a:gd name="T57" fmla="*/ 601 h 782"/>
                <a:gd name="T58" fmla="*/ 0 w 358"/>
                <a:gd name="T59" fmla="*/ 181 h 782"/>
                <a:gd name="T60" fmla="*/ 4 w 358"/>
                <a:gd name="T61" fmla="*/ 148 h 782"/>
                <a:gd name="T62" fmla="*/ 12 w 358"/>
                <a:gd name="T63" fmla="*/ 117 h 782"/>
                <a:gd name="T64" fmla="*/ 25 w 358"/>
                <a:gd name="T65" fmla="*/ 90 h 782"/>
                <a:gd name="T66" fmla="*/ 43 w 358"/>
                <a:gd name="T67" fmla="*/ 64 h 782"/>
                <a:gd name="T68" fmla="*/ 64 w 358"/>
                <a:gd name="T69" fmla="*/ 43 h 782"/>
                <a:gd name="T70" fmla="*/ 89 w 358"/>
                <a:gd name="T71" fmla="*/ 24 h 782"/>
                <a:gd name="T72" fmla="*/ 117 w 358"/>
                <a:gd name="T73" fmla="*/ 12 h 782"/>
                <a:gd name="T74" fmla="*/ 147 w 358"/>
                <a:gd name="T75" fmla="*/ 3 h 782"/>
                <a:gd name="T76" fmla="*/ 180 w 358"/>
                <a:gd name="T7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782">
                  <a:moveTo>
                    <a:pt x="180" y="0"/>
                  </a:moveTo>
                  <a:lnTo>
                    <a:pt x="211" y="3"/>
                  </a:lnTo>
                  <a:lnTo>
                    <a:pt x="241" y="12"/>
                  </a:lnTo>
                  <a:lnTo>
                    <a:pt x="270" y="24"/>
                  </a:lnTo>
                  <a:lnTo>
                    <a:pt x="294" y="43"/>
                  </a:lnTo>
                  <a:lnTo>
                    <a:pt x="316" y="64"/>
                  </a:lnTo>
                  <a:lnTo>
                    <a:pt x="333" y="90"/>
                  </a:lnTo>
                  <a:lnTo>
                    <a:pt x="347" y="117"/>
                  </a:lnTo>
                  <a:lnTo>
                    <a:pt x="356" y="148"/>
                  </a:lnTo>
                  <a:lnTo>
                    <a:pt x="358" y="181"/>
                  </a:lnTo>
                  <a:lnTo>
                    <a:pt x="358" y="601"/>
                  </a:lnTo>
                  <a:lnTo>
                    <a:pt x="356" y="633"/>
                  </a:lnTo>
                  <a:lnTo>
                    <a:pt x="347" y="664"/>
                  </a:lnTo>
                  <a:lnTo>
                    <a:pt x="333" y="692"/>
                  </a:lnTo>
                  <a:lnTo>
                    <a:pt x="316" y="718"/>
                  </a:lnTo>
                  <a:lnTo>
                    <a:pt x="294" y="739"/>
                  </a:lnTo>
                  <a:lnTo>
                    <a:pt x="270" y="757"/>
                  </a:lnTo>
                  <a:lnTo>
                    <a:pt x="241" y="770"/>
                  </a:lnTo>
                  <a:lnTo>
                    <a:pt x="211" y="778"/>
                  </a:lnTo>
                  <a:lnTo>
                    <a:pt x="180" y="782"/>
                  </a:lnTo>
                  <a:lnTo>
                    <a:pt x="147" y="778"/>
                  </a:lnTo>
                  <a:lnTo>
                    <a:pt x="117" y="770"/>
                  </a:lnTo>
                  <a:lnTo>
                    <a:pt x="89" y="757"/>
                  </a:lnTo>
                  <a:lnTo>
                    <a:pt x="64" y="739"/>
                  </a:lnTo>
                  <a:lnTo>
                    <a:pt x="43" y="718"/>
                  </a:lnTo>
                  <a:lnTo>
                    <a:pt x="25" y="692"/>
                  </a:lnTo>
                  <a:lnTo>
                    <a:pt x="12" y="664"/>
                  </a:lnTo>
                  <a:lnTo>
                    <a:pt x="4" y="633"/>
                  </a:lnTo>
                  <a:lnTo>
                    <a:pt x="0" y="601"/>
                  </a:lnTo>
                  <a:lnTo>
                    <a:pt x="0" y="181"/>
                  </a:lnTo>
                  <a:lnTo>
                    <a:pt x="4" y="148"/>
                  </a:lnTo>
                  <a:lnTo>
                    <a:pt x="12" y="117"/>
                  </a:lnTo>
                  <a:lnTo>
                    <a:pt x="25" y="90"/>
                  </a:lnTo>
                  <a:lnTo>
                    <a:pt x="43" y="64"/>
                  </a:lnTo>
                  <a:lnTo>
                    <a:pt x="64" y="43"/>
                  </a:lnTo>
                  <a:lnTo>
                    <a:pt x="89" y="24"/>
                  </a:lnTo>
                  <a:lnTo>
                    <a:pt x="117" y="12"/>
                  </a:lnTo>
                  <a:lnTo>
                    <a:pt x="147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421"/>
            <p:cNvSpPr>
              <a:spLocks/>
            </p:cNvSpPr>
            <p:nvPr/>
          </p:nvSpPr>
          <p:spPr bwMode="auto">
            <a:xfrm>
              <a:off x="1939925" y="3054350"/>
              <a:ext cx="7938" cy="9525"/>
            </a:xfrm>
            <a:custGeom>
              <a:avLst/>
              <a:gdLst>
                <a:gd name="T0" fmla="*/ 47 w 49"/>
                <a:gd name="T1" fmla="*/ 0 h 61"/>
                <a:gd name="T2" fmla="*/ 46 w 49"/>
                <a:gd name="T3" fmla="*/ 8 h 61"/>
                <a:gd name="T4" fmla="*/ 46 w 49"/>
                <a:gd name="T5" fmla="*/ 16 h 61"/>
                <a:gd name="T6" fmla="*/ 47 w 49"/>
                <a:gd name="T7" fmla="*/ 39 h 61"/>
                <a:gd name="T8" fmla="*/ 49 w 49"/>
                <a:gd name="T9" fmla="*/ 61 h 61"/>
                <a:gd name="T10" fmla="*/ 25 w 49"/>
                <a:gd name="T11" fmla="*/ 45 h 61"/>
                <a:gd name="T12" fmla="*/ 0 w 49"/>
                <a:gd name="T13" fmla="*/ 30 h 61"/>
                <a:gd name="T14" fmla="*/ 24 w 49"/>
                <a:gd name="T15" fmla="*/ 15 h 61"/>
                <a:gd name="T16" fmla="*/ 47 w 4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61">
                  <a:moveTo>
                    <a:pt x="47" y="0"/>
                  </a:moveTo>
                  <a:lnTo>
                    <a:pt x="46" y="8"/>
                  </a:lnTo>
                  <a:lnTo>
                    <a:pt x="46" y="16"/>
                  </a:lnTo>
                  <a:lnTo>
                    <a:pt x="47" y="39"/>
                  </a:lnTo>
                  <a:lnTo>
                    <a:pt x="49" y="61"/>
                  </a:lnTo>
                  <a:lnTo>
                    <a:pt x="25" y="45"/>
                  </a:lnTo>
                  <a:lnTo>
                    <a:pt x="0" y="30"/>
                  </a:lnTo>
                  <a:lnTo>
                    <a:pt x="24" y="1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22"/>
            <p:cNvSpPr>
              <a:spLocks/>
            </p:cNvSpPr>
            <p:nvPr/>
          </p:nvSpPr>
          <p:spPr bwMode="auto">
            <a:xfrm>
              <a:off x="1890713" y="2876550"/>
              <a:ext cx="53975" cy="87313"/>
            </a:xfrm>
            <a:custGeom>
              <a:avLst/>
              <a:gdLst>
                <a:gd name="T0" fmla="*/ 247 w 343"/>
                <a:gd name="T1" fmla="*/ 0 h 549"/>
                <a:gd name="T2" fmla="*/ 242 w 343"/>
                <a:gd name="T3" fmla="*/ 59 h 549"/>
                <a:gd name="T4" fmla="*/ 239 w 343"/>
                <a:gd name="T5" fmla="*/ 120 h 549"/>
                <a:gd name="T6" fmla="*/ 242 w 343"/>
                <a:gd name="T7" fmla="*/ 189 h 549"/>
                <a:gd name="T8" fmla="*/ 248 w 343"/>
                <a:gd name="T9" fmla="*/ 255 h 549"/>
                <a:gd name="T10" fmla="*/ 260 w 343"/>
                <a:gd name="T11" fmla="*/ 320 h 549"/>
                <a:gd name="T12" fmla="*/ 274 w 343"/>
                <a:gd name="T13" fmla="*/ 381 h 549"/>
                <a:gd name="T14" fmla="*/ 293 w 343"/>
                <a:gd name="T15" fmla="*/ 441 h 549"/>
                <a:gd name="T16" fmla="*/ 317 w 343"/>
                <a:gd name="T17" fmla="*/ 497 h 549"/>
                <a:gd name="T18" fmla="*/ 343 w 343"/>
                <a:gd name="T19" fmla="*/ 549 h 549"/>
                <a:gd name="T20" fmla="*/ 296 w 343"/>
                <a:gd name="T21" fmla="*/ 521 h 549"/>
                <a:gd name="T22" fmla="*/ 244 w 343"/>
                <a:gd name="T23" fmla="*/ 496 h 549"/>
                <a:gd name="T24" fmla="*/ 187 w 343"/>
                <a:gd name="T25" fmla="*/ 472 h 549"/>
                <a:gd name="T26" fmla="*/ 128 w 343"/>
                <a:gd name="T27" fmla="*/ 452 h 549"/>
                <a:gd name="T28" fmla="*/ 65 w 343"/>
                <a:gd name="T29" fmla="*/ 434 h 549"/>
                <a:gd name="T30" fmla="*/ 0 w 343"/>
                <a:gd name="T31" fmla="*/ 419 h 549"/>
                <a:gd name="T32" fmla="*/ 29 w 343"/>
                <a:gd name="T33" fmla="*/ 389 h 549"/>
                <a:gd name="T34" fmla="*/ 55 w 343"/>
                <a:gd name="T35" fmla="*/ 355 h 549"/>
                <a:gd name="T36" fmla="*/ 77 w 343"/>
                <a:gd name="T37" fmla="*/ 319 h 549"/>
                <a:gd name="T38" fmla="*/ 95 w 343"/>
                <a:gd name="T39" fmla="*/ 281 h 549"/>
                <a:gd name="T40" fmla="*/ 109 w 343"/>
                <a:gd name="T41" fmla="*/ 239 h 549"/>
                <a:gd name="T42" fmla="*/ 117 w 343"/>
                <a:gd name="T43" fmla="*/ 195 h 549"/>
                <a:gd name="T44" fmla="*/ 120 w 343"/>
                <a:gd name="T45" fmla="*/ 150 h 549"/>
                <a:gd name="T46" fmla="*/ 117 w 343"/>
                <a:gd name="T47" fmla="*/ 107 h 549"/>
                <a:gd name="T48" fmla="*/ 110 w 343"/>
                <a:gd name="T49" fmla="*/ 67 h 549"/>
                <a:gd name="T50" fmla="*/ 98 w 343"/>
                <a:gd name="T51" fmla="*/ 27 h 549"/>
                <a:gd name="T52" fmla="*/ 109 w 343"/>
                <a:gd name="T53" fmla="*/ 29 h 549"/>
                <a:gd name="T54" fmla="*/ 120 w 343"/>
                <a:gd name="T55" fmla="*/ 29 h 549"/>
                <a:gd name="T56" fmla="*/ 153 w 343"/>
                <a:gd name="T57" fmla="*/ 28 h 549"/>
                <a:gd name="T58" fmla="*/ 185 w 343"/>
                <a:gd name="T59" fmla="*/ 22 h 549"/>
                <a:gd name="T60" fmla="*/ 217 w 343"/>
                <a:gd name="T61" fmla="*/ 12 h 549"/>
                <a:gd name="T62" fmla="*/ 247 w 343"/>
                <a:gd name="T63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3" h="549">
                  <a:moveTo>
                    <a:pt x="247" y="0"/>
                  </a:moveTo>
                  <a:lnTo>
                    <a:pt x="242" y="59"/>
                  </a:lnTo>
                  <a:lnTo>
                    <a:pt x="239" y="120"/>
                  </a:lnTo>
                  <a:lnTo>
                    <a:pt x="242" y="189"/>
                  </a:lnTo>
                  <a:lnTo>
                    <a:pt x="248" y="255"/>
                  </a:lnTo>
                  <a:lnTo>
                    <a:pt x="260" y="320"/>
                  </a:lnTo>
                  <a:lnTo>
                    <a:pt x="274" y="381"/>
                  </a:lnTo>
                  <a:lnTo>
                    <a:pt x="293" y="441"/>
                  </a:lnTo>
                  <a:lnTo>
                    <a:pt x="317" y="497"/>
                  </a:lnTo>
                  <a:lnTo>
                    <a:pt x="343" y="549"/>
                  </a:lnTo>
                  <a:lnTo>
                    <a:pt x="296" y="521"/>
                  </a:lnTo>
                  <a:lnTo>
                    <a:pt x="244" y="496"/>
                  </a:lnTo>
                  <a:lnTo>
                    <a:pt x="187" y="472"/>
                  </a:lnTo>
                  <a:lnTo>
                    <a:pt x="128" y="452"/>
                  </a:lnTo>
                  <a:lnTo>
                    <a:pt x="65" y="434"/>
                  </a:lnTo>
                  <a:lnTo>
                    <a:pt x="0" y="419"/>
                  </a:lnTo>
                  <a:lnTo>
                    <a:pt x="29" y="389"/>
                  </a:lnTo>
                  <a:lnTo>
                    <a:pt x="55" y="355"/>
                  </a:lnTo>
                  <a:lnTo>
                    <a:pt x="77" y="319"/>
                  </a:lnTo>
                  <a:lnTo>
                    <a:pt x="95" y="281"/>
                  </a:lnTo>
                  <a:lnTo>
                    <a:pt x="109" y="239"/>
                  </a:lnTo>
                  <a:lnTo>
                    <a:pt x="117" y="195"/>
                  </a:lnTo>
                  <a:lnTo>
                    <a:pt x="120" y="150"/>
                  </a:lnTo>
                  <a:lnTo>
                    <a:pt x="117" y="107"/>
                  </a:lnTo>
                  <a:lnTo>
                    <a:pt x="110" y="67"/>
                  </a:lnTo>
                  <a:lnTo>
                    <a:pt x="98" y="27"/>
                  </a:lnTo>
                  <a:lnTo>
                    <a:pt x="109" y="29"/>
                  </a:lnTo>
                  <a:lnTo>
                    <a:pt x="120" y="29"/>
                  </a:lnTo>
                  <a:lnTo>
                    <a:pt x="153" y="28"/>
                  </a:lnTo>
                  <a:lnTo>
                    <a:pt x="185" y="22"/>
                  </a:lnTo>
                  <a:lnTo>
                    <a:pt x="217" y="12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23"/>
            <p:cNvSpPr>
              <a:spLocks/>
            </p:cNvSpPr>
            <p:nvPr/>
          </p:nvSpPr>
          <p:spPr bwMode="auto">
            <a:xfrm>
              <a:off x="1730375" y="2957513"/>
              <a:ext cx="227013" cy="104775"/>
            </a:xfrm>
            <a:custGeom>
              <a:avLst/>
              <a:gdLst>
                <a:gd name="T0" fmla="*/ 715 w 1430"/>
                <a:gd name="T1" fmla="*/ 0 h 661"/>
                <a:gd name="T2" fmla="*/ 799 w 1430"/>
                <a:gd name="T3" fmla="*/ 2 h 661"/>
                <a:gd name="T4" fmla="*/ 878 w 1430"/>
                <a:gd name="T5" fmla="*/ 8 h 661"/>
                <a:gd name="T6" fmla="*/ 953 w 1430"/>
                <a:gd name="T7" fmla="*/ 19 h 661"/>
                <a:gd name="T8" fmla="*/ 1024 w 1430"/>
                <a:gd name="T9" fmla="*/ 33 h 661"/>
                <a:gd name="T10" fmla="*/ 1090 w 1430"/>
                <a:gd name="T11" fmla="*/ 50 h 661"/>
                <a:gd name="T12" fmla="*/ 1152 w 1430"/>
                <a:gd name="T13" fmla="*/ 70 h 661"/>
                <a:gd name="T14" fmla="*/ 1207 w 1430"/>
                <a:gd name="T15" fmla="*/ 93 h 661"/>
                <a:gd name="T16" fmla="*/ 1257 w 1430"/>
                <a:gd name="T17" fmla="*/ 117 h 661"/>
                <a:gd name="T18" fmla="*/ 1301 w 1430"/>
                <a:gd name="T19" fmla="*/ 145 h 661"/>
                <a:gd name="T20" fmla="*/ 1339 w 1430"/>
                <a:gd name="T21" fmla="*/ 173 h 661"/>
                <a:gd name="T22" fmla="*/ 1371 w 1430"/>
                <a:gd name="T23" fmla="*/ 203 h 661"/>
                <a:gd name="T24" fmla="*/ 1397 w 1430"/>
                <a:gd name="T25" fmla="*/ 234 h 661"/>
                <a:gd name="T26" fmla="*/ 1415 w 1430"/>
                <a:gd name="T27" fmla="*/ 266 h 661"/>
                <a:gd name="T28" fmla="*/ 1425 w 1430"/>
                <a:gd name="T29" fmla="*/ 298 h 661"/>
                <a:gd name="T30" fmla="*/ 1430 w 1430"/>
                <a:gd name="T31" fmla="*/ 330 h 661"/>
                <a:gd name="T32" fmla="*/ 1426 w 1430"/>
                <a:gd name="T33" fmla="*/ 361 h 661"/>
                <a:gd name="T34" fmla="*/ 1416 w 1430"/>
                <a:gd name="T35" fmla="*/ 392 h 661"/>
                <a:gd name="T36" fmla="*/ 1398 w 1430"/>
                <a:gd name="T37" fmla="*/ 423 h 661"/>
                <a:gd name="T38" fmla="*/ 1373 w 1430"/>
                <a:gd name="T39" fmla="*/ 453 h 661"/>
                <a:gd name="T40" fmla="*/ 1344 w 1430"/>
                <a:gd name="T41" fmla="*/ 483 h 661"/>
                <a:gd name="T42" fmla="*/ 1308 w 1430"/>
                <a:gd name="T43" fmla="*/ 511 h 661"/>
                <a:gd name="T44" fmla="*/ 1265 w 1430"/>
                <a:gd name="T45" fmla="*/ 538 h 661"/>
                <a:gd name="T46" fmla="*/ 1217 w 1430"/>
                <a:gd name="T47" fmla="*/ 562 h 661"/>
                <a:gd name="T48" fmla="*/ 1163 w 1430"/>
                <a:gd name="T49" fmla="*/ 585 h 661"/>
                <a:gd name="T50" fmla="*/ 1106 w 1430"/>
                <a:gd name="T51" fmla="*/ 605 h 661"/>
                <a:gd name="T52" fmla="*/ 1068 w 1430"/>
                <a:gd name="T53" fmla="*/ 614 h 661"/>
                <a:gd name="T54" fmla="*/ 1031 w 1430"/>
                <a:gd name="T55" fmla="*/ 625 h 661"/>
                <a:gd name="T56" fmla="*/ 974 w 1430"/>
                <a:gd name="T57" fmla="*/ 637 h 661"/>
                <a:gd name="T58" fmla="*/ 913 w 1430"/>
                <a:gd name="T59" fmla="*/ 647 h 661"/>
                <a:gd name="T60" fmla="*/ 849 w 1430"/>
                <a:gd name="T61" fmla="*/ 654 h 661"/>
                <a:gd name="T62" fmla="*/ 784 w 1430"/>
                <a:gd name="T63" fmla="*/ 659 h 661"/>
                <a:gd name="T64" fmla="*/ 715 w 1430"/>
                <a:gd name="T65" fmla="*/ 661 h 661"/>
                <a:gd name="T66" fmla="*/ 631 w 1430"/>
                <a:gd name="T67" fmla="*/ 659 h 661"/>
                <a:gd name="T68" fmla="*/ 551 w 1430"/>
                <a:gd name="T69" fmla="*/ 652 h 661"/>
                <a:gd name="T70" fmla="*/ 476 w 1430"/>
                <a:gd name="T71" fmla="*/ 641 h 661"/>
                <a:gd name="T72" fmla="*/ 405 w 1430"/>
                <a:gd name="T73" fmla="*/ 627 h 661"/>
                <a:gd name="T74" fmla="*/ 339 w 1430"/>
                <a:gd name="T75" fmla="*/ 610 h 661"/>
                <a:gd name="T76" fmla="*/ 279 w 1430"/>
                <a:gd name="T77" fmla="*/ 590 h 661"/>
                <a:gd name="T78" fmla="*/ 223 w 1430"/>
                <a:gd name="T79" fmla="*/ 568 h 661"/>
                <a:gd name="T80" fmla="*/ 173 w 1430"/>
                <a:gd name="T81" fmla="*/ 542 h 661"/>
                <a:gd name="T82" fmla="*/ 128 w 1430"/>
                <a:gd name="T83" fmla="*/ 515 h 661"/>
                <a:gd name="T84" fmla="*/ 90 w 1430"/>
                <a:gd name="T85" fmla="*/ 486 h 661"/>
                <a:gd name="T86" fmla="*/ 58 w 1430"/>
                <a:gd name="T87" fmla="*/ 456 h 661"/>
                <a:gd name="T88" fmla="*/ 33 w 1430"/>
                <a:gd name="T89" fmla="*/ 425 h 661"/>
                <a:gd name="T90" fmla="*/ 15 w 1430"/>
                <a:gd name="T91" fmla="*/ 394 h 661"/>
                <a:gd name="T92" fmla="*/ 4 w 1430"/>
                <a:gd name="T93" fmla="*/ 362 h 661"/>
                <a:gd name="T94" fmla="*/ 0 w 1430"/>
                <a:gd name="T95" fmla="*/ 330 h 661"/>
                <a:gd name="T96" fmla="*/ 4 w 1430"/>
                <a:gd name="T97" fmla="*/ 298 h 661"/>
                <a:gd name="T98" fmla="*/ 15 w 1430"/>
                <a:gd name="T99" fmla="*/ 266 h 661"/>
                <a:gd name="T100" fmla="*/ 33 w 1430"/>
                <a:gd name="T101" fmla="*/ 234 h 661"/>
                <a:gd name="T102" fmla="*/ 58 w 1430"/>
                <a:gd name="T103" fmla="*/ 203 h 661"/>
                <a:gd name="T104" fmla="*/ 90 w 1430"/>
                <a:gd name="T105" fmla="*/ 173 h 661"/>
                <a:gd name="T106" fmla="*/ 128 w 1430"/>
                <a:gd name="T107" fmla="*/ 145 h 661"/>
                <a:gd name="T108" fmla="*/ 173 w 1430"/>
                <a:gd name="T109" fmla="*/ 117 h 661"/>
                <a:gd name="T110" fmla="*/ 223 w 1430"/>
                <a:gd name="T111" fmla="*/ 93 h 661"/>
                <a:gd name="T112" fmla="*/ 279 w 1430"/>
                <a:gd name="T113" fmla="*/ 70 h 661"/>
                <a:gd name="T114" fmla="*/ 339 w 1430"/>
                <a:gd name="T115" fmla="*/ 50 h 661"/>
                <a:gd name="T116" fmla="*/ 405 w 1430"/>
                <a:gd name="T117" fmla="*/ 33 h 661"/>
                <a:gd name="T118" fmla="*/ 476 w 1430"/>
                <a:gd name="T119" fmla="*/ 19 h 661"/>
                <a:gd name="T120" fmla="*/ 551 w 1430"/>
                <a:gd name="T121" fmla="*/ 8 h 661"/>
                <a:gd name="T122" fmla="*/ 631 w 1430"/>
                <a:gd name="T123" fmla="*/ 2 h 661"/>
                <a:gd name="T124" fmla="*/ 715 w 1430"/>
                <a:gd name="T125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0" h="661">
                  <a:moveTo>
                    <a:pt x="715" y="0"/>
                  </a:moveTo>
                  <a:lnTo>
                    <a:pt x="799" y="2"/>
                  </a:lnTo>
                  <a:lnTo>
                    <a:pt x="878" y="8"/>
                  </a:lnTo>
                  <a:lnTo>
                    <a:pt x="953" y="19"/>
                  </a:lnTo>
                  <a:lnTo>
                    <a:pt x="1024" y="33"/>
                  </a:lnTo>
                  <a:lnTo>
                    <a:pt x="1090" y="50"/>
                  </a:lnTo>
                  <a:lnTo>
                    <a:pt x="1152" y="70"/>
                  </a:lnTo>
                  <a:lnTo>
                    <a:pt x="1207" y="93"/>
                  </a:lnTo>
                  <a:lnTo>
                    <a:pt x="1257" y="117"/>
                  </a:lnTo>
                  <a:lnTo>
                    <a:pt x="1301" y="145"/>
                  </a:lnTo>
                  <a:lnTo>
                    <a:pt x="1339" y="173"/>
                  </a:lnTo>
                  <a:lnTo>
                    <a:pt x="1371" y="203"/>
                  </a:lnTo>
                  <a:lnTo>
                    <a:pt x="1397" y="234"/>
                  </a:lnTo>
                  <a:lnTo>
                    <a:pt x="1415" y="266"/>
                  </a:lnTo>
                  <a:lnTo>
                    <a:pt x="1425" y="298"/>
                  </a:lnTo>
                  <a:lnTo>
                    <a:pt x="1430" y="330"/>
                  </a:lnTo>
                  <a:lnTo>
                    <a:pt x="1426" y="361"/>
                  </a:lnTo>
                  <a:lnTo>
                    <a:pt x="1416" y="392"/>
                  </a:lnTo>
                  <a:lnTo>
                    <a:pt x="1398" y="423"/>
                  </a:lnTo>
                  <a:lnTo>
                    <a:pt x="1373" y="453"/>
                  </a:lnTo>
                  <a:lnTo>
                    <a:pt x="1344" y="483"/>
                  </a:lnTo>
                  <a:lnTo>
                    <a:pt x="1308" y="511"/>
                  </a:lnTo>
                  <a:lnTo>
                    <a:pt x="1265" y="538"/>
                  </a:lnTo>
                  <a:lnTo>
                    <a:pt x="1217" y="562"/>
                  </a:lnTo>
                  <a:lnTo>
                    <a:pt x="1163" y="585"/>
                  </a:lnTo>
                  <a:lnTo>
                    <a:pt x="1106" y="605"/>
                  </a:lnTo>
                  <a:lnTo>
                    <a:pt x="1068" y="614"/>
                  </a:lnTo>
                  <a:lnTo>
                    <a:pt x="1031" y="625"/>
                  </a:lnTo>
                  <a:lnTo>
                    <a:pt x="974" y="637"/>
                  </a:lnTo>
                  <a:lnTo>
                    <a:pt x="913" y="647"/>
                  </a:lnTo>
                  <a:lnTo>
                    <a:pt x="849" y="654"/>
                  </a:lnTo>
                  <a:lnTo>
                    <a:pt x="784" y="659"/>
                  </a:lnTo>
                  <a:lnTo>
                    <a:pt x="715" y="661"/>
                  </a:lnTo>
                  <a:lnTo>
                    <a:pt x="631" y="659"/>
                  </a:lnTo>
                  <a:lnTo>
                    <a:pt x="551" y="652"/>
                  </a:lnTo>
                  <a:lnTo>
                    <a:pt x="476" y="641"/>
                  </a:lnTo>
                  <a:lnTo>
                    <a:pt x="405" y="627"/>
                  </a:lnTo>
                  <a:lnTo>
                    <a:pt x="339" y="610"/>
                  </a:lnTo>
                  <a:lnTo>
                    <a:pt x="279" y="590"/>
                  </a:lnTo>
                  <a:lnTo>
                    <a:pt x="223" y="568"/>
                  </a:lnTo>
                  <a:lnTo>
                    <a:pt x="173" y="542"/>
                  </a:lnTo>
                  <a:lnTo>
                    <a:pt x="128" y="515"/>
                  </a:lnTo>
                  <a:lnTo>
                    <a:pt x="90" y="486"/>
                  </a:lnTo>
                  <a:lnTo>
                    <a:pt x="58" y="456"/>
                  </a:lnTo>
                  <a:lnTo>
                    <a:pt x="33" y="425"/>
                  </a:lnTo>
                  <a:lnTo>
                    <a:pt x="15" y="394"/>
                  </a:lnTo>
                  <a:lnTo>
                    <a:pt x="4" y="362"/>
                  </a:lnTo>
                  <a:lnTo>
                    <a:pt x="0" y="330"/>
                  </a:lnTo>
                  <a:lnTo>
                    <a:pt x="4" y="298"/>
                  </a:lnTo>
                  <a:lnTo>
                    <a:pt x="15" y="266"/>
                  </a:lnTo>
                  <a:lnTo>
                    <a:pt x="33" y="234"/>
                  </a:lnTo>
                  <a:lnTo>
                    <a:pt x="58" y="203"/>
                  </a:lnTo>
                  <a:lnTo>
                    <a:pt x="90" y="173"/>
                  </a:lnTo>
                  <a:lnTo>
                    <a:pt x="128" y="145"/>
                  </a:lnTo>
                  <a:lnTo>
                    <a:pt x="173" y="117"/>
                  </a:lnTo>
                  <a:lnTo>
                    <a:pt x="223" y="93"/>
                  </a:lnTo>
                  <a:lnTo>
                    <a:pt x="279" y="70"/>
                  </a:lnTo>
                  <a:lnTo>
                    <a:pt x="339" y="50"/>
                  </a:lnTo>
                  <a:lnTo>
                    <a:pt x="405" y="33"/>
                  </a:lnTo>
                  <a:lnTo>
                    <a:pt x="476" y="19"/>
                  </a:lnTo>
                  <a:lnTo>
                    <a:pt x="551" y="8"/>
                  </a:lnTo>
                  <a:lnTo>
                    <a:pt x="631" y="2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24"/>
            <p:cNvSpPr>
              <a:spLocks/>
            </p:cNvSpPr>
            <p:nvPr/>
          </p:nvSpPr>
          <p:spPr bwMode="auto">
            <a:xfrm>
              <a:off x="1973263" y="2995613"/>
              <a:ext cx="11113" cy="11113"/>
            </a:xfrm>
            <a:custGeom>
              <a:avLst/>
              <a:gdLst>
                <a:gd name="T0" fmla="*/ 0 w 67"/>
                <a:gd name="T1" fmla="*/ 0 h 65"/>
                <a:gd name="T2" fmla="*/ 33 w 67"/>
                <a:gd name="T3" fmla="*/ 19 h 65"/>
                <a:gd name="T4" fmla="*/ 67 w 67"/>
                <a:gd name="T5" fmla="*/ 34 h 65"/>
                <a:gd name="T6" fmla="*/ 41 w 67"/>
                <a:gd name="T7" fmla="*/ 49 h 65"/>
                <a:gd name="T8" fmla="*/ 14 w 67"/>
                <a:gd name="T9" fmla="*/ 65 h 65"/>
                <a:gd name="T10" fmla="*/ 10 w 67"/>
                <a:gd name="T11" fmla="*/ 32 h 65"/>
                <a:gd name="T12" fmla="*/ 0 w 67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0" y="0"/>
                  </a:moveTo>
                  <a:lnTo>
                    <a:pt x="33" y="19"/>
                  </a:lnTo>
                  <a:lnTo>
                    <a:pt x="67" y="34"/>
                  </a:lnTo>
                  <a:lnTo>
                    <a:pt x="41" y="49"/>
                  </a:lnTo>
                  <a:lnTo>
                    <a:pt x="14" y="65"/>
                  </a:lnTo>
                  <a:lnTo>
                    <a:pt x="1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25"/>
            <p:cNvSpPr>
              <a:spLocks/>
            </p:cNvSpPr>
            <p:nvPr/>
          </p:nvSpPr>
          <p:spPr bwMode="auto">
            <a:xfrm>
              <a:off x="1947863" y="3119438"/>
              <a:ext cx="103188" cy="57150"/>
            </a:xfrm>
            <a:custGeom>
              <a:avLst/>
              <a:gdLst>
                <a:gd name="T0" fmla="*/ 179 w 656"/>
                <a:gd name="T1" fmla="*/ 0 h 361"/>
                <a:gd name="T2" fmla="*/ 476 w 656"/>
                <a:gd name="T3" fmla="*/ 0 h 361"/>
                <a:gd name="T4" fmla="*/ 509 w 656"/>
                <a:gd name="T5" fmla="*/ 2 h 361"/>
                <a:gd name="T6" fmla="*/ 539 w 656"/>
                <a:gd name="T7" fmla="*/ 11 h 361"/>
                <a:gd name="T8" fmla="*/ 567 w 656"/>
                <a:gd name="T9" fmla="*/ 25 h 361"/>
                <a:gd name="T10" fmla="*/ 592 w 656"/>
                <a:gd name="T11" fmla="*/ 42 h 361"/>
                <a:gd name="T12" fmla="*/ 613 w 656"/>
                <a:gd name="T13" fmla="*/ 64 h 361"/>
                <a:gd name="T14" fmla="*/ 631 w 656"/>
                <a:gd name="T15" fmla="*/ 89 h 361"/>
                <a:gd name="T16" fmla="*/ 644 w 656"/>
                <a:gd name="T17" fmla="*/ 117 h 361"/>
                <a:gd name="T18" fmla="*/ 652 w 656"/>
                <a:gd name="T19" fmla="*/ 148 h 361"/>
                <a:gd name="T20" fmla="*/ 656 w 656"/>
                <a:gd name="T21" fmla="*/ 180 h 361"/>
                <a:gd name="T22" fmla="*/ 652 w 656"/>
                <a:gd name="T23" fmla="*/ 212 h 361"/>
                <a:gd name="T24" fmla="*/ 644 w 656"/>
                <a:gd name="T25" fmla="*/ 243 h 361"/>
                <a:gd name="T26" fmla="*/ 631 w 656"/>
                <a:gd name="T27" fmla="*/ 271 h 361"/>
                <a:gd name="T28" fmla="*/ 613 w 656"/>
                <a:gd name="T29" fmla="*/ 296 h 361"/>
                <a:gd name="T30" fmla="*/ 592 w 656"/>
                <a:gd name="T31" fmla="*/ 318 h 361"/>
                <a:gd name="T32" fmla="*/ 567 w 656"/>
                <a:gd name="T33" fmla="*/ 336 h 361"/>
                <a:gd name="T34" fmla="*/ 539 w 656"/>
                <a:gd name="T35" fmla="*/ 349 h 361"/>
                <a:gd name="T36" fmla="*/ 509 w 656"/>
                <a:gd name="T37" fmla="*/ 357 h 361"/>
                <a:gd name="T38" fmla="*/ 476 w 656"/>
                <a:gd name="T39" fmla="*/ 361 h 361"/>
                <a:gd name="T40" fmla="*/ 179 w 656"/>
                <a:gd name="T41" fmla="*/ 361 h 361"/>
                <a:gd name="T42" fmla="*/ 147 w 656"/>
                <a:gd name="T43" fmla="*/ 357 h 361"/>
                <a:gd name="T44" fmla="*/ 117 w 656"/>
                <a:gd name="T45" fmla="*/ 349 h 361"/>
                <a:gd name="T46" fmla="*/ 88 w 656"/>
                <a:gd name="T47" fmla="*/ 336 h 361"/>
                <a:gd name="T48" fmla="*/ 64 w 656"/>
                <a:gd name="T49" fmla="*/ 318 h 361"/>
                <a:gd name="T50" fmla="*/ 43 w 656"/>
                <a:gd name="T51" fmla="*/ 296 h 361"/>
                <a:gd name="T52" fmla="*/ 25 w 656"/>
                <a:gd name="T53" fmla="*/ 271 h 361"/>
                <a:gd name="T54" fmla="*/ 11 w 656"/>
                <a:gd name="T55" fmla="*/ 243 h 361"/>
                <a:gd name="T56" fmla="*/ 3 w 656"/>
                <a:gd name="T57" fmla="*/ 212 h 361"/>
                <a:gd name="T58" fmla="*/ 0 w 656"/>
                <a:gd name="T59" fmla="*/ 180 h 361"/>
                <a:gd name="T60" fmla="*/ 3 w 656"/>
                <a:gd name="T61" fmla="*/ 148 h 361"/>
                <a:gd name="T62" fmla="*/ 12 w 656"/>
                <a:gd name="T63" fmla="*/ 118 h 361"/>
                <a:gd name="T64" fmla="*/ 25 w 656"/>
                <a:gd name="T65" fmla="*/ 90 h 361"/>
                <a:gd name="T66" fmla="*/ 48 w 656"/>
                <a:gd name="T67" fmla="*/ 66 h 361"/>
                <a:gd name="T68" fmla="*/ 69 w 656"/>
                <a:gd name="T69" fmla="*/ 39 h 361"/>
                <a:gd name="T70" fmla="*/ 92 w 656"/>
                <a:gd name="T71" fmla="*/ 23 h 361"/>
                <a:gd name="T72" fmla="*/ 119 w 656"/>
                <a:gd name="T73" fmla="*/ 11 h 361"/>
                <a:gd name="T74" fmla="*/ 149 w 656"/>
                <a:gd name="T75" fmla="*/ 2 h 361"/>
                <a:gd name="T76" fmla="*/ 179 w 656"/>
                <a:gd name="T7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361">
                  <a:moveTo>
                    <a:pt x="179" y="0"/>
                  </a:moveTo>
                  <a:lnTo>
                    <a:pt x="476" y="0"/>
                  </a:lnTo>
                  <a:lnTo>
                    <a:pt x="509" y="2"/>
                  </a:lnTo>
                  <a:lnTo>
                    <a:pt x="539" y="11"/>
                  </a:lnTo>
                  <a:lnTo>
                    <a:pt x="567" y="25"/>
                  </a:lnTo>
                  <a:lnTo>
                    <a:pt x="592" y="42"/>
                  </a:lnTo>
                  <a:lnTo>
                    <a:pt x="613" y="64"/>
                  </a:lnTo>
                  <a:lnTo>
                    <a:pt x="631" y="89"/>
                  </a:lnTo>
                  <a:lnTo>
                    <a:pt x="644" y="117"/>
                  </a:lnTo>
                  <a:lnTo>
                    <a:pt x="652" y="148"/>
                  </a:lnTo>
                  <a:lnTo>
                    <a:pt x="656" y="180"/>
                  </a:lnTo>
                  <a:lnTo>
                    <a:pt x="652" y="212"/>
                  </a:lnTo>
                  <a:lnTo>
                    <a:pt x="644" y="243"/>
                  </a:lnTo>
                  <a:lnTo>
                    <a:pt x="631" y="271"/>
                  </a:lnTo>
                  <a:lnTo>
                    <a:pt x="613" y="296"/>
                  </a:lnTo>
                  <a:lnTo>
                    <a:pt x="592" y="318"/>
                  </a:lnTo>
                  <a:lnTo>
                    <a:pt x="567" y="336"/>
                  </a:lnTo>
                  <a:lnTo>
                    <a:pt x="539" y="349"/>
                  </a:lnTo>
                  <a:lnTo>
                    <a:pt x="509" y="357"/>
                  </a:lnTo>
                  <a:lnTo>
                    <a:pt x="476" y="361"/>
                  </a:lnTo>
                  <a:lnTo>
                    <a:pt x="179" y="361"/>
                  </a:lnTo>
                  <a:lnTo>
                    <a:pt x="147" y="357"/>
                  </a:lnTo>
                  <a:lnTo>
                    <a:pt x="117" y="349"/>
                  </a:lnTo>
                  <a:lnTo>
                    <a:pt x="88" y="336"/>
                  </a:lnTo>
                  <a:lnTo>
                    <a:pt x="64" y="318"/>
                  </a:lnTo>
                  <a:lnTo>
                    <a:pt x="43" y="296"/>
                  </a:lnTo>
                  <a:lnTo>
                    <a:pt x="25" y="271"/>
                  </a:lnTo>
                  <a:lnTo>
                    <a:pt x="11" y="243"/>
                  </a:lnTo>
                  <a:lnTo>
                    <a:pt x="3" y="212"/>
                  </a:lnTo>
                  <a:lnTo>
                    <a:pt x="0" y="180"/>
                  </a:lnTo>
                  <a:lnTo>
                    <a:pt x="3" y="148"/>
                  </a:lnTo>
                  <a:lnTo>
                    <a:pt x="12" y="118"/>
                  </a:lnTo>
                  <a:lnTo>
                    <a:pt x="25" y="90"/>
                  </a:lnTo>
                  <a:lnTo>
                    <a:pt x="48" y="66"/>
                  </a:lnTo>
                  <a:lnTo>
                    <a:pt x="69" y="39"/>
                  </a:lnTo>
                  <a:lnTo>
                    <a:pt x="92" y="23"/>
                  </a:lnTo>
                  <a:lnTo>
                    <a:pt x="119" y="11"/>
                  </a:lnTo>
                  <a:lnTo>
                    <a:pt x="149" y="2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26"/>
            <p:cNvSpPr>
              <a:spLocks/>
            </p:cNvSpPr>
            <p:nvPr/>
          </p:nvSpPr>
          <p:spPr bwMode="auto">
            <a:xfrm>
              <a:off x="1881188" y="3071813"/>
              <a:ext cx="66675" cy="57150"/>
            </a:xfrm>
            <a:custGeom>
              <a:avLst/>
              <a:gdLst>
                <a:gd name="T0" fmla="*/ 208 w 417"/>
                <a:gd name="T1" fmla="*/ 0 h 360"/>
                <a:gd name="T2" fmla="*/ 246 w 417"/>
                <a:gd name="T3" fmla="*/ 3 h 360"/>
                <a:gd name="T4" fmla="*/ 281 w 417"/>
                <a:gd name="T5" fmla="*/ 10 h 360"/>
                <a:gd name="T6" fmla="*/ 314 w 417"/>
                <a:gd name="T7" fmla="*/ 24 h 360"/>
                <a:gd name="T8" fmla="*/ 343 w 417"/>
                <a:gd name="T9" fmla="*/ 42 h 360"/>
                <a:gd name="T10" fmla="*/ 368 w 417"/>
                <a:gd name="T11" fmla="*/ 64 h 360"/>
                <a:gd name="T12" fmla="*/ 389 w 417"/>
                <a:gd name="T13" fmla="*/ 88 h 360"/>
                <a:gd name="T14" fmla="*/ 404 w 417"/>
                <a:gd name="T15" fmla="*/ 117 h 360"/>
                <a:gd name="T16" fmla="*/ 414 w 417"/>
                <a:gd name="T17" fmla="*/ 147 h 360"/>
                <a:gd name="T18" fmla="*/ 417 w 417"/>
                <a:gd name="T19" fmla="*/ 179 h 360"/>
                <a:gd name="T20" fmla="*/ 414 w 417"/>
                <a:gd name="T21" fmla="*/ 208 h 360"/>
                <a:gd name="T22" fmla="*/ 407 w 417"/>
                <a:gd name="T23" fmla="*/ 235 h 360"/>
                <a:gd name="T24" fmla="*/ 394 w 417"/>
                <a:gd name="T25" fmla="*/ 261 h 360"/>
                <a:gd name="T26" fmla="*/ 371 w 417"/>
                <a:gd name="T27" fmla="*/ 285 h 360"/>
                <a:gd name="T28" fmla="*/ 349 w 417"/>
                <a:gd name="T29" fmla="*/ 312 h 360"/>
                <a:gd name="T30" fmla="*/ 326 w 417"/>
                <a:gd name="T31" fmla="*/ 328 h 360"/>
                <a:gd name="T32" fmla="*/ 299 w 417"/>
                <a:gd name="T33" fmla="*/ 342 h 360"/>
                <a:gd name="T34" fmla="*/ 271 w 417"/>
                <a:gd name="T35" fmla="*/ 351 h 360"/>
                <a:gd name="T36" fmla="*/ 240 w 417"/>
                <a:gd name="T37" fmla="*/ 358 h 360"/>
                <a:gd name="T38" fmla="*/ 208 w 417"/>
                <a:gd name="T39" fmla="*/ 360 h 360"/>
                <a:gd name="T40" fmla="*/ 171 w 417"/>
                <a:gd name="T41" fmla="*/ 357 h 360"/>
                <a:gd name="T42" fmla="*/ 136 w 417"/>
                <a:gd name="T43" fmla="*/ 348 h 360"/>
                <a:gd name="T44" fmla="*/ 103 w 417"/>
                <a:gd name="T45" fmla="*/ 335 h 360"/>
                <a:gd name="T46" fmla="*/ 75 w 417"/>
                <a:gd name="T47" fmla="*/ 317 h 360"/>
                <a:gd name="T48" fmla="*/ 49 w 417"/>
                <a:gd name="T49" fmla="*/ 296 h 360"/>
                <a:gd name="T50" fmla="*/ 29 w 417"/>
                <a:gd name="T51" fmla="*/ 270 h 360"/>
                <a:gd name="T52" fmla="*/ 13 w 417"/>
                <a:gd name="T53" fmla="*/ 242 h 360"/>
                <a:gd name="T54" fmla="*/ 4 w 417"/>
                <a:gd name="T55" fmla="*/ 212 h 360"/>
                <a:gd name="T56" fmla="*/ 0 w 417"/>
                <a:gd name="T57" fmla="*/ 179 h 360"/>
                <a:gd name="T58" fmla="*/ 4 w 417"/>
                <a:gd name="T59" fmla="*/ 149 h 360"/>
                <a:gd name="T60" fmla="*/ 12 w 417"/>
                <a:gd name="T61" fmla="*/ 120 h 360"/>
                <a:gd name="T62" fmla="*/ 26 w 417"/>
                <a:gd name="T63" fmla="*/ 94 h 360"/>
                <a:gd name="T64" fmla="*/ 44 w 417"/>
                <a:gd name="T65" fmla="*/ 70 h 360"/>
                <a:gd name="T66" fmla="*/ 66 w 417"/>
                <a:gd name="T67" fmla="*/ 49 h 360"/>
                <a:gd name="T68" fmla="*/ 93 w 417"/>
                <a:gd name="T69" fmla="*/ 31 h 360"/>
                <a:gd name="T70" fmla="*/ 121 w 417"/>
                <a:gd name="T71" fmla="*/ 17 h 360"/>
                <a:gd name="T72" fmla="*/ 172 w 417"/>
                <a:gd name="T73" fmla="*/ 3 h 360"/>
                <a:gd name="T74" fmla="*/ 190 w 417"/>
                <a:gd name="T75" fmla="*/ 1 h 360"/>
                <a:gd name="T76" fmla="*/ 208 w 417"/>
                <a:gd name="T7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7" h="360">
                  <a:moveTo>
                    <a:pt x="208" y="0"/>
                  </a:moveTo>
                  <a:lnTo>
                    <a:pt x="246" y="3"/>
                  </a:lnTo>
                  <a:lnTo>
                    <a:pt x="281" y="10"/>
                  </a:lnTo>
                  <a:lnTo>
                    <a:pt x="314" y="24"/>
                  </a:lnTo>
                  <a:lnTo>
                    <a:pt x="343" y="42"/>
                  </a:lnTo>
                  <a:lnTo>
                    <a:pt x="368" y="64"/>
                  </a:lnTo>
                  <a:lnTo>
                    <a:pt x="389" y="88"/>
                  </a:lnTo>
                  <a:lnTo>
                    <a:pt x="404" y="117"/>
                  </a:lnTo>
                  <a:lnTo>
                    <a:pt x="414" y="147"/>
                  </a:lnTo>
                  <a:lnTo>
                    <a:pt x="417" y="179"/>
                  </a:lnTo>
                  <a:lnTo>
                    <a:pt x="414" y="208"/>
                  </a:lnTo>
                  <a:lnTo>
                    <a:pt x="407" y="235"/>
                  </a:lnTo>
                  <a:lnTo>
                    <a:pt x="394" y="261"/>
                  </a:lnTo>
                  <a:lnTo>
                    <a:pt x="371" y="285"/>
                  </a:lnTo>
                  <a:lnTo>
                    <a:pt x="349" y="312"/>
                  </a:lnTo>
                  <a:lnTo>
                    <a:pt x="326" y="328"/>
                  </a:lnTo>
                  <a:lnTo>
                    <a:pt x="299" y="342"/>
                  </a:lnTo>
                  <a:lnTo>
                    <a:pt x="271" y="351"/>
                  </a:lnTo>
                  <a:lnTo>
                    <a:pt x="240" y="358"/>
                  </a:lnTo>
                  <a:lnTo>
                    <a:pt x="208" y="360"/>
                  </a:lnTo>
                  <a:lnTo>
                    <a:pt x="171" y="357"/>
                  </a:lnTo>
                  <a:lnTo>
                    <a:pt x="136" y="348"/>
                  </a:lnTo>
                  <a:lnTo>
                    <a:pt x="103" y="335"/>
                  </a:lnTo>
                  <a:lnTo>
                    <a:pt x="75" y="317"/>
                  </a:lnTo>
                  <a:lnTo>
                    <a:pt x="49" y="296"/>
                  </a:lnTo>
                  <a:lnTo>
                    <a:pt x="29" y="270"/>
                  </a:lnTo>
                  <a:lnTo>
                    <a:pt x="13" y="242"/>
                  </a:lnTo>
                  <a:lnTo>
                    <a:pt x="4" y="212"/>
                  </a:lnTo>
                  <a:lnTo>
                    <a:pt x="0" y="179"/>
                  </a:lnTo>
                  <a:lnTo>
                    <a:pt x="4" y="149"/>
                  </a:lnTo>
                  <a:lnTo>
                    <a:pt x="12" y="120"/>
                  </a:lnTo>
                  <a:lnTo>
                    <a:pt x="26" y="94"/>
                  </a:lnTo>
                  <a:lnTo>
                    <a:pt x="44" y="70"/>
                  </a:lnTo>
                  <a:lnTo>
                    <a:pt x="66" y="49"/>
                  </a:lnTo>
                  <a:lnTo>
                    <a:pt x="93" y="31"/>
                  </a:lnTo>
                  <a:lnTo>
                    <a:pt x="121" y="17"/>
                  </a:lnTo>
                  <a:lnTo>
                    <a:pt x="172" y="3"/>
                  </a:lnTo>
                  <a:lnTo>
                    <a:pt x="190" y="1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27"/>
            <p:cNvSpPr>
              <a:spLocks/>
            </p:cNvSpPr>
            <p:nvPr/>
          </p:nvSpPr>
          <p:spPr bwMode="auto">
            <a:xfrm>
              <a:off x="1947863" y="2805113"/>
              <a:ext cx="112713" cy="180975"/>
            </a:xfrm>
            <a:custGeom>
              <a:avLst/>
              <a:gdLst>
                <a:gd name="T0" fmla="*/ 358 w 715"/>
                <a:gd name="T1" fmla="*/ 0 h 1141"/>
                <a:gd name="T2" fmla="*/ 396 w 715"/>
                <a:gd name="T3" fmla="*/ 3 h 1141"/>
                <a:gd name="T4" fmla="*/ 433 w 715"/>
                <a:gd name="T5" fmla="*/ 14 h 1141"/>
                <a:gd name="T6" fmla="*/ 469 w 715"/>
                <a:gd name="T7" fmla="*/ 30 h 1141"/>
                <a:gd name="T8" fmla="*/ 504 w 715"/>
                <a:gd name="T9" fmla="*/ 52 h 1141"/>
                <a:gd name="T10" fmla="*/ 536 w 715"/>
                <a:gd name="T11" fmla="*/ 79 h 1141"/>
                <a:gd name="T12" fmla="*/ 567 w 715"/>
                <a:gd name="T13" fmla="*/ 112 h 1141"/>
                <a:gd name="T14" fmla="*/ 595 w 715"/>
                <a:gd name="T15" fmla="*/ 150 h 1141"/>
                <a:gd name="T16" fmla="*/ 622 w 715"/>
                <a:gd name="T17" fmla="*/ 190 h 1141"/>
                <a:gd name="T18" fmla="*/ 645 w 715"/>
                <a:gd name="T19" fmla="*/ 236 h 1141"/>
                <a:gd name="T20" fmla="*/ 665 w 715"/>
                <a:gd name="T21" fmla="*/ 286 h 1141"/>
                <a:gd name="T22" fmla="*/ 682 w 715"/>
                <a:gd name="T23" fmla="*/ 338 h 1141"/>
                <a:gd name="T24" fmla="*/ 696 w 715"/>
                <a:gd name="T25" fmla="*/ 393 h 1141"/>
                <a:gd name="T26" fmla="*/ 707 w 715"/>
                <a:gd name="T27" fmla="*/ 450 h 1141"/>
                <a:gd name="T28" fmla="*/ 713 w 715"/>
                <a:gd name="T29" fmla="*/ 510 h 1141"/>
                <a:gd name="T30" fmla="*/ 715 w 715"/>
                <a:gd name="T31" fmla="*/ 571 h 1141"/>
                <a:gd name="T32" fmla="*/ 713 w 715"/>
                <a:gd name="T33" fmla="*/ 632 h 1141"/>
                <a:gd name="T34" fmla="*/ 707 w 715"/>
                <a:gd name="T35" fmla="*/ 692 h 1141"/>
                <a:gd name="T36" fmla="*/ 696 w 715"/>
                <a:gd name="T37" fmla="*/ 749 h 1141"/>
                <a:gd name="T38" fmla="*/ 682 w 715"/>
                <a:gd name="T39" fmla="*/ 804 h 1141"/>
                <a:gd name="T40" fmla="*/ 665 w 715"/>
                <a:gd name="T41" fmla="*/ 857 h 1141"/>
                <a:gd name="T42" fmla="*/ 645 w 715"/>
                <a:gd name="T43" fmla="*/ 906 h 1141"/>
                <a:gd name="T44" fmla="*/ 622 w 715"/>
                <a:gd name="T45" fmla="*/ 951 h 1141"/>
                <a:gd name="T46" fmla="*/ 595 w 715"/>
                <a:gd name="T47" fmla="*/ 993 h 1141"/>
                <a:gd name="T48" fmla="*/ 567 w 715"/>
                <a:gd name="T49" fmla="*/ 1030 h 1141"/>
                <a:gd name="T50" fmla="*/ 536 w 715"/>
                <a:gd name="T51" fmla="*/ 1062 h 1141"/>
                <a:gd name="T52" fmla="*/ 504 w 715"/>
                <a:gd name="T53" fmla="*/ 1090 h 1141"/>
                <a:gd name="T54" fmla="*/ 469 w 715"/>
                <a:gd name="T55" fmla="*/ 1112 h 1141"/>
                <a:gd name="T56" fmla="*/ 433 w 715"/>
                <a:gd name="T57" fmla="*/ 1128 h 1141"/>
                <a:gd name="T58" fmla="*/ 396 w 715"/>
                <a:gd name="T59" fmla="*/ 1138 h 1141"/>
                <a:gd name="T60" fmla="*/ 358 w 715"/>
                <a:gd name="T61" fmla="*/ 1141 h 1141"/>
                <a:gd name="T62" fmla="*/ 319 w 715"/>
                <a:gd name="T63" fmla="*/ 1138 h 1141"/>
                <a:gd name="T64" fmla="*/ 282 w 715"/>
                <a:gd name="T65" fmla="*/ 1128 h 1141"/>
                <a:gd name="T66" fmla="*/ 246 w 715"/>
                <a:gd name="T67" fmla="*/ 1112 h 1141"/>
                <a:gd name="T68" fmla="*/ 211 w 715"/>
                <a:gd name="T69" fmla="*/ 1090 h 1141"/>
                <a:gd name="T70" fmla="*/ 178 w 715"/>
                <a:gd name="T71" fmla="*/ 1062 h 1141"/>
                <a:gd name="T72" fmla="*/ 148 w 715"/>
                <a:gd name="T73" fmla="*/ 1030 h 1141"/>
                <a:gd name="T74" fmla="*/ 119 w 715"/>
                <a:gd name="T75" fmla="*/ 993 h 1141"/>
                <a:gd name="T76" fmla="*/ 94 w 715"/>
                <a:gd name="T77" fmla="*/ 951 h 1141"/>
                <a:gd name="T78" fmla="*/ 70 w 715"/>
                <a:gd name="T79" fmla="*/ 906 h 1141"/>
                <a:gd name="T80" fmla="*/ 50 w 715"/>
                <a:gd name="T81" fmla="*/ 857 h 1141"/>
                <a:gd name="T82" fmla="*/ 32 w 715"/>
                <a:gd name="T83" fmla="*/ 804 h 1141"/>
                <a:gd name="T84" fmla="*/ 18 w 715"/>
                <a:gd name="T85" fmla="*/ 749 h 1141"/>
                <a:gd name="T86" fmla="*/ 9 w 715"/>
                <a:gd name="T87" fmla="*/ 692 h 1141"/>
                <a:gd name="T88" fmla="*/ 2 w 715"/>
                <a:gd name="T89" fmla="*/ 632 h 1141"/>
                <a:gd name="T90" fmla="*/ 0 w 715"/>
                <a:gd name="T91" fmla="*/ 571 h 1141"/>
                <a:gd name="T92" fmla="*/ 2 w 715"/>
                <a:gd name="T93" fmla="*/ 510 h 1141"/>
                <a:gd name="T94" fmla="*/ 9 w 715"/>
                <a:gd name="T95" fmla="*/ 450 h 1141"/>
                <a:gd name="T96" fmla="*/ 18 w 715"/>
                <a:gd name="T97" fmla="*/ 393 h 1141"/>
                <a:gd name="T98" fmla="*/ 32 w 715"/>
                <a:gd name="T99" fmla="*/ 338 h 1141"/>
                <a:gd name="T100" fmla="*/ 50 w 715"/>
                <a:gd name="T101" fmla="*/ 286 h 1141"/>
                <a:gd name="T102" fmla="*/ 70 w 715"/>
                <a:gd name="T103" fmla="*/ 236 h 1141"/>
                <a:gd name="T104" fmla="*/ 94 w 715"/>
                <a:gd name="T105" fmla="*/ 190 h 1141"/>
                <a:gd name="T106" fmla="*/ 119 w 715"/>
                <a:gd name="T107" fmla="*/ 150 h 1141"/>
                <a:gd name="T108" fmla="*/ 148 w 715"/>
                <a:gd name="T109" fmla="*/ 112 h 1141"/>
                <a:gd name="T110" fmla="*/ 178 w 715"/>
                <a:gd name="T111" fmla="*/ 79 h 1141"/>
                <a:gd name="T112" fmla="*/ 211 w 715"/>
                <a:gd name="T113" fmla="*/ 52 h 1141"/>
                <a:gd name="T114" fmla="*/ 246 w 715"/>
                <a:gd name="T115" fmla="*/ 30 h 1141"/>
                <a:gd name="T116" fmla="*/ 282 w 715"/>
                <a:gd name="T117" fmla="*/ 14 h 1141"/>
                <a:gd name="T118" fmla="*/ 319 w 715"/>
                <a:gd name="T119" fmla="*/ 3 h 1141"/>
                <a:gd name="T120" fmla="*/ 358 w 715"/>
                <a:gd name="T121" fmla="*/ 0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5" h="1141">
                  <a:moveTo>
                    <a:pt x="358" y="0"/>
                  </a:moveTo>
                  <a:lnTo>
                    <a:pt x="396" y="3"/>
                  </a:lnTo>
                  <a:lnTo>
                    <a:pt x="433" y="14"/>
                  </a:lnTo>
                  <a:lnTo>
                    <a:pt x="469" y="30"/>
                  </a:lnTo>
                  <a:lnTo>
                    <a:pt x="504" y="52"/>
                  </a:lnTo>
                  <a:lnTo>
                    <a:pt x="536" y="79"/>
                  </a:lnTo>
                  <a:lnTo>
                    <a:pt x="567" y="112"/>
                  </a:lnTo>
                  <a:lnTo>
                    <a:pt x="595" y="150"/>
                  </a:lnTo>
                  <a:lnTo>
                    <a:pt x="622" y="190"/>
                  </a:lnTo>
                  <a:lnTo>
                    <a:pt x="645" y="236"/>
                  </a:lnTo>
                  <a:lnTo>
                    <a:pt x="665" y="286"/>
                  </a:lnTo>
                  <a:lnTo>
                    <a:pt x="682" y="338"/>
                  </a:lnTo>
                  <a:lnTo>
                    <a:pt x="696" y="393"/>
                  </a:lnTo>
                  <a:lnTo>
                    <a:pt x="707" y="450"/>
                  </a:lnTo>
                  <a:lnTo>
                    <a:pt x="713" y="510"/>
                  </a:lnTo>
                  <a:lnTo>
                    <a:pt x="715" y="571"/>
                  </a:lnTo>
                  <a:lnTo>
                    <a:pt x="713" y="632"/>
                  </a:lnTo>
                  <a:lnTo>
                    <a:pt x="707" y="692"/>
                  </a:lnTo>
                  <a:lnTo>
                    <a:pt x="696" y="749"/>
                  </a:lnTo>
                  <a:lnTo>
                    <a:pt x="682" y="804"/>
                  </a:lnTo>
                  <a:lnTo>
                    <a:pt x="665" y="857"/>
                  </a:lnTo>
                  <a:lnTo>
                    <a:pt x="645" y="906"/>
                  </a:lnTo>
                  <a:lnTo>
                    <a:pt x="622" y="951"/>
                  </a:lnTo>
                  <a:lnTo>
                    <a:pt x="595" y="993"/>
                  </a:lnTo>
                  <a:lnTo>
                    <a:pt x="567" y="1030"/>
                  </a:lnTo>
                  <a:lnTo>
                    <a:pt x="536" y="1062"/>
                  </a:lnTo>
                  <a:lnTo>
                    <a:pt x="504" y="1090"/>
                  </a:lnTo>
                  <a:lnTo>
                    <a:pt x="469" y="1112"/>
                  </a:lnTo>
                  <a:lnTo>
                    <a:pt x="433" y="1128"/>
                  </a:lnTo>
                  <a:lnTo>
                    <a:pt x="396" y="1138"/>
                  </a:lnTo>
                  <a:lnTo>
                    <a:pt x="358" y="1141"/>
                  </a:lnTo>
                  <a:lnTo>
                    <a:pt x="319" y="1138"/>
                  </a:lnTo>
                  <a:lnTo>
                    <a:pt x="282" y="1128"/>
                  </a:lnTo>
                  <a:lnTo>
                    <a:pt x="246" y="1112"/>
                  </a:lnTo>
                  <a:lnTo>
                    <a:pt x="211" y="1090"/>
                  </a:lnTo>
                  <a:lnTo>
                    <a:pt x="178" y="1062"/>
                  </a:lnTo>
                  <a:lnTo>
                    <a:pt x="148" y="1030"/>
                  </a:lnTo>
                  <a:lnTo>
                    <a:pt x="119" y="993"/>
                  </a:lnTo>
                  <a:lnTo>
                    <a:pt x="94" y="951"/>
                  </a:lnTo>
                  <a:lnTo>
                    <a:pt x="70" y="906"/>
                  </a:lnTo>
                  <a:lnTo>
                    <a:pt x="50" y="857"/>
                  </a:lnTo>
                  <a:lnTo>
                    <a:pt x="32" y="804"/>
                  </a:lnTo>
                  <a:lnTo>
                    <a:pt x="18" y="749"/>
                  </a:lnTo>
                  <a:lnTo>
                    <a:pt x="9" y="692"/>
                  </a:lnTo>
                  <a:lnTo>
                    <a:pt x="2" y="632"/>
                  </a:lnTo>
                  <a:lnTo>
                    <a:pt x="0" y="571"/>
                  </a:lnTo>
                  <a:lnTo>
                    <a:pt x="2" y="510"/>
                  </a:lnTo>
                  <a:lnTo>
                    <a:pt x="9" y="450"/>
                  </a:lnTo>
                  <a:lnTo>
                    <a:pt x="18" y="393"/>
                  </a:lnTo>
                  <a:lnTo>
                    <a:pt x="32" y="338"/>
                  </a:lnTo>
                  <a:lnTo>
                    <a:pt x="50" y="286"/>
                  </a:lnTo>
                  <a:lnTo>
                    <a:pt x="70" y="236"/>
                  </a:lnTo>
                  <a:lnTo>
                    <a:pt x="94" y="190"/>
                  </a:lnTo>
                  <a:lnTo>
                    <a:pt x="119" y="150"/>
                  </a:lnTo>
                  <a:lnTo>
                    <a:pt x="148" y="112"/>
                  </a:lnTo>
                  <a:lnTo>
                    <a:pt x="178" y="79"/>
                  </a:lnTo>
                  <a:lnTo>
                    <a:pt x="211" y="52"/>
                  </a:lnTo>
                  <a:lnTo>
                    <a:pt x="246" y="30"/>
                  </a:lnTo>
                  <a:lnTo>
                    <a:pt x="282" y="14"/>
                  </a:lnTo>
                  <a:lnTo>
                    <a:pt x="319" y="3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28"/>
            <p:cNvSpPr>
              <a:spLocks/>
            </p:cNvSpPr>
            <p:nvPr/>
          </p:nvSpPr>
          <p:spPr bwMode="auto">
            <a:xfrm>
              <a:off x="1966913" y="3013075"/>
              <a:ext cx="93663" cy="87313"/>
            </a:xfrm>
            <a:custGeom>
              <a:avLst/>
              <a:gdLst>
                <a:gd name="T0" fmla="*/ 298 w 596"/>
                <a:gd name="T1" fmla="*/ 0 h 548"/>
                <a:gd name="T2" fmla="*/ 343 w 596"/>
                <a:gd name="T3" fmla="*/ 3 h 548"/>
                <a:gd name="T4" fmla="*/ 384 w 596"/>
                <a:gd name="T5" fmla="*/ 11 h 548"/>
                <a:gd name="T6" fmla="*/ 423 w 596"/>
                <a:gd name="T7" fmla="*/ 25 h 548"/>
                <a:gd name="T8" fmla="*/ 460 w 596"/>
                <a:gd name="T9" fmla="*/ 43 h 548"/>
                <a:gd name="T10" fmla="*/ 493 w 596"/>
                <a:gd name="T11" fmla="*/ 67 h 548"/>
                <a:gd name="T12" fmla="*/ 523 w 596"/>
                <a:gd name="T13" fmla="*/ 94 h 548"/>
                <a:gd name="T14" fmla="*/ 548 w 596"/>
                <a:gd name="T15" fmla="*/ 125 h 548"/>
                <a:gd name="T16" fmla="*/ 568 w 596"/>
                <a:gd name="T17" fmla="*/ 158 h 548"/>
                <a:gd name="T18" fmla="*/ 583 w 596"/>
                <a:gd name="T19" fmla="*/ 195 h 548"/>
                <a:gd name="T20" fmla="*/ 593 w 596"/>
                <a:gd name="T21" fmla="*/ 234 h 548"/>
                <a:gd name="T22" fmla="*/ 596 w 596"/>
                <a:gd name="T23" fmla="*/ 274 h 548"/>
                <a:gd name="T24" fmla="*/ 593 w 596"/>
                <a:gd name="T25" fmla="*/ 314 h 548"/>
                <a:gd name="T26" fmla="*/ 583 w 596"/>
                <a:gd name="T27" fmla="*/ 354 h 548"/>
                <a:gd name="T28" fmla="*/ 568 w 596"/>
                <a:gd name="T29" fmla="*/ 390 h 548"/>
                <a:gd name="T30" fmla="*/ 548 w 596"/>
                <a:gd name="T31" fmla="*/ 423 h 548"/>
                <a:gd name="T32" fmla="*/ 523 w 596"/>
                <a:gd name="T33" fmla="*/ 454 h 548"/>
                <a:gd name="T34" fmla="*/ 493 w 596"/>
                <a:gd name="T35" fmla="*/ 481 h 548"/>
                <a:gd name="T36" fmla="*/ 460 w 596"/>
                <a:gd name="T37" fmla="*/ 504 h 548"/>
                <a:gd name="T38" fmla="*/ 423 w 596"/>
                <a:gd name="T39" fmla="*/ 523 h 548"/>
                <a:gd name="T40" fmla="*/ 384 w 596"/>
                <a:gd name="T41" fmla="*/ 537 h 548"/>
                <a:gd name="T42" fmla="*/ 343 w 596"/>
                <a:gd name="T43" fmla="*/ 545 h 548"/>
                <a:gd name="T44" fmla="*/ 298 w 596"/>
                <a:gd name="T45" fmla="*/ 548 h 548"/>
                <a:gd name="T46" fmla="*/ 254 w 596"/>
                <a:gd name="T47" fmla="*/ 545 h 548"/>
                <a:gd name="T48" fmla="*/ 212 w 596"/>
                <a:gd name="T49" fmla="*/ 537 h 548"/>
                <a:gd name="T50" fmla="*/ 173 w 596"/>
                <a:gd name="T51" fmla="*/ 523 h 548"/>
                <a:gd name="T52" fmla="*/ 136 w 596"/>
                <a:gd name="T53" fmla="*/ 504 h 548"/>
                <a:gd name="T54" fmla="*/ 103 w 596"/>
                <a:gd name="T55" fmla="*/ 481 h 548"/>
                <a:gd name="T56" fmla="*/ 73 w 596"/>
                <a:gd name="T57" fmla="*/ 454 h 548"/>
                <a:gd name="T58" fmla="*/ 49 w 596"/>
                <a:gd name="T59" fmla="*/ 423 h 548"/>
                <a:gd name="T60" fmla="*/ 28 w 596"/>
                <a:gd name="T61" fmla="*/ 390 h 548"/>
                <a:gd name="T62" fmla="*/ 13 w 596"/>
                <a:gd name="T63" fmla="*/ 354 h 548"/>
                <a:gd name="T64" fmla="*/ 3 w 596"/>
                <a:gd name="T65" fmla="*/ 314 h 548"/>
                <a:gd name="T66" fmla="*/ 0 w 596"/>
                <a:gd name="T67" fmla="*/ 274 h 548"/>
                <a:gd name="T68" fmla="*/ 3 w 596"/>
                <a:gd name="T69" fmla="*/ 234 h 548"/>
                <a:gd name="T70" fmla="*/ 13 w 596"/>
                <a:gd name="T71" fmla="*/ 195 h 548"/>
                <a:gd name="T72" fmla="*/ 28 w 596"/>
                <a:gd name="T73" fmla="*/ 158 h 548"/>
                <a:gd name="T74" fmla="*/ 49 w 596"/>
                <a:gd name="T75" fmla="*/ 125 h 548"/>
                <a:gd name="T76" fmla="*/ 73 w 596"/>
                <a:gd name="T77" fmla="*/ 94 h 548"/>
                <a:gd name="T78" fmla="*/ 103 w 596"/>
                <a:gd name="T79" fmla="*/ 67 h 548"/>
                <a:gd name="T80" fmla="*/ 136 w 596"/>
                <a:gd name="T81" fmla="*/ 43 h 548"/>
                <a:gd name="T82" fmla="*/ 173 w 596"/>
                <a:gd name="T83" fmla="*/ 25 h 548"/>
                <a:gd name="T84" fmla="*/ 212 w 596"/>
                <a:gd name="T85" fmla="*/ 11 h 548"/>
                <a:gd name="T86" fmla="*/ 254 w 596"/>
                <a:gd name="T87" fmla="*/ 3 h 548"/>
                <a:gd name="T88" fmla="*/ 298 w 596"/>
                <a:gd name="T8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6" h="548">
                  <a:moveTo>
                    <a:pt x="298" y="0"/>
                  </a:moveTo>
                  <a:lnTo>
                    <a:pt x="343" y="3"/>
                  </a:lnTo>
                  <a:lnTo>
                    <a:pt x="384" y="11"/>
                  </a:lnTo>
                  <a:lnTo>
                    <a:pt x="423" y="25"/>
                  </a:lnTo>
                  <a:lnTo>
                    <a:pt x="460" y="43"/>
                  </a:lnTo>
                  <a:lnTo>
                    <a:pt x="493" y="67"/>
                  </a:lnTo>
                  <a:lnTo>
                    <a:pt x="523" y="94"/>
                  </a:lnTo>
                  <a:lnTo>
                    <a:pt x="548" y="125"/>
                  </a:lnTo>
                  <a:lnTo>
                    <a:pt x="568" y="158"/>
                  </a:lnTo>
                  <a:lnTo>
                    <a:pt x="583" y="195"/>
                  </a:lnTo>
                  <a:lnTo>
                    <a:pt x="593" y="234"/>
                  </a:lnTo>
                  <a:lnTo>
                    <a:pt x="596" y="274"/>
                  </a:lnTo>
                  <a:lnTo>
                    <a:pt x="593" y="314"/>
                  </a:lnTo>
                  <a:lnTo>
                    <a:pt x="583" y="354"/>
                  </a:lnTo>
                  <a:lnTo>
                    <a:pt x="568" y="390"/>
                  </a:lnTo>
                  <a:lnTo>
                    <a:pt x="548" y="423"/>
                  </a:lnTo>
                  <a:lnTo>
                    <a:pt x="523" y="454"/>
                  </a:lnTo>
                  <a:lnTo>
                    <a:pt x="493" y="481"/>
                  </a:lnTo>
                  <a:lnTo>
                    <a:pt x="460" y="504"/>
                  </a:lnTo>
                  <a:lnTo>
                    <a:pt x="423" y="523"/>
                  </a:lnTo>
                  <a:lnTo>
                    <a:pt x="384" y="537"/>
                  </a:lnTo>
                  <a:lnTo>
                    <a:pt x="343" y="545"/>
                  </a:lnTo>
                  <a:lnTo>
                    <a:pt x="298" y="548"/>
                  </a:lnTo>
                  <a:lnTo>
                    <a:pt x="254" y="545"/>
                  </a:lnTo>
                  <a:lnTo>
                    <a:pt x="212" y="537"/>
                  </a:lnTo>
                  <a:lnTo>
                    <a:pt x="173" y="523"/>
                  </a:lnTo>
                  <a:lnTo>
                    <a:pt x="136" y="504"/>
                  </a:lnTo>
                  <a:lnTo>
                    <a:pt x="103" y="481"/>
                  </a:lnTo>
                  <a:lnTo>
                    <a:pt x="73" y="454"/>
                  </a:lnTo>
                  <a:lnTo>
                    <a:pt x="49" y="423"/>
                  </a:lnTo>
                  <a:lnTo>
                    <a:pt x="28" y="390"/>
                  </a:lnTo>
                  <a:lnTo>
                    <a:pt x="13" y="354"/>
                  </a:lnTo>
                  <a:lnTo>
                    <a:pt x="3" y="314"/>
                  </a:lnTo>
                  <a:lnTo>
                    <a:pt x="0" y="274"/>
                  </a:lnTo>
                  <a:lnTo>
                    <a:pt x="3" y="234"/>
                  </a:lnTo>
                  <a:lnTo>
                    <a:pt x="13" y="195"/>
                  </a:lnTo>
                  <a:lnTo>
                    <a:pt x="28" y="158"/>
                  </a:lnTo>
                  <a:lnTo>
                    <a:pt x="49" y="125"/>
                  </a:lnTo>
                  <a:lnTo>
                    <a:pt x="73" y="94"/>
                  </a:lnTo>
                  <a:lnTo>
                    <a:pt x="103" y="67"/>
                  </a:lnTo>
                  <a:lnTo>
                    <a:pt x="136" y="43"/>
                  </a:lnTo>
                  <a:lnTo>
                    <a:pt x="173" y="25"/>
                  </a:lnTo>
                  <a:lnTo>
                    <a:pt x="212" y="11"/>
                  </a:lnTo>
                  <a:lnTo>
                    <a:pt x="254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29"/>
            <p:cNvSpPr>
              <a:spLocks noEditPoints="1"/>
            </p:cNvSpPr>
            <p:nvPr/>
          </p:nvSpPr>
          <p:spPr bwMode="auto">
            <a:xfrm>
              <a:off x="1682750" y="2690813"/>
              <a:ext cx="425450" cy="544513"/>
            </a:xfrm>
            <a:custGeom>
              <a:avLst/>
              <a:gdLst>
                <a:gd name="T0" fmla="*/ 1234 w 2681"/>
                <a:gd name="T1" fmla="*/ 675 h 3425"/>
                <a:gd name="T2" fmla="*/ 1132 w 2681"/>
                <a:gd name="T3" fmla="*/ 902 h 3425"/>
                <a:gd name="T4" fmla="*/ 984 w 2681"/>
                <a:gd name="T5" fmla="*/ 972 h 3425"/>
                <a:gd name="T6" fmla="*/ 830 w 2681"/>
                <a:gd name="T7" fmla="*/ 978 h 3425"/>
                <a:gd name="T8" fmla="*/ 698 w 2681"/>
                <a:gd name="T9" fmla="*/ 770 h 3425"/>
                <a:gd name="T10" fmla="*/ 451 w 2681"/>
                <a:gd name="T11" fmla="*/ 734 h 3425"/>
                <a:gd name="T12" fmla="*/ 266 w 2681"/>
                <a:gd name="T13" fmla="*/ 895 h 3425"/>
                <a:gd name="T14" fmla="*/ 250 w 2681"/>
                <a:gd name="T15" fmla="*/ 1524 h 3425"/>
                <a:gd name="T16" fmla="*/ 398 w 2681"/>
                <a:gd name="T17" fmla="*/ 1706 h 3425"/>
                <a:gd name="T18" fmla="*/ 206 w 2681"/>
                <a:gd name="T19" fmla="*/ 1898 h 3425"/>
                <a:gd name="T20" fmla="*/ 206 w 2681"/>
                <a:gd name="T21" fmla="*/ 2130 h 3425"/>
                <a:gd name="T22" fmla="*/ 405 w 2681"/>
                <a:gd name="T23" fmla="*/ 2323 h 3425"/>
                <a:gd name="T24" fmla="*/ 323 w 2681"/>
                <a:gd name="T25" fmla="*/ 2480 h 3425"/>
                <a:gd name="T26" fmla="*/ 182 w 2681"/>
                <a:gd name="T27" fmla="*/ 2743 h 3425"/>
                <a:gd name="T28" fmla="*/ 258 w 2681"/>
                <a:gd name="T29" fmla="*/ 3036 h 3425"/>
                <a:gd name="T30" fmla="*/ 514 w 2681"/>
                <a:gd name="T31" fmla="*/ 3219 h 3425"/>
                <a:gd name="T32" fmla="*/ 855 w 2681"/>
                <a:gd name="T33" fmla="*/ 3219 h 3425"/>
                <a:gd name="T34" fmla="*/ 1088 w 2681"/>
                <a:gd name="T35" fmla="*/ 3108 h 3425"/>
                <a:gd name="T36" fmla="*/ 1238 w 2681"/>
                <a:gd name="T37" fmla="*/ 3235 h 3425"/>
                <a:gd name="T38" fmla="*/ 1452 w 2681"/>
                <a:gd name="T39" fmla="*/ 3204 h 3425"/>
                <a:gd name="T40" fmla="*/ 1549 w 2681"/>
                <a:gd name="T41" fmla="*/ 3035 h 3425"/>
                <a:gd name="T42" fmla="*/ 1513 w 2681"/>
                <a:gd name="T43" fmla="*/ 2880 h 3425"/>
                <a:gd name="T44" fmla="*/ 1577 w 2681"/>
                <a:gd name="T45" fmla="*/ 3010 h 3425"/>
                <a:gd name="T46" fmla="*/ 1760 w 2681"/>
                <a:gd name="T47" fmla="*/ 3172 h 3425"/>
                <a:gd name="T48" fmla="*/ 2271 w 2681"/>
                <a:gd name="T49" fmla="*/ 3157 h 3425"/>
                <a:gd name="T50" fmla="*/ 2430 w 2681"/>
                <a:gd name="T51" fmla="*/ 2971 h 3425"/>
                <a:gd name="T52" fmla="*/ 2398 w 2681"/>
                <a:gd name="T53" fmla="*/ 2726 h 3425"/>
                <a:gd name="T54" fmla="*/ 2414 w 2681"/>
                <a:gd name="T55" fmla="*/ 2552 h 3425"/>
                <a:gd name="T56" fmla="*/ 2502 w 2681"/>
                <a:gd name="T57" fmla="*/ 2309 h 3425"/>
                <a:gd name="T58" fmla="*/ 2403 w 2681"/>
                <a:gd name="T59" fmla="*/ 2054 h 3425"/>
                <a:gd name="T60" fmla="*/ 2248 w 2681"/>
                <a:gd name="T61" fmla="*/ 1902 h 3425"/>
                <a:gd name="T62" fmla="*/ 2443 w 2681"/>
                <a:gd name="T63" fmla="*/ 1624 h 3425"/>
                <a:gd name="T64" fmla="*/ 2500 w 2681"/>
                <a:gd name="T65" fmla="*/ 1222 h 3425"/>
                <a:gd name="T66" fmla="*/ 2394 w 2681"/>
                <a:gd name="T67" fmla="*/ 853 h 3425"/>
                <a:gd name="T68" fmla="*/ 2167 w 2681"/>
                <a:gd name="T69" fmla="*/ 632 h 3425"/>
                <a:gd name="T70" fmla="*/ 1892 w 2681"/>
                <a:gd name="T71" fmla="*/ 629 h 3425"/>
                <a:gd name="T72" fmla="*/ 1686 w 2681"/>
                <a:gd name="T73" fmla="*/ 749 h 3425"/>
                <a:gd name="T74" fmla="*/ 1509 w 2681"/>
                <a:gd name="T75" fmla="*/ 612 h 3425"/>
                <a:gd name="T76" fmla="*/ 369 w 2681"/>
                <a:gd name="T77" fmla="*/ 144 h 3425"/>
                <a:gd name="T78" fmla="*/ 382 w 2681"/>
                <a:gd name="T79" fmla="*/ 349 h 3425"/>
                <a:gd name="T80" fmla="*/ 2253 w 2681"/>
                <a:gd name="T81" fmla="*/ 336 h 3425"/>
                <a:gd name="T82" fmla="*/ 2240 w 2681"/>
                <a:gd name="T83" fmla="*/ 132 h 3425"/>
                <a:gd name="T84" fmla="*/ 2237 w 2681"/>
                <a:gd name="T85" fmla="*/ 3 h 3425"/>
                <a:gd name="T86" fmla="*/ 2371 w 2681"/>
                <a:gd name="T87" fmla="*/ 118 h 3425"/>
                <a:gd name="T88" fmla="*/ 2359 w 2681"/>
                <a:gd name="T89" fmla="*/ 391 h 3425"/>
                <a:gd name="T90" fmla="*/ 2281 w 2681"/>
                <a:gd name="T91" fmla="*/ 498 h 3425"/>
                <a:gd name="T92" fmla="*/ 2413 w 2681"/>
                <a:gd name="T93" fmla="*/ 575 h 3425"/>
                <a:gd name="T94" fmla="*/ 2549 w 2681"/>
                <a:gd name="T95" fmla="*/ 659 h 3425"/>
                <a:gd name="T96" fmla="*/ 2656 w 2681"/>
                <a:gd name="T97" fmla="*/ 816 h 3425"/>
                <a:gd name="T98" fmla="*/ 2678 w 2681"/>
                <a:gd name="T99" fmla="*/ 2922 h 3425"/>
                <a:gd name="T100" fmla="*/ 2537 w 2681"/>
                <a:gd name="T101" fmla="*/ 3239 h 3425"/>
                <a:gd name="T102" fmla="*/ 2242 w 2681"/>
                <a:gd name="T103" fmla="*/ 3412 h 3425"/>
                <a:gd name="T104" fmla="*/ 383 w 2681"/>
                <a:gd name="T105" fmla="*/ 3396 h 3425"/>
                <a:gd name="T106" fmla="*/ 108 w 2681"/>
                <a:gd name="T107" fmla="*/ 3194 h 3425"/>
                <a:gd name="T108" fmla="*/ 0 w 2681"/>
                <a:gd name="T109" fmla="*/ 2861 h 3425"/>
                <a:gd name="T110" fmla="*/ 38 w 2681"/>
                <a:gd name="T111" fmla="*/ 783 h 3425"/>
                <a:gd name="T112" fmla="*/ 153 w 2681"/>
                <a:gd name="T113" fmla="*/ 642 h 3425"/>
                <a:gd name="T114" fmla="*/ 291 w 2681"/>
                <a:gd name="T115" fmla="*/ 566 h 3425"/>
                <a:gd name="T116" fmla="*/ 411 w 2681"/>
                <a:gd name="T117" fmla="*/ 480 h 3425"/>
                <a:gd name="T118" fmla="*/ 262 w 2681"/>
                <a:gd name="T119" fmla="*/ 389 h 3425"/>
                <a:gd name="T120" fmla="*/ 249 w 2681"/>
                <a:gd name="T121" fmla="*/ 118 h 3425"/>
                <a:gd name="T122" fmla="*/ 385 w 2681"/>
                <a:gd name="T123" fmla="*/ 3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1" h="3425">
                  <a:moveTo>
                    <a:pt x="1430" y="601"/>
                  </a:moveTo>
                  <a:lnTo>
                    <a:pt x="1386" y="604"/>
                  </a:lnTo>
                  <a:lnTo>
                    <a:pt x="1344" y="614"/>
                  </a:lnTo>
                  <a:lnTo>
                    <a:pt x="1304" y="629"/>
                  </a:lnTo>
                  <a:lnTo>
                    <a:pt x="1267" y="649"/>
                  </a:lnTo>
                  <a:lnTo>
                    <a:pt x="1234" y="675"/>
                  </a:lnTo>
                  <a:lnTo>
                    <a:pt x="1205" y="704"/>
                  </a:lnTo>
                  <a:lnTo>
                    <a:pt x="1180" y="738"/>
                  </a:lnTo>
                  <a:lnTo>
                    <a:pt x="1160" y="774"/>
                  </a:lnTo>
                  <a:lnTo>
                    <a:pt x="1144" y="815"/>
                  </a:lnTo>
                  <a:lnTo>
                    <a:pt x="1135" y="857"/>
                  </a:lnTo>
                  <a:lnTo>
                    <a:pt x="1132" y="902"/>
                  </a:lnTo>
                  <a:lnTo>
                    <a:pt x="1134" y="935"/>
                  </a:lnTo>
                  <a:lnTo>
                    <a:pt x="1140" y="968"/>
                  </a:lnTo>
                  <a:lnTo>
                    <a:pt x="1106" y="963"/>
                  </a:lnTo>
                  <a:lnTo>
                    <a:pt x="1072" y="962"/>
                  </a:lnTo>
                  <a:lnTo>
                    <a:pt x="1028" y="965"/>
                  </a:lnTo>
                  <a:lnTo>
                    <a:pt x="984" y="972"/>
                  </a:lnTo>
                  <a:lnTo>
                    <a:pt x="943" y="986"/>
                  </a:lnTo>
                  <a:lnTo>
                    <a:pt x="904" y="1004"/>
                  </a:lnTo>
                  <a:lnTo>
                    <a:pt x="867" y="1027"/>
                  </a:lnTo>
                  <a:lnTo>
                    <a:pt x="834" y="1054"/>
                  </a:lnTo>
                  <a:lnTo>
                    <a:pt x="834" y="1022"/>
                  </a:lnTo>
                  <a:lnTo>
                    <a:pt x="830" y="978"/>
                  </a:lnTo>
                  <a:lnTo>
                    <a:pt x="822" y="935"/>
                  </a:lnTo>
                  <a:lnTo>
                    <a:pt x="806" y="895"/>
                  </a:lnTo>
                  <a:lnTo>
                    <a:pt x="786" y="858"/>
                  </a:lnTo>
                  <a:lnTo>
                    <a:pt x="761" y="825"/>
                  </a:lnTo>
                  <a:lnTo>
                    <a:pt x="732" y="795"/>
                  </a:lnTo>
                  <a:lnTo>
                    <a:pt x="698" y="770"/>
                  </a:lnTo>
                  <a:lnTo>
                    <a:pt x="662" y="749"/>
                  </a:lnTo>
                  <a:lnTo>
                    <a:pt x="622" y="734"/>
                  </a:lnTo>
                  <a:lnTo>
                    <a:pt x="580" y="724"/>
                  </a:lnTo>
                  <a:lnTo>
                    <a:pt x="537" y="721"/>
                  </a:lnTo>
                  <a:lnTo>
                    <a:pt x="492" y="724"/>
                  </a:lnTo>
                  <a:lnTo>
                    <a:pt x="451" y="734"/>
                  </a:lnTo>
                  <a:lnTo>
                    <a:pt x="410" y="749"/>
                  </a:lnTo>
                  <a:lnTo>
                    <a:pt x="374" y="770"/>
                  </a:lnTo>
                  <a:lnTo>
                    <a:pt x="341" y="795"/>
                  </a:lnTo>
                  <a:lnTo>
                    <a:pt x="312" y="825"/>
                  </a:lnTo>
                  <a:lnTo>
                    <a:pt x="286" y="858"/>
                  </a:lnTo>
                  <a:lnTo>
                    <a:pt x="266" y="895"/>
                  </a:lnTo>
                  <a:lnTo>
                    <a:pt x="251" y="935"/>
                  </a:lnTo>
                  <a:lnTo>
                    <a:pt x="242" y="978"/>
                  </a:lnTo>
                  <a:lnTo>
                    <a:pt x="239" y="1022"/>
                  </a:lnTo>
                  <a:lnTo>
                    <a:pt x="239" y="1442"/>
                  </a:lnTo>
                  <a:lnTo>
                    <a:pt x="242" y="1485"/>
                  </a:lnTo>
                  <a:lnTo>
                    <a:pt x="250" y="1524"/>
                  </a:lnTo>
                  <a:lnTo>
                    <a:pt x="264" y="1563"/>
                  </a:lnTo>
                  <a:lnTo>
                    <a:pt x="283" y="1598"/>
                  </a:lnTo>
                  <a:lnTo>
                    <a:pt x="305" y="1631"/>
                  </a:lnTo>
                  <a:lnTo>
                    <a:pt x="333" y="1660"/>
                  </a:lnTo>
                  <a:lnTo>
                    <a:pt x="364" y="1685"/>
                  </a:lnTo>
                  <a:lnTo>
                    <a:pt x="398" y="1706"/>
                  </a:lnTo>
                  <a:lnTo>
                    <a:pt x="354" y="1734"/>
                  </a:lnTo>
                  <a:lnTo>
                    <a:pt x="315" y="1764"/>
                  </a:lnTo>
                  <a:lnTo>
                    <a:pt x="281" y="1795"/>
                  </a:lnTo>
                  <a:lnTo>
                    <a:pt x="250" y="1828"/>
                  </a:lnTo>
                  <a:lnTo>
                    <a:pt x="225" y="1862"/>
                  </a:lnTo>
                  <a:lnTo>
                    <a:pt x="206" y="1898"/>
                  </a:lnTo>
                  <a:lnTo>
                    <a:pt x="191" y="1935"/>
                  </a:lnTo>
                  <a:lnTo>
                    <a:pt x="181" y="1974"/>
                  </a:lnTo>
                  <a:lnTo>
                    <a:pt x="179" y="2013"/>
                  </a:lnTo>
                  <a:lnTo>
                    <a:pt x="181" y="2053"/>
                  </a:lnTo>
                  <a:lnTo>
                    <a:pt x="191" y="2092"/>
                  </a:lnTo>
                  <a:lnTo>
                    <a:pt x="206" y="2130"/>
                  </a:lnTo>
                  <a:lnTo>
                    <a:pt x="227" y="2166"/>
                  </a:lnTo>
                  <a:lnTo>
                    <a:pt x="252" y="2201"/>
                  </a:lnTo>
                  <a:lnTo>
                    <a:pt x="284" y="2235"/>
                  </a:lnTo>
                  <a:lnTo>
                    <a:pt x="319" y="2267"/>
                  </a:lnTo>
                  <a:lnTo>
                    <a:pt x="361" y="2297"/>
                  </a:lnTo>
                  <a:lnTo>
                    <a:pt x="405" y="2323"/>
                  </a:lnTo>
                  <a:lnTo>
                    <a:pt x="454" y="2349"/>
                  </a:lnTo>
                  <a:lnTo>
                    <a:pt x="507" y="2373"/>
                  </a:lnTo>
                  <a:lnTo>
                    <a:pt x="456" y="2393"/>
                  </a:lnTo>
                  <a:lnTo>
                    <a:pt x="408" y="2417"/>
                  </a:lnTo>
                  <a:lnTo>
                    <a:pt x="364" y="2446"/>
                  </a:lnTo>
                  <a:lnTo>
                    <a:pt x="323" y="2480"/>
                  </a:lnTo>
                  <a:lnTo>
                    <a:pt x="287" y="2516"/>
                  </a:lnTo>
                  <a:lnTo>
                    <a:pt x="256" y="2555"/>
                  </a:lnTo>
                  <a:lnTo>
                    <a:pt x="229" y="2598"/>
                  </a:lnTo>
                  <a:lnTo>
                    <a:pt x="208" y="2644"/>
                  </a:lnTo>
                  <a:lnTo>
                    <a:pt x="192" y="2692"/>
                  </a:lnTo>
                  <a:lnTo>
                    <a:pt x="182" y="2743"/>
                  </a:lnTo>
                  <a:lnTo>
                    <a:pt x="179" y="2794"/>
                  </a:lnTo>
                  <a:lnTo>
                    <a:pt x="182" y="2846"/>
                  </a:lnTo>
                  <a:lnTo>
                    <a:pt x="192" y="2897"/>
                  </a:lnTo>
                  <a:lnTo>
                    <a:pt x="208" y="2946"/>
                  </a:lnTo>
                  <a:lnTo>
                    <a:pt x="230" y="2992"/>
                  </a:lnTo>
                  <a:lnTo>
                    <a:pt x="258" y="3036"/>
                  </a:lnTo>
                  <a:lnTo>
                    <a:pt x="291" y="3075"/>
                  </a:lnTo>
                  <a:lnTo>
                    <a:pt x="328" y="3113"/>
                  </a:lnTo>
                  <a:lnTo>
                    <a:pt x="369" y="3146"/>
                  </a:lnTo>
                  <a:lnTo>
                    <a:pt x="414" y="3175"/>
                  </a:lnTo>
                  <a:lnTo>
                    <a:pt x="462" y="3198"/>
                  </a:lnTo>
                  <a:lnTo>
                    <a:pt x="514" y="3219"/>
                  </a:lnTo>
                  <a:lnTo>
                    <a:pt x="569" y="3233"/>
                  </a:lnTo>
                  <a:lnTo>
                    <a:pt x="626" y="3241"/>
                  </a:lnTo>
                  <a:lnTo>
                    <a:pt x="685" y="3244"/>
                  </a:lnTo>
                  <a:lnTo>
                    <a:pt x="743" y="3241"/>
                  </a:lnTo>
                  <a:lnTo>
                    <a:pt x="801" y="3233"/>
                  </a:lnTo>
                  <a:lnTo>
                    <a:pt x="855" y="3219"/>
                  </a:lnTo>
                  <a:lnTo>
                    <a:pt x="906" y="3199"/>
                  </a:lnTo>
                  <a:lnTo>
                    <a:pt x="954" y="3176"/>
                  </a:lnTo>
                  <a:lnTo>
                    <a:pt x="999" y="3147"/>
                  </a:lnTo>
                  <a:lnTo>
                    <a:pt x="1040" y="3115"/>
                  </a:lnTo>
                  <a:lnTo>
                    <a:pt x="1077" y="3079"/>
                  </a:lnTo>
                  <a:lnTo>
                    <a:pt x="1088" y="3108"/>
                  </a:lnTo>
                  <a:lnTo>
                    <a:pt x="1103" y="3137"/>
                  </a:lnTo>
                  <a:lnTo>
                    <a:pt x="1123" y="3163"/>
                  </a:lnTo>
                  <a:lnTo>
                    <a:pt x="1146" y="3187"/>
                  </a:lnTo>
                  <a:lnTo>
                    <a:pt x="1174" y="3207"/>
                  </a:lnTo>
                  <a:lnTo>
                    <a:pt x="1205" y="3223"/>
                  </a:lnTo>
                  <a:lnTo>
                    <a:pt x="1238" y="3235"/>
                  </a:lnTo>
                  <a:lnTo>
                    <a:pt x="1274" y="3242"/>
                  </a:lnTo>
                  <a:lnTo>
                    <a:pt x="1311" y="3244"/>
                  </a:lnTo>
                  <a:lnTo>
                    <a:pt x="1349" y="3242"/>
                  </a:lnTo>
                  <a:lnTo>
                    <a:pt x="1386" y="3234"/>
                  </a:lnTo>
                  <a:lnTo>
                    <a:pt x="1420" y="3221"/>
                  </a:lnTo>
                  <a:lnTo>
                    <a:pt x="1452" y="3204"/>
                  </a:lnTo>
                  <a:lnTo>
                    <a:pt x="1479" y="3183"/>
                  </a:lnTo>
                  <a:lnTo>
                    <a:pt x="1503" y="3159"/>
                  </a:lnTo>
                  <a:lnTo>
                    <a:pt x="1523" y="3131"/>
                  </a:lnTo>
                  <a:lnTo>
                    <a:pt x="1537" y="3101"/>
                  </a:lnTo>
                  <a:lnTo>
                    <a:pt x="1546" y="3068"/>
                  </a:lnTo>
                  <a:lnTo>
                    <a:pt x="1549" y="3035"/>
                  </a:lnTo>
                  <a:lnTo>
                    <a:pt x="1546" y="2999"/>
                  </a:lnTo>
                  <a:lnTo>
                    <a:pt x="1537" y="2966"/>
                  </a:lnTo>
                  <a:lnTo>
                    <a:pt x="1521" y="2936"/>
                  </a:lnTo>
                  <a:lnTo>
                    <a:pt x="1501" y="2908"/>
                  </a:lnTo>
                  <a:lnTo>
                    <a:pt x="1476" y="2884"/>
                  </a:lnTo>
                  <a:lnTo>
                    <a:pt x="1513" y="2880"/>
                  </a:lnTo>
                  <a:lnTo>
                    <a:pt x="1550" y="2872"/>
                  </a:lnTo>
                  <a:lnTo>
                    <a:pt x="1549" y="2879"/>
                  </a:lnTo>
                  <a:lnTo>
                    <a:pt x="1549" y="2884"/>
                  </a:lnTo>
                  <a:lnTo>
                    <a:pt x="1553" y="2929"/>
                  </a:lnTo>
                  <a:lnTo>
                    <a:pt x="1562" y="2971"/>
                  </a:lnTo>
                  <a:lnTo>
                    <a:pt x="1577" y="3010"/>
                  </a:lnTo>
                  <a:lnTo>
                    <a:pt x="1597" y="3048"/>
                  </a:lnTo>
                  <a:lnTo>
                    <a:pt x="1623" y="3081"/>
                  </a:lnTo>
                  <a:lnTo>
                    <a:pt x="1651" y="3111"/>
                  </a:lnTo>
                  <a:lnTo>
                    <a:pt x="1685" y="3136"/>
                  </a:lnTo>
                  <a:lnTo>
                    <a:pt x="1721" y="3157"/>
                  </a:lnTo>
                  <a:lnTo>
                    <a:pt x="1760" y="3172"/>
                  </a:lnTo>
                  <a:lnTo>
                    <a:pt x="1803" y="3181"/>
                  </a:lnTo>
                  <a:lnTo>
                    <a:pt x="1847" y="3184"/>
                  </a:lnTo>
                  <a:lnTo>
                    <a:pt x="2144" y="3184"/>
                  </a:lnTo>
                  <a:lnTo>
                    <a:pt x="2189" y="3181"/>
                  </a:lnTo>
                  <a:lnTo>
                    <a:pt x="2230" y="3172"/>
                  </a:lnTo>
                  <a:lnTo>
                    <a:pt x="2271" y="3157"/>
                  </a:lnTo>
                  <a:lnTo>
                    <a:pt x="2307" y="3136"/>
                  </a:lnTo>
                  <a:lnTo>
                    <a:pt x="2340" y="3111"/>
                  </a:lnTo>
                  <a:lnTo>
                    <a:pt x="2369" y="3081"/>
                  </a:lnTo>
                  <a:lnTo>
                    <a:pt x="2395" y="3048"/>
                  </a:lnTo>
                  <a:lnTo>
                    <a:pt x="2415" y="3010"/>
                  </a:lnTo>
                  <a:lnTo>
                    <a:pt x="2430" y="2971"/>
                  </a:lnTo>
                  <a:lnTo>
                    <a:pt x="2439" y="2929"/>
                  </a:lnTo>
                  <a:lnTo>
                    <a:pt x="2442" y="2884"/>
                  </a:lnTo>
                  <a:lnTo>
                    <a:pt x="2439" y="2841"/>
                  </a:lnTo>
                  <a:lnTo>
                    <a:pt x="2431" y="2800"/>
                  </a:lnTo>
                  <a:lnTo>
                    <a:pt x="2417" y="2762"/>
                  </a:lnTo>
                  <a:lnTo>
                    <a:pt x="2398" y="2726"/>
                  </a:lnTo>
                  <a:lnTo>
                    <a:pt x="2373" y="2692"/>
                  </a:lnTo>
                  <a:lnTo>
                    <a:pt x="2346" y="2663"/>
                  </a:lnTo>
                  <a:lnTo>
                    <a:pt x="2315" y="2638"/>
                  </a:lnTo>
                  <a:lnTo>
                    <a:pt x="2351" y="2613"/>
                  </a:lnTo>
                  <a:lnTo>
                    <a:pt x="2384" y="2584"/>
                  </a:lnTo>
                  <a:lnTo>
                    <a:pt x="2414" y="2552"/>
                  </a:lnTo>
                  <a:lnTo>
                    <a:pt x="2439" y="2517"/>
                  </a:lnTo>
                  <a:lnTo>
                    <a:pt x="2461" y="2480"/>
                  </a:lnTo>
                  <a:lnTo>
                    <a:pt x="2478" y="2440"/>
                  </a:lnTo>
                  <a:lnTo>
                    <a:pt x="2491" y="2398"/>
                  </a:lnTo>
                  <a:lnTo>
                    <a:pt x="2500" y="2354"/>
                  </a:lnTo>
                  <a:lnTo>
                    <a:pt x="2502" y="2309"/>
                  </a:lnTo>
                  <a:lnTo>
                    <a:pt x="2500" y="2261"/>
                  </a:lnTo>
                  <a:lnTo>
                    <a:pt x="2490" y="2215"/>
                  </a:lnTo>
                  <a:lnTo>
                    <a:pt x="2476" y="2171"/>
                  </a:lnTo>
                  <a:lnTo>
                    <a:pt x="2456" y="2130"/>
                  </a:lnTo>
                  <a:lnTo>
                    <a:pt x="2432" y="2090"/>
                  </a:lnTo>
                  <a:lnTo>
                    <a:pt x="2403" y="2054"/>
                  </a:lnTo>
                  <a:lnTo>
                    <a:pt x="2370" y="2022"/>
                  </a:lnTo>
                  <a:lnTo>
                    <a:pt x="2334" y="1993"/>
                  </a:lnTo>
                  <a:lnTo>
                    <a:pt x="2294" y="1967"/>
                  </a:lnTo>
                  <a:lnTo>
                    <a:pt x="2251" y="1947"/>
                  </a:lnTo>
                  <a:lnTo>
                    <a:pt x="2206" y="1931"/>
                  </a:lnTo>
                  <a:lnTo>
                    <a:pt x="2248" y="1902"/>
                  </a:lnTo>
                  <a:lnTo>
                    <a:pt x="2289" y="1868"/>
                  </a:lnTo>
                  <a:lnTo>
                    <a:pt x="2326" y="1828"/>
                  </a:lnTo>
                  <a:lnTo>
                    <a:pt x="2360" y="1783"/>
                  </a:lnTo>
                  <a:lnTo>
                    <a:pt x="2391" y="1734"/>
                  </a:lnTo>
                  <a:lnTo>
                    <a:pt x="2419" y="1682"/>
                  </a:lnTo>
                  <a:lnTo>
                    <a:pt x="2443" y="1624"/>
                  </a:lnTo>
                  <a:lnTo>
                    <a:pt x="2464" y="1563"/>
                  </a:lnTo>
                  <a:lnTo>
                    <a:pt x="2481" y="1499"/>
                  </a:lnTo>
                  <a:lnTo>
                    <a:pt x="2492" y="1432"/>
                  </a:lnTo>
                  <a:lnTo>
                    <a:pt x="2500" y="1363"/>
                  </a:lnTo>
                  <a:lnTo>
                    <a:pt x="2502" y="1292"/>
                  </a:lnTo>
                  <a:lnTo>
                    <a:pt x="2500" y="1222"/>
                  </a:lnTo>
                  <a:lnTo>
                    <a:pt x="2492" y="1153"/>
                  </a:lnTo>
                  <a:lnTo>
                    <a:pt x="2481" y="1087"/>
                  </a:lnTo>
                  <a:lnTo>
                    <a:pt x="2465" y="1024"/>
                  </a:lnTo>
                  <a:lnTo>
                    <a:pt x="2444" y="963"/>
                  </a:lnTo>
                  <a:lnTo>
                    <a:pt x="2421" y="906"/>
                  </a:lnTo>
                  <a:lnTo>
                    <a:pt x="2394" y="853"/>
                  </a:lnTo>
                  <a:lnTo>
                    <a:pt x="2363" y="803"/>
                  </a:lnTo>
                  <a:lnTo>
                    <a:pt x="2329" y="759"/>
                  </a:lnTo>
                  <a:lnTo>
                    <a:pt x="2292" y="719"/>
                  </a:lnTo>
                  <a:lnTo>
                    <a:pt x="2253" y="685"/>
                  </a:lnTo>
                  <a:lnTo>
                    <a:pt x="2211" y="656"/>
                  </a:lnTo>
                  <a:lnTo>
                    <a:pt x="2167" y="632"/>
                  </a:lnTo>
                  <a:lnTo>
                    <a:pt x="2121" y="615"/>
                  </a:lnTo>
                  <a:lnTo>
                    <a:pt x="2074" y="604"/>
                  </a:lnTo>
                  <a:lnTo>
                    <a:pt x="2026" y="601"/>
                  </a:lnTo>
                  <a:lnTo>
                    <a:pt x="1980" y="604"/>
                  </a:lnTo>
                  <a:lnTo>
                    <a:pt x="1934" y="614"/>
                  </a:lnTo>
                  <a:lnTo>
                    <a:pt x="1892" y="629"/>
                  </a:lnTo>
                  <a:lnTo>
                    <a:pt x="1850" y="650"/>
                  </a:lnTo>
                  <a:lnTo>
                    <a:pt x="1810" y="676"/>
                  </a:lnTo>
                  <a:lnTo>
                    <a:pt x="1772" y="707"/>
                  </a:lnTo>
                  <a:lnTo>
                    <a:pt x="1737" y="743"/>
                  </a:lnTo>
                  <a:lnTo>
                    <a:pt x="1704" y="784"/>
                  </a:lnTo>
                  <a:lnTo>
                    <a:pt x="1686" y="749"/>
                  </a:lnTo>
                  <a:lnTo>
                    <a:pt x="1665" y="718"/>
                  </a:lnTo>
                  <a:lnTo>
                    <a:pt x="1640" y="689"/>
                  </a:lnTo>
                  <a:lnTo>
                    <a:pt x="1611" y="663"/>
                  </a:lnTo>
                  <a:lnTo>
                    <a:pt x="1580" y="642"/>
                  </a:lnTo>
                  <a:lnTo>
                    <a:pt x="1545" y="625"/>
                  </a:lnTo>
                  <a:lnTo>
                    <a:pt x="1509" y="612"/>
                  </a:lnTo>
                  <a:lnTo>
                    <a:pt x="1470" y="603"/>
                  </a:lnTo>
                  <a:lnTo>
                    <a:pt x="1430" y="601"/>
                  </a:lnTo>
                  <a:close/>
                  <a:moveTo>
                    <a:pt x="418" y="121"/>
                  </a:moveTo>
                  <a:lnTo>
                    <a:pt x="399" y="123"/>
                  </a:lnTo>
                  <a:lnTo>
                    <a:pt x="382" y="132"/>
                  </a:lnTo>
                  <a:lnTo>
                    <a:pt x="369" y="144"/>
                  </a:lnTo>
                  <a:lnTo>
                    <a:pt x="361" y="161"/>
                  </a:lnTo>
                  <a:lnTo>
                    <a:pt x="357" y="180"/>
                  </a:lnTo>
                  <a:lnTo>
                    <a:pt x="357" y="301"/>
                  </a:lnTo>
                  <a:lnTo>
                    <a:pt x="361" y="320"/>
                  </a:lnTo>
                  <a:lnTo>
                    <a:pt x="369" y="336"/>
                  </a:lnTo>
                  <a:lnTo>
                    <a:pt x="382" y="349"/>
                  </a:lnTo>
                  <a:lnTo>
                    <a:pt x="399" y="357"/>
                  </a:lnTo>
                  <a:lnTo>
                    <a:pt x="418" y="360"/>
                  </a:lnTo>
                  <a:lnTo>
                    <a:pt x="2205" y="360"/>
                  </a:lnTo>
                  <a:lnTo>
                    <a:pt x="2223" y="357"/>
                  </a:lnTo>
                  <a:lnTo>
                    <a:pt x="2240" y="349"/>
                  </a:lnTo>
                  <a:lnTo>
                    <a:pt x="2253" y="336"/>
                  </a:lnTo>
                  <a:lnTo>
                    <a:pt x="2261" y="320"/>
                  </a:lnTo>
                  <a:lnTo>
                    <a:pt x="2263" y="301"/>
                  </a:lnTo>
                  <a:lnTo>
                    <a:pt x="2263" y="180"/>
                  </a:lnTo>
                  <a:lnTo>
                    <a:pt x="2261" y="161"/>
                  </a:lnTo>
                  <a:lnTo>
                    <a:pt x="2253" y="144"/>
                  </a:lnTo>
                  <a:lnTo>
                    <a:pt x="2240" y="132"/>
                  </a:lnTo>
                  <a:lnTo>
                    <a:pt x="2223" y="123"/>
                  </a:lnTo>
                  <a:lnTo>
                    <a:pt x="2205" y="121"/>
                  </a:lnTo>
                  <a:lnTo>
                    <a:pt x="418" y="121"/>
                  </a:lnTo>
                  <a:close/>
                  <a:moveTo>
                    <a:pt x="418" y="0"/>
                  </a:moveTo>
                  <a:lnTo>
                    <a:pt x="2205" y="0"/>
                  </a:lnTo>
                  <a:lnTo>
                    <a:pt x="2237" y="3"/>
                  </a:lnTo>
                  <a:lnTo>
                    <a:pt x="2266" y="12"/>
                  </a:lnTo>
                  <a:lnTo>
                    <a:pt x="2294" y="25"/>
                  </a:lnTo>
                  <a:lnTo>
                    <a:pt x="2319" y="43"/>
                  </a:lnTo>
                  <a:lnTo>
                    <a:pt x="2341" y="64"/>
                  </a:lnTo>
                  <a:lnTo>
                    <a:pt x="2359" y="90"/>
                  </a:lnTo>
                  <a:lnTo>
                    <a:pt x="2371" y="118"/>
                  </a:lnTo>
                  <a:lnTo>
                    <a:pt x="2380" y="148"/>
                  </a:lnTo>
                  <a:lnTo>
                    <a:pt x="2383" y="180"/>
                  </a:lnTo>
                  <a:lnTo>
                    <a:pt x="2383" y="301"/>
                  </a:lnTo>
                  <a:lnTo>
                    <a:pt x="2380" y="333"/>
                  </a:lnTo>
                  <a:lnTo>
                    <a:pt x="2371" y="364"/>
                  </a:lnTo>
                  <a:lnTo>
                    <a:pt x="2359" y="391"/>
                  </a:lnTo>
                  <a:lnTo>
                    <a:pt x="2341" y="416"/>
                  </a:lnTo>
                  <a:lnTo>
                    <a:pt x="2319" y="437"/>
                  </a:lnTo>
                  <a:lnTo>
                    <a:pt x="2294" y="456"/>
                  </a:lnTo>
                  <a:lnTo>
                    <a:pt x="2266" y="468"/>
                  </a:lnTo>
                  <a:lnTo>
                    <a:pt x="2272" y="485"/>
                  </a:lnTo>
                  <a:lnTo>
                    <a:pt x="2281" y="498"/>
                  </a:lnTo>
                  <a:lnTo>
                    <a:pt x="2294" y="511"/>
                  </a:lnTo>
                  <a:lnTo>
                    <a:pt x="2311" y="524"/>
                  </a:lnTo>
                  <a:lnTo>
                    <a:pt x="2333" y="537"/>
                  </a:lnTo>
                  <a:lnTo>
                    <a:pt x="2359" y="551"/>
                  </a:lnTo>
                  <a:lnTo>
                    <a:pt x="2390" y="566"/>
                  </a:lnTo>
                  <a:lnTo>
                    <a:pt x="2413" y="575"/>
                  </a:lnTo>
                  <a:lnTo>
                    <a:pt x="2435" y="586"/>
                  </a:lnTo>
                  <a:lnTo>
                    <a:pt x="2458" y="599"/>
                  </a:lnTo>
                  <a:lnTo>
                    <a:pt x="2482" y="612"/>
                  </a:lnTo>
                  <a:lnTo>
                    <a:pt x="2505" y="626"/>
                  </a:lnTo>
                  <a:lnTo>
                    <a:pt x="2528" y="642"/>
                  </a:lnTo>
                  <a:lnTo>
                    <a:pt x="2549" y="659"/>
                  </a:lnTo>
                  <a:lnTo>
                    <a:pt x="2572" y="679"/>
                  </a:lnTo>
                  <a:lnTo>
                    <a:pt x="2592" y="702"/>
                  </a:lnTo>
                  <a:lnTo>
                    <a:pt x="2610" y="725"/>
                  </a:lnTo>
                  <a:lnTo>
                    <a:pt x="2628" y="753"/>
                  </a:lnTo>
                  <a:lnTo>
                    <a:pt x="2643" y="783"/>
                  </a:lnTo>
                  <a:lnTo>
                    <a:pt x="2656" y="816"/>
                  </a:lnTo>
                  <a:lnTo>
                    <a:pt x="2666" y="854"/>
                  </a:lnTo>
                  <a:lnTo>
                    <a:pt x="2675" y="894"/>
                  </a:lnTo>
                  <a:lnTo>
                    <a:pt x="2679" y="938"/>
                  </a:lnTo>
                  <a:lnTo>
                    <a:pt x="2681" y="986"/>
                  </a:lnTo>
                  <a:lnTo>
                    <a:pt x="2681" y="2861"/>
                  </a:lnTo>
                  <a:lnTo>
                    <a:pt x="2678" y="2922"/>
                  </a:lnTo>
                  <a:lnTo>
                    <a:pt x="2668" y="2982"/>
                  </a:lnTo>
                  <a:lnTo>
                    <a:pt x="2652" y="3039"/>
                  </a:lnTo>
                  <a:lnTo>
                    <a:pt x="2631" y="3094"/>
                  </a:lnTo>
                  <a:lnTo>
                    <a:pt x="2605" y="3146"/>
                  </a:lnTo>
                  <a:lnTo>
                    <a:pt x="2573" y="3194"/>
                  </a:lnTo>
                  <a:lnTo>
                    <a:pt x="2537" y="3239"/>
                  </a:lnTo>
                  <a:lnTo>
                    <a:pt x="2496" y="3280"/>
                  </a:lnTo>
                  <a:lnTo>
                    <a:pt x="2452" y="3316"/>
                  </a:lnTo>
                  <a:lnTo>
                    <a:pt x="2404" y="3348"/>
                  </a:lnTo>
                  <a:lnTo>
                    <a:pt x="2352" y="3375"/>
                  </a:lnTo>
                  <a:lnTo>
                    <a:pt x="2298" y="3396"/>
                  </a:lnTo>
                  <a:lnTo>
                    <a:pt x="2242" y="3412"/>
                  </a:lnTo>
                  <a:lnTo>
                    <a:pt x="2183" y="3422"/>
                  </a:lnTo>
                  <a:lnTo>
                    <a:pt x="2122" y="3425"/>
                  </a:lnTo>
                  <a:lnTo>
                    <a:pt x="559" y="3425"/>
                  </a:lnTo>
                  <a:lnTo>
                    <a:pt x="498" y="3422"/>
                  </a:lnTo>
                  <a:lnTo>
                    <a:pt x="439" y="3412"/>
                  </a:lnTo>
                  <a:lnTo>
                    <a:pt x="383" y="3396"/>
                  </a:lnTo>
                  <a:lnTo>
                    <a:pt x="329" y="3375"/>
                  </a:lnTo>
                  <a:lnTo>
                    <a:pt x="277" y="3348"/>
                  </a:lnTo>
                  <a:lnTo>
                    <a:pt x="229" y="3316"/>
                  </a:lnTo>
                  <a:lnTo>
                    <a:pt x="184" y="3280"/>
                  </a:lnTo>
                  <a:lnTo>
                    <a:pt x="144" y="3239"/>
                  </a:lnTo>
                  <a:lnTo>
                    <a:pt x="108" y="3194"/>
                  </a:lnTo>
                  <a:lnTo>
                    <a:pt x="76" y="3146"/>
                  </a:lnTo>
                  <a:lnTo>
                    <a:pt x="50" y="3094"/>
                  </a:lnTo>
                  <a:lnTo>
                    <a:pt x="29" y="3039"/>
                  </a:lnTo>
                  <a:lnTo>
                    <a:pt x="13" y="2982"/>
                  </a:lnTo>
                  <a:lnTo>
                    <a:pt x="3" y="2922"/>
                  </a:lnTo>
                  <a:lnTo>
                    <a:pt x="0" y="2861"/>
                  </a:lnTo>
                  <a:lnTo>
                    <a:pt x="0" y="986"/>
                  </a:lnTo>
                  <a:lnTo>
                    <a:pt x="2" y="938"/>
                  </a:lnTo>
                  <a:lnTo>
                    <a:pt x="6" y="894"/>
                  </a:lnTo>
                  <a:lnTo>
                    <a:pt x="15" y="854"/>
                  </a:lnTo>
                  <a:lnTo>
                    <a:pt x="25" y="816"/>
                  </a:lnTo>
                  <a:lnTo>
                    <a:pt x="38" y="783"/>
                  </a:lnTo>
                  <a:lnTo>
                    <a:pt x="53" y="753"/>
                  </a:lnTo>
                  <a:lnTo>
                    <a:pt x="71" y="725"/>
                  </a:lnTo>
                  <a:lnTo>
                    <a:pt x="89" y="702"/>
                  </a:lnTo>
                  <a:lnTo>
                    <a:pt x="109" y="679"/>
                  </a:lnTo>
                  <a:lnTo>
                    <a:pt x="131" y="659"/>
                  </a:lnTo>
                  <a:lnTo>
                    <a:pt x="153" y="642"/>
                  </a:lnTo>
                  <a:lnTo>
                    <a:pt x="176" y="626"/>
                  </a:lnTo>
                  <a:lnTo>
                    <a:pt x="199" y="612"/>
                  </a:lnTo>
                  <a:lnTo>
                    <a:pt x="223" y="599"/>
                  </a:lnTo>
                  <a:lnTo>
                    <a:pt x="246" y="586"/>
                  </a:lnTo>
                  <a:lnTo>
                    <a:pt x="268" y="575"/>
                  </a:lnTo>
                  <a:lnTo>
                    <a:pt x="291" y="566"/>
                  </a:lnTo>
                  <a:lnTo>
                    <a:pt x="323" y="550"/>
                  </a:lnTo>
                  <a:lnTo>
                    <a:pt x="351" y="536"/>
                  </a:lnTo>
                  <a:lnTo>
                    <a:pt x="373" y="522"/>
                  </a:lnTo>
                  <a:lnTo>
                    <a:pt x="390" y="509"/>
                  </a:lnTo>
                  <a:lnTo>
                    <a:pt x="403" y="495"/>
                  </a:lnTo>
                  <a:lnTo>
                    <a:pt x="411" y="480"/>
                  </a:lnTo>
                  <a:lnTo>
                    <a:pt x="380" y="476"/>
                  </a:lnTo>
                  <a:lnTo>
                    <a:pt x="351" y="467"/>
                  </a:lnTo>
                  <a:lnTo>
                    <a:pt x="323" y="454"/>
                  </a:lnTo>
                  <a:lnTo>
                    <a:pt x="300" y="436"/>
                  </a:lnTo>
                  <a:lnTo>
                    <a:pt x="279" y="414"/>
                  </a:lnTo>
                  <a:lnTo>
                    <a:pt x="262" y="389"/>
                  </a:lnTo>
                  <a:lnTo>
                    <a:pt x="249" y="363"/>
                  </a:lnTo>
                  <a:lnTo>
                    <a:pt x="241" y="333"/>
                  </a:lnTo>
                  <a:lnTo>
                    <a:pt x="239" y="301"/>
                  </a:lnTo>
                  <a:lnTo>
                    <a:pt x="239" y="180"/>
                  </a:lnTo>
                  <a:lnTo>
                    <a:pt x="242" y="148"/>
                  </a:lnTo>
                  <a:lnTo>
                    <a:pt x="249" y="118"/>
                  </a:lnTo>
                  <a:lnTo>
                    <a:pt x="263" y="90"/>
                  </a:lnTo>
                  <a:lnTo>
                    <a:pt x="281" y="64"/>
                  </a:lnTo>
                  <a:lnTo>
                    <a:pt x="302" y="43"/>
                  </a:lnTo>
                  <a:lnTo>
                    <a:pt x="327" y="25"/>
                  </a:lnTo>
                  <a:lnTo>
                    <a:pt x="355" y="12"/>
                  </a:lnTo>
                  <a:lnTo>
                    <a:pt x="385" y="3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30"/>
            <p:cNvSpPr>
              <a:spLocks/>
            </p:cNvSpPr>
            <p:nvPr/>
          </p:nvSpPr>
          <p:spPr bwMode="auto">
            <a:xfrm>
              <a:off x="1871663" y="3127375"/>
              <a:ext cx="12700" cy="17463"/>
            </a:xfrm>
            <a:custGeom>
              <a:avLst/>
              <a:gdLst>
                <a:gd name="T0" fmla="*/ 2 w 82"/>
                <a:gd name="T1" fmla="*/ 0 h 103"/>
                <a:gd name="T2" fmla="*/ 26 w 82"/>
                <a:gd name="T3" fmla="*/ 28 h 103"/>
                <a:gd name="T4" fmla="*/ 53 w 82"/>
                <a:gd name="T5" fmla="*/ 53 h 103"/>
                <a:gd name="T6" fmla="*/ 82 w 82"/>
                <a:gd name="T7" fmla="*/ 74 h 103"/>
                <a:gd name="T8" fmla="*/ 53 w 82"/>
                <a:gd name="T9" fmla="*/ 81 h 103"/>
                <a:gd name="T10" fmla="*/ 25 w 82"/>
                <a:gd name="T11" fmla="*/ 90 h 103"/>
                <a:gd name="T12" fmla="*/ 0 w 82"/>
                <a:gd name="T13" fmla="*/ 103 h 103"/>
                <a:gd name="T14" fmla="*/ 3 w 82"/>
                <a:gd name="T15" fmla="*/ 72 h 103"/>
                <a:gd name="T16" fmla="*/ 5 w 82"/>
                <a:gd name="T17" fmla="*/ 41 h 103"/>
                <a:gd name="T18" fmla="*/ 2 w 82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03">
                  <a:moveTo>
                    <a:pt x="2" y="0"/>
                  </a:moveTo>
                  <a:lnTo>
                    <a:pt x="26" y="28"/>
                  </a:lnTo>
                  <a:lnTo>
                    <a:pt x="53" y="53"/>
                  </a:lnTo>
                  <a:lnTo>
                    <a:pt x="82" y="74"/>
                  </a:lnTo>
                  <a:lnTo>
                    <a:pt x="53" y="81"/>
                  </a:lnTo>
                  <a:lnTo>
                    <a:pt x="25" y="90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5" y="4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31"/>
            <p:cNvSpPr>
              <a:spLocks/>
            </p:cNvSpPr>
            <p:nvPr/>
          </p:nvSpPr>
          <p:spPr bwMode="auto">
            <a:xfrm>
              <a:off x="1730375" y="3081338"/>
              <a:ext cx="122238" cy="104775"/>
            </a:xfrm>
            <a:custGeom>
              <a:avLst/>
              <a:gdLst>
                <a:gd name="T0" fmla="*/ 387 w 774"/>
                <a:gd name="T1" fmla="*/ 0 h 662"/>
                <a:gd name="T2" fmla="*/ 436 w 774"/>
                <a:gd name="T3" fmla="*/ 4 h 662"/>
                <a:gd name="T4" fmla="*/ 483 w 774"/>
                <a:gd name="T5" fmla="*/ 11 h 662"/>
                <a:gd name="T6" fmla="*/ 527 w 774"/>
                <a:gd name="T7" fmla="*/ 23 h 662"/>
                <a:gd name="T8" fmla="*/ 569 w 774"/>
                <a:gd name="T9" fmla="*/ 39 h 662"/>
                <a:gd name="T10" fmla="*/ 608 w 774"/>
                <a:gd name="T11" fmla="*/ 60 h 662"/>
                <a:gd name="T12" fmla="*/ 644 w 774"/>
                <a:gd name="T13" fmla="*/ 84 h 662"/>
                <a:gd name="T14" fmla="*/ 677 w 774"/>
                <a:gd name="T15" fmla="*/ 112 h 662"/>
                <a:gd name="T16" fmla="*/ 705 w 774"/>
                <a:gd name="T17" fmla="*/ 143 h 662"/>
                <a:gd name="T18" fmla="*/ 729 w 774"/>
                <a:gd name="T19" fmla="*/ 176 h 662"/>
                <a:gd name="T20" fmla="*/ 748 w 774"/>
                <a:gd name="T21" fmla="*/ 211 h 662"/>
                <a:gd name="T22" fmla="*/ 762 w 774"/>
                <a:gd name="T23" fmla="*/ 250 h 662"/>
                <a:gd name="T24" fmla="*/ 771 w 774"/>
                <a:gd name="T25" fmla="*/ 289 h 662"/>
                <a:gd name="T26" fmla="*/ 774 w 774"/>
                <a:gd name="T27" fmla="*/ 331 h 662"/>
                <a:gd name="T28" fmla="*/ 771 w 774"/>
                <a:gd name="T29" fmla="*/ 373 h 662"/>
                <a:gd name="T30" fmla="*/ 762 w 774"/>
                <a:gd name="T31" fmla="*/ 412 h 662"/>
                <a:gd name="T32" fmla="*/ 748 w 774"/>
                <a:gd name="T33" fmla="*/ 450 h 662"/>
                <a:gd name="T34" fmla="*/ 729 w 774"/>
                <a:gd name="T35" fmla="*/ 486 h 662"/>
                <a:gd name="T36" fmla="*/ 705 w 774"/>
                <a:gd name="T37" fmla="*/ 519 h 662"/>
                <a:gd name="T38" fmla="*/ 677 w 774"/>
                <a:gd name="T39" fmla="*/ 550 h 662"/>
                <a:gd name="T40" fmla="*/ 644 w 774"/>
                <a:gd name="T41" fmla="*/ 578 h 662"/>
                <a:gd name="T42" fmla="*/ 608 w 774"/>
                <a:gd name="T43" fmla="*/ 603 h 662"/>
                <a:gd name="T44" fmla="*/ 569 w 774"/>
                <a:gd name="T45" fmla="*/ 623 h 662"/>
                <a:gd name="T46" fmla="*/ 527 w 774"/>
                <a:gd name="T47" fmla="*/ 639 h 662"/>
                <a:gd name="T48" fmla="*/ 483 w 774"/>
                <a:gd name="T49" fmla="*/ 652 h 662"/>
                <a:gd name="T50" fmla="*/ 436 w 774"/>
                <a:gd name="T51" fmla="*/ 659 h 662"/>
                <a:gd name="T52" fmla="*/ 387 w 774"/>
                <a:gd name="T53" fmla="*/ 662 h 662"/>
                <a:gd name="T54" fmla="*/ 338 w 774"/>
                <a:gd name="T55" fmla="*/ 659 h 662"/>
                <a:gd name="T56" fmla="*/ 292 w 774"/>
                <a:gd name="T57" fmla="*/ 652 h 662"/>
                <a:gd name="T58" fmla="*/ 247 w 774"/>
                <a:gd name="T59" fmla="*/ 639 h 662"/>
                <a:gd name="T60" fmla="*/ 206 w 774"/>
                <a:gd name="T61" fmla="*/ 623 h 662"/>
                <a:gd name="T62" fmla="*/ 166 w 774"/>
                <a:gd name="T63" fmla="*/ 603 h 662"/>
                <a:gd name="T64" fmla="*/ 130 w 774"/>
                <a:gd name="T65" fmla="*/ 578 h 662"/>
                <a:gd name="T66" fmla="*/ 98 w 774"/>
                <a:gd name="T67" fmla="*/ 550 h 662"/>
                <a:gd name="T68" fmla="*/ 70 w 774"/>
                <a:gd name="T69" fmla="*/ 519 h 662"/>
                <a:gd name="T70" fmla="*/ 46 w 774"/>
                <a:gd name="T71" fmla="*/ 486 h 662"/>
                <a:gd name="T72" fmla="*/ 26 w 774"/>
                <a:gd name="T73" fmla="*/ 450 h 662"/>
                <a:gd name="T74" fmla="*/ 12 w 774"/>
                <a:gd name="T75" fmla="*/ 412 h 662"/>
                <a:gd name="T76" fmla="*/ 3 w 774"/>
                <a:gd name="T77" fmla="*/ 373 h 662"/>
                <a:gd name="T78" fmla="*/ 0 w 774"/>
                <a:gd name="T79" fmla="*/ 331 h 662"/>
                <a:gd name="T80" fmla="*/ 3 w 774"/>
                <a:gd name="T81" fmla="*/ 289 h 662"/>
                <a:gd name="T82" fmla="*/ 12 w 774"/>
                <a:gd name="T83" fmla="*/ 250 h 662"/>
                <a:gd name="T84" fmla="*/ 26 w 774"/>
                <a:gd name="T85" fmla="*/ 211 h 662"/>
                <a:gd name="T86" fmla="*/ 46 w 774"/>
                <a:gd name="T87" fmla="*/ 176 h 662"/>
                <a:gd name="T88" fmla="*/ 70 w 774"/>
                <a:gd name="T89" fmla="*/ 143 h 662"/>
                <a:gd name="T90" fmla="*/ 98 w 774"/>
                <a:gd name="T91" fmla="*/ 112 h 662"/>
                <a:gd name="T92" fmla="*/ 130 w 774"/>
                <a:gd name="T93" fmla="*/ 84 h 662"/>
                <a:gd name="T94" fmla="*/ 166 w 774"/>
                <a:gd name="T95" fmla="*/ 60 h 662"/>
                <a:gd name="T96" fmla="*/ 206 w 774"/>
                <a:gd name="T97" fmla="*/ 39 h 662"/>
                <a:gd name="T98" fmla="*/ 247 w 774"/>
                <a:gd name="T99" fmla="*/ 23 h 662"/>
                <a:gd name="T100" fmla="*/ 292 w 774"/>
                <a:gd name="T101" fmla="*/ 11 h 662"/>
                <a:gd name="T102" fmla="*/ 338 w 774"/>
                <a:gd name="T103" fmla="*/ 4 h 662"/>
                <a:gd name="T104" fmla="*/ 387 w 774"/>
                <a:gd name="T105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4" h="662">
                  <a:moveTo>
                    <a:pt x="387" y="0"/>
                  </a:moveTo>
                  <a:lnTo>
                    <a:pt x="436" y="4"/>
                  </a:lnTo>
                  <a:lnTo>
                    <a:pt x="483" y="11"/>
                  </a:lnTo>
                  <a:lnTo>
                    <a:pt x="527" y="23"/>
                  </a:lnTo>
                  <a:lnTo>
                    <a:pt x="569" y="39"/>
                  </a:lnTo>
                  <a:lnTo>
                    <a:pt x="608" y="60"/>
                  </a:lnTo>
                  <a:lnTo>
                    <a:pt x="644" y="84"/>
                  </a:lnTo>
                  <a:lnTo>
                    <a:pt x="677" y="112"/>
                  </a:lnTo>
                  <a:lnTo>
                    <a:pt x="705" y="143"/>
                  </a:lnTo>
                  <a:lnTo>
                    <a:pt x="729" y="176"/>
                  </a:lnTo>
                  <a:lnTo>
                    <a:pt x="748" y="211"/>
                  </a:lnTo>
                  <a:lnTo>
                    <a:pt x="762" y="250"/>
                  </a:lnTo>
                  <a:lnTo>
                    <a:pt x="771" y="289"/>
                  </a:lnTo>
                  <a:lnTo>
                    <a:pt x="774" y="331"/>
                  </a:lnTo>
                  <a:lnTo>
                    <a:pt x="771" y="373"/>
                  </a:lnTo>
                  <a:lnTo>
                    <a:pt x="762" y="412"/>
                  </a:lnTo>
                  <a:lnTo>
                    <a:pt x="748" y="450"/>
                  </a:lnTo>
                  <a:lnTo>
                    <a:pt x="729" y="486"/>
                  </a:lnTo>
                  <a:lnTo>
                    <a:pt x="705" y="519"/>
                  </a:lnTo>
                  <a:lnTo>
                    <a:pt x="677" y="550"/>
                  </a:lnTo>
                  <a:lnTo>
                    <a:pt x="644" y="578"/>
                  </a:lnTo>
                  <a:lnTo>
                    <a:pt x="608" y="603"/>
                  </a:lnTo>
                  <a:lnTo>
                    <a:pt x="569" y="623"/>
                  </a:lnTo>
                  <a:lnTo>
                    <a:pt x="527" y="639"/>
                  </a:lnTo>
                  <a:lnTo>
                    <a:pt x="483" y="652"/>
                  </a:lnTo>
                  <a:lnTo>
                    <a:pt x="436" y="659"/>
                  </a:lnTo>
                  <a:lnTo>
                    <a:pt x="387" y="662"/>
                  </a:lnTo>
                  <a:lnTo>
                    <a:pt x="338" y="659"/>
                  </a:lnTo>
                  <a:lnTo>
                    <a:pt x="292" y="652"/>
                  </a:lnTo>
                  <a:lnTo>
                    <a:pt x="247" y="639"/>
                  </a:lnTo>
                  <a:lnTo>
                    <a:pt x="206" y="623"/>
                  </a:lnTo>
                  <a:lnTo>
                    <a:pt x="166" y="603"/>
                  </a:lnTo>
                  <a:lnTo>
                    <a:pt x="130" y="578"/>
                  </a:lnTo>
                  <a:lnTo>
                    <a:pt x="98" y="550"/>
                  </a:lnTo>
                  <a:lnTo>
                    <a:pt x="70" y="519"/>
                  </a:lnTo>
                  <a:lnTo>
                    <a:pt x="46" y="486"/>
                  </a:lnTo>
                  <a:lnTo>
                    <a:pt x="26" y="450"/>
                  </a:lnTo>
                  <a:lnTo>
                    <a:pt x="12" y="412"/>
                  </a:lnTo>
                  <a:lnTo>
                    <a:pt x="3" y="373"/>
                  </a:lnTo>
                  <a:lnTo>
                    <a:pt x="0" y="331"/>
                  </a:lnTo>
                  <a:lnTo>
                    <a:pt x="3" y="289"/>
                  </a:lnTo>
                  <a:lnTo>
                    <a:pt x="12" y="250"/>
                  </a:lnTo>
                  <a:lnTo>
                    <a:pt x="26" y="211"/>
                  </a:lnTo>
                  <a:lnTo>
                    <a:pt x="46" y="176"/>
                  </a:lnTo>
                  <a:lnTo>
                    <a:pt x="70" y="143"/>
                  </a:lnTo>
                  <a:lnTo>
                    <a:pt x="98" y="112"/>
                  </a:lnTo>
                  <a:lnTo>
                    <a:pt x="130" y="84"/>
                  </a:lnTo>
                  <a:lnTo>
                    <a:pt x="166" y="60"/>
                  </a:lnTo>
                  <a:lnTo>
                    <a:pt x="206" y="39"/>
                  </a:lnTo>
                  <a:lnTo>
                    <a:pt x="247" y="23"/>
                  </a:lnTo>
                  <a:lnTo>
                    <a:pt x="292" y="11"/>
                  </a:lnTo>
                  <a:lnTo>
                    <a:pt x="338" y="4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432"/>
            <p:cNvSpPr>
              <a:spLocks/>
            </p:cNvSpPr>
            <p:nvPr/>
          </p:nvSpPr>
          <p:spPr bwMode="auto">
            <a:xfrm>
              <a:off x="1846263" y="3081338"/>
              <a:ext cx="20638" cy="19050"/>
            </a:xfrm>
            <a:custGeom>
              <a:avLst/>
              <a:gdLst>
                <a:gd name="T0" fmla="*/ 135 w 135"/>
                <a:gd name="T1" fmla="*/ 0 h 126"/>
                <a:gd name="T2" fmla="*/ 122 w 135"/>
                <a:gd name="T3" fmla="*/ 30 h 126"/>
                <a:gd name="T4" fmla="*/ 112 w 135"/>
                <a:gd name="T5" fmla="*/ 61 h 126"/>
                <a:gd name="T6" fmla="*/ 106 w 135"/>
                <a:gd name="T7" fmla="*/ 93 h 126"/>
                <a:gd name="T8" fmla="*/ 104 w 135"/>
                <a:gd name="T9" fmla="*/ 126 h 126"/>
                <a:gd name="T10" fmla="*/ 82 w 135"/>
                <a:gd name="T11" fmla="*/ 94 h 126"/>
                <a:gd name="T12" fmla="*/ 58 w 135"/>
                <a:gd name="T13" fmla="*/ 63 h 126"/>
                <a:gd name="T14" fmla="*/ 30 w 135"/>
                <a:gd name="T15" fmla="*/ 34 h 126"/>
                <a:gd name="T16" fmla="*/ 0 w 135"/>
                <a:gd name="T17" fmla="*/ 7 h 126"/>
                <a:gd name="T18" fmla="*/ 69 w 135"/>
                <a:gd name="T19" fmla="*/ 5 h 126"/>
                <a:gd name="T20" fmla="*/ 135 w 135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26">
                  <a:moveTo>
                    <a:pt x="135" y="0"/>
                  </a:moveTo>
                  <a:lnTo>
                    <a:pt x="122" y="30"/>
                  </a:lnTo>
                  <a:lnTo>
                    <a:pt x="112" y="61"/>
                  </a:lnTo>
                  <a:lnTo>
                    <a:pt x="106" y="93"/>
                  </a:lnTo>
                  <a:lnTo>
                    <a:pt x="104" y="126"/>
                  </a:lnTo>
                  <a:lnTo>
                    <a:pt x="82" y="94"/>
                  </a:lnTo>
                  <a:lnTo>
                    <a:pt x="58" y="63"/>
                  </a:lnTo>
                  <a:lnTo>
                    <a:pt x="30" y="34"/>
                  </a:lnTo>
                  <a:lnTo>
                    <a:pt x="0" y="7"/>
                  </a:lnTo>
                  <a:lnTo>
                    <a:pt x="69" y="5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433"/>
            <p:cNvSpPr>
              <a:spLocks/>
            </p:cNvSpPr>
            <p:nvPr/>
          </p:nvSpPr>
          <p:spPr bwMode="auto">
            <a:xfrm>
              <a:off x="1871663" y="3157538"/>
              <a:ext cx="38100" cy="28575"/>
            </a:xfrm>
            <a:custGeom>
              <a:avLst/>
              <a:gdLst>
                <a:gd name="T0" fmla="*/ 119 w 238"/>
                <a:gd name="T1" fmla="*/ 0 h 181"/>
                <a:gd name="T2" fmla="*/ 145 w 238"/>
                <a:gd name="T3" fmla="*/ 3 h 181"/>
                <a:gd name="T4" fmla="*/ 171 w 238"/>
                <a:gd name="T5" fmla="*/ 9 h 181"/>
                <a:gd name="T6" fmla="*/ 193 w 238"/>
                <a:gd name="T7" fmla="*/ 20 h 181"/>
                <a:gd name="T8" fmla="*/ 211 w 238"/>
                <a:gd name="T9" fmla="*/ 34 h 181"/>
                <a:gd name="T10" fmla="*/ 226 w 238"/>
                <a:gd name="T11" fmla="*/ 51 h 181"/>
                <a:gd name="T12" fmla="*/ 234 w 238"/>
                <a:gd name="T13" fmla="*/ 70 h 181"/>
                <a:gd name="T14" fmla="*/ 238 w 238"/>
                <a:gd name="T15" fmla="*/ 91 h 181"/>
                <a:gd name="T16" fmla="*/ 234 w 238"/>
                <a:gd name="T17" fmla="*/ 111 h 181"/>
                <a:gd name="T18" fmla="*/ 226 w 238"/>
                <a:gd name="T19" fmla="*/ 129 h 181"/>
                <a:gd name="T20" fmla="*/ 211 w 238"/>
                <a:gd name="T21" fmla="*/ 146 h 181"/>
                <a:gd name="T22" fmla="*/ 193 w 238"/>
                <a:gd name="T23" fmla="*/ 160 h 181"/>
                <a:gd name="T24" fmla="*/ 171 w 238"/>
                <a:gd name="T25" fmla="*/ 171 h 181"/>
                <a:gd name="T26" fmla="*/ 145 w 238"/>
                <a:gd name="T27" fmla="*/ 178 h 181"/>
                <a:gd name="T28" fmla="*/ 119 w 238"/>
                <a:gd name="T29" fmla="*/ 181 h 181"/>
                <a:gd name="T30" fmla="*/ 92 w 238"/>
                <a:gd name="T31" fmla="*/ 178 h 181"/>
                <a:gd name="T32" fmla="*/ 67 w 238"/>
                <a:gd name="T33" fmla="*/ 171 h 181"/>
                <a:gd name="T34" fmla="*/ 45 w 238"/>
                <a:gd name="T35" fmla="*/ 160 h 181"/>
                <a:gd name="T36" fmla="*/ 27 w 238"/>
                <a:gd name="T37" fmla="*/ 146 h 181"/>
                <a:gd name="T38" fmla="*/ 12 w 238"/>
                <a:gd name="T39" fmla="*/ 129 h 181"/>
                <a:gd name="T40" fmla="*/ 3 w 238"/>
                <a:gd name="T41" fmla="*/ 111 h 181"/>
                <a:gd name="T42" fmla="*/ 0 w 238"/>
                <a:gd name="T43" fmla="*/ 91 h 181"/>
                <a:gd name="T44" fmla="*/ 3 w 238"/>
                <a:gd name="T45" fmla="*/ 70 h 181"/>
                <a:gd name="T46" fmla="*/ 12 w 238"/>
                <a:gd name="T47" fmla="*/ 51 h 181"/>
                <a:gd name="T48" fmla="*/ 27 w 238"/>
                <a:gd name="T49" fmla="*/ 34 h 181"/>
                <a:gd name="T50" fmla="*/ 45 w 238"/>
                <a:gd name="T51" fmla="*/ 20 h 181"/>
                <a:gd name="T52" fmla="*/ 67 w 238"/>
                <a:gd name="T53" fmla="*/ 9 h 181"/>
                <a:gd name="T54" fmla="*/ 92 w 238"/>
                <a:gd name="T55" fmla="*/ 3 h 181"/>
                <a:gd name="T56" fmla="*/ 119 w 238"/>
                <a:gd name="T5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181">
                  <a:moveTo>
                    <a:pt x="119" y="0"/>
                  </a:moveTo>
                  <a:lnTo>
                    <a:pt x="145" y="3"/>
                  </a:lnTo>
                  <a:lnTo>
                    <a:pt x="171" y="9"/>
                  </a:lnTo>
                  <a:lnTo>
                    <a:pt x="193" y="20"/>
                  </a:lnTo>
                  <a:lnTo>
                    <a:pt x="211" y="34"/>
                  </a:lnTo>
                  <a:lnTo>
                    <a:pt x="226" y="51"/>
                  </a:lnTo>
                  <a:lnTo>
                    <a:pt x="234" y="70"/>
                  </a:lnTo>
                  <a:lnTo>
                    <a:pt x="238" y="91"/>
                  </a:lnTo>
                  <a:lnTo>
                    <a:pt x="234" y="111"/>
                  </a:lnTo>
                  <a:lnTo>
                    <a:pt x="226" y="129"/>
                  </a:lnTo>
                  <a:lnTo>
                    <a:pt x="211" y="146"/>
                  </a:lnTo>
                  <a:lnTo>
                    <a:pt x="193" y="160"/>
                  </a:lnTo>
                  <a:lnTo>
                    <a:pt x="171" y="171"/>
                  </a:lnTo>
                  <a:lnTo>
                    <a:pt x="145" y="178"/>
                  </a:lnTo>
                  <a:lnTo>
                    <a:pt x="119" y="181"/>
                  </a:lnTo>
                  <a:lnTo>
                    <a:pt x="92" y="178"/>
                  </a:lnTo>
                  <a:lnTo>
                    <a:pt x="67" y="171"/>
                  </a:lnTo>
                  <a:lnTo>
                    <a:pt x="45" y="160"/>
                  </a:lnTo>
                  <a:lnTo>
                    <a:pt x="27" y="146"/>
                  </a:lnTo>
                  <a:lnTo>
                    <a:pt x="12" y="129"/>
                  </a:lnTo>
                  <a:lnTo>
                    <a:pt x="3" y="111"/>
                  </a:lnTo>
                  <a:lnTo>
                    <a:pt x="0" y="91"/>
                  </a:lnTo>
                  <a:lnTo>
                    <a:pt x="3" y="70"/>
                  </a:lnTo>
                  <a:lnTo>
                    <a:pt x="12" y="51"/>
                  </a:lnTo>
                  <a:lnTo>
                    <a:pt x="27" y="34"/>
                  </a:lnTo>
                  <a:lnTo>
                    <a:pt x="45" y="20"/>
                  </a:lnTo>
                  <a:lnTo>
                    <a:pt x="67" y="9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7" name="Group 1106"/>
          <p:cNvGrpSpPr/>
          <p:nvPr/>
        </p:nvGrpSpPr>
        <p:grpSpPr>
          <a:xfrm>
            <a:off x="2550445" y="2759075"/>
            <a:ext cx="533400" cy="409575"/>
            <a:chOff x="2560638" y="2759075"/>
            <a:chExt cx="533400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4" name="Freeform 438"/>
            <p:cNvSpPr>
              <a:spLocks noEditPoints="1"/>
            </p:cNvSpPr>
            <p:nvPr/>
          </p:nvSpPr>
          <p:spPr bwMode="auto">
            <a:xfrm>
              <a:off x="2646363" y="3051175"/>
              <a:ext cx="366713" cy="117475"/>
            </a:xfrm>
            <a:custGeom>
              <a:avLst/>
              <a:gdLst>
                <a:gd name="T0" fmla="*/ 623 w 2314"/>
                <a:gd name="T1" fmla="*/ 404 h 734"/>
                <a:gd name="T2" fmla="*/ 592 w 2314"/>
                <a:gd name="T3" fmla="*/ 437 h 734"/>
                <a:gd name="T4" fmla="*/ 594 w 2314"/>
                <a:gd name="T5" fmla="*/ 483 h 734"/>
                <a:gd name="T6" fmla="*/ 626 w 2314"/>
                <a:gd name="T7" fmla="*/ 514 h 734"/>
                <a:gd name="T8" fmla="*/ 719 w 2314"/>
                <a:gd name="T9" fmla="*/ 548 h 734"/>
                <a:gd name="T10" fmla="*/ 807 w 2314"/>
                <a:gd name="T11" fmla="*/ 572 h 734"/>
                <a:gd name="T12" fmla="*/ 909 w 2314"/>
                <a:gd name="T13" fmla="*/ 587 h 734"/>
                <a:gd name="T14" fmla="*/ 1042 w 2314"/>
                <a:gd name="T15" fmla="*/ 595 h 734"/>
                <a:gd name="T16" fmla="*/ 1215 w 2314"/>
                <a:gd name="T17" fmla="*/ 597 h 734"/>
                <a:gd name="T18" fmla="*/ 1314 w 2314"/>
                <a:gd name="T19" fmla="*/ 584 h 734"/>
                <a:gd name="T20" fmla="*/ 1338 w 2314"/>
                <a:gd name="T21" fmla="*/ 535 h 734"/>
                <a:gd name="T22" fmla="*/ 1313 w 2314"/>
                <a:gd name="T23" fmla="*/ 487 h 734"/>
                <a:gd name="T24" fmla="*/ 1210 w 2314"/>
                <a:gd name="T25" fmla="*/ 477 h 734"/>
                <a:gd name="T26" fmla="*/ 1047 w 2314"/>
                <a:gd name="T27" fmla="*/ 476 h 734"/>
                <a:gd name="T28" fmla="*/ 927 w 2314"/>
                <a:gd name="T29" fmla="*/ 469 h 734"/>
                <a:gd name="T30" fmla="*/ 839 w 2314"/>
                <a:gd name="T31" fmla="*/ 457 h 734"/>
                <a:gd name="T32" fmla="*/ 767 w 2314"/>
                <a:gd name="T33" fmla="*/ 438 h 734"/>
                <a:gd name="T34" fmla="*/ 695 w 2314"/>
                <a:gd name="T35" fmla="*/ 412 h 734"/>
                <a:gd name="T36" fmla="*/ 404 w 2314"/>
                <a:gd name="T37" fmla="*/ 136 h 734"/>
                <a:gd name="T38" fmla="*/ 364 w 2314"/>
                <a:gd name="T39" fmla="*/ 157 h 734"/>
                <a:gd name="T40" fmla="*/ 350 w 2314"/>
                <a:gd name="T41" fmla="*/ 201 h 734"/>
                <a:gd name="T42" fmla="*/ 406 w 2314"/>
                <a:gd name="T43" fmla="*/ 291 h 734"/>
                <a:gd name="T44" fmla="*/ 482 w 2314"/>
                <a:gd name="T45" fmla="*/ 366 h 734"/>
                <a:gd name="T46" fmla="*/ 525 w 2314"/>
                <a:gd name="T47" fmla="*/ 362 h 734"/>
                <a:gd name="T48" fmla="*/ 554 w 2314"/>
                <a:gd name="T49" fmla="*/ 328 h 734"/>
                <a:gd name="T50" fmla="*/ 551 w 2314"/>
                <a:gd name="T51" fmla="*/ 283 h 734"/>
                <a:gd name="T52" fmla="*/ 458 w 2314"/>
                <a:gd name="T53" fmla="*/ 161 h 734"/>
                <a:gd name="T54" fmla="*/ 420 w 2314"/>
                <a:gd name="T55" fmla="*/ 136 h 734"/>
                <a:gd name="T56" fmla="*/ 370 w 2314"/>
                <a:gd name="T57" fmla="*/ 30 h 734"/>
                <a:gd name="T58" fmla="*/ 517 w 2314"/>
                <a:gd name="T59" fmla="*/ 100 h 734"/>
                <a:gd name="T60" fmla="*/ 684 w 2314"/>
                <a:gd name="T61" fmla="*/ 133 h 734"/>
                <a:gd name="T62" fmla="*/ 859 w 2314"/>
                <a:gd name="T63" fmla="*/ 127 h 734"/>
                <a:gd name="T64" fmla="*/ 1021 w 2314"/>
                <a:gd name="T65" fmla="*/ 80 h 734"/>
                <a:gd name="T66" fmla="*/ 1160 w 2314"/>
                <a:gd name="T67" fmla="*/ 0 h 734"/>
                <a:gd name="T68" fmla="*/ 1297 w 2314"/>
                <a:gd name="T69" fmla="*/ 80 h 734"/>
                <a:gd name="T70" fmla="*/ 1459 w 2314"/>
                <a:gd name="T71" fmla="*/ 127 h 734"/>
                <a:gd name="T72" fmla="*/ 1634 w 2314"/>
                <a:gd name="T73" fmla="*/ 133 h 734"/>
                <a:gd name="T74" fmla="*/ 1801 w 2314"/>
                <a:gd name="T75" fmla="*/ 100 h 734"/>
                <a:gd name="T76" fmla="*/ 1948 w 2314"/>
                <a:gd name="T77" fmla="*/ 31 h 734"/>
                <a:gd name="T78" fmla="*/ 2087 w 2314"/>
                <a:gd name="T79" fmla="*/ 61 h 734"/>
                <a:gd name="T80" fmla="*/ 2254 w 2314"/>
                <a:gd name="T81" fmla="*/ 119 h 734"/>
                <a:gd name="T82" fmla="*/ 2243 w 2314"/>
                <a:gd name="T83" fmla="*/ 202 h 734"/>
                <a:gd name="T84" fmla="*/ 2083 w 2314"/>
                <a:gd name="T85" fmla="*/ 386 h 734"/>
                <a:gd name="T86" fmla="*/ 1948 w 2314"/>
                <a:gd name="T87" fmla="*/ 539 h 734"/>
                <a:gd name="T88" fmla="*/ 1798 w 2314"/>
                <a:gd name="T89" fmla="*/ 644 h 734"/>
                <a:gd name="T90" fmla="*/ 1627 w 2314"/>
                <a:gd name="T91" fmla="*/ 711 h 734"/>
                <a:gd name="T92" fmla="*/ 1441 w 2314"/>
                <a:gd name="T93" fmla="*/ 734 h 734"/>
                <a:gd name="T94" fmla="*/ 747 w 2314"/>
                <a:gd name="T95" fmla="*/ 724 h 734"/>
                <a:gd name="T96" fmla="*/ 571 w 2314"/>
                <a:gd name="T97" fmla="*/ 672 h 734"/>
                <a:gd name="T98" fmla="*/ 413 w 2314"/>
                <a:gd name="T99" fmla="*/ 579 h 734"/>
                <a:gd name="T100" fmla="*/ 281 w 2314"/>
                <a:gd name="T101" fmla="*/ 448 h 734"/>
                <a:gd name="T102" fmla="*/ 126 w 2314"/>
                <a:gd name="T103" fmla="*/ 262 h 734"/>
                <a:gd name="T104" fmla="*/ 0 w 2314"/>
                <a:gd name="T105" fmla="*/ 130 h 734"/>
                <a:gd name="T106" fmla="*/ 152 w 2314"/>
                <a:gd name="T107" fmla="*/ 94 h 734"/>
                <a:gd name="T108" fmla="*/ 287 w 2314"/>
                <a:gd name="T109" fmla="*/ 28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14" h="734">
                  <a:moveTo>
                    <a:pt x="653" y="399"/>
                  </a:moveTo>
                  <a:lnTo>
                    <a:pt x="637" y="400"/>
                  </a:lnTo>
                  <a:lnTo>
                    <a:pt x="623" y="404"/>
                  </a:lnTo>
                  <a:lnTo>
                    <a:pt x="610" y="412"/>
                  </a:lnTo>
                  <a:lnTo>
                    <a:pt x="599" y="423"/>
                  </a:lnTo>
                  <a:lnTo>
                    <a:pt x="592" y="437"/>
                  </a:lnTo>
                  <a:lnTo>
                    <a:pt x="588" y="453"/>
                  </a:lnTo>
                  <a:lnTo>
                    <a:pt x="588" y="468"/>
                  </a:lnTo>
                  <a:lnTo>
                    <a:pt x="594" y="483"/>
                  </a:lnTo>
                  <a:lnTo>
                    <a:pt x="601" y="495"/>
                  </a:lnTo>
                  <a:lnTo>
                    <a:pt x="612" y="507"/>
                  </a:lnTo>
                  <a:lnTo>
                    <a:pt x="626" y="514"/>
                  </a:lnTo>
                  <a:lnTo>
                    <a:pt x="659" y="527"/>
                  </a:lnTo>
                  <a:lnTo>
                    <a:pt x="690" y="538"/>
                  </a:lnTo>
                  <a:lnTo>
                    <a:pt x="719" y="548"/>
                  </a:lnTo>
                  <a:lnTo>
                    <a:pt x="748" y="557"/>
                  </a:lnTo>
                  <a:lnTo>
                    <a:pt x="777" y="565"/>
                  </a:lnTo>
                  <a:lnTo>
                    <a:pt x="807" y="572"/>
                  </a:lnTo>
                  <a:lnTo>
                    <a:pt x="839" y="578"/>
                  </a:lnTo>
                  <a:lnTo>
                    <a:pt x="872" y="583"/>
                  </a:lnTo>
                  <a:lnTo>
                    <a:pt x="909" y="587"/>
                  </a:lnTo>
                  <a:lnTo>
                    <a:pt x="949" y="590"/>
                  </a:lnTo>
                  <a:lnTo>
                    <a:pt x="993" y="593"/>
                  </a:lnTo>
                  <a:lnTo>
                    <a:pt x="1042" y="595"/>
                  </a:lnTo>
                  <a:lnTo>
                    <a:pt x="1097" y="597"/>
                  </a:lnTo>
                  <a:lnTo>
                    <a:pt x="1158" y="597"/>
                  </a:lnTo>
                  <a:lnTo>
                    <a:pt x="1215" y="597"/>
                  </a:lnTo>
                  <a:lnTo>
                    <a:pt x="1279" y="595"/>
                  </a:lnTo>
                  <a:lnTo>
                    <a:pt x="1297" y="592"/>
                  </a:lnTo>
                  <a:lnTo>
                    <a:pt x="1314" y="584"/>
                  </a:lnTo>
                  <a:lnTo>
                    <a:pt x="1326" y="570"/>
                  </a:lnTo>
                  <a:lnTo>
                    <a:pt x="1335" y="554"/>
                  </a:lnTo>
                  <a:lnTo>
                    <a:pt x="1338" y="535"/>
                  </a:lnTo>
                  <a:lnTo>
                    <a:pt x="1335" y="516"/>
                  </a:lnTo>
                  <a:lnTo>
                    <a:pt x="1325" y="500"/>
                  </a:lnTo>
                  <a:lnTo>
                    <a:pt x="1313" y="487"/>
                  </a:lnTo>
                  <a:lnTo>
                    <a:pt x="1296" y="479"/>
                  </a:lnTo>
                  <a:lnTo>
                    <a:pt x="1278" y="476"/>
                  </a:lnTo>
                  <a:lnTo>
                    <a:pt x="1210" y="477"/>
                  </a:lnTo>
                  <a:lnTo>
                    <a:pt x="1149" y="477"/>
                  </a:lnTo>
                  <a:lnTo>
                    <a:pt x="1095" y="477"/>
                  </a:lnTo>
                  <a:lnTo>
                    <a:pt x="1047" y="476"/>
                  </a:lnTo>
                  <a:lnTo>
                    <a:pt x="1002" y="474"/>
                  </a:lnTo>
                  <a:lnTo>
                    <a:pt x="963" y="471"/>
                  </a:lnTo>
                  <a:lnTo>
                    <a:pt x="927" y="469"/>
                  </a:lnTo>
                  <a:lnTo>
                    <a:pt x="895" y="465"/>
                  </a:lnTo>
                  <a:lnTo>
                    <a:pt x="866" y="461"/>
                  </a:lnTo>
                  <a:lnTo>
                    <a:pt x="839" y="457"/>
                  </a:lnTo>
                  <a:lnTo>
                    <a:pt x="814" y="451"/>
                  </a:lnTo>
                  <a:lnTo>
                    <a:pt x="791" y="444"/>
                  </a:lnTo>
                  <a:lnTo>
                    <a:pt x="767" y="438"/>
                  </a:lnTo>
                  <a:lnTo>
                    <a:pt x="744" y="430"/>
                  </a:lnTo>
                  <a:lnTo>
                    <a:pt x="720" y="421"/>
                  </a:lnTo>
                  <a:lnTo>
                    <a:pt x="695" y="412"/>
                  </a:lnTo>
                  <a:lnTo>
                    <a:pt x="668" y="403"/>
                  </a:lnTo>
                  <a:lnTo>
                    <a:pt x="653" y="399"/>
                  </a:lnTo>
                  <a:close/>
                  <a:moveTo>
                    <a:pt x="404" y="136"/>
                  </a:moveTo>
                  <a:lnTo>
                    <a:pt x="390" y="139"/>
                  </a:lnTo>
                  <a:lnTo>
                    <a:pt x="375" y="146"/>
                  </a:lnTo>
                  <a:lnTo>
                    <a:pt x="364" y="157"/>
                  </a:lnTo>
                  <a:lnTo>
                    <a:pt x="355" y="170"/>
                  </a:lnTo>
                  <a:lnTo>
                    <a:pt x="351" y="185"/>
                  </a:lnTo>
                  <a:lnTo>
                    <a:pt x="350" y="201"/>
                  </a:lnTo>
                  <a:lnTo>
                    <a:pt x="353" y="215"/>
                  </a:lnTo>
                  <a:lnTo>
                    <a:pt x="360" y="230"/>
                  </a:lnTo>
                  <a:lnTo>
                    <a:pt x="406" y="291"/>
                  </a:lnTo>
                  <a:lnTo>
                    <a:pt x="453" y="348"/>
                  </a:lnTo>
                  <a:lnTo>
                    <a:pt x="466" y="360"/>
                  </a:lnTo>
                  <a:lnTo>
                    <a:pt x="482" y="366"/>
                  </a:lnTo>
                  <a:lnTo>
                    <a:pt x="497" y="368"/>
                  </a:lnTo>
                  <a:lnTo>
                    <a:pt x="512" y="367"/>
                  </a:lnTo>
                  <a:lnTo>
                    <a:pt x="525" y="362"/>
                  </a:lnTo>
                  <a:lnTo>
                    <a:pt x="537" y="354"/>
                  </a:lnTo>
                  <a:lnTo>
                    <a:pt x="547" y="342"/>
                  </a:lnTo>
                  <a:lnTo>
                    <a:pt x="554" y="328"/>
                  </a:lnTo>
                  <a:lnTo>
                    <a:pt x="557" y="313"/>
                  </a:lnTo>
                  <a:lnTo>
                    <a:pt x="556" y="298"/>
                  </a:lnTo>
                  <a:lnTo>
                    <a:pt x="551" y="283"/>
                  </a:lnTo>
                  <a:lnTo>
                    <a:pt x="543" y="269"/>
                  </a:lnTo>
                  <a:lnTo>
                    <a:pt x="499" y="217"/>
                  </a:lnTo>
                  <a:lnTo>
                    <a:pt x="458" y="161"/>
                  </a:lnTo>
                  <a:lnTo>
                    <a:pt x="448" y="150"/>
                  </a:lnTo>
                  <a:lnTo>
                    <a:pt x="434" y="141"/>
                  </a:lnTo>
                  <a:lnTo>
                    <a:pt x="420" y="136"/>
                  </a:lnTo>
                  <a:lnTo>
                    <a:pt x="404" y="136"/>
                  </a:lnTo>
                  <a:close/>
                  <a:moveTo>
                    <a:pt x="326" y="0"/>
                  </a:moveTo>
                  <a:lnTo>
                    <a:pt x="370" y="30"/>
                  </a:lnTo>
                  <a:lnTo>
                    <a:pt x="415" y="57"/>
                  </a:lnTo>
                  <a:lnTo>
                    <a:pt x="465" y="80"/>
                  </a:lnTo>
                  <a:lnTo>
                    <a:pt x="517" y="100"/>
                  </a:lnTo>
                  <a:lnTo>
                    <a:pt x="571" y="115"/>
                  </a:lnTo>
                  <a:lnTo>
                    <a:pt x="627" y="127"/>
                  </a:lnTo>
                  <a:lnTo>
                    <a:pt x="684" y="133"/>
                  </a:lnTo>
                  <a:lnTo>
                    <a:pt x="743" y="136"/>
                  </a:lnTo>
                  <a:lnTo>
                    <a:pt x="801" y="133"/>
                  </a:lnTo>
                  <a:lnTo>
                    <a:pt x="859" y="127"/>
                  </a:lnTo>
                  <a:lnTo>
                    <a:pt x="915" y="115"/>
                  </a:lnTo>
                  <a:lnTo>
                    <a:pt x="969" y="100"/>
                  </a:lnTo>
                  <a:lnTo>
                    <a:pt x="1021" y="80"/>
                  </a:lnTo>
                  <a:lnTo>
                    <a:pt x="1069" y="57"/>
                  </a:lnTo>
                  <a:lnTo>
                    <a:pt x="1116" y="30"/>
                  </a:lnTo>
                  <a:lnTo>
                    <a:pt x="1160" y="0"/>
                  </a:lnTo>
                  <a:lnTo>
                    <a:pt x="1202" y="30"/>
                  </a:lnTo>
                  <a:lnTo>
                    <a:pt x="1249" y="57"/>
                  </a:lnTo>
                  <a:lnTo>
                    <a:pt x="1297" y="80"/>
                  </a:lnTo>
                  <a:lnTo>
                    <a:pt x="1349" y="100"/>
                  </a:lnTo>
                  <a:lnTo>
                    <a:pt x="1403" y="115"/>
                  </a:lnTo>
                  <a:lnTo>
                    <a:pt x="1459" y="127"/>
                  </a:lnTo>
                  <a:lnTo>
                    <a:pt x="1517" y="133"/>
                  </a:lnTo>
                  <a:lnTo>
                    <a:pt x="1575" y="136"/>
                  </a:lnTo>
                  <a:lnTo>
                    <a:pt x="1634" y="133"/>
                  </a:lnTo>
                  <a:lnTo>
                    <a:pt x="1691" y="127"/>
                  </a:lnTo>
                  <a:lnTo>
                    <a:pt x="1747" y="115"/>
                  </a:lnTo>
                  <a:lnTo>
                    <a:pt x="1801" y="100"/>
                  </a:lnTo>
                  <a:lnTo>
                    <a:pt x="1853" y="81"/>
                  </a:lnTo>
                  <a:lnTo>
                    <a:pt x="1903" y="57"/>
                  </a:lnTo>
                  <a:lnTo>
                    <a:pt x="1948" y="31"/>
                  </a:lnTo>
                  <a:lnTo>
                    <a:pt x="1992" y="0"/>
                  </a:lnTo>
                  <a:lnTo>
                    <a:pt x="2037" y="33"/>
                  </a:lnTo>
                  <a:lnTo>
                    <a:pt x="2087" y="61"/>
                  </a:lnTo>
                  <a:lnTo>
                    <a:pt x="2140" y="85"/>
                  </a:lnTo>
                  <a:lnTo>
                    <a:pt x="2195" y="105"/>
                  </a:lnTo>
                  <a:lnTo>
                    <a:pt x="2254" y="119"/>
                  </a:lnTo>
                  <a:lnTo>
                    <a:pt x="2314" y="130"/>
                  </a:lnTo>
                  <a:lnTo>
                    <a:pt x="2301" y="142"/>
                  </a:lnTo>
                  <a:lnTo>
                    <a:pt x="2243" y="202"/>
                  </a:lnTo>
                  <a:lnTo>
                    <a:pt x="2187" y="262"/>
                  </a:lnTo>
                  <a:lnTo>
                    <a:pt x="2134" y="324"/>
                  </a:lnTo>
                  <a:lnTo>
                    <a:pt x="2083" y="386"/>
                  </a:lnTo>
                  <a:lnTo>
                    <a:pt x="2033" y="448"/>
                  </a:lnTo>
                  <a:lnTo>
                    <a:pt x="1992" y="495"/>
                  </a:lnTo>
                  <a:lnTo>
                    <a:pt x="1948" y="539"/>
                  </a:lnTo>
                  <a:lnTo>
                    <a:pt x="1901" y="579"/>
                  </a:lnTo>
                  <a:lnTo>
                    <a:pt x="1850" y="614"/>
                  </a:lnTo>
                  <a:lnTo>
                    <a:pt x="1798" y="644"/>
                  </a:lnTo>
                  <a:lnTo>
                    <a:pt x="1742" y="672"/>
                  </a:lnTo>
                  <a:lnTo>
                    <a:pt x="1685" y="693"/>
                  </a:lnTo>
                  <a:lnTo>
                    <a:pt x="1627" y="711"/>
                  </a:lnTo>
                  <a:lnTo>
                    <a:pt x="1566" y="724"/>
                  </a:lnTo>
                  <a:lnTo>
                    <a:pt x="1505" y="731"/>
                  </a:lnTo>
                  <a:lnTo>
                    <a:pt x="1441" y="734"/>
                  </a:lnTo>
                  <a:lnTo>
                    <a:pt x="871" y="734"/>
                  </a:lnTo>
                  <a:lnTo>
                    <a:pt x="809" y="731"/>
                  </a:lnTo>
                  <a:lnTo>
                    <a:pt x="747" y="724"/>
                  </a:lnTo>
                  <a:lnTo>
                    <a:pt x="687" y="711"/>
                  </a:lnTo>
                  <a:lnTo>
                    <a:pt x="628" y="693"/>
                  </a:lnTo>
                  <a:lnTo>
                    <a:pt x="571" y="672"/>
                  </a:lnTo>
                  <a:lnTo>
                    <a:pt x="516" y="644"/>
                  </a:lnTo>
                  <a:lnTo>
                    <a:pt x="463" y="614"/>
                  </a:lnTo>
                  <a:lnTo>
                    <a:pt x="413" y="579"/>
                  </a:lnTo>
                  <a:lnTo>
                    <a:pt x="366" y="539"/>
                  </a:lnTo>
                  <a:lnTo>
                    <a:pt x="321" y="495"/>
                  </a:lnTo>
                  <a:lnTo>
                    <a:pt x="281" y="448"/>
                  </a:lnTo>
                  <a:lnTo>
                    <a:pt x="231" y="386"/>
                  </a:lnTo>
                  <a:lnTo>
                    <a:pt x="179" y="324"/>
                  </a:lnTo>
                  <a:lnTo>
                    <a:pt x="126" y="262"/>
                  </a:lnTo>
                  <a:lnTo>
                    <a:pt x="71" y="202"/>
                  </a:lnTo>
                  <a:lnTo>
                    <a:pt x="13" y="142"/>
                  </a:lnTo>
                  <a:lnTo>
                    <a:pt x="0" y="130"/>
                  </a:lnTo>
                  <a:lnTo>
                    <a:pt x="52" y="121"/>
                  </a:lnTo>
                  <a:lnTo>
                    <a:pt x="102" y="109"/>
                  </a:lnTo>
                  <a:lnTo>
                    <a:pt x="152" y="94"/>
                  </a:lnTo>
                  <a:lnTo>
                    <a:pt x="200" y="75"/>
                  </a:lnTo>
                  <a:lnTo>
                    <a:pt x="244" y="53"/>
                  </a:lnTo>
                  <a:lnTo>
                    <a:pt x="287" y="28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39"/>
            <p:cNvSpPr>
              <a:spLocks noEditPoints="1"/>
            </p:cNvSpPr>
            <p:nvPr/>
          </p:nvSpPr>
          <p:spPr bwMode="auto">
            <a:xfrm>
              <a:off x="2560638" y="2759075"/>
              <a:ext cx="533400" cy="295275"/>
            </a:xfrm>
            <a:custGeom>
              <a:avLst/>
              <a:gdLst>
                <a:gd name="T0" fmla="*/ 2128 w 3361"/>
                <a:gd name="T1" fmla="*/ 617 h 1853"/>
                <a:gd name="T2" fmla="*/ 2091 w 3361"/>
                <a:gd name="T3" fmla="*/ 837 h 1853"/>
                <a:gd name="T4" fmla="*/ 2132 w 3361"/>
                <a:gd name="T5" fmla="*/ 1043 h 1853"/>
                <a:gd name="T6" fmla="*/ 2281 w 3361"/>
                <a:gd name="T7" fmla="*/ 1178 h 1853"/>
                <a:gd name="T8" fmla="*/ 2475 w 3361"/>
                <a:gd name="T9" fmla="*/ 1153 h 1853"/>
                <a:gd name="T10" fmla="*/ 2585 w 3361"/>
                <a:gd name="T11" fmla="*/ 991 h 1853"/>
                <a:gd name="T12" fmla="*/ 2546 w 3361"/>
                <a:gd name="T13" fmla="*/ 811 h 1853"/>
                <a:gd name="T14" fmla="*/ 2412 w 3361"/>
                <a:gd name="T15" fmla="*/ 646 h 1853"/>
                <a:gd name="T16" fmla="*/ 2235 w 3361"/>
                <a:gd name="T17" fmla="*/ 554 h 1853"/>
                <a:gd name="T18" fmla="*/ 1009 w 3361"/>
                <a:gd name="T19" fmla="*/ 621 h 1853"/>
                <a:gd name="T20" fmla="*/ 862 w 3361"/>
                <a:gd name="T21" fmla="*/ 785 h 1853"/>
                <a:gd name="T22" fmla="*/ 804 w 3361"/>
                <a:gd name="T23" fmla="*/ 957 h 1853"/>
                <a:gd name="T24" fmla="*/ 889 w 3361"/>
                <a:gd name="T25" fmla="*/ 1132 h 1853"/>
                <a:gd name="T26" fmla="*/ 1077 w 3361"/>
                <a:gd name="T27" fmla="*/ 1185 h 1853"/>
                <a:gd name="T28" fmla="*/ 1245 w 3361"/>
                <a:gd name="T29" fmla="*/ 1074 h 1853"/>
                <a:gd name="T30" fmla="*/ 1298 w 3361"/>
                <a:gd name="T31" fmla="*/ 876 h 1853"/>
                <a:gd name="T32" fmla="*/ 1278 w 3361"/>
                <a:gd name="T33" fmla="*/ 644 h 1853"/>
                <a:gd name="T34" fmla="*/ 1157 w 3361"/>
                <a:gd name="T35" fmla="*/ 554 h 1853"/>
                <a:gd name="T36" fmla="*/ 1586 w 3361"/>
                <a:gd name="T37" fmla="*/ 429 h 1853"/>
                <a:gd name="T38" fmla="*/ 1502 w 3361"/>
                <a:gd name="T39" fmla="*/ 630 h 1853"/>
                <a:gd name="T40" fmla="*/ 1462 w 3361"/>
                <a:gd name="T41" fmla="*/ 834 h 1853"/>
                <a:gd name="T42" fmla="*/ 1480 w 3361"/>
                <a:gd name="T43" fmla="*/ 1022 h 1853"/>
                <a:gd name="T44" fmla="*/ 1627 w 3361"/>
                <a:gd name="T45" fmla="*/ 1182 h 1853"/>
                <a:gd name="T46" fmla="*/ 1825 w 3361"/>
                <a:gd name="T47" fmla="*/ 1147 h 1853"/>
                <a:gd name="T48" fmla="*/ 1932 w 3361"/>
                <a:gd name="T49" fmla="*/ 941 h 1853"/>
                <a:gd name="T50" fmla="*/ 1922 w 3361"/>
                <a:gd name="T51" fmla="*/ 781 h 1853"/>
                <a:gd name="T52" fmla="*/ 1875 w 3361"/>
                <a:gd name="T53" fmla="*/ 576 h 1853"/>
                <a:gd name="T54" fmla="*/ 1784 w 3361"/>
                <a:gd name="T55" fmla="*/ 401 h 1853"/>
                <a:gd name="T56" fmla="*/ 1790 w 3361"/>
                <a:gd name="T57" fmla="*/ 2 h 1853"/>
                <a:gd name="T58" fmla="*/ 2302 w 3361"/>
                <a:gd name="T59" fmla="*/ 105 h 1853"/>
                <a:gd name="T60" fmla="*/ 2687 w 3361"/>
                <a:gd name="T61" fmla="*/ 347 h 1853"/>
                <a:gd name="T62" fmla="*/ 2919 w 3361"/>
                <a:gd name="T63" fmla="*/ 707 h 1853"/>
                <a:gd name="T64" fmla="*/ 3073 w 3361"/>
                <a:gd name="T65" fmla="*/ 1024 h 1853"/>
                <a:gd name="T66" fmla="*/ 3294 w 3361"/>
                <a:gd name="T67" fmla="*/ 1198 h 1853"/>
                <a:gd name="T68" fmla="*/ 3359 w 3361"/>
                <a:gd name="T69" fmla="*/ 1476 h 1853"/>
                <a:gd name="T70" fmla="*/ 3243 w 3361"/>
                <a:gd name="T71" fmla="*/ 1728 h 1853"/>
                <a:gd name="T72" fmla="*/ 2997 w 3361"/>
                <a:gd name="T73" fmla="*/ 1850 h 1853"/>
                <a:gd name="T74" fmla="*/ 2721 w 3361"/>
                <a:gd name="T75" fmla="*/ 1810 h 1853"/>
                <a:gd name="T76" fmla="*/ 2499 w 3361"/>
                <a:gd name="T77" fmla="*/ 1703 h 1853"/>
                <a:gd name="T78" fmla="*/ 2228 w 3361"/>
                <a:gd name="T79" fmla="*/ 1843 h 1853"/>
                <a:gd name="T80" fmla="*/ 1891 w 3361"/>
                <a:gd name="T81" fmla="*/ 1813 h 1853"/>
                <a:gd name="T82" fmla="*/ 1666 w 3361"/>
                <a:gd name="T83" fmla="*/ 1703 h 1853"/>
                <a:gd name="T84" fmla="*/ 1395 w 3361"/>
                <a:gd name="T85" fmla="*/ 1843 h 1853"/>
                <a:gd name="T86" fmla="*/ 1059 w 3361"/>
                <a:gd name="T87" fmla="*/ 1813 h 1853"/>
                <a:gd name="T88" fmla="*/ 833 w 3361"/>
                <a:gd name="T89" fmla="*/ 1703 h 1853"/>
                <a:gd name="T90" fmla="*/ 563 w 3361"/>
                <a:gd name="T91" fmla="*/ 1843 h 1853"/>
                <a:gd name="T92" fmla="*/ 293 w 3361"/>
                <a:gd name="T93" fmla="*/ 1828 h 1853"/>
                <a:gd name="T94" fmla="*/ 69 w 3361"/>
                <a:gd name="T95" fmla="*/ 1654 h 1853"/>
                <a:gd name="T96" fmla="*/ 0 w 3361"/>
                <a:gd name="T97" fmla="*/ 1425 h 1853"/>
                <a:gd name="T98" fmla="*/ 95 w 3361"/>
                <a:gd name="T99" fmla="*/ 1160 h 1853"/>
                <a:gd name="T100" fmla="*/ 335 w 3361"/>
                <a:gd name="T101" fmla="*/ 1010 h 1853"/>
                <a:gd name="T102" fmla="*/ 471 w 3361"/>
                <a:gd name="T103" fmla="*/ 639 h 1853"/>
                <a:gd name="T104" fmla="*/ 736 w 3361"/>
                <a:gd name="T105" fmla="*/ 298 h 1853"/>
                <a:gd name="T106" fmla="*/ 1152 w 3361"/>
                <a:gd name="T107" fmla="*/ 78 h 1853"/>
                <a:gd name="T108" fmla="*/ 1693 w 3361"/>
                <a:gd name="T109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1" h="1853">
                  <a:moveTo>
                    <a:pt x="2235" y="554"/>
                  </a:moveTo>
                  <a:lnTo>
                    <a:pt x="2211" y="557"/>
                  </a:lnTo>
                  <a:lnTo>
                    <a:pt x="2187" y="563"/>
                  </a:lnTo>
                  <a:lnTo>
                    <a:pt x="2164" y="577"/>
                  </a:lnTo>
                  <a:lnTo>
                    <a:pt x="2144" y="595"/>
                  </a:lnTo>
                  <a:lnTo>
                    <a:pt x="2128" y="617"/>
                  </a:lnTo>
                  <a:lnTo>
                    <a:pt x="2114" y="644"/>
                  </a:lnTo>
                  <a:lnTo>
                    <a:pt x="2104" y="676"/>
                  </a:lnTo>
                  <a:lnTo>
                    <a:pt x="2097" y="712"/>
                  </a:lnTo>
                  <a:lnTo>
                    <a:pt x="2091" y="754"/>
                  </a:lnTo>
                  <a:lnTo>
                    <a:pt x="2090" y="800"/>
                  </a:lnTo>
                  <a:lnTo>
                    <a:pt x="2091" y="837"/>
                  </a:lnTo>
                  <a:lnTo>
                    <a:pt x="2094" y="876"/>
                  </a:lnTo>
                  <a:lnTo>
                    <a:pt x="2100" y="915"/>
                  </a:lnTo>
                  <a:lnTo>
                    <a:pt x="2106" y="951"/>
                  </a:lnTo>
                  <a:lnTo>
                    <a:pt x="2113" y="985"/>
                  </a:lnTo>
                  <a:lnTo>
                    <a:pt x="2121" y="1016"/>
                  </a:lnTo>
                  <a:lnTo>
                    <a:pt x="2132" y="1043"/>
                  </a:lnTo>
                  <a:lnTo>
                    <a:pt x="2147" y="1074"/>
                  </a:lnTo>
                  <a:lnTo>
                    <a:pt x="2168" y="1103"/>
                  </a:lnTo>
                  <a:lnTo>
                    <a:pt x="2192" y="1127"/>
                  </a:lnTo>
                  <a:lnTo>
                    <a:pt x="2219" y="1149"/>
                  </a:lnTo>
                  <a:lnTo>
                    <a:pt x="2249" y="1166"/>
                  </a:lnTo>
                  <a:lnTo>
                    <a:pt x="2281" y="1178"/>
                  </a:lnTo>
                  <a:lnTo>
                    <a:pt x="2315" y="1185"/>
                  </a:lnTo>
                  <a:lnTo>
                    <a:pt x="2350" y="1189"/>
                  </a:lnTo>
                  <a:lnTo>
                    <a:pt x="2383" y="1186"/>
                  </a:lnTo>
                  <a:lnTo>
                    <a:pt x="2413" y="1180"/>
                  </a:lnTo>
                  <a:lnTo>
                    <a:pt x="2444" y="1169"/>
                  </a:lnTo>
                  <a:lnTo>
                    <a:pt x="2475" y="1153"/>
                  </a:lnTo>
                  <a:lnTo>
                    <a:pt x="2503" y="1132"/>
                  </a:lnTo>
                  <a:lnTo>
                    <a:pt x="2527" y="1109"/>
                  </a:lnTo>
                  <a:lnTo>
                    <a:pt x="2547" y="1082"/>
                  </a:lnTo>
                  <a:lnTo>
                    <a:pt x="2564" y="1053"/>
                  </a:lnTo>
                  <a:lnTo>
                    <a:pt x="2576" y="1023"/>
                  </a:lnTo>
                  <a:lnTo>
                    <a:pt x="2585" y="991"/>
                  </a:lnTo>
                  <a:lnTo>
                    <a:pt x="2588" y="957"/>
                  </a:lnTo>
                  <a:lnTo>
                    <a:pt x="2587" y="923"/>
                  </a:lnTo>
                  <a:lnTo>
                    <a:pt x="2581" y="888"/>
                  </a:lnTo>
                  <a:lnTo>
                    <a:pt x="2569" y="855"/>
                  </a:lnTo>
                  <a:lnTo>
                    <a:pt x="2560" y="835"/>
                  </a:lnTo>
                  <a:lnTo>
                    <a:pt x="2546" y="811"/>
                  </a:lnTo>
                  <a:lnTo>
                    <a:pt x="2530" y="785"/>
                  </a:lnTo>
                  <a:lnTo>
                    <a:pt x="2510" y="757"/>
                  </a:lnTo>
                  <a:lnTo>
                    <a:pt x="2488" y="729"/>
                  </a:lnTo>
                  <a:lnTo>
                    <a:pt x="2464" y="700"/>
                  </a:lnTo>
                  <a:lnTo>
                    <a:pt x="2439" y="672"/>
                  </a:lnTo>
                  <a:lnTo>
                    <a:pt x="2412" y="646"/>
                  </a:lnTo>
                  <a:lnTo>
                    <a:pt x="2383" y="621"/>
                  </a:lnTo>
                  <a:lnTo>
                    <a:pt x="2354" y="599"/>
                  </a:lnTo>
                  <a:lnTo>
                    <a:pt x="2324" y="580"/>
                  </a:lnTo>
                  <a:lnTo>
                    <a:pt x="2293" y="567"/>
                  </a:lnTo>
                  <a:lnTo>
                    <a:pt x="2264" y="557"/>
                  </a:lnTo>
                  <a:lnTo>
                    <a:pt x="2235" y="554"/>
                  </a:lnTo>
                  <a:close/>
                  <a:moveTo>
                    <a:pt x="1157" y="554"/>
                  </a:moveTo>
                  <a:lnTo>
                    <a:pt x="1128" y="557"/>
                  </a:lnTo>
                  <a:lnTo>
                    <a:pt x="1099" y="567"/>
                  </a:lnTo>
                  <a:lnTo>
                    <a:pt x="1068" y="580"/>
                  </a:lnTo>
                  <a:lnTo>
                    <a:pt x="1038" y="599"/>
                  </a:lnTo>
                  <a:lnTo>
                    <a:pt x="1009" y="621"/>
                  </a:lnTo>
                  <a:lnTo>
                    <a:pt x="980" y="646"/>
                  </a:lnTo>
                  <a:lnTo>
                    <a:pt x="953" y="672"/>
                  </a:lnTo>
                  <a:lnTo>
                    <a:pt x="928" y="700"/>
                  </a:lnTo>
                  <a:lnTo>
                    <a:pt x="904" y="729"/>
                  </a:lnTo>
                  <a:lnTo>
                    <a:pt x="882" y="757"/>
                  </a:lnTo>
                  <a:lnTo>
                    <a:pt x="862" y="785"/>
                  </a:lnTo>
                  <a:lnTo>
                    <a:pt x="846" y="811"/>
                  </a:lnTo>
                  <a:lnTo>
                    <a:pt x="832" y="835"/>
                  </a:lnTo>
                  <a:lnTo>
                    <a:pt x="823" y="855"/>
                  </a:lnTo>
                  <a:lnTo>
                    <a:pt x="811" y="888"/>
                  </a:lnTo>
                  <a:lnTo>
                    <a:pt x="805" y="923"/>
                  </a:lnTo>
                  <a:lnTo>
                    <a:pt x="804" y="957"/>
                  </a:lnTo>
                  <a:lnTo>
                    <a:pt x="807" y="991"/>
                  </a:lnTo>
                  <a:lnTo>
                    <a:pt x="816" y="1023"/>
                  </a:lnTo>
                  <a:lnTo>
                    <a:pt x="828" y="1054"/>
                  </a:lnTo>
                  <a:lnTo>
                    <a:pt x="845" y="1082"/>
                  </a:lnTo>
                  <a:lnTo>
                    <a:pt x="865" y="1109"/>
                  </a:lnTo>
                  <a:lnTo>
                    <a:pt x="889" y="1132"/>
                  </a:lnTo>
                  <a:lnTo>
                    <a:pt x="917" y="1153"/>
                  </a:lnTo>
                  <a:lnTo>
                    <a:pt x="948" y="1169"/>
                  </a:lnTo>
                  <a:lnTo>
                    <a:pt x="978" y="1180"/>
                  </a:lnTo>
                  <a:lnTo>
                    <a:pt x="1009" y="1186"/>
                  </a:lnTo>
                  <a:lnTo>
                    <a:pt x="1042" y="1189"/>
                  </a:lnTo>
                  <a:lnTo>
                    <a:pt x="1077" y="1185"/>
                  </a:lnTo>
                  <a:lnTo>
                    <a:pt x="1111" y="1178"/>
                  </a:lnTo>
                  <a:lnTo>
                    <a:pt x="1143" y="1166"/>
                  </a:lnTo>
                  <a:lnTo>
                    <a:pt x="1173" y="1149"/>
                  </a:lnTo>
                  <a:lnTo>
                    <a:pt x="1200" y="1127"/>
                  </a:lnTo>
                  <a:lnTo>
                    <a:pt x="1224" y="1103"/>
                  </a:lnTo>
                  <a:lnTo>
                    <a:pt x="1245" y="1074"/>
                  </a:lnTo>
                  <a:lnTo>
                    <a:pt x="1260" y="1043"/>
                  </a:lnTo>
                  <a:lnTo>
                    <a:pt x="1271" y="1016"/>
                  </a:lnTo>
                  <a:lnTo>
                    <a:pt x="1279" y="985"/>
                  </a:lnTo>
                  <a:lnTo>
                    <a:pt x="1287" y="951"/>
                  </a:lnTo>
                  <a:lnTo>
                    <a:pt x="1293" y="915"/>
                  </a:lnTo>
                  <a:lnTo>
                    <a:pt x="1298" y="876"/>
                  </a:lnTo>
                  <a:lnTo>
                    <a:pt x="1301" y="837"/>
                  </a:lnTo>
                  <a:lnTo>
                    <a:pt x="1302" y="800"/>
                  </a:lnTo>
                  <a:lnTo>
                    <a:pt x="1301" y="754"/>
                  </a:lnTo>
                  <a:lnTo>
                    <a:pt x="1295" y="712"/>
                  </a:lnTo>
                  <a:lnTo>
                    <a:pt x="1288" y="676"/>
                  </a:lnTo>
                  <a:lnTo>
                    <a:pt x="1278" y="644"/>
                  </a:lnTo>
                  <a:lnTo>
                    <a:pt x="1264" y="617"/>
                  </a:lnTo>
                  <a:lnTo>
                    <a:pt x="1248" y="595"/>
                  </a:lnTo>
                  <a:lnTo>
                    <a:pt x="1227" y="577"/>
                  </a:lnTo>
                  <a:lnTo>
                    <a:pt x="1204" y="564"/>
                  </a:lnTo>
                  <a:lnTo>
                    <a:pt x="1181" y="557"/>
                  </a:lnTo>
                  <a:lnTo>
                    <a:pt x="1157" y="554"/>
                  </a:lnTo>
                  <a:close/>
                  <a:moveTo>
                    <a:pt x="1697" y="358"/>
                  </a:moveTo>
                  <a:lnTo>
                    <a:pt x="1671" y="361"/>
                  </a:lnTo>
                  <a:lnTo>
                    <a:pt x="1648" y="371"/>
                  </a:lnTo>
                  <a:lnTo>
                    <a:pt x="1625" y="385"/>
                  </a:lnTo>
                  <a:lnTo>
                    <a:pt x="1605" y="405"/>
                  </a:lnTo>
                  <a:lnTo>
                    <a:pt x="1586" y="429"/>
                  </a:lnTo>
                  <a:lnTo>
                    <a:pt x="1568" y="457"/>
                  </a:lnTo>
                  <a:lnTo>
                    <a:pt x="1552" y="488"/>
                  </a:lnTo>
                  <a:lnTo>
                    <a:pt x="1538" y="522"/>
                  </a:lnTo>
                  <a:lnTo>
                    <a:pt x="1524" y="556"/>
                  </a:lnTo>
                  <a:lnTo>
                    <a:pt x="1512" y="593"/>
                  </a:lnTo>
                  <a:lnTo>
                    <a:pt x="1502" y="630"/>
                  </a:lnTo>
                  <a:lnTo>
                    <a:pt x="1492" y="668"/>
                  </a:lnTo>
                  <a:lnTo>
                    <a:pt x="1484" y="704"/>
                  </a:lnTo>
                  <a:lnTo>
                    <a:pt x="1477" y="739"/>
                  </a:lnTo>
                  <a:lnTo>
                    <a:pt x="1471" y="774"/>
                  </a:lnTo>
                  <a:lnTo>
                    <a:pt x="1466" y="805"/>
                  </a:lnTo>
                  <a:lnTo>
                    <a:pt x="1462" y="834"/>
                  </a:lnTo>
                  <a:lnTo>
                    <a:pt x="1460" y="859"/>
                  </a:lnTo>
                  <a:lnTo>
                    <a:pt x="1458" y="880"/>
                  </a:lnTo>
                  <a:lnTo>
                    <a:pt x="1458" y="897"/>
                  </a:lnTo>
                  <a:lnTo>
                    <a:pt x="1461" y="941"/>
                  </a:lnTo>
                  <a:lnTo>
                    <a:pt x="1469" y="982"/>
                  </a:lnTo>
                  <a:lnTo>
                    <a:pt x="1480" y="1022"/>
                  </a:lnTo>
                  <a:lnTo>
                    <a:pt x="1497" y="1059"/>
                  </a:lnTo>
                  <a:lnTo>
                    <a:pt x="1516" y="1093"/>
                  </a:lnTo>
                  <a:lnTo>
                    <a:pt x="1540" y="1122"/>
                  </a:lnTo>
                  <a:lnTo>
                    <a:pt x="1567" y="1147"/>
                  </a:lnTo>
                  <a:lnTo>
                    <a:pt x="1596" y="1168"/>
                  </a:lnTo>
                  <a:lnTo>
                    <a:pt x="1627" y="1182"/>
                  </a:lnTo>
                  <a:lnTo>
                    <a:pt x="1661" y="1192"/>
                  </a:lnTo>
                  <a:lnTo>
                    <a:pt x="1697" y="1195"/>
                  </a:lnTo>
                  <a:lnTo>
                    <a:pt x="1731" y="1192"/>
                  </a:lnTo>
                  <a:lnTo>
                    <a:pt x="1765" y="1182"/>
                  </a:lnTo>
                  <a:lnTo>
                    <a:pt x="1796" y="1168"/>
                  </a:lnTo>
                  <a:lnTo>
                    <a:pt x="1825" y="1147"/>
                  </a:lnTo>
                  <a:lnTo>
                    <a:pt x="1852" y="1122"/>
                  </a:lnTo>
                  <a:lnTo>
                    <a:pt x="1876" y="1093"/>
                  </a:lnTo>
                  <a:lnTo>
                    <a:pt x="1896" y="1059"/>
                  </a:lnTo>
                  <a:lnTo>
                    <a:pt x="1912" y="1022"/>
                  </a:lnTo>
                  <a:lnTo>
                    <a:pt x="1923" y="982"/>
                  </a:lnTo>
                  <a:lnTo>
                    <a:pt x="1932" y="941"/>
                  </a:lnTo>
                  <a:lnTo>
                    <a:pt x="1934" y="897"/>
                  </a:lnTo>
                  <a:lnTo>
                    <a:pt x="1934" y="881"/>
                  </a:lnTo>
                  <a:lnTo>
                    <a:pt x="1932" y="861"/>
                  </a:lnTo>
                  <a:lnTo>
                    <a:pt x="1930" y="837"/>
                  </a:lnTo>
                  <a:lnTo>
                    <a:pt x="1927" y="811"/>
                  </a:lnTo>
                  <a:lnTo>
                    <a:pt x="1922" y="781"/>
                  </a:lnTo>
                  <a:lnTo>
                    <a:pt x="1917" y="750"/>
                  </a:lnTo>
                  <a:lnTo>
                    <a:pt x="1911" y="717"/>
                  </a:lnTo>
                  <a:lnTo>
                    <a:pt x="1904" y="681"/>
                  </a:lnTo>
                  <a:lnTo>
                    <a:pt x="1894" y="646"/>
                  </a:lnTo>
                  <a:lnTo>
                    <a:pt x="1885" y="610"/>
                  </a:lnTo>
                  <a:lnTo>
                    <a:pt x="1875" y="576"/>
                  </a:lnTo>
                  <a:lnTo>
                    <a:pt x="1862" y="542"/>
                  </a:lnTo>
                  <a:lnTo>
                    <a:pt x="1849" y="508"/>
                  </a:lnTo>
                  <a:lnTo>
                    <a:pt x="1834" y="478"/>
                  </a:lnTo>
                  <a:lnTo>
                    <a:pt x="1819" y="449"/>
                  </a:lnTo>
                  <a:lnTo>
                    <a:pt x="1802" y="424"/>
                  </a:lnTo>
                  <a:lnTo>
                    <a:pt x="1784" y="401"/>
                  </a:lnTo>
                  <a:lnTo>
                    <a:pt x="1764" y="383"/>
                  </a:lnTo>
                  <a:lnTo>
                    <a:pt x="1742" y="370"/>
                  </a:lnTo>
                  <a:lnTo>
                    <a:pt x="1720" y="361"/>
                  </a:lnTo>
                  <a:lnTo>
                    <a:pt x="1697" y="358"/>
                  </a:lnTo>
                  <a:close/>
                  <a:moveTo>
                    <a:pt x="1693" y="0"/>
                  </a:moveTo>
                  <a:lnTo>
                    <a:pt x="1790" y="2"/>
                  </a:lnTo>
                  <a:lnTo>
                    <a:pt x="1883" y="8"/>
                  </a:lnTo>
                  <a:lnTo>
                    <a:pt x="1973" y="20"/>
                  </a:lnTo>
                  <a:lnTo>
                    <a:pt x="2060" y="35"/>
                  </a:lnTo>
                  <a:lnTo>
                    <a:pt x="2144" y="54"/>
                  </a:lnTo>
                  <a:lnTo>
                    <a:pt x="2224" y="78"/>
                  </a:lnTo>
                  <a:lnTo>
                    <a:pt x="2302" y="105"/>
                  </a:lnTo>
                  <a:lnTo>
                    <a:pt x="2375" y="136"/>
                  </a:lnTo>
                  <a:lnTo>
                    <a:pt x="2446" y="172"/>
                  </a:lnTo>
                  <a:lnTo>
                    <a:pt x="2512" y="210"/>
                  </a:lnTo>
                  <a:lnTo>
                    <a:pt x="2574" y="252"/>
                  </a:lnTo>
                  <a:lnTo>
                    <a:pt x="2632" y="298"/>
                  </a:lnTo>
                  <a:lnTo>
                    <a:pt x="2687" y="347"/>
                  </a:lnTo>
                  <a:lnTo>
                    <a:pt x="2737" y="400"/>
                  </a:lnTo>
                  <a:lnTo>
                    <a:pt x="2783" y="455"/>
                  </a:lnTo>
                  <a:lnTo>
                    <a:pt x="2824" y="513"/>
                  </a:lnTo>
                  <a:lnTo>
                    <a:pt x="2860" y="575"/>
                  </a:lnTo>
                  <a:lnTo>
                    <a:pt x="2892" y="639"/>
                  </a:lnTo>
                  <a:lnTo>
                    <a:pt x="2919" y="707"/>
                  </a:lnTo>
                  <a:lnTo>
                    <a:pt x="2941" y="777"/>
                  </a:lnTo>
                  <a:lnTo>
                    <a:pt x="2959" y="849"/>
                  </a:lnTo>
                  <a:lnTo>
                    <a:pt x="2970" y="924"/>
                  </a:lnTo>
                  <a:lnTo>
                    <a:pt x="2977" y="1001"/>
                  </a:lnTo>
                  <a:lnTo>
                    <a:pt x="3026" y="1010"/>
                  </a:lnTo>
                  <a:lnTo>
                    <a:pt x="3073" y="1024"/>
                  </a:lnTo>
                  <a:lnTo>
                    <a:pt x="3117" y="1044"/>
                  </a:lnTo>
                  <a:lnTo>
                    <a:pt x="3160" y="1067"/>
                  </a:lnTo>
                  <a:lnTo>
                    <a:pt x="3198" y="1094"/>
                  </a:lnTo>
                  <a:lnTo>
                    <a:pt x="3234" y="1125"/>
                  </a:lnTo>
                  <a:lnTo>
                    <a:pt x="3266" y="1160"/>
                  </a:lnTo>
                  <a:lnTo>
                    <a:pt x="3294" y="1198"/>
                  </a:lnTo>
                  <a:lnTo>
                    <a:pt x="3317" y="1240"/>
                  </a:lnTo>
                  <a:lnTo>
                    <a:pt x="3336" y="1282"/>
                  </a:lnTo>
                  <a:lnTo>
                    <a:pt x="3350" y="1328"/>
                  </a:lnTo>
                  <a:lnTo>
                    <a:pt x="3359" y="1376"/>
                  </a:lnTo>
                  <a:lnTo>
                    <a:pt x="3361" y="1425"/>
                  </a:lnTo>
                  <a:lnTo>
                    <a:pt x="3359" y="1476"/>
                  </a:lnTo>
                  <a:lnTo>
                    <a:pt x="3351" y="1525"/>
                  </a:lnTo>
                  <a:lnTo>
                    <a:pt x="3338" y="1571"/>
                  </a:lnTo>
                  <a:lnTo>
                    <a:pt x="3321" y="1615"/>
                  </a:lnTo>
                  <a:lnTo>
                    <a:pt x="3299" y="1656"/>
                  </a:lnTo>
                  <a:lnTo>
                    <a:pt x="3273" y="1694"/>
                  </a:lnTo>
                  <a:lnTo>
                    <a:pt x="3243" y="1728"/>
                  </a:lnTo>
                  <a:lnTo>
                    <a:pt x="3210" y="1759"/>
                  </a:lnTo>
                  <a:lnTo>
                    <a:pt x="3173" y="1787"/>
                  </a:lnTo>
                  <a:lnTo>
                    <a:pt x="3133" y="1808"/>
                  </a:lnTo>
                  <a:lnTo>
                    <a:pt x="3090" y="1827"/>
                  </a:lnTo>
                  <a:lnTo>
                    <a:pt x="3045" y="1841"/>
                  </a:lnTo>
                  <a:lnTo>
                    <a:pt x="2997" y="1850"/>
                  </a:lnTo>
                  <a:lnTo>
                    <a:pt x="2947" y="1853"/>
                  </a:lnTo>
                  <a:lnTo>
                    <a:pt x="2938" y="1853"/>
                  </a:lnTo>
                  <a:lnTo>
                    <a:pt x="2881" y="1850"/>
                  </a:lnTo>
                  <a:lnTo>
                    <a:pt x="2825" y="1842"/>
                  </a:lnTo>
                  <a:lnTo>
                    <a:pt x="2771" y="1828"/>
                  </a:lnTo>
                  <a:lnTo>
                    <a:pt x="2721" y="1810"/>
                  </a:lnTo>
                  <a:lnTo>
                    <a:pt x="2675" y="1790"/>
                  </a:lnTo>
                  <a:lnTo>
                    <a:pt x="2631" y="1764"/>
                  </a:lnTo>
                  <a:lnTo>
                    <a:pt x="2592" y="1734"/>
                  </a:lnTo>
                  <a:lnTo>
                    <a:pt x="2558" y="1703"/>
                  </a:lnTo>
                  <a:lnTo>
                    <a:pt x="2529" y="1668"/>
                  </a:lnTo>
                  <a:lnTo>
                    <a:pt x="2499" y="1703"/>
                  </a:lnTo>
                  <a:lnTo>
                    <a:pt x="2464" y="1735"/>
                  </a:lnTo>
                  <a:lnTo>
                    <a:pt x="2424" y="1765"/>
                  </a:lnTo>
                  <a:lnTo>
                    <a:pt x="2381" y="1791"/>
                  </a:lnTo>
                  <a:lnTo>
                    <a:pt x="2333" y="1813"/>
                  </a:lnTo>
                  <a:lnTo>
                    <a:pt x="2282" y="1829"/>
                  </a:lnTo>
                  <a:lnTo>
                    <a:pt x="2228" y="1843"/>
                  </a:lnTo>
                  <a:lnTo>
                    <a:pt x="2171" y="1850"/>
                  </a:lnTo>
                  <a:lnTo>
                    <a:pt x="2112" y="1853"/>
                  </a:lnTo>
                  <a:lnTo>
                    <a:pt x="2053" y="1850"/>
                  </a:lnTo>
                  <a:lnTo>
                    <a:pt x="1997" y="1843"/>
                  </a:lnTo>
                  <a:lnTo>
                    <a:pt x="1943" y="1829"/>
                  </a:lnTo>
                  <a:lnTo>
                    <a:pt x="1891" y="1813"/>
                  </a:lnTo>
                  <a:lnTo>
                    <a:pt x="1844" y="1791"/>
                  </a:lnTo>
                  <a:lnTo>
                    <a:pt x="1800" y="1765"/>
                  </a:lnTo>
                  <a:lnTo>
                    <a:pt x="1761" y="1735"/>
                  </a:lnTo>
                  <a:lnTo>
                    <a:pt x="1726" y="1703"/>
                  </a:lnTo>
                  <a:lnTo>
                    <a:pt x="1697" y="1668"/>
                  </a:lnTo>
                  <a:lnTo>
                    <a:pt x="1666" y="1703"/>
                  </a:lnTo>
                  <a:lnTo>
                    <a:pt x="1631" y="1735"/>
                  </a:lnTo>
                  <a:lnTo>
                    <a:pt x="1592" y="1765"/>
                  </a:lnTo>
                  <a:lnTo>
                    <a:pt x="1548" y="1791"/>
                  </a:lnTo>
                  <a:lnTo>
                    <a:pt x="1500" y="1813"/>
                  </a:lnTo>
                  <a:lnTo>
                    <a:pt x="1449" y="1829"/>
                  </a:lnTo>
                  <a:lnTo>
                    <a:pt x="1395" y="1843"/>
                  </a:lnTo>
                  <a:lnTo>
                    <a:pt x="1338" y="1850"/>
                  </a:lnTo>
                  <a:lnTo>
                    <a:pt x="1280" y="1853"/>
                  </a:lnTo>
                  <a:lnTo>
                    <a:pt x="1221" y="1850"/>
                  </a:lnTo>
                  <a:lnTo>
                    <a:pt x="1164" y="1843"/>
                  </a:lnTo>
                  <a:lnTo>
                    <a:pt x="1110" y="1829"/>
                  </a:lnTo>
                  <a:lnTo>
                    <a:pt x="1059" y="1813"/>
                  </a:lnTo>
                  <a:lnTo>
                    <a:pt x="1011" y="1791"/>
                  </a:lnTo>
                  <a:lnTo>
                    <a:pt x="968" y="1765"/>
                  </a:lnTo>
                  <a:lnTo>
                    <a:pt x="928" y="1735"/>
                  </a:lnTo>
                  <a:lnTo>
                    <a:pt x="893" y="1703"/>
                  </a:lnTo>
                  <a:lnTo>
                    <a:pt x="863" y="1668"/>
                  </a:lnTo>
                  <a:lnTo>
                    <a:pt x="833" y="1703"/>
                  </a:lnTo>
                  <a:lnTo>
                    <a:pt x="799" y="1735"/>
                  </a:lnTo>
                  <a:lnTo>
                    <a:pt x="759" y="1765"/>
                  </a:lnTo>
                  <a:lnTo>
                    <a:pt x="715" y="1791"/>
                  </a:lnTo>
                  <a:lnTo>
                    <a:pt x="667" y="1813"/>
                  </a:lnTo>
                  <a:lnTo>
                    <a:pt x="617" y="1829"/>
                  </a:lnTo>
                  <a:lnTo>
                    <a:pt x="563" y="1843"/>
                  </a:lnTo>
                  <a:lnTo>
                    <a:pt x="506" y="1850"/>
                  </a:lnTo>
                  <a:lnTo>
                    <a:pt x="447" y="1853"/>
                  </a:lnTo>
                  <a:lnTo>
                    <a:pt x="443" y="1853"/>
                  </a:lnTo>
                  <a:lnTo>
                    <a:pt x="391" y="1850"/>
                  </a:lnTo>
                  <a:lnTo>
                    <a:pt x="341" y="1842"/>
                  </a:lnTo>
                  <a:lnTo>
                    <a:pt x="293" y="1828"/>
                  </a:lnTo>
                  <a:lnTo>
                    <a:pt x="248" y="1809"/>
                  </a:lnTo>
                  <a:lnTo>
                    <a:pt x="205" y="1787"/>
                  </a:lnTo>
                  <a:lnTo>
                    <a:pt x="166" y="1759"/>
                  </a:lnTo>
                  <a:lnTo>
                    <a:pt x="130" y="1728"/>
                  </a:lnTo>
                  <a:lnTo>
                    <a:pt x="97" y="1693"/>
                  </a:lnTo>
                  <a:lnTo>
                    <a:pt x="69" y="1654"/>
                  </a:lnTo>
                  <a:lnTo>
                    <a:pt x="45" y="1614"/>
                  </a:lnTo>
                  <a:lnTo>
                    <a:pt x="26" y="1570"/>
                  </a:lnTo>
                  <a:lnTo>
                    <a:pt x="11" y="1523"/>
                  </a:lnTo>
                  <a:lnTo>
                    <a:pt x="3" y="1475"/>
                  </a:lnTo>
                  <a:lnTo>
                    <a:pt x="0" y="1425"/>
                  </a:lnTo>
                  <a:lnTo>
                    <a:pt x="0" y="1425"/>
                  </a:lnTo>
                  <a:lnTo>
                    <a:pt x="3" y="1376"/>
                  </a:lnTo>
                  <a:lnTo>
                    <a:pt x="11" y="1328"/>
                  </a:lnTo>
                  <a:lnTo>
                    <a:pt x="25" y="1282"/>
                  </a:lnTo>
                  <a:lnTo>
                    <a:pt x="45" y="1240"/>
                  </a:lnTo>
                  <a:lnTo>
                    <a:pt x="67" y="1198"/>
                  </a:lnTo>
                  <a:lnTo>
                    <a:pt x="95" y="1160"/>
                  </a:lnTo>
                  <a:lnTo>
                    <a:pt x="127" y="1125"/>
                  </a:lnTo>
                  <a:lnTo>
                    <a:pt x="163" y="1094"/>
                  </a:lnTo>
                  <a:lnTo>
                    <a:pt x="202" y="1067"/>
                  </a:lnTo>
                  <a:lnTo>
                    <a:pt x="244" y="1044"/>
                  </a:lnTo>
                  <a:lnTo>
                    <a:pt x="288" y="1024"/>
                  </a:lnTo>
                  <a:lnTo>
                    <a:pt x="335" y="1010"/>
                  </a:lnTo>
                  <a:lnTo>
                    <a:pt x="384" y="1001"/>
                  </a:lnTo>
                  <a:lnTo>
                    <a:pt x="391" y="924"/>
                  </a:lnTo>
                  <a:lnTo>
                    <a:pt x="403" y="849"/>
                  </a:lnTo>
                  <a:lnTo>
                    <a:pt x="421" y="776"/>
                  </a:lnTo>
                  <a:lnTo>
                    <a:pt x="443" y="706"/>
                  </a:lnTo>
                  <a:lnTo>
                    <a:pt x="471" y="639"/>
                  </a:lnTo>
                  <a:lnTo>
                    <a:pt x="504" y="575"/>
                  </a:lnTo>
                  <a:lnTo>
                    <a:pt x="541" y="513"/>
                  </a:lnTo>
                  <a:lnTo>
                    <a:pt x="582" y="455"/>
                  </a:lnTo>
                  <a:lnTo>
                    <a:pt x="629" y="400"/>
                  </a:lnTo>
                  <a:lnTo>
                    <a:pt x="681" y="347"/>
                  </a:lnTo>
                  <a:lnTo>
                    <a:pt x="736" y="298"/>
                  </a:lnTo>
                  <a:lnTo>
                    <a:pt x="795" y="252"/>
                  </a:lnTo>
                  <a:lnTo>
                    <a:pt x="859" y="210"/>
                  </a:lnTo>
                  <a:lnTo>
                    <a:pt x="927" y="172"/>
                  </a:lnTo>
                  <a:lnTo>
                    <a:pt x="998" y="136"/>
                  </a:lnTo>
                  <a:lnTo>
                    <a:pt x="1074" y="105"/>
                  </a:lnTo>
                  <a:lnTo>
                    <a:pt x="1152" y="78"/>
                  </a:lnTo>
                  <a:lnTo>
                    <a:pt x="1234" y="54"/>
                  </a:lnTo>
                  <a:lnTo>
                    <a:pt x="1320" y="35"/>
                  </a:lnTo>
                  <a:lnTo>
                    <a:pt x="1409" y="20"/>
                  </a:lnTo>
                  <a:lnTo>
                    <a:pt x="1501" y="8"/>
                  </a:lnTo>
                  <a:lnTo>
                    <a:pt x="1596" y="2"/>
                  </a:lnTo>
                  <a:lnTo>
                    <a:pt x="1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8" name="Group 1107"/>
          <p:cNvGrpSpPr/>
          <p:nvPr/>
        </p:nvGrpSpPr>
        <p:grpSpPr>
          <a:xfrm>
            <a:off x="3485939" y="2798763"/>
            <a:ext cx="533400" cy="328612"/>
            <a:chOff x="3517900" y="2798763"/>
            <a:chExt cx="533400" cy="328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9" name="Freeform 444"/>
            <p:cNvSpPr>
              <a:spLocks/>
            </p:cNvSpPr>
            <p:nvPr/>
          </p:nvSpPr>
          <p:spPr bwMode="auto">
            <a:xfrm>
              <a:off x="3670300" y="2881313"/>
              <a:ext cx="71438" cy="71437"/>
            </a:xfrm>
            <a:custGeom>
              <a:avLst/>
              <a:gdLst>
                <a:gd name="T0" fmla="*/ 207 w 451"/>
                <a:gd name="T1" fmla="*/ 0 h 459"/>
                <a:gd name="T2" fmla="*/ 222 w 451"/>
                <a:gd name="T3" fmla="*/ 4 h 459"/>
                <a:gd name="T4" fmla="*/ 236 w 451"/>
                <a:gd name="T5" fmla="*/ 12 h 459"/>
                <a:gd name="T6" fmla="*/ 428 w 451"/>
                <a:gd name="T7" fmla="*/ 156 h 459"/>
                <a:gd name="T8" fmla="*/ 439 w 451"/>
                <a:gd name="T9" fmla="*/ 166 h 459"/>
                <a:gd name="T10" fmla="*/ 446 w 451"/>
                <a:gd name="T11" fmla="*/ 180 h 459"/>
                <a:gd name="T12" fmla="*/ 451 w 451"/>
                <a:gd name="T13" fmla="*/ 195 h 459"/>
                <a:gd name="T14" fmla="*/ 451 w 451"/>
                <a:gd name="T15" fmla="*/ 211 h 459"/>
                <a:gd name="T16" fmla="*/ 448 w 451"/>
                <a:gd name="T17" fmla="*/ 226 h 459"/>
                <a:gd name="T18" fmla="*/ 439 w 451"/>
                <a:gd name="T19" fmla="*/ 240 h 459"/>
                <a:gd name="T20" fmla="*/ 298 w 451"/>
                <a:gd name="T21" fmla="*/ 434 h 459"/>
                <a:gd name="T22" fmla="*/ 288 w 451"/>
                <a:gd name="T23" fmla="*/ 445 h 459"/>
                <a:gd name="T24" fmla="*/ 274 w 451"/>
                <a:gd name="T25" fmla="*/ 454 h 459"/>
                <a:gd name="T26" fmla="*/ 259 w 451"/>
                <a:gd name="T27" fmla="*/ 458 h 459"/>
                <a:gd name="T28" fmla="*/ 251 w 451"/>
                <a:gd name="T29" fmla="*/ 459 h 459"/>
                <a:gd name="T30" fmla="*/ 238 w 451"/>
                <a:gd name="T31" fmla="*/ 457 h 459"/>
                <a:gd name="T32" fmla="*/ 226 w 451"/>
                <a:gd name="T33" fmla="*/ 454 h 459"/>
                <a:gd name="T34" fmla="*/ 215 w 451"/>
                <a:gd name="T35" fmla="*/ 447 h 459"/>
                <a:gd name="T36" fmla="*/ 24 w 451"/>
                <a:gd name="T37" fmla="*/ 303 h 459"/>
                <a:gd name="T38" fmla="*/ 12 w 451"/>
                <a:gd name="T39" fmla="*/ 292 h 459"/>
                <a:gd name="T40" fmla="*/ 5 w 451"/>
                <a:gd name="T41" fmla="*/ 279 h 459"/>
                <a:gd name="T42" fmla="*/ 1 w 451"/>
                <a:gd name="T43" fmla="*/ 263 h 459"/>
                <a:gd name="T44" fmla="*/ 0 w 451"/>
                <a:gd name="T45" fmla="*/ 248 h 459"/>
                <a:gd name="T46" fmla="*/ 4 w 451"/>
                <a:gd name="T47" fmla="*/ 233 h 459"/>
                <a:gd name="T48" fmla="*/ 11 w 451"/>
                <a:gd name="T49" fmla="*/ 219 h 459"/>
                <a:gd name="T50" fmla="*/ 153 w 451"/>
                <a:gd name="T51" fmla="*/ 24 h 459"/>
                <a:gd name="T52" fmla="*/ 164 w 451"/>
                <a:gd name="T53" fmla="*/ 13 h 459"/>
                <a:gd name="T54" fmla="*/ 177 w 451"/>
                <a:gd name="T55" fmla="*/ 5 h 459"/>
                <a:gd name="T56" fmla="*/ 192 w 451"/>
                <a:gd name="T57" fmla="*/ 1 h 459"/>
                <a:gd name="T58" fmla="*/ 207 w 45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1" h="459">
                  <a:moveTo>
                    <a:pt x="207" y="0"/>
                  </a:moveTo>
                  <a:lnTo>
                    <a:pt x="222" y="4"/>
                  </a:lnTo>
                  <a:lnTo>
                    <a:pt x="236" y="12"/>
                  </a:lnTo>
                  <a:lnTo>
                    <a:pt x="428" y="156"/>
                  </a:lnTo>
                  <a:lnTo>
                    <a:pt x="439" y="166"/>
                  </a:lnTo>
                  <a:lnTo>
                    <a:pt x="446" y="180"/>
                  </a:lnTo>
                  <a:lnTo>
                    <a:pt x="451" y="195"/>
                  </a:lnTo>
                  <a:lnTo>
                    <a:pt x="451" y="211"/>
                  </a:lnTo>
                  <a:lnTo>
                    <a:pt x="448" y="226"/>
                  </a:lnTo>
                  <a:lnTo>
                    <a:pt x="439" y="240"/>
                  </a:lnTo>
                  <a:lnTo>
                    <a:pt x="298" y="434"/>
                  </a:lnTo>
                  <a:lnTo>
                    <a:pt x="288" y="445"/>
                  </a:lnTo>
                  <a:lnTo>
                    <a:pt x="274" y="454"/>
                  </a:lnTo>
                  <a:lnTo>
                    <a:pt x="259" y="458"/>
                  </a:lnTo>
                  <a:lnTo>
                    <a:pt x="251" y="459"/>
                  </a:lnTo>
                  <a:lnTo>
                    <a:pt x="238" y="457"/>
                  </a:lnTo>
                  <a:lnTo>
                    <a:pt x="226" y="454"/>
                  </a:lnTo>
                  <a:lnTo>
                    <a:pt x="215" y="447"/>
                  </a:lnTo>
                  <a:lnTo>
                    <a:pt x="24" y="303"/>
                  </a:lnTo>
                  <a:lnTo>
                    <a:pt x="12" y="292"/>
                  </a:lnTo>
                  <a:lnTo>
                    <a:pt x="5" y="279"/>
                  </a:lnTo>
                  <a:lnTo>
                    <a:pt x="1" y="263"/>
                  </a:lnTo>
                  <a:lnTo>
                    <a:pt x="0" y="248"/>
                  </a:lnTo>
                  <a:lnTo>
                    <a:pt x="4" y="233"/>
                  </a:lnTo>
                  <a:lnTo>
                    <a:pt x="11" y="219"/>
                  </a:lnTo>
                  <a:lnTo>
                    <a:pt x="153" y="24"/>
                  </a:lnTo>
                  <a:lnTo>
                    <a:pt x="164" y="13"/>
                  </a:lnTo>
                  <a:lnTo>
                    <a:pt x="177" y="5"/>
                  </a:lnTo>
                  <a:lnTo>
                    <a:pt x="192" y="1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445"/>
            <p:cNvSpPr>
              <a:spLocks/>
            </p:cNvSpPr>
            <p:nvPr/>
          </p:nvSpPr>
          <p:spPr bwMode="auto">
            <a:xfrm>
              <a:off x="3937000" y="2901950"/>
              <a:ext cx="63500" cy="65087"/>
            </a:xfrm>
            <a:custGeom>
              <a:avLst/>
              <a:gdLst>
                <a:gd name="T0" fmla="*/ 101 w 398"/>
                <a:gd name="T1" fmla="*/ 0 h 404"/>
                <a:gd name="T2" fmla="*/ 117 w 398"/>
                <a:gd name="T3" fmla="*/ 1 h 404"/>
                <a:gd name="T4" fmla="*/ 350 w 398"/>
                <a:gd name="T5" fmla="*/ 48 h 404"/>
                <a:gd name="T6" fmla="*/ 366 w 398"/>
                <a:gd name="T7" fmla="*/ 53 h 404"/>
                <a:gd name="T8" fmla="*/ 378 w 398"/>
                <a:gd name="T9" fmla="*/ 62 h 404"/>
                <a:gd name="T10" fmla="*/ 388 w 398"/>
                <a:gd name="T11" fmla="*/ 73 h 404"/>
                <a:gd name="T12" fmla="*/ 395 w 398"/>
                <a:gd name="T13" fmla="*/ 88 h 404"/>
                <a:gd name="T14" fmla="*/ 398 w 398"/>
                <a:gd name="T15" fmla="*/ 103 h 404"/>
                <a:gd name="T16" fmla="*/ 397 w 398"/>
                <a:gd name="T17" fmla="*/ 119 h 404"/>
                <a:gd name="T18" fmla="*/ 350 w 398"/>
                <a:gd name="T19" fmla="*/ 356 h 404"/>
                <a:gd name="T20" fmla="*/ 345 w 398"/>
                <a:gd name="T21" fmla="*/ 372 h 404"/>
                <a:gd name="T22" fmla="*/ 336 w 398"/>
                <a:gd name="T23" fmla="*/ 385 h 404"/>
                <a:gd name="T24" fmla="*/ 323 w 398"/>
                <a:gd name="T25" fmla="*/ 396 h 404"/>
                <a:gd name="T26" fmla="*/ 309 w 398"/>
                <a:gd name="T27" fmla="*/ 402 h 404"/>
                <a:gd name="T28" fmla="*/ 292 w 398"/>
                <a:gd name="T29" fmla="*/ 404 h 404"/>
                <a:gd name="T30" fmla="*/ 287 w 398"/>
                <a:gd name="T31" fmla="*/ 404 h 404"/>
                <a:gd name="T32" fmla="*/ 281 w 398"/>
                <a:gd name="T33" fmla="*/ 403 h 404"/>
                <a:gd name="T34" fmla="*/ 47 w 398"/>
                <a:gd name="T35" fmla="*/ 356 h 404"/>
                <a:gd name="T36" fmla="*/ 32 w 398"/>
                <a:gd name="T37" fmla="*/ 350 h 404"/>
                <a:gd name="T38" fmla="*/ 19 w 398"/>
                <a:gd name="T39" fmla="*/ 342 h 404"/>
                <a:gd name="T40" fmla="*/ 9 w 398"/>
                <a:gd name="T41" fmla="*/ 330 h 404"/>
                <a:gd name="T42" fmla="*/ 3 w 398"/>
                <a:gd name="T43" fmla="*/ 317 h 404"/>
                <a:gd name="T44" fmla="*/ 0 w 398"/>
                <a:gd name="T45" fmla="*/ 301 h 404"/>
                <a:gd name="T46" fmla="*/ 1 w 398"/>
                <a:gd name="T47" fmla="*/ 285 h 404"/>
                <a:gd name="T48" fmla="*/ 47 w 398"/>
                <a:gd name="T49" fmla="*/ 48 h 404"/>
                <a:gd name="T50" fmla="*/ 53 w 398"/>
                <a:gd name="T51" fmla="*/ 33 h 404"/>
                <a:gd name="T52" fmla="*/ 61 w 398"/>
                <a:gd name="T53" fmla="*/ 20 h 404"/>
                <a:gd name="T54" fmla="*/ 72 w 398"/>
                <a:gd name="T55" fmla="*/ 9 h 404"/>
                <a:gd name="T56" fmla="*/ 87 w 398"/>
                <a:gd name="T57" fmla="*/ 3 h 404"/>
                <a:gd name="T58" fmla="*/ 101 w 398"/>
                <a:gd name="T5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8" h="404">
                  <a:moveTo>
                    <a:pt x="101" y="0"/>
                  </a:moveTo>
                  <a:lnTo>
                    <a:pt x="117" y="1"/>
                  </a:lnTo>
                  <a:lnTo>
                    <a:pt x="350" y="48"/>
                  </a:lnTo>
                  <a:lnTo>
                    <a:pt x="366" y="53"/>
                  </a:lnTo>
                  <a:lnTo>
                    <a:pt x="378" y="62"/>
                  </a:lnTo>
                  <a:lnTo>
                    <a:pt x="388" y="73"/>
                  </a:lnTo>
                  <a:lnTo>
                    <a:pt x="395" y="88"/>
                  </a:lnTo>
                  <a:lnTo>
                    <a:pt x="398" y="103"/>
                  </a:lnTo>
                  <a:lnTo>
                    <a:pt x="397" y="119"/>
                  </a:lnTo>
                  <a:lnTo>
                    <a:pt x="350" y="356"/>
                  </a:lnTo>
                  <a:lnTo>
                    <a:pt x="345" y="372"/>
                  </a:lnTo>
                  <a:lnTo>
                    <a:pt x="336" y="385"/>
                  </a:lnTo>
                  <a:lnTo>
                    <a:pt x="323" y="396"/>
                  </a:lnTo>
                  <a:lnTo>
                    <a:pt x="309" y="402"/>
                  </a:lnTo>
                  <a:lnTo>
                    <a:pt x="292" y="404"/>
                  </a:lnTo>
                  <a:lnTo>
                    <a:pt x="287" y="404"/>
                  </a:lnTo>
                  <a:lnTo>
                    <a:pt x="281" y="403"/>
                  </a:lnTo>
                  <a:lnTo>
                    <a:pt x="47" y="356"/>
                  </a:lnTo>
                  <a:lnTo>
                    <a:pt x="32" y="350"/>
                  </a:lnTo>
                  <a:lnTo>
                    <a:pt x="19" y="342"/>
                  </a:lnTo>
                  <a:lnTo>
                    <a:pt x="9" y="330"/>
                  </a:lnTo>
                  <a:lnTo>
                    <a:pt x="3" y="317"/>
                  </a:lnTo>
                  <a:lnTo>
                    <a:pt x="0" y="301"/>
                  </a:lnTo>
                  <a:lnTo>
                    <a:pt x="1" y="285"/>
                  </a:lnTo>
                  <a:lnTo>
                    <a:pt x="47" y="48"/>
                  </a:lnTo>
                  <a:lnTo>
                    <a:pt x="53" y="33"/>
                  </a:lnTo>
                  <a:lnTo>
                    <a:pt x="61" y="20"/>
                  </a:lnTo>
                  <a:lnTo>
                    <a:pt x="72" y="9"/>
                  </a:lnTo>
                  <a:lnTo>
                    <a:pt x="87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46"/>
            <p:cNvSpPr>
              <a:spLocks/>
            </p:cNvSpPr>
            <p:nvPr/>
          </p:nvSpPr>
          <p:spPr bwMode="auto">
            <a:xfrm>
              <a:off x="3827463" y="2921000"/>
              <a:ext cx="65088" cy="65087"/>
            </a:xfrm>
            <a:custGeom>
              <a:avLst/>
              <a:gdLst>
                <a:gd name="T0" fmla="*/ 288 w 413"/>
                <a:gd name="T1" fmla="*/ 0 h 420"/>
                <a:gd name="T2" fmla="*/ 303 w 413"/>
                <a:gd name="T3" fmla="*/ 3 h 420"/>
                <a:gd name="T4" fmla="*/ 317 w 413"/>
                <a:gd name="T5" fmla="*/ 8 h 420"/>
                <a:gd name="T6" fmla="*/ 330 w 413"/>
                <a:gd name="T7" fmla="*/ 17 h 420"/>
                <a:gd name="T8" fmla="*/ 339 w 413"/>
                <a:gd name="T9" fmla="*/ 29 h 420"/>
                <a:gd name="T10" fmla="*/ 345 w 413"/>
                <a:gd name="T11" fmla="*/ 45 h 420"/>
                <a:gd name="T12" fmla="*/ 411 w 413"/>
                <a:gd name="T13" fmla="*/ 277 h 420"/>
                <a:gd name="T14" fmla="*/ 413 w 413"/>
                <a:gd name="T15" fmla="*/ 293 h 420"/>
                <a:gd name="T16" fmla="*/ 411 w 413"/>
                <a:gd name="T17" fmla="*/ 309 h 420"/>
                <a:gd name="T18" fmla="*/ 405 w 413"/>
                <a:gd name="T19" fmla="*/ 323 h 420"/>
                <a:gd name="T20" fmla="*/ 396 w 413"/>
                <a:gd name="T21" fmla="*/ 335 h 420"/>
                <a:gd name="T22" fmla="*/ 384 w 413"/>
                <a:gd name="T23" fmla="*/ 345 h 420"/>
                <a:gd name="T24" fmla="*/ 369 w 413"/>
                <a:gd name="T25" fmla="*/ 351 h 420"/>
                <a:gd name="T26" fmla="*/ 140 w 413"/>
                <a:gd name="T27" fmla="*/ 417 h 420"/>
                <a:gd name="T28" fmla="*/ 132 w 413"/>
                <a:gd name="T29" fmla="*/ 418 h 420"/>
                <a:gd name="T30" fmla="*/ 124 w 413"/>
                <a:gd name="T31" fmla="*/ 420 h 420"/>
                <a:gd name="T32" fmla="*/ 109 w 413"/>
                <a:gd name="T33" fmla="*/ 417 h 420"/>
                <a:gd name="T34" fmla="*/ 95 w 413"/>
                <a:gd name="T35" fmla="*/ 412 h 420"/>
                <a:gd name="T36" fmla="*/ 83 w 413"/>
                <a:gd name="T37" fmla="*/ 403 h 420"/>
                <a:gd name="T38" fmla="*/ 73 w 413"/>
                <a:gd name="T39" fmla="*/ 390 h 420"/>
                <a:gd name="T40" fmla="*/ 67 w 413"/>
                <a:gd name="T41" fmla="*/ 375 h 420"/>
                <a:gd name="T42" fmla="*/ 2 w 413"/>
                <a:gd name="T43" fmla="*/ 143 h 420"/>
                <a:gd name="T44" fmla="*/ 0 w 413"/>
                <a:gd name="T45" fmla="*/ 127 h 420"/>
                <a:gd name="T46" fmla="*/ 2 w 413"/>
                <a:gd name="T47" fmla="*/ 111 h 420"/>
                <a:gd name="T48" fmla="*/ 8 w 413"/>
                <a:gd name="T49" fmla="*/ 97 h 420"/>
                <a:gd name="T50" fmla="*/ 17 w 413"/>
                <a:gd name="T51" fmla="*/ 85 h 420"/>
                <a:gd name="T52" fmla="*/ 28 w 413"/>
                <a:gd name="T53" fmla="*/ 74 h 420"/>
                <a:gd name="T54" fmla="*/ 43 w 413"/>
                <a:gd name="T55" fmla="*/ 68 h 420"/>
                <a:gd name="T56" fmla="*/ 273 w 413"/>
                <a:gd name="T57" fmla="*/ 3 h 420"/>
                <a:gd name="T58" fmla="*/ 288 w 413"/>
                <a:gd name="T5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3" h="420">
                  <a:moveTo>
                    <a:pt x="288" y="0"/>
                  </a:moveTo>
                  <a:lnTo>
                    <a:pt x="303" y="3"/>
                  </a:lnTo>
                  <a:lnTo>
                    <a:pt x="317" y="8"/>
                  </a:lnTo>
                  <a:lnTo>
                    <a:pt x="330" y="17"/>
                  </a:lnTo>
                  <a:lnTo>
                    <a:pt x="339" y="29"/>
                  </a:lnTo>
                  <a:lnTo>
                    <a:pt x="345" y="45"/>
                  </a:lnTo>
                  <a:lnTo>
                    <a:pt x="411" y="277"/>
                  </a:lnTo>
                  <a:lnTo>
                    <a:pt x="413" y="293"/>
                  </a:lnTo>
                  <a:lnTo>
                    <a:pt x="411" y="309"/>
                  </a:lnTo>
                  <a:lnTo>
                    <a:pt x="405" y="323"/>
                  </a:lnTo>
                  <a:lnTo>
                    <a:pt x="396" y="335"/>
                  </a:lnTo>
                  <a:lnTo>
                    <a:pt x="384" y="345"/>
                  </a:lnTo>
                  <a:lnTo>
                    <a:pt x="369" y="351"/>
                  </a:lnTo>
                  <a:lnTo>
                    <a:pt x="140" y="417"/>
                  </a:lnTo>
                  <a:lnTo>
                    <a:pt x="132" y="418"/>
                  </a:lnTo>
                  <a:lnTo>
                    <a:pt x="124" y="420"/>
                  </a:lnTo>
                  <a:lnTo>
                    <a:pt x="109" y="417"/>
                  </a:lnTo>
                  <a:lnTo>
                    <a:pt x="95" y="412"/>
                  </a:lnTo>
                  <a:lnTo>
                    <a:pt x="83" y="403"/>
                  </a:lnTo>
                  <a:lnTo>
                    <a:pt x="73" y="390"/>
                  </a:lnTo>
                  <a:lnTo>
                    <a:pt x="67" y="375"/>
                  </a:lnTo>
                  <a:lnTo>
                    <a:pt x="2" y="143"/>
                  </a:lnTo>
                  <a:lnTo>
                    <a:pt x="0" y="127"/>
                  </a:lnTo>
                  <a:lnTo>
                    <a:pt x="2" y="111"/>
                  </a:lnTo>
                  <a:lnTo>
                    <a:pt x="8" y="97"/>
                  </a:lnTo>
                  <a:lnTo>
                    <a:pt x="17" y="85"/>
                  </a:lnTo>
                  <a:lnTo>
                    <a:pt x="28" y="74"/>
                  </a:lnTo>
                  <a:lnTo>
                    <a:pt x="43" y="68"/>
                  </a:lnTo>
                  <a:lnTo>
                    <a:pt x="273" y="3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47"/>
            <p:cNvSpPr>
              <a:spLocks noEditPoints="1"/>
            </p:cNvSpPr>
            <p:nvPr/>
          </p:nvSpPr>
          <p:spPr bwMode="auto">
            <a:xfrm>
              <a:off x="3517900" y="2798763"/>
              <a:ext cx="533400" cy="328612"/>
            </a:xfrm>
            <a:custGeom>
              <a:avLst/>
              <a:gdLst>
                <a:gd name="T0" fmla="*/ 1482 w 3361"/>
                <a:gd name="T1" fmla="*/ 350 h 2071"/>
                <a:gd name="T2" fmla="*/ 1372 w 3361"/>
                <a:gd name="T3" fmla="*/ 342 h 2071"/>
                <a:gd name="T4" fmla="*/ 1163 w 3361"/>
                <a:gd name="T5" fmla="*/ 356 h 2071"/>
                <a:gd name="T6" fmla="*/ 1038 w 3361"/>
                <a:gd name="T7" fmla="*/ 455 h 2071"/>
                <a:gd name="T8" fmla="*/ 862 w 3361"/>
                <a:gd name="T9" fmla="*/ 380 h 2071"/>
                <a:gd name="T10" fmla="*/ 714 w 3361"/>
                <a:gd name="T11" fmla="*/ 470 h 2071"/>
                <a:gd name="T12" fmla="*/ 526 w 3361"/>
                <a:gd name="T13" fmla="*/ 841 h 2071"/>
                <a:gd name="T14" fmla="*/ 243 w 3361"/>
                <a:gd name="T15" fmla="*/ 815 h 2071"/>
                <a:gd name="T16" fmla="*/ 122 w 3361"/>
                <a:gd name="T17" fmla="*/ 952 h 2071"/>
                <a:gd name="T18" fmla="*/ 213 w 3361"/>
                <a:gd name="T19" fmla="*/ 1195 h 2071"/>
                <a:gd name="T20" fmla="*/ 491 w 3361"/>
                <a:gd name="T21" fmla="*/ 1284 h 2071"/>
                <a:gd name="T22" fmla="*/ 754 w 3361"/>
                <a:gd name="T23" fmla="*/ 1166 h 2071"/>
                <a:gd name="T24" fmla="*/ 828 w 3361"/>
                <a:gd name="T25" fmla="*/ 996 h 2071"/>
                <a:gd name="T26" fmla="*/ 922 w 3361"/>
                <a:gd name="T27" fmla="*/ 1045 h 2071"/>
                <a:gd name="T28" fmla="*/ 1063 w 3361"/>
                <a:gd name="T29" fmla="*/ 1235 h 2071"/>
                <a:gd name="T30" fmla="*/ 1373 w 3361"/>
                <a:gd name="T31" fmla="*/ 1277 h 2071"/>
                <a:gd name="T32" fmla="*/ 1608 w 3361"/>
                <a:gd name="T33" fmla="*/ 1137 h 2071"/>
                <a:gd name="T34" fmla="*/ 1677 w 3361"/>
                <a:gd name="T35" fmla="*/ 987 h 2071"/>
                <a:gd name="T36" fmla="*/ 1759 w 3361"/>
                <a:gd name="T37" fmla="*/ 1076 h 2071"/>
                <a:gd name="T38" fmla="*/ 1934 w 3361"/>
                <a:gd name="T39" fmla="*/ 1253 h 2071"/>
                <a:gd name="T40" fmla="*/ 2250 w 3361"/>
                <a:gd name="T41" fmla="*/ 1267 h 2071"/>
                <a:gd name="T42" fmla="*/ 2456 w 3361"/>
                <a:gd name="T43" fmla="*/ 1108 h 2071"/>
                <a:gd name="T44" fmla="*/ 2529 w 3361"/>
                <a:gd name="T45" fmla="*/ 985 h 2071"/>
                <a:gd name="T46" fmla="*/ 2601 w 3361"/>
                <a:gd name="T47" fmla="*/ 1108 h 2071"/>
                <a:gd name="T48" fmla="*/ 2804 w 3361"/>
                <a:gd name="T49" fmla="*/ 1267 h 2071"/>
                <a:gd name="T50" fmla="*/ 3097 w 3361"/>
                <a:gd name="T51" fmla="*/ 1244 h 2071"/>
                <a:gd name="T52" fmla="*/ 3240 w 3361"/>
                <a:gd name="T53" fmla="*/ 1018 h 2071"/>
                <a:gd name="T54" fmla="*/ 3116 w 3361"/>
                <a:gd name="T55" fmla="*/ 822 h 2071"/>
                <a:gd name="T56" fmla="*/ 3093 w 3361"/>
                <a:gd name="T57" fmla="*/ 712 h 2071"/>
                <a:gd name="T58" fmla="*/ 2981 w 3361"/>
                <a:gd name="T59" fmla="*/ 525 h 2071"/>
                <a:gd name="T60" fmla="*/ 2757 w 3361"/>
                <a:gd name="T61" fmla="*/ 547 h 2071"/>
                <a:gd name="T62" fmla="*/ 2663 w 3361"/>
                <a:gd name="T63" fmla="*/ 520 h 2071"/>
                <a:gd name="T64" fmla="*/ 2501 w 3361"/>
                <a:gd name="T65" fmla="*/ 382 h 2071"/>
                <a:gd name="T66" fmla="*/ 2310 w 3361"/>
                <a:gd name="T67" fmla="*/ 450 h 2071"/>
                <a:gd name="T68" fmla="*/ 2192 w 3361"/>
                <a:gd name="T69" fmla="*/ 376 h 2071"/>
                <a:gd name="T70" fmla="*/ 2045 w 3361"/>
                <a:gd name="T71" fmla="*/ 320 h 2071"/>
                <a:gd name="T72" fmla="*/ 1812 w 3361"/>
                <a:gd name="T73" fmla="*/ 439 h 2071"/>
                <a:gd name="T74" fmla="*/ 2120 w 3361"/>
                <a:gd name="T75" fmla="*/ 205 h 2071"/>
                <a:gd name="T76" fmla="*/ 2361 w 3361"/>
                <a:gd name="T77" fmla="*/ 277 h 2071"/>
                <a:gd name="T78" fmla="*/ 2626 w 3361"/>
                <a:gd name="T79" fmla="*/ 300 h 2071"/>
                <a:gd name="T80" fmla="*/ 2848 w 3361"/>
                <a:gd name="T81" fmla="*/ 382 h 2071"/>
                <a:gd name="T82" fmla="*/ 3116 w 3361"/>
                <a:gd name="T83" fmla="*/ 477 h 2071"/>
                <a:gd name="T84" fmla="*/ 3211 w 3361"/>
                <a:gd name="T85" fmla="*/ 739 h 2071"/>
                <a:gd name="T86" fmla="*/ 3361 w 3361"/>
                <a:gd name="T87" fmla="*/ 975 h 2071"/>
                <a:gd name="T88" fmla="*/ 3233 w 3361"/>
                <a:gd name="T89" fmla="*/ 1290 h 2071"/>
                <a:gd name="T90" fmla="*/ 2838 w 3361"/>
                <a:gd name="T91" fmla="*/ 1535 h 2071"/>
                <a:gd name="T92" fmla="*/ 2684 w 3361"/>
                <a:gd name="T93" fmla="*/ 1711 h 2071"/>
                <a:gd name="T94" fmla="*/ 2453 w 3361"/>
                <a:gd name="T95" fmla="*/ 1959 h 2071"/>
                <a:gd name="T96" fmla="*/ 2098 w 3361"/>
                <a:gd name="T97" fmla="*/ 2071 h 2071"/>
                <a:gd name="T98" fmla="*/ 980 w 3361"/>
                <a:gd name="T99" fmla="*/ 1990 h 2071"/>
                <a:gd name="T100" fmla="*/ 719 w 3361"/>
                <a:gd name="T101" fmla="*/ 1733 h 2071"/>
                <a:gd name="T102" fmla="*/ 578 w 3361"/>
                <a:gd name="T103" fmla="*/ 1564 h 2071"/>
                <a:gd name="T104" fmla="*/ 177 w 3361"/>
                <a:gd name="T105" fmla="*/ 1319 h 2071"/>
                <a:gd name="T106" fmla="*/ 3 w 3361"/>
                <a:gd name="T107" fmla="*/ 1027 h 2071"/>
                <a:gd name="T108" fmla="*/ 86 w 3361"/>
                <a:gd name="T109" fmla="*/ 793 h 2071"/>
                <a:gd name="T110" fmla="*/ 160 w 3361"/>
                <a:gd name="T111" fmla="*/ 552 h 2071"/>
                <a:gd name="T112" fmla="*/ 319 w 3361"/>
                <a:gd name="T113" fmla="*/ 265 h 2071"/>
                <a:gd name="T114" fmla="*/ 747 w 3361"/>
                <a:gd name="T115" fmla="*/ 280 h 2071"/>
                <a:gd name="T116" fmla="*/ 1004 w 3361"/>
                <a:gd name="T117" fmla="*/ 292 h 2071"/>
                <a:gd name="T118" fmla="*/ 1239 w 3361"/>
                <a:gd name="T119" fmla="*/ 201 h 2071"/>
                <a:gd name="T120" fmla="*/ 1497 w 3361"/>
                <a:gd name="T121" fmla="*/ 181 h 2071"/>
                <a:gd name="T122" fmla="*/ 1848 w 3361"/>
                <a:gd name="T123" fmla="*/ 14 h 2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1" h="2071">
                  <a:moveTo>
                    <a:pt x="1662" y="259"/>
                  </a:moveTo>
                  <a:lnTo>
                    <a:pt x="1628" y="262"/>
                  </a:lnTo>
                  <a:lnTo>
                    <a:pt x="1595" y="271"/>
                  </a:lnTo>
                  <a:lnTo>
                    <a:pt x="1563" y="283"/>
                  </a:lnTo>
                  <a:lnTo>
                    <a:pt x="1533" y="301"/>
                  </a:lnTo>
                  <a:lnTo>
                    <a:pt x="1506" y="323"/>
                  </a:lnTo>
                  <a:lnTo>
                    <a:pt x="1482" y="350"/>
                  </a:lnTo>
                  <a:lnTo>
                    <a:pt x="1471" y="360"/>
                  </a:lnTo>
                  <a:lnTo>
                    <a:pt x="1457" y="368"/>
                  </a:lnTo>
                  <a:lnTo>
                    <a:pt x="1444" y="371"/>
                  </a:lnTo>
                  <a:lnTo>
                    <a:pt x="1429" y="371"/>
                  </a:lnTo>
                  <a:lnTo>
                    <a:pt x="1415" y="368"/>
                  </a:lnTo>
                  <a:lnTo>
                    <a:pt x="1401" y="360"/>
                  </a:lnTo>
                  <a:lnTo>
                    <a:pt x="1372" y="342"/>
                  </a:lnTo>
                  <a:lnTo>
                    <a:pt x="1342" y="330"/>
                  </a:lnTo>
                  <a:lnTo>
                    <a:pt x="1311" y="322"/>
                  </a:lnTo>
                  <a:lnTo>
                    <a:pt x="1279" y="319"/>
                  </a:lnTo>
                  <a:lnTo>
                    <a:pt x="1248" y="321"/>
                  </a:lnTo>
                  <a:lnTo>
                    <a:pt x="1218" y="329"/>
                  </a:lnTo>
                  <a:lnTo>
                    <a:pt x="1189" y="340"/>
                  </a:lnTo>
                  <a:lnTo>
                    <a:pt x="1163" y="356"/>
                  </a:lnTo>
                  <a:lnTo>
                    <a:pt x="1139" y="376"/>
                  </a:lnTo>
                  <a:lnTo>
                    <a:pt x="1117" y="399"/>
                  </a:lnTo>
                  <a:lnTo>
                    <a:pt x="1100" y="426"/>
                  </a:lnTo>
                  <a:lnTo>
                    <a:pt x="1088" y="440"/>
                  </a:lnTo>
                  <a:lnTo>
                    <a:pt x="1074" y="451"/>
                  </a:lnTo>
                  <a:lnTo>
                    <a:pt x="1056" y="456"/>
                  </a:lnTo>
                  <a:lnTo>
                    <a:pt x="1038" y="455"/>
                  </a:lnTo>
                  <a:lnTo>
                    <a:pt x="1021" y="450"/>
                  </a:lnTo>
                  <a:lnTo>
                    <a:pt x="1006" y="439"/>
                  </a:lnTo>
                  <a:lnTo>
                    <a:pt x="981" y="418"/>
                  </a:lnTo>
                  <a:lnTo>
                    <a:pt x="954" y="401"/>
                  </a:lnTo>
                  <a:lnTo>
                    <a:pt x="925" y="390"/>
                  </a:lnTo>
                  <a:lnTo>
                    <a:pt x="894" y="382"/>
                  </a:lnTo>
                  <a:lnTo>
                    <a:pt x="862" y="380"/>
                  </a:lnTo>
                  <a:lnTo>
                    <a:pt x="830" y="382"/>
                  </a:lnTo>
                  <a:lnTo>
                    <a:pt x="798" y="391"/>
                  </a:lnTo>
                  <a:lnTo>
                    <a:pt x="769" y="403"/>
                  </a:lnTo>
                  <a:lnTo>
                    <a:pt x="742" y="421"/>
                  </a:lnTo>
                  <a:lnTo>
                    <a:pt x="717" y="443"/>
                  </a:lnTo>
                  <a:lnTo>
                    <a:pt x="717" y="456"/>
                  </a:lnTo>
                  <a:lnTo>
                    <a:pt x="714" y="470"/>
                  </a:lnTo>
                  <a:lnTo>
                    <a:pt x="593" y="802"/>
                  </a:lnTo>
                  <a:lnTo>
                    <a:pt x="586" y="816"/>
                  </a:lnTo>
                  <a:lnTo>
                    <a:pt x="576" y="827"/>
                  </a:lnTo>
                  <a:lnTo>
                    <a:pt x="564" y="835"/>
                  </a:lnTo>
                  <a:lnTo>
                    <a:pt x="551" y="840"/>
                  </a:lnTo>
                  <a:lnTo>
                    <a:pt x="537" y="842"/>
                  </a:lnTo>
                  <a:lnTo>
                    <a:pt x="526" y="841"/>
                  </a:lnTo>
                  <a:lnTo>
                    <a:pt x="516" y="838"/>
                  </a:lnTo>
                  <a:lnTo>
                    <a:pt x="240" y="734"/>
                  </a:lnTo>
                  <a:lnTo>
                    <a:pt x="243" y="752"/>
                  </a:lnTo>
                  <a:lnTo>
                    <a:pt x="247" y="770"/>
                  </a:lnTo>
                  <a:lnTo>
                    <a:pt x="250" y="786"/>
                  </a:lnTo>
                  <a:lnTo>
                    <a:pt x="248" y="800"/>
                  </a:lnTo>
                  <a:lnTo>
                    <a:pt x="243" y="815"/>
                  </a:lnTo>
                  <a:lnTo>
                    <a:pt x="234" y="828"/>
                  </a:lnTo>
                  <a:lnTo>
                    <a:pt x="222" y="837"/>
                  </a:lnTo>
                  <a:lnTo>
                    <a:pt x="191" y="860"/>
                  </a:lnTo>
                  <a:lnTo>
                    <a:pt x="165" y="882"/>
                  </a:lnTo>
                  <a:lnTo>
                    <a:pt x="145" y="906"/>
                  </a:lnTo>
                  <a:lnTo>
                    <a:pt x="131" y="929"/>
                  </a:lnTo>
                  <a:lnTo>
                    <a:pt x="122" y="952"/>
                  </a:lnTo>
                  <a:lnTo>
                    <a:pt x="119" y="975"/>
                  </a:lnTo>
                  <a:lnTo>
                    <a:pt x="122" y="1017"/>
                  </a:lnTo>
                  <a:lnTo>
                    <a:pt x="131" y="1057"/>
                  </a:lnTo>
                  <a:lnTo>
                    <a:pt x="144" y="1096"/>
                  </a:lnTo>
                  <a:lnTo>
                    <a:pt x="164" y="1132"/>
                  </a:lnTo>
                  <a:lnTo>
                    <a:pt x="187" y="1165"/>
                  </a:lnTo>
                  <a:lnTo>
                    <a:pt x="213" y="1195"/>
                  </a:lnTo>
                  <a:lnTo>
                    <a:pt x="245" y="1222"/>
                  </a:lnTo>
                  <a:lnTo>
                    <a:pt x="279" y="1244"/>
                  </a:lnTo>
                  <a:lnTo>
                    <a:pt x="316" y="1262"/>
                  </a:lnTo>
                  <a:lnTo>
                    <a:pt x="357" y="1275"/>
                  </a:lnTo>
                  <a:lnTo>
                    <a:pt x="399" y="1284"/>
                  </a:lnTo>
                  <a:lnTo>
                    <a:pt x="443" y="1286"/>
                  </a:lnTo>
                  <a:lnTo>
                    <a:pt x="491" y="1284"/>
                  </a:lnTo>
                  <a:lnTo>
                    <a:pt x="538" y="1277"/>
                  </a:lnTo>
                  <a:lnTo>
                    <a:pt x="582" y="1267"/>
                  </a:lnTo>
                  <a:lnTo>
                    <a:pt x="624" y="1253"/>
                  </a:lnTo>
                  <a:lnTo>
                    <a:pt x="662" y="1235"/>
                  </a:lnTo>
                  <a:lnTo>
                    <a:pt x="697" y="1214"/>
                  </a:lnTo>
                  <a:lnTo>
                    <a:pt x="728" y="1191"/>
                  </a:lnTo>
                  <a:lnTo>
                    <a:pt x="754" y="1166"/>
                  </a:lnTo>
                  <a:lnTo>
                    <a:pt x="775" y="1137"/>
                  </a:lnTo>
                  <a:lnTo>
                    <a:pt x="791" y="1108"/>
                  </a:lnTo>
                  <a:lnTo>
                    <a:pt x="800" y="1076"/>
                  </a:lnTo>
                  <a:lnTo>
                    <a:pt x="804" y="1045"/>
                  </a:lnTo>
                  <a:lnTo>
                    <a:pt x="807" y="1026"/>
                  </a:lnTo>
                  <a:lnTo>
                    <a:pt x="816" y="1009"/>
                  </a:lnTo>
                  <a:lnTo>
                    <a:pt x="828" y="996"/>
                  </a:lnTo>
                  <a:lnTo>
                    <a:pt x="845" y="987"/>
                  </a:lnTo>
                  <a:lnTo>
                    <a:pt x="863" y="985"/>
                  </a:lnTo>
                  <a:lnTo>
                    <a:pt x="882" y="987"/>
                  </a:lnTo>
                  <a:lnTo>
                    <a:pt x="899" y="996"/>
                  </a:lnTo>
                  <a:lnTo>
                    <a:pt x="911" y="1009"/>
                  </a:lnTo>
                  <a:lnTo>
                    <a:pt x="919" y="1026"/>
                  </a:lnTo>
                  <a:lnTo>
                    <a:pt x="922" y="1045"/>
                  </a:lnTo>
                  <a:lnTo>
                    <a:pt x="925" y="1076"/>
                  </a:lnTo>
                  <a:lnTo>
                    <a:pt x="936" y="1108"/>
                  </a:lnTo>
                  <a:lnTo>
                    <a:pt x="951" y="1137"/>
                  </a:lnTo>
                  <a:lnTo>
                    <a:pt x="972" y="1166"/>
                  </a:lnTo>
                  <a:lnTo>
                    <a:pt x="998" y="1191"/>
                  </a:lnTo>
                  <a:lnTo>
                    <a:pt x="1028" y="1214"/>
                  </a:lnTo>
                  <a:lnTo>
                    <a:pt x="1063" y="1235"/>
                  </a:lnTo>
                  <a:lnTo>
                    <a:pt x="1101" y="1253"/>
                  </a:lnTo>
                  <a:lnTo>
                    <a:pt x="1142" y="1267"/>
                  </a:lnTo>
                  <a:lnTo>
                    <a:pt x="1186" y="1277"/>
                  </a:lnTo>
                  <a:lnTo>
                    <a:pt x="1232" y="1284"/>
                  </a:lnTo>
                  <a:lnTo>
                    <a:pt x="1280" y="1286"/>
                  </a:lnTo>
                  <a:lnTo>
                    <a:pt x="1328" y="1284"/>
                  </a:lnTo>
                  <a:lnTo>
                    <a:pt x="1373" y="1277"/>
                  </a:lnTo>
                  <a:lnTo>
                    <a:pt x="1417" y="1267"/>
                  </a:lnTo>
                  <a:lnTo>
                    <a:pt x="1458" y="1253"/>
                  </a:lnTo>
                  <a:lnTo>
                    <a:pt x="1497" y="1235"/>
                  </a:lnTo>
                  <a:lnTo>
                    <a:pt x="1531" y="1214"/>
                  </a:lnTo>
                  <a:lnTo>
                    <a:pt x="1561" y="1191"/>
                  </a:lnTo>
                  <a:lnTo>
                    <a:pt x="1587" y="1166"/>
                  </a:lnTo>
                  <a:lnTo>
                    <a:pt x="1608" y="1137"/>
                  </a:lnTo>
                  <a:lnTo>
                    <a:pt x="1624" y="1108"/>
                  </a:lnTo>
                  <a:lnTo>
                    <a:pt x="1633" y="1076"/>
                  </a:lnTo>
                  <a:lnTo>
                    <a:pt x="1636" y="1045"/>
                  </a:lnTo>
                  <a:lnTo>
                    <a:pt x="1640" y="1026"/>
                  </a:lnTo>
                  <a:lnTo>
                    <a:pt x="1648" y="1009"/>
                  </a:lnTo>
                  <a:lnTo>
                    <a:pt x="1661" y="996"/>
                  </a:lnTo>
                  <a:lnTo>
                    <a:pt x="1677" y="987"/>
                  </a:lnTo>
                  <a:lnTo>
                    <a:pt x="1697" y="985"/>
                  </a:lnTo>
                  <a:lnTo>
                    <a:pt x="1715" y="987"/>
                  </a:lnTo>
                  <a:lnTo>
                    <a:pt x="1731" y="996"/>
                  </a:lnTo>
                  <a:lnTo>
                    <a:pt x="1744" y="1009"/>
                  </a:lnTo>
                  <a:lnTo>
                    <a:pt x="1752" y="1026"/>
                  </a:lnTo>
                  <a:lnTo>
                    <a:pt x="1756" y="1045"/>
                  </a:lnTo>
                  <a:lnTo>
                    <a:pt x="1759" y="1076"/>
                  </a:lnTo>
                  <a:lnTo>
                    <a:pt x="1769" y="1108"/>
                  </a:lnTo>
                  <a:lnTo>
                    <a:pt x="1785" y="1137"/>
                  </a:lnTo>
                  <a:lnTo>
                    <a:pt x="1805" y="1166"/>
                  </a:lnTo>
                  <a:lnTo>
                    <a:pt x="1831" y="1191"/>
                  </a:lnTo>
                  <a:lnTo>
                    <a:pt x="1861" y="1214"/>
                  </a:lnTo>
                  <a:lnTo>
                    <a:pt x="1896" y="1235"/>
                  </a:lnTo>
                  <a:lnTo>
                    <a:pt x="1934" y="1253"/>
                  </a:lnTo>
                  <a:lnTo>
                    <a:pt x="1975" y="1267"/>
                  </a:lnTo>
                  <a:lnTo>
                    <a:pt x="2019" y="1277"/>
                  </a:lnTo>
                  <a:lnTo>
                    <a:pt x="2064" y="1284"/>
                  </a:lnTo>
                  <a:lnTo>
                    <a:pt x="2112" y="1286"/>
                  </a:lnTo>
                  <a:lnTo>
                    <a:pt x="2160" y="1284"/>
                  </a:lnTo>
                  <a:lnTo>
                    <a:pt x="2205" y="1277"/>
                  </a:lnTo>
                  <a:lnTo>
                    <a:pt x="2250" y="1267"/>
                  </a:lnTo>
                  <a:lnTo>
                    <a:pt x="2290" y="1253"/>
                  </a:lnTo>
                  <a:lnTo>
                    <a:pt x="2329" y="1235"/>
                  </a:lnTo>
                  <a:lnTo>
                    <a:pt x="2363" y="1214"/>
                  </a:lnTo>
                  <a:lnTo>
                    <a:pt x="2394" y="1191"/>
                  </a:lnTo>
                  <a:lnTo>
                    <a:pt x="2420" y="1166"/>
                  </a:lnTo>
                  <a:lnTo>
                    <a:pt x="2441" y="1137"/>
                  </a:lnTo>
                  <a:lnTo>
                    <a:pt x="2456" y="1108"/>
                  </a:lnTo>
                  <a:lnTo>
                    <a:pt x="2466" y="1076"/>
                  </a:lnTo>
                  <a:lnTo>
                    <a:pt x="2470" y="1045"/>
                  </a:lnTo>
                  <a:lnTo>
                    <a:pt x="2472" y="1026"/>
                  </a:lnTo>
                  <a:lnTo>
                    <a:pt x="2481" y="1009"/>
                  </a:lnTo>
                  <a:lnTo>
                    <a:pt x="2493" y="996"/>
                  </a:lnTo>
                  <a:lnTo>
                    <a:pt x="2510" y="987"/>
                  </a:lnTo>
                  <a:lnTo>
                    <a:pt x="2529" y="985"/>
                  </a:lnTo>
                  <a:lnTo>
                    <a:pt x="2547" y="987"/>
                  </a:lnTo>
                  <a:lnTo>
                    <a:pt x="2564" y="996"/>
                  </a:lnTo>
                  <a:lnTo>
                    <a:pt x="2576" y="1009"/>
                  </a:lnTo>
                  <a:lnTo>
                    <a:pt x="2585" y="1026"/>
                  </a:lnTo>
                  <a:lnTo>
                    <a:pt x="2588" y="1045"/>
                  </a:lnTo>
                  <a:lnTo>
                    <a:pt x="2592" y="1077"/>
                  </a:lnTo>
                  <a:lnTo>
                    <a:pt x="2601" y="1108"/>
                  </a:lnTo>
                  <a:lnTo>
                    <a:pt x="2616" y="1138"/>
                  </a:lnTo>
                  <a:lnTo>
                    <a:pt x="2637" y="1166"/>
                  </a:lnTo>
                  <a:lnTo>
                    <a:pt x="2662" y="1191"/>
                  </a:lnTo>
                  <a:lnTo>
                    <a:pt x="2692" y="1214"/>
                  </a:lnTo>
                  <a:lnTo>
                    <a:pt x="2727" y="1235"/>
                  </a:lnTo>
                  <a:lnTo>
                    <a:pt x="2764" y="1252"/>
                  </a:lnTo>
                  <a:lnTo>
                    <a:pt x="2804" y="1267"/>
                  </a:lnTo>
                  <a:lnTo>
                    <a:pt x="2849" y="1277"/>
                  </a:lnTo>
                  <a:lnTo>
                    <a:pt x="2895" y="1284"/>
                  </a:lnTo>
                  <a:lnTo>
                    <a:pt x="2942" y="1286"/>
                  </a:lnTo>
                  <a:lnTo>
                    <a:pt x="2985" y="1283"/>
                  </a:lnTo>
                  <a:lnTo>
                    <a:pt x="3024" y="1275"/>
                  </a:lnTo>
                  <a:lnTo>
                    <a:pt x="3061" y="1262"/>
                  </a:lnTo>
                  <a:lnTo>
                    <a:pt x="3097" y="1244"/>
                  </a:lnTo>
                  <a:lnTo>
                    <a:pt x="3128" y="1223"/>
                  </a:lnTo>
                  <a:lnTo>
                    <a:pt x="3157" y="1196"/>
                  </a:lnTo>
                  <a:lnTo>
                    <a:pt x="3182" y="1167"/>
                  </a:lnTo>
                  <a:lnTo>
                    <a:pt x="3202" y="1134"/>
                  </a:lnTo>
                  <a:lnTo>
                    <a:pt x="3220" y="1097"/>
                  </a:lnTo>
                  <a:lnTo>
                    <a:pt x="3232" y="1059"/>
                  </a:lnTo>
                  <a:lnTo>
                    <a:pt x="3240" y="1018"/>
                  </a:lnTo>
                  <a:lnTo>
                    <a:pt x="3243" y="975"/>
                  </a:lnTo>
                  <a:lnTo>
                    <a:pt x="3239" y="949"/>
                  </a:lnTo>
                  <a:lnTo>
                    <a:pt x="3228" y="922"/>
                  </a:lnTo>
                  <a:lnTo>
                    <a:pt x="3211" y="897"/>
                  </a:lnTo>
                  <a:lnTo>
                    <a:pt x="3187" y="872"/>
                  </a:lnTo>
                  <a:lnTo>
                    <a:pt x="3155" y="847"/>
                  </a:lnTo>
                  <a:lnTo>
                    <a:pt x="3116" y="822"/>
                  </a:lnTo>
                  <a:lnTo>
                    <a:pt x="3104" y="813"/>
                  </a:lnTo>
                  <a:lnTo>
                    <a:pt x="3096" y="801"/>
                  </a:lnTo>
                  <a:lnTo>
                    <a:pt x="3089" y="788"/>
                  </a:lnTo>
                  <a:lnTo>
                    <a:pt x="3086" y="772"/>
                  </a:lnTo>
                  <a:lnTo>
                    <a:pt x="3088" y="757"/>
                  </a:lnTo>
                  <a:lnTo>
                    <a:pt x="3091" y="734"/>
                  </a:lnTo>
                  <a:lnTo>
                    <a:pt x="3093" y="712"/>
                  </a:lnTo>
                  <a:lnTo>
                    <a:pt x="3090" y="678"/>
                  </a:lnTo>
                  <a:lnTo>
                    <a:pt x="3082" y="646"/>
                  </a:lnTo>
                  <a:lnTo>
                    <a:pt x="3070" y="615"/>
                  </a:lnTo>
                  <a:lnTo>
                    <a:pt x="3053" y="588"/>
                  </a:lnTo>
                  <a:lnTo>
                    <a:pt x="3032" y="562"/>
                  </a:lnTo>
                  <a:lnTo>
                    <a:pt x="3008" y="541"/>
                  </a:lnTo>
                  <a:lnTo>
                    <a:pt x="2981" y="525"/>
                  </a:lnTo>
                  <a:lnTo>
                    <a:pt x="2951" y="512"/>
                  </a:lnTo>
                  <a:lnTo>
                    <a:pt x="2918" y="503"/>
                  </a:lnTo>
                  <a:lnTo>
                    <a:pt x="2885" y="500"/>
                  </a:lnTo>
                  <a:lnTo>
                    <a:pt x="2851" y="503"/>
                  </a:lnTo>
                  <a:lnTo>
                    <a:pt x="2818" y="513"/>
                  </a:lnTo>
                  <a:lnTo>
                    <a:pt x="2786" y="527"/>
                  </a:lnTo>
                  <a:lnTo>
                    <a:pt x="2757" y="547"/>
                  </a:lnTo>
                  <a:lnTo>
                    <a:pt x="2744" y="555"/>
                  </a:lnTo>
                  <a:lnTo>
                    <a:pt x="2731" y="559"/>
                  </a:lnTo>
                  <a:lnTo>
                    <a:pt x="2717" y="560"/>
                  </a:lnTo>
                  <a:lnTo>
                    <a:pt x="2703" y="558"/>
                  </a:lnTo>
                  <a:lnTo>
                    <a:pt x="2686" y="550"/>
                  </a:lnTo>
                  <a:lnTo>
                    <a:pt x="2673" y="537"/>
                  </a:lnTo>
                  <a:lnTo>
                    <a:pt x="2663" y="520"/>
                  </a:lnTo>
                  <a:lnTo>
                    <a:pt x="2650" y="490"/>
                  </a:lnTo>
                  <a:lnTo>
                    <a:pt x="2632" y="462"/>
                  </a:lnTo>
                  <a:lnTo>
                    <a:pt x="2612" y="439"/>
                  </a:lnTo>
                  <a:lnTo>
                    <a:pt x="2588" y="418"/>
                  </a:lnTo>
                  <a:lnTo>
                    <a:pt x="2561" y="402"/>
                  </a:lnTo>
                  <a:lnTo>
                    <a:pt x="2532" y="390"/>
                  </a:lnTo>
                  <a:lnTo>
                    <a:pt x="2501" y="382"/>
                  </a:lnTo>
                  <a:lnTo>
                    <a:pt x="2469" y="380"/>
                  </a:lnTo>
                  <a:lnTo>
                    <a:pt x="2436" y="382"/>
                  </a:lnTo>
                  <a:lnTo>
                    <a:pt x="2406" y="390"/>
                  </a:lnTo>
                  <a:lnTo>
                    <a:pt x="2376" y="401"/>
                  </a:lnTo>
                  <a:lnTo>
                    <a:pt x="2349" y="418"/>
                  </a:lnTo>
                  <a:lnTo>
                    <a:pt x="2325" y="439"/>
                  </a:lnTo>
                  <a:lnTo>
                    <a:pt x="2310" y="450"/>
                  </a:lnTo>
                  <a:lnTo>
                    <a:pt x="2293" y="455"/>
                  </a:lnTo>
                  <a:lnTo>
                    <a:pt x="2275" y="456"/>
                  </a:lnTo>
                  <a:lnTo>
                    <a:pt x="2257" y="451"/>
                  </a:lnTo>
                  <a:lnTo>
                    <a:pt x="2243" y="440"/>
                  </a:lnTo>
                  <a:lnTo>
                    <a:pt x="2231" y="426"/>
                  </a:lnTo>
                  <a:lnTo>
                    <a:pt x="2214" y="399"/>
                  </a:lnTo>
                  <a:lnTo>
                    <a:pt x="2192" y="376"/>
                  </a:lnTo>
                  <a:lnTo>
                    <a:pt x="2168" y="356"/>
                  </a:lnTo>
                  <a:lnTo>
                    <a:pt x="2142" y="340"/>
                  </a:lnTo>
                  <a:lnTo>
                    <a:pt x="2113" y="329"/>
                  </a:lnTo>
                  <a:lnTo>
                    <a:pt x="2083" y="321"/>
                  </a:lnTo>
                  <a:lnTo>
                    <a:pt x="2052" y="319"/>
                  </a:lnTo>
                  <a:lnTo>
                    <a:pt x="2048" y="319"/>
                  </a:lnTo>
                  <a:lnTo>
                    <a:pt x="2045" y="320"/>
                  </a:lnTo>
                  <a:lnTo>
                    <a:pt x="1896" y="448"/>
                  </a:lnTo>
                  <a:lnTo>
                    <a:pt x="1884" y="455"/>
                  </a:lnTo>
                  <a:lnTo>
                    <a:pt x="1871" y="459"/>
                  </a:lnTo>
                  <a:lnTo>
                    <a:pt x="1857" y="461"/>
                  </a:lnTo>
                  <a:lnTo>
                    <a:pt x="1841" y="459"/>
                  </a:lnTo>
                  <a:lnTo>
                    <a:pt x="1825" y="452"/>
                  </a:lnTo>
                  <a:lnTo>
                    <a:pt x="1812" y="439"/>
                  </a:lnTo>
                  <a:lnTo>
                    <a:pt x="1662" y="259"/>
                  </a:lnTo>
                  <a:close/>
                  <a:moveTo>
                    <a:pt x="1891" y="0"/>
                  </a:moveTo>
                  <a:lnTo>
                    <a:pt x="1907" y="3"/>
                  </a:lnTo>
                  <a:lnTo>
                    <a:pt x="1920" y="11"/>
                  </a:lnTo>
                  <a:lnTo>
                    <a:pt x="1932" y="21"/>
                  </a:lnTo>
                  <a:lnTo>
                    <a:pt x="2079" y="199"/>
                  </a:lnTo>
                  <a:lnTo>
                    <a:pt x="2120" y="205"/>
                  </a:lnTo>
                  <a:lnTo>
                    <a:pt x="2160" y="217"/>
                  </a:lnTo>
                  <a:lnTo>
                    <a:pt x="2197" y="234"/>
                  </a:lnTo>
                  <a:lnTo>
                    <a:pt x="2232" y="255"/>
                  </a:lnTo>
                  <a:lnTo>
                    <a:pt x="2265" y="280"/>
                  </a:lnTo>
                  <a:lnTo>
                    <a:pt x="2295" y="310"/>
                  </a:lnTo>
                  <a:lnTo>
                    <a:pt x="2327" y="292"/>
                  </a:lnTo>
                  <a:lnTo>
                    <a:pt x="2361" y="277"/>
                  </a:lnTo>
                  <a:lnTo>
                    <a:pt x="2395" y="268"/>
                  </a:lnTo>
                  <a:lnTo>
                    <a:pt x="2431" y="261"/>
                  </a:lnTo>
                  <a:lnTo>
                    <a:pt x="2469" y="259"/>
                  </a:lnTo>
                  <a:lnTo>
                    <a:pt x="2510" y="261"/>
                  </a:lnTo>
                  <a:lnTo>
                    <a:pt x="2550" y="270"/>
                  </a:lnTo>
                  <a:lnTo>
                    <a:pt x="2589" y="282"/>
                  </a:lnTo>
                  <a:lnTo>
                    <a:pt x="2626" y="300"/>
                  </a:lnTo>
                  <a:lnTo>
                    <a:pt x="2660" y="323"/>
                  </a:lnTo>
                  <a:lnTo>
                    <a:pt x="2691" y="350"/>
                  </a:lnTo>
                  <a:lnTo>
                    <a:pt x="2719" y="379"/>
                  </a:lnTo>
                  <a:lnTo>
                    <a:pt x="2743" y="413"/>
                  </a:lnTo>
                  <a:lnTo>
                    <a:pt x="2777" y="398"/>
                  </a:lnTo>
                  <a:lnTo>
                    <a:pt x="2812" y="389"/>
                  </a:lnTo>
                  <a:lnTo>
                    <a:pt x="2848" y="382"/>
                  </a:lnTo>
                  <a:lnTo>
                    <a:pt x="2885" y="380"/>
                  </a:lnTo>
                  <a:lnTo>
                    <a:pt x="2929" y="382"/>
                  </a:lnTo>
                  <a:lnTo>
                    <a:pt x="2971" y="392"/>
                  </a:lnTo>
                  <a:lnTo>
                    <a:pt x="3012" y="406"/>
                  </a:lnTo>
                  <a:lnTo>
                    <a:pt x="3050" y="426"/>
                  </a:lnTo>
                  <a:lnTo>
                    <a:pt x="3084" y="449"/>
                  </a:lnTo>
                  <a:lnTo>
                    <a:pt x="3116" y="477"/>
                  </a:lnTo>
                  <a:lnTo>
                    <a:pt x="3143" y="509"/>
                  </a:lnTo>
                  <a:lnTo>
                    <a:pt x="3167" y="545"/>
                  </a:lnTo>
                  <a:lnTo>
                    <a:pt x="3186" y="582"/>
                  </a:lnTo>
                  <a:lnTo>
                    <a:pt x="3200" y="623"/>
                  </a:lnTo>
                  <a:lnTo>
                    <a:pt x="3209" y="667"/>
                  </a:lnTo>
                  <a:lnTo>
                    <a:pt x="3212" y="712"/>
                  </a:lnTo>
                  <a:lnTo>
                    <a:pt x="3211" y="739"/>
                  </a:lnTo>
                  <a:lnTo>
                    <a:pt x="3250" y="769"/>
                  </a:lnTo>
                  <a:lnTo>
                    <a:pt x="3284" y="800"/>
                  </a:lnTo>
                  <a:lnTo>
                    <a:pt x="3312" y="833"/>
                  </a:lnTo>
                  <a:lnTo>
                    <a:pt x="3334" y="867"/>
                  </a:lnTo>
                  <a:lnTo>
                    <a:pt x="3348" y="901"/>
                  </a:lnTo>
                  <a:lnTo>
                    <a:pt x="3358" y="937"/>
                  </a:lnTo>
                  <a:lnTo>
                    <a:pt x="3361" y="975"/>
                  </a:lnTo>
                  <a:lnTo>
                    <a:pt x="3359" y="1028"/>
                  </a:lnTo>
                  <a:lnTo>
                    <a:pt x="3350" y="1079"/>
                  </a:lnTo>
                  <a:lnTo>
                    <a:pt x="3336" y="1128"/>
                  </a:lnTo>
                  <a:lnTo>
                    <a:pt x="3317" y="1173"/>
                  </a:lnTo>
                  <a:lnTo>
                    <a:pt x="3294" y="1215"/>
                  </a:lnTo>
                  <a:lnTo>
                    <a:pt x="3266" y="1254"/>
                  </a:lnTo>
                  <a:lnTo>
                    <a:pt x="3233" y="1290"/>
                  </a:lnTo>
                  <a:lnTo>
                    <a:pt x="3197" y="1320"/>
                  </a:lnTo>
                  <a:lnTo>
                    <a:pt x="3158" y="1348"/>
                  </a:lnTo>
                  <a:lnTo>
                    <a:pt x="3115" y="1370"/>
                  </a:lnTo>
                  <a:lnTo>
                    <a:pt x="3070" y="1387"/>
                  </a:lnTo>
                  <a:lnTo>
                    <a:pt x="3021" y="1399"/>
                  </a:lnTo>
                  <a:lnTo>
                    <a:pt x="2970" y="1406"/>
                  </a:lnTo>
                  <a:lnTo>
                    <a:pt x="2838" y="1535"/>
                  </a:lnTo>
                  <a:lnTo>
                    <a:pt x="2809" y="1564"/>
                  </a:lnTo>
                  <a:lnTo>
                    <a:pt x="2784" y="1589"/>
                  </a:lnTo>
                  <a:lnTo>
                    <a:pt x="2762" y="1613"/>
                  </a:lnTo>
                  <a:lnTo>
                    <a:pt x="2742" y="1637"/>
                  </a:lnTo>
                  <a:lnTo>
                    <a:pt x="2724" y="1661"/>
                  </a:lnTo>
                  <a:lnTo>
                    <a:pt x="2705" y="1685"/>
                  </a:lnTo>
                  <a:lnTo>
                    <a:pt x="2684" y="1711"/>
                  </a:lnTo>
                  <a:lnTo>
                    <a:pt x="2668" y="1733"/>
                  </a:lnTo>
                  <a:lnTo>
                    <a:pt x="2650" y="1756"/>
                  </a:lnTo>
                  <a:lnTo>
                    <a:pt x="2629" y="1783"/>
                  </a:lnTo>
                  <a:lnTo>
                    <a:pt x="2586" y="1835"/>
                  </a:lnTo>
                  <a:lnTo>
                    <a:pt x="2542" y="1882"/>
                  </a:lnTo>
                  <a:lnTo>
                    <a:pt x="2499" y="1923"/>
                  </a:lnTo>
                  <a:lnTo>
                    <a:pt x="2453" y="1959"/>
                  </a:lnTo>
                  <a:lnTo>
                    <a:pt x="2407" y="1990"/>
                  </a:lnTo>
                  <a:lnTo>
                    <a:pt x="2360" y="2015"/>
                  </a:lnTo>
                  <a:lnTo>
                    <a:pt x="2312" y="2036"/>
                  </a:lnTo>
                  <a:lnTo>
                    <a:pt x="2261" y="2052"/>
                  </a:lnTo>
                  <a:lnTo>
                    <a:pt x="2210" y="2063"/>
                  </a:lnTo>
                  <a:lnTo>
                    <a:pt x="2155" y="2069"/>
                  </a:lnTo>
                  <a:lnTo>
                    <a:pt x="2098" y="2071"/>
                  </a:lnTo>
                  <a:lnTo>
                    <a:pt x="1290" y="2071"/>
                  </a:lnTo>
                  <a:lnTo>
                    <a:pt x="1233" y="2069"/>
                  </a:lnTo>
                  <a:lnTo>
                    <a:pt x="1178" y="2063"/>
                  </a:lnTo>
                  <a:lnTo>
                    <a:pt x="1127" y="2052"/>
                  </a:lnTo>
                  <a:lnTo>
                    <a:pt x="1076" y="2036"/>
                  </a:lnTo>
                  <a:lnTo>
                    <a:pt x="1027" y="2015"/>
                  </a:lnTo>
                  <a:lnTo>
                    <a:pt x="980" y="1990"/>
                  </a:lnTo>
                  <a:lnTo>
                    <a:pt x="934" y="1959"/>
                  </a:lnTo>
                  <a:lnTo>
                    <a:pt x="889" y="1923"/>
                  </a:lnTo>
                  <a:lnTo>
                    <a:pt x="845" y="1882"/>
                  </a:lnTo>
                  <a:lnTo>
                    <a:pt x="801" y="1835"/>
                  </a:lnTo>
                  <a:lnTo>
                    <a:pt x="758" y="1783"/>
                  </a:lnTo>
                  <a:lnTo>
                    <a:pt x="738" y="1756"/>
                  </a:lnTo>
                  <a:lnTo>
                    <a:pt x="719" y="1733"/>
                  </a:lnTo>
                  <a:lnTo>
                    <a:pt x="703" y="1711"/>
                  </a:lnTo>
                  <a:lnTo>
                    <a:pt x="683" y="1685"/>
                  </a:lnTo>
                  <a:lnTo>
                    <a:pt x="663" y="1661"/>
                  </a:lnTo>
                  <a:lnTo>
                    <a:pt x="645" y="1637"/>
                  </a:lnTo>
                  <a:lnTo>
                    <a:pt x="625" y="1613"/>
                  </a:lnTo>
                  <a:lnTo>
                    <a:pt x="603" y="1589"/>
                  </a:lnTo>
                  <a:lnTo>
                    <a:pt x="578" y="1564"/>
                  </a:lnTo>
                  <a:lnTo>
                    <a:pt x="550" y="1535"/>
                  </a:lnTo>
                  <a:lnTo>
                    <a:pt x="417" y="1406"/>
                  </a:lnTo>
                  <a:lnTo>
                    <a:pt x="364" y="1399"/>
                  </a:lnTo>
                  <a:lnTo>
                    <a:pt x="313" y="1387"/>
                  </a:lnTo>
                  <a:lnTo>
                    <a:pt x="264" y="1369"/>
                  </a:lnTo>
                  <a:lnTo>
                    <a:pt x="220" y="1347"/>
                  </a:lnTo>
                  <a:lnTo>
                    <a:pt x="177" y="1319"/>
                  </a:lnTo>
                  <a:lnTo>
                    <a:pt x="139" y="1288"/>
                  </a:lnTo>
                  <a:lnTo>
                    <a:pt x="104" y="1252"/>
                  </a:lnTo>
                  <a:lnTo>
                    <a:pt x="74" y="1213"/>
                  </a:lnTo>
                  <a:lnTo>
                    <a:pt x="48" y="1170"/>
                  </a:lnTo>
                  <a:lnTo>
                    <a:pt x="28" y="1125"/>
                  </a:lnTo>
                  <a:lnTo>
                    <a:pt x="12" y="1077"/>
                  </a:lnTo>
                  <a:lnTo>
                    <a:pt x="3" y="1027"/>
                  </a:lnTo>
                  <a:lnTo>
                    <a:pt x="0" y="975"/>
                  </a:lnTo>
                  <a:lnTo>
                    <a:pt x="0" y="975"/>
                  </a:lnTo>
                  <a:lnTo>
                    <a:pt x="3" y="935"/>
                  </a:lnTo>
                  <a:lnTo>
                    <a:pt x="13" y="897"/>
                  </a:lnTo>
                  <a:lnTo>
                    <a:pt x="31" y="861"/>
                  </a:lnTo>
                  <a:lnTo>
                    <a:pt x="55" y="827"/>
                  </a:lnTo>
                  <a:lnTo>
                    <a:pt x="86" y="793"/>
                  </a:lnTo>
                  <a:lnTo>
                    <a:pt x="123" y="760"/>
                  </a:lnTo>
                  <a:lnTo>
                    <a:pt x="120" y="736"/>
                  </a:lnTo>
                  <a:lnTo>
                    <a:pt x="119" y="712"/>
                  </a:lnTo>
                  <a:lnTo>
                    <a:pt x="121" y="670"/>
                  </a:lnTo>
                  <a:lnTo>
                    <a:pt x="130" y="629"/>
                  </a:lnTo>
                  <a:lnTo>
                    <a:pt x="142" y="589"/>
                  </a:lnTo>
                  <a:lnTo>
                    <a:pt x="160" y="552"/>
                  </a:lnTo>
                  <a:lnTo>
                    <a:pt x="182" y="516"/>
                  </a:lnTo>
                  <a:lnTo>
                    <a:pt x="209" y="484"/>
                  </a:lnTo>
                  <a:lnTo>
                    <a:pt x="275" y="304"/>
                  </a:lnTo>
                  <a:lnTo>
                    <a:pt x="282" y="290"/>
                  </a:lnTo>
                  <a:lnTo>
                    <a:pt x="292" y="278"/>
                  </a:lnTo>
                  <a:lnTo>
                    <a:pt x="305" y="270"/>
                  </a:lnTo>
                  <a:lnTo>
                    <a:pt x="319" y="265"/>
                  </a:lnTo>
                  <a:lnTo>
                    <a:pt x="335" y="265"/>
                  </a:lnTo>
                  <a:lnTo>
                    <a:pt x="350" y="269"/>
                  </a:lnTo>
                  <a:lnTo>
                    <a:pt x="621" y="370"/>
                  </a:lnTo>
                  <a:lnTo>
                    <a:pt x="649" y="341"/>
                  </a:lnTo>
                  <a:lnTo>
                    <a:pt x="679" y="317"/>
                  </a:lnTo>
                  <a:lnTo>
                    <a:pt x="712" y="297"/>
                  </a:lnTo>
                  <a:lnTo>
                    <a:pt x="747" y="280"/>
                  </a:lnTo>
                  <a:lnTo>
                    <a:pt x="785" y="269"/>
                  </a:lnTo>
                  <a:lnTo>
                    <a:pt x="823" y="261"/>
                  </a:lnTo>
                  <a:lnTo>
                    <a:pt x="862" y="259"/>
                  </a:lnTo>
                  <a:lnTo>
                    <a:pt x="900" y="261"/>
                  </a:lnTo>
                  <a:lnTo>
                    <a:pt x="936" y="268"/>
                  </a:lnTo>
                  <a:lnTo>
                    <a:pt x="970" y="277"/>
                  </a:lnTo>
                  <a:lnTo>
                    <a:pt x="1004" y="292"/>
                  </a:lnTo>
                  <a:lnTo>
                    <a:pt x="1036" y="310"/>
                  </a:lnTo>
                  <a:lnTo>
                    <a:pt x="1064" y="281"/>
                  </a:lnTo>
                  <a:lnTo>
                    <a:pt x="1094" y="257"/>
                  </a:lnTo>
                  <a:lnTo>
                    <a:pt x="1129" y="237"/>
                  </a:lnTo>
                  <a:lnTo>
                    <a:pt x="1164" y="220"/>
                  </a:lnTo>
                  <a:lnTo>
                    <a:pt x="1201" y="209"/>
                  </a:lnTo>
                  <a:lnTo>
                    <a:pt x="1239" y="201"/>
                  </a:lnTo>
                  <a:lnTo>
                    <a:pt x="1279" y="198"/>
                  </a:lnTo>
                  <a:lnTo>
                    <a:pt x="1317" y="200"/>
                  </a:lnTo>
                  <a:lnTo>
                    <a:pt x="1355" y="208"/>
                  </a:lnTo>
                  <a:lnTo>
                    <a:pt x="1391" y="219"/>
                  </a:lnTo>
                  <a:lnTo>
                    <a:pt x="1425" y="234"/>
                  </a:lnTo>
                  <a:lnTo>
                    <a:pt x="1459" y="205"/>
                  </a:lnTo>
                  <a:lnTo>
                    <a:pt x="1497" y="181"/>
                  </a:lnTo>
                  <a:lnTo>
                    <a:pt x="1536" y="163"/>
                  </a:lnTo>
                  <a:lnTo>
                    <a:pt x="1577" y="149"/>
                  </a:lnTo>
                  <a:lnTo>
                    <a:pt x="1621" y="141"/>
                  </a:lnTo>
                  <a:lnTo>
                    <a:pt x="1665" y="138"/>
                  </a:lnTo>
                  <a:lnTo>
                    <a:pt x="1701" y="140"/>
                  </a:lnTo>
                  <a:lnTo>
                    <a:pt x="1741" y="105"/>
                  </a:lnTo>
                  <a:lnTo>
                    <a:pt x="1848" y="14"/>
                  </a:lnTo>
                  <a:lnTo>
                    <a:pt x="1853" y="11"/>
                  </a:lnTo>
                  <a:lnTo>
                    <a:pt x="1858" y="8"/>
                  </a:lnTo>
                  <a:lnTo>
                    <a:pt x="1863" y="4"/>
                  </a:lnTo>
                  <a:lnTo>
                    <a:pt x="1877" y="1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9" name="Group 1108"/>
          <p:cNvGrpSpPr/>
          <p:nvPr/>
        </p:nvGrpSpPr>
        <p:grpSpPr>
          <a:xfrm>
            <a:off x="4407939" y="2686051"/>
            <a:ext cx="560388" cy="558800"/>
            <a:chOff x="4403725" y="2686051"/>
            <a:chExt cx="560388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6" name="Freeform 452"/>
            <p:cNvSpPr>
              <a:spLocks noEditPoints="1"/>
            </p:cNvSpPr>
            <p:nvPr/>
          </p:nvSpPr>
          <p:spPr bwMode="auto">
            <a:xfrm>
              <a:off x="4403725" y="2686051"/>
              <a:ext cx="560388" cy="555625"/>
            </a:xfrm>
            <a:custGeom>
              <a:avLst/>
              <a:gdLst>
                <a:gd name="T0" fmla="*/ 1707 w 3528"/>
                <a:gd name="T1" fmla="*/ 2734 h 3504"/>
                <a:gd name="T2" fmla="*/ 1971 w 3528"/>
                <a:gd name="T3" fmla="*/ 2468 h 3504"/>
                <a:gd name="T4" fmla="*/ 1204 w 3528"/>
                <a:gd name="T5" fmla="*/ 2141 h 3504"/>
                <a:gd name="T6" fmla="*/ 1257 w 3528"/>
                <a:gd name="T7" fmla="*/ 2508 h 3504"/>
                <a:gd name="T8" fmla="*/ 1524 w 3528"/>
                <a:gd name="T9" fmla="*/ 2101 h 3504"/>
                <a:gd name="T10" fmla="*/ 2234 w 3528"/>
                <a:gd name="T11" fmla="*/ 1779 h 3504"/>
                <a:gd name="T12" fmla="*/ 2808 w 3528"/>
                <a:gd name="T13" fmla="*/ 1853 h 3504"/>
                <a:gd name="T14" fmla="*/ 1023 w 3528"/>
                <a:gd name="T15" fmla="*/ 1618 h 3504"/>
                <a:gd name="T16" fmla="*/ 931 w 3528"/>
                <a:gd name="T17" fmla="*/ 1920 h 3504"/>
                <a:gd name="T18" fmla="*/ 1364 w 3528"/>
                <a:gd name="T19" fmla="*/ 1737 h 3504"/>
                <a:gd name="T20" fmla="*/ 2167 w 3528"/>
                <a:gd name="T21" fmla="*/ 1201 h 3504"/>
                <a:gd name="T22" fmla="*/ 2429 w 3528"/>
                <a:gd name="T23" fmla="*/ 1393 h 3504"/>
                <a:gd name="T24" fmla="*/ 1057 w 3528"/>
                <a:gd name="T25" fmla="*/ 1046 h 3504"/>
                <a:gd name="T26" fmla="*/ 1283 w 3528"/>
                <a:gd name="T27" fmla="*/ 1463 h 3504"/>
                <a:gd name="T28" fmla="*/ 1483 w 3528"/>
                <a:gd name="T29" fmla="*/ 1258 h 3504"/>
                <a:gd name="T30" fmla="*/ 1707 w 3528"/>
                <a:gd name="T31" fmla="*/ 825 h 3504"/>
                <a:gd name="T32" fmla="*/ 1823 w 3528"/>
                <a:gd name="T33" fmla="*/ 1354 h 3504"/>
                <a:gd name="T34" fmla="*/ 1851 w 3528"/>
                <a:gd name="T35" fmla="*/ 752 h 3504"/>
                <a:gd name="T36" fmla="*/ 1555 w 3528"/>
                <a:gd name="T37" fmla="*/ 263 h 3504"/>
                <a:gd name="T38" fmla="*/ 1039 w 3528"/>
                <a:gd name="T39" fmla="*/ 360 h 3504"/>
                <a:gd name="T40" fmla="*/ 788 w 3528"/>
                <a:gd name="T41" fmla="*/ 708 h 3504"/>
                <a:gd name="T42" fmla="*/ 375 w 3528"/>
                <a:gd name="T43" fmla="*/ 966 h 3504"/>
                <a:gd name="T44" fmla="*/ 331 w 3528"/>
                <a:gd name="T45" fmla="*/ 1461 h 3504"/>
                <a:gd name="T46" fmla="*/ 119 w 3528"/>
                <a:gd name="T47" fmla="*/ 1751 h 3504"/>
                <a:gd name="T48" fmla="*/ 331 w 3528"/>
                <a:gd name="T49" fmla="*/ 2041 h 3504"/>
                <a:gd name="T50" fmla="*/ 375 w 3528"/>
                <a:gd name="T51" fmla="*/ 2538 h 3504"/>
                <a:gd name="T52" fmla="*/ 788 w 3528"/>
                <a:gd name="T53" fmla="*/ 2795 h 3504"/>
                <a:gd name="T54" fmla="*/ 1039 w 3528"/>
                <a:gd name="T55" fmla="*/ 3142 h 3504"/>
                <a:gd name="T56" fmla="*/ 1556 w 3528"/>
                <a:gd name="T57" fmla="*/ 3240 h 3504"/>
                <a:gd name="T58" fmla="*/ 1831 w 3528"/>
                <a:gd name="T59" fmla="*/ 3351 h 3504"/>
                <a:gd name="T60" fmla="*/ 2222 w 3528"/>
                <a:gd name="T61" fmla="*/ 3124 h 3504"/>
                <a:gd name="T62" fmla="*/ 1092 w 3528"/>
                <a:gd name="T63" fmla="*/ 2878 h 3504"/>
                <a:gd name="T64" fmla="*/ 468 w 3528"/>
                <a:gd name="T65" fmla="*/ 1671 h 3504"/>
                <a:gd name="T66" fmla="*/ 1250 w 3528"/>
                <a:gd name="T67" fmla="*/ 569 h 3504"/>
                <a:gd name="T68" fmla="*/ 2615 w 3528"/>
                <a:gd name="T69" fmla="*/ 752 h 3504"/>
                <a:gd name="T70" fmla="*/ 3075 w 3528"/>
                <a:gd name="T71" fmla="*/ 2017 h 3504"/>
                <a:gd name="T72" fmla="*/ 3148 w 3528"/>
                <a:gd name="T73" fmla="*/ 2176 h 3504"/>
                <a:gd name="T74" fmla="*/ 3379 w 3528"/>
                <a:gd name="T75" fmla="*/ 1810 h 3504"/>
                <a:gd name="T76" fmla="*/ 3263 w 3528"/>
                <a:gd name="T77" fmla="*/ 1545 h 3504"/>
                <a:gd name="T78" fmla="*/ 3166 w 3528"/>
                <a:gd name="T79" fmla="*/ 1056 h 3504"/>
                <a:gd name="T80" fmla="*/ 2889 w 3528"/>
                <a:gd name="T81" fmla="*/ 835 h 3504"/>
                <a:gd name="T82" fmla="*/ 2574 w 3528"/>
                <a:gd name="T83" fmla="*/ 384 h 3504"/>
                <a:gd name="T84" fmla="*/ 2056 w 3528"/>
                <a:gd name="T85" fmla="*/ 329 h 3504"/>
                <a:gd name="T86" fmla="*/ 1764 w 3528"/>
                <a:gd name="T87" fmla="*/ 119 h 3504"/>
                <a:gd name="T88" fmla="*/ 2168 w 3528"/>
                <a:gd name="T89" fmla="*/ 252 h 3504"/>
                <a:gd name="T90" fmla="*/ 2663 w 3528"/>
                <a:gd name="T91" fmla="*/ 304 h 3504"/>
                <a:gd name="T92" fmla="*/ 2930 w 3528"/>
                <a:gd name="T93" fmla="*/ 720 h 3504"/>
                <a:gd name="T94" fmla="*/ 3277 w 3528"/>
                <a:gd name="T95" fmla="*/ 972 h 3504"/>
                <a:gd name="T96" fmla="*/ 3340 w 3528"/>
                <a:gd name="T97" fmla="*/ 1451 h 3504"/>
                <a:gd name="T98" fmla="*/ 3391 w 3528"/>
                <a:gd name="T99" fmla="*/ 1991 h 3504"/>
                <a:gd name="T100" fmla="*/ 3283 w 3528"/>
                <a:gd name="T101" fmla="*/ 2461 h 3504"/>
                <a:gd name="T102" fmla="*/ 2168 w 3528"/>
                <a:gd name="T103" fmla="*/ 3250 h 3504"/>
                <a:gd name="T104" fmla="*/ 1705 w 3528"/>
                <a:gd name="T105" fmla="*/ 3491 h 3504"/>
                <a:gd name="T106" fmla="*/ 1251 w 3528"/>
                <a:gd name="T107" fmla="*/ 3248 h 3504"/>
                <a:gd name="T108" fmla="*/ 818 w 3528"/>
                <a:gd name="T109" fmla="*/ 3126 h 3504"/>
                <a:gd name="T110" fmla="*/ 471 w 3528"/>
                <a:gd name="T111" fmla="*/ 2723 h 3504"/>
                <a:gd name="T112" fmla="*/ 245 w 3528"/>
                <a:gd name="T113" fmla="*/ 2362 h 3504"/>
                <a:gd name="T114" fmla="*/ 73 w 3528"/>
                <a:gd name="T115" fmla="*/ 1911 h 3504"/>
                <a:gd name="T116" fmla="*/ 214 w 3528"/>
                <a:gd name="T117" fmla="*/ 1419 h 3504"/>
                <a:gd name="T118" fmla="*/ 268 w 3528"/>
                <a:gd name="T119" fmla="*/ 915 h 3504"/>
                <a:gd name="T120" fmla="*/ 668 w 3528"/>
                <a:gd name="T121" fmla="*/ 662 h 3504"/>
                <a:gd name="T122" fmla="*/ 904 w 3528"/>
                <a:gd name="T123" fmla="*/ 274 h 3504"/>
                <a:gd name="T124" fmla="*/ 1404 w 3528"/>
                <a:gd name="T125" fmla="*/ 231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8" h="3504">
                  <a:moveTo>
                    <a:pt x="1808" y="2202"/>
                  </a:moveTo>
                  <a:lnTo>
                    <a:pt x="1793" y="2204"/>
                  </a:lnTo>
                  <a:lnTo>
                    <a:pt x="1778" y="2210"/>
                  </a:lnTo>
                  <a:lnTo>
                    <a:pt x="1766" y="2220"/>
                  </a:lnTo>
                  <a:lnTo>
                    <a:pt x="1734" y="2255"/>
                  </a:lnTo>
                  <a:lnTo>
                    <a:pt x="1707" y="2293"/>
                  </a:lnTo>
                  <a:lnTo>
                    <a:pt x="1685" y="2334"/>
                  </a:lnTo>
                  <a:lnTo>
                    <a:pt x="1667" y="2377"/>
                  </a:lnTo>
                  <a:lnTo>
                    <a:pt x="1654" y="2421"/>
                  </a:lnTo>
                  <a:lnTo>
                    <a:pt x="1646" y="2467"/>
                  </a:lnTo>
                  <a:lnTo>
                    <a:pt x="1643" y="2513"/>
                  </a:lnTo>
                  <a:lnTo>
                    <a:pt x="1646" y="2561"/>
                  </a:lnTo>
                  <a:lnTo>
                    <a:pt x="1654" y="2607"/>
                  </a:lnTo>
                  <a:lnTo>
                    <a:pt x="1667" y="2651"/>
                  </a:lnTo>
                  <a:lnTo>
                    <a:pt x="1685" y="2693"/>
                  </a:lnTo>
                  <a:lnTo>
                    <a:pt x="1707" y="2734"/>
                  </a:lnTo>
                  <a:lnTo>
                    <a:pt x="1734" y="2773"/>
                  </a:lnTo>
                  <a:lnTo>
                    <a:pt x="1766" y="2807"/>
                  </a:lnTo>
                  <a:lnTo>
                    <a:pt x="1778" y="2817"/>
                  </a:lnTo>
                  <a:lnTo>
                    <a:pt x="1793" y="2822"/>
                  </a:lnTo>
                  <a:lnTo>
                    <a:pt x="1808" y="2824"/>
                  </a:lnTo>
                  <a:lnTo>
                    <a:pt x="1823" y="2822"/>
                  </a:lnTo>
                  <a:lnTo>
                    <a:pt x="1837" y="2817"/>
                  </a:lnTo>
                  <a:lnTo>
                    <a:pt x="1851" y="2807"/>
                  </a:lnTo>
                  <a:lnTo>
                    <a:pt x="1883" y="2771"/>
                  </a:lnTo>
                  <a:lnTo>
                    <a:pt x="1911" y="2732"/>
                  </a:lnTo>
                  <a:lnTo>
                    <a:pt x="1933" y="2691"/>
                  </a:lnTo>
                  <a:lnTo>
                    <a:pt x="1951" y="2648"/>
                  </a:lnTo>
                  <a:lnTo>
                    <a:pt x="1963" y="2604"/>
                  </a:lnTo>
                  <a:lnTo>
                    <a:pt x="1971" y="2559"/>
                  </a:lnTo>
                  <a:lnTo>
                    <a:pt x="1973" y="2513"/>
                  </a:lnTo>
                  <a:lnTo>
                    <a:pt x="1971" y="2468"/>
                  </a:lnTo>
                  <a:lnTo>
                    <a:pt x="1963" y="2423"/>
                  </a:lnTo>
                  <a:lnTo>
                    <a:pt x="1951" y="2379"/>
                  </a:lnTo>
                  <a:lnTo>
                    <a:pt x="1933" y="2336"/>
                  </a:lnTo>
                  <a:lnTo>
                    <a:pt x="1911" y="2295"/>
                  </a:lnTo>
                  <a:lnTo>
                    <a:pt x="1883" y="2256"/>
                  </a:lnTo>
                  <a:lnTo>
                    <a:pt x="1851" y="2220"/>
                  </a:lnTo>
                  <a:lnTo>
                    <a:pt x="1837" y="2210"/>
                  </a:lnTo>
                  <a:lnTo>
                    <a:pt x="1824" y="2204"/>
                  </a:lnTo>
                  <a:lnTo>
                    <a:pt x="1808" y="2202"/>
                  </a:lnTo>
                  <a:close/>
                  <a:moveTo>
                    <a:pt x="1464" y="2042"/>
                  </a:moveTo>
                  <a:lnTo>
                    <a:pt x="1417" y="2046"/>
                  </a:lnTo>
                  <a:lnTo>
                    <a:pt x="1371" y="2054"/>
                  </a:lnTo>
                  <a:lnTo>
                    <a:pt x="1326" y="2069"/>
                  </a:lnTo>
                  <a:lnTo>
                    <a:pt x="1283" y="2089"/>
                  </a:lnTo>
                  <a:lnTo>
                    <a:pt x="1242" y="2113"/>
                  </a:lnTo>
                  <a:lnTo>
                    <a:pt x="1204" y="2141"/>
                  </a:lnTo>
                  <a:lnTo>
                    <a:pt x="1169" y="2173"/>
                  </a:lnTo>
                  <a:lnTo>
                    <a:pt x="1137" y="2209"/>
                  </a:lnTo>
                  <a:lnTo>
                    <a:pt x="1110" y="2248"/>
                  </a:lnTo>
                  <a:lnTo>
                    <a:pt x="1087" y="2291"/>
                  </a:lnTo>
                  <a:lnTo>
                    <a:pt x="1070" y="2335"/>
                  </a:lnTo>
                  <a:lnTo>
                    <a:pt x="1056" y="2381"/>
                  </a:lnTo>
                  <a:lnTo>
                    <a:pt x="1049" y="2428"/>
                  </a:lnTo>
                  <a:lnTo>
                    <a:pt x="1046" y="2476"/>
                  </a:lnTo>
                  <a:lnTo>
                    <a:pt x="1050" y="2495"/>
                  </a:lnTo>
                  <a:lnTo>
                    <a:pt x="1057" y="2511"/>
                  </a:lnTo>
                  <a:lnTo>
                    <a:pt x="1071" y="2524"/>
                  </a:lnTo>
                  <a:lnTo>
                    <a:pt x="1087" y="2532"/>
                  </a:lnTo>
                  <a:lnTo>
                    <a:pt x="1106" y="2535"/>
                  </a:lnTo>
                  <a:lnTo>
                    <a:pt x="1159" y="2532"/>
                  </a:lnTo>
                  <a:lnTo>
                    <a:pt x="1210" y="2523"/>
                  </a:lnTo>
                  <a:lnTo>
                    <a:pt x="1257" y="2508"/>
                  </a:lnTo>
                  <a:lnTo>
                    <a:pt x="1303" y="2487"/>
                  </a:lnTo>
                  <a:lnTo>
                    <a:pt x="1345" y="2461"/>
                  </a:lnTo>
                  <a:lnTo>
                    <a:pt x="1384" y="2431"/>
                  </a:lnTo>
                  <a:lnTo>
                    <a:pt x="1418" y="2396"/>
                  </a:lnTo>
                  <a:lnTo>
                    <a:pt x="1450" y="2358"/>
                  </a:lnTo>
                  <a:lnTo>
                    <a:pt x="1475" y="2316"/>
                  </a:lnTo>
                  <a:lnTo>
                    <a:pt x="1496" y="2271"/>
                  </a:lnTo>
                  <a:lnTo>
                    <a:pt x="1512" y="2222"/>
                  </a:lnTo>
                  <a:lnTo>
                    <a:pt x="1521" y="2173"/>
                  </a:lnTo>
                  <a:lnTo>
                    <a:pt x="1524" y="2121"/>
                  </a:lnTo>
                  <a:lnTo>
                    <a:pt x="1524" y="2117"/>
                  </a:lnTo>
                  <a:lnTo>
                    <a:pt x="1523" y="2114"/>
                  </a:lnTo>
                  <a:lnTo>
                    <a:pt x="1523" y="2111"/>
                  </a:lnTo>
                  <a:lnTo>
                    <a:pt x="1523" y="2107"/>
                  </a:lnTo>
                  <a:lnTo>
                    <a:pt x="1524" y="2104"/>
                  </a:lnTo>
                  <a:lnTo>
                    <a:pt x="1524" y="2101"/>
                  </a:lnTo>
                  <a:lnTo>
                    <a:pt x="1522" y="2082"/>
                  </a:lnTo>
                  <a:lnTo>
                    <a:pt x="1513" y="2067"/>
                  </a:lnTo>
                  <a:lnTo>
                    <a:pt x="1500" y="2053"/>
                  </a:lnTo>
                  <a:lnTo>
                    <a:pt x="1483" y="2045"/>
                  </a:lnTo>
                  <a:lnTo>
                    <a:pt x="1464" y="2042"/>
                  </a:lnTo>
                  <a:close/>
                  <a:moveTo>
                    <a:pt x="2547" y="1615"/>
                  </a:moveTo>
                  <a:lnTo>
                    <a:pt x="2501" y="1618"/>
                  </a:lnTo>
                  <a:lnTo>
                    <a:pt x="2456" y="1625"/>
                  </a:lnTo>
                  <a:lnTo>
                    <a:pt x="2411" y="1638"/>
                  </a:lnTo>
                  <a:lnTo>
                    <a:pt x="2368" y="1655"/>
                  </a:lnTo>
                  <a:lnTo>
                    <a:pt x="2327" y="1677"/>
                  </a:lnTo>
                  <a:lnTo>
                    <a:pt x="2288" y="1705"/>
                  </a:lnTo>
                  <a:lnTo>
                    <a:pt x="2252" y="1737"/>
                  </a:lnTo>
                  <a:lnTo>
                    <a:pt x="2242" y="1750"/>
                  </a:lnTo>
                  <a:lnTo>
                    <a:pt x="2236" y="1764"/>
                  </a:lnTo>
                  <a:lnTo>
                    <a:pt x="2234" y="1779"/>
                  </a:lnTo>
                  <a:lnTo>
                    <a:pt x="2236" y="1794"/>
                  </a:lnTo>
                  <a:lnTo>
                    <a:pt x="2242" y="1809"/>
                  </a:lnTo>
                  <a:lnTo>
                    <a:pt x="2252" y="1822"/>
                  </a:lnTo>
                  <a:lnTo>
                    <a:pt x="2287" y="1853"/>
                  </a:lnTo>
                  <a:lnTo>
                    <a:pt x="2326" y="1880"/>
                  </a:lnTo>
                  <a:lnTo>
                    <a:pt x="2366" y="1902"/>
                  </a:lnTo>
                  <a:lnTo>
                    <a:pt x="2409" y="1920"/>
                  </a:lnTo>
                  <a:lnTo>
                    <a:pt x="2454" y="1933"/>
                  </a:lnTo>
                  <a:lnTo>
                    <a:pt x="2500" y="1941"/>
                  </a:lnTo>
                  <a:lnTo>
                    <a:pt x="2548" y="1943"/>
                  </a:lnTo>
                  <a:lnTo>
                    <a:pt x="2595" y="1941"/>
                  </a:lnTo>
                  <a:lnTo>
                    <a:pt x="2641" y="1933"/>
                  </a:lnTo>
                  <a:lnTo>
                    <a:pt x="2686" y="1920"/>
                  </a:lnTo>
                  <a:lnTo>
                    <a:pt x="2729" y="1902"/>
                  </a:lnTo>
                  <a:lnTo>
                    <a:pt x="2770" y="1880"/>
                  </a:lnTo>
                  <a:lnTo>
                    <a:pt x="2808" y="1853"/>
                  </a:lnTo>
                  <a:lnTo>
                    <a:pt x="2844" y="1822"/>
                  </a:lnTo>
                  <a:lnTo>
                    <a:pt x="2854" y="1809"/>
                  </a:lnTo>
                  <a:lnTo>
                    <a:pt x="2859" y="1794"/>
                  </a:lnTo>
                  <a:lnTo>
                    <a:pt x="2861" y="1779"/>
                  </a:lnTo>
                  <a:lnTo>
                    <a:pt x="2859" y="1764"/>
                  </a:lnTo>
                  <a:lnTo>
                    <a:pt x="2854" y="1750"/>
                  </a:lnTo>
                  <a:lnTo>
                    <a:pt x="2844" y="1737"/>
                  </a:lnTo>
                  <a:lnTo>
                    <a:pt x="2807" y="1705"/>
                  </a:lnTo>
                  <a:lnTo>
                    <a:pt x="2768" y="1677"/>
                  </a:lnTo>
                  <a:lnTo>
                    <a:pt x="2727" y="1655"/>
                  </a:lnTo>
                  <a:lnTo>
                    <a:pt x="2684" y="1638"/>
                  </a:lnTo>
                  <a:lnTo>
                    <a:pt x="2639" y="1625"/>
                  </a:lnTo>
                  <a:lnTo>
                    <a:pt x="2594" y="1618"/>
                  </a:lnTo>
                  <a:lnTo>
                    <a:pt x="2547" y="1615"/>
                  </a:lnTo>
                  <a:close/>
                  <a:moveTo>
                    <a:pt x="1069" y="1615"/>
                  </a:moveTo>
                  <a:lnTo>
                    <a:pt x="1023" y="1618"/>
                  </a:lnTo>
                  <a:lnTo>
                    <a:pt x="977" y="1625"/>
                  </a:lnTo>
                  <a:lnTo>
                    <a:pt x="933" y="1638"/>
                  </a:lnTo>
                  <a:lnTo>
                    <a:pt x="890" y="1655"/>
                  </a:lnTo>
                  <a:lnTo>
                    <a:pt x="849" y="1677"/>
                  </a:lnTo>
                  <a:lnTo>
                    <a:pt x="810" y="1705"/>
                  </a:lnTo>
                  <a:lnTo>
                    <a:pt x="773" y="1737"/>
                  </a:lnTo>
                  <a:lnTo>
                    <a:pt x="763" y="1750"/>
                  </a:lnTo>
                  <a:lnTo>
                    <a:pt x="758" y="1764"/>
                  </a:lnTo>
                  <a:lnTo>
                    <a:pt x="755" y="1779"/>
                  </a:lnTo>
                  <a:lnTo>
                    <a:pt x="758" y="1794"/>
                  </a:lnTo>
                  <a:lnTo>
                    <a:pt x="763" y="1809"/>
                  </a:lnTo>
                  <a:lnTo>
                    <a:pt x="773" y="1822"/>
                  </a:lnTo>
                  <a:lnTo>
                    <a:pt x="809" y="1853"/>
                  </a:lnTo>
                  <a:lnTo>
                    <a:pt x="846" y="1880"/>
                  </a:lnTo>
                  <a:lnTo>
                    <a:pt x="888" y="1902"/>
                  </a:lnTo>
                  <a:lnTo>
                    <a:pt x="931" y="1920"/>
                  </a:lnTo>
                  <a:lnTo>
                    <a:pt x="975" y="1933"/>
                  </a:lnTo>
                  <a:lnTo>
                    <a:pt x="1022" y="1941"/>
                  </a:lnTo>
                  <a:lnTo>
                    <a:pt x="1069" y="1943"/>
                  </a:lnTo>
                  <a:lnTo>
                    <a:pt x="1116" y="1941"/>
                  </a:lnTo>
                  <a:lnTo>
                    <a:pt x="1163" y="1933"/>
                  </a:lnTo>
                  <a:lnTo>
                    <a:pt x="1207" y="1920"/>
                  </a:lnTo>
                  <a:lnTo>
                    <a:pt x="1250" y="1902"/>
                  </a:lnTo>
                  <a:lnTo>
                    <a:pt x="1291" y="1880"/>
                  </a:lnTo>
                  <a:lnTo>
                    <a:pt x="1330" y="1853"/>
                  </a:lnTo>
                  <a:lnTo>
                    <a:pt x="1364" y="1822"/>
                  </a:lnTo>
                  <a:lnTo>
                    <a:pt x="1374" y="1809"/>
                  </a:lnTo>
                  <a:lnTo>
                    <a:pt x="1381" y="1794"/>
                  </a:lnTo>
                  <a:lnTo>
                    <a:pt x="1382" y="1779"/>
                  </a:lnTo>
                  <a:lnTo>
                    <a:pt x="1381" y="1764"/>
                  </a:lnTo>
                  <a:lnTo>
                    <a:pt x="1374" y="1750"/>
                  </a:lnTo>
                  <a:lnTo>
                    <a:pt x="1364" y="1737"/>
                  </a:lnTo>
                  <a:lnTo>
                    <a:pt x="1328" y="1705"/>
                  </a:lnTo>
                  <a:lnTo>
                    <a:pt x="1288" y="1677"/>
                  </a:lnTo>
                  <a:lnTo>
                    <a:pt x="1247" y="1655"/>
                  </a:lnTo>
                  <a:lnTo>
                    <a:pt x="1204" y="1638"/>
                  </a:lnTo>
                  <a:lnTo>
                    <a:pt x="1160" y="1625"/>
                  </a:lnTo>
                  <a:lnTo>
                    <a:pt x="1114" y="1618"/>
                  </a:lnTo>
                  <a:lnTo>
                    <a:pt x="1069" y="1615"/>
                  </a:lnTo>
                  <a:close/>
                  <a:moveTo>
                    <a:pt x="2510" y="1023"/>
                  </a:moveTo>
                  <a:lnTo>
                    <a:pt x="2458" y="1025"/>
                  </a:lnTo>
                  <a:lnTo>
                    <a:pt x="2407" y="1035"/>
                  </a:lnTo>
                  <a:lnTo>
                    <a:pt x="2359" y="1051"/>
                  </a:lnTo>
                  <a:lnTo>
                    <a:pt x="2314" y="1072"/>
                  </a:lnTo>
                  <a:lnTo>
                    <a:pt x="2272" y="1097"/>
                  </a:lnTo>
                  <a:lnTo>
                    <a:pt x="2233" y="1128"/>
                  </a:lnTo>
                  <a:lnTo>
                    <a:pt x="2197" y="1162"/>
                  </a:lnTo>
                  <a:lnTo>
                    <a:pt x="2167" y="1201"/>
                  </a:lnTo>
                  <a:lnTo>
                    <a:pt x="2140" y="1243"/>
                  </a:lnTo>
                  <a:lnTo>
                    <a:pt x="2120" y="1288"/>
                  </a:lnTo>
                  <a:lnTo>
                    <a:pt x="2105" y="1335"/>
                  </a:lnTo>
                  <a:lnTo>
                    <a:pt x="2095" y="1386"/>
                  </a:lnTo>
                  <a:lnTo>
                    <a:pt x="2092" y="1438"/>
                  </a:lnTo>
                  <a:lnTo>
                    <a:pt x="2095" y="1457"/>
                  </a:lnTo>
                  <a:lnTo>
                    <a:pt x="2104" y="1473"/>
                  </a:lnTo>
                  <a:lnTo>
                    <a:pt x="2116" y="1486"/>
                  </a:lnTo>
                  <a:lnTo>
                    <a:pt x="2133" y="1494"/>
                  </a:lnTo>
                  <a:lnTo>
                    <a:pt x="2152" y="1497"/>
                  </a:lnTo>
                  <a:lnTo>
                    <a:pt x="2204" y="1494"/>
                  </a:lnTo>
                  <a:lnTo>
                    <a:pt x="2255" y="1484"/>
                  </a:lnTo>
                  <a:lnTo>
                    <a:pt x="2303" y="1470"/>
                  </a:lnTo>
                  <a:lnTo>
                    <a:pt x="2348" y="1449"/>
                  </a:lnTo>
                  <a:lnTo>
                    <a:pt x="2390" y="1422"/>
                  </a:lnTo>
                  <a:lnTo>
                    <a:pt x="2429" y="1393"/>
                  </a:lnTo>
                  <a:lnTo>
                    <a:pt x="2465" y="1357"/>
                  </a:lnTo>
                  <a:lnTo>
                    <a:pt x="2495" y="1319"/>
                  </a:lnTo>
                  <a:lnTo>
                    <a:pt x="2521" y="1277"/>
                  </a:lnTo>
                  <a:lnTo>
                    <a:pt x="2543" y="1232"/>
                  </a:lnTo>
                  <a:lnTo>
                    <a:pt x="2557" y="1184"/>
                  </a:lnTo>
                  <a:lnTo>
                    <a:pt x="2567" y="1133"/>
                  </a:lnTo>
                  <a:lnTo>
                    <a:pt x="2570" y="1082"/>
                  </a:lnTo>
                  <a:lnTo>
                    <a:pt x="2567" y="1063"/>
                  </a:lnTo>
                  <a:lnTo>
                    <a:pt x="2559" y="1046"/>
                  </a:lnTo>
                  <a:lnTo>
                    <a:pt x="2546" y="1034"/>
                  </a:lnTo>
                  <a:lnTo>
                    <a:pt x="2529" y="1025"/>
                  </a:lnTo>
                  <a:lnTo>
                    <a:pt x="2510" y="1023"/>
                  </a:lnTo>
                  <a:close/>
                  <a:moveTo>
                    <a:pt x="1106" y="1022"/>
                  </a:moveTo>
                  <a:lnTo>
                    <a:pt x="1087" y="1025"/>
                  </a:lnTo>
                  <a:lnTo>
                    <a:pt x="1071" y="1034"/>
                  </a:lnTo>
                  <a:lnTo>
                    <a:pt x="1057" y="1046"/>
                  </a:lnTo>
                  <a:lnTo>
                    <a:pt x="1050" y="1063"/>
                  </a:lnTo>
                  <a:lnTo>
                    <a:pt x="1046" y="1082"/>
                  </a:lnTo>
                  <a:lnTo>
                    <a:pt x="1046" y="1083"/>
                  </a:lnTo>
                  <a:lnTo>
                    <a:pt x="1046" y="1084"/>
                  </a:lnTo>
                  <a:lnTo>
                    <a:pt x="1046" y="1084"/>
                  </a:lnTo>
                  <a:lnTo>
                    <a:pt x="1046" y="1085"/>
                  </a:lnTo>
                  <a:lnTo>
                    <a:pt x="1049" y="1131"/>
                  </a:lnTo>
                  <a:lnTo>
                    <a:pt x="1056" y="1178"/>
                  </a:lnTo>
                  <a:lnTo>
                    <a:pt x="1070" y="1223"/>
                  </a:lnTo>
                  <a:lnTo>
                    <a:pt x="1087" y="1266"/>
                  </a:lnTo>
                  <a:lnTo>
                    <a:pt x="1110" y="1308"/>
                  </a:lnTo>
                  <a:lnTo>
                    <a:pt x="1137" y="1345"/>
                  </a:lnTo>
                  <a:lnTo>
                    <a:pt x="1169" y="1381"/>
                  </a:lnTo>
                  <a:lnTo>
                    <a:pt x="1204" y="1413"/>
                  </a:lnTo>
                  <a:lnTo>
                    <a:pt x="1242" y="1440"/>
                  </a:lnTo>
                  <a:lnTo>
                    <a:pt x="1283" y="1463"/>
                  </a:lnTo>
                  <a:lnTo>
                    <a:pt x="1326" y="1482"/>
                  </a:lnTo>
                  <a:lnTo>
                    <a:pt x="1371" y="1496"/>
                  </a:lnTo>
                  <a:lnTo>
                    <a:pt x="1417" y="1504"/>
                  </a:lnTo>
                  <a:lnTo>
                    <a:pt x="1464" y="1507"/>
                  </a:lnTo>
                  <a:lnTo>
                    <a:pt x="1484" y="1504"/>
                  </a:lnTo>
                  <a:lnTo>
                    <a:pt x="1500" y="1495"/>
                  </a:lnTo>
                  <a:lnTo>
                    <a:pt x="1513" y="1483"/>
                  </a:lnTo>
                  <a:lnTo>
                    <a:pt x="1522" y="1467"/>
                  </a:lnTo>
                  <a:lnTo>
                    <a:pt x="1524" y="1448"/>
                  </a:lnTo>
                  <a:lnTo>
                    <a:pt x="1524" y="1442"/>
                  </a:lnTo>
                  <a:lnTo>
                    <a:pt x="1524" y="1440"/>
                  </a:lnTo>
                  <a:lnTo>
                    <a:pt x="1524" y="1438"/>
                  </a:lnTo>
                  <a:lnTo>
                    <a:pt x="1522" y="1390"/>
                  </a:lnTo>
                  <a:lnTo>
                    <a:pt x="1514" y="1345"/>
                  </a:lnTo>
                  <a:lnTo>
                    <a:pt x="1501" y="1300"/>
                  </a:lnTo>
                  <a:lnTo>
                    <a:pt x="1483" y="1258"/>
                  </a:lnTo>
                  <a:lnTo>
                    <a:pt x="1461" y="1217"/>
                  </a:lnTo>
                  <a:lnTo>
                    <a:pt x="1434" y="1180"/>
                  </a:lnTo>
                  <a:lnTo>
                    <a:pt x="1402" y="1144"/>
                  </a:lnTo>
                  <a:lnTo>
                    <a:pt x="1366" y="1112"/>
                  </a:lnTo>
                  <a:lnTo>
                    <a:pt x="1328" y="1086"/>
                  </a:lnTo>
                  <a:lnTo>
                    <a:pt x="1287" y="1063"/>
                  </a:lnTo>
                  <a:lnTo>
                    <a:pt x="1245" y="1045"/>
                  </a:lnTo>
                  <a:lnTo>
                    <a:pt x="1200" y="1033"/>
                  </a:lnTo>
                  <a:lnTo>
                    <a:pt x="1154" y="1025"/>
                  </a:lnTo>
                  <a:lnTo>
                    <a:pt x="1106" y="1022"/>
                  </a:lnTo>
                  <a:close/>
                  <a:moveTo>
                    <a:pt x="1808" y="734"/>
                  </a:moveTo>
                  <a:lnTo>
                    <a:pt x="1793" y="735"/>
                  </a:lnTo>
                  <a:lnTo>
                    <a:pt x="1778" y="742"/>
                  </a:lnTo>
                  <a:lnTo>
                    <a:pt x="1766" y="752"/>
                  </a:lnTo>
                  <a:lnTo>
                    <a:pt x="1734" y="786"/>
                  </a:lnTo>
                  <a:lnTo>
                    <a:pt x="1707" y="825"/>
                  </a:lnTo>
                  <a:lnTo>
                    <a:pt x="1685" y="865"/>
                  </a:lnTo>
                  <a:lnTo>
                    <a:pt x="1667" y="907"/>
                  </a:lnTo>
                  <a:lnTo>
                    <a:pt x="1654" y="953"/>
                  </a:lnTo>
                  <a:lnTo>
                    <a:pt x="1646" y="998"/>
                  </a:lnTo>
                  <a:lnTo>
                    <a:pt x="1643" y="1045"/>
                  </a:lnTo>
                  <a:lnTo>
                    <a:pt x="1646" y="1092"/>
                  </a:lnTo>
                  <a:lnTo>
                    <a:pt x="1654" y="1138"/>
                  </a:lnTo>
                  <a:lnTo>
                    <a:pt x="1667" y="1182"/>
                  </a:lnTo>
                  <a:lnTo>
                    <a:pt x="1685" y="1225"/>
                  </a:lnTo>
                  <a:lnTo>
                    <a:pt x="1707" y="1266"/>
                  </a:lnTo>
                  <a:lnTo>
                    <a:pt x="1734" y="1303"/>
                  </a:lnTo>
                  <a:lnTo>
                    <a:pt x="1766" y="1339"/>
                  </a:lnTo>
                  <a:lnTo>
                    <a:pt x="1778" y="1349"/>
                  </a:lnTo>
                  <a:lnTo>
                    <a:pt x="1793" y="1354"/>
                  </a:lnTo>
                  <a:lnTo>
                    <a:pt x="1808" y="1356"/>
                  </a:lnTo>
                  <a:lnTo>
                    <a:pt x="1823" y="1354"/>
                  </a:lnTo>
                  <a:lnTo>
                    <a:pt x="1837" y="1349"/>
                  </a:lnTo>
                  <a:lnTo>
                    <a:pt x="1851" y="1339"/>
                  </a:lnTo>
                  <a:lnTo>
                    <a:pt x="1883" y="1302"/>
                  </a:lnTo>
                  <a:lnTo>
                    <a:pt x="1911" y="1264"/>
                  </a:lnTo>
                  <a:lnTo>
                    <a:pt x="1933" y="1223"/>
                  </a:lnTo>
                  <a:lnTo>
                    <a:pt x="1951" y="1180"/>
                  </a:lnTo>
                  <a:lnTo>
                    <a:pt x="1963" y="1136"/>
                  </a:lnTo>
                  <a:lnTo>
                    <a:pt x="1971" y="1090"/>
                  </a:lnTo>
                  <a:lnTo>
                    <a:pt x="1973" y="1045"/>
                  </a:lnTo>
                  <a:lnTo>
                    <a:pt x="1971" y="1000"/>
                  </a:lnTo>
                  <a:lnTo>
                    <a:pt x="1963" y="955"/>
                  </a:lnTo>
                  <a:lnTo>
                    <a:pt x="1951" y="911"/>
                  </a:lnTo>
                  <a:lnTo>
                    <a:pt x="1933" y="868"/>
                  </a:lnTo>
                  <a:lnTo>
                    <a:pt x="1911" y="827"/>
                  </a:lnTo>
                  <a:lnTo>
                    <a:pt x="1883" y="787"/>
                  </a:lnTo>
                  <a:lnTo>
                    <a:pt x="1851" y="752"/>
                  </a:lnTo>
                  <a:lnTo>
                    <a:pt x="1837" y="742"/>
                  </a:lnTo>
                  <a:lnTo>
                    <a:pt x="1824" y="735"/>
                  </a:lnTo>
                  <a:lnTo>
                    <a:pt x="1808" y="734"/>
                  </a:lnTo>
                  <a:close/>
                  <a:moveTo>
                    <a:pt x="1764" y="119"/>
                  </a:moveTo>
                  <a:lnTo>
                    <a:pt x="1753" y="121"/>
                  </a:lnTo>
                  <a:lnTo>
                    <a:pt x="1738" y="126"/>
                  </a:lnTo>
                  <a:lnTo>
                    <a:pt x="1723" y="135"/>
                  </a:lnTo>
                  <a:lnTo>
                    <a:pt x="1704" y="147"/>
                  </a:lnTo>
                  <a:lnTo>
                    <a:pt x="1685" y="161"/>
                  </a:lnTo>
                  <a:lnTo>
                    <a:pt x="1665" y="175"/>
                  </a:lnTo>
                  <a:lnTo>
                    <a:pt x="1644" y="190"/>
                  </a:lnTo>
                  <a:lnTo>
                    <a:pt x="1624" y="207"/>
                  </a:lnTo>
                  <a:lnTo>
                    <a:pt x="1604" y="222"/>
                  </a:lnTo>
                  <a:lnTo>
                    <a:pt x="1586" y="238"/>
                  </a:lnTo>
                  <a:lnTo>
                    <a:pt x="1570" y="251"/>
                  </a:lnTo>
                  <a:lnTo>
                    <a:pt x="1555" y="263"/>
                  </a:lnTo>
                  <a:lnTo>
                    <a:pt x="1531" y="283"/>
                  </a:lnTo>
                  <a:lnTo>
                    <a:pt x="1510" y="301"/>
                  </a:lnTo>
                  <a:lnTo>
                    <a:pt x="1490" y="316"/>
                  </a:lnTo>
                  <a:lnTo>
                    <a:pt x="1472" y="329"/>
                  </a:lnTo>
                  <a:lnTo>
                    <a:pt x="1442" y="347"/>
                  </a:lnTo>
                  <a:lnTo>
                    <a:pt x="1411" y="360"/>
                  </a:lnTo>
                  <a:lnTo>
                    <a:pt x="1377" y="370"/>
                  </a:lnTo>
                  <a:lnTo>
                    <a:pt x="1343" y="376"/>
                  </a:lnTo>
                  <a:lnTo>
                    <a:pt x="1306" y="378"/>
                  </a:lnTo>
                  <a:lnTo>
                    <a:pt x="1256" y="376"/>
                  </a:lnTo>
                  <a:lnTo>
                    <a:pt x="1205" y="369"/>
                  </a:lnTo>
                  <a:lnTo>
                    <a:pt x="1173" y="366"/>
                  </a:lnTo>
                  <a:lnTo>
                    <a:pt x="1140" y="362"/>
                  </a:lnTo>
                  <a:lnTo>
                    <a:pt x="1104" y="360"/>
                  </a:lnTo>
                  <a:lnTo>
                    <a:pt x="1073" y="359"/>
                  </a:lnTo>
                  <a:lnTo>
                    <a:pt x="1039" y="360"/>
                  </a:lnTo>
                  <a:lnTo>
                    <a:pt x="1010" y="364"/>
                  </a:lnTo>
                  <a:lnTo>
                    <a:pt x="986" y="368"/>
                  </a:lnTo>
                  <a:lnTo>
                    <a:pt x="969" y="375"/>
                  </a:lnTo>
                  <a:lnTo>
                    <a:pt x="954" y="384"/>
                  </a:lnTo>
                  <a:lnTo>
                    <a:pt x="942" y="397"/>
                  </a:lnTo>
                  <a:lnTo>
                    <a:pt x="933" y="411"/>
                  </a:lnTo>
                  <a:lnTo>
                    <a:pt x="925" y="429"/>
                  </a:lnTo>
                  <a:lnTo>
                    <a:pt x="917" y="451"/>
                  </a:lnTo>
                  <a:lnTo>
                    <a:pt x="909" y="475"/>
                  </a:lnTo>
                  <a:lnTo>
                    <a:pt x="900" y="503"/>
                  </a:lnTo>
                  <a:lnTo>
                    <a:pt x="890" y="533"/>
                  </a:lnTo>
                  <a:lnTo>
                    <a:pt x="876" y="565"/>
                  </a:lnTo>
                  <a:lnTo>
                    <a:pt x="861" y="598"/>
                  </a:lnTo>
                  <a:lnTo>
                    <a:pt x="841" y="634"/>
                  </a:lnTo>
                  <a:lnTo>
                    <a:pt x="816" y="670"/>
                  </a:lnTo>
                  <a:lnTo>
                    <a:pt x="788" y="708"/>
                  </a:lnTo>
                  <a:lnTo>
                    <a:pt x="752" y="746"/>
                  </a:lnTo>
                  <a:lnTo>
                    <a:pt x="713" y="782"/>
                  </a:lnTo>
                  <a:lnTo>
                    <a:pt x="675" y="811"/>
                  </a:lnTo>
                  <a:lnTo>
                    <a:pt x="639" y="835"/>
                  </a:lnTo>
                  <a:lnTo>
                    <a:pt x="603" y="854"/>
                  </a:lnTo>
                  <a:lnTo>
                    <a:pt x="569" y="870"/>
                  </a:lnTo>
                  <a:lnTo>
                    <a:pt x="537" y="883"/>
                  </a:lnTo>
                  <a:lnTo>
                    <a:pt x="507" y="893"/>
                  </a:lnTo>
                  <a:lnTo>
                    <a:pt x="479" y="903"/>
                  </a:lnTo>
                  <a:lnTo>
                    <a:pt x="458" y="910"/>
                  </a:lnTo>
                  <a:lnTo>
                    <a:pt x="438" y="916"/>
                  </a:lnTo>
                  <a:lnTo>
                    <a:pt x="421" y="923"/>
                  </a:lnTo>
                  <a:lnTo>
                    <a:pt x="407" y="930"/>
                  </a:lnTo>
                  <a:lnTo>
                    <a:pt x="394" y="940"/>
                  </a:lnTo>
                  <a:lnTo>
                    <a:pt x="384" y="951"/>
                  </a:lnTo>
                  <a:lnTo>
                    <a:pt x="375" y="966"/>
                  </a:lnTo>
                  <a:lnTo>
                    <a:pt x="370" y="982"/>
                  </a:lnTo>
                  <a:lnTo>
                    <a:pt x="365" y="1002"/>
                  </a:lnTo>
                  <a:lnTo>
                    <a:pt x="362" y="1028"/>
                  </a:lnTo>
                  <a:lnTo>
                    <a:pt x="362" y="1056"/>
                  </a:lnTo>
                  <a:lnTo>
                    <a:pt x="362" y="1092"/>
                  </a:lnTo>
                  <a:lnTo>
                    <a:pt x="365" y="1132"/>
                  </a:lnTo>
                  <a:lnTo>
                    <a:pt x="369" y="1165"/>
                  </a:lnTo>
                  <a:lnTo>
                    <a:pt x="372" y="1197"/>
                  </a:lnTo>
                  <a:lnTo>
                    <a:pt x="377" y="1229"/>
                  </a:lnTo>
                  <a:lnTo>
                    <a:pt x="379" y="1261"/>
                  </a:lnTo>
                  <a:lnTo>
                    <a:pt x="380" y="1294"/>
                  </a:lnTo>
                  <a:lnTo>
                    <a:pt x="379" y="1328"/>
                  </a:lnTo>
                  <a:lnTo>
                    <a:pt x="374" y="1361"/>
                  </a:lnTo>
                  <a:lnTo>
                    <a:pt x="365" y="1394"/>
                  </a:lnTo>
                  <a:lnTo>
                    <a:pt x="351" y="1428"/>
                  </a:lnTo>
                  <a:lnTo>
                    <a:pt x="331" y="1461"/>
                  </a:lnTo>
                  <a:lnTo>
                    <a:pt x="319" y="1479"/>
                  </a:lnTo>
                  <a:lnTo>
                    <a:pt x="303" y="1499"/>
                  </a:lnTo>
                  <a:lnTo>
                    <a:pt x="284" y="1521"/>
                  </a:lnTo>
                  <a:lnTo>
                    <a:pt x="264" y="1545"/>
                  </a:lnTo>
                  <a:lnTo>
                    <a:pt x="252" y="1558"/>
                  </a:lnTo>
                  <a:lnTo>
                    <a:pt x="239" y="1575"/>
                  </a:lnTo>
                  <a:lnTo>
                    <a:pt x="223" y="1593"/>
                  </a:lnTo>
                  <a:lnTo>
                    <a:pt x="208" y="1612"/>
                  </a:lnTo>
                  <a:lnTo>
                    <a:pt x="192" y="1632"/>
                  </a:lnTo>
                  <a:lnTo>
                    <a:pt x="177" y="1653"/>
                  </a:lnTo>
                  <a:lnTo>
                    <a:pt x="161" y="1673"/>
                  </a:lnTo>
                  <a:lnTo>
                    <a:pt x="148" y="1693"/>
                  </a:lnTo>
                  <a:lnTo>
                    <a:pt x="137" y="1710"/>
                  </a:lnTo>
                  <a:lnTo>
                    <a:pt x="128" y="1727"/>
                  </a:lnTo>
                  <a:lnTo>
                    <a:pt x="121" y="1740"/>
                  </a:lnTo>
                  <a:lnTo>
                    <a:pt x="119" y="1751"/>
                  </a:lnTo>
                  <a:lnTo>
                    <a:pt x="121" y="1762"/>
                  </a:lnTo>
                  <a:lnTo>
                    <a:pt x="128" y="1777"/>
                  </a:lnTo>
                  <a:lnTo>
                    <a:pt x="137" y="1792"/>
                  </a:lnTo>
                  <a:lnTo>
                    <a:pt x="148" y="1811"/>
                  </a:lnTo>
                  <a:lnTo>
                    <a:pt x="161" y="1829"/>
                  </a:lnTo>
                  <a:lnTo>
                    <a:pt x="177" y="1849"/>
                  </a:lnTo>
                  <a:lnTo>
                    <a:pt x="192" y="1870"/>
                  </a:lnTo>
                  <a:lnTo>
                    <a:pt x="208" y="1890"/>
                  </a:lnTo>
                  <a:lnTo>
                    <a:pt x="223" y="1909"/>
                  </a:lnTo>
                  <a:lnTo>
                    <a:pt x="239" y="1928"/>
                  </a:lnTo>
                  <a:lnTo>
                    <a:pt x="252" y="1944"/>
                  </a:lnTo>
                  <a:lnTo>
                    <a:pt x="264" y="1957"/>
                  </a:lnTo>
                  <a:lnTo>
                    <a:pt x="284" y="1982"/>
                  </a:lnTo>
                  <a:lnTo>
                    <a:pt x="303" y="2004"/>
                  </a:lnTo>
                  <a:lnTo>
                    <a:pt x="319" y="2024"/>
                  </a:lnTo>
                  <a:lnTo>
                    <a:pt x="331" y="2041"/>
                  </a:lnTo>
                  <a:lnTo>
                    <a:pt x="351" y="2075"/>
                  </a:lnTo>
                  <a:lnTo>
                    <a:pt x="365" y="2109"/>
                  </a:lnTo>
                  <a:lnTo>
                    <a:pt x="374" y="2143"/>
                  </a:lnTo>
                  <a:lnTo>
                    <a:pt x="379" y="2176"/>
                  </a:lnTo>
                  <a:lnTo>
                    <a:pt x="381" y="2209"/>
                  </a:lnTo>
                  <a:lnTo>
                    <a:pt x="379" y="2241"/>
                  </a:lnTo>
                  <a:lnTo>
                    <a:pt x="377" y="2274"/>
                  </a:lnTo>
                  <a:lnTo>
                    <a:pt x="372" y="2306"/>
                  </a:lnTo>
                  <a:lnTo>
                    <a:pt x="369" y="2338"/>
                  </a:lnTo>
                  <a:lnTo>
                    <a:pt x="365" y="2371"/>
                  </a:lnTo>
                  <a:lnTo>
                    <a:pt x="362" y="2412"/>
                  </a:lnTo>
                  <a:lnTo>
                    <a:pt x="362" y="2446"/>
                  </a:lnTo>
                  <a:lnTo>
                    <a:pt x="362" y="2476"/>
                  </a:lnTo>
                  <a:lnTo>
                    <a:pt x="365" y="2500"/>
                  </a:lnTo>
                  <a:lnTo>
                    <a:pt x="370" y="2521"/>
                  </a:lnTo>
                  <a:lnTo>
                    <a:pt x="375" y="2538"/>
                  </a:lnTo>
                  <a:lnTo>
                    <a:pt x="384" y="2551"/>
                  </a:lnTo>
                  <a:lnTo>
                    <a:pt x="394" y="2563"/>
                  </a:lnTo>
                  <a:lnTo>
                    <a:pt x="407" y="2572"/>
                  </a:lnTo>
                  <a:lnTo>
                    <a:pt x="421" y="2580"/>
                  </a:lnTo>
                  <a:lnTo>
                    <a:pt x="438" y="2587"/>
                  </a:lnTo>
                  <a:lnTo>
                    <a:pt x="458" y="2594"/>
                  </a:lnTo>
                  <a:lnTo>
                    <a:pt x="479" y="2600"/>
                  </a:lnTo>
                  <a:lnTo>
                    <a:pt x="507" y="2609"/>
                  </a:lnTo>
                  <a:lnTo>
                    <a:pt x="537" y="2619"/>
                  </a:lnTo>
                  <a:lnTo>
                    <a:pt x="569" y="2632"/>
                  </a:lnTo>
                  <a:lnTo>
                    <a:pt x="603" y="2648"/>
                  </a:lnTo>
                  <a:lnTo>
                    <a:pt x="639" y="2668"/>
                  </a:lnTo>
                  <a:lnTo>
                    <a:pt x="675" y="2692"/>
                  </a:lnTo>
                  <a:lnTo>
                    <a:pt x="713" y="2721"/>
                  </a:lnTo>
                  <a:lnTo>
                    <a:pt x="752" y="2756"/>
                  </a:lnTo>
                  <a:lnTo>
                    <a:pt x="788" y="2795"/>
                  </a:lnTo>
                  <a:lnTo>
                    <a:pt x="816" y="2832"/>
                  </a:lnTo>
                  <a:lnTo>
                    <a:pt x="841" y="2869"/>
                  </a:lnTo>
                  <a:lnTo>
                    <a:pt x="861" y="2904"/>
                  </a:lnTo>
                  <a:lnTo>
                    <a:pt x="876" y="2938"/>
                  </a:lnTo>
                  <a:lnTo>
                    <a:pt x="890" y="2970"/>
                  </a:lnTo>
                  <a:lnTo>
                    <a:pt x="900" y="3000"/>
                  </a:lnTo>
                  <a:lnTo>
                    <a:pt x="909" y="3027"/>
                  </a:lnTo>
                  <a:lnTo>
                    <a:pt x="917" y="3053"/>
                  </a:lnTo>
                  <a:lnTo>
                    <a:pt x="925" y="3074"/>
                  </a:lnTo>
                  <a:lnTo>
                    <a:pt x="933" y="3091"/>
                  </a:lnTo>
                  <a:lnTo>
                    <a:pt x="942" y="3107"/>
                  </a:lnTo>
                  <a:lnTo>
                    <a:pt x="954" y="3119"/>
                  </a:lnTo>
                  <a:lnTo>
                    <a:pt x="969" y="3128"/>
                  </a:lnTo>
                  <a:lnTo>
                    <a:pt x="986" y="3134"/>
                  </a:lnTo>
                  <a:lnTo>
                    <a:pt x="1010" y="3140"/>
                  </a:lnTo>
                  <a:lnTo>
                    <a:pt x="1039" y="3142"/>
                  </a:lnTo>
                  <a:lnTo>
                    <a:pt x="1073" y="3143"/>
                  </a:lnTo>
                  <a:lnTo>
                    <a:pt x="1104" y="3142"/>
                  </a:lnTo>
                  <a:lnTo>
                    <a:pt x="1140" y="3140"/>
                  </a:lnTo>
                  <a:lnTo>
                    <a:pt x="1173" y="3137"/>
                  </a:lnTo>
                  <a:lnTo>
                    <a:pt x="1205" y="3133"/>
                  </a:lnTo>
                  <a:lnTo>
                    <a:pt x="1256" y="3128"/>
                  </a:lnTo>
                  <a:lnTo>
                    <a:pt x="1306" y="3126"/>
                  </a:lnTo>
                  <a:lnTo>
                    <a:pt x="1343" y="3127"/>
                  </a:lnTo>
                  <a:lnTo>
                    <a:pt x="1378" y="3132"/>
                  </a:lnTo>
                  <a:lnTo>
                    <a:pt x="1411" y="3142"/>
                  </a:lnTo>
                  <a:lnTo>
                    <a:pt x="1442" y="3156"/>
                  </a:lnTo>
                  <a:lnTo>
                    <a:pt x="1472" y="3174"/>
                  </a:lnTo>
                  <a:lnTo>
                    <a:pt x="1490" y="3186"/>
                  </a:lnTo>
                  <a:lnTo>
                    <a:pt x="1510" y="3202"/>
                  </a:lnTo>
                  <a:lnTo>
                    <a:pt x="1532" y="3220"/>
                  </a:lnTo>
                  <a:lnTo>
                    <a:pt x="1556" y="3240"/>
                  </a:lnTo>
                  <a:lnTo>
                    <a:pt x="1570" y="3252"/>
                  </a:lnTo>
                  <a:lnTo>
                    <a:pt x="1586" y="3266"/>
                  </a:lnTo>
                  <a:lnTo>
                    <a:pt x="1604" y="3280"/>
                  </a:lnTo>
                  <a:lnTo>
                    <a:pt x="1624" y="3296"/>
                  </a:lnTo>
                  <a:lnTo>
                    <a:pt x="1644" y="3312"/>
                  </a:lnTo>
                  <a:lnTo>
                    <a:pt x="1665" y="3327"/>
                  </a:lnTo>
                  <a:lnTo>
                    <a:pt x="1685" y="3343"/>
                  </a:lnTo>
                  <a:lnTo>
                    <a:pt x="1704" y="3356"/>
                  </a:lnTo>
                  <a:lnTo>
                    <a:pt x="1723" y="3367"/>
                  </a:lnTo>
                  <a:lnTo>
                    <a:pt x="1738" y="3376"/>
                  </a:lnTo>
                  <a:lnTo>
                    <a:pt x="1753" y="3381"/>
                  </a:lnTo>
                  <a:lnTo>
                    <a:pt x="1764" y="3385"/>
                  </a:lnTo>
                  <a:lnTo>
                    <a:pt x="1776" y="3381"/>
                  </a:lnTo>
                  <a:lnTo>
                    <a:pt x="1792" y="3375"/>
                  </a:lnTo>
                  <a:lnTo>
                    <a:pt x="1809" y="3364"/>
                  </a:lnTo>
                  <a:lnTo>
                    <a:pt x="1831" y="3351"/>
                  </a:lnTo>
                  <a:lnTo>
                    <a:pt x="1852" y="3336"/>
                  </a:lnTo>
                  <a:lnTo>
                    <a:pt x="1874" y="3320"/>
                  </a:lnTo>
                  <a:lnTo>
                    <a:pt x="1896" y="3302"/>
                  </a:lnTo>
                  <a:lnTo>
                    <a:pt x="1918" y="3284"/>
                  </a:lnTo>
                  <a:lnTo>
                    <a:pt x="1938" y="3268"/>
                  </a:lnTo>
                  <a:lnTo>
                    <a:pt x="1956" y="3253"/>
                  </a:lnTo>
                  <a:lnTo>
                    <a:pt x="1972" y="3240"/>
                  </a:lnTo>
                  <a:lnTo>
                    <a:pt x="1996" y="3220"/>
                  </a:lnTo>
                  <a:lnTo>
                    <a:pt x="2018" y="3202"/>
                  </a:lnTo>
                  <a:lnTo>
                    <a:pt x="2038" y="3186"/>
                  </a:lnTo>
                  <a:lnTo>
                    <a:pt x="2056" y="3174"/>
                  </a:lnTo>
                  <a:lnTo>
                    <a:pt x="2086" y="3155"/>
                  </a:lnTo>
                  <a:lnTo>
                    <a:pt x="2117" y="3142"/>
                  </a:lnTo>
                  <a:lnTo>
                    <a:pt x="2149" y="3132"/>
                  </a:lnTo>
                  <a:lnTo>
                    <a:pt x="2185" y="3127"/>
                  </a:lnTo>
                  <a:lnTo>
                    <a:pt x="2222" y="3124"/>
                  </a:lnTo>
                  <a:lnTo>
                    <a:pt x="2253" y="3126"/>
                  </a:lnTo>
                  <a:lnTo>
                    <a:pt x="2284" y="3129"/>
                  </a:lnTo>
                  <a:lnTo>
                    <a:pt x="2232" y="2992"/>
                  </a:lnTo>
                  <a:lnTo>
                    <a:pt x="2145" y="3021"/>
                  </a:lnTo>
                  <a:lnTo>
                    <a:pt x="2056" y="3043"/>
                  </a:lnTo>
                  <a:lnTo>
                    <a:pt x="1966" y="3059"/>
                  </a:lnTo>
                  <a:lnTo>
                    <a:pt x="1874" y="3069"/>
                  </a:lnTo>
                  <a:lnTo>
                    <a:pt x="1782" y="3073"/>
                  </a:lnTo>
                  <a:lnTo>
                    <a:pt x="1688" y="3069"/>
                  </a:lnTo>
                  <a:lnTo>
                    <a:pt x="1596" y="3059"/>
                  </a:lnTo>
                  <a:lnTo>
                    <a:pt x="1505" y="3043"/>
                  </a:lnTo>
                  <a:lnTo>
                    <a:pt x="1417" y="3022"/>
                  </a:lnTo>
                  <a:lnTo>
                    <a:pt x="1332" y="2993"/>
                  </a:lnTo>
                  <a:lnTo>
                    <a:pt x="1250" y="2960"/>
                  </a:lnTo>
                  <a:lnTo>
                    <a:pt x="1170" y="2921"/>
                  </a:lnTo>
                  <a:lnTo>
                    <a:pt x="1092" y="2878"/>
                  </a:lnTo>
                  <a:lnTo>
                    <a:pt x="1019" y="2830"/>
                  </a:lnTo>
                  <a:lnTo>
                    <a:pt x="949" y="2777"/>
                  </a:lnTo>
                  <a:lnTo>
                    <a:pt x="883" y="2720"/>
                  </a:lnTo>
                  <a:lnTo>
                    <a:pt x="821" y="2658"/>
                  </a:lnTo>
                  <a:lnTo>
                    <a:pt x="762" y="2592"/>
                  </a:lnTo>
                  <a:lnTo>
                    <a:pt x="709" y="2522"/>
                  </a:lnTo>
                  <a:lnTo>
                    <a:pt x="660" y="2449"/>
                  </a:lnTo>
                  <a:lnTo>
                    <a:pt x="616" y="2372"/>
                  </a:lnTo>
                  <a:lnTo>
                    <a:pt x="578" y="2293"/>
                  </a:lnTo>
                  <a:lnTo>
                    <a:pt x="544" y="2211"/>
                  </a:lnTo>
                  <a:lnTo>
                    <a:pt x="517" y="2126"/>
                  </a:lnTo>
                  <a:lnTo>
                    <a:pt x="494" y="2039"/>
                  </a:lnTo>
                  <a:lnTo>
                    <a:pt x="478" y="1950"/>
                  </a:lnTo>
                  <a:lnTo>
                    <a:pt x="468" y="1858"/>
                  </a:lnTo>
                  <a:lnTo>
                    <a:pt x="465" y="1764"/>
                  </a:lnTo>
                  <a:lnTo>
                    <a:pt x="468" y="1671"/>
                  </a:lnTo>
                  <a:lnTo>
                    <a:pt x="478" y="1579"/>
                  </a:lnTo>
                  <a:lnTo>
                    <a:pt x="494" y="1490"/>
                  </a:lnTo>
                  <a:lnTo>
                    <a:pt x="517" y="1403"/>
                  </a:lnTo>
                  <a:lnTo>
                    <a:pt x="544" y="1318"/>
                  </a:lnTo>
                  <a:lnTo>
                    <a:pt x="578" y="1236"/>
                  </a:lnTo>
                  <a:lnTo>
                    <a:pt x="616" y="1157"/>
                  </a:lnTo>
                  <a:lnTo>
                    <a:pt x="660" y="1079"/>
                  </a:lnTo>
                  <a:lnTo>
                    <a:pt x="709" y="1007"/>
                  </a:lnTo>
                  <a:lnTo>
                    <a:pt x="762" y="937"/>
                  </a:lnTo>
                  <a:lnTo>
                    <a:pt x="821" y="871"/>
                  </a:lnTo>
                  <a:lnTo>
                    <a:pt x="883" y="809"/>
                  </a:lnTo>
                  <a:lnTo>
                    <a:pt x="949" y="752"/>
                  </a:lnTo>
                  <a:lnTo>
                    <a:pt x="1019" y="699"/>
                  </a:lnTo>
                  <a:lnTo>
                    <a:pt x="1092" y="650"/>
                  </a:lnTo>
                  <a:lnTo>
                    <a:pt x="1170" y="607"/>
                  </a:lnTo>
                  <a:lnTo>
                    <a:pt x="1250" y="569"/>
                  </a:lnTo>
                  <a:lnTo>
                    <a:pt x="1332" y="536"/>
                  </a:lnTo>
                  <a:lnTo>
                    <a:pt x="1417" y="507"/>
                  </a:lnTo>
                  <a:lnTo>
                    <a:pt x="1505" y="486"/>
                  </a:lnTo>
                  <a:lnTo>
                    <a:pt x="1596" y="469"/>
                  </a:lnTo>
                  <a:lnTo>
                    <a:pt x="1688" y="459"/>
                  </a:lnTo>
                  <a:lnTo>
                    <a:pt x="1782" y="456"/>
                  </a:lnTo>
                  <a:lnTo>
                    <a:pt x="1876" y="459"/>
                  </a:lnTo>
                  <a:lnTo>
                    <a:pt x="1968" y="469"/>
                  </a:lnTo>
                  <a:lnTo>
                    <a:pt x="2058" y="486"/>
                  </a:lnTo>
                  <a:lnTo>
                    <a:pt x="2146" y="507"/>
                  </a:lnTo>
                  <a:lnTo>
                    <a:pt x="2232" y="536"/>
                  </a:lnTo>
                  <a:lnTo>
                    <a:pt x="2315" y="569"/>
                  </a:lnTo>
                  <a:lnTo>
                    <a:pt x="2395" y="607"/>
                  </a:lnTo>
                  <a:lnTo>
                    <a:pt x="2471" y="650"/>
                  </a:lnTo>
                  <a:lnTo>
                    <a:pt x="2545" y="699"/>
                  </a:lnTo>
                  <a:lnTo>
                    <a:pt x="2615" y="752"/>
                  </a:lnTo>
                  <a:lnTo>
                    <a:pt x="2681" y="809"/>
                  </a:lnTo>
                  <a:lnTo>
                    <a:pt x="2744" y="871"/>
                  </a:lnTo>
                  <a:lnTo>
                    <a:pt x="2801" y="937"/>
                  </a:lnTo>
                  <a:lnTo>
                    <a:pt x="2855" y="1007"/>
                  </a:lnTo>
                  <a:lnTo>
                    <a:pt x="2904" y="1079"/>
                  </a:lnTo>
                  <a:lnTo>
                    <a:pt x="2947" y="1157"/>
                  </a:lnTo>
                  <a:lnTo>
                    <a:pt x="2986" y="1236"/>
                  </a:lnTo>
                  <a:lnTo>
                    <a:pt x="3019" y="1318"/>
                  </a:lnTo>
                  <a:lnTo>
                    <a:pt x="3047" y="1403"/>
                  </a:lnTo>
                  <a:lnTo>
                    <a:pt x="3069" y="1490"/>
                  </a:lnTo>
                  <a:lnTo>
                    <a:pt x="3086" y="1579"/>
                  </a:lnTo>
                  <a:lnTo>
                    <a:pt x="3096" y="1671"/>
                  </a:lnTo>
                  <a:lnTo>
                    <a:pt x="3099" y="1764"/>
                  </a:lnTo>
                  <a:lnTo>
                    <a:pt x="3096" y="1849"/>
                  </a:lnTo>
                  <a:lnTo>
                    <a:pt x="3088" y="1934"/>
                  </a:lnTo>
                  <a:lnTo>
                    <a:pt x="3075" y="2017"/>
                  </a:lnTo>
                  <a:lnTo>
                    <a:pt x="3056" y="2099"/>
                  </a:lnTo>
                  <a:lnTo>
                    <a:pt x="3031" y="2179"/>
                  </a:lnTo>
                  <a:lnTo>
                    <a:pt x="3002" y="2257"/>
                  </a:lnTo>
                  <a:lnTo>
                    <a:pt x="2967" y="2335"/>
                  </a:lnTo>
                  <a:lnTo>
                    <a:pt x="2962" y="2345"/>
                  </a:lnTo>
                  <a:lnTo>
                    <a:pt x="2957" y="2350"/>
                  </a:lnTo>
                  <a:lnTo>
                    <a:pt x="3163" y="2466"/>
                  </a:lnTo>
                  <a:lnTo>
                    <a:pt x="3165" y="2437"/>
                  </a:lnTo>
                  <a:lnTo>
                    <a:pt x="3165" y="2405"/>
                  </a:lnTo>
                  <a:lnTo>
                    <a:pt x="3162" y="2371"/>
                  </a:lnTo>
                  <a:lnTo>
                    <a:pt x="3159" y="2338"/>
                  </a:lnTo>
                  <a:lnTo>
                    <a:pt x="3156" y="2306"/>
                  </a:lnTo>
                  <a:lnTo>
                    <a:pt x="3151" y="2273"/>
                  </a:lnTo>
                  <a:lnTo>
                    <a:pt x="3148" y="2241"/>
                  </a:lnTo>
                  <a:lnTo>
                    <a:pt x="3147" y="2209"/>
                  </a:lnTo>
                  <a:lnTo>
                    <a:pt x="3148" y="2176"/>
                  </a:lnTo>
                  <a:lnTo>
                    <a:pt x="3152" y="2143"/>
                  </a:lnTo>
                  <a:lnTo>
                    <a:pt x="3162" y="2109"/>
                  </a:lnTo>
                  <a:lnTo>
                    <a:pt x="3176" y="2075"/>
                  </a:lnTo>
                  <a:lnTo>
                    <a:pt x="3196" y="2041"/>
                  </a:lnTo>
                  <a:lnTo>
                    <a:pt x="3209" y="2024"/>
                  </a:lnTo>
                  <a:lnTo>
                    <a:pt x="3225" y="2004"/>
                  </a:lnTo>
                  <a:lnTo>
                    <a:pt x="3243" y="1982"/>
                  </a:lnTo>
                  <a:lnTo>
                    <a:pt x="3263" y="1957"/>
                  </a:lnTo>
                  <a:lnTo>
                    <a:pt x="3276" y="1943"/>
                  </a:lnTo>
                  <a:lnTo>
                    <a:pt x="3289" y="1928"/>
                  </a:lnTo>
                  <a:lnTo>
                    <a:pt x="3303" y="1909"/>
                  </a:lnTo>
                  <a:lnTo>
                    <a:pt x="3320" y="1890"/>
                  </a:lnTo>
                  <a:lnTo>
                    <a:pt x="3336" y="1869"/>
                  </a:lnTo>
                  <a:lnTo>
                    <a:pt x="3351" y="1849"/>
                  </a:lnTo>
                  <a:lnTo>
                    <a:pt x="3366" y="1829"/>
                  </a:lnTo>
                  <a:lnTo>
                    <a:pt x="3379" y="1810"/>
                  </a:lnTo>
                  <a:lnTo>
                    <a:pt x="3391" y="1792"/>
                  </a:lnTo>
                  <a:lnTo>
                    <a:pt x="3400" y="1775"/>
                  </a:lnTo>
                  <a:lnTo>
                    <a:pt x="3406" y="1762"/>
                  </a:lnTo>
                  <a:lnTo>
                    <a:pt x="3408" y="1751"/>
                  </a:lnTo>
                  <a:lnTo>
                    <a:pt x="3406" y="1740"/>
                  </a:lnTo>
                  <a:lnTo>
                    <a:pt x="3400" y="1727"/>
                  </a:lnTo>
                  <a:lnTo>
                    <a:pt x="3391" y="1710"/>
                  </a:lnTo>
                  <a:lnTo>
                    <a:pt x="3379" y="1693"/>
                  </a:lnTo>
                  <a:lnTo>
                    <a:pt x="3366" y="1673"/>
                  </a:lnTo>
                  <a:lnTo>
                    <a:pt x="3351" y="1653"/>
                  </a:lnTo>
                  <a:lnTo>
                    <a:pt x="3336" y="1633"/>
                  </a:lnTo>
                  <a:lnTo>
                    <a:pt x="3319" y="1612"/>
                  </a:lnTo>
                  <a:lnTo>
                    <a:pt x="3303" y="1593"/>
                  </a:lnTo>
                  <a:lnTo>
                    <a:pt x="3289" y="1575"/>
                  </a:lnTo>
                  <a:lnTo>
                    <a:pt x="3276" y="1559"/>
                  </a:lnTo>
                  <a:lnTo>
                    <a:pt x="3263" y="1545"/>
                  </a:lnTo>
                  <a:lnTo>
                    <a:pt x="3243" y="1521"/>
                  </a:lnTo>
                  <a:lnTo>
                    <a:pt x="3225" y="1499"/>
                  </a:lnTo>
                  <a:lnTo>
                    <a:pt x="3209" y="1479"/>
                  </a:lnTo>
                  <a:lnTo>
                    <a:pt x="3196" y="1461"/>
                  </a:lnTo>
                  <a:lnTo>
                    <a:pt x="3176" y="1428"/>
                  </a:lnTo>
                  <a:lnTo>
                    <a:pt x="3162" y="1394"/>
                  </a:lnTo>
                  <a:lnTo>
                    <a:pt x="3153" y="1361"/>
                  </a:lnTo>
                  <a:lnTo>
                    <a:pt x="3148" y="1328"/>
                  </a:lnTo>
                  <a:lnTo>
                    <a:pt x="3147" y="1294"/>
                  </a:lnTo>
                  <a:lnTo>
                    <a:pt x="3148" y="1261"/>
                  </a:lnTo>
                  <a:lnTo>
                    <a:pt x="3151" y="1229"/>
                  </a:lnTo>
                  <a:lnTo>
                    <a:pt x="3156" y="1197"/>
                  </a:lnTo>
                  <a:lnTo>
                    <a:pt x="3159" y="1165"/>
                  </a:lnTo>
                  <a:lnTo>
                    <a:pt x="3162" y="1132"/>
                  </a:lnTo>
                  <a:lnTo>
                    <a:pt x="3165" y="1092"/>
                  </a:lnTo>
                  <a:lnTo>
                    <a:pt x="3166" y="1056"/>
                  </a:lnTo>
                  <a:lnTo>
                    <a:pt x="3165" y="1028"/>
                  </a:lnTo>
                  <a:lnTo>
                    <a:pt x="3162" y="1002"/>
                  </a:lnTo>
                  <a:lnTo>
                    <a:pt x="3158" y="982"/>
                  </a:lnTo>
                  <a:lnTo>
                    <a:pt x="3151" y="966"/>
                  </a:lnTo>
                  <a:lnTo>
                    <a:pt x="3143" y="951"/>
                  </a:lnTo>
                  <a:lnTo>
                    <a:pt x="3133" y="940"/>
                  </a:lnTo>
                  <a:lnTo>
                    <a:pt x="3121" y="930"/>
                  </a:lnTo>
                  <a:lnTo>
                    <a:pt x="3106" y="923"/>
                  </a:lnTo>
                  <a:lnTo>
                    <a:pt x="3089" y="916"/>
                  </a:lnTo>
                  <a:lnTo>
                    <a:pt x="3070" y="910"/>
                  </a:lnTo>
                  <a:lnTo>
                    <a:pt x="3049" y="903"/>
                  </a:lnTo>
                  <a:lnTo>
                    <a:pt x="3021" y="893"/>
                  </a:lnTo>
                  <a:lnTo>
                    <a:pt x="2990" y="883"/>
                  </a:lnTo>
                  <a:lnTo>
                    <a:pt x="2958" y="870"/>
                  </a:lnTo>
                  <a:lnTo>
                    <a:pt x="2925" y="854"/>
                  </a:lnTo>
                  <a:lnTo>
                    <a:pt x="2889" y="835"/>
                  </a:lnTo>
                  <a:lnTo>
                    <a:pt x="2852" y="811"/>
                  </a:lnTo>
                  <a:lnTo>
                    <a:pt x="2815" y="782"/>
                  </a:lnTo>
                  <a:lnTo>
                    <a:pt x="2776" y="746"/>
                  </a:lnTo>
                  <a:lnTo>
                    <a:pt x="2740" y="708"/>
                  </a:lnTo>
                  <a:lnTo>
                    <a:pt x="2711" y="670"/>
                  </a:lnTo>
                  <a:lnTo>
                    <a:pt x="2687" y="634"/>
                  </a:lnTo>
                  <a:lnTo>
                    <a:pt x="2667" y="598"/>
                  </a:lnTo>
                  <a:lnTo>
                    <a:pt x="2651" y="565"/>
                  </a:lnTo>
                  <a:lnTo>
                    <a:pt x="2638" y="533"/>
                  </a:lnTo>
                  <a:lnTo>
                    <a:pt x="2628" y="503"/>
                  </a:lnTo>
                  <a:lnTo>
                    <a:pt x="2618" y="475"/>
                  </a:lnTo>
                  <a:lnTo>
                    <a:pt x="2610" y="451"/>
                  </a:lnTo>
                  <a:lnTo>
                    <a:pt x="2603" y="429"/>
                  </a:lnTo>
                  <a:lnTo>
                    <a:pt x="2595" y="411"/>
                  </a:lnTo>
                  <a:lnTo>
                    <a:pt x="2585" y="397"/>
                  </a:lnTo>
                  <a:lnTo>
                    <a:pt x="2574" y="384"/>
                  </a:lnTo>
                  <a:lnTo>
                    <a:pt x="2559" y="375"/>
                  </a:lnTo>
                  <a:lnTo>
                    <a:pt x="2540" y="368"/>
                  </a:lnTo>
                  <a:lnTo>
                    <a:pt x="2518" y="364"/>
                  </a:lnTo>
                  <a:lnTo>
                    <a:pt x="2489" y="360"/>
                  </a:lnTo>
                  <a:lnTo>
                    <a:pt x="2455" y="359"/>
                  </a:lnTo>
                  <a:lnTo>
                    <a:pt x="2423" y="360"/>
                  </a:lnTo>
                  <a:lnTo>
                    <a:pt x="2388" y="362"/>
                  </a:lnTo>
                  <a:lnTo>
                    <a:pt x="2354" y="366"/>
                  </a:lnTo>
                  <a:lnTo>
                    <a:pt x="2323" y="369"/>
                  </a:lnTo>
                  <a:lnTo>
                    <a:pt x="2272" y="376"/>
                  </a:lnTo>
                  <a:lnTo>
                    <a:pt x="2222" y="378"/>
                  </a:lnTo>
                  <a:lnTo>
                    <a:pt x="2185" y="376"/>
                  </a:lnTo>
                  <a:lnTo>
                    <a:pt x="2149" y="370"/>
                  </a:lnTo>
                  <a:lnTo>
                    <a:pt x="2117" y="360"/>
                  </a:lnTo>
                  <a:lnTo>
                    <a:pt x="2086" y="347"/>
                  </a:lnTo>
                  <a:lnTo>
                    <a:pt x="2056" y="329"/>
                  </a:lnTo>
                  <a:lnTo>
                    <a:pt x="2038" y="316"/>
                  </a:lnTo>
                  <a:lnTo>
                    <a:pt x="2018" y="301"/>
                  </a:lnTo>
                  <a:lnTo>
                    <a:pt x="1996" y="283"/>
                  </a:lnTo>
                  <a:lnTo>
                    <a:pt x="1972" y="263"/>
                  </a:lnTo>
                  <a:lnTo>
                    <a:pt x="1958" y="251"/>
                  </a:lnTo>
                  <a:lnTo>
                    <a:pt x="1942" y="238"/>
                  </a:lnTo>
                  <a:lnTo>
                    <a:pt x="1923" y="222"/>
                  </a:lnTo>
                  <a:lnTo>
                    <a:pt x="1904" y="207"/>
                  </a:lnTo>
                  <a:lnTo>
                    <a:pt x="1884" y="190"/>
                  </a:lnTo>
                  <a:lnTo>
                    <a:pt x="1863" y="175"/>
                  </a:lnTo>
                  <a:lnTo>
                    <a:pt x="1843" y="161"/>
                  </a:lnTo>
                  <a:lnTo>
                    <a:pt x="1823" y="147"/>
                  </a:lnTo>
                  <a:lnTo>
                    <a:pt x="1805" y="135"/>
                  </a:lnTo>
                  <a:lnTo>
                    <a:pt x="1788" y="126"/>
                  </a:lnTo>
                  <a:lnTo>
                    <a:pt x="1775" y="121"/>
                  </a:lnTo>
                  <a:lnTo>
                    <a:pt x="1764" y="119"/>
                  </a:lnTo>
                  <a:close/>
                  <a:moveTo>
                    <a:pt x="1764" y="0"/>
                  </a:moveTo>
                  <a:lnTo>
                    <a:pt x="1792" y="3"/>
                  </a:lnTo>
                  <a:lnTo>
                    <a:pt x="1823" y="13"/>
                  </a:lnTo>
                  <a:lnTo>
                    <a:pt x="1854" y="27"/>
                  </a:lnTo>
                  <a:lnTo>
                    <a:pt x="1888" y="48"/>
                  </a:lnTo>
                  <a:lnTo>
                    <a:pt x="1925" y="73"/>
                  </a:lnTo>
                  <a:lnTo>
                    <a:pt x="1964" y="102"/>
                  </a:lnTo>
                  <a:lnTo>
                    <a:pt x="2005" y="135"/>
                  </a:lnTo>
                  <a:lnTo>
                    <a:pt x="2049" y="172"/>
                  </a:lnTo>
                  <a:lnTo>
                    <a:pt x="2066" y="186"/>
                  </a:lnTo>
                  <a:lnTo>
                    <a:pt x="2083" y="200"/>
                  </a:lnTo>
                  <a:lnTo>
                    <a:pt x="2098" y="212"/>
                  </a:lnTo>
                  <a:lnTo>
                    <a:pt x="2112" y="223"/>
                  </a:lnTo>
                  <a:lnTo>
                    <a:pt x="2123" y="231"/>
                  </a:lnTo>
                  <a:lnTo>
                    <a:pt x="2145" y="243"/>
                  </a:lnTo>
                  <a:lnTo>
                    <a:pt x="2168" y="252"/>
                  </a:lnTo>
                  <a:lnTo>
                    <a:pt x="2194" y="258"/>
                  </a:lnTo>
                  <a:lnTo>
                    <a:pt x="2222" y="259"/>
                  </a:lnTo>
                  <a:lnTo>
                    <a:pt x="2248" y="258"/>
                  </a:lnTo>
                  <a:lnTo>
                    <a:pt x="2277" y="255"/>
                  </a:lnTo>
                  <a:lnTo>
                    <a:pt x="2307" y="252"/>
                  </a:lnTo>
                  <a:lnTo>
                    <a:pt x="2343" y="248"/>
                  </a:lnTo>
                  <a:lnTo>
                    <a:pt x="2378" y="244"/>
                  </a:lnTo>
                  <a:lnTo>
                    <a:pt x="2418" y="242"/>
                  </a:lnTo>
                  <a:lnTo>
                    <a:pt x="2455" y="241"/>
                  </a:lnTo>
                  <a:lnTo>
                    <a:pt x="2498" y="242"/>
                  </a:lnTo>
                  <a:lnTo>
                    <a:pt x="2536" y="247"/>
                  </a:lnTo>
                  <a:lnTo>
                    <a:pt x="2569" y="254"/>
                  </a:lnTo>
                  <a:lnTo>
                    <a:pt x="2598" y="263"/>
                  </a:lnTo>
                  <a:lnTo>
                    <a:pt x="2624" y="275"/>
                  </a:lnTo>
                  <a:lnTo>
                    <a:pt x="2645" y="289"/>
                  </a:lnTo>
                  <a:lnTo>
                    <a:pt x="2663" y="304"/>
                  </a:lnTo>
                  <a:lnTo>
                    <a:pt x="2678" y="321"/>
                  </a:lnTo>
                  <a:lnTo>
                    <a:pt x="2690" y="338"/>
                  </a:lnTo>
                  <a:lnTo>
                    <a:pt x="2701" y="358"/>
                  </a:lnTo>
                  <a:lnTo>
                    <a:pt x="2710" y="377"/>
                  </a:lnTo>
                  <a:lnTo>
                    <a:pt x="2719" y="398"/>
                  </a:lnTo>
                  <a:lnTo>
                    <a:pt x="2726" y="419"/>
                  </a:lnTo>
                  <a:lnTo>
                    <a:pt x="2732" y="440"/>
                  </a:lnTo>
                  <a:lnTo>
                    <a:pt x="2742" y="468"/>
                  </a:lnTo>
                  <a:lnTo>
                    <a:pt x="2752" y="498"/>
                  </a:lnTo>
                  <a:lnTo>
                    <a:pt x="2766" y="529"/>
                  </a:lnTo>
                  <a:lnTo>
                    <a:pt x="2782" y="561"/>
                  </a:lnTo>
                  <a:lnTo>
                    <a:pt x="2802" y="594"/>
                  </a:lnTo>
                  <a:lnTo>
                    <a:pt x="2829" y="627"/>
                  </a:lnTo>
                  <a:lnTo>
                    <a:pt x="2860" y="662"/>
                  </a:lnTo>
                  <a:lnTo>
                    <a:pt x="2896" y="694"/>
                  </a:lnTo>
                  <a:lnTo>
                    <a:pt x="2930" y="720"/>
                  </a:lnTo>
                  <a:lnTo>
                    <a:pt x="2962" y="741"/>
                  </a:lnTo>
                  <a:lnTo>
                    <a:pt x="2995" y="756"/>
                  </a:lnTo>
                  <a:lnTo>
                    <a:pt x="3026" y="769"/>
                  </a:lnTo>
                  <a:lnTo>
                    <a:pt x="3056" y="780"/>
                  </a:lnTo>
                  <a:lnTo>
                    <a:pt x="3085" y="789"/>
                  </a:lnTo>
                  <a:lnTo>
                    <a:pt x="3111" y="798"/>
                  </a:lnTo>
                  <a:lnTo>
                    <a:pt x="3137" y="807"/>
                  </a:lnTo>
                  <a:lnTo>
                    <a:pt x="3160" y="817"/>
                  </a:lnTo>
                  <a:lnTo>
                    <a:pt x="3181" y="828"/>
                  </a:lnTo>
                  <a:lnTo>
                    <a:pt x="3201" y="841"/>
                  </a:lnTo>
                  <a:lnTo>
                    <a:pt x="3219" y="855"/>
                  </a:lnTo>
                  <a:lnTo>
                    <a:pt x="3235" y="873"/>
                  </a:lnTo>
                  <a:lnTo>
                    <a:pt x="3249" y="893"/>
                  </a:lnTo>
                  <a:lnTo>
                    <a:pt x="3260" y="916"/>
                  </a:lnTo>
                  <a:lnTo>
                    <a:pt x="3270" y="943"/>
                  </a:lnTo>
                  <a:lnTo>
                    <a:pt x="3277" y="972"/>
                  </a:lnTo>
                  <a:lnTo>
                    <a:pt x="3282" y="1008"/>
                  </a:lnTo>
                  <a:lnTo>
                    <a:pt x="3285" y="1047"/>
                  </a:lnTo>
                  <a:lnTo>
                    <a:pt x="3285" y="1092"/>
                  </a:lnTo>
                  <a:lnTo>
                    <a:pt x="3282" y="1141"/>
                  </a:lnTo>
                  <a:lnTo>
                    <a:pt x="3278" y="1178"/>
                  </a:lnTo>
                  <a:lnTo>
                    <a:pt x="3275" y="1212"/>
                  </a:lnTo>
                  <a:lnTo>
                    <a:pt x="3270" y="1250"/>
                  </a:lnTo>
                  <a:lnTo>
                    <a:pt x="3267" y="1285"/>
                  </a:lnTo>
                  <a:lnTo>
                    <a:pt x="3268" y="1315"/>
                  </a:lnTo>
                  <a:lnTo>
                    <a:pt x="3271" y="1343"/>
                  </a:lnTo>
                  <a:lnTo>
                    <a:pt x="3280" y="1369"/>
                  </a:lnTo>
                  <a:lnTo>
                    <a:pt x="3295" y="1395"/>
                  </a:lnTo>
                  <a:lnTo>
                    <a:pt x="3303" y="1406"/>
                  </a:lnTo>
                  <a:lnTo>
                    <a:pt x="3313" y="1419"/>
                  </a:lnTo>
                  <a:lnTo>
                    <a:pt x="3327" y="1435"/>
                  </a:lnTo>
                  <a:lnTo>
                    <a:pt x="3340" y="1451"/>
                  </a:lnTo>
                  <a:lnTo>
                    <a:pt x="3355" y="1469"/>
                  </a:lnTo>
                  <a:lnTo>
                    <a:pt x="3391" y="1512"/>
                  </a:lnTo>
                  <a:lnTo>
                    <a:pt x="3424" y="1553"/>
                  </a:lnTo>
                  <a:lnTo>
                    <a:pt x="3454" y="1591"/>
                  </a:lnTo>
                  <a:lnTo>
                    <a:pt x="3480" y="1628"/>
                  </a:lnTo>
                  <a:lnTo>
                    <a:pt x="3500" y="1662"/>
                  </a:lnTo>
                  <a:lnTo>
                    <a:pt x="3516" y="1694"/>
                  </a:lnTo>
                  <a:lnTo>
                    <a:pt x="3524" y="1724"/>
                  </a:lnTo>
                  <a:lnTo>
                    <a:pt x="3528" y="1751"/>
                  </a:lnTo>
                  <a:lnTo>
                    <a:pt x="3524" y="1780"/>
                  </a:lnTo>
                  <a:lnTo>
                    <a:pt x="3516" y="1810"/>
                  </a:lnTo>
                  <a:lnTo>
                    <a:pt x="3500" y="1842"/>
                  </a:lnTo>
                  <a:lnTo>
                    <a:pt x="3480" y="1875"/>
                  </a:lnTo>
                  <a:lnTo>
                    <a:pt x="3454" y="1911"/>
                  </a:lnTo>
                  <a:lnTo>
                    <a:pt x="3424" y="1950"/>
                  </a:lnTo>
                  <a:lnTo>
                    <a:pt x="3391" y="1991"/>
                  </a:lnTo>
                  <a:lnTo>
                    <a:pt x="3356" y="2035"/>
                  </a:lnTo>
                  <a:lnTo>
                    <a:pt x="3340" y="2051"/>
                  </a:lnTo>
                  <a:lnTo>
                    <a:pt x="3327" y="2069"/>
                  </a:lnTo>
                  <a:lnTo>
                    <a:pt x="3313" y="2084"/>
                  </a:lnTo>
                  <a:lnTo>
                    <a:pt x="3303" y="2097"/>
                  </a:lnTo>
                  <a:lnTo>
                    <a:pt x="3296" y="2109"/>
                  </a:lnTo>
                  <a:lnTo>
                    <a:pt x="3280" y="2134"/>
                  </a:lnTo>
                  <a:lnTo>
                    <a:pt x="3271" y="2160"/>
                  </a:lnTo>
                  <a:lnTo>
                    <a:pt x="3268" y="2188"/>
                  </a:lnTo>
                  <a:lnTo>
                    <a:pt x="3267" y="2219"/>
                  </a:lnTo>
                  <a:lnTo>
                    <a:pt x="3270" y="2253"/>
                  </a:lnTo>
                  <a:lnTo>
                    <a:pt x="3275" y="2291"/>
                  </a:lnTo>
                  <a:lnTo>
                    <a:pt x="3278" y="2326"/>
                  </a:lnTo>
                  <a:lnTo>
                    <a:pt x="3282" y="2362"/>
                  </a:lnTo>
                  <a:lnTo>
                    <a:pt x="3285" y="2414"/>
                  </a:lnTo>
                  <a:lnTo>
                    <a:pt x="3283" y="2461"/>
                  </a:lnTo>
                  <a:lnTo>
                    <a:pt x="3280" y="2505"/>
                  </a:lnTo>
                  <a:lnTo>
                    <a:pt x="3272" y="2543"/>
                  </a:lnTo>
                  <a:lnTo>
                    <a:pt x="3262" y="2578"/>
                  </a:lnTo>
                  <a:lnTo>
                    <a:pt x="3238" y="2645"/>
                  </a:lnTo>
                  <a:lnTo>
                    <a:pt x="2866" y="2435"/>
                  </a:lnTo>
                  <a:lnTo>
                    <a:pt x="1948" y="1919"/>
                  </a:lnTo>
                  <a:lnTo>
                    <a:pt x="2336" y="2930"/>
                  </a:lnTo>
                  <a:lnTo>
                    <a:pt x="2465" y="3267"/>
                  </a:lnTo>
                  <a:lnTo>
                    <a:pt x="2369" y="3258"/>
                  </a:lnTo>
                  <a:lnTo>
                    <a:pt x="2338" y="3255"/>
                  </a:lnTo>
                  <a:lnTo>
                    <a:pt x="2308" y="3251"/>
                  </a:lnTo>
                  <a:lnTo>
                    <a:pt x="2278" y="3248"/>
                  </a:lnTo>
                  <a:lnTo>
                    <a:pt x="2249" y="3245"/>
                  </a:lnTo>
                  <a:lnTo>
                    <a:pt x="2222" y="3244"/>
                  </a:lnTo>
                  <a:lnTo>
                    <a:pt x="2194" y="3246"/>
                  </a:lnTo>
                  <a:lnTo>
                    <a:pt x="2168" y="3250"/>
                  </a:lnTo>
                  <a:lnTo>
                    <a:pt x="2145" y="3259"/>
                  </a:lnTo>
                  <a:lnTo>
                    <a:pt x="2124" y="3272"/>
                  </a:lnTo>
                  <a:lnTo>
                    <a:pt x="2109" y="3282"/>
                  </a:lnTo>
                  <a:lnTo>
                    <a:pt x="2092" y="3296"/>
                  </a:lnTo>
                  <a:lnTo>
                    <a:pt x="2070" y="3313"/>
                  </a:lnTo>
                  <a:lnTo>
                    <a:pt x="2048" y="3332"/>
                  </a:lnTo>
                  <a:lnTo>
                    <a:pt x="2005" y="3368"/>
                  </a:lnTo>
                  <a:lnTo>
                    <a:pt x="1964" y="3401"/>
                  </a:lnTo>
                  <a:lnTo>
                    <a:pt x="1925" y="3430"/>
                  </a:lnTo>
                  <a:lnTo>
                    <a:pt x="1888" y="3455"/>
                  </a:lnTo>
                  <a:lnTo>
                    <a:pt x="1854" y="3475"/>
                  </a:lnTo>
                  <a:lnTo>
                    <a:pt x="1822" y="3491"/>
                  </a:lnTo>
                  <a:lnTo>
                    <a:pt x="1792" y="3501"/>
                  </a:lnTo>
                  <a:lnTo>
                    <a:pt x="1764" y="3504"/>
                  </a:lnTo>
                  <a:lnTo>
                    <a:pt x="1735" y="3501"/>
                  </a:lnTo>
                  <a:lnTo>
                    <a:pt x="1705" y="3491"/>
                  </a:lnTo>
                  <a:lnTo>
                    <a:pt x="1673" y="3475"/>
                  </a:lnTo>
                  <a:lnTo>
                    <a:pt x="1639" y="3455"/>
                  </a:lnTo>
                  <a:lnTo>
                    <a:pt x="1603" y="3430"/>
                  </a:lnTo>
                  <a:lnTo>
                    <a:pt x="1564" y="3400"/>
                  </a:lnTo>
                  <a:lnTo>
                    <a:pt x="1523" y="3367"/>
                  </a:lnTo>
                  <a:lnTo>
                    <a:pt x="1478" y="3332"/>
                  </a:lnTo>
                  <a:lnTo>
                    <a:pt x="1457" y="3313"/>
                  </a:lnTo>
                  <a:lnTo>
                    <a:pt x="1436" y="3296"/>
                  </a:lnTo>
                  <a:lnTo>
                    <a:pt x="1418" y="3282"/>
                  </a:lnTo>
                  <a:lnTo>
                    <a:pt x="1404" y="3272"/>
                  </a:lnTo>
                  <a:lnTo>
                    <a:pt x="1383" y="3259"/>
                  </a:lnTo>
                  <a:lnTo>
                    <a:pt x="1360" y="3250"/>
                  </a:lnTo>
                  <a:lnTo>
                    <a:pt x="1334" y="3246"/>
                  </a:lnTo>
                  <a:lnTo>
                    <a:pt x="1306" y="3244"/>
                  </a:lnTo>
                  <a:lnTo>
                    <a:pt x="1280" y="3245"/>
                  </a:lnTo>
                  <a:lnTo>
                    <a:pt x="1251" y="3248"/>
                  </a:lnTo>
                  <a:lnTo>
                    <a:pt x="1221" y="3251"/>
                  </a:lnTo>
                  <a:lnTo>
                    <a:pt x="1185" y="3256"/>
                  </a:lnTo>
                  <a:lnTo>
                    <a:pt x="1150" y="3259"/>
                  </a:lnTo>
                  <a:lnTo>
                    <a:pt x="1109" y="3261"/>
                  </a:lnTo>
                  <a:lnTo>
                    <a:pt x="1073" y="3262"/>
                  </a:lnTo>
                  <a:lnTo>
                    <a:pt x="1030" y="3260"/>
                  </a:lnTo>
                  <a:lnTo>
                    <a:pt x="992" y="3256"/>
                  </a:lnTo>
                  <a:lnTo>
                    <a:pt x="959" y="3249"/>
                  </a:lnTo>
                  <a:lnTo>
                    <a:pt x="930" y="3240"/>
                  </a:lnTo>
                  <a:lnTo>
                    <a:pt x="904" y="3228"/>
                  </a:lnTo>
                  <a:lnTo>
                    <a:pt x="883" y="3215"/>
                  </a:lnTo>
                  <a:lnTo>
                    <a:pt x="865" y="3199"/>
                  </a:lnTo>
                  <a:lnTo>
                    <a:pt x="850" y="3183"/>
                  </a:lnTo>
                  <a:lnTo>
                    <a:pt x="838" y="3164"/>
                  </a:lnTo>
                  <a:lnTo>
                    <a:pt x="826" y="3145"/>
                  </a:lnTo>
                  <a:lnTo>
                    <a:pt x="818" y="3126"/>
                  </a:lnTo>
                  <a:lnTo>
                    <a:pt x="809" y="3106"/>
                  </a:lnTo>
                  <a:lnTo>
                    <a:pt x="802" y="3085"/>
                  </a:lnTo>
                  <a:lnTo>
                    <a:pt x="795" y="3064"/>
                  </a:lnTo>
                  <a:lnTo>
                    <a:pt x="785" y="3035"/>
                  </a:lnTo>
                  <a:lnTo>
                    <a:pt x="775" y="3005"/>
                  </a:lnTo>
                  <a:lnTo>
                    <a:pt x="762" y="2974"/>
                  </a:lnTo>
                  <a:lnTo>
                    <a:pt x="745" y="2942"/>
                  </a:lnTo>
                  <a:lnTo>
                    <a:pt x="725" y="2909"/>
                  </a:lnTo>
                  <a:lnTo>
                    <a:pt x="699" y="2875"/>
                  </a:lnTo>
                  <a:lnTo>
                    <a:pt x="668" y="2841"/>
                  </a:lnTo>
                  <a:lnTo>
                    <a:pt x="632" y="2809"/>
                  </a:lnTo>
                  <a:lnTo>
                    <a:pt x="598" y="2784"/>
                  </a:lnTo>
                  <a:lnTo>
                    <a:pt x="564" y="2763"/>
                  </a:lnTo>
                  <a:lnTo>
                    <a:pt x="532" y="2746"/>
                  </a:lnTo>
                  <a:lnTo>
                    <a:pt x="501" y="2734"/>
                  </a:lnTo>
                  <a:lnTo>
                    <a:pt x="471" y="2723"/>
                  </a:lnTo>
                  <a:lnTo>
                    <a:pt x="443" y="2713"/>
                  </a:lnTo>
                  <a:lnTo>
                    <a:pt x="417" y="2705"/>
                  </a:lnTo>
                  <a:lnTo>
                    <a:pt x="391" y="2695"/>
                  </a:lnTo>
                  <a:lnTo>
                    <a:pt x="368" y="2685"/>
                  </a:lnTo>
                  <a:lnTo>
                    <a:pt x="347" y="2674"/>
                  </a:lnTo>
                  <a:lnTo>
                    <a:pt x="327" y="2662"/>
                  </a:lnTo>
                  <a:lnTo>
                    <a:pt x="309" y="2647"/>
                  </a:lnTo>
                  <a:lnTo>
                    <a:pt x="293" y="2630"/>
                  </a:lnTo>
                  <a:lnTo>
                    <a:pt x="279" y="2610"/>
                  </a:lnTo>
                  <a:lnTo>
                    <a:pt x="268" y="2587"/>
                  </a:lnTo>
                  <a:lnTo>
                    <a:pt x="258" y="2561"/>
                  </a:lnTo>
                  <a:lnTo>
                    <a:pt x="251" y="2530"/>
                  </a:lnTo>
                  <a:lnTo>
                    <a:pt x="245" y="2496"/>
                  </a:lnTo>
                  <a:lnTo>
                    <a:pt x="243" y="2456"/>
                  </a:lnTo>
                  <a:lnTo>
                    <a:pt x="243" y="2412"/>
                  </a:lnTo>
                  <a:lnTo>
                    <a:pt x="245" y="2362"/>
                  </a:lnTo>
                  <a:lnTo>
                    <a:pt x="249" y="2326"/>
                  </a:lnTo>
                  <a:lnTo>
                    <a:pt x="253" y="2291"/>
                  </a:lnTo>
                  <a:lnTo>
                    <a:pt x="258" y="2252"/>
                  </a:lnTo>
                  <a:lnTo>
                    <a:pt x="261" y="2219"/>
                  </a:lnTo>
                  <a:lnTo>
                    <a:pt x="260" y="2188"/>
                  </a:lnTo>
                  <a:lnTo>
                    <a:pt x="255" y="2160"/>
                  </a:lnTo>
                  <a:lnTo>
                    <a:pt x="247" y="2134"/>
                  </a:lnTo>
                  <a:lnTo>
                    <a:pt x="232" y="2109"/>
                  </a:lnTo>
                  <a:lnTo>
                    <a:pt x="224" y="2097"/>
                  </a:lnTo>
                  <a:lnTo>
                    <a:pt x="214" y="2084"/>
                  </a:lnTo>
                  <a:lnTo>
                    <a:pt x="201" y="2069"/>
                  </a:lnTo>
                  <a:lnTo>
                    <a:pt x="188" y="2051"/>
                  </a:lnTo>
                  <a:lnTo>
                    <a:pt x="172" y="2035"/>
                  </a:lnTo>
                  <a:lnTo>
                    <a:pt x="137" y="1991"/>
                  </a:lnTo>
                  <a:lnTo>
                    <a:pt x="103" y="1950"/>
                  </a:lnTo>
                  <a:lnTo>
                    <a:pt x="73" y="1911"/>
                  </a:lnTo>
                  <a:lnTo>
                    <a:pt x="48" y="1875"/>
                  </a:lnTo>
                  <a:lnTo>
                    <a:pt x="28" y="1842"/>
                  </a:lnTo>
                  <a:lnTo>
                    <a:pt x="12" y="1810"/>
                  </a:lnTo>
                  <a:lnTo>
                    <a:pt x="3" y="1780"/>
                  </a:lnTo>
                  <a:lnTo>
                    <a:pt x="0" y="1751"/>
                  </a:lnTo>
                  <a:lnTo>
                    <a:pt x="3" y="1724"/>
                  </a:lnTo>
                  <a:lnTo>
                    <a:pt x="12" y="1693"/>
                  </a:lnTo>
                  <a:lnTo>
                    <a:pt x="28" y="1662"/>
                  </a:lnTo>
                  <a:lnTo>
                    <a:pt x="48" y="1628"/>
                  </a:lnTo>
                  <a:lnTo>
                    <a:pt x="73" y="1591"/>
                  </a:lnTo>
                  <a:lnTo>
                    <a:pt x="103" y="1553"/>
                  </a:lnTo>
                  <a:lnTo>
                    <a:pt x="137" y="1512"/>
                  </a:lnTo>
                  <a:lnTo>
                    <a:pt x="173" y="1468"/>
                  </a:lnTo>
                  <a:lnTo>
                    <a:pt x="188" y="1451"/>
                  </a:lnTo>
                  <a:lnTo>
                    <a:pt x="201" y="1435"/>
                  </a:lnTo>
                  <a:lnTo>
                    <a:pt x="214" y="1419"/>
                  </a:lnTo>
                  <a:lnTo>
                    <a:pt x="224" y="1406"/>
                  </a:lnTo>
                  <a:lnTo>
                    <a:pt x="233" y="1395"/>
                  </a:lnTo>
                  <a:lnTo>
                    <a:pt x="248" y="1368"/>
                  </a:lnTo>
                  <a:lnTo>
                    <a:pt x="257" y="1343"/>
                  </a:lnTo>
                  <a:lnTo>
                    <a:pt x="260" y="1314"/>
                  </a:lnTo>
                  <a:lnTo>
                    <a:pt x="261" y="1285"/>
                  </a:lnTo>
                  <a:lnTo>
                    <a:pt x="258" y="1250"/>
                  </a:lnTo>
                  <a:lnTo>
                    <a:pt x="253" y="1212"/>
                  </a:lnTo>
                  <a:lnTo>
                    <a:pt x="249" y="1178"/>
                  </a:lnTo>
                  <a:lnTo>
                    <a:pt x="245" y="1141"/>
                  </a:lnTo>
                  <a:lnTo>
                    <a:pt x="243" y="1092"/>
                  </a:lnTo>
                  <a:lnTo>
                    <a:pt x="243" y="1046"/>
                  </a:lnTo>
                  <a:lnTo>
                    <a:pt x="245" y="1008"/>
                  </a:lnTo>
                  <a:lnTo>
                    <a:pt x="251" y="972"/>
                  </a:lnTo>
                  <a:lnTo>
                    <a:pt x="258" y="943"/>
                  </a:lnTo>
                  <a:lnTo>
                    <a:pt x="268" y="915"/>
                  </a:lnTo>
                  <a:lnTo>
                    <a:pt x="279" y="893"/>
                  </a:lnTo>
                  <a:lnTo>
                    <a:pt x="293" y="873"/>
                  </a:lnTo>
                  <a:lnTo>
                    <a:pt x="309" y="855"/>
                  </a:lnTo>
                  <a:lnTo>
                    <a:pt x="327" y="841"/>
                  </a:lnTo>
                  <a:lnTo>
                    <a:pt x="347" y="828"/>
                  </a:lnTo>
                  <a:lnTo>
                    <a:pt x="368" y="817"/>
                  </a:lnTo>
                  <a:lnTo>
                    <a:pt x="391" y="807"/>
                  </a:lnTo>
                  <a:lnTo>
                    <a:pt x="417" y="798"/>
                  </a:lnTo>
                  <a:lnTo>
                    <a:pt x="443" y="789"/>
                  </a:lnTo>
                  <a:lnTo>
                    <a:pt x="471" y="780"/>
                  </a:lnTo>
                  <a:lnTo>
                    <a:pt x="501" y="769"/>
                  </a:lnTo>
                  <a:lnTo>
                    <a:pt x="532" y="756"/>
                  </a:lnTo>
                  <a:lnTo>
                    <a:pt x="564" y="740"/>
                  </a:lnTo>
                  <a:lnTo>
                    <a:pt x="598" y="720"/>
                  </a:lnTo>
                  <a:lnTo>
                    <a:pt x="632" y="694"/>
                  </a:lnTo>
                  <a:lnTo>
                    <a:pt x="668" y="662"/>
                  </a:lnTo>
                  <a:lnTo>
                    <a:pt x="699" y="627"/>
                  </a:lnTo>
                  <a:lnTo>
                    <a:pt x="725" y="593"/>
                  </a:lnTo>
                  <a:lnTo>
                    <a:pt x="745" y="561"/>
                  </a:lnTo>
                  <a:lnTo>
                    <a:pt x="762" y="529"/>
                  </a:lnTo>
                  <a:lnTo>
                    <a:pt x="775" y="498"/>
                  </a:lnTo>
                  <a:lnTo>
                    <a:pt x="785" y="468"/>
                  </a:lnTo>
                  <a:lnTo>
                    <a:pt x="795" y="440"/>
                  </a:lnTo>
                  <a:lnTo>
                    <a:pt x="802" y="419"/>
                  </a:lnTo>
                  <a:lnTo>
                    <a:pt x="809" y="398"/>
                  </a:lnTo>
                  <a:lnTo>
                    <a:pt x="816" y="377"/>
                  </a:lnTo>
                  <a:lnTo>
                    <a:pt x="826" y="357"/>
                  </a:lnTo>
                  <a:lnTo>
                    <a:pt x="838" y="338"/>
                  </a:lnTo>
                  <a:lnTo>
                    <a:pt x="850" y="321"/>
                  </a:lnTo>
                  <a:lnTo>
                    <a:pt x="865" y="304"/>
                  </a:lnTo>
                  <a:lnTo>
                    <a:pt x="883" y="289"/>
                  </a:lnTo>
                  <a:lnTo>
                    <a:pt x="904" y="274"/>
                  </a:lnTo>
                  <a:lnTo>
                    <a:pt x="930" y="263"/>
                  </a:lnTo>
                  <a:lnTo>
                    <a:pt x="959" y="254"/>
                  </a:lnTo>
                  <a:lnTo>
                    <a:pt x="992" y="247"/>
                  </a:lnTo>
                  <a:lnTo>
                    <a:pt x="1030" y="242"/>
                  </a:lnTo>
                  <a:lnTo>
                    <a:pt x="1073" y="241"/>
                  </a:lnTo>
                  <a:lnTo>
                    <a:pt x="1109" y="242"/>
                  </a:lnTo>
                  <a:lnTo>
                    <a:pt x="1150" y="244"/>
                  </a:lnTo>
                  <a:lnTo>
                    <a:pt x="1185" y="248"/>
                  </a:lnTo>
                  <a:lnTo>
                    <a:pt x="1221" y="252"/>
                  </a:lnTo>
                  <a:lnTo>
                    <a:pt x="1251" y="255"/>
                  </a:lnTo>
                  <a:lnTo>
                    <a:pt x="1278" y="258"/>
                  </a:lnTo>
                  <a:lnTo>
                    <a:pt x="1306" y="259"/>
                  </a:lnTo>
                  <a:lnTo>
                    <a:pt x="1334" y="258"/>
                  </a:lnTo>
                  <a:lnTo>
                    <a:pt x="1360" y="252"/>
                  </a:lnTo>
                  <a:lnTo>
                    <a:pt x="1383" y="243"/>
                  </a:lnTo>
                  <a:lnTo>
                    <a:pt x="1404" y="231"/>
                  </a:lnTo>
                  <a:lnTo>
                    <a:pt x="1418" y="220"/>
                  </a:lnTo>
                  <a:lnTo>
                    <a:pt x="1436" y="207"/>
                  </a:lnTo>
                  <a:lnTo>
                    <a:pt x="1457" y="189"/>
                  </a:lnTo>
                  <a:lnTo>
                    <a:pt x="1478" y="172"/>
                  </a:lnTo>
                  <a:lnTo>
                    <a:pt x="1523" y="135"/>
                  </a:lnTo>
                  <a:lnTo>
                    <a:pt x="1564" y="102"/>
                  </a:lnTo>
                  <a:lnTo>
                    <a:pt x="1603" y="72"/>
                  </a:lnTo>
                  <a:lnTo>
                    <a:pt x="1639" y="48"/>
                  </a:lnTo>
                  <a:lnTo>
                    <a:pt x="1673" y="27"/>
                  </a:lnTo>
                  <a:lnTo>
                    <a:pt x="1705" y="13"/>
                  </a:lnTo>
                  <a:lnTo>
                    <a:pt x="1735" y="3"/>
                  </a:lnTo>
                  <a:lnTo>
                    <a:pt x="1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53"/>
            <p:cNvSpPr>
              <a:spLocks/>
            </p:cNvSpPr>
            <p:nvPr/>
          </p:nvSpPr>
          <p:spPr bwMode="auto">
            <a:xfrm>
              <a:off x="4737100" y="3017838"/>
              <a:ext cx="146050" cy="161925"/>
            </a:xfrm>
            <a:custGeom>
              <a:avLst/>
              <a:gdLst>
                <a:gd name="T0" fmla="*/ 0 w 914"/>
                <a:gd name="T1" fmla="*/ 0 h 1017"/>
                <a:gd name="T2" fmla="*/ 914 w 914"/>
                <a:gd name="T3" fmla="*/ 556 h 1017"/>
                <a:gd name="T4" fmla="*/ 914 w 914"/>
                <a:gd name="T5" fmla="*/ 666 h 1017"/>
                <a:gd name="T6" fmla="*/ 910 w 914"/>
                <a:gd name="T7" fmla="*/ 713 h 1017"/>
                <a:gd name="T8" fmla="*/ 902 w 914"/>
                <a:gd name="T9" fmla="*/ 758 h 1017"/>
                <a:gd name="T10" fmla="*/ 887 w 914"/>
                <a:gd name="T11" fmla="*/ 801 h 1017"/>
                <a:gd name="T12" fmla="*/ 867 w 914"/>
                <a:gd name="T13" fmla="*/ 842 h 1017"/>
                <a:gd name="T14" fmla="*/ 843 w 914"/>
                <a:gd name="T15" fmla="*/ 879 h 1017"/>
                <a:gd name="T16" fmla="*/ 814 w 914"/>
                <a:gd name="T17" fmla="*/ 913 h 1017"/>
                <a:gd name="T18" fmla="*/ 782 w 914"/>
                <a:gd name="T19" fmla="*/ 943 h 1017"/>
                <a:gd name="T20" fmla="*/ 746 w 914"/>
                <a:gd name="T21" fmla="*/ 969 h 1017"/>
                <a:gd name="T22" fmla="*/ 707 w 914"/>
                <a:gd name="T23" fmla="*/ 990 h 1017"/>
                <a:gd name="T24" fmla="*/ 665 w 914"/>
                <a:gd name="T25" fmla="*/ 1005 h 1017"/>
                <a:gd name="T26" fmla="*/ 622 w 914"/>
                <a:gd name="T27" fmla="*/ 1014 h 1017"/>
                <a:gd name="T28" fmla="*/ 577 w 914"/>
                <a:gd name="T29" fmla="*/ 1017 h 1017"/>
                <a:gd name="T30" fmla="*/ 464 w 914"/>
                <a:gd name="T31" fmla="*/ 1017 h 1017"/>
                <a:gd name="T32" fmla="*/ 0 w 914"/>
                <a:gd name="T33" fmla="*/ 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4" h="1017">
                  <a:moveTo>
                    <a:pt x="0" y="0"/>
                  </a:moveTo>
                  <a:lnTo>
                    <a:pt x="914" y="556"/>
                  </a:lnTo>
                  <a:lnTo>
                    <a:pt x="914" y="666"/>
                  </a:lnTo>
                  <a:lnTo>
                    <a:pt x="910" y="713"/>
                  </a:lnTo>
                  <a:lnTo>
                    <a:pt x="902" y="758"/>
                  </a:lnTo>
                  <a:lnTo>
                    <a:pt x="887" y="801"/>
                  </a:lnTo>
                  <a:lnTo>
                    <a:pt x="867" y="842"/>
                  </a:lnTo>
                  <a:lnTo>
                    <a:pt x="843" y="879"/>
                  </a:lnTo>
                  <a:lnTo>
                    <a:pt x="814" y="913"/>
                  </a:lnTo>
                  <a:lnTo>
                    <a:pt x="782" y="943"/>
                  </a:lnTo>
                  <a:lnTo>
                    <a:pt x="746" y="969"/>
                  </a:lnTo>
                  <a:lnTo>
                    <a:pt x="707" y="990"/>
                  </a:lnTo>
                  <a:lnTo>
                    <a:pt x="665" y="1005"/>
                  </a:lnTo>
                  <a:lnTo>
                    <a:pt x="622" y="1014"/>
                  </a:lnTo>
                  <a:lnTo>
                    <a:pt x="577" y="1017"/>
                  </a:lnTo>
                  <a:lnTo>
                    <a:pt x="464" y="10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54"/>
            <p:cNvSpPr>
              <a:spLocks/>
            </p:cNvSpPr>
            <p:nvPr/>
          </p:nvSpPr>
          <p:spPr bwMode="auto">
            <a:xfrm>
              <a:off x="4819650" y="3117851"/>
              <a:ext cx="123825" cy="127000"/>
            </a:xfrm>
            <a:custGeom>
              <a:avLst/>
              <a:gdLst>
                <a:gd name="T0" fmla="*/ 516 w 778"/>
                <a:gd name="T1" fmla="*/ 0 h 794"/>
                <a:gd name="T2" fmla="*/ 778 w 778"/>
                <a:gd name="T3" fmla="*/ 159 h 794"/>
                <a:gd name="T4" fmla="*/ 759 w 778"/>
                <a:gd name="T5" fmla="*/ 205 h 794"/>
                <a:gd name="T6" fmla="*/ 731 w 778"/>
                <a:gd name="T7" fmla="*/ 270 h 794"/>
                <a:gd name="T8" fmla="*/ 700 w 778"/>
                <a:gd name="T9" fmla="*/ 331 h 794"/>
                <a:gd name="T10" fmla="*/ 668 w 778"/>
                <a:gd name="T11" fmla="*/ 386 h 794"/>
                <a:gd name="T12" fmla="*/ 632 w 778"/>
                <a:gd name="T13" fmla="*/ 438 h 794"/>
                <a:gd name="T14" fmla="*/ 597 w 778"/>
                <a:gd name="T15" fmla="*/ 484 h 794"/>
                <a:gd name="T16" fmla="*/ 559 w 778"/>
                <a:gd name="T17" fmla="*/ 527 h 794"/>
                <a:gd name="T18" fmla="*/ 521 w 778"/>
                <a:gd name="T19" fmla="*/ 566 h 794"/>
                <a:gd name="T20" fmla="*/ 483 w 778"/>
                <a:gd name="T21" fmla="*/ 600 h 794"/>
                <a:gd name="T22" fmla="*/ 447 w 778"/>
                <a:gd name="T23" fmla="*/ 631 h 794"/>
                <a:gd name="T24" fmla="*/ 410 w 778"/>
                <a:gd name="T25" fmla="*/ 658 h 794"/>
                <a:gd name="T26" fmla="*/ 375 w 778"/>
                <a:gd name="T27" fmla="*/ 683 h 794"/>
                <a:gd name="T28" fmla="*/ 340 w 778"/>
                <a:gd name="T29" fmla="*/ 705 h 794"/>
                <a:gd name="T30" fmla="*/ 309 w 778"/>
                <a:gd name="T31" fmla="*/ 722 h 794"/>
                <a:gd name="T32" fmla="*/ 280 w 778"/>
                <a:gd name="T33" fmla="*/ 738 h 794"/>
                <a:gd name="T34" fmla="*/ 254 w 778"/>
                <a:gd name="T35" fmla="*/ 750 h 794"/>
                <a:gd name="T36" fmla="*/ 230 w 778"/>
                <a:gd name="T37" fmla="*/ 760 h 794"/>
                <a:gd name="T38" fmla="*/ 211 w 778"/>
                <a:gd name="T39" fmla="*/ 768 h 794"/>
                <a:gd name="T40" fmla="*/ 197 w 778"/>
                <a:gd name="T41" fmla="*/ 773 h 794"/>
                <a:gd name="T42" fmla="*/ 187 w 778"/>
                <a:gd name="T43" fmla="*/ 778 h 794"/>
                <a:gd name="T44" fmla="*/ 181 w 778"/>
                <a:gd name="T45" fmla="*/ 779 h 794"/>
                <a:gd name="T46" fmla="*/ 131 w 778"/>
                <a:gd name="T47" fmla="*/ 794 h 794"/>
                <a:gd name="T48" fmla="*/ 0 w 778"/>
                <a:gd name="T49" fmla="*/ 507 h 794"/>
                <a:gd name="T50" fmla="*/ 59 w 778"/>
                <a:gd name="T51" fmla="*/ 507 h 794"/>
                <a:gd name="T52" fmla="*/ 111 w 778"/>
                <a:gd name="T53" fmla="*/ 504 h 794"/>
                <a:gd name="T54" fmla="*/ 162 w 778"/>
                <a:gd name="T55" fmla="*/ 495 h 794"/>
                <a:gd name="T56" fmla="*/ 211 w 778"/>
                <a:gd name="T57" fmla="*/ 480 h 794"/>
                <a:gd name="T58" fmla="*/ 258 w 778"/>
                <a:gd name="T59" fmla="*/ 459 h 794"/>
                <a:gd name="T60" fmla="*/ 301 w 778"/>
                <a:gd name="T61" fmla="*/ 433 h 794"/>
                <a:gd name="T62" fmla="*/ 342 w 778"/>
                <a:gd name="T63" fmla="*/ 403 h 794"/>
                <a:gd name="T64" fmla="*/ 380 w 778"/>
                <a:gd name="T65" fmla="*/ 368 h 794"/>
                <a:gd name="T66" fmla="*/ 414 w 778"/>
                <a:gd name="T67" fmla="*/ 330 h 794"/>
                <a:gd name="T68" fmla="*/ 443 w 778"/>
                <a:gd name="T69" fmla="*/ 287 h 794"/>
                <a:gd name="T70" fmla="*/ 468 w 778"/>
                <a:gd name="T71" fmla="*/ 241 h 794"/>
                <a:gd name="T72" fmla="*/ 488 w 778"/>
                <a:gd name="T73" fmla="*/ 194 h 794"/>
                <a:gd name="T74" fmla="*/ 502 w 778"/>
                <a:gd name="T75" fmla="*/ 143 h 794"/>
                <a:gd name="T76" fmla="*/ 512 w 778"/>
                <a:gd name="T77" fmla="*/ 91 h 794"/>
                <a:gd name="T78" fmla="*/ 515 w 778"/>
                <a:gd name="T79" fmla="*/ 37 h 794"/>
                <a:gd name="T80" fmla="*/ 516 w 778"/>
                <a:gd name="T81" fmla="*/ 37 h 794"/>
                <a:gd name="T82" fmla="*/ 516 w 778"/>
                <a:gd name="T83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8" h="794">
                  <a:moveTo>
                    <a:pt x="516" y="0"/>
                  </a:moveTo>
                  <a:lnTo>
                    <a:pt x="778" y="159"/>
                  </a:lnTo>
                  <a:lnTo>
                    <a:pt x="759" y="205"/>
                  </a:lnTo>
                  <a:lnTo>
                    <a:pt x="731" y="270"/>
                  </a:lnTo>
                  <a:lnTo>
                    <a:pt x="700" y="331"/>
                  </a:lnTo>
                  <a:lnTo>
                    <a:pt x="668" y="386"/>
                  </a:lnTo>
                  <a:lnTo>
                    <a:pt x="632" y="438"/>
                  </a:lnTo>
                  <a:lnTo>
                    <a:pt x="597" y="484"/>
                  </a:lnTo>
                  <a:lnTo>
                    <a:pt x="559" y="527"/>
                  </a:lnTo>
                  <a:lnTo>
                    <a:pt x="521" y="566"/>
                  </a:lnTo>
                  <a:lnTo>
                    <a:pt x="483" y="600"/>
                  </a:lnTo>
                  <a:lnTo>
                    <a:pt x="447" y="631"/>
                  </a:lnTo>
                  <a:lnTo>
                    <a:pt x="410" y="658"/>
                  </a:lnTo>
                  <a:lnTo>
                    <a:pt x="375" y="683"/>
                  </a:lnTo>
                  <a:lnTo>
                    <a:pt x="340" y="705"/>
                  </a:lnTo>
                  <a:lnTo>
                    <a:pt x="309" y="722"/>
                  </a:lnTo>
                  <a:lnTo>
                    <a:pt x="280" y="738"/>
                  </a:lnTo>
                  <a:lnTo>
                    <a:pt x="254" y="750"/>
                  </a:lnTo>
                  <a:lnTo>
                    <a:pt x="230" y="760"/>
                  </a:lnTo>
                  <a:lnTo>
                    <a:pt x="211" y="768"/>
                  </a:lnTo>
                  <a:lnTo>
                    <a:pt x="197" y="773"/>
                  </a:lnTo>
                  <a:lnTo>
                    <a:pt x="187" y="778"/>
                  </a:lnTo>
                  <a:lnTo>
                    <a:pt x="181" y="779"/>
                  </a:lnTo>
                  <a:lnTo>
                    <a:pt x="131" y="794"/>
                  </a:lnTo>
                  <a:lnTo>
                    <a:pt x="0" y="507"/>
                  </a:lnTo>
                  <a:lnTo>
                    <a:pt x="59" y="507"/>
                  </a:lnTo>
                  <a:lnTo>
                    <a:pt x="111" y="504"/>
                  </a:lnTo>
                  <a:lnTo>
                    <a:pt x="162" y="495"/>
                  </a:lnTo>
                  <a:lnTo>
                    <a:pt x="211" y="480"/>
                  </a:lnTo>
                  <a:lnTo>
                    <a:pt x="258" y="459"/>
                  </a:lnTo>
                  <a:lnTo>
                    <a:pt x="301" y="433"/>
                  </a:lnTo>
                  <a:lnTo>
                    <a:pt x="342" y="403"/>
                  </a:lnTo>
                  <a:lnTo>
                    <a:pt x="380" y="368"/>
                  </a:lnTo>
                  <a:lnTo>
                    <a:pt x="414" y="330"/>
                  </a:lnTo>
                  <a:lnTo>
                    <a:pt x="443" y="287"/>
                  </a:lnTo>
                  <a:lnTo>
                    <a:pt x="468" y="241"/>
                  </a:lnTo>
                  <a:lnTo>
                    <a:pt x="488" y="194"/>
                  </a:lnTo>
                  <a:lnTo>
                    <a:pt x="502" y="143"/>
                  </a:lnTo>
                  <a:lnTo>
                    <a:pt x="512" y="91"/>
                  </a:lnTo>
                  <a:lnTo>
                    <a:pt x="515" y="37"/>
                  </a:lnTo>
                  <a:lnTo>
                    <a:pt x="516" y="37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2" name="Freeform 459"/>
          <p:cNvSpPr>
            <a:spLocks noEditPoints="1"/>
          </p:cNvSpPr>
          <p:nvPr/>
        </p:nvSpPr>
        <p:spPr bwMode="auto">
          <a:xfrm>
            <a:off x="5455352" y="2687638"/>
            <a:ext cx="336550" cy="557213"/>
          </a:xfrm>
          <a:custGeom>
            <a:avLst/>
            <a:gdLst>
              <a:gd name="T0" fmla="*/ 1305 w 1910"/>
              <a:gd name="T1" fmla="*/ 2713 h 3510"/>
              <a:gd name="T2" fmla="*/ 342 w 1910"/>
              <a:gd name="T3" fmla="*/ 2933 h 3510"/>
              <a:gd name="T4" fmla="*/ 799 w 1910"/>
              <a:gd name="T5" fmla="*/ 2779 h 3510"/>
              <a:gd name="T6" fmla="*/ 1305 w 1910"/>
              <a:gd name="T7" fmla="*/ 2405 h 3510"/>
              <a:gd name="T8" fmla="*/ 668 w 1910"/>
              <a:gd name="T9" fmla="*/ 2542 h 3510"/>
              <a:gd name="T10" fmla="*/ 1126 w 1910"/>
              <a:gd name="T11" fmla="*/ 2220 h 3510"/>
              <a:gd name="T12" fmla="*/ 1305 w 1910"/>
              <a:gd name="T13" fmla="*/ 1762 h 3510"/>
              <a:gd name="T14" fmla="*/ 924 w 1910"/>
              <a:gd name="T15" fmla="*/ 1524 h 3510"/>
              <a:gd name="T16" fmla="*/ 1103 w 1910"/>
              <a:gd name="T17" fmla="*/ 1507 h 3510"/>
              <a:gd name="T18" fmla="*/ 419 w 1910"/>
              <a:gd name="T19" fmla="*/ 1591 h 3510"/>
              <a:gd name="T20" fmla="*/ 1389 w 1910"/>
              <a:gd name="T21" fmla="*/ 725 h 3510"/>
              <a:gd name="T22" fmla="*/ 1196 w 1910"/>
              <a:gd name="T23" fmla="*/ 888 h 3510"/>
              <a:gd name="T24" fmla="*/ 1084 w 1910"/>
              <a:gd name="T25" fmla="*/ 1080 h 3510"/>
              <a:gd name="T26" fmla="*/ 1282 w 1910"/>
              <a:gd name="T27" fmla="*/ 1099 h 3510"/>
              <a:gd name="T28" fmla="*/ 1599 w 1910"/>
              <a:gd name="T29" fmla="*/ 850 h 3510"/>
              <a:gd name="T30" fmla="*/ 1569 w 1910"/>
              <a:gd name="T31" fmla="*/ 716 h 3510"/>
              <a:gd name="T32" fmla="*/ 405 w 1910"/>
              <a:gd name="T33" fmla="*/ 346 h 3510"/>
              <a:gd name="T34" fmla="*/ 731 w 1910"/>
              <a:gd name="T35" fmla="*/ 596 h 3510"/>
              <a:gd name="T36" fmla="*/ 903 w 1910"/>
              <a:gd name="T37" fmla="*/ 935 h 3510"/>
              <a:gd name="T38" fmla="*/ 1010 w 1910"/>
              <a:gd name="T39" fmla="*/ 979 h 3510"/>
              <a:gd name="T40" fmla="*/ 1087 w 1910"/>
              <a:gd name="T41" fmla="*/ 847 h 3510"/>
              <a:gd name="T42" fmla="*/ 1075 w 1910"/>
              <a:gd name="T43" fmla="*/ 685 h 3510"/>
              <a:gd name="T44" fmla="*/ 1003 w 1910"/>
              <a:gd name="T45" fmla="*/ 508 h 3510"/>
              <a:gd name="T46" fmla="*/ 864 w 1910"/>
              <a:gd name="T47" fmla="*/ 371 h 3510"/>
              <a:gd name="T48" fmla="*/ 1472 w 1910"/>
              <a:gd name="T49" fmla="*/ 1 h 3510"/>
              <a:gd name="T50" fmla="*/ 1749 w 1910"/>
              <a:gd name="T51" fmla="*/ 94 h 3510"/>
              <a:gd name="T52" fmla="*/ 1807 w 1910"/>
              <a:gd name="T53" fmla="*/ 256 h 3510"/>
              <a:gd name="T54" fmla="*/ 1452 w 1910"/>
              <a:gd name="T55" fmla="*/ 479 h 3510"/>
              <a:gd name="T56" fmla="*/ 1541 w 1910"/>
              <a:gd name="T57" fmla="*/ 590 h 3510"/>
              <a:gd name="T58" fmla="*/ 1772 w 1910"/>
              <a:gd name="T59" fmla="*/ 706 h 3510"/>
              <a:gd name="T60" fmla="*/ 1844 w 1910"/>
              <a:gd name="T61" fmla="*/ 811 h 3510"/>
              <a:gd name="T62" fmla="*/ 1491 w 1910"/>
              <a:gd name="T63" fmla="*/ 1056 h 3510"/>
              <a:gd name="T64" fmla="*/ 1572 w 1910"/>
              <a:gd name="T65" fmla="*/ 1284 h 3510"/>
              <a:gd name="T66" fmla="*/ 1806 w 1910"/>
              <a:gd name="T67" fmla="*/ 1622 h 3510"/>
              <a:gd name="T68" fmla="*/ 1865 w 1910"/>
              <a:gd name="T69" fmla="*/ 2065 h 3510"/>
              <a:gd name="T70" fmla="*/ 1865 w 1910"/>
              <a:gd name="T71" fmla="*/ 2410 h 3510"/>
              <a:gd name="T72" fmla="*/ 1765 w 1910"/>
              <a:gd name="T73" fmla="*/ 2668 h 3510"/>
              <a:gd name="T74" fmla="*/ 1564 w 1910"/>
              <a:gd name="T75" fmla="*/ 3201 h 3510"/>
              <a:gd name="T76" fmla="*/ 1086 w 1910"/>
              <a:gd name="T77" fmla="*/ 3496 h 3510"/>
              <a:gd name="T78" fmla="*/ 578 w 1910"/>
              <a:gd name="T79" fmla="*/ 3424 h 3510"/>
              <a:gd name="T80" fmla="*/ 161 w 1910"/>
              <a:gd name="T81" fmla="*/ 2992 h 3510"/>
              <a:gd name="T82" fmla="*/ 163 w 1910"/>
              <a:gd name="T83" fmla="*/ 2475 h 3510"/>
              <a:gd name="T84" fmla="*/ 163 w 1910"/>
              <a:gd name="T85" fmla="*/ 2168 h 3510"/>
              <a:gd name="T86" fmla="*/ 11 w 1910"/>
              <a:gd name="T87" fmla="*/ 1910 h 3510"/>
              <a:gd name="T88" fmla="*/ 58 w 1910"/>
              <a:gd name="T89" fmla="*/ 1637 h 3510"/>
              <a:gd name="T90" fmla="*/ 294 w 1910"/>
              <a:gd name="T91" fmla="*/ 1285 h 3510"/>
              <a:gd name="T92" fmla="*/ 520 w 1910"/>
              <a:gd name="T93" fmla="*/ 1113 h 3510"/>
              <a:gd name="T94" fmla="*/ 273 w 1910"/>
              <a:gd name="T95" fmla="*/ 939 h 3510"/>
              <a:gd name="T96" fmla="*/ 327 w 1910"/>
              <a:gd name="T97" fmla="*/ 848 h 3510"/>
              <a:gd name="T98" fmla="*/ 548 w 1910"/>
              <a:gd name="T99" fmla="*/ 765 h 3510"/>
              <a:gd name="T100" fmla="*/ 643 w 1910"/>
              <a:gd name="T101" fmla="*/ 664 h 3510"/>
              <a:gd name="T102" fmla="*/ 302 w 1910"/>
              <a:gd name="T103" fmla="*/ 430 h 3510"/>
              <a:gd name="T104" fmla="*/ 293 w 1910"/>
              <a:gd name="T105" fmla="*/ 275 h 3510"/>
              <a:gd name="T106" fmla="*/ 535 w 1910"/>
              <a:gd name="T107" fmla="*/ 183 h 3510"/>
              <a:gd name="T108" fmla="*/ 899 w 1910"/>
              <a:gd name="T109" fmla="*/ 255 h 3510"/>
              <a:gd name="T110" fmla="*/ 1219 w 1910"/>
              <a:gd name="T111" fmla="*/ 44 h 3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10" h="3510">
                <a:moveTo>
                  <a:pt x="924" y="3009"/>
                </a:moveTo>
                <a:lnTo>
                  <a:pt x="723" y="3230"/>
                </a:lnTo>
                <a:lnTo>
                  <a:pt x="799" y="3314"/>
                </a:lnTo>
                <a:lnTo>
                  <a:pt x="924" y="3178"/>
                </a:lnTo>
                <a:lnTo>
                  <a:pt x="1049" y="3314"/>
                </a:lnTo>
                <a:lnTo>
                  <a:pt x="1126" y="3230"/>
                </a:lnTo>
                <a:lnTo>
                  <a:pt x="924" y="3009"/>
                </a:lnTo>
                <a:close/>
                <a:moveTo>
                  <a:pt x="1305" y="2713"/>
                </a:moveTo>
                <a:lnTo>
                  <a:pt x="1103" y="2933"/>
                </a:lnTo>
                <a:lnTo>
                  <a:pt x="1181" y="3017"/>
                </a:lnTo>
                <a:lnTo>
                  <a:pt x="1305" y="2880"/>
                </a:lnTo>
                <a:lnTo>
                  <a:pt x="1430" y="3017"/>
                </a:lnTo>
                <a:lnTo>
                  <a:pt x="1507" y="2933"/>
                </a:lnTo>
                <a:lnTo>
                  <a:pt x="1305" y="2713"/>
                </a:lnTo>
                <a:close/>
                <a:moveTo>
                  <a:pt x="544" y="2713"/>
                </a:moveTo>
                <a:lnTo>
                  <a:pt x="342" y="2933"/>
                </a:lnTo>
                <a:lnTo>
                  <a:pt x="419" y="3017"/>
                </a:lnTo>
                <a:lnTo>
                  <a:pt x="544" y="2880"/>
                </a:lnTo>
                <a:lnTo>
                  <a:pt x="668" y="3017"/>
                </a:lnTo>
                <a:lnTo>
                  <a:pt x="745" y="2933"/>
                </a:lnTo>
                <a:lnTo>
                  <a:pt x="544" y="2713"/>
                </a:lnTo>
                <a:close/>
                <a:moveTo>
                  <a:pt x="924" y="2475"/>
                </a:moveTo>
                <a:lnTo>
                  <a:pt x="723" y="2695"/>
                </a:lnTo>
                <a:lnTo>
                  <a:pt x="799" y="2779"/>
                </a:lnTo>
                <a:lnTo>
                  <a:pt x="924" y="2643"/>
                </a:lnTo>
                <a:lnTo>
                  <a:pt x="1049" y="2779"/>
                </a:lnTo>
                <a:lnTo>
                  <a:pt x="1126" y="2695"/>
                </a:lnTo>
                <a:lnTo>
                  <a:pt x="924" y="2475"/>
                </a:lnTo>
                <a:close/>
                <a:moveTo>
                  <a:pt x="1305" y="2237"/>
                </a:moveTo>
                <a:lnTo>
                  <a:pt x="1103" y="2458"/>
                </a:lnTo>
                <a:lnTo>
                  <a:pt x="1181" y="2542"/>
                </a:lnTo>
                <a:lnTo>
                  <a:pt x="1305" y="2405"/>
                </a:lnTo>
                <a:lnTo>
                  <a:pt x="1430" y="2542"/>
                </a:lnTo>
                <a:lnTo>
                  <a:pt x="1507" y="2458"/>
                </a:lnTo>
                <a:lnTo>
                  <a:pt x="1305" y="2237"/>
                </a:lnTo>
                <a:close/>
                <a:moveTo>
                  <a:pt x="544" y="2237"/>
                </a:moveTo>
                <a:lnTo>
                  <a:pt x="342" y="2458"/>
                </a:lnTo>
                <a:lnTo>
                  <a:pt x="419" y="2542"/>
                </a:lnTo>
                <a:lnTo>
                  <a:pt x="544" y="2405"/>
                </a:lnTo>
                <a:lnTo>
                  <a:pt x="668" y="2542"/>
                </a:lnTo>
                <a:lnTo>
                  <a:pt x="745" y="2458"/>
                </a:lnTo>
                <a:lnTo>
                  <a:pt x="544" y="2237"/>
                </a:lnTo>
                <a:close/>
                <a:moveTo>
                  <a:pt x="924" y="1999"/>
                </a:moveTo>
                <a:lnTo>
                  <a:pt x="723" y="2220"/>
                </a:lnTo>
                <a:lnTo>
                  <a:pt x="799" y="2303"/>
                </a:lnTo>
                <a:lnTo>
                  <a:pt x="924" y="2168"/>
                </a:lnTo>
                <a:lnTo>
                  <a:pt x="1049" y="2303"/>
                </a:lnTo>
                <a:lnTo>
                  <a:pt x="1126" y="2220"/>
                </a:lnTo>
                <a:lnTo>
                  <a:pt x="924" y="1999"/>
                </a:lnTo>
                <a:close/>
                <a:moveTo>
                  <a:pt x="1305" y="1762"/>
                </a:moveTo>
                <a:lnTo>
                  <a:pt x="1103" y="1982"/>
                </a:lnTo>
                <a:lnTo>
                  <a:pt x="1181" y="2066"/>
                </a:lnTo>
                <a:lnTo>
                  <a:pt x="1305" y="1929"/>
                </a:lnTo>
                <a:lnTo>
                  <a:pt x="1430" y="2066"/>
                </a:lnTo>
                <a:lnTo>
                  <a:pt x="1507" y="1982"/>
                </a:lnTo>
                <a:lnTo>
                  <a:pt x="1305" y="1762"/>
                </a:lnTo>
                <a:close/>
                <a:moveTo>
                  <a:pt x="544" y="1762"/>
                </a:moveTo>
                <a:lnTo>
                  <a:pt x="342" y="1982"/>
                </a:lnTo>
                <a:lnTo>
                  <a:pt x="419" y="2066"/>
                </a:lnTo>
                <a:lnTo>
                  <a:pt x="544" y="1929"/>
                </a:lnTo>
                <a:lnTo>
                  <a:pt x="668" y="2066"/>
                </a:lnTo>
                <a:lnTo>
                  <a:pt x="745" y="1982"/>
                </a:lnTo>
                <a:lnTo>
                  <a:pt x="544" y="1762"/>
                </a:lnTo>
                <a:close/>
                <a:moveTo>
                  <a:pt x="924" y="1524"/>
                </a:moveTo>
                <a:lnTo>
                  <a:pt x="723" y="1744"/>
                </a:lnTo>
                <a:lnTo>
                  <a:pt x="799" y="1828"/>
                </a:lnTo>
                <a:lnTo>
                  <a:pt x="924" y="1692"/>
                </a:lnTo>
                <a:lnTo>
                  <a:pt x="1049" y="1828"/>
                </a:lnTo>
                <a:lnTo>
                  <a:pt x="1126" y="1744"/>
                </a:lnTo>
                <a:lnTo>
                  <a:pt x="924" y="1524"/>
                </a:lnTo>
                <a:close/>
                <a:moveTo>
                  <a:pt x="1305" y="1286"/>
                </a:moveTo>
                <a:lnTo>
                  <a:pt x="1103" y="1507"/>
                </a:lnTo>
                <a:lnTo>
                  <a:pt x="1181" y="1591"/>
                </a:lnTo>
                <a:lnTo>
                  <a:pt x="1305" y="1454"/>
                </a:lnTo>
                <a:lnTo>
                  <a:pt x="1430" y="1591"/>
                </a:lnTo>
                <a:lnTo>
                  <a:pt x="1507" y="1507"/>
                </a:lnTo>
                <a:lnTo>
                  <a:pt x="1305" y="1286"/>
                </a:lnTo>
                <a:close/>
                <a:moveTo>
                  <a:pt x="544" y="1286"/>
                </a:moveTo>
                <a:lnTo>
                  <a:pt x="342" y="1507"/>
                </a:lnTo>
                <a:lnTo>
                  <a:pt x="419" y="1591"/>
                </a:lnTo>
                <a:lnTo>
                  <a:pt x="544" y="1454"/>
                </a:lnTo>
                <a:lnTo>
                  <a:pt x="668" y="1591"/>
                </a:lnTo>
                <a:lnTo>
                  <a:pt x="745" y="1507"/>
                </a:lnTo>
                <a:lnTo>
                  <a:pt x="544" y="1286"/>
                </a:lnTo>
                <a:close/>
                <a:moveTo>
                  <a:pt x="1499" y="707"/>
                </a:moveTo>
                <a:lnTo>
                  <a:pt x="1462" y="710"/>
                </a:lnTo>
                <a:lnTo>
                  <a:pt x="1424" y="716"/>
                </a:lnTo>
                <a:lnTo>
                  <a:pt x="1389" y="725"/>
                </a:lnTo>
                <a:lnTo>
                  <a:pt x="1356" y="740"/>
                </a:lnTo>
                <a:lnTo>
                  <a:pt x="1324" y="759"/>
                </a:lnTo>
                <a:lnTo>
                  <a:pt x="1294" y="781"/>
                </a:lnTo>
                <a:lnTo>
                  <a:pt x="1294" y="781"/>
                </a:lnTo>
                <a:lnTo>
                  <a:pt x="1279" y="796"/>
                </a:lnTo>
                <a:lnTo>
                  <a:pt x="1250" y="823"/>
                </a:lnTo>
                <a:lnTo>
                  <a:pt x="1222" y="854"/>
                </a:lnTo>
                <a:lnTo>
                  <a:pt x="1196" y="888"/>
                </a:lnTo>
                <a:lnTo>
                  <a:pt x="1164" y="933"/>
                </a:lnTo>
                <a:lnTo>
                  <a:pt x="1136" y="980"/>
                </a:lnTo>
                <a:lnTo>
                  <a:pt x="1135" y="980"/>
                </a:lnTo>
                <a:lnTo>
                  <a:pt x="1112" y="1023"/>
                </a:lnTo>
                <a:lnTo>
                  <a:pt x="1109" y="1028"/>
                </a:lnTo>
                <a:lnTo>
                  <a:pt x="1106" y="1034"/>
                </a:lnTo>
                <a:lnTo>
                  <a:pt x="1094" y="1058"/>
                </a:lnTo>
                <a:lnTo>
                  <a:pt x="1084" y="1080"/>
                </a:lnTo>
                <a:lnTo>
                  <a:pt x="1081" y="1087"/>
                </a:lnTo>
                <a:lnTo>
                  <a:pt x="1069" y="1112"/>
                </a:lnTo>
                <a:lnTo>
                  <a:pt x="1059" y="1136"/>
                </a:lnTo>
                <a:lnTo>
                  <a:pt x="1121" y="1141"/>
                </a:lnTo>
                <a:lnTo>
                  <a:pt x="1182" y="1147"/>
                </a:lnTo>
                <a:lnTo>
                  <a:pt x="1238" y="1156"/>
                </a:lnTo>
                <a:lnTo>
                  <a:pt x="1258" y="1129"/>
                </a:lnTo>
                <a:lnTo>
                  <a:pt x="1282" y="1099"/>
                </a:lnTo>
                <a:lnTo>
                  <a:pt x="1309" y="1068"/>
                </a:lnTo>
                <a:lnTo>
                  <a:pt x="1341" y="1036"/>
                </a:lnTo>
                <a:lnTo>
                  <a:pt x="1376" y="1004"/>
                </a:lnTo>
                <a:lnTo>
                  <a:pt x="1415" y="971"/>
                </a:lnTo>
                <a:lnTo>
                  <a:pt x="1456" y="939"/>
                </a:lnTo>
                <a:lnTo>
                  <a:pt x="1501" y="907"/>
                </a:lnTo>
                <a:lnTo>
                  <a:pt x="1548" y="877"/>
                </a:lnTo>
                <a:lnTo>
                  <a:pt x="1599" y="850"/>
                </a:lnTo>
                <a:lnTo>
                  <a:pt x="1651" y="824"/>
                </a:lnTo>
                <a:lnTo>
                  <a:pt x="1706" y="802"/>
                </a:lnTo>
                <a:lnTo>
                  <a:pt x="1690" y="786"/>
                </a:lnTo>
                <a:lnTo>
                  <a:pt x="1672" y="769"/>
                </a:lnTo>
                <a:lnTo>
                  <a:pt x="1651" y="753"/>
                </a:lnTo>
                <a:lnTo>
                  <a:pt x="1627" y="738"/>
                </a:lnTo>
                <a:lnTo>
                  <a:pt x="1600" y="726"/>
                </a:lnTo>
                <a:lnTo>
                  <a:pt x="1569" y="716"/>
                </a:lnTo>
                <a:lnTo>
                  <a:pt x="1536" y="710"/>
                </a:lnTo>
                <a:lnTo>
                  <a:pt x="1499" y="707"/>
                </a:lnTo>
                <a:close/>
                <a:moveTo>
                  <a:pt x="600" y="298"/>
                </a:moveTo>
                <a:lnTo>
                  <a:pt x="556" y="300"/>
                </a:lnTo>
                <a:lnTo>
                  <a:pt x="514" y="308"/>
                </a:lnTo>
                <a:lnTo>
                  <a:pt x="474" y="318"/>
                </a:lnTo>
                <a:lnTo>
                  <a:pt x="438" y="331"/>
                </a:lnTo>
                <a:lnTo>
                  <a:pt x="405" y="346"/>
                </a:lnTo>
                <a:lnTo>
                  <a:pt x="449" y="368"/>
                </a:lnTo>
                <a:lnTo>
                  <a:pt x="493" y="392"/>
                </a:lnTo>
                <a:lnTo>
                  <a:pt x="537" y="419"/>
                </a:lnTo>
                <a:lnTo>
                  <a:pt x="579" y="450"/>
                </a:lnTo>
                <a:lnTo>
                  <a:pt x="621" y="483"/>
                </a:lnTo>
                <a:lnTo>
                  <a:pt x="660" y="519"/>
                </a:lnTo>
                <a:lnTo>
                  <a:pt x="697" y="556"/>
                </a:lnTo>
                <a:lnTo>
                  <a:pt x="731" y="596"/>
                </a:lnTo>
                <a:lnTo>
                  <a:pt x="762" y="638"/>
                </a:lnTo>
                <a:lnTo>
                  <a:pt x="789" y="681"/>
                </a:lnTo>
                <a:lnTo>
                  <a:pt x="811" y="726"/>
                </a:lnTo>
                <a:lnTo>
                  <a:pt x="830" y="772"/>
                </a:lnTo>
                <a:lnTo>
                  <a:pt x="842" y="821"/>
                </a:lnTo>
                <a:lnTo>
                  <a:pt x="849" y="871"/>
                </a:lnTo>
                <a:lnTo>
                  <a:pt x="878" y="901"/>
                </a:lnTo>
                <a:lnTo>
                  <a:pt x="903" y="935"/>
                </a:lnTo>
                <a:lnTo>
                  <a:pt x="923" y="969"/>
                </a:lnTo>
                <a:lnTo>
                  <a:pt x="941" y="1004"/>
                </a:lnTo>
                <a:lnTo>
                  <a:pt x="955" y="1040"/>
                </a:lnTo>
                <a:lnTo>
                  <a:pt x="965" y="1076"/>
                </a:lnTo>
                <a:lnTo>
                  <a:pt x="978" y="1046"/>
                </a:lnTo>
                <a:lnTo>
                  <a:pt x="992" y="1015"/>
                </a:lnTo>
                <a:lnTo>
                  <a:pt x="1008" y="981"/>
                </a:lnTo>
                <a:lnTo>
                  <a:pt x="1010" y="979"/>
                </a:lnTo>
                <a:lnTo>
                  <a:pt x="1011" y="975"/>
                </a:lnTo>
                <a:lnTo>
                  <a:pt x="1035" y="931"/>
                </a:lnTo>
                <a:lnTo>
                  <a:pt x="1043" y="918"/>
                </a:lnTo>
                <a:lnTo>
                  <a:pt x="1066" y="880"/>
                </a:lnTo>
                <a:lnTo>
                  <a:pt x="1070" y="874"/>
                </a:lnTo>
                <a:lnTo>
                  <a:pt x="1074" y="868"/>
                </a:lnTo>
                <a:lnTo>
                  <a:pt x="1079" y="857"/>
                </a:lnTo>
                <a:lnTo>
                  <a:pt x="1087" y="847"/>
                </a:lnTo>
                <a:lnTo>
                  <a:pt x="1091" y="842"/>
                </a:lnTo>
                <a:lnTo>
                  <a:pt x="1095" y="836"/>
                </a:lnTo>
                <a:lnTo>
                  <a:pt x="1093" y="810"/>
                </a:lnTo>
                <a:lnTo>
                  <a:pt x="1092" y="801"/>
                </a:lnTo>
                <a:lnTo>
                  <a:pt x="1086" y="745"/>
                </a:lnTo>
                <a:lnTo>
                  <a:pt x="1075" y="686"/>
                </a:lnTo>
                <a:lnTo>
                  <a:pt x="1075" y="686"/>
                </a:lnTo>
                <a:lnTo>
                  <a:pt x="1075" y="685"/>
                </a:lnTo>
                <a:lnTo>
                  <a:pt x="1064" y="646"/>
                </a:lnTo>
                <a:lnTo>
                  <a:pt x="1051" y="606"/>
                </a:lnTo>
                <a:lnTo>
                  <a:pt x="1034" y="567"/>
                </a:lnTo>
                <a:lnTo>
                  <a:pt x="1034" y="566"/>
                </a:lnTo>
                <a:lnTo>
                  <a:pt x="1021" y="540"/>
                </a:lnTo>
                <a:lnTo>
                  <a:pt x="1007" y="514"/>
                </a:lnTo>
                <a:lnTo>
                  <a:pt x="1005" y="511"/>
                </a:lnTo>
                <a:lnTo>
                  <a:pt x="1003" y="508"/>
                </a:lnTo>
                <a:lnTo>
                  <a:pt x="985" y="483"/>
                </a:lnTo>
                <a:lnTo>
                  <a:pt x="968" y="459"/>
                </a:lnTo>
                <a:lnTo>
                  <a:pt x="964" y="456"/>
                </a:lnTo>
                <a:lnTo>
                  <a:pt x="961" y="452"/>
                </a:lnTo>
                <a:lnTo>
                  <a:pt x="945" y="435"/>
                </a:lnTo>
                <a:lnTo>
                  <a:pt x="926" y="418"/>
                </a:lnTo>
                <a:lnTo>
                  <a:pt x="896" y="393"/>
                </a:lnTo>
                <a:lnTo>
                  <a:pt x="864" y="371"/>
                </a:lnTo>
                <a:lnTo>
                  <a:pt x="828" y="351"/>
                </a:lnTo>
                <a:lnTo>
                  <a:pt x="787" y="333"/>
                </a:lnTo>
                <a:lnTo>
                  <a:pt x="745" y="319"/>
                </a:lnTo>
                <a:lnTo>
                  <a:pt x="697" y="308"/>
                </a:lnTo>
                <a:lnTo>
                  <a:pt x="647" y="300"/>
                </a:lnTo>
                <a:lnTo>
                  <a:pt x="600" y="298"/>
                </a:lnTo>
                <a:close/>
                <a:moveTo>
                  <a:pt x="1429" y="0"/>
                </a:moveTo>
                <a:lnTo>
                  <a:pt x="1472" y="1"/>
                </a:lnTo>
                <a:lnTo>
                  <a:pt x="1515" y="6"/>
                </a:lnTo>
                <a:lnTo>
                  <a:pt x="1555" y="13"/>
                </a:lnTo>
                <a:lnTo>
                  <a:pt x="1594" y="23"/>
                </a:lnTo>
                <a:lnTo>
                  <a:pt x="1630" y="36"/>
                </a:lnTo>
                <a:lnTo>
                  <a:pt x="1664" y="49"/>
                </a:lnTo>
                <a:lnTo>
                  <a:pt x="1695" y="64"/>
                </a:lnTo>
                <a:lnTo>
                  <a:pt x="1724" y="80"/>
                </a:lnTo>
                <a:lnTo>
                  <a:pt x="1749" y="94"/>
                </a:lnTo>
                <a:lnTo>
                  <a:pt x="1771" y="109"/>
                </a:lnTo>
                <a:lnTo>
                  <a:pt x="1790" y="123"/>
                </a:lnTo>
                <a:lnTo>
                  <a:pt x="1806" y="134"/>
                </a:lnTo>
                <a:lnTo>
                  <a:pt x="1818" y="144"/>
                </a:lnTo>
                <a:lnTo>
                  <a:pt x="1826" y="150"/>
                </a:lnTo>
                <a:lnTo>
                  <a:pt x="1830" y="152"/>
                </a:lnTo>
                <a:lnTo>
                  <a:pt x="1910" y="226"/>
                </a:lnTo>
                <a:lnTo>
                  <a:pt x="1807" y="256"/>
                </a:lnTo>
                <a:lnTo>
                  <a:pt x="1766" y="269"/>
                </a:lnTo>
                <a:lnTo>
                  <a:pt x="1722" y="288"/>
                </a:lnTo>
                <a:lnTo>
                  <a:pt x="1675" y="311"/>
                </a:lnTo>
                <a:lnTo>
                  <a:pt x="1629" y="338"/>
                </a:lnTo>
                <a:lnTo>
                  <a:pt x="1582" y="368"/>
                </a:lnTo>
                <a:lnTo>
                  <a:pt x="1537" y="402"/>
                </a:lnTo>
                <a:lnTo>
                  <a:pt x="1494" y="439"/>
                </a:lnTo>
                <a:lnTo>
                  <a:pt x="1452" y="479"/>
                </a:lnTo>
                <a:lnTo>
                  <a:pt x="1414" y="522"/>
                </a:lnTo>
                <a:lnTo>
                  <a:pt x="1380" y="567"/>
                </a:lnTo>
                <a:lnTo>
                  <a:pt x="1350" y="615"/>
                </a:lnTo>
                <a:lnTo>
                  <a:pt x="1377" y="606"/>
                </a:lnTo>
                <a:lnTo>
                  <a:pt x="1404" y="599"/>
                </a:lnTo>
                <a:lnTo>
                  <a:pt x="1452" y="591"/>
                </a:lnTo>
                <a:lnTo>
                  <a:pt x="1499" y="589"/>
                </a:lnTo>
                <a:lnTo>
                  <a:pt x="1541" y="590"/>
                </a:lnTo>
                <a:lnTo>
                  <a:pt x="1579" y="597"/>
                </a:lnTo>
                <a:lnTo>
                  <a:pt x="1616" y="606"/>
                </a:lnTo>
                <a:lnTo>
                  <a:pt x="1649" y="619"/>
                </a:lnTo>
                <a:lnTo>
                  <a:pt x="1679" y="633"/>
                </a:lnTo>
                <a:lnTo>
                  <a:pt x="1707" y="650"/>
                </a:lnTo>
                <a:lnTo>
                  <a:pt x="1731" y="668"/>
                </a:lnTo>
                <a:lnTo>
                  <a:pt x="1753" y="686"/>
                </a:lnTo>
                <a:lnTo>
                  <a:pt x="1772" y="706"/>
                </a:lnTo>
                <a:lnTo>
                  <a:pt x="1789" y="725"/>
                </a:lnTo>
                <a:lnTo>
                  <a:pt x="1803" y="743"/>
                </a:lnTo>
                <a:lnTo>
                  <a:pt x="1816" y="760"/>
                </a:lnTo>
                <a:lnTo>
                  <a:pt x="1826" y="776"/>
                </a:lnTo>
                <a:lnTo>
                  <a:pt x="1833" y="789"/>
                </a:lnTo>
                <a:lnTo>
                  <a:pt x="1839" y="800"/>
                </a:lnTo>
                <a:lnTo>
                  <a:pt x="1842" y="807"/>
                </a:lnTo>
                <a:lnTo>
                  <a:pt x="1844" y="811"/>
                </a:lnTo>
                <a:lnTo>
                  <a:pt x="1872" y="876"/>
                </a:lnTo>
                <a:lnTo>
                  <a:pt x="1806" y="893"/>
                </a:lnTo>
                <a:lnTo>
                  <a:pt x="1746" y="911"/>
                </a:lnTo>
                <a:lnTo>
                  <a:pt x="1688" y="935"/>
                </a:lnTo>
                <a:lnTo>
                  <a:pt x="1634" y="962"/>
                </a:lnTo>
                <a:lnTo>
                  <a:pt x="1582" y="991"/>
                </a:lnTo>
                <a:lnTo>
                  <a:pt x="1535" y="1023"/>
                </a:lnTo>
                <a:lnTo>
                  <a:pt x="1491" y="1056"/>
                </a:lnTo>
                <a:lnTo>
                  <a:pt x="1450" y="1089"/>
                </a:lnTo>
                <a:lnTo>
                  <a:pt x="1415" y="1122"/>
                </a:lnTo>
                <a:lnTo>
                  <a:pt x="1385" y="1154"/>
                </a:lnTo>
                <a:lnTo>
                  <a:pt x="1358" y="1184"/>
                </a:lnTo>
                <a:lnTo>
                  <a:pt x="1418" y="1204"/>
                </a:lnTo>
                <a:lnTo>
                  <a:pt x="1473" y="1227"/>
                </a:lnTo>
                <a:lnTo>
                  <a:pt x="1525" y="1253"/>
                </a:lnTo>
                <a:lnTo>
                  <a:pt x="1572" y="1284"/>
                </a:lnTo>
                <a:lnTo>
                  <a:pt x="1616" y="1317"/>
                </a:lnTo>
                <a:lnTo>
                  <a:pt x="1655" y="1355"/>
                </a:lnTo>
                <a:lnTo>
                  <a:pt x="1691" y="1396"/>
                </a:lnTo>
                <a:lnTo>
                  <a:pt x="1723" y="1440"/>
                </a:lnTo>
                <a:lnTo>
                  <a:pt x="1752" y="1488"/>
                </a:lnTo>
                <a:lnTo>
                  <a:pt x="1773" y="1531"/>
                </a:lnTo>
                <a:lnTo>
                  <a:pt x="1791" y="1575"/>
                </a:lnTo>
                <a:lnTo>
                  <a:pt x="1806" y="1622"/>
                </a:lnTo>
                <a:lnTo>
                  <a:pt x="1821" y="1670"/>
                </a:lnTo>
                <a:lnTo>
                  <a:pt x="1685" y="1524"/>
                </a:lnTo>
                <a:lnTo>
                  <a:pt x="1485" y="1744"/>
                </a:lnTo>
                <a:lnTo>
                  <a:pt x="1561" y="1828"/>
                </a:lnTo>
                <a:lnTo>
                  <a:pt x="1685" y="1691"/>
                </a:lnTo>
                <a:lnTo>
                  <a:pt x="1854" y="1873"/>
                </a:lnTo>
                <a:lnTo>
                  <a:pt x="1861" y="1968"/>
                </a:lnTo>
                <a:lnTo>
                  <a:pt x="1865" y="2065"/>
                </a:lnTo>
                <a:lnTo>
                  <a:pt x="1867" y="2166"/>
                </a:lnTo>
                <a:lnTo>
                  <a:pt x="1682" y="1997"/>
                </a:lnTo>
                <a:lnTo>
                  <a:pt x="1485" y="2214"/>
                </a:lnTo>
                <a:lnTo>
                  <a:pt x="1561" y="2298"/>
                </a:lnTo>
                <a:lnTo>
                  <a:pt x="1689" y="2158"/>
                </a:lnTo>
                <a:lnTo>
                  <a:pt x="1867" y="2321"/>
                </a:lnTo>
                <a:lnTo>
                  <a:pt x="1867" y="2321"/>
                </a:lnTo>
                <a:lnTo>
                  <a:pt x="1865" y="2410"/>
                </a:lnTo>
                <a:lnTo>
                  <a:pt x="1857" y="2498"/>
                </a:lnTo>
                <a:lnTo>
                  <a:pt x="1845" y="2582"/>
                </a:lnTo>
                <a:lnTo>
                  <a:pt x="1819" y="2565"/>
                </a:lnTo>
                <a:lnTo>
                  <a:pt x="1675" y="2486"/>
                </a:lnTo>
                <a:lnTo>
                  <a:pt x="1485" y="2695"/>
                </a:lnTo>
                <a:lnTo>
                  <a:pt x="1561" y="2779"/>
                </a:lnTo>
                <a:lnTo>
                  <a:pt x="1696" y="2631"/>
                </a:lnTo>
                <a:lnTo>
                  <a:pt x="1765" y="2668"/>
                </a:lnTo>
                <a:lnTo>
                  <a:pt x="1818" y="2704"/>
                </a:lnTo>
                <a:lnTo>
                  <a:pt x="1793" y="2785"/>
                </a:lnTo>
                <a:lnTo>
                  <a:pt x="1765" y="2864"/>
                </a:lnTo>
                <a:lnTo>
                  <a:pt x="1732" y="2939"/>
                </a:lnTo>
                <a:lnTo>
                  <a:pt x="1695" y="3010"/>
                </a:lnTo>
                <a:lnTo>
                  <a:pt x="1655" y="3078"/>
                </a:lnTo>
                <a:lnTo>
                  <a:pt x="1612" y="3142"/>
                </a:lnTo>
                <a:lnTo>
                  <a:pt x="1564" y="3201"/>
                </a:lnTo>
                <a:lnTo>
                  <a:pt x="1513" y="3256"/>
                </a:lnTo>
                <a:lnTo>
                  <a:pt x="1459" y="3307"/>
                </a:lnTo>
                <a:lnTo>
                  <a:pt x="1404" y="3352"/>
                </a:lnTo>
                <a:lnTo>
                  <a:pt x="1344" y="3392"/>
                </a:lnTo>
                <a:lnTo>
                  <a:pt x="1283" y="3427"/>
                </a:lnTo>
                <a:lnTo>
                  <a:pt x="1219" y="3456"/>
                </a:lnTo>
                <a:lnTo>
                  <a:pt x="1154" y="3479"/>
                </a:lnTo>
                <a:lnTo>
                  <a:pt x="1086" y="3496"/>
                </a:lnTo>
                <a:lnTo>
                  <a:pt x="1017" y="3506"/>
                </a:lnTo>
                <a:lnTo>
                  <a:pt x="947" y="3510"/>
                </a:lnTo>
                <a:lnTo>
                  <a:pt x="921" y="3510"/>
                </a:lnTo>
                <a:lnTo>
                  <a:pt x="849" y="3506"/>
                </a:lnTo>
                <a:lnTo>
                  <a:pt x="779" y="3496"/>
                </a:lnTo>
                <a:lnTo>
                  <a:pt x="709" y="3478"/>
                </a:lnTo>
                <a:lnTo>
                  <a:pt x="643" y="3454"/>
                </a:lnTo>
                <a:lnTo>
                  <a:pt x="578" y="3424"/>
                </a:lnTo>
                <a:lnTo>
                  <a:pt x="516" y="3388"/>
                </a:lnTo>
                <a:lnTo>
                  <a:pt x="456" y="3346"/>
                </a:lnTo>
                <a:lnTo>
                  <a:pt x="399" y="3299"/>
                </a:lnTo>
                <a:lnTo>
                  <a:pt x="345" y="3246"/>
                </a:lnTo>
                <a:lnTo>
                  <a:pt x="294" y="3190"/>
                </a:lnTo>
                <a:lnTo>
                  <a:pt x="246" y="3128"/>
                </a:lnTo>
                <a:lnTo>
                  <a:pt x="202" y="3062"/>
                </a:lnTo>
                <a:lnTo>
                  <a:pt x="161" y="2992"/>
                </a:lnTo>
                <a:lnTo>
                  <a:pt x="125" y="2918"/>
                </a:lnTo>
                <a:lnTo>
                  <a:pt x="94" y="2841"/>
                </a:lnTo>
                <a:lnTo>
                  <a:pt x="66" y="2760"/>
                </a:lnTo>
                <a:lnTo>
                  <a:pt x="147" y="2661"/>
                </a:lnTo>
                <a:lnTo>
                  <a:pt x="163" y="2643"/>
                </a:lnTo>
                <a:lnTo>
                  <a:pt x="288" y="2779"/>
                </a:lnTo>
                <a:lnTo>
                  <a:pt x="364" y="2695"/>
                </a:lnTo>
                <a:lnTo>
                  <a:pt x="163" y="2475"/>
                </a:lnTo>
                <a:lnTo>
                  <a:pt x="69" y="2579"/>
                </a:lnTo>
                <a:lnTo>
                  <a:pt x="31" y="2623"/>
                </a:lnTo>
                <a:lnTo>
                  <a:pt x="18" y="2554"/>
                </a:lnTo>
                <a:lnTo>
                  <a:pt x="9" y="2482"/>
                </a:lnTo>
                <a:lnTo>
                  <a:pt x="3" y="2410"/>
                </a:lnTo>
                <a:lnTo>
                  <a:pt x="0" y="2336"/>
                </a:lnTo>
                <a:lnTo>
                  <a:pt x="93" y="2245"/>
                </a:lnTo>
                <a:lnTo>
                  <a:pt x="163" y="2168"/>
                </a:lnTo>
                <a:lnTo>
                  <a:pt x="288" y="2303"/>
                </a:lnTo>
                <a:lnTo>
                  <a:pt x="364" y="2220"/>
                </a:lnTo>
                <a:lnTo>
                  <a:pt x="163" y="2000"/>
                </a:lnTo>
                <a:lnTo>
                  <a:pt x="18" y="2158"/>
                </a:lnTo>
                <a:lnTo>
                  <a:pt x="0" y="2175"/>
                </a:lnTo>
                <a:lnTo>
                  <a:pt x="2" y="2085"/>
                </a:lnTo>
                <a:lnTo>
                  <a:pt x="5" y="1997"/>
                </a:lnTo>
                <a:lnTo>
                  <a:pt x="11" y="1910"/>
                </a:lnTo>
                <a:lnTo>
                  <a:pt x="19" y="1826"/>
                </a:lnTo>
                <a:lnTo>
                  <a:pt x="147" y="1710"/>
                </a:lnTo>
                <a:lnTo>
                  <a:pt x="163" y="1692"/>
                </a:lnTo>
                <a:lnTo>
                  <a:pt x="288" y="1828"/>
                </a:lnTo>
                <a:lnTo>
                  <a:pt x="364" y="1744"/>
                </a:lnTo>
                <a:lnTo>
                  <a:pt x="163" y="1524"/>
                </a:lnTo>
                <a:lnTo>
                  <a:pt x="74" y="1622"/>
                </a:lnTo>
                <a:lnTo>
                  <a:pt x="58" y="1637"/>
                </a:lnTo>
                <a:lnTo>
                  <a:pt x="74" y="1585"/>
                </a:lnTo>
                <a:lnTo>
                  <a:pt x="93" y="1536"/>
                </a:lnTo>
                <a:lnTo>
                  <a:pt x="116" y="1488"/>
                </a:lnTo>
                <a:lnTo>
                  <a:pt x="144" y="1441"/>
                </a:lnTo>
                <a:lnTo>
                  <a:pt x="176" y="1397"/>
                </a:lnTo>
                <a:lnTo>
                  <a:pt x="212" y="1356"/>
                </a:lnTo>
                <a:lnTo>
                  <a:pt x="251" y="1319"/>
                </a:lnTo>
                <a:lnTo>
                  <a:pt x="294" y="1285"/>
                </a:lnTo>
                <a:lnTo>
                  <a:pt x="340" y="1256"/>
                </a:lnTo>
                <a:lnTo>
                  <a:pt x="392" y="1229"/>
                </a:lnTo>
                <a:lnTo>
                  <a:pt x="446" y="1205"/>
                </a:lnTo>
                <a:lnTo>
                  <a:pt x="505" y="1185"/>
                </a:lnTo>
                <a:lnTo>
                  <a:pt x="567" y="1168"/>
                </a:lnTo>
                <a:lnTo>
                  <a:pt x="555" y="1151"/>
                </a:lnTo>
                <a:lnTo>
                  <a:pt x="539" y="1132"/>
                </a:lnTo>
                <a:lnTo>
                  <a:pt x="520" y="1113"/>
                </a:lnTo>
                <a:lnTo>
                  <a:pt x="498" y="1094"/>
                </a:lnTo>
                <a:lnTo>
                  <a:pt x="470" y="1077"/>
                </a:lnTo>
                <a:lnTo>
                  <a:pt x="439" y="1058"/>
                </a:lnTo>
                <a:lnTo>
                  <a:pt x="403" y="1042"/>
                </a:lnTo>
                <a:lnTo>
                  <a:pt x="360" y="1026"/>
                </a:lnTo>
                <a:lnTo>
                  <a:pt x="314" y="1012"/>
                </a:lnTo>
                <a:lnTo>
                  <a:pt x="258" y="997"/>
                </a:lnTo>
                <a:lnTo>
                  <a:pt x="273" y="939"/>
                </a:lnTo>
                <a:lnTo>
                  <a:pt x="274" y="936"/>
                </a:lnTo>
                <a:lnTo>
                  <a:pt x="277" y="929"/>
                </a:lnTo>
                <a:lnTo>
                  <a:pt x="281" y="920"/>
                </a:lnTo>
                <a:lnTo>
                  <a:pt x="286" y="908"/>
                </a:lnTo>
                <a:lnTo>
                  <a:pt x="293" y="895"/>
                </a:lnTo>
                <a:lnTo>
                  <a:pt x="302" y="880"/>
                </a:lnTo>
                <a:lnTo>
                  <a:pt x="313" y="865"/>
                </a:lnTo>
                <a:lnTo>
                  <a:pt x="327" y="848"/>
                </a:lnTo>
                <a:lnTo>
                  <a:pt x="343" y="833"/>
                </a:lnTo>
                <a:lnTo>
                  <a:pt x="362" y="818"/>
                </a:lnTo>
                <a:lnTo>
                  <a:pt x="385" y="803"/>
                </a:lnTo>
                <a:lnTo>
                  <a:pt x="410" y="791"/>
                </a:lnTo>
                <a:lnTo>
                  <a:pt x="439" y="780"/>
                </a:lnTo>
                <a:lnTo>
                  <a:pt x="471" y="772"/>
                </a:lnTo>
                <a:lnTo>
                  <a:pt x="508" y="767"/>
                </a:lnTo>
                <a:lnTo>
                  <a:pt x="548" y="765"/>
                </a:lnTo>
                <a:lnTo>
                  <a:pt x="584" y="766"/>
                </a:lnTo>
                <a:lnTo>
                  <a:pt x="623" y="770"/>
                </a:lnTo>
                <a:lnTo>
                  <a:pt x="662" y="777"/>
                </a:lnTo>
                <a:lnTo>
                  <a:pt x="692" y="785"/>
                </a:lnTo>
                <a:lnTo>
                  <a:pt x="721" y="793"/>
                </a:lnTo>
                <a:lnTo>
                  <a:pt x="699" y="748"/>
                </a:lnTo>
                <a:lnTo>
                  <a:pt x="674" y="705"/>
                </a:lnTo>
                <a:lnTo>
                  <a:pt x="643" y="664"/>
                </a:lnTo>
                <a:lnTo>
                  <a:pt x="607" y="625"/>
                </a:lnTo>
                <a:lnTo>
                  <a:pt x="568" y="588"/>
                </a:lnTo>
                <a:lnTo>
                  <a:pt x="526" y="554"/>
                </a:lnTo>
                <a:lnTo>
                  <a:pt x="482" y="522"/>
                </a:lnTo>
                <a:lnTo>
                  <a:pt x="437" y="494"/>
                </a:lnTo>
                <a:lnTo>
                  <a:pt x="392" y="469"/>
                </a:lnTo>
                <a:lnTo>
                  <a:pt x="346" y="448"/>
                </a:lnTo>
                <a:lnTo>
                  <a:pt x="302" y="430"/>
                </a:lnTo>
                <a:lnTo>
                  <a:pt x="259" y="418"/>
                </a:lnTo>
                <a:lnTo>
                  <a:pt x="149" y="390"/>
                </a:lnTo>
                <a:lnTo>
                  <a:pt x="238" y="314"/>
                </a:lnTo>
                <a:lnTo>
                  <a:pt x="242" y="310"/>
                </a:lnTo>
                <a:lnTo>
                  <a:pt x="249" y="305"/>
                </a:lnTo>
                <a:lnTo>
                  <a:pt x="260" y="297"/>
                </a:lnTo>
                <a:lnTo>
                  <a:pt x="274" y="286"/>
                </a:lnTo>
                <a:lnTo>
                  <a:pt x="293" y="275"/>
                </a:lnTo>
                <a:lnTo>
                  <a:pt x="314" y="262"/>
                </a:lnTo>
                <a:lnTo>
                  <a:pt x="338" y="248"/>
                </a:lnTo>
                <a:lnTo>
                  <a:pt x="365" y="235"/>
                </a:lnTo>
                <a:lnTo>
                  <a:pt x="395" y="222"/>
                </a:lnTo>
                <a:lnTo>
                  <a:pt x="427" y="210"/>
                </a:lnTo>
                <a:lnTo>
                  <a:pt x="461" y="199"/>
                </a:lnTo>
                <a:lnTo>
                  <a:pt x="498" y="190"/>
                </a:lnTo>
                <a:lnTo>
                  <a:pt x="535" y="183"/>
                </a:lnTo>
                <a:lnTo>
                  <a:pt x="575" y="180"/>
                </a:lnTo>
                <a:lnTo>
                  <a:pt x="616" y="179"/>
                </a:lnTo>
                <a:lnTo>
                  <a:pt x="658" y="182"/>
                </a:lnTo>
                <a:lnTo>
                  <a:pt x="714" y="191"/>
                </a:lnTo>
                <a:lnTo>
                  <a:pt x="766" y="202"/>
                </a:lnTo>
                <a:lnTo>
                  <a:pt x="813" y="218"/>
                </a:lnTo>
                <a:lnTo>
                  <a:pt x="858" y="235"/>
                </a:lnTo>
                <a:lnTo>
                  <a:pt x="899" y="255"/>
                </a:lnTo>
                <a:lnTo>
                  <a:pt x="938" y="278"/>
                </a:lnTo>
                <a:lnTo>
                  <a:pt x="968" y="233"/>
                </a:lnTo>
                <a:lnTo>
                  <a:pt x="1002" y="192"/>
                </a:lnTo>
                <a:lnTo>
                  <a:pt x="1039" y="155"/>
                </a:lnTo>
                <a:lnTo>
                  <a:pt x="1080" y="120"/>
                </a:lnTo>
                <a:lnTo>
                  <a:pt x="1123" y="92"/>
                </a:lnTo>
                <a:lnTo>
                  <a:pt x="1170" y="66"/>
                </a:lnTo>
                <a:lnTo>
                  <a:pt x="1219" y="44"/>
                </a:lnTo>
                <a:lnTo>
                  <a:pt x="1271" y="27"/>
                </a:lnTo>
                <a:lnTo>
                  <a:pt x="1326" y="13"/>
                </a:lnTo>
                <a:lnTo>
                  <a:pt x="1384" y="4"/>
                </a:lnTo>
                <a:lnTo>
                  <a:pt x="14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Freeform 464"/>
          <p:cNvSpPr>
            <a:spLocks noEditPoints="1"/>
          </p:cNvSpPr>
          <p:nvPr/>
        </p:nvSpPr>
        <p:spPr bwMode="auto">
          <a:xfrm>
            <a:off x="6335284" y="2709863"/>
            <a:ext cx="447675" cy="512763"/>
          </a:xfrm>
          <a:custGeom>
            <a:avLst/>
            <a:gdLst>
              <a:gd name="T0" fmla="*/ 466 w 2820"/>
              <a:gd name="T1" fmla="*/ 3008 h 3226"/>
              <a:gd name="T2" fmla="*/ 621 w 2820"/>
              <a:gd name="T3" fmla="*/ 3102 h 3226"/>
              <a:gd name="T4" fmla="*/ 1970 w 2820"/>
              <a:gd name="T5" fmla="*/ 3079 h 3226"/>
              <a:gd name="T6" fmla="*/ 2088 w 2820"/>
              <a:gd name="T7" fmla="*/ 2943 h 3226"/>
              <a:gd name="T8" fmla="*/ 2220 w 2820"/>
              <a:gd name="T9" fmla="*/ 2284 h 3226"/>
              <a:gd name="T10" fmla="*/ 2457 w 2820"/>
              <a:gd name="T11" fmla="*/ 2242 h 3226"/>
              <a:gd name="T12" fmla="*/ 2436 w 2820"/>
              <a:gd name="T13" fmla="*/ 1578 h 3226"/>
              <a:gd name="T14" fmla="*/ 1593 w 2820"/>
              <a:gd name="T15" fmla="*/ 1437 h 3226"/>
              <a:gd name="T16" fmla="*/ 1503 w 2820"/>
              <a:gd name="T17" fmla="*/ 1525 h 3226"/>
              <a:gd name="T18" fmla="*/ 1737 w 2820"/>
              <a:gd name="T19" fmla="*/ 1525 h 3226"/>
              <a:gd name="T20" fmla="*/ 1648 w 2820"/>
              <a:gd name="T21" fmla="*/ 1437 h 3226"/>
              <a:gd name="T22" fmla="*/ 825 w 2820"/>
              <a:gd name="T23" fmla="*/ 1459 h 3226"/>
              <a:gd name="T24" fmla="*/ 780 w 2820"/>
              <a:gd name="T25" fmla="*/ 2747 h 3226"/>
              <a:gd name="T26" fmla="*/ 993 w 2820"/>
              <a:gd name="T27" fmla="*/ 1478 h 3226"/>
              <a:gd name="T28" fmla="*/ 1500 w 2820"/>
              <a:gd name="T29" fmla="*/ 836 h 3226"/>
              <a:gd name="T30" fmla="*/ 1395 w 2820"/>
              <a:gd name="T31" fmla="*/ 1057 h 3226"/>
              <a:gd name="T32" fmla="*/ 1186 w 2820"/>
              <a:gd name="T33" fmla="*/ 1182 h 3226"/>
              <a:gd name="T34" fmla="*/ 944 w 2820"/>
              <a:gd name="T35" fmla="*/ 1170 h 3226"/>
              <a:gd name="T36" fmla="*/ 754 w 2820"/>
              <a:gd name="T37" fmla="*/ 1093 h 3226"/>
              <a:gd name="T38" fmla="*/ 484 w 2820"/>
              <a:gd name="T39" fmla="*/ 1134 h 3226"/>
              <a:gd name="T40" fmla="*/ 477 w 2820"/>
              <a:gd name="T41" fmla="*/ 1323 h 3226"/>
              <a:gd name="T42" fmla="*/ 640 w 2820"/>
              <a:gd name="T43" fmla="*/ 1337 h 3226"/>
              <a:gd name="T44" fmla="*/ 770 w 2820"/>
              <a:gd name="T45" fmla="*/ 1353 h 3226"/>
              <a:gd name="T46" fmla="*/ 935 w 2820"/>
              <a:gd name="T47" fmla="*/ 1317 h 3226"/>
              <a:gd name="T48" fmla="*/ 1080 w 2820"/>
              <a:gd name="T49" fmla="*/ 1397 h 3226"/>
              <a:gd name="T50" fmla="*/ 1224 w 2820"/>
              <a:gd name="T51" fmla="*/ 1317 h 3226"/>
              <a:gd name="T52" fmla="*/ 1390 w 2820"/>
              <a:gd name="T53" fmla="*/ 1353 h 3226"/>
              <a:gd name="T54" fmla="*/ 1520 w 2820"/>
              <a:gd name="T55" fmla="*/ 1337 h 3226"/>
              <a:gd name="T56" fmla="*/ 1689 w 2820"/>
              <a:gd name="T57" fmla="*/ 1325 h 3226"/>
              <a:gd name="T58" fmla="*/ 1824 w 2820"/>
              <a:gd name="T59" fmla="*/ 1373 h 3226"/>
              <a:gd name="T60" fmla="*/ 1980 w 2820"/>
              <a:gd name="T61" fmla="*/ 1314 h 3226"/>
              <a:gd name="T62" fmla="*/ 2100 w 2820"/>
              <a:gd name="T63" fmla="*/ 836 h 3226"/>
              <a:gd name="T64" fmla="*/ 945 w 2820"/>
              <a:gd name="T65" fmla="*/ 20 h 3226"/>
              <a:gd name="T66" fmla="*/ 1134 w 2820"/>
              <a:gd name="T67" fmla="*/ 139 h 3226"/>
              <a:gd name="T68" fmla="*/ 1348 w 2820"/>
              <a:gd name="T69" fmla="*/ 128 h 3226"/>
              <a:gd name="T70" fmla="*/ 1540 w 2820"/>
              <a:gd name="T71" fmla="*/ 225 h 3226"/>
              <a:gd name="T72" fmla="*/ 1716 w 2820"/>
              <a:gd name="T73" fmla="*/ 247 h 3226"/>
              <a:gd name="T74" fmla="*/ 1942 w 2820"/>
              <a:gd name="T75" fmla="*/ 263 h 3226"/>
              <a:gd name="T76" fmla="*/ 2128 w 2820"/>
              <a:gd name="T77" fmla="*/ 395 h 3226"/>
              <a:gd name="T78" fmla="*/ 2218 w 2820"/>
              <a:gd name="T79" fmla="*/ 608 h 3226"/>
              <a:gd name="T80" fmla="*/ 2219 w 2820"/>
              <a:gd name="T81" fmla="*/ 765 h 3226"/>
              <a:gd name="T82" fmla="*/ 2600 w 2820"/>
              <a:gd name="T83" fmla="*/ 1219 h 3226"/>
              <a:gd name="T84" fmla="*/ 2758 w 2820"/>
              <a:gd name="T85" fmla="*/ 1325 h 3226"/>
              <a:gd name="T86" fmla="*/ 2820 w 2820"/>
              <a:gd name="T87" fmla="*/ 1507 h 3226"/>
              <a:gd name="T88" fmla="*/ 2779 w 2820"/>
              <a:gd name="T89" fmla="*/ 2494 h 3226"/>
              <a:gd name="T90" fmla="*/ 2637 w 2820"/>
              <a:gd name="T91" fmla="*/ 2619 h 3226"/>
              <a:gd name="T92" fmla="*/ 2220 w 2820"/>
              <a:gd name="T93" fmla="*/ 2867 h 3226"/>
              <a:gd name="T94" fmla="*/ 2155 w 2820"/>
              <a:gd name="T95" fmla="*/ 3072 h 3226"/>
              <a:gd name="T96" fmla="*/ 1990 w 2820"/>
              <a:gd name="T97" fmla="*/ 3201 h 3226"/>
              <a:gd name="T98" fmla="*/ 615 w 2820"/>
              <a:gd name="T99" fmla="*/ 3223 h 3226"/>
              <a:gd name="T100" fmla="*/ 420 w 2820"/>
              <a:gd name="T101" fmla="*/ 3135 h 3226"/>
              <a:gd name="T102" fmla="*/ 311 w 2820"/>
              <a:gd name="T103" fmla="*/ 2955 h 3226"/>
              <a:gd name="T104" fmla="*/ 239 w 2820"/>
              <a:gd name="T105" fmla="*/ 1314 h 3226"/>
              <a:gd name="T106" fmla="*/ 63 w 2820"/>
              <a:gd name="T107" fmla="*/ 1272 h 3226"/>
              <a:gd name="T108" fmla="*/ 0 w 2820"/>
              <a:gd name="T109" fmla="*/ 1134 h 3226"/>
              <a:gd name="T110" fmla="*/ 42 w 2820"/>
              <a:gd name="T111" fmla="*/ 489 h 3226"/>
              <a:gd name="T112" fmla="*/ 190 w 2820"/>
              <a:gd name="T113" fmla="*/ 340 h 3226"/>
              <a:gd name="T114" fmla="*/ 385 w 2820"/>
              <a:gd name="T115" fmla="*/ 299 h 3226"/>
              <a:gd name="T116" fmla="*/ 529 w 2820"/>
              <a:gd name="T117" fmla="*/ 98 h 3226"/>
              <a:gd name="T118" fmla="*/ 758 w 2820"/>
              <a:gd name="T119" fmla="*/ 3 h 3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20" h="3226">
                <a:moveTo>
                  <a:pt x="419" y="2867"/>
                </a:moveTo>
                <a:lnTo>
                  <a:pt x="424" y="2906"/>
                </a:lnTo>
                <a:lnTo>
                  <a:pt x="432" y="2943"/>
                </a:lnTo>
                <a:lnTo>
                  <a:pt x="447" y="2976"/>
                </a:lnTo>
                <a:lnTo>
                  <a:pt x="466" y="3008"/>
                </a:lnTo>
                <a:lnTo>
                  <a:pt x="490" y="3036"/>
                </a:lnTo>
                <a:lnTo>
                  <a:pt x="519" y="3060"/>
                </a:lnTo>
                <a:lnTo>
                  <a:pt x="549" y="3079"/>
                </a:lnTo>
                <a:lnTo>
                  <a:pt x="584" y="3093"/>
                </a:lnTo>
                <a:lnTo>
                  <a:pt x="621" y="3102"/>
                </a:lnTo>
                <a:lnTo>
                  <a:pt x="660" y="3106"/>
                </a:lnTo>
                <a:lnTo>
                  <a:pt x="1860" y="3106"/>
                </a:lnTo>
                <a:lnTo>
                  <a:pt x="1899" y="3102"/>
                </a:lnTo>
                <a:lnTo>
                  <a:pt x="1936" y="3093"/>
                </a:lnTo>
                <a:lnTo>
                  <a:pt x="1970" y="3079"/>
                </a:lnTo>
                <a:lnTo>
                  <a:pt x="2002" y="3060"/>
                </a:lnTo>
                <a:lnTo>
                  <a:pt x="2030" y="3036"/>
                </a:lnTo>
                <a:lnTo>
                  <a:pt x="2054" y="3008"/>
                </a:lnTo>
                <a:lnTo>
                  <a:pt x="2074" y="2976"/>
                </a:lnTo>
                <a:lnTo>
                  <a:pt x="2088" y="2943"/>
                </a:lnTo>
                <a:lnTo>
                  <a:pt x="2097" y="2906"/>
                </a:lnTo>
                <a:lnTo>
                  <a:pt x="2100" y="2867"/>
                </a:lnTo>
                <a:lnTo>
                  <a:pt x="419" y="2867"/>
                </a:lnTo>
                <a:close/>
                <a:moveTo>
                  <a:pt x="2220" y="1566"/>
                </a:moveTo>
                <a:lnTo>
                  <a:pt x="2220" y="2284"/>
                </a:lnTo>
                <a:lnTo>
                  <a:pt x="2400" y="2284"/>
                </a:lnTo>
                <a:lnTo>
                  <a:pt x="2419" y="2281"/>
                </a:lnTo>
                <a:lnTo>
                  <a:pt x="2436" y="2272"/>
                </a:lnTo>
                <a:lnTo>
                  <a:pt x="2449" y="2259"/>
                </a:lnTo>
                <a:lnTo>
                  <a:pt x="2457" y="2242"/>
                </a:lnTo>
                <a:lnTo>
                  <a:pt x="2460" y="2224"/>
                </a:lnTo>
                <a:lnTo>
                  <a:pt x="2460" y="1626"/>
                </a:lnTo>
                <a:lnTo>
                  <a:pt x="2457" y="1608"/>
                </a:lnTo>
                <a:lnTo>
                  <a:pt x="2449" y="1591"/>
                </a:lnTo>
                <a:lnTo>
                  <a:pt x="2436" y="1578"/>
                </a:lnTo>
                <a:lnTo>
                  <a:pt x="2419" y="1569"/>
                </a:lnTo>
                <a:lnTo>
                  <a:pt x="2400" y="1566"/>
                </a:lnTo>
                <a:lnTo>
                  <a:pt x="2220" y="1566"/>
                </a:lnTo>
                <a:close/>
                <a:moveTo>
                  <a:pt x="1620" y="1434"/>
                </a:moveTo>
                <a:lnTo>
                  <a:pt x="1593" y="1437"/>
                </a:lnTo>
                <a:lnTo>
                  <a:pt x="1567" y="1446"/>
                </a:lnTo>
                <a:lnTo>
                  <a:pt x="1545" y="1459"/>
                </a:lnTo>
                <a:lnTo>
                  <a:pt x="1526" y="1478"/>
                </a:lnTo>
                <a:lnTo>
                  <a:pt x="1512" y="1500"/>
                </a:lnTo>
                <a:lnTo>
                  <a:pt x="1503" y="1525"/>
                </a:lnTo>
                <a:lnTo>
                  <a:pt x="1500" y="1553"/>
                </a:lnTo>
                <a:lnTo>
                  <a:pt x="1500" y="2747"/>
                </a:lnTo>
                <a:lnTo>
                  <a:pt x="1740" y="2747"/>
                </a:lnTo>
                <a:lnTo>
                  <a:pt x="1740" y="1553"/>
                </a:lnTo>
                <a:lnTo>
                  <a:pt x="1737" y="1525"/>
                </a:lnTo>
                <a:lnTo>
                  <a:pt x="1728" y="1500"/>
                </a:lnTo>
                <a:lnTo>
                  <a:pt x="1713" y="1478"/>
                </a:lnTo>
                <a:lnTo>
                  <a:pt x="1695" y="1459"/>
                </a:lnTo>
                <a:lnTo>
                  <a:pt x="1673" y="1446"/>
                </a:lnTo>
                <a:lnTo>
                  <a:pt x="1648" y="1437"/>
                </a:lnTo>
                <a:lnTo>
                  <a:pt x="1620" y="1434"/>
                </a:lnTo>
                <a:close/>
                <a:moveTo>
                  <a:pt x="900" y="1434"/>
                </a:moveTo>
                <a:lnTo>
                  <a:pt x="873" y="1437"/>
                </a:lnTo>
                <a:lnTo>
                  <a:pt x="847" y="1446"/>
                </a:lnTo>
                <a:lnTo>
                  <a:pt x="825" y="1459"/>
                </a:lnTo>
                <a:lnTo>
                  <a:pt x="806" y="1478"/>
                </a:lnTo>
                <a:lnTo>
                  <a:pt x="792" y="1500"/>
                </a:lnTo>
                <a:lnTo>
                  <a:pt x="783" y="1525"/>
                </a:lnTo>
                <a:lnTo>
                  <a:pt x="780" y="1553"/>
                </a:lnTo>
                <a:lnTo>
                  <a:pt x="780" y="2747"/>
                </a:lnTo>
                <a:lnTo>
                  <a:pt x="1020" y="2747"/>
                </a:lnTo>
                <a:lnTo>
                  <a:pt x="1020" y="1553"/>
                </a:lnTo>
                <a:lnTo>
                  <a:pt x="1017" y="1525"/>
                </a:lnTo>
                <a:lnTo>
                  <a:pt x="1008" y="1500"/>
                </a:lnTo>
                <a:lnTo>
                  <a:pt x="993" y="1478"/>
                </a:lnTo>
                <a:lnTo>
                  <a:pt x="975" y="1459"/>
                </a:lnTo>
                <a:lnTo>
                  <a:pt x="952" y="1446"/>
                </a:lnTo>
                <a:lnTo>
                  <a:pt x="928" y="1437"/>
                </a:lnTo>
                <a:lnTo>
                  <a:pt x="900" y="1434"/>
                </a:lnTo>
                <a:close/>
                <a:moveTo>
                  <a:pt x="1500" y="836"/>
                </a:moveTo>
                <a:lnTo>
                  <a:pt x="1489" y="886"/>
                </a:lnTo>
                <a:lnTo>
                  <a:pt x="1473" y="933"/>
                </a:lnTo>
                <a:lnTo>
                  <a:pt x="1452" y="978"/>
                </a:lnTo>
                <a:lnTo>
                  <a:pt x="1426" y="1019"/>
                </a:lnTo>
                <a:lnTo>
                  <a:pt x="1395" y="1057"/>
                </a:lnTo>
                <a:lnTo>
                  <a:pt x="1361" y="1092"/>
                </a:lnTo>
                <a:lnTo>
                  <a:pt x="1322" y="1121"/>
                </a:lnTo>
                <a:lnTo>
                  <a:pt x="1279" y="1147"/>
                </a:lnTo>
                <a:lnTo>
                  <a:pt x="1234" y="1167"/>
                </a:lnTo>
                <a:lnTo>
                  <a:pt x="1186" y="1182"/>
                </a:lnTo>
                <a:lnTo>
                  <a:pt x="1135" y="1191"/>
                </a:lnTo>
                <a:lnTo>
                  <a:pt x="1084" y="1194"/>
                </a:lnTo>
                <a:lnTo>
                  <a:pt x="1036" y="1191"/>
                </a:lnTo>
                <a:lnTo>
                  <a:pt x="989" y="1183"/>
                </a:lnTo>
                <a:lnTo>
                  <a:pt x="944" y="1170"/>
                </a:lnTo>
                <a:lnTo>
                  <a:pt x="901" y="1153"/>
                </a:lnTo>
                <a:lnTo>
                  <a:pt x="860" y="1129"/>
                </a:lnTo>
                <a:lnTo>
                  <a:pt x="821" y="1102"/>
                </a:lnTo>
                <a:lnTo>
                  <a:pt x="786" y="1070"/>
                </a:lnTo>
                <a:lnTo>
                  <a:pt x="754" y="1093"/>
                </a:lnTo>
                <a:lnTo>
                  <a:pt x="718" y="1111"/>
                </a:lnTo>
                <a:lnTo>
                  <a:pt x="681" y="1124"/>
                </a:lnTo>
                <a:lnTo>
                  <a:pt x="642" y="1132"/>
                </a:lnTo>
                <a:lnTo>
                  <a:pt x="602" y="1134"/>
                </a:lnTo>
                <a:lnTo>
                  <a:pt x="484" y="1134"/>
                </a:lnTo>
                <a:lnTo>
                  <a:pt x="452" y="1133"/>
                </a:lnTo>
                <a:lnTo>
                  <a:pt x="419" y="1127"/>
                </a:lnTo>
                <a:lnTo>
                  <a:pt x="419" y="1347"/>
                </a:lnTo>
                <a:lnTo>
                  <a:pt x="447" y="1333"/>
                </a:lnTo>
                <a:lnTo>
                  <a:pt x="477" y="1323"/>
                </a:lnTo>
                <a:lnTo>
                  <a:pt x="507" y="1317"/>
                </a:lnTo>
                <a:lnTo>
                  <a:pt x="540" y="1314"/>
                </a:lnTo>
                <a:lnTo>
                  <a:pt x="575" y="1317"/>
                </a:lnTo>
                <a:lnTo>
                  <a:pt x="609" y="1325"/>
                </a:lnTo>
                <a:lnTo>
                  <a:pt x="640" y="1337"/>
                </a:lnTo>
                <a:lnTo>
                  <a:pt x="670" y="1353"/>
                </a:lnTo>
                <a:lnTo>
                  <a:pt x="697" y="1373"/>
                </a:lnTo>
                <a:lnTo>
                  <a:pt x="720" y="1397"/>
                </a:lnTo>
                <a:lnTo>
                  <a:pt x="744" y="1373"/>
                </a:lnTo>
                <a:lnTo>
                  <a:pt x="770" y="1353"/>
                </a:lnTo>
                <a:lnTo>
                  <a:pt x="799" y="1337"/>
                </a:lnTo>
                <a:lnTo>
                  <a:pt x="831" y="1325"/>
                </a:lnTo>
                <a:lnTo>
                  <a:pt x="864" y="1317"/>
                </a:lnTo>
                <a:lnTo>
                  <a:pt x="900" y="1314"/>
                </a:lnTo>
                <a:lnTo>
                  <a:pt x="935" y="1317"/>
                </a:lnTo>
                <a:lnTo>
                  <a:pt x="969" y="1325"/>
                </a:lnTo>
                <a:lnTo>
                  <a:pt x="1000" y="1337"/>
                </a:lnTo>
                <a:lnTo>
                  <a:pt x="1029" y="1353"/>
                </a:lnTo>
                <a:lnTo>
                  <a:pt x="1056" y="1373"/>
                </a:lnTo>
                <a:lnTo>
                  <a:pt x="1080" y="1397"/>
                </a:lnTo>
                <a:lnTo>
                  <a:pt x="1104" y="1373"/>
                </a:lnTo>
                <a:lnTo>
                  <a:pt x="1130" y="1353"/>
                </a:lnTo>
                <a:lnTo>
                  <a:pt x="1159" y="1337"/>
                </a:lnTo>
                <a:lnTo>
                  <a:pt x="1191" y="1325"/>
                </a:lnTo>
                <a:lnTo>
                  <a:pt x="1224" y="1317"/>
                </a:lnTo>
                <a:lnTo>
                  <a:pt x="1260" y="1314"/>
                </a:lnTo>
                <a:lnTo>
                  <a:pt x="1295" y="1317"/>
                </a:lnTo>
                <a:lnTo>
                  <a:pt x="1329" y="1325"/>
                </a:lnTo>
                <a:lnTo>
                  <a:pt x="1361" y="1337"/>
                </a:lnTo>
                <a:lnTo>
                  <a:pt x="1390" y="1353"/>
                </a:lnTo>
                <a:lnTo>
                  <a:pt x="1417" y="1373"/>
                </a:lnTo>
                <a:lnTo>
                  <a:pt x="1440" y="1397"/>
                </a:lnTo>
                <a:lnTo>
                  <a:pt x="1464" y="1373"/>
                </a:lnTo>
                <a:lnTo>
                  <a:pt x="1490" y="1353"/>
                </a:lnTo>
                <a:lnTo>
                  <a:pt x="1520" y="1337"/>
                </a:lnTo>
                <a:lnTo>
                  <a:pt x="1551" y="1325"/>
                </a:lnTo>
                <a:lnTo>
                  <a:pt x="1585" y="1317"/>
                </a:lnTo>
                <a:lnTo>
                  <a:pt x="1620" y="1314"/>
                </a:lnTo>
                <a:lnTo>
                  <a:pt x="1655" y="1317"/>
                </a:lnTo>
                <a:lnTo>
                  <a:pt x="1689" y="1325"/>
                </a:lnTo>
                <a:lnTo>
                  <a:pt x="1721" y="1337"/>
                </a:lnTo>
                <a:lnTo>
                  <a:pt x="1750" y="1353"/>
                </a:lnTo>
                <a:lnTo>
                  <a:pt x="1777" y="1373"/>
                </a:lnTo>
                <a:lnTo>
                  <a:pt x="1800" y="1397"/>
                </a:lnTo>
                <a:lnTo>
                  <a:pt x="1824" y="1373"/>
                </a:lnTo>
                <a:lnTo>
                  <a:pt x="1851" y="1353"/>
                </a:lnTo>
                <a:lnTo>
                  <a:pt x="1879" y="1337"/>
                </a:lnTo>
                <a:lnTo>
                  <a:pt x="1911" y="1325"/>
                </a:lnTo>
                <a:lnTo>
                  <a:pt x="1945" y="1317"/>
                </a:lnTo>
                <a:lnTo>
                  <a:pt x="1980" y="1314"/>
                </a:lnTo>
                <a:lnTo>
                  <a:pt x="2012" y="1317"/>
                </a:lnTo>
                <a:lnTo>
                  <a:pt x="2043" y="1323"/>
                </a:lnTo>
                <a:lnTo>
                  <a:pt x="2073" y="1333"/>
                </a:lnTo>
                <a:lnTo>
                  <a:pt x="2100" y="1347"/>
                </a:lnTo>
                <a:lnTo>
                  <a:pt x="2100" y="836"/>
                </a:lnTo>
                <a:lnTo>
                  <a:pt x="1500" y="836"/>
                </a:lnTo>
                <a:close/>
                <a:moveTo>
                  <a:pt x="810" y="0"/>
                </a:moveTo>
                <a:lnTo>
                  <a:pt x="856" y="2"/>
                </a:lnTo>
                <a:lnTo>
                  <a:pt x="901" y="9"/>
                </a:lnTo>
                <a:lnTo>
                  <a:pt x="945" y="20"/>
                </a:lnTo>
                <a:lnTo>
                  <a:pt x="987" y="36"/>
                </a:lnTo>
                <a:lnTo>
                  <a:pt x="1027" y="55"/>
                </a:lnTo>
                <a:lnTo>
                  <a:pt x="1066" y="79"/>
                </a:lnTo>
                <a:lnTo>
                  <a:pt x="1102" y="107"/>
                </a:lnTo>
                <a:lnTo>
                  <a:pt x="1134" y="139"/>
                </a:lnTo>
                <a:lnTo>
                  <a:pt x="1175" y="127"/>
                </a:lnTo>
                <a:lnTo>
                  <a:pt x="1217" y="121"/>
                </a:lnTo>
                <a:lnTo>
                  <a:pt x="1260" y="119"/>
                </a:lnTo>
                <a:lnTo>
                  <a:pt x="1304" y="121"/>
                </a:lnTo>
                <a:lnTo>
                  <a:pt x="1348" y="128"/>
                </a:lnTo>
                <a:lnTo>
                  <a:pt x="1390" y="140"/>
                </a:lnTo>
                <a:lnTo>
                  <a:pt x="1431" y="156"/>
                </a:lnTo>
                <a:lnTo>
                  <a:pt x="1470" y="175"/>
                </a:lnTo>
                <a:lnTo>
                  <a:pt x="1506" y="199"/>
                </a:lnTo>
                <a:lnTo>
                  <a:pt x="1540" y="225"/>
                </a:lnTo>
                <a:lnTo>
                  <a:pt x="1570" y="257"/>
                </a:lnTo>
                <a:lnTo>
                  <a:pt x="1599" y="290"/>
                </a:lnTo>
                <a:lnTo>
                  <a:pt x="1636" y="272"/>
                </a:lnTo>
                <a:lnTo>
                  <a:pt x="1676" y="258"/>
                </a:lnTo>
                <a:lnTo>
                  <a:pt x="1716" y="247"/>
                </a:lnTo>
                <a:lnTo>
                  <a:pt x="1757" y="240"/>
                </a:lnTo>
                <a:lnTo>
                  <a:pt x="1800" y="238"/>
                </a:lnTo>
                <a:lnTo>
                  <a:pt x="1849" y="241"/>
                </a:lnTo>
                <a:lnTo>
                  <a:pt x="1897" y="250"/>
                </a:lnTo>
                <a:lnTo>
                  <a:pt x="1942" y="263"/>
                </a:lnTo>
                <a:lnTo>
                  <a:pt x="1985" y="281"/>
                </a:lnTo>
                <a:lnTo>
                  <a:pt x="2025" y="303"/>
                </a:lnTo>
                <a:lnTo>
                  <a:pt x="2062" y="331"/>
                </a:lnTo>
                <a:lnTo>
                  <a:pt x="2097" y="362"/>
                </a:lnTo>
                <a:lnTo>
                  <a:pt x="2128" y="395"/>
                </a:lnTo>
                <a:lnTo>
                  <a:pt x="2154" y="433"/>
                </a:lnTo>
                <a:lnTo>
                  <a:pt x="2178" y="474"/>
                </a:lnTo>
                <a:lnTo>
                  <a:pt x="2195" y="516"/>
                </a:lnTo>
                <a:lnTo>
                  <a:pt x="2210" y="561"/>
                </a:lnTo>
                <a:lnTo>
                  <a:pt x="2218" y="608"/>
                </a:lnTo>
                <a:lnTo>
                  <a:pt x="2220" y="657"/>
                </a:lnTo>
                <a:lnTo>
                  <a:pt x="2218" y="701"/>
                </a:lnTo>
                <a:lnTo>
                  <a:pt x="2210" y="744"/>
                </a:lnTo>
                <a:lnTo>
                  <a:pt x="2215" y="755"/>
                </a:lnTo>
                <a:lnTo>
                  <a:pt x="2219" y="765"/>
                </a:lnTo>
                <a:lnTo>
                  <a:pt x="2220" y="776"/>
                </a:lnTo>
                <a:lnTo>
                  <a:pt x="2220" y="1208"/>
                </a:lnTo>
                <a:lnTo>
                  <a:pt x="2521" y="1208"/>
                </a:lnTo>
                <a:lnTo>
                  <a:pt x="2562" y="1211"/>
                </a:lnTo>
                <a:lnTo>
                  <a:pt x="2600" y="1219"/>
                </a:lnTo>
                <a:lnTo>
                  <a:pt x="2637" y="1232"/>
                </a:lnTo>
                <a:lnTo>
                  <a:pt x="2672" y="1249"/>
                </a:lnTo>
                <a:lnTo>
                  <a:pt x="2704" y="1271"/>
                </a:lnTo>
                <a:lnTo>
                  <a:pt x="2732" y="1296"/>
                </a:lnTo>
                <a:lnTo>
                  <a:pt x="2758" y="1325"/>
                </a:lnTo>
                <a:lnTo>
                  <a:pt x="2779" y="1356"/>
                </a:lnTo>
                <a:lnTo>
                  <a:pt x="2797" y="1391"/>
                </a:lnTo>
                <a:lnTo>
                  <a:pt x="2810" y="1428"/>
                </a:lnTo>
                <a:lnTo>
                  <a:pt x="2817" y="1466"/>
                </a:lnTo>
                <a:lnTo>
                  <a:pt x="2820" y="1507"/>
                </a:lnTo>
                <a:lnTo>
                  <a:pt x="2820" y="2343"/>
                </a:lnTo>
                <a:lnTo>
                  <a:pt x="2817" y="2384"/>
                </a:lnTo>
                <a:lnTo>
                  <a:pt x="2810" y="2422"/>
                </a:lnTo>
                <a:lnTo>
                  <a:pt x="2797" y="2459"/>
                </a:lnTo>
                <a:lnTo>
                  <a:pt x="2779" y="2494"/>
                </a:lnTo>
                <a:lnTo>
                  <a:pt x="2758" y="2525"/>
                </a:lnTo>
                <a:lnTo>
                  <a:pt x="2732" y="2555"/>
                </a:lnTo>
                <a:lnTo>
                  <a:pt x="2704" y="2579"/>
                </a:lnTo>
                <a:lnTo>
                  <a:pt x="2672" y="2602"/>
                </a:lnTo>
                <a:lnTo>
                  <a:pt x="2637" y="2619"/>
                </a:lnTo>
                <a:lnTo>
                  <a:pt x="2600" y="2631"/>
                </a:lnTo>
                <a:lnTo>
                  <a:pt x="2562" y="2639"/>
                </a:lnTo>
                <a:lnTo>
                  <a:pt x="2521" y="2642"/>
                </a:lnTo>
                <a:lnTo>
                  <a:pt x="2220" y="2642"/>
                </a:lnTo>
                <a:lnTo>
                  <a:pt x="2220" y="2867"/>
                </a:lnTo>
                <a:lnTo>
                  <a:pt x="2218" y="2912"/>
                </a:lnTo>
                <a:lnTo>
                  <a:pt x="2210" y="2955"/>
                </a:lnTo>
                <a:lnTo>
                  <a:pt x="2196" y="2997"/>
                </a:lnTo>
                <a:lnTo>
                  <a:pt x="2178" y="3035"/>
                </a:lnTo>
                <a:lnTo>
                  <a:pt x="2155" y="3072"/>
                </a:lnTo>
                <a:lnTo>
                  <a:pt x="2129" y="3105"/>
                </a:lnTo>
                <a:lnTo>
                  <a:pt x="2099" y="3135"/>
                </a:lnTo>
                <a:lnTo>
                  <a:pt x="2065" y="3161"/>
                </a:lnTo>
                <a:lnTo>
                  <a:pt x="2030" y="3183"/>
                </a:lnTo>
                <a:lnTo>
                  <a:pt x="1990" y="3201"/>
                </a:lnTo>
                <a:lnTo>
                  <a:pt x="1949" y="3214"/>
                </a:lnTo>
                <a:lnTo>
                  <a:pt x="1905" y="3223"/>
                </a:lnTo>
                <a:lnTo>
                  <a:pt x="1860" y="3226"/>
                </a:lnTo>
                <a:lnTo>
                  <a:pt x="660" y="3226"/>
                </a:lnTo>
                <a:lnTo>
                  <a:pt x="615" y="3223"/>
                </a:lnTo>
                <a:lnTo>
                  <a:pt x="571" y="3214"/>
                </a:lnTo>
                <a:lnTo>
                  <a:pt x="530" y="3201"/>
                </a:lnTo>
                <a:lnTo>
                  <a:pt x="491" y="3183"/>
                </a:lnTo>
                <a:lnTo>
                  <a:pt x="454" y="3161"/>
                </a:lnTo>
                <a:lnTo>
                  <a:pt x="420" y="3135"/>
                </a:lnTo>
                <a:lnTo>
                  <a:pt x="391" y="3105"/>
                </a:lnTo>
                <a:lnTo>
                  <a:pt x="364" y="3072"/>
                </a:lnTo>
                <a:lnTo>
                  <a:pt x="342" y="3035"/>
                </a:lnTo>
                <a:lnTo>
                  <a:pt x="324" y="2997"/>
                </a:lnTo>
                <a:lnTo>
                  <a:pt x="311" y="2955"/>
                </a:lnTo>
                <a:lnTo>
                  <a:pt x="303" y="2912"/>
                </a:lnTo>
                <a:lnTo>
                  <a:pt x="300" y="2867"/>
                </a:lnTo>
                <a:lnTo>
                  <a:pt x="300" y="1303"/>
                </a:lnTo>
                <a:lnTo>
                  <a:pt x="270" y="1310"/>
                </a:lnTo>
                <a:lnTo>
                  <a:pt x="239" y="1314"/>
                </a:lnTo>
                <a:lnTo>
                  <a:pt x="180" y="1314"/>
                </a:lnTo>
                <a:lnTo>
                  <a:pt x="147" y="1311"/>
                </a:lnTo>
                <a:lnTo>
                  <a:pt x="117" y="1302"/>
                </a:lnTo>
                <a:lnTo>
                  <a:pt x="89" y="1289"/>
                </a:lnTo>
                <a:lnTo>
                  <a:pt x="63" y="1272"/>
                </a:lnTo>
                <a:lnTo>
                  <a:pt x="42" y="1250"/>
                </a:lnTo>
                <a:lnTo>
                  <a:pt x="25" y="1225"/>
                </a:lnTo>
                <a:lnTo>
                  <a:pt x="11" y="1197"/>
                </a:lnTo>
                <a:lnTo>
                  <a:pt x="3" y="1167"/>
                </a:lnTo>
                <a:lnTo>
                  <a:pt x="0" y="1134"/>
                </a:lnTo>
                <a:lnTo>
                  <a:pt x="0" y="657"/>
                </a:lnTo>
                <a:lnTo>
                  <a:pt x="2" y="612"/>
                </a:lnTo>
                <a:lnTo>
                  <a:pt x="10" y="568"/>
                </a:lnTo>
                <a:lnTo>
                  <a:pt x="24" y="527"/>
                </a:lnTo>
                <a:lnTo>
                  <a:pt x="42" y="489"/>
                </a:lnTo>
                <a:lnTo>
                  <a:pt x="64" y="452"/>
                </a:lnTo>
                <a:lnTo>
                  <a:pt x="91" y="419"/>
                </a:lnTo>
                <a:lnTo>
                  <a:pt x="121" y="389"/>
                </a:lnTo>
                <a:lnTo>
                  <a:pt x="154" y="363"/>
                </a:lnTo>
                <a:lnTo>
                  <a:pt x="190" y="340"/>
                </a:lnTo>
                <a:lnTo>
                  <a:pt x="230" y="323"/>
                </a:lnTo>
                <a:lnTo>
                  <a:pt x="271" y="310"/>
                </a:lnTo>
                <a:lnTo>
                  <a:pt x="315" y="301"/>
                </a:lnTo>
                <a:lnTo>
                  <a:pt x="360" y="298"/>
                </a:lnTo>
                <a:lnTo>
                  <a:pt x="385" y="299"/>
                </a:lnTo>
                <a:lnTo>
                  <a:pt x="405" y="253"/>
                </a:lnTo>
                <a:lnTo>
                  <a:pt x="430" y="209"/>
                </a:lnTo>
                <a:lnTo>
                  <a:pt x="458" y="168"/>
                </a:lnTo>
                <a:lnTo>
                  <a:pt x="492" y="131"/>
                </a:lnTo>
                <a:lnTo>
                  <a:pt x="529" y="98"/>
                </a:lnTo>
                <a:lnTo>
                  <a:pt x="570" y="69"/>
                </a:lnTo>
                <a:lnTo>
                  <a:pt x="613" y="45"/>
                </a:lnTo>
                <a:lnTo>
                  <a:pt x="660" y="26"/>
                </a:lnTo>
                <a:lnTo>
                  <a:pt x="708" y="11"/>
                </a:lnTo>
                <a:lnTo>
                  <a:pt x="758" y="3"/>
                </a:lnTo>
                <a:lnTo>
                  <a:pt x="8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10" name="Group 1109"/>
          <p:cNvGrpSpPr/>
          <p:nvPr/>
        </p:nvGrpSpPr>
        <p:grpSpPr>
          <a:xfrm>
            <a:off x="7264428" y="2732088"/>
            <a:ext cx="460375" cy="458787"/>
            <a:chOff x="7269163" y="2732088"/>
            <a:chExt cx="460375" cy="458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0" name="Freeform 469"/>
            <p:cNvSpPr>
              <a:spLocks noEditPoints="1"/>
            </p:cNvSpPr>
            <p:nvPr/>
          </p:nvSpPr>
          <p:spPr bwMode="auto">
            <a:xfrm>
              <a:off x="7269163" y="2732088"/>
              <a:ext cx="350837" cy="433388"/>
            </a:xfrm>
            <a:custGeom>
              <a:avLst/>
              <a:gdLst>
                <a:gd name="T0" fmla="*/ 202 w 2650"/>
                <a:gd name="T1" fmla="*/ 2260 h 3276"/>
                <a:gd name="T2" fmla="*/ 177 w 2650"/>
                <a:gd name="T3" fmla="*/ 2332 h 3276"/>
                <a:gd name="T4" fmla="*/ 156 w 2650"/>
                <a:gd name="T5" fmla="*/ 2463 h 3276"/>
                <a:gd name="T6" fmla="*/ 145 w 2650"/>
                <a:gd name="T7" fmla="*/ 2632 h 3276"/>
                <a:gd name="T8" fmla="*/ 166 w 2650"/>
                <a:gd name="T9" fmla="*/ 2794 h 3276"/>
                <a:gd name="T10" fmla="*/ 220 w 2650"/>
                <a:gd name="T11" fmla="*/ 2882 h 3276"/>
                <a:gd name="T12" fmla="*/ 293 w 2650"/>
                <a:gd name="T13" fmla="*/ 2880 h 3276"/>
                <a:gd name="T14" fmla="*/ 326 w 2650"/>
                <a:gd name="T15" fmla="*/ 2818 h 3276"/>
                <a:gd name="T16" fmla="*/ 298 w 2650"/>
                <a:gd name="T17" fmla="*/ 2737 h 3276"/>
                <a:gd name="T18" fmla="*/ 290 w 2650"/>
                <a:gd name="T19" fmla="*/ 2601 h 3276"/>
                <a:gd name="T20" fmla="*/ 304 w 2650"/>
                <a:gd name="T21" fmla="*/ 2436 h 3276"/>
                <a:gd name="T22" fmla="*/ 326 w 2650"/>
                <a:gd name="T23" fmla="*/ 2305 h 3276"/>
                <a:gd name="T24" fmla="*/ 288 w 2650"/>
                <a:gd name="T25" fmla="*/ 2246 h 3276"/>
                <a:gd name="T26" fmla="*/ 1568 w 2650"/>
                <a:gd name="T27" fmla="*/ 661 h 3276"/>
                <a:gd name="T28" fmla="*/ 1255 w 2650"/>
                <a:gd name="T29" fmla="*/ 857 h 3276"/>
                <a:gd name="T30" fmla="*/ 977 w 2650"/>
                <a:gd name="T31" fmla="*/ 1111 h 3276"/>
                <a:gd name="T32" fmla="*/ 978 w 2650"/>
                <a:gd name="T33" fmla="*/ 1181 h 3276"/>
                <a:gd name="T34" fmla="*/ 1040 w 2650"/>
                <a:gd name="T35" fmla="*/ 1216 h 3276"/>
                <a:gd name="T36" fmla="*/ 1172 w 2650"/>
                <a:gd name="T37" fmla="*/ 1116 h 3276"/>
                <a:gd name="T38" fmla="*/ 1524 w 2650"/>
                <a:gd name="T39" fmla="*/ 847 h 3276"/>
                <a:gd name="T40" fmla="*/ 1653 w 2650"/>
                <a:gd name="T41" fmla="*/ 751 h 3276"/>
                <a:gd name="T42" fmla="*/ 1636 w 2650"/>
                <a:gd name="T43" fmla="*/ 680 h 3276"/>
                <a:gd name="T44" fmla="*/ 2144 w 2650"/>
                <a:gd name="T45" fmla="*/ 367 h 3276"/>
                <a:gd name="T46" fmla="*/ 1943 w 2650"/>
                <a:gd name="T47" fmla="*/ 460 h 3276"/>
                <a:gd name="T48" fmla="*/ 1894 w 2650"/>
                <a:gd name="T49" fmla="*/ 511 h 3276"/>
                <a:gd name="T50" fmla="*/ 1910 w 2650"/>
                <a:gd name="T51" fmla="*/ 581 h 3276"/>
                <a:gd name="T52" fmla="*/ 1980 w 2650"/>
                <a:gd name="T53" fmla="*/ 600 h 3276"/>
                <a:gd name="T54" fmla="*/ 2123 w 2650"/>
                <a:gd name="T55" fmla="*/ 528 h 3276"/>
                <a:gd name="T56" fmla="*/ 2218 w 2650"/>
                <a:gd name="T57" fmla="*/ 465 h 3276"/>
                <a:gd name="T58" fmla="*/ 2209 w 2650"/>
                <a:gd name="T59" fmla="*/ 395 h 3276"/>
                <a:gd name="T60" fmla="*/ 2144 w 2650"/>
                <a:gd name="T61" fmla="*/ 367 h 3276"/>
                <a:gd name="T62" fmla="*/ 2644 w 2650"/>
                <a:gd name="T63" fmla="*/ 138 h 3276"/>
                <a:gd name="T64" fmla="*/ 2603 w 2650"/>
                <a:gd name="T65" fmla="*/ 373 h 3276"/>
                <a:gd name="T66" fmla="*/ 2549 w 2650"/>
                <a:gd name="T67" fmla="*/ 562 h 3276"/>
                <a:gd name="T68" fmla="*/ 2480 w 2650"/>
                <a:gd name="T69" fmla="*/ 747 h 3276"/>
                <a:gd name="T70" fmla="*/ 2368 w 2650"/>
                <a:gd name="T71" fmla="*/ 1001 h 3276"/>
                <a:gd name="T72" fmla="*/ 2263 w 2650"/>
                <a:gd name="T73" fmla="*/ 1206 h 3276"/>
                <a:gd name="T74" fmla="*/ 2162 w 2650"/>
                <a:gd name="T75" fmla="*/ 1386 h 3276"/>
                <a:gd name="T76" fmla="*/ 1847 w 2650"/>
                <a:gd name="T77" fmla="*/ 1786 h 3276"/>
                <a:gd name="T78" fmla="*/ 1670 w 2650"/>
                <a:gd name="T79" fmla="*/ 1970 h 3276"/>
                <a:gd name="T80" fmla="*/ 1552 w 2650"/>
                <a:gd name="T81" fmla="*/ 2082 h 3276"/>
                <a:gd name="T82" fmla="*/ 1381 w 2650"/>
                <a:gd name="T83" fmla="*/ 2239 h 3276"/>
                <a:gd name="T84" fmla="*/ 1170 w 2650"/>
                <a:gd name="T85" fmla="*/ 2426 h 3276"/>
                <a:gd name="T86" fmla="*/ 939 w 2650"/>
                <a:gd name="T87" fmla="*/ 2628 h 3276"/>
                <a:gd name="T88" fmla="*/ 703 w 2650"/>
                <a:gd name="T89" fmla="*/ 2827 h 3276"/>
                <a:gd name="T90" fmla="*/ 479 w 2650"/>
                <a:gd name="T91" fmla="*/ 3010 h 3276"/>
                <a:gd name="T92" fmla="*/ 282 w 2650"/>
                <a:gd name="T93" fmla="*/ 3159 h 3276"/>
                <a:gd name="T94" fmla="*/ 129 w 2650"/>
                <a:gd name="T95" fmla="*/ 3259 h 3276"/>
                <a:gd name="T96" fmla="*/ 65 w 2650"/>
                <a:gd name="T97" fmla="*/ 3146 h 3276"/>
                <a:gd name="T98" fmla="*/ 21 w 2650"/>
                <a:gd name="T99" fmla="*/ 2908 h 3276"/>
                <a:gd name="T100" fmla="*/ 0 w 2650"/>
                <a:gd name="T101" fmla="*/ 2608 h 3276"/>
                <a:gd name="T102" fmla="*/ 30 w 2650"/>
                <a:gd name="T103" fmla="*/ 2260 h 3276"/>
                <a:gd name="T104" fmla="*/ 136 w 2650"/>
                <a:gd name="T105" fmla="*/ 1879 h 3276"/>
                <a:gd name="T106" fmla="*/ 364 w 2650"/>
                <a:gd name="T107" fmla="*/ 1462 h 3276"/>
                <a:gd name="T108" fmla="*/ 752 w 2650"/>
                <a:gd name="T109" fmla="*/ 1015 h 3276"/>
                <a:gd name="T110" fmla="*/ 1033 w 2650"/>
                <a:gd name="T111" fmla="*/ 768 h 3276"/>
                <a:gd name="T112" fmla="*/ 1450 w 2650"/>
                <a:gd name="T113" fmla="*/ 499 h 3276"/>
                <a:gd name="T114" fmla="*/ 1815 w 2650"/>
                <a:gd name="T115" fmla="*/ 328 h 3276"/>
                <a:gd name="T116" fmla="*/ 2087 w 2650"/>
                <a:gd name="T117" fmla="*/ 214 h 3276"/>
                <a:gd name="T118" fmla="*/ 2336 w 2650"/>
                <a:gd name="T119" fmla="*/ 113 h 3276"/>
                <a:gd name="T120" fmla="*/ 2539 w 2650"/>
                <a:gd name="T121" fmla="*/ 37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50" h="3276">
                  <a:moveTo>
                    <a:pt x="251" y="2238"/>
                  </a:moveTo>
                  <a:lnTo>
                    <a:pt x="232" y="2241"/>
                  </a:lnTo>
                  <a:lnTo>
                    <a:pt x="216" y="2249"/>
                  </a:lnTo>
                  <a:lnTo>
                    <a:pt x="202" y="2260"/>
                  </a:lnTo>
                  <a:lnTo>
                    <a:pt x="191" y="2276"/>
                  </a:lnTo>
                  <a:lnTo>
                    <a:pt x="184" y="2294"/>
                  </a:lnTo>
                  <a:lnTo>
                    <a:pt x="181" y="2310"/>
                  </a:lnTo>
                  <a:lnTo>
                    <a:pt x="177" y="2332"/>
                  </a:lnTo>
                  <a:lnTo>
                    <a:pt x="171" y="2359"/>
                  </a:lnTo>
                  <a:lnTo>
                    <a:pt x="166" y="2390"/>
                  </a:lnTo>
                  <a:lnTo>
                    <a:pt x="161" y="2425"/>
                  </a:lnTo>
                  <a:lnTo>
                    <a:pt x="156" y="2463"/>
                  </a:lnTo>
                  <a:lnTo>
                    <a:pt x="151" y="2503"/>
                  </a:lnTo>
                  <a:lnTo>
                    <a:pt x="148" y="2546"/>
                  </a:lnTo>
                  <a:lnTo>
                    <a:pt x="145" y="2589"/>
                  </a:lnTo>
                  <a:lnTo>
                    <a:pt x="145" y="2632"/>
                  </a:lnTo>
                  <a:lnTo>
                    <a:pt x="146" y="2675"/>
                  </a:lnTo>
                  <a:lnTo>
                    <a:pt x="151" y="2717"/>
                  </a:lnTo>
                  <a:lnTo>
                    <a:pt x="156" y="2757"/>
                  </a:lnTo>
                  <a:lnTo>
                    <a:pt x="166" y="2794"/>
                  </a:lnTo>
                  <a:lnTo>
                    <a:pt x="178" y="2828"/>
                  </a:lnTo>
                  <a:lnTo>
                    <a:pt x="194" y="2858"/>
                  </a:lnTo>
                  <a:lnTo>
                    <a:pt x="206" y="2873"/>
                  </a:lnTo>
                  <a:lnTo>
                    <a:pt x="220" y="2882"/>
                  </a:lnTo>
                  <a:lnTo>
                    <a:pt x="237" y="2889"/>
                  </a:lnTo>
                  <a:lnTo>
                    <a:pt x="255" y="2891"/>
                  </a:lnTo>
                  <a:lnTo>
                    <a:pt x="273" y="2888"/>
                  </a:lnTo>
                  <a:lnTo>
                    <a:pt x="293" y="2880"/>
                  </a:lnTo>
                  <a:lnTo>
                    <a:pt x="307" y="2867"/>
                  </a:lnTo>
                  <a:lnTo>
                    <a:pt x="318" y="2852"/>
                  </a:lnTo>
                  <a:lnTo>
                    <a:pt x="324" y="2835"/>
                  </a:lnTo>
                  <a:lnTo>
                    <a:pt x="326" y="2818"/>
                  </a:lnTo>
                  <a:lnTo>
                    <a:pt x="322" y="2799"/>
                  </a:lnTo>
                  <a:lnTo>
                    <a:pt x="315" y="2782"/>
                  </a:lnTo>
                  <a:lnTo>
                    <a:pt x="305" y="2762"/>
                  </a:lnTo>
                  <a:lnTo>
                    <a:pt x="298" y="2737"/>
                  </a:lnTo>
                  <a:lnTo>
                    <a:pt x="293" y="2708"/>
                  </a:lnTo>
                  <a:lnTo>
                    <a:pt x="290" y="2675"/>
                  </a:lnTo>
                  <a:lnTo>
                    <a:pt x="289" y="2638"/>
                  </a:lnTo>
                  <a:lnTo>
                    <a:pt x="290" y="2601"/>
                  </a:lnTo>
                  <a:lnTo>
                    <a:pt x="291" y="2560"/>
                  </a:lnTo>
                  <a:lnTo>
                    <a:pt x="294" y="2520"/>
                  </a:lnTo>
                  <a:lnTo>
                    <a:pt x="298" y="2477"/>
                  </a:lnTo>
                  <a:lnTo>
                    <a:pt x="304" y="2436"/>
                  </a:lnTo>
                  <a:lnTo>
                    <a:pt x="310" y="2398"/>
                  </a:lnTo>
                  <a:lnTo>
                    <a:pt x="317" y="2360"/>
                  </a:lnTo>
                  <a:lnTo>
                    <a:pt x="324" y="2324"/>
                  </a:lnTo>
                  <a:lnTo>
                    <a:pt x="326" y="2305"/>
                  </a:lnTo>
                  <a:lnTo>
                    <a:pt x="322" y="2287"/>
                  </a:lnTo>
                  <a:lnTo>
                    <a:pt x="315" y="2270"/>
                  </a:lnTo>
                  <a:lnTo>
                    <a:pt x="303" y="2256"/>
                  </a:lnTo>
                  <a:lnTo>
                    <a:pt x="288" y="2246"/>
                  </a:lnTo>
                  <a:lnTo>
                    <a:pt x="269" y="2240"/>
                  </a:lnTo>
                  <a:lnTo>
                    <a:pt x="251" y="2238"/>
                  </a:lnTo>
                  <a:close/>
                  <a:moveTo>
                    <a:pt x="1587" y="659"/>
                  </a:moveTo>
                  <a:lnTo>
                    <a:pt x="1568" y="661"/>
                  </a:lnTo>
                  <a:lnTo>
                    <a:pt x="1550" y="667"/>
                  </a:lnTo>
                  <a:lnTo>
                    <a:pt x="1449" y="726"/>
                  </a:lnTo>
                  <a:lnTo>
                    <a:pt x="1350" y="788"/>
                  </a:lnTo>
                  <a:lnTo>
                    <a:pt x="1255" y="857"/>
                  </a:lnTo>
                  <a:lnTo>
                    <a:pt x="1162" y="932"/>
                  </a:lnTo>
                  <a:lnTo>
                    <a:pt x="1073" y="1011"/>
                  </a:lnTo>
                  <a:lnTo>
                    <a:pt x="988" y="1096"/>
                  </a:lnTo>
                  <a:lnTo>
                    <a:pt x="977" y="1111"/>
                  </a:lnTo>
                  <a:lnTo>
                    <a:pt x="970" y="1129"/>
                  </a:lnTo>
                  <a:lnTo>
                    <a:pt x="968" y="1147"/>
                  </a:lnTo>
                  <a:lnTo>
                    <a:pt x="970" y="1164"/>
                  </a:lnTo>
                  <a:lnTo>
                    <a:pt x="978" y="1181"/>
                  </a:lnTo>
                  <a:lnTo>
                    <a:pt x="990" y="1197"/>
                  </a:lnTo>
                  <a:lnTo>
                    <a:pt x="1005" y="1207"/>
                  </a:lnTo>
                  <a:lnTo>
                    <a:pt x="1021" y="1214"/>
                  </a:lnTo>
                  <a:lnTo>
                    <a:pt x="1040" y="1216"/>
                  </a:lnTo>
                  <a:lnTo>
                    <a:pt x="1058" y="1214"/>
                  </a:lnTo>
                  <a:lnTo>
                    <a:pt x="1076" y="1206"/>
                  </a:lnTo>
                  <a:lnTo>
                    <a:pt x="1091" y="1194"/>
                  </a:lnTo>
                  <a:lnTo>
                    <a:pt x="1172" y="1116"/>
                  </a:lnTo>
                  <a:lnTo>
                    <a:pt x="1256" y="1041"/>
                  </a:lnTo>
                  <a:lnTo>
                    <a:pt x="1342" y="971"/>
                  </a:lnTo>
                  <a:lnTo>
                    <a:pt x="1432" y="906"/>
                  </a:lnTo>
                  <a:lnTo>
                    <a:pt x="1524" y="847"/>
                  </a:lnTo>
                  <a:lnTo>
                    <a:pt x="1618" y="793"/>
                  </a:lnTo>
                  <a:lnTo>
                    <a:pt x="1635" y="781"/>
                  </a:lnTo>
                  <a:lnTo>
                    <a:pt x="1646" y="767"/>
                  </a:lnTo>
                  <a:lnTo>
                    <a:pt x="1653" y="751"/>
                  </a:lnTo>
                  <a:lnTo>
                    <a:pt x="1656" y="732"/>
                  </a:lnTo>
                  <a:lnTo>
                    <a:pt x="1654" y="714"/>
                  </a:lnTo>
                  <a:lnTo>
                    <a:pt x="1648" y="695"/>
                  </a:lnTo>
                  <a:lnTo>
                    <a:pt x="1636" y="680"/>
                  </a:lnTo>
                  <a:lnTo>
                    <a:pt x="1622" y="668"/>
                  </a:lnTo>
                  <a:lnTo>
                    <a:pt x="1605" y="662"/>
                  </a:lnTo>
                  <a:lnTo>
                    <a:pt x="1587" y="659"/>
                  </a:lnTo>
                  <a:close/>
                  <a:moveTo>
                    <a:pt x="2144" y="367"/>
                  </a:moveTo>
                  <a:lnTo>
                    <a:pt x="2125" y="371"/>
                  </a:lnTo>
                  <a:lnTo>
                    <a:pt x="2062" y="398"/>
                  </a:lnTo>
                  <a:lnTo>
                    <a:pt x="2003" y="429"/>
                  </a:lnTo>
                  <a:lnTo>
                    <a:pt x="1943" y="460"/>
                  </a:lnTo>
                  <a:lnTo>
                    <a:pt x="1928" y="469"/>
                  </a:lnTo>
                  <a:lnTo>
                    <a:pt x="1913" y="479"/>
                  </a:lnTo>
                  <a:lnTo>
                    <a:pt x="1901" y="494"/>
                  </a:lnTo>
                  <a:lnTo>
                    <a:pt x="1894" y="511"/>
                  </a:lnTo>
                  <a:lnTo>
                    <a:pt x="1891" y="528"/>
                  </a:lnTo>
                  <a:lnTo>
                    <a:pt x="1892" y="546"/>
                  </a:lnTo>
                  <a:lnTo>
                    <a:pt x="1898" y="565"/>
                  </a:lnTo>
                  <a:lnTo>
                    <a:pt x="1910" y="581"/>
                  </a:lnTo>
                  <a:lnTo>
                    <a:pt x="1926" y="593"/>
                  </a:lnTo>
                  <a:lnTo>
                    <a:pt x="1943" y="599"/>
                  </a:lnTo>
                  <a:lnTo>
                    <a:pt x="1962" y="603"/>
                  </a:lnTo>
                  <a:lnTo>
                    <a:pt x="1980" y="600"/>
                  </a:lnTo>
                  <a:lnTo>
                    <a:pt x="1996" y="594"/>
                  </a:lnTo>
                  <a:lnTo>
                    <a:pt x="2011" y="585"/>
                  </a:lnTo>
                  <a:lnTo>
                    <a:pt x="2068" y="556"/>
                  </a:lnTo>
                  <a:lnTo>
                    <a:pt x="2123" y="528"/>
                  </a:lnTo>
                  <a:lnTo>
                    <a:pt x="2178" y="504"/>
                  </a:lnTo>
                  <a:lnTo>
                    <a:pt x="2195" y="495"/>
                  </a:lnTo>
                  <a:lnTo>
                    <a:pt x="2208" y="482"/>
                  </a:lnTo>
                  <a:lnTo>
                    <a:pt x="2218" y="465"/>
                  </a:lnTo>
                  <a:lnTo>
                    <a:pt x="2223" y="448"/>
                  </a:lnTo>
                  <a:lnTo>
                    <a:pt x="2223" y="430"/>
                  </a:lnTo>
                  <a:lnTo>
                    <a:pt x="2219" y="411"/>
                  </a:lnTo>
                  <a:lnTo>
                    <a:pt x="2209" y="395"/>
                  </a:lnTo>
                  <a:lnTo>
                    <a:pt x="2196" y="381"/>
                  </a:lnTo>
                  <a:lnTo>
                    <a:pt x="2180" y="373"/>
                  </a:lnTo>
                  <a:lnTo>
                    <a:pt x="2162" y="367"/>
                  </a:lnTo>
                  <a:lnTo>
                    <a:pt x="2144" y="367"/>
                  </a:lnTo>
                  <a:close/>
                  <a:moveTo>
                    <a:pt x="2647" y="0"/>
                  </a:moveTo>
                  <a:lnTo>
                    <a:pt x="2650" y="41"/>
                  </a:lnTo>
                  <a:lnTo>
                    <a:pt x="2648" y="86"/>
                  </a:lnTo>
                  <a:lnTo>
                    <a:pt x="2644" y="138"/>
                  </a:lnTo>
                  <a:lnTo>
                    <a:pt x="2638" y="194"/>
                  </a:lnTo>
                  <a:lnTo>
                    <a:pt x="2628" y="256"/>
                  </a:lnTo>
                  <a:lnTo>
                    <a:pt x="2620" y="293"/>
                  </a:lnTo>
                  <a:lnTo>
                    <a:pt x="2603" y="373"/>
                  </a:lnTo>
                  <a:lnTo>
                    <a:pt x="2581" y="456"/>
                  </a:lnTo>
                  <a:lnTo>
                    <a:pt x="2578" y="467"/>
                  </a:lnTo>
                  <a:lnTo>
                    <a:pt x="2556" y="537"/>
                  </a:lnTo>
                  <a:lnTo>
                    <a:pt x="2549" y="562"/>
                  </a:lnTo>
                  <a:lnTo>
                    <a:pt x="2527" y="624"/>
                  </a:lnTo>
                  <a:lnTo>
                    <a:pt x="2516" y="656"/>
                  </a:lnTo>
                  <a:lnTo>
                    <a:pt x="2491" y="719"/>
                  </a:lnTo>
                  <a:lnTo>
                    <a:pt x="2480" y="747"/>
                  </a:lnTo>
                  <a:lnTo>
                    <a:pt x="2450" y="820"/>
                  </a:lnTo>
                  <a:lnTo>
                    <a:pt x="2443" y="837"/>
                  </a:lnTo>
                  <a:lnTo>
                    <a:pt x="2406" y="918"/>
                  </a:lnTo>
                  <a:lnTo>
                    <a:pt x="2368" y="1001"/>
                  </a:lnTo>
                  <a:lnTo>
                    <a:pt x="2367" y="1001"/>
                  </a:lnTo>
                  <a:lnTo>
                    <a:pt x="2356" y="1023"/>
                  </a:lnTo>
                  <a:lnTo>
                    <a:pt x="2311" y="1116"/>
                  </a:lnTo>
                  <a:lnTo>
                    <a:pt x="2263" y="1206"/>
                  </a:lnTo>
                  <a:lnTo>
                    <a:pt x="2263" y="1206"/>
                  </a:lnTo>
                  <a:lnTo>
                    <a:pt x="2263" y="1206"/>
                  </a:lnTo>
                  <a:lnTo>
                    <a:pt x="2213" y="1297"/>
                  </a:lnTo>
                  <a:lnTo>
                    <a:pt x="2162" y="1386"/>
                  </a:lnTo>
                  <a:lnTo>
                    <a:pt x="2086" y="1493"/>
                  </a:lnTo>
                  <a:lnTo>
                    <a:pt x="2006" y="1598"/>
                  </a:lnTo>
                  <a:lnTo>
                    <a:pt x="1920" y="1702"/>
                  </a:lnTo>
                  <a:lnTo>
                    <a:pt x="1847" y="1786"/>
                  </a:lnTo>
                  <a:lnTo>
                    <a:pt x="1770" y="1869"/>
                  </a:lnTo>
                  <a:lnTo>
                    <a:pt x="1691" y="1950"/>
                  </a:lnTo>
                  <a:lnTo>
                    <a:pt x="1681" y="1960"/>
                  </a:lnTo>
                  <a:lnTo>
                    <a:pt x="1670" y="1970"/>
                  </a:lnTo>
                  <a:lnTo>
                    <a:pt x="1648" y="1993"/>
                  </a:lnTo>
                  <a:lnTo>
                    <a:pt x="1619" y="2020"/>
                  </a:lnTo>
                  <a:lnTo>
                    <a:pt x="1588" y="2049"/>
                  </a:lnTo>
                  <a:lnTo>
                    <a:pt x="1552" y="2082"/>
                  </a:lnTo>
                  <a:lnTo>
                    <a:pt x="1514" y="2117"/>
                  </a:lnTo>
                  <a:lnTo>
                    <a:pt x="1472" y="2156"/>
                  </a:lnTo>
                  <a:lnTo>
                    <a:pt x="1427" y="2196"/>
                  </a:lnTo>
                  <a:lnTo>
                    <a:pt x="1381" y="2239"/>
                  </a:lnTo>
                  <a:lnTo>
                    <a:pt x="1331" y="2283"/>
                  </a:lnTo>
                  <a:lnTo>
                    <a:pt x="1279" y="2330"/>
                  </a:lnTo>
                  <a:lnTo>
                    <a:pt x="1225" y="2377"/>
                  </a:lnTo>
                  <a:lnTo>
                    <a:pt x="1170" y="2426"/>
                  </a:lnTo>
                  <a:lnTo>
                    <a:pt x="1114" y="2475"/>
                  </a:lnTo>
                  <a:lnTo>
                    <a:pt x="1056" y="2526"/>
                  </a:lnTo>
                  <a:lnTo>
                    <a:pt x="999" y="2577"/>
                  </a:lnTo>
                  <a:lnTo>
                    <a:pt x="939" y="2628"/>
                  </a:lnTo>
                  <a:lnTo>
                    <a:pt x="880" y="2678"/>
                  </a:lnTo>
                  <a:lnTo>
                    <a:pt x="821" y="2728"/>
                  </a:lnTo>
                  <a:lnTo>
                    <a:pt x="762" y="2778"/>
                  </a:lnTo>
                  <a:lnTo>
                    <a:pt x="703" y="2827"/>
                  </a:lnTo>
                  <a:lnTo>
                    <a:pt x="646" y="2875"/>
                  </a:lnTo>
                  <a:lnTo>
                    <a:pt x="588" y="2921"/>
                  </a:lnTo>
                  <a:lnTo>
                    <a:pt x="533" y="2967"/>
                  </a:lnTo>
                  <a:lnTo>
                    <a:pt x="479" y="3010"/>
                  </a:lnTo>
                  <a:lnTo>
                    <a:pt x="427" y="3051"/>
                  </a:lnTo>
                  <a:lnTo>
                    <a:pt x="375" y="3090"/>
                  </a:lnTo>
                  <a:lnTo>
                    <a:pt x="328" y="3125"/>
                  </a:lnTo>
                  <a:lnTo>
                    <a:pt x="282" y="3159"/>
                  </a:lnTo>
                  <a:lnTo>
                    <a:pt x="239" y="3189"/>
                  </a:lnTo>
                  <a:lnTo>
                    <a:pt x="199" y="3216"/>
                  </a:lnTo>
                  <a:lnTo>
                    <a:pt x="162" y="3240"/>
                  </a:lnTo>
                  <a:lnTo>
                    <a:pt x="129" y="3259"/>
                  </a:lnTo>
                  <a:lnTo>
                    <a:pt x="100" y="3276"/>
                  </a:lnTo>
                  <a:lnTo>
                    <a:pt x="89" y="3237"/>
                  </a:lnTo>
                  <a:lnTo>
                    <a:pt x="77" y="3195"/>
                  </a:lnTo>
                  <a:lnTo>
                    <a:pt x="65" y="3146"/>
                  </a:lnTo>
                  <a:lnTo>
                    <a:pt x="53" y="3093"/>
                  </a:lnTo>
                  <a:lnTo>
                    <a:pt x="42" y="3036"/>
                  </a:lnTo>
                  <a:lnTo>
                    <a:pt x="30" y="2974"/>
                  </a:lnTo>
                  <a:lnTo>
                    <a:pt x="21" y="2908"/>
                  </a:lnTo>
                  <a:lnTo>
                    <a:pt x="12" y="2838"/>
                  </a:lnTo>
                  <a:lnTo>
                    <a:pt x="6" y="2765"/>
                  </a:lnTo>
                  <a:lnTo>
                    <a:pt x="2" y="2688"/>
                  </a:lnTo>
                  <a:lnTo>
                    <a:pt x="0" y="2608"/>
                  </a:lnTo>
                  <a:lnTo>
                    <a:pt x="2" y="2525"/>
                  </a:lnTo>
                  <a:lnTo>
                    <a:pt x="8" y="2439"/>
                  </a:lnTo>
                  <a:lnTo>
                    <a:pt x="16" y="2351"/>
                  </a:lnTo>
                  <a:lnTo>
                    <a:pt x="30" y="2260"/>
                  </a:lnTo>
                  <a:lnTo>
                    <a:pt x="49" y="2168"/>
                  </a:lnTo>
                  <a:lnTo>
                    <a:pt x="72" y="2072"/>
                  </a:lnTo>
                  <a:lnTo>
                    <a:pt x="101" y="1976"/>
                  </a:lnTo>
                  <a:lnTo>
                    <a:pt x="136" y="1879"/>
                  </a:lnTo>
                  <a:lnTo>
                    <a:pt x="177" y="1780"/>
                  </a:lnTo>
                  <a:lnTo>
                    <a:pt x="226" y="1680"/>
                  </a:lnTo>
                  <a:lnTo>
                    <a:pt x="281" y="1580"/>
                  </a:lnTo>
                  <a:lnTo>
                    <a:pt x="364" y="1462"/>
                  </a:lnTo>
                  <a:lnTo>
                    <a:pt x="453" y="1347"/>
                  </a:lnTo>
                  <a:lnTo>
                    <a:pt x="547" y="1234"/>
                  </a:lnTo>
                  <a:lnTo>
                    <a:pt x="647" y="1123"/>
                  </a:lnTo>
                  <a:lnTo>
                    <a:pt x="752" y="1015"/>
                  </a:lnTo>
                  <a:lnTo>
                    <a:pt x="758" y="1010"/>
                  </a:lnTo>
                  <a:lnTo>
                    <a:pt x="846" y="926"/>
                  </a:lnTo>
                  <a:lnTo>
                    <a:pt x="938" y="846"/>
                  </a:lnTo>
                  <a:lnTo>
                    <a:pt x="1033" y="768"/>
                  </a:lnTo>
                  <a:lnTo>
                    <a:pt x="1133" y="695"/>
                  </a:lnTo>
                  <a:lnTo>
                    <a:pt x="1235" y="626"/>
                  </a:lnTo>
                  <a:lnTo>
                    <a:pt x="1340" y="560"/>
                  </a:lnTo>
                  <a:lnTo>
                    <a:pt x="1450" y="499"/>
                  </a:lnTo>
                  <a:lnTo>
                    <a:pt x="1562" y="442"/>
                  </a:lnTo>
                  <a:lnTo>
                    <a:pt x="1677" y="388"/>
                  </a:lnTo>
                  <a:lnTo>
                    <a:pt x="1745" y="357"/>
                  </a:lnTo>
                  <a:lnTo>
                    <a:pt x="1815" y="328"/>
                  </a:lnTo>
                  <a:lnTo>
                    <a:pt x="1884" y="298"/>
                  </a:lnTo>
                  <a:lnTo>
                    <a:pt x="1953" y="270"/>
                  </a:lnTo>
                  <a:lnTo>
                    <a:pt x="2020" y="241"/>
                  </a:lnTo>
                  <a:lnTo>
                    <a:pt x="2087" y="214"/>
                  </a:lnTo>
                  <a:lnTo>
                    <a:pt x="2152" y="187"/>
                  </a:lnTo>
                  <a:lnTo>
                    <a:pt x="2215" y="161"/>
                  </a:lnTo>
                  <a:lnTo>
                    <a:pt x="2277" y="137"/>
                  </a:lnTo>
                  <a:lnTo>
                    <a:pt x="2336" y="113"/>
                  </a:lnTo>
                  <a:lnTo>
                    <a:pt x="2391" y="92"/>
                  </a:lnTo>
                  <a:lnTo>
                    <a:pt x="2444" y="72"/>
                  </a:lnTo>
                  <a:lnTo>
                    <a:pt x="2493" y="54"/>
                  </a:lnTo>
                  <a:lnTo>
                    <a:pt x="2539" y="37"/>
                  </a:lnTo>
                  <a:lnTo>
                    <a:pt x="2580" y="23"/>
                  </a:lnTo>
                  <a:lnTo>
                    <a:pt x="2616" y="11"/>
                  </a:lnTo>
                  <a:lnTo>
                    <a:pt x="2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470"/>
            <p:cNvSpPr>
              <a:spLocks/>
            </p:cNvSpPr>
            <p:nvPr/>
          </p:nvSpPr>
          <p:spPr bwMode="auto">
            <a:xfrm>
              <a:off x="7297738" y="2841625"/>
              <a:ext cx="431800" cy="349250"/>
            </a:xfrm>
            <a:custGeom>
              <a:avLst/>
              <a:gdLst>
                <a:gd name="T0" fmla="*/ 3240 w 3262"/>
                <a:gd name="T1" fmla="*/ 0 h 2634"/>
                <a:gd name="T2" fmla="*/ 3252 w 3262"/>
                <a:gd name="T3" fmla="*/ 33 h 2634"/>
                <a:gd name="T4" fmla="*/ 3225 w 3262"/>
                <a:gd name="T5" fmla="*/ 110 h 2634"/>
                <a:gd name="T6" fmla="*/ 3190 w 3262"/>
                <a:gd name="T7" fmla="*/ 204 h 2634"/>
                <a:gd name="T8" fmla="*/ 3148 w 3262"/>
                <a:gd name="T9" fmla="*/ 312 h 2634"/>
                <a:gd name="T10" fmla="*/ 3100 w 3262"/>
                <a:gd name="T11" fmla="*/ 431 h 2634"/>
                <a:gd name="T12" fmla="*/ 3048 w 3262"/>
                <a:gd name="T13" fmla="*/ 560 h 2634"/>
                <a:gd name="T14" fmla="*/ 2992 w 3262"/>
                <a:gd name="T15" fmla="*/ 693 h 2634"/>
                <a:gd name="T16" fmla="*/ 2933 w 3262"/>
                <a:gd name="T17" fmla="*/ 830 h 2634"/>
                <a:gd name="T18" fmla="*/ 2872 w 3262"/>
                <a:gd name="T19" fmla="*/ 967 h 2634"/>
                <a:gd name="T20" fmla="*/ 2762 w 3262"/>
                <a:gd name="T21" fmla="*/ 1193 h 2634"/>
                <a:gd name="T22" fmla="*/ 2633 w 3262"/>
                <a:gd name="T23" fmla="*/ 1406 h 2634"/>
                <a:gd name="T24" fmla="*/ 2490 w 3262"/>
                <a:gd name="T25" fmla="*/ 1607 h 2634"/>
                <a:gd name="T26" fmla="*/ 2333 w 3262"/>
                <a:gd name="T27" fmla="*/ 1793 h 2634"/>
                <a:gd name="T28" fmla="*/ 2242 w 3262"/>
                <a:gd name="T29" fmla="*/ 1887 h 2634"/>
                <a:gd name="T30" fmla="*/ 2022 w 3262"/>
                <a:gd name="T31" fmla="*/ 2090 h 2634"/>
                <a:gd name="T32" fmla="*/ 1794 w 3262"/>
                <a:gd name="T33" fmla="*/ 2272 h 2634"/>
                <a:gd name="T34" fmla="*/ 1582 w 3262"/>
                <a:gd name="T35" fmla="*/ 2407 h 2634"/>
                <a:gd name="T36" fmla="*/ 1383 w 3262"/>
                <a:gd name="T37" fmla="*/ 2496 h 2634"/>
                <a:gd name="T38" fmla="*/ 1177 w 3262"/>
                <a:gd name="T39" fmla="*/ 2563 h 2634"/>
                <a:gd name="T40" fmla="*/ 965 w 3262"/>
                <a:gd name="T41" fmla="*/ 2609 h 2634"/>
                <a:gd name="T42" fmla="*/ 747 w 3262"/>
                <a:gd name="T43" fmla="*/ 2631 h 2634"/>
                <a:gd name="T44" fmla="*/ 546 w 3262"/>
                <a:gd name="T45" fmla="*/ 2632 h 2634"/>
                <a:gd name="T46" fmla="*/ 378 w 3262"/>
                <a:gd name="T47" fmla="*/ 2619 h 2634"/>
                <a:gd name="T48" fmla="*/ 229 w 3262"/>
                <a:gd name="T49" fmla="*/ 2597 h 2634"/>
                <a:gd name="T50" fmla="*/ 102 w 3262"/>
                <a:gd name="T51" fmla="*/ 2571 h 2634"/>
                <a:gd name="T52" fmla="*/ 0 w 3262"/>
                <a:gd name="T53" fmla="*/ 2545 h 2634"/>
                <a:gd name="T54" fmla="*/ 77 w 3262"/>
                <a:gd name="T55" fmla="*/ 2496 h 2634"/>
                <a:gd name="T56" fmla="*/ 164 w 3262"/>
                <a:gd name="T57" fmla="*/ 2435 h 2634"/>
                <a:gd name="T58" fmla="*/ 261 w 3262"/>
                <a:gd name="T59" fmla="*/ 2363 h 2634"/>
                <a:gd name="T60" fmla="*/ 364 w 3262"/>
                <a:gd name="T61" fmla="*/ 2283 h 2634"/>
                <a:gd name="T62" fmla="*/ 472 w 3262"/>
                <a:gd name="T63" fmla="*/ 2196 h 2634"/>
                <a:gd name="T64" fmla="*/ 584 w 3262"/>
                <a:gd name="T65" fmla="*/ 2103 h 2634"/>
                <a:gd name="T66" fmla="*/ 698 w 3262"/>
                <a:gd name="T67" fmla="*/ 2007 h 2634"/>
                <a:gd name="T68" fmla="*/ 813 w 3262"/>
                <a:gd name="T69" fmla="*/ 1910 h 2634"/>
                <a:gd name="T70" fmla="*/ 926 w 3262"/>
                <a:gd name="T71" fmla="*/ 1811 h 2634"/>
                <a:gd name="T72" fmla="*/ 1036 w 3262"/>
                <a:gd name="T73" fmla="*/ 1715 h 2634"/>
                <a:gd name="T74" fmla="*/ 1140 w 3262"/>
                <a:gd name="T75" fmla="*/ 1622 h 2634"/>
                <a:gd name="T76" fmla="*/ 1238 w 3262"/>
                <a:gd name="T77" fmla="*/ 1535 h 2634"/>
                <a:gd name="T78" fmla="*/ 1327 w 3262"/>
                <a:gd name="T79" fmla="*/ 1454 h 2634"/>
                <a:gd name="T80" fmla="*/ 1405 w 3262"/>
                <a:gd name="T81" fmla="*/ 1383 h 2634"/>
                <a:gd name="T82" fmla="*/ 1472 w 3262"/>
                <a:gd name="T83" fmla="*/ 1320 h 2634"/>
                <a:gd name="T84" fmla="*/ 1525 w 3262"/>
                <a:gd name="T85" fmla="*/ 1271 h 2634"/>
                <a:gd name="T86" fmla="*/ 1562 w 3262"/>
                <a:gd name="T87" fmla="*/ 1236 h 2634"/>
                <a:gd name="T88" fmla="*/ 1684 w 3262"/>
                <a:gd name="T89" fmla="*/ 1112 h 2634"/>
                <a:gd name="T90" fmla="*/ 1884 w 3262"/>
                <a:gd name="T91" fmla="*/ 878 h 2634"/>
                <a:gd name="T92" fmla="*/ 2066 w 3262"/>
                <a:gd name="T93" fmla="*/ 634 h 2634"/>
                <a:gd name="T94" fmla="*/ 2159 w 3262"/>
                <a:gd name="T95" fmla="*/ 468 h 2634"/>
                <a:gd name="T96" fmla="*/ 2214 w 3262"/>
                <a:gd name="T97" fmla="*/ 364 h 2634"/>
                <a:gd name="T98" fmla="*/ 2257 w 3262"/>
                <a:gd name="T99" fmla="*/ 280 h 2634"/>
                <a:gd name="T100" fmla="*/ 2406 w 3262"/>
                <a:gd name="T101" fmla="*/ 212 h 2634"/>
                <a:gd name="T102" fmla="*/ 2421 w 3262"/>
                <a:gd name="T103" fmla="*/ 206 h 2634"/>
                <a:gd name="T104" fmla="*/ 2585 w 3262"/>
                <a:gd name="T105" fmla="*/ 140 h 2634"/>
                <a:gd name="T106" fmla="*/ 2588 w 3262"/>
                <a:gd name="T107" fmla="*/ 139 h 2634"/>
                <a:gd name="T108" fmla="*/ 2752 w 3262"/>
                <a:gd name="T109" fmla="*/ 83 h 2634"/>
                <a:gd name="T110" fmla="*/ 2907 w 3262"/>
                <a:gd name="T111" fmla="*/ 41 h 2634"/>
                <a:gd name="T112" fmla="*/ 2986 w 3262"/>
                <a:gd name="T113" fmla="*/ 25 h 2634"/>
                <a:gd name="T114" fmla="*/ 3080 w 3262"/>
                <a:gd name="T115" fmla="*/ 10 h 2634"/>
                <a:gd name="T116" fmla="*/ 3156 w 3262"/>
                <a:gd name="T117" fmla="*/ 2 h 2634"/>
                <a:gd name="T118" fmla="*/ 3216 w 3262"/>
                <a:gd name="T119" fmla="*/ 0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62" h="2634">
                  <a:moveTo>
                    <a:pt x="3216" y="0"/>
                  </a:moveTo>
                  <a:lnTo>
                    <a:pt x="3240" y="0"/>
                  </a:lnTo>
                  <a:lnTo>
                    <a:pt x="3262" y="1"/>
                  </a:lnTo>
                  <a:lnTo>
                    <a:pt x="3252" y="33"/>
                  </a:lnTo>
                  <a:lnTo>
                    <a:pt x="3239" y="69"/>
                  </a:lnTo>
                  <a:lnTo>
                    <a:pt x="3225" y="110"/>
                  </a:lnTo>
                  <a:lnTo>
                    <a:pt x="3209" y="155"/>
                  </a:lnTo>
                  <a:lnTo>
                    <a:pt x="3190" y="204"/>
                  </a:lnTo>
                  <a:lnTo>
                    <a:pt x="3170" y="256"/>
                  </a:lnTo>
                  <a:lnTo>
                    <a:pt x="3148" y="312"/>
                  </a:lnTo>
                  <a:lnTo>
                    <a:pt x="3125" y="371"/>
                  </a:lnTo>
                  <a:lnTo>
                    <a:pt x="3100" y="431"/>
                  </a:lnTo>
                  <a:lnTo>
                    <a:pt x="3075" y="495"/>
                  </a:lnTo>
                  <a:lnTo>
                    <a:pt x="3048" y="560"/>
                  </a:lnTo>
                  <a:lnTo>
                    <a:pt x="3020" y="626"/>
                  </a:lnTo>
                  <a:lnTo>
                    <a:pt x="2992" y="693"/>
                  </a:lnTo>
                  <a:lnTo>
                    <a:pt x="2962" y="762"/>
                  </a:lnTo>
                  <a:lnTo>
                    <a:pt x="2933" y="830"/>
                  </a:lnTo>
                  <a:lnTo>
                    <a:pt x="2903" y="899"/>
                  </a:lnTo>
                  <a:lnTo>
                    <a:pt x="2872" y="967"/>
                  </a:lnTo>
                  <a:lnTo>
                    <a:pt x="2819" y="1081"/>
                  </a:lnTo>
                  <a:lnTo>
                    <a:pt x="2762" y="1193"/>
                  </a:lnTo>
                  <a:lnTo>
                    <a:pt x="2700" y="1302"/>
                  </a:lnTo>
                  <a:lnTo>
                    <a:pt x="2633" y="1406"/>
                  </a:lnTo>
                  <a:lnTo>
                    <a:pt x="2564" y="1508"/>
                  </a:lnTo>
                  <a:lnTo>
                    <a:pt x="2490" y="1607"/>
                  </a:lnTo>
                  <a:lnTo>
                    <a:pt x="2413" y="1702"/>
                  </a:lnTo>
                  <a:lnTo>
                    <a:pt x="2333" y="1793"/>
                  </a:lnTo>
                  <a:lnTo>
                    <a:pt x="2248" y="1882"/>
                  </a:lnTo>
                  <a:lnTo>
                    <a:pt x="2242" y="1887"/>
                  </a:lnTo>
                  <a:lnTo>
                    <a:pt x="2134" y="1992"/>
                  </a:lnTo>
                  <a:lnTo>
                    <a:pt x="2022" y="2090"/>
                  </a:lnTo>
                  <a:lnTo>
                    <a:pt x="1909" y="2184"/>
                  </a:lnTo>
                  <a:lnTo>
                    <a:pt x="1794" y="2272"/>
                  </a:lnTo>
                  <a:lnTo>
                    <a:pt x="1679" y="2354"/>
                  </a:lnTo>
                  <a:lnTo>
                    <a:pt x="1582" y="2407"/>
                  </a:lnTo>
                  <a:lnTo>
                    <a:pt x="1483" y="2454"/>
                  </a:lnTo>
                  <a:lnTo>
                    <a:pt x="1383" y="2496"/>
                  </a:lnTo>
                  <a:lnTo>
                    <a:pt x="1281" y="2533"/>
                  </a:lnTo>
                  <a:lnTo>
                    <a:pt x="1177" y="2563"/>
                  </a:lnTo>
                  <a:lnTo>
                    <a:pt x="1071" y="2589"/>
                  </a:lnTo>
                  <a:lnTo>
                    <a:pt x="965" y="2609"/>
                  </a:lnTo>
                  <a:lnTo>
                    <a:pt x="857" y="2623"/>
                  </a:lnTo>
                  <a:lnTo>
                    <a:pt x="747" y="2631"/>
                  </a:lnTo>
                  <a:lnTo>
                    <a:pt x="637" y="2634"/>
                  </a:lnTo>
                  <a:lnTo>
                    <a:pt x="546" y="2632"/>
                  </a:lnTo>
                  <a:lnTo>
                    <a:pt x="459" y="2627"/>
                  </a:lnTo>
                  <a:lnTo>
                    <a:pt x="378" y="2619"/>
                  </a:lnTo>
                  <a:lnTo>
                    <a:pt x="301" y="2609"/>
                  </a:lnTo>
                  <a:lnTo>
                    <a:pt x="229" y="2597"/>
                  </a:lnTo>
                  <a:lnTo>
                    <a:pt x="163" y="2584"/>
                  </a:lnTo>
                  <a:lnTo>
                    <a:pt x="102" y="2571"/>
                  </a:lnTo>
                  <a:lnTo>
                    <a:pt x="48" y="2557"/>
                  </a:lnTo>
                  <a:lnTo>
                    <a:pt x="0" y="2545"/>
                  </a:lnTo>
                  <a:lnTo>
                    <a:pt x="37" y="2522"/>
                  </a:lnTo>
                  <a:lnTo>
                    <a:pt x="77" y="2496"/>
                  </a:lnTo>
                  <a:lnTo>
                    <a:pt x="119" y="2467"/>
                  </a:lnTo>
                  <a:lnTo>
                    <a:pt x="164" y="2435"/>
                  </a:lnTo>
                  <a:lnTo>
                    <a:pt x="211" y="2400"/>
                  </a:lnTo>
                  <a:lnTo>
                    <a:pt x="261" y="2363"/>
                  </a:lnTo>
                  <a:lnTo>
                    <a:pt x="311" y="2324"/>
                  </a:lnTo>
                  <a:lnTo>
                    <a:pt x="364" y="2283"/>
                  </a:lnTo>
                  <a:lnTo>
                    <a:pt x="417" y="2240"/>
                  </a:lnTo>
                  <a:lnTo>
                    <a:pt x="472" y="2196"/>
                  </a:lnTo>
                  <a:lnTo>
                    <a:pt x="528" y="2150"/>
                  </a:lnTo>
                  <a:lnTo>
                    <a:pt x="584" y="2103"/>
                  </a:lnTo>
                  <a:lnTo>
                    <a:pt x="642" y="2056"/>
                  </a:lnTo>
                  <a:lnTo>
                    <a:pt x="698" y="2007"/>
                  </a:lnTo>
                  <a:lnTo>
                    <a:pt x="756" y="1958"/>
                  </a:lnTo>
                  <a:lnTo>
                    <a:pt x="813" y="1910"/>
                  </a:lnTo>
                  <a:lnTo>
                    <a:pt x="870" y="1860"/>
                  </a:lnTo>
                  <a:lnTo>
                    <a:pt x="926" y="1811"/>
                  </a:lnTo>
                  <a:lnTo>
                    <a:pt x="981" y="1763"/>
                  </a:lnTo>
                  <a:lnTo>
                    <a:pt x="1036" y="1715"/>
                  </a:lnTo>
                  <a:lnTo>
                    <a:pt x="1088" y="1668"/>
                  </a:lnTo>
                  <a:lnTo>
                    <a:pt x="1140" y="1622"/>
                  </a:lnTo>
                  <a:lnTo>
                    <a:pt x="1190" y="1578"/>
                  </a:lnTo>
                  <a:lnTo>
                    <a:pt x="1238" y="1535"/>
                  </a:lnTo>
                  <a:lnTo>
                    <a:pt x="1283" y="1494"/>
                  </a:lnTo>
                  <a:lnTo>
                    <a:pt x="1327" y="1454"/>
                  </a:lnTo>
                  <a:lnTo>
                    <a:pt x="1367" y="1417"/>
                  </a:lnTo>
                  <a:lnTo>
                    <a:pt x="1405" y="1383"/>
                  </a:lnTo>
                  <a:lnTo>
                    <a:pt x="1441" y="1350"/>
                  </a:lnTo>
                  <a:lnTo>
                    <a:pt x="1472" y="1320"/>
                  </a:lnTo>
                  <a:lnTo>
                    <a:pt x="1500" y="1294"/>
                  </a:lnTo>
                  <a:lnTo>
                    <a:pt x="1525" y="1271"/>
                  </a:lnTo>
                  <a:lnTo>
                    <a:pt x="1546" y="1251"/>
                  </a:lnTo>
                  <a:lnTo>
                    <a:pt x="1562" y="1236"/>
                  </a:lnTo>
                  <a:lnTo>
                    <a:pt x="1575" y="1223"/>
                  </a:lnTo>
                  <a:lnTo>
                    <a:pt x="1684" y="1112"/>
                  </a:lnTo>
                  <a:lnTo>
                    <a:pt x="1787" y="996"/>
                  </a:lnTo>
                  <a:lnTo>
                    <a:pt x="1884" y="878"/>
                  </a:lnTo>
                  <a:lnTo>
                    <a:pt x="1978" y="757"/>
                  </a:lnTo>
                  <a:lnTo>
                    <a:pt x="2066" y="634"/>
                  </a:lnTo>
                  <a:lnTo>
                    <a:pt x="2114" y="550"/>
                  </a:lnTo>
                  <a:lnTo>
                    <a:pt x="2159" y="468"/>
                  </a:lnTo>
                  <a:lnTo>
                    <a:pt x="2178" y="433"/>
                  </a:lnTo>
                  <a:lnTo>
                    <a:pt x="2214" y="364"/>
                  </a:lnTo>
                  <a:lnTo>
                    <a:pt x="2248" y="296"/>
                  </a:lnTo>
                  <a:lnTo>
                    <a:pt x="2257" y="280"/>
                  </a:lnTo>
                  <a:lnTo>
                    <a:pt x="2332" y="245"/>
                  </a:lnTo>
                  <a:lnTo>
                    <a:pt x="2406" y="212"/>
                  </a:lnTo>
                  <a:lnTo>
                    <a:pt x="2413" y="209"/>
                  </a:lnTo>
                  <a:lnTo>
                    <a:pt x="2421" y="206"/>
                  </a:lnTo>
                  <a:lnTo>
                    <a:pt x="2503" y="171"/>
                  </a:lnTo>
                  <a:lnTo>
                    <a:pt x="2585" y="140"/>
                  </a:lnTo>
                  <a:lnTo>
                    <a:pt x="2587" y="140"/>
                  </a:lnTo>
                  <a:lnTo>
                    <a:pt x="2588" y="139"/>
                  </a:lnTo>
                  <a:lnTo>
                    <a:pt x="2671" y="109"/>
                  </a:lnTo>
                  <a:lnTo>
                    <a:pt x="2752" y="83"/>
                  </a:lnTo>
                  <a:lnTo>
                    <a:pt x="2831" y="61"/>
                  </a:lnTo>
                  <a:lnTo>
                    <a:pt x="2907" y="41"/>
                  </a:lnTo>
                  <a:lnTo>
                    <a:pt x="2933" y="36"/>
                  </a:lnTo>
                  <a:lnTo>
                    <a:pt x="2986" y="25"/>
                  </a:lnTo>
                  <a:lnTo>
                    <a:pt x="3035" y="17"/>
                  </a:lnTo>
                  <a:lnTo>
                    <a:pt x="3080" y="10"/>
                  </a:lnTo>
                  <a:lnTo>
                    <a:pt x="3120" y="6"/>
                  </a:lnTo>
                  <a:lnTo>
                    <a:pt x="3156" y="2"/>
                  </a:lnTo>
                  <a:lnTo>
                    <a:pt x="3188" y="0"/>
                  </a:lnTo>
                  <a:lnTo>
                    <a:pt x="3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471"/>
            <p:cNvSpPr>
              <a:spLocks/>
            </p:cNvSpPr>
            <p:nvPr/>
          </p:nvSpPr>
          <p:spPr bwMode="auto">
            <a:xfrm>
              <a:off x="7608888" y="2755900"/>
              <a:ext cx="88900" cy="96838"/>
            </a:xfrm>
            <a:custGeom>
              <a:avLst/>
              <a:gdLst>
                <a:gd name="T0" fmla="*/ 656 w 672"/>
                <a:gd name="T1" fmla="*/ 0 h 724"/>
                <a:gd name="T2" fmla="*/ 661 w 672"/>
                <a:gd name="T3" fmla="*/ 0 h 724"/>
                <a:gd name="T4" fmla="*/ 666 w 672"/>
                <a:gd name="T5" fmla="*/ 1 h 724"/>
                <a:gd name="T6" fmla="*/ 668 w 672"/>
                <a:gd name="T7" fmla="*/ 1 h 724"/>
                <a:gd name="T8" fmla="*/ 669 w 672"/>
                <a:gd name="T9" fmla="*/ 1 h 724"/>
                <a:gd name="T10" fmla="*/ 672 w 672"/>
                <a:gd name="T11" fmla="*/ 9 h 724"/>
                <a:gd name="T12" fmla="*/ 672 w 672"/>
                <a:gd name="T13" fmla="*/ 23 h 724"/>
                <a:gd name="T14" fmla="*/ 671 w 672"/>
                <a:gd name="T15" fmla="*/ 43 h 724"/>
                <a:gd name="T16" fmla="*/ 667 w 672"/>
                <a:gd name="T17" fmla="*/ 65 h 724"/>
                <a:gd name="T18" fmla="*/ 659 w 672"/>
                <a:gd name="T19" fmla="*/ 92 h 724"/>
                <a:gd name="T20" fmla="*/ 647 w 672"/>
                <a:gd name="T21" fmla="*/ 122 h 724"/>
                <a:gd name="T22" fmla="*/ 643 w 672"/>
                <a:gd name="T23" fmla="*/ 130 h 724"/>
                <a:gd name="T24" fmla="*/ 636 w 672"/>
                <a:gd name="T25" fmla="*/ 144 h 724"/>
                <a:gd name="T26" fmla="*/ 628 w 672"/>
                <a:gd name="T27" fmla="*/ 163 h 724"/>
                <a:gd name="T28" fmla="*/ 618 w 672"/>
                <a:gd name="T29" fmla="*/ 185 h 724"/>
                <a:gd name="T30" fmla="*/ 606 w 672"/>
                <a:gd name="T31" fmla="*/ 212 h 724"/>
                <a:gd name="T32" fmla="*/ 594 w 672"/>
                <a:gd name="T33" fmla="*/ 241 h 724"/>
                <a:gd name="T34" fmla="*/ 580 w 672"/>
                <a:gd name="T35" fmla="*/ 274 h 724"/>
                <a:gd name="T36" fmla="*/ 566 w 672"/>
                <a:gd name="T37" fmla="*/ 308 h 724"/>
                <a:gd name="T38" fmla="*/ 552 w 672"/>
                <a:gd name="T39" fmla="*/ 344 h 724"/>
                <a:gd name="T40" fmla="*/ 537 w 672"/>
                <a:gd name="T41" fmla="*/ 380 h 724"/>
                <a:gd name="T42" fmla="*/ 524 w 672"/>
                <a:gd name="T43" fmla="*/ 416 h 724"/>
                <a:gd name="T44" fmla="*/ 511 w 672"/>
                <a:gd name="T45" fmla="*/ 453 h 724"/>
                <a:gd name="T46" fmla="*/ 499 w 672"/>
                <a:gd name="T47" fmla="*/ 490 h 724"/>
                <a:gd name="T48" fmla="*/ 489 w 672"/>
                <a:gd name="T49" fmla="*/ 524 h 724"/>
                <a:gd name="T50" fmla="*/ 480 w 672"/>
                <a:gd name="T51" fmla="*/ 557 h 724"/>
                <a:gd name="T52" fmla="*/ 465 w 672"/>
                <a:gd name="T53" fmla="*/ 561 h 724"/>
                <a:gd name="T54" fmla="*/ 425 w 672"/>
                <a:gd name="T55" fmla="*/ 572 h 724"/>
                <a:gd name="T56" fmla="*/ 384 w 672"/>
                <a:gd name="T57" fmla="*/ 584 h 724"/>
                <a:gd name="T58" fmla="*/ 358 w 672"/>
                <a:gd name="T59" fmla="*/ 591 h 724"/>
                <a:gd name="T60" fmla="*/ 311 w 672"/>
                <a:gd name="T61" fmla="*/ 607 h 724"/>
                <a:gd name="T62" fmla="*/ 261 w 672"/>
                <a:gd name="T63" fmla="*/ 623 h 724"/>
                <a:gd name="T64" fmla="*/ 228 w 672"/>
                <a:gd name="T65" fmla="*/ 635 h 724"/>
                <a:gd name="T66" fmla="*/ 146 w 672"/>
                <a:gd name="T67" fmla="*/ 665 h 724"/>
                <a:gd name="T68" fmla="*/ 117 w 672"/>
                <a:gd name="T69" fmla="*/ 676 h 724"/>
                <a:gd name="T70" fmla="*/ 63 w 672"/>
                <a:gd name="T71" fmla="*/ 697 h 724"/>
                <a:gd name="T72" fmla="*/ 8 w 672"/>
                <a:gd name="T73" fmla="*/ 721 h 724"/>
                <a:gd name="T74" fmla="*/ 5 w 672"/>
                <a:gd name="T75" fmla="*/ 723 h 724"/>
                <a:gd name="T76" fmla="*/ 0 w 672"/>
                <a:gd name="T77" fmla="*/ 724 h 724"/>
                <a:gd name="T78" fmla="*/ 32 w 672"/>
                <a:gd name="T79" fmla="*/ 649 h 724"/>
                <a:gd name="T80" fmla="*/ 61 w 672"/>
                <a:gd name="T81" fmla="*/ 574 h 724"/>
                <a:gd name="T82" fmla="*/ 89 w 672"/>
                <a:gd name="T83" fmla="*/ 501 h 724"/>
                <a:gd name="T84" fmla="*/ 90 w 672"/>
                <a:gd name="T85" fmla="*/ 497 h 724"/>
                <a:gd name="T86" fmla="*/ 125 w 672"/>
                <a:gd name="T87" fmla="*/ 394 h 724"/>
                <a:gd name="T88" fmla="*/ 126 w 672"/>
                <a:gd name="T89" fmla="*/ 388 h 724"/>
                <a:gd name="T90" fmla="*/ 128 w 672"/>
                <a:gd name="T91" fmla="*/ 384 h 724"/>
                <a:gd name="T92" fmla="*/ 149 w 672"/>
                <a:gd name="T93" fmla="*/ 316 h 724"/>
                <a:gd name="T94" fmla="*/ 167 w 672"/>
                <a:gd name="T95" fmla="*/ 249 h 724"/>
                <a:gd name="T96" fmla="*/ 184 w 672"/>
                <a:gd name="T97" fmla="*/ 184 h 724"/>
                <a:gd name="T98" fmla="*/ 225 w 672"/>
                <a:gd name="T99" fmla="*/ 171 h 724"/>
                <a:gd name="T100" fmla="*/ 268 w 672"/>
                <a:gd name="T101" fmla="*/ 155 h 724"/>
                <a:gd name="T102" fmla="*/ 315 w 672"/>
                <a:gd name="T103" fmla="*/ 136 h 724"/>
                <a:gd name="T104" fmla="*/ 363 w 672"/>
                <a:gd name="T105" fmla="*/ 113 h 724"/>
                <a:gd name="T106" fmla="*/ 414 w 672"/>
                <a:gd name="T107" fmla="*/ 90 h 724"/>
                <a:gd name="T108" fmla="*/ 481 w 672"/>
                <a:gd name="T109" fmla="*/ 59 h 724"/>
                <a:gd name="T110" fmla="*/ 552 w 672"/>
                <a:gd name="T111" fmla="*/ 28 h 724"/>
                <a:gd name="T112" fmla="*/ 577 w 672"/>
                <a:gd name="T113" fmla="*/ 18 h 724"/>
                <a:gd name="T114" fmla="*/ 599 w 672"/>
                <a:gd name="T115" fmla="*/ 10 h 724"/>
                <a:gd name="T116" fmla="*/ 618 w 672"/>
                <a:gd name="T117" fmla="*/ 5 h 724"/>
                <a:gd name="T118" fmla="*/ 633 w 672"/>
                <a:gd name="T119" fmla="*/ 2 h 724"/>
                <a:gd name="T120" fmla="*/ 646 w 672"/>
                <a:gd name="T121" fmla="*/ 1 h 724"/>
                <a:gd name="T122" fmla="*/ 656 w 672"/>
                <a:gd name="T123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2" h="724">
                  <a:moveTo>
                    <a:pt x="656" y="0"/>
                  </a:moveTo>
                  <a:lnTo>
                    <a:pt x="661" y="0"/>
                  </a:lnTo>
                  <a:lnTo>
                    <a:pt x="666" y="1"/>
                  </a:lnTo>
                  <a:lnTo>
                    <a:pt x="668" y="1"/>
                  </a:lnTo>
                  <a:lnTo>
                    <a:pt x="669" y="1"/>
                  </a:lnTo>
                  <a:lnTo>
                    <a:pt x="672" y="9"/>
                  </a:lnTo>
                  <a:lnTo>
                    <a:pt x="672" y="23"/>
                  </a:lnTo>
                  <a:lnTo>
                    <a:pt x="671" y="43"/>
                  </a:lnTo>
                  <a:lnTo>
                    <a:pt x="667" y="65"/>
                  </a:lnTo>
                  <a:lnTo>
                    <a:pt x="659" y="92"/>
                  </a:lnTo>
                  <a:lnTo>
                    <a:pt x="647" y="122"/>
                  </a:lnTo>
                  <a:lnTo>
                    <a:pt x="643" y="130"/>
                  </a:lnTo>
                  <a:lnTo>
                    <a:pt x="636" y="144"/>
                  </a:lnTo>
                  <a:lnTo>
                    <a:pt x="628" y="163"/>
                  </a:lnTo>
                  <a:lnTo>
                    <a:pt x="618" y="185"/>
                  </a:lnTo>
                  <a:lnTo>
                    <a:pt x="606" y="212"/>
                  </a:lnTo>
                  <a:lnTo>
                    <a:pt x="594" y="241"/>
                  </a:lnTo>
                  <a:lnTo>
                    <a:pt x="580" y="274"/>
                  </a:lnTo>
                  <a:lnTo>
                    <a:pt x="566" y="308"/>
                  </a:lnTo>
                  <a:lnTo>
                    <a:pt x="552" y="344"/>
                  </a:lnTo>
                  <a:lnTo>
                    <a:pt x="537" y="380"/>
                  </a:lnTo>
                  <a:lnTo>
                    <a:pt x="524" y="416"/>
                  </a:lnTo>
                  <a:lnTo>
                    <a:pt x="511" y="453"/>
                  </a:lnTo>
                  <a:lnTo>
                    <a:pt x="499" y="490"/>
                  </a:lnTo>
                  <a:lnTo>
                    <a:pt x="489" y="524"/>
                  </a:lnTo>
                  <a:lnTo>
                    <a:pt x="480" y="557"/>
                  </a:lnTo>
                  <a:lnTo>
                    <a:pt x="465" y="561"/>
                  </a:lnTo>
                  <a:lnTo>
                    <a:pt x="425" y="572"/>
                  </a:lnTo>
                  <a:lnTo>
                    <a:pt x="384" y="584"/>
                  </a:lnTo>
                  <a:lnTo>
                    <a:pt x="358" y="591"/>
                  </a:lnTo>
                  <a:lnTo>
                    <a:pt x="311" y="607"/>
                  </a:lnTo>
                  <a:lnTo>
                    <a:pt x="261" y="623"/>
                  </a:lnTo>
                  <a:lnTo>
                    <a:pt x="228" y="635"/>
                  </a:lnTo>
                  <a:lnTo>
                    <a:pt x="146" y="665"/>
                  </a:lnTo>
                  <a:lnTo>
                    <a:pt x="117" y="676"/>
                  </a:lnTo>
                  <a:lnTo>
                    <a:pt x="63" y="697"/>
                  </a:lnTo>
                  <a:lnTo>
                    <a:pt x="8" y="721"/>
                  </a:lnTo>
                  <a:lnTo>
                    <a:pt x="5" y="723"/>
                  </a:lnTo>
                  <a:lnTo>
                    <a:pt x="0" y="724"/>
                  </a:lnTo>
                  <a:lnTo>
                    <a:pt x="32" y="649"/>
                  </a:lnTo>
                  <a:lnTo>
                    <a:pt x="61" y="574"/>
                  </a:lnTo>
                  <a:lnTo>
                    <a:pt x="89" y="501"/>
                  </a:lnTo>
                  <a:lnTo>
                    <a:pt x="90" y="497"/>
                  </a:lnTo>
                  <a:lnTo>
                    <a:pt x="125" y="394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49" y="316"/>
                  </a:lnTo>
                  <a:lnTo>
                    <a:pt x="167" y="249"/>
                  </a:lnTo>
                  <a:lnTo>
                    <a:pt x="184" y="184"/>
                  </a:lnTo>
                  <a:lnTo>
                    <a:pt x="225" y="171"/>
                  </a:lnTo>
                  <a:lnTo>
                    <a:pt x="268" y="155"/>
                  </a:lnTo>
                  <a:lnTo>
                    <a:pt x="315" y="136"/>
                  </a:lnTo>
                  <a:lnTo>
                    <a:pt x="363" y="113"/>
                  </a:lnTo>
                  <a:lnTo>
                    <a:pt x="414" y="90"/>
                  </a:lnTo>
                  <a:lnTo>
                    <a:pt x="481" y="59"/>
                  </a:lnTo>
                  <a:lnTo>
                    <a:pt x="552" y="28"/>
                  </a:lnTo>
                  <a:lnTo>
                    <a:pt x="577" y="18"/>
                  </a:lnTo>
                  <a:lnTo>
                    <a:pt x="599" y="10"/>
                  </a:lnTo>
                  <a:lnTo>
                    <a:pt x="618" y="5"/>
                  </a:lnTo>
                  <a:lnTo>
                    <a:pt x="633" y="2"/>
                  </a:lnTo>
                  <a:lnTo>
                    <a:pt x="646" y="1"/>
                  </a:lnTo>
                  <a:lnTo>
                    <a:pt x="6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1" name="Group 1110"/>
          <p:cNvGrpSpPr/>
          <p:nvPr/>
        </p:nvGrpSpPr>
        <p:grpSpPr>
          <a:xfrm>
            <a:off x="8151503" y="2709863"/>
            <a:ext cx="557212" cy="506412"/>
            <a:chOff x="8158163" y="2709863"/>
            <a:chExt cx="557212" cy="506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6" name="Freeform 476"/>
            <p:cNvSpPr>
              <a:spLocks noEditPoints="1"/>
            </p:cNvSpPr>
            <p:nvPr/>
          </p:nvSpPr>
          <p:spPr bwMode="auto">
            <a:xfrm>
              <a:off x="8158163" y="2763838"/>
              <a:ext cx="557212" cy="452437"/>
            </a:xfrm>
            <a:custGeom>
              <a:avLst/>
              <a:gdLst>
                <a:gd name="T0" fmla="*/ 618 w 3508"/>
                <a:gd name="T1" fmla="*/ 2289 h 2854"/>
                <a:gd name="T2" fmla="*/ 934 w 3508"/>
                <a:gd name="T3" fmla="*/ 1139 h 2854"/>
                <a:gd name="T4" fmla="*/ 542 w 3508"/>
                <a:gd name="T5" fmla="*/ 1307 h 2854"/>
                <a:gd name="T6" fmla="*/ 482 w 3508"/>
                <a:gd name="T7" fmla="*/ 1630 h 2854"/>
                <a:gd name="T8" fmla="*/ 773 w 3508"/>
                <a:gd name="T9" fmla="*/ 1722 h 2854"/>
                <a:gd name="T10" fmla="*/ 1233 w 3508"/>
                <a:gd name="T11" fmla="*/ 1552 h 2854"/>
                <a:gd name="T12" fmla="*/ 1250 w 3508"/>
                <a:gd name="T13" fmla="*/ 1194 h 2854"/>
                <a:gd name="T14" fmla="*/ 1040 w 3508"/>
                <a:gd name="T15" fmla="*/ 1127 h 2854"/>
                <a:gd name="T16" fmla="*/ 1747 w 3508"/>
                <a:gd name="T17" fmla="*/ 1135 h 2854"/>
                <a:gd name="T18" fmla="*/ 1620 w 3508"/>
                <a:gd name="T19" fmla="*/ 1277 h 2854"/>
                <a:gd name="T20" fmla="*/ 1490 w 3508"/>
                <a:gd name="T21" fmla="*/ 1416 h 2854"/>
                <a:gd name="T22" fmla="*/ 1610 w 3508"/>
                <a:gd name="T23" fmla="*/ 1414 h 2854"/>
                <a:gd name="T24" fmla="*/ 1721 w 3508"/>
                <a:gd name="T25" fmla="*/ 1342 h 2854"/>
                <a:gd name="T26" fmla="*/ 1818 w 3508"/>
                <a:gd name="T27" fmla="*/ 1232 h 2854"/>
                <a:gd name="T28" fmla="*/ 1686 w 3508"/>
                <a:gd name="T29" fmla="*/ 699 h 2854"/>
                <a:gd name="T30" fmla="*/ 1559 w 3508"/>
                <a:gd name="T31" fmla="*/ 748 h 2854"/>
                <a:gd name="T32" fmla="*/ 1342 w 3508"/>
                <a:gd name="T33" fmla="*/ 868 h 2854"/>
                <a:gd name="T34" fmla="*/ 1119 w 3508"/>
                <a:gd name="T35" fmla="*/ 982 h 2854"/>
                <a:gd name="T36" fmla="*/ 1239 w 3508"/>
                <a:gd name="T37" fmla="*/ 989 h 2854"/>
                <a:gd name="T38" fmla="*/ 1439 w 3508"/>
                <a:gd name="T39" fmla="*/ 957 h 2854"/>
                <a:gd name="T40" fmla="*/ 1600 w 3508"/>
                <a:gd name="T41" fmla="*/ 881 h 2854"/>
                <a:gd name="T42" fmla="*/ 1731 w 3508"/>
                <a:gd name="T43" fmla="*/ 712 h 2854"/>
                <a:gd name="T44" fmla="*/ 2312 w 3508"/>
                <a:gd name="T45" fmla="*/ 488 h 2854"/>
                <a:gd name="T46" fmla="*/ 1950 w 3508"/>
                <a:gd name="T47" fmla="*/ 707 h 2854"/>
                <a:gd name="T48" fmla="*/ 2020 w 3508"/>
                <a:gd name="T49" fmla="*/ 1002 h 2854"/>
                <a:gd name="T50" fmla="*/ 2377 w 3508"/>
                <a:gd name="T51" fmla="*/ 1042 h 2854"/>
                <a:gd name="T52" fmla="*/ 2772 w 3508"/>
                <a:gd name="T53" fmla="*/ 761 h 2854"/>
                <a:gd name="T54" fmla="*/ 2689 w 3508"/>
                <a:gd name="T55" fmla="*/ 484 h 2854"/>
                <a:gd name="T56" fmla="*/ 1102 w 3508"/>
                <a:gd name="T57" fmla="*/ 157 h 2854"/>
                <a:gd name="T58" fmla="*/ 712 w 3508"/>
                <a:gd name="T59" fmla="*/ 307 h 2854"/>
                <a:gd name="T60" fmla="*/ 609 w 3508"/>
                <a:gd name="T61" fmla="*/ 630 h 2854"/>
                <a:gd name="T62" fmla="*/ 879 w 3508"/>
                <a:gd name="T63" fmla="*/ 745 h 2854"/>
                <a:gd name="T64" fmla="*/ 1342 w 3508"/>
                <a:gd name="T65" fmla="*/ 609 h 2854"/>
                <a:gd name="T66" fmla="*/ 1406 w 3508"/>
                <a:gd name="T67" fmla="*/ 236 h 2854"/>
                <a:gd name="T68" fmla="*/ 1196 w 3508"/>
                <a:gd name="T69" fmla="*/ 149 h 2854"/>
                <a:gd name="T70" fmla="*/ 1508 w 3508"/>
                <a:gd name="T71" fmla="*/ 178 h 2854"/>
                <a:gd name="T72" fmla="*/ 1621 w 3508"/>
                <a:gd name="T73" fmla="*/ 237 h 2854"/>
                <a:gd name="T74" fmla="*/ 1832 w 3508"/>
                <a:gd name="T75" fmla="*/ 358 h 2854"/>
                <a:gd name="T76" fmla="*/ 1983 w 3508"/>
                <a:gd name="T77" fmla="*/ 505 h 2854"/>
                <a:gd name="T78" fmla="*/ 2079 w 3508"/>
                <a:gd name="T79" fmla="*/ 405 h 2854"/>
                <a:gd name="T80" fmla="*/ 1968 w 3508"/>
                <a:gd name="T81" fmla="*/ 336 h 2854"/>
                <a:gd name="T82" fmla="*/ 1750 w 3508"/>
                <a:gd name="T83" fmla="*/ 232 h 2854"/>
                <a:gd name="T84" fmla="*/ 1666 w 3508"/>
                <a:gd name="T85" fmla="*/ 0 h 2854"/>
                <a:gd name="T86" fmla="*/ 2163 w 3508"/>
                <a:gd name="T87" fmla="*/ 41 h 2854"/>
                <a:gd name="T88" fmla="*/ 2569 w 3508"/>
                <a:gd name="T89" fmla="*/ 157 h 2854"/>
                <a:gd name="T90" fmla="*/ 2961 w 3508"/>
                <a:gd name="T91" fmla="*/ 432 h 2854"/>
                <a:gd name="T92" fmla="*/ 3284 w 3508"/>
                <a:gd name="T93" fmla="*/ 1063 h 2854"/>
                <a:gd name="T94" fmla="*/ 3149 w 3508"/>
                <a:gd name="T95" fmla="*/ 1289 h 2854"/>
                <a:gd name="T96" fmla="*/ 3364 w 3508"/>
                <a:gd name="T97" fmla="*/ 1062 h 2854"/>
                <a:gd name="T98" fmla="*/ 3455 w 3508"/>
                <a:gd name="T99" fmla="*/ 635 h 2854"/>
                <a:gd name="T100" fmla="*/ 3409 w 3508"/>
                <a:gd name="T101" fmla="*/ 1233 h 2854"/>
                <a:gd name="T102" fmla="*/ 3179 w 3508"/>
                <a:gd name="T103" fmla="*/ 1407 h 2854"/>
                <a:gd name="T104" fmla="*/ 1946 w 3508"/>
                <a:gd name="T105" fmla="*/ 2002 h 2854"/>
                <a:gd name="T106" fmla="*/ 1761 w 3508"/>
                <a:gd name="T107" fmla="*/ 2045 h 2854"/>
                <a:gd name="T108" fmla="*/ 732 w 3508"/>
                <a:gd name="T109" fmla="*/ 2500 h 2854"/>
                <a:gd name="T110" fmla="*/ 633 w 3508"/>
                <a:gd name="T111" fmla="*/ 2810 h 2854"/>
                <a:gd name="T112" fmla="*/ 452 w 3508"/>
                <a:gd name="T113" fmla="*/ 2854 h 2854"/>
                <a:gd name="T114" fmla="*/ 180 w 3508"/>
                <a:gd name="T115" fmla="*/ 2746 h 2854"/>
                <a:gd name="T116" fmla="*/ 163 w 3508"/>
                <a:gd name="T117" fmla="*/ 2258 h 2854"/>
                <a:gd name="T118" fmla="*/ 141 w 3508"/>
                <a:gd name="T119" fmla="*/ 1958 h 2854"/>
                <a:gd name="T120" fmla="*/ 11 w 3508"/>
                <a:gd name="T121" fmla="*/ 1547 h 2854"/>
                <a:gd name="T122" fmla="*/ 231 w 3508"/>
                <a:gd name="T123" fmla="*/ 1236 h 2854"/>
                <a:gd name="T124" fmla="*/ 1320 w 3508"/>
                <a:gd name="T125" fmla="*/ 10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8" h="2854">
                  <a:moveTo>
                    <a:pt x="1545" y="1790"/>
                  </a:moveTo>
                  <a:lnTo>
                    <a:pt x="748" y="2121"/>
                  </a:lnTo>
                  <a:lnTo>
                    <a:pt x="712" y="2137"/>
                  </a:lnTo>
                  <a:lnTo>
                    <a:pt x="682" y="2153"/>
                  </a:lnTo>
                  <a:lnTo>
                    <a:pt x="659" y="2169"/>
                  </a:lnTo>
                  <a:lnTo>
                    <a:pt x="640" y="2187"/>
                  </a:lnTo>
                  <a:lnTo>
                    <a:pt x="626" y="2206"/>
                  </a:lnTo>
                  <a:lnTo>
                    <a:pt x="617" y="2226"/>
                  </a:lnTo>
                  <a:lnTo>
                    <a:pt x="613" y="2244"/>
                  </a:lnTo>
                  <a:lnTo>
                    <a:pt x="614" y="2266"/>
                  </a:lnTo>
                  <a:lnTo>
                    <a:pt x="618" y="2289"/>
                  </a:lnTo>
                  <a:lnTo>
                    <a:pt x="626" y="2314"/>
                  </a:lnTo>
                  <a:lnTo>
                    <a:pt x="1580" y="1926"/>
                  </a:lnTo>
                  <a:lnTo>
                    <a:pt x="1565" y="1892"/>
                  </a:lnTo>
                  <a:lnTo>
                    <a:pt x="1554" y="1857"/>
                  </a:lnTo>
                  <a:lnTo>
                    <a:pt x="1548" y="1823"/>
                  </a:lnTo>
                  <a:lnTo>
                    <a:pt x="1545" y="1790"/>
                  </a:lnTo>
                  <a:close/>
                  <a:moveTo>
                    <a:pt x="1024" y="1127"/>
                  </a:moveTo>
                  <a:lnTo>
                    <a:pt x="1008" y="1127"/>
                  </a:lnTo>
                  <a:lnTo>
                    <a:pt x="987" y="1130"/>
                  </a:lnTo>
                  <a:lnTo>
                    <a:pt x="963" y="1133"/>
                  </a:lnTo>
                  <a:lnTo>
                    <a:pt x="934" y="1139"/>
                  </a:lnTo>
                  <a:lnTo>
                    <a:pt x="902" y="1147"/>
                  </a:lnTo>
                  <a:lnTo>
                    <a:pt x="868" y="1156"/>
                  </a:lnTo>
                  <a:lnTo>
                    <a:pt x="831" y="1166"/>
                  </a:lnTo>
                  <a:lnTo>
                    <a:pt x="794" y="1178"/>
                  </a:lnTo>
                  <a:lnTo>
                    <a:pt x="756" y="1192"/>
                  </a:lnTo>
                  <a:lnTo>
                    <a:pt x="718" y="1207"/>
                  </a:lnTo>
                  <a:lnTo>
                    <a:pt x="679" y="1224"/>
                  </a:lnTo>
                  <a:lnTo>
                    <a:pt x="642" y="1242"/>
                  </a:lnTo>
                  <a:lnTo>
                    <a:pt x="607" y="1263"/>
                  </a:lnTo>
                  <a:lnTo>
                    <a:pt x="573" y="1284"/>
                  </a:lnTo>
                  <a:lnTo>
                    <a:pt x="542" y="1307"/>
                  </a:lnTo>
                  <a:lnTo>
                    <a:pt x="515" y="1331"/>
                  </a:lnTo>
                  <a:lnTo>
                    <a:pt x="490" y="1357"/>
                  </a:lnTo>
                  <a:lnTo>
                    <a:pt x="471" y="1385"/>
                  </a:lnTo>
                  <a:lnTo>
                    <a:pt x="456" y="1414"/>
                  </a:lnTo>
                  <a:lnTo>
                    <a:pt x="446" y="1444"/>
                  </a:lnTo>
                  <a:lnTo>
                    <a:pt x="443" y="1476"/>
                  </a:lnTo>
                  <a:lnTo>
                    <a:pt x="445" y="1514"/>
                  </a:lnTo>
                  <a:lnTo>
                    <a:pt x="450" y="1550"/>
                  </a:lnTo>
                  <a:lnTo>
                    <a:pt x="458" y="1580"/>
                  </a:lnTo>
                  <a:lnTo>
                    <a:pt x="470" y="1607"/>
                  </a:lnTo>
                  <a:lnTo>
                    <a:pt x="482" y="1630"/>
                  </a:lnTo>
                  <a:lnTo>
                    <a:pt x="500" y="1650"/>
                  </a:lnTo>
                  <a:lnTo>
                    <a:pt x="519" y="1667"/>
                  </a:lnTo>
                  <a:lnTo>
                    <a:pt x="539" y="1681"/>
                  </a:lnTo>
                  <a:lnTo>
                    <a:pt x="563" y="1692"/>
                  </a:lnTo>
                  <a:lnTo>
                    <a:pt x="588" y="1701"/>
                  </a:lnTo>
                  <a:lnTo>
                    <a:pt x="616" y="1708"/>
                  </a:lnTo>
                  <a:lnTo>
                    <a:pt x="645" y="1714"/>
                  </a:lnTo>
                  <a:lnTo>
                    <a:pt x="675" y="1718"/>
                  </a:lnTo>
                  <a:lnTo>
                    <a:pt x="707" y="1720"/>
                  </a:lnTo>
                  <a:lnTo>
                    <a:pt x="740" y="1721"/>
                  </a:lnTo>
                  <a:lnTo>
                    <a:pt x="773" y="1722"/>
                  </a:lnTo>
                  <a:lnTo>
                    <a:pt x="809" y="1722"/>
                  </a:lnTo>
                  <a:lnTo>
                    <a:pt x="844" y="1723"/>
                  </a:lnTo>
                  <a:lnTo>
                    <a:pt x="897" y="1720"/>
                  </a:lnTo>
                  <a:lnTo>
                    <a:pt x="950" y="1713"/>
                  </a:lnTo>
                  <a:lnTo>
                    <a:pt x="999" y="1702"/>
                  </a:lnTo>
                  <a:lnTo>
                    <a:pt x="1046" y="1686"/>
                  </a:lnTo>
                  <a:lnTo>
                    <a:pt x="1091" y="1666"/>
                  </a:lnTo>
                  <a:lnTo>
                    <a:pt x="1132" y="1642"/>
                  </a:lnTo>
                  <a:lnTo>
                    <a:pt x="1169" y="1615"/>
                  </a:lnTo>
                  <a:lnTo>
                    <a:pt x="1203" y="1585"/>
                  </a:lnTo>
                  <a:lnTo>
                    <a:pt x="1233" y="1552"/>
                  </a:lnTo>
                  <a:lnTo>
                    <a:pt x="1258" y="1517"/>
                  </a:lnTo>
                  <a:lnTo>
                    <a:pt x="1278" y="1479"/>
                  </a:lnTo>
                  <a:lnTo>
                    <a:pt x="1292" y="1439"/>
                  </a:lnTo>
                  <a:lnTo>
                    <a:pt x="1302" y="1399"/>
                  </a:lnTo>
                  <a:lnTo>
                    <a:pt x="1305" y="1356"/>
                  </a:lnTo>
                  <a:lnTo>
                    <a:pt x="1303" y="1319"/>
                  </a:lnTo>
                  <a:lnTo>
                    <a:pt x="1298" y="1287"/>
                  </a:lnTo>
                  <a:lnTo>
                    <a:pt x="1290" y="1258"/>
                  </a:lnTo>
                  <a:lnTo>
                    <a:pt x="1279" y="1234"/>
                  </a:lnTo>
                  <a:lnTo>
                    <a:pt x="1265" y="1212"/>
                  </a:lnTo>
                  <a:lnTo>
                    <a:pt x="1250" y="1194"/>
                  </a:lnTo>
                  <a:lnTo>
                    <a:pt x="1233" y="1178"/>
                  </a:lnTo>
                  <a:lnTo>
                    <a:pt x="1215" y="1165"/>
                  </a:lnTo>
                  <a:lnTo>
                    <a:pt x="1196" y="1154"/>
                  </a:lnTo>
                  <a:lnTo>
                    <a:pt x="1176" y="1146"/>
                  </a:lnTo>
                  <a:lnTo>
                    <a:pt x="1155" y="1139"/>
                  </a:lnTo>
                  <a:lnTo>
                    <a:pt x="1135" y="1134"/>
                  </a:lnTo>
                  <a:lnTo>
                    <a:pt x="1114" y="1131"/>
                  </a:lnTo>
                  <a:lnTo>
                    <a:pt x="1093" y="1129"/>
                  </a:lnTo>
                  <a:lnTo>
                    <a:pt x="1074" y="1128"/>
                  </a:lnTo>
                  <a:lnTo>
                    <a:pt x="1056" y="1127"/>
                  </a:lnTo>
                  <a:lnTo>
                    <a:pt x="1040" y="1127"/>
                  </a:lnTo>
                  <a:lnTo>
                    <a:pt x="1024" y="1127"/>
                  </a:lnTo>
                  <a:close/>
                  <a:moveTo>
                    <a:pt x="1811" y="1062"/>
                  </a:moveTo>
                  <a:lnTo>
                    <a:pt x="1792" y="1066"/>
                  </a:lnTo>
                  <a:lnTo>
                    <a:pt x="1776" y="1074"/>
                  </a:lnTo>
                  <a:lnTo>
                    <a:pt x="1763" y="1088"/>
                  </a:lnTo>
                  <a:lnTo>
                    <a:pt x="1754" y="1104"/>
                  </a:lnTo>
                  <a:lnTo>
                    <a:pt x="1752" y="1123"/>
                  </a:lnTo>
                  <a:lnTo>
                    <a:pt x="1752" y="1128"/>
                  </a:lnTo>
                  <a:lnTo>
                    <a:pt x="1751" y="1131"/>
                  </a:lnTo>
                  <a:lnTo>
                    <a:pt x="1749" y="1133"/>
                  </a:lnTo>
                  <a:lnTo>
                    <a:pt x="1747" y="1135"/>
                  </a:lnTo>
                  <a:lnTo>
                    <a:pt x="1746" y="1135"/>
                  </a:lnTo>
                  <a:lnTo>
                    <a:pt x="1720" y="1138"/>
                  </a:lnTo>
                  <a:lnTo>
                    <a:pt x="1697" y="1147"/>
                  </a:lnTo>
                  <a:lnTo>
                    <a:pt x="1675" y="1160"/>
                  </a:lnTo>
                  <a:lnTo>
                    <a:pt x="1657" y="1176"/>
                  </a:lnTo>
                  <a:lnTo>
                    <a:pt x="1641" y="1196"/>
                  </a:lnTo>
                  <a:lnTo>
                    <a:pt x="1630" y="1219"/>
                  </a:lnTo>
                  <a:lnTo>
                    <a:pt x="1624" y="1243"/>
                  </a:lnTo>
                  <a:lnTo>
                    <a:pt x="1622" y="1270"/>
                  </a:lnTo>
                  <a:lnTo>
                    <a:pt x="1621" y="1273"/>
                  </a:lnTo>
                  <a:lnTo>
                    <a:pt x="1620" y="1277"/>
                  </a:lnTo>
                  <a:lnTo>
                    <a:pt x="1618" y="1280"/>
                  </a:lnTo>
                  <a:lnTo>
                    <a:pt x="1616" y="1281"/>
                  </a:lnTo>
                  <a:lnTo>
                    <a:pt x="1614" y="1282"/>
                  </a:lnTo>
                  <a:lnTo>
                    <a:pt x="1590" y="1284"/>
                  </a:lnTo>
                  <a:lnTo>
                    <a:pt x="1565" y="1293"/>
                  </a:lnTo>
                  <a:lnTo>
                    <a:pt x="1544" y="1306"/>
                  </a:lnTo>
                  <a:lnTo>
                    <a:pt x="1524" y="1324"/>
                  </a:lnTo>
                  <a:lnTo>
                    <a:pt x="1509" y="1344"/>
                  </a:lnTo>
                  <a:lnTo>
                    <a:pt x="1499" y="1367"/>
                  </a:lnTo>
                  <a:lnTo>
                    <a:pt x="1492" y="1390"/>
                  </a:lnTo>
                  <a:lnTo>
                    <a:pt x="1490" y="1416"/>
                  </a:lnTo>
                  <a:lnTo>
                    <a:pt x="1493" y="1435"/>
                  </a:lnTo>
                  <a:lnTo>
                    <a:pt x="1502" y="1451"/>
                  </a:lnTo>
                  <a:lnTo>
                    <a:pt x="1516" y="1464"/>
                  </a:lnTo>
                  <a:lnTo>
                    <a:pt x="1532" y="1472"/>
                  </a:lnTo>
                  <a:lnTo>
                    <a:pt x="1550" y="1475"/>
                  </a:lnTo>
                  <a:lnTo>
                    <a:pt x="1552" y="1475"/>
                  </a:lnTo>
                  <a:lnTo>
                    <a:pt x="1570" y="1472"/>
                  </a:lnTo>
                  <a:lnTo>
                    <a:pt x="1587" y="1463"/>
                  </a:lnTo>
                  <a:lnTo>
                    <a:pt x="1599" y="1449"/>
                  </a:lnTo>
                  <a:lnTo>
                    <a:pt x="1608" y="1433"/>
                  </a:lnTo>
                  <a:lnTo>
                    <a:pt x="1610" y="1414"/>
                  </a:lnTo>
                  <a:lnTo>
                    <a:pt x="1611" y="1412"/>
                  </a:lnTo>
                  <a:lnTo>
                    <a:pt x="1611" y="1408"/>
                  </a:lnTo>
                  <a:lnTo>
                    <a:pt x="1612" y="1406"/>
                  </a:lnTo>
                  <a:lnTo>
                    <a:pt x="1613" y="1404"/>
                  </a:lnTo>
                  <a:lnTo>
                    <a:pt x="1615" y="1403"/>
                  </a:lnTo>
                  <a:lnTo>
                    <a:pt x="1617" y="1402"/>
                  </a:lnTo>
                  <a:lnTo>
                    <a:pt x="1643" y="1399"/>
                  </a:lnTo>
                  <a:lnTo>
                    <a:pt x="1667" y="1390"/>
                  </a:lnTo>
                  <a:lnTo>
                    <a:pt x="1688" y="1377"/>
                  </a:lnTo>
                  <a:lnTo>
                    <a:pt x="1706" y="1361"/>
                  </a:lnTo>
                  <a:lnTo>
                    <a:pt x="1721" y="1342"/>
                  </a:lnTo>
                  <a:lnTo>
                    <a:pt x="1733" y="1318"/>
                  </a:lnTo>
                  <a:lnTo>
                    <a:pt x="1739" y="1294"/>
                  </a:lnTo>
                  <a:lnTo>
                    <a:pt x="1741" y="1267"/>
                  </a:lnTo>
                  <a:lnTo>
                    <a:pt x="1741" y="1264"/>
                  </a:lnTo>
                  <a:lnTo>
                    <a:pt x="1743" y="1261"/>
                  </a:lnTo>
                  <a:lnTo>
                    <a:pt x="1745" y="1258"/>
                  </a:lnTo>
                  <a:lnTo>
                    <a:pt x="1746" y="1256"/>
                  </a:lnTo>
                  <a:lnTo>
                    <a:pt x="1748" y="1255"/>
                  </a:lnTo>
                  <a:lnTo>
                    <a:pt x="1774" y="1252"/>
                  </a:lnTo>
                  <a:lnTo>
                    <a:pt x="1797" y="1244"/>
                  </a:lnTo>
                  <a:lnTo>
                    <a:pt x="1818" y="1232"/>
                  </a:lnTo>
                  <a:lnTo>
                    <a:pt x="1837" y="1216"/>
                  </a:lnTo>
                  <a:lnTo>
                    <a:pt x="1852" y="1195"/>
                  </a:lnTo>
                  <a:lnTo>
                    <a:pt x="1863" y="1173"/>
                  </a:lnTo>
                  <a:lnTo>
                    <a:pt x="1870" y="1148"/>
                  </a:lnTo>
                  <a:lnTo>
                    <a:pt x="1872" y="1121"/>
                  </a:lnTo>
                  <a:lnTo>
                    <a:pt x="1869" y="1102"/>
                  </a:lnTo>
                  <a:lnTo>
                    <a:pt x="1860" y="1087"/>
                  </a:lnTo>
                  <a:lnTo>
                    <a:pt x="1847" y="1074"/>
                  </a:lnTo>
                  <a:lnTo>
                    <a:pt x="1830" y="1066"/>
                  </a:lnTo>
                  <a:lnTo>
                    <a:pt x="1811" y="1062"/>
                  </a:lnTo>
                  <a:close/>
                  <a:moveTo>
                    <a:pt x="1686" y="699"/>
                  </a:moveTo>
                  <a:lnTo>
                    <a:pt x="1671" y="702"/>
                  </a:lnTo>
                  <a:lnTo>
                    <a:pt x="1657" y="710"/>
                  </a:lnTo>
                  <a:lnTo>
                    <a:pt x="1646" y="720"/>
                  </a:lnTo>
                  <a:lnTo>
                    <a:pt x="1638" y="734"/>
                  </a:lnTo>
                  <a:lnTo>
                    <a:pt x="1632" y="744"/>
                  </a:lnTo>
                  <a:lnTo>
                    <a:pt x="1624" y="753"/>
                  </a:lnTo>
                  <a:lnTo>
                    <a:pt x="1615" y="758"/>
                  </a:lnTo>
                  <a:lnTo>
                    <a:pt x="1608" y="759"/>
                  </a:lnTo>
                  <a:lnTo>
                    <a:pt x="1599" y="760"/>
                  </a:lnTo>
                  <a:lnTo>
                    <a:pt x="1589" y="758"/>
                  </a:lnTo>
                  <a:lnTo>
                    <a:pt x="1559" y="748"/>
                  </a:lnTo>
                  <a:lnTo>
                    <a:pt x="1528" y="745"/>
                  </a:lnTo>
                  <a:lnTo>
                    <a:pt x="1497" y="747"/>
                  </a:lnTo>
                  <a:lnTo>
                    <a:pt x="1467" y="757"/>
                  </a:lnTo>
                  <a:lnTo>
                    <a:pt x="1440" y="772"/>
                  </a:lnTo>
                  <a:lnTo>
                    <a:pt x="1415" y="791"/>
                  </a:lnTo>
                  <a:lnTo>
                    <a:pt x="1396" y="815"/>
                  </a:lnTo>
                  <a:lnTo>
                    <a:pt x="1381" y="843"/>
                  </a:lnTo>
                  <a:lnTo>
                    <a:pt x="1373" y="853"/>
                  </a:lnTo>
                  <a:lnTo>
                    <a:pt x="1365" y="862"/>
                  </a:lnTo>
                  <a:lnTo>
                    <a:pt x="1354" y="867"/>
                  </a:lnTo>
                  <a:lnTo>
                    <a:pt x="1342" y="868"/>
                  </a:lnTo>
                  <a:lnTo>
                    <a:pt x="1331" y="866"/>
                  </a:lnTo>
                  <a:lnTo>
                    <a:pt x="1302" y="857"/>
                  </a:lnTo>
                  <a:lnTo>
                    <a:pt x="1271" y="852"/>
                  </a:lnTo>
                  <a:lnTo>
                    <a:pt x="1240" y="855"/>
                  </a:lnTo>
                  <a:lnTo>
                    <a:pt x="1210" y="865"/>
                  </a:lnTo>
                  <a:lnTo>
                    <a:pt x="1182" y="880"/>
                  </a:lnTo>
                  <a:lnTo>
                    <a:pt x="1158" y="899"/>
                  </a:lnTo>
                  <a:lnTo>
                    <a:pt x="1139" y="923"/>
                  </a:lnTo>
                  <a:lnTo>
                    <a:pt x="1123" y="951"/>
                  </a:lnTo>
                  <a:lnTo>
                    <a:pt x="1119" y="966"/>
                  </a:lnTo>
                  <a:lnTo>
                    <a:pt x="1119" y="982"/>
                  </a:lnTo>
                  <a:lnTo>
                    <a:pt x="1122" y="997"/>
                  </a:lnTo>
                  <a:lnTo>
                    <a:pt x="1130" y="1010"/>
                  </a:lnTo>
                  <a:lnTo>
                    <a:pt x="1140" y="1022"/>
                  </a:lnTo>
                  <a:lnTo>
                    <a:pt x="1154" y="1030"/>
                  </a:lnTo>
                  <a:lnTo>
                    <a:pt x="1166" y="1033"/>
                  </a:lnTo>
                  <a:lnTo>
                    <a:pt x="1179" y="1036"/>
                  </a:lnTo>
                  <a:lnTo>
                    <a:pt x="1196" y="1032"/>
                  </a:lnTo>
                  <a:lnTo>
                    <a:pt x="1211" y="1026"/>
                  </a:lnTo>
                  <a:lnTo>
                    <a:pt x="1224" y="1014"/>
                  </a:lnTo>
                  <a:lnTo>
                    <a:pt x="1233" y="999"/>
                  </a:lnTo>
                  <a:lnTo>
                    <a:pt x="1239" y="989"/>
                  </a:lnTo>
                  <a:lnTo>
                    <a:pt x="1247" y="981"/>
                  </a:lnTo>
                  <a:lnTo>
                    <a:pt x="1256" y="976"/>
                  </a:lnTo>
                  <a:lnTo>
                    <a:pt x="1263" y="973"/>
                  </a:lnTo>
                  <a:lnTo>
                    <a:pt x="1272" y="973"/>
                  </a:lnTo>
                  <a:lnTo>
                    <a:pt x="1283" y="976"/>
                  </a:lnTo>
                  <a:lnTo>
                    <a:pt x="1309" y="985"/>
                  </a:lnTo>
                  <a:lnTo>
                    <a:pt x="1337" y="988"/>
                  </a:lnTo>
                  <a:lnTo>
                    <a:pt x="1364" y="987"/>
                  </a:lnTo>
                  <a:lnTo>
                    <a:pt x="1391" y="982"/>
                  </a:lnTo>
                  <a:lnTo>
                    <a:pt x="1415" y="971"/>
                  </a:lnTo>
                  <a:lnTo>
                    <a:pt x="1439" y="957"/>
                  </a:lnTo>
                  <a:lnTo>
                    <a:pt x="1459" y="938"/>
                  </a:lnTo>
                  <a:lnTo>
                    <a:pt x="1477" y="917"/>
                  </a:lnTo>
                  <a:lnTo>
                    <a:pt x="1491" y="891"/>
                  </a:lnTo>
                  <a:lnTo>
                    <a:pt x="1497" y="881"/>
                  </a:lnTo>
                  <a:lnTo>
                    <a:pt x="1504" y="874"/>
                  </a:lnTo>
                  <a:lnTo>
                    <a:pt x="1514" y="868"/>
                  </a:lnTo>
                  <a:lnTo>
                    <a:pt x="1520" y="866"/>
                  </a:lnTo>
                  <a:lnTo>
                    <a:pt x="1530" y="865"/>
                  </a:lnTo>
                  <a:lnTo>
                    <a:pt x="1540" y="867"/>
                  </a:lnTo>
                  <a:lnTo>
                    <a:pt x="1569" y="877"/>
                  </a:lnTo>
                  <a:lnTo>
                    <a:pt x="1600" y="881"/>
                  </a:lnTo>
                  <a:lnTo>
                    <a:pt x="1631" y="878"/>
                  </a:lnTo>
                  <a:lnTo>
                    <a:pt x="1661" y="868"/>
                  </a:lnTo>
                  <a:lnTo>
                    <a:pt x="1689" y="853"/>
                  </a:lnTo>
                  <a:lnTo>
                    <a:pt x="1713" y="834"/>
                  </a:lnTo>
                  <a:lnTo>
                    <a:pt x="1732" y="810"/>
                  </a:lnTo>
                  <a:lnTo>
                    <a:pt x="1748" y="783"/>
                  </a:lnTo>
                  <a:lnTo>
                    <a:pt x="1752" y="768"/>
                  </a:lnTo>
                  <a:lnTo>
                    <a:pt x="1752" y="752"/>
                  </a:lnTo>
                  <a:lnTo>
                    <a:pt x="1749" y="737"/>
                  </a:lnTo>
                  <a:lnTo>
                    <a:pt x="1741" y="724"/>
                  </a:lnTo>
                  <a:lnTo>
                    <a:pt x="1731" y="712"/>
                  </a:lnTo>
                  <a:lnTo>
                    <a:pt x="1717" y="703"/>
                  </a:lnTo>
                  <a:lnTo>
                    <a:pt x="1701" y="699"/>
                  </a:lnTo>
                  <a:lnTo>
                    <a:pt x="1686" y="699"/>
                  </a:lnTo>
                  <a:close/>
                  <a:moveTo>
                    <a:pt x="2504" y="448"/>
                  </a:moveTo>
                  <a:lnTo>
                    <a:pt x="2488" y="448"/>
                  </a:lnTo>
                  <a:lnTo>
                    <a:pt x="2467" y="452"/>
                  </a:lnTo>
                  <a:lnTo>
                    <a:pt x="2442" y="455"/>
                  </a:lnTo>
                  <a:lnTo>
                    <a:pt x="2413" y="461"/>
                  </a:lnTo>
                  <a:lnTo>
                    <a:pt x="2381" y="469"/>
                  </a:lnTo>
                  <a:lnTo>
                    <a:pt x="2347" y="477"/>
                  </a:lnTo>
                  <a:lnTo>
                    <a:pt x="2312" y="488"/>
                  </a:lnTo>
                  <a:lnTo>
                    <a:pt x="2274" y="500"/>
                  </a:lnTo>
                  <a:lnTo>
                    <a:pt x="2236" y="514"/>
                  </a:lnTo>
                  <a:lnTo>
                    <a:pt x="2197" y="529"/>
                  </a:lnTo>
                  <a:lnTo>
                    <a:pt x="2159" y="546"/>
                  </a:lnTo>
                  <a:lnTo>
                    <a:pt x="2122" y="564"/>
                  </a:lnTo>
                  <a:lnTo>
                    <a:pt x="2086" y="584"/>
                  </a:lnTo>
                  <a:lnTo>
                    <a:pt x="2053" y="606"/>
                  </a:lnTo>
                  <a:lnTo>
                    <a:pt x="2022" y="628"/>
                  </a:lnTo>
                  <a:lnTo>
                    <a:pt x="1994" y="653"/>
                  </a:lnTo>
                  <a:lnTo>
                    <a:pt x="1969" y="679"/>
                  </a:lnTo>
                  <a:lnTo>
                    <a:pt x="1950" y="707"/>
                  </a:lnTo>
                  <a:lnTo>
                    <a:pt x="1935" y="735"/>
                  </a:lnTo>
                  <a:lnTo>
                    <a:pt x="1927" y="765"/>
                  </a:lnTo>
                  <a:lnTo>
                    <a:pt x="1923" y="798"/>
                  </a:lnTo>
                  <a:lnTo>
                    <a:pt x="1924" y="836"/>
                  </a:lnTo>
                  <a:lnTo>
                    <a:pt x="1930" y="872"/>
                  </a:lnTo>
                  <a:lnTo>
                    <a:pt x="1937" y="902"/>
                  </a:lnTo>
                  <a:lnTo>
                    <a:pt x="1949" y="928"/>
                  </a:lnTo>
                  <a:lnTo>
                    <a:pt x="1963" y="952"/>
                  </a:lnTo>
                  <a:lnTo>
                    <a:pt x="1979" y="971"/>
                  </a:lnTo>
                  <a:lnTo>
                    <a:pt x="1998" y="988"/>
                  </a:lnTo>
                  <a:lnTo>
                    <a:pt x="2020" y="1002"/>
                  </a:lnTo>
                  <a:lnTo>
                    <a:pt x="2043" y="1014"/>
                  </a:lnTo>
                  <a:lnTo>
                    <a:pt x="2068" y="1023"/>
                  </a:lnTo>
                  <a:lnTo>
                    <a:pt x="2096" y="1030"/>
                  </a:lnTo>
                  <a:lnTo>
                    <a:pt x="2124" y="1036"/>
                  </a:lnTo>
                  <a:lnTo>
                    <a:pt x="2154" y="1040"/>
                  </a:lnTo>
                  <a:lnTo>
                    <a:pt x="2186" y="1042"/>
                  </a:lnTo>
                  <a:lnTo>
                    <a:pt x="2220" y="1044"/>
                  </a:lnTo>
                  <a:lnTo>
                    <a:pt x="2253" y="1044"/>
                  </a:lnTo>
                  <a:lnTo>
                    <a:pt x="2288" y="1045"/>
                  </a:lnTo>
                  <a:lnTo>
                    <a:pt x="2323" y="1045"/>
                  </a:lnTo>
                  <a:lnTo>
                    <a:pt x="2377" y="1042"/>
                  </a:lnTo>
                  <a:lnTo>
                    <a:pt x="2429" y="1036"/>
                  </a:lnTo>
                  <a:lnTo>
                    <a:pt x="2478" y="1024"/>
                  </a:lnTo>
                  <a:lnTo>
                    <a:pt x="2526" y="1008"/>
                  </a:lnTo>
                  <a:lnTo>
                    <a:pt x="2570" y="987"/>
                  </a:lnTo>
                  <a:lnTo>
                    <a:pt x="2611" y="964"/>
                  </a:lnTo>
                  <a:lnTo>
                    <a:pt x="2649" y="937"/>
                  </a:lnTo>
                  <a:lnTo>
                    <a:pt x="2683" y="907"/>
                  </a:lnTo>
                  <a:lnTo>
                    <a:pt x="2713" y="875"/>
                  </a:lnTo>
                  <a:lnTo>
                    <a:pt x="2737" y="839"/>
                  </a:lnTo>
                  <a:lnTo>
                    <a:pt x="2758" y="801"/>
                  </a:lnTo>
                  <a:lnTo>
                    <a:pt x="2772" y="761"/>
                  </a:lnTo>
                  <a:lnTo>
                    <a:pt x="2781" y="720"/>
                  </a:lnTo>
                  <a:lnTo>
                    <a:pt x="2784" y="678"/>
                  </a:lnTo>
                  <a:lnTo>
                    <a:pt x="2782" y="642"/>
                  </a:lnTo>
                  <a:lnTo>
                    <a:pt x="2778" y="611"/>
                  </a:lnTo>
                  <a:lnTo>
                    <a:pt x="2769" y="584"/>
                  </a:lnTo>
                  <a:lnTo>
                    <a:pt x="2760" y="560"/>
                  </a:lnTo>
                  <a:lnTo>
                    <a:pt x="2748" y="539"/>
                  </a:lnTo>
                  <a:lnTo>
                    <a:pt x="2734" y="521"/>
                  </a:lnTo>
                  <a:lnTo>
                    <a:pt x="2719" y="506"/>
                  </a:lnTo>
                  <a:lnTo>
                    <a:pt x="2704" y="493"/>
                  </a:lnTo>
                  <a:lnTo>
                    <a:pt x="2689" y="484"/>
                  </a:lnTo>
                  <a:lnTo>
                    <a:pt x="2673" y="475"/>
                  </a:lnTo>
                  <a:lnTo>
                    <a:pt x="2644" y="463"/>
                  </a:lnTo>
                  <a:lnTo>
                    <a:pt x="2615" y="456"/>
                  </a:lnTo>
                  <a:lnTo>
                    <a:pt x="2585" y="452"/>
                  </a:lnTo>
                  <a:lnTo>
                    <a:pt x="2557" y="448"/>
                  </a:lnTo>
                  <a:lnTo>
                    <a:pt x="2529" y="448"/>
                  </a:lnTo>
                  <a:lnTo>
                    <a:pt x="2504" y="448"/>
                  </a:lnTo>
                  <a:close/>
                  <a:moveTo>
                    <a:pt x="1164" y="149"/>
                  </a:moveTo>
                  <a:lnTo>
                    <a:pt x="1148" y="150"/>
                  </a:lnTo>
                  <a:lnTo>
                    <a:pt x="1126" y="153"/>
                  </a:lnTo>
                  <a:lnTo>
                    <a:pt x="1102" y="157"/>
                  </a:lnTo>
                  <a:lnTo>
                    <a:pt x="1073" y="162"/>
                  </a:lnTo>
                  <a:lnTo>
                    <a:pt x="1041" y="170"/>
                  </a:lnTo>
                  <a:lnTo>
                    <a:pt x="1007" y="179"/>
                  </a:lnTo>
                  <a:lnTo>
                    <a:pt x="971" y="190"/>
                  </a:lnTo>
                  <a:lnTo>
                    <a:pt x="934" y="202"/>
                  </a:lnTo>
                  <a:lnTo>
                    <a:pt x="895" y="216"/>
                  </a:lnTo>
                  <a:lnTo>
                    <a:pt x="857" y="231"/>
                  </a:lnTo>
                  <a:lnTo>
                    <a:pt x="818" y="248"/>
                  </a:lnTo>
                  <a:lnTo>
                    <a:pt x="782" y="266"/>
                  </a:lnTo>
                  <a:lnTo>
                    <a:pt x="746" y="285"/>
                  </a:lnTo>
                  <a:lnTo>
                    <a:pt x="712" y="307"/>
                  </a:lnTo>
                  <a:lnTo>
                    <a:pt x="681" y="330"/>
                  </a:lnTo>
                  <a:lnTo>
                    <a:pt x="654" y="355"/>
                  </a:lnTo>
                  <a:lnTo>
                    <a:pt x="630" y="381"/>
                  </a:lnTo>
                  <a:lnTo>
                    <a:pt x="610" y="409"/>
                  </a:lnTo>
                  <a:lnTo>
                    <a:pt x="595" y="438"/>
                  </a:lnTo>
                  <a:lnTo>
                    <a:pt x="586" y="468"/>
                  </a:lnTo>
                  <a:lnTo>
                    <a:pt x="583" y="500"/>
                  </a:lnTo>
                  <a:lnTo>
                    <a:pt x="584" y="538"/>
                  </a:lnTo>
                  <a:lnTo>
                    <a:pt x="589" y="573"/>
                  </a:lnTo>
                  <a:lnTo>
                    <a:pt x="597" y="604"/>
                  </a:lnTo>
                  <a:lnTo>
                    <a:pt x="609" y="630"/>
                  </a:lnTo>
                  <a:lnTo>
                    <a:pt x="623" y="653"/>
                  </a:lnTo>
                  <a:lnTo>
                    <a:pt x="639" y="673"/>
                  </a:lnTo>
                  <a:lnTo>
                    <a:pt x="658" y="690"/>
                  </a:lnTo>
                  <a:lnTo>
                    <a:pt x="679" y="704"/>
                  </a:lnTo>
                  <a:lnTo>
                    <a:pt x="703" y="715"/>
                  </a:lnTo>
                  <a:lnTo>
                    <a:pt x="727" y="725"/>
                  </a:lnTo>
                  <a:lnTo>
                    <a:pt x="755" y="732"/>
                  </a:lnTo>
                  <a:lnTo>
                    <a:pt x="784" y="738"/>
                  </a:lnTo>
                  <a:lnTo>
                    <a:pt x="814" y="741"/>
                  </a:lnTo>
                  <a:lnTo>
                    <a:pt x="846" y="744"/>
                  </a:lnTo>
                  <a:lnTo>
                    <a:pt x="879" y="745"/>
                  </a:lnTo>
                  <a:lnTo>
                    <a:pt x="914" y="746"/>
                  </a:lnTo>
                  <a:lnTo>
                    <a:pt x="948" y="746"/>
                  </a:lnTo>
                  <a:lnTo>
                    <a:pt x="983" y="746"/>
                  </a:lnTo>
                  <a:lnTo>
                    <a:pt x="1038" y="744"/>
                  </a:lnTo>
                  <a:lnTo>
                    <a:pt x="1089" y="737"/>
                  </a:lnTo>
                  <a:lnTo>
                    <a:pt x="1138" y="725"/>
                  </a:lnTo>
                  <a:lnTo>
                    <a:pt x="1186" y="709"/>
                  </a:lnTo>
                  <a:lnTo>
                    <a:pt x="1230" y="689"/>
                  </a:lnTo>
                  <a:lnTo>
                    <a:pt x="1272" y="666"/>
                  </a:lnTo>
                  <a:lnTo>
                    <a:pt x="1309" y="639"/>
                  </a:lnTo>
                  <a:lnTo>
                    <a:pt x="1342" y="609"/>
                  </a:lnTo>
                  <a:lnTo>
                    <a:pt x="1372" y="576"/>
                  </a:lnTo>
                  <a:lnTo>
                    <a:pt x="1397" y="540"/>
                  </a:lnTo>
                  <a:lnTo>
                    <a:pt x="1417" y="503"/>
                  </a:lnTo>
                  <a:lnTo>
                    <a:pt x="1432" y="463"/>
                  </a:lnTo>
                  <a:lnTo>
                    <a:pt x="1441" y="422"/>
                  </a:lnTo>
                  <a:lnTo>
                    <a:pt x="1444" y="379"/>
                  </a:lnTo>
                  <a:lnTo>
                    <a:pt x="1442" y="343"/>
                  </a:lnTo>
                  <a:lnTo>
                    <a:pt x="1438" y="311"/>
                  </a:lnTo>
                  <a:lnTo>
                    <a:pt x="1429" y="282"/>
                  </a:lnTo>
                  <a:lnTo>
                    <a:pt x="1418" y="258"/>
                  </a:lnTo>
                  <a:lnTo>
                    <a:pt x="1406" y="236"/>
                  </a:lnTo>
                  <a:lnTo>
                    <a:pt x="1391" y="218"/>
                  </a:lnTo>
                  <a:lnTo>
                    <a:pt x="1373" y="202"/>
                  </a:lnTo>
                  <a:lnTo>
                    <a:pt x="1355" y="189"/>
                  </a:lnTo>
                  <a:lnTo>
                    <a:pt x="1335" y="178"/>
                  </a:lnTo>
                  <a:lnTo>
                    <a:pt x="1316" y="170"/>
                  </a:lnTo>
                  <a:lnTo>
                    <a:pt x="1294" y="163"/>
                  </a:lnTo>
                  <a:lnTo>
                    <a:pt x="1274" y="158"/>
                  </a:lnTo>
                  <a:lnTo>
                    <a:pt x="1254" y="155"/>
                  </a:lnTo>
                  <a:lnTo>
                    <a:pt x="1233" y="151"/>
                  </a:lnTo>
                  <a:lnTo>
                    <a:pt x="1214" y="150"/>
                  </a:lnTo>
                  <a:lnTo>
                    <a:pt x="1196" y="149"/>
                  </a:lnTo>
                  <a:lnTo>
                    <a:pt x="1179" y="149"/>
                  </a:lnTo>
                  <a:lnTo>
                    <a:pt x="1164" y="149"/>
                  </a:lnTo>
                  <a:close/>
                  <a:moveTo>
                    <a:pt x="1580" y="88"/>
                  </a:moveTo>
                  <a:lnTo>
                    <a:pt x="1549" y="93"/>
                  </a:lnTo>
                  <a:lnTo>
                    <a:pt x="1534" y="98"/>
                  </a:lnTo>
                  <a:lnTo>
                    <a:pt x="1521" y="106"/>
                  </a:lnTo>
                  <a:lnTo>
                    <a:pt x="1511" y="118"/>
                  </a:lnTo>
                  <a:lnTo>
                    <a:pt x="1504" y="132"/>
                  </a:lnTo>
                  <a:lnTo>
                    <a:pt x="1501" y="147"/>
                  </a:lnTo>
                  <a:lnTo>
                    <a:pt x="1503" y="163"/>
                  </a:lnTo>
                  <a:lnTo>
                    <a:pt x="1508" y="178"/>
                  </a:lnTo>
                  <a:lnTo>
                    <a:pt x="1517" y="191"/>
                  </a:lnTo>
                  <a:lnTo>
                    <a:pt x="1529" y="202"/>
                  </a:lnTo>
                  <a:lnTo>
                    <a:pt x="1541" y="208"/>
                  </a:lnTo>
                  <a:lnTo>
                    <a:pt x="1557" y="211"/>
                  </a:lnTo>
                  <a:lnTo>
                    <a:pt x="1574" y="210"/>
                  </a:lnTo>
                  <a:lnTo>
                    <a:pt x="1584" y="209"/>
                  </a:lnTo>
                  <a:lnTo>
                    <a:pt x="1595" y="211"/>
                  </a:lnTo>
                  <a:lnTo>
                    <a:pt x="1606" y="216"/>
                  </a:lnTo>
                  <a:lnTo>
                    <a:pt x="1611" y="220"/>
                  </a:lnTo>
                  <a:lnTo>
                    <a:pt x="1616" y="226"/>
                  </a:lnTo>
                  <a:lnTo>
                    <a:pt x="1621" y="237"/>
                  </a:lnTo>
                  <a:lnTo>
                    <a:pt x="1629" y="264"/>
                  </a:lnTo>
                  <a:lnTo>
                    <a:pt x="1642" y="289"/>
                  </a:lnTo>
                  <a:lnTo>
                    <a:pt x="1658" y="310"/>
                  </a:lnTo>
                  <a:lnTo>
                    <a:pt x="1678" y="328"/>
                  </a:lnTo>
                  <a:lnTo>
                    <a:pt x="1701" y="342"/>
                  </a:lnTo>
                  <a:lnTo>
                    <a:pt x="1726" y="353"/>
                  </a:lnTo>
                  <a:lnTo>
                    <a:pt x="1753" y="359"/>
                  </a:lnTo>
                  <a:lnTo>
                    <a:pt x="1781" y="360"/>
                  </a:lnTo>
                  <a:lnTo>
                    <a:pt x="1810" y="357"/>
                  </a:lnTo>
                  <a:lnTo>
                    <a:pt x="1822" y="356"/>
                  </a:lnTo>
                  <a:lnTo>
                    <a:pt x="1832" y="358"/>
                  </a:lnTo>
                  <a:lnTo>
                    <a:pt x="1842" y="363"/>
                  </a:lnTo>
                  <a:lnTo>
                    <a:pt x="1847" y="367"/>
                  </a:lnTo>
                  <a:lnTo>
                    <a:pt x="1854" y="374"/>
                  </a:lnTo>
                  <a:lnTo>
                    <a:pt x="1858" y="384"/>
                  </a:lnTo>
                  <a:lnTo>
                    <a:pt x="1864" y="409"/>
                  </a:lnTo>
                  <a:lnTo>
                    <a:pt x="1875" y="431"/>
                  </a:lnTo>
                  <a:lnTo>
                    <a:pt x="1890" y="450"/>
                  </a:lnTo>
                  <a:lnTo>
                    <a:pt x="1907" y="469"/>
                  </a:lnTo>
                  <a:lnTo>
                    <a:pt x="1928" y="484"/>
                  </a:lnTo>
                  <a:lnTo>
                    <a:pt x="1954" y="498"/>
                  </a:lnTo>
                  <a:lnTo>
                    <a:pt x="1983" y="505"/>
                  </a:lnTo>
                  <a:lnTo>
                    <a:pt x="2013" y="508"/>
                  </a:lnTo>
                  <a:lnTo>
                    <a:pt x="2030" y="507"/>
                  </a:lnTo>
                  <a:lnTo>
                    <a:pt x="2047" y="504"/>
                  </a:lnTo>
                  <a:lnTo>
                    <a:pt x="2062" y="499"/>
                  </a:lnTo>
                  <a:lnTo>
                    <a:pt x="2075" y="490"/>
                  </a:lnTo>
                  <a:lnTo>
                    <a:pt x="2085" y="478"/>
                  </a:lnTo>
                  <a:lnTo>
                    <a:pt x="2091" y="464"/>
                  </a:lnTo>
                  <a:lnTo>
                    <a:pt x="2094" y="449"/>
                  </a:lnTo>
                  <a:lnTo>
                    <a:pt x="2093" y="433"/>
                  </a:lnTo>
                  <a:lnTo>
                    <a:pt x="2088" y="418"/>
                  </a:lnTo>
                  <a:lnTo>
                    <a:pt x="2079" y="405"/>
                  </a:lnTo>
                  <a:lnTo>
                    <a:pt x="2068" y="396"/>
                  </a:lnTo>
                  <a:lnTo>
                    <a:pt x="2054" y="388"/>
                  </a:lnTo>
                  <a:lnTo>
                    <a:pt x="2039" y="386"/>
                  </a:lnTo>
                  <a:lnTo>
                    <a:pt x="2023" y="386"/>
                  </a:lnTo>
                  <a:lnTo>
                    <a:pt x="2011" y="387"/>
                  </a:lnTo>
                  <a:lnTo>
                    <a:pt x="2000" y="386"/>
                  </a:lnTo>
                  <a:lnTo>
                    <a:pt x="1991" y="382"/>
                  </a:lnTo>
                  <a:lnTo>
                    <a:pt x="1985" y="378"/>
                  </a:lnTo>
                  <a:lnTo>
                    <a:pt x="1979" y="370"/>
                  </a:lnTo>
                  <a:lnTo>
                    <a:pt x="1976" y="359"/>
                  </a:lnTo>
                  <a:lnTo>
                    <a:pt x="1968" y="336"/>
                  </a:lnTo>
                  <a:lnTo>
                    <a:pt x="1958" y="313"/>
                  </a:lnTo>
                  <a:lnTo>
                    <a:pt x="1944" y="293"/>
                  </a:lnTo>
                  <a:lnTo>
                    <a:pt x="1925" y="276"/>
                  </a:lnTo>
                  <a:lnTo>
                    <a:pt x="1905" y="261"/>
                  </a:lnTo>
                  <a:lnTo>
                    <a:pt x="1877" y="247"/>
                  </a:lnTo>
                  <a:lnTo>
                    <a:pt x="1848" y="238"/>
                  </a:lnTo>
                  <a:lnTo>
                    <a:pt x="1817" y="236"/>
                  </a:lnTo>
                  <a:lnTo>
                    <a:pt x="1785" y="239"/>
                  </a:lnTo>
                  <a:lnTo>
                    <a:pt x="1772" y="240"/>
                  </a:lnTo>
                  <a:lnTo>
                    <a:pt x="1761" y="238"/>
                  </a:lnTo>
                  <a:lnTo>
                    <a:pt x="1750" y="232"/>
                  </a:lnTo>
                  <a:lnTo>
                    <a:pt x="1743" y="223"/>
                  </a:lnTo>
                  <a:lnTo>
                    <a:pt x="1738" y="213"/>
                  </a:lnTo>
                  <a:lnTo>
                    <a:pt x="1731" y="189"/>
                  </a:lnTo>
                  <a:lnTo>
                    <a:pt x="1720" y="166"/>
                  </a:lnTo>
                  <a:lnTo>
                    <a:pt x="1706" y="146"/>
                  </a:lnTo>
                  <a:lnTo>
                    <a:pt x="1689" y="128"/>
                  </a:lnTo>
                  <a:lnTo>
                    <a:pt x="1669" y="113"/>
                  </a:lnTo>
                  <a:lnTo>
                    <a:pt x="1641" y="99"/>
                  </a:lnTo>
                  <a:lnTo>
                    <a:pt x="1611" y="91"/>
                  </a:lnTo>
                  <a:lnTo>
                    <a:pt x="1580" y="88"/>
                  </a:lnTo>
                  <a:close/>
                  <a:moveTo>
                    <a:pt x="1666" y="0"/>
                  </a:moveTo>
                  <a:lnTo>
                    <a:pt x="1768" y="3"/>
                  </a:lnTo>
                  <a:lnTo>
                    <a:pt x="1867" y="8"/>
                  </a:lnTo>
                  <a:lnTo>
                    <a:pt x="1960" y="15"/>
                  </a:lnTo>
                  <a:lnTo>
                    <a:pt x="2048" y="24"/>
                  </a:lnTo>
                  <a:lnTo>
                    <a:pt x="2132" y="37"/>
                  </a:lnTo>
                  <a:lnTo>
                    <a:pt x="2133" y="37"/>
                  </a:lnTo>
                  <a:lnTo>
                    <a:pt x="2135" y="38"/>
                  </a:lnTo>
                  <a:lnTo>
                    <a:pt x="2146" y="41"/>
                  </a:lnTo>
                  <a:lnTo>
                    <a:pt x="2157" y="42"/>
                  </a:lnTo>
                  <a:lnTo>
                    <a:pt x="2160" y="41"/>
                  </a:lnTo>
                  <a:lnTo>
                    <a:pt x="2163" y="41"/>
                  </a:lnTo>
                  <a:lnTo>
                    <a:pt x="2247" y="57"/>
                  </a:lnTo>
                  <a:lnTo>
                    <a:pt x="2328" y="75"/>
                  </a:lnTo>
                  <a:lnTo>
                    <a:pt x="2403" y="97"/>
                  </a:lnTo>
                  <a:lnTo>
                    <a:pt x="2473" y="119"/>
                  </a:lnTo>
                  <a:lnTo>
                    <a:pt x="2539" y="145"/>
                  </a:lnTo>
                  <a:lnTo>
                    <a:pt x="2544" y="148"/>
                  </a:lnTo>
                  <a:lnTo>
                    <a:pt x="2548" y="151"/>
                  </a:lnTo>
                  <a:lnTo>
                    <a:pt x="2552" y="154"/>
                  </a:lnTo>
                  <a:lnTo>
                    <a:pt x="2559" y="156"/>
                  </a:lnTo>
                  <a:lnTo>
                    <a:pt x="2564" y="156"/>
                  </a:lnTo>
                  <a:lnTo>
                    <a:pt x="2569" y="157"/>
                  </a:lnTo>
                  <a:lnTo>
                    <a:pt x="2633" y="187"/>
                  </a:lnTo>
                  <a:lnTo>
                    <a:pt x="2692" y="218"/>
                  </a:lnTo>
                  <a:lnTo>
                    <a:pt x="2747" y="251"/>
                  </a:lnTo>
                  <a:lnTo>
                    <a:pt x="2798" y="287"/>
                  </a:lnTo>
                  <a:lnTo>
                    <a:pt x="2845" y="323"/>
                  </a:lnTo>
                  <a:lnTo>
                    <a:pt x="2889" y="360"/>
                  </a:lnTo>
                  <a:lnTo>
                    <a:pt x="2897" y="371"/>
                  </a:lnTo>
                  <a:lnTo>
                    <a:pt x="2907" y="380"/>
                  </a:lnTo>
                  <a:lnTo>
                    <a:pt x="2911" y="382"/>
                  </a:lnTo>
                  <a:lnTo>
                    <a:pt x="2914" y="383"/>
                  </a:lnTo>
                  <a:lnTo>
                    <a:pt x="2961" y="432"/>
                  </a:lnTo>
                  <a:lnTo>
                    <a:pt x="3004" y="484"/>
                  </a:lnTo>
                  <a:lnTo>
                    <a:pt x="3043" y="535"/>
                  </a:lnTo>
                  <a:lnTo>
                    <a:pt x="3080" y="589"/>
                  </a:lnTo>
                  <a:lnTo>
                    <a:pt x="3112" y="643"/>
                  </a:lnTo>
                  <a:lnTo>
                    <a:pt x="3113" y="645"/>
                  </a:lnTo>
                  <a:lnTo>
                    <a:pt x="3114" y="647"/>
                  </a:lnTo>
                  <a:lnTo>
                    <a:pt x="3114" y="648"/>
                  </a:lnTo>
                  <a:lnTo>
                    <a:pt x="3115" y="648"/>
                  </a:lnTo>
                  <a:lnTo>
                    <a:pt x="3156" y="725"/>
                  </a:lnTo>
                  <a:lnTo>
                    <a:pt x="3193" y="803"/>
                  </a:lnTo>
                  <a:lnTo>
                    <a:pt x="3284" y="1063"/>
                  </a:lnTo>
                  <a:lnTo>
                    <a:pt x="3274" y="1069"/>
                  </a:lnTo>
                  <a:lnTo>
                    <a:pt x="3265" y="1073"/>
                  </a:lnTo>
                  <a:lnTo>
                    <a:pt x="2046" y="1581"/>
                  </a:lnTo>
                  <a:lnTo>
                    <a:pt x="2047" y="1589"/>
                  </a:lnTo>
                  <a:lnTo>
                    <a:pt x="2048" y="1597"/>
                  </a:lnTo>
                  <a:lnTo>
                    <a:pt x="2057" y="1643"/>
                  </a:lnTo>
                  <a:lnTo>
                    <a:pt x="2063" y="1687"/>
                  </a:lnTo>
                  <a:lnTo>
                    <a:pt x="2067" y="1729"/>
                  </a:lnTo>
                  <a:lnTo>
                    <a:pt x="3137" y="1294"/>
                  </a:lnTo>
                  <a:lnTo>
                    <a:pt x="3141" y="1293"/>
                  </a:lnTo>
                  <a:lnTo>
                    <a:pt x="3149" y="1289"/>
                  </a:lnTo>
                  <a:lnTo>
                    <a:pt x="3162" y="1283"/>
                  </a:lnTo>
                  <a:lnTo>
                    <a:pt x="3178" y="1274"/>
                  </a:lnTo>
                  <a:lnTo>
                    <a:pt x="3197" y="1264"/>
                  </a:lnTo>
                  <a:lnTo>
                    <a:pt x="3219" y="1250"/>
                  </a:lnTo>
                  <a:lnTo>
                    <a:pt x="3241" y="1233"/>
                  </a:lnTo>
                  <a:lnTo>
                    <a:pt x="3265" y="1213"/>
                  </a:lnTo>
                  <a:lnTo>
                    <a:pt x="3287" y="1190"/>
                  </a:lnTo>
                  <a:lnTo>
                    <a:pt x="3310" y="1164"/>
                  </a:lnTo>
                  <a:lnTo>
                    <a:pt x="3330" y="1134"/>
                  </a:lnTo>
                  <a:lnTo>
                    <a:pt x="3349" y="1100"/>
                  </a:lnTo>
                  <a:lnTo>
                    <a:pt x="3364" y="1062"/>
                  </a:lnTo>
                  <a:lnTo>
                    <a:pt x="3376" y="1024"/>
                  </a:lnTo>
                  <a:lnTo>
                    <a:pt x="3383" y="983"/>
                  </a:lnTo>
                  <a:lnTo>
                    <a:pt x="3305" y="758"/>
                  </a:lnTo>
                  <a:lnTo>
                    <a:pt x="3272" y="690"/>
                  </a:lnTo>
                  <a:lnTo>
                    <a:pt x="3237" y="624"/>
                  </a:lnTo>
                  <a:lnTo>
                    <a:pt x="3406" y="485"/>
                  </a:lnTo>
                  <a:lnTo>
                    <a:pt x="3424" y="533"/>
                  </a:lnTo>
                  <a:lnTo>
                    <a:pt x="3439" y="581"/>
                  </a:lnTo>
                  <a:lnTo>
                    <a:pt x="3453" y="632"/>
                  </a:lnTo>
                  <a:lnTo>
                    <a:pt x="3454" y="634"/>
                  </a:lnTo>
                  <a:lnTo>
                    <a:pt x="3455" y="635"/>
                  </a:lnTo>
                  <a:lnTo>
                    <a:pt x="3477" y="701"/>
                  </a:lnTo>
                  <a:lnTo>
                    <a:pt x="3493" y="765"/>
                  </a:lnTo>
                  <a:lnTo>
                    <a:pt x="3502" y="828"/>
                  </a:lnTo>
                  <a:lnTo>
                    <a:pt x="3508" y="887"/>
                  </a:lnTo>
                  <a:lnTo>
                    <a:pt x="3508" y="944"/>
                  </a:lnTo>
                  <a:lnTo>
                    <a:pt x="3503" y="1000"/>
                  </a:lnTo>
                  <a:lnTo>
                    <a:pt x="3493" y="1054"/>
                  </a:lnTo>
                  <a:lnTo>
                    <a:pt x="3478" y="1105"/>
                  </a:lnTo>
                  <a:lnTo>
                    <a:pt x="3456" y="1154"/>
                  </a:lnTo>
                  <a:lnTo>
                    <a:pt x="3434" y="1196"/>
                  </a:lnTo>
                  <a:lnTo>
                    <a:pt x="3409" y="1233"/>
                  </a:lnTo>
                  <a:lnTo>
                    <a:pt x="3382" y="1266"/>
                  </a:lnTo>
                  <a:lnTo>
                    <a:pt x="3355" y="1294"/>
                  </a:lnTo>
                  <a:lnTo>
                    <a:pt x="3327" y="1319"/>
                  </a:lnTo>
                  <a:lnTo>
                    <a:pt x="3299" y="1341"/>
                  </a:lnTo>
                  <a:lnTo>
                    <a:pt x="3273" y="1359"/>
                  </a:lnTo>
                  <a:lnTo>
                    <a:pt x="3249" y="1374"/>
                  </a:lnTo>
                  <a:lnTo>
                    <a:pt x="3226" y="1386"/>
                  </a:lnTo>
                  <a:lnTo>
                    <a:pt x="3208" y="1396"/>
                  </a:lnTo>
                  <a:lnTo>
                    <a:pt x="3193" y="1402"/>
                  </a:lnTo>
                  <a:lnTo>
                    <a:pt x="3183" y="1405"/>
                  </a:lnTo>
                  <a:lnTo>
                    <a:pt x="3179" y="1407"/>
                  </a:lnTo>
                  <a:lnTo>
                    <a:pt x="2051" y="1866"/>
                  </a:lnTo>
                  <a:lnTo>
                    <a:pt x="2050" y="1867"/>
                  </a:lnTo>
                  <a:lnTo>
                    <a:pt x="2038" y="1897"/>
                  </a:lnTo>
                  <a:lnTo>
                    <a:pt x="2024" y="1925"/>
                  </a:lnTo>
                  <a:lnTo>
                    <a:pt x="2007" y="1951"/>
                  </a:lnTo>
                  <a:lnTo>
                    <a:pt x="2005" y="1953"/>
                  </a:lnTo>
                  <a:lnTo>
                    <a:pt x="2002" y="1955"/>
                  </a:lnTo>
                  <a:lnTo>
                    <a:pt x="1985" y="1972"/>
                  </a:lnTo>
                  <a:lnTo>
                    <a:pt x="1968" y="1987"/>
                  </a:lnTo>
                  <a:lnTo>
                    <a:pt x="1958" y="1995"/>
                  </a:lnTo>
                  <a:lnTo>
                    <a:pt x="1946" y="2002"/>
                  </a:lnTo>
                  <a:lnTo>
                    <a:pt x="1935" y="2008"/>
                  </a:lnTo>
                  <a:lnTo>
                    <a:pt x="1923" y="2015"/>
                  </a:lnTo>
                  <a:lnTo>
                    <a:pt x="1899" y="2026"/>
                  </a:lnTo>
                  <a:lnTo>
                    <a:pt x="1869" y="2035"/>
                  </a:lnTo>
                  <a:lnTo>
                    <a:pt x="1858" y="2037"/>
                  </a:lnTo>
                  <a:lnTo>
                    <a:pt x="1847" y="2041"/>
                  </a:lnTo>
                  <a:lnTo>
                    <a:pt x="1821" y="2044"/>
                  </a:lnTo>
                  <a:lnTo>
                    <a:pt x="1793" y="2046"/>
                  </a:lnTo>
                  <a:lnTo>
                    <a:pt x="1790" y="2046"/>
                  </a:lnTo>
                  <a:lnTo>
                    <a:pt x="1786" y="2046"/>
                  </a:lnTo>
                  <a:lnTo>
                    <a:pt x="1761" y="2045"/>
                  </a:lnTo>
                  <a:lnTo>
                    <a:pt x="1737" y="2043"/>
                  </a:lnTo>
                  <a:lnTo>
                    <a:pt x="1714" y="2037"/>
                  </a:lnTo>
                  <a:lnTo>
                    <a:pt x="1710" y="2036"/>
                  </a:lnTo>
                  <a:lnTo>
                    <a:pt x="1707" y="2035"/>
                  </a:lnTo>
                  <a:lnTo>
                    <a:pt x="1689" y="2029"/>
                  </a:lnTo>
                  <a:lnTo>
                    <a:pt x="1671" y="2020"/>
                  </a:lnTo>
                  <a:lnTo>
                    <a:pt x="1670" y="2020"/>
                  </a:lnTo>
                  <a:lnTo>
                    <a:pt x="1670" y="2020"/>
                  </a:lnTo>
                  <a:lnTo>
                    <a:pt x="685" y="2420"/>
                  </a:lnTo>
                  <a:lnTo>
                    <a:pt x="710" y="2461"/>
                  </a:lnTo>
                  <a:lnTo>
                    <a:pt x="732" y="2500"/>
                  </a:lnTo>
                  <a:lnTo>
                    <a:pt x="747" y="2538"/>
                  </a:lnTo>
                  <a:lnTo>
                    <a:pt x="756" y="2575"/>
                  </a:lnTo>
                  <a:lnTo>
                    <a:pt x="762" y="2610"/>
                  </a:lnTo>
                  <a:lnTo>
                    <a:pt x="761" y="2644"/>
                  </a:lnTo>
                  <a:lnTo>
                    <a:pt x="755" y="2675"/>
                  </a:lnTo>
                  <a:lnTo>
                    <a:pt x="743" y="2706"/>
                  </a:lnTo>
                  <a:lnTo>
                    <a:pt x="727" y="2734"/>
                  </a:lnTo>
                  <a:lnTo>
                    <a:pt x="707" y="2757"/>
                  </a:lnTo>
                  <a:lnTo>
                    <a:pt x="685" y="2779"/>
                  </a:lnTo>
                  <a:lnTo>
                    <a:pt x="659" y="2796"/>
                  </a:lnTo>
                  <a:lnTo>
                    <a:pt x="633" y="2810"/>
                  </a:lnTo>
                  <a:lnTo>
                    <a:pt x="607" y="2822"/>
                  </a:lnTo>
                  <a:lnTo>
                    <a:pt x="581" y="2831"/>
                  </a:lnTo>
                  <a:lnTo>
                    <a:pt x="555" y="2839"/>
                  </a:lnTo>
                  <a:lnTo>
                    <a:pt x="532" y="2844"/>
                  </a:lnTo>
                  <a:lnTo>
                    <a:pt x="511" y="2849"/>
                  </a:lnTo>
                  <a:lnTo>
                    <a:pt x="494" y="2851"/>
                  </a:lnTo>
                  <a:lnTo>
                    <a:pt x="481" y="2853"/>
                  </a:lnTo>
                  <a:lnTo>
                    <a:pt x="473" y="2853"/>
                  </a:lnTo>
                  <a:lnTo>
                    <a:pt x="471" y="2853"/>
                  </a:lnTo>
                  <a:lnTo>
                    <a:pt x="463" y="2854"/>
                  </a:lnTo>
                  <a:lnTo>
                    <a:pt x="452" y="2854"/>
                  </a:lnTo>
                  <a:lnTo>
                    <a:pt x="439" y="2854"/>
                  </a:lnTo>
                  <a:lnTo>
                    <a:pt x="418" y="2854"/>
                  </a:lnTo>
                  <a:lnTo>
                    <a:pt x="394" y="2852"/>
                  </a:lnTo>
                  <a:lnTo>
                    <a:pt x="367" y="2849"/>
                  </a:lnTo>
                  <a:lnTo>
                    <a:pt x="339" y="2843"/>
                  </a:lnTo>
                  <a:lnTo>
                    <a:pt x="310" y="2836"/>
                  </a:lnTo>
                  <a:lnTo>
                    <a:pt x="281" y="2825"/>
                  </a:lnTo>
                  <a:lnTo>
                    <a:pt x="254" y="2810"/>
                  </a:lnTo>
                  <a:lnTo>
                    <a:pt x="226" y="2793"/>
                  </a:lnTo>
                  <a:lnTo>
                    <a:pt x="201" y="2770"/>
                  </a:lnTo>
                  <a:lnTo>
                    <a:pt x="180" y="2746"/>
                  </a:lnTo>
                  <a:lnTo>
                    <a:pt x="163" y="2719"/>
                  </a:lnTo>
                  <a:lnTo>
                    <a:pt x="150" y="2689"/>
                  </a:lnTo>
                  <a:lnTo>
                    <a:pt x="141" y="2657"/>
                  </a:lnTo>
                  <a:lnTo>
                    <a:pt x="136" y="2622"/>
                  </a:lnTo>
                  <a:lnTo>
                    <a:pt x="134" y="2586"/>
                  </a:lnTo>
                  <a:lnTo>
                    <a:pt x="136" y="2538"/>
                  </a:lnTo>
                  <a:lnTo>
                    <a:pt x="139" y="2486"/>
                  </a:lnTo>
                  <a:lnTo>
                    <a:pt x="143" y="2432"/>
                  </a:lnTo>
                  <a:lnTo>
                    <a:pt x="150" y="2374"/>
                  </a:lnTo>
                  <a:lnTo>
                    <a:pt x="156" y="2316"/>
                  </a:lnTo>
                  <a:lnTo>
                    <a:pt x="163" y="2258"/>
                  </a:lnTo>
                  <a:lnTo>
                    <a:pt x="170" y="2200"/>
                  </a:lnTo>
                  <a:lnTo>
                    <a:pt x="179" y="2145"/>
                  </a:lnTo>
                  <a:lnTo>
                    <a:pt x="186" y="2092"/>
                  </a:lnTo>
                  <a:lnTo>
                    <a:pt x="194" y="2044"/>
                  </a:lnTo>
                  <a:lnTo>
                    <a:pt x="200" y="2001"/>
                  </a:lnTo>
                  <a:lnTo>
                    <a:pt x="199" y="1991"/>
                  </a:lnTo>
                  <a:lnTo>
                    <a:pt x="194" y="1983"/>
                  </a:lnTo>
                  <a:lnTo>
                    <a:pt x="186" y="1976"/>
                  </a:lnTo>
                  <a:lnTo>
                    <a:pt x="178" y="1971"/>
                  </a:lnTo>
                  <a:lnTo>
                    <a:pt x="170" y="1969"/>
                  </a:lnTo>
                  <a:lnTo>
                    <a:pt x="141" y="1958"/>
                  </a:lnTo>
                  <a:lnTo>
                    <a:pt x="116" y="1942"/>
                  </a:lnTo>
                  <a:lnTo>
                    <a:pt x="91" y="1921"/>
                  </a:lnTo>
                  <a:lnTo>
                    <a:pt x="70" y="1893"/>
                  </a:lnTo>
                  <a:lnTo>
                    <a:pt x="50" y="1860"/>
                  </a:lnTo>
                  <a:lnTo>
                    <a:pt x="34" y="1821"/>
                  </a:lnTo>
                  <a:lnTo>
                    <a:pt x="19" y="1777"/>
                  </a:lnTo>
                  <a:lnTo>
                    <a:pt x="7" y="1727"/>
                  </a:lnTo>
                  <a:lnTo>
                    <a:pt x="1" y="1678"/>
                  </a:lnTo>
                  <a:lnTo>
                    <a:pt x="0" y="1632"/>
                  </a:lnTo>
                  <a:lnTo>
                    <a:pt x="3" y="1588"/>
                  </a:lnTo>
                  <a:lnTo>
                    <a:pt x="11" y="1547"/>
                  </a:lnTo>
                  <a:lnTo>
                    <a:pt x="21" y="1507"/>
                  </a:lnTo>
                  <a:lnTo>
                    <a:pt x="35" y="1471"/>
                  </a:lnTo>
                  <a:lnTo>
                    <a:pt x="52" y="1435"/>
                  </a:lnTo>
                  <a:lnTo>
                    <a:pt x="72" y="1402"/>
                  </a:lnTo>
                  <a:lnTo>
                    <a:pt x="93" y="1372"/>
                  </a:lnTo>
                  <a:lnTo>
                    <a:pt x="116" y="1344"/>
                  </a:lnTo>
                  <a:lnTo>
                    <a:pt x="138" y="1317"/>
                  </a:lnTo>
                  <a:lnTo>
                    <a:pt x="163" y="1294"/>
                  </a:lnTo>
                  <a:lnTo>
                    <a:pt x="186" y="1272"/>
                  </a:lnTo>
                  <a:lnTo>
                    <a:pt x="210" y="1253"/>
                  </a:lnTo>
                  <a:lnTo>
                    <a:pt x="231" y="1236"/>
                  </a:lnTo>
                  <a:lnTo>
                    <a:pt x="252" y="1221"/>
                  </a:lnTo>
                  <a:lnTo>
                    <a:pt x="272" y="1208"/>
                  </a:lnTo>
                  <a:lnTo>
                    <a:pt x="357" y="126"/>
                  </a:lnTo>
                  <a:lnTo>
                    <a:pt x="432" y="116"/>
                  </a:lnTo>
                  <a:lnTo>
                    <a:pt x="574" y="94"/>
                  </a:lnTo>
                  <a:lnTo>
                    <a:pt x="710" y="73"/>
                  </a:lnTo>
                  <a:lnTo>
                    <a:pt x="843" y="55"/>
                  </a:lnTo>
                  <a:lnTo>
                    <a:pt x="969" y="40"/>
                  </a:lnTo>
                  <a:lnTo>
                    <a:pt x="1091" y="27"/>
                  </a:lnTo>
                  <a:lnTo>
                    <a:pt x="1208" y="18"/>
                  </a:lnTo>
                  <a:lnTo>
                    <a:pt x="1320" y="10"/>
                  </a:lnTo>
                  <a:lnTo>
                    <a:pt x="1321" y="10"/>
                  </a:lnTo>
                  <a:lnTo>
                    <a:pt x="1322" y="10"/>
                  </a:lnTo>
                  <a:lnTo>
                    <a:pt x="1324" y="10"/>
                  </a:lnTo>
                  <a:lnTo>
                    <a:pt x="1325" y="9"/>
                  </a:lnTo>
                  <a:lnTo>
                    <a:pt x="1444" y="4"/>
                  </a:lnTo>
                  <a:lnTo>
                    <a:pt x="1557" y="0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477"/>
            <p:cNvSpPr>
              <a:spLocks/>
            </p:cNvSpPr>
            <p:nvPr/>
          </p:nvSpPr>
          <p:spPr bwMode="auto">
            <a:xfrm>
              <a:off x="8496300" y="2882900"/>
              <a:ext cx="19050" cy="19050"/>
            </a:xfrm>
            <a:custGeom>
              <a:avLst/>
              <a:gdLst>
                <a:gd name="T0" fmla="*/ 60 w 121"/>
                <a:gd name="T1" fmla="*/ 0 h 120"/>
                <a:gd name="T2" fmla="*/ 79 w 121"/>
                <a:gd name="T3" fmla="*/ 2 h 120"/>
                <a:gd name="T4" fmla="*/ 96 w 121"/>
                <a:gd name="T5" fmla="*/ 10 h 120"/>
                <a:gd name="T6" fmla="*/ 109 w 121"/>
                <a:gd name="T7" fmla="*/ 24 h 120"/>
                <a:gd name="T8" fmla="*/ 118 w 121"/>
                <a:gd name="T9" fmla="*/ 40 h 120"/>
                <a:gd name="T10" fmla="*/ 121 w 121"/>
                <a:gd name="T11" fmla="*/ 60 h 120"/>
                <a:gd name="T12" fmla="*/ 118 w 121"/>
                <a:gd name="T13" fmla="*/ 79 h 120"/>
                <a:gd name="T14" fmla="*/ 109 w 121"/>
                <a:gd name="T15" fmla="*/ 95 h 120"/>
                <a:gd name="T16" fmla="*/ 96 w 121"/>
                <a:gd name="T17" fmla="*/ 108 h 120"/>
                <a:gd name="T18" fmla="*/ 79 w 121"/>
                <a:gd name="T19" fmla="*/ 117 h 120"/>
                <a:gd name="T20" fmla="*/ 60 w 121"/>
                <a:gd name="T21" fmla="*/ 120 h 120"/>
                <a:gd name="T22" fmla="*/ 42 w 121"/>
                <a:gd name="T23" fmla="*/ 117 h 120"/>
                <a:gd name="T24" fmla="*/ 25 w 121"/>
                <a:gd name="T25" fmla="*/ 108 h 120"/>
                <a:gd name="T26" fmla="*/ 12 w 121"/>
                <a:gd name="T27" fmla="*/ 95 h 120"/>
                <a:gd name="T28" fmla="*/ 3 w 121"/>
                <a:gd name="T29" fmla="*/ 79 h 120"/>
                <a:gd name="T30" fmla="*/ 0 w 121"/>
                <a:gd name="T31" fmla="*/ 60 h 120"/>
                <a:gd name="T32" fmla="*/ 3 w 121"/>
                <a:gd name="T33" fmla="*/ 40 h 120"/>
                <a:gd name="T34" fmla="*/ 12 w 121"/>
                <a:gd name="T35" fmla="*/ 24 h 120"/>
                <a:gd name="T36" fmla="*/ 25 w 121"/>
                <a:gd name="T37" fmla="*/ 10 h 120"/>
                <a:gd name="T38" fmla="*/ 42 w 121"/>
                <a:gd name="T39" fmla="*/ 2 h 120"/>
                <a:gd name="T40" fmla="*/ 60 w 12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0">
                  <a:moveTo>
                    <a:pt x="60" y="0"/>
                  </a:moveTo>
                  <a:lnTo>
                    <a:pt x="79" y="2"/>
                  </a:lnTo>
                  <a:lnTo>
                    <a:pt x="96" y="10"/>
                  </a:lnTo>
                  <a:lnTo>
                    <a:pt x="109" y="24"/>
                  </a:lnTo>
                  <a:lnTo>
                    <a:pt x="118" y="40"/>
                  </a:lnTo>
                  <a:lnTo>
                    <a:pt x="121" y="60"/>
                  </a:lnTo>
                  <a:lnTo>
                    <a:pt x="118" y="79"/>
                  </a:lnTo>
                  <a:lnTo>
                    <a:pt x="109" y="95"/>
                  </a:lnTo>
                  <a:lnTo>
                    <a:pt x="96" y="108"/>
                  </a:lnTo>
                  <a:lnTo>
                    <a:pt x="79" y="117"/>
                  </a:lnTo>
                  <a:lnTo>
                    <a:pt x="60" y="120"/>
                  </a:lnTo>
                  <a:lnTo>
                    <a:pt x="42" y="117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0"/>
                  </a:lnTo>
                  <a:lnTo>
                    <a:pt x="42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78"/>
            <p:cNvSpPr>
              <a:spLocks/>
            </p:cNvSpPr>
            <p:nvPr/>
          </p:nvSpPr>
          <p:spPr bwMode="auto">
            <a:xfrm>
              <a:off x="8547100" y="2859088"/>
              <a:ext cx="19050" cy="19050"/>
            </a:xfrm>
            <a:custGeom>
              <a:avLst/>
              <a:gdLst>
                <a:gd name="T0" fmla="*/ 61 w 121"/>
                <a:gd name="T1" fmla="*/ 0 h 120"/>
                <a:gd name="T2" fmla="*/ 80 w 121"/>
                <a:gd name="T3" fmla="*/ 3 h 120"/>
                <a:gd name="T4" fmla="*/ 97 w 121"/>
                <a:gd name="T5" fmla="*/ 12 h 120"/>
                <a:gd name="T6" fmla="*/ 110 w 121"/>
                <a:gd name="T7" fmla="*/ 25 h 120"/>
                <a:gd name="T8" fmla="*/ 118 w 121"/>
                <a:gd name="T9" fmla="*/ 41 h 120"/>
                <a:gd name="T10" fmla="*/ 121 w 121"/>
                <a:gd name="T11" fmla="*/ 60 h 120"/>
                <a:gd name="T12" fmla="*/ 118 w 121"/>
                <a:gd name="T13" fmla="*/ 79 h 120"/>
                <a:gd name="T14" fmla="*/ 110 w 121"/>
                <a:gd name="T15" fmla="*/ 95 h 120"/>
                <a:gd name="T16" fmla="*/ 97 w 121"/>
                <a:gd name="T17" fmla="*/ 108 h 120"/>
                <a:gd name="T18" fmla="*/ 80 w 121"/>
                <a:gd name="T19" fmla="*/ 117 h 120"/>
                <a:gd name="T20" fmla="*/ 61 w 121"/>
                <a:gd name="T21" fmla="*/ 120 h 120"/>
                <a:gd name="T22" fmla="*/ 42 w 121"/>
                <a:gd name="T23" fmla="*/ 117 h 120"/>
                <a:gd name="T24" fmla="*/ 25 w 121"/>
                <a:gd name="T25" fmla="*/ 108 h 120"/>
                <a:gd name="T26" fmla="*/ 12 w 121"/>
                <a:gd name="T27" fmla="*/ 95 h 120"/>
                <a:gd name="T28" fmla="*/ 4 w 121"/>
                <a:gd name="T29" fmla="*/ 79 h 120"/>
                <a:gd name="T30" fmla="*/ 0 w 121"/>
                <a:gd name="T31" fmla="*/ 60 h 120"/>
                <a:gd name="T32" fmla="*/ 4 w 121"/>
                <a:gd name="T33" fmla="*/ 41 h 120"/>
                <a:gd name="T34" fmla="*/ 12 w 121"/>
                <a:gd name="T35" fmla="*/ 25 h 120"/>
                <a:gd name="T36" fmla="*/ 25 w 121"/>
                <a:gd name="T37" fmla="*/ 12 h 120"/>
                <a:gd name="T38" fmla="*/ 42 w 121"/>
                <a:gd name="T39" fmla="*/ 3 h 120"/>
                <a:gd name="T40" fmla="*/ 61 w 12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0">
                  <a:moveTo>
                    <a:pt x="61" y="0"/>
                  </a:moveTo>
                  <a:lnTo>
                    <a:pt x="80" y="3"/>
                  </a:lnTo>
                  <a:lnTo>
                    <a:pt x="97" y="12"/>
                  </a:lnTo>
                  <a:lnTo>
                    <a:pt x="110" y="25"/>
                  </a:lnTo>
                  <a:lnTo>
                    <a:pt x="118" y="41"/>
                  </a:lnTo>
                  <a:lnTo>
                    <a:pt x="121" y="60"/>
                  </a:lnTo>
                  <a:lnTo>
                    <a:pt x="118" y="79"/>
                  </a:lnTo>
                  <a:lnTo>
                    <a:pt x="110" y="95"/>
                  </a:lnTo>
                  <a:lnTo>
                    <a:pt x="97" y="108"/>
                  </a:lnTo>
                  <a:lnTo>
                    <a:pt x="80" y="117"/>
                  </a:lnTo>
                  <a:lnTo>
                    <a:pt x="61" y="120"/>
                  </a:lnTo>
                  <a:lnTo>
                    <a:pt x="42" y="117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4" y="79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79"/>
            <p:cNvSpPr>
              <a:spLocks/>
            </p:cNvSpPr>
            <p:nvPr/>
          </p:nvSpPr>
          <p:spPr bwMode="auto">
            <a:xfrm>
              <a:off x="8534400" y="2882900"/>
              <a:ext cx="19050" cy="19050"/>
            </a:xfrm>
            <a:custGeom>
              <a:avLst/>
              <a:gdLst>
                <a:gd name="T0" fmla="*/ 60 w 120"/>
                <a:gd name="T1" fmla="*/ 0 h 121"/>
                <a:gd name="T2" fmla="*/ 79 w 120"/>
                <a:gd name="T3" fmla="*/ 3 h 121"/>
                <a:gd name="T4" fmla="*/ 96 w 120"/>
                <a:gd name="T5" fmla="*/ 12 h 121"/>
                <a:gd name="T6" fmla="*/ 108 w 120"/>
                <a:gd name="T7" fmla="*/ 25 h 121"/>
                <a:gd name="T8" fmla="*/ 117 w 120"/>
                <a:gd name="T9" fmla="*/ 42 h 121"/>
                <a:gd name="T10" fmla="*/ 120 w 120"/>
                <a:gd name="T11" fmla="*/ 60 h 121"/>
                <a:gd name="T12" fmla="*/ 117 w 120"/>
                <a:gd name="T13" fmla="*/ 79 h 121"/>
                <a:gd name="T14" fmla="*/ 108 w 120"/>
                <a:gd name="T15" fmla="*/ 97 h 121"/>
                <a:gd name="T16" fmla="*/ 96 w 120"/>
                <a:gd name="T17" fmla="*/ 109 h 121"/>
                <a:gd name="T18" fmla="*/ 79 w 120"/>
                <a:gd name="T19" fmla="*/ 118 h 121"/>
                <a:gd name="T20" fmla="*/ 60 w 120"/>
                <a:gd name="T21" fmla="*/ 121 h 121"/>
                <a:gd name="T22" fmla="*/ 41 w 120"/>
                <a:gd name="T23" fmla="*/ 118 h 121"/>
                <a:gd name="T24" fmla="*/ 25 w 120"/>
                <a:gd name="T25" fmla="*/ 109 h 121"/>
                <a:gd name="T26" fmla="*/ 11 w 120"/>
                <a:gd name="T27" fmla="*/ 97 h 121"/>
                <a:gd name="T28" fmla="*/ 2 w 120"/>
                <a:gd name="T29" fmla="*/ 79 h 121"/>
                <a:gd name="T30" fmla="*/ 0 w 120"/>
                <a:gd name="T31" fmla="*/ 60 h 121"/>
                <a:gd name="T32" fmla="*/ 2 w 120"/>
                <a:gd name="T33" fmla="*/ 42 h 121"/>
                <a:gd name="T34" fmla="*/ 11 w 120"/>
                <a:gd name="T35" fmla="*/ 25 h 121"/>
                <a:gd name="T36" fmla="*/ 25 w 120"/>
                <a:gd name="T37" fmla="*/ 12 h 121"/>
                <a:gd name="T38" fmla="*/ 41 w 120"/>
                <a:gd name="T39" fmla="*/ 3 h 121"/>
                <a:gd name="T40" fmla="*/ 60 w 120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1">
                  <a:moveTo>
                    <a:pt x="60" y="0"/>
                  </a:moveTo>
                  <a:lnTo>
                    <a:pt x="79" y="3"/>
                  </a:lnTo>
                  <a:lnTo>
                    <a:pt x="96" y="12"/>
                  </a:lnTo>
                  <a:lnTo>
                    <a:pt x="108" y="25"/>
                  </a:lnTo>
                  <a:lnTo>
                    <a:pt x="117" y="42"/>
                  </a:lnTo>
                  <a:lnTo>
                    <a:pt x="120" y="60"/>
                  </a:lnTo>
                  <a:lnTo>
                    <a:pt x="117" y="79"/>
                  </a:lnTo>
                  <a:lnTo>
                    <a:pt x="108" y="97"/>
                  </a:lnTo>
                  <a:lnTo>
                    <a:pt x="96" y="109"/>
                  </a:lnTo>
                  <a:lnTo>
                    <a:pt x="79" y="118"/>
                  </a:lnTo>
                  <a:lnTo>
                    <a:pt x="60" y="121"/>
                  </a:lnTo>
                  <a:lnTo>
                    <a:pt x="41" y="118"/>
                  </a:lnTo>
                  <a:lnTo>
                    <a:pt x="25" y="109"/>
                  </a:lnTo>
                  <a:lnTo>
                    <a:pt x="11" y="97"/>
                  </a:lnTo>
                  <a:lnTo>
                    <a:pt x="2" y="79"/>
                  </a:lnTo>
                  <a:lnTo>
                    <a:pt x="0" y="60"/>
                  </a:lnTo>
                  <a:lnTo>
                    <a:pt x="2" y="42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80"/>
            <p:cNvSpPr>
              <a:spLocks/>
            </p:cNvSpPr>
            <p:nvPr/>
          </p:nvSpPr>
          <p:spPr bwMode="auto">
            <a:xfrm>
              <a:off x="8285163" y="2838450"/>
              <a:ext cx="19050" cy="19050"/>
            </a:xfrm>
            <a:custGeom>
              <a:avLst/>
              <a:gdLst>
                <a:gd name="T0" fmla="*/ 60 w 120"/>
                <a:gd name="T1" fmla="*/ 0 h 120"/>
                <a:gd name="T2" fmla="*/ 79 w 120"/>
                <a:gd name="T3" fmla="*/ 3 h 120"/>
                <a:gd name="T4" fmla="*/ 95 w 120"/>
                <a:gd name="T5" fmla="*/ 11 h 120"/>
                <a:gd name="T6" fmla="*/ 108 w 120"/>
                <a:gd name="T7" fmla="*/ 24 h 120"/>
                <a:gd name="T8" fmla="*/ 117 w 120"/>
                <a:gd name="T9" fmla="*/ 40 h 120"/>
                <a:gd name="T10" fmla="*/ 120 w 120"/>
                <a:gd name="T11" fmla="*/ 60 h 120"/>
                <a:gd name="T12" fmla="*/ 117 w 120"/>
                <a:gd name="T13" fmla="*/ 79 h 120"/>
                <a:gd name="T14" fmla="*/ 108 w 120"/>
                <a:gd name="T15" fmla="*/ 95 h 120"/>
                <a:gd name="T16" fmla="*/ 95 w 120"/>
                <a:gd name="T17" fmla="*/ 108 h 120"/>
                <a:gd name="T18" fmla="*/ 79 w 120"/>
                <a:gd name="T19" fmla="*/ 116 h 120"/>
                <a:gd name="T20" fmla="*/ 60 w 120"/>
                <a:gd name="T21" fmla="*/ 120 h 120"/>
                <a:gd name="T22" fmla="*/ 41 w 120"/>
                <a:gd name="T23" fmla="*/ 116 h 120"/>
                <a:gd name="T24" fmla="*/ 25 w 120"/>
                <a:gd name="T25" fmla="*/ 108 h 120"/>
                <a:gd name="T26" fmla="*/ 11 w 120"/>
                <a:gd name="T27" fmla="*/ 95 h 120"/>
                <a:gd name="T28" fmla="*/ 2 w 120"/>
                <a:gd name="T29" fmla="*/ 79 h 120"/>
                <a:gd name="T30" fmla="*/ 0 w 120"/>
                <a:gd name="T31" fmla="*/ 60 h 120"/>
                <a:gd name="T32" fmla="*/ 2 w 120"/>
                <a:gd name="T33" fmla="*/ 40 h 120"/>
                <a:gd name="T34" fmla="*/ 11 w 120"/>
                <a:gd name="T35" fmla="*/ 24 h 120"/>
                <a:gd name="T36" fmla="*/ 25 w 120"/>
                <a:gd name="T37" fmla="*/ 11 h 120"/>
                <a:gd name="T38" fmla="*/ 41 w 120"/>
                <a:gd name="T39" fmla="*/ 3 h 120"/>
                <a:gd name="T40" fmla="*/ 6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lnTo>
                    <a:pt x="79" y="3"/>
                  </a:lnTo>
                  <a:lnTo>
                    <a:pt x="95" y="11"/>
                  </a:lnTo>
                  <a:lnTo>
                    <a:pt x="108" y="24"/>
                  </a:lnTo>
                  <a:lnTo>
                    <a:pt x="117" y="40"/>
                  </a:lnTo>
                  <a:lnTo>
                    <a:pt x="120" y="60"/>
                  </a:lnTo>
                  <a:lnTo>
                    <a:pt x="117" y="79"/>
                  </a:lnTo>
                  <a:lnTo>
                    <a:pt x="108" y="95"/>
                  </a:lnTo>
                  <a:lnTo>
                    <a:pt x="95" y="108"/>
                  </a:lnTo>
                  <a:lnTo>
                    <a:pt x="79" y="116"/>
                  </a:lnTo>
                  <a:lnTo>
                    <a:pt x="60" y="120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1" y="95"/>
                  </a:lnTo>
                  <a:lnTo>
                    <a:pt x="2" y="79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481"/>
            <p:cNvSpPr>
              <a:spLocks/>
            </p:cNvSpPr>
            <p:nvPr/>
          </p:nvSpPr>
          <p:spPr bwMode="auto">
            <a:xfrm>
              <a:off x="8340725" y="2825750"/>
              <a:ext cx="19050" cy="19050"/>
            </a:xfrm>
            <a:custGeom>
              <a:avLst/>
              <a:gdLst>
                <a:gd name="T0" fmla="*/ 60 w 121"/>
                <a:gd name="T1" fmla="*/ 0 h 120"/>
                <a:gd name="T2" fmla="*/ 79 w 121"/>
                <a:gd name="T3" fmla="*/ 2 h 120"/>
                <a:gd name="T4" fmla="*/ 96 w 121"/>
                <a:gd name="T5" fmla="*/ 11 h 120"/>
                <a:gd name="T6" fmla="*/ 109 w 121"/>
                <a:gd name="T7" fmla="*/ 24 h 120"/>
                <a:gd name="T8" fmla="*/ 117 w 121"/>
                <a:gd name="T9" fmla="*/ 41 h 120"/>
                <a:gd name="T10" fmla="*/ 121 w 121"/>
                <a:gd name="T11" fmla="*/ 60 h 120"/>
                <a:gd name="T12" fmla="*/ 117 w 121"/>
                <a:gd name="T13" fmla="*/ 79 h 120"/>
                <a:gd name="T14" fmla="*/ 109 w 121"/>
                <a:gd name="T15" fmla="*/ 96 h 120"/>
                <a:gd name="T16" fmla="*/ 96 w 121"/>
                <a:gd name="T17" fmla="*/ 109 h 120"/>
                <a:gd name="T18" fmla="*/ 79 w 121"/>
                <a:gd name="T19" fmla="*/ 117 h 120"/>
                <a:gd name="T20" fmla="*/ 60 w 121"/>
                <a:gd name="T21" fmla="*/ 120 h 120"/>
                <a:gd name="T22" fmla="*/ 41 w 121"/>
                <a:gd name="T23" fmla="*/ 117 h 120"/>
                <a:gd name="T24" fmla="*/ 24 w 121"/>
                <a:gd name="T25" fmla="*/ 109 h 120"/>
                <a:gd name="T26" fmla="*/ 11 w 121"/>
                <a:gd name="T27" fmla="*/ 96 h 120"/>
                <a:gd name="T28" fmla="*/ 3 w 121"/>
                <a:gd name="T29" fmla="*/ 79 h 120"/>
                <a:gd name="T30" fmla="*/ 0 w 121"/>
                <a:gd name="T31" fmla="*/ 60 h 120"/>
                <a:gd name="T32" fmla="*/ 3 w 121"/>
                <a:gd name="T33" fmla="*/ 41 h 120"/>
                <a:gd name="T34" fmla="*/ 11 w 121"/>
                <a:gd name="T35" fmla="*/ 24 h 120"/>
                <a:gd name="T36" fmla="*/ 24 w 121"/>
                <a:gd name="T37" fmla="*/ 11 h 120"/>
                <a:gd name="T38" fmla="*/ 41 w 121"/>
                <a:gd name="T39" fmla="*/ 2 h 120"/>
                <a:gd name="T40" fmla="*/ 60 w 12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0">
                  <a:moveTo>
                    <a:pt x="60" y="0"/>
                  </a:moveTo>
                  <a:lnTo>
                    <a:pt x="79" y="2"/>
                  </a:lnTo>
                  <a:lnTo>
                    <a:pt x="96" y="11"/>
                  </a:lnTo>
                  <a:lnTo>
                    <a:pt x="109" y="24"/>
                  </a:lnTo>
                  <a:lnTo>
                    <a:pt x="117" y="41"/>
                  </a:lnTo>
                  <a:lnTo>
                    <a:pt x="121" y="60"/>
                  </a:lnTo>
                  <a:lnTo>
                    <a:pt x="117" y="79"/>
                  </a:lnTo>
                  <a:lnTo>
                    <a:pt x="109" y="96"/>
                  </a:lnTo>
                  <a:lnTo>
                    <a:pt x="96" y="109"/>
                  </a:lnTo>
                  <a:lnTo>
                    <a:pt x="79" y="117"/>
                  </a:lnTo>
                  <a:lnTo>
                    <a:pt x="60" y="120"/>
                  </a:lnTo>
                  <a:lnTo>
                    <a:pt x="41" y="117"/>
                  </a:lnTo>
                  <a:lnTo>
                    <a:pt x="24" y="109"/>
                  </a:lnTo>
                  <a:lnTo>
                    <a:pt x="11" y="96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482"/>
            <p:cNvSpPr>
              <a:spLocks/>
            </p:cNvSpPr>
            <p:nvPr/>
          </p:nvSpPr>
          <p:spPr bwMode="auto">
            <a:xfrm>
              <a:off x="8308975" y="2816225"/>
              <a:ext cx="19050" cy="19050"/>
            </a:xfrm>
            <a:custGeom>
              <a:avLst/>
              <a:gdLst>
                <a:gd name="T0" fmla="*/ 60 w 121"/>
                <a:gd name="T1" fmla="*/ 0 h 121"/>
                <a:gd name="T2" fmla="*/ 79 w 121"/>
                <a:gd name="T3" fmla="*/ 3 h 121"/>
                <a:gd name="T4" fmla="*/ 96 w 121"/>
                <a:gd name="T5" fmla="*/ 12 h 121"/>
                <a:gd name="T6" fmla="*/ 109 w 121"/>
                <a:gd name="T7" fmla="*/ 25 h 121"/>
                <a:gd name="T8" fmla="*/ 118 w 121"/>
                <a:gd name="T9" fmla="*/ 42 h 121"/>
                <a:gd name="T10" fmla="*/ 121 w 121"/>
                <a:gd name="T11" fmla="*/ 61 h 121"/>
                <a:gd name="T12" fmla="*/ 118 w 121"/>
                <a:gd name="T13" fmla="*/ 80 h 121"/>
                <a:gd name="T14" fmla="*/ 109 w 121"/>
                <a:gd name="T15" fmla="*/ 97 h 121"/>
                <a:gd name="T16" fmla="*/ 96 w 121"/>
                <a:gd name="T17" fmla="*/ 110 h 121"/>
                <a:gd name="T18" fmla="*/ 79 w 121"/>
                <a:gd name="T19" fmla="*/ 118 h 121"/>
                <a:gd name="T20" fmla="*/ 60 w 121"/>
                <a:gd name="T21" fmla="*/ 121 h 121"/>
                <a:gd name="T22" fmla="*/ 42 w 121"/>
                <a:gd name="T23" fmla="*/ 118 h 121"/>
                <a:gd name="T24" fmla="*/ 25 w 121"/>
                <a:gd name="T25" fmla="*/ 110 h 121"/>
                <a:gd name="T26" fmla="*/ 12 w 121"/>
                <a:gd name="T27" fmla="*/ 97 h 121"/>
                <a:gd name="T28" fmla="*/ 3 w 121"/>
                <a:gd name="T29" fmla="*/ 80 h 121"/>
                <a:gd name="T30" fmla="*/ 0 w 121"/>
                <a:gd name="T31" fmla="*/ 61 h 121"/>
                <a:gd name="T32" fmla="*/ 3 w 121"/>
                <a:gd name="T33" fmla="*/ 42 h 121"/>
                <a:gd name="T34" fmla="*/ 12 w 121"/>
                <a:gd name="T35" fmla="*/ 25 h 121"/>
                <a:gd name="T36" fmla="*/ 25 w 121"/>
                <a:gd name="T37" fmla="*/ 12 h 121"/>
                <a:gd name="T38" fmla="*/ 42 w 121"/>
                <a:gd name="T39" fmla="*/ 3 h 121"/>
                <a:gd name="T40" fmla="*/ 60 w 12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lnTo>
                    <a:pt x="79" y="3"/>
                  </a:lnTo>
                  <a:lnTo>
                    <a:pt x="96" y="12"/>
                  </a:lnTo>
                  <a:lnTo>
                    <a:pt x="109" y="25"/>
                  </a:lnTo>
                  <a:lnTo>
                    <a:pt x="118" y="42"/>
                  </a:lnTo>
                  <a:lnTo>
                    <a:pt x="121" y="61"/>
                  </a:lnTo>
                  <a:lnTo>
                    <a:pt x="118" y="80"/>
                  </a:lnTo>
                  <a:lnTo>
                    <a:pt x="109" y="97"/>
                  </a:lnTo>
                  <a:lnTo>
                    <a:pt x="96" y="110"/>
                  </a:lnTo>
                  <a:lnTo>
                    <a:pt x="79" y="118"/>
                  </a:lnTo>
                  <a:lnTo>
                    <a:pt x="60" y="121"/>
                  </a:lnTo>
                  <a:lnTo>
                    <a:pt x="42" y="118"/>
                  </a:lnTo>
                  <a:lnTo>
                    <a:pt x="25" y="110"/>
                  </a:lnTo>
                  <a:lnTo>
                    <a:pt x="12" y="97"/>
                  </a:lnTo>
                  <a:lnTo>
                    <a:pt x="3" y="80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483"/>
            <p:cNvSpPr>
              <a:spLocks/>
            </p:cNvSpPr>
            <p:nvPr/>
          </p:nvSpPr>
          <p:spPr bwMode="auto">
            <a:xfrm>
              <a:off x="8262938" y="2990850"/>
              <a:ext cx="19050" cy="19050"/>
            </a:xfrm>
            <a:custGeom>
              <a:avLst/>
              <a:gdLst>
                <a:gd name="T0" fmla="*/ 60 w 121"/>
                <a:gd name="T1" fmla="*/ 0 h 120"/>
                <a:gd name="T2" fmla="*/ 79 w 121"/>
                <a:gd name="T3" fmla="*/ 3 h 120"/>
                <a:gd name="T4" fmla="*/ 96 w 121"/>
                <a:gd name="T5" fmla="*/ 12 h 120"/>
                <a:gd name="T6" fmla="*/ 109 w 121"/>
                <a:gd name="T7" fmla="*/ 25 h 120"/>
                <a:gd name="T8" fmla="*/ 118 w 121"/>
                <a:gd name="T9" fmla="*/ 41 h 120"/>
                <a:gd name="T10" fmla="*/ 121 w 121"/>
                <a:gd name="T11" fmla="*/ 60 h 120"/>
                <a:gd name="T12" fmla="*/ 118 w 121"/>
                <a:gd name="T13" fmla="*/ 79 h 120"/>
                <a:gd name="T14" fmla="*/ 109 w 121"/>
                <a:gd name="T15" fmla="*/ 95 h 120"/>
                <a:gd name="T16" fmla="*/ 96 w 121"/>
                <a:gd name="T17" fmla="*/ 109 h 120"/>
                <a:gd name="T18" fmla="*/ 79 w 121"/>
                <a:gd name="T19" fmla="*/ 118 h 120"/>
                <a:gd name="T20" fmla="*/ 60 w 121"/>
                <a:gd name="T21" fmla="*/ 120 h 120"/>
                <a:gd name="T22" fmla="*/ 42 w 121"/>
                <a:gd name="T23" fmla="*/ 118 h 120"/>
                <a:gd name="T24" fmla="*/ 25 w 121"/>
                <a:gd name="T25" fmla="*/ 109 h 120"/>
                <a:gd name="T26" fmla="*/ 12 w 121"/>
                <a:gd name="T27" fmla="*/ 95 h 120"/>
                <a:gd name="T28" fmla="*/ 3 w 121"/>
                <a:gd name="T29" fmla="*/ 79 h 120"/>
                <a:gd name="T30" fmla="*/ 0 w 121"/>
                <a:gd name="T31" fmla="*/ 60 h 120"/>
                <a:gd name="T32" fmla="*/ 3 w 121"/>
                <a:gd name="T33" fmla="*/ 41 h 120"/>
                <a:gd name="T34" fmla="*/ 12 w 121"/>
                <a:gd name="T35" fmla="*/ 25 h 120"/>
                <a:gd name="T36" fmla="*/ 25 w 121"/>
                <a:gd name="T37" fmla="*/ 12 h 120"/>
                <a:gd name="T38" fmla="*/ 42 w 121"/>
                <a:gd name="T39" fmla="*/ 3 h 120"/>
                <a:gd name="T40" fmla="*/ 60 w 12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0">
                  <a:moveTo>
                    <a:pt x="60" y="0"/>
                  </a:moveTo>
                  <a:lnTo>
                    <a:pt x="79" y="3"/>
                  </a:lnTo>
                  <a:lnTo>
                    <a:pt x="96" y="12"/>
                  </a:lnTo>
                  <a:lnTo>
                    <a:pt x="109" y="25"/>
                  </a:lnTo>
                  <a:lnTo>
                    <a:pt x="118" y="41"/>
                  </a:lnTo>
                  <a:lnTo>
                    <a:pt x="121" y="60"/>
                  </a:lnTo>
                  <a:lnTo>
                    <a:pt x="118" y="79"/>
                  </a:lnTo>
                  <a:lnTo>
                    <a:pt x="109" y="95"/>
                  </a:lnTo>
                  <a:lnTo>
                    <a:pt x="96" y="109"/>
                  </a:lnTo>
                  <a:lnTo>
                    <a:pt x="79" y="118"/>
                  </a:lnTo>
                  <a:lnTo>
                    <a:pt x="60" y="120"/>
                  </a:lnTo>
                  <a:lnTo>
                    <a:pt x="42" y="118"/>
                  </a:lnTo>
                  <a:lnTo>
                    <a:pt x="25" y="109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5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84"/>
            <p:cNvSpPr>
              <a:spLocks/>
            </p:cNvSpPr>
            <p:nvPr/>
          </p:nvSpPr>
          <p:spPr bwMode="auto">
            <a:xfrm>
              <a:off x="8294688" y="2968625"/>
              <a:ext cx="19050" cy="19050"/>
            </a:xfrm>
            <a:custGeom>
              <a:avLst/>
              <a:gdLst>
                <a:gd name="T0" fmla="*/ 60 w 120"/>
                <a:gd name="T1" fmla="*/ 0 h 120"/>
                <a:gd name="T2" fmla="*/ 79 w 120"/>
                <a:gd name="T3" fmla="*/ 3 h 120"/>
                <a:gd name="T4" fmla="*/ 95 w 120"/>
                <a:gd name="T5" fmla="*/ 11 h 120"/>
                <a:gd name="T6" fmla="*/ 108 w 120"/>
                <a:gd name="T7" fmla="*/ 24 h 120"/>
                <a:gd name="T8" fmla="*/ 116 w 120"/>
                <a:gd name="T9" fmla="*/ 41 h 120"/>
                <a:gd name="T10" fmla="*/ 120 w 120"/>
                <a:gd name="T11" fmla="*/ 60 h 120"/>
                <a:gd name="T12" fmla="*/ 116 w 120"/>
                <a:gd name="T13" fmla="*/ 79 h 120"/>
                <a:gd name="T14" fmla="*/ 108 w 120"/>
                <a:gd name="T15" fmla="*/ 95 h 120"/>
                <a:gd name="T16" fmla="*/ 95 w 120"/>
                <a:gd name="T17" fmla="*/ 108 h 120"/>
                <a:gd name="T18" fmla="*/ 79 w 120"/>
                <a:gd name="T19" fmla="*/ 117 h 120"/>
                <a:gd name="T20" fmla="*/ 60 w 120"/>
                <a:gd name="T21" fmla="*/ 120 h 120"/>
                <a:gd name="T22" fmla="*/ 40 w 120"/>
                <a:gd name="T23" fmla="*/ 117 h 120"/>
                <a:gd name="T24" fmla="*/ 24 w 120"/>
                <a:gd name="T25" fmla="*/ 108 h 120"/>
                <a:gd name="T26" fmla="*/ 12 w 120"/>
                <a:gd name="T27" fmla="*/ 95 h 120"/>
                <a:gd name="T28" fmla="*/ 3 w 120"/>
                <a:gd name="T29" fmla="*/ 79 h 120"/>
                <a:gd name="T30" fmla="*/ 0 w 120"/>
                <a:gd name="T31" fmla="*/ 60 h 120"/>
                <a:gd name="T32" fmla="*/ 3 w 120"/>
                <a:gd name="T33" fmla="*/ 41 h 120"/>
                <a:gd name="T34" fmla="*/ 12 w 120"/>
                <a:gd name="T35" fmla="*/ 24 h 120"/>
                <a:gd name="T36" fmla="*/ 24 w 120"/>
                <a:gd name="T37" fmla="*/ 11 h 120"/>
                <a:gd name="T38" fmla="*/ 40 w 120"/>
                <a:gd name="T39" fmla="*/ 3 h 120"/>
                <a:gd name="T40" fmla="*/ 6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lnTo>
                    <a:pt x="79" y="3"/>
                  </a:lnTo>
                  <a:lnTo>
                    <a:pt x="95" y="11"/>
                  </a:lnTo>
                  <a:lnTo>
                    <a:pt x="108" y="24"/>
                  </a:lnTo>
                  <a:lnTo>
                    <a:pt x="116" y="41"/>
                  </a:lnTo>
                  <a:lnTo>
                    <a:pt x="120" y="60"/>
                  </a:lnTo>
                  <a:lnTo>
                    <a:pt x="116" y="79"/>
                  </a:lnTo>
                  <a:lnTo>
                    <a:pt x="108" y="95"/>
                  </a:lnTo>
                  <a:lnTo>
                    <a:pt x="95" y="108"/>
                  </a:lnTo>
                  <a:lnTo>
                    <a:pt x="79" y="117"/>
                  </a:lnTo>
                  <a:lnTo>
                    <a:pt x="60" y="120"/>
                  </a:lnTo>
                  <a:lnTo>
                    <a:pt x="40" y="117"/>
                  </a:lnTo>
                  <a:lnTo>
                    <a:pt x="24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85"/>
            <p:cNvSpPr>
              <a:spLocks/>
            </p:cNvSpPr>
            <p:nvPr/>
          </p:nvSpPr>
          <p:spPr bwMode="auto">
            <a:xfrm>
              <a:off x="8308975" y="2987675"/>
              <a:ext cx="19050" cy="19050"/>
            </a:xfrm>
            <a:custGeom>
              <a:avLst/>
              <a:gdLst>
                <a:gd name="T0" fmla="*/ 60 w 121"/>
                <a:gd name="T1" fmla="*/ 0 h 120"/>
                <a:gd name="T2" fmla="*/ 79 w 121"/>
                <a:gd name="T3" fmla="*/ 3 h 120"/>
                <a:gd name="T4" fmla="*/ 96 w 121"/>
                <a:gd name="T5" fmla="*/ 12 h 120"/>
                <a:gd name="T6" fmla="*/ 109 w 121"/>
                <a:gd name="T7" fmla="*/ 24 h 120"/>
                <a:gd name="T8" fmla="*/ 118 w 121"/>
                <a:gd name="T9" fmla="*/ 41 h 120"/>
                <a:gd name="T10" fmla="*/ 121 w 121"/>
                <a:gd name="T11" fmla="*/ 60 h 120"/>
                <a:gd name="T12" fmla="*/ 118 w 121"/>
                <a:gd name="T13" fmla="*/ 79 h 120"/>
                <a:gd name="T14" fmla="*/ 109 w 121"/>
                <a:gd name="T15" fmla="*/ 95 h 120"/>
                <a:gd name="T16" fmla="*/ 96 w 121"/>
                <a:gd name="T17" fmla="*/ 108 h 120"/>
                <a:gd name="T18" fmla="*/ 79 w 121"/>
                <a:gd name="T19" fmla="*/ 117 h 120"/>
                <a:gd name="T20" fmla="*/ 60 w 121"/>
                <a:gd name="T21" fmla="*/ 120 h 120"/>
                <a:gd name="T22" fmla="*/ 42 w 121"/>
                <a:gd name="T23" fmla="*/ 117 h 120"/>
                <a:gd name="T24" fmla="*/ 25 w 121"/>
                <a:gd name="T25" fmla="*/ 108 h 120"/>
                <a:gd name="T26" fmla="*/ 12 w 121"/>
                <a:gd name="T27" fmla="*/ 95 h 120"/>
                <a:gd name="T28" fmla="*/ 3 w 121"/>
                <a:gd name="T29" fmla="*/ 79 h 120"/>
                <a:gd name="T30" fmla="*/ 0 w 121"/>
                <a:gd name="T31" fmla="*/ 60 h 120"/>
                <a:gd name="T32" fmla="*/ 3 w 121"/>
                <a:gd name="T33" fmla="*/ 41 h 120"/>
                <a:gd name="T34" fmla="*/ 12 w 121"/>
                <a:gd name="T35" fmla="*/ 24 h 120"/>
                <a:gd name="T36" fmla="*/ 25 w 121"/>
                <a:gd name="T37" fmla="*/ 12 h 120"/>
                <a:gd name="T38" fmla="*/ 42 w 121"/>
                <a:gd name="T39" fmla="*/ 3 h 120"/>
                <a:gd name="T40" fmla="*/ 60 w 12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20">
                  <a:moveTo>
                    <a:pt x="60" y="0"/>
                  </a:moveTo>
                  <a:lnTo>
                    <a:pt x="79" y="3"/>
                  </a:lnTo>
                  <a:lnTo>
                    <a:pt x="96" y="12"/>
                  </a:lnTo>
                  <a:lnTo>
                    <a:pt x="109" y="24"/>
                  </a:lnTo>
                  <a:lnTo>
                    <a:pt x="118" y="41"/>
                  </a:lnTo>
                  <a:lnTo>
                    <a:pt x="121" y="60"/>
                  </a:lnTo>
                  <a:lnTo>
                    <a:pt x="118" y="79"/>
                  </a:lnTo>
                  <a:lnTo>
                    <a:pt x="109" y="95"/>
                  </a:lnTo>
                  <a:lnTo>
                    <a:pt x="96" y="108"/>
                  </a:lnTo>
                  <a:lnTo>
                    <a:pt x="79" y="117"/>
                  </a:lnTo>
                  <a:lnTo>
                    <a:pt x="60" y="120"/>
                  </a:lnTo>
                  <a:lnTo>
                    <a:pt x="42" y="117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86"/>
            <p:cNvSpPr>
              <a:spLocks/>
            </p:cNvSpPr>
            <p:nvPr/>
          </p:nvSpPr>
          <p:spPr bwMode="auto">
            <a:xfrm>
              <a:off x="8216900" y="2719388"/>
              <a:ext cx="65087" cy="44450"/>
            </a:xfrm>
            <a:custGeom>
              <a:avLst/>
              <a:gdLst>
                <a:gd name="T0" fmla="*/ 411 w 411"/>
                <a:gd name="T1" fmla="*/ 0 h 282"/>
                <a:gd name="T2" fmla="*/ 411 w 411"/>
                <a:gd name="T3" fmla="*/ 220 h 282"/>
                <a:gd name="T4" fmla="*/ 293 w 411"/>
                <a:gd name="T5" fmla="*/ 238 h 282"/>
                <a:gd name="T6" fmla="*/ 171 w 411"/>
                <a:gd name="T7" fmla="*/ 256 h 282"/>
                <a:gd name="T8" fmla="*/ 45 w 411"/>
                <a:gd name="T9" fmla="*/ 276 h 282"/>
                <a:gd name="T10" fmla="*/ 0 w 411"/>
                <a:gd name="T11" fmla="*/ 282 h 282"/>
                <a:gd name="T12" fmla="*/ 13 w 411"/>
                <a:gd name="T13" fmla="*/ 238 h 282"/>
                <a:gd name="T14" fmla="*/ 31 w 411"/>
                <a:gd name="T15" fmla="*/ 197 h 282"/>
                <a:gd name="T16" fmla="*/ 55 w 411"/>
                <a:gd name="T17" fmla="*/ 158 h 282"/>
                <a:gd name="T18" fmla="*/ 82 w 411"/>
                <a:gd name="T19" fmla="*/ 124 h 282"/>
                <a:gd name="T20" fmla="*/ 115 w 411"/>
                <a:gd name="T21" fmla="*/ 93 h 282"/>
                <a:gd name="T22" fmla="*/ 151 w 411"/>
                <a:gd name="T23" fmla="*/ 67 h 282"/>
                <a:gd name="T24" fmla="*/ 191 w 411"/>
                <a:gd name="T25" fmla="*/ 46 h 282"/>
                <a:gd name="T26" fmla="*/ 233 w 411"/>
                <a:gd name="T27" fmla="*/ 30 h 282"/>
                <a:gd name="T28" fmla="*/ 279 w 411"/>
                <a:gd name="T29" fmla="*/ 19 h 282"/>
                <a:gd name="T30" fmla="*/ 342 w 411"/>
                <a:gd name="T31" fmla="*/ 9 h 282"/>
                <a:gd name="T32" fmla="*/ 411 w 411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282">
                  <a:moveTo>
                    <a:pt x="411" y="0"/>
                  </a:moveTo>
                  <a:lnTo>
                    <a:pt x="411" y="220"/>
                  </a:lnTo>
                  <a:lnTo>
                    <a:pt x="293" y="238"/>
                  </a:lnTo>
                  <a:lnTo>
                    <a:pt x="171" y="256"/>
                  </a:lnTo>
                  <a:lnTo>
                    <a:pt x="45" y="276"/>
                  </a:lnTo>
                  <a:lnTo>
                    <a:pt x="0" y="282"/>
                  </a:lnTo>
                  <a:lnTo>
                    <a:pt x="13" y="238"/>
                  </a:lnTo>
                  <a:lnTo>
                    <a:pt x="31" y="197"/>
                  </a:lnTo>
                  <a:lnTo>
                    <a:pt x="55" y="158"/>
                  </a:lnTo>
                  <a:lnTo>
                    <a:pt x="82" y="124"/>
                  </a:lnTo>
                  <a:lnTo>
                    <a:pt x="115" y="93"/>
                  </a:lnTo>
                  <a:lnTo>
                    <a:pt x="151" y="67"/>
                  </a:lnTo>
                  <a:lnTo>
                    <a:pt x="191" y="46"/>
                  </a:lnTo>
                  <a:lnTo>
                    <a:pt x="233" y="30"/>
                  </a:lnTo>
                  <a:lnTo>
                    <a:pt x="279" y="19"/>
                  </a:lnTo>
                  <a:lnTo>
                    <a:pt x="342" y="9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87"/>
            <p:cNvSpPr>
              <a:spLocks/>
            </p:cNvSpPr>
            <p:nvPr/>
          </p:nvSpPr>
          <p:spPr bwMode="auto">
            <a:xfrm>
              <a:off x="8578850" y="2740025"/>
              <a:ext cx="65087" cy="61912"/>
            </a:xfrm>
            <a:custGeom>
              <a:avLst/>
              <a:gdLst>
                <a:gd name="T0" fmla="*/ 92 w 412"/>
                <a:gd name="T1" fmla="*/ 0 h 390"/>
                <a:gd name="T2" fmla="*/ 162 w 412"/>
                <a:gd name="T3" fmla="*/ 33 h 390"/>
                <a:gd name="T4" fmla="*/ 230 w 412"/>
                <a:gd name="T5" fmla="*/ 67 h 390"/>
                <a:gd name="T6" fmla="*/ 294 w 412"/>
                <a:gd name="T7" fmla="*/ 103 h 390"/>
                <a:gd name="T8" fmla="*/ 354 w 412"/>
                <a:gd name="T9" fmla="*/ 143 h 390"/>
                <a:gd name="T10" fmla="*/ 412 w 412"/>
                <a:gd name="T11" fmla="*/ 185 h 390"/>
                <a:gd name="T12" fmla="*/ 275 w 412"/>
                <a:gd name="T13" fmla="*/ 390 h 390"/>
                <a:gd name="T14" fmla="*/ 227 w 412"/>
                <a:gd name="T15" fmla="*/ 353 h 390"/>
                <a:gd name="T16" fmla="*/ 174 w 412"/>
                <a:gd name="T17" fmla="*/ 317 h 390"/>
                <a:gd name="T18" fmla="*/ 120 w 412"/>
                <a:gd name="T19" fmla="*/ 282 h 390"/>
                <a:gd name="T20" fmla="*/ 62 w 412"/>
                <a:gd name="T21" fmla="*/ 249 h 390"/>
                <a:gd name="T22" fmla="*/ 0 w 412"/>
                <a:gd name="T23" fmla="*/ 219 h 390"/>
                <a:gd name="T24" fmla="*/ 92 w 412"/>
                <a:gd name="T2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" h="390">
                  <a:moveTo>
                    <a:pt x="92" y="0"/>
                  </a:moveTo>
                  <a:lnTo>
                    <a:pt x="162" y="33"/>
                  </a:lnTo>
                  <a:lnTo>
                    <a:pt x="230" y="67"/>
                  </a:lnTo>
                  <a:lnTo>
                    <a:pt x="294" y="103"/>
                  </a:lnTo>
                  <a:lnTo>
                    <a:pt x="354" y="143"/>
                  </a:lnTo>
                  <a:lnTo>
                    <a:pt x="412" y="185"/>
                  </a:lnTo>
                  <a:lnTo>
                    <a:pt x="275" y="390"/>
                  </a:lnTo>
                  <a:lnTo>
                    <a:pt x="227" y="353"/>
                  </a:lnTo>
                  <a:lnTo>
                    <a:pt x="174" y="317"/>
                  </a:lnTo>
                  <a:lnTo>
                    <a:pt x="120" y="282"/>
                  </a:lnTo>
                  <a:lnTo>
                    <a:pt x="62" y="249"/>
                  </a:lnTo>
                  <a:lnTo>
                    <a:pt x="0" y="219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88"/>
            <p:cNvSpPr>
              <a:spLocks/>
            </p:cNvSpPr>
            <p:nvPr/>
          </p:nvSpPr>
          <p:spPr bwMode="auto">
            <a:xfrm>
              <a:off x="8301038" y="2711450"/>
              <a:ext cx="57150" cy="41275"/>
            </a:xfrm>
            <a:custGeom>
              <a:avLst/>
              <a:gdLst>
                <a:gd name="T0" fmla="*/ 360 w 360"/>
                <a:gd name="T1" fmla="*/ 0 h 255"/>
                <a:gd name="T2" fmla="*/ 360 w 360"/>
                <a:gd name="T3" fmla="*/ 221 h 255"/>
                <a:gd name="T4" fmla="*/ 245 w 360"/>
                <a:gd name="T5" fmla="*/ 230 h 255"/>
                <a:gd name="T6" fmla="*/ 124 w 360"/>
                <a:gd name="T7" fmla="*/ 241 h 255"/>
                <a:gd name="T8" fmla="*/ 0 w 360"/>
                <a:gd name="T9" fmla="*/ 255 h 255"/>
                <a:gd name="T10" fmla="*/ 0 w 360"/>
                <a:gd name="T11" fmla="*/ 33 h 255"/>
                <a:gd name="T12" fmla="*/ 84 w 360"/>
                <a:gd name="T13" fmla="*/ 23 h 255"/>
                <a:gd name="T14" fmla="*/ 172 w 360"/>
                <a:gd name="T15" fmla="*/ 13 h 255"/>
                <a:gd name="T16" fmla="*/ 265 w 360"/>
                <a:gd name="T17" fmla="*/ 6 h 255"/>
                <a:gd name="T18" fmla="*/ 360 w 360"/>
                <a:gd name="T1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255">
                  <a:moveTo>
                    <a:pt x="360" y="0"/>
                  </a:moveTo>
                  <a:lnTo>
                    <a:pt x="360" y="221"/>
                  </a:lnTo>
                  <a:lnTo>
                    <a:pt x="245" y="230"/>
                  </a:lnTo>
                  <a:lnTo>
                    <a:pt x="124" y="241"/>
                  </a:lnTo>
                  <a:lnTo>
                    <a:pt x="0" y="255"/>
                  </a:lnTo>
                  <a:lnTo>
                    <a:pt x="0" y="33"/>
                  </a:lnTo>
                  <a:lnTo>
                    <a:pt x="84" y="23"/>
                  </a:lnTo>
                  <a:lnTo>
                    <a:pt x="172" y="13"/>
                  </a:lnTo>
                  <a:lnTo>
                    <a:pt x="265" y="6"/>
                  </a:lnTo>
                  <a:lnTo>
                    <a:pt x="3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89"/>
            <p:cNvSpPr>
              <a:spLocks/>
            </p:cNvSpPr>
            <p:nvPr/>
          </p:nvSpPr>
          <p:spPr bwMode="auto">
            <a:xfrm>
              <a:off x="8443913" y="2711450"/>
              <a:ext cx="63500" cy="39687"/>
            </a:xfrm>
            <a:custGeom>
              <a:avLst/>
              <a:gdLst>
                <a:gd name="T0" fmla="*/ 0 w 397"/>
                <a:gd name="T1" fmla="*/ 0 h 252"/>
                <a:gd name="T2" fmla="*/ 104 w 397"/>
                <a:gd name="T3" fmla="*/ 5 h 252"/>
                <a:gd name="T4" fmla="*/ 205 w 397"/>
                <a:gd name="T5" fmla="*/ 14 h 252"/>
                <a:gd name="T6" fmla="*/ 302 w 397"/>
                <a:gd name="T7" fmla="*/ 25 h 252"/>
                <a:gd name="T8" fmla="*/ 397 w 397"/>
                <a:gd name="T9" fmla="*/ 38 h 252"/>
                <a:gd name="T10" fmla="*/ 315 w 397"/>
                <a:gd name="T11" fmla="*/ 252 h 252"/>
                <a:gd name="T12" fmla="*/ 241 w 397"/>
                <a:gd name="T13" fmla="*/ 242 h 252"/>
                <a:gd name="T14" fmla="*/ 164 w 397"/>
                <a:gd name="T15" fmla="*/ 234 h 252"/>
                <a:gd name="T16" fmla="*/ 84 w 397"/>
                <a:gd name="T17" fmla="*/ 226 h 252"/>
                <a:gd name="T18" fmla="*/ 0 w 397"/>
                <a:gd name="T19" fmla="*/ 222 h 252"/>
                <a:gd name="T20" fmla="*/ 0 w 397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7" h="252">
                  <a:moveTo>
                    <a:pt x="0" y="0"/>
                  </a:moveTo>
                  <a:lnTo>
                    <a:pt x="104" y="5"/>
                  </a:lnTo>
                  <a:lnTo>
                    <a:pt x="205" y="14"/>
                  </a:lnTo>
                  <a:lnTo>
                    <a:pt x="302" y="25"/>
                  </a:lnTo>
                  <a:lnTo>
                    <a:pt x="397" y="38"/>
                  </a:lnTo>
                  <a:lnTo>
                    <a:pt x="315" y="252"/>
                  </a:lnTo>
                  <a:lnTo>
                    <a:pt x="241" y="242"/>
                  </a:lnTo>
                  <a:lnTo>
                    <a:pt x="164" y="234"/>
                  </a:lnTo>
                  <a:lnTo>
                    <a:pt x="84" y="226"/>
                  </a:lnTo>
                  <a:lnTo>
                    <a:pt x="0" y="2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90"/>
            <p:cNvSpPr>
              <a:spLocks/>
            </p:cNvSpPr>
            <p:nvPr/>
          </p:nvSpPr>
          <p:spPr bwMode="auto">
            <a:xfrm>
              <a:off x="8513763" y="2719388"/>
              <a:ext cx="61912" cy="47625"/>
            </a:xfrm>
            <a:custGeom>
              <a:avLst/>
              <a:gdLst>
                <a:gd name="T0" fmla="*/ 82 w 395"/>
                <a:gd name="T1" fmla="*/ 0 h 299"/>
                <a:gd name="T2" fmla="*/ 165 w 395"/>
                <a:gd name="T3" fmla="*/ 17 h 299"/>
                <a:gd name="T4" fmla="*/ 244 w 395"/>
                <a:gd name="T5" fmla="*/ 37 h 299"/>
                <a:gd name="T6" fmla="*/ 321 w 395"/>
                <a:gd name="T7" fmla="*/ 59 h 299"/>
                <a:gd name="T8" fmla="*/ 395 w 395"/>
                <a:gd name="T9" fmla="*/ 84 h 299"/>
                <a:gd name="T10" fmla="*/ 305 w 395"/>
                <a:gd name="T11" fmla="*/ 299 h 299"/>
                <a:gd name="T12" fmla="*/ 234 w 395"/>
                <a:gd name="T13" fmla="*/ 274 h 299"/>
                <a:gd name="T14" fmla="*/ 160 w 395"/>
                <a:gd name="T15" fmla="*/ 252 h 299"/>
                <a:gd name="T16" fmla="*/ 82 w 395"/>
                <a:gd name="T17" fmla="*/ 231 h 299"/>
                <a:gd name="T18" fmla="*/ 0 w 395"/>
                <a:gd name="T19" fmla="*/ 213 h 299"/>
                <a:gd name="T20" fmla="*/ 82 w 395"/>
                <a:gd name="T2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5" h="299">
                  <a:moveTo>
                    <a:pt x="82" y="0"/>
                  </a:moveTo>
                  <a:lnTo>
                    <a:pt x="165" y="17"/>
                  </a:lnTo>
                  <a:lnTo>
                    <a:pt x="244" y="37"/>
                  </a:lnTo>
                  <a:lnTo>
                    <a:pt x="321" y="59"/>
                  </a:lnTo>
                  <a:lnTo>
                    <a:pt x="395" y="84"/>
                  </a:lnTo>
                  <a:lnTo>
                    <a:pt x="305" y="299"/>
                  </a:lnTo>
                  <a:lnTo>
                    <a:pt x="234" y="274"/>
                  </a:lnTo>
                  <a:lnTo>
                    <a:pt x="160" y="252"/>
                  </a:lnTo>
                  <a:lnTo>
                    <a:pt x="82" y="231"/>
                  </a:lnTo>
                  <a:lnTo>
                    <a:pt x="0" y="2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91"/>
            <p:cNvSpPr>
              <a:spLocks/>
            </p:cNvSpPr>
            <p:nvPr/>
          </p:nvSpPr>
          <p:spPr bwMode="auto">
            <a:xfrm>
              <a:off x="8377238" y="2709863"/>
              <a:ext cx="47625" cy="36512"/>
            </a:xfrm>
            <a:custGeom>
              <a:avLst/>
              <a:gdLst>
                <a:gd name="T0" fmla="*/ 226 w 301"/>
                <a:gd name="T1" fmla="*/ 0 h 226"/>
                <a:gd name="T2" fmla="*/ 263 w 301"/>
                <a:gd name="T3" fmla="*/ 0 h 226"/>
                <a:gd name="T4" fmla="*/ 301 w 301"/>
                <a:gd name="T5" fmla="*/ 1 h 226"/>
                <a:gd name="T6" fmla="*/ 301 w 301"/>
                <a:gd name="T7" fmla="*/ 222 h 226"/>
                <a:gd name="T8" fmla="*/ 204 w 301"/>
                <a:gd name="T9" fmla="*/ 222 h 226"/>
                <a:gd name="T10" fmla="*/ 104 w 301"/>
                <a:gd name="T11" fmla="*/ 223 h 226"/>
                <a:gd name="T12" fmla="*/ 0 w 301"/>
                <a:gd name="T13" fmla="*/ 226 h 226"/>
                <a:gd name="T14" fmla="*/ 0 w 301"/>
                <a:gd name="T15" fmla="*/ 5 h 226"/>
                <a:gd name="T16" fmla="*/ 112 w 301"/>
                <a:gd name="T17" fmla="*/ 1 h 226"/>
                <a:gd name="T18" fmla="*/ 226 w 301"/>
                <a:gd name="T1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226">
                  <a:moveTo>
                    <a:pt x="226" y="0"/>
                  </a:moveTo>
                  <a:lnTo>
                    <a:pt x="263" y="0"/>
                  </a:lnTo>
                  <a:lnTo>
                    <a:pt x="301" y="1"/>
                  </a:lnTo>
                  <a:lnTo>
                    <a:pt x="301" y="222"/>
                  </a:lnTo>
                  <a:lnTo>
                    <a:pt x="204" y="222"/>
                  </a:lnTo>
                  <a:lnTo>
                    <a:pt x="104" y="223"/>
                  </a:lnTo>
                  <a:lnTo>
                    <a:pt x="0" y="226"/>
                  </a:lnTo>
                  <a:lnTo>
                    <a:pt x="0" y="5"/>
                  </a:lnTo>
                  <a:lnTo>
                    <a:pt x="112" y="1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92"/>
            <p:cNvSpPr>
              <a:spLocks/>
            </p:cNvSpPr>
            <p:nvPr/>
          </p:nvSpPr>
          <p:spPr bwMode="auto">
            <a:xfrm>
              <a:off x="8637588" y="2782888"/>
              <a:ext cx="52387" cy="63500"/>
            </a:xfrm>
            <a:custGeom>
              <a:avLst/>
              <a:gdLst>
                <a:gd name="T0" fmla="*/ 138 w 336"/>
                <a:gd name="T1" fmla="*/ 0 h 405"/>
                <a:gd name="T2" fmla="*/ 185 w 336"/>
                <a:gd name="T3" fmla="*/ 47 h 405"/>
                <a:gd name="T4" fmla="*/ 227 w 336"/>
                <a:gd name="T5" fmla="*/ 96 h 405"/>
                <a:gd name="T6" fmla="*/ 267 w 336"/>
                <a:gd name="T7" fmla="*/ 148 h 405"/>
                <a:gd name="T8" fmla="*/ 303 w 336"/>
                <a:gd name="T9" fmla="*/ 202 h 405"/>
                <a:gd name="T10" fmla="*/ 336 w 336"/>
                <a:gd name="T11" fmla="*/ 257 h 405"/>
                <a:gd name="T12" fmla="*/ 157 w 336"/>
                <a:gd name="T13" fmla="*/ 405 h 405"/>
                <a:gd name="T14" fmla="*/ 122 w 336"/>
                <a:gd name="T15" fmla="*/ 354 h 405"/>
                <a:gd name="T16" fmla="*/ 83 w 336"/>
                <a:gd name="T17" fmla="*/ 304 h 405"/>
                <a:gd name="T18" fmla="*/ 42 w 336"/>
                <a:gd name="T19" fmla="*/ 256 h 405"/>
                <a:gd name="T20" fmla="*/ 0 w 336"/>
                <a:gd name="T21" fmla="*/ 209 h 405"/>
                <a:gd name="T22" fmla="*/ 138 w 336"/>
                <a:gd name="T2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6" h="405">
                  <a:moveTo>
                    <a:pt x="138" y="0"/>
                  </a:moveTo>
                  <a:lnTo>
                    <a:pt x="185" y="47"/>
                  </a:lnTo>
                  <a:lnTo>
                    <a:pt x="227" y="96"/>
                  </a:lnTo>
                  <a:lnTo>
                    <a:pt x="267" y="148"/>
                  </a:lnTo>
                  <a:lnTo>
                    <a:pt x="303" y="202"/>
                  </a:lnTo>
                  <a:lnTo>
                    <a:pt x="336" y="257"/>
                  </a:lnTo>
                  <a:lnTo>
                    <a:pt x="157" y="405"/>
                  </a:lnTo>
                  <a:lnTo>
                    <a:pt x="122" y="354"/>
                  </a:lnTo>
                  <a:lnTo>
                    <a:pt x="83" y="304"/>
                  </a:lnTo>
                  <a:lnTo>
                    <a:pt x="42" y="256"/>
                  </a:lnTo>
                  <a:lnTo>
                    <a:pt x="0" y="209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6" name="Freeform 497"/>
          <p:cNvSpPr>
            <a:spLocks noEditPoints="1"/>
          </p:cNvSpPr>
          <p:nvPr/>
        </p:nvSpPr>
        <p:spPr bwMode="auto">
          <a:xfrm>
            <a:off x="9089378" y="2687638"/>
            <a:ext cx="552450" cy="550862"/>
          </a:xfrm>
          <a:custGeom>
            <a:avLst/>
            <a:gdLst>
              <a:gd name="T0" fmla="*/ 1890 w 3485"/>
              <a:gd name="T1" fmla="*/ 3315 h 3470"/>
              <a:gd name="T2" fmla="*/ 1874 w 3485"/>
              <a:gd name="T3" fmla="*/ 2409 h 3470"/>
              <a:gd name="T4" fmla="*/ 1923 w 3485"/>
              <a:gd name="T5" fmla="*/ 2863 h 3470"/>
              <a:gd name="T6" fmla="*/ 2111 w 3485"/>
              <a:gd name="T7" fmla="*/ 2564 h 3470"/>
              <a:gd name="T8" fmla="*/ 1143 w 3485"/>
              <a:gd name="T9" fmla="*/ 2233 h 3470"/>
              <a:gd name="T10" fmla="*/ 1009 w 3485"/>
              <a:gd name="T11" fmla="*/ 2572 h 3470"/>
              <a:gd name="T12" fmla="*/ 880 w 3485"/>
              <a:gd name="T13" fmla="*/ 2310 h 3470"/>
              <a:gd name="T14" fmla="*/ 935 w 3485"/>
              <a:gd name="T15" fmla="*/ 2677 h 3470"/>
              <a:gd name="T16" fmla="*/ 1261 w 3485"/>
              <a:gd name="T17" fmla="*/ 2293 h 3470"/>
              <a:gd name="T18" fmla="*/ 1433 w 3485"/>
              <a:gd name="T19" fmla="*/ 2123 h 3470"/>
              <a:gd name="T20" fmla="*/ 2464 w 3485"/>
              <a:gd name="T21" fmla="*/ 2085 h 3470"/>
              <a:gd name="T22" fmla="*/ 2340 w 3485"/>
              <a:gd name="T23" fmla="*/ 2217 h 3470"/>
              <a:gd name="T24" fmla="*/ 2360 w 3485"/>
              <a:gd name="T25" fmla="*/ 1902 h 3470"/>
              <a:gd name="T26" fmla="*/ 2239 w 3485"/>
              <a:gd name="T27" fmla="*/ 2025 h 3470"/>
              <a:gd name="T28" fmla="*/ 2363 w 3485"/>
              <a:gd name="T29" fmla="*/ 2348 h 3470"/>
              <a:gd name="T30" fmla="*/ 2631 w 3485"/>
              <a:gd name="T31" fmla="*/ 2137 h 3470"/>
              <a:gd name="T32" fmla="*/ 2700 w 3485"/>
              <a:gd name="T33" fmla="*/ 1975 h 3470"/>
              <a:gd name="T34" fmla="*/ 555 w 3485"/>
              <a:gd name="T35" fmla="*/ 1787 h 3470"/>
              <a:gd name="T36" fmla="*/ 677 w 3485"/>
              <a:gd name="T37" fmla="*/ 1937 h 3470"/>
              <a:gd name="T38" fmla="*/ 990 w 3485"/>
              <a:gd name="T39" fmla="*/ 2092 h 3470"/>
              <a:gd name="T40" fmla="*/ 855 w 3485"/>
              <a:gd name="T41" fmla="*/ 1867 h 3470"/>
              <a:gd name="T42" fmla="*/ 630 w 3485"/>
              <a:gd name="T43" fmla="*/ 1735 h 3470"/>
              <a:gd name="T44" fmla="*/ 1347 w 3485"/>
              <a:gd name="T45" fmla="*/ 1526 h 3470"/>
              <a:gd name="T46" fmla="*/ 1070 w 3485"/>
              <a:gd name="T47" fmla="*/ 1734 h 3470"/>
              <a:gd name="T48" fmla="*/ 1260 w 3485"/>
              <a:gd name="T49" fmla="*/ 1746 h 3470"/>
              <a:gd name="T50" fmla="*/ 1560 w 3485"/>
              <a:gd name="T51" fmla="*/ 1549 h 3470"/>
              <a:gd name="T52" fmla="*/ 1679 w 3485"/>
              <a:gd name="T53" fmla="*/ 1640 h 3470"/>
              <a:gd name="T54" fmla="*/ 2154 w 3485"/>
              <a:gd name="T55" fmla="*/ 1698 h 3470"/>
              <a:gd name="T56" fmla="*/ 2432 w 3485"/>
              <a:gd name="T57" fmla="*/ 1344 h 3470"/>
              <a:gd name="T58" fmla="*/ 2582 w 3485"/>
              <a:gd name="T59" fmla="*/ 1498 h 3470"/>
              <a:gd name="T60" fmla="*/ 2915 w 3485"/>
              <a:gd name="T61" fmla="*/ 1549 h 3470"/>
              <a:gd name="T62" fmla="*/ 2799 w 3485"/>
              <a:gd name="T63" fmla="*/ 1400 h 3470"/>
              <a:gd name="T64" fmla="*/ 2573 w 3485"/>
              <a:gd name="T65" fmla="*/ 1330 h 3470"/>
              <a:gd name="T66" fmla="*/ 663 w 3485"/>
              <a:gd name="T67" fmla="*/ 1541 h 3470"/>
              <a:gd name="T68" fmla="*/ 1087 w 3485"/>
              <a:gd name="T69" fmla="*/ 1246 h 3470"/>
              <a:gd name="T70" fmla="*/ 2101 w 3485"/>
              <a:gd name="T71" fmla="*/ 957 h 3470"/>
              <a:gd name="T72" fmla="*/ 2588 w 3485"/>
              <a:gd name="T73" fmla="*/ 972 h 3470"/>
              <a:gd name="T74" fmla="*/ 1747 w 3485"/>
              <a:gd name="T75" fmla="*/ 687 h 3470"/>
              <a:gd name="T76" fmla="*/ 1428 w 3485"/>
              <a:gd name="T77" fmla="*/ 814 h 3470"/>
              <a:gd name="T78" fmla="*/ 1504 w 3485"/>
              <a:gd name="T79" fmla="*/ 908 h 3470"/>
              <a:gd name="T80" fmla="*/ 1808 w 3485"/>
              <a:gd name="T81" fmla="*/ 790 h 3470"/>
              <a:gd name="T82" fmla="*/ 1230 w 3485"/>
              <a:gd name="T83" fmla="*/ 202 h 3470"/>
              <a:gd name="T84" fmla="*/ 151 w 3485"/>
              <a:gd name="T85" fmla="*/ 1423 h 3470"/>
              <a:gd name="T86" fmla="*/ 387 w 3485"/>
              <a:gd name="T87" fmla="*/ 2380 h 3470"/>
              <a:gd name="T88" fmla="*/ 509 w 3485"/>
              <a:gd name="T89" fmla="*/ 880 h 3470"/>
              <a:gd name="T90" fmla="*/ 1009 w 3485"/>
              <a:gd name="T91" fmla="*/ 777 h 3470"/>
              <a:gd name="T92" fmla="*/ 1141 w 3485"/>
              <a:gd name="T93" fmla="*/ 398 h 3470"/>
              <a:gd name="T94" fmla="*/ 2583 w 3485"/>
              <a:gd name="T95" fmla="*/ 495 h 3470"/>
              <a:gd name="T96" fmla="*/ 3234 w 3485"/>
              <a:gd name="T97" fmla="*/ 1921 h 3470"/>
              <a:gd name="T98" fmla="*/ 2362 w 3485"/>
              <a:gd name="T99" fmla="*/ 3098 h 3470"/>
              <a:gd name="T100" fmla="*/ 3121 w 3485"/>
              <a:gd name="T101" fmla="*/ 2587 h 3470"/>
              <a:gd name="T102" fmla="*/ 3161 w 3485"/>
              <a:gd name="T103" fmla="*/ 949 h 3470"/>
              <a:gd name="T104" fmla="*/ 1743 w 3485"/>
              <a:gd name="T105" fmla="*/ 119 h 3470"/>
              <a:gd name="T106" fmla="*/ 3173 w 3485"/>
              <a:gd name="T107" fmla="*/ 745 h 3470"/>
              <a:gd name="T108" fmla="*/ 3327 w 3485"/>
              <a:gd name="T109" fmla="*/ 2457 h 3470"/>
              <a:gd name="T110" fmla="*/ 1961 w 3485"/>
              <a:gd name="T111" fmla="*/ 3457 h 3470"/>
              <a:gd name="T112" fmla="*/ 771 w 3485"/>
              <a:gd name="T113" fmla="*/ 3252 h 3470"/>
              <a:gd name="T114" fmla="*/ 481 w 3485"/>
              <a:gd name="T115" fmla="*/ 3111 h 3470"/>
              <a:gd name="T116" fmla="*/ 30 w 3485"/>
              <a:gd name="T117" fmla="*/ 1412 h 3470"/>
              <a:gd name="T118" fmla="*/ 1113 w 3485"/>
              <a:gd name="T119" fmla="*/ 117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85" h="3470">
                <a:moveTo>
                  <a:pt x="841" y="2931"/>
                </a:moveTo>
                <a:lnTo>
                  <a:pt x="841" y="3077"/>
                </a:lnTo>
                <a:lnTo>
                  <a:pt x="923" y="3128"/>
                </a:lnTo>
                <a:lnTo>
                  <a:pt x="1007" y="3174"/>
                </a:lnTo>
                <a:lnTo>
                  <a:pt x="1094" y="3215"/>
                </a:lnTo>
                <a:lnTo>
                  <a:pt x="1181" y="3250"/>
                </a:lnTo>
                <a:lnTo>
                  <a:pt x="1272" y="3281"/>
                </a:lnTo>
                <a:lnTo>
                  <a:pt x="1363" y="3306"/>
                </a:lnTo>
                <a:lnTo>
                  <a:pt x="1456" y="3325"/>
                </a:lnTo>
                <a:lnTo>
                  <a:pt x="1550" y="3339"/>
                </a:lnTo>
                <a:lnTo>
                  <a:pt x="1646" y="3348"/>
                </a:lnTo>
                <a:lnTo>
                  <a:pt x="1743" y="3350"/>
                </a:lnTo>
                <a:lnTo>
                  <a:pt x="1827" y="3348"/>
                </a:lnTo>
                <a:lnTo>
                  <a:pt x="1909" y="3342"/>
                </a:lnTo>
                <a:lnTo>
                  <a:pt x="1906" y="3340"/>
                </a:lnTo>
                <a:lnTo>
                  <a:pt x="1904" y="3338"/>
                </a:lnTo>
                <a:lnTo>
                  <a:pt x="1890" y="3315"/>
                </a:lnTo>
                <a:lnTo>
                  <a:pt x="1880" y="3293"/>
                </a:lnTo>
                <a:lnTo>
                  <a:pt x="1875" y="3270"/>
                </a:lnTo>
                <a:lnTo>
                  <a:pt x="1873" y="3247"/>
                </a:lnTo>
                <a:lnTo>
                  <a:pt x="1873" y="3225"/>
                </a:lnTo>
                <a:lnTo>
                  <a:pt x="1807" y="3230"/>
                </a:lnTo>
                <a:lnTo>
                  <a:pt x="1743" y="3231"/>
                </a:lnTo>
                <a:lnTo>
                  <a:pt x="1645" y="3227"/>
                </a:lnTo>
                <a:lnTo>
                  <a:pt x="1549" y="3219"/>
                </a:lnTo>
                <a:lnTo>
                  <a:pt x="1453" y="3202"/>
                </a:lnTo>
                <a:lnTo>
                  <a:pt x="1359" y="3182"/>
                </a:lnTo>
                <a:lnTo>
                  <a:pt x="1267" y="3153"/>
                </a:lnTo>
                <a:lnTo>
                  <a:pt x="1177" y="3121"/>
                </a:lnTo>
                <a:lnTo>
                  <a:pt x="1089" y="3082"/>
                </a:lnTo>
                <a:lnTo>
                  <a:pt x="1004" y="3037"/>
                </a:lnTo>
                <a:lnTo>
                  <a:pt x="921" y="2987"/>
                </a:lnTo>
                <a:lnTo>
                  <a:pt x="841" y="2931"/>
                </a:lnTo>
                <a:close/>
                <a:moveTo>
                  <a:pt x="1874" y="2409"/>
                </a:moveTo>
                <a:lnTo>
                  <a:pt x="1848" y="2411"/>
                </a:lnTo>
                <a:lnTo>
                  <a:pt x="1823" y="2418"/>
                </a:lnTo>
                <a:lnTo>
                  <a:pt x="1800" y="2428"/>
                </a:lnTo>
                <a:lnTo>
                  <a:pt x="1780" y="2442"/>
                </a:lnTo>
                <a:lnTo>
                  <a:pt x="1761" y="2460"/>
                </a:lnTo>
                <a:lnTo>
                  <a:pt x="1717" y="2512"/>
                </a:lnTo>
                <a:lnTo>
                  <a:pt x="1701" y="2535"/>
                </a:lnTo>
                <a:lnTo>
                  <a:pt x="1690" y="2560"/>
                </a:lnTo>
                <a:lnTo>
                  <a:pt x="1684" y="2589"/>
                </a:lnTo>
                <a:lnTo>
                  <a:pt x="1684" y="2618"/>
                </a:lnTo>
                <a:lnTo>
                  <a:pt x="1689" y="2646"/>
                </a:lnTo>
                <a:lnTo>
                  <a:pt x="1699" y="2673"/>
                </a:lnTo>
                <a:lnTo>
                  <a:pt x="1715" y="2696"/>
                </a:lnTo>
                <a:lnTo>
                  <a:pt x="1735" y="2717"/>
                </a:lnTo>
                <a:lnTo>
                  <a:pt x="1878" y="2838"/>
                </a:lnTo>
                <a:lnTo>
                  <a:pt x="1900" y="2852"/>
                </a:lnTo>
                <a:lnTo>
                  <a:pt x="1923" y="2863"/>
                </a:lnTo>
                <a:lnTo>
                  <a:pt x="1947" y="2869"/>
                </a:lnTo>
                <a:lnTo>
                  <a:pt x="1973" y="2872"/>
                </a:lnTo>
                <a:lnTo>
                  <a:pt x="1998" y="2869"/>
                </a:lnTo>
                <a:lnTo>
                  <a:pt x="2023" y="2863"/>
                </a:lnTo>
                <a:lnTo>
                  <a:pt x="2046" y="2852"/>
                </a:lnTo>
                <a:lnTo>
                  <a:pt x="2067" y="2838"/>
                </a:lnTo>
                <a:lnTo>
                  <a:pt x="2084" y="2820"/>
                </a:lnTo>
                <a:lnTo>
                  <a:pt x="2128" y="2768"/>
                </a:lnTo>
                <a:lnTo>
                  <a:pt x="2143" y="2748"/>
                </a:lnTo>
                <a:lnTo>
                  <a:pt x="2154" y="2724"/>
                </a:lnTo>
                <a:lnTo>
                  <a:pt x="2161" y="2700"/>
                </a:lnTo>
                <a:lnTo>
                  <a:pt x="2163" y="2675"/>
                </a:lnTo>
                <a:lnTo>
                  <a:pt x="2161" y="2650"/>
                </a:lnTo>
                <a:lnTo>
                  <a:pt x="2154" y="2626"/>
                </a:lnTo>
                <a:lnTo>
                  <a:pt x="2143" y="2603"/>
                </a:lnTo>
                <a:lnTo>
                  <a:pt x="2129" y="2582"/>
                </a:lnTo>
                <a:lnTo>
                  <a:pt x="2111" y="2564"/>
                </a:lnTo>
                <a:lnTo>
                  <a:pt x="1968" y="2443"/>
                </a:lnTo>
                <a:lnTo>
                  <a:pt x="1946" y="2428"/>
                </a:lnTo>
                <a:lnTo>
                  <a:pt x="1923" y="2418"/>
                </a:lnTo>
                <a:lnTo>
                  <a:pt x="1899" y="2411"/>
                </a:lnTo>
                <a:lnTo>
                  <a:pt x="1874" y="2409"/>
                </a:lnTo>
                <a:close/>
                <a:moveTo>
                  <a:pt x="1351" y="2093"/>
                </a:moveTo>
                <a:lnTo>
                  <a:pt x="1319" y="2095"/>
                </a:lnTo>
                <a:lnTo>
                  <a:pt x="1289" y="2099"/>
                </a:lnTo>
                <a:lnTo>
                  <a:pt x="1263" y="2106"/>
                </a:lnTo>
                <a:lnTo>
                  <a:pt x="1241" y="2114"/>
                </a:lnTo>
                <a:lnTo>
                  <a:pt x="1221" y="2125"/>
                </a:lnTo>
                <a:lnTo>
                  <a:pt x="1205" y="2136"/>
                </a:lnTo>
                <a:lnTo>
                  <a:pt x="1191" y="2148"/>
                </a:lnTo>
                <a:lnTo>
                  <a:pt x="1180" y="2159"/>
                </a:lnTo>
                <a:lnTo>
                  <a:pt x="1163" y="2182"/>
                </a:lnTo>
                <a:lnTo>
                  <a:pt x="1151" y="2206"/>
                </a:lnTo>
                <a:lnTo>
                  <a:pt x="1143" y="2233"/>
                </a:lnTo>
                <a:lnTo>
                  <a:pt x="1138" y="2260"/>
                </a:lnTo>
                <a:lnTo>
                  <a:pt x="1139" y="2290"/>
                </a:lnTo>
                <a:lnTo>
                  <a:pt x="1144" y="2319"/>
                </a:lnTo>
                <a:lnTo>
                  <a:pt x="1151" y="2360"/>
                </a:lnTo>
                <a:lnTo>
                  <a:pt x="1156" y="2398"/>
                </a:lnTo>
                <a:lnTo>
                  <a:pt x="1157" y="2433"/>
                </a:lnTo>
                <a:lnTo>
                  <a:pt x="1155" y="2465"/>
                </a:lnTo>
                <a:lnTo>
                  <a:pt x="1148" y="2492"/>
                </a:lnTo>
                <a:lnTo>
                  <a:pt x="1139" y="2515"/>
                </a:lnTo>
                <a:lnTo>
                  <a:pt x="1126" y="2533"/>
                </a:lnTo>
                <a:lnTo>
                  <a:pt x="1111" y="2549"/>
                </a:lnTo>
                <a:lnTo>
                  <a:pt x="1092" y="2559"/>
                </a:lnTo>
                <a:lnTo>
                  <a:pt x="1074" y="2566"/>
                </a:lnTo>
                <a:lnTo>
                  <a:pt x="1055" y="2570"/>
                </a:lnTo>
                <a:lnTo>
                  <a:pt x="1038" y="2572"/>
                </a:lnTo>
                <a:lnTo>
                  <a:pt x="1021" y="2572"/>
                </a:lnTo>
                <a:lnTo>
                  <a:pt x="1009" y="2572"/>
                </a:lnTo>
                <a:lnTo>
                  <a:pt x="992" y="2569"/>
                </a:lnTo>
                <a:lnTo>
                  <a:pt x="977" y="2564"/>
                </a:lnTo>
                <a:lnTo>
                  <a:pt x="964" y="2555"/>
                </a:lnTo>
                <a:lnTo>
                  <a:pt x="953" y="2544"/>
                </a:lnTo>
                <a:lnTo>
                  <a:pt x="941" y="2525"/>
                </a:lnTo>
                <a:lnTo>
                  <a:pt x="933" y="2502"/>
                </a:lnTo>
                <a:lnTo>
                  <a:pt x="927" y="2477"/>
                </a:lnTo>
                <a:lnTo>
                  <a:pt x="924" y="2451"/>
                </a:lnTo>
                <a:lnTo>
                  <a:pt x="923" y="2426"/>
                </a:lnTo>
                <a:lnTo>
                  <a:pt x="924" y="2402"/>
                </a:lnTo>
                <a:lnTo>
                  <a:pt x="927" y="2381"/>
                </a:lnTo>
                <a:lnTo>
                  <a:pt x="929" y="2365"/>
                </a:lnTo>
                <a:lnTo>
                  <a:pt x="925" y="2349"/>
                </a:lnTo>
                <a:lnTo>
                  <a:pt x="919" y="2336"/>
                </a:lnTo>
                <a:lnTo>
                  <a:pt x="908" y="2324"/>
                </a:lnTo>
                <a:lnTo>
                  <a:pt x="896" y="2316"/>
                </a:lnTo>
                <a:lnTo>
                  <a:pt x="880" y="2310"/>
                </a:lnTo>
                <a:lnTo>
                  <a:pt x="861" y="2310"/>
                </a:lnTo>
                <a:lnTo>
                  <a:pt x="843" y="2316"/>
                </a:lnTo>
                <a:lnTo>
                  <a:pt x="828" y="2325"/>
                </a:lnTo>
                <a:lnTo>
                  <a:pt x="816" y="2340"/>
                </a:lnTo>
                <a:lnTo>
                  <a:pt x="809" y="2358"/>
                </a:lnTo>
                <a:lnTo>
                  <a:pt x="806" y="2380"/>
                </a:lnTo>
                <a:lnTo>
                  <a:pt x="804" y="2405"/>
                </a:lnTo>
                <a:lnTo>
                  <a:pt x="803" y="2433"/>
                </a:lnTo>
                <a:lnTo>
                  <a:pt x="804" y="2464"/>
                </a:lnTo>
                <a:lnTo>
                  <a:pt x="808" y="2495"/>
                </a:lnTo>
                <a:lnTo>
                  <a:pt x="815" y="2527"/>
                </a:lnTo>
                <a:lnTo>
                  <a:pt x="825" y="2558"/>
                </a:lnTo>
                <a:lnTo>
                  <a:pt x="839" y="2589"/>
                </a:lnTo>
                <a:lnTo>
                  <a:pt x="858" y="2617"/>
                </a:lnTo>
                <a:lnTo>
                  <a:pt x="879" y="2642"/>
                </a:lnTo>
                <a:lnTo>
                  <a:pt x="906" y="2662"/>
                </a:lnTo>
                <a:lnTo>
                  <a:pt x="935" y="2677"/>
                </a:lnTo>
                <a:lnTo>
                  <a:pt x="967" y="2687"/>
                </a:lnTo>
                <a:lnTo>
                  <a:pt x="1002" y="2691"/>
                </a:lnTo>
                <a:lnTo>
                  <a:pt x="1024" y="2692"/>
                </a:lnTo>
                <a:lnTo>
                  <a:pt x="1063" y="2690"/>
                </a:lnTo>
                <a:lnTo>
                  <a:pt x="1100" y="2683"/>
                </a:lnTo>
                <a:lnTo>
                  <a:pt x="1134" y="2671"/>
                </a:lnTo>
                <a:lnTo>
                  <a:pt x="1166" y="2655"/>
                </a:lnTo>
                <a:lnTo>
                  <a:pt x="1193" y="2636"/>
                </a:lnTo>
                <a:lnTo>
                  <a:pt x="1218" y="2612"/>
                </a:lnTo>
                <a:lnTo>
                  <a:pt x="1238" y="2583"/>
                </a:lnTo>
                <a:lnTo>
                  <a:pt x="1254" y="2552"/>
                </a:lnTo>
                <a:lnTo>
                  <a:pt x="1266" y="2517"/>
                </a:lnTo>
                <a:lnTo>
                  <a:pt x="1274" y="2479"/>
                </a:lnTo>
                <a:lnTo>
                  <a:pt x="1277" y="2436"/>
                </a:lnTo>
                <a:lnTo>
                  <a:pt x="1276" y="2392"/>
                </a:lnTo>
                <a:lnTo>
                  <a:pt x="1271" y="2344"/>
                </a:lnTo>
                <a:lnTo>
                  <a:pt x="1261" y="2293"/>
                </a:lnTo>
                <a:lnTo>
                  <a:pt x="1260" y="2283"/>
                </a:lnTo>
                <a:lnTo>
                  <a:pt x="1259" y="2273"/>
                </a:lnTo>
                <a:lnTo>
                  <a:pt x="1260" y="2261"/>
                </a:lnTo>
                <a:lnTo>
                  <a:pt x="1263" y="2249"/>
                </a:lnTo>
                <a:lnTo>
                  <a:pt x="1271" y="2238"/>
                </a:lnTo>
                <a:lnTo>
                  <a:pt x="1284" y="2228"/>
                </a:lnTo>
                <a:lnTo>
                  <a:pt x="1301" y="2220"/>
                </a:lnTo>
                <a:lnTo>
                  <a:pt x="1323" y="2215"/>
                </a:lnTo>
                <a:lnTo>
                  <a:pt x="1348" y="2212"/>
                </a:lnTo>
                <a:lnTo>
                  <a:pt x="1378" y="2215"/>
                </a:lnTo>
                <a:lnTo>
                  <a:pt x="1396" y="2212"/>
                </a:lnTo>
                <a:lnTo>
                  <a:pt x="1414" y="2206"/>
                </a:lnTo>
                <a:lnTo>
                  <a:pt x="1428" y="2194"/>
                </a:lnTo>
                <a:lnTo>
                  <a:pt x="1438" y="2179"/>
                </a:lnTo>
                <a:lnTo>
                  <a:pt x="1442" y="2159"/>
                </a:lnTo>
                <a:lnTo>
                  <a:pt x="1441" y="2141"/>
                </a:lnTo>
                <a:lnTo>
                  <a:pt x="1433" y="2123"/>
                </a:lnTo>
                <a:lnTo>
                  <a:pt x="1422" y="2109"/>
                </a:lnTo>
                <a:lnTo>
                  <a:pt x="1406" y="2099"/>
                </a:lnTo>
                <a:lnTo>
                  <a:pt x="1387" y="2095"/>
                </a:lnTo>
                <a:lnTo>
                  <a:pt x="1351" y="2093"/>
                </a:lnTo>
                <a:close/>
                <a:moveTo>
                  <a:pt x="2668" y="1854"/>
                </a:moveTo>
                <a:lnTo>
                  <a:pt x="2630" y="1858"/>
                </a:lnTo>
                <a:lnTo>
                  <a:pt x="2593" y="1866"/>
                </a:lnTo>
                <a:lnTo>
                  <a:pt x="2559" y="1878"/>
                </a:lnTo>
                <a:lnTo>
                  <a:pt x="2528" y="1894"/>
                </a:lnTo>
                <a:lnTo>
                  <a:pt x="2502" y="1914"/>
                </a:lnTo>
                <a:lnTo>
                  <a:pt x="2480" y="1937"/>
                </a:lnTo>
                <a:lnTo>
                  <a:pt x="2462" y="1963"/>
                </a:lnTo>
                <a:lnTo>
                  <a:pt x="2453" y="1988"/>
                </a:lnTo>
                <a:lnTo>
                  <a:pt x="2448" y="2013"/>
                </a:lnTo>
                <a:lnTo>
                  <a:pt x="2448" y="2038"/>
                </a:lnTo>
                <a:lnTo>
                  <a:pt x="2454" y="2062"/>
                </a:lnTo>
                <a:lnTo>
                  <a:pt x="2464" y="2085"/>
                </a:lnTo>
                <a:lnTo>
                  <a:pt x="2479" y="2107"/>
                </a:lnTo>
                <a:lnTo>
                  <a:pt x="2485" y="2114"/>
                </a:lnTo>
                <a:lnTo>
                  <a:pt x="2494" y="2125"/>
                </a:lnTo>
                <a:lnTo>
                  <a:pt x="2503" y="2138"/>
                </a:lnTo>
                <a:lnTo>
                  <a:pt x="2509" y="2153"/>
                </a:lnTo>
                <a:lnTo>
                  <a:pt x="2515" y="2166"/>
                </a:lnTo>
                <a:lnTo>
                  <a:pt x="2516" y="2179"/>
                </a:lnTo>
                <a:lnTo>
                  <a:pt x="2514" y="2191"/>
                </a:lnTo>
                <a:lnTo>
                  <a:pt x="2504" y="2203"/>
                </a:lnTo>
                <a:lnTo>
                  <a:pt x="2490" y="2213"/>
                </a:lnTo>
                <a:lnTo>
                  <a:pt x="2471" y="2222"/>
                </a:lnTo>
                <a:lnTo>
                  <a:pt x="2452" y="2229"/>
                </a:lnTo>
                <a:lnTo>
                  <a:pt x="2430" y="2233"/>
                </a:lnTo>
                <a:lnTo>
                  <a:pt x="2408" y="2233"/>
                </a:lnTo>
                <a:lnTo>
                  <a:pt x="2381" y="2230"/>
                </a:lnTo>
                <a:lnTo>
                  <a:pt x="2358" y="2224"/>
                </a:lnTo>
                <a:lnTo>
                  <a:pt x="2340" y="2217"/>
                </a:lnTo>
                <a:lnTo>
                  <a:pt x="2329" y="2208"/>
                </a:lnTo>
                <a:lnTo>
                  <a:pt x="2324" y="2197"/>
                </a:lnTo>
                <a:lnTo>
                  <a:pt x="2322" y="2183"/>
                </a:lnTo>
                <a:lnTo>
                  <a:pt x="2323" y="2164"/>
                </a:lnTo>
                <a:lnTo>
                  <a:pt x="2326" y="2143"/>
                </a:lnTo>
                <a:lnTo>
                  <a:pt x="2328" y="2135"/>
                </a:lnTo>
                <a:lnTo>
                  <a:pt x="2331" y="2124"/>
                </a:lnTo>
                <a:lnTo>
                  <a:pt x="2336" y="2112"/>
                </a:lnTo>
                <a:lnTo>
                  <a:pt x="2340" y="2100"/>
                </a:lnTo>
                <a:lnTo>
                  <a:pt x="2349" y="2074"/>
                </a:lnTo>
                <a:lnTo>
                  <a:pt x="2358" y="2048"/>
                </a:lnTo>
                <a:lnTo>
                  <a:pt x="2365" y="2022"/>
                </a:lnTo>
                <a:lnTo>
                  <a:pt x="2371" y="1997"/>
                </a:lnTo>
                <a:lnTo>
                  <a:pt x="2374" y="1971"/>
                </a:lnTo>
                <a:lnTo>
                  <a:pt x="2374" y="1947"/>
                </a:lnTo>
                <a:lnTo>
                  <a:pt x="2370" y="1924"/>
                </a:lnTo>
                <a:lnTo>
                  <a:pt x="2360" y="1902"/>
                </a:lnTo>
                <a:lnTo>
                  <a:pt x="2348" y="1886"/>
                </a:lnTo>
                <a:lnTo>
                  <a:pt x="2332" y="1873"/>
                </a:lnTo>
                <a:lnTo>
                  <a:pt x="2315" y="1863"/>
                </a:lnTo>
                <a:lnTo>
                  <a:pt x="2294" y="1857"/>
                </a:lnTo>
                <a:lnTo>
                  <a:pt x="2284" y="1856"/>
                </a:lnTo>
                <a:lnTo>
                  <a:pt x="2266" y="1856"/>
                </a:lnTo>
                <a:lnTo>
                  <a:pt x="2248" y="1862"/>
                </a:lnTo>
                <a:lnTo>
                  <a:pt x="2235" y="1873"/>
                </a:lnTo>
                <a:lnTo>
                  <a:pt x="2224" y="1888"/>
                </a:lnTo>
                <a:lnTo>
                  <a:pt x="2219" y="1907"/>
                </a:lnTo>
                <a:lnTo>
                  <a:pt x="2220" y="1926"/>
                </a:lnTo>
                <a:lnTo>
                  <a:pt x="2227" y="1944"/>
                </a:lnTo>
                <a:lnTo>
                  <a:pt x="2239" y="1958"/>
                </a:lnTo>
                <a:lnTo>
                  <a:pt x="2254" y="1969"/>
                </a:lnTo>
                <a:lnTo>
                  <a:pt x="2251" y="1985"/>
                </a:lnTo>
                <a:lnTo>
                  <a:pt x="2245" y="2006"/>
                </a:lnTo>
                <a:lnTo>
                  <a:pt x="2239" y="2025"/>
                </a:lnTo>
                <a:lnTo>
                  <a:pt x="2232" y="2044"/>
                </a:lnTo>
                <a:lnTo>
                  <a:pt x="2227" y="2059"/>
                </a:lnTo>
                <a:lnTo>
                  <a:pt x="2219" y="2082"/>
                </a:lnTo>
                <a:lnTo>
                  <a:pt x="2212" y="2101"/>
                </a:lnTo>
                <a:lnTo>
                  <a:pt x="2208" y="2120"/>
                </a:lnTo>
                <a:lnTo>
                  <a:pt x="2205" y="2139"/>
                </a:lnTo>
                <a:lnTo>
                  <a:pt x="2202" y="2161"/>
                </a:lnTo>
                <a:lnTo>
                  <a:pt x="2201" y="2184"/>
                </a:lnTo>
                <a:lnTo>
                  <a:pt x="2204" y="2209"/>
                </a:lnTo>
                <a:lnTo>
                  <a:pt x="2209" y="2233"/>
                </a:lnTo>
                <a:lnTo>
                  <a:pt x="2219" y="2257"/>
                </a:lnTo>
                <a:lnTo>
                  <a:pt x="2234" y="2281"/>
                </a:lnTo>
                <a:lnTo>
                  <a:pt x="2252" y="2300"/>
                </a:lnTo>
                <a:lnTo>
                  <a:pt x="2275" y="2317"/>
                </a:lnTo>
                <a:lnTo>
                  <a:pt x="2300" y="2331"/>
                </a:lnTo>
                <a:lnTo>
                  <a:pt x="2329" y="2342"/>
                </a:lnTo>
                <a:lnTo>
                  <a:pt x="2363" y="2348"/>
                </a:lnTo>
                <a:lnTo>
                  <a:pt x="2400" y="2353"/>
                </a:lnTo>
                <a:lnTo>
                  <a:pt x="2408" y="2353"/>
                </a:lnTo>
                <a:lnTo>
                  <a:pt x="2416" y="2353"/>
                </a:lnTo>
                <a:lnTo>
                  <a:pt x="2445" y="2352"/>
                </a:lnTo>
                <a:lnTo>
                  <a:pt x="2476" y="2346"/>
                </a:lnTo>
                <a:lnTo>
                  <a:pt x="2505" y="2339"/>
                </a:lnTo>
                <a:lnTo>
                  <a:pt x="2534" y="2327"/>
                </a:lnTo>
                <a:lnTo>
                  <a:pt x="2561" y="2311"/>
                </a:lnTo>
                <a:lnTo>
                  <a:pt x="2585" y="2292"/>
                </a:lnTo>
                <a:lnTo>
                  <a:pt x="2605" y="2270"/>
                </a:lnTo>
                <a:lnTo>
                  <a:pt x="2621" y="2244"/>
                </a:lnTo>
                <a:lnTo>
                  <a:pt x="2626" y="2232"/>
                </a:lnTo>
                <a:lnTo>
                  <a:pt x="2631" y="2217"/>
                </a:lnTo>
                <a:lnTo>
                  <a:pt x="2635" y="2200"/>
                </a:lnTo>
                <a:lnTo>
                  <a:pt x="2636" y="2181"/>
                </a:lnTo>
                <a:lnTo>
                  <a:pt x="2635" y="2160"/>
                </a:lnTo>
                <a:lnTo>
                  <a:pt x="2631" y="2137"/>
                </a:lnTo>
                <a:lnTo>
                  <a:pt x="2623" y="2112"/>
                </a:lnTo>
                <a:lnTo>
                  <a:pt x="2610" y="2085"/>
                </a:lnTo>
                <a:lnTo>
                  <a:pt x="2593" y="2057"/>
                </a:lnTo>
                <a:lnTo>
                  <a:pt x="2570" y="2027"/>
                </a:lnTo>
                <a:lnTo>
                  <a:pt x="2568" y="2026"/>
                </a:lnTo>
                <a:lnTo>
                  <a:pt x="2568" y="2025"/>
                </a:lnTo>
                <a:lnTo>
                  <a:pt x="2567" y="2024"/>
                </a:lnTo>
                <a:lnTo>
                  <a:pt x="2567" y="2023"/>
                </a:lnTo>
                <a:lnTo>
                  <a:pt x="2568" y="2021"/>
                </a:lnTo>
                <a:lnTo>
                  <a:pt x="2570" y="2018"/>
                </a:lnTo>
                <a:lnTo>
                  <a:pt x="2576" y="2009"/>
                </a:lnTo>
                <a:lnTo>
                  <a:pt x="2587" y="1999"/>
                </a:lnTo>
                <a:lnTo>
                  <a:pt x="2601" y="1990"/>
                </a:lnTo>
                <a:lnTo>
                  <a:pt x="2620" y="1983"/>
                </a:lnTo>
                <a:lnTo>
                  <a:pt x="2643" y="1977"/>
                </a:lnTo>
                <a:lnTo>
                  <a:pt x="2669" y="1975"/>
                </a:lnTo>
                <a:lnTo>
                  <a:pt x="2700" y="1975"/>
                </a:lnTo>
                <a:lnTo>
                  <a:pt x="2718" y="1974"/>
                </a:lnTo>
                <a:lnTo>
                  <a:pt x="2736" y="1968"/>
                </a:lnTo>
                <a:lnTo>
                  <a:pt x="2750" y="1956"/>
                </a:lnTo>
                <a:lnTo>
                  <a:pt x="2760" y="1939"/>
                </a:lnTo>
                <a:lnTo>
                  <a:pt x="2764" y="1921"/>
                </a:lnTo>
                <a:lnTo>
                  <a:pt x="2763" y="1902"/>
                </a:lnTo>
                <a:lnTo>
                  <a:pt x="2755" y="1885"/>
                </a:lnTo>
                <a:lnTo>
                  <a:pt x="2744" y="1871"/>
                </a:lnTo>
                <a:lnTo>
                  <a:pt x="2728" y="1861"/>
                </a:lnTo>
                <a:lnTo>
                  <a:pt x="2709" y="1857"/>
                </a:lnTo>
                <a:lnTo>
                  <a:pt x="2668" y="1854"/>
                </a:lnTo>
                <a:close/>
                <a:moveTo>
                  <a:pt x="630" y="1735"/>
                </a:moveTo>
                <a:lnTo>
                  <a:pt x="604" y="1737"/>
                </a:lnTo>
                <a:lnTo>
                  <a:pt x="586" y="1743"/>
                </a:lnTo>
                <a:lnTo>
                  <a:pt x="570" y="1754"/>
                </a:lnTo>
                <a:lnTo>
                  <a:pt x="560" y="1770"/>
                </a:lnTo>
                <a:lnTo>
                  <a:pt x="555" y="1787"/>
                </a:lnTo>
                <a:lnTo>
                  <a:pt x="555" y="1807"/>
                </a:lnTo>
                <a:lnTo>
                  <a:pt x="560" y="1825"/>
                </a:lnTo>
                <a:lnTo>
                  <a:pt x="572" y="1839"/>
                </a:lnTo>
                <a:lnTo>
                  <a:pt x="588" y="1850"/>
                </a:lnTo>
                <a:lnTo>
                  <a:pt x="605" y="1856"/>
                </a:lnTo>
                <a:lnTo>
                  <a:pt x="624" y="1856"/>
                </a:lnTo>
                <a:lnTo>
                  <a:pt x="628" y="1854"/>
                </a:lnTo>
                <a:lnTo>
                  <a:pt x="630" y="1856"/>
                </a:lnTo>
                <a:lnTo>
                  <a:pt x="634" y="1857"/>
                </a:lnTo>
                <a:lnTo>
                  <a:pt x="636" y="1858"/>
                </a:lnTo>
                <a:lnTo>
                  <a:pt x="637" y="1859"/>
                </a:lnTo>
                <a:lnTo>
                  <a:pt x="639" y="1861"/>
                </a:lnTo>
                <a:lnTo>
                  <a:pt x="641" y="1863"/>
                </a:lnTo>
                <a:lnTo>
                  <a:pt x="641" y="1867"/>
                </a:lnTo>
                <a:lnTo>
                  <a:pt x="649" y="1893"/>
                </a:lnTo>
                <a:lnTo>
                  <a:pt x="661" y="1916"/>
                </a:lnTo>
                <a:lnTo>
                  <a:pt x="677" y="1937"/>
                </a:lnTo>
                <a:lnTo>
                  <a:pt x="697" y="1955"/>
                </a:lnTo>
                <a:lnTo>
                  <a:pt x="720" y="1968"/>
                </a:lnTo>
                <a:lnTo>
                  <a:pt x="745" y="1975"/>
                </a:lnTo>
                <a:lnTo>
                  <a:pt x="771" y="1978"/>
                </a:lnTo>
                <a:lnTo>
                  <a:pt x="799" y="1976"/>
                </a:lnTo>
                <a:lnTo>
                  <a:pt x="806" y="1977"/>
                </a:lnTo>
                <a:lnTo>
                  <a:pt x="813" y="1982"/>
                </a:lnTo>
                <a:lnTo>
                  <a:pt x="816" y="1988"/>
                </a:lnTo>
                <a:lnTo>
                  <a:pt x="824" y="2015"/>
                </a:lnTo>
                <a:lnTo>
                  <a:pt x="836" y="2039"/>
                </a:lnTo>
                <a:lnTo>
                  <a:pt x="852" y="2060"/>
                </a:lnTo>
                <a:lnTo>
                  <a:pt x="873" y="2076"/>
                </a:lnTo>
                <a:lnTo>
                  <a:pt x="896" y="2089"/>
                </a:lnTo>
                <a:lnTo>
                  <a:pt x="922" y="2097"/>
                </a:lnTo>
                <a:lnTo>
                  <a:pt x="948" y="2100"/>
                </a:lnTo>
                <a:lnTo>
                  <a:pt x="972" y="2098"/>
                </a:lnTo>
                <a:lnTo>
                  <a:pt x="990" y="2092"/>
                </a:lnTo>
                <a:lnTo>
                  <a:pt x="1005" y="2081"/>
                </a:lnTo>
                <a:lnTo>
                  <a:pt x="1016" y="2065"/>
                </a:lnTo>
                <a:lnTo>
                  <a:pt x="1021" y="2048"/>
                </a:lnTo>
                <a:lnTo>
                  <a:pt x="1021" y="2028"/>
                </a:lnTo>
                <a:lnTo>
                  <a:pt x="1015" y="2011"/>
                </a:lnTo>
                <a:lnTo>
                  <a:pt x="1004" y="1996"/>
                </a:lnTo>
                <a:lnTo>
                  <a:pt x="989" y="1985"/>
                </a:lnTo>
                <a:lnTo>
                  <a:pt x="971" y="1980"/>
                </a:lnTo>
                <a:lnTo>
                  <a:pt x="952" y="1980"/>
                </a:lnTo>
                <a:lnTo>
                  <a:pt x="944" y="1980"/>
                </a:lnTo>
                <a:lnTo>
                  <a:pt x="937" y="1975"/>
                </a:lnTo>
                <a:lnTo>
                  <a:pt x="934" y="1968"/>
                </a:lnTo>
                <a:lnTo>
                  <a:pt x="926" y="1941"/>
                </a:lnTo>
                <a:lnTo>
                  <a:pt x="914" y="1918"/>
                </a:lnTo>
                <a:lnTo>
                  <a:pt x="898" y="1898"/>
                </a:lnTo>
                <a:lnTo>
                  <a:pt x="878" y="1881"/>
                </a:lnTo>
                <a:lnTo>
                  <a:pt x="855" y="1867"/>
                </a:lnTo>
                <a:lnTo>
                  <a:pt x="831" y="1860"/>
                </a:lnTo>
                <a:lnTo>
                  <a:pt x="805" y="1857"/>
                </a:lnTo>
                <a:lnTo>
                  <a:pt x="778" y="1859"/>
                </a:lnTo>
                <a:lnTo>
                  <a:pt x="772" y="1859"/>
                </a:lnTo>
                <a:lnTo>
                  <a:pt x="769" y="1858"/>
                </a:lnTo>
                <a:lnTo>
                  <a:pt x="766" y="1857"/>
                </a:lnTo>
                <a:lnTo>
                  <a:pt x="765" y="1854"/>
                </a:lnTo>
                <a:lnTo>
                  <a:pt x="763" y="1852"/>
                </a:lnTo>
                <a:lnTo>
                  <a:pt x="761" y="1850"/>
                </a:lnTo>
                <a:lnTo>
                  <a:pt x="760" y="1846"/>
                </a:lnTo>
                <a:lnTo>
                  <a:pt x="753" y="1821"/>
                </a:lnTo>
                <a:lnTo>
                  <a:pt x="741" y="1798"/>
                </a:lnTo>
                <a:lnTo>
                  <a:pt x="724" y="1777"/>
                </a:lnTo>
                <a:lnTo>
                  <a:pt x="705" y="1760"/>
                </a:lnTo>
                <a:lnTo>
                  <a:pt x="682" y="1747"/>
                </a:lnTo>
                <a:lnTo>
                  <a:pt x="657" y="1738"/>
                </a:lnTo>
                <a:lnTo>
                  <a:pt x="630" y="1735"/>
                </a:lnTo>
                <a:close/>
                <a:moveTo>
                  <a:pt x="1503" y="1472"/>
                </a:moveTo>
                <a:lnTo>
                  <a:pt x="1488" y="1474"/>
                </a:lnTo>
                <a:lnTo>
                  <a:pt x="1474" y="1479"/>
                </a:lnTo>
                <a:lnTo>
                  <a:pt x="1462" y="1488"/>
                </a:lnTo>
                <a:lnTo>
                  <a:pt x="1451" y="1500"/>
                </a:lnTo>
                <a:lnTo>
                  <a:pt x="1444" y="1515"/>
                </a:lnTo>
                <a:lnTo>
                  <a:pt x="1443" y="1518"/>
                </a:lnTo>
                <a:lnTo>
                  <a:pt x="1442" y="1520"/>
                </a:lnTo>
                <a:lnTo>
                  <a:pt x="1440" y="1523"/>
                </a:lnTo>
                <a:lnTo>
                  <a:pt x="1438" y="1524"/>
                </a:lnTo>
                <a:lnTo>
                  <a:pt x="1436" y="1525"/>
                </a:lnTo>
                <a:lnTo>
                  <a:pt x="1433" y="1526"/>
                </a:lnTo>
                <a:lnTo>
                  <a:pt x="1430" y="1526"/>
                </a:lnTo>
                <a:lnTo>
                  <a:pt x="1427" y="1525"/>
                </a:lnTo>
                <a:lnTo>
                  <a:pt x="1399" y="1520"/>
                </a:lnTo>
                <a:lnTo>
                  <a:pt x="1373" y="1520"/>
                </a:lnTo>
                <a:lnTo>
                  <a:pt x="1347" y="1526"/>
                </a:lnTo>
                <a:lnTo>
                  <a:pt x="1323" y="1537"/>
                </a:lnTo>
                <a:lnTo>
                  <a:pt x="1302" y="1551"/>
                </a:lnTo>
                <a:lnTo>
                  <a:pt x="1284" y="1569"/>
                </a:lnTo>
                <a:lnTo>
                  <a:pt x="1269" y="1591"/>
                </a:lnTo>
                <a:lnTo>
                  <a:pt x="1259" y="1616"/>
                </a:lnTo>
                <a:lnTo>
                  <a:pt x="1254" y="1624"/>
                </a:lnTo>
                <a:lnTo>
                  <a:pt x="1248" y="1627"/>
                </a:lnTo>
                <a:lnTo>
                  <a:pt x="1240" y="1627"/>
                </a:lnTo>
                <a:lnTo>
                  <a:pt x="1213" y="1622"/>
                </a:lnTo>
                <a:lnTo>
                  <a:pt x="1186" y="1623"/>
                </a:lnTo>
                <a:lnTo>
                  <a:pt x="1161" y="1628"/>
                </a:lnTo>
                <a:lnTo>
                  <a:pt x="1137" y="1638"/>
                </a:lnTo>
                <a:lnTo>
                  <a:pt x="1115" y="1652"/>
                </a:lnTo>
                <a:lnTo>
                  <a:pt x="1097" y="1671"/>
                </a:lnTo>
                <a:lnTo>
                  <a:pt x="1083" y="1693"/>
                </a:lnTo>
                <a:lnTo>
                  <a:pt x="1073" y="1718"/>
                </a:lnTo>
                <a:lnTo>
                  <a:pt x="1070" y="1734"/>
                </a:lnTo>
                <a:lnTo>
                  <a:pt x="1072" y="1749"/>
                </a:lnTo>
                <a:lnTo>
                  <a:pt x="1077" y="1764"/>
                </a:lnTo>
                <a:lnTo>
                  <a:pt x="1087" y="1776"/>
                </a:lnTo>
                <a:lnTo>
                  <a:pt x="1099" y="1786"/>
                </a:lnTo>
                <a:lnTo>
                  <a:pt x="1113" y="1792"/>
                </a:lnTo>
                <a:lnTo>
                  <a:pt x="1122" y="1795"/>
                </a:lnTo>
                <a:lnTo>
                  <a:pt x="1130" y="1795"/>
                </a:lnTo>
                <a:lnTo>
                  <a:pt x="1145" y="1792"/>
                </a:lnTo>
                <a:lnTo>
                  <a:pt x="1159" y="1787"/>
                </a:lnTo>
                <a:lnTo>
                  <a:pt x="1171" y="1778"/>
                </a:lnTo>
                <a:lnTo>
                  <a:pt x="1181" y="1766"/>
                </a:lnTo>
                <a:lnTo>
                  <a:pt x="1187" y="1752"/>
                </a:lnTo>
                <a:lnTo>
                  <a:pt x="1192" y="1745"/>
                </a:lnTo>
                <a:lnTo>
                  <a:pt x="1198" y="1741"/>
                </a:lnTo>
                <a:lnTo>
                  <a:pt x="1206" y="1741"/>
                </a:lnTo>
                <a:lnTo>
                  <a:pt x="1233" y="1747"/>
                </a:lnTo>
                <a:lnTo>
                  <a:pt x="1260" y="1746"/>
                </a:lnTo>
                <a:lnTo>
                  <a:pt x="1286" y="1740"/>
                </a:lnTo>
                <a:lnTo>
                  <a:pt x="1309" y="1730"/>
                </a:lnTo>
                <a:lnTo>
                  <a:pt x="1331" y="1716"/>
                </a:lnTo>
                <a:lnTo>
                  <a:pt x="1349" y="1698"/>
                </a:lnTo>
                <a:lnTo>
                  <a:pt x="1363" y="1675"/>
                </a:lnTo>
                <a:lnTo>
                  <a:pt x="1374" y="1650"/>
                </a:lnTo>
                <a:lnTo>
                  <a:pt x="1378" y="1643"/>
                </a:lnTo>
                <a:lnTo>
                  <a:pt x="1385" y="1640"/>
                </a:lnTo>
                <a:lnTo>
                  <a:pt x="1393" y="1640"/>
                </a:lnTo>
                <a:lnTo>
                  <a:pt x="1419" y="1644"/>
                </a:lnTo>
                <a:lnTo>
                  <a:pt x="1446" y="1644"/>
                </a:lnTo>
                <a:lnTo>
                  <a:pt x="1472" y="1639"/>
                </a:lnTo>
                <a:lnTo>
                  <a:pt x="1496" y="1628"/>
                </a:lnTo>
                <a:lnTo>
                  <a:pt x="1517" y="1614"/>
                </a:lnTo>
                <a:lnTo>
                  <a:pt x="1535" y="1596"/>
                </a:lnTo>
                <a:lnTo>
                  <a:pt x="1550" y="1574"/>
                </a:lnTo>
                <a:lnTo>
                  <a:pt x="1560" y="1549"/>
                </a:lnTo>
                <a:lnTo>
                  <a:pt x="1562" y="1532"/>
                </a:lnTo>
                <a:lnTo>
                  <a:pt x="1561" y="1517"/>
                </a:lnTo>
                <a:lnTo>
                  <a:pt x="1556" y="1503"/>
                </a:lnTo>
                <a:lnTo>
                  <a:pt x="1546" y="1490"/>
                </a:lnTo>
                <a:lnTo>
                  <a:pt x="1534" y="1480"/>
                </a:lnTo>
                <a:lnTo>
                  <a:pt x="1520" y="1474"/>
                </a:lnTo>
                <a:lnTo>
                  <a:pt x="1503" y="1472"/>
                </a:lnTo>
                <a:close/>
                <a:moveTo>
                  <a:pt x="1830" y="1436"/>
                </a:moveTo>
                <a:lnTo>
                  <a:pt x="1802" y="1439"/>
                </a:lnTo>
                <a:lnTo>
                  <a:pt x="1775" y="1446"/>
                </a:lnTo>
                <a:lnTo>
                  <a:pt x="1751" y="1458"/>
                </a:lnTo>
                <a:lnTo>
                  <a:pt x="1729" y="1476"/>
                </a:lnTo>
                <a:lnTo>
                  <a:pt x="1712" y="1495"/>
                </a:lnTo>
                <a:lnTo>
                  <a:pt x="1698" y="1519"/>
                </a:lnTo>
                <a:lnTo>
                  <a:pt x="1688" y="1544"/>
                </a:lnTo>
                <a:lnTo>
                  <a:pt x="1684" y="1573"/>
                </a:lnTo>
                <a:lnTo>
                  <a:pt x="1679" y="1640"/>
                </a:lnTo>
                <a:lnTo>
                  <a:pt x="1680" y="1669"/>
                </a:lnTo>
                <a:lnTo>
                  <a:pt x="1687" y="1697"/>
                </a:lnTo>
                <a:lnTo>
                  <a:pt x="1699" y="1723"/>
                </a:lnTo>
                <a:lnTo>
                  <a:pt x="1715" y="1746"/>
                </a:lnTo>
                <a:lnTo>
                  <a:pt x="1736" y="1764"/>
                </a:lnTo>
                <a:lnTo>
                  <a:pt x="1760" y="1779"/>
                </a:lnTo>
                <a:lnTo>
                  <a:pt x="1787" y="1789"/>
                </a:lnTo>
                <a:lnTo>
                  <a:pt x="1816" y="1795"/>
                </a:lnTo>
                <a:lnTo>
                  <a:pt x="2004" y="1807"/>
                </a:lnTo>
                <a:lnTo>
                  <a:pt x="2012" y="1807"/>
                </a:lnTo>
                <a:lnTo>
                  <a:pt x="2041" y="1803"/>
                </a:lnTo>
                <a:lnTo>
                  <a:pt x="2067" y="1796"/>
                </a:lnTo>
                <a:lnTo>
                  <a:pt x="2092" y="1784"/>
                </a:lnTo>
                <a:lnTo>
                  <a:pt x="2113" y="1767"/>
                </a:lnTo>
                <a:lnTo>
                  <a:pt x="2131" y="1747"/>
                </a:lnTo>
                <a:lnTo>
                  <a:pt x="2145" y="1724"/>
                </a:lnTo>
                <a:lnTo>
                  <a:pt x="2154" y="1698"/>
                </a:lnTo>
                <a:lnTo>
                  <a:pt x="2159" y="1671"/>
                </a:lnTo>
                <a:lnTo>
                  <a:pt x="2163" y="1603"/>
                </a:lnTo>
                <a:lnTo>
                  <a:pt x="2162" y="1574"/>
                </a:lnTo>
                <a:lnTo>
                  <a:pt x="2155" y="1545"/>
                </a:lnTo>
                <a:lnTo>
                  <a:pt x="2143" y="1519"/>
                </a:lnTo>
                <a:lnTo>
                  <a:pt x="2127" y="1498"/>
                </a:lnTo>
                <a:lnTo>
                  <a:pt x="2106" y="1478"/>
                </a:lnTo>
                <a:lnTo>
                  <a:pt x="2082" y="1463"/>
                </a:lnTo>
                <a:lnTo>
                  <a:pt x="2056" y="1453"/>
                </a:lnTo>
                <a:lnTo>
                  <a:pt x="2027" y="1448"/>
                </a:lnTo>
                <a:lnTo>
                  <a:pt x="1839" y="1436"/>
                </a:lnTo>
                <a:lnTo>
                  <a:pt x="1830" y="1436"/>
                </a:lnTo>
                <a:close/>
                <a:moveTo>
                  <a:pt x="2521" y="1317"/>
                </a:moveTo>
                <a:lnTo>
                  <a:pt x="2495" y="1317"/>
                </a:lnTo>
                <a:lnTo>
                  <a:pt x="2469" y="1324"/>
                </a:lnTo>
                <a:lnTo>
                  <a:pt x="2445" y="1333"/>
                </a:lnTo>
                <a:lnTo>
                  <a:pt x="2432" y="1344"/>
                </a:lnTo>
                <a:lnTo>
                  <a:pt x="2423" y="1356"/>
                </a:lnTo>
                <a:lnTo>
                  <a:pt x="2417" y="1370"/>
                </a:lnTo>
                <a:lnTo>
                  <a:pt x="2414" y="1386"/>
                </a:lnTo>
                <a:lnTo>
                  <a:pt x="2417" y="1401"/>
                </a:lnTo>
                <a:lnTo>
                  <a:pt x="2423" y="1416"/>
                </a:lnTo>
                <a:lnTo>
                  <a:pt x="2433" y="1428"/>
                </a:lnTo>
                <a:lnTo>
                  <a:pt x="2445" y="1438"/>
                </a:lnTo>
                <a:lnTo>
                  <a:pt x="2459" y="1443"/>
                </a:lnTo>
                <a:lnTo>
                  <a:pt x="2475" y="1445"/>
                </a:lnTo>
                <a:lnTo>
                  <a:pt x="2490" y="1444"/>
                </a:lnTo>
                <a:lnTo>
                  <a:pt x="2505" y="1438"/>
                </a:lnTo>
                <a:lnTo>
                  <a:pt x="2513" y="1436"/>
                </a:lnTo>
                <a:lnTo>
                  <a:pt x="2519" y="1438"/>
                </a:lnTo>
                <a:lnTo>
                  <a:pt x="2525" y="1443"/>
                </a:lnTo>
                <a:lnTo>
                  <a:pt x="2540" y="1465"/>
                </a:lnTo>
                <a:lnTo>
                  <a:pt x="2560" y="1483"/>
                </a:lnTo>
                <a:lnTo>
                  <a:pt x="2582" y="1498"/>
                </a:lnTo>
                <a:lnTo>
                  <a:pt x="2607" y="1506"/>
                </a:lnTo>
                <a:lnTo>
                  <a:pt x="2633" y="1511"/>
                </a:lnTo>
                <a:lnTo>
                  <a:pt x="2659" y="1511"/>
                </a:lnTo>
                <a:lnTo>
                  <a:pt x="2685" y="1504"/>
                </a:lnTo>
                <a:lnTo>
                  <a:pt x="2709" y="1493"/>
                </a:lnTo>
                <a:lnTo>
                  <a:pt x="2717" y="1492"/>
                </a:lnTo>
                <a:lnTo>
                  <a:pt x="2725" y="1493"/>
                </a:lnTo>
                <a:lnTo>
                  <a:pt x="2730" y="1499"/>
                </a:lnTo>
                <a:lnTo>
                  <a:pt x="2744" y="1519"/>
                </a:lnTo>
                <a:lnTo>
                  <a:pt x="2761" y="1536"/>
                </a:lnTo>
                <a:lnTo>
                  <a:pt x="2780" y="1550"/>
                </a:lnTo>
                <a:lnTo>
                  <a:pt x="2801" y="1559"/>
                </a:lnTo>
                <a:lnTo>
                  <a:pt x="2824" y="1565"/>
                </a:lnTo>
                <a:lnTo>
                  <a:pt x="2847" y="1567"/>
                </a:lnTo>
                <a:lnTo>
                  <a:pt x="2870" y="1565"/>
                </a:lnTo>
                <a:lnTo>
                  <a:pt x="2893" y="1560"/>
                </a:lnTo>
                <a:lnTo>
                  <a:pt x="2915" y="1549"/>
                </a:lnTo>
                <a:lnTo>
                  <a:pt x="2927" y="1539"/>
                </a:lnTo>
                <a:lnTo>
                  <a:pt x="2937" y="1527"/>
                </a:lnTo>
                <a:lnTo>
                  <a:pt x="2942" y="1513"/>
                </a:lnTo>
                <a:lnTo>
                  <a:pt x="2944" y="1498"/>
                </a:lnTo>
                <a:lnTo>
                  <a:pt x="2943" y="1482"/>
                </a:lnTo>
                <a:lnTo>
                  <a:pt x="2937" y="1467"/>
                </a:lnTo>
                <a:lnTo>
                  <a:pt x="2927" y="1455"/>
                </a:lnTo>
                <a:lnTo>
                  <a:pt x="2915" y="1445"/>
                </a:lnTo>
                <a:lnTo>
                  <a:pt x="2901" y="1440"/>
                </a:lnTo>
                <a:lnTo>
                  <a:pt x="2885" y="1438"/>
                </a:lnTo>
                <a:lnTo>
                  <a:pt x="2870" y="1439"/>
                </a:lnTo>
                <a:lnTo>
                  <a:pt x="2855" y="1445"/>
                </a:lnTo>
                <a:lnTo>
                  <a:pt x="2847" y="1448"/>
                </a:lnTo>
                <a:lnTo>
                  <a:pt x="2839" y="1445"/>
                </a:lnTo>
                <a:lnTo>
                  <a:pt x="2834" y="1440"/>
                </a:lnTo>
                <a:lnTo>
                  <a:pt x="2819" y="1418"/>
                </a:lnTo>
                <a:lnTo>
                  <a:pt x="2799" y="1400"/>
                </a:lnTo>
                <a:lnTo>
                  <a:pt x="2777" y="1386"/>
                </a:lnTo>
                <a:lnTo>
                  <a:pt x="2752" y="1377"/>
                </a:lnTo>
                <a:lnTo>
                  <a:pt x="2727" y="1373"/>
                </a:lnTo>
                <a:lnTo>
                  <a:pt x="2701" y="1373"/>
                </a:lnTo>
                <a:lnTo>
                  <a:pt x="2674" y="1379"/>
                </a:lnTo>
                <a:lnTo>
                  <a:pt x="2649" y="1390"/>
                </a:lnTo>
                <a:lnTo>
                  <a:pt x="2646" y="1391"/>
                </a:lnTo>
                <a:lnTo>
                  <a:pt x="2644" y="1392"/>
                </a:lnTo>
                <a:lnTo>
                  <a:pt x="2641" y="1391"/>
                </a:lnTo>
                <a:lnTo>
                  <a:pt x="2638" y="1391"/>
                </a:lnTo>
                <a:lnTo>
                  <a:pt x="2636" y="1390"/>
                </a:lnTo>
                <a:lnTo>
                  <a:pt x="2634" y="1389"/>
                </a:lnTo>
                <a:lnTo>
                  <a:pt x="2632" y="1387"/>
                </a:lnTo>
                <a:lnTo>
                  <a:pt x="2630" y="1384"/>
                </a:lnTo>
                <a:lnTo>
                  <a:pt x="2614" y="1363"/>
                </a:lnTo>
                <a:lnTo>
                  <a:pt x="2595" y="1344"/>
                </a:lnTo>
                <a:lnTo>
                  <a:pt x="2573" y="1330"/>
                </a:lnTo>
                <a:lnTo>
                  <a:pt x="2548" y="1321"/>
                </a:lnTo>
                <a:lnTo>
                  <a:pt x="2521" y="1317"/>
                </a:lnTo>
                <a:close/>
                <a:moveTo>
                  <a:pt x="782" y="1136"/>
                </a:moveTo>
                <a:lnTo>
                  <a:pt x="754" y="1140"/>
                </a:lnTo>
                <a:lnTo>
                  <a:pt x="726" y="1147"/>
                </a:lnTo>
                <a:lnTo>
                  <a:pt x="701" y="1159"/>
                </a:lnTo>
                <a:lnTo>
                  <a:pt x="679" y="1177"/>
                </a:lnTo>
                <a:lnTo>
                  <a:pt x="661" y="1198"/>
                </a:lnTo>
                <a:lnTo>
                  <a:pt x="646" y="1222"/>
                </a:lnTo>
                <a:lnTo>
                  <a:pt x="637" y="1251"/>
                </a:lnTo>
                <a:lnTo>
                  <a:pt x="605" y="1390"/>
                </a:lnTo>
                <a:lnTo>
                  <a:pt x="601" y="1419"/>
                </a:lnTo>
                <a:lnTo>
                  <a:pt x="603" y="1448"/>
                </a:lnTo>
                <a:lnTo>
                  <a:pt x="611" y="1475"/>
                </a:lnTo>
                <a:lnTo>
                  <a:pt x="624" y="1500"/>
                </a:lnTo>
                <a:lnTo>
                  <a:pt x="641" y="1523"/>
                </a:lnTo>
                <a:lnTo>
                  <a:pt x="663" y="1541"/>
                </a:lnTo>
                <a:lnTo>
                  <a:pt x="688" y="1555"/>
                </a:lnTo>
                <a:lnTo>
                  <a:pt x="716" y="1565"/>
                </a:lnTo>
                <a:lnTo>
                  <a:pt x="899" y="1606"/>
                </a:lnTo>
                <a:lnTo>
                  <a:pt x="914" y="1609"/>
                </a:lnTo>
                <a:lnTo>
                  <a:pt x="931" y="1610"/>
                </a:lnTo>
                <a:lnTo>
                  <a:pt x="960" y="1606"/>
                </a:lnTo>
                <a:lnTo>
                  <a:pt x="986" y="1599"/>
                </a:lnTo>
                <a:lnTo>
                  <a:pt x="1012" y="1586"/>
                </a:lnTo>
                <a:lnTo>
                  <a:pt x="1032" y="1568"/>
                </a:lnTo>
                <a:lnTo>
                  <a:pt x="1051" y="1548"/>
                </a:lnTo>
                <a:lnTo>
                  <a:pt x="1064" y="1524"/>
                </a:lnTo>
                <a:lnTo>
                  <a:pt x="1074" y="1497"/>
                </a:lnTo>
                <a:lnTo>
                  <a:pt x="1106" y="1356"/>
                </a:lnTo>
                <a:lnTo>
                  <a:pt x="1109" y="1328"/>
                </a:lnTo>
                <a:lnTo>
                  <a:pt x="1107" y="1300"/>
                </a:lnTo>
                <a:lnTo>
                  <a:pt x="1100" y="1272"/>
                </a:lnTo>
                <a:lnTo>
                  <a:pt x="1087" y="1246"/>
                </a:lnTo>
                <a:lnTo>
                  <a:pt x="1070" y="1223"/>
                </a:lnTo>
                <a:lnTo>
                  <a:pt x="1048" y="1205"/>
                </a:lnTo>
                <a:lnTo>
                  <a:pt x="1023" y="1191"/>
                </a:lnTo>
                <a:lnTo>
                  <a:pt x="995" y="1182"/>
                </a:lnTo>
                <a:lnTo>
                  <a:pt x="812" y="1140"/>
                </a:lnTo>
                <a:lnTo>
                  <a:pt x="782" y="1136"/>
                </a:lnTo>
                <a:close/>
                <a:moveTo>
                  <a:pt x="2435" y="755"/>
                </a:moveTo>
                <a:lnTo>
                  <a:pt x="2406" y="757"/>
                </a:lnTo>
                <a:lnTo>
                  <a:pt x="2221" y="788"/>
                </a:lnTo>
                <a:lnTo>
                  <a:pt x="2193" y="796"/>
                </a:lnTo>
                <a:lnTo>
                  <a:pt x="2168" y="809"/>
                </a:lnTo>
                <a:lnTo>
                  <a:pt x="2145" y="826"/>
                </a:lnTo>
                <a:lnTo>
                  <a:pt x="2126" y="848"/>
                </a:lnTo>
                <a:lnTo>
                  <a:pt x="2112" y="873"/>
                </a:lnTo>
                <a:lnTo>
                  <a:pt x="2102" y="900"/>
                </a:lnTo>
                <a:lnTo>
                  <a:pt x="2099" y="929"/>
                </a:lnTo>
                <a:lnTo>
                  <a:pt x="2101" y="957"/>
                </a:lnTo>
                <a:lnTo>
                  <a:pt x="2112" y="1023"/>
                </a:lnTo>
                <a:lnTo>
                  <a:pt x="2121" y="1052"/>
                </a:lnTo>
                <a:lnTo>
                  <a:pt x="2134" y="1078"/>
                </a:lnTo>
                <a:lnTo>
                  <a:pt x="2151" y="1101"/>
                </a:lnTo>
                <a:lnTo>
                  <a:pt x="2173" y="1119"/>
                </a:lnTo>
                <a:lnTo>
                  <a:pt x="2199" y="1133"/>
                </a:lnTo>
                <a:lnTo>
                  <a:pt x="2227" y="1142"/>
                </a:lnTo>
                <a:lnTo>
                  <a:pt x="2256" y="1144"/>
                </a:lnTo>
                <a:lnTo>
                  <a:pt x="2281" y="1143"/>
                </a:lnTo>
                <a:lnTo>
                  <a:pt x="2467" y="1111"/>
                </a:lnTo>
                <a:lnTo>
                  <a:pt x="2495" y="1103"/>
                </a:lnTo>
                <a:lnTo>
                  <a:pt x="2520" y="1090"/>
                </a:lnTo>
                <a:lnTo>
                  <a:pt x="2543" y="1072"/>
                </a:lnTo>
                <a:lnTo>
                  <a:pt x="2561" y="1052"/>
                </a:lnTo>
                <a:lnTo>
                  <a:pt x="2575" y="1027"/>
                </a:lnTo>
                <a:lnTo>
                  <a:pt x="2585" y="1000"/>
                </a:lnTo>
                <a:lnTo>
                  <a:pt x="2588" y="972"/>
                </a:lnTo>
                <a:lnTo>
                  <a:pt x="2586" y="943"/>
                </a:lnTo>
                <a:lnTo>
                  <a:pt x="2575" y="876"/>
                </a:lnTo>
                <a:lnTo>
                  <a:pt x="2567" y="848"/>
                </a:lnTo>
                <a:lnTo>
                  <a:pt x="2554" y="823"/>
                </a:lnTo>
                <a:lnTo>
                  <a:pt x="2537" y="800"/>
                </a:lnTo>
                <a:lnTo>
                  <a:pt x="2516" y="782"/>
                </a:lnTo>
                <a:lnTo>
                  <a:pt x="2491" y="768"/>
                </a:lnTo>
                <a:lnTo>
                  <a:pt x="2465" y="759"/>
                </a:lnTo>
                <a:lnTo>
                  <a:pt x="2435" y="755"/>
                </a:lnTo>
                <a:close/>
                <a:moveTo>
                  <a:pt x="1816" y="634"/>
                </a:moveTo>
                <a:lnTo>
                  <a:pt x="1800" y="636"/>
                </a:lnTo>
                <a:lnTo>
                  <a:pt x="1786" y="641"/>
                </a:lnTo>
                <a:lnTo>
                  <a:pt x="1774" y="650"/>
                </a:lnTo>
                <a:lnTo>
                  <a:pt x="1764" y="662"/>
                </a:lnTo>
                <a:lnTo>
                  <a:pt x="1758" y="677"/>
                </a:lnTo>
                <a:lnTo>
                  <a:pt x="1753" y="684"/>
                </a:lnTo>
                <a:lnTo>
                  <a:pt x="1747" y="687"/>
                </a:lnTo>
                <a:lnTo>
                  <a:pt x="1739" y="687"/>
                </a:lnTo>
                <a:lnTo>
                  <a:pt x="1712" y="683"/>
                </a:lnTo>
                <a:lnTo>
                  <a:pt x="1686" y="683"/>
                </a:lnTo>
                <a:lnTo>
                  <a:pt x="1659" y="688"/>
                </a:lnTo>
                <a:lnTo>
                  <a:pt x="1635" y="698"/>
                </a:lnTo>
                <a:lnTo>
                  <a:pt x="1615" y="713"/>
                </a:lnTo>
                <a:lnTo>
                  <a:pt x="1596" y="732"/>
                </a:lnTo>
                <a:lnTo>
                  <a:pt x="1581" y="754"/>
                </a:lnTo>
                <a:lnTo>
                  <a:pt x="1571" y="779"/>
                </a:lnTo>
                <a:lnTo>
                  <a:pt x="1567" y="785"/>
                </a:lnTo>
                <a:lnTo>
                  <a:pt x="1560" y="789"/>
                </a:lnTo>
                <a:lnTo>
                  <a:pt x="1552" y="789"/>
                </a:lnTo>
                <a:lnTo>
                  <a:pt x="1525" y="784"/>
                </a:lnTo>
                <a:lnTo>
                  <a:pt x="1499" y="784"/>
                </a:lnTo>
                <a:lnTo>
                  <a:pt x="1474" y="790"/>
                </a:lnTo>
                <a:lnTo>
                  <a:pt x="1450" y="800"/>
                </a:lnTo>
                <a:lnTo>
                  <a:pt x="1428" y="814"/>
                </a:lnTo>
                <a:lnTo>
                  <a:pt x="1409" y="833"/>
                </a:lnTo>
                <a:lnTo>
                  <a:pt x="1395" y="856"/>
                </a:lnTo>
                <a:lnTo>
                  <a:pt x="1385" y="881"/>
                </a:lnTo>
                <a:lnTo>
                  <a:pt x="1382" y="896"/>
                </a:lnTo>
                <a:lnTo>
                  <a:pt x="1384" y="912"/>
                </a:lnTo>
                <a:lnTo>
                  <a:pt x="1390" y="926"/>
                </a:lnTo>
                <a:lnTo>
                  <a:pt x="1398" y="938"/>
                </a:lnTo>
                <a:lnTo>
                  <a:pt x="1411" y="948"/>
                </a:lnTo>
                <a:lnTo>
                  <a:pt x="1426" y="955"/>
                </a:lnTo>
                <a:lnTo>
                  <a:pt x="1434" y="957"/>
                </a:lnTo>
                <a:lnTo>
                  <a:pt x="1442" y="957"/>
                </a:lnTo>
                <a:lnTo>
                  <a:pt x="1457" y="956"/>
                </a:lnTo>
                <a:lnTo>
                  <a:pt x="1472" y="949"/>
                </a:lnTo>
                <a:lnTo>
                  <a:pt x="1484" y="941"/>
                </a:lnTo>
                <a:lnTo>
                  <a:pt x="1493" y="929"/>
                </a:lnTo>
                <a:lnTo>
                  <a:pt x="1500" y="915"/>
                </a:lnTo>
                <a:lnTo>
                  <a:pt x="1504" y="908"/>
                </a:lnTo>
                <a:lnTo>
                  <a:pt x="1511" y="904"/>
                </a:lnTo>
                <a:lnTo>
                  <a:pt x="1519" y="904"/>
                </a:lnTo>
                <a:lnTo>
                  <a:pt x="1546" y="909"/>
                </a:lnTo>
                <a:lnTo>
                  <a:pt x="1572" y="909"/>
                </a:lnTo>
                <a:lnTo>
                  <a:pt x="1598" y="903"/>
                </a:lnTo>
                <a:lnTo>
                  <a:pt x="1621" y="893"/>
                </a:lnTo>
                <a:lnTo>
                  <a:pt x="1643" y="879"/>
                </a:lnTo>
                <a:lnTo>
                  <a:pt x="1662" y="860"/>
                </a:lnTo>
                <a:lnTo>
                  <a:pt x="1676" y="837"/>
                </a:lnTo>
                <a:lnTo>
                  <a:pt x="1687" y="812"/>
                </a:lnTo>
                <a:lnTo>
                  <a:pt x="1690" y="806"/>
                </a:lnTo>
                <a:lnTo>
                  <a:pt x="1698" y="802"/>
                </a:lnTo>
                <a:lnTo>
                  <a:pt x="1705" y="802"/>
                </a:lnTo>
                <a:lnTo>
                  <a:pt x="1732" y="807"/>
                </a:lnTo>
                <a:lnTo>
                  <a:pt x="1758" y="807"/>
                </a:lnTo>
                <a:lnTo>
                  <a:pt x="1783" y="801"/>
                </a:lnTo>
                <a:lnTo>
                  <a:pt x="1808" y="790"/>
                </a:lnTo>
                <a:lnTo>
                  <a:pt x="1830" y="776"/>
                </a:lnTo>
                <a:lnTo>
                  <a:pt x="1848" y="758"/>
                </a:lnTo>
                <a:lnTo>
                  <a:pt x="1863" y="735"/>
                </a:lnTo>
                <a:lnTo>
                  <a:pt x="1873" y="711"/>
                </a:lnTo>
                <a:lnTo>
                  <a:pt x="1875" y="695"/>
                </a:lnTo>
                <a:lnTo>
                  <a:pt x="1874" y="680"/>
                </a:lnTo>
                <a:lnTo>
                  <a:pt x="1868" y="665"/>
                </a:lnTo>
                <a:lnTo>
                  <a:pt x="1858" y="652"/>
                </a:lnTo>
                <a:lnTo>
                  <a:pt x="1846" y="643"/>
                </a:lnTo>
                <a:lnTo>
                  <a:pt x="1832" y="636"/>
                </a:lnTo>
                <a:lnTo>
                  <a:pt x="1816" y="634"/>
                </a:lnTo>
                <a:close/>
                <a:moveTo>
                  <a:pt x="1743" y="119"/>
                </a:moveTo>
                <a:lnTo>
                  <a:pt x="1637" y="124"/>
                </a:lnTo>
                <a:lnTo>
                  <a:pt x="1532" y="133"/>
                </a:lnTo>
                <a:lnTo>
                  <a:pt x="1429" y="150"/>
                </a:lnTo>
                <a:lnTo>
                  <a:pt x="1328" y="173"/>
                </a:lnTo>
                <a:lnTo>
                  <a:pt x="1230" y="202"/>
                </a:lnTo>
                <a:lnTo>
                  <a:pt x="1135" y="237"/>
                </a:lnTo>
                <a:lnTo>
                  <a:pt x="1043" y="278"/>
                </a:lnTo>
                <a:lnTo>
                  <a:pt x="954" y="324"/>
                </a:lnTo>
                <a:lnTo>
                  <a:pt x="867" y="375"/>
                </a:lnTo>
                <a:lnTo>
                  <a:pt x="785" y="431"/>
                </a:lnTo>
                <a:lnTo>
                  <a:pt x="707" y="492"/>
                </a:lnTo>
                <a:lnTo>
                  <a:pt x="632" y="559"/>
                </a:lnTo>
                <a:lnTo>
                  <a:pt x="561" y="628"/>
                </a:lnTo>
                <a:lnTo>
                  <a:pt x="496" y="703"/>
                </a:lnTo>
                <a:lnTo>
                  <a:pt x="434" y="782"/>
                </a:lnTo>
                <a:lnTo>
                  <a:pt x="378" y="863"/>
                </a:lnTo>
                <a:lnTo>
                  <a:pt x="325" y="949"/>
                </a:lnTo>
                <a:lnTo>
                  <a:pt x="280" y="1039"/>
                </a:lnTo>
                <a:lnTo>
                  <a:pt x="239" y="1130"/>
                </a:lnTo>
                <a:lnTo>
                  <a:pt x="203" y="1225"/>
                </a:lnTo>
                <a:lnTo>
                  <a:pt x="175" y="1322"/>
                </a:lnTo>
                <a:lnTo>
                  <a:pt x="151" y="1423"/>
                </a:lnTo>
                <a:lnTo>
                  <a:pt x="134" y="1525"/>
                </a:lnTo>
                <a:lnTo>
                  <a:pt x="124" y="1629"/>
                </a:lnTo>
                <a:lnTo>
                  <a:pt x="121" y="1735"/>
                </a:lnTo>
                <a:lnTo>
                  <a:pt x="123" y="1836"/>
                </a:lnTo>
                <a:lnTo>
                  <a:pt x="133" y="1936"/>
                </a:lnTo>
                <a:lnTo>
                  <a:pt x="148" y="2035"/>
                </a:lnTo>
                <a:lnTo>
                  <a:pt x="170" y="2133"/>
                </a:lnTo>
                <a:lnTo>
                  <a:pt x="198" y="2228"/>
                </a:lnTo>
                <a:lnTo>
                  <a:pt x="230" y="2321"/>
                </a:lnTo>
                <a:lnTo>
                  <a:pt x="270" y="2413"/>
                </a:lnTo>
                <a:lnTo>
                  <a:pt x="315" y="2502"/>
                </a:lnTo>
                <a:lnTo>
                  <a:pt x="365" y="2588"/>
                </a:lnTo>
                <a:lnTo>
                  <a:pt x="419" y="2670"/>
                </a:lnTo>
                <a:lnTo>
                  <a:pt x="481" y="2750"/>
                </a:lnTo>
                <a:lnTo>
                  <a:pt x="481" y="2546"/>
                </a:lnTo>
                <a:lnTo>
                  <a:pt x="431" y="2465"/>
                </a:lnTo>
                <a:lnTo>
                  <a:pt x="387" y="2380"/>
                </a:lnTo>
                <a:lnTo>
                  <a:pt x="348" y="2293"/>
                </a:lnTo>
                <a:lnTo>
                  <a:pt x="316" y="2204"/>
                </a:lnTo>
                <a:lnTo>
                  <a:pt x="289" y="2113"/>
                </a:lnTo>
                <a:lnTo>
                  <a:pt x="268" y="2020"/>
                </a:lnTo>
                <a:lnTo>
                  <a:pt x="252" y="1926"/>
                </a:lnTo>
                <a:lnTo>
                  <a:pt x="244" y="1832"/>
                </a:lnTo>
                <a:lnTo>
                  <a:pt x="240" y="1735"/>
                </a:lnTo>
                <a:lnTo>
                  <a:pt x="244" y="1642"/>
                </a:lnTo>
                <a:lnTo>
                  <a:pt x="252" y="1550"/>
                </a:lnTo>
                <a:lnTo>
                  <a:pt x="265" y="1460"/>
                </a:lnTo>
                <a:lnTo>
                  <a:pt x="285" y="1370"/>
                </a:lnTo>
                <a:lnTo>
                  <a:pt x="310" y="1283"/>
                </a:lnTo>
                <a:lnTo>
                  <a:pt x="340" y="1198"/>
                </a:lnTo>
                <a:lnTo>
                  <a:pt x="375" y="1115"/>
                </a:lnTo>
                <a:lnTo>
                  <a:pt x="415" y="1034"/>
                </a:lnTo>
                <a:lnTo>
                  <a:pt x="460" y="956"/>
                </a:lnTo>
                <a:lnTo>
                  <a:pt x="509" y="880"/>
                </a:lnTo>
                <a:lnTo>
                  <a:pt x="564" y="807"/>
                </a:lnTo>
                <a:lnTo>
                  <a:pt x="623" y="737"/>
                </a:lnTo>
                <a:lnTo>
                  <a:pt x="687" y="672"/>
                </a:lnTo>
                <a:lnTo>
                  <a:pt x="755" y="609"/>
                </a:lnTo>
                <a:lnTo>
                  <a:pt x="827" y="549"/>
                </a:lnTo>
                <a:lnTo>
                  <a:pt x="918" y="480"/>
                </a:lnTo>
                <a:lnTo>
                  <a:pt x="924" y="594"/>
                </a:lnTo>
                <a:lnTo>
                  <a:pt x="926" y="615"/>
                </a:lnTo>
                <a:lnTo>
                  <a:pt x="930" y="639"/>
                </a:lnTo>
                <a:lnTo>
                  <a:pt x="934" y="663"/>
                </a:lnTo>
                <a:lnTo>
                  <a:pt x="941" y="687"/>
                </a:lnTo>
                <a:lnTo>
                  <a:pt x="948" y="710"/>
                </a:lnTo>
                <a:lnTo>
                  <a:pt x="957" y="732"/>
                </a:lnTo>
                <a:lnTo>
                  <a:pt x="968" y="749"/>
                </a:lnTo>
                <a:lnTo>
                  <a:pt x="980" y="764"/>
                </a:lnTo>
                <a:lnTo>
                  <a:pt x="994" y="774"/>
                </a:lnTo>
                <a:lnTo>
                  <a:pt x="1009" y="777"/>
                </a:lnTo>
                <a:lnTo>
                  <a:pt x="1029" y="776"/>
                </a:lnTo>
                <a:lnTo>
                  <a:pt x="1050" y="771"/>
                </a:lnTo>
                <a:lnTo>
                  <a:pt x="1072" y="761"/>
                </a:lnTo>
                <a:lnTo>
                  <a:pt x="1094" y="746"/>
                </a:lnTo>
                <a:lnTo>
                  <a:pt x="1113" y="725"/>
                </a:lnTo>
                <a:lnTo>
                  <a:pt x="1122" y="712"/>
                </a:lnTo>
                <a:lnTo>
                  <a:pt x="1132" y="697"/>
                </a:lnTo>
                <a:lnTo>
                  <a:pt x="1139" y="678"/>
                </a:lnTo>
                <a:lnTo>
                  <a:pt x="1147" y="658"/>
                </a:lnTo>
                <a:lnTo>
                  <a:pt x="1153" y="634"/>
                </a:lnTo>
                <a:lnTo>
                  <a:pt x="1156" y="607"/>
                </a:lnTo>
                <a:lnTo>
                  <a:pt x="1157" y="576"/>
                </a:lnTo>
                <a:lnTo>
                  <a:pt x="1156" y="542"/>
                </a:lnTo>
                <a:lnTo>
                  <a:pt x="1151" y="505"/>
                </a:lnTo>
                <a:lnTo>
                  <a:pt x="1144" y="464"/>
                </a:lnTo>
                <a:lnTo>
                  <a:pt x="1139" y="431"/>
                </a:lnTo>
                <a:lnTo>
                  <a:pt x="1141" y="398"/>
                </a:lnTo>
                <a:lnTo>
                  <a:pt x="1144" y="363"/>
                </a:lnTo>
                <a:lnTo>
                  <a:pt x="1178" y="349"/>
                </a:lnTo>
                <a:lnTo>
                  <a:pt x="1268" y="316"/>
                </a:lnTo>
                <a:lnTo>
                  <a:pt x="1361" y="288"/>
                </a:lnTo>
                <a:lnTo>
                  <a:pt x="1455" y="267"/>
                </a:lnTo>
                <a:lnTo>
                  <a:pt x="1550" y="252"/>
                </a:lnTo>
                <a:lnTo>
                  <a:pt x="1646" y="242"/>
                </a:lnTo>
                <a:lnTo>
                  <a:pt x="1743" y="239"/>
                </a:lnTo>
                <a:lnTo>
                  <a:pt x="1845" y="242"/>
                </a:lnTo>
                <a:lnTo>
                  <a:pt x="1947" y="253"/>
                </a:lnTo>
                <a:lnTo>
                  <a:pt x="2045" y="269"/>
                </a:lnTo>
                <a:lnTo>
                  <a:pt x="2141" y="292"/>
                </a:lnTo>
                <a:lnTo>
                  <a:pt x="2235" y="322"/>
                </a:lnTo>
                <a:lnTo>
                  <a:pt x="2327" y="356"/>
                </a:lnTo>
                <a:lnTo>
                  <a:pt x="2416" y="398"/>
                </a:lnTo>
                <a:lnTo>
                  <a:pt x="2501" y="443"/>
                </a:lnTo>
                <a:lnTo>
                  <a:pt x="2583" y="495"/>
                </a:lnTo>
                <a:lnTo>
                  <a:pt x="2660" y="551"/>
                </a:lnTo>
                <a:lnTo>
                  <a:pt x="2735" y="612"/>
                </a:lnTo>
                <a:lnTo>
                  <a:pt x="2804" y="677"/>
                </a:lnTo>
                <a:lnTo>
                  <a:pt x="2870" y="748"/>
                </a:lnTo>
                <a:lnTo>
                  <a:pt x="2931" y="822"/>
                </a:lnTo>
                <a:lnTo>
                  <a:pt x="2988" y="899"/>
                </a:lnTo>
                <a:lnTo>
                  <a:pt x="3039" y="981"/>
                </a:lnTo>
                <a:lnTo>
                  <a:pt x="3086" y="1066"/>
                </a:lnTo>
                <a:lnTo>
                  <a:pt x="3127" y="1154"/>
                </a:lnTo>
                <a:lnTo>
                  <a:pt x="3162" y="1244"/>
                </a:lnTo>
                <a:lnTo>
                  <a:pt x="3191" y="1338"/>
                </a:lnTo>
                <a:lnTo>
                  <a:pt x="3214" y="1433"/>
                </a:lnTo>
                <a:lnTo>
                  <a:pt x="3232" y="1532"/>
                </a:lnTo>
                <a:lnTo>
                  <a:pt x="3241" y="1633"/>
                </a:lnTo>
                <a:lnTo>
                  <a:pt x="3245" y="1735"/>
                </a:lnTo>
                <a:lnTo>
                  <a:pt x="3243" y="1828"/>
                </a:lnTo>
                <a:lnTo>
                  <a:pt x="3234" y="1921"/>
                </a:lnTo>
                <a:lnTo>
                  <a:pt x="3220" y="2011"/>
                </a:lnTo>
                <a:lnTo>
                  <a:pt x="3200" y="2100"/>
                </a:lnTo>
                <a:lnTo>
                  <a:pt x="3176" y="2187"/>
                </a:lnTo>
                <a:lnTo>
                  <a:pt x="3146" y="2272"/>
                </a:lnTo>
                <a:lnTo>
                  <a:pt x="3111" y="2355"/>
                </a:lnTo>
                <a:lnTo>
                  <a:pt x="3072" y="2434"/>
                </a:lnTo>
                <a:lnTo>
                  <a:pt x="3027" y="2513"/>
                </a:lnTo>
                <a:lnTo>
                  <a:pt x="2979" y="2587"/>
                </a:lnTo>
                <a:lnTo>
                  <a:pt x="2926" y="2658"/>
                </a:lnTo>
                <a:lnTo>
                  <a:pt x="2869" y="2727"/>
                </a:lnTo>
                <a:lnTo>
                  <a:pt x="2808" y="2792"/>
                </a:lnTo>
                <a:lnTo>
                  <a:pt x="2742" y="2853"/>
                </a:lnTo>
                <a:lnTo>
                  <a:pt x="2673" y="2911"/>
                </a:lnTo>
                <a:lnTo>
                  <a:pt x="2601" y="2964"/>
                </a:lnTo>
                <a:lnTo>
                  <a:pt x="2525" y="3013"/>
                </a:lnTo>
                <a:lnTo>
                  <a:pt x="2445" y="3058"/>
                </a:lnTo>
                <a:lnTo>
                  <a:pt x="2362" y="3098"/>
                </a:lnTo>
                <a:lnTo>
                  <a:pt x="2277" y="3134"/>
                </a:lnTo>
                <a:lnTo>
                  <a:pt x="2290" y="3160"/>
                </a:lnTo>
                <a:lnTo>
                  <a:pt x="2300" y="3185"/>
                </a:lnTo>
                <a:lnTo>
                  <a:pt x="2305" y="3209"/>
                </a:lnTo>
                <a:lnTo>
                  <a:pt x="2307" y="3231"/>
                </a:lnTo>
                <a:lnTo>
                  <a:pt x="2306" y="3250"/>
                </a:lnTo>
                <a:lnTo>
                  <a:pt x="2398" y="3213"/>
                </a:lnTo>
                <a:lnTo>
                  <a:pt x="2487" y="3171"/>
                </a:lnTo>
                <a:lnTo>
                  <a:pt x="2572" y="3124"/>
                </a:lnTo>
                <a:lnTo>
                  <a:pt x="2654" y="3072"/>
                </a:lnTo>
                <a:lnTo>
                  <a:pt x="2732" y="3014"/>
                </a:lnTo>
                <a:lnTo>
                  <a:pt x="2808" y="2953"/>
                </a:lnTo>
                <a:lnTo>
                  <a:pt x="2879" y="2888"/>
                </a:lnTo>
                <a:lnTo>
                  <a:pt x="2946" y="2817"/>
                </a:lnTo>
                <a:lnTo>
                  <a:pt x="3009" y="2744"/>
                </a:lnTo>
                <a:lnTo>
                  <a:pt x="3068" y="2667"/>
                </a:lnTo>
                <a:lnTo>
                  <a:pt x="3121" y="2587"/>
                </a:lnTo>
                <a:lnTo>
                  <a:pt x="3170" y="2502"/>
                </a:lnTo>
                <a:lnTo>
                  <a:pt x="3214" y="2415"/>
                </a:lnTo>
                <a:lnTo>
                  <a:pt x="3253" y="2324"/>
                </a:lnTo>
                <a:lnTo>
                  <a:pt x="3286" y="2232"/>
                </a:lnTo>
                <a:lnTo>
                  <a:pt x="3315" y="2137"/>
                </a:lnTo>
                <a:lnTo>
                  <a:pt x="3337" y="2039"/>
                </a:lnTo>
                <a:lnTo>
                  <a:pt x="3353" y="1939"/>
                </a:lnTo>
                <a:lnTo>
                  <a:pt x="3362" y="1838"/>
                </a:lnTo>
                <a:lnTo>
                  <a:pt x="3365" y="1735"/>
                </a:lnTo>
                <a:lnTo>
                  <a:pt x="3362" y="1629"/>
                </a:lnTo>
                <a:lnTo>
                  <a:pt x="3352" y="1525"/>
                </a:lnTo>
                <a:lnTo>
                  <a:pt x="3335" y="1423"/>
                </a:lnTo>
                <a:lnTo>
                  <a:pt x="3311" y="1322"/>
                </a:lnTo>
                <a:lnTo>
                  <a:pt x="3283" y="1225"/>
                </a:lnTo>
                <a:lnTo>
                  <a:pt x="3247" y="1130"/>
                </a:lnTo>
                <a:lnTo>
                  <a:pt x="3207" y="1039"/>
                </a:lnTo>
                <a:lnTo>
                  <a:pt x="3161" y="949"/>
                </a:lnTo>
                <a:lnTo>
                  <a:pt x="3108" y="863"/>
                </a:lnTo>
                <a:lnTo>
                  <a:pt x="3051" y="782"/>
                </a:lnTo>
                <a:lnTo>
                  <a:pt x="2990" y="703"/>
                </a:lnTo>
                <a:lnTo>
                  <a:pt x="2925" y="628"/>
                </a:lnTo>
                <a:lnTo>
                  <a:pt x="2854" y="559"/>
                </a:lnTo>
                <a:lnTo>
                  <a:pt x="2779" y="492"/>
                </a:lnTo>
                <a:lnTo>
                  <a:pt x="2701" y="431"/>
                </a:lnTo>
                <a:lnTo>
                  <a:pt x="2618" y="375"/>
                </a:lnTo>
                <a:lnTo>
                  <a:pt x="2532" y="324"/>
                </a:lnTo>
                <a:lnTo>
                  <a:pt x="2443" y="278"/>
                </a:lnTo>
                <a:lnTo>
                  <a:pt x="2350" y="237"/>
                </a:lnTo>
                <a:lnTo>
                  <a:pt x="2255" y="202"/>
                </a:lnTo>
                <a:lnTo>
                  <a:pt x="2158" y="173"/>
                </a:lnTo>
                <a:lnTo>
                  <a:pt x="2057" y="150"/>
                </a:lnTo>
                <a:lnTo>
                  <a:pt x="1954" y="133"/>
                </a:lnTo>
                <a:lnTo>
                  <a:pt x="1850" y="124"/>
                </a:lnTo>
                <a:lnTo>
                  <a:pt x="1743" y="119"/>
                </a:lnTo>
                <a:close/>
                <a:moveTo>
                  <a:pt x="1743" y="0"/>
                </a:moveTo>
                <a:lnTo>
                  <a:pt x="1853" y="3"/>
                </a:lnTo>
                <a:lnTo>
                  <a:pt x="1961" y="14"/>
                </a:lnTo>
                <a:lnTo>
                  <a:pt x="2067" y="30"/>
                </a:lnTo>
                <a:lnTo>
                  <a:pt x="2172" y="53"/>
                </a:lnTo>
                <a:lnTo>
                  <a:pt x="2273" y="82"/>
                </a:lnTo>
                <a:lnTo>
                  <a:pt x="2372" y="117"/>
                </a:lnTo>
                <a:lnTo>
                  <a:pt x="2468" y="157"/>
                </a:lnTo>
                <a:lnTo>
                  <a:pt x="2561" y="203"/>
                </a:lnTo>
                <a:lnTo>
                  <a:pt x="2652" y="255"/>
                </a:lnTo>
                <a:lnTo>
                  <a:pt x="2738" y="311"/>
                </a:lnTo>
                <a:lnTo>
                  <a:pt x="2821" y="373"/>
                </a:lnTo>
                <a:lnTo>
                  <a:pt x="2900" y="438"/>
                </a:lnTo>
                <a:lnTo>
                  <a:pt x="2975" y="509"/>
                </a:lnTo>
                <a:lnTo>
                  <a:pt x="3045" y="583"/>
                </a:lnTo>
                <a:lnTo>
                  <a:pt x="3111" y="662"/>
                </a:lnTo>
                <a:lnTo>
                  <a:pt x="3173" y="745"/>
                </a:lnTo>
                <a:lnTo>
                  <a:pt x="3229" y="831"/>
                </a:lnTo>
                <a:lnTo>
                  <a:pt x="3281" y="920"/>
                </a:lnTo>
                <a:lnTo>
                  <a:pt x="3327" y="1012"/>
                </a:lnTo>
                <a:lnTo>
                  <a:pt x="3368" y="1108"/>
                </a:lnTo>
                <a:lnTo>
                  <a:pt x="3403" y="1207"/>
                </a:lnTo>
                <a:lnTo>
                  <a:pt x="3432" y="1308"/>
                </a:lnTo>
                <a:lnTo>
                  <a:pt x="3456" y="1412"/>
                </a:lnTo>
                <a:lnTo>
                  <a:pt x="3472" y="1517"/>
                </a:lnTo>
                <a:lnTo>
                  <a:pt x="3482" y="1625"/>
                </a:lnTo>
                <a:lnTo>
                  <a:pt x="3485" y="1735"/>
                </a:lnTo>
                <a:lnTo>
                  <a:pt x="3482" y="1845"/>
                </a:lnTo>
                <a:lnTo>
                  <a:pt x="3472" y="1952"/>
                </a:lnTo>
                <a:lnTo>
                  <a:pt x="3456" y="2058"/>
                </a:lnTo>
                <a:lnTo>
                  <a:pt x="3432" y="2161"/>
                </a:lnTo>
                <a:lnTo>
                  <a:pt x="3403" y="2262"/>
                </a:lnTo>
                <a:lnTo>
                  <a:pt x="3368" y="2361"/>
                </a:lnTo>
                <a:lnTo>
                  <a:pt x="3327" y="2457"/>
                </a:lnTo>
                <a:lnTo>
                  <a:pt x="3281" y="2550"/>
                </a:lnTo>
                <a:lnTo>
                  <a:pt x="3229" y="2640"/>
                </a:lnTo>
                <a:lnTo>
                  <a:pt x="3173" y="2726"/>
                </a:lnTo>
                <a:lnTo>
                  <a:pt x="3111" y="2809"/>
                </a:lnTo>
                <a:lnTo>
                  <a:pt x="3045" y="2887"/>
                </a:lnTo>
                <a:lnTo>
                  <a:pt x="2975" y="2961"/>
                </a:lnTo>
                <a:lnTo>
                  <a:pt x="2900" y="3032"/>
                </a:lnTo>
                <a:lnTo>
                  <a:pt x="2821" y="3098"/>
                </a:lnTo>
                <a:lnTo>
                  <a:pt x="2738" y="3159"/>
                </a:lnTo>
                <a:lnTo>
                  <a:pt x="2652" y="3215"/>
                </a:lnTo>
                <a:lnTo>
                  <a:pt x="2561" y="3267"/>
                </a:lnTo>
                <a:lnTo>
                  <a:pt x="2468" y="3312"/>
                </a:lnTo>
                <a:lnTo>
                  <a:pt x="2372" y="3354"/>
                </a:lnTo>
                <a:lnTo>
                  <a:pt x="2273" y="3388"/>
                </a:lnTo>
                <a:lnTo>
                  <a:pt x="2172" y="3417"/>
                </a:lnTo>
                <a:lnTo>
                  <a:pt x="2067" y="3439"/>
                </a:lnTo>
                <a:lnTo>
                  <a:pt x="1961" y="3457"/>
                </a:lnTo>
                <a:lnTo>
                  <a:pt x="1853" y="3467"/>
                </a:lnTo>
                <a:lnTo>
                  <a:pt x="1743" y="3470"/>
                </a:lnTo>
                <a:lnTo>
                  <a:pt x="1644" y="3468"/>
                </a:lnTo>
                <a:lnTo>
                  <a:pt x="1546" y="3459"/>
                </a:lnTo>
                <a:lnTo>
                  <a:pt x="1450" y="3446"/>
                </a:lnTo>
                <a:lnTo>
                  <a:pt x="1354" y="3426"/>
                </a:lnTo>
                <a:lnTo>
                  <a:pt x="1260" y="3402"/>
                </a:lnTo>
                <a:lnTo>
                  <a:pt x="1167" y="3373"/>
                </a:lnTo>
                <a:lnTo>
                  <a:pt x="1076" y="3338"/>
                </a:lnTo>
                <a:lnTo>
                  <a:pt x="986" y="3299"/>
                </a:lnTo>
                <a:lnTo>
                  <a:pt x="900" y="3253"/>
                </a:lnTo>
                <a:lnTo>
                  <a:pt x="815" y="3204"/>
                </a:lnTo>
                <a:lnTo>
                  <a:pt x="814" y="3206"/>
                </a:lnTo>
                <a:lnTo>
                  <a:pt x="802" y="3223"/>
                </a:lnTo>
                <a:lnTo>
                  <a:pt x="788" y="3239"/>
                </a:lnTo>
                <a:lnTo>
                  <a:pt x="787" y="3240"/>
                </a:lnTo>
                <a:lnTo>
                  <a:pt x="771" y="3252"/>
                </a:lnTo>
                <a:lnTo>
                  <a:pt x="755" y="3264"/>
                </a:lnTo>
                <a:lnTo>
                  <a:pt x="749" y="3267"/>
                </a:lnTo>
                <a:lnTo>
                  <a:pt x="744" y="3270"/>
                </a:lnTo>
                <a:lnTo>
                  <a:pt x="716" y="3282"/>
                </a:lnTo>
                <a:lnTo>
                  <a:pt x="710" y="3283"/>
                </a:lnTo>
                <a:lnTo>
                  <a:pt x="704" y="3285"/>
                </a:lnTo>
                <a:lnTo>
                  <a:pt x="683" y="3289"/>
                </a:lnTo>
                <a:lnTo>
                  <a:pt x="661" y="3290"/>
                </a:lnTo>
                <a:lnTo>
                  <a:pt x="629" y="3288"/>
                </a:lnTo>
                <a:lnTo>
                  <a:pt x="599" y="3280"/>
                </a:lnTo>
                <a:lnTo>
                  <a:pt x="570" y="3267"/>
                </a:lnTo>
                <a:lnTo>
                  <a:pt x="545" y="3248"/>
                </a:lnTo>
                <a:lnTo>
                  <a:pt x="523" y="3226"/>
                </a:lnTo>
                <a:lnTo>
                  <a:pt x="506" y="3201"/>
                </a:lnTo>
                <a:lnTo>
                  <a:pt x="493" y="3174"/>
                </a:lnTo>
                <a:lnTo>
                  <a:pt x="484" y="3144"/>
                </a:lnTo>
                <a:lnTo>
                  <a:pt x="481" y="3111"/>
                </a:lnTo>
                <a:lnTo>
                  <a:pt x="481" y="2931"/>
                </a:lnTo>
                <a:lnTo>
                  <a:pt x="412" y="2855"/>
                </a:lnTo>
                <a:lnTo>
                  <a:pt x="347" y="2775"/>
                </a:lnTo>
                <a:lnTo>
                  <a:pt x="289" y="2692"/>
                </a:lnTo>
                <a:lnTo>
                  <a:pt x="235" y="2606"/>
                </a:lnTo>
                <a:lnTo>
                  <a:pt x="187" y="2517"/>
                </a:lnTo>
                <a:lnTo>
                  <a:pt x="144" y="2426"/>
                </a:lnTo>
                <a:lnTo>
                  <a:pt x="106" y="2333"/>
                </a:lnTo>
                <a:lnTo>
                  <a:pt x="74" y="2237"/>
                </a:lnTo>
                <a:lnTo>
                  <a:pt x="48" y="2139"/>
                </a:lnTo>
                <a:lnTo>
                  <a:pt x="27" y="2040"/>
                </a:lnTo>
                <a:lnTo>
                  <a:pt x="12" y="1939"/>
                </a:lnTo>
                <a:lnTo>
                  <a:pt x="3" y="1838"/>
                </a:lnTo>
                <a:lnTo>
                  <a:pt x="0" y="1735"/>
                </a:lnTo>
                <a:lnTo>
                  <a:pt x="4" y="1625"/>
                </a:lnTo>
                <a:lnTo>
                  <a:pt x="14" y="1517"/>
                </a:lnTo>
                <a:lnTo>
                  <a:pt x="30" y="1412"/>
                </a:lnTo>
                <a:lnTo>
                  <a:pt x="53" y="1308"/>
                </a:lnTo>
                <a:lnTo>
                  <a:pt x="83" y="1207"/>
                </a:lnTo>
                <a:lnTo>
                  <a:pt x="118" y="1108"/>
                </a:lnTo>
                <a:lnTo>
                  <a:pt x="158" y="1012"/>
                </a:lnTo>
                <a:lnTo>
                  <a:pt x="205" y="920"/>
                </a:lnTo>
                <a:lnTo>
                  <a:pt x="257" y="831"/>
                </a:lnTo>
                <a:lnTo>
                  <a:pt x="312" y="745"/>
                </a:lnTo>
                <a:lnTo>
                  <a:pt x="375" y="662"/>
                </a:lnTo>
                <a:lnTo>
                  <a:pt x="440" y="583"/>
                </a:lnTo>
                <a:lnTo>
                  <a:pt x="511" y="509"/>
                </a:lnTo>
                <a:lnTo>
                  <a:pt x="587" y="438"/>
                </a:lnTo>
                <a:lnTo>
                  <a:pt x="665" y="373"/>
                </a:lnTo>
                <a:lnTo>
                  <a:pt x="748" y="311"/>
                </a:lnTo>
                <a:lnTo>
                  <a:pt x="835" y="255"/>
                </a:lnTo>
                <a:lnTo>
                  <a:pt x="924" y="203"/>
                </a:lnTo>
                <a:lnTo>
                  <a:pt x="1017" y="157"/>
                </a:lnTo>
                <a:lnTo>
                  <a:pt x="1113" y="117"/>
                </a:lnTo>
                <a:lnTo>
                  <a:pt x="1213" y="82"/>
                </a:lnTo>
                <a:lnTo>
                  <a:pt x="1314" y="53"/>
                </a:lnTo>
                <a:lnTo>
                  <a:pt x="1418" y="30"/>
                </a:lnTo>
                <a:lnTo>
                  <a:pt x="1525" y="14"/>
                </a:lnTo>
                <a:lnTo>
                  <a:pt x="1633" y="3"/>
                </a:lnTo>
                <a:lnTo>
                  <a:pt x="17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12" name="Group 1111"/>
          <p:cNvGrpSpPr/>
          <p:nvPr/>
        </p:nvGrpSpPr>
        <p:grpSpPr>
          <a:xfrm>
            <a:off x="10020904" y="2687638"/>
            <a:ext cx="560387" cy="550862"/>
            <a:chOff x="10021888" y="2687638"/>
            <a:chExt cx="560387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0" name="Freeform 502"/>
            <p:cNvSpPr>
              <a:spLocks noEditPoints="1"/>
            </p:cNvSpPr>
            <p:nvPr/>
          </p:nvSpPr>
          <p:spPr bwMode="auto">
            <a:xfrm>
              <a:off x="10336213" y="2814638"/>
              <a:ext cx="246062" cy="304800"/>
            </a:xfrm>
            <a:custGeom>
              <a:avLst/>
              <a:gdLst>
                <a:gd name="T0" fmla="*/ 815 w 1549"/>
                <a:gd name="T1" fmla="*/ 952 h 1917"/>
                <a:gd name="T2" fmla="*/ 721 w 1549"/>
                <a:gd name="T3" fmla="*/ 1010 h 1917"/>
                <a:gd name="T4" fmla="*/ 664 w 1549"/>
                <a:gd name="T5" fmla="*/ 1104 h 1917"/>
                <a:gd name="T6" fmla="*/ 655 w 1549"/>
                <a:gd name="T7" fmla="*/ 1218 h 1917"/>
                <a:gd name="T8" fmla="*/ 697 w 1549"/>
                <a:gd name="T9" fmla="*/ 1321 h 1917"/>
                <a:gd name="T10" fmla="*/ 781 w 1549"/>
                <a:gd name="T11" fmla="*/ 1392 h 1917"/>
                <a:gd name="T12" fmla="*/ 891 w 1549"/>
                <a:gd name="T13" fmla="*/ 1418 h 1917"/>
                <a:gd name="T14" fmla="*/ 1001 w 1549"/>
                <a:gd name="T15" fmla="*/ 1392 h 1917"/>
                <a:gd name="T16" fmla="*/ 1085 w 1549"/>
                <a:gd name="T17" fmla="*/ 1321 h 1917"/>
                <a:gd name="T18" fmla="*/ 1127 w 1549"/>
                <a:gd name="T19" fmla="*/ 1218 h 1917"/>
                <a:gd name="T20" fmla="*/ 1118 w 1549"/>
                <a:gd name="T21" fmla="*/ 1104 h 1917"/>
                <a:gd name="T22" fmla="*/ 1061 w 1549"/>
                <a:gd name="T23" fmla="*/ 1010 h 1917"/>
                <a:gd name="T24" fmla="*/ 966 w 1549"/>
                <a:gd name="T25" fmla="*/ 952 h 1917"/>
                <a:gd name="T26" fmla="*/ 1071 w 1549"/>
                <a:gd name="T27" fmla="*/ 581 h 1917"/>
                <a:gd name="T28" fmla="*/ 961 w 1549"/>
                <a:gd name="T29" fmla="*/ 608 h 1917"/>
                <a:gd name="T30" fmla="*/ 878 w 1549"/>
                <a:gd name="T31" fmla="*/ 679 h 1917"/>
                <a:gd name="T32" fmla="*/ 834 w 1549"/>
                <a:gd name="T33" fmla="*/ 782 h 1917"/>
                <a:gd name="T34" fmla="*/ 843 w 1549"/>
                <a:gd name="T35" fmla="*/ 856 h 1917"/>
                <a:gd name="T36" fmla="*/ 891 w 1549"/>
                <a:gd name="T37" fmla="*/ 880 h 1917"/>
                <a:gd name="T38" fmla="*/ 939 w 1549"/>
                <a:gd name="T39" fmla="*/ 856 h 1917"/>
                <a:gd name="T40" fmla="*/ 954 w 1549"/>
                <a:gd name="T41" fmla="*/ 793 h 1917"/>
                <a:gd name="T42" fmla="*/ 995 w 1549"/>
                <a:gd name="T43" fmla="*/ 727 h 1917"/>
                <a:gd name="T44" fmla="*/ 1071 w 1549"/>
                <a:gd name="T45" fmla="*/ 700 h 1917"/>
                <a:gd name="T46" fmla="*/ 1118 w 1549"/>
                <a:gd name="T47" fmla="*/ 677 h 1917"/>
                <a:gd name="T48" fmla="*/ 1127 w 1549"/>
                <a:gd name="T49" fmla="*/ 622 h 1917"/>
                <a:gd name="T50" fmla="*/ 1089 w 1549"/>
                <a:gd name="T51" fmla="*/ 584 h 1917"/>
                <a:gd name="T52" fmla="*/ 474 w 1549"/>
                <a:gd name="T53" fmla="*/ 682 h 1917"/>
                <a:gd name="T54" fmla="*/ 555 w 1549"/>
                <a:gd name="T55" fmla="*/ 740 h 1917"/>
                <a:gd name="T56" fmla="*/ 652 w 1549"/>
                <a:gd name="T57" fmla="*/ 760 h 1917"/>
                <a:gd name="T58" fmla="*/ 762 w 1549"/>
                <a:gd name="T59" fmla="*/ 734 h 1917"/>
                <a:gd name="T60" fmla="*/ 844 w 1549"/>
                <a:gd name="T61" fmla="*/ 662 h 1917"/>
                <a:gd name="T62" fmla="*/ 888 w 1549"/>
                <a:gd name="T63" fmla="*/ 560 h 1917"/>
                <a:gd name="T64" fmla="*/ 882 w 1549"/>
                <a:gd name="T65" fmla="*/ 458 h 1917"/>
                <a:gd name="T66" fmla="*/ 840 w 1549"/>
                <a:gd name="T67" fmla="*/ 374 h 1917"/>
                <a:gd name="T68" fmla="*/ 1067 w 1549"/>
                <a:gd name="T69" fmla="*/ 273 h 1917"/>
                <a:gd name="T70" fmla="*/ 1187 w 1549"/>
                <a:gd name="T71" fmla="*/ 449 h 1917"/>
                <a:gd name="T72" fmla="*/ 1268 w 1549"/>
                <a:gd name="T73" fmla="*/ 656 h 1917"/>
                <a:gd name="T74" fmla="*/ 1308 w 1549"/>
                <a:gd name="T75" fmla="*/ 885 h 1917"/>
                <a:gd name="T76" fmla="*/ 1300 w 1549"/>
                <a:gd name="T77" fmla="*/ 1117 h 1917"/>
                <a:gd name="T78" fmla="*/ 1250 w 1549"/>
                <a:gd name="T79" fmla="*/ 1334 h 1917"/>
                <a:gd name="T80" fmla="*/ 1162 w 1549"/>
                <a:gd name="T81" fmla="*/ 1526 h 1917"/>
                <a:gd name="T82" fmla="*/ 1039 w 1549"/>
                <a:gd name="T83" fmla="*/ 1688 h 1917"/>
                <a:gd name="T84" fmla="*/ 1209 w 1549"/>
                <a:gd name="T85" fmla="*/ 1655 h 1917"/>
                <a:gd name="T86" fmla="*/ 1319 w 1549"/>
                <a:gd name="T87" fmla="*/ 1474 h 1917"/>
                <a:gd name="T88" fmla="*/ 1393 w 1549"/>
                <a:gd name="T89" fmla="*/ 1268 h 1917"/>
                <a:gd name="T90" fmla="*/ 1427 w 1549"/>
                <a:gd name="T91" fmla="*/ 1043 h 1917"/>
                <a:gd name="T92" fmla="*/ 1420 w 1549"/>
                <a:gd name="T93" fmla="*/ 806 h 1917"/>
                <a:gd name="T94" fmla="*/ 1369 w 1549"/>
                <a:gd name="T95" fmla="*/ 581 h 1917"/>
                <a:gd name="T96" fmla="*/ 1278 w 1549"/>
                <a:gd name="T97" fmla="*/ 378 h 1917"/>
                <a:gd name="T98" fmla="*/ 1150 w 1549"/>
                <a:gd name="T99" fmla="*/ 207 h 1917"/>
                <a:gd name="T100" fmla="*/ 1155 w 1549"/>
                <a:gd name="T101" fmla="*/ 48 h 1917"/>
                <a:gd name="T102" fmla="*/ 1311 w 1549"/>
                <a:gd name="T103" fmla="*/ 213 h 1917"/>
                <a:gd name="T104" fmla="*/ 1430 w 1549"/>
                <a:gd name="T105" fmla="*/ 411 h 1917"/>
                <a:gd name="T106" fmla="*/ 1509 w 1549"/>
                <a:gd name="T107" fmla="*/ 635 h 1917"/>
                <a:gd name="T108" fmla="*/ 1547 w 1549"/>
                <a:gd name="T109" fmla="*/ 880 h 1917"/>
                <a:gd name="T110" fmla="*/ 1539 w 1549"/>
                <a:gd name="T111" fmla="*/ 1133 h 1917"/>
                <a:gd name="T112" fmla="*/ 1487 w 1549"/>
                <a:gd name="T113" fmla="*/ 1372 h 1917"/>
                <a:gd name="T114" fmla="*/ 1395 w 1549"/>
                <a:gd name="T115" fmla="*/ 1588 h 1917"/>
                <a:gd name="T116" fmla="*/ 1263 w 1549"/>
                <a:gd name="T117" fmla="*/ 1776 h 1917"/>
                <a:gd name="T118" fmla="*/ 1115 w 1549"/>
                <a:gd name="T119" fmla="*/ 1917 h 1917"/>
                <a:gd name="T120" fmla="*/ 51 w 1549"/>
                <a:gd name="T121" fmla="*/ 970 h 1917"/>
                <a:gd name="T122" fmla="*/ 0 w 1549"/>
                <a:gd name="T123" fmla="*/ 926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" h="1917">
                  <a:moveTo>
                    <a:pt x="891" y="940"/>
                  </a:moveTo>
                  <a:lnTo>
                    <a:pt x="852" y="943"/>
                  </a:lnTo>
                  <a:lnTo>
                    <a:pt x="815" y="952"/>
                  </a:lnTo>
                  <a:lnTo>
                    <a:pt x="781" y="967"/>
                  </a:lnTo>
                  <a:lnTo>
                    <a:pt x="750" y="987"/>
                  </a:lnTo>
                  <a:lnTo>
                    <a:pt x="721" y="1010"/>
                  </a:lnTo>
                  <a:lnTo>
                    <a:pt x="697" y="1038"/>
                  </a:lnTo>
                  <a:lnTo>
                    <a:pt x="679" y="1069"/>
                  </a:lnTo>
                  <a:lnTo>
                    <a:pt x="664" y="1104"/>
                  </a:lnTo>
                  <a:lnTo>
                    <a:pt x="655" y="1141"/>
                  </a:lnTo>
                  <a:lnTo>
                    <a:pt x="652" y="1179"/>
                  </a:lnTo>
                  <a:lnTo>
                    <a:pt x="655" y="1218"/>
                  </a:lnTo>
                  <a:lnTo>
                    <a:pt x="664" y="1255"/>
                  </a:lnTo>
                  <a:lnTo>
                    <a:pt x="679" y="1289"/>
                  </a:lnTo>
                  <a:lnTo>
                    <a:pt x="697" y="1321"/>
                  </a:lnTo>
                  <a:lnTo>
                    <a:pt x="721" y="1349"/>
                  </a:lnTo>
                  <a:lnTo>
                    <a:pt x="750" y="1373"/>
                  </a:lnTo>
                  <a:lnTo>
                    <a:pt x="781" y="1392"/>
                  </a:lnTo>
                  <a:lnTo>
                    <a:pt x="815" y="1406"/>
                  </a:lnTo>
                  <a:lnTo>
                    <a:pt x="852" y="1415"/>
                  </a:lnTo>
                  <a:lnTo>
                    <a:pt x="891" y="1418"/>
                  </a:lnTo>
                  <a:lnTo>
                    <a:pt x="930" y="1415"/>
                  </a:lnTo>
                  <a:lnTo>
                    <a:pt x="966" y="1406"/>
                  </a:lnTo>
                  <a:lnTo>
                    <a:pt x="1001" y="1392"/>
                  </a:lnTo>
                  <a:lnTo>
                    <a:pt x="1032" y="1373"/>
                  </a:lnTo>
                  <a:lnTo>
                    <a:pt x="1061" y="1349"/>
                  </a:lnTo>
                  <a:lnTo>
                    <a:pt x="1085" y="1321"/>
                  </a:lnTo>
                  <a:lnTo>
                    <a:pt x="1104" y="1289"/>
                  </a:lnTo>
                  <a:lnTo>
                    <a:pt x="1118" y="1255"/>
                  </a:lnTo>
                  <a:lnTo>
                    <a:pt x="1127" y="1218"/>
                  </a:lnTo>
                  <a:lnTo>
                    <a:pt x="1130" y="1179"/>
                  </a:lnTo>
                  <a:lnTo>
                    <a:pt x="1127" y="1141"/>
                  </a:lnTo>
                  <a:lnTo>
                    <a:pt x="1118" y="1104"/>
                  </a:lnTo>
                  <a:lnTo>
                    <a:pt x="1104" y="1069"/>
                  </a:lnTo>
                  <a:lnTo>
                    <a:pt x="1085" y="1038"/>
                  </a:lnTo>
                  <a:lnTo>
                    <a:pt x="1061" y="1010"/>
                  </a:lnTo>
                  <a:lnTo>
                    <a:pt x="1032" y="987"/>
                  </a:lnTo>
                  <a:lnTo>
                    <a:pt x="1001" y="967"/>
                  </a:lnTo>
                  <a:lnTo>
                    <a:pt x="966" y="952"/>
                  </a:lnTo>
                  <a:lnTo>
                    <a:pt x="930" y="943"/>
                  </a:lnTo>
                  <a:lnTo>
                    <a:pt x="891" y="940"/>
                  </a:lnTo>
                  <a:close/>
                  <a:moveTo>
                    <a:pt x="1071" y="581"/>
                  </a:moveTo>
                  <a:lnTo>
                    <a:pt x="1031" y="584"/>
                  </a:lnTo>
                  <a:lnTo>
                    <a:pt x="995" y="593"/>
                  </a:lnTo>
                  <a:lnTo>
                    <a:pt x="961" y="608"/>
                  </a:lnTo>
                  <a:lnTo>
                    <a:pt x="929" y="628"/>
                  </a:lnTo>
                  <a:lnTo>
                    <a:pt x="902" y="651"/>
                  </a:lnTo>
                  <a:lnTo>
                    <a:pt x="878" y="679"/>
                  </a:lnTo>
                  <a:lnTo>
                    <a:pt x="858" y="710"/>
                  </a:lnTo>
                  <a:lnTo>
                    <a:pt x="843" y="745"/>
                  </a:lnTo>
                  <a:lnTo>
                    <a:pt x="834" y="782"/>
                  </a:lnTo>
                  <a:lnTo>
                    <a:pt x="831" y="820"/>
                  </a:lnTo>
                  <a:lnTo>
                    <a:pt x="834" y="840"/>
                  </a:lnTo>
                  <a:lnTo>
                    <a:pt x="843" y="856"/>
                  </a:lnTo>
                  <a:lnTo>
                    <a:pt x="856" y="869"/>
                  </a:lnTo>
                  <a:lnTo>
                    <a:pt x="873" y="877"/>
                  </a:lnTo>
                  <a:lnTo>
                    <a:pt x="891" y="880"/>
                  </a:lnTo>
                  <a:lnTo>
                    <a:pt x="909" y="877"/>
                  </a:lnTo>
                  <a:lnTo>
                    <a:pt x="926" y="869"/>
                  </a:lnTo>
                  <a:lnTo>
                    <a:pt x="939" y="856"/>
                  </a:lnTo>
                  <a:lnTo>
                    <a:pt x="948" y="840"/>
                  </a:lnTo>
                  <a:lnTo>
                    <a:pt x="951" y="820"/>
                  </a:lnTo>
                  <a:lnTo>
                    <a:pt x="954" y="793"/>
                  </a:lnTo>
                  <a:lnTo>
                    <a:pt x="963" y="768"/>
                  </a:lnTo>
                  <a:lnTo>
                    <a:pt x="977" y="746"/>
                  </a:lnTo>
                  <a:lnTo>
                    <a:pt x="995" y="727"/>
                  </a:lnTo>
                  <a:lnTo>
                    <a:pt x="1018" y="712"/>
                  </a:lnTo>
                  <a:lnTo>
                    <a:pt x="1043" y="704"/>
                  </a:lnTo>
                  <a:lnTo>
                    <a:pt x="1071" y="700"/>
                  </a:lnTo>
                  <a:lnTo>
                    <a:pt x="1089" y="697"/>
                  </a:lnTo>
                  <a:lnTo>
                    <a:pt x="1106" y="690"/>
                  </a:lnTo>
                  <a:lnTo>
                    <a:pt x="1118" y="677"/>
                  </a:lnTo>
                  <a:lnTo>
                    <a:pt x="1127" y="660"/>
                  </a:lnTo>
                  <a:lnTo>
                    <a:pt x="1130" y="641"/>
                  </a:lnTo>
                  <a:lnTo>
                    <a:pt x="1127" y="622"/>
                  </a:lnTo>
                  <a:lnTo>
                    <a:pt x="1118" y="606"/>
                  </a:lnTo>
                  <a:lnTo>
                    <a:pt x="1106" y="593"/>
                  </a:lnTo>
                  <a:lnTo>
                    <a:pt x="1089" y="584"/>
                  </a:lnTo>
                  <a:lnTo>
                    <a:pt x="1071" y="581"/>
                  </a:lnTo>
                  <a:close/>
                  <a:moveTo>
                    <a:pt x="840" y="374"/>
                  </a:moveTo>
                  <a:lnTo>
                    <a:pt x="474" y="682"/>
                  </a:lnTo>
                  <a:lnTo>
                    <a:pt x="498" y="705"/>
                  </a:lnTo>
                  <a:lnTo>
                    <a:pt x="525" y="724"/>
                  </a:lnTo>
                  <a:lnTo>
                    <a:pt x="555" y="740"/>
                  </a:lnTo>
                  <a:lnTo>
                    <a:pt x="585" y="752"/>
                  </a:lnTo>
                  <a:lnTo>
                    <a:pt x="618" y="758"/>
                  </a:lnTo>
                  <a:lnTo>
                    <a:pt x="652" y="760"/>
                  </a:lnTo>
                  <a:lnTo>
                    <a:pt x="691" y="757"/>
                  </a:lnTo>
                  <a:lnTo>
                    <a:pt x="727" y="748"/>
                  </a:lnTo>
                  <a:lnTo>
                    <a:pt x="762" y="734"/>
                  </a:lnTo>
                  <a:lnTo>
                    <a:pt x="793" y="715"/>
                  </a:lnTo>
                  <a:lnTo>
                    <a:pt x="820" y="691"/>
                  </a:lnTo>
                  <a:lnTo>
                    <a:pt x="844" y="662"/>
                  </a:lnTo>
                  <a:lnTo>
                    <a:pt x="864" y="631"/>
                  </a:lnTo>
                  <a:lnTo>
                    <a:pt x="879" y="597"/>
                  </a:lnTo>
                  <a:lnTo>
                    <a:pt x="888" y="560"/>
                  </a:lnTo>
                  <a:lnTo>
                    <a:pt x="891" y="521"/>
                  </a:lnTo>
                  <a:lnTo>
                    <a:pt x="889" y="489"/>
                  </a:lnTo>
                  <a:lnTo>
                    <a:pt x="882" y="458"/>
                  </a:lnTo>
                  <a:lnTo>
                    <a:pt x="871" y="428"/>
                  </a:lnTo>
                  <a:lnTo>
                    <a:pt x="857" y="400"/>
                  </a:lnTo>
                  <a:lnTo>
                    <a:pt x="840" y="374"/>
                  </a:lnTo>
                  <a:close/>
                  <a:moveTo>
                    <a:pt x="1099" y="156"/>
                  </a:moveTo>
                  <a:lnTo>
                    <a:pt x="1019" y="223"/>
                  </a:lnTo>
                  <a:lnTo>
                    <a:pt x="1067" y="273"/>
                  </a:lnTo>
                  <a:lnTo>
                    <a:pt x="1111" y="328"/>
                  </a:lnTo>
                  <a:lnTo>
                    <a:pt x="1151" y="386"/>
                  </a:lnTo>
                  <a:lnTo>
                    <a:pt x="1187" y="449"/>
                  </a:lnTo>
                  <a:lnTo>
                    <a:pt x="1218" y="515"/>
                  </a:lnTo>
                  <a:lnTo>
                    <a:pt x="1246" y="584"/>
                  </a:lnTo>
                  <a:lnTo>
                    <a:pt x="1268" y="656"/>
                  </a:lnTo>
                  <a:lnTo>
                    <a:pt x="1286" y="731"/>
                  </a:lnTo>
                  <a:lnTo>
                    <a:pt x="1299" y="807"/>
                  </a:lnTo>
                  <a:lnTo>
                    <a:pt x="1308" y="885"/>
                  </a:lnTo>
                  <a:lnTo>
                    <a:pt x="1310" y="965"/>
                  </a:lnTo>
                  <a:lnTo>
                    <a:pt x="1308" y="1042"/>
                  </a:lnTo>
                  <a:lnTo>
                    <a:pt x="1300" y="1117"/>
                  </a:lnTo>
                  <a:lnTo>
                    <a:pt x="1288" y="1191"/>
                  </a:lnTo>
                  <a:lnTo>
                    <a:pt x="1272" y="1264"/>
                  </a:lnTo>
                  <a:lnTo>
                    <a:pt x="1250" y="1334"/>
                  </a:lnTo>
                  <a:lnTo>
                    <a:pt x="1225" y="1401"/>
                  </a:lnTo>
                  <a:lnTo>
                    <a:pt x="1196" y="1465"/>
                  </a:lnTo>
                  <a:lnTo>
                    <a:pt x="1162" y="1526"/>
                  </a:lnTo>
                  <a:lnTo>
                    <a:pt x="1125" y="1584"/>
                  </a:lnTo>
                  <a:lnTo>
                    <a:pt x="1084" y="1638"/>
                  </a:lnTo>
                  <a:lnTo>
                    <a:pt x="1039" y="1688"/>
                  </a:lnTo>
                  <a:lnTo>
                    <a:pt x="1116" y="1757"/>
                  </a:lnTo>
                  <a:lnTo>
                    <a:pt x="1164" y="1708"/>
                  </a:lnTo>
                  <a:lnTo>
                    <a:pt x="1209" y="1655"/>
                  </a:lnTo>
                  <a:lnTo>
                    <a:pt x="1249" y="1597"/>
                  </a:lnTo>
                  <a:lnTo>
                    <a:pt x="1286" y="1537"/>
                  </a:lnTo>
                  <a:lnTo>
                    <a:pt x="1319" y="1474"/>
                  </a:lnTo>
                  <a:lnTo>
                    <a:pt x="1348" y="1408"/>
                  </a:lnTo>
                  <a:lnTo>
                    <a:pt x="1373" y="1339"/>
                  </a:lnTo>
                  <a:lnTo>
                    <a:pt x="1393" y="1268"/>
                  </a:lnTo>
                  <a:lnTo>
                    <a:pt x="1409" y="1195"/>
                  </a:lnTo>
                  <a:lnTo>
                    <a:pt x="1421" y="1120"/>
                  </a:lnTo>
                  <a:lnTo>
                    <a:pt x="1427" y="1043"/>
                  </a:lnTo>
                  <a:lnTo>
                    <a:pt x="1430" y="965"/>
                  </a:lnTo>
                  <a:lnTo>
                    <a:pt x="1427" y="884"/>
                  </a:lnTo>
                  <a:lnTo>
                    <a:pt x="1420" y="806"/>
                  </a:lnTo>
                  <a:lnTo>
                    <a:pt x="1408" y="729"/>
                  </a:lnTo>
                  <a:lnTo>
                    <a:pt x="1390" y="654"/>
                  </a:lnTo>
                  <a:lnTo>
                    <a:pt x="1369" y="581"/>
                  </a:lnTo>
                  <a:lnTo>
                    <a:pt x="1344" y="510"/>
                  </a:lnTo>
                  <a:lnTo>
                    <a:pt x="1313" y="443"/>
                  </a:lnTo>
                  <a:lnTo>
                    <a:pt x="1278" y="378"/>
                  </a:lnTo>
                  <a:lnTo>
                    <a:pt x="1239" y="318"/>
                  </a:lnTo>
                  <a:lnTo>
                    <a:pt x="1197" y="260"/>
                  </a:lnTo>
                  <a:lnTo>
                    <a:pt x="1150" y="207"/>
                  </a:lnTo>
                  <a:lnTo>
                    <a:pt x="1099" y="156"/>
                  </a:lnTo>
                  <a:close/>
                  <a:moveTo>
                    <a:pt x="1099" y="0"/>
                  </a:moveTo>
                  <a:lnTo>
                    <a:pt x="1155" y="48"/>
                  </a:lnTo>
                  <a:lnTo>
                    <a:pt x="1211" y="99"/>
                  </a:lnTo>
                  <a:lnTo>
                    <a:pt x="1263" y="153"/>
                  </a:lnTo>
                  <a:lnTo>
                    <a:pt x="1311" y="213"/>
                  </a:lnTo>
                  <a:lnTo>
                    <a:pt x="1354" y="275"/>
                  </a:lnTo>
                  <a:lnTo>
                    <a:pt x="1395" y="341"/>
                  </a:lnTo>
                  <a:lnTo>
                    <a:pt x="1430" y="411"/>
                  </a:lnTo>
                  <a:lnTo>
                    <a:pt x="1461" y="483"/>
                  </a:lnTo>
                  <a:lnTo>
                    <a:pt x="1487" y="558"/>
                  </a:lnTo>
                  <a:lnTo>
                    <a:pt x="1509" y="635"/>
                  </a:lnTo>
                  <a:lnTo>
                    <a:pt x="1526" y="716"/>
                  </a:lnTo>
                  <a:lnTo>
                    <a:pt x="1539" y="797"/>
                  </a:lnTo>
                  <a:lnTo>
                    <a:pt x="1547" y="880"/>
                  </a:lnTo>
                  <a:lnTo>
                    <a:pt x="1549" y="965"/>
                  </a:lnTo>
                  <a:lnTo>
                    <a:pt x="1547" y="1050"/>
                  </a:lnTo>
                  <a:lnTo>
                    <a:pt x="1539" y="1133"/>
                  </a:lnTo>
                  <a:lnTo>
                    <a:pt x="1526" y="1215"/>
                  </a:lnTo>
                  <a:lnTo>
                    <a:pt x="1509" y="1294"/>
                  </a:lnTo>
                  <a:lnTo>
                    <a:pt x="1487" y="1372"/>
                  </a:lnTo>
                  <a:lnTo>
                    <a:pt x="1461" y="1447"/>
                  </a:lnTo>
                  <a:lnTo>
                    <a:pt x="1430" y="1520"/>
                  </a:lnTo>
                  <a:lnTo>
                    <a:pt x="1395" y="1588"/>
                  </a:lnTo>
                  <a:lnTo>
                    <a:pt x="1354" y="1655"/>
                  </a:lnTo>
                  <a:lnTo>
                    <a:pt x="1311" y="1718"/>
                  </a:lnTo>
                  <a:lnTo>
                    <a:pt x="1263" y="1776"/>
                  </a:lnTo>
                  <a:lnTo>
                    <a:pt x="1211" y="1832"/>
                  </a:lnTo>
                  <a:lnTo>
                    <a:pt x="1155" y="1883"/>
                  </a:lnTo>
                  <a:lnTo>
                    <a:pt x="1115" y="1917"/>
                  </a:lnTo>
                  <a:lnTo>
                    <a:pt x="950" y="1770"/>
                  </a:lnTo>
                  <a:lnTo>
                    <a:pt x="946" y="1773"/>
                  </a:lnTo>
                  <a:lnTo>
                    <a:pt x="51" y="97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59" y="876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03"/>
            <p:cNvSpPr>
              <a:spLocks noEditPoints="1"/>
            </p:cNvSpPr>
            <p:nvPr/>
          </p:nvSpPr>
          <p:spPr bwMode="auto">
            <a:xfrm>
              <a:off x="10021888" y="2687638"/>
              <a:ext cx="476250" cy="550862"/>
            </a:xfrm>
            <a:custGeom>
              <a:avLst/>
              <a:gdLst>
                <a:gd name="T0" fmla="*/ 1502 w 3005"/>
                <a:gd name="T1" fmla="*/ 2740 h 3470"/>
                <a:gd name="T2" fmla="*/ 1530 w 3005"/>
                <a:gd name="T3" fmla="*/ 2964 h 3470"/>
                <a:gd name="T4" fmla="*/ 1609 w 3005"/>
                <a:gd name="T5" fmla="*/ 2684 h 3470"/>
                <a:gd name="T6" fmla="*/ 1762 w 3005"/>
                <a:gd name="T7" fmla="*/ 2522 h 3470"/>
                <a:gd name="T8" fmla="*/ 1975 w 3005"/>
                <a:gd name="T9" fmla="*/ 2872 h 3470"/>
                <a:gd name="T10" fmla="*/ 2188 w 3005"/>
                <a:gd name="T11" fmla="*/ 2522 h 3470"/>
                <a:gd name="T12" fmla="*/ 967 w 3005"/>
                <a:gd name="T13" fmla="*/ 2284 h 3470"/>
                <a:gd name="T14" fmla="*/ 1061 w 3005"/>
                <a:gd name="T15" fmla="*/ 2680 h 3470"/>
                <a:gd name="T16" fmla="*/ 1373 w 3005"/>
                <a:gd name="T17" fmla="*/ 2415 h 3470"/>
                <a:gd name="T18" fmla="*/ 1825 w 3005"/>
                <a:gd name="T19" fmla="*/ 2122 h 3470"/>
                <a:gd name="T20" fmla="*/ 1641 w 3005"/>
                <a:gd name="T21" fmla="*/ 2259 h 3470"/>
                <a:gd name="T22" fmla="*/ 1485 w 3005"/>
                <a:gd name="T23" fmla="*/ 2322 h 3470"/>
                <a:gd name="T24" fmla="*/ 1567 w 3005"/>
                <a:gd name="T25" fmla="*/ 2424 h 3470"/>
                <a:gd name="T26" fmla="*/ 1676 w 3005"/>
                <a:gd name="T27" fmla="*/ 2378 h 3470"/>
                <a:gd name="T28" fmla="*/ 1777 w 3005"/>
                <a:gd name="T29" fmla="*/ 2269 h 3470"/>
                <a:gd name="T30" fmla="*/ 1890 w 3005"/>
                <a:gd name="T31" fmla="*/ 2094 h 3470"/>
                <a:gd name="T32" fmla="*/ 1113 w 3005"/>
                <a:gd name="T33" fmla="*/ 1881 h 3470"/>
                <a:gd name="T34" fmla="*/ 1208 w 3005"/>
                <a:gd name="T35" fmla="*/ 1909 h 3470"/>
                <a:gd name="T36" fmla="*/ 1453 w 3005"/>
                <a:gd name="T37" fmla="*/ 1996 h 3470"/>
                <a:gd name="T38" fmla="*/ 1593 w 3005"/>
                <a:gd name="T39" fmla="*/ 1898 h 3470"/>
                <a:gd name="T40" fmla="*/ 1485 w 3005"/>
                <a:gd name="T41" fmla="*/ 1861 h 3470"/>
                <a:gd name="T42" fmla="*/ 1239 w 3005"/>
                <a:gd name="T43" fmla="*/ 1773 h 3470"/>
                <a:gd name="T44" fmla="*/ 479 w 3005"/>
                <a:gd name="T45" fmla="*/ 1795 h 3470"/>
                <a:gd name="T46" fmla="*/ 828 w 3005"/>
                <a:gd name="T47" fmla="*/ 2008 h 3470"/>
                <a:gd name="T48" fmla="*/ 859 w 3005"/>
                <a:gd name="T49" fmla="*/ 1602 h 3470"/>
                <a:gd name="T50" fmla="*/ 909 w 3005"/>
                <a:gd name="T51" fmla="*/ 1420 h 3470"/>
                <a:gd name="T52" fmla="*/ 1020 w 3005"/>
                <a:gd name="T53" fmla="*/ 1468 h 3470"/>
                <a:gd name="T54" fmla="*/ 1185 w 3005"/>
                <a:gd name="T55" fmla="*/ 1281 h 3470"/>
                <a:gd name="T56" fmla="*/ 1666 w 3005"/>
                <a:gd name="T57" fmla="*/ 1210 h 3470"/>
                <a:gd name="T58" fmla="*/ 1515 w 3005"/>
                <a:gd name="T59" fmla="*/ 1361 h 3470"/>
                <a:gd name="T60" fmla="*/ 1418 w 3005"/>
                <a:gd name="T61" fmla="*/ 1553 h 3470"/>
                <a:gd name="T62" fmla="*/ 1563 w 3005"/>
                <a:gd name="T63" fmla="*/ 1470 h 3470"/>
                <a:gd name="T64" fmla="*/ 1712 w 3005"/>
                <a:gd name="T65" fmla="*/ 1320 h 3470"/>
                <a:gd name="T66" fmla="*/ 2354 w 3005"/>
                <a:gd name="T67" fmla="*/ 781 h 3470"/>
                <a:gd name="T68" fmla="*/ 2192 w 3005"/>
                <a:gd name="T69" fmla="*/ 1146 h 3470"/>
                <a:gd name="T70" fmla="*/ 789 w 3005"/>
                <a:gd name="T71" fmla="*/ 848 h 3470"/>
                <a:gd name="T72" fmla="*/ 882 w 3005"/>
                <a:gd name="T73" fmla="*/ 1244 h 3470"/>
                <a:gd name="T74" fmla="*/ 1193 w 3005"/>
                <a:gd name="T75" fmla="*/ 979 h 3470"/>
                <a:gd name="T76" fmla="*/ 1565 w 3005"/>
                <a:gd name="T77" fmla="*/ 505 h 3470"/>
                <a:gd name="T78" fmla="*/ 1534 w 3005"/>
                <a:gd name="T79" fmla="*/ 911 h 3470"/>
                <a:gd name="T80" fmla="*/ 1911 w 3005"/>
                <a:gd name="T81" fmla="*/ 757 h 3470"/>
                <a:gd name="T82" fmla="*/ 1636 w 3005"/>
                <a:gd name="T83" fmla="*/ 123 h 3470"/>
                <a:gd name="T84" fmla="*/ 524 w 3005"/>
                <a:gd name="T85" fmla="*/ 665 h 3470"/>
                <a:gd name="T86" fmla="*/ 123 w 3005"/>
                <a:gd name="T87" fmla="*/ 1834 h 3470"/>
                <a:gd name="T88" fmla="*/ 665 w 3005"/>
                <a:gd name="T89" fmla="*/ 2946 h 3470"/>
                <a:gd name="T90" fmla="*/ 1830 w 3005"/>
                <a:gd name="T91" fmla="*/ 3348 h 3470"/>
                <a:gd name="T92" fmla="*/ 2749 w 3005"/>
                <a:gd name="T93" fmla="*/ 2835 h 3470"/>
                <a:gd name="T94" fmla="*/ 1644 w 3005"/>
                <a:gd name="T95" fmla="*/ 3228 h 3470"/>
                <a:gd name="T96" fmla="*/ 612 w 3005"/>
                <a:gd name="T97" fmla="*/ 2724 h 3470"/>
                <a:gd name="T98" fmla="*/ 243 w 3005"/>
                <a:gd name="T99" fmla="*/ 1647 h 3470"/>
                <a:gd name="T100" fmla="*/ 744 w 3005"/>
                <a:gd name="T101" fmla="*/ 614 h 3470"/>
                <a:gd name="T102" fmla="*/ 1830 w 3005"/>
                <a:gd name="T103" fmla="*/ 242 h 3470"/>
                <a:gd name="T104" fmla="*/ 2764 w 3005"/>
                <a:gd name="T105" fmla="*/ 489 h 3470"/>
                <a:gd name="T106" fmla="*/ 1735 w 3005"/>
                <a:gd name="T107" fmla="*/ 0 h 3470"/>
                <a:gd name="T108" fmla="*/ 2890 w 3005"/>
                <a:gd name="T109" fmla="*/ 440 h 3470"/>
                <a:gd name="T110" fmla="*/ 2400 w 3005"/>
                <a:gd name="T111" fmla="*/ 3339 h 3470"/>
                <a:gd name="T112" fmla="*/ 1161 w 3005"/>
                <a:gd name="T113" fmla="*/ 3373 h 3470"/>
                <a:gd name="T114" fmla="*/ 215 w 3005"/>
                <a:gd name="T115" fmla="*/ 2574 h 3470"/>
                <a:gd name="T116" fmla="*/ 44 w 3005"/>
                <a:gd name="T117" fmla="*/ 1346 h 3470"/>
                <a:gd name="T118" fmla="*/ 733 w 3005"/>
                <a:gd name="T119" fmla="*/ 318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05" h="3470">
                  <a:moveTo>
                    <a:pt x="1510" y="2597"/>
                  </a:moveTo>
                  <a:lnTo>
                    <a:pt x="1495" y="2597"/>
                  </a:lnTo>
                  <a:lnTo>
                    <a:pt x="1480" y="2603"/>
                  </a:lnTo>
                  <a:lnTo>
                    <a:pt x="1466" y="2611"/>
                  </a:lnTo>
                  <a:lnTo>
                    <a:pt x="1456" y="2622"/>
                  </a:lnTo>
                  <a:lnTo>
                    <a:pt x="1448" y="2637"/>
                  </a:lnTo>
                  <a:lnTo>
                    <a:pt x="1445" y="2652"/>
                  </a:lnTo>
                  <a:lnTo>
                    <a:pt x="1446" y="2667"/>
                  </a:lnTo>
                  <a:lnTo>
                    <a:pt x="1450" y="2681"/>
                  </a:lnTo>
                  <a:lnTo>
                    <a:pt x="1458" y="2695"/>
                  </a:lnTo>
                  <a:lnTo>
                    <a:pt x="1470" y="2706"/>
                  </a:lnTo>
                  <a:lnTo>
                    <a:pt x="1488" y="2721"/>
                  </a:lnTo>
                  <a:lnTo>
                    <a:pt x="1502" y="2740"/>
                  </a:lnTo>
                  <a:lnTo>
                    <a:pt x="1512" y="2762"/>
                  </a:lnTo>
                  <a:lnTo>
                    <a:pt x="1519" y="2783"/>
                  </a:lnTo>
                  <a:lnTo>
                    <a:pt x="1520" y="2806"/>
                  </a:lnTo>
                  <a:lnTo>
                    <a:pt x="1518" y="2829"/>
                  </a:lnTo>
                  <a:lnTo>
                    <a:pt x="1510" y="2852"/>
                  </a:lnTo>
                  <a:lnTo>
                    <a:pt x="1498" y="2873"/>
                  </a:lnTo>
                  <a:lnTo>
                    <a:pt x="1490" y="2887"/>
                  </a:lnTo>
                  <a:lnTo>
                    <a:pt x="1487" y="2902"/>
                  </a:lnTo>
                  <a:lnTo>
                    <a:pt x="1488" y="2917"/>
                  </a:lnTo>
                  <a:lnTo>
                    <a:pt x="1493" y="2931"/>
                  </a:lnTo>
                  <a:lnTo>
                    <a:pt x="1500" y="2946"/>
                  </a:lnTo>
                  <a:lnTo>
                    <a:pt x="1512" y="2956"/>
                  </a:lnTo>
                  <a:lnTo>
                    <a:pt x="1530" y="2964"/>
                  </a:lnTo>
                  <a:lnTo>
                    <a:pt x="1547" y="2967"/>
                  </a:lnTo>
                  <a:lnTo>
                    <a:pt x="1561" y="2965"/>
                  </a:lnTo>
                  <a:lnTo>
                    <a:pt x="1574" y="2961"/>
                  </a:lnTo>
                  <a:lnTo>
                    <a:pt x="1586" y="2953"/>
                  </a:lnTo>
                  <a:lnTo>
                    <a:pt x="1596" y="2942"/>
                  </a:lnTo>
                  <a:lnTo>
                    <a:pt x="1614" y="2912"/>
                  </a:lnTo>
                  <a:lnTo>
                    <a:pt x="1627" y="2879"/>
                  </a:lnTo>
                  <a:lnTo>
                    <a:pt x="1636" y="2847"/>
                  </a:lnTo>
                  <a:lnTo>
                    <a:pt x="1639" y="2813"/>
                  </a:lnTo>
                  <a:lnTo>
                    <a:pt x="1638" y="2780"/>
                  </a:lnTo>
                  <a:lnTo>
                    <a:pt x="1633" y="2746"/>
                  </a:lnTo>
                  <a:lnTo>
                    <a:pt x="1623" y="2715"/>
                  </a:lnTo>
                  <a:lnTo>
                    <a:pt x="1609" y="2684"/>
                  </a:lnTo>
                  <a:lnTo>
                    <a:pt x="1589" y="2656"/>
                  </a:lnTo>
                  <a:lnTo>
                    <a:pt x="1567" y="2631"/>
                  </a:lnTo>
                  <a:lnTo>
                    <a:pt x="1539" y="2608"/>
                  </a:lnTo>
                  <a:lnTo>
                    <a:pt x="1525" y="2601"/>
                  </a:lnTo>
                  <a:lnTo>
                    <a:pt x="1510" y="2597"/>
                  </a:lnTo>
                  <a:close/>
                  <a:moveTo>
                    <a:pt x="1975" y="2393"/>
                  </a:moveTo>
                  <a:lnTo>
                    <a:pt x="1935" y="2396"/>
                  </a:lnTo>
                  <a:lnTo>
                    <a:pt x="1898" y="2405"/>
                  </a:lnTo>
                  <a:lnTo>
                    <a:pt x="1865" y="2420"/>
                  </a:lnTo>
                  <a:lnTo>
                    <a:pt x="1833" y="2440"/>
                  </a:lnTo>
                  <a:lnTo>
                    <a:pt x="1805" y="2464"/>
                  </a:lnTo>
                  <a:lnTo>
                    <a:pt x="1781" y="2491"/>
                  </a:lnTo>
                  <a:lnTo>
                    <a:pt x="1762" y="2522"/>
                  </a:lnTo>
                  <a:lnTo>
                    <a:pt x="1747" y="2557"/>
                  </a:lnTo>
                  <a:lnTo>
                    <a:pt x="1738" y="2594"/>
                  </a:lnTo>
                  <a:lnTo>
                    <a:pt x="1735" y="2632"/>
                  </a:lnTo>
                  <a:lnTo>
                    <a:pt x="1738" y="2671"/>
                  </a:lnTo>
                  <a:lnTo>
                    <a:pt x="1747" y="2708"/>
                  </a:lnTo>
                  <a:lnTo>
                    <a:pt x="1762" y="2742"/>
                  </a:lnTo>
                  <a:lnTo>
                    <a:pt x="1781" y="2774"/>
                  </a:lnTo>
                  <a:lnTo>
                    <a:pt x="1805" y="2802"/>
                  </a:lnTo>
                  <a:lnTo>
                    <a:pt x="1833" y="2826"/>
                  </a:lnTo>
                  <a:lnTo>
                    <a:pt x="1865" y="2845"/>
                  </a:lnTo>
                  <a:lnTo>
                    <a:pt x="1898" y="2860"/>
                  </a:lnTo>
                  <a:lnTo>
                    <a:pt x="1935" y="2868"/>
                  </a:lnTo>
                  <a:lnTo>
                    <a:pt x="1975" y="2872"/>
                  </a:lnTo>
                  <a:lnTo>
                    <a:pt x="2014" y="2868"/>
                  </a:lnTo>
                  <a:lnTo>
                    <a:pt x="2050" y="2860"/>
                  </a:lnTo>
                  <a:lnTo>
                    <a:pt x="2084" y="2845"/>
                  </a:lnTo>
                  <a:lnTo>
                    <a:pt x="2116" y="2826"/>
                  </a:lnTo>
                  <a:lnTo>
                    <a:pt x="2144" y="2802"/>
                  </a:lnTo>
                  <a:lnTo>
                    <a:pt x="2168" y="2774"/>
                  </a:lnTo>
                  <a:lnTo>
                    <a:pt x="2188" y="2742"/>
                  </a:lnTo>
                  <a:lnTo>
                    <a:pt x="2202" y="2708"/>
                  </a:lnTo>
                  <a:lnTo>
                    <a:pt x="2211" y="2671"/>
                  </a:lnTo>
                  <a:lnTo>
                    <a:pt x="2214" y="2632"/>
                  </a:lnTo>
                  <a:lnTo>
                    <a:pt x="2211" y="2594"/>
                  </a:lnTo>
                  <a:lnTo>
                    <a:pt x="2202" y="2557"/>
                  </a:lnTo>
                  <a:lnTo>
                    <a:pt x="2188" y="2522"/>
                  </a:lnTo>
                  <a:lnTo>
                    <a:pt x="2168" y="2491"/>
                  </a:lnTo>
                  <a:lnTo>
                    <a:pt x="2144" y="2464"/>
                  </a:lnTo>
                  <a:lnTo>
                    <a:pt x="2116" y="2440"/>
                  </a:lnTo>
                  <a:lnTo>
                    <a:pt x="2084" y="2420"/>
                  </a:lnTo>
                  <a:lnTo>
                    <a:pt x="2050" y="2405"/>
                  </a:lnTo>
                  <a:lnTo>
                    <a:pt x="2014" y="2396"/>
                  </a:lnTo>
                  <a:lnTo>
                    <a:pt x="1975" y="2393"/>
                  </a:lnTo>
                  <a:close/>
                  <a:moveTo>
                    <a:pt x="1137" y="2213"/>
                  </a:moveTo>
                  <a:lnTo>
                    <a:pt x="1098" y="2217"/>
                  </a:lnTo>
                  <a:lnTo>
                    <a:pt x="1061" y="2226"/>
                  </a:lnTo>
                  <a:lnTo>
                    <a:pt x="1027" y="2241"/>
                  </a:lnTo>
                  <a:lnTo>
                    <a:pt x="995" y="2260"/>
                  </a:lnTo>
                  <a:lnTo>
                    <a:pt x="967" y="2284"/>
                  </a:lnTo>
                  <a:lnTo>
                    <a:pt x="943" y="2311"/>
                  </a:lnTo>
                  <a:lnTo>
                    <a:pt x="925" y="2343"/>
                  </a:lnTo>
                  <a:lnTo>
                    <a:pt x="909" y="2378"/>
                  </a:lnTo>
                  <a:lnTo>
                    <a:pt x="901" y="2415"/>
                  </a:lnTo>
                  <a:lnTo>
                    <a:pt x="898" y="2453"/>
                  </a:lnTo>
                  <a:lnTo>
                    <a:pt x="901" y="2492"/>
                  </a:lnTo>
                  <a:lnTo>
                    <a:pt x="909" y="2529"/>
                  </a:lnTo>
                  <a:lnTo>
                    <a:pt x="925" y="2563"/>
                  </a:lnTo>
                  <a:lnTo>
                    <a:pt x="943" y="2594"/>
                  </a:lnTo>
                  <a:lnTo>
                    <a:pt x="967" y="2622"/>
                  </a:lnTo>
                  <a:lnTo>
                    <a:pt x="995" y="2646"/>
                  </a:lnTo>
                  <a:lnTo>
                    <a:pt x="1027" y="2666"/>
                  </a:lnTo>
                  <a:lnTo>
                    <a:pt x="1061" y="2680"/>
                  </a:lnTo>
                  <a:lnTo>
                    <a:pt x="1098" y="2689"/>
                  </a:lnTo>
                  <a:lnTo>
                    <a:pt x="1137" y="2692"/>
                  </a:lnTo>
                  <a:lnTo>
                    <a:pt x="1176" y="2689"/>
                  </a:lnTo>
                  <a:lnTo>
                    <a:pt x="1212" y="2680"/>
                  </a:lnTo>
                  <a:lnTo>
                    <a:pt x="1247" y="2666"/>
                  </a:lnTo>
                  <a:lnTo>
                    <a:pt x="1278" y="2646"/>
                  </a:lnTo>
                  <a:lnTo>
                    <a:pt x="1305" y="2622"/>
                  </a:lnTo>
                  <a:lnTo>
                    <a:pt x="1329" y="2594"/>
                  </a:lnTo>
                  <a:lnTo>
                    <a:pt x="1349" y="2563"/>
                  </a:lnTo>
                  <a:lnTo>
                    <a:pt x="1364" y="2529"/>
                  </a:lnTo>
                  <a:lnTo>
                    <a:pt x="1373" y="2492"/>
                  </a:lnTo>
                  <a:lnTo>
                    <a:pt x="1376" y="2453"/>
                  </a:lnTo>
                  <a:lnTo>
                    <a:pt x="1373" y="2415"/>
                  </a:lnTo>
                  <a:lnTo>
                    <a:pt x="1364" y="2378"/>
                  </a:lnTo>
                  <a:lnTo>
                    <a:pt x="1349" y="2343"/>
                  </a:lnTo>
                  <a:lnTo>
                    <a:pt x="1329" y="2311"/>
                  </a:lnTo>
                  <a:lnTo>
                    <a:pt x="1305" y="2284"/>
                  </a:lnTo>
                  <a:lnTo>
                    <a:pt x="1278" y="2260"/>
                  </a:lnTo>
                  <a:lnTo>
                    <a:pt x="1247" y="2241"/>
                  </a:lnTo>
                  <a:lnTo>
                    <a:pt x="1212" y="2226"/>
                  </a:lnTo>
                  <a:lnTo>
                    <a:pt x="1176" y="2217"/>
                  </a:lnTo>
                  <a:lnTo>
                    <a:pt x="1137" y="2213"/>
                  </a:lnTo>
                  <a:close/>
                  <a:moveTo>
                    <a:pt x="1870" y="2093"/>
                  </a:moveTo>
                  <a:lnTo>
                    <a:pt x="1853" y="2098"/>
                  </a:lnTo>
                  <a:lnTo>
                    <a:pt x="1837" y="2108"/>
                  </a:lnTo>
                  <a:lnTo>
                    <a:pt x="1825" y="2122"/>
                  </a:lnTo>
                  <a:lnTo>
                    <a:pt x="1818" y="2139"/>
                  </a:lnTo>
                  <a:lnTo>
                    <a:pt x="1815" y="2147"/>
                  </a:lnTo>
                  <a:lnTo>
                    <a:pt x="1808" y="2151"/>
                  </a:lnTo>
                  <a:lnTo>
                    <a:pt x="1800" y="2151"/>
                  </a:lnTo>
                  <a:lnTo>
                    <a:pt x="1774" y="2148"/>
                  </a:lnTo>
                  <a:lnTo>
                    <a:pt x="1748" y="2150"/>
                  </a:lnTo>
                  <a:lnTo>
                    <a:pt x="1723" y="2158"/>
                  </a:lnTo>
                  <a:lnTo>
                    <a:pt x="1699" y="2171"/>
                  </a:lnTo>
                  <a:lnTo>
                    <a:pt x="1679" y="2187"/>
                  </a:lnTo>
                  <a:lnTo>
                    <a:pt x="1662" y="2207"/>
                  </a:lnTo>
                  <a:lnTo>
                    <a:pt x="1649" y="2230"/>
                  </a:lnTo>
                  <a:lnTo>
                    <a:pt x="1642" y="2256"/>
                  </a:lnTo>
                  <a:lnTo>
                    <a:pt x="1641" y="2259"/>
                  </a:lnTo>
                  <a:lnTo>
                    <a:pt x="1638" y="2261"/>
                  </a:lnTo>
                  <a:lnTo>
                    <a:pt x="1637" y="2263"/>
                  </a:lnTo>
                  <a:lnTo>
                    <a:pt x="1635" y="2265"/>
                  </a:lnTo>
                  <a:lnTo>
                    <a:pt x="1633" y="2266"/>
                  </a:lnTo>
                  <a:lnTo>
                    <a:pt x="1631" y="2267"/>
                  </a:lnTo>
                  <a:lnTo>
                    <a:pt x="1627" y="2268"/>
                  </a:lnTo>
                  <a:lnTo>
                    <a:pt x="1623" y="2267"/>
                  </a:lnTo>
                  <a:lnTo>
                    <a:pt x="1597" y="2263"/>
                  </a:lnTo>
                  <a:lnTo>
                    <a:pt x="1571" y="2267"/>
                  </a:lnTo>
                  <a:lnTo>
                    <a:pt x="1546" y="2273"/>
                  </a:lnTo>
                  <a:lnTo>
                    <a:pt x="1522" y="2286"/>
                  </a:lnTo>
                  <a:lnTo>
                    <a:pt x="1501" y="2303"/>
                  </a:lnTo>
                  <a:lnTo>
                    <a:pt x="1485" y="2322"/>
                  </a:lnTo>
                  <a:lnTo>
                    <a:pt x="1472" y="2346"/>
                  </a:lnTo>
                  <a:lnTo>
                    <a:pt x="1464" y="2371"/>
                  </a:lnTo>
                  <a:lnTo>
                    <a:pt x="1463" y="2387"/>
                  </a:lnTo>
                  <a:lnTo>
                    <a:pt x="1465" y="2403"/>
                  </a:lnTo>
                  <a:lnTo>
                    <a:pt x="1473" y="2416"/>
                  </a:lnTo>
                  <a:lnTo>
                    <a:pt x="1483" y="2428"/>
                  </a:lnTo>
                  <a:lnTo>
                    <a:pt x="1495" y="2436"/>
                  </a:lnTo>
                  <a:lnTo>
                    <a:pt x="1510" y="2442"/>
                  </a:lnTo>
                  <a:lnTo>
                    <a:pt x="1517" y="2443"/>
                  </a:lnTo>
                  <a:lnTo>
                    <a:pt x="1523" y="2443"/>
                  </a:lnTo>
                  <a:lnTo>
                    <a:pt x="1539" y="2441"/>
                  </a:lnTo>
                  <a:lnTo>
                    <a:pt x="1553" y="2434"/>
                  </a:lnTo>
                  <a:lnTo>
                    <a:pt x="1567" y="2424"/>
                  </a:lnTo>
                  <a:lnTo>
                    <a:pt x="1575" y="2411"/>
                  </a:lnTo>
                  <a:lnTo>
                    <a:pt x="1581" y="2396"/>
                  </a:lnTo>
                  <a:lnTo>
                    <a:pt x="1582" y="2392"/>
                  </a:lnTo>
                  <a:lnTo>
                    <a:pt x="1584" y="2390"/>
                  </a:lnTo>
                  <a:lnTo>
                    <a:pt x="1586" y="2387"/>
                  </a:lnTo>
                  <a:lnTo>
                    <a:pt x="1588" y="2386"/>
                  </a:lnTo>
                  <a:lnTo>
                    <a:pt x="1589" y="2385"/>
                  </a:lnTo>
                  <a:lnTo>
                    <a:pt x="1593" y="2384"/>
                  </a:lnTo>
                  <a:lnTo>
                    <a:pt x="1596" y="2384"/>
                  </a:lnTo>
                  <a:lnTo>
                    <a:pt x="1599" y="2384"/>
                  </a:lnTo>
                  <a:lnTo>
                    <a:pt x="1625" y="2387"/>
                  </a:lnTo>
                  <a:lnTo>
                    <a:pt x="1651" y="2385"/>
                  </a:lnTo>
                  <a:lnTo>
                    <a:pt x="1676" y="2378"/>
                  </a:lnTo>
                  <a:lnTo>
                    <a:pt x="1700" y="2366"/>
                  </a:lnTo>
                  <a:lnTo>
                    <a:pt x="1721" y="2348"/>
                  </a:lnTo>
                  <a:lnTo>
                    <a:pt x="1737" y="2329"/>
                  </a:lnTo>
                  <a:lnTo>
                    <a:pt x="1750" y="2306"/>
                  </a:lnTo>
                  <a:lnTo>
                    <a:pt x="1758" y="2280"/>
                  </a:lnTo>
                  <a:lnTo>
                    <a:pt x="1759" y="2277"/>
                  </a:lnTo>
                  <a:lnTo>
                    <a:pt x="1761" y="2274"/>
                  </a:lnTo>
                  <a:lnTo>
                    <a:pt x="1763" y="2272"/>
                  </a:lnTo>
                  <a:lnTo>
                    <a:pt x="1765" y="2271"/>
                  </a:lnTo>
                  <a:lnTo>
                    <a:pt x="1767" y="2270"/>
                  </a:lnTo>
                  <a:lnTo>
                    <a:pt x="1770" y="2269"/>
                  </a:lnTo>
                  <a:lnTo>
                    <a:pt x="1772" y="2269"/>
                  </a:lnTo>
                  <a:lnTo>
                    <a:pt x="1777" y="2269"/>
                  </a:lnTo>
                  <a:lnTo>
                    <a:pt x="1803" y="2271"/>
                  </a:lnTo>
                  <a:lnTo>
                    <a:pt x="1830" y="2269"/>
                  </a:lnTo>
                  <a:lnTo>
                    <a:pt x="1855" y="2261"/>
                  </a:lnTo>
                  <a:lnTo>
                    <a:pt x="1878" y="2249"/>
                  </a:lnTo>
                  <a:lnTo>
                    <a:pt x="1897" y="2233"/>
                  </a:lnTo>
                  <a:lnTo>
                    <a:pt x="1915" y="2213"/>
                  </a:lnTo>
                  <a:lnTo>
                    <a:pt x="1928" y="2191"/>
                  </a:lnTo>
                  <a:lnTo>
                    <a:pt x="1935" y="2164"/>
                  </a:lnTo>
                  <a:lnTo>
                    <a:pt x="1936" y="2146"/>
                  </a:lnTo>
                  <a:lnTo>
                    <a:pt x="1932" y="2127"/>
                  </a:lnTo>
                  <a:lnTo>
                    <a:pt x="1921" y="2112"/>
                  </a:lnTo>
                  <a:lnTo>
                    <a:pt x="1907" y="2100"/>
                  </a:lnTo>
                  <a:lnTo>
                    <a:pt x="1890" y="2094"/>
                  </a:lnTo>
                  <a:lnTo>
                    <a:pt x="1870" y="2093"/>
                  </a:lnTo>
                  <a:close/>
                  <a:moveTo>
                    <a:pt x="1189" y="1760"/>
                  </a:moveTo>
                  <a:lnTo>
                    <a:pt x="1162" y="1760"/>
                  </a:lnTo>
                  <a:lnTo>
                    <a:pt x="1137" y="1766"/>
                  </a:lnTo>
                  <a:lnTo>
                    <a:pt x="1113" y="1777"/>
                  </a:lnTo>
                  <a:lnTo>
                    <a:pt x="1100" y="1787"/>
                  </a:lnTo>
                  <a:lnTo>
                    <a:pt x="1090" y="1799"/>
                  </a:lnTo>
                  <a:lnTo>
                    <a:pt x="1085" y="1813"/>
                  </a:lnTo>
                  <a:lnTo>
                    <a:pt x="1082" y="1828"/>
                  </a:lnTo>
                  <a:lnTo>
                    <a:pt x="1085" y="1844"/>
                  </a:lnTo>
                  <a:lnTo>
                    <a:pt x="1090" y="1859"/>
                  </a:lnTo>
                  <a:lnTo>
                    <a:pt x="1100" y="1872"/>
                  </a:lnTo>
                  <a:lnTo>
                    <a:pt x="1113" y="1881"/>
                  </a:lnTo>
                  <a:lnTo>
                    <a:pt x="1126" y="1887"/>
                  </a:lnTo>
                  <a:lnTo>
                    <a:pt x="1141" y="1889"/>
                  </a:lnTo>
                  <a:lnTo>
                    <a:pt x="1158" y="1887"/>
                  </a:lnTo>
                  <a:lnTo>
                    <a:pt x="1172" y="1881"/>
                  </a:lnTo>
                  <a:lnTo>
                    <a:pt x="1175" y="1879"/>
                  </a:lnTo>
                  <a:lnTo>
                    <a:pt x="1178" y="1878"/>
                  </a:lnTo>
                  <a:lnTo>
                    <a:pt x="1181" y="1879"/>
                  </a:lnTo>
                  <a:lnTo>
                    <a:pt x="1184" y="1879"/>
                  </a:lnTo>
                  <a:lnTo>
                    <a:pt x="1186" y="1881"/>
                  </a:lnTo>
                  <a:lnTo>
                    <a:pt x="1188" y="1882"/>
                  </a:lnTo>
                  <a:lnTo>
                    <a:pt x="1190" y="1884"/>
                  </a:lnTo>
                  <a:lnTo>
                    <a:pt x="1192" y="1887"/>
                  </a:lnTo>
                  <a:lnTo>
                    <a:pt x="1208" y="1909"/>
                  </a:lnTo>
                  <a:lnTo>
                    <a:pt x="1227" y="1926"/>
                  </a:lnTo>
                  <a:lnTo>
                    <a:pt x="1250" y="1940"/>
                  </a:lnTo>
                  <a:lnTo>
                    <a:pt x="1274" y="1949"/>
                  </a:lnTo>
                  <a:lnTo>
                    <a:pt x="1299" y="1953"/>
                  </a:lnTo>
                  <a:lnTo>
                    <a:pt x="1325" y="1953"/>
                  </a:lnTo>
                  <a:lnTo>
                    <a:pt x="1351" y="1948"/>
                  </a:lnTo>
                  <a:lnTo>
                    <a:pt x="1376" y="1937"/>
                  </a:lnTo>
                  <a:lnTo>
                    <a:pt x="1384" y="1935"/>
                  </a:lnTo>
                  <a:lnTo>
                    <a:pt x="1390" y="1937"/>
                  </a:lnTo>
                  <a:lnTo>
                    <a:pt x="1396" y="1943"/>
                  </a:lnTo>
                  <a:lnTo>
                    <a:pt x="1412" y="1964"/>
                  </a:lnTo>
                  <a:lnTo>
                    <a:pt x="1431" y="1982"/>
                  </a:lnTo>
                  <a:lnTo>
                    <a:pt x="1453" y="1996"/>
                  </a:lnTo>
                  <a:lnTo>
                    <a:pt x="1477" y="2006"/>
                  </a:lnTo>
                  <a:lnTo>
                    <a:pt x="1496" y="2009"/>
                  </a:lnTo>
                  <a:lnTo>
                    <a:pt x="1513" y="2010"/>
                  </a:lnTo>
                  <a:lnTo>
                    <a:pt x="1536" y="2008"/>
                  </a:lnTo>
                  <a:lnTo>
                    <a:pt x="1559" y="2002"/>
                  </a:lnTo>
                  <a:lnTo>
                    <a:pt x="1580" y="1993"/>
                  </a:lnTo>
                  <a:lnTo>
                    <a:pt x="1593" y="1983"/>
                  </a:lnTo>
                  <a:lnTo>
                    <a:pt x="1602" y="1970"/>
                  </a:lnTo>
                  <a:lnTo>
                    <a:pt x="1608" y="1956"/>
                  </a:lnTo>
                  <a:lnTo>
                    <a:pt x="1610" y="1940"/>
                  </a:lnTo>
                  <a:lnTo>
                    <a:pt x="1608" y="1925"/>
                  </a:lnTo>
                  <a:lnTo>
                    <a:pt x="1602" y="1911"/>
                  </a:lnTo>
                  <a:lnTo>
                    <a:pt x="1593" y="1898"/>
                  </a:lnTo>
                  <a:lnTo>
                    <a:pt x="1581" y="1888"/>
                  </a:lnTo>
                  <a:lnTo>
                    <a:pt x="1567" y="1883"/>
                  </a:lnTo>
                  <a:lnTo>
                    <a:pt x="1551" y="1881"/>
                  </a:lnTo>
                  <a:lnTo>
                    <a:pt x="1536" y="1883"/>
                  </a:lnTo>
                  <a:lnTo>
                    <a:pt x="1521" y="1888"/>
                  </a:lnTo>
                  <a:lnTo>
                    <a:pt x="1517" y="1890"/>
                  </a:lnTo>
                  <a:lnTo>
                    <a:pt x="1512" y="1890"/>
                  </a:lnTo>
                  <a:lnTo>
                    <a:pt x="1509" y="1890"/>
                  </a:lnTo>
                  <a:lnTo>
                    <a:pt x="1507" y="1889"/>
                  </a:lnTo>
                  <a:lnTo>
                    <a:pt x="1505" y="1888"/>
                  </a:lnTo>
                  <a:lnTo>
                    <a:pt x="1502" y="1886"/>
                  </a:lnTo>
                  <a:lnTo>
                    <a:pt x="1500" y="1883"/>
                  </a:lnTo>
                  <a:lnTo>
                    <a:pt x="1485" y="1861"/>
                  </a:lnTo>
                  <a:lnTo>
                    <a:pt x="1465" y="1842"/>
                  </a:lnTo>
                  <a:lnTo>
                    <a:pt x="1443" y="1828"/>
                  </a:lnTo>
                  <a:lnTo>
                    <a:pt x="1419" y="1820"/>
                  </a:lnTo>
                  <a:lnTo>
                    <a:pt x="1394" y="1815"/>
                  </a:lnTo>
                  <a:lnTo>
                    <a:pt x="1367" y="1815"/>
                  </a:lnTo>
                  <a:lnTo>
                    <a:pt x="1341" y="1822"/>
                  </a:lnTo>
                  <a:lnTo>
                    <a:pt x="1316" y="1833"/>
                  </a:lnTo>
                  <a:lnTo>
                    <a:pt x="1309" y="1835"/>
                  </a:lnTo>
                  <a:lnTo>
                    <a:pt x="1302" y="1833"/>
                  </a:lnTo>
                  <a:lnTo>
                    <a:pt x="1297" y="1827"/>
                  </a:lnTo>
                  <a:lnTo>
                    <a:pt x="1280" y="1805"/>
                  </a:lnTo>
                  <a:lnTo>
                    <a:pt x="1262" y="1787"/>
                  </a:lnTo>
                  <a:lnTo>
                    <a:pt x="1239" y="1773"/>
                  </a:lnTo>
                  <a:lnTo>
                    <a:pt x="1215" y="1764"/>
                  </a:lnTo>
                  <a:lnTo>
                    <a:pt x="1189" y="1760"/>
                  </a:lnTo>
                  <a:close/>
                  <a:moveTo>
                    <a:pt x="718" y="1555"/>
                  </a:moveTo>
                  <a:lnTo>
                    <a:pt x="679" y="1559"/>
                  </a:lnTo>
                  <a:lnTo>
                    <a:pt x="643" y="1568"/>
                  </a:lnTo>
                  <a:lnTo>
                    <a:pt x="608" y="1582"/>
                  </a:lnTo>
                  <a:lnTo>
                    <a:pt x="577" y="1602"/>
                  </a:lnTo>
                  <a:lnTo>
                    <a:pt x="548" y="1626"/>
                  </a:lnTo>
                  <a:lnTo>
                    <a:pt x="524" y="1653"/>
                  </a:lnTo>
                  <a:lnTo>
                    <a:pt x="505" y="1685"/>
                  </a:lnTo>
                  <a:lnTo>
                    <a:pt x="491" y="1720"/>
                  </a:lnTo>
                  <a:lnTo>
                    <a:pt x="482" y="1757"/>
                  </a:lnTo>
                  <a:lnTo>
                    <a:pt x="479" y="1795"/>
                  </a:lnTo>
                  <a:lnTo>
                    <a:pt x="482" y="1834"/>
                  </a:lnTo>
                  <a:lnTo>
                    <a:pt x="491" y="1871"/>
                  </a:lnTo>
                  <a:lnTo>
                    <a:pt x="505" y="1904"/>
                  </a:lnTo>
                  <a:lnTo>
                    <a:pt x="524" y="1936"/>
                  </a:lnTo>
                  <a:lnTo>
                    <a:pt x="548" y="1964"/>
                  </a:lnTo>
                  <a:lnTo>
                    <a:pt x="577" y="1988"/>
                  </a:lnTo>
                  <a:lnTo>
                    <a:pt x="608" y="2008"/>
                  </a:lnTo>
                  <a:lnTo>
                    <a:pt x="643" y="2022"/>
                  </a:lnTo>
                  <a:lnTo>
                    <a:pt x="679" y="2031"/>
                  </a:lnTo>
                  <a:lnTo>
                    <a:pt x="718" y="2034"/>
                  </a:lnTo>
                  <a:lnTo>
                    <a:pt x="757" y="2031"/>
                  </a:lnTo>
                  <a:lnTo>
                    <a:pt x="794" y="2022"/>
                  </a:lnTo>
                  <a:lnTo>
                    <a:pt x="828" y="2008"/>
                  </a:lnTo>
                  <a:lnTo>
                    <a:pt x="859" y="1988"/>
                  </a:lnTo>
                  <a:lnTo>
                    <a:pt x="888" y="1964"/>
                  </a:lnTo>
                  <a:lnTo>
                    <a:pt x="912" y="1936"/>
                  </a:lnTo>
                  <a:lnTo>
                    <a:pt x="930" y="1904"/>
                  </a:lnTo>
                  <a:lnTo>
                    <a:pt x="945" y="1871"/>
                  </a:lnTo>
                  <a:lnTo>
                    <a:pt x="954" y="1834"/>
                  </a:lnTo>
                  <a:lnTo>
                    <a:pt x="957" y="1795"/>
                  </a:lnTo>
                  <a:lnTo>
                    <a:pt x="954" y="1757"/>
                  </a:lnTo>
                  <a:lnTo>
                    <a:pt x="945" y="1720"/>
                  </a:lnTo>
                  <a:lnTo>
                    <a:pt x="930" y="1685"/>
                  </a:lnTo>
                  <a:lnTo>
                    <a:pt x="912" y="1653"/>
                  </a:lnTo>
                  <a:lnTo>
                    <a:pt x="888" y="1626"/>
                  </a:lnTo>
                  <a:lnTo>
                    <a:pt x="859" y="1602"/>
                  </a:lnTo>
                  <a:lnTo>
                    <a:pt x="828" y="1582"/>
                  </a:lnTo>
                  <a:lnTo>
                    <a:pt x="794" y="1568"/>
                  </a:lnTo>
                  <a:lnTo>
                    <a:pt x="757" y="1559"/>
                  </a:lnTo>
                  <a:lnTo>
                    <a:pt x="718" y="1555"/>
                  </a:lnTo>
                  <a:close/>
                  <a:moveTo>
                    <a:pt x="1137" y="1256"/>
                  </a:moveTo>
                  <a:lnTo>
                    <a:pt x="1098" y="1259"/>
                  </a:lnTo>
                  <a:lnTo>
                    <a:pt x="1061" y="1269"/>
                  </a:lnTo>
                  <a:lnTo>
                    <a:pt x="1027" y="1283"/>
                  </a:lnTo>
                  <a:lnTo>
                    <a:pt x="995" y="1303"/>
                  </a:lnTo>
                  <a:lnTo>
                    <a:pt x="967" y="1327"/>
                  </a:lnTo>
                  <a:lnTo>
                    <a:pt x="943" y="1354"/>
                  </a:lnTo>
                  <a:lnTo>
                    <a:pt x="925" y="1386"/>
                  </a:lnTo>
                  <a:lnTo>
                    <a:pt x="909" y="1420"/>
                  </a:lnTo>
                  <a:lnTo>
                    <a:pt x="901" y="1457"/>
                  </a:lnTo>
                  <a:lnTo>
                    <a:pt x="898" y="1495"/>
                  </a:lnTo>
                  <a:lnTo>
                    <a:pt x="901" y="1515"/>
                  </a:lnTo>
                  <a:lnTo>
                    <a:pt x="909" y="1531"/>
                  </a:lnTo>
                  <a:lnTo>
                    <a:pt x="923" y="1544"/>
                  </a:lnTo>
                  <a:lnTo>
                    <a:pt x="939" y="1553"/>
                  </a:lnTo>
                  <a:lnTo>
                    <a:pt x="957" y="1555"/>
                  </a:lnTo>
                  <a:lnTo>
                    <a:pt x="976" y="1553"/>
                  </a:lnTo>
                  <a:lnTo>
                    <a:pt x="993" y="1544"/>
                  </a:lnTo>
                  <a:lnTo>
                    <a:pt x="1005" y="1531"/>
                  </a:lnTo>
                  <a:lnTo>
                    <a:pt x="1014" y="1515"/>
                  </a:lnTo>
                  <a:lnTo>
                    <a:pt x="1017" y="1495"/>
                  </a:lnTo>
                  <a:lnTo>
                    <a:pt x="1020" y="1468"/>
                  </a:lnTo>
                  <a:lnTo>
                    <a:pt x="1029" y="1443"/>
                  </a:lnTo>
                  <a:lnTo>
                    <a:pt x="1043" y="1420"/>
                  </a:lnTo>
                  <a:lnTo>
                    <a:pt x="1062" y="1402"/>
                  </a:lnTo>
                  <a:lnTo>
                    <a:pt x="1085" y="1388"/>
                  </a:lnTo>
                  <a:lnTo>
                    <a:pt x="1110" y="1379"/>
                  </a:lnTo>
                  <a:lnTo>
                    <a:pt x="1137" y="1376"/>
                  </a:lnTo>
                  <a:lnTo>
                    <a:pt x="1155" y="1373"/>
                  </a:lnTo>
                  <a:lnTo>
                    <a:pt x="1172" y="1365"/>
                  </a:lnTo>
                  <a:lnTo>
                    <a:pt x="1185" y="1352"/>
                  </a:lnTo>
                  <a:lnTo>
                    <a:pt x="1193" y="1336"/>
                  </a:lnTo>
                  <a:lnTo>
                    <a:pt x="1197" y="1316"/>
                  </a:lnTo>
                  <a:lnTo>
                    <a:pt x="1193" y="1297"/>
                  </a:lnTo>
                  <a:lnTo>
                    <a:pt x="1185" y="1281"/>
                  </a:lnTo>
                  <a:lnTo>
                    <a:pt x="1172" y="1268"/>
                  </a:lnTo>
                  <a:lnTo>
                    <a:pt x="1155" y="1259"/>
                  </a:lnTo>
                  <a:lnTo>
                    <a:pt x="1137" y="1256"/>
                  </a:lnTo>
                  <a:close/>
                  <a:moveTo>
                    <a:pt x="1735" y="1136"/>
                  </a:moveTo>
                  <a:lnTo>
                    <a:pt x="1717" y="1140"/>
                  </a:lnTo>
                  <a:lnTo>
                    <a:pt x="1699" y="1148"/>
                  </a:lnTo>
                  <a:lnTo>
                    <a:pt x="1687" y="1161"/>
                  </a:lnTo>
                  <a:lnTo>
                    <a:pt x="1679" y="1178"/>
                  </a:lnTo>
                  <a:lnTo>
                    <a:pt x="1675" y="1196"/>
                  </a:lnTo>
                  <a:lnTo>
                    <a:pt x="1674" y="1202"/>
                  </a:lnTo>
                  <a:lnTo>
                    <a:pt x="1672" y="1205"/>
                  </a:lnTo>
                  <a:lnTo>
                    <a:pt x="1669" y="1208"/>
                  </a:lnTo>
                  <a:lnTo>
                    <a:pt x="1666" y="1210"/>
                  </a:lnTo>
                  <a:lnTo>
                    <a:pt x="1660" y="1212"/>
                  </a:lnTo>
                  <a:lnTo>
                    <a:pt x="1633" y="1214"/>
                  </a:lnTo>
                  <a:lnTo>
                    <a:pt x="1608" y="1222"/>
                  </a:lnTo>
                  <a:lnTo>
                    <a:pt x="1585" y="1234"/>
                  </a:lnTo>
                  <a:lnTo>
                    <a:pt x="1565" y="1251"/>
                  </a:lnTo>
                  <a:lnTo>
                    <a:pt x="1549" y="1271"/>
                  </a:lnTo>
                  <a:lnTo>
                    <a:pt x="1536" y="1294"/>
                  </a:lnTo>
                  <a:lnTo>
                    <a:pt x="1528" y="1319"/>
                  </a:lnTo>
                  <a:lnTo>
                    <a:pt x="1525" y="1346"/>
                  </a:lnTo>
                  <a:lnTo>
                    <a:pt x="1525" y="1351"/>
                  </a:lnTo>
                  <a:lnTo>
                    <a:pt x="1523" y="1355"/>
                  </a:lnTo>
                  <a:lnTo>
                    <a:pt x="1520" y="1358"/>
                  </a:lnTo>
                  <a:lnTo>
                    <a:pt x="1515" y="1361"/>
                  </a:lnTo>
                  <a:lnTo>
                    <a:pt x="1511" y="1361"/>
                  </a:lnTo>
                  <a:lnTo>
                    <a:pt x="1484" y="1364"/>
                  </a:lnTo>
                  <a:lnTo>
                    <a:pt x="1459" y="1371"/>
                  </a:lnTo>
                  <a:lnTo>
                    <a:pt x="1436" y="1384"/>
                  </a:lnTo>
                  <a:lnTo>
                    <a:pt x="1415" y="1401"/>
                  </a:lnTo>
                  <a:lnTo>
                    <a:pt x="1399" y="1420"/>
                  </a:lnTo>
                  <a:lnTo>
                    <a:pt x="1387" y="1443"/>
                  </a:lnTo>
                  <a:lnTo>
                    <a:pt x="1378" y="1468"/>
                  </a:lnTo>
                  <a:lnTo>
                    <a:pt x="1376" y="1495"/>
                  </a:lnTo>
                  <a:lnTo>
                    <a:pt x="1379" y="1515"/>
                  </a:lnTo>
                  <a:lnTo>
                    <a:pt x="1388" y="1531"/>
                  </a:lnTo>
                  <a:lnTo>
                    <a:pt x="1400" y="1544"/>
                  </a:lnTo>
                  <a:lnTo>
                    <a:pt x="1418" y="1553"/>
                  </a:lnTo>
                  <a:lnTo>
                    <a:pt x="1436" y="1555"/>
                  </a:lnTo>
                  <a:lnTo>
                    <a:pt x="1454" y="1553"/>
                  </a:lnTo>
                  <a:lnTo>
                    <a:pt x="1471" y="1544"/>
                  </a:lnTo>
                  <a:lnTo>
                    <a:pt x="1484" y="1531"/>
                  </a:lnTo>
                  <a:lnTo>
                    <a:pt x="1493" y="1515"/>
                  </a:lnTo>
                  <a:lnTo>
                    <a:pt x="1496" y="1495"/>
                  </a:lnTo>
                  <a:lnTo>
                    <a:pt x="1497" y="1491"/>
                  </a:lnTo>
                  <a:lnTo>
                    <a:pt x="1499" y="1487"/>
                  </a:lnTo>
                  <a:lnTo>
                    <a:pt x="1502" y="1483"/>
                  </a:lnTo>
                  <a:lnTo>
                    <a:pt x="1506" y="1481"/>
                  </a:lnTo>
                  <a:lnTo>
                    <a:pt x="1511" y="1481"/>
                  </a:lnTo>
                  <a:lnTo>
                    <a:pt x="1538" y="1478"/>
                  </a:lnTo>
                  <a:lnTo>
                    <a:pt x="1563" y="1470"/>
                  </a:lnTo>
                  <a:lnTo>
                    <a:pt x="1586" y="1457"/>
                  </a:lnTo>
                  <a:lnTo>
                    <a:pt x="1606" y="1441"/>
                  </a:lnTo>
                  <a:lnTo>
                    <a:pt x="1622" y="1421"/>
                  </a:lnTo>
                  <a:lnTo>
                    <a:pt x="1635" y="1399"/>
                  </a:lnTo>
                  <a:lnTo>
                    <a:pt x="1643" y="1374"/>
                  </a:lnTo>
                  <a:lnTo>
                    <a:pt x="1646" y="1346"/>
                  </a:lnTo>
                  <a:lnTo>
                    <a:pt x="1646" y="1341"/>
                  </a:lnTo>
                  <a:lnTo>
                    <a:pt x="1648" y="1338"/>
                  </a:lnTo>
                  <a:lnTo>
                    <a:pt x="1651" y="1334"/>
                  </a:lnTo>
                  <a:lnTo>
                    <a:pt x="1656" y="1332"/>
                  </a:lnTo>
                  <a:lnTo>
                    <a:pt x="1660" y="1331"/>
                  </a:lnTo>
                  <a:lnTo>
                    <a:pt x="1687" y="1329"/>
                  </a:lnTo>
                  <a:lnTo>
                    <a:pt x="1712" y="1320"/>
                  </a:lnTo>
                  <a:lnTo>
                    <a:pt x="1735" y="1308"/>
                  </a:lnTo>
                  <a:lnTo>
                    <a:pt x="1756" y="1292"/>
                  </a:lnTo>
                  <a:lnTo>
                    <a:pt x="1772" y="1271"/>
                  </a:lnTo>
                  <a:lnTo>
                    <a:pt x="1784" y="1248"/>
                  </a:lnTo>
                  <a:lnTo>
                    <a:pt x="1792" y="1223"/>
                  </a:lnTo>
                  <a:lnTo>
                    <a:pt x="1795" y="1196"/>
                  </a:lnTo>
                  <a:lnTo>
                    <a:pt x="1792" y="1178"/>
                  </a:lnTo>
                  <a:lnTo>
                    <a:pt x="1783" y="1161"/>
                  </a:lnTo>
                  <a:lnTo>
                    <a:pt x="1770" y="1148"/>
                  </a:lnTo>
                  <a:lnTo>
                    <a:pt x="1754" y="1140"/>
                  </a:lnTo>
                  <a:lnTo>
                    <a:pt x="1735" y="1136"/>
                  </a:lnTo>
                  <a:close/>
                  <a:moveTo>
                    <a:pt x="2393" y="777"/>
                  </a:moveTo>
                  <a:lnTo>
                    <a:pt x="2354" y="781"/>
                  </a:lnTo>
                  <a:lnTo>
                    <a:pt x="2318" y="789"/>
                  </a:lnTo>
                  <a:lnTo>
                    <a:pt x="2283" y="805"/>
                  </a:lnTo>
                  <a:lnTo>
                    <a:pt x="2252" y="824"/>
                  </a:lnTo>
                  <a:lnTo>
                    <a:pt x="2225" y="848"/>
                  </a:lnTo>
                  <a:lnTo>
                    <a:pt x="2201" y="875"/>
                  </a:lnTo>
                  <a:lnTo>
                    <a:pt x="2181" y="907"/>
                  </a:lnTo>
                  <a:lnTo>
                    <a:pt x="2166" y="942"/>
                  </a:lnTo>
                  <a:lnTo>
                    <a:pt x="2157" y="979"/>
                  </a:lnTo>
                  <a:lnTo>
                    <a:pt x="2154" y="1017"/>
                  </a:lnTo>
                  <a:lnTo>
                    <a:pt x="2156" y="1052"/>
                  </a:lnTo>
                  <a:lnTo>
                    <a:pt x="2164" y="1085"/>
                  </a:lnTo>
                  <a:lnTo>
                    <a:pt x="2176" y="1117"/>
                  </a:lnTo>
                  <a:lnTo>
                    <a:pt x="2192" y="1146"/>
                  </a:lnTo>
                  <a:lnTo>
                    <a:pt x="2213" y="1173"/>
                  </a:lnTo>
                  <a:lnTo>
                    <a:pt x="2549" y="836"/>
                  </a:lnTo>
                  <a:lnTo>
                    <a:pt x="2522" y="816"/>
                  </a:lnTo>
                  <a:lnTo>
                    <a:pt x="2492" y="799"/>
                  </a:lnTo>
                  <a:lnTo>
                    <a:pt x="2461" y="787"/>
                  </a:lnTo>
                  <a:lnTo>
                    <a:pt x="2428" y="780"/>
                  </a:lnTo>
                  <a:lnTo>
                    <a:pt x="2393" y="777"/>
                  </a:lnTo>
                  <a:close/>
                  <a:moveTo>
                    <a:pt x="957" y="777"/>
                  </a:moveTo>
                  <a:lnTo>
                    <a:pt x="918" y="781"/>
                  </a:lnTo>
                  <a:lnTo>
                    <a:pt x="882" y="789"/>
                  </a:lnTo>
                  <a:lnTo>
                    <a:pt x="847" y="805"/>
                  </a:lnTo>
                  <a:lnTo>
                    <a:pt x="816" y="824"/>
                  </a:lnTo>
                  <a:lnTo>
                    <a:pt x="789" y="848"/>
                  </a:lnTo>
                  <a:lnTo>
                    <a:pt x="765" y="875"/>
                  </a:lnTo>
                  <a:lnTo>
                    <a:pt x="745" y="907"/>
                  </a:lnTo>
                  <a:lnTo>
                    <a:pt x="730" y="942"/>
                  </a:lnTo>
                  <a:lnTo>
                    <a:pt x="721" y="979"/>
                  </a:lnTo>
                  <a:lnTo>
                    <a:pt x="718" y="1017"/>
                  </a:lnTo>
                  <a:lnTo>
                    <a:pt x="721" y="1056"/>
                  </a:lnTo>
                  <a:lnTo>
                    <a:pt x="730" y="1093"/>
                  </a:lnTo>
                  <a:lnTo>
                    <a:pt x="745" y="1127"/>
                  </a:lnTo>
                  <a:lnTo>
                    <a:pt x="765" y="1158"/>
                  </a:lnTo>
                  <a:lnTo>
                    <a:pt x="789" y="1186"/>
                  </a:lnTo>
                  <a:lnTo>
                    <a:pt x="816" y="1210"/>
                  </a:lnTo>
                  <a:lnTo>
                    <a:pt x="847" y="1230"/>
                  </a:lnTo>
                  <a:lnTo>
                    <a:pt x="882" y="1244"/>
                  </a:lnTo>
                  <a:lnTo>
                    <a:pt x="918" y="1253"/>
                  </a:lnTo>
                  <a:lnTo>
                    <a:pt x="957" y="1256"/>
                  </a:lnTo>
                  <a:lnTo>
                    <a:pt x="996" y="1253"/>
                  </a:lnTo>
                  <a:lnTo>
                    <a:pt x="1033" y="1244"/>
                  </a:lnTo>
                  <a:lnTo>
                    <a:pt x="1067" y="1230"/>
                  </a:lnTo>
                  <a:lnTo>
                    <a:pt x="1099" y="1210"/>
                  </a:lnTo>
                  <a:lnTo>
                    <a:pt x="1127" y="1186"/>
                  </a:lnTo>
                  <a:lnTo>
                    <a:pt x="1151" y="1158"/>
                  </a:lnTo>
                  <a:lnTo>
                    <a:pt x="1169" y="1127"/>
                  </a:lnTo>
                  <a:lnTo>
                    <a:pt x="1185" y="1093"/>
                  </a:lnTo>
                  <a:lnTo>
                    <a:pt x="1193" y="1056"/>
                  </a:lnTo>
                  <a:lnTo>
                    <a:pt x="1197" y="1017"/>
                  </a:lnTo>
                  <a:lnTo>
                    <a:pt x="1193" y="979"/>
                  </a:lnTo>
                  <a:lnTo>
                    <a:pt x="1185" y="942"/>
                  </a:lnTo>
                  <a:lnTo>
                    <a:pt x="1169" y="907"/>
                  </a:lnTo>
                  <a:lnTo>
                    <a:pt x="1151" y="875"/>
                  </a:lnTo>
                  <a:lnTo>
                    <a:pt x="1127" y="848"/>
                  </a:lnTo>
                  <a:lnTo>
                    <a:pt x="1099" y="824"/>
                  </a:lnTo>
                  <a:lnTo>
                    <a:pt x="1067" y="805"/>
                  </a:lnTo>
                  <a:lnTo>
                    <a:pt x="1033" y="789"/>
                  </a:lnTo>
                  <a:lnTo>
                    <a:pt x="996" y="781"/>
                  </a:lnTo>
                  <a:lnTo>
                    <a:pt x="957" y="777"/>
                  </a:lnTo>
                  <a:close/>
                  <a:moveTo>
                    <a:pt x="1675" y="478"/>
                  </a:moveTo>
                  <a:lnTo>
                    <a:pt x="1636" y="482"/>
                  </a:lnTo>
                  <a:lnTo>
                    <a:pt x="1599" y="490"/>
                  </a:lnTo>
                  <a:lnTo>
                    <a:pt x="1565" y="505"/>
                  </a:lnTo>
                  <a:lnTo>
                    <a:pt x="1534" y="525"/>
                  </a:lnTo>
                  <a:lnTo>
                    <a:pt x="1506" y="549"/>
                  </a:lnTo>
                  <a:lnTo>
                    <a:pt x="1482" y="576"/>
                  </a:lnTo>
                  <a:lnTo>
                    <a:pt x="1463" y="608"/>
                  </a:lnTo>
                  <a:lnTo>
                    <a:pt x="1448" y="643"/>
                  </a:lnTo>
                  <a:lnTo>
                    <a:pt x="1439" y="680"/>
                  </a:lnTo>
                  <a:lnTo>
                    <a:pt x="1436" y="718"/>
                  </a:lnTo>
                  <a:lnTo>
                    <a:pt x="1439" y="757"/>
                  </a:lnTo>
                  <a:lnTo>
                    <a:pt x="1448" y="794"/>
                  </a:lnTo>
                  <a:lnTo>
                    <a:pt x="1463" y="827"/>
                  </a:lnTo>
                  <a:lnTo>
                    <a:pt x="1482" y="859"/>
                  </a:lnTo>
                  <a:lnTo>
                    <a:pt x="1506" y="887"/>
                  </a:lnTo>
                  <a:lnTo>
                    <a:pt x="1534" y="911"/>
                  </a:lnTo>
                  <a:lnTo>
                    <a:pt x="1565" y="931"/>
                  </a:lnTo>
                  <a:lnTo>
                    <a:pt x="1599" y="945"/>
                  </a:lnTo>
                  <a:lnTo>
                    <a:pt x="1636" y="954"/>
                  </a:lnTo>
                  <a:lnTo>
                    <a:pt x="1675" y="957"/>
                  </a:lnTo>
                  <a:lnTo>
                    <a:pt x="1714" y="954"/>
                  </a:lnTo>
                  <a:lnTo>
                    <a:pt x="1750" y="945"/>
                  </a:lnTo>
                  <a:lnTo>
                    <a:pt x="1785" y="931"/>
                  </a:lnTo>
                  <a:lnTo>
                    <a:pt x="1817" y="911"/>
                  </a:lnTo>
                  <a:lnTo>
                    <a:pt x="1845" y="887"/>
                  </a:lnTo>
                  <a:lnTo>
                    <a:pt x="1869" y="859"/>
                  </a:lnTo>
                  <a:lnTo>
                    <a:pt x="1889" y="827"/>
                  </a:lnTo>
                  <a:lnTo>
                    <a:pt x="1903" y="794"/>
                  </a:lnTo>
                  <a:lnTo>
                    <a:pt x="1911" y="757"/>
                  </a:lnTo>
                  <a:lnTo>
                    <a:pt x="1915" y="718"/>
                  </a:lnTo>
                  <a:lnTo>
                    <a:pt x="1911" y="680"/>
                  </a:lnTo>
                  <a:lnTo>
                    <a:pt x="1903" y="643"/>
                  </a:lnTo>
                  <a:lnTo>
                    <a:pt x="1889" y="608"/>
                  </a:lnTo>
                  <a:lnTo>
                    <a:pt x="1869" y="576"/>
                  </a:lnTo>
                  <a:lnTo>
                    <a:pt x="1845" y="549"/>
                  </a:lnTo>
                  <a:lnTo>
                    <a:pt x="1817" y="525"/>
                  </a:lnTo>
                  <a:lnTo>
                    <a:pt x="1785" y="505"/>
                  </a:lnTo>
                  <a:lnTo>
                    <a:pt x="1750" y="490"/>
                  </a:lnTo>
                  <a:lnTo>
                    <a:pt x="1714" y="482"/>
                  </a:lnTo>
                  <a:lnTo>
                    <a:pt x="1675" y="478"/>
                  </a:lnTo>
                  <a:close/>
                  <a:moveTo>
                    <a:pt x="1735" y="119"/>
                  </a:moveTo>
                  <a:lnTo>
                    <a:pt x="1636" y="123"/>
                  </a:lnTo>
                  <a:lnTo>
                    <a:pt x="1538" y="131"/>
                  </a:lnTo>
                  <a:lnTo>
                    <a:pt x="1441" y="146"/>
                  </a:lnTo>
                  <a:lnTo>
                    <a:pt x="1347" y="166"/>
                  </a:lnTo>
                  <a:lnTo>
                    <a:pt x="1253" y="192"/>
                  </a:lnTo>
                  <a:lnTo>
                    <a:pt x="1162" y="224"/>
                  </a:lnTo>
                  <a:lnTo>
                    <a:pt x="1073" y="261"/>
                  </a:lnTo>
                  <a:lnTo>
                    <a:pt x="986" y="303"/>
                  </a:lnTo>
                  <a:lnTo>
                    <a:pt x="901" y="351"/>
                  </a:lnTo>
                  <a:lnTo>
                    <a:pt x="819" y="404"/>
                  </a:lnTo>
                  <a:lnTo>
                    <a:pt x="741" y="462"/>
                  </a:lnTo>
                  <a:lnTo>
                    <a:pt x="665" y="525"/>
                  </a:lnTo>
                  <a:lnTo>
                    <a:pt x="593" y="592"/>
                  </a:lnTo>
                  <a:lnTo>
                    <a:pt x="524" y="665"/>
                  </a:lnTo>
                  <a:lnTo>
                    <a:pt x="462" y="740"/>
                  </a:lnTo>
                  <a:lnTo>
                    <a:pt x="404" y="819"/>
                  </a:lnTo>
                  <a:lnTo>
                    <a:pt x="351" y="900"/>
                  </a:lnTo>
                  <a:lnTo>
                    <a:pt x="304" y="985"/>
                  </a:lnTo>
                  <a:lnTo>
                    <a:pt x="261" y="1072"/>
                  </a:lnTo>
                  <a:lnTo>
                    <a:pt x="224" y="1161"/>
                  </a:lnTo>
                  <a:lnTo>
                    <a:pt x="193" y="1253"/>
                  </a:lnTo>
                  <a:lnTo>
                    <a:pt x="166" y="1346"/>
                  </a:lnTo>
                  <a:lnTo>
                    <a:pt x="146" y="1441"/>
                  </a:lnTo>
                  <a:lnTo>
                    <a:pt x="132" y="1538"/>
                  </a:lnTo>
                  <a:lnTo>
                    <a:pt x="123" y="1636"/>
                  </a:lnTo>
                  <a:lnTo>
                    <a:pt x="120" y="1735"/>
                  </a:lnTo>
                  <a:lnTo>
                    <a:pt x="123" y="1834"/>
                  </a:lnTo>
                  <a:lnTo>
                    <a:pt x="132" y="1932"/>
                  </a:lnTo>
                  <a:lnTo>
                    <a:pt x="146" y="2028"/>
                  </a:lnTo>
                  <a:lnTo>
                    <a:pt x="166" y="2124"/>
                  </a:lnTo>
                  <a:lnTo>
                    <a:pt x="193" y="2217"/>
                  </a:lnTo>
                  <a:lnTo>
                    <a:pt x="224" y="2309"/>
                  </a:lnTo>
                  <a:lnTo>
                    <a:pt x="261" y="2398"/>
                  </a:lnTo>
                  <a:lnTo>
                    <a:pt x="304" y="2485"/>
                  </a:lnTo>
                  <a:lnTo>
                    <a:pt x="351" y="2569"/>
                  </a:lnTo>
                  <a:lnTo>
                    <a:pt x="404" y="2651"/>
                  </a:lnTo>
                  <a:lnTo>
                    <a:pt x="462" y="2730"/>
                  </a:lnTo>
                  <a:lnTo>
                    <a:pt x="524" y="2805"/>
                  </a:lnTo>
                  <a:lnTo>
                    <a:pt x="593" y="2877"/>
                  </a:lnTo>
                  <a:lnTo>
                    <a:pt x="665" y="2946"/>
                  </a:lnTo>
                  <a:lnTo>
                    <a:pt x="741" y="3009"/>
                  </a:lnTo>
                  <a:lnTo>
                    <a:pt x="819" y="3066"/>
                  </a:lnTo>
                  <a:lnTo>
                    <a:pt x="901" y="3120"/>
                  </a:lnTo>
                  <a:lnTo>
                    <a:pt x="986" y="3166"/>
                  </a:lnTo>
                  <a:lnTo>
                    <a:pt x="1073" y="3209"/>
                  </a:lnTo>
                  <a:lnTo>
                    <a:pt x="1162" y="3246"/>
                  </a:lnTo>
                  <a:lnTo>
                    <a:pt x="1253" y="3277"/>
                  </a:lnTo>
                  <a:lnTo>
                    <a:pt x="1347" y="3303"/>
                  </a:lnTo>
                  <a:lnTo>
                    <a:pt x="1441" y="3324"/>
                  </a:lnTo>
                  <a:lnTo>
                    <a:pt x="1538" y="3338"/>
                  </a:lnTo>
                  <a:lnTo>
                    <a:pt x="1636" y="3348"/>
                  </a:lnTo>
                  <a:lnTo>
                    <a:pt x="1735" y="3350"/>
                  </a:lnTo>
                  <a:lnTo>
                    <a:pt x="1830" y="3348"/>
                  </a:lnTo>
                  <a:lnTo>
                    <a:pt x="1923" y="3339"/>
                  </a:lnTo>
                  <a:lnTo>
                    <a:pt x="2016" y="3326"/>
                  </a:lnTo>
                  <a:lnTo>
                    <a:pt x="2106" y="3308"/>
                  </a:lnTo>
                  <a:lnTo>
                    <a:pt x="2196" y="3284"/>
                  </a:lnTo>
                  <a:lnTo>
                    <a:pt x="2283" y="3256"/>
                  </a:lnTo>
                  <a:lnTo>
                    <a:pt x="2369" y="3222"/>
                  </a:lnTo>
                  <a:lnTo>
                    <a:pt x="2453" y="3183"/>
                  </a:lnTo>
                  <a:lnTo>
                    <a:pt x="2535" y="3139"/>
                  </a:lnTo>
                  <a:lnTo>
                    <a:pt x="2614" y="3091"/>
                  </a:lnTo>
                  <a:lnTo>
                    <a:pt x="2690" y="3038"/>
                  </a:lnTo>
                  <a:lnTo>
                    <a:pt x="2764" y="2980"/>
                  </a:lnTo>
                  <a:lnTo>
                    <a:pt x="2834" y="2918"/>
                  </a:lnTo>
                  <a:lnTo>
                    <a:pt x="2749" y="2835"/>
                  </a:lnTo>
                  <a:lnTo>
                    <a:pt x="2678" y="2896"/>
                  </a:lnTo>
                  <a:lnTo>
                    <a:pt x="2604" y="2952"/>
                  </a:lnTo>
                  <a:lnTo>
                    <a:pt x="2527" y="3004"/>
                  </a:lnTo>
                  <a:lnTo>
                    <a:pt x="2448" y="3051"/>
                  </a:lnTo>
                  <a:lnTo>
                    <a:pt x="2365" y="3092"/>
                  </a:lnTo>
                  <a:lnTo>
                    <a:pt x="2281" y="3128"/>
                  </a:lnTo>
                  <a:lnTo>
                    <a:pt x="2194" y="3160"/>
                  </a:lnTo>
                  <a:lnTo>
                    <a:pt x="2105" y="3185"/>
                  </a:lnTo>
                  <a:lnTo>
                    <a:pt x="2015" y="3204"/>
                  </a:lnTo>
                  <a:lnTo>
                    <a:pt x="1922" y="3220"/>
                  </a:lnTo>
                  <a:lnTo>
                    <a:pt x="1830" y="3228"/>
                  </a:lnTo>
                  <a:lnTo>
                    <a:pt x="1735" y="3231"/>
                  </a:lnTo>
                  <a:lnTo>
                    <a:pt x="1644" y="3228"/>
                  </a:lnTo>
                  <a:lnTo>
                    <a:pt x="1552" y="3220"/>
                  </a:lnTo>
                  <a:lnTo>
                    <a:pt x="1463" y="3207"/>
                  </a:lnTo>
                  <a:lnTo>
                    <a:pt x="1375" y="3187"/>
                  </a:lnTo>
                  <a:lnTo>
                    <a:pt x="1289" y="3163"/>
                  </a:lnTo>
                  <a:lnTo>
                    <a:pt x="1204" y="3134"/>
                  </a:lnTo>
                  <a:lnTo>
                    <a:pt x="1122" y="3100"/>
                  </a:lnTo>
                  <a:lnTo>
                    <a:pt x="1041" y="3061"/>
                  </a:lnTo>
                  <a:lnTo>
                    <a:pt x="963" y="3016"/>
                  </a:lnTo>
                  <a:lnTo>
                    <a:pt x="887" y="2967"/>
                  </a:lnTo>
                  <a:lnTo>
                    <a:pt x="815" y="2914"/>
                  </a:lnTo>
                  <a:lnTo>
                    <a:pt x="744" y="2855"/>
                  </a:lnTo>
                  <a:lnTo>
                    <a:pt x="678" y="2792"/>
                  </a:lnTo>
                  <a:lnTo>
                    <a:pt x="612" y="2724"/>
                  </a:lnTo>
                  <a:lnTo>
                    <a:pt x="554" y="2652"/>
                  </a:lnTo>
                  <a:lnTo>
                    <a:pt x="499" y="2577"/>
                  </a:lnTo>
                  <a:lnTo>
                    <a:pt x="449" y="2501"/>
                  </a:lnTo>
                  <a:lnTo>
                    <a:pt x="406" y="2421"/>
                  </a:lnTo>
                  <a:lnTo>
                    <a:pt x="367" y="2340"/>
                  </a:lnTo>
                  <a:lnTo>
                    <a:pt x="333" y="2256"/>
                  </a:lnTo>
                  <a:lnTo>
                    <a:pt x="305" y="2172"/>
                  </a:lnTo>
                  <a:lnTo>
                    <a:pt x="282" y="2086"/>
                  </a:lnTo>
                  <a:lnTo>
                    <a:pt x="263" y="1999"/>
                  </a:lnTo>
                  <a:lnTo>
                    <a:pt x="250" y="1911"/>
                  </a:lnTo>
                  <a:lnTo>
                    <a:pt x="243" y="1823"/>
                  </a:lnTo>
                  <a:lnTo>
                    <a:pt x="240" y="1735"/>
                  </a:lnTo>
                  <a:lnTo>
                    <a:pt x="243" y="1647"/>
                  </a:lnTo>
                  <a:lnTo>
                    <a:pt x="250" y="1559"/>
                  </a:lnTo>
                  <a:lnTo>
                    <a:pt x="263" y="1470"/>
                  </a:lnTo>
                  <a:lnTo>
                    <a:pt x="282" y="1384"/>
                  </a:lnTo>
                  <a:lnTo>
                    <a:pt x="305" y="1299"/>
                  </a:lnTo>
                  <a:lnTo>
                    <a:pt x="333" y="1214"/>
                  </a:lnTo>
                  <a:lnTo>
                    <a:pt x="367" y="1131"/>
                  </a:lnTo>
                  <a:lnTo>
                    <a:pt x="406" y="1049"/>
                  </a:lnTo>
                  <a:lnTo>
                    <a:pt x="449" y="970"/>
                  </a:lnTo>
                  <a:lnTo>
                    <a:pt x="499" y="893"/>
                  </a:lnTo>
                  <a:lnTo>
                    <a:pt x="554" y="818"/>
                  </a:lnTo>
                  <a:lnTo>
                    <a:pt x="612" y="746"/>
                  </a:lnTo>
                  <a:lnTo>
                    <a:pt x="678" y="677"/>
                  </a:lnTo>
                  <a:lnTo>
                    <a:pt x="744" y="614"/>
                  </a:lnTo>
                  <a:lnTo>
                    <a:pt x="815" y="557"/>
                  </a:lnTo>
                  <a:lnTo>
                    <a:pt x="887" y="502"/>
                  </a:lnTo>
                  <a:lnTo>
                    <a:pt x="963" y="453"/>
                  </a:lnTo>
                  <a:lnTo>
                    <a:pt x="1041" y="410"/>
                  </a:lnTo>
                  <a:lnTo>
                    <a:pt x="1122" y="371"/>
                  </a:lnTo>
                  <a:lnTo>
                    <a:pt x="1204" y="336"/>
                  </a:lnTo>
                  <a:lnTo>
                    <a:pt x="1289" y="306"/>
                  </a:lnTo>
                  <a:lnTo>
                    <a:pt x="1375" y="282"/>
                  </a:lnTo>
                  <a:lnTo>
                    <a:pt x="1463" y="264"/>
                  </a:lnTo>
                  <a:lnTo>
                    <a:pt x="1552" y="250"/>
                  </a:lnTo>
                  <a:lnTo>
                    <a:pt x="1644" y="242"/>
                  </a:lnTo>
                  <a:lnTo>
                    <a:pt x="1735" y="239"/>
                  </a:lnTo>
                  <a:lnTo>
                    <a:pt x="1830" y="242"/>
                  </a:lnTo>
                  <a:lnTo>
                    <a:pt x="1922" y="251"/>
                  </a:lnTo>
                  <a:lnTo>
                    <a:pt x="2015" y="265"/>
                  </a:lnTo>
                  <a:lnTo>
                    <a:pt x="2105" y="285"/>
                  </a:lnTo>
                  <a:lnTo>
                    <a:pt x="2194" y="311"/>
                  </a:lnTo>
                  <a:lnTo>
                    <a:pt x="2281" y="341"/>
                  </a:lnTo>
                  <a:lnTo>
                    <a:pt x="2365" y="378"/>
                  </a:lnTo>
                  <a:lnTo>
                    <a:pt x="2448" y="420"/>
                  </a:lnTo>
                  <a:lnTo>
                    <a:pt x="2527" y="466"/>
                  </a:lnTo>
                  <a:lnTo>
                    <a:pt x="2604" y="517"/>
                  </a:lnTo>
                  <a:lnTo>
                    <a:pt x="2678" y="574"/>
                  </a:lnTo>
                  <a:lnTo>
                    <a:pt x="2749" y="636"/>
                  </a:lnTo>
                  <a:lnTo>
                    <a:pt x="2834" y="551"/>
                  </a:lnTo>
                  <a:lnTo>
                    <a:pt x="2764" y="489"/>
                  </a:lnTo>
                  <a:lnTo>
                    <a:pt x="2690" y="431"/>
                  </a:lnTo>
                  <a:lnTo>
                    <a:pt x="2614" y="378"/>
                  </a:lnTo>
                  <a:lnTo>
                    <a:pt x="2535" y="330"/>
                  </a:lnTo>
                  <a:lnTo>
                    <a:pt x="2453" y="287"/>
                  </a:lnTo>
                  <a:lnTo>
                    <a:pt x="2369" y="249"/>
                  </a:lnTo>
                  <a:lnTo>
                    <a:pt x="2283" y="215"/>
                  </a:lnTo>
                  <a:lnTo>
                    <a:pt x="2196" y="186"/>
                  </a:lnTo>
                  <a:lnTo>
                    <a:pt x="2106" y="163"/>
                  </a:lnTo>
                  <a:lnTo>
                    <a:pt x="2016" y="144"/>
                  </a:lnTo>
                  <a:lnTo>
                    <a:pt x="1923" y="130"/>
                  </a:lnTo>
                  <a:lnTo>
                    <a:pt x="1830" y="123"/>
                  </a:lnTo>
                  <a:lnTo>
                    <a:pt x="1735" y="119"/>
                  </a:lnTo>
                  <a:close/>
                  <a:moveTo>
                    <a:pt x="1735" y="0"/>
                  </a:moveTo>
                  <a:lnTo>
                    <a:pt x="1834" y="3"/>
                  </a:lnTo>
                  <a:lnTo>
                    <a:pt x="1932" y="10"/>
                  </a:lnTo>
                  <a:lnTo>
                    <a:pt x="2029" y="25"/>
                  </a:lnTo>
                  <a:lnTo>
                    <a:pt x="2124" y="43"/>
                  </a:lnTo>
                  <a:lnTo>
                    <a:pt x="2217" y="67"/>
                  </a:lnTo>
                  <a:lnTo>
                    <a:pt x="2310" y="96"/>
                  </a:lnTo>
                  <a:lnTo>
                    <a:pt x="2400" y="131"/>
                  </a:lnTo>
                  <a:lnTo>
                    <a:pt x="2488" y="170"/>
                  </a:lnTo>
                  <a:lnTo>
                    <a:pt x="2573" y="215"/>
                  </a:lnTo>
                  <a:lnTo>
                    <a:pt x="2657" y="264"/>
                  </a:lnTo>
                  <a:lnTo>
                    <a:pt x="2737" y="318"/>
                  </a:lnTo>
                  <a:lnTo>
                    <a:pt x="2815" y="377"/>
                  </a:lnTo>
                  <a:lnTo>
                    <a:pt x="2890" y="440"/>
                  </a:lnTo>
                  <a:lnTo>
                    <a:pt x="2962" y="509"/>
                  </a:lnTo>
                  <a:lnTo>
                    <a:pt x="3005" y="550"/>
                  </a:lnTo>
                  <a:lnTo>
                    <a:pt x="1820" y="1735"/>
                  </a:lnTo>
                  <a:lnTo>
                    <a:pt x="2835" y="2751"/>
                  </a:lnTo>
                  <a:lnTo>
                    <a:pt x="3005" y="2919"/>
                  </a:lnTo>
                  <a:lnTo>
                    <a:pt x="2962" y="2962"/>
                  </a:lnTo>
                  <a:lnTo>
                    <a:pt x="2890" y="3030"/>
                  </a:lnTo>
                  <a:lnTo>
                    <a:pt x="2815" y="3094"/>
                  </a:lnTo>
                  <a:lnTo>
                    <a:pt x="2737" y="3152"/>
                  </a:lnTo>
                  <a:lnTo>
                    <a:pt x="2657" y="3206"/>
                  </a:lnTo>
                  <a:lnTo>
                    <a:pt x="2573" y="3256"/>
                  </a:lnTo>
                  <a:lnTo>
                    <a:pt x="2488" y="3299"/>
                  </a:lnTo>
                  <a:lnTo>
                    <a:pt x="2400" y="3339"/>
                  </a:lnTo>
                  <a:lnTo>
                    <a:pt x="2310" y="3373"/>
                  </a:lnTo>
                  <a:lnTo>
                    <a:pt x="2217" y="3402"/>
                  </a:lnTo>
                  <a:lnTo>
                    <a:pt x="2124" y="3426"/>
                  </a:lnTo>
                  <a:lnTo>
                    <a:pt x="2029" y="3446"/>
                  </a:lnTo>
                  <a:lnTo>
                    <a:pt x="1932" y="3459"/>
                  </a:lnTo>
                  <a:lnTo>
                    <a:pt x="1834" y="3468"/>
                  </a:lnTo>
                  <a:lnTo>
                    <a:pt x="1735" y="3470"/>
                  </a:lnTo>
                  <a:lnTo>
                    <a:pt x="1636" y="3468"/>
                  </a:lnTo>
                  <a:lnTo>
                    <a:pt x="1538" y="3459"/>
                  </a:lnTo>
                  <a:lnTo>
                    <a:pt x="1441" y="3446"/>
                  </a:lnTo>
                  <a:lnTo>
                    <a:pt x="1347" y="3426"/>
                  </a:lnTo>
                  <a:lnTo>
                    <a:pt x="1253" y="3402"/>
                  </a:lnTo>
                  <a:lnTo>
                    <a:pt x="1161" y="3373"/>
                  </a:lnTo>
                  <a:lnTo>
                    <a:pt x="1070" y="3339"/>
                  </a:lnTo>
                  <a:lnTo>
                    <a:pt x="982" y="3299"/>
                  </a:lnTo>
                  <a:lnTo>
                    <a:pt x="898" y="3256"/>
                  </a:lnTo>
                  <a:lnTo>
                    <a:pt x="814" y="3206"/>
                  </a:lnTo>
                  <a:lnTo>
                    <a:pt x="733" y="3152"/>
                  </a:lnTo>
                  <a:lnTo>
                    <a:pt x="655" y="3094"/>
                  </a:lnTo>
                  <a:lnTo>
                    <a:pt x="580" y="3030"/>
                  </a:lnTo>
                  <a:lnTo>
                    <a:pt x="508" y="2962"/>
                  </a:lnTo>
                  <a:lnTo>
                    <a:pt x="441" y="2890"/>
                  </a:lnTo>
                  <a:lnTo>
                    <a:pt x="377" y="2815"/>
                  </a:lnTo>
                  <a:lnTo>
                    <a:pt x="319" y="2737"/>
                  </a:lnTo>
                  <a:lnTo>
                    <a:pt x="264" y="2656"/>
                  </a:lnTo>
                  <a:lnTo>
                    <a:pt x="215" y="2574"/>
                  </a:lnTo>
                  <a:lnTo>
                    <a:pt x="171" y="2488"/>
                  </a:lnTo>
                  <a:lnTo>
                    <a:pt x="132" y="2399"/>
                  </a:lnTo>
                  <a:lnTo>
                    <a:pt x="97" y="2309"/>
                  </a:lnTo>
                  <a:lnTo>
                    <a:pt x="67" y="2218"/>
                  </a:lnTo>
                  <a:lnTo>
                    <a:pt x="44" y="2123"/>
                  </a:lnTo>
                  <a:lnTo>
                    <a:pt x="25" y="2028"/>
                  </a:lnTo>
                  <a:lnTo>
                    <a:pt x="11" y="1932"/>
                  </a:lnTo>
                  <a:lnTo>
                    <a:pt x="3" y="1834"/>
                  </a:lnTo>
                  <a:lnTo>
                    <a:pt x="0" y="1735"/>
                  </a:lnTo>
                  <a:lnTo>
                    <a:pt x="3" y="1636"/>
                  </a:lnTo>
                  <a:lnTo>
                    <a:pt x="11" y="1538"/>
                  </a:lnTo>
                  <a:lnTo>
                    <a:pt x="25" y="1442"/>
                  </a:lnTo>
                  <a:lnTo>
                    <a:pt x="44" y="1346"/>
                  </a:lnTo>
                  <a:lnTo>
                    <a:pt x="67" y="1253"/>
                  </a:lnTo>
                  <a:lnTo>
                    <a:pt x="97" y="1160"/>
                  </a:lnTo>
                  <a:lnTo>
                    <a:pt x="132" y="1071"/>
                  </a:lnTo>
                  <a:lnTo>
                    <a:pt x="171" y="983"/>
                  </a:lnTo>
                  <a:lnTo>
                    <a:pt x="215" y="897"/>
                  </a:lnTo>
                  <a:lnTo>
                    <a:pt x="264" y="813"/>
                  </a:lnTo>
                  <a:lnTo>
                    <a:pt x="319" y="733"/>
                  </a:lnTo>
                  <a:lnTo>
                    <a:pt x="377" y="655"/>
                  </a:lnTo>
                  <a:lnTo>
                    <a:pt x="441" y="581"/>
                  </a:lnTo>
                  <a:lnTo>
                    <a:pt x="508" y="509"/>
                  </a:lnTo>
                  <a:lnTo>
                    <a:pt x="580" y="440"/>
                  </a:lnTo>
                  <a:lnTo>
                    <a:pt x="655" y="377"/>
                  </a:lnTo>
                  <a:lnTo>
                    <a:pt x="733" y="318"/>
                  </a:lnTo>
                  <a:lnTo>
                    <a:pt x="814" y="264"/>
                  </a:lnTo>
                  <a:lnTo>
                    <a:pt x="898" y="215"/>
                  </a:lnTo>
                  <a:lnTo>
                    <a:pt x="982" y="170"/>
                  </a:lnTo>
                  <a:lnTo>
                    <a:pt x="1070" y="131"/>
                  </a:lnTo>
                  <a:lnTo>
                    <a:pt x="1161" y="96"/>
                  </a:lnTo>
                  <a:lnTo>
                    <a:pt x="1253" y="67"/>
                  </a:lnTo>
                  <a:lnTo>
                    <a:pt x="1347" y="43"/>
                  </a:lnTo>
                  <a:lnTo>
                    <a:pt x="1441" y="25"/>
                  </a:lnTo>
                  <a:lnTo>
                    <a:pt x="1538" y="10"/>
                  </a:lnTo>
                  <a:lnTo>
                    <a:pt x="1636" y="3"/>
                  </a:lnTo>
                  <a:lnTo>
                    <a:pt x="1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3" name="Group 1112"/>
          <p:cNvGrpSpPr/>
          <p:nvPr/>
        </p:nvGrpSpPr>
        <p:grpSpPr>
          <a:xfrm>
            <a:off x="10953227" y="2678113"/>
            <a:ext cx="566738" cy="566738"/>
            <a:chOff x="10960100" y="2678113"/>
            <a:chExt cx="56673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5" name="Freeform 508"/>
            <p:cNvSpPr>
              <a:spLocks/>
            </p:cNvSpPr>
            <p:nvPr/>
          </p:nvSpPr>
          <p:spPr bwMode="auto">
            <a:xfrm>
              <a:off x="11149013" y="2800351"/>
              <a:ext cx="19050" cy="19050"/>
            </a:xfrm>
            <a:custGeom>
              <a:avLst/>
              <a:gdLst>
                <a:gd name="T0" fmla="*/ 60 w 119"/>
                <a:gd name="T1" fmla="*/ 0 h 119"/>
                <a:gd name="T2" fmla="*/ 78 w 119"/>
                <a:gd name="T3" fmla="*/ 3 h 119"/>
                <a:gd name="T4" fmla="*/ 95 w 119"/>
                <a:gd name="T5" fmla="*/ 12 h 119"/>
                <a:gd name="T6" fmla="*/ 107 w 119"/>
                <a:gd name="T7" fmla="*/ 24 h 119"/>
                <a:gd name="T8" fmla="*/ 116 w 119"/>
                <a:gd name="T9" fmla="*/ 41 h 119"/>
                <a:gd name="T10" fmla="*/ 119 w 119"/>
                <a:gd name="T11" fmla="*/ 60 h 119"/>
                <a:gd name="T12" fmla="*/ 116 w 119"/>
                <a:gd name="T13" fmla="*/ 78 h 119"/>
                <a:gd name="T14" fmla="*/ 107 w 119"/>
                <a:gd name="T15" fmla="*/ 95 h 119"/>
                <a:gd name="T16" fmla="*/ 95 w 119"/>
                <a:gd name="T17" fmla="*/ 108 h 119"/>
                <a:gd name="T18" fmla="*/ 78 w 119"/>
                <a:gd name="T19" fmla="*/ 116 h 119"/>
                <a:gd name="T20" fmla="*/ 60 w 119"/>
                <a:gd name="T21" fmla="*/ 119 h 119"/>
                <a:gd name="T22" fmla="*/ 41 w 119"/>
                <a:gd name="T23" fmla="*/ 116 h 119"/>
                <a:gd name="T24" fmla="*/ 24 w 119"/>
                <a:gd name="T25" fmla="*/ 108 h 119"/>
                <a:gd name="T26" fmla="*/ 11 w 119"/>
                <a:gd name="T27" fmla="*/ 95 h 119"/>
                <a:gd name="T28" fmla="*/ 3 w 119"/>
                <a:gd name="T29" fmla="*/ 78 h 119"/>
                <a:gd name="T30" fmla="*/ 0 w 119"/>
                <a:gd name="T31" fmla="*/ 60 h 119"/>
                <a:gd name="T32" fmla="*/ 3 w 119"/>
                <a:gd name="T33" fmla="*/ 41 h 119"/>
                <a:gd name="T34" fmla="*/ 11 w 119"/>
                <a:gd name="T35" fmla="*/ 24 h 119"/>
                <a:gd name="T36" fmla="*/ 24 w 119"/>
                <a:gd name="T37" fmla="*/ 12 h 119"/>
                <a:gd name="T38" fmla="*/ 41 w 119"/>
                <a:gd name="T39" fmla="*/ 3 h 119"/>
                <a:gd name="T40" fmla="*/ 60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60" y="0"/>
                  </a:moveTo>
                  <a:lnTo>
                    <a:pt x="78" y="3"/>
                  </a:lnTo>
                  <a:lnTo>
                    <a:pt x="95" y="12"/>
                  </a:lnTo>
                  <a:lnTo>
                    <a:pt x="107" y="24"/>
                  </a:lnTo>
                  <a:lnTo>
                    <a:pt x="116" y="41"/>
                  </a:lnTo>
                  <a:lnTo>
                    <a:pt x="119" y="60"/>
                  </a:lnTo>
                  <a:lnTo>
                    <a:pt x="116" y="78"/>
                  </a:lnTo>
                  <a:lnTo>
                    <a:pt x="107" y="95"/>
                  </a:lnTo>
                  <a:lnTo>
                    <a:pt x="95" y="108"/>
                  </a:lnTo>
                  <a:lnTo>
                    <a:pt x="78" y="116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509"/>
            <p:cNvSpPr>
              <a:spLocks/>
            </p:cNvSpPr>
            <p:nvPr/>
          </p:nvSpPr>
          <p:spPr bwMode="auto">
            <a:xfrm>
              <a:off x="11149013" y="2838451"/>
              <a:ext cx="19050" cy="19050"/>
            </a:xfrm>
            <a:custGeom>
              <a:avLst/>
              <a:gdLst>
                <a:gd name="T0" fmla="*/ 60 w 119"/>
                <a:gd name="T1" fmla="*/ 0 h 120"/>
                <a:gd name="T2" fmla="*/ 78 w 119"/>
                <a:gd name="T3" fmla="*/ 4 h 120"/>
                <a:gd name="T4" fmla="*/ 95 w 119"/>
                <a:gd name="T5" fmla="*/ 11 h 120"/>
                <a:gd name="T6" fmla="*/ 107 w 119"/>
                <a:gd name="T7" fmla="*/ 25 h 120"/>
                <a:gd name="T8" fmla="*/ 116 w 119"/>
                <a:gd name="T9" fmla="*/ 41 h 120"/>
                <a:gd name="T10" fmla="*/ 119 w 119"/>
                <a:gd name="T11" fmla="*/ 60 h 120"/>
                <a:gd name="T12" fmla="*/ 116 w 119"/>
                <a:gd name="T13" fmla="*/ 79 h 120"/>
                <a:gd name="T14" fmla="*/ 107 w 119"/>
                <a:gd name="T15" fmla="*/ 95 h 120"/>
                <a:gd name="T16" fmla="*/ 95 w 119"/>
                <a:gd name="T17" fmla="*/ 107 h 120"/>
                <a:gd name="T18" fmla="*/ 78 w 119"/>
                <a:gd name="T19" fmla="*/ 116 h 120"/>
                <a:gd name="T20" fmla="*/ 60 w 119"/>
                <a:gd name="T21" fmla="*/ 120 h 120"/>
                <a:gd name="T22" fmla="*/ 41 w 119"/>
                <a:gd name="T23" fmla="*/ 116 h 120"/>
                <a:gd name="T24" fmla="*/ 24 w 119"/>
                <a:gd name="T25" fmla="*/ 107 h 120"/>
                <a:gd name="T26" fmla="*/ 11 w 119"/>
                <a:gd name="T27" fmla="*/ 95 h 120"/>
                <a:gd name="T28" fmla="*/ 3 w 119"/>
                <a:gd name="T29" fmla="*/ 79 h 120"/>
                <a:gd name="T30" fmla="*/ 0 w 119"/>
                <a:gd name="T31" fmla="*/ 60 h 120"/>
                <a:gd name="T32" fmla="*/ 3 w 119"/>
                <a:gd name="T33" fmla="*/ 41 h 120"/>
                <a:gd name="T34" fmla="*/ 11 w 119"/>
                <a:gd name="T35" fmla="*/ 25 h 120"/>
                <a:gd name="T36" fmla="*/ 24 w 119"/>
                <a:gd name="T37" fmla="*/ 11 h 120"/>
                <a:gd name="T38" fmla="*/ 41 w 119"/>
                <a:gd name="T39" fmla="*/ 4 h 120"/>
                <a:gd name="T40" fmla="*/ 60 w 119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20">
                  <a:moveTo>
                    <a:pt x="60" y="0"/>
                  </a:moveTo>
                  <a:lnTo>
                    <a:pt x="78" y="4"/>
                  </a:lnTo>
                  <a:lnTo>
                    <a:pt x="95" y="11"/>
                  </a:lnTo>
                  <a:lnTo>
                    <a:pt x="107" y="25"/>
                  </a:lnTo>
                  <a:lnTo>
                    <a:pt x="116" y="41"/>
                  </a:lnTo>
                  <a:lnTo>
                    <a:pt x="119" y="60"/>
                  </a:lnTo>
                  <a:lnTo>
                    <a:pt x="116" y="79"/>
                  </a:lnTo>
                  <a:lnTo>
                    <a:pt x="107" y="95"/>
                  </a:lnTo>
                  <a:lnTo>
                    <a:pt x="95" y="107"/>
                  </a:lnTo>
                  <a:lnTo>
                    <a:pt x="78" y="116"/>
                  </a:lnTo>
                  <a:lnTo>
                    <a:pt x="60" y="120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3" y="79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1"/>
                  </a:lnTo>
                  <a:lnTo>
                    <a:pt x="41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510"/>
            <p:cNvSpPr>
              <a:spLocks/>
            </p:cNvSpPr>
            <p:nvPr/>
          </p:nvSpPr>
          <p:spPr bwMode="auto">
            <a:xfrm>
              <a:off x="11177588" y="2819401"/>
              <a:ext cx="19050" cy="19050"/>
            </a:xfrm>
            <a:custGeom>
              <a:avLst/>
              <a:gdLst>
                <a:gd name="T0" fmla="*/ 58 w 118"/>
                <a:gd name="T1" fmla="*/ 0 h 119"/>
                <a:gd name="T2" fmla="*/ 77 w 118"/>
                <a:gd name="T3" fmla="*/ 4 h 119"/>
                <a:gd name="T4" fmla="*/ 94 w 118"/>
                <a:gd name="T5" fmla="*/ 12 h 119"/>
                <a:gd name="T6" fmla="*/ 107 w 118"/>
                <a:gd name="T7" fmla="*/ 25 h 119"/>
                <a:gd name="T8" fmla="*/ 114 w 118"/>
                <a:gd name="T9" fmla="*/ 41 h 119"/>
                <a:gd name="T10" fmla="*/ 118 w 118"/>
                <a:gd name="T11" fmla="*/ 60 h 119"/>
                <a:gd name="T12" fmla="*/ 114 w 118"/>
                <a:gd name="T13" fmla="*/ 79 h 119"/>
                <a:gd name="T14" fmla="*/ 107 w 118"/>
                <a:gd name="T15" fmla="*/ 95 h 119"/>
                <a:gd name="T16" fmla="*/ 94 w 118"/>
                <a:gd name="T17" fmla="*/ 107 h 119"/>
                <a:gd name="T18" fmla="*/ 77 w 118"/>
                <a:gd name="T19" fmla="*/ 116 h 119"/>
                <a:gd name="T20" fmla="*/ 58 w 118"/>
                <a:gd name="T21" fmla="*/ 119 h 119"/>
                <a:gd name="T22" fmla="*/ 39 w 118"/>
                <a:gd name="T23" fmla="*/ 116 h 119"/>
                <a:gd name="T24" fmla="*/ 24 w 118"/>
                <a:gd name="T25" fmla="*/ 107 h 119"/>
                <a:gd name="T26" fmla="*/ 11 w 118"/>
                <a:gd name="T27" fmla="*/ 95 h 119"/>
                <a:gd name="T28" fmla="*/ 2 w 118"/>
                <a:gd name="T29" fmla="*/ 79 h 119"/>
                <a:gd name="T30" fmla="*/ 0 w 118"/>
                <a:gd name="T31" fmla="*/ 60 h 119"/>
                <a:gd name="T32" fmla="*/ 2 w 118"/>
                <a:gd name="T33" fmla="*/ 41 h 119"/>
                <a:gd name="T34" fmla="*/ 11 w 118"/>
                <a:gd name="T35" fmla="*/ 25 h 119"/>
                <a:gd name="T36" fmla="*/ 24 w 118"/>
                <a:gd name="T37" fmla="*/ 12 h 119"/>
                <a:gd name="T38" fmla="*/ 39 w 118"/>
                <a:gd name="T39" fmla="*/ 4 h 119"/>
                <a:gd name="T40" fmla="*/ 58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8" y="0"/>
                  </a:moveTo>
                  <a:lnTo>
                    <a:pt x="77" y="4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4" y="41"/>
                  </a:lnTo>
                  <a:lnTo>
                    <a:pt x="118" y="60"/>
                  </a:lnTo>
                  <a:lnTo>
                    <a:pt x="114" y="79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8" y="119"/>
                  </a:lnTo>
                  <a:lnTo>
                    <a:pt x="39" y="116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2" y="79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511"/>
            <p:cNvSpPr>
              <a:spLocks/>
            </p:cNvSpPr>
            <p:nvPr/>
          </p:nvSpPr>
          <p:spPr bwMode="auto">
            <a:xfrm>
              <a:off x="11082338" y="2960688"/>
              <a:ext cx="19050" cy="19050"/>
            </a:xfrm>
            <a:custGeom>
              <a:avLst/>
              <a:gdLst>
                <a:gd name="T0" fmla="*/ 59 w 118"/>
                <a:gd name="T1" fmla="*/ 0 h 120"/>
                <a:gd name="T2" fmla="*/ 79 w 118"/>
                <a:gd name="T3" fmla="*/ 4 h 120"/>
                <a:gd name="T4" fmla="*/ 94 w 118"/>
                <a:gd name="T5" fmla="*/ 13 h 120"/>
                <a:gd name="T6" fmla="*/ 107 w 118"/>
                <a:gd name="T7" fmla="*/ 25 h 120"/>
                <a:gd name="T8" fmla="*/ 116 w 118"/>
                <a:gd name="T9" fmla="*/ 41 h 120"/>
                <a:gd name="T10" fmla="*/ 118 w 118"/>
                <a:gd name="T11" fmla="*/ 60 h 120"/>
                <a:gd name="T12" fmla="*/ 116 w 118"/>
                <a:gd name="T13" fmla="*/ 79 h 120"/>
                <a:gd name="T14" fmla="*/ 107 w 118"/>
                <a:gd name="T15" fmla="*/ 95 h 120"/>
                <a:gd name="T16" fmla="*/ 94 w 118"/>
                <a:gd name="T17" fmla="*/ 109 h 120"/>
                <a:gd name="T18" fmla="*/ 79 w 118"/>
                <a:gd name="T19" fmla="*/ 116 h 120"/>
                <a:gd name="T20" fmla="*/ 59 w 118"/>
                <a:gd name="T21" fmla="*/ 120 h 120"/>
                <a:gd name="T22" fmla="*/ 41 w 118"/>
                <a:gd name="T23" fmla="*/ 116 h 120"/>
                <a:gd name="T24" fmla="*/ 24 w 118"/>
                <a:gd name="T25" fmla="*/ 109 h 120"/>
                <a:gd name="T26" fmla="*/ 11 w 118"/>
                <a:gd name="T27" fmla="*/ 95 h 120"/>
                <a:gd name="T28" fmla="*/ 4 w 118"/>
                <a:gd name="T29" fmla="*/ 79 h 120"/>
                <a:gd name="T30" fmla="*/ 0 w 118"/>
                <a:gd name="T31" fmla="*/ 60 h 120"/>
                <a:gd name="T32" fmla="*/ 4 w 118"/>
                <a:gd name="T33" fmla="*/ 41 h 120"/>
                <a:gd name="T34" fmla="*/ 11 w 118"/>
                <a:gd name="T35" fmla="*/ 25 h 120"/>
                <a:gd name="T36" fmla="*/ 24 w 118"/>
                <a:gd name="T37" fmla="*/ 13 h 120"/>
                <a:gd name="T38" fmla="*/ 41 w 118"/>
                <a:gd name="T39" fmla="*/ 4 h 120"/>
                <a:gd name="T40" fmla="*/ 59 w 118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0">
                  <a:moveTo>
                    <a:pt x="59" y="0"/>
                  </a:moveTo>
                  <a:lnTo>
                    <a:pt x="79" y="4"/>
                  </a:lnTo>
                  <a:lnTo>
                    <a:pt x="94" y="13"/>
                  </a:lnTo>
                  <a:lnTo>
                    <a:pt x="107" y="25"/>
                  </a:lnTo>
                  <a:lnTo>
                    <a:pt x="116" y="41"/>
                  </a:lnTo>
                  <a:lnTo>
                    <a:pt x="118" y="60"/>
                  </a:lnTo>
                  <a:lnTo>
                    <a:pt x="116" y="79"/>
                  </a:lnTo>
                  <a:lnTo>
                    <a:pt x="107" y="95"/>
                  </a:lnTo>
                  <a:lnTo>
                    <a:pt x="94" y="109"/>
                  </a:lnTo>
                  <a:lnTo>
                    <a:pt x="79" y="116"/>
                  </a:lnTo>
                  <a:lnTo>
                    <a:pt x="59" y="120"/>
                  </a:lnTo>
                  <a:lnTo>
                    <a:pt x="41" y="116"/>
                  </a:lnTo>
                  <a:lnTo>
                    <a:pt x="24" y="109"/>
                  </a:lnTo>
                  <a:lnTo>
                    <a:pt x="11" y="95"/>
                  </a:lnTo>
                  <a:lnTo>
                    <a:pt x="4" y="79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1" y="25"/>
                  </a:lnTo>
                  <a:lnTo>
                    <a:pt x="24" y="13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512"/>
            <p:cNvSpPr>
              <a:spLocks/>
            </p:cNvSpPr>
            <p:nvPr/>
          </p:nvSpPr>
          <p:spPr bwMode="auto">
            <a:xfrm>
              <a:off x="11082338" y="2998788"/>
              <a:ext cx="19050" cy="19050"/>
            </a:xfrm>
            <a:custGeom>
              <a:avLst/>
              <a:gdLst>
                <a:gd name="T0" fmla="*/ 59 w 118"/>
                <a:gd name="T1" fmla="*/ 0 h 118"/>
                <a:gd name="T2" fmla="*/ 79 w 118"/>
                <a:gd name="T3" fmla="*/ 3 h 118"/>
                <a:gd name="T4" fmla="*/ 94 w 118"/>
                <a:gd name="T5" fmla="*/ 11 h 118"/>
                <a:gd name="T6" fmla="*/ 107 w 118"/>
                <a:gd name="T7" fmla="*/ 24 h 118"/>
                <a:gd name="T8" fmla="*/ 116 w 118"/>
                <a:gd name="T9" fmla="*/ 41 h 118"/>
                <a:gd name="T10" fmla="*/ 118 w 118"/>
                <a:gd name="T11" fmla="*/ 59 h 118"/>
                <a:gd name="T12" fmla="*/ 116 w 118"/>
                <a:gd name="T13" fmla="*/ 78 h 118"/>
                <a:gd name="T14" fmla="*/ 107 w 118"/>
                <a:gd name="T15" fmla="*/ 95 h 118"/>
                <a:gd name="T16" fmla="*/ 94 w 118"/>
                <a:gd name="T17" fmla="*/ 107 h 118"/>
                <a:gd name="T18" fmla="*/ 79 w 118"/>
                <a:gd name="T19" fmla="*/ 116 h 118"/>
                <a:gd name="T20" fmla="*/ 59 w 118"/>
                <a:gd name="T21" fmla="*/ 118 h 118"/>
                <a:gd name="T22" fmla="*/ 41 w 118"/>
                <a:gd name="T23" fmla="*/ 116 h 118"/>
                <a:gd name="T24" fmla="*/ 24 w 118"/>
                <a:gd name="T25" fmla="*/ 107 h 118"/>
                <a:gd name="T26" fmla="*/ 11 w 118"/>
                <a:gd name="T27" fmla="*/ 95 h 118"/>
                <a:gd name="T28" fmla="*/ 4 w 118"/>
                <a:gd name="T29" fmla="*/ 78 h 118"/>
                <a:gd name="T30" fmla="*/ 0 w 118"/>
                <a:gd name="T31" fmla="*/ 59 h 118"/>
                <a:gd name="T32" fmla="*/ 4 w 118"/>
                <a:gd name="T33" fmla="*/ 41 h 118"/>
                <a:gd name="T34" fmla="*/ 11 w 118"/>
                <a:gd name="T35" fmla="*/ 24 h 118"/>
                <a:gd name="T36" fmla="*/ 24 w 118"/>
                <a:gd name="T37" fmla="*/ 11 h 118"/>
                <a:gd name="T38" fmla="*/ 41 w 118"/>
                <a:gd name="T39" fmla="*/ 3 h 118"/>
                <a:gd name="T40" fmla="*/ 59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lnTo>
                    <a:pt x="79" y="3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6" y="41"/>
                  </a:lnTo>
                  <a:lnTo>
                    <a:pt x="118" y="59"/>
                  </a:lnTo>
                  <a:lnTo>
                    <a:pt x="116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9" y="116"/>
                  </a:lnTo>
                  <a:lnTo>
                    <a:pt x="59" y="118"/>
                  </a:lnTo>
                  <a:lnTo>
                    <a:pt x="41" y="116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4" y="78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513"/>
            <p:cNvSpPr>
              <a:spLocks/>
            </p:cNvSpPr>
            <p:nvPr/>
          </p:nvSpPr>
          <p:spPr bwMode="auto">
            <a:xfrm>
              <a:off x="11110913" y="2979738"/>
              <a:ext cx="19050" cy="19050"/>
            </a:xfrm>
            <a:custGeom>
              <a:avLst/>
              <a:gdLst>
                <a:gd name="T0" fmla="*/ 59 w 119"/>
                <a:gd name="T1" fmla="*/ 0 h 119"/>
                <a:gd name="T2" fmla="*/ 78 w 119"/>
                <a:gd name="T3" fmla="*/ 3 h 119"/>
                <a:gd name="T4" fmla="*/ 95 w 119"/>
                <a:gd name="T5" fmla="*/ 11 h 119"/>
                <a:gd name="T6" fmla="*/ 108 w 119"/>
                <a:gd name="T7" fmla="*/ 24 h 119"/>
                <a:gd name="T8" fmla="*/ 116 w 119"/>
                <a:gd name="T9" fmla="*/ 40 h 119"/>
                <a:gd name="T10" fmla="*/ 119 w 119"/>
                <a:gd name="T11" fmla="*/ 59 h 119"/>
                <a:gd name="T12" fmla="*/ 116 w 119"/>
                <a:gd name="T13" fmla="*/ 78 h 119"/>
                <a:gd name="T14" fmla="*/ 108 w 119"/>
                <a:gd name="T15" fmla="*/ 94 h 119"/>
                <a:gd name="T16" fmla="*/ 95 w 119"/>
                <a:gd name="T17" fmla="*/ 107 h 119"/>
                <a:gd name="T18" fmla="*/ 78 w 119"/>
                <a:gd name="T19" fmla="*/ 115 h 119"/>
                <a:gd name="T20" fmla="*/ 59 w 119"/>
                <a:gd name="T21" fmla="*/ 119 h 119"/>
                <a:gd name="T22" fmla="*/ 41 w 119"/>
                <a:gd name="T23" fmla="*/ 115 h 119"/>
                <a:gd name="T24" fmla="*/ 24 w 119"/>
                <a:gd name="T25" fmla="*/ 107 h 119"/>
                <a:gd name="T26" fmla="*/ 12 w 119"/>
                <a:gd name="T27" fmla="*/ 94 h 119"/>
                <a:gd name="T28" fmla="*/ 3 w 119"/>
                <a:gd name="T29" fmla="*/ 78 h 119"/>
                <a:gd name="T30" fmla="*/ 0 w 119"/>
                <a:gd name="T31" fmla="*/ 59 h 119"/>
                <a:gd name="T32" fmla="*/ 3 w 119"/>
                <a:gd name="T33" fmla="*/ 40 h 119"/>
                <a:gd name="T34" fmla="*/ 12 w 119"/>
                <a:gd name="T35" fmla="*/ 24 h 119"/>
                <a:gd name="T36" fmla="*/ 24 w 119"/>
                <a:gd name="T37" fmla="*/ 11 h 119"/>
                <a:gd name="T38" fmla="*/ 41 w 119"/>
                <a:gd name="T39" fmla="*/ 3 h 119"/>
                <a:gd name="T40" fmla="*/ 59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8" y="3"/>
                  </a:lnTo>
                  <a:lnTo>
                    <a:pt x="95" y="11"/>
                  </a:lnTo>
                  <a:lnTo>
                    <a:pt x="108" y="24"/>
                  </a:lnTo>
                  <a:lnTo>
                    <a:pt x="116" y="40"/>
                  </a:lnTo>
                  <a:lnTo>
                    <a:pt x="119" y="59"/>
                  </a:lnTo>
                  <a:lnTo>
                    <a:pt x="116" y="78"/>
                  </a:lnTo>
                  <a:lnTo>
                    <a:pt x="108" y="94"/>
                  </a:lnTo>
                  <a:lnTo>
                    <a:pt x="95" y="107"/>
                  </a:lnTo>
                  <a:lnTo>
                    <a:pt x="78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514"/>
            <p:cNvSpPr>
              <a:spLocks/>
            </p:cNvSpPr>
            <p:nvPr/>
          </p:nvSpPr>
          <p:spPr bwMode="auto">
            <a:xfrm>
              <a:off x="11318875" y="2847976"/>
              <a:ext cx="19050" cy="19050"/>
            </a:xfrm>
            <a:custGeom>
              <a:avLst/>
              <a:gdLst>
                <a:gd name="T0" fmla="*/ 58 w 118"/>
                <a:gd name="T1" fmla="*/ 0 h 119"/>
                <a:gd name="T2" fmla="*/ 77 w 118"/>
                <a:gd name="T3" fmla="*/ 2 h 119"/>
                <a:gd name="T4" fmla="*/ 94 w 118"/>
                <a:gd name="T5" fmla="*/ 11 h 119"/>
                <a:gd name="T6" fmla="*/ 107 w 118"/>
                <a:gd name="T7" fmla="*/ 24 h 119"/>
                <a:gd name="T8" fmla="*/ 116 w 118"/>
                <a:gd name="T9" fmla="*/ 41 h 119"/>
                <a:gd name="T10" fmla="*/ 118 w 118"/>
                <a:gd name="T11" fmla="*/ 60 h 119"/>
                <a:gd name="T12" fmla="*/ 116 w 118"/>
                <a:gd name="T13" fmla="*/ 78 h 119"/>
                <a:gd name="T14" fmla="*/ 107 w 118"/>
                <a:gd name="T15" fmla="*/ 95 h 119"/>
                <a:gd name="T16" fmla="*/ 94 w 118"/>
                <a:gd name="T17" fmla="*/ 107 h 119"/>
                <a:gd name="T18" fmla="*/ 77 w 118"/>
                <a:gd name="T19" fmla="*/ 116 h 119"/>
                <a:gd name="T20" fmla="*/ 58 w 118"/>
                <a:gd name="T21" fmla="*/ 119 h 119"/>
                <a:gd name="T22" fmla="*/ 40 w 118"/>
                <a:gd name="T23" fmla="*/ 116 h 119"/>
                <a:gd name="T24" fmla="*/ 24 w 118"/>
                <a:gd name="T25" fmla="*/ 107 h 119"/>
                <a:gd name="T26" fmla="*/ 11 w 118"/>
                <a:gd name="T27" fmla="*/ 95 h 119"/>
                <a:gd name="T28" fmla="*/ 2 w 118"/>
                <a:gd name="T29" fmla="*/ 78 h 119"/>
                <a:gd name="T30" fmla="*/ 0 w 118"/>
                <a:gd name="T31" fmla="*/ 60 h 119"/>
                <a:gd name="T32" fmla="*/ 2 w 118"/>
                <a:gd name="T33" fmla="*/ 41 h 119"/>
                <a:gd name="T34" fmla="*/ 11 w 118"/>
                <a:gd name="T35" fmla="*/ 24 h 119"/>
                <a:gd name="T36" fmla="*/ 24 w 118"/>
                <a:gd name="T37" fmla="*/ 11 h 119"/>
                <a:gd name="T38" fmla="*/ 40 w 118"/>
                <a:gd name="T39" fmla="*/ 2 h 119"/>
                <a:gd name="T40" fmla="*/ 58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8" y="0"/>
                  </a:moveTo>
                  <a:lnTo>
                    <a:pt x="77" y="2"/>
                  </a:lnTo>
                  <a:lnTo>
                    <a:pt x="94" y="11"/>
                  </a:lnTo>
                  <a:lnTo>
                    <a:pt x="107" y="24"/>
                  </a:lnTo>
                  <a:lnTo>
                    <a:pt x="116" y="41"/>
                  </a:lnTo>
                  <a:lnTo>
                    <a:pt x="118" y="60"/>
                  </a:lnTo>
                  <a:lnTo>
                    <a:pt x="116" y="78"/>
                  </a:lnTo>
                  <a:lnTo>
                    <a:pt x="107" y="95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8" y="119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2" y="78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515"/>
            <p:cNvSpPr>
              <a:spLocks/>
            </p:cNvSpPr>
            <p:nvPr/>
          </p:nvSpPr>
          <p:spPr bwMode="auto">
            <a:xfrm>
              <a:off x="11318875" y="2886076"/>
              <a:ext cx="19050" cy="19050"/>
            </a:xfrm>
            <a:custGeom>
              <a:avLst/>
              <a:gdLst>
                <a:gd name="T0" fmla="*/ 58 w 118"/>
                <a:gd name="T1" fmla="*/ 0 h 119"/>
                <a:gd name="T2" fmla="*/ 77 w 118"/>
                <a:gd name="T3" fmla="*/ 3 h 119"/>
                <a:gd name="T4" fmla="*/ 94 w 118"/>
                <a:gd name="T5" fmla="*/ 12 h 119"/>
                <a:gd name="T6" fmla="*/ 107 w 118"/>
                <a:gd name="T7" fmla="*/ 24 h 119"/>
                <a:gd name="T8" fmla="*/ 116 w 118"/>
                <a:gd name="T9" fmla="*/ 41 h 119"/>
                <a:gd name="T10" fmla="*/ 118 w 118"/>
                <a:gd name="T11" fmla="*/ 60 h 119"/>
                <a:gd name="T12" fmla="*/ 116 w 118"/>
                <a:gd name="T13" fmla="*/ 78 h 119"/>
                <a:gd name="T14" fmla="*/ 107 w 118"/>
                <a:gd name="T15" fmla="*/ 95 h 119"/>
                <a:gd name="T16" fmla="*/ 94 w 118"/>
                <a:gd name="T17" fmla="*/ 108 h 119"/>
                <a:gd name="T18" fmla="*/ 77 w 118"/>
                <a:gd name="T19" fmla="*/ 116 h 119"/>
                <a:gd name="T20" fmla="*/ 58 w 118"/>
                <a:gd name="T21" fmla="*/ 119 h 119"/>
                <a:gd name="T22" fmla="*/ 40 w 118"/>
                <a:gd name="T23" fmla="*/ 116 h 119"/>
                <a:gd name="T24" fmla="*/ 24 w 118"/>
                <a:gd name="T25" fmla="*/ 108 h 119"/>
                <a:gd name="T26" fmla="*/ 11 w 118"/>
                <a:gd name="T27" fmla="*/ 95 h 119"/>
                <a:gd name="T28" fmla="*/ 2 w 118"/>
                <a:gd name="T29" fmla="*/ 78 h 119"/>
                <a:gd name="T30" fmla="*/ 0 w 118"/>
                <a:gd name="T31" fmla="*/ 60 h 119"/>
                <a:gd name="T32" fmla="*/ 2 w 118"/>
                <a:gd name="T33" fmla="*/ 41 h 119"/>
                <a:gd name="T34" fmla="*/ 11 w 118"/>
                <a:gd name="T35" fmla="*/ 24 h 119"/>
                <a:gd name="T36" fmla="*/ 24 w 118"/>
                <a:gd name="T37" fmla="*/ 12 h 119"/>
                <a:gd name="T38" fmla="*/ 40 w 118"/>
                <a:gd name="T39" fmla="*/ 3 h 119"/>
                <a:gd name="T40" fmla="*/ 58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8" y="0"/>
                  </a:moveTo>
                  <a:lnTo>
                    <a:pt x="77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6" y="41"/>
                  </a:lnTo>
                  <a:lnTo>
                    <a:pt x="118" y="60"/>
                  </a:lnTo>
                  <a:lnTo>
                    <a:pt x="116" y="78"/>
                  </a:lnTo>
                  <a:lnTo>
                    <a:pt x="107" y="95"/>
                  </a:lnTo>
                  <a:lnTo>
                    <a:pt x="94" y="108"/>
                  </a:lnTo>
                  <a:lnTo>
                    <a:pt x="77" y="116"/>
                  </a:lnTo>
                  <a:lnTo>
                    <a:pt x="58" y="119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2" y="78"/>
                  </a:lnTo>
                  <a:lnTo>
                    <a:pt x="0" y="60"/>
                  </a:lnTo>
                  <a:lnTo>
                    <a:pt x="2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516"/>
            <p:cNvSpPr>
              <a:spLocks/>
            </p:cNvSpPr>
            <p:nvPr/>
          </p:nvSpPr>
          <p:spPr bwMode="auto">
            <a:xfrm>
              <a:off x="11347450" y="2867026"/>
              <a:ext cx="19050" cy="19050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2 h 118"/>
                <a:gd name="T4" fmla="*/ 94 w 119"/>
                <a:gd name="T5" fmla="*/ 11 h 118"/>
                <a:gd name="T6" fmla="*/ 108 w 119"/>
                <a:gd name="T7" fmla="*/ 24 h 118"/>
                <a:gd name="T8" fmla="*/ 115 w 119"/>
                <a:gd name="T9" fmla="*/ 40 h 118"/>
                <a:gd name="T10" fmla="*/ 119 w 119"/>
                <a:gd name="T11" fmla="*/ 59 h 118"/>
                <a:gd name="T12" fmla="*/ 115 w 119"/>
                <a:gd name="T13" fmla="*/ 77 h 118"/>
                <a:gd name="T14" fmla="*/ 108 w 119"/>
                <a:gd name="T15" fmla="*/ 94 h 118"/>
                <a:gd name="T16" fmla="*/ 94 w 119"/>
                <a:gd name="T17" fmla="*/ 107 h 118"/>
                <a:gd name="T18" fmla="*/ 78 w 119"/>
                <a:gd name="T19" fmla="*/ 115 h 118"/>
                <a:gd name="T20" fmla="*/ 59 w 119"/>
                <a:gd name="T21" fmla="*/ 118 h 118"/>
                <a:gd name="T22" fmla="*/ 40 w 119"/>
                <a:gd name="T23" fmla="*/ 115 h 118"/>
                <a:gd name="T24" fmla="*/ 24 w 119"/>
                <a:gd name="T25" fmla="*/ 107 h 118"/>
                <a:gd name="T26" fmla="*/ 12 w 119"/>
                <a:gd name="T27" fmla="*/ 94 h 118"/>
                <a:gd name="T28" fmla="*/ 3 w 119"/>
                <a:gd name="T29" fmla="*/ 77 h 118"/>
                <a:gd name="T30" fmla="*/ 0 w 119"/>
                <a:gd name="T31" fmla="*/ 59 h 118"/>
                <a:gd name="T32" fmla="*/ 3 w 119"/>
                <a:gd name="T33" fmla="*/ 40 h 118"/>
                <a:gd name="T34" fmla="*/ 12 w 119"/>
                <a:gd name="T35" fmla="*/ 24 h 118"/>
                <a:gd name="T36" fmla="*/ 24 w 119"/>
                <a:gd name="T37" fmla="*/ 11 h 118"/>
                <a:gd name="T38" fmla="*/ 40 w 119"/>
                <a:gd name="T39" fmla="*/ 2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2"/>
                  </a:lnTo>
                  <a:lnTo>
                    <a:pt x="94" y="11"/>
                  </a:lnTo>
                  <a:lnTo>
                    <a:pt x="108" y="24"/>
                  </a:lnTo>
                  <a:lnTo>
                    <a:pt x="115" y="40"/>
                  </a:lnTo>
                  <a:lnTo>
                    <a:pt x="119" y="59"/>
                  </a:lnTo>
                  <a:lnTo>
                    <a:pt x="115" y="77"/>
                  </a:lnTo>
                  <a:lnTo>
                    <a:pt x="108" y="94"/>
                  </a:lnTo>
                  <a:lnTo>
                    <a:pt x="94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517"/>
            <p:cNvSpPr>
              <a:spLocks/>
            </p:cNvSpPr>
            <p:nvPr/>
          </p:nvSpPr>
          <p:spPr bwMode="auto">
            <a:xfrm>
              <a:off x="11188700" y="3079751"/>
              <a:ext cx="19050" cy="19050"/>
            </a:xfrm>
            <a:custGeom>
              <a:avLst/>
              <a:gdLst>
                <a:gd name="T0" fmla="*/ 58 w 118"/>
                <a:gd name="T1" fmla="*/ 0 h 118"/>
                <a:gd name="T2" fmla="*/ 77 w 118"/>
                <a:gd name="T3" fmla="*/ 3 h 118"/>
                <a:gd name="T4" fmla="*/ 94 w 118"/>
                <a:gd name="T5" fmla="*/ 11 h 118"/>
                <a:gd name="T6" fmla="*/ 107 w 118"/>
                <a:gd name="T7" fmla="*/ 25 h 118"/>
                <a:gd name="T8" fmla="*/ 115 w 118"/>
                <a:gd name="T9" fmla="*/ 40 h 118"/>
                <a:gd name="T10" fmla="*/ 118 w 118"/>
                <a:gd name="T11" fmla="*/ 59 h 118"/>
                <a:gd name="T12" fmla="*/ 115 w 118"/>
                <a:gd name="T13" fmla="*/ 78 h 118"/>
                <a:gd name="T14" fmla="*/ 107 w 118"/>
                <a:gd name="T15" fmla="*/ 94 h 118"/>
                <a:gd name="T16" fmla="*/ 94 w 118"/>
                <a:gd name="T17" fmla="*/ 107 h 118"/>
                <a:gd name="T18" fmla="*/ 77 w 118"/>
                <a:gd name="T19" fmla="*/ 116 h 118"/>
                <a:gd name="T20" fmla="*/ 58 w 118"/>
                <a:gd name="T21" fmla="*/ 118 h 118"/>
                <a:gd name="T22" fmla="*/ 40 w 118"/>
                <a:gd name="T23" fmla="*/ 116 h 118"/>
                <a:gd name="T24" fmla="*/ 23 w 118"/>
                <a:gd name="T25" fmla="*/ 107 h 118"/>
                <a:gd name="T26" fmla="*/ 11 w 118"/>
                <a:gd name="T27" fmla="*/ 94 h 118"/>
                <a:gd name="T28" fmla="*/ 2 w 118"/>
                <a:gd name="T29" fmla="*/ 78 h 118"/>
                <a:gd name="T30" fmla="*/ 0 w 118"/>
                <a:gd name="T31" fmla="*/ 59 h 118"/>
                <a:gd name="T32" fmla="*/ 2 w 118"/>
                <a:gd name="T33" fmla="*/ 40 h 118"/>
                <a:gd name="T34" fmla="*/ 11 w 118"/>
                <a:gd name="T35" fmla="*/ 25 h 118"/>
                <a:gd name="T36" fmla="*/ 23 w 118"/>
                <a:gd name="T37" fmla="*/ 11 h 118"/>
                <a:gd name="T38" fmla="*/ 40 w 118"/>
                <a:gd name="T39" fmla="*/ 3 h 118"/>
                <a:gd name="T40" fmla="*/ 58 w 118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8">
                  <a:moveTo>
                    <a:pt x="58" y="0"/>
                  </a:moveTo>
                  <a:lnTo>
                    <a:pt x="77" y="3"/>
                  </a:lnTo>
                  <a:lnTo>
                    <a:pt x="94" y="11"/>
                  </a:lnTo>
                  <a:lnTo>
                    <a:pt x="107" y="25"/>
                  </a:lnTo>
                  <a:lnTo>
                    <a:pt x="115" y="40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4" y="107"/>
                  </a:lnTo>
                  <a:lnTo>
                    <a:pt x="77" y="116"/>
                  </a:lnTo>
                  <a:lnTo>
                    <a:pt x="58" y="118"/>
                  </a:lnTo>
                  <a:lnTo>
                    <a:pt x="40" y="116"/>
                  </a:lnTo>
                  <a:lnTo>
                    <a:pt x="23" y="107"/>
                  </a:lnTo>
                  <a:lnTo>
                    <a:pt x="11" y="94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5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518"/>
            <p:cNvSpPr>
              <a:spLocks/>
            </p:cNvSpPr>
            <p:nvPr/>
          </p:nvSpPr>
          <p:spPr bwMode="auto">
            <a:xfrm>
              <a:off x="11204575" y="3114676"/>
              <a:ext cx="19050" cy="19050"/>
            </a:xfrm>
            <a:custGeom>
              <a:avLst/>
              <a:gdLst>
                <a:gd name="T0" fmla="*/ 59 w 119"/>
                <a:gd name="T1" fmla="*/ 0 h 119"/>
                <a:gd name="T2" fmla="*/ 78 w 119"/>
                <a:gd name="T3" fmla="*/ 3 h 119"/>
                <a:gd name="T4" fmla="*/ 95 w 119"/>
                <a:gd name="T5" fmla="*/ 11 h 119"/>
                <a:gd name="T6" fmla="*/ 108 w 119"/>
                <a:gd name="T7" fmla="*/ 24 h 119"/>
                <a:gd name="T8" fmla="*/ 116 w 119"/>
                <a:gd name="T9" fmla="*/ 40 h 119"/>
                <a:gd name="T10" fmla="*/ 119 w 119"/>
                <a:gd name="T11" fmla="*/ 59 h 119"/>
                <a:gd name="T12" fmla="*/ 116 w 119"/>
                <a:gd name="T13" fmla="*/ 78 h 119"/>
                <a:gd name="T14" fmla="*/ 108 w 119"/>
                <a:gd name="T15" fmla="*/ 95 h 119"/>
                <a:gd name="T16" fmla="*/ 95 w 119"/>
                <a:gd name="T17" fmla="*/ 107 h 119"/>
                <a:gd name="T18" fmla="*/ 78 w 119"/>
                <a:gd name="T19" fmla="*/ 115 h 119"/>
                <a:gd name="T20" fmla="*/ 59 w 119"/>
                <a:gd name="T21" fmla="*/ 119 h 119"/>
                <a:gd name="T22" fmla="*/ 41 w 119"/>
                <a:gd name="T23" fmla="*/ 115 h 119"/>
                <a:gd name="T24" fmla="*/ 24 w 119"/>
                <a:gd name="T25" fmla="*/ 107 h 119"/>
                <a:gd name="T26" fmla="*/ 12 w 119"/>
                <a:gd name="T27" fmla="*/ 95 h 119"/>
                <a:gd name="T28" fmla="*/ 3 w 119"/>
                <a:gd name="T29" fmla="*/ 78 h 119"/>
                <a:gd name="T30" fmla="*/ 0 w 119"/>
                <a:gd name="T31" fmla="*/ 59 h 119"/>
                <a:gd name="T32" fmla="*/ 3 w 119"/>
                <a:gd name="T33" fmla="*/ 40 h 119"/>
                <a:gd name="T34" fmla="*/ 12 w 119"/>
                <a:gd name="T35" fmla="*/ 24 h 119"/>
                <a:gd name="T36" fmla="*/ 24 w 119"/>
                <a:gd name="T37" fmla="*/ 11 h 119"/>
                <a:gd name="T38" fmla="*/ 41 w 119"/>
                <a:gd name="T39" fmla="*/ 3 h 119"/>
                <a:gd name="T40" fmla="*/ 59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8" y="3"/>
                  </a:lnTo>
                  <a:lnTo>
                    <a:pt x="95" y="11"/>
                  </a:lnTo>
                  <a:lnTo>
                    <a:pt x="108" y="24"/>
                  </a:lnTo>
                  <a:lnTo>
                    <a:pt x="116" y="40"/>
                  </a:lnTo>
                  <a:lnTo>
                    <a:pt x="119" y="59"/>
                  </a:lnTo>
                  <a:lnTo>
                    <a:pt x="116" y="78"/>
                  </a:lnTo>
                  <a:lnTo>
                    <a:pt x="108" y="95"/>
                  </a:lnTo>
                  <a:lnTo>
                    <a:pt x="95" y="107"/>
                  </a:lnTo>
                  <a:lnTo>
                    <a:pt x="78" y="115"/>
                  </a:lnTo>
                  <a:lnTo>
                    <a:pt x="59" y="119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519"/>
            <p:cNvSpPr>
              <a:spLocks/>
            </p:cNvSpPr>
            <p:nvPr/>
          </p:nvSpPr>
          <p:spPr bwMode="auto">
            <a:xfrm>
              <a:off x="11222038" y="3086101"/>
              <a:ext cx="19050" cy="19050"/>
            </a:xfrm>
            <a:custGeom>
              <a:avLst/>
              <a:gdLst>
                <a:gd name="T0" fmla="*/ 59 w 119"/>
                <a:gd name="T1" fmla="*/ 0 h 119"/>
                <a:gd name="T2" fmla="*/ 78 w 119"/>
                <a:gd name="T3" fmla="*/ 3 h 119"/>
                <a:gd name="T4" fmla="*/ 94 w 119"/>
                <a:gd name="T5" fmla="*/ 12 h 119"/>
                <a:gd name="T6" fmla="*/ 107 w 119"/>
                <a:gd name="T7" fmla="*/ 24 h 119"/>
                <a:gd name="T8" fmla="*/ 115 w 119"/>
                <a:gd name="T9" fmla="*/ 41 h 119"/>
                <a:gd name="T10" fmla="*/ 119 w 119"/>
                <a:gd name="T11" fmla="*/ 59 h 119"/>
                <a:gd name="T12" fmla="*/ 115 w 119"/>
                <a:gd name="T13" fmla="*/ 78 h 119"/>
                <a:gd name="T14" fmla="*/ 107 w 119"/>
                <a:gd name="T15" fmla="*/ 95 h 119"/>
                <a:gd name="T16" fmla="*/ 94 w 119"/>
                <a:gd name="T17" fmla="*/ 108 h 119"/>
                <a:gd name="T18" fmla="*/ 78 w 119"/>
                <a:gd name="T19" fmla="*/ 116 h 119"/>
                <a:gd name="T20" fmla="*/ 59 w 119"/>
                <a:gd name="T21" fmla="*/ 119 h 119"/>
                <a:gd name="T22" fmla="*/ 40 w 119"/>
                <a:gd name="T23" fmla="*/ 116 h 119"/>
                <a:gd name="T24" fmla="*/ 24 w 119"/>
                <a:gd name="T25" fmla="*/ 108 h 119"/>
                <a:gd name="T26" fmla="*/ 11 w 119"/>
                <a:gd name="T27" fmla="*/ 95 h 119"/>
                <a:gd name="T28" fmla="*/ 3 w 119"/>
                <a:gd name="T29" fmla="*/ 78 h 119"/>
                <a:gd name="T30" fmla="*/ 0 w 119"/>
                <a:gd name="T31" fmla="*/ 59 h 119"/>
                <a:gd name="T32" fmla="*/ 3 w 119"/>
                <a:gd name="T33" fmla="*/ 41 h 119"/>
                <a:gd name="T34" fmla="*/ 11 w 119"/>
                <a:gd name="T35" fmla="*/ 24 h 119"/>
                <a:gd name="T36" fmla="*/ 24 w 119"/>
                <a:gd name="T37" fmla="*/ 12 h 119"/>
                <a:gd name="T38" fmla="*/ 40 w 119"/>
                <a:gd name="T39" fmla="*/ 3 h 119"/>
                <a:gd name="T40" fmla="*/ 59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8" y="3"/>
                  </a:lnTo>
                  <a:lnTo>
                    <a:pt x="94" y="12"/>
                  </a:lnTo>
                  <a:lnTo>
                    <a:pt x="107" y="24"/>
                  </a:lnTo>
                  <a:lnTo>
                    <a:pt x="115" y="41"/>
                  </a:lnTo>
                  <a:lnTo>
                    <a:pt x="119" y="59"/>
                  </a:lnTo>
                  <a:lnTo>
                    <a:pt x="115" y="78"/>
                  </a:lnTo>
                  <a:lnTo>
                    <a:pt x="107" y="95"/>
                  </a:lnTo>
                  <a:lnTo>
                    <a:pt x="94" y="108"/>
                  </a:lnTo>
                  <a:lnTo>
                    <a:pt x="78" y="116"/>
                  </a:lnTo>
                  <a:lnTo>
                    <a:pt x="59" y="119"/>
                  </a:lnTo>
                  <a:lnTo>
                    <a:pt x="40" y="116"/>
                  </a:lnTo>
                  <a:lnTo>
                    <a:pt x="24" y="108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520"/>
            <p:cNvSpPr>
              <a:spLocks/>
            </p:cNvSpPr>
            <p:nvPr/>
          </p:nvSpPr>
          <p:spPr bwMode="auto">
            <a:xfrm>
              <a:off x="11356975" y="3008313"/>
              <a:ext cx="19050" cy="19050"/>
            </a:xfrm>
            <a:custGeom>
              <a:avLst/>
              <a:gdLst>
                <a:gd name="T0" fmla="*/ 59 w 119"/>
                <a:gd name="T1" fmla="*/ 0 h 119"/>
                <a:gd name="T2" fmla="*/ 78 w 119"/>
                <a:gd name="T3" fmla="*/ 3 h 119"/>
                <a:gd name="T4" fmla="*/ 95 w 119"/>
                <a:gd name="T5" fmla="*/ 12 h 119"/>
                <a:gd name="T6" fmla="*/ 107 w 119"/>
                <a:gd name="T7" fmla="*/ 24 h 119"/>
                <a:gd name="T8" fmla="*/ 115 w 119"/>
                <a:gd name="T9" fmla="*/ 40 h 119"/>
                <a:gd name="T10" fmla="*/ 119 w 119"/>
                <a:gd name="T11" fmla="*/ 59 h 119"/>
                <a:gd name="T12" fmla="*/ 115 w 119"/>
                <a:gd name="T13" fmla="*/ 78 h 119"/>
                <a:gd name="T14" fmla="*/ 107 w 119"/>
                <a:gd name="T15" fmla="*/ 94 h 119"/>
                <a:gd name="T16" fmla="*/ 95 w 119"/>
                <a:gd name="T17" fmla="*/ 108 h 119"/>
                <a:gd name="T18" fmla="*/ 78 w 119"/>
                <a:gd name="T19" fmla="*/ 115 h 119"/>
                <a:gd name="T20" fmla="*/ 59 w 119"/>
                <a:gd name="T21" fmla="*/ 119 h 119"/>
                <a:gd name="T22" fmla="*/ 40 w 119"/>
                <a:gd name="T23" fmla="*/ 115 h 119"/>
                <a:gd name="T24" fmla="*/ 24 w 119"/>
                <a:gd name="T25" fmla="*/ 108 h 119"/>
                <a:gd name="T26" fmla="*/ 11 w 119"/>
                <a:gd name="T27" fmla="*/ 94 h 119"/>
                <a:gd name="T28" fmla="*/ 3 w 119"/>
                <a:gd name="T29" fmla="*/ 78 h 119"/>
                <a:gd name="T30" fmla="*/ 0 w 119"/>
                <a:gd name="T31" fmla="*/ 59 h 119"/>
                <a:gd name="T32" fmla="*/ 3 w 119"/>
                <a:gd name="T33" fmla="*/ 40 h 119"/>
                <a:gd name="T34" fmla="*/ 11 w 119"/>
                <a:gd name="T35" fmla="*/ 24 h 119"/>
                <a:gd name="T36" fmla="*/ 24 w 119"/>
                <a:gd name="T37" fmla="*/ 12 h 119"/>
                <a:gd name="T38" fmla="*/ 40 w 119"/>
                <a:gd name="T39" fmla="*/ 3 h 119"/>
                <a:gd name="T40" fmla="*/ 59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8" y="3"/>
                  </a:lnTo>
                  <a:lnTo>
                    <a:pt x="95" y="12"/>
                  </a:lnTo>
                  <a:lnTo>
                    <a:pt x="107" y="24"/>
                  </a:lnTo>
                  <a:lnTo>
                    <a:pt x="115" y="40"/>
                  </a:lnTo>
                  <a:lnTo>
                    <a:pt x="119" y="59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5" y="108"/>
                  </a:lnTo>
                  <a:lnTo>
                    <a:pt x="78" y="115"/>
                  </a:lnTo>
                  <a:lnTo>
                    <a:pt x="59" y="119"/>
                  </a:lnTo>
                  <a:lnTo>
                    <a:pt x="40" y="115"/>
                  </a:lnTo>
                  <a:lnTo>
                    <a:pt x="24" y="108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521"/>
            <p:cNvSpPr>
              <a:spLocks/>
            </p:cNvSpPr>
            <p:nvPr/>
          </p:nvSpPr>
          <p:spPr bwMode="auto">
            <a:xfrm>
              <a:off x="11326813" y="3030538"/>
              <a:ext cx="17463" cy="19050"/>
            </a:xfrm>
            <a:custGeom>
              <a:avLst/>
              <a:gdLst>
                <a:gd name="T0" fmla="*/ 60 w 119"/>
                <a:gd name="T1" fmla="*/ 0 h 119"/>
                <a:gd name="T2" fmla="*/ 79 w 119"/>
                <a:gd name="T3" fmla="*/ 3 h 119"/>
                <a:gd name="T4" fmla="*/ 95 w 119"/>
                <a:gd name="T5" fmla="*/ 12 h 119"/>
                <a:gd name="T6" fmla="*/ 107 w 119"/>
                <a:gd name="T7" fmla="*/ 25 h 119"/>
                <a:gd name="T8" fmla="*/ 116 w 119"/>
                <a:gd name="T9" fmla="*/ 41 h 119"/>
                <a:gd name="T10" fmla="*/ 119 w 119"/>
                <a:gd name="T11" fmla="*/ 60 h 119"/>
                <a:gd name="T12" fmla="*/ 116 w 119"/>
                <a:gd name="T13" fmla="*/ 78 h 119"/>
                <a:gd name="T14" fmla="*/ 107 w 119"/>
                <a:gd name="T15" fmla="*/ 95 h 119"/>
                <a:gd name="T16" fmla="*/ 95 w 119"/>
                <a:gd name="T17" fmla="*/ 108 h 119"/>
                <a:gd name="T18" fmla="*/ 79 w 119"/>
                <a:gd name="T19" fmla="*/ 117 h 119"/>
                <a:gd name="T20" fmla="*/ 60 w 119"/>
                <a:gd name="T21" fmla="*/ 119 h 119"/>
                <a:gd name="T22" fmla="*/ 41 w 119"/>
                <a:gd name="T23" fmla="*/ 117 h 119"/>
                <a:gd name="T24" fmla="*/ 25 w 119"/>
                <a:gd name="T25" fmla="*/ 108 h 119"/>
                <a:gd name="T26" fmla="*/ 11 w 119"/>
                <a:gd name="T27" fmla="*/ 95 h 119"/>
                <a:gd name="T28" fmla="*/ 4 w 119"/>
                <a:gd name="T29" fmla="*/ 78 h 119"/>
                <a:gd name="T30" fmla="*/ 0 w 119"/>
                <a:gd name="T31" fmla="*/ 60 h 119"/>
                <a:gd name="T32" fmla="*/ 4 w 119"/>
                <a:gd name="T33" fmla="*/ 41 h 119"/>
                <a:gd name="T34" fmla="*/ 11 w 119"/>
                <a:gd name="T35" fmla="*/ 25 h 119"/>
                <a:gd name="T36" fmla="*/ 25 w 119"/>
                <a:gd name="T37" fmla="*/ 12 h 119"/>
                <a:gd name="T38" fmla="*/ 41 w 119"/>
                <a:gd name="T39" fmla="*/ 3 h 119"/>
                <a:gd name="T40" fmla="*/ 60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60" y="0"/>
                  </a:moveTo>
                  <a:lnTo>
                    <a:pt x="79" y="3"/>
                  </a:lnTo>
                  <a:lnTo>
                    <a:pt x="95" y="12"/>
                  </a:lnTo>
                  <a:lnTo>
                    <a:pt x="107" y="25"/>
                  </a:lnTo>
                  <a:lnTo>
                    <a:pt x="116" y="41"/>
                  </a:lnTo>
                  <a:lnTo>
                    <a:pt x="119" y="60"/>
                  </a:lnTo>
                  <a:lnTo>
                    <a:pt x="116" y="78"/>
                  </a:lnTo>
                  <a:lnTo>
                    <a:pt x="107" y="95"/>
                  </a:lnTo>
                  <a:lnTo>
                    <a:pt x="95" y="108"/>
                  </a:lnTo>
                  <a:lnTo>
                    <a:pt x="79" y="117"/>
                  </a:lnTo>
                  <a:lnTo>
                    <a:pt x="60" y="119"/>
                  </a:lnTo>
                  <a:lnTo>
                    <a:pt x="41" y="117"/>
                  </a:lnTo>
                  <a:lnTo>
                    <a:pt x="25" y="108"/>
                  </a:lnTo>
                  <a:lnTo>
                    <a:pt x="11" y="95"/>
                  </a:lnTo>
                  <a:lnTo>
                    <a:pt x="4" y="78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1" y="25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522"/>
            <p:cNvSpPr>
              <a:spLocks/>
            </p:cNvSpPr>
            <p:nvPr/>
          </p:nvSpPr>
          <p:spPr bwMode="auto">
            <a:xfrm>
              <a:off x="11356975" y="3043238"/>
              <a:ext cx="19050" cy="19050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2 h 118"/>
                <a:gd name="T4" fmla="*/ 95 w 119"/>
                <a:gd name="T5" fmla="*/ 11 h 118"/>
                <a:gd name="T6" fmla="*/ 107 w 119"/>
                <a:gd name="T7" fmla="*/ 24 h 118"/>
                <a:gd name="T8" fmla="*/ 116 w 119"/>
                <a:gd name="T9" fmla="*/ 39 h 118"/>
                <a:gd name="T10" fmla="*/ 119 w 119"/>
                <a:gd name="T11" fmla="*/ 59 h 118"/>
                <a:gd name="T12" fmla="*/ 116 w 119"/>
                <a:gd name="T13" fmla="*/ 77 h 118"/>
                <a:gd name="T14" fmla="*/ 107 w 119"/>
                <a:gd name="T15" fmla="*/ 93 h 118"/>
                <a:gd name="T16" fmla="*/ 95 w 119"/>
                <a:gd name="T17" fmla="*/ 107 h 118"/>
                <a:gd name="T18" fmla="*/ 78 w 119"/>
                <a:gd name="T19" fmla="*/ 114 h 118"/>
                <a:gd name="T20" fmla="*/ 59 w 119"/>
                <a:gd name="T21" fmla="*/ 118 h 118"/>
                <a:gd name="T22" fmla="*/ 41 w 119"/>
                <a:gd name="T23" fmla="*/ 114 h 118"/>
                <a:gd name="T24" fmla="*/ 24 w 119"/>
                <a:gd name="T25" fmla="*/ 107 h 118"/>
                <a:gd name="T26" fmla="*/ 11 w 119"/>
                <a:gd name="T27" fmla="*/ 93 h 118"/>
                <a:gd name="T28" fmla="*/ 3 w 119"/>
                <a:gd name="T29" fmla="*/ 77 h 118"/>
                <a:gd name="T30" fmla="*/ 0 w 119"/>
                <a:gd name="T31" fmla="*/ 59 h 118"/>
                <a:gd name="T32" fmla="*/ 3 w 119"/>
                <a:gd name="T33" fmla="*/ 39 h 118"/>
                <a:gd name="T34" fmla="*/ 11 w 119"/>
                <a:gd name="T35" fmla="*/ 24 h 118"/>
                <a:gd name="T36" fmla="*/ 24 w 119"/>
                <a:gd name="T37" fmla="*/ 11 h 118"/>
                <a:gd name="T38" fmla="*/ 41 w 119"/>
                <a:gd name="T39" fmla="*/ 2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2"/>
                  </a:lnTo>
                  <a:lnTo>
                    <a:pt x="95" y="11"/>
                  </a:lnTo>
                  <a:lnTo>
                    <a:pt x="107" y="24"/>
                  </a:lnTo>
                  <a:lnTo>
                    <a:pt x="116" y="39"/>
                  </a:lnTo>
                  <a:lnTo>
                    <a:pt x="119" y="59"/>
                  </a:lnTo>
                  <a:lnTo>
                    <a:pt x="116" y="77"/>
                  </a:lnTo>
                  <a:lnTo>
                    <a:pt x="107" y="93"/>
                  </a:lnTo>
                  <a:lnTo>
                    <a:pt x="95" y="107"/>
                  </a:lnTo>
                  <a:lnTo>
                    <a:pt x="78" y="114"/>
                  </a:lnTo>
                  <a:lnTo>
                    <a:pt x="59" y="118"/>
                  </a:lnTo>
                  <a:lnTo>
                    <a:pt x="41" y="114"/>
                  </a:lnTo>
                  <a:lnTo>
                    <a:pt x="24" y="107"/>
                  </a:lnTo>
                  <a:lnTo>
                    <a:pt x="11" y="93"/>
                  </a:lnTo>
                  <a:lnTo>
                    <a:pt x="3" y="77"/>
                  </a:lnTo>
                  <a:lnTo>
                    <a:pt x="0" y="59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523"/>
            <p:cNvSpPr>
              <a:spLocks/>
            </p:cNvSpPr>
            <p:nvPr/>
          </p:nvSpPr>
          <p:spPr bwMode="auto">
            <a:xfrm>
              <a:off x="11212513" y="2921001"/>
              <a:ext cx="19050" cy="19050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2 h 118"/>
                <a:gd name="T4" fmla="*/ 94 w 119"/>
                <a:gd name="T5" fmla="*/ 11 h 118"/>
                <a:gd name="T6" fmla="*/ 108 w 119"/>
                <a:gd name="T7" fmla="*/ 24 h 118"/>
                <a:gd name="T8" fmla="*/ 115 w 119"/>
                <a:gd name="T9" fmla="*/ 40 h 118"/>
                <a:gd name="T10" fmla="*/ 119 w 119"/>
                <a:gd name="T11" fmla="*/ 60 h 118"/>
                <a:gd name="T12" fmla="*/ 115 w 119"/>
                <a:gd name="T13" fmla="*/ 78 h 118"/>
                <a:gd name="T14" fmla="*/ 108 w 119"/>
                <a:gd name="T15" fmla="*/ 94 h 118"/>
                <a:gd name="T16" fmla="*/ 94 w 119"/>
                <a:gd name="T17" fmla="*/ 107 h 118"/>
                <a:gd name="T18" fmla="*/ 78 w 119"/>
                <a:gd name="T19" fmla="*/ 116 h 118"/>
                <a:gd name="T20" fmla="*/ 59 w 119"/>
                <a:gd name="T21" fmla="*/ 118 h 118"/>
                <a:gd name="T22" fmla="*/ 40 w 119"/>
                <a:gd name="T23" fmla="*/ 116 h 118"/>
                <a:gd name="T24" fmla="*/ 24 w 119"/>
                <a:gd name="T25" fmla="*/ 107 h 118"/>
                <a:gd name="T26" fmla="*/ 12 w 119"/>
                <a:gd name="T27" fmla="*/ 94 h 118"/>
                <a:gd name="T28" fmla="*/ 3 w 119"/>
                <a:gd name="T29" fmla="*/ 78 h 118"/>
                <a:gd name="T30" fmla="*/ 0 w 119"/>
                <a:gd name="T31" fmla="*/ 60 h 118"/>
                <a:gd name="T32" fmla="*/ 3 w 119"/>
                <a:gd name="T33" fmla="*/ 40 h 118"/>
                <a:gd name="T34" fmla="*/ 12 w 119"/>
                <a:gd name="T35" fmla="*/ 24 h 118"/>
                <a:gd name="T36" fmla="*/ 24 w 119"/>
                <a:gd name="T37" fmla="*/ 11 h 118"/>
                <a:gd name="T38" fmla="*/ 40 w 119"/>
                <a:gd name="T39" fmla="*/ 2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2"/>
                  </a:lnTo>
                  <a:lnTo>
                    <a:pt x="94" y="11"/>
                  </a:lnTo>
                  <a:lnTo>
                    <a:pt x="108" y="24"/>
                  </a:lnTo>
                  <a:lnTo>
                    <a:pt x="115" y="40"/>
                  </a:lnTo>
                  <a:lnTo>
                    <a:pt x="119" y="60"/>
                  </a:lnTo>
                  <a:lnTo>
                    <a:pt x="115" y="78"/>
                  </a:lnTo>
                  <a:lnTo>
                    <a:pt x="108" y="94"/>
                  </a:lnTo>
                  <a:lnTo>
                    <a:pt x="94" y="107"/>
                  </a:lnTo>
                  <a:lnTo>
                    <a:pt x="78" y="116"/>
                  </a:lnTo>
                  <a:lnTo>
                    <a:pt x="59" y="118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2" y="94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524"/>
            <p:cNvSpPr>
              <a:spLocks/>
            </p:cNvSpPr>
            <p:nvPr/>
          </p:nvSpPr>
          <p:spPr bwMode="auto">
            <a:xfrm>
              <a:off x="11199813" y="2955926"/>
              <a:ext cx="19050" cy="19050"/>
            </a:xfrm>
            <a:custGeom>
              <a:avLst/>
              <a:gdLst>
                <a:gd name="T0" fmla="*/ 59 w 119"/>
                <a:gd name="T1" fmla="*/ 0 h 118"/>
                <a:gd name="T2" fmla="*/ 78 w 119"/>
                <a:gd name="T3" fmla="*/ 2 h 118"/>
                <a:gd name="T4" fmla="*/ 95 w 119"/>
                <a:gd name="T5" fmla="*/ 11 h 118"/>
                <a:gd name="T6" fmla="*/ 107 w 119"/>
                <a:gd name="T7" fmla="*/ 24 h 118"/>
                <a:gd name="T8" fmla="*/ 116 w 119"/>
                <a:gd name="T9" fmla="*/ 41 h 118"/>
                <a:gd name="T10" fmla="*/ 119 w 119"/>
                <a:gd name="T11" fmla="*/ 59 h 118"/>
                <a:gd name="T12" fmla="*/ 116 w 119"/>
                <a:gd name="T13" fmla="*/ 78 h 118"/>
                <a:gd name="T14" fmla="*/ 107 w 119"/>
                <a:gd name="T15" fmla="*/ 94 h 118"/>
                <a:gd name="T16" fmla="*/ 95 w 119"/>
                <a:gd name="T17" fmla="*/ 107 h 118"/>
                <a:gd name="T18" fmla="*/ 78 w 119"/>
                <a:gd name="T19" fmla="*/ 115 h 118"/>
                <a:gd name="T20" fmla="*/ 59 w 119"/>
                <a:gd name="T21" fmla="*/ 118 h 118"/>
                <a:gd name="T22" fmla="*/ 41 w 119"/>
                <a:gd name="T23" fmla="*/ 115 h 118"/>
                <a:gd name="T24" fmla="*/ 24 w 119"/>
                <a:gd name="T25" fmla="*/ 107 h 118"/>
                <a:gd name="T26" fmla="*/ 11 w 119"/>
                <a:gd name="T27" fmla="*/ 94 h 118"/>
                <a:gd name="T28" fmla="*/ 3 w 119"/>
                <a:gd name="T29" fmla="*/ 78 h 118"/>
                <a:gd name="T30" fmla="*/ 0 w 119"/>
                <a:gd name="T31" fmla="*/ 59 h 118"/>
                <a:gd name="T32" fmla="*/ 3 w 119"/>
                <a:gd name="T33" fmla="*/ 41 h 118"/>
                <a:gd name="T34" fmla="*/ 11 w 119"/>
                <a:gd name="T35" fmla="*/ 24 h 118"/>
                <a:gd name="T36" fmla="*/ 24 w 119"/>
                <a:gd name="T37" fmla="*/ 11 h 118"/>
                <a:gd name="T38" fmla="*/ 41 w 119"/>
                <a:gd name="T39" fmla="*/ 2 h 118"/>
                <a:gd name="T40" fmla="*/ 59 w 119"/>
                <a:gd name="T4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lnTo>
                    <a:pt x="78" y="2"/>
                  </a:lnTo>
                  <a:lnTo>
                    <a:pt x="95" y="11"/>
                  </a:lnTo>
                  <a:lnTo>
                    <a:pt x="107" y="24"/>
                  </a:lnTo>
                  <a:lnTo>
                    <a:pt x="116" y="41"/>
                  </a:lnTo>
                  <a:lnTo>
                    <a:pt x="119" y="59"/>
                  </a:lnTo>
                  <a:lnTo>
                    <a:pt x="116" y="78"/>
                  </a:lnTo>
                  <a:lnTo>
                    <a:pt x="107" y="94"/>
                  </a:lnTo>
                  <a:lnTo>
                    <a:pt x="95" y="107"/>
                  </a:lnTo>
                  <a:lnTo>
                    <a:pt x="78" y="115"/>
                  </a:lnTo>
                  <a:lnTo>
                    <a:pt x="59" y="118"/>
                  </a:lnTo>
                  <a:lnTo>
                    <a:pt x="41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525"/>
            <p:cNvSpPr>
              <a:spLocks/>
            </p:cNvSpPr>
            <p:nvPr/>
          </p:nvSpPr>
          <p:spPr bwMode="auto">
            <a:xfrm>
              <a:off x="11233150" y="2949576"/>
              <a:ext cx="19050" cy="17463"/>
            </a:xfrm>
            <a:custGeom>
              <a:avLst/>
              <a:gdLst>
                <a:gd name="T0" fmla="*/ 60 w 119"/>
                <a:gd name="T1" fmla="*/ 0 h 119"/>
                <a:gd name="T2" fmla="*/ 79 w 119"/>
                <a:gd name="T3" fmla="*/ 4 h 119"/>
                <a:gd name="T4" fmla="*/ 95 w 119"/>
                <a:gd name="T5" fmla="*/ 11 h 119"/>
                <a:gd name="T6" fmla="*/ 107 w 119"/>
                <a:gd name="T7" fmla="*/ 25 h 119"/>
                <a:gd name="T8" fmla="*/ 116 w 119"/>
                <a:gd name="T9" fmla="*/ 41 h 119"/>
                <a:gd name="T10" fmla="*/ 119 w 119"/>
                <a:gd name="T11" fmla="*/ 60 h 119"/>
                <a:gd name="T12" fmla="*/ 116 w 119"/>
                <a:gd name="T13" fmla="*/ 79 h 119"/>
                <a:gd name="T14" fmla="*/ 107 w 119"/>
                <a:gd name="T15" fmla="*/ 95 h 119"/>
                <a:gd name="T16" fmla="*/ 95 w 119"/>
                <a:gd name="T17" fmla="*/ 107 h 119"/>
                <a:gd name="T18" fmla="*/ 79 w 119"/>
                <a:gd name="T19" fmla="*/ 116 h 119"/>
                <a:gd name="T20" fmla="*/ 60 w 119"/>
                <a:gd name="T21" fmla="*/ 119 h 119"/>
                <a:gd name="T22" fmla="*/ 41 w 119"/>
                <a:gd name="T23" fmla="*/ 116 h 119"/>
                <a:gd name="T24" fmla="*/ 25 w 119"/>
                <a:gd name="T25" fmla="*/ 107 h 119"/>
                <a:gd name="T26" fmla="*/ 11 w 119"/>
                <a:gd name="T27" fmla="*/ 95 h 119"/>
                <a:gd name="T28" fmla="*/ 4 w 119"/>
                <a:gd name="T29" fmla="*/ 79 h 119"/>
                <a:gd name="T30" fmla="*/ 0 w 119"/>
                <a:gd name="T31" fmla="*/ 60 h 119"/>
                <a:gd name="T32" fmla="*/ 4 w 119"/>
                <a:gd name="T33" fmla="*/ 41 h 119"/>
                <a:gd name="T34" fmla="*/ 11 w 119"/>
                <a:gd name="T35" fmla="*/ 25 h 119"/>
                <a:gd name="T36" fmla="*/ 25 w 119"/>
                <a:gd name="T37" fmla="*/ 11 h 119"/>
                <a:gd name="T38" fmla="*/ 41 w 119"/>
                <a:gd name="T39" fmla="*/ 4 h 119"/>
                <a:gd name="T40" fmla="*/ 60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60" y="0"/>
                  </a:moveTo>
                  <a:lnTo>
                    <a:pt x="79" y="4"/>
                  </a:lnTo>
                  <a:lnTo>
                    <a:pt x="95" y="11"/>
                  </a:lnTo>
                  <a:lnTo>
                    <a:pt x="107" y="25"/>
                  </a:lnTo>
                  <a:lnTo>
                    <a:pt x="116" y="41"/>
                  </a:lnTo>
                  <a:lnTo>
                    <a:pt x="119" y="60"/>
                  </a:lnTo>
                  <a:lnTo>
                    <a:pt x="116" y="79"/>
                  </a:lnTo>
                  <a:lnTo>
                    <a:pt x="107" y="95"/>
                  </a:lnTo>
                  <a:lnTo>
                    <a:pt x="95" y="107"/>
                  </a:lnTo>
                  <a:lnTo>
                    <a:pt x="79" y="116"/>
                  </a:lnTo>
                  <a:lnTo>
                    <a:pt x="60" y="119"/>
                  </a:lnTo>
                  <a:lnTo>
                    <a:pt x="41" y="116"/>
                  </a:lnTo>
                  <a:lnTo>
                    <a:pt x="25" y="107"/>
                  </a:lnTo>
                  <a:lnTo>
                    <a:pt x="11" y="95"/>
                  </a:lnTo>
                  <a:lnTo>
                    <a:pt x="4" y="79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1" y="25"/>
                  </a:lnTo>
                  <a:lnTo>
                    <a:pt x="25" y="11"/>
                  </a:lnTo>
                  <a:lnTo>
                    <a:pt x="41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526"/>
            <p:cNvSpPr>
              <a:spLocks noEditPoints="1"/>
            </p:cNvSpPr>
            <p:nvPr/>
          </p:nvSpPr>
          <p:spPr bwMode="auto">
            <a:xfrm>
              <a:off x="11007725" y="2725738"/>
              <a:ext cx="471488" cy="471488"/>
            </a:xfrm>
            <a:custGeom>
              <a:avLst/>
              <a:gdLst>
                <a:gd name="T0" fmla="*/ 1803 w 2971"/>
                <a:gd name="T1" fmla="*/ 2418 h 2971"/>
                <a:gd name="T2" fmla="*/ 2133 w 2971"/>
                <a:gd name="T3" fmla="*/ 2451 h 2971"/>
                <a:gd name="T4" fmla="*/ 1978 w 2971"/>
                <a:gd name="T5" fmla="*/ 2376 h 2971"/>
                <a:gd name="T6" fmla="*/ 1776 w 2971"/>
                <a:gd name="T7" fmla="*/ 2215 h 2971"/>
                <a:gd name="T8" fmla="*/ 957 w 2971"/>
                <a:gd name="T9" fmla="*/ 2308 h 2971"/>
                <a:gd name="T10" fmla="*/ 1215 w 2971"/>
                <a:gd name="T11" fmla="*/ 2722 h 2971"/>
                <a:gd name="T12" fmla="*/ 1646 w 2971"/>
                <a:gd name="T13" fmla="*/ 2487 h 2971"/>
                <a:gd name="T14" fmla="*/ 1441 w 2971"/>
                <a:gd name="T15" fmla="*/ 2047 h 2971"/>
                <a:gd name="T16" fmla="*/ 1590 w 2971"/>
                <a:gd name="T17" fmla="*/ 1885 h 2971"/>
                <a:gd name="T18" fmla="*/ 1348 w 2971"/>
                <a:gd name="T19" fmla="*/ 1901 h 2971"/>
                <a:gd name="T20" fmla="*/ 1596 w 2971"/>
                <a:gd name="T21" fmla="*/ 2009 h 2971"/>
                <a:gd name="T22" fmla="*/ 1751 w 2971"/>
                <a:gd name="T23" fmla="*/ 1788 h 2971"/>
                <a:gd name="T24" fmla="*/ 957 w 2971"/>
                <a:gd name="T25" fmla="*/ 1877 h 2971"/>
                <a:gd name="T26" fmla="*/ 809 w 2971"/>
                <a:gd name="T27" fmla="*/ 2109 h 2971"/>
                <a:gd name="T28" fmla="*/ 1036 w 2971"/>
                <a:gd name="T29" fmla="*/ 2031 h 2971"/>
                <a:gd name="T30" fmla="*/ 993 w 2971"/>
                <a:gd name="T31" fmla="*/ 1734 h 2971"/>
                <a:gd name="T32" fmla="*/ 1847 w 2971"/>
                <a:gd name="T33" fmla="*/ 1895 h 2971"/>
                <a:gd name="T34" fmla="*/ 2112 w 2971"/>
                <a:gd name="T35" fmla="*/ 2307 h 2971"/>
                <a:gd name="T36" fmla="*/ 2537 w 2971"/>
                <a:gd name="T37" fmla="*/ 2073 h 2971"/>
                <a:gd name="T38" fmla="*/ 2326 w 2971"/>
                <a:gd name="T39" fmla="*/ 1628 h 2971"/>
                <a:gd name="T40" fmla="*/ 1857 w 2971"/>
                <a:gd name="T41" fmla="*/ 1487 h 2971"/>
                <a:gd name="T42" fmla="*/ 1899 w 2971"/>
                <a:gd name="T43" fmla="*/ 1723 h 2971"/>
                <a:gd name="T44" fmla="*/ 2014 w 2971"/>
                <a:gd name="T45" fmla="*/ 1479 h 2971"/>
                <a:gd name="T46" fmla="*/ 2088 w 2971"/>
                <a:gd name="T47" fmla="*/ 1329 h 2971"/>
                <a:gd name="T48" fmla="*/ 240 w 2971"/>
                <a:gd name="T49" fmla="*/ 1616 h 2971"/>
                <a:gd name="T50" fmla="*/ 546 w 2971"/>
                <a:gd name="T51" fmla="*/ 2017 h 2971"/>
                <a:gd name="T52" fmla="*/ 947 w 2971"/>
                <a:gd name="T53" fmla="*/ 1713 h 2971"/>
                <a:gd name="T54" fmla="*/ 642 w 2971"/>
                <a:gd name="T55" fmla="*/ 1311 h 2971"/>
                <a:gd name="T56" fmla="*/ 2487 w 2971"/>
                <a:gd name="T57" fmla="*/ 1425 h 2971"/>
                <a:gd name="T58" fmla="*/ 2291 w 2971"/>
                <a:gd name="T59" fmla="*/ 1457 h 2971"/>
                <a:gd name="T60" fmla="*/ 2618 w 2971"/>
                <a:gd name="T61" fmla="*/ 1503 h 2971"/>
                <a:gd name="T62" fmla="*/ 2672 w 2971"/>
                <a:gd name="T63" fmla="*/ 1305 h 2971"/>
                <a:gd name="T64" fmla="*/ 1019 w 2971"/>
                <a:gd name="T65" fmla="*/ 1347 h 2971"/>
                <a:gd name="T66" fmla="*/ 1283 w 2971"/>
                <a:gd name="T67" fmla="*/ 1773 h 2971"/>
                <a:gd name="T68" fmla="*/ 1701 w 2971"/>
                <a:gd name="T69" fmla="*/ 1551 h 2971"/>
                <a:gd name="T70" fmla="*/ 1491 w 2971"/>
                <a:gd name="T71" fmla="*/ 1092 h 2971"/>
                <a:gd name="T72" fmla="*/ 490 w 2971"/>
                <a:gd name="T73" fmla="*/ 1065 h 2971"/>
                <a:gd name="T74" fmla="*/ 850 w 2971"/>
                <a:gd name="T75" fmla="*/ 1217 h 2971"/>
                <a:gd name="T76" fmla="*/ 813 w 2971"/>
                <a:gd name="T77" fmla="*/ 1104 h 2971"/>
                <a:gd name="T78" fmla="*/ 557 w 2971"/>
                <a:gd name="T79" fmla="*/ 957 h 2971"/>
                <a:gd name="T80" fmla="*/ 1750 w 2971"/>
                <a:gd name="T81" fmla="*/ 813 h 2971"/>
                <a:gd name="T82" fmla="*/ 1941 w 2971"/>
                <a:gd name="T83" fmla="*/ 1279 h 2971"/>
                <a:gd name="T84" fmla="*/ 2408 w 2971"/>
                <a:gd name="T85" fmla="*/ 1090 h 2971"/>
                <a:gd name="T86" fmla="*/ 2218 w 2971"/>
                <a:gd name="T87" fmla="*/ 623 h 2971"/>
                <a:gd name="T88" fmla="*/ 1639 w 2971"/>
                <a:gd name="T89" fmla="*/ 566 h 2971"/>
                <a:gd name="T90" fmla="*/ 1428 w 2971"/>
                <a:gd name="T91" fmla="*/ 732 h 2971"/>
                <a:gd name="T92" fmla="*/ 1755 w 2971"/>
                <a:gd name="T93" fmla="*/ 601 h 2971"/>
                <a:gd name="T94" fmla="*/ 871 w 2971"/>
                <a:gd name="T95" fmla="*/ 325 h 2971"/>
                <a:gd name="T96" fmla="*/ 681 w 2971"/>
                <a:gd name="T97" fmla="*/ 793 h 2971"/>
                <a:gd name="T98" fmla="*/ 1148 w 2971"/>
                <a:gd name="T99" fmla="*/ 983 h 2971"/>
                <a:gd name="T100" fmla="*/ 1339 w 2971"/>
                <a:gd name="T101" fmla="*/ 515 h 2971"/>
                <a:gd name="T102" fmla="*/ 1686 w 2971"/>
                <a:gd name="T103" fmla="*/ 14 h 2971"/>
                <a:gd name="T104" fmla="*/ 2661 w 2971"/>
                <a:gd name="T105" fmla="*/ 579 h 2971"/>
                <a:gd name="T106" fmla="*/ 2957 w 2971"/>
                <a:gd name="T107" fmla="*/ 1687 h 2971"/>
                <a:gd name="T108" fmla="*/ 2392 w 2971"/>
                <a:gd name="T109" fmla="*/ 2661 h 2971"/>
                <a:gd name="T110" fmla="*/ 1284 w 2971"/>
                <a:gd name="T111" fmla="*/ 2958 h 2971"/>
                <a:gd name="T112" fmla="*/ 310 w 2971"/>
                <a:gd name="T113" fmla="*/ 2393 h 2971"/>
                <a:gd name="T114" fmla="*/ 13 w 2971"/>
                <a:gd name="T115" fmla="*/ 1285 h 2971"/>
                <a:gd name="T116" fmla="*/ 578 w 2971"/>
                <a:gd name="T117" fmla="*/ 310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71" h="2971">
                  <a:moveTo>
                    <a:pt x="1776" y="2215"/>
                  </a:moveTo>
                  <a:lnTo>
                    <a:pt x="1760" y="2218"/>
                  </a:lnTo>
                  <a:lnTo>
                    <a:pt x="1746" y="2225"/>
                  </a:lnTo>
                  <a:lnTo>
                    <a:pt x="1734" y="2234"/>
                  </a:lnTo>
                  <a:lnTo>
                    <a:pt x="1726" y="2248"/>
                  </a:lnTo>
                  <a:lnTo>
                    <a:pt x="1721" y="2262"/>
                  </a:lnTo>
                  <a:lnTo>
                    <a:pt x="1719" y="2277"/>
                  </a:lnTo>
                  <a:lnTo>
                    <a:pt x="1723" y="2293"/>
                  </a:lnTo>
                  <a:lnTo>
                    <a:pt x="1737" y="2329"/>
                  </a:lnTo>
                  <a:lnTo>
                    <a:pt x="1756" y="2361"/>
                  </a:lnTo>
                  <a:lnTo>
                    <a:pt x="1778" y="2391"/>
                  </a:lnTo>
                  <a:lnTo>
                    <a:pt x="1803" y="2418"/>
                  </a:lnTo>
                  <a:lnTo>
                    <a:pt x="1832" y="2441"/>
                  </a:lnTo>
                  <a:lnTo>
                    <a:pt x="1863" y="2461"/>
                  </a:lnTo>
                  <a:lnTo>
                    <a:pt x="1897" y="2476"/>
                  </a:lnTo>
                  <a:lnTo>
                    <a:pt x="1931" y="2487"/>
                  </a:lnTo>
                  <a:lnTo>
                    <a:pt x="1968" y="2494"/>
                  </a:lnTo>
                  <a:lnTo>
                    <a:pt x="2004" y="2496"/>
                  </a:lnTo>
                  <a:lnTo>
                    <a:pt x="2036" y="2495"/>
                  </a:lnTo>
                  <a:lnTo>
                    <a:pt x="2067" y="2489"/>
                  </a:lnTo>
                  <a:lnTo>
                    <a:pt x="2098" y="2480"/>
                  </a:lnTo>
                  <a:lnTo>
                    <a:pt x="2112" y="2474"/>
                  </a:lnTo>
                  <a:lnTo>
                    <a:pt x="2124" y="2464"/>
                  </a:lnTo>
                  <a:lnTo>
                    <a:pt x="2133" y="2451"/>
                  </a:lnTo>
                  <a:lnTo>
                    <a:pt x="2137" y="2436"/>
                  </a:lnTo>
                  <a:lnTo>
                    <a:pt x="2139" y="2421"/>
                  </a:lnTo>
                  <a:lnTo>
                    <a:pt x="2135" y="2405"/>
                  </a:lnTo>
                  <a:lnTo>
                    <a:pt x="2129" y="2391"/>
                  </a:lnTo>
                  <a:lnTo>
                    <a:pt x="2119" y="2380"/>
                  </a:lnTo>
                  <a:lnTo>
                    <a:pt x="2106" y="2371"/>
                  </a:lnTo>
                  <a:lnTo>
                    <a:pt x="2091" y="2366"/>
                  </a:lnTo>
                  <a:lnTo>
                    <a:pt x="2077" y="2365"/>
                  </a:lnTo>
                  <a:lnTo>
                    <a:pt x="2060" y="2368"/>
                  </a:lnTo>
                  <a:lnTo>
                    <a:pt x="2033" y="2375"/>
                  </a:lnTo>
                  <a:lnTo>
                    <a:pt x="2005" y="2377"/>
                  </a:lnTo>
                  <a:lnTo>
                    <a:pt x="1978" y="2376"/>
                  </a:lnTo>
                  <a:lnTo>
                    <a:pt x="1951" y="2369"/>
                  </a:lnTo>
                  <a:lnTo>
                    <a:pt x="1925" y="2358"/>
                  </a:lnTo>
                  <a:lnTo>
                    <a:pt x="1900" y="2344"/>
                  </a:lnTo>
                  <a:lnTo>
                    <a:pt x="1879" y="2326"/>
                  </a:lnTo>
                  <a:lnTo>
                    <a:pt x="1861" y="2305"/>
                  </a:lnTo>
                  <a:lnTo>
                    <a:pt x="1846" y="2281"/>
                  </a:lnTo>
                  <a:lnTo>
                    <a:pt x="1835" y="2255"/>
                  </a:lnTo>
                  <a:lnTo>
                    <a:pt x="1828" y="2241"/>
                  </a:lnTo>
                  <a:lnTo>
                    <a:pt x="1818" y="2229"/>
                  </a:lnTo>
                  <a:lnTo>
                    <a:pt x="1805" y="2221"/>
                  </a:lnTo>
                  <a:lnTo>
                    <a:pt x="1791" y="2216"/>
                  </a:lnTo>
                  <a:lnTo>
                    <a:pt x="1776" y="2215"/>
                  </a:lnTo>
                  <a:close/>
                  <a:moveTo>
                    <a:pt x="1307" y="2020"/>
                  </a:moveTo>
                  <a:lnTo>
                    <a:pt x="1257" y="2024"/>
                  </a:lnTo>
                  <a:lnTo>
                    <a:pt x="1210" y="2034"/>
                  </a:lnTo>
                  <a:lnTo>
                    <a:pt x="1164" y="2051"/>
                  </a:lnTo>
                  <a:lnTo>
                    <a:pt x="1124" y="2071"/>
                  </a:lnTo>
                  <a:lnTo>
                    <a:pt x="1087" y="2097"/>
                  </a:lnTo>
                  <a:lnTo>
                    <a:pt x="1055" y="2124"/>
                  </a:lnTo>
                  <a:lnTo>
                    <a:pt x="1027" y="2156"/>
                  </a:lnTo>
                  <a:lnTo>
                    <a:pt x="1002" y="2191"/>
                  </a:lnTo>
                  <a:lnTo>
                    <a:pt x="983" y="2229"/>
                  </a:lnTo>
                  <a:lnTo>
                    <a:pt x="967" y="2268"/>
                  </a:lnTo>
                  <a:lnTo>
                    <a:pt x="957" y="2308"/>
                  </a:lnTo>
                  <a:lnTo>
                    <a:pt x="952" y="2350"/>
                  </a:lnTo>
                  <a:lnTo>
                    <a:pt x="951" y="2393"/>
                  </a:lnTo>
                  <a:lnTo>
                    <a:pt x="955" y="2436"/>
                  </a:lnTo>
                  <a:lnTo>
                    <a:pt x="965" y="2478"/>
                  </a:lnTo>
                  <a:lnTo>
                    <a:pt x="980" y="2521"/>
                  </a:lnTo>
                  <a:lnTo>
                    <a:pt x="1002" y="2562"/>
                  </a:lnTo>
                  <a:lnTo>
                    <a:pt x="1028" y="2600"/>
                  </a:lnTo>
                  <a:lnTo>
                    <a:pt x="1059" y="2634"/>
                  </a:lnTo>
                  <a:lnTo>
                    <a:pt x="1094" y="2662"/>
                  </a:lnTo>
                  <a:lnTo>
                    <a:pt x="1132" y="2688"/>
                  </a:lnTo>
                  <a:lnTo>
                    <a:pt x="1172" y="2708"/>
                  </a:lnTo>
                  <a:lnTo>
                    <a:pt x="1215" y="2722"/>
                  </a:lnTo>
                  <a:lnTo>
                    <a:pt x="1261" y="2731"/>
                  </a:lnTo>
                  <a:lnTo>
                    <a:pt x="1307" y="2734"/>
                  </a:lnTo>
                  <a:lnTo>
                    <a:pt x="1357" y="2731"/>
                  </a:lnTo>
                  <a:lnTo>
                    <a:pt x="1404" y="2721"/>
                  </a:lnTo>
                  <a:lnTo>
                    <a:pt x="1450" y="2703"/>
                  </a:lnTo>
                  <a:lnTo>
                    <a:pt x="1490" y="2683"/>
                  </a:lnTo>
                  <a:lnTo>
                    <a:pt x="1526" y="2658"/>
                  </a:lnTo>
                  <a:lnTo>
                    <a:pt x="1558" y="2629"/>
                  </a:lnTo>
                  <a:lnTo>
                    <a:pt x="1587" y="2598"/>
                  </a:lnTo>
                  <a:lnTo>
                    <a:pt x="1611" y="2563"/>
                  </a:lnTo>
                  <a:lnTo>
                    <a:pt x="1631" y="2526"/>
                  </a:lnTo>
                  <a:lnTo>
                    <a:pt x="1646" y="2487"/>
                  </a:lnTo>
                  <a:lnTo>
                    <a:pt x="1657" y="2446"/>
                  </a:lnTo>
                  <a:lnTo>
                    <a:pt x="1662" y="2404"/>
                  </a:lnTo>
                  <a:lnTo>
                    <a:pt x="1663" y="2361"/>
                  </a:lnTo>
                  <a:lnTo>
                    <a:pt x="1659" y="2318"/>
                  </a:lnTo>
                  <a:lnTo>
                    <a:pt x="1649" y="2275"/>
                  </a:lnTo>
                  <a:lnTo>
                    <a:pt x="1633" y="2233"/>
                  </a:lnTo>
                  <a:lnTo>
                    <a:pt x="1611" y="2193"/>
                  </a:lnTo>
                  <a:lnTo>
                    <a:pt x="1585" y="2155"/>
                  </a:lnTo>
                  <a:lnTo>
                    <a:pt x="1555" y="2121"/>
                  </a:lnTo>
                  <a:lnTo>
                    <a:pt x="1520" y="2092"/>
                  </a:lnTo>
                  <a:lnTo>
                    <a:pt x="1482" y="2067"/>
                  </a:lnTo>
                  <a:lnTo>
                    <a:pt x="1441" y="2047"/>
                  </a:lnTo>
                  <a:lnTo>
                    <a:pt x="1398" y="2033"/>
                  </a:lnTo>
                  <a:lnTo>
                    <a:pt x="1353" y="2024"/>
                  </a:lnTo>
                  <a:lnTo>
                    <a:pt x="1307" y="2020"/>
                  </a:lnTo>
                  <a:close/>
                  <a:moveTo>
                    <a:pt x="1722" y="1780"/>
                  </a:moveTo>
                  <a:lnTo>
                    <a:pt x="1706" y="1782"/>
                  </a:lnTo>
                  <a:lnTo>
                    <a:pt x="1693" y="1788"/>
                  </a:lnTo>
                  <a:lnTo>
                    <a:pt x="1681" y="1798"/>
                  </a:lnTo>
                  <a:lnTo>
                    <a:pt x="1671" y="1810"/>
                  </a:lnTo>
                  <a:lnTo>
                    <a:pt x="1655" y="1834"/>
                  </a:lnTo>
                  <a:lnTo>
                    <a:pt x="1637" y="1854"/>
                  </a:lnTo>
                  <a:lnTo>
                    <a:pt x="1615" y="1872"/>
                  </a:lnTo>
                  <a:lnTo>
                    <a:pt x="1590" y="1885"/>
                  </a:lnTo>
                  <a:lnTo>
                    <a:pt x="1564" y="1895"/>
                  </a:lnTo>
                  <a:lnTo>
                    <a:pt x="1536" y="1900"/>
                  </a:lnTo>
                  <a:lnTo>
                    <a:pt x="1509" y="1901"/>
                  </a:lnTo>
                  <a:lnTo>
                    <a:pt x="1481" y="1898"/>
                  </a:lnTo>
                  <a:lnTo>
                    <a:pt x="1454" y="1891"/>
                  </a:lnTo>
                  <a:lnTo>
                    <a:pt x="1428" y="1879"/>
                  </a:lnTo>
                  <a:lnTo>
                    <a:pt x="1414" y="1874"/>
                  </a:lnTo>
                  <a:lnTo>
                    <a:pt x="1398" y="1872"/>
                  </a:lnTo>
                  <a:lnTo>
                    <a:pt x="1383" y="1874"/>
                  </a:lnTo>
                  <a:lnTo>
                    <a:pt x="1369" y="1879"/>
                  </a:lnTo>
                  <a:lnTo>
                    <a:pt x="1358" y="1889"/>
                  </a:lnTo>
                  <a:lnTo>
                    <a:pt x="1348" y="1901"/>
                  </a:lnTo>
                  <a:lnTo>
                    <a:pt x="1342" y="1917"/>
                  </a:lnTo>
                  <a:lnTo>
                    <a:pt x="1340" y="1932"/>
                  </a:lnTo>
                  <a:lnTo>
                    <a:pt x="1342" y="1947"/>
                  </a:lnTo>
                  <a:lnTo>
                    <a:pt x="1348" y="1961"/>
                  </a:lnTo>
                  <a:lnTo>
                    <a:pt x="1358" y="1973"/>
                  </a:lnTo>
                  <a:lnTo>
                    <a:pt x="1370" y="1983"/>
                  </a:lnTo>
                  <a:lnTo>
                    <a:pt x="1405" y="2000"/>
                  </a:lnTo>
                  <a:lnTo>
                    <a:pt x="1440" y="2012"/>
                  </a:lnTo>
                  <a:lnTo>
                    <a:pt x="1478" y="2018"/>
                  </a:lnTo>
                  <a:lnTo>
                    <a:pt x="1515" y="2020"/>
                  </a:lnTo>
                  <a:lnTo>
                    <a:pt x="1556" y="2018"/>
                  </a:lnTo>
                  <a:lnTo>
                    <a:pt x="1596" y="2009"/>
                  </a:lnTo>
                  <a:lnTo>
                    <a:pt x="1633" y="1996"/>
                  </a:lnTo>
                  <a:lnTo>
                    <a:pt x="1668" y="1979"/>
                  </a:lnTo>
                  <a:lnTo>
                    <a:pt x="1700" y="1956"/>
                  </a:lnTo>
                  <a:lnTo>
                    <a:pt x="1728" y="1931"/>
                  </a:lnTo>
                  <a:lnTo>
                    <a:pt x="1754" y="1901"/>
                  </a:lnTo>
                  <a:lnTo>
                    <a:pt x="1775" y="1868"/>
                  </a:lnTo>
                  <a:lnTo>
                    <a:pt x="1780" y="1854"/>
                  </a:lnTo>
                  <a:lnTo>
                    <a:pt x="1782" y="1838"/>
                  </a:lnTo>
                  <a:lnTo>
                    <a:pt x="1780" y="1823"/>
                  </a:lnTo>
                  <a:lnTo>
                    <a:pt x="1775" y="1809"/>
                  </a:lnTo>
                  <a:lnTo>
                    <a:pt x="1765" y="1797"/>
                  </a:lnTo>
                  <a:lnTo>
                    <a:pt x="1751" y="1788"/>
                  </a:lnTo>
                  <a:lnTo>
                    <a:pt x="1737" y="1781"/>
                  </a:lnTo>
                  <a:lnTo>
                    <a:pt x="1722" y="1780"/>
                  </a:lnTo>
                  <a:close/>
                  <a:moveTo>
                    <a:pt x="993" y="1734"/>
                  </a:moveTo>
                  <a:lnTo>
                    <a:pt x="977" y="1738"/>
                  </a:lnTo>
                  <a:lnTo>
                    <a:pt x="963" y="1746"/>
                  </a:lnTo>
                  <a:lnTo>
                    <a:pt x="952" y="1757"/>
                  </a:lnTo>
                  <a:lnTo>
                    <a:pt x="944" y="1770"/>
                  </a:lnTo>
                  <a:lnTo>
                    <a:pt x="941" y="1784"/>
                  </a:lnTo>
                  <a:lnTo>
                    <a:pt x="941" y="1800"/>
                  </a:lnTo>
                  <a:lnTo>
                    <a:pt x="944" y="1815"/>
                  </a:lnTo>
                  <a:lnTo>
                    <a:pt x="954" y="1846"/>
                  </a:lnTo>
                  <a:lnTo>
                    <a:pt x="957" y="1877"/>
                  </a:lnTo>
                  <a:lnTo>
                    <a:pt x="955" y="1908"/>
                  </a:lnTo>
                  <a:lnTo>
                    <a:pt x="948" y="1937"/>
                  </a:lnTo>
                  <a:lnTo>
                    <a:pt x="936" y="1965"/>
                  </a:lnTo>
                  <a:lnTo>
                    <a:pt x="920" y="1991"/>
                  </a:lnTo>
                  <a:lnTo>
                    <a:pt x="899" y="2014"/>
                  </a:lnTo>
                  <a:lnTo>
                    <a:pt x="875" y="2033"/>
                  </a:lnTo>
                  <a:lnTo>
                    <a:pt x="846" y="2047"/>
                  </a:lnTo>
                  <a:lnTo>
                    <a:pt x="832" y="2056"/>
                  </a:lnTo>
                  <a:lnTo>
                    <a:pt x="822" y="2066"/>
                  </a:lnTo>
                  <a:lnTo>
                    <a:pt x="814" y="2079"/>
                  </a:lnTo>
                  <a:lnTo>
                    <a:pt x="809" y="2093"/>
                  </a:lnTo>
                  <a:lnTo>
                    <a:pt x="809" y="2109"/>
                  </a:lnTo>
                  <a:lnTo>
                    <a:pt x="813" y="2124"/>
                  </a:lnTo>
                  <a:lnTo>
                    <a:pt x="823" y="2141"/>
                  </a:lnTo>
                  <a:lnTo>
                    <a:pt x="835" y="2152"/>
                  </a:lnTo>
                  <a:lnTo>
                    <a:pt x="851" y="2159"/>
                  </a:lnTo>
                  <a:lnTo>
                    <a:pt x="868" y="2162"/>
                  </a:lnTo>
                  <a:lnTo>
                    <a:pt x="880" y="2161"/>
                  </a:lnTo>
                  <a:lnTo>
                    <a:pt x="891" y="2157"/>
                  </a:lnTo>
                  <a:lnTo>
                    <a:pt x="926" y="2140"/>
                  </a:lnTo>
                  <a:lnTo>
                    <a:pt x="959" y="2118"/>
                  </a:lnTo>
                  <a:lnTo>
                    <a:pt x="989" y="2092"/>
                  </a:lnTo>
                  <a:lnTo>
                    <a:pt x="1015" y="2063"/>
                  </a:lnTo>
                  <a:lnTo>
                    <a:pt x="1036" y="2031"/>
                  </a:lnTo>
                  <a:lnTo>
                    <a:pt x="1052" y="1997"/>
                  </a:lnTo>
                  <a:lnTo>
                    <a:pt x="1065" y="1962"/>
                  </a:lnTo>
                  <a:lnTo>
                    <a:pt x="1073" y="1925"/>
                  </a:lnTo>
                  <a:lnTo>
                    <a:pt x="1076" y="1886"/>
                  </a:lnTo>
                  <a:lnTo>
                    <a:pt x="1074" y="1847"/>
                  </a:lnTo>
                  <a:lnTo>
                    <a:pt x="1068" y="1809"/>
                  </a:lnTo>
                  <a:lnTo>
                    <a:pt x="1054" y="1770"/>
                  </a:lnTo>
                  <a:lnTo>
                    <a:pt x="1047" y="1757"/>
                  </a:lnTo>
                  <a:lnTo>
                    <a:pt x="1036" y="1746"/>
                  </a:lnTo>
                  <a:lnTo>
                    <a:pt x="1022" y="1738"/>
                  </a:lnTo>
                  <a:lnTo>
                    <a:pt x="1008" y="1734"/>
                  </a:lnTo>
                  <a:lnTo>
                    <a:pt x="993" y="1734"/>
                  </a:lnTo>
                  <a:close/>
                  <a:moveTo>
                    <a:pt x="2198" y="1605"/>
                  </a:moveTo>
                  <a:lnTo>
                    <a:pt x="2155" y="1607"/>
                  </a:lnTo>
                  <a:lnTo>
                    <a:pt x="2113" y="1615"/>
                  </a:lnTo>
                  <a:lnTo>
                    <a:pt x="2074" y="1628"/>
                  </a:lnTo>
                  <a:lnTo>
                    <a:pt x="2035" y="1644"/>
                  </a:lnTo>
                  <a:lnTo>
                    <a:pt x="1997" y="1666"/>
                  </a:lnTo>
                  <a:lnTo>
                    <a:pt x="1960" y="1695"/>
                  </a:lnTo>
                  <a:lnTo>
                    <a:pt x="1928" y="1728"/>
                  </a:lnTo>
                  <a:lnTo>
                    <a:pt x="1900" y="1766"/>
                  </a:lnTo>
                  <a:lnTo>
                    <a:pt x="1877" y="1805"/>
                  </a:lnTo>
                  <a:lnTo>
                    <a:pt x="1860" y="1849"/>
                  </a:lnTo>
                  <a:lnTo>
                    <a:pt x="1847" y="1895"/>
                  </a:lnTo>
                  <a:lnTo>
                    <a:pt x="1842" y="1941"/>
                  </a:lnTo>
                  <a:lnTo>
                    <a:pt x="1843" y="1988"/>
                  </a:lnTo>
                  <a:lnTo>
                    <a:pt x="1848" y="2034"/>
                  </a:lnTo>
                  <a:lnTo>
                    <a:pt x="1862" y="2078"/>
                  </a:lnTo>
                  <a:lnTo>
                    <a:pt x="1879" y="2121"/>
                  </a:lnTo>
                  <a:lnTo>
                    <a:pt x="1904" y="2162"/>
                  </a:lnTo>
                  <a:lnTo>
                    <a:pt x="1930" y="2197"/>
                  </a:lnTo>
                  <a:lnTo>
                    <a:pt x="1961" y="2228"/>
                  </a:lnTo>
                  <a:lnTo>
                    <a:pt x="1995" y="2254"/>
                  </a:lnTo>
                  <a:lnTo>
                    <a:pt x="2032" y="2276"/>
                  </a:lnTo>
                  <a:lnTo>
                    <a:pt x="2071" y="2294"/>
                  </a:lnTo>
                  <a:lnTo>
                    <a:pt x="2112" y="2307"/>
                  </a:lnTo>
                  <a:lnTo>
                    <a:pt x="2155" y="2315"/>
                  </a:lnTo>
                  <a:lnTo>
                    <a:pt x="2198" y="2318"/>
                  </a:lnTo>
                  <a:lnTo>
                    <a:pt x="2241" y="2315"/>
                  </a:lnTo>
                  <a:lnTo>
                    <a:pt x="2283" y="2307"/>
                  </a:lnTo>
                  <a:lnTo>
                    <a:pt x="2324" y="2295"/>
                  </a:lnTo>
                  <a:lnTo>
                    <a:pt x="2363" y="2277"/>
                  </a:lnTo>
                  <a:lnTo>
                    <a:pt x="2399" y="2257"/>
                  </a:lnTo>
                  <a:lnTo>
                    <a:pt x="2436" y="2227"/>
                  </a:lnTo>
                  <a:lnTo>
                    <a:pt x="2468" y="2194"/>
                  </a:lnTo>
                  <a:lnTo>
                    <a:pt x="2497" y="2157"/>
                  </a:lnTo>
                  <a:lnTo>
                    <a:pt x="2519" y="2116"/>
                  </a:lnTo>
                  <a:lnTo>
                    <a:pt x="2537" y="2073"/>
                  </a:lnTo>
                  <a:lnTo>
                    <a:pt x="2549" y="2028"/>
                  </a:lnTo>
                  <a:lnTo>
                    <a:pt x="2554" y="1981"/>
                  </a:lnTo>
                  <a:lnTo>
                    <a:pt x="2554" y="1934"/>
                  </a:lnTo>
                  <a:lnTo>
                    <a:pt x="2548" y="1889"/>
                  </a:lnTo>
                  <a:lnTo>
                    <a:pt x="2536" y="1844"/>
                  </a:lnTo>
                  <a:lnTo>
                    <a:pt x="2517" y="1801"/>
                  </a:lnTo>
                  <a:lnTo>
                    <a:pt x="2493" y="1761"/>
                  </a:lnTo>
                  <a:lnTo>
                    <a:pt x="2466" y="1726"/>
                  </a:lnTo>
                  <a:lnTo>
                    <a:pt x="2435" y="1695"/>
                  </a:lnTo>
                  <a:lnTo>
                    <a:pt x="2401" y="1669"/>
                  </a:lnTo>
                  <a:lnTo>
                    <a:pt x="2365" y="1647"/>
                  </a:lnTo>
                  <a:lnTo>
                    <a:pt x="2326" y="1628"/>
                  </a:lnTo>
                  <a:lnTo>
                    <a:pt x="2284" y="1616"/>
                  </a:lnTo>
                  <a:lnTo>
                    <a:pt x="2242" y="1607"/>
                  </a:lnTo>
                  <a:lnTo>
                    <a:pt x="2198" y="1605"/>
                  </a:lnTo>
                  <a:close/>
                  <a:moveTo>
                    <a:pt x="2088" y="1329"/>
                  </a:moveTo>
                  <a:lnTo>
                    <a:pt x="2069" y="1329"/>
                  </a:lnTo>
                  <a:lnTo>
                    <a:pt x="2030" y="1339"/>
                  </a:lnTo>
                  <a:lnTo>
                    <a:pt x="1994" y="1353"/>
                  </a:lnTo>
                  <a:lnTo>
                    <a:pt x="1961" y="1372"/>
                  </a:lnTo>
                  <a:lnTo>
                    <a:pt x="1930" y="1395"/>
                  </a:lnTo>
                  <a:lnTo>
                    <a:pt x="1903" y="1422"/>
                  </a:lnTo>
                  <a:lnTo>
                    <a:pt x="1878" y="1452"/>
                  </a:lnTo>
                  <a:lnTo>
                    <a:pt x="1857" y="1487"/>
                  </a:lnTo>
                  <a:lnTo>
                    <a:pt x="1842" y="1522"/>
                  </a:lnTo>
                  <a:lnTo>
                    <a:pt x="1832" y="1559"/>
                  </a:lnTo>
                  <a:lnTo>
                    <a:pt x="1826" y="1597"/>
                  </a:lnTo>
                  <a:lnTo>
                    <a:pt x="1825" y="1636"/>
                  </a:lnTo>
                  <a:lnTo>
                    <a:pt x="1830" y="1675"/>
                  </a:lnTo>
                  <a:lnTo>
                    <a:pt x="1835" y="1691"/>
                  </a:lnTo>
                  <a:lnTo>
                    <a:pt x="1845" y="1704"/>
                  </a:lnTo>
                  <a:lnTo>
                    <a:pt x="1857" y="1715"/>
                  </a:lnTo>
                  <a:lnTo>
                    <a:pt x="1872" y="1722"/>
                  </a:lnTo>
                  <a:lnTo>
                    <a:pt x="1888" y="1724"/>
                  </a:lnTo>
                  <a:lnTo>
                    <a:pt x="1894" y="1724"/>
                  </a:lnTo>
                  <a:lnTo>
                    <a:pt x="1899" y="1723"/>
                  </a:lnTo>
                  <a:lnTo>
                    <a:pt x="1918" y="1716"/>
                  </a:lnTo>
                  <a:lnTo>
                    <a:pt x="1932" y="1705"/>
                  </a:lnTo>
                  <a:lnTo>
                    <a:pt x="1942" y="1690"/>
                  </a:lnTo>
                  <a:lnTo>
                    <a:pt x="1948" y="1672"/>
                  </a:lnTo>
                  <a:lnTo>
                    <a:pt x="1947" y="1653"/>
                  </a:lnTo>
                  <a:lnTo>
                    <a:pt x="1944" y="1626"/>
                  </a:lnTo>
                  <a:lnTo>
                    <a:pt x="1946" y="1597"/>
                  </a:lnTo>
                  <a:lnTo>
                    <a:pt x="1951" y="1570"/>
                  </a:lnTo>
                  <a:lnTo>
                    <a:pt x="1961" y="1544"/>
                  </a:lnTo>
                  <a:lnTo>
                    <a:pt x="1975" y="1520"/>
                  </a:lnTo>
                  <a:lnTo>
                    <a:pt x="1993" y="1498"/>
                  </a:lnTo>
                  <a:lnTo>
                    <a:pt x="2014" y="1479"/>
                  </a:lnTo>
                  <a:lnTo>
                    <a:pt x="2037" y="1465"/>
                  </a:lnTo>
                  <a:lnTo>
                    <a:pt x="2062" y="1454"/>
                  </a:lnTo>
                  <a:lnTo>
                    <a:pt x="2090" y="1446"/>
                  </a:lnTo>
                  <a:lnTo>
                    <a:pt x="2108" y="1439"/>
                  </a:lnTo>
                  <a:lnTo>
                    <a:pt x="2122" y="1428"/>
                  </a:lnTo>
                  <a:lnTo>
                    <a:pt x="2133" y="1413"/>
                  </a:lnTo>
                  <a:lnTo>
                    <a:pt x="2139" y="1396"/>
                  </a:lnTo>
                  <a:lnTo>
                    <a:pt x="2137" y="1376"/>
                  </a:lnTo>
                  <a:lnTo>
                    <a:pt x="2132" y="1359"/>
                  </a:lnTo>
                  <a:lnTo>
                    <a:pt x="2120" y="1344"/>
                  </a:lnTo>
                  <a:lnTo>
                    <a:pt x="2106" y="1333"/>
                  </a:lnTo>
                  <a:lnTo>
                    <a:pt x="2088" y="1329"/>
                  </a:lnTo>
                  <a:close/>
                  <a:moveTo>
                    <a:pt x="593" y="1308"/>
                  </a:moveTo>
                  <a:lnTo>
                    <a:pt x="546" y="1311"/>
                  </a:lnTo>
                  <a:lnTo>
                    <a:pt x="499" y="1320"/>
                  </a:lnTo>
                  <a:lnTo>
                    <a:pt x="455" y="1335"/>
                  </a:lnTo>
                  <a:lnTo>
                    <a:pt x="413" y="1356"/>
                  </a:lnTo>
                  <a:lnTo>
                    <a:pt x="376" y="1382"/>
                  </a:lnTo>
                  <a:lnTo>
                    <a:pt x="342" y="1412"/>
                  </a:lnTo>
                  <a:lnTo>
                    <a:pt x="312" y="1446"/>
                  </a:lnTo>
                  <a:lnTo>
                    <a:pt x="286" y="1484"/>
                  </a:lnTo>
                  <a:lnTo>
                    <a:pt x="266" y="1525"/>
                  </a:lnTo>
                  <a:lnTo>
                    <a:pt x="250" y="1569"/>
                  </a:lnTo>
                  <a:lnTo>
                    <a:pt x="240" y="1616"/>
                  </a:lnTo>
                  <a:lnTo>
                    <a:pt x="237" y="1664"/>
                  </a:lnTo>
                  <a:lnTo>
                    <a:pt x="240" y="1713"/>
                  </a:lnTo>
                  <a:lnTo>
                    <a:pt x="250" y="1759"/>
                  </a:lnTo>
                  <a:lnTo>
                    <a:pt x="266" y="1803"/>
                  </a:lnTo>
                  <a:lnTo>
                    <a:pt x="286" y="1844"/>
                  </a:lnTo>
                  <a:lnTo>
                    <a:pt x="312" y="1881"/>
                  </a:lnTo>
                  <a:lnTo>
                    <a:pt x="342" y="1916"/>
                  </a:lnTo>
                  <a:lnTo>
                    <a:pt x="376" y="1947"/>
                  </a:lnTo>
                  <a:lnTo>
                    <a:pt x="413" y="1972"/>
                  </a:lnTo>
                  <a:lnTo>
                    <a:pt x="455" y="1993"/>
                  </a:lnTo>
                  <a:lnTo>
                    <a:pt x="499" y="2008"/>
                  </a:lnTo>
                  <a:lnTo>
                    <a:pt x="546" y="2017"/>
                  </a:lnTo>
                  <a:lnTo>
                    <a:pt x="593" y="2020"/>
                  </a:lnTo>
                  <a:lnTo>
                    <a:pt x="642" y="2017"/>
                  </a:lnTo>
                  <a:lnTo>
                    <a:pt x="688" y="2008"/>
                  </a:lnTo>
                  <a:lnTo>
                    <a:pt x="732" y="1993"/>
                  </a:lnTo>
                  <a:lnTo>
                    <a:pt x="774" y="1972"/>
                  </a:lnTo>
                  <a:lnTo>
                    <a:pt x="812" y="1947"/>
                  </a:lnTo>
                  <a:lnTo>
                    <a:pt x="846" y="1916"/>
                  </a:lnTo>
                  <a:lnTo>
                    <a:pt x="876" y="1881"/>
                  </a:lnTo>
                  <a:lnTo>
                    <a:pt x="902" y="1844"/>
                  </a:lnTo>
                  <a:lnTo>
                    <a:pt x="922" y="1803"/>
                  </a:lnTo>
                  <a:lnTo>
                    <a:pt x="937" y="1759"/>
                  </a:lnTo>
                  <a:lnTo>
                    <a:pt x="947" y="1713"/>
                  </a:lnTo>
                  <a:lnTo>
                    <a:pt x="951" y="1664"/>
                  </a:lnTo>
                  <a:lnTo>
                    <a:pt x="947" y="1616"/>
                  </a:lnTo>
                  <a:lnTo>
                    <a:pt x="937" y="1569"/>
                  </a:lnTo>
                  <a:lnTo>
                    <a:pt x="922" y="1525"/>
                  </a:lnTo>
                  <a:lnTo>
                    <a:pt x="902" y="1484"/>
                  </a:lnTo>
                  <a:lnTo>
                    <a:pt x="876" y="1446"/>
                  </a:lnTo>
                  <a:lnTo>
                    <a:pt x="846" y="1412"/>
                  </a:lnTo>
                  <a:lnTo>
                    <a:pt x="812" y="1382"/>
                  </a:lnTo>
                  <a:lnTo>
                    <a:pt x="774" y="1356"/>
                  </a:lnTo>
                  <a:lnTo>
                    <a:pt x="732" y="1335"/>
                  </a:lnTo>
                  <a:lnTo>
                    <a:pt x="688" y="1320"/>
                  </a:lnTo>
                  <a:lnTo>
                    <a:pt x="642" y="1311"/>
                  </a:lnTo>
                  <a:lnTo>
                    <a:pt x="593" y="1308"/>
                  </a:lnTo>
                  <a:close/>
                  <a:moveTo>
                    <a:pt x="2672" y="1305"/>
                  </a:moveTo>
                  <a:lnTo>
                    <a:pt x="2657" y="1307"/>
                  </a:lnTo>
                  <a:lnTo>
                    <a:pt x="2644" y="1312"/>
                  </a:lnTo>
                  <a:lnTo>
                    <a:pt x="2632" y="1322"/>
                  </a:lnTo>
                  <a:lnTo>
                    <a:pt x="2622" y="1335"/>
                  </a:lnTo>
                  <a:lnTo>
                    <a:pt x="2606" y="1359"/>
                  </a:lnTo>
                  <a:lnTo>
                    <a:pt x="2588" y="1379"/>
                  </a:lnTo>
                  <a:lnTo>
                    <a:pt x="2565" y="1396"/>
                  </a:lnTo>
                  <a:lnTo>
                    <a:pt x="2541" y="1409"/>
                  </a:lnTo>
                  <a:lnTo>
                    <a:pt x="2515" y="1419"/>
                  </a:lnTo>
                  <a:lnTo>
                    <a:pt x="2487" y="1425"/>
                  </a:lnTo>
                  <a:lnTo>
                    <a:pt x="2460" y="1426"/>
                  </a:lnTo>
                  <a:lnTo>
                    <a:pt x="2432" y="1423"/>
                  </a:lnTo>
                  <a:lnTo>
                    <a:pt x="2404" y="1415"/>
                  </a:lnTo>
                  <a:lnTo>
                    <a:pt x="2379" y="1404"/>
                  </a:lnTo>
                  <a:lnTo>
                    <a:pt x="2365" y="1397"/>
                  </a:lnTo>
                  <a:lnTo>
                    <a:pt x="2349" y="1396"/>
                  </a:lnTo>
                  <a:lnTo>
                    <a:pt x="2334" y="1398"/>
                  </a:lnTo>
                  <a:lnTo>
                    <a:pt x="2321" y="1404"/>
                  </a:lnTo>
                  <a:lnTo>
                    <a:pt x="2307" y="1414"/>
                  </a:lnTo>
                  <a:lnTo>
                    <a:pt x="2299" y="1426"/>
                  </a:lnTo>
                  <a:lnTo>
                    <a:pt x="2292" y="1441"/>
                  </a:lnTo>
                  <a:lnTo>
                    <a:pt x="2291" y="1457"/>
                  </a:lnTo>
                  <a:lnTo>
                    <a:pt x="2293" y="1471"/>
                  </a:lnTo>
                  <a:lnTo>
                    <a:pt x="2299" y="1485"/>
                  </a:lnTo>
                  <a:lnTo>
                    <a:pt x="2308" y="1498"/>
                  </a:lnTo>
                  <a:lnTo>
                    <a:pt x="2322" y="1508"/>
                  </a:lnTo>
                  <a:lnTo>
                    <a:pt x="2356" y="1524"/>
                  </a:lnTo>
                  <a:lnTo>
                    <a:pt x="2391" y="1536"/>
                  </a:lnTo>
                  <a:lnTo>
                    <a:pt x="2429" y="1543"/>
                  </a:lnTo>
                  <a:lnTo>
                    <a:pt x="2466" y="1545"/>
                  </a:lnTo>
                  <a:lnTo>
                    <a:pt x="2507" y="1543"/>
                  </a:lnTo>
                  <a:lnTo>
                    <a:pt x="2547" y="1534"/>
                  </a:lnTo>
                  <a:lnTo>
                    <a:pt x="2584" y="1521"/>
                  </a:lnTo>
                  <a:lnTo>
                    <a:pt x="2618" y="1503"/>
                  </a:lnTo>
                  <a:lnTo>
                    <a:pt x="2650" y="1481"/>
                  </a:lnTo>
                  <a:lnTo>
                    <a:pt x="2679" y="1456"/>
                  </a:lnTo>
                  <a:lnTo>
                    <a:pt x="2704" y="1426"/>
                  </a:lnTo>
                  <a:lnTo>
                    <a:pt x="2725" y="1393"/>
                  </a:lnTo>
                  <a:lnTo>
                    <a:pt x="2732" y="1379"/>
                  </a:lnTo>
                  <a:lnTo>
                    <a:pt x="2733" y="1363"/>
                  </a:lnTo>
                  <a:lnTo>
                    <a:pt x="2731" y="1348"/>
                  </a:lnTo>
                  <a:lnTo>
                    <a:pt x="2725" y="1333"/>
                  </a:lnTo>
                  <a:lnTo>
                    <a:pt x="2715" y="1321"/>
                  </a:lnTo>
                  <a:lnTo>
                    <a:pt x="2702" y="1312"/>
                  </a:lnTo>
                  <a:lnTo>
                    <a:pt x="2688" y="1307"/>
                  </a:lnTo>
                  <a:lnTo>
                    <a:pt x="2672" y="1305"/>
                  </a:lnTo>
                  <a:close/>
                  <a:moveTo>
                    <a:pt x="1366" y="1070"/>
                  </a:moveTo>
                  <a:lnTo>
                    <a:pt x="1322" y="1072"/>
                  </a:lnTo>
                  <a:lnTo>
                    <a:pt x="1279" y="1081"/>
                  </a:lnTo>
                  <a:lnTo>
                    <a:pt x="1239" y="1094"/>
                  </a:lnTo>
                  <a:lnTo>
                    <a:pt x="1200" y="1112"/>
                  </a:lnTo>
                  <a:lnTo>
                    <a:pt x="1164" y="1134"/>
                  </a:lnTo>
                  <a:lnTo>
                    <a:pt x="1129" y="1160"/>
                  </a:lnTo>
                  <a:lnTo>
                    <a:pt x="1100" y="1190"/>
                  </a:lnTo>
                  <a:lnTo>
                    <a:pt x="1073" y="1224"/>
                  </a:lnTo>
                  <a:lnTo>
                    <a:pt x="1050" y="1262"/>
                  </a:lnTo>
                  <a:lnTo>
                    <a:pt x="1032" y="1301"/>
                  </a:lnTo>
                  <a:lnTo>
                    <a:pt x="1019" y="1347"/>
                  </a:lnTo>
                  <a:lnTo>
                    <a:pt x="1011" y="1393"/>
                  </a:lnTo>
                  <a:lnTo>
                    <a:pt x="1010" y="1439"/>
                  </a:lnTo>
                  <a:lnTo>
                    <a:pt x="1015" y="1485"/>
                  </a:lnTo>
                  <a:lnTo>
                    <a:pt x="1026" y="1531"/>
                  </a:lnTo>
                  <a:lnTo>
                    <a:pt x="1042" y="1575"/>
                  </a:lnTo>
                  <a:lnTo>
                    <a:pt x="1064" y="1616"/>
                  </a:lnTo>
                  <a:lnTo>
                    <a:pt x="1092" y="1654"/>
                  </a:lnTo>
                  <a:lnTo>
                    <a:pt x="1124" y="1687"/>
                  </a:lnTo>
                  <a:lnTo>
                    <a:pt x="1159" y="1717"/>
                  </a:lnTo>
                  <a:lnTo>
                    <a:pt x="1199" y="1741"/>
                  </a:lnTo>
                  <a:lnTo>
                    <a:pt x="1242" y="1760"/>
                  </a:lnTo>
                  <a:lnTo>
                    <a:pt x="1283" y="1773"/>
                  </a:lnTo>
                  <a:lnTo>
                    <a:pt x="1325" y="1780"/>
                  </a:lnTo>
                  <a:lnTo>
                    <a:pt x="1366" y="1783"/>
                  </a:lnTo>
                  <a:lnTo>
                    <a:pt x="1411" y="1780"/>
                  </a:lnTo>
                  <a:lnTo>
                    <a:pt x="1453" y="1772"/>
                  </a:lnTo>
                  <a:lnTo>
                    <a:pt x="1494" y="1759"/>
                  </a:lnTo>
                  <a:lnTo>
                    <a:pt x="1533" y="1741"/>
                  </a:lnTo>
                  <a:lnTo>
                    <a:pt x="1569" y="1719"/>
                  </a:lnTo>
                  <a:lnTo>
                    <a:pt x="1604" y="1693"/>
                  </a:lnTo>
                  <a:lnTo>
                    <a:pt x="1633" y="1662"/>
                  </a:lnTo>
                  <a:lnTo>
                    <a:pt x="1660" y="1628"/>
                  </a:lnTo>
                  <a:lnTo>
                    <a:pt x="1683" y="1591"/>
                  </a:lnTo>
                  <a:lnTo>
                    <a:pt x="1701" y="1551"/>
                  </a:lnTo>
                  <a:lnTo>
                    <a:pt x="1714" y="1505"/>
                  </a:lnTo>
                  <a:lnTo>
                    <a:pt x="1722" y="1460"/>
                  </a:lnTo>
                  <a:lnTo>
                    <a:pt x="1723" y="1414"/>
                  </a:lnTo>
                  <a:lnTo>
                    <a:pt x="1718" y="1367"/>
                  </a:lnTo>
                  <a:lnTo>
                    <a:pt x="1707" y="1322"/>
                  </a:lnTo>
                  <a:lnTo>
                    <a:pt x="1691" y="1278"/>
                  </a:lnTo>
                  <a:lnTo>
                    <a:pt x="1669" y="1236"/>
                  </a:lnTo>
                  <a:lnTo>
                    <a:pt x="1641" y="1199"/>
                  </a:lnTo>
                  <a:lnTo>
                    <a:pt x="1609" y="1166"/>
                  </a:lnTo>
                  <a:lnTo>
                    <a:pt x="1574" y="1136"/>
                  </a:lnTo>
                  <a:lnTo>
                    <a:pt x="1534" y="1112"/>
                  </a:lnTo>
                  <a:lnTo>
                    <a:pt x="1491" y="1092"/>
                  </a:lnTo>
                  <a:lnTo>
                    <a:pt x="1450" y="1080"/>
                  </a:lnTo>
                  <a:lnTo>
                    <a:pt x="1408" y="1072"/>
                  </a:lnTo>
                  <a:lnTo>
                    <a:pt x="1366" y="1070"/>
                  </a:lnTo>
                  <a:close/>
                  <a:moveTo>
                    <a:pt x="527" y="951"/>
                  </a:moveTo>
                  <a:lnTo>
                    <a:pt x="512" y="954"/>
                  </a:lnTo>
                  <a:lnTo>
                    <a:pt x="497" y="962"/>
                  </a:lnTo>
                  <a:lnTo>
                    <a:pt x="486" y="971"/>
                  </a:lnTo>
                  <a:lnTo>
                    <a:pt x="477" y="984"/>
                  </a:lnTo>
                  <a:lnTo>
                    <a:pt x="473" y="998"/>
                  </a:lnTo>
                  <a:lnTo>
                    <a:pt x="472" y="1013"/>
                  </a:lnTo>
                  <a:lnTo>
                    <a:pt x="474" y="1029"/>
                  </a:lnTo>
                  <a:lnTo>
                    <a:pt x="490" y="1065"/>
                  </a:lnTo>
                  <a:lnTo>
                    <a:pt x="507" y="1098"/>
                  </a:lnTo>
                  <a:lnTo>
                    <a:pt x="530" y="1128"/>
                  </a:lnTo>
                  <a:lnTo>
                    <a:pt x="556" y="1155"/>
                  </a:lnTo>
                  <a:lnTo>
                    <a:pt x="584" y="1178"/>
                  </a:lnTo>
                  <a:lnTo>
                    <a:pt x="615" y="1197"/>
                  </a:lnTo>
                  <a:lnTo>
                    <a:pt x="648" y="1212"/>
                  </a:lnTo>
                  <a:lnTo>
                    <a:pt x="684" y="1223"/>
                  </a:lnTo>
                  <a:lnTo>
                    <a:pt x="719" y="1230"/>
                  </a:lnTo>
                  <a:lnTo>
                    <a:pt x="756" y="1232"/>
                  </a:lnTo>
                  <a:lnTo>
                    <a:pt x="787" y="1231"/>
                  </a:lnTo>
                  <a:lnTo>
                    <a:pt x="819" y="1226"/>
                  </a:lnTo>
                  <a:lnTo>
                    <a:pt x="850" y="1217"/>
                  </a:lnTo>
                  <a:lnTo>
                    <a:pt x="865" y="1210"/>
                  </a:lnTo>
                  <a:lnTo>
                    <a:pt x="876" y="1200"/>
                  </a:lnTo>
                  <a:lnTo>
                    <a:pt x="884" y="1188"/>
                  </a:lnTo>
                  <a:lnTo>
                    <a:pt x="890" y="1173"/>
                  </a:lnTo>
                  <a:lnTo>
                    <a:pt x="891" y="1158"/>
                  </a:lnTo>
                  <a:lnTo>
                    <a:pt x="888" y="1142"/>
                  </a:lnTo>
                  <a:lnTo>
                    <a:pt x="881" y="1128"/>
                  </a:lnTo>
                  <a:lnTo>
                    <a:pt x="871" y="1116"/>
                  </a:lnTo>
                  <a:lnTo>
                    <a:pt x="858" y="1107"/>
                  </a:lnTo>
                  <a:lnTo>
                    <a:pt x="844" y="1103"/>
                  </a:lnTo>
                  <a:lnTo>
                    <a:pt x="828" y="1102"/>
                  </a:lnTo>
                  <a:lnTo>
                    <a:pt x="813" y="1104"/>
                  </a:lnTo>
                  <a:lnTo>
                    <a:pt x="782" y="1112"/>
                  </a:lnTo>
                  <a:lnTo>
                    <a:pt x="750" y="1114"/>
                  </a:lnTo>
                  <a:lnTo>
                    <a:pt x="720" y="1109"/>
                  </a:lnTo>
                  <a:lnTo>
                    <a:pt x="690" y="1101"/>
                  </a:lnTo>
                  <a:lnTo>
                    <a:pt x="663" y="1087"/>
                  </a:lnTo>
                  <a:lnTo>
                    <a:pt x="638" y="1070"/>
                  </a:lnTo>
                  <a:lnTo>
                    <a:pt x="618" y="1046"/>
                  </a:lnTo>
                  <a:lnTo>
                    <a:pt x="600" y="1021"/>
                  </a:lnTo>
                  <a:lnTo>
                    <a:pt x="587" y="991"/>
                  </a:lnTo>
                  <a:lnTo>
                    <a:pt x="580" y="977"/>
                  </a:lnTo>
                  <a:lnTo>
                    <a:pt x="570" y="966"/>
                  </a:lnTo>
                  <a:lnTo>
                    <a:pt x="557" y="957"/>
                  </a:lnTo>
                  <a:lnTo>
                    <a:pt x="543" y="953"/>
                  </a:lnTo>
                  <a:lnTo>
                    <a:pt x="527" y="951"/>
                  </a:lnTo>
                  <a:close/>
                  <a:moveTo>
                    <a:pt x="2079" y="594"/>
                  </a:moveTo>
                  <a:lnTo>
                    <a:pt x="2032" y="598"/>
                  </a:lnTo>
                  <a:lnTo>
                    <a:pt x="1984" y="607"/>
                  </a:lnTo>
                  <a:lnTo>
                    <a:pt x="1941" y="623"/>
                  </a:lnTo>
                  <a:lnTo>
                    <a:pt x="1899" y="643"/>
                  </a:lnTo>
                  <a:lnTo>
                    <a:pt x="1862" y="669"/>
                  </a:lnTo>
                  <a:lnTo>
                    <a:pt x="1828" y="699"/>
                  </a:lnTo>
                  <a:lnTo>
                    <a:pt x="1797" y="733"/>
                  </a:lnTo>
                  <a:lnTo>
                    <a:pt x="1771" y="771"/>
                  </a:lnTo>
                  <a:lnTo>
                    <a:pt x="1750" y="813"/>
                  </a:lnTo>
                  <a:lnTo>
                    <a:pt x="1736" y="857"/>
                  </a:lnTo>
                  <a:lnTo>
                    <a:pt x="1726" y="903"/>
                  </a:lnTo>
                  <a:lnTo>
                    <a:pt x="1723" y="951"/>
                  </a:lnTo>
                  <a:lnTo>
                    <a:pt x="1726" y="999"/>
                  </a:lnTo>
                  <a:lnTo>
                    <a:pt x="1736" y="1045"/>
                  </a:lnTo>
                  <a:lnTo>
                    <a:pt x="1750" y="1090"/>
                  </a:lnTo>
                  <a:lnTo>
                    <a:pt x="1771" y="1130"/>
                  </a:lnTo>
                  <a:lnTo>
                    <a:pt x="1797" y="1169"/>
                  </a:lnTo>
                  <a:lnTo>
                    <a:pt x="1828" y="1203"/>
                  </a:lnTo>
                  <a:lnTo>
                    <a:pt x="1862" y="1233"/>
                  </a:lnTo>
                  <a:lnTo>
                    <a:pt x="1899" y="1258"/>
                  </a:lnTo>
                  <a:lnTo>
                    <a:pt x="1941" y="1279"/>
                  </a:lnTo>
                  <a:lnTo>
                    <a:pt x="1984" y="1295"/>
                  </a:lnTo>
                  <a:lnTo>
                    <a:pt x="2032" y="1305"/>
                  </a:lnTo>
                  <a:lnTo>
                    <a:pt x="2079" y="1308"/>
                  </a:lnTo>
                  <a:lnTo>
                    <a:pt x="2128" y="1305"/>
                  </a:lnTo>
                  <a:lnTo>
                    <a:pt x="2174" y="1295"/>
                  </a:lnTo>
                  <a:lnTo>
                    <a:pt x="2218" y="1279"/>
                  </a:lnTo>
                  <a:lnTo>
                    <a:pt x="2259" y="1258"/>
                  </a:lnTo>
                  <a:lnTo>
                    <a:pt x="2297" y="1233"/>
                  </a:lnTo>
                  <a:lnTo>
                    <a:pt x="2332" y="1203"/>
                  </a:lnTo>
                  <a:lnTo>
                    <a:pt x="2361" y="1169"/>
                  </a:lnTo>
                  <a:lnTo>
                    <a:pt x="2388" y="1130"/>
                  </a:lnTo>
                  <a:lnTo>
                    <a:pt x="2408" y="1090"/>
                  </a:lnTo>
                  <a:lnTo>
                    <a:pt x="2423" y="1045"/>
                  </a:lnTo>
                  <a:lnTo>
                    <a:pt x="2433" y="999"/>
                  </a:lnTo>
                  <a:lnTo>
                    <a:pt x="2436" y="951"/>
                  </a:lnTo>
                  <a:lnTo>
                    <a:pt x="2433" y="903"/>
                  </a:lnTo>
                  <a:lnTo>
                    <a:pt x="2423" y="857"/>
                  </a:lnTo>
                  <a:lnTo>
                    <a:pt x="2408" y="813"/>
                  </a:lnTo>
                  <a:lnTo>
                    <a:pt x="2388" y="771"/>
                  </a:lnTo>
                  <a:lnTo>
                    <a:pt x="2361" y="733"/>
                  </a:lnTo>
                  <a:lnTo>
                    <a:pt x="2332" y="699"/>
                  </a:lnTo>
                  <a:lnTo>
                    <a:pt x="2297" y="669"/>
                  </a:lnTo>
                  <a:lnTo>
                    <a:pt x="2259" y="643"/>
                  </a:lnTo>
                  <a:lnTo>
                    <a:pt x="2218" y="623"/>
                  </a:lnTo>
                  <a:lnTo>
                    <a:pt x="2174" y="607"/>
                  </a:lnTo>
                  <a:lnTo>
                    <a:pt x="2128" y="598"/>
                  </a:lnTo>
                  <a:lnTo>
                    <a:pt x="2079" y="594"/>
                  </a:lnTo>
                  <a:close/>
                  <a:moveTo>
                    <a:pt x="1723" y="416"/>
                  </a:moveTo>
                  <a:lnTo>
                    <a:pt x="1704" y="419"/>
                  </a:lnTo>
                  <a:lnTo>
                    <a:pt x="1687" y="428"/>
                  </a:lnTo>
                  <a:lnTo>
                    <a:pt x="1675" y="441"/>
                  </a:lnTo>
                  <a:lnTo>
                    <a:pt x="1666" y="456"/>
                  </a:lnTo>
                  <a:lnTo>
                    <a:pt x="1663" y="475"/>
                  </a:lnTo>
                  <a:lnTo>
                    <a:pt x="1661" y="507"/>
                  </a:lnTo>
                  <a:lnTo>
                    <a:pt x="1652" y="538"/>
                  </a:lnTo>
                  <a:lnTo>
                    <a:pt x="1639" y="566"/>
                  </a:lnTo>
                  <a:lnTo>
                    <a:pt x="1621" y="590"/>
                  </a:lnTo>
                  <a:lnTo>
                    <a:pt x="1600" y="612"/>
                  </a:lnTo>
                  <a:lnTo>
                    <a:pt x="1575" y="630"/>
                  </a:lnTo>
                  <a:lnTo>
                    <a:pt x="1547" y="643"/>
                  </a:lnTo>
                  <a:lnTo>
                    <a:pt x="1518" y="651"/>
                  </a:lnTo>
                  <a:lnTo>
                    <a:pt x="1486" y="654"/>
                  </a:lnTo>
                  <a:lnTo>
                    <a:pt x="1467" y="657"/>
                  </a:lnTo>
                  <a:lnTo>
                    <a:pt x="1450" y="665"/>
                  </a:lnTo>
                  <a:lnTo>
                    <a:pt x="1437" y="678"/>
                  </a:lnTo>
                  <a:lnTo>
                    <a:pt x="1428" y="695"/>
                  </a:lnTo>
                  <a:lnTo>
                    <a:pt x="1426" y="713"/>
                  </a:lnTo>
                  <a:lnTo>
                    <a:pt x="1428" y="732"/>
                  </a:lnTo>
                  <a:lnTo>
                    <a:pt x="1437" y="749"/>
                  </a:lnTo>
                  <a:lnTo>
                    <a:pt x="1450" y="761"/>
                  </a:lnTo>
                  <a:lnTo>
                    <a:pt x="1467" y="770"/>
                  </a:lnTo>
                  <a:lnTo>
                    <a:pt x="1486" y="773"/>
                  </a:lnTo>
                  <a:lnTo>
                    <a:pt x="1529" y="770"/>
                  </a:lnTo>
                  <a:lnTo>
                    <a:pt x="1571" y="760"/>
                  </a:lnTo>
                  <a:lnTo>
                    <a:pt x="1610" y="745"/>
                  </a:lnTo>
                  <a:lnTo>
                    <a:pt x="1647" y="724"/>
                  </a:lnTo>
                  <a:lnTo>
                    <a:pt x="1680" y="700"/>
                  </a:lnTo>
                  <a:lnTo>
                    <a:pt x="1710" y="670"/>
                  </a:lnTo>
                  <a:lnTo>
                    <a:pt x="1735" y="637"/>
                  </a:lnTo>
                  <a:lnTo>
                    <a:pt x="1755" y="601"/>
                  </a:lnTo>
                  <a:lnTo>
                    <a:pt x="1770" y="561"/>
                  </a:lnTo>
                  <a:lnTo>
                    <a:pt x="1779" y="519"/>
                  </a:lnTo>
                  <a:lnTo>
                    <a:pt x="1782" y="475"/>
                  </a:lnTo>
                  <a:lnTo>
                    <a:pt x="1779" y="456"/>
                  </a:lnTo>
                  <a:lnTo>
                    <a:pt x="1771" y="441"/>
                  </a:lnTo>
                  <a:lnTo>
                    <a:pt x="1758" y="428"/>
                  </a:lnTo>
                  <a:lnTo>
                    <a:pt x="1742" y="419"/>
                  </a:lnTo>
                  <a:lnTo>
                    <a:pt x="1723" y="416"/>
                  </a:lnTo>
                  <a:close/>
                  <a:moveTo>
                    <a:pt x="1010" y="298"/>
                  </a:moveTo>
                  <a:lnTo>
                    <a:pt x="962" y="301"/>
                  </a:lnTo>
                  <a:lnTo>
                    <a:pt x="915" y="310"/>
                  </a:lnTo>
                  <a:lnTo>
                    <a:pt x="871" y="325"/>
                  </a:lnTo>
                  <a:lnTo>
                    <a:pt x="830" y="346"/>
                  </a:lnTo>
                  <a:lnTo>
                    <a:pt x="792" y="371"/>
                  </a:lnTo>
                  <a:lnTo>
                    <a:pt x="758" y="402"/>
                  </a:lnTo>
                  <a:lnTo>
                    <a:pt x="728" y="437"/>
                  </a:lnTo>
                  <a:lnTo>
                    <a:pt x="702" y="474"/>
                  </a:lnTo>
                  <a:lnTo>
                    <a:pt x="681" y="515"/>
                  </a:lnTo>
                  <a:lnTo>
                    <a:pt x="666" y="559"/>
                  </a:lnTo>
                  <a:lnTo>
                    <a:pt x="656" y="605"/>
                  </a:lnTo>
                  <a:lnTo>
                    <a:pt x="653" y="654"/>
                  </a:lnTo>
                  <a:lnTo>
                    <a:pt x="656" y="702"/>
                  </a:lnTo>
                  <a:lnTo>
                    <a:pt x="666" y="749"/>
                  </a:lnTo>
                  <a:lnTo>
                    <a:pt x="681" y="793"/>
                  </a:lnTo>
                  <a:lnTo>
                    <a:pt x="702" y="834"/>
                  </a:lnTo>
                  <a:lnTo>
                    <a:pt x="728" y="871"/>
                  </a:lnTo>
                  <a:lnTo>
                    <a:pt x="758" y="905"/>
                  </a:lnTo>
                  <a:lnTo>
                    <a:pt x="792" y="936"/>
                  </a:lnTo>
                  <a:lnTo>
                    <a:pt x="830" y="962"/>
                  </a:lnTo>
                  <a:lnTo>
                    <a:pt x="871" y="983"/>
                  </a:lnTo>
                  <a:lnTo>
                    <a:pt x="915" y="998"/>
                  </a:lnTo>
                  <a:lnTo>
                    <a:pt x="962" y="1007"/>
                  </a:lnTo>
                  <a:lnTo>
                    <a:pt x="1010" y="1010"/>
                  </a:lnTo>
                  <a:lnTo>
                    <a:pt x="1058" y="1007"/>
                  </a:lnTo>
                  <a:lnTo>
                    <a:pt x="1104" y="998"/>
                  </a:lnTo>
                  <a:lnTo>
                    <a:pt x="1148" y="983"/>
                  </a:lnTo>
                  <a:lnTo>
                    <a:pt x="1190" y="962"/>
                  </a:lnTo>
                  <a:lnTo>
                    <a:pt x="1227" y="936"/>
                  </a:lnTo>
                  <a:lnTo>
                    <a:pt x="1262" y="905"/>
                  </a:lnTo>
                  <a:lnTo>
                    <a:pt x="1291" y="871"/>
                  </a:lnTo>
                  <a:lnTo>
                    <a:pt x="1318" y="834"/>
                  </a:lnTo>
                  <a:lnTo>
                    <a:pt x="1339" y="793"/>
                  </a:lnTo>
                  <a:lnTo>
                    <a:pt x="1353" y="749"/>
                  </a:lnTo>
                  <a:lnTo>
                    <a:pt x="1363" y="702"/>
                  </a:lnTo>
                  <a:lnTo>
                    <a:pt x="1366" y="654"/>
                  </a:lnTo>
                  <a:lnTo>
                    <a:pt x="1363" y="605"/>
                  </a:lnTo>
                  <a:lnTo>
                    <a:pt x="1353" y="559"/>
                  </a:lnTo>
                  <a:lnTo>
                    <a:pt x="1339" y="515"/>
                  </a:lnTo>
                  <a:lnTo>
                    <a:pt x="1318" y="474"/>
                  </a:lnTo>
                  <a:lnTo>
                    <a:pt x="1291" y="437"/>
                  </a:lnTo>
                  <a:lnTo>
                    <a:pt x="1262" y="402"/>
                  </a:lnTo>
                  <a:lnTo>
                    <a:pt x="1227" y="371"/>
                  </a:lnTo>
                  <a:lnTo>
                    <a:pt x="1190" y="346"/>
                  </a:lnTo>
                  <a:lnTo>
                    <a:pt x="1148" y="325"/>
                  </a:lnTo>
                  <a:lnTo>
                    <a:pt x="1104" y="310"/>
                  </a:lnTo>
                  <a:lnTo>
                    <a:pt x="1058" y="301"/>
                  </a:lnTo>
                  <a:lnTo>
                    <a:pt x="1010" y="298"/>
                  </a:lnTo>
                  <a:close/>
                  <a:moveTo>
                    <a:pt x="1486" y="0"/>
                  </a:moveTo>
                  <a:lnTo>
                    <a:pt x="1587" y="4"/>
                  </a:lnTo>
                  <a:lnTo>
                    <a:pt x="1686" y="14"/>
                  </a:lnTo>
                  <a:lnTo>
                    <a:pt x="1785" y="31"/>
                  </a:lnTo>
                  <a:lnTo>
                    <a:pt x="1879" y="54"/>
                  </a:lnTo>
                  <a:lnTo>
                    <a:pt x="1973" y="82"/>
                  </a:lnTo>
                  <a:lnTo>
                    <a:pt x="2062" y="117"/>
                  </a:lnTo>
                  <a:lnTo>
                    <a:pt x="2151" y="157"/>
                  </a:lnTo>
                  <a:lnTo>
                    <a:pt x="2235" y="204"/>
                  </a:lnTo>
                  <a:lnTo>
                    <a:pt x="2315" y="255"/>
                  </a:lnTo>
                  <a:lnTo>
                    <a:pt x="2392" y="310"/>
                  </a:lnTo>
                  <a:lnTo>
                    <a:pt x="2466" y="370"/>
                  </a:lnTo>
                  <a:lnTo>
                    <a:pt x="2536" y="435"/>
                  </a:lnTo>
                  <a:lnTo>
                    <a:pt x="2601" y="505"/>
                  </a:lnTo>
                  <a:lnTo>
                    <a:pt x="2661" y="579"/>
                  </a:lnTo>
                  <a:lnTo>
                    <a:pt x="2717" y="656"/>
                  </a:lnTo>
                  <a:lnTo>
                    <a:pt x="2767" y="737"/>
                  </a:lnTo>
                  <a:lnTo>
                    <a:pt x="2814" y="820"/>
                  </a:lnTo>
                  <a:lnTo>
                    <a:pt x="2854" y="909"/>
                  </a:lnTo>
                  <a:lnTo>
                    <a:pt x="2889" y="998"/>
                  </a:lnTo>
                  <a:lnTo>
                    <a:pt x="2917" y="1092"/>
                  </a:lnTo>
                  <a:lnTo>
                    <a:pt x="2940" y="1187"/>
                  </a:lnTo>
                  <a:lnTo>
                    <a:pt x="2957" y="1285"/>
                  </a:lnTo>
                  <a:lnTo>
                    <a:pt x="2967" y="1384"/>
                  </a:lnTo>
                  <a:lnTo>
                    <a:pt x="2971" y="1485"/>
                  </a:lnTo>
                  <a:lnTo>
                    <a:pt x="2967" y="1587"/>
                  </a:lnTo>
                  <a:lnTo>
                    <a:pt x="2957" y="1687"/>
                  </a:lnTo>
                  <a:lnTo>
                    <a:pt x="2940" y="1784"/>
                  </a:lnTo>
                  <a:lnTo>
                    <a:pt x="2917" y="1880"/>
                  </a:lnTo>
                  <a:lnTo>
                    <a:pt x="2889" y="1973"/>
                  </a:lnTo>
                  <a:lnTo>
                    <a:pt x="2854" y="2063"/>
                  </a:lnTo>
                  <a:lnTo>
                    <a:pt x="2814" y="2151"/>
                  </a:lnTo>
                  <a:lnTo>
                    <a:pt x="2767" y="2236"/>
                  </a:lnTo>
                  <a:lnTo>
                    <a:pt x="2717" y="2316"/>
                  </a:lnTo>
                  <a:lnTo>
                    <a:pt x="2661" y="2393"/>
                  </a:lnTo>
                  <a:lnTo>
                    <a:pt x="2601" y="2466"/>
                  </a:lnTo>
                  <a:lnTo>
                    <a:pt x="2536" y="2536"/>
                  </a:lnTo>
                  <a:lnTo>
                    <a:pt x="2466" y="2601"/>
                  </a:lnTo>
                  <a:lnTo>
                    <a:pt x="2392" y="2661"/>
                  </a:lnTo>
                  <a:lnTo>
                    <a:pt x="2315" y="2718"/>
                  </a:lnTo>
                  <a:lnTo>
                    <a:pt x="2235" y="2768"/>
                  </a:lnTo>
                  <a:lnTo>
                    <a:pt x="2151" y="2815"/>
                  </a:lnTo>
                  <a:lnTo>
                    <a:pt x="2062" y="2854"/>
                  </a:lnTo>
                  <a:lnTo>
                    <a:pt x="1973" y="2890"/>
                  </a:lnTo>
                  <a:lnTo>
                    <a:pt x="1879" y="2918"/>
                  </a:lnTo>
                  <a:lnTo>
                    <a:pt x="1785" y="2941"/>
                  </a:lnTo>
                  <a:lnTo>
                    <a:pt x="1686" y="2958"/>
                  </a:lnTo>
                  <a:lnTo>
                    <a:pt x="1587" y="2968"/>
                  </a:lnTo>
                  <a:lnTo>
                    <a:pt x="1486" y="2971"/>
                  </a:lnTo>
                  <a:lnTo>
                    <a:pt x="1384" y="2968"/>
                  </a:lnTo>
                  <a:lnTo>
                    <a:pt x="1284" y="2958"/>
                  </a:lnTo>
                  <a:lnTo>
                    <a:pt x="1187" y="2941"/>
                  </a:lnTo>
                  <a:lnTo>
                    <a:pt x="1091" y="2918"/>
                  </a:lnTo>
                  <a:lnTo>
                    <a:pt x="998" y="2890"/>
                  </a:lnTo>
                  <a:lnTo>
                    <a:pt x="908" y="2854"/>
                  </a:lnTo>
                  <a:lnTo>
                    <a:pt x="820" y="2815"/>
                  </a:lnTo>
                  <a:lnTo>
                    <a:pt x="736" y="2768"/>
                  </a:lnTo>
                  <a:lnTo>
                    <a:pt x="655" y="2718"/>
                  </a:lnTo>
                  <a:lnTo>
                    <a:pt x="578" y="2661"/>
                  </a:lnTo>
                  <a:lnTo>
                    <a:pt x="505" y="2601"/>
                  </a:lnTo>
                  <a:lnTo>
                    <a:pt x="436" y="2536"/>
                  </a:lnTo>
                  <a:lnTo>
                    <a:pt x="370" y="2466"/>
                  </a:lnTo>
                  <a:lnTo>
                    <a:pt x="310" y="2393"/>
                  </a:lnTo>
                  <a:lnTo>
                    <a:pt x="254" y="2316"/>
                  </a:lnTo>
                  <a:lnTo>
                    <a:pt x="203" y="2236"/>
                  </a:lnTo>
                  <a:lnTo>
                    <a:pt x="156" y="2151"/>
                  </a:lnTo>
                  <a:lnTo>
                    <a:pt x="117" y="2063"/>
                  </a:lnTo>
                  <a:lnTo>
                    <a:pt x="81" y="1973"/>
                  </a:lnTo>
                  <a:lnTo>
                    <a:pt x="53" y="1880"/>
                  </a:lnTo>
                  <a:lnTo>
                    <a:pt x="30" y="1784"/>
                  </a:lnTo>
                  <a:lnTo>
                    <a:pt x="13" y="1687"/>
                  </a:lnTo>
                  <a:lnTo>
                    <a:pt x="3" y="1587"/>
                  </a:lnTo>
                  <a:lnTo>
                    <a:pt x="0" y="1485"/>
                  </a:lnTo>
                  <a:lnTo>
                    <a:pt x="3" y="1384"/>
                  </a:lnTo>
                  <a:lnTo>
                    <a:pt x="13" y="1285"/>
                  </a:lnTo>
                  <a:lnTo>
                    <a:pt x="30" y="1187"/>
                  </a:lnTo>
                  <a:lnTo>
                    <a:pt x="53" y="1092"/>
                  </a:lnTo>
                  <a:lnTo>
                    <a:pt x="81" y="998"/>
                  </a:lnTo>
                  <a:lnTo>
                    <a:pt x="117" y="909"/>
                  </a:lnTo>
                  <a:lnTo>
                    <a:pt x="156" y="820"/>
                  </a:lnTo>
                  <a:lnTo>
                    <a:pt x="203" y="737"/>
                  </a:lnTo>
                  <a:lnTo>
                    <a:pt x="254" y="656"/>
                  </a:lnTo>
                  <a:lnTo>
                    <a:pt x="310" y="579"/>
                  </a:lnTo>
                  <a:lnTo>
                    <a:pt x="370" y="505"/>
                  </a:lnTo>
                  <a:lnTo>
                    <a:pt x="436" y="435"/>
                  </a:lnTo>
                  <a:lnTo>
                    <a:pt x="505" y="370"/>
                  </a:lnTo>
                  <a:lnTo>
                    <a:pt x="578" y="310"/>
                  </a:lnTo>
                  <a:lnTo>
                    <a:pt x="655" y="255"/>
                  </a:lnTo>
                  <a:lnTo>
                    <a:pt x="736" y="204"/>
                  </a:lnTo>
                  <a:lnTo>
                    <a:pt x="820" y="157"/>
                  </a:lnTo>
                  <a:lnTo>
                    <a:pt x="908" y="117"/>
                  </a:lnTo>
                  <a:lnTo>
                    <a:pt x="998" y="82"/>
                  </a:lnTo>
                  <a:lnTo>
                    <a:pt x="1091" y="54"/>
                  </a:lnTo>
                  <a:lnTo>
                    <a:pt x="1187" y="31"/>
                  </a:lnTo>
                  <a:lnTo>
                    <a:pt x="1284" y="14"/>
                  </a:lnTo>
                  <a:lnTo>
                    <a:pt x="1384" y="4"/>
                  </a:lnTo>
                  <a:lnTo>
                    <a:pt x="1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527"/>
            <p:cNvSpPr>
              <a:spLocks noEditPoints="1"/>
            </p:cNvSpPr>
            <p:nvPr/>
          </p:nvSpPr>
          <p:spPr bwMode="auto">
            <a:xfrm>
              <a:off x="10960100" y="2678113"/>
              <a:ext cx="566738" cy="566738"/>
            </a:xfrm>
            <a:custGeom>
              <a:avLst/>
              <a:gdLst>
                <a:gd name="T0" fmla="*/ 1477 w 3566"/>
                <a:gd name="T1" fmla="*/ 211 h 3564"/>
                <a:gd name="T2" fmla="*/ 1141 w 3566"/>
                <a:gd name="T3" fmla="*/ 252 h 3564"/>
                <a:gd name="T4" fmla="*/ 836 w 3566"/>
                <a:gd name="T5" fmla="*/ 446 h 3564"/>
                <a:gd name="T6" fmla="*/ 597 w 3566"/>
                <a:gd name="T7" fmla="*/ 673 h 3564"/>
                <a:gd name="T8" fmla="*/ 323 w 3566"/>
                <a:gd name="T9" fmla="*/ 949 h 3564"/>
                <a:gd name="T10" fmla="*/ 218 w 3566"/>
                <a:gd name="T11" fmla="*/ 1321 h 3564"/>
                <a:gd name="T12" fmla="*/ 138 w 3566"/>
                <a:gd name="T13" fmla="*/ 1638 h 3564"/>
                <a:gd name="T14" fmla="*/ 119 w 3566"/>
                <a:gd name="T15" fmla="*/ 2033 h 3564"/>
                <a:gd name="T16" fmla="*/ 277 w 3566"/>
                <a:gd name="T17" fmla="*/ 2373 h 3564"/>
                <a:gd name="T18" fmla="*/ 398 w 3566"/>
                <a:gd name="T19" fmla="*/ 2695 h 3564"/>
                <a:gd name="T20" fmla="*/ 650 w 3566"/>
                <a:gd name="T21" fmla="*/ 3000 h 3564"/>
                <a:gd name="T22" fmla="*/ 956 w 3566"/>
                <a:gd name="T23" fmla="*/ 3154 h 3564"/>
                <a:gd name="T24" fmla="*/ 1243 w 3566"/>
                <a:gd name="T25" fmla="*/ 3355 h 3564"/>
                <a:gd name="T26" fmla="*/ 1602 w 3566"/>
                <a:gd name="T27" fmla="*/ 3384 h 3564"/>
                <a:gd name="T28" fmla="*/ 1927 w 3566"/>
                <a:gd name="T29" fmla="*/ 3405 h 3564"/>
                <a:gd name="T30" fmla="*/ 2324 w 3566"/>
                <a:gd name="T31" fmla="*/ 3355 h 3564"/>
                <a:gd name="T32" fmla="*/ 2636 w 3566"/>
                <a:gd name="T33" fmla="*/ 3143 h 3564"/>
                <a:gd name="T34" fmla="*/ 2936 w 3566"/>
                <a:gd name="T35" fmla="*/ 2968 h 3564"/>
                <a:gd name="T36" fmla="*/ 3198 w 3566"/>
                <a:gd name="T37" fmla="*/ 2671 h 3564"/>
                <a:gd name="T38" fmla="*/ 3304 w 3566"/>
                <a:gd name="T39" fmla="*/ 2326 h 3564"/>
                <a:gd name="T40" fmla="*/ 3446 w 3566"/>
                <a:gd name="T41" fmla="*/ 1997 h 3564"/>
                <a:gd name="T42" fmla="*/ 3439 w 3566"/>
                <a:gd name="T43" fmla="*/ 1602 h 3564"/>
                <a:gd name="T44" fmla="*/ 3323 w 3566"/>
                <a:gd name="T45" fmla="*/ 1279 h 3564"/>
                <a:gd name="T46" fmla="*/ 3222 w 3566"/>
                <a:gd name="T47" fmla="*/ 918 h 3564"/>
                <a:gd name="T48" fmla="*/ 2951 w 3566"/>
                <a:gd name="T49" fmla="*/ 628 h 3564"/>
                <a:gd name="T50" fmla="*/ 2683 w 3566"/>
                <a:gd name="T51" fmla="*/ 435 h 3564"/>
                <a:gd name="T52" fmla="*/ 2359 w 3566"/>
                <a:gd name="T53" fmla="*/ 218 h 3564"/>
                <a:gd name="T54" fmla="*/ 1970 w 3566"/>
                <a:gd name="T55" fmla="*/ 179 h 3564"/>
                <a:gd name="T56" fmla="*/ 1946 w 3566"/>
                <a:gd name="T57" fmla="*/ 33 h 3564"/>
                <a:gd name="T58" fmla="*/ 2331 w 3566"/>
                <a:gd name="T59" fmla="*/ 87 h 3564"/>
                <a:gd name="T60" fmla="*/ 2651 w 3566"/>
                <a:gd name="T61" fmla="*/ 295 h 3564"/>
                <a:gd name="T62" fmla="*/ 2994 w 3566"/>
                <a:gd name="T63" fmla="*/ 465 h 3564"/>
                <a:gd name="T64" fmla="*/ 3234 w 3566"/>
                <a:gd name="T65" fmla="*/ 767 h 3564"/>
                <a:gd name="T66" fmla="*/ 3401 w 3566"/>
                <a:gd name="T67" fmla="*/ 1135 h 3564"/>
                <a:gd name="T68" fmla="*/ 3564 w 3566"/>
                <a:gd name="T69" fmla="*/ 1495 h 3564"/>
                <a:gd name="T70" fmla="*/ 3539 w 3566"/>
                <a:gd name="T71" fmla="*/ 1880 h 3564"/>
                <a:gd name="T72" fmla="*/ 3467 w 3566"/>
                <a:gd name="T73" fmla="*/ 2281 h 3564"/>
                <a:gd name="T74" fmla="*/ 3358 w 3566"/>
                <a:gd name="T75" fmla="*/ 2652 h 3564"/>
                <a:gd name="T76" fmla="*/ 3080 w 3566"/>
                <a:gd name="T77" fmla="*/ 2934 h 3564"/>
                <a:gd name="T78" fmla="*/ 2796 w 3566"/>
                <a:gd name="T79" fmla="*/ 3223 h 3564"/>
                <a:gd name="T80" fmla="*/ 2505 w 3566"/>
                <a:gd name="T81" fmla="*/ 3400 h 3564"/>
                <a:gd name="T82" fmla="*/ 2105 w 3566"/>
                <a:gd name="T83" fmla="*/ 3468 h 3564"/>
                <a:gd name="T84" fmla="*/ 1739 w 3566"/>
                <a:gd name="T85" fmla="*/ 3562 h 3564"/>
                <a:gd name="T86" fmla="*/ 1379 w 3566"/>
                <a:gd name="T87" fmla="*/ 3473 h 3564"/>
                <a:gd name="T88" fmla="*/ 993 w 3566"/>
                <a:gd name="T89" fmla="*/ 3334 h 3564"/>
                <a:gd name="T90" fmla="*/ 682 w 3566"/>
                <a:gd name="T91" fmla="*/ 3187 h 3564"/>
                <a:gd name="T92" fmla="*/ 439 w 3566"/>
                <a:gd name="T93" fmla="*/ 2869 h 3564"/>
                <a:gd name="T94" fmla="*/ 178 w 3566"/>
                <a:gd name="T95" fmla="*/ 2563 h 3564"/>
                <a:gd name="T96" fmla="*/ 44 w 3566"/>
                <a:gd name="T97" fmla="*/ 2202 h 3564"/>
                <a:gd name="T98" fmla="*/ 40 w 3566"/>
                <a:gd name="T99" fmla="*/ 1841 h 3564"/>
                <a:gd name="T100" fmla="*/ 2 w 3566"/>
                <a:gd name="T101" fmla="*/ 1495 h 3564"/>
                <a:gd name="T102" fmla="*/ 165 w 3566"/>
                <a:gd name="T103" fmla="*/ 1135 h 3564"/>
                <a:gd name="T104" fmla="*/ 332 w 3566"/>
                <a:gd name="T105" fmla="*/ 767 h 3564"/>
                <a:gd name="T106" fmla="*/ 574 w 3566"/>
                <a:gd name="T107" fmla="*/ 465 h 3564"/>
                <a:gd name="T108" fmla="*/ 916 w 3566"/>
                <a:gd name="T109" fmla="*/ 295 h 3564"/>
                <a:gd name="T110" fmla="*/ 1235 w 3566"/>
                <a:gd name="T111" fmla="*/ 87 h 3564"/>
                <a:gd name="T112" fmla="*/ 1577 w 3566"/>
                <a:gd name="T113" fmla="*/ 55 h 3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66" h="3564">
                  <a:moveTo>
                    <a:pt x="1784" y="117"/>
                  </a:moveTo>
                  <a:lnTo>
                    <a:pt x="1745" y="119"/>
                  </a:lnTo>
                  <a:lnTo>
                    <a:pt x="1709" y="127"/>
                  </a:lnTo>
                  <a:lnTo>
                    <a:pt x="1673" y="139"/>
                  </a:lnTo>
                  <a:lnTo>
                    <a:pt x="1639" y="157"/>
                  </a:lnTo>
                  <a:lnTo>
                    <a:pt x="1602" y="177"/>
                  </a:lnTo>
                  <a:lnTo>
                    <a:pt x="1561" y="193"/>
                  </a:lnTo>
                  <a:lnTo>
                    <a:pt x="1520" y="204"/>
                  </a:lnTo>
                  <a:lnTo>
                    <a:pt x="1477" y="211"/>
                  </a:lnTo>
                  <a:lnTo>
                    <a:pt x="1434" y="214"/>
                  </a:lnTo>
                  <a:lnTo>
                    <a:pt x="1394" y="212"/>
                  </a:lnTo>
                  <a:lnTo>
                    <a:pt x="1356" y="206"/>
                  </a:lnTo>
                  <a:lnTo>
                    <a:pt x="1318" y="201"/>
                  </a:lnTo>
                  <a:lnTo>
                    <a:pt x="1280" y="202"/>
                  </a:lnTo>
                  <a:lnTo>
                    <a:pt x="1243" y="206"/>
                  </a:lnTo>
                  <a:lnTo>
                    <a:pt x="1207" y="218"/>
                  </a:lnTo>
                  <a:lnTo>
                    <a:pt x="1173" y="232"/>
                  </a:lnTo>
                  <a:lnTo>
                    <a:pt x="1141" y="252"/>
                  </a:lnTo>
                  <a:lnTo>
                    <a:pt x="1111" y="275"/>
                  </a:lnTo>
                  <a:lnTo>
                    <a:pt x="1085" y="304"/>
                  </a:lnTo>
                  <a:lnTo>
                    <a:pt x="1057" y="334"/>
                  </a:lnTo>
                  <a:lnTo>
                    <a:pt x="1026" y="362"/>
                  </a:lnTo>
                  <a:lnTo>
                    <a:pt x="992" y="387"/>
                  </a:lnTo>
                  <a:lnTo>
                    <a:pt x="956" y="407"/>
                  </a:lnTo>
                  <a:lnTo>
                    <a:pt x="918" y="425"/>
                  </a:lnTo>
                  <a:lnTo>
                    <a:pt x="877" y="437"/>
                  </a:lnTo>
                  <a:lnTo>
                    <a:pt x="836" y="446"/>
                  </a:lnTo>
                  <a:lnTo>
                    <a:pt x="799" y="454"/>
                  </a:lnTo>
                  <a:lnTo>
                    <a:pt x="762" y="467"/>
                  </a:lnTo>
                  <a:lnTo>
                    <a:pt x="729" y="484"/>
                  </a:lnTo>
                  <a:lnTo>
                    <a:pt x="699" y="505"/>
                  </a:lnTo>
                  <a:lnTo>
                    <a:pt x="673" y="532"/>
                  </a:lnTo>
                  <a:lnTo>
                    <a:pt x="650" y="561"/>
                  </a:lnTo>
                  <a:lnTo>
                    <a:pt x="631" y="593"/>
                  </a:lnTo>
                  <a:lnTo>
                    <a:pt x="615" y="628"/>
                  </a:lnTo>
                  <a:lnTo>
                    <a:pt x="597" y="673"/>
                  </a:lnTo>
                  <a:lnTo>
                    <a:pt x="572" y="716"/>
                  </a:lnTo>
                  <a:lnTo>
                    <a:pt x="544" y="755"/>
                  </a:lnTo>
                  <a:lnTo>
                    <a:pt x="511" y="789"/>
                  </a:lnTo>
                  <a:lnTo>
                    <a:pt x="472" y="820"/>
                  </a:lnTo>
                  <a:lnTo>
                    <a:pt x="430" y="846"/>
                  </a:lnTo>
                  <a:lnTo>
                    <a:pt x="397" y="866"/>
                  </a:lnTo>
                  <a:lnTo>
                    <a:pt x="368" y="890"/>
                  </a:lnTo>
                  <a:lnTo>
                    <a:pt x="344" y="918"/>
                  </a:lnTo>
                  <a:lnTo>
                    <a:pt x="323" y="949"/>
                  </a:lnTo>
                  <a:lnTo>
                    <a:pt x="307" y="982"/>
                  </a:lnTo>
                  <a:lnTo>
                    <a:pt x="296" y="1017"/>
                  </a:lnTo>
                  <a:lnTo>
                    <a:pt x="288" y="1054"/>
                  </a:lnTo>
                  <a:lnTo>
                    <a:pt x="287" y="1091"/>
                  </a:lnTo>
                  <a:lnTo>
                    <a:pt x="285" y="1141"/>
                  </a:lnTo>
                  <a:lnTo>
                    <a:pt x="277" y="1188"/>
                  </a:lnTo>
                  <a:lnTo>
                    <a:pt x="264" y="1234"/>
                  </a:lnTo>
                  <a:lnTo>
                    <a:pt x="244" y="1279"/>
                  </a:lnTo>
                  <a:lnTo>
                    <a:pt x="218" y="1321"/>
                  </a:lnTo>
                  <a:lnTo>
                    <a:pt x="188" y="1359"/>
                  </a:lnTo>
                  <a:lnTo>
                    <a:pt x="164" y="1390"/>
                  </a:lnTo>
                  <a:lnTo>
                    <a:pt x="146" y="1422"/>
                  </a:lnTo>
                  <a:lnTo>
                    <a:pt x="132" y="1456"/>
                  </a:lnTo>
                  <a:lnTo>
                    <a:pt x="124" y="1492"/>
                  </a:lnTo>
                  <a:lnTo>
                    <a:pt x="119" y="1528"/>
                  </a:lnTo>
                  <a:lnTo>
                    <a:pt x="120" y="1565"/>
                  </a:lnTo>
                  <a:lnTo>
                    <a:pt x="127" y="1602"/>
                  </a:lnTo>
                  <a:lnTo>
                    <a:pt x="138" y="1638"/>
                  </a:lnTo>
                  <a:lnTo>
                    <a:pt x="153" y="1685"/>
                  </a:lnTo>
                  <a:lnTo>
                    <a:pt x="162" y="1732"/>
                  </a:lnTo>
                  <a:lnTo>
                    <a:pt x="165" y="1780"/>
                  </a:lnTo>
                  <a:lnTo>
                    <a:pt x="162" y="1829"/>
                  </a:lnTo>
                  <a:lnTo>
                    <a:pt x="153" y="1876"/>
                  </a:lnTo>
                  <a:lnTo>
                    <a:pt x="138" y="1924"/>
                  </a:lnTo>
                  <a:lnTo>
                    <a:pt x="127" y="1960"/>
                  </a:lnTo>
                  <a:lnTo>
                    <a:pt x="120" y="1997"/>
                  </a:lnTo>
                  <a:lnTo>
                    <a:pt x="119" y="2033"/>
                  </a:lnTo>
                  <a:lnTo>
                    <a:pt x="124" y="2069"/>
                  </a:lnTo>
                  <a:lnTo>
                    <a:pt x="132" y="2105"/>
                  </a:lnTo>
                  <a:lnTo>
                    <a:pt x="146" y="2139"/>
                  </a:lnTo>
                  <a:lnTo>
                    <a:pt x="164" y="2172"/>
                  </a:lnTo>
                  <a:lnTo>
                    <a:pt x="188" y="2202"/>
                  </a:lnTo>
                  <a:lnTo>
                    <a:pt x="218" y="2240"/>
                  </a:lnTo>
                  <a:lnTo>
                    <a:pt x="244" y="2282"/>
                  </a:lnTo>
                  <a:lnTo>
                    <a:pt x="264" y="2326"/>
                  </a:lnTo>
                  <a:lnTo>
                    <a:pt x="277" y="2373"/>
                  </a:lnTo>
                  <a:lnTo>
                    <a:pt x="285" y="2421"/>
                  </a:lnTo>
                  <a:lnTo>
                    <a:pt x="287" y="2470"/>
                  </a:lnTo>
                  <a:lnTo>
                    <a:pt x="288" y="2508"/>
                  </a:lnTo>
                  <a:lnTo>
                    <a:pt x="296" y="2545"/>
                  </a:lnTo>
                  <a:lnTo>
                    <a:pt x="307" y="2580"/>
                  </a:lnTo>
                  <a:lnTo>
                    <a:pt x="323" y="2613"/>
                  </a:lnTo>
                  <a:lnTo>
                    <a:pt x="344" y="2643"/>
                  </a:lnTo>
                  <a:lnTo>
                    <a:pt x="368" y="2671"/>
                  </a:lnTo>
                  <a:lnTo>
                    <a:pt x="398" y="2695"/>
                  </a:lnTo>
                  <a:lnTo>
                    <a:pt x="430" y="2715"/>
                  </a:lnTo>
                  <a:lnTo>
                    <a:pt x="472" y="2741"/>
                  </a:lnTo>
                  <a:lnTo>
                    <a:pt x="511" y="2772"/>
                  </a:lnTo>
                  <a:lnTo>
                    <a:pt x="544" y="2807"/>
                  </a:lnTo>
                  <a:lnTo>
                    <a:pt x="572" y="2846"/>
                  </a:lnTo>
                  <a:lnTo>
                    <a:pt x="597" y="2888"/>
                  </a:lnTo>
                  <a:lnTo>
                    <a:pt x="615" y="2934"/>
                  </a:lnTo>
                  <a:lnTo>
                    <a:pt x="631" y="2968"/>
                  </a:lnTo>
                  <a:lnTo>
                    <a:pt x="650" y="3000"/>
                  </a:lnTo>
                  <a:lnTo>
                    <a:pt x="673" y="3030"/>
                  </a:lnTo>
                  <a:lnTo>
                    <a:pt x="699" y="3056"/>
                  </a:lnTo>
                  <a:lnTo>
                    <a:pt x="729" y="3078"/>
                  </a:lnTo>
                  <a:lnTo>
                    <a:pt x="762" y="3094"/>
                  </a:lnTo>
                  <a:lnTo>
                    <a:pt x="799" y="3107"/>
                  </a:lnTo>
                  <a:lnTo>
                    <a:pt x="836" y="3116"/>
                  </a:lnTo>
                  <a:lnTo>
                    <a:pt x="877" y="3125"/>
                  </a:lnTo>
                  <a:lnTo>
                    <a:pt x="918" y="3137"/>
                  </a:lnTo>
                  <a:lnTo>
                    <a:pt x="956" y="3154"/>
                  </a:lnTo>
                  <a:lnTo>
                    <a:pt x="992" y="3175"/>
                  </a:lnTo>
                  <a:lnTo>
                    <a:pt x="1026" y="3199"/>
                  </a:lnTo>
                  <a:lnTo>
                    <a:pt x="1057" y="3227"/>
                  </a:lnTo>
                  <a:lnTo>
                    <a:pt x="1085" y="3259"/>
                  </a:lnTo>
                  <a:lnTo>
                    <a:pt x="1111" y="3286"/>
                  </a:lnTo>
                  <a:lnTo>
                    <a:pt x="1141" y="3310"/>
                  </a:lnTo>
                  <a:lnTo>
                    <a:pt x="1173" y="3329"/>
                  </a:lnTo>
                  <a:lnTo>
                    <a:pt x="1207" y="3345"/>
                  </a:lnTo>
                  <a:lnTo>
                    <a:pt x="1243" y="3355"/>
                  </a:lnTo>
                  <a:lnTo>
                    <a:pt x="1280" y="3360"/>
                  </a:lnTo>
                  <a:lnTo>
                    <a:pt x="1318" y="3360"/>
                  </a:lnTo>
                  <a:lnTo>
                    <a:pt x="1356" y="3356"/>
                  </a:lnTo>
                  <a:lnTo>
                    <a:pt x="1394" y="3350"/>
                  </a:lnTo>
                  <a:lnTo>
                    <a:pt x="1434" y="3348"/>
                  </a:lnTo>
                  <a:lnTo>
                    <a:pt x="1477" y="3350"/>
                  </a:lnTo>
                  <a:lnTo>
                    <a:pt x="1520" y="3357"/>
                  </a:lnTo>
                  <a:lnTo>
                    <a:pt x="1561" y="3369"/>
                  </a:lnTo>
                  <a:lnTo>
                    <a:pt x="1602" y="3384"/>
                  </a:lnTo>
                  <a:lnTo>
                    <a:pt x="1639" y="3405"/>
                  </a:lnTo>
                  <a:lnTo>
                    <a:pt x="1673" y="3422"/>
                  </a:lnTo>
                  <a:lnTo>
                    <a:pt x="1709" y="3434"/>
                  </a:lnTo>
                  <a:lnTo>
                    <a:pt x="1746" y="3442"/>
                  </a:lnTo>
                  <a:lnTo>
                    <a:pt x="1784" y="3444"/>
                  </a:lnTo>
                  <a:lnTo>
                    <a:pt x="1821" y="3442"/>
                  </a:lnTo>
                  <a:lnTo>
                    <a:pt x="1858" y="3434"/>
                  </a:lnTo>
                  <a:lnTo>
                    <a:pt x="1894" y="3422"/>
                  </a:lnTo>
                  <a:lnTo>
                    <a:pt x="1927" y="3405"/>
                  </a:lnTo>
                  <a:lnTo>
                    <a:pt x="1971" y="3382"/>
                  </a:lnTo>
                  <a:lnTo>
                    <a:pt x="2016" y="3366"/>
                  </a:lnTo>
                  <a:lnTo>
                    <a:pt x="2064" y="3353"/>
                  </a:lnTo>
                  <a:lnTo>
                    <a:pt x="2112" y="3348"/>
                  </a:lnTo>
                  <a:lnTo>
                    <a:pt x="2162" y="3349"/>
                  </a:lnTo>
                  <a:lnTo>
                    <a:pt x="2210" y="3356"/>
                  </a:lnTo>
                  <a:lnTo>
                    <a:pt x="2249" y="3360"/>
                  </a:lnTo>
                  <a:lnTo>
                    <a:pt x="2287" y="3360"/>
                  </a:lnTo>
                  <a:lnTo>
                    <a:pt x="2324" y="3355"/>
                  </a:lnTo>
                  <a:lnTo>
                    <a:pt x="2359" y="3345"/>
                  </a:lnTo>
                  <a:lnTo>
                    <a:pt x="2394" y="3329"/>
                  </a:lnTo>
                  <a:lnTo>
                    <a:pt x="2426" y="3310"/>
                  </a:lnTo>
                  <a:lnTo>
                    <a:pt x="2455" y="3286"/>
                  </a:lnTo>
                  <a:lnTo>
                    <a:pt x="2481" y="3259"/>
                  </a:lnTo>
                  <a:lnTo>
                    <a:pt x="2514" y="3222"/>
                  </a:lnTo>
                  <a:lnTo>
                    <a:pt x="2551" y="3190"/>
                  </a:lnTo>
                  <a:lnTo>
                    <a:pt x="2592" y="3164"/>
                  </a:lnTo>
                  <a:lnTo>
                    <a:pt x="2636" y="3143"/>
                  </a:lnTo>
                  <a:lnTo>
                    <a:pt x="2683" y="3126"/>
                  </a:lnTo>
                  <a:lnTo>
                    <a:pt x="2731" y="3116"/>
                  </a:lnTo>
                  <a:lnTo>
                    <a:pt x="2769" y="3107"/>
                  </a:lnTo>
                  <a:lnTo>
                    <a:pt x="2804" y="3095"/>
                  </a:lnTo>
                  <a:lnTo>
                    <a:pt x="2837" y="3078"/>
                  </a:lnTo>
                  <a:lnTo>
                    <a:pt x="2867" y="3056"/>
                  </a:lnTo>
                  <a:lnTo>
                    <a:pt x="2893" y="3030"/>
                  </a:lnTo>
                  <a:lnTo>
                    <a:pt x="2916" y="3002"/>
                  </a:lnTo>
                  <a:lnTo>
                    <a:pt x="2936" y="2968"/>
                  </a:lnTo>
                  <a:lnTo>
                    <a:pt x="2951" y="2934"/>
                  </a:lnTo>
                  <a:lnTo>
                    <a:pt x="2969" y="2888"/>
                  </a:lnTo>
                  <a:lnTo>
                    <a:pt x="2994" y="2846"/>
                  </a:lnTo>
                  <a:lnTo>
                    <a:pt x="3022" y="2807"/>
                  </a:lnTo>
                  <a:lnTo>
                    <a:pt x="3056" y="2772"/>
                  </a:lnTo>
                  <a:lnTo>
                    <a:pt x="3094" y="2741"/>
                  </a:lnTo>
                  <a:lnTo>
                    <a:pt x="3136" y="2715"/>
                  </a:lnTo>
                  <a:lnTo>
                    <a:pt x="3169" y="2695"/>
                  </a:lnTo>
                  <a:lnTo>
                    <a:pt x="3198" y="2671"/>
                  </a:lnTo>
                  <a:lnTo>
                    <a:pt x="3222" y="2643"/>
                  </a:lnTo>
                  <a:lnTo>
                    <a:pt x="3243" y="2613"/>
                  </a:lnTo>
                  <a:lnTo>
                    <a:pt x="3259" y="2580"/>
                  </a:lnTo>
                  <a:lnTo>
                    <a:pt x="3272" y="2545"/>
                  </a:lnTo>
                  <a:lnTo>
                    <a:pt x="3278" y="2508"/>
                  </a:lnTo>
                  <a:lnTo>
                    <a:pt x="3279" y="2470"/>
                  </a:lnTo>
                  <a:lnTo>
                    <a:pt x="3282" y="2421"/>
                  </a:lnTo>
                  <a:lnTo>
                    <a:pt x="3289" y="2373"/>
                  </a:lnTo>
                  <a:lnTo>
                    <a:pt x="3304" y="2326"/>
                  </a:lnTo>
                  <a:lnTo>
                    <a:pt x="3323" y="2282"/>
                  </a:lnTo>
                  <a:lnTo>
                    <a:pt x="3348" y="2240"/>
                  </a:lnTo>
                  <a:lnTo>
                    <a:pt x="3379" y="2202"/>
                  </a:lnTo>
                  <a:lnTo>
                    <a:pt x="3402" y="2172"/>
                  </a:lnTo>
                  <a:lnTo>
                    <a:pt x="3420" y="2139"/>
                  </a:lnTo>
                  <a:lnTo>
                    <a:pt x="3434" y="2105"/>
                  </a:lnTo>
                  <a:lnTo>
                    <a:pt x="3443" y="2069"/>
                  </a:lnTo>
                  <a:lnTo>
                    <a:pt x="3447" y="2033"/>
                  </a:lnTo>
                  <a:lnTo>
                    <a:pt x="3446" y="1997"/>
                  </a:lnTo>
                  <a:lnTo>
                    <a:pt x="3439" y="1960"/>
                  </a:lnTo>
                  <a:lnTo>
                    <a:pt x="3428" y="1924"/>
                  </a:lnTo>
                  <a:lnTo>
                    <a:pt x="3413" y="1876"/>
                  </a:lnTo>
                  <a:lnTo>
                    <a:pt x="3404" y="1829"/>
                  </a:lnTo>
                  <a:lnTo>
                    <a:pt x="3401" y="1780"/>
                  </a:lnTo>
                  <a:lnTo>
                    <a:pt x="3404" y="1732"/>
                  </a:lnTo>
                  <a:lnTo>
                    <a:pt x="3413" y="1685"/>
                  </a:lnTo>
                  <a:lnTo>
                    <a:pt x="3428" y="1638"/>
                  </a:lnTo>
                  <a:lnTo>
                    <a:pt x="3439" y="1602"/>
                  </a:lnTo>
                  <a:lnTo>
                    <a:pt x="3446" y="1565"/>
                  </a:lnTo>
                  <a:lnTo>
                    <a:pt x="3447" y="1528"/>
                  </a:lnTo>
                  <a:lnTo>
                    <a:pt x="3444" y="1492"/>
                  </a:lnTo>
                  <a:lnTo>
                    <a:pt x="3434" y="1456"/>
                  </a:lnTo>
                  <a:lnTo>
                    <a:pt x="3420" y="1422"/>
                  </a:lnTo>
                  <a:lnTo>
                    <a:pt x="3402" y="1390"/>
                  </a:lnTo>
                  <a:lnTo>
                    <a:pt x="3379" y="1359"/>
                  </a:lnTo>
                  <a:lnTo>
                    <a:pt x="3348" y="1321"/>
                  </a:lnTo>
                  <a:lnTo>
                    <a:pt x="3323" y="1279"/>
                  </a:lnTo>
                  <a:lnTo>
                    <a:pt x="3304" y="1234"/>
                  </a:lnTo>
                  <a:lnTo>
                    <a:pt x="3289" y="1188"/>
                  </a:lnTo>
                  <a:lnTo>
                    <a:pt x="3282" y="1141"/>
                  </a:lnTo>
                  <a:lnTo>
                    <a:pt x="3279" y="1091"/>
                  </a:lnTo>
                  <a:lnTo>
                    <a:pt x="3278" y="1054"/>
                  </a:lnTo>
                  <a:lnTo>
                    <a:pt x="3272" y="1017"/>
                  </a:lnTo>
                  <a:lnTo>
                    <a:pt x="3259" y="982"/>
                  </a:lnTo>
                  <a:lnTo>
                    <a:pt x="3243" y="949"/>
                  </a:lnTo>
                  <a:lnTo>
                    <a:pt x="3222" y="918"/>
                  </a:lnTo>
                  <a:lnTo>
                    <a:pt x="3198" y="890"/>
                  </a:lnTo>
                  <a:lnTo>
                    <a:pt x="3169" y="866"/>
                  </a:lnTo>
                  <a:lnTo>
                    <a:pt x="3136" y="846"/>
                  </a:lnTo>
                  <a:lnTo>
                    <a:pt x="3094" y="820"/>
                  </a:lnTo>
                  <a:lnTo>
                    <a:pt x="3056" y="789"/>
                  </a:lnTo>
                  <a:lnTo>
                    <a:pt x="3022" y="755"/>
                  </a:lnTo>
                  <a:lnTo>
                    <a:pt x="2994" y="716"/>
                  </a:lnTo>
                  <a:lnTo>
                    <a:pt x="2969" y="673"/>
                  </a:lnTo>
                  <a:lnTo>
                    <a:pt x="2951" y="628"/>
                  </a:lnTo>
                  <a:lnTo>
                    <a:pt x="2936" y="593"/>
                  </a:lnTo>
                  <a:lnTo>
                    <a:pt x="2916" y="561"/>
                  </a:lnTo>
                  <a:lnTo>
                    <a:pt x="2893" y="532"/>
                  </a:lnTo>
                  <a:lnTo>
                    <a:pt x="2867" y="506"/>
                  </a:lnTo>
                  <a:lnTo>
                    <a:pt x="2837" y="484"/>
                  </a:lnTo>
                  <a:lnTo>
                    <a:pt x="2804" y="467"/>
                  </a:lnTo>
                  <a:lnTo>
                    <a:pt x="2769" y="454"/>
                  </a:lnTo>
                  <a:lnTo>
                    <a:pt x="2731" y="446"/>
                  </a:lnTo>
                  <a:lnTo>
                    <a:pt x="2683" y="435"/>
                  </a:lnTo>
                  <a:lnTo>
                    <a:pt x="2636" y="419"/>
                  </a:lnTo>
                  <a:lnTo>
                    <a:pt x="2592" y="397"/>
                  </a:lnTo>
                  <a:lnTo>
                    <a:pt x="2551" y="371"/>
                  </a:lnTo>
                  <a:lnTo>
                    <a:pt x="2514" y="339"/>
                  </a:lnTo>
                  <a:lnTo>
                    <a:pt x="2481" y="304"/>
                  </a:lnTo>
                  <a:lnTo>
                    <a:pt x="2455" y="275"/>
                  </a:lnTo>
                  <a:lnTo>
                    <a:pt x="2426" y="252"/>
                  </a:lnTo>
                  <a:lnTo>
                    <a:pt x="2394" y="232"/>
                  </a:lnTo>
                  <a:lnTo>
                    <a:pt x="2359" y="218"/>
                  </a:lnTo>
                  <a:lnTo>
                    <a:pt x="2324" y="206"/>
                  </a:lnTo>
                  <a:lnTo>
                    <a:pt x="2287" y="202"/>
                  </a:lnTo>
                  <a:lnTo>
                    <a:pt x="2249" y="201"/>
                  </a:lnTo>
                  <a:lnTo>
                    <a:pt x="2210" y="206"/>
                  </a:lnTo>
                  <a:lnTo>
                    <a:pt x="2162" y="213"/>
                  </a:lnTo>
                  <a:lnTo>
                    <a:pt x="2112" y="213"/>
                  </a:lnTo>
                  <a:lnTo>
                    <a:pt x="2064" y="208"/>
                  </a:lnTo>
                  <a:lnTo>
                    <a:pt x="2016" y="197"/>
                  </a:lnTo>
                  <a:lnTo>
                    <a:pt x="1970" y="179"/>
                  </a:lnTo>
                  <a:lnTo>
                    <a:pt x="1927" y="157"/>
                  </a:lnTo>
                  <a:lnTo>
                    <a:pt x="1894" y="139"/>
                  </a:lnTo>
                  <a:lnTo>
                    <a:pt x="1858" y="127"/>
                  </a:lnTo>
                  <a:lnTo>
                    <a:pt x="1821" y="119"/>
                  </a:lnTo>
                  <a:lnTo>
                    <a:pt x="1784" y="117"/>
                  </a:lnTo>
                  <a:close/>
                  <a:moveTo>
                    <a:pt x="1807" y="0"/>
                  </a:moveTo>
                  <a:lnTo>
                    <a:pt x="1854" y="6"/>
                  </a:lnTo>
                  <a:lnTo>
                    <a:pt x="1902" y="17"/>
                  </a:lnTo>
                  <a:lnTo>
                    <a:pt x="1946" y="33"/>
                  </a:lnTo>
                  <a:lnTo>
                    <a:pt x="1989" y="55"/>
                  </a:lnTo>
                  <a:lnTo>
                    <a:pt x="2025" y="74"/>
                  </a:lnTo>
                  <a:lnTo>
                    <a:pt x="2065" y="86"/>
                  </a:lnTo>
                  <a:lnTo>
                    <a:pt x="2105" y="94"/>
                  </a:lnTo>
                  <a:lnTo>
                    <a:pt x="2146" y="95"/>
                  </a:lnTo>
                  <a:lnTo>
                    <a:pt x="2187" y="90"/>
                  </a:lnTo>
                  <a:lnTo>
                    <a:pt x="2236" y="83"/>
                  </a:lnTo>
                  <a:lnTo>
                    <a:pt x="2283" y="82"/>
                  </a:lnTo>
                  <a:lnTo>
                    <a:pt x="2331" y="87"/>
                  </a:lnTo>
                  <a:lnTo>
                    <a:pt x="2377" y="98"/>
                  </a:lnTo>
                  <a:lnTo>
                    <a:pt x="2422" y="114"/>
                  </a:lnTo>
                  <a:lnTo>
                    <a:pt x="2464" y="136"/>
                  </a:lnTo>
                  <a:lnTo>
                    <a:pt x="2505" y="162"/>
                  </a:lnTo>
                  <a:lnTo>
                    <a:pt x="2541" y="193"/>
                  </a:lnTo>
                  <a:lnTo>
                    <a:pt x="2573" y="229"/>
                  </a:lnTo>
                  <a:lnTo>
                    <a:pt x="2597" y="254"/>
                  </a:lnTo>
                  <a:lnTo>
                    <a:pt x="2623" y="276"/>
                  </a:lnTo>
                  <a:lnTo>
                    <a:pt x="2651" y="295"/>
                  </a:lnTo>
                  <a:lnTo>
                    <a:pt x="2681" y="310"/>
                  </a:lnTo>
                  <a:lnTo>
                    <a:pt x="2715" y="321"/>
                  </a:lnTo>
                  <a:lnTo>
                    <a:pt x="2748" y="328"/>
                  </a:lnTo>
                  <a:lnTo>
                    <a:pt x="2796" y="338"/>
                  </a:lnTo>
                  <a:lnTo>
                    <a:pt x="2841" y="353"/>
                  </a:lnTo>
                  <a:lnTo>
                    <a:pt x="2884" y="374"/>
                  </a:lnTo>
                  <a:lnTo>
                    <a:pt x="2924" y="401"/>
                  </a:lnTo>
                  <a:lnTo>
                    <a:pt x="2961" y="430"/>
                  </a:lnTo>
                  <a:lnTo>
                    <a:pt x="2994" y="465"/>
                  </a:lnTo>
                  <a:lnTo>
                    <a:pt x="3021" y="503"/>
                  </a:lnTo>
                  <a:lnTo>
                    <a:pt x="3044" y="544"/>
                  </a:lnTo>
                  <a:lnTo>
                    <a:pt x="3063" y="589"/>
                  </a:lnTo>
                  <a:lnTo>
                    <a:pt x="3080" y="627"/>
                  </a:lnTo>
                  <a:lnTo>
                    <a:pt x="3101" y="662"/>
                  </a:lnTo>
                  <a:lnTo>
                    <a:pt x="3127" y="693"/>
                  </a:lnTo>
                  <a:lnTo>
                    <a:pt x="3158" y="719"/>
                  </a:lnTo>
                  <a:lnTo>
                    <a:pt x="3192" y="741"/>
                  </a:lnTo>
                  <a:lnTo>
                    <a:pt x="3234" y="767"/>
                  </a:lnTo>
                  <a:lnTo>
                    <a:pt x="3272" y="798"/>
                  </a:lnTo>
                  <a:lnTo>
                    <a:pt x="3305" y="832"/>
                  </a:lnTo>
                  <a:lnTo>
                    <a:pt x="3333" y="869"/>
                  </a:lnTo>
                  <a:lnTo>
                    <a:pt x="3357" y="910"/>
                  </a:lnTo>
                  <a:lnTo>
                    <a:pt x="3375" y="953"/>
                  </a:lnTo>
                  <a:lnTo>
                    <a:pt x="3389" y="998"/>
                  </a:lnTo>
                  <a:lnTo>
                    <a:pt x="3396" y="1046"/>
                  </a:lnTo>
                  <a:lnTo>
                    <a:pt x="3398" y="1094"/>
                  </a:lnTo>
                  <a:lnTo>
                    <a:pt x="3401" y="1135"/>
                  </a:lnTo>
                  <a:lnTo>
                    <a:pt x="3408" y="1175"/>
                  </a:lnTo>
                  <a:lnTo>
                    <a:pt x="3423" y="1212"/>
                  </a:lnTo>
                  <a:lnTo>
                    <a:pt x="3443" y="1248"/>
                  </a:lnTo>
                  <a:lnTo>
                    <a:pt x="3467" y="1281"/>
                  </a:lnTo>
                  <a:lnTo>
                    <a:pt x="3498" y="1318"/>
                  </a:lnTo>
                  <a:lnTo>
                    <a:pt x="3522" y="1360"/>
                  </a:lnTo>
                  <a:lnTo>
                    <a:pt x="3542" y="1403"/>
                  </a:lnTo>
                  <a:lnTo>
                    <a:pt x="3555" y="1448"/>
                  </a:lnTo>
                  <a:lnTo>
                    <a:pt x="3564" y="1495"/>
                  </a:lnTo>
                  <a:lnTo>
                    <a:pt x="3566" y="1541"/>
                  </a:lnTo>
                  <a:lnTo>
                    <a:pt x="3563" y="1589"/>
                  </a:lnTo>
                  <a:lnTo>
                    <a:pt x="3554" y="1636"/>
                  </a:lnTo>
                  <a:lnTo>
                    <a:pt x="3539" y="1682"/>
                  </a:lnTo>
                  <a:lnTo>
                    <a:pt x="3526" y="1721"/>
                  </a:lnTo>
                  <a:lnTo>
                    <a:pt x="3521" y="1761"/>
                  </a:lnTo>
                  <a:lnTo>
                    <a:pt x="3521" y="1801"/>
                  </a:lnTo>
                  <a:lnTo>
                    <a:pt x="3526" y="1841"/>
                  </a:lnTo>
                  <a:lnTo>
                    <a:pt x="3539" y="1880"/>
                  </a:lnTo>
                  <a:lnTo>
                    <a:pt x="3554" y="1926"/>
                  </a:lnTo>
                  <a:lnTo>
                    <a:pt x="3563" y="1974"/>
                  </a:lnTo>
                  <a:lnTo>
                    <a:pt x="3566" y="2020"/>
                  </a:lnTo>
                  <a:lnTo>
                    <a:pt x="3564" y="2067"/>
                  </a:lnTo>
                  <a:lnTo>
                    <a:pt x="3555" y="2114"/>
                  </a:lnTo>
                  <a:lnTo>
                    <a:pt x="3542" y="2159"/>
                  </a:lnTo>
                  <a:lnTo>
                    <a:pt x="3522" y="2202"/>
                  </a:lnTo>
                  <a:lnTo>
                    <a:pt x="3498" y="2243"/>
                  </a:lnTo>
                  <a:lnTo>
                    <a:pt x="3467" y="2281"/>
                  </a:lnTo>
                  <a:lnTo>
                    <a:pt x="3443" y="2313"/>
                  </a:lnTo>
                  <a:lnTo>
                    <a:pt x="3423" y="2350"/>
                  </a:lnTo>
                  <a:lnTo>
                    <a:pt x="3408" y="2387"/>
                  </a:lnTo>
                  <a:lnTo>
                    <a:pt x="3401" y="2427"/>
                  </a:lnTo>
                  <a:lnTo>
                    <a:pt x="3398" y="2468"/>
                  </a:lnTo>
                  <a:lnTo>
                    <a:pt x="3396" y="2516"/>
                  </a:lnTo>
                  <a:lnTo>
                    <a:pt x="3389" y="2563"/>
                  </a:lnTo>
                  <a:lnTo>
                    <a:pt x="3375" y="2609"/>
                  </a:lnTo>
                  <a:lnTo>
                    <a:pt x="3358" y="2652"/>
                  </a:lnTo>
                  <a:lnTo>
                    <a:pt x="3333" y="2693"/>
                  </a:lnTo>
                  <a:lnTo>
                    <a:pt x="3305" y="2730"/>
                  </a:lnTo>
                  <a:lnTo>
                    <a:pt x="3272" y="2764"/>
                  </a:lnTo>
                  <a:lnTo>
                    <a:pt x="3234" y="2794"/>
                  </a:lnTo>
                  <a:lnTo>
                    <a:pt x="3192" y="2820"/>
                  </a:lnTo>
                  <a:lnTo>
                    <a:pt x="3158" y="2843"/>
                  </a:lnTo>
                  <a:lnTo>
                    <a:pt x="3127" y="2869"/>
                  </a:lnTo>
                  <a:lnTo>
                    <a:pt x="3101" y="2900"/>
                  </a:lnTo>
                  <a:lnTo>
                    <a:pt x="3080" y="2934"/>
                  </a:lnTo>
                  <a:lnTo>
                    <a:pt x="3063" y="2972"/>
                  </a:lnTo>
                  <a:lnTo>
                    <a:pt x="3044" y="3017"/>
                  </a:lnTo>
                  <a:lnTo>
                    <a:pt x="3021" y="3059"/>
                  </a:lnTo>
                  <a:lnTo>
                    <a:pt x="2994" y="3096"/>
                  </a:lnTo>
                  <a:lnTo>
                    <a:pt x="2961" y="3132"/>
                  </a:lnTo>
                  <a:lnTo>
                    <a:pt x="2924" y="3161"/>
                  </a:lnTo>
                  <a:lnTo>
                    <a:pt x="2884" y="3187"/>
                  </a:lnTo>
                  <a:lnTo>
                    <a:pt x="2841" y="3208"/>
                  </a:lnTo>
                  <a:lnTo>
                    <a:pt x="2796" y="3223"/>
                  </a:lnTo>
                  <a:lnTo>
                    <a:pt x="2748" y="3233"/>
                  </a:lnTo>
                  <a:lnTo>
                    <a:pt x="2715" y="3241"/>
                  </a:lnTo>
                  <a:lnTo>
                    <a:pt x="2681" y="3252"/>
                  </a:lnTo>
                  <a:lnTo>
                    <a:pt x="2652" y="3267"/>
                  </a:lnTo>
                  <a:lnTo>
                    <a:pt x="2623" y="3286"/>
                  </a:lnTo>
                  <a:lnTo>
                    <a:pt x="2597" y="3308"/>
                  </a:lnTo>
                  <a:lnTo>
                    <a:pt x="2573" y="3334"/>
                  </a:lnTo>
                  <a:lnTo>
                    <a:pt x="2541" y="3369"/>
                  </a:lnTo>
                  <a:lnTo>
                    <a:pt x="2505" y="3400"/>
                  </a:lnTo>
                  <a:lnTo>
                    <a:pt x="2464" y="3426"/>
                  </a:lnTo>
                  <a:lnTo>
                    <a:pt x="2422" y="3447"/>
                  </a:lnTo>
                  <a:lnTo>
                    <a:pt x="2377" y="3464"/>
                  </a:lnTo>
                  <a:lnTo>
                    <a:pt x="2331" y="3474"/>
                  </a:lnTo>
                  <a:lnTo>
                    <a:pt x="2283" y="3479"/>
                  </a:lnTo>
                  <a:lnTo>
                    <a:pt x="2236" y="3478"/>
                  </a:lnTo>
                  <a:lnTo>
                    <a:pt x="2187" y="3473"/>
                  </a:lnTo>
                  <a:lnTo>
                    <a:pt x="2146" y="3467"/>
                  </a:lnTo>
                  <a:lnTo>
                    <a:pt x="2105" y="3468"/>
                  </a:lnTo>
                  <a:lnTo>
                    <a:pt x="2065" y="3475"/>
                  </a:lnTo>
                  <a:lnTo>
                    <a:pt x="2025" y="3488"/>
                  </a:lnTo>
                  <a:lnTo>
                    <a:pt x="1989" y="3507"/>
                  </a:lnTo>
                  <a:lnTo>
                    <a:pt x="1950" y="3527"/>
                  </a:lnTo>
                  <a:lnTo>
                    <a:pt x="1910" y="3543"/>
                  </a:lnTo>
                  <a:lnTo>
                    <a:pt x="1869" y="3554"/>
                  </a:lnTo>
                  <a:lnTo>
                    <a:pt x="1827" y="3562"/>
                  </a:lnTo>
                  <a:lnTo>
                    <a:pt x="1784" y="3564"/>
                  </a:lnTo>
                  <a:lnTo>
                    <a:pt x="1739" y="3562"/>
                  </a:lnTo>
                  <a:lnTo>
                    <a:pt x="1698" y="3554"/>
                  </a:lnTo>
                  <a:lnTo>
                    <a:pt x="1656" y="3543"/>
                  </a:lnTo>
                  <a:lnTo>
                    <a:pt x="1616" y="3527"/>
                  </a:lnTo>
                  <a:lnTo>
                    <a:pt x="1577" y="3507"/>
                  </a:lnTo>
                  <a:lnTo>
                    <a:pt x="1541" y="3488"/>
                  </a:lnTo>
                  <a:lnTo>
                    <a:pt x="1502" y="3475"/>
                  </a:lnTo>
                  <a:lnTo>
                    <a:pt x="1462" y="3468"/>
                  </a:lnTo>
                  <a:lnTo>
                    <a:pt x="1420" y="3467"/>
                  </a:lnTo>
                  <a:lnTo>
                    <a:pt x="1379" y="3473"/>
                  </a:lnTo>
                  <a:lnTo>
                    <a:pt x="1330" y="3478"/>
                  </a:lnTo>
                  <a:lnTo>
                    <a:pt x="1283" y="3479"/>
                  </a:lnTo>
                  <a:lnTo>
                    <a:pt x="1235" y="3474"/>
                  </a:lnTo>
                  <a:lnTo>
                    <a:pt x="1189" y="3464"/>
                  </a:lnTo>
                  <a:lnTo>
                    <a:pt x="1144" y="3447"/>
                  </a:lnTo>
                  <a:lnTo>
                    <a:pt x="1102" y="3426"/>
                  </a:lnTo>
                  <a:lnTo>
                    <a:pt x="1062" y="3400"/>
                  </a:lnTo>
                  <a:lnTo>
                    <a:pt x="1026" y="3369"/>
                  </a:lnTo>
                  <a:lnTo>
                    <a:pt x="993" y="3334"/>
                  </a:lnTo>
                  <a:lnTo>
                    <a:pt x="970" y="3308"/>
                  </a:lnTo>
                  <a:lnTo>
                    <a:pt x="943" y="3286"/>
                  </a:lnTo>
                  <a:lnTo>
                    <a:pt x="916" y="3267"/>
                  </a:lnTo>
                  <a:lnTo>
                    <a:pt x="885" y="3252"/>
                  </a:lnTo>
                  <a:lnTo>
                    <a:pt x="853" y="3241"/>
                  </a:lnTo>
                  <a:lnTo>
                    <a:pt x="818" y="3233"/>
                  </a:lnTo>
                  <a:lnTo>
                    <a:pt x="770" y="3223"/>
                  </a:lnTo>
                  <a:lnTo>
                    <a:pt x="725" y="3208"/>
                  </a:lnTo>
                  <a:lnTo>
                    <a:pt x="682" y="3187"/>
                  </a:lnTo>
                  <a:lnTo>
                    <a:pt x="642" y="3161"/>
                  </a:lnTo>
                  <a:lnTo>
                    <a:pt x="606" y="3132"/>
                  </a:lnTo>
                  <a:lnTo>
                    <a:pt x="574" y="3096"/>
                  </a:lnTo>
                  <a:lnTo>
                    <a:pt x="545" y="3059"/>
                  </a:lnTo>
                  <a:lnTo>
                    <a:pt x="522" y="3017"/>
                  </a:lnTo>
                  <a:lnTo>
                    <a:pt x="503" y="2972"/>
                  </a:lnTo>
                  <a:lnTo>
                    <a:pt x="488" y="2934"/>
                  </a:lnTo>
                  <a:lnTo>
                    <a:pt x="465" y="2900"/>
                  </a:lnTo>
                  <a:lnTo>
                    <a:pt x="439" y="2869"/>
                  </a:lnTo>
                  <a:lnTo>
                    <a:pt x="408" y="2843"/>
                  </a:lnTo>
                  <a:lnTo>
                    <a:pt x="374" y="2820"/>
                  </a:lnTo>
                  <a:lnTo>
                    <a:pt x="332" y="2794"/>
                  </a:lnTo>
                  <a:lnTo>
                    <a:pt x="295" y="2764"/>
                  </a:lnTo>
                  <a:lnTo>
                    <a:pt x="261" y="2730"/>
                  </a:lnTo>
                  <a:lnTo>
                    <a:pt x="233" y="2693"/>
                  </a:lnTo>
                  <a:lnTo>
                    <a:pt x="210" y="2652"/>
                  </a:lnTo>
                  <a:lnTo>
                    <a:pt x="191" y="2609"/>
                  </a:lnTo>
                  <a:lnTo>
                    <a:pt x="178" y="2563"/>
                  </a:lnTo>
                  <a:lnTo>
                    <a:pt x="170" y="2516"/>
                  </a:lnTo>
                  <a:lnTo>
                    <a:pt x="168" y="2468"/>
                  </a:lnTo>
                  <a:lnTo>
                    <a:pt x="165" y="2427"/>
                  </a:lnTo>
                  <a:lnTo>
                    <a:pt x="158" y="2387"/>
                  </a:lnTo>
                  <a:lnTo>
                    <a:pt x="143" y="2350"/>
                  </a:lnTo>
                  <a:lnTo>
                    <a:pt x="125" y="2313"/>
                  </a:lnTo>
                  <a:lnTo>
                    <a:pt x="99" y="2281"/>
                  </a:lnTo>
                  <a:lnTo>
                    <a:pt x="69" y="2243"/>
                  </a:lnTo>
                  <a:lnTo>
                    <a:pt x="44" y="2202"/>
                  </a:lnTo>
                  <a:lnTo>
                    <a:pt x="24" y="2159"/>
                  </a:lnTo>
                  <a:lnTo>
                    <a:pt x="11" y="2114"/>
                  </a:lnTo>
                  <a:lnTo>
                    <a:pt x="2" y="2067"/>
                  </a:lnTo>
                  <a:lnTo>
                    <a:pt x="0" y="2021"/>
                  </a:lnTo>
                  <a:lnTo>
                    <a:pt x="0" y="2020"/>
                  </a:lnTo>
                  <a:lnTo>
                    <a:pt x="3" y="1974"/>
                  </a:lnTo>
                  <a:lnTo>
                    <a:pt x="12" y="1926"/>
                  </a:lnTo>
                  <a:lnTo>
                    <a:pt x="28" y="1880"/>
                  </a:lnTo>
                  <a:lnTo>
                    <a:pt x="40" y="1841"/>
                  </a:lnTo>
                  <a:lnTo>
                    <a:pt x="45" y="1801"/>
                  </a:lnTo>
                  <a:lnTo>
                    <a:pt x="45" y="1761"/>
                  </a:lnTo>
                  <a:lnTo>
                    <a:pt x="40" y="1721"/>
                  </a:lnTo>
                  <a:lnTo>
                    <a:pt x="28" y="1682"/>
                  </a:lnTo>
                  <a:lnTo>
                    <a:pt x="12" y="1636"/>
                  </a:lnTo>
                  <a:lnTo>
                    <a:pt x="3" y="1589"/>
                  </a:lnTo>
                  <a:lnTo>
                    <a:pt x="0" y="1541"/>
                  </a:lnTo>
                  <a:lnTo>
                    <a:pt x="0" y="1541"/>
                  </a:lnTo>
                  <a:lnTo>
                    <a:pt x="2" y="1495"/>
                  </a:lnTo>
                  <a:lnTo>
                    <a:pt x="11" y="1448"/>
                  </a:lnTo>
                  <a:lnTo>
                    <a:pt x="24" y="1403"/>
                  </a:lnTo>
                  <a:lnTo>
                    <a:pt x="44" y="1360"/>
                  </a:lnTo>
                  <a:lnTo>
                    <a:pt x="69" y="1318"/>
                  </a:lnTo>
                  <a:lnTo>
                    <a:pt x="99" y="1281"/>
                  </a:lnTo>
                  <a:lnTo>
                    <a:pt x="125" y="1248"/>
                  </a:lnTo>
                  <a:lnTo>
                    <a:pt x="143" y="1212"/>
                  </a:lnTo>
                  <a:lnTo>
                    <a:pt x="158" y="1175"/>
                  </a:lnTo>
                  <a:lnTo>
                    <a:pt x="165" y="1135"/>
                  </a:lnTo>
                  <a:lnTo>
                    <a:pt x="168" y="1094"/>
                  </a:lnTo>
                  <a:lnTo>
                    <a:pt x="170" y="1046"/>
                  </a:lnTo>
                  <a:lnTo>
                    <a:pt x="178" y="998"/>
                  </a:lnTo>
                  <a:lnTo>
                    <a:pt x="191" y="953"/>
                  </a:lnTo>
                  <a:lnTo>
                    <a:pt x="210" y="910"/>
                  </a:lnTo>
                  <a:lnTo>
                    <a:pt x="233" y="869"/>
                  </a:lnTo>
                  <a:lnTo>
                    <a:pt x="261" y="832"/>
                  </a:lnTo>
                  <a:lnTo>
                    <a:pt x="295" y="798"/>
                  </a:lnTo>
                  <a:lnTo>
                    <a:pt x="332" y="767"/>
                  </a:lnTo>
                  <a:lnTo>
                    <a:pt x="374" y="741"/>
                  </a:lnTo>
                  <a:lnTo>
                    <a:pt x="408" y="719"/>
                  </a:lnTo>
                  <a:lnTo>
                    <a:pt x="439" y="693"/>
                  </a:lnTo>
                  <a:lnTo>
                    <a:pt x="465" y="662"/>
                  </a:lnTo>
                  <a:lnTo>
                    <a:pt x="488" y="627"/>
                  </a:lnTo>
                  <a:lnTo>
                    <a:pt x="503" y="589"/>
                  </a:lnTo>
                  <a:lnTo>
                    <a:pt x="522" y="544"/>
                  </a:lnTo>
                  <a:lnTo>
                    <a:pt x="545" y="503"/>
                  </a:lnTo>
                  <a:lnTo>
                    <a:pt x="574" y="465"/>
                  </a:lnTo>
                  <a:lnTo>
                    <a:pt x="606" y="430"/>
                  </a:lnTo>
                  <a:lnTo>
                    <a:pt x="642" y="401"/>
                  </a:lnTo>
                  <a:lnTo>
                    <a:pt x="682" y="374"/>
                  </a:lnTo>
                  <a:lnTo>
                    <a:pt x="725" y="353"/>
                  </a:lnTo>
                  <a:lnTo>
                    <a:pt x="770" y="338"/>
                  </a:lnTo>
                  <a:lnTo>
                    <a:pt x="818" y="328"/>
                  </a:lnTo>
                  <a:lnTo>
                    <a:pt x="853" y="321"/>
                  </a:lnTo>
                  <a:lnTo>
                    <a:pt x="885" y="310"/>
                  </a:lnTo>
                  <a:lnTo>
                    <a:pt x="916" y="295"/>
                  </a:lnTo>
                  <a:lnTo>
                    <a:pt x="943" y="276"/>
                  </a:lnTo>
                  <a:lnTo>
                    <a:pt x="970" y="254"/>
                  </a:lnTo>
                  <a:lnTo>
                    <a:pt x="993" y="229"/>
                  </a:lnTo>
                  <a:lnTo>
                    <a:pt x="1026" y="193"/>
                  </a:lnTo>
                  <a:lnTo>
                    <a:pt x="1062" y="162"/>
                  </a:lnTo>
                  <a:lnTo>
                    <a:pt x="1102" y="136"/>
                  </a:lnTo>
                  <a:lnTo>
                    <a:pt x="1144" y="114"/>
                  </a:lnTo>
                  <a:lnTo>
                    <a:pt x="1189" y="98"/>
                  </a:lnTo>
                  <a:lnTo>
                    <a:pt x="1235" y="87"/>
                  </a:lnTo>
                  <a:lnTo>
                    <a:pt x="1283" y="82"/>
                  </a:lnTo>
                  <a:lnTo>
                    <a:pt x="1330" y="83"/>
                  </a:lnTo>
                  <a:lnTo>
                    <a:pt x="1379" y="90"/>
                  </a:lnTo>
                  <a:lnTo>
                    <a:pt x="1406" y="94"/>
                  </a:lnTo>
                  <a:lnTo>
                    <a:pt x="1434" y="95"/>
                  </a:lnTo>
                  <a:lnTo>
                    <a:pt x="1471" y="93"/>
                  </a:lnTo>
                  <a:lnTo>
                    <a:pt x="1509" y="85"/>
                  </a:lnTo>
                  <a:lnTo>
                    <a:pt x="1544" y="72"/>
                  </a:lnTo>
                  <a:lnTo>
                    <a:pt x="1577" y="55"/>
                  </a:lnTo>
                  <a:lnTo>
                    <a:pt x="1620" y="33"/>
                  </a:lnTo>
                  <a:lnTo>
                    <a:pt x="1666" y="17"/>
                  </a:lnTo>
                  <a:lnTo>
                    <a:pt x="1712" y="6"/>
                  </a:lnTo>
                  <a:lnTo>
                    <a:pt x="1759" y="0"/>
                  </a:lnTo>
                  <a:lnTo>
                    <a:pt x="1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7" name="Freeform 532"/>
          <p:cNvSpPr>
            <a:spLocks noEditPoints="1"/>
          </p:cNvSpPr>
          <p:nvPr/>
        </p:nvSpPr>
        <p:spPr bwMode="auto">
          <a:xfrm>
            <a:off x="733432" y="1925638"/>
            <a:ext cx="425450" cy="538163"/>
          </a:xfrm>
          <a:custGeom>
            <a:avLst/>
            <a:gdLst>
              <a:gd name="T0" fmla="*/ 889 w 2680"/>
              <a:gd name="T1" fmla="*/ 1102 h 3387"/>
              <a:gd name="T2" fmla="*/ 830 w 2680"/>
              <a:gd name="T3" fmla="*/ 1837 h 3387"/>
              <a:gd name="T4" fmla="*/ 947 w 2680"/>
              <a:gd name="T5" fmla="*/ 2547 h 3387"/>
              <a:gd name="T6" fmla="*/ 976 w 2680"/>
              <a:gd name="T7" fmla="*/ 2836 h 3387"/>
              <a:gd name="T8" fmla="*/ 616 w 2680"/>
              <a:gd name="T9" fmla="*/ 2297 h 3387"/>
              <a:gd name="T10" fmla="*/ 507 w 2680"/>
              <a:gd name="T11" fmla="*/ 1670 h 3387"/>
              <a:gd name="T12" fmla="*/ 649 w 2680"/>
              <a:gd name="T13" fmla="*/ 1155 h 3387"/>
              <a:gd name="T14" fmla="*/ 588 w 2680"/>
              <a:gd name="T15" fmla="*/ 1082 h 3387"/>
              <a:gd name="T16" fmla="*/ 440 w 2680"/>
              <a:gd name="T17" fmla="*/ 1360 h 3387"/>
              <a:gd name="T18" fmla="*/ 404 w 2680"/>
              <a:gd name="T19" fmla="*/ 1979 h 3387"/>
              <a:gd name="T20" fmla="*/ 634 w 2680"/>
              <a:gd name="T21" fmla="*/ 2598 h 3387"/>
              <a:gd name="T22" fmla="*/ 986 w 2680"/>
              <a:gd name="T23" fmla="*/ 3002 h 3387"/>
              <a:gd name="T24" fmla="*/ 1100 w 2680"/>
              <a:gd name="T25" fmla="*/ 2636 h 3387"/>
              <a:gd name="T26" fmla="*/ 959 w 2680"/>
              <a:gd name="T27" fmla="*/ 1958 h 3387"/>
              <a:gd name="T28" fmla="*/ 984 w 2680"/>
              <a:gd name="T29" fmla="*/ 1222 h 3387"/>
              <a:gd name="T30" fmla="*/ 1002 w 2680"/>
              <a:gd name="T31" fmla="*/ 971 h 3387"/>
              <a:gd name="T32" fmla="*/ 1715 w 2680"/>
              <a:gd name="T33" fmla="*/ 993 h 3387"/>
              <a:gd name="T34" fmla="*/ 1781 w 2680"/>
              <a:gd name="T35" fmla="*/ 1431 h 3387"/>
              <a:gd name="T36" fmla="*/ 1746 w 2680"/>
              <a:gd name="T37" fmla="*/ 2144 h 3387"/>
              <a:gd name="T38" fmla="*/ 1572 w 2680"/>
              <a:gd name="T39" fmla="*/ 2752 h 3387"/>
              <a:gd name="T40" fmla="*/ 1932 w 2680"/>
              <a:gd name="T41" fmla="*/ 2805 h 3387"/>
              <a:gd name="T42" fmla="*/ 2262 w 2680"/>
              <a:gd name="T43" fmla="*/ 2230 h 3387"/>
              <a:gd name="T44" fmla="*/ 2343 w 2680"/>
              <a:gd name="T45" fmla="*/ 1609 h 3387"/>
              <a:gd name="T46" fmla="*/ 2191 w 2680"/>
              <a:gd name="T47" fmla="*/ 1101 h 3387"/>
              <a:gd name="T48" fmla="*/ 2097 w 2680"/>
              <a:gd name="T49" fmla="*/ 1110 h 3387"/>
              <a:gd name="T50" fmla="*/ 2187 w 2680"/>
              <a:gd name="T51" fmla="*/ 1407 h 3387"/>
              <a:gd name="T52" fmla="*/ 2200 w 2680"/>
              <a:gd name="T53" fmla="*/ 2008 h 3387"/>
              <a:gd name="T54" fmla="*/ 1930 w 2680"/>
              <a:gd name="T55" fmla="*/ 2617 h 3387"/>
              <a:gd name="T56" fmla="*/ 1684 w 2680"/>
              <a:gd name="T57" fmla="*/ 2800 h 3387"/>
              <a:gd name="T58" fmla="*/ 1869 w 2680"/>
              <a:gd name="T59" fmla="*/ 2149 h 3387"/>
              <a:gd name="T60" fmla="*/ 1898 w 2680"/>
              <a:gd name="T61" fmla="*/ 1406 h 3387"/>
              <a:gd name="T62" fmla="*/ 1796 w 2680"/>
              <a:gd name="T63" fmla="*/ 969 h 3387"/>
              <a:gd name="T64" fmla="*/ 1299 w 2680"/>
              <a:gd name="T65" fmla="*/ 762 h 3387"/>
              <a:gd name="T66" fmla="*/ 1415 w 2680"/>
              <a:gd name="T67" fmla="*/ 2930 h 3387"/>
              <a:gd name="T68" fmla="*/ 1432 w 2680"/>
              <a:gd name="T69" fmla="*/ 0 h 3387"/>
              <a:gd name="T70" fmla="*/ 1488 w 2680"/>
              <a:gd name="T71" fmla="*/ 371 h 3387"/>
              <a:gd name="T72" fmla="*/ 2072 w 2680"/>
              <a:gd name="T73" fmla="*/ 582 h 3387"/>
              <a:gd name="T74" fmla="*/ 2491 w 2680"/>
              <a:gd name="T75" fmla="*/ 1024 h 3387"/>
              <a:gd name="T76" fmla="*/ 2677 w 2680"/>
              <a:gd name="T77" fmla="*/ 1620 h 3387"/>
              <a:gd name="T78" fmla="*/ 2578 w 2680"/>
              <a:gd name="T79" fmla="*/ 2230 h 3387"/>
              <a:gd name="T80" fmla="*/ 2229 w 2680"/>
              <a:gd name="T81" fmla="*/ 2724 h 3387"/>
              <a:gd name="T82" fmla="*/ 1755 w 2680"/>
              <a:gd name="T83" fmla="*/ 2998 h 3387"/>
              <a:gd name="T84" fmla="*/ 1891 w 2680"/>
              <a:gd name="T85" fmla="*/ 3087 h 3387"/>
              <a:gd name="T86" fmla="*/ 1821 w 2680"/>
              <a:gd name="T87" fmla="*/ 3134 h 3387"/>
              <a:gd name="T88" fmla="*/ 1717 w 2680"/>
              <a:gd name="T89" fmla="*/ 3273 h 3387"/>
              <a:gd name="T90" fmla="*/ 1624 w 2680"/>
              <a:gd name="T91" fmla="*/ 3286 h 3387"/>
              <a:gd name="T92" fmla="*/ 1415 w 2680"/>
              <a:gd name="T93" fmla="*/ 3387 h 3387"/>
              <a:gd name="T94" fmla="*/ 1207 w 2680"/>
              <a:gd name="T95" fmla="*/ 3286 h 3387"/>
              <a:gd name="T96" fmla="*/ 1114 w 2680"/>
              <a:gd name="T97" fmla="*/ 3273 h 3387"/>
              <a:gd name="T98" fmla="*/ 1008 w 2680"/>
              <a:gd name="T99" fmla="*/ 3120 h 3387"/>
              <a:gd name="T100" fmla="*/ 940 w 2680"/>
              <a:gd name="T101" fmla="*/ 3052 h 3387"/>
              <a:gd name="T102" fmla="*/ 645 w 2680"/>
              <a:gd name="T103" fmla="*/ 2865 h 3387"/>
              <a:gd name="T104" fmla="*/ 211 w 2680"/>
              <a:gd name="T105" fmla="*/ 2436 h 3387"/>
              <a:gd name="T106" fmla="*/ 6 w 2680"/>
              <a:gd name="T107" fmla="*/ 1851 h 3387"/>
              <a:gd name="T108" fmla="*/ 89 w 2680"/>
              <a:gd name="T109" fmla="*/ 1230 h 3387"/>
              <a:gd name="T110" fmla="*/ 428 w 2680"/>
              <a:gd name="T111" fmla="*/ 725 h 3387"/>
              <a:gd name="T112" fmla="*/ 956 w 2680"/>
              <a:gd name="T113" fmla="*/ 418 h 3387"/>
              <a:gd name="T114" fmla="*/ 1163 w 2680"/>
              <a:gd name="T115" fmla="*/ 127 h 3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80" h="3387">
                <a:moveTo>
                  <a:pt x="973" y="961"/>
                </a:moveTo>
                <a:lnTo>
                  <a:pt x="957" y="963"/>
                </a:lnTo>
                <a:lnTo>
                  <a:pt x="943" y="969"/>
                </a:lnTo>
                <a:lnTo>
                  <a:pt x="930" y="978"/>
                </a:lnTo>
                <a:lnTo>
                  <a:pt x="921" y="990"/>
                </a:lnTo>
                <a:lnTo>
                  <a:pt x="914" y="1005"/>
                </a:lnTo>
                <a:lnTo>
                  <a:pt x="889" y="1102"/>
                </a:lnTo>
                <a:lnTo>
                  <a:pt x="868" y="1202"/>
                </a:lnTo>
                <a:lnTo>
                  <a:pt x="851" y="1304"/>
                </a:lnTo>
                <a:lnTo>
                  <a:pt x="839" y="1409"/>
                </a:lnTo>
                <a:lnTo>
                  <a:pt x="830" y="1515"/>
                </a:lnTo>
                <a:lnTo>
                  <a:pt x="826" y="1622"/>
                </a:lnTo>
                <a:lnTo>
                  <a:pt x="826" y="1729"/>
                </a:lnTo>
                <a:lnTo>
                  <a:pt x="830" y="1837"/>
                </a:lnTo>
                <a:lnTo>
                  <a:pt x="837" y="1943"/>
                </a:lnTo>
                <a:lnTo>
                  <a:pt x="847" y="2049"/>
                </a:lnTo>
                <a:lnTo>
                  <a:pt x="861" y="2154"/>
                </a:lnTo>
                <a:lnTo>
                  <a:pt x="878" y="2256"/>
                </a:lnTo>
                <a:lnTo>
                  <a:pt x="898" y="2357"/>
                </a:lnTo>
                <a:lnTo>
                  <a:pt x="922" y="2453"/>
                </a:lnTo>
                <a:lnTo>
                  <a:pt x="947" y="2547"/>
                </a:lnTo>
                <a:lnTo>
                  <a:pt x="975" y="2637"/>
                </a:lnTo>
                <a:lnTo>
                  <a:pt x="1004" y="2723"/>
                </a:lnTo>
                <a:lnTo>
                  <a:pt x="1037" y="2803"/>
                </a:lnTo>
                <a:lnTo>
                  <a:pt x="1071" y="2878"/>
                </a:lnTo>
                <a:lnTo>
                  <a:pt x="1107" y="2947"/>
                </a:lnTo>
                <a:lnTo>
                  <a:pt x="1040" y="2895"/>
                </a:lnTo>
                <a:lnTo>
                  <a:pt x="976" y="2836"/>
                </a:lnTo>
                <a:lnTo>
                  <a:pt x="914" y="2772"/>
                </a:lnTo>
                <a:lnTo>
                  <a:pt x="855" y="2703"/>
                </a:lnTo>
                <a:lnTo>
                  <a:pt x="799" y="2630"/>
                </a:lnTo>
                <a:lnTo>
                  <a:pt x="747" y="2552"/>
                </a:lnTo>
                <a:lnTo>
                  <a:pt x="699" y="2470"/>
                </a:lnTo>
                <a:lnTo>
                  <a:pt x="655" y="2386"/>
                </a:lnTo>
                <a:lnTo>
                  <a:pt x="616" y="2297"/>
                </a:lnTo>
                <a:lnTo>
                  <a:pt x="583" y="2207"/>
                </a:lnTo>
                <a:lnTo>
                  <a:pt x="556" y="2117"/>
                </a:lnTo>
                <a:lnTo>
                  <a:pt x="535" y="2028"/>
                </a:lnTo>
                <a:lnTo>
                  <a:pt x="519" y="1937"/>
                </a:lnTo>
                <a:lnTo>
                  <a:pt x="509" y="1848"/>
                </a:lnTo>
                <a:lnTo>
                  <a:pt x="505" y="1759"/>
                </a:lnTo>
                <a:lnTo>
                  <a:pt x="507" y="1670"/>
                </a:lnTo>
                <a:lnTo>
                  <a:pt x="515" y="1584"/>
                </a:lnTo>
                <a:lnTo>
                  <a:pt x="529" y="1497"/>
                </a:lnTo>
                <a:lnTo>
                  <a:pt x="549" y="1412"/>
                </a:lnTo>
                <a:lnTo>
                  <a:pt x="575" y="1330"/>
                </a:lnTo>
                <a:lnTo>
                  <a:pt x="607" y="1249"/>
                </a:lnTo>
                <a:lnTo>
                  <a:pt x="644" y="1170"/>
                </a:lnTo>
                <a:lnTo>
                  <a:pt x="649" y="1155"/>
                </a:lnTo>
                <a:lnTo>
                  <a:pt x="650" y="1139"/>
                </a:lnTo>
                <a:lnTo>
                  <a:pt x="648" y="1124"/>
                </a:lnTo>
                <a:lnTo>
                  <a:pt x="642" y="1110"/>
                </a:lnTo>
                <a:lnTo>
                  <a:pt x="632" y="1098"/>
                </a:lnTo>
                <a:lnTo>
                  <a:pt x="618" y="1088"/>
                </a:lnTo>
                <a:lnTo>
                  <a:pt x="603" y="1083"/>
                </a:lnTo>
                <a:lnTo>
                  <a:pt x="588" y="1082"/>
                </a:lnTo>
                <a:lnTo>
                  <a:pt x="573" y="1084"/>
                </a:lnTo>
                <a:lnTo>
                  <a:pt x="559" y="1090"/>
                </a:lnTo>
                <a:lnTo>
                  <a:pt x="547" y="1101"/>
                </a:lnTo>
                <a:lnTo>
                  <a:pt x="538" y="1114"/>
                </a:lnTo>
                <a:lnTo>
                  <a:pt x="500" y="1194"/>
                </a:lnTo>
                <a:lnTo>
                  <a:pt x="467" y="1277"/>
                </a:lnTo>
                <a:lnTo>
                  <a:pt x="440" y="1360"/>
                </a:lnTo>
                <a:lnTo>
                  <a:pt x="418" y="1446"/>
                </a:lnTo>
                <a:lnTo>
                  <a:pt x="402" y="1532"/>
                </a:lnTo>
                <a:lnTo>
                  <a:pt x="391" y="1620"/>
                </a:lnTo>
                <a:lnTo>
                  <a:pt x="386" y="1709"/>
                </a:lnTo>
                <a:lnTo>
                  <a:pt x="387" y="1799"/>
                </a:lnTo>
                <a:lnTo>
                  <a:pt x="392" y="1888"/>
                </a:lnTo>
                <a:lnTo>
                  <a:pt x="404" y="1979"/>
                </a:lnTo>
                <a:lnTo>
                  <a:pt x="421" y="2070"/>
                </a:lnTo>
                <a:lnTo>
                  <a:pt x="444" y="2161"/>
                </a:lnTo>
                <a:lnTo>
                  <a:pt x="473" y="2252"/>
                </a:lnTo>
                <a:lnTo>
                  <a:pt x="506" y="2343"/>
                </a:lnTo>
                <a:lnTo>
                  <a:pt x="545" y="2431"/>
                </a:lnTo>
                <a:lnTo>
                  <a:pt x="588" y="2515"/>
                </a:lnTo>
                <a:lnTo>
                  <a:pt x="634" y="2598"/>
                </a:lnTo>
                <a:lnTo>
                  <a:pt x="685" y="2676"/>
                </a:lnTo>
                <a:lnTo>
                  <a:pt x="738" y="2750"/>
                </a:lnTo>
                <a:lnTo>
                  <a:pt x="795" y="2820"/>
                </a:lnTo>
                <a:lnTo>
                  <a:pt x="856" y="2885"/>
                </a:lnTo>
                <a:lnTo>
                  <a:pt x="918" y="2946"/>
                </a:lnTo>
                <a:lnTo>
                  <a:pt x="983" y="3003"/>
                </a:lnTo>
                <a:lnTo>
                  <a:pt x="986" y="3002"/>
                </a:lnTo>
                <a:lnTo>
                  <a:pt x="988" y="3001"/>
                </a:lnTo>
                <a:lnTo>
                  <a:pt x="1253" y="2957"/>
                </a:lnTo>
                <a:lnTo>
                  <a:pt x="1220" y="2905"/>
                </a:lnTo>
                <a:lnTo>
                  <a:pt x="1188" y="2846"/>
                </a:lnTo>
                <a:lnTo>
                  <a:pt x="1157" y="2782"/>
                </a:lnTo>
                <a:lnTo>
                  <a:pt x="1127" y="2711"/>
                </a:lnTo>
                <a:lnTo>
                  <a:pt x="1100" y="2636"/>
                </a:lnTo>
                <a:lnTo>
                  <a:pt x="1074" y="2556"/>
                </a:lnTo>
                <a:lnTo>
                  <a:pt x="1050" y="2473"/>
                </a:lnTo>
                <a:lnTo>
                  <a:pt x="1028" y="2384"/>
                </a:lnTo>
                <a:lnTo>
                  <a:pt x="1008" y="2293"/>
                </a:lnTo>
                <a:lnTo>
                  <a:pt x="987" y="2181"/>
                </a:lnTo>
                <a:lnTo>
                  <a:pt x="970" y="2069"/>
                </a:lnTo>
                <a:lnTo>
                  <a:pt x="959" y="1958"/>
                </a:lnTo>
                <a:lnTo>
                  <a:pt x="950" y="1848"/>
                </a:lnTo>
                <a:lnTo>
                  <a:pt x="946" y="1738"/>
                </a:lnTo>
                <a:lnTo>
                  <a:pt x="946" y="1630"/>
                </a:lnTo>
                <a:lnTo>
                  <a:pt x="949" y="1524"/>
                </a:lnTo>
                <a:lnTo>
                  <a:pt x="958" y="1421"/>
                </a:lnTo>
                <a:lnTo>
                  <a:pt x="969" y="1320"/>
                </a:lnTo>
                <a:lnTo>
                  <a:pt x="984" y="1222"/>
                </a:lnTo>
                <a:lnTo>
                  <a:pt x="1004" y="1129"/>
                </a:lnTo>
                <a:lnTo>
                  <a:pt x="1029" y="1039"/>
                </a:lnTo>
                <a:lnTo>
                  <a:pt x="1031" y="1023"/>
                </a:lnTo>
                <a:lnTo>
                  <a:pt x="1029" y="1007"/>
                </a:lnTo>
                <a:lnTo>
                  <a:pt x="1023" y="993"/>
                </a:lnTo>
                <a:lnTo>
                  <a:pt x="1015" y="980"/>
                </a:lnTo>
                <a:lnTo>
                  <a:pt x="1002" y="971"/>
                </a:lnTo>
                <a:lnTo>
                  <a:pt x="988" y="964"/>
                </a:lnTo>
                <a:lnTo>
                  <a:pt x="973" y="961"/>
                </a:lnTo>
                <a:close/>
                <a:moveTo>
                  <a:pt x="1766" y="961"/>
                </a:moveTo>
                <a:lnTo>
                  <a:pt x="1750" y="964"/>
                </a:lnTo>
                <a:lnTo>
                  <a:pt x="1736" y="971"/>
                </a:lnTo>
                <a:lnTo>
                  <a:pt x="1723" y="980"/>
                </a:lnTo>
                <a:lnTo>
                  <a:pt x="1715" y="993"/>
                </a:lnTo>
                <a:lnTo>
                  <a:pt x="1710" y="1007"/>
                </a:lnTo>
                <a:lnTo>
                  <a:pt x="1707" y="1023"/>
                </a:lnTo>
                <a:lnTo>
                  <a:pt x="1710" y="1039"/>
                </a:lnTo>
                <a:lnTo>
                  <a:pt x="1735" y="1133"/>
                </a:lnTo>
                <a:lnTo>
                  <a:pt x="1755" y="1231"/>
                </a:lnTo>
                <a:lnTo>
                  <a:pt x="1770" y="1329"/>
                </a:lnTo>
                <a:lnTo>
                  <a:pt x="1781" y="1431"/>
                </a:lnTo>
                <a:lnTo>
                  <a:pt x="1787" y="1532"/>
                </a:lnTo>
                <a:lnTo>
                  <a:pt x="1789" y="1635"/>
                </a:lnTo>
                <a:lnTo>
                  <a:pt x="1787" y="1739"/>
                </a:lnTo>
                <a:lnTo>
                  <a:pt x="1782" y="1841"/>
                </a:lnTo>
                <a:lnTo>
                  <a:pt x="1773" y="1943"/>
                </a:lnTo>
                <a:lnTo>
                  <a:pt x="1761" y="2045"/>
                </a:lnTo>
                <a:lnTo>
                  <a:pt x="1746" y="2144"/>
                </a:lnTo>
                <a:lnTo>
                  <a:pt x="1728" y="2240"/>
                </a:lnTo>
                <a:lnTo>
                  <a:pt x="1707" y="2336"/>
                </a:lnTo>
                <a:lnTo>
                  <a:pt x="1684" y="2427"/>
                </a:lnTo>
                <a:lnTo>
                  <a:pt x="1659" y="2514"/>
                </a:lnTo>
                <a:lnTo>
                  <a:pt x="1631" y="2599"/>
                </a:lnTo>
                <a:lnTo>
                  <a:pt x="1602" y="2678"/>
                </a:lnTo>
                <a:lnTo>
                  <a:pt x="1572" y="2752"/>
                </a:lnTo>
                <a:lnTo>
                  <a:pt x="1539" y="2821"/>
                </a:lnTo>
                <a:lnTo>
                  <a:pt x="1506" y="2884"/>
                </a:lnTo>
                <a:lnTo>
                  <a:pt x="1471" y="2940"/>
                </a:lnTo>
                <a:lnTo>
                  <a:pt x="1739" y="2995"/>
                </a:lnTo>
                <a:lnTo>
                  <a:pt x="1806" y="2936"/>
                </a:lnTo>
                <a:lnTo>
                  <a:pt x="1871" y="2873"/>
                </a:lnTo>
                <a:lnTo>
                  <a:pt x="1932" y="2805"/>
                </a:lnTo>
                <a:lnTo>
                  <a:pt x="1992" y="2732"/>
                </a:lnTo>
                <a:lnTo>
                  <a:pt x="2047" y="2657"/>
                </a:lnTo>
                <a:lnTo>
                  <a:pt x="2099" y="2577"/>
                </a:lnTo>
                <a:lnTo>
                  <a:pt x="2147" y="2494"/>
                </a:lnTo>
                <a:lnTo>
                  <a:pt x="2190" y="2408"/>
                </a:lnTo>
                <a:lnTo>
                  <a:pt x="2229" y="2320"/>
                </a:lnTo>
                <a:lnTo>
                  <a:pt x="2262" y="2230"/>
                </a:lnTo>
                <a:lnTo>
                  <a:pt x="2290" y="2141"/>
                </a:lnTo>
                <a:lnTo>
                  <a:pt x="2313" y="2051"/>
                </a:lnTo>
                <a:lnTo>
                  <a:pt x="2330" y="1961"/>
                </a:lnTo>
                <a:lnTo>
                  <a:pt x="2341" y="1872"/>
                </a:lnTo>
                <a:lnTo>
                  <a:pt x="2347" y="1784"/>
                </a:lnTo>
                <a:lnTo>
                  <a:pt x="2348" y="1696"/>
                </a:lnTo>
                <a:lnTo>
                  <a:pt x="2343" y="1609"/>
                </a:lnTo>
                <a:lnTo>
                  <a:pt x="2333" y="1523"/>
                </a:lnTo>
                <a:lnTo>
                  <a:pt x="2317" y="1438"/>
                </a:lnTo>
                <a:lnTo>
                  <a:pt x="2296" y="1355"/>
                </a:lnTo>
                <a:lnTo>
                  <a:pt x="2270" y="1272"/>
                </a:lnTo>
                <a:lnTo>
                  <a:pt x="2238" y="1192"/>
                </a:lnTo>
                <a:lnTo>
                  <a:pt x="2201" y="1114"/>
                </a:lnTo>
                <a:lnTo>
                  <a:pt x="2191" y="1101"/>
                </a:lnTo>
                <a:lnTo>
                  <a:pt x="2179" y="1090"/>
                </a:lnTo>
                <a:lnTo>
                  <a:pt x="2166" y="1084"/>
                </a:lnTo>
                <a:lnTo>
                  <a:pt x="2151" y="1082"/>
                </a:lnTo>
                <a:lnTo>
                  <a:pt x="2135" y="1083"/>
                </a:lnTo>
                <a:lnTo>
                  <a:pt x="2120" y="1088"/>
                </a:lnTo>
                <a:lnTo>
                  <a:pt x="2107" y="1098"/>
                </a:lnTo>
                <a:lnTo>
                  <a:pt x="2097" y="1110"/>
                </a:lnTo>
                <a:lnTo>
                  <a:pt x="2090" y="1124"/>
                </a:lnTo>
                <a:lnTo>
                  <a:pt x="2088" y="1139"/>
                </a:lnTo>
                <a:lnTo>
                  <a:pt x="2089" y="1155"/>
                </a:lnTo>
                <a:lnTo>
                  <a:pt x="2095" y="1170"/>
                </a:lnTo>
                <a:lnTo>
                  <a:pt x="2131" y="1247"/>
                </a:lnTo>
                <a:lnTo>
                  <a:pt x="2161" y="1326"/>
                </a:lnTo>
                <a:lnTo>
                  <a:pt x="2187" y="1407"/>
                </a:lnTo>
                <a:lnTo>
                  <a:pt x="2206" y="1489"/>
                </a:lnTo>
                <a:lnTo>
                  <a:pt x="2220" y="1574"/>
                </a:lnTo>
                <a:lnTo>
                  <a:pt x="2227" y="1658"/>
                </a:lnTo>
                <a:lnTo>
                  <a:pt x="2229" y="1745"/>
                </a:lnTo>
                <a:lnTo>
                  <a:pt x="2225" y="1832"/>
                </a:lnTo>
                <a:lnTo>
                  <a:pt x="2215" y="1921"/>
                </a:lnTo>
                <a:lnTo>
                  <a:pt x="2200" y="2008"/>
                </a:lnTo>
                <a:lnTo>
                  <a:pt x="2178" y="2097"/>
                </a:lnTo>
                <a:lnTo>
                  <a:pt x="2152" y="2186"/>
                </a:lnTo>
                <a:lnTo>
                  <a:pt x="2119" y="2275"/>
                </a:lnTo>
                <a:lnTo>
                  <a:pt x="2079" y="2364"/>
                </a:lnTo>
                <a:lnTo>
                  <a:pt x="2034" y="2452"/>
                </a:lnTo>
                <a:lnTo>
                  <a:pt x="1984" y="2537"/>
                </a:lnTo>
                <a:lnTo>
                  <a:pt x="1930" y="2617"/>
                </a:lnTo>
                <a:lnTo>
                  <a:pt x="1872" y="2693"/>
                </a:lnTo>
                <a:lnTo>
                  <a:pt x="1811" y="2763"/>
                </a:lnTo>
                <a:lnTo>
                  <a:pt x="1747" y="2830"/>
                </a:lnTo>
                <a:lnTo>
                  <a:pt x="1680" y="2891"/>
                </a:lnTo>
                <a:lnTo>
                  <a:pt x="1610" y="2945"/>
                </a:lnTo>
                <a:lnTo>
                  <a:pt x="1648" y="2875"/>
                </a:lnTo>
                <a:lnTo>
                  <a:pt x="1684" y="2800"/>
                </a:lnTo>
                <a:lnTo>
                  <a:pt x="1717" y="2719"/>
                </a:lnTo>
                <a:lnTo>
                  <a:pt x="1749" y="2633"/>
                </a:lnTo>
                <a:lnTo>
                  <a:pt x="1779" y="2543"/>
                </a:lnTo>
                <a:lnTo>
                  <a:pt x="1805" y="2449"/>
                </a:lnTo>
                <a:lnTo>
                  <a:pt x="1828" y="2352"/>
                </a:lnTo>
                <a:lnTo>
                  <a:pt x="1850" y="2252"/>
                </a:lnTo>
                <a:lnTo>
                  <a:pt x="1869" y="2149"/>
                </a:lnTo>
                <a:lnTo>
                  <a:pt x="1884" y="2045"/>
                </a:lnTo>
                <a:lnTo>
                  <a:pt x="1895" y="1939"/>
                </a:lnTo>
                <a:lnTo>
                  <a:pt x="1904" y="1833"/>
                </a:lnTo>
                <a:lnTo>
                  <a:pt x="1908" y="1726"/>
                </a:lnTo>
                <a:lnTo>
                  <a:pt x="1909" y="1619"/>
                </a:lnTo>
                <a:lnTo>
                  <a:pt x="1906" y="1512"/>
                </a:lnTo>
                <a:lnTo>
                  <a:pt x="1898" y="1406"/>
                </a:lnTo>
                <a:lnTo>
                  <a:pt x="1887" y="1302"/>
                </a:lnTo>
                <a:lnTo>
                  <a:pt x="1871" y="1201"/>
                </a:lnTo>
                <a:lnTo>
                  <a:pt x="1850" y="1101"/>
                </a:lnTo>
                <a:lnTo>
                  <a:pt x="1824" y="1005"/>
                </a:lnTo>
                <a:lnTo>
                  <a:pt x="1818" y="990"/>
                </a:lnTo>
                <a:lnTo>
                  <a:pt x="1808" y="978"/>
                </a:lnTo>
                <a:lnTo>
                  <a:pt x="1796" y="969"/>
                </a:lnTo>
                <a:lnTo>
                  <a:pt x="1782" y="963"/>
                </a:lnTo>
                <a:lnTo>
                  <a:pt x="1766" y="961"/>
                </a:lnTo>
                <a:close/>
                <a:moveTo>
                  <a:pt x="1355" y="721"/>
                </a:moveTo>
                <a:lnTo>
                  <a:pt x="1337" y="725"/>
                </a:lnTo>
                <a:lnTo>
                  <a:pt x="1320" y="733"/>
                </a:lnTo>
                <a:lnTo>
                  <a:pt x="1308" y="746"/>
                </a:lnTo>
                <a:lnTo>
                  <a:pt x="1299" y="762"/>
                </a:lnTo>
                <a:lnTo>
                  <a:pt x="1296" y="781"/>
                </a:lnTo>
                <a:lnTo>
                  <a:pt x="1296" y="2950"/>
                </a:lnTo>
                <a:lnTo>
                  <a:pt x="1405" y="2931"/>
                </a:lnTo>
                <a:lnTo>
                  <a:pt x="1407" y="2931"/>
                </a:lnTo>
                <a:lnTo>
                  <a:pt x="1411" y="2931"/>
                </a:lnTo>
                <a:lnTo>
                  <a:pt x="1413" y="2930"/>
                </a:lnTo>
                <a:lnTo>
                  <a:pt x="1415" y="2930"/>
                </a:lnTo>
                <a:lnTo>
                  <a:pt x="1415" y="781"/>
                </a:lnTo>
                <a:lnTo>
                  <a:pt x="1412" y="762"/>
                </a:lnTo>
                <a:lnTo>
                  <a:pt x="1404" y="746"/>
                </a:lnTo>
                <a:lnTo>
                  <a:pt x="1390" y="733"/>
                </a:lnTo>
                <a:lnTo>
                  <a:pt x="1374" y="725"/>
                </a:lnTo>
                <a:lnTo>
                  <a:pt x="1355" y="721"/>
                </a:lnTo>
                <a:close/>
                <a:moveTo>
                  <a:pt x="1432" y="0"/>
                </a:moveTo>
                <a:lnTo>
                  <a:pt x="1447" y="3"/>
                </a:lnTo>
                <a:lnTo>
                  <a:pt x="1460" y="9"/>
                </a:lnTo>
                <a:lnTo>
                  <a:pt x="1472" y="19"/>
                </a:lnTo>
                <a:lnTo>
                  <a:pt x="1481" y="31"/>
                </a:lnTo>
                <a:lnTo>
                  <a:pt x="1487" y="45"/>
                </a:lnTo>
                <a:lnTo>
                  <a:pt x="1488" y="60"/>
                </a:lnTo>
                <a:lnTo>
                  <a:pt x="1488" y="371"/>
                </a:lnTo>
                <a:lnTo>
                  <a:pt x="1579" y="383"/>
                </a:lnTo>
                <a:lnTo>
                  <a:pt x="1668" y="403"/>
                </a:lnTo>
                <a:lnTo>
                  <a:pt x="1754" y="428"/>
                </a:lnTo>
                <a:lnTo>
                  <a:pt x="1838" y="459"/>
                </a:lnTo>
                <a:lnTo>
                  <a:pt x="1919" y="495"/>
                </a:lnTo>
                <a:lnTo>
                  <a:pt x="1997" y="536"/>
                </a:lnTo>
                <a:lnTo>
                  <a:pt x="2072" y="582"/>
                </a:lnTo>
                <a:lnTo>
                  <a:pt x="2143" y="634"/>
                </a:lnTo>
                <a:lnTo>
                  <a:pt x="2211" y="688"/>
                </a:lnTo>
                <a:lnTo>
                  <a:pt x="2276" y="748"/>
                </a:lnTo>
                <a:lnTo>
                  <a:pt x="2336" y="811"/>
                </a:lnTo>
                <a:lnTo>
                  <a:pt x="2393" y="879"/>
                </a:lnTo>
                <a:lnTo>
                  <a:pt x="2445" y="950"/>
                </a:lnTo>
                <a:lnTo>
                  <a:pt x="2491" y="1024"/>
                </a:lnTo>
                <a:lnTo>
                  <a:pt x="2534" y="1102"/>
                </a:lnTo>
                <a:lnTo>
                  <a:pt x="2572" y="1182"/>
                </a:lnTo>
                <a:lnTo>
                  <a:pt x="2604" y="1265"/>
                </a:lnTo>
                <a:lnTo>
                  <a:pt x="2630" y="1350"/>
                </a:lnTo>
                <a:lnTo>
                  <a:pt x="2651" y="1438"/>
                </a:lnTo>
                <a:lnTo>
                  <a:pt x="2667" y="1528"/>
                </a:lnTo>
                <a:lnTo>
                  <a:pt x="2677" y="1620"/>
                </a:lnTo>
                <a:lnTo>
                  <a:pt x="2680" y="1713"/>
                </a:lnTo>
                <a:lnTo>
                  <a:pt x="2677" y="1803"/>
                </a:lnTo>
                <a:lnTo>
                  <a:pt x="2668" y="1891"/>
                </a:lnTo>
                <a:lnTo>
                  <a:pt x="2655" y="1978"/>
                </a:lnTo>
                <a:lnTo>
                  <a:pt x="2634" y="2064"/>
                </a:lnTo>
                <a:lnTo>
                  <a:pt x="2609" y="2148"/>
                </a:lnTo>
                <a:lnTo>
                  <a:pt x="2578" y="2230"/>
                </a:lnTo>
                <a:lnTo>
                  <a:pt x="2542" y="2310"/>
                </a:lnTo>
                <a:lnTo>
                  <a:pt x="2502" y="2387"/>
                </a:lnTo>
                <a:lnTo>
                  <a:pt x="2455" y="2462"/>
                </a:lnTo>
                <a:lnTo>
                  <a:pt x="2404" y="2535"/>
                </a:lnTo>
                <a:lnTo>
                  <a:pt x="2348" y="2603"/>
                </a:lnTo>
                <a:lnTo>
                  <a:pt x="2288" y="2668"/>
                </a:lnTo>
                <a:lnTo>
                  <a:pt x="2229" y="2724"/>
                </a:lnTo>
                <a:lnTo>
                  <a:pt x="2168" y="2775"/>
                </a:lnTo>
                <a:lnTo>
                  <a:pt x="2104" y="2822"/>
                </a:lnTo>
                <a:lnTo>
                  <a:pt x="2038" y="2866"/>
                </a:lnTo>
                <a:lnTo>
                  <a:pt x="1970" y="2905"/>
                </a:lnTo>
                <a:lnTo>
                  <a:pt x="1900" y="2940"/>
                </a:lnTo>
                <a:lnTo>
                  <a:pt x="1828" y="2971"/>
                </a:lnTo>
                <a:lnTo>
                  <a:pt x="1755" y="2998"/>
                </a:lnTo>
                <a:lnTo>
                  <a:pt x="1844" y="3016"/>
                </a:lnTo>
                <a:lnTo>
                  <a:pt x="1859" y="3020"/>
                </a:lnTo>
                <a:lnTo>
                  <a:pt x="1872" y="3030"/>
                </a:lnTo>
                <a:lnTo>
                  <a:pt x="1881" y="3041"/>
                </a:lnTo>
                <a:lnTo>
                  <a:pt x="1889" y="3054"/>
                </a:lnTo>
                <a:lnTo>
                  <a:pt x="1892" y="3070"/>
                </a:lnTo>
                <a:lnTo>
                  <a:pt x="1891" y="3087"/>
                </a:lnTo>
                <a:lnTo>
                  <a:pt x="1885" y="3103"/>
                </a:lnTo>
                <a:lnTo>
                  <a:pt x="1876" y="3115"/>
                </a:lnTo>
                <a:lnTo>
                  <a:pt x="1863" y="3126"/>
                </a:lnTo>
                <a:lnTo>
                  <a:pt x="1849" y="3133"/>
                </a:lnTo>
                <a:lnTo>
                  <a:pt x="1833" y="3135"/>
                </a:lnTo>
                <a:lnTo>
                  <a:pt x="1826" y="3135"/>
                </a:lnTo>
                <a:lnTo>
                  <a:pt x="1821" y="3134"/>
                </a:lnTo>
                <a:lnTo>
                  <a:pt x="1596" y="3089"/>
                </a:lnTo>
                <a:lnTo>
                  <a:pt x="1707" y="3200"/>
                </a:lnTo>
                <a:lnTo>
                  <a:pt x="1717" y="3213"/>
                </a:lnTo>
                <a:lnTo>
                  <a:pt x="1723" y="3228"/>
                </a:lnTo>
                <a:lnTo>
                  <a:pt x="1724" y="3243"/>
                </a:lnTo>
                <a:lnTo>
                  <a:pt x="1723" y="3258"/>
                </a:lnTo>
                <a:lnTo>
                  <a:pt x="1717" y="3273"/>
                </a:lnTo>
                <a:lnTo>
                  <a:pt x="1707" y="3286"/>
                </a:lnTo>
                <a:lnTo>
                  <a:pt x="1695" y="3295"/>
                </a:lnTo>
                <a:lnTo>
                  <a:pt x="1681" y="3300"/>
                </a:lnTo>
                <a:lnTo>
                  <a:pt x="1665" y="3303"/>
                </a:lnTo>
                <a:lnTo>
                  <a:pt x="1650" y="3300"/>
                </a:lnTo>
                <a:lnTo>
                  <a:pt x="1636" y="3295"/>
                </a:lnTo>
                <a:lnTo>
                  <a:pt x="1624" y="3286"/>
                </a:lnTo>
                <a:lnTo>
                  <a:pt x="1475" y="3136"/>
                </a:lnTo>
                <a:lnTo>
                  <a:pt x="1475" y="3327"/>
                </a:lnTo>
                <a:lnTo>
                  <a:pt x="1472" y="3345"/>
                </a:lnTo>
                <a:lnTo>
                  <a:pt x="1464" y="3363"/>
                </a:lnTo>
                <a:lnTo>
                  <a:pt x="1450" y="3375"/>
                </a:lnTo>
                <a:lnTo>
                  <a:pt x="1434" y="3384"/>
                </a:lnTo>
                <a:lnTo>
                  <a:pt x="1415" y="3387"/>
                </a:lnTo>
                <a:lnTo>
                  <a:pt x="1397" y="3384"/>
                </a:lnTo>
                <a:lnTo>
                  <a:pt x="1380" y="3375"/>
                </a:lnTo>
                <a:lnTo>
                  <a:pt x="1367" y="3363"/>
                </a:lnTo>
                <a:lnTo>
                  <a:pt x="1359" y="3345"/>
                </a:lnTo>
                <a:lnTo>
                  <a:pt x="1355" y="3327"/>
                </a:lnTo>
                <a:lnTo>
                  <a:pt x="1355" y="3136"/>
                </a:lnTo>
                <a:lnTo>
                  <a:pt x="1207" y="3286"/>
                </a:lnTo>
                <a:lnTo>
                  <a:pt x="1194" y="3295"/>
                </a:lnTo>
                <a:lnTo>
                  <a:pt x="1180" y="3300"/>
                </a:lnTo>
                <a:lnTo>
                  <a:pt x="1164" y="3303"/>
                </a:lnTo>
                <a:lnTo>
                  <a:pt x="1150" y="3300"/>
                </a:lnTo>
                <a:lnTo>
                  <a:pt x="1136" y="3295"/>
                </a:lnTo>
                <a:lnTo>
                  <a:pt x="1123" y="3286"/>
                </a:lnTo>
                <a:lnTo>
                  <a:pt x="1114" y="3273"/>
                </a:lnTo>
                <a:lnTo>
                  <a:pt x="1107" y="3258"/>
                </a:lnTo>
                <a:lnTo>
                  <a:pt x="1105" y="3243"/>
                </a:lnTo>
                <a:lnTo>
                  <a:pt x="1107" y="3228"/>
                </a:lnTo>
                <a:lnTo>
                  <a:pt x="1114" y="3213"/>
                </a:lnTo>
                <a:lnTo>
                  <a:pt x="1123" y="3200"/>
                </a:lnTo>
                <a:lnTo>
                  <a:pt x="1242" y="3080"/>
                </a:lnTo>
                <a:lnTo>
                  <a:pt x="1008" y="3120"/>
                </a:lnTo>
                <a:lnTo>
                  <a:pt x="998" y="3121"/>
                </a:lnTo>
                <a:lnTo>
                  <a:pt x="982" y="3119"/>
                </a:lnTo>
                <a:lnTo>
                  <a:pt x="966" y="3111"/>
                </a:lnTo>
                <a:lnTo>
                  <a:pt x="953" y="3100"/>
                </a:lnTo>
                <a:lnTo>
                  <a:pt x="945" y="3087"/>
                </a:lnTo>
                <a:lnTo>
                  <a:pt x="940" y="3070"/>
                </a:lnTo>
                <a:lnTo>
                  <a:pt x="940" y="3052"/>
                </a:lnTo>
                <a:lnTo>
                  <a:pt x="944" y="3035"/>
                </a:lnTo>
                <a:lnTo>
                  <a:pt x="953" y="3021"/>
                </a:lnTo>
                <a:lnTo>
                  <a:pt x="966" y="3010"/>
                </a:lnTo>
                <a:lnTo>
                  <a:pt x="882" y="2982"/>
                </a:lnTo>
                <a:lnTo>
                  <a:pt x="800" y="2947"/>
                </a:lnTo>
                <a:lnTo>
                  <a:pt x="721" y="2909"/>
                </a:lnTo>
                <a:lnTo>
                  <a:pt x="645" y="2865"/>
                </a:lnTo>
                <a:lnTo>
                  <a:pt x="572" y="2817"/>
                </a:lnTo>
                <a:lnTo>
                  <a:pt x="502" y="2763"/>
                </a:lnTo>
                <a:lnTo>
                  <a:pt x="436" y="2706"/>
                </a:lnTo>
                <a:lnTo>
                  <a:pt x="373" y="2644"/>
                </a:lnTo>
                <a:lnTo>
                  <a:pt x="315" y="2578"/>
                </a:lnTo>
                <a:lnTo>
                  <a:pt x="261" y="2509"/>
                </a:lnTo>
                <a:lnTo>
                  <a:pt x="211" y="2436"/>
                </a:lnTo>
                <a:lnTo>
                  <a:pt x="167" y="2361"/>
                </a:lnTo>
                <a:lnTo>
                  <a:pt x="126" y="2282"/>
                </a:lnTo>
                <a:lnTo>
                  <a:pt x="91" y="2201"/>
                </a:lnTo>
                <a:lnTo>
                  <a:pt x="62" y="2116"/>
                </a:lnTo>
                <a:lnTo>
                  <a:pt x="37" y="2030"/>
                </a:lnTo>
                <a:lnTo>
                  <a:pt x="19" y="1941"/>
                </a:lnTo>
                <a:lnTo>
                  <a:pt x="6" y="1851"/>
                </a:lnTo>
                <a:lnTo>
                  <a:pt x="0" y="1759"/>
                </a:lnTo>
                <a:lnTo>
                  <a:pt x="0" y="1666"/>
                </a:lnTo>
                <a:lnTo>
                  <a:pt x="6" y="1575"/>
                </a:lnTo>
                <a:lnTo>
                  <a:pt x="19" y="1486"/>
                </a:lnTo>
                <a:lnTo>
                  <a:pt x="37" y="1399"/>
                </a:lnTo>
                <a:lnTo>
                  <a:pt x="60" y="1313"/>
                </a:lnTo>
                <a:lnTo>
                  <a:pt x="89" y="1230"/>
                </a:lnTo>
                <a:lnTo>
                  <a:pt x="124" y="1148"/>
                </a:lnTo>
                <a:lnTo>
                  <a:pt x="163" y="1070"/>
                </a:lnTo>
                <a:lnTo>
                  <a:pt x="207" y="994"/>
                </a:lnTo>
                <a:lnTo>
                  <a:pt x="256" y="921"/>
                </a:lnTo>
                <a:lnTo>
                  <a:pt x="310" y="852"/>
                </a:lnTo>
                <a:lnTo>
                  <a:pt x="367" y="787"/>
                </a:lnTo>
                <a:lnTo>
                  <a:pt x="428" y="725"/>
                </a:lnTo>
                <a:lnTo>
                  <a:pt x="493" y="667"/>
                </a:lnTo>
                <a:lnTo>
                  <a:pt x="562" y="613"/>
                </a:lnTo>
                <a:lnTo>
                  <a:pt x="635" y="565"/>
                </a:lnTo>
                <a:lnTo>
                  <a:pt x="711" y="520"/>
                </a:lnTo>
                <a:lnTo>
                  <a:pt x="789" y="481"/>
                </a:lnTo>
                <a:lnTo>
                  <a:pt x="871" y="447"/>
                </a:lnTo>
                <a:lnTo>
                  <a:pt x="956" y="418"/>
                </a:lnTo>
                <a:lnTo>
                  <a:pt x="1041" y="395"/>
                </a:lnTo>
                <a:lnTo>
                  <a:pt x="1131" y="378"/>
                </a:lnTo>
                <a:lnTo>
                  <a:pt x="1131" y="180"/>
                </a:lnTo>
                <a:lnTo>
                  <a:pt x="1134" y="164"/>
                </a:lnTo>
                <a:lnTo>
                  <a:pt x="1140" y="149"/>
                </a:lnTo>
                <a:lnTo>
                  <a:pt x="1151" y="136"/>
                </a:lnTo>
                <a:lnTo>
                  <a:pt x="1163" y="127"/>
                </a:lnTo>
                <a:lnTo>
                  <a:pt x="1402" y="7"/>
                </a:lnTo>
                <a:lnTo>
                  <a:pt x="1417" y="2"/>
                </a:lnTo>
                <a:lnTo>
                  <a:pt x="14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87" name="Group 1186"/>
          <p:cNvGrpSpPr/>
          <p:nvPr/>
        </p:nvGrpSpPr>
        <p:grpSpPr>
          <a:xfrm>
            <a:off x="1632414" y="1933576"/>
            <a:ext cx="498475" cy="511175"/>
            <a:chOff x="1617663" y="1933576"/>
            <a:chExt cx="498475" cy="511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1" name="Freeform 537"/>
            <p:cNvSpPr>
              <a:spLocks noEditPoints="1"/>
            </p:cNvSpPr>
            <p:nvPr/>
          </p:nvSpPr>
          <p:spPr bwMode="auto">
            <a:xfrm>
              <a:off x="1617663" y="1968501"/>
              <a:ext cx="474663" cy="476250"/>
            </a:xfrm>
            <a:custGeom>
              <a:avLst/>
              <a:gdLst>
                <a:gd name="T0" fmla="*/ 2441 w 3290"/>
                <a:gd name="T1" fmla="*/ 2037 h 3300"/>
                <a:gd name="T2" fmla="*/ 2441 w 3290"/>
                <a:gd name="T3" fmla="*/ 2182 h 3300"/>
                <a:gd name="T4" fmla="*/ 2576 w 3290"/>
                <a:gd name="T5" fmla="*/ 2239 h 3300"/>
                <a:gd name="T6" fmla="*/ 2680 w 3290"/>
                <a:gd name="T7" fmla="*/ 2135 h 3300"/>
                <a:gd name="T8" fmla="*/ 2623 w 3290"/>
                <a:gd name="T9" fmla="*/ 1999 h 3300"/>
                <a:gd name="T10" fmla="*/ 2851 w 3290"/>
                <a:gd name="T11" fmla="*/ 1667 h 3300"/>
                <a:gd name="T12" fmla="*/ 2770 w 3290"/>
                <a:gd name="T13" fmla="*/ 1789 h 3300"/>
                <a:gd name="T14" fmla="*/ 2851 w 3290"/>
                <a:gd name="T15" fmla="*/ 1911 h 3300"/>
                <a:gd name="T16" fmla="*/ 2993 w 3290"/>
                <a:gd name="T17" fmla="*/ 1883 h 3300"/>
                <a:gd name="T18" fmla="*/ 3023 w 3290"/>
                <a:gd name="T19" fmla="*/ 1740 h 3300"/>
                <a:gd name="T20" fmla="*/ 2901 w 3290"/>
                <a:gd name="T21" fmla="*/ 1657 h 3300"/>
                <a:gd name="T22" fmla="*/ 2372 w 3290"/>
                <a:gd name="T23" fmla="*/ 1577 h 3300"/>
                <a:gd name="T24" fmla="*/ 2372 w 3290"/>
                <a:gd name="T25" fmla="*/ 1722 h 3300"/>
                <a:gd name="T26" fmla="*/ 2508 w 3290"/>
                <a:gd name="T27" fmla="*/ 1779 h 3300"/>
                <a:gd name="T28" fmla="*/ 2611 w 3290"/>
                <a:gd name="T29" fmla="*/ 1675 h 3300"/>
                <a:gd name="T30" fmla="*/ 2555 w 3290"/>
                <a:gd name="T31" fmla="*/ 1540 h 3300"/>
                <a:gd name="T32" fmla="*/ 2830 w 3290"/>
                <a:gd name="T33" fmla="*/ 1261 h 3300"/>
                <a:gd name="T34" fmla="*/ 2748 w 3290"/>
                <a:gd name="T35" fmla="*/ 1383 h 3300"/>
                <a:gd name="T36" fmla="*/ 2830 w 3290"/>
                <a:gd name="T37" fmla="*/ 1505 h 3300"/>
                <a:gd name="T38" fmla="*/ 2973 w 3290"/>
                <a:gd name="T39" fmla="*/ 1477 h 3300"/>
                <a:gd name="T40" fmla="*/ 3001 w 3290"/>
                <a:gd name="T41" fmla="*/ 1334 h 3300"/>
                <a:gd name="T42" fmla="*/ 2879 w 3290"/>
                <a:gd name="T43" fmla="*/ 1251 h 3300"/>
                <a:gd name="T44" fmla="*/ 2441 w 3290"/>
                <a:gd name="T45" fmla="*/ 981 h 3300"/>
                <a:gd name="T46" fmla="*/ 2441 w 3290"/>
                <a:gd name="T47" fmla="*/ 1126 h 3300"/>
                <a:gd name="T48" fmla="*/ 2576 w 3290"/>
                <a:gd name="T49" fmla="*/ 1183 h 3300"/>
                <a:gd name="T50" fmla="*/ 2680 w 3290"/>
                <a:gd name="T51" fmla="*/ 1079 h 3300"/>
                <a:gd name="T52" fmla="*/ 2623 w 3290"/>
                <a:gd name="T53" fmla="*/ 943 h 3300"/>
                <a:gd name="T54" fmla="*/ 856 w 3290"/>
                <a:gd name="T55" fmla="*/ 601 h 3300"/>
                <a:gd name="T56" fmla="*/ 774 w 3290"/>
                <a:gd name="T57" fmla="*/ 723 h 3300"/>
                <a:gd name="T58" fmla="*/ 856 w 3290"/>
                <a:gd name="T59" fmla="*/ 845 h 3300"/>
                <a:gd name="T60" fmla="*/ 999 w 3290"/>
                <a:gd name="T61" fmla="*/ 817 h 3300"/>
                <a:gd name="T62" fmla="*/ 1027 w 3290"/>
                <a:gd name="T63" fmla="*/ 674 h 3300"/>
                <a:gd name="T64" fmla="*/ 906 w 3290"/>
                <a:gd name="T65" fmla="*/ 591 h 3300"/>
                <a:gd name="T66" fmla="*/ 1257 w 3290"/>
                <a:gd name="T67" fmla="*/ 453 h 3300"/>
                <a:gd name="T68" fmla="*/ 1257 w 3290"/>
                <a:gd name="T69" fmla="*/ 598 h 3300"/>
                <a:gd name="T70" fmla="*/ 1391 w 3290"/>
                <a:gd name="T71" fmla="*/ 655 h 3300"/>
                <a:gd name="T72" fmla="*/ 1496 w 3290"/>
                <a:gd name="T73" fmla="*/ 551 h 3300"/>
                <a:gd name="T74" fmla="*/ 1439 w 3290"/>
                <a:gd name="T75" fmla="*/ 415 h 3300"/>
                <a:gd name="T76" fmla="*/ 1841 w 3290"/>
                <a:gd name="T77" fmla="*/ 12 h 3300"/>
                <a:gd name="T78" fmla="*/ 2022 w 3290"/>
                <a:gd name="T79" fmla="*/ 270 h 3300"/>
                <a:gd name="T80" fmla="*/ 2723 w 3290"/>
                <a:gd name="T81" fmla="*/ 855 h 3300"/>
                <a:gd name="T82" fmla="*/ 3109 w 3290"/>
                <a:gd name="T83" fmla="*/ 902 h 3300"/>
                <a:gd name="T84" fmla="*/ 3277 w 3290"/>
                <a:gd name="T85" fmla="*/ 1455 h 3300"/>
                <a:gd name="T86" fmla="*/ 3235 w 3290"/>
                <a:gd name="T87" fmla="*/ 2071 h 3300"/>
                <a:gd name="T88" fmla="*/ 2972 w 3290"/>
                <a:gd name="T89" fmla="*/ 2623 h 3300"/>
                <a:gd name="T90" fmla="*/ 2532 w 3290"/>
                <a:gd name="T91" fmla="*/ 3039 h 3300"/>
                <a:gd name="T92" fmla="*/ 1963 w 3290"/>
                <a:gd name="T93" fmla="*/ 3269 h 3300"/>
                <a:gd name="T94" fmla="*/ 1327 w 3290"/>
                <a:gd name="T95" fmla="*/ 3269 h 3300"/>
                <a:gd name="T96" fmla="*/ 758 w 3290"/>
                <a:gd name="T97" fmla="*/ 3039 h 3300"/>
                <a:gd name="T98" fmla="*/ 318 w 3290"/>
                <a:gd name="T99" fmla="*/ 2623 h 3300"/>
                <a:gd name="T100" fmla="*/ 55 w 3290"/>
                <a:gd name="T101" fmla="*/ 2071 h 3300"/>
                <a:gd name="T102" fmla="*/ 14 w 3290"/>
                <a:gd name="T103" fmla="*/ 1435 h 3300"/>
                <a:gd name="T104" fmla="*/ 208 w 3290"/>
                <a:gd name="T105" fmla="*/ 847 h 3300"/>
                <a:gd name="T106" fmla="*/ 594 w 3290"/>
                <a:gd name="T107" fmla="*/ 381 h 3300"/>
                <a:gd name="T108" fmla="*/ 1125 w 3290"/>
                <a:gd name="T109" fmla="*/ 84 h 3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90" h="3300">
                  <a:moveTo>
                    <a:pt x="2550" y="1977"/>
                  </a:moveTo>
                  <a:lnTo>
                    <a:pt x="2525" y="1980"/>
                  </a:lnTo>
                  <a:lnTo>
                    <a:pt x="2501" y="1987"/>
                  </a:lnTo>
                  <a:lnTo>
                    <a:pt x="2478" y="1999"/>
                  </a:lnTo>
                  <a:lnTo>
                    <a:pt x="2458" y="2016"/>
                  </a:lnTo>
                  <a:lnTo>
                    <a:pt x="2441" y="2037"/>
                  </a:lnTo>
                  <a:lnTo>
                    <a:pt x="2429" y="2060"/>
                  </a:lnTo>
                  <a:lnTo>
                    <a:pt x="2422" y="2084"/>
                  </a:lnTo>
                  <a:lnTo>
                    <a:pt x="2419" y="2109"/>
                  </a:lnTo>
                  <a:lnTo>
                    <a:pt x="2422" y="2135"/>
                  </a:lnTo>
                  <a:lnTo>
                    <a:pt x="2429" y="2159"/>
                  </a:lnTo>
                  <a:lnTo>
                    <a:pt x="2441" y="2182"/>
                  </a:lnTo>
                  <a:lnTo>
                    <a:pt x="2458" y="2203"/>
                  </a:lnTo>
                  <a:lnTo>
                    <a:pt x="2478" y="2219"/>
                  </a:lnTo>
                  <a:lnTo>
                    <a:pt x="2501" y="2231"/>
                  </a:lnTo>
                  <a:lnTo>
                    <a:pt x="2525" y="2239"/>
                  </a:lnTo>
                  <a:lnTo>
                    <a:pt x="2550" y="2241"/>
                  </a:lnTo>
                  <a:lnTo>
                    <a:pt x="2576" y="2239"/>
                  </a:lnTo>
                  <a:lnTo>
                    <a:pt x="2600" y="2231"/>
                  </a:lnTo>
                  <a:lnTo>
                    <a:pt x="2623" y="2219"/>
                  </a:lnTo>
                  <a:lnTo>
                    <a:pt x="2644" y="2203"/>
                  </a:lnTo>
                  <a:lnTo>
                    <a:pt x="2660" y="2182"/>
                  </a:lnTo>
                  <a:lnTo>
                    <a:pt x="2672" y="2159"/>
                  </a:lnTo>
                  <a:lnTo>
                    <a:pt x="2680" y="2135"/>
                  </a:lnTo>
                  <a:lnTo>
                    <a:pt x="2682" y="2109"/>
                  </a:lnTo>
                  <a:lnTo>
                    <a:pt x="2680" y="2084"/>
                  </a:lnTo>
                  <a:lnTo>
                    <a:pt x="2672" y="2060"/>
                  </a:lnTo>
                  <a:lnTo>
                    <a:pt x="2660" y="2037"/>
                  </a:lnTo>
                  <a:lnTo>
                    <a:pt x="2644" y="2016"/>
                  </a:lnTo>
                  <a:lnTo>
                    <a:pt x="2623" y="1999"/>
                  </a:lnTo>
                  <a:lnTo>
                    <a:pt x="2600" y="1987"/>
                  </a:lnTo>
                  <a:lnTo>
                    <a:pt x="2576" y="1980"/>
                  </a:lnTo>
                  <a:lnTo>
                    <a:pt x="2550" y="1977"/>
                  </a:lnTo>
                  <a:close/>
                  <a:moveTo>
                    <a:pt x="2901" y="1657"/>
                  </a:moveTo>
                  <a:lnTo>
                    <a:pt x="2876" y="1659"/>
                  </a:lnTo>
                  <a:lnTo>
                    <a:pt x="2851" y="1667"/>
                  </a:lnTo>
                  <a:lnTo>
                    <a:pt x="2828" y="1679"/>
                  </a:lnTo>
                  <a:lnTo>
                    <a:pt x="2808" y="1696"/>
                  </a:lnTo>
                  <a:lnTo>
                    <a:pt x="2791" y="1717"/>
                  </a:lnTo>
                  <a:lnTo>
                    <a:pt x="2779" y="1740"/>
                  </a:lnTo>
                  <a:lnTo>
                    <a:pt x="2772" y="1764"/>
                  </a:lnTo>
                  <a:lnTo>
                    <a:pt x="2770" y="1789"/>
                  </a:lnTo>
                  <a:lnTo>
                    <a:pt x="2772" y="1815"/>
                  </a:lnTo>
                  <a:lnTo>
                    <a:pt x="2779" y="1839"/>
                  </a:lnTo>
                  <a:lnTo>
                    <a:pt x="2791" y="1862"/>
                  </a:lnTo>
                  <a:lnTo>
                    <a:pt x="2808" y="1883"/>
                  </a:lnTo>
                  <a:lnTo>
                    <a:pt x="2828" y="1899"/>
                  </a:lnTo>
                  <a:lnTo>
                    <a:pt x="2851" y="1911"/>
                  </a:lnTo>
                  <a:lnTo>
                    <a:pt x="2876" y="1919"/>
                  </a:lnTo>
                  <a:lnTo>
                    <a:pt x="2901" y="1921"/>
                  </a:lnTo>
                  <a:lnTo>
                    <a:pt x="2925" y="1919"/>
                  </a:lnTo>
                  <a:lnTo>
                    <a:pt x="2951" y="1911"/>
                  </a:lnTo>
                  <a:lnTo>
                    <a:pt x="2974" y="1899"/>
                  </a:lnTo>
                  <a:lnTo>
                    <a:pt x="2993" y="1883"/>
                  </a:lnTo>
                  <a:lnTo>
                    <a:pt x="3011" y="1862"/>
                  </a:lnTo>
                  <a:lnTo>
                    <a:pt x="3023" y="1839"/>
                  </a:lnTo>
                  <a:lnTo>
                    <a:pt x="3030" y="1815"/>
                  </a:lnTo>
                  <a:lnTo>
                    <a:pt x="3033" y="1789"/>
                  </a:lnTo>
                  <a:lnTo>
                    <a:pt x="3030" y="1764"/>
                  </a:lnTo>
                  <a:lnTo>
                    <a:pt x="3023" y="1740"/>
                  </a:lnTo>
                  <a:lnTo>
                    <a:pt x="3011" y="1717"/>
                  </a:lnTo>
                  <a:lnTo>
                    <a:pt x="2993" y="1696"/>
                  </a:lnTo>
                  <a:lnTo>
                    <a:pt x="2974" y="1679"/>
                  </a:lnTo>
                  <a:lnTo>
                    <a:pt x="2951" y="1667"/>
                  </a:lnTo>
                  <a:lnTo>
                    <a:pt x="2925" y="1659"/>
                  </a:lnTo>
                  <a:lnTo>
                    <a:pt x="2901" y="1657"/>
                  </a:lnTo>
                  <a:close/>
                  <a:moveTo>
                    <a:pt x="2482" y="1518"/>
                  </a:moveTo>
                  <a:lnTo>
                    <a:pt x="2457" y="1520"/>
                  </a:lnTo>
                  <a:lnTo>
                    <a:pt x="2433" y="1527"/>
                  </a:lnTo>
                  <a:lnTo>
                    <a:pt x="2410" y="1540"/>
                  </a:lnTo>
                  <a:lnTo>
                    <a:pt x="2389" y="1556"/>
                  </a:lnTo>
                  <a:lnTo>
                    <a:pt x="2372" y="1577"/>
                  </a:lnTo>
                  <a:lnTo>
                    <a:pt x="2360" y="1600"/>
                  </a:lnTo>
                  <a:lnTo>
                    <a:pt x="2353" y="1624"/>
                  </a:lnTo>
                  <a:lnTo>
                    <a:pt x="2351" y="1650"/>
                  </a:lnTo>
                  <a:lnTo>
                    <a:pt x="2353" y="1675"/>
                  </a:lnTo>
                  <a:lnTo>
                    <a:pt x="2360" y="1699"/>
                  </a:lnTo>
                  <a:lnTo>
                    <a:pt x="2372" y="1722"/>
                  </a:lnTo>
                  <a:lnTo>
                    <a:pt x="2389" y="1743"/>
                  </a:lnTo>
                  <a:lnTo>
                    <a:pt x="2410" y="1760"/>
                  </a:lnTo>
                  <a:lnTo>
                    <a:pt x="2433" y="1772"/>
                  </a:lnTo>
                  <a:lnTo>
                    <a:pt x="2457" y="1779"/>
                  </a:lnTo>
                  <a:lnTo>
                    <a:pt x="2482" y="1782"/>
                  </a:lnTo>
                  <a:lnTo>
                    <a:pt x="2508" y="1779"/>
                  </a:lnTo>
                  <a:lnTo>
                    <a:pt x="2532" y="1772"/>
                  </a:lnTo>
                  <a:lnTo>
                    <a:pt x="2555" y="1760"/>
                  </a:lnTo>
                  <a:lnTo>
                    <a:pt x="2575" y="1743"/>
                  </a:lnTo>
                  <a:lnTo>
                    <a:pt x="2592" y="1722"/>
                  </a:lnTo>
                  <a:lnTo>
                    <a:pt x="2604" y="1699"/>
                  </a:lnTo>
                  <a:lnTo>
                    <a:pt x="2611" y="1675"/>
                  </a:lnTo>
                  <a:lnTo>
                    <a:pt x="2614" y="1650"/>
                  </a:lnTo>
                  <a:lnTo>
                    <a:pt x="2611" y="1624"/>
                  </a:lnTo>
                  <a:lnTo>
                    <a:pt x="2604" y="1600"/>
                  </a:lnTo>
                  <a:lnTo>
                    <a:pt x="2592" y="1577"/>
                  </a:lnTo>
                  <a:lnTo>
                    <a:pt x="2575" y="1556"/>
                  </a:lnTo>
                  <a:lnTo>
                    <a:pt x="2555" y="1540"/>
                  </a:lnTo>
                  <a:lnTo>
                    <a:pt x="2532" y="1527"/>
                  </a:lnTo>
                  <a:lnTo>
                    <a:pt x="2508" y="1520"/>
                  </a:lnTo>
                  <a:lnTo>
                    <a:pt x="2482" y="1518"/>
                  </a:lnTo>
                  <a:close/>
                  <a:moveTo>
                    <a:pt x="2879" y="1251"/>
                  </a:moveTo>
                  <a:lnTo>
                    <a:pt x="2854" y="1254"/>
                  </a:lnTo>
                  <a:lnTo>
                    <a:pt x="2830" y="1261"/>
                  </a:lnTo>
                  <a:lnTo>
                    <a:pt x="2807" y="1273"/>
                  </a:lnTo>
                  <a:lnTo>
                    <a:pt x="2787" y="1290"/>
                  </a:lnTo>
                  <a:lnTo>
                    <a:pt x="2770" y="1311"/>
                  </a:lnTo>
                  <a:lnTo>
                    <a:pt x="2758" y="1334"/>
                  </a:lnTo>
                  <a:lnTo>
                    <a:pt x="2751" y="1358"/>
                  </a:lnTo>
                  <a:lnTo>
                    <a:pt x="2748" y="1383"/>
                  </a:lnTo>
                  <a:lnTo>
                    <a:pt x="2751" y="1409"/>
                  </a:lnTo>
                  <a:lnTo>
                    <a:pt x="2758" y="1433"/>
                  </a:lnTo>
                  <a:lnTo>
                    <a:pt x="2770" y="1456"/>
                  </a:lnTo>
                  <a:lnTo>
                    <a:pt x="2787" y="1477"/>
                  </a:lnTo>
                  <a:lnTo>
                    <a:pt x="2807" y="1493"/>
                  </a:lnTo>
                  <a:lnTo>
                    <a:pt x="2830" y="1505"/>
                  </a:lnTo>
                  <a:lnTo>
                    <a:pt x="2854" y="1513"/>
                  </a:lnTo>
                  <a:lnTo>
                    <a:pt x="2879" y="1515"/>
                  </a:lnTo>
                  <a:lnTo>
                    <a:pt x="2905" y="1513"/>
                  </a:lnTo>
                  <a:lnTo>
                    <a:pt x="2929" y="1505"/>
                  </a:lnTo>
                  <a:lnTo>
                    <a:pt x="2952" y="1493"/>
                  </a:lnTo>
                  <a:lnTo>
                    <a:pt x="2973" y="1477"/>
                  </a:lnTo>
                  <a:lnTo>
                    <a:pt x="2989" y="1456"/>
                  </a:lnTo>
                  <a:lnTo>
                    <a:pt x="3001" y="1433"/>
                  </a:lnTo>
                  <a:lnTo>
                    <a:pt x="3009" y="1409"/>
                  </a:lnTo>
                  <a:lnTo>
                    <a:pt x="3011" y="1383"/>
                  </a:lnTo>
                  <a:lnTo>
                    <a:pt x="3009" y="1358"/>
                  </a:lnTo>
                  <a:lnTo>
                    <a:pt x="3001" y="1334"/>
                  </a:lnTo>
                  <a:lnTo>
                    <a:pt x="2989" y="1311"/>
                  </a:lnTo>
                  <a:lnTo>
                    <a:pt x="2973" y="1290"/>
                  </a:lnTo>
                  <a:lnTo>
                    <a:pt x="2952" y="1273"/>
                  </a:lnTo>
                  <a:lnTo>
                    <a:pt x="2929" y="1261"/>
                  </a:lnTo>
                  <a:lnTo>
                    <a:pt x="2905" y="1254"/>
                  </a:lnTo>
                  <a:lnTo>
                    <a:pt x="2879" y="1251"/>
                  </a:lnTo>
                  <a:close/>
                  <a:moveTo>
                    <a:pt x="2550" y="921"/>
                  </a:moveTo>
                  <a:lnTo>
                    <a:pt x="2525" y="924"/>
                  </a:lnTo>
                  <a:lnTo>
                    <a:pt x="2501" y="931"/>
                  </a:lnTo>
                  <a:lnTo>
                    <a:pt x="2478" y="943"/>
                  </a:lnTo>
                  <a:lnTo>
                    <a:pt x="2458" y="960"/>
                  </a:lnTo>
                  <a:lnTo>
                    <a:pt x="2441" y="981"/>
                  </a:lnTo>
                  <a:lnTo>
                    <a:pt x="2429" y="1004"/>
                  </a:lnTo>
                  <a:lnTo>
                    <a:pt x="2422" y="1028"/>
                  </a:lnTo>
                  <a:lnTo>
                    <a:pt x="2419" y="1053"/>
                  </a:lnTo>
                  <a:lnTo>
                    <a:pt x="2422" y="1079"/>
                  </a:lnTo>
                  <a:lnTo>
                    <a:pt x="2429" y="1103"/>
                  </a:lnTo>
                  <a:lnTo>
                    <a:pt x="2441" y="1126"/>
                  </a:lnTo>
                  <a:lnTo>
                    <a:pt x="2458" y="1147"/>
                  </a:lnTo>
                  <a:lnTo>
                    <a:pt x="2478" y="1163"/>
                  </a:lnTo>
                  <a:lnTo>
                    <a:pt x="2501" y="1175"/>
                  </a:lnTo>
                  <a:lnTo>
                    <a:pt x="2525" y="1183"/>
                  </a:lnTo>
                  <a:lnTo>
                    <a:pt x="2550" y="1185"/>
                  </a:lnTo>
                  <a:lnTo>
                    <a:pt x="2576" y="1183"/>
                  </a:lnTo>
                  <a:lnTo>
                    <a:pt x="2600" y="1175"/>
                  </a:lnTo>
                  <a:lnTo>
                    <a:pt x="2623" y="1163"/>
                  </a:lnTo>
                  <a:lnTo>
                    <a:pt x="2644" y="1147"/>
                  </a:lnTo>
                  <a:lnTo>
                    <a:pt x="2660" y="1126"/>
                  </a:lnTo>
                  <a:lnTo>
                    <a:pt x="2672" y="1103"/>
                  </a:lnTo>
                  <a:lnTo>
                    <a:pt x="2680" y="1079"/>
                  </a:lnTo>
                  <a:lnTo>
                    <a:pt x="2682" y="1053"/>
                  </a:lnTo>
                  <a:lnTo>
                    <a:pt x="2680" y="1028"/>
                  </a:lnTo>
                  <a:lnTo>
                    <a:pt x="2672" y="1004"/>
                  </a:lnTo>
                  <a:lnTo>
                    <a:pt x="2660" y="981"/>
                  </a:lnTo>
                  <a:lnTo>
                    <a:pt x="2644" y="960"/>
                  </a:lnTo>
                  <a:lnTo>
                    <a:pt x="2623" y="943"/>
                  </a:lnTo>
                  <a:lnTo>
                    <a:pt x="2600" y="931"/>
                  </a:lnTo>
                  <a:lnTo>
                    <a:pt x="2576" y="924"/>
                  </a:lnTo>
                  <a:lnTo>
                    <a:pt x="2550" y="921"/>
                  </a:lnTo>
                  <a:close/>
                  <a:moveTo>
                    <a:pt x="906" y="591"/>
                  </a:moveTo>
                  <a:lnTo>
                    <a:pt x="880" y="594"/>
                  </a:lnTo>
                  <a:lnTo>
                    <a:pt x="856" y="601"/>
                  </a:lnTo>
                  <a:lnTo>
                    <a:pt x="833" y="613"/>
                  </a:lnTo>
                  <a:lnTo>
                    <a:pt x="814" y="630"/>
                  </a:lnTo>
                  <a:lnTo>
                    <a:pt x="796" y="651"/>
                  </a:lnTo>
                  <a:lnTo>
                    <a:pt x="784" y="674"/>
                  </a:lnTo>
                  <a:lnTo>
                    <a:pt x="777" y="698"/>
                  </a:lnTo>
                  <a:lnTo>
                    <a:pt x="774" y="723"/>
                  </a:lnTo>
                  <a:lnTo>
                    <a:pt x="777" y="749"/>
                  </a:lnTo>
                  <a:lnTo>
                    <a:pt x="784" y="773"/>
                  </a:lnTo>
                  <a:lnTo>
                    <a:pt x="796" y="796"/>
                  </a:lnTo>
                  <a:lnTo>
                    <a:pt x="814" y="817"/>
                  </a:lnTo>
                  <a:lnTo>
                    <a:pt x="833" y="833"/>
                  </a:lnTo>
                  <a:lnTo>
                    <a:pt x="856" y="845"/>
                  </a:lnTo>
                  <a:lnTo>
                    <a:pt x="880" y="853"/>
                  </a:lnTo>
                  <a:lnTo>
                    <a:pt x="906" y="855"/>
                  </a:lnTo>
                  <a:lnTo>
                    <a:pt x="931" y="853"/>
                  </a:lnTo>
                  <a:lnTo>
                    <a:pt x="955" y="845"/>
                  </a:lnTo>
                  <a:lnTo>
                    <a:pt x="978" y="833"/>
                  </a:lnTo>
                  <a:lnTo>
                    <a:pt x="999" y="817"/>
                  </a:lnTo>
                  <a:lnTo>
                    <a:pt x="1015" y="796"/>
                  </a:lnTo>
                  <a:lnTo>
                    <a:pt x="1027" y="773"/>
                  </a:lnTo>
                  <a:lnTo>
                    <a:pt x="1035" y="749"/>
                  </a:lnTo>
                  <a:lnTo>
                    <a:pt x="1037" y="723"/>
                  </a:lnTo>
                  <a:lnTo>
                    <a:pt x="1035" y="698"/>
                  </a:lnTo>
                  <a:lnTo>
                    <a:pt x="1027" y="674"/>
                  </a:lnTo>
                  <a:lnTo>
                    <a:pt x="1015" y="651"/>
                  </a:lnTo>
                  <a:lnTo>
                    <a:pt x="999" y="630"/>
                  </a:lnTo>
                  <a:lnTo>
                    <a:pt x="978" y="613"/>
                  </a:lnTo>
                  <a:lnTo>
                    <a:pt x="955" y="601"/>
                  </a:lnTo>
                  <a:lnTo>
                    <a:pt x="931" y="594"/>
                  </a:lnTo>
                  <a:lnTo>
                    <a:pt x="906" y="591"/>
                  </a:lnTo>
                  <a:close/>
                  <a:moveTo>
                    <a:pt x="1366" y="393"/>
                  </a:moveTo>
                  <a:lnTo>
                    <a:pt x="1341" y="396"/>
                  </a:lnTo>
                  <a:lnTo>
                    <a:pt x="1317" y="403"/>
                  </a:lnTo>
                  <a:lnTo>
                    <a:pt x="1294" y="415"/>
                  </a:lnTo>
                  <a:lnTo>
                    <a:pt x="1274" y="432"/>
                  </a:lnTo>
                  <a:lnTo>
                    <a:pt x="1257" y="453"/>
                  </a:lnTo>
                  <a:lnTo>
                    <a:pt x="1245" y="476"/>
                  </a:lnTo>
                  <a:lnTo>
                    <a:pt x="1238" y="500"/>
                  </a:lnTo>
                  <a:lnTo>
                    <a:pt x="1235" y="525"/>
                  </a:lnTo>
                  <a:lnTo>
                    <a:pt x="1238" y="551"/>
                  </a:lnTo>
                  <a:lnTo>
                    <a:pt x="1245" y="575"/>
                  </a:lnTo>
                  <a:lnTo>
                    <a:pt x="1257" y="598"/>
                  </a:lnTo>
                  <a:lnTo>
                    <a:pt x="1274" y="619"/>
                  </a:lnTo>
                  <a:lnTo>
                    <a:pt x="1294" y="635"/>
                  </a:lnTo>
                  <a:lnTo>
                    <a:pt x="1317" y="647"/>
                  </a:lnTo>
                  <a:lnTo>
                    <a:pt x="1341" y="655"/>
                  </a:lnTo>
                  <a:lnTo>
                    <a:pt x="1366" y="657"/>
                  </a:lnTo>
                  <a:lnTo>
                    <a:pt x="1391" y="655"/>
                  </a:lnTo>
                  <a:lnTo>
                    <a:pt x="1417" y="647"/>
                  </a:lnTo>
                  <a:lnTo>
                    <a:pt x="1439" y="635"/>
                  </a:lnTo>
                  <a:lnTo>
                    <a:pt x="1459" y="619"/>
                  </a:lnTo>
                  <a:lnTo>
                    <a:pt x="1477" y="598"/>
                  </a:lnTo>
                  <a:lnTo>
                    <a:pt x="1489" y="575"/>
                  </a:lnTo>
                  <a:lnTo>
                    <a:pt x="1496" y="551"/>
                  </a:lnTo>
                  <a:lnTo>
                    <a:pt x="1498" y="525"/>
                  </a:lnTo>
                  <a:lnTo>
                    <a:pt x="1496" y="500"/>
                  </a:lnTo>
                  <a:lnTo>
                    <a:pt x="1489" y="476"/>
                  </a:lnTo>
                  <a:lnTo>
                    <a:pt x="1477" y="453"/>
                  </a:lnTo>
                  <a:lnTo>
                    <a:pt x="1459" y="432"/>
                  </a:lnTo>
                  <a:lnTo>
                    <a:pt x="1439" y="415"/>
                  </a:lnTo>
                  <a:lnTo>
                    <a:pt x="1417" y="403"/>
                  </a:lnTo>
                  <a:lnTo>
                    <a:pt x="1391" y="396"/>
                  </a:lnTo>
                  <a:lnTo>
                    <a:pt x="1366" y="393"/>
                  </a:lnTo>
                  <a:close/>
                  <a:moveTo>
                    <a:pt x="1645" y="0"/>
                  </a:moveTo>
                  <a:lnTo>
                    <a:pt x="1743" y="3"/>
                  </a:lnTo>
                  <a:lnTo>
                    <a:pt x="1841" y="12"/>
                  </a:lnTo>
                  <a:lnTo>
                    <a:pt x="1938" y="26"/>
                  </a:lnTo>
                  <a:lnTo>
                    <a:pt x="2033" y="47"/>
                  </a:lnTo>
                  <a:lnTo>
                    <a:pt x="2126" y="72"/>
                  </a:lnTo>
                  <a:lnTo>
                    <a:pt x="2087" y="135"/>
                  </a:lnTo>
                  <a:lnTo>
                    <a:pt x="2052" y="201"/>
                  </a:lnTo>
                  <a:lnTo>
                    <a:pt x="2022" y="270"/>
                  </a:lnTo>
                  <a:lnTo>
                    <a:pt x="1799" y="831"/>
                  </a:lnTo>
                  <a:lnTo>
                    <a:pt x="2400" y="882"/>
                  </a:lnTo>
                  <a:lnTo>
                    <a:pt x="2482" y="885"/>
                  </a:lnTo>
                  <a:lnTo>
                    <a:pt x="2564" y="882"/>
                  </a:lnTo>
                  <a:lnTo>
                    <a:pt x="2644" y="872"/>
                  </a:lnTo>
                  <a:lnTo>
                    <a:pt x="2723" y="855"/>
                  </a:lnTo>
                  <a:lnTo>
                    <a:pt x="2798" y="833"/>
                  </a:lnTo>
                  <a:lnTo>
                    <a:pt x="2872" y="806"/>
                  </a:lnTo>
                  <a:lnTo>
                    <a:pt x="2943" y="773"/>
                  </a:lnTo>
                  <a:lnTo>
                    <a:pt x="3011" y="734"/>
                  </a:lnTo>
                  <a:lnTo>
                    <a:pt x="3063" y="817"/>
                  </a:lnTo>
                  <a:lnTo>
                    <a:pt x="3109" y="902"/>
                  </a:lnTo>
                  <a:lnTo>
                    <a:pt x="3150" y="988"/>
                  </a:lnTo>
                  <a:lnTo>
                    <a:pt x="3186" y="1079"/>
                  </a:lnTo>
                  <a:lnTo>
                    <a:pt x="3217" y="1170"/>
                  </a:lnTo>
                  <a:lnTo>
                    <a:pt x="3243" y="1263"/>
                  </a:lnTo>
                  <a:lnTo>
                    <a:pt x="3263" y="1358"/>
                  </a:lnTo>
                  <a:lnTo>
                    <a:pt x="3277" y="1455"/>
                  </a:lnTo>
                  <a:lnTo>
                    <a:pt x="3286" y="1552"/>
                  </a:lnTo>
                  <a:lnTo>
                    <a:pt x="3290" y="1650"/>
                  </a:lnTo>
                  <a:lnTo>
                    <a:pt x="3286" y="1757"/>
                  </a:lnTo>
                  <a:lnTo>
                    <a:pt x="3275" y="1864"/>
                  </a:lnTo>
                  <a:lnTo>
                    <a:pt x="3259" y="1969"/>
                  </a:lnTo>
                  <a:lnTo>
                    <a:pt x="3235" y="2071"/>
                  </a:lnTo>
                  <a:lnTo>
                    <a:pt x="3205" y="2171"/>
                  </a:lnTo>
                  <a:lnTo>
                    <a:pt x="3170" y="2268"/>
                  </a:lnTo>
                  <a:lnTo>
                    <a:pt x="3128" y="2361"/>
                  </a:lnTo>
                  <a:lnTo>
                    <a:pt x="3081" y="2453"/>
                  </a:lnTo>
                  <a:lnTo>
                    <a:pt x="3030" y="2539"/>
                  </a:lnTo>
                  <a:lnTo>
                    <a:pt x="2972" y="2623"/>
                  </a:lnTo>
                  <a:lnTo>
                    <a:pt x="2909" y="2703"/>
                  </a:lnTo>
                  <a:lnTo>
                    <a:pt x="2842" y="2779"/>
                  </a:lnTo>
                  <a:lnTo>
                    <a:pt x="2771" y="2851"/>
                  </a:lnTo>
                  <a:lnTo>
                    <a:pt x="2695" y="2918"/>
                  </a:lnTo>
                  <a:lnTo>
                    <a:pt x="2615" y="2981"/>
                  </a:lnTo>
                  <a:lnTo>
                    <a:pt x="2532" y="3039"/>
                  </a:lnTo>
                  <a:lnTo>
                    <a:pt x="2445" y="3091"/>
                  </a:lnTo>
                  <a:lnTo>
                    <a:pt x="2354" y="3138"/>
                  </a:lnTo>
                  <a:lnTo>
                    <a:pt x="2261" y="3180"/>
                  </a:lnTo>
                  <a:lnTo>
                    <a:pt x="2165" y="3215"/>
                  </a:lnTo>
                  <a:lnTo>
                    <a:pt x="2065" y="3245"/>
                  </a:lnTo>
                  <a:lnTo>
                    <a:pt x="1963" y="3269"/>
                  </a:lnTo>
                  <a:lnTo>
                    <a:pt x="1859" y="3285"/>
                  </a:lnTo>
                  <a:lnTo>
                    <a:pt x="1752" y="3296"/>
                  </a:lnTo>
                  <a:lnTo>
                    <a:pt x="1645" y="3300"/>
                  </a:lnTo>
                  <a:lnTo>
                    <a:pt x="1537" y="3296"/>
                  </a:lnTo>
                  <a:lnTo>
                    <a:pt x="1431" y="3285"/>
                  </a:lnTo>
                  <a:lnTo>
                    <a:pt x="1327" y="3269"/>
                  </a:lnTo>
                  <a:lnTo>
                    <a:pt x="1225" y="3245"/>
                  </a:lnTo>
                  <a:lnTo>
                    <a:pt x="1125" y="3215"/>
                  </a:lnTo>
                  <a:lnTo>
                    <a:pt x="1029" y="3180"/>
                  </a:lnTo>
                  <a:lnTo>
                    <a:pt x="935" y="3138"/>
                  </a:lnTo>
                  <a:lnTo>
                    <a:pt x="844" y="3091"/>
                  </a:lnTo>
                  <a:lnTo>
                    <a:pt x="758" y="3039"/>
                  </a:lnTo>
                  <a:lnTo>
                    <a:pt x="674" y="2981"/>
                  </a:lnTo>
                  <a:lnTo>
                    <a:pt x="594" y="2918"/>
                  </a:lnTo>
                  <a:lnTo>
                    <a:pt x="519" y="2851"/>
                  </a:lnTo>
                  <a:lnTo>
                    <a:pt x="447" y="2779"/>
                  </a:lnTo>
                  <a:lnTo>
                    <a:pt x="380" y="2703"/>
                  </a:lnTo>
                  <a:lnTo>
                    <a:pt x="318" y="2623"/>
                  </a:lnTo>
                  <a:lnTo>
                    <a:pt x="260" y="2539"/>
                  </a:lnTo>
                  <a:lnTo>
                    <a:pt x="208" y="2453"/>
                  </a:lnTo>
                  <a:lnTo>
                    <a:pt x="161" y="2361"/>
                  </a:lnTo>
                  <a:lnTo>
                    <a:pt x="120" y="2268"/>
                  </a:lnTo>
                  <a:lnTo>
                    <a:pt x="84" y="2171"/>
                  </a:lnTo>
                  <a:lnTo>
                    <a:pt x="55" y="2071"/>
                  </a:lnTo>
                  <a:lnTo>
                    <a:pt x="31" y="1969"/>
                  </a:lnTo>
                  <a:lnTo>
                    <a:pt x="14" y="1864"/>
                  </a:lnTo>
                  <a:lnTo>
                    <a:pt x="3" y="1757"/>
                  </a:lnTo>
                  <a:lnTo>
                    <a:pt x="0" y="1650"/>
                  </a:lnTo>
                  <a:lnTo>
                    <a:pt x="3" y="1542"/>
                  </a:lnTo>
                  <a:lnTo>
                    <a:pt x="14" y="1435"/>
                  </a:lnTo>
                  <a:lnTo>
                    <a:pt x="31" y="1331"/>
                  </a:lnTo>
                  <a:lnTo>
                    <a:pt x="55" y="1228"/>
                  </a:lnTo>
                  <a:lnTo>
                    <a:pt x="84" y="1128"/>
                  </a:lnTo>
                  <a:lnTo>
                    <a:pt x="120" y="1031"/>
                  </a:lnTo>
                  <a:lnTo>
                    <a:pt x="161" y="938"/>
                  </a:lnTo>
                  <a:lnTo>
                    <a:pt x="208" y="847"/>
                  </a:lnTo>
                  <a:lnTo>
                    <a:pt x="260" y="760"/>
                  </a:lnTo>
                  <a:lnTo>
                    <a:pt x="318" y="676"/>
                  </a:lnTo>
                  <a:lnTo>
                    <a:pt x="380" y="596"/>
                  </a:lnTo>
                  <a:lnTo>
                    <a:pt x="447" y="520"/>
                  </a:lnTo>
                  <a:lnTo>
                    <a:pt x="519" y="448"/>
                  </a:lnTo>
                  <a:lnTo>
                    <a:pt x="594" y="381"/>
                  </a:lnTo>
                  <a:lnTo>
                    <a:pt x="674" y="319"/>
                  </a:lnTo>
                  <a:lnTo>
                    <a:pt x="758" y="260"/>
                  </a:lnTo>
                  <a:lnTo>
                    <a:pt x="844" y="209"/>
                  </a:lnTo>
                  <a:lnTo>
                    <a:pt x="935" y="161"/>
                  </a:lnTo>
                  <a:lnTo>
                    <a:pt x="1029" y="119"/>
                  </a:lnTo>
                  <a:lnTo>
                    <a:pt x="1125" y="84"/>
                  </a:lnTo>
                  <a:lnTo>
                    <a:pt x="1225" y="55"/>
                  </a:lnTo>
                  <a:lnTo>
                    <a:pt x="1327" y="30"/>
                  </a:lnTo>
                  <a:lnTo>
                    <a:pt x="1431" y="14"/>
                  </a:lnTo>
                  <a:lnTo>
                    <a:pt x="1537" y="3"/>
                  </a:lnTo>
                  <a:lnTo>
                    <a:pt x="1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538"/>
            <p:cNvSpPr>
              <a:spLocks/>
            </p:cNvSpPr>
            <p:nvPr/>
          </p:nvSpPr>
          <p:spPr bwMode="auto">
            <a:xfrm>
              <a:off x="1906588" y="1933576"/>
              <a:ext cx="209550" cy="142875"/>
            </a:xfrm>
            <a:custGeom>
              <a:avLst/>
              <a:gdLst>
                <a:gd name="T0" fmla="*/ 1022 w 1447"/>
                <a:gd name="T1" fmla="*/ 4 h 987"/>
                <a:gd name="T2" fmla="*/ 1290 w 1447"/>
                <a:gd name="T3" fmla="*/ 435 h 987"/>
                <a:gd name="T4" fmla="*/ 1227 w 1447"/>
                <a:gd name="T5" fmla="*/ 562 h 987"/>
                <a:gd name="T6" fmla="*/ 1146 w 1447"/>
                <a:gd name="T7" fmla="*/ 676 h 987"/>
                <a:gd name="T8" fmla="*/ 1051 w 1447"/>
                <a:gd name="T9" fmla="*/ 774 h 987"/>
                <a:gd name="T10" fmla="*/ 941 w 1447"/>
                <a:gd name="T11" fmla="*/ 855 h 987"/>
                <a:gd name="T12" fmla="*/ 819 w 1447"/>
                <a:gd name="T13" fmla="*/ 918 h 987"/>
                <a:gd name="T14" fmla="*/ 689 w 1447"/>
                <a:gd name="T15" fmla="*/ 962 h 987"/>
                <a:gd name="T16" fmla="*/ 551 w 1447"/>
                <a:gd name="T17" fmla="*/ 984 h 987"/>
                <a:gd name="T18" fmla="*/ 407 w 1447"/>
                <a:gd name="T19" fmla="*/ 984 h 987"/>
                <a:gd name="T20" fmla="*/ 151 w 1447"/>
                <a:gd name="T21" fmla="*/ 939 h 987"/>
                <a:gd name="T22" fmla="*/ 263 w 1447"/>
                <a:gd name="T23" fmla="*/ 826 h 987"/>
                <a:gd name="T24" fmla="*/ 379 w 1447"/>
                <a:gd name="T25" fmla="*/ 731 h 987"/>
                <a:gd name="T26" fmla="*/ 490 w 1447"/>
                <a:gd name="T27" fmla="*/ 649 h 987"/>
                <a:gd name="T28" fmla="*/ 598 w 1447"/>
                <a:gd name="T29" fmla="*/ 583 h 987"/>
                <a:gd name="T30" fmla="*/ 697 w 1447"/>
                <a:gd name="T31" fmla="*/ 531 h 987"/>
                <a:gd name="T32" fmla="*/ 784 w 1447"/>
                <a:gd name="T33" fmla="*/ 489 h 987"/>
                <a:gd name="T34" fmla="*/ 859 w 1447"/>
                <a:gd name="T35" fmla="*/ 460 h 987"/>
                <a:gd name="T36" fmla="*/ 915 w 1447"/>
                <a:gd name="T37" fmla="*/ 440 h 987"/>
                <a:gd name="T38" fmla="*/ 951 w 1447"/>
                <a:gd name="T39" fmla="*/ 432 h 987"/>
                <a:gd name="T40" fmla="*/ 980 w 1447"/>
                <a:gd name="T41" fmla="*/ 428 h 987"/>
                <a:gd name="T42" fmla="*/ 1004 w 1447"/>
                <a:gd name="T43" fmla="*/ 413 h 987"/>
                <a:gd name="T44" fmla="*/ 1010 w 1447"/>
                <a:gd name="T45" fmla="*/ 309 h 987"/>
                <a:gd name="T46" fmla="*/ 961 w 1447"/>
                <a:gd name="T47" fmla="*/ 300 h 987"/>
                <a:gd name="T48" fmla="*/ 920 w 1447"/>
                <a:gd name="T49" fmla="*/ 305 h 987"/>
                <a:gd name="T50" fmla="*/ 860 w 1447"/>
                <a:gd name="T51" fmla="*/ 322 h 987"/>
                <a:gd name="T52" fmla="*/ 782 w 1447"/>
                <a:gd name="T53" fmla="*/ 349 h 987"/>
                <a:gd name="T54" fmla="*/ 689 w 1447"/>
                <a:gd name="T55" fmla="*/ 389 h 987"/>
                <a:gd name="T56" fmla="*/ 585 w 1447"/>
                <a:gd name="T57" fmla="*/ 440 h 987"/>
                <a:gd name="T58" fmla="*/ 472 w 1447"/>
                <a:gd name="T59" fmla="*/ 505 h 987"/>
                <a:gd name="T60" fmla="*/ 353 w 1447"/>
                <a:gd name="T61" fmla="*/ 584 h 987"/>
                <a:gd name="T62" fmla="*/ 233 w 1447"/>
                <a:gd name="T63" fmla="*/ 679 h 987"/>
                <a:gd name="T64" fmla="*/ 112 w 1447"/>
                <a:gd name="T65" fmla="*/ 788 h 987"/>
                <a:gd name="T66" fmla="*/ 0 w 1447"/>
                <a:gd name="T67" fmla="*/ 909 h 987"/>
                <a:gd name="T68" fmla="*/ 170 w 1447"/>
                <a:gd name="T69" fmla="*/ 488 h 987"/>
                <a:gd name="T70" fmla="*/ 242 w 1447"/>
                <a:gd name="T71" fmla="*/ 367 h 987"/>
                <a:gd name="T72" fmla="*/ 330 w 1447"/>
                <a:gd name="T73" fmla="*/ 260 h 987"/>
                <a:gd name="T74" fmla="*/ 433 w 1447"/>
                <a:gd name="T75" fmla="*/ 171 h 987"/>
                <a:gd name="T76" fmla="*/ 550 w 1447"/>
                <a:gd name="T77" fmla="*/ 98 h 987"/>
                <a:gd name="T78" fmla="*/ 676 w 1447"/>
                <a:gd name="T79" fmla="*/ 44 h 987"/>
                <a:gd name="T80" fmla="*/ 810 w 1447"/>
                <a:gd name="T81" fmla="*/ 11 h 987"/>
                <a:gd name="T82" fmla="*/ 951 w 1447"/>
                <a:gd name="T83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7" h="987">
                  <a:moveTo>
                    <a:pt x="951" y="0"/>
                  </a:moveTo>
                  <a:lnTo>
                    <a:pt x="1022" y="4"/>
                  </a:lnTo>
                  <a:lnTo>
                    <a:pt x="1447" y="39"/>
                  </a:lnTo>
                  <a:lnTo>
                    <a:pt x="1290" y="435"/>
                  </a:lnTo>
                  <a:lnTo>
                    <a:pt x="1260" y="500"/>
                  </a:lnTo>
                  <a:lnTo>
                    <a:pt x="1227" y="562"/>
                  </a:lnTo>
                  <a:lnTo>
                    <a:pt x="1189" y="621"/>
                  </a:lnTo>
                  <a:lnTo>
                    <a:pt x="1146" y="676"/>
                  </a:lnTo>
                  <a:lnTo>
                    <a:pt x="1100" y="726"/>
                  </a:lnTo>
                  <a:lnTo>
                    <a:pt x="1051" y="774"/>
                  </a:lnTo>
                  <a:lnTo>
                    <a:pt x="997" y="817"/>
                  </a:lnTo>
                  <a:lnTo>
                    <a:pt x="941" y="855"/>
                  </a:lnTo>
                  <a:lnTo>
                    <a:pt x="882" y="889"/>
                  </a:lnTo>
                  <a:lnTo>
                    <a:pt x="819" y="918"/>
                  </a:lnTo>
                  <a:lnTo>
                    <a:pt x="756" y="942"/>
                  </a:lnTo>
                  <a:lnTo>
                    <a:pt x="689" y="962"/>
                  </a:lnTo>
                  <a:lnTo>
                    <a:pt x="621" y="975"/>
                  </a:lnTo>
                  <a:lnTo>
                    <a:pt x="551" y="984"/>
                  </a:lnTo>
                  <a:lnTo>
                    <a:pt x="479" y="987"/>
                  </a:lnTo>
                  <a:lnTo>
                    <a:pt x="407" y="984"/>
                  </a:lnTo>
                  <a:lnTo>
                    <a:pt x="131" y="961"/>
                  </a:lnTo>
                  <a:lnTo>
                    <a:pt x="151" y="939"/>
                  </a:lnTo>
                  <a:lnTo>
                    <a:pt x="206" y="880"/>
                  </a:lnTo>
                  <a:lnTo>
                    <a:pt x="263" y="826"/>
                  </a:lnTo>
                  <a:lnTo>
                    <a:pt x="322" y="777"/>
                  </a:lnTo>
                  <a:lnTo>
                    <a:pt x="379" y="731"/>
                  </a:lnTo>
                  <a:lnTo>
                    <a:pt x="435" y="688"/>
                  </a:lnTo>
                  <a:lnTo>
                    <a:pt x="490" y="649"/>
                  </a:lnTo>
                  <a:lnTo>
                    <a:pt x="545" y="615"/>
                  </a:lnTo>
                  <a:lnTo>
                    <a:pt x="598" y="583"/>
                  </a:lnTo>
                  <a:lnTo>
                    <a:pt x="648" y="555"/>
                  </a:lnTo>
                  <a:lnTo>
                    <a:pt x="697" y="531"/>
                  </a:lnTo>
                  <a:lnTo>
                    <a:pt x="743" y="509"/>
                  </a:lnTo>
                  <a:lnTo>
                    <a:pt x="784" y="489"/>
                  </a:lnTo>
                  <a:lnTo>
                    <a:pt x="824" y="473"/>
                  </a:lnTo>
                  <a:lnTo>
                    <a:pt x="859" y="460"/>
                  </a:lnTo>
                  <a:lnTo>
                    <a:pt x="890" y="449"/>
                  </a:lnTo>
                  <a:lnTo>
                    <a:pt x="915" y="440"/>
                  </a:lnTo>
                  <a:lnTo>
                    <a:pt x="936" y="435"/>
                  </a:lnTo>
                  <a:lnTo>
                    <a:pt x="951" y="432"/>
                  </a:lnTo>
                  <a:lnTo>
                    <a:pt x="965" y="432"/>
                  </a:lnTo>
                  <a:lnTo>
                    <a:pt x="980" y="428"/>
                  </a:lnTo>
                  <a:lnTo>
                    <a:pt x="993" y="422"/>
                  </a:lnTo>
                  <a:lnTo>
                    <a:pt x="1004" y="413"/>
                  </a:lnTo>
                  <a:lnTo>
                    <a:pt x="1032" y="384"/>
                  </a:lnTo>
                  <a:lnTo>
                    <a:pt x="1010" y="309"/>
                  </a:lnTo>
                  <a:lnTo>
                    <a:pt x="973" y="301"/>
                  </a:lnTo>
                  <a:lnTo>
                    <a:pt x="961" y="300"/>
                  </a:lnTo>
                  <a:lnTo>
                    <a:pt x="943" y="301"/>
                  </a:lnTo>
                  <a:lnTo>
                    <a:pt x="920" y="305"/>
                  </a:lnTo>
                  <a:lnTo>
                    <a:pt x="893" y="312"/>
                  </a:lnTo>
                  <a:lnTo>
                    <a:pt x="860" y="322"/>
                  </a:lnTo>
                  <a:lnTo>
                    <a:pt x="823" y="334"/>
                  </a:lnTo>
                  <a:lnTo>
                    <a:pt x="782" y="349"/>
                  </a:lnTo>
                  <a:lnTo>
                    <a:pt x="737" y="367"/>
                  </a:lnTo>
                  <a:lnTo>
                    <a:pt x="689" y="389"/>
                  </a:lnTo>
                  <a:lnTo>
                    <a:pt x="638" y="413"/>
                  </a:lnTo>
                  <a:lnTo>
                    <a:pt x="585" y="440"/>
                  </a:lnTo>
                  <a:lnTo>
                    <a:pt x="529" y="471"/>
                  </a:lnTo>
                  <a:lnTo>
                    <a:pt x="472" y="505"/>
                  </a:lnTo>
                  <a:lnTo>
                    <a:pt x="414" y="544"/>
                  </a:lnTo>
                  <a:lnTo>
                    <a:pt x="353" y="584"/>
                  </a:lnTo>
                  <a:lnTo>
                    <a:pt x="293" y="630"/>
                  </a:lnTo>
                  <a:lnTo>
                    <a:pt x="233" y="679"/>
                  </a:lnTo>
                  <a:lnTo>
                    <a:pt x="172" y="732"/>
                  </a:lnTo>
                  <a:lnTo>
                    <a:pt x="112" y="788"/>
                  </a:lnTo>
                  <a:lnTo>
                    <a:pt x="54" y="850"/>
                  </a:lnTo>
                  <a:lnTo>
                    <a:pt x="0" y="909"/>
                  </a:lnTo>
                  <a:lnTo>
                    <a:pt x="141" y="553"/>
                  </a:lnTo>
                  <a:lnTo>
                    <a:pt x="170" y="488"/>
                  </a:lnTo>
                  <a:lnTo>
                    <a:pt x="203" y="425"/>
                  </a:lnTo>
                  <a:lnTo>
                    <a:pt x="242" y="367"/>
                  </a:lnTo>
                  <a:lnTo>
                    <a:pt x="284" y="312"/>
                  </a:lnTo>
                  <a:lnTo>
                    <a:pt x="330" y="260"/>
                  </a:lnTo>
                  <a:lnTo>
                    <a:pt x="380" y="214"/>
                  </a:lnTo>
                  <a:lnTo>
                    <a:pt x="433" y="171"/>
                  </a:lnTo>
                  <a:lnTo>
                    <a:pt x="490" y="132"/>
                  </a:lnTo>
                  <a:lnTo>
                    <a:pt x="550" y="98"/>
                  </a:lnTo>
                  <a:lnTo>
                    <a:pt x="611" y="69"/>
                  </a:lnTo>
                  <a:lnTo>
                    <a:pt x="676" y="44"/>
                  </a:lnTo>
                  <a:lnTo>
                    <a:pt x="742" y="26"/>
                  </a:lnTo>
                  <a:lnTo>
                    <a:pt x="810" y="11"/>
                  </a:lnTo>
                  <a:lnTo>
                    <a:pt x="880" y="4"/>
                  </a:lnTo>
                  <a:lnTo>
                    <a:pt x="9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8" name="Group 1187"/>
          <p:cNvGrpSpPr/>
          <p:nvPr/>
        </p:nvGrpSpPr>
        <p:grpSpPr>
          <a:xfrm>
            <a:off x="2551239" y="1970088"/>
            <a:ext cx="531813" cy="449262"/>
            <a:chOff x="2527300" y="1970088"/>
            <a:chExt cx="531813" cy="449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6" name="Freeform 543"/>
            <p:cNvSpPr>
              <a:spLocks/>
            </p:cNvSpPr>
            <p:nvPr/>
          </p:nvSpPr>
          <p:spPr bwMode="auto">
            <a:xfrm>
              <a:off x="2924175" y="1970088"/>
              <a:ext cx="134938" cy="104775"/>
            </a:xfrm>
            <a:custGeom>
              <a:avLst/>
              <a:gdLst>
                <a:gd name="T0" fmla="*/ 609 w 847"/>
                <a:gd name="T1" fmla="*/ 0 h 668"/>
                <a:gd name="T2" fmla="*/ 640 w 847"/>
                <a:gd name="T3" fmla="*/ 2 h 668"/>
                <a:gd name="T4" fmla="*/ 671 w 847"/>
                <a:gd name="T5" fmla="*/ 8 h 668"/>
                <a:gd name="T6" fmla="*/ 700 w 847"/>
                <a:gd name="T7" fmla="*/ 17 h 668"/>
                <a:gd name="T8" fmla="*/ 728 w 847"/>
                <a:gd name="T9" fmla="*/ 31 h 668"/>
                <a:gd name="T10" fmla="*/ 754 w 847"/>
                <a:gd name="T11" fmla="*/ 48 h 668"/>
                <a:gd name="T12" fmla="*/ 778 w 847"/>
                <a:gd name="T13" fmla="*/ 69 h 668"/>
                <a:gd name="T14" fmla="*/ 800 w 847"/>
                <a:gd name="T15" fmla="*/ 95 h 668"/>
                <a:gd name="T16" fmla="*/ 819 w 847"/>
                <a:gd name="T17" fmla="*/ 124 h 668"/>
                <a:gd name="T18" fmla="*/ 833 w 847"/>
                <a:gd name="T19" fmla="*/ 155 h 668"/>
                <a:gd name="T20" fmla="*/ 842 w 847"/>
                <a:gd name="T21" fmla="*/ 187 h 668"/>
                <a:gd name="T22" fmla="*/ 847 w 847"/>
                <a:gd name="T23" fmla="*/ 221 h 668"/>
                <a:gd name="T24" fmla="*/ 847 w 847"/>
                <a:gd name="T25" fmla="*/ 253 h 668"/>
                <a:gd name="T26" fmla="*/ 842 w 847"/>
                <a:gd name="T27" fmla="*/ 286 h 668"/>
                <a:gd name="T28" fmla="*/ 833 w 847"/>
                <a:gd name="T29" fmla="*/ 319 h 668"/>
                <a:gd name="T30" fmla="*/ 819 w 847"/>
                <a:gd name="T31" fmla="*/ 349 h 668"/>
                <a:gd name="T32" fmla="*/ 800 w 847"/>
                <a:gd name="T33" fmla="*/ 379 h 668"/>
                <a:gd name="T34" fmla="*/ 778 w 847"/>
                <a:gd name="T35" fmla="*/ 405 h 668"/>
                <a:gd name="T36" fmla="*/ 513 w 847"/>
                <a:gd name="T37" fmla="*/ 668 h 668"/>
                <a:gd name="T38" fmla="*/ 0 w 847"/>
                <a:gd name="T39" fmla="*/ 506 h 668"/>
                <a:gd name="T40" fmla="*/ 440 w 847"/>
                <a:gd name="T41" fmla="*/ 69 h 668"/>
                <a:gd name="T42" fmla="*/ 463 w 847"/>
                <a:gd name="T43" fmla="*/ 48 h 668"/>
                <a:gd name="T44" fmla="*/ 489 w 847"/>
                <a:gd name="T45" fmla="*/ 31 h 668"/>
                <a:gd name="T46" fmla="*/ 517 w 847"/>
                <a:gd name="T47" fmla="*/ 17 h 668"/>
                <a:gd name="T48" fmla="*/ 546 w 847"/>
                <a:gd name="T49" fmla="*/ 8 h 668"/>
                <a:gd name="T50" fmla="*/ 577 w 847"/>
                <a:gd name="T51" fmla="*/ 2 h 668"/>
                <a:gd name="T52" fmla="*/ 609 w 847"/>
                <a:gd name="T5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7" h="668">
                  <a:moveTo>
                    <a:pt x="609" y="0"/>
                  </a:moveTo>
                  <a:lnTo>
                    <a:pt x="640" y="2"/>
                  </a:lnTo>
                  <a:lnTo>
                    <a:pt x="671" y="8"/>
                  </a:lnTo>
                  <a:lnTo>
                    <a:pt x="700" y="17"/>
                  </a:lnTo>
                  <a:lnTo>
                    <a:pt x="728" y="31"/>
                  </a:lnTo>
                  <a:lnTo>
                    <a:pt x="754" y="48"/>
                  </a:lnTo>
                  <a:lnTo>
                    <a:pt x="778" y="69"/>
                  </a:lnTo>
                  <a:lnTo>
                    <a:pt x="800" y="95"/>
                  </a:lnTo>
                  <a:lnTo>
                    <a:pt x="819" y="124"/>
                  </a:lnTo>
                  <a:lnTo>
                    <a:pt x="833" y="155"/>
                  </a:lnTo>
                  <a:lnTo>
                    <a:pt x="842" y="187"/>
                  </a:lnTo>
                  <a:lnTo>
                    <a:pt x="847" y="221"/>
                  </a:lnTo>
                  <a:lnTo>
                    <a:pt x="847" y="253"/>
                  </a:lnTo>
                  <a:lnTo>
                    <a:pt x="842" y="286"/>
                  </a:lnTo>
                  <a:lnTo>
                    <a:pt x="833" y="319"/>
                  </a:lnTo>
                  <a:lnTo>
                    <a:pt x="819" y="349"/>
                  </a:lnTo>
                  <a:lnTo>
                    <a:pt x="800" y="379"/>
                  </a:lnTo>
                  <a:lnTo>
                    <a:pt x="778" y="405"/>
                  </a:lnTo>
                  <a:lnTo>
                    <a:pt x="513" y="668"/>
                  </a:lnTo>
                  <a:lnTo>
                    <a:pt x="0" y="506"/>
                  </a:lnTo>
                  <a:lnTo>
                    <a:pt x="440" y="69"/>
                  </a:lnTo>
                  <a:lnTo>
                    <a:pt x="463" y="48"/>
                  </a:lnTo>
                  <a:lnTo>
                    <a:pt x="489" y="31"/>
                  </a:lnTo>
                  <a:lnTo>
                    <a:pt x="517" y="17"/>
                  </a:lnTo>
                  <a:lnTo>
                    <a:pt x="546" y="8"/>
                  </a:lnTo>
                  <a:lnTo>
                    <a:pt x="577" y="2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544"/>
            <p:cNvSpPr>
              <a:spLocks/>
            </p:cNvSpPr>
            <p:nvPr/>
          </p:nvSpPr>
          <p:spPr bwMode="auto">
            <a:xfrm>
              <a:off x="2771775" y="2098675"/>
              <a:ext cx="180975" cy="155575"/>
            </a:xfrm>
            <a:custGeom>
              <a:avLst/>
              <a:gdLst>
                <a:gd name="T0" fmla="*/ 649 w 1138"/>
                <a:gd name="T1" fmla="*/ 0 h 982"/>
                <a:gd name="T2" fmla="*/ 1138 w 1138"/>
                <a:gd name="T3" fmla="*/ 186 h 982"/>
                <a:gd name="T4" fmla="*/ 375 w 1138"/>
                <a:gd name="T5" fmla="*/ 944 h 982"/>
                <a:gd name="T6" fmla="*/ 356 w 1138"/>
                <a:gd name="T7" fmla="*/ 960 h 982"/>
                <a:gd name="T8" fmla="*/ 334 w 1138"/>
                <a:gd name="T9" fmla="*/ 972 h 982"/>
                <a:gd name="T10" fmla="*/ 309 w 1138"/>
                <a:gd name="T11" fmla="*/ 979 h 982"/>
                <a:gd name="T12" fmla="*/ 284 w 1138"/>
                <a:gd name="T13" fmla="*/ 982 h 982"/>
                <a:gd name="T14" fmla="*/ 258 w 1138"/>
                <a:gd name="T15" fmla="*/ 979 h 982"/>
                <a:gd name="T16" fmla="*/ 234 w 1138"/>
                <a:gd name="T17" fmla="*/ 972 h 982"/>
                <a:gd name="T18" fmla="*/ 211 w 1138"/>
                <a:gd name="T19" fmla="*/ 960 h 982"/>
                <a:gd name="T20" fmla="*/ 191 w 1138"/>
                <a:gd name="T21" fmla="*/ 944 h 982"/>
                <a:gd name="T22" fmla="*/ 38 w 1138"/>
                <a:gd name="T23" fmla="*/ 792 h 982"/>
                <a:gd name="T24" fmla="*/ 21 w 1138"/>
                <a:gd name="T25" fmla="*/ 772 h 982"/>
                <a:gd name="T26" fmla="*/ 9 w 1138"/>
                <a:gd name="T27" fmla="*/ 748 h 982"/>
                <a:gd name="T28" fmla="*/ 2 w 1138"/>
                <a:gd name="T29" fmla="*/ 725 h 982"/>
                <a:gd name="T30" fmla="*/ 0 w 1138"/>
                <a:gd name="T31" fmla="*/ 700 h 982"/>
                <a:gd name="T32" fmla="*/ 2 w 1138"/>
                <a:gd name="T33" fmla="*/ 675 h 982"/>
                <a:gd name="T34" fmla="*/ 9 w 1138"/>
                <a:gd name="T35" fmla="*/ 651 h 982"/>
                <a:gd name="T36" fmla="*/ 21 w 1138"/>
                <a:gd name="T37" fmla="*/ 629 h 982"/>
                <a:gd name="T38" fmla="*/ 38 w 1138"/>
                <a:gd name="T39" fmla="*/ 608 h 982"/>
                <a:gd name="T40" fmla="*/ 649 w 1138"/>
                <a:gd name="T41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8" h="982">
                  <a:moveTo>
                    <a:pt x="649" y="0"/>
                  </a:moveTo>
                  <a:lnTo>
                    <a:pt x="1138" y="186"/>
                  </a:lnTo>
                  <a:lnTo>
                    <a:pt x="375" y="944"/>
                  </a:lnTo>
                  <a:lnTo>
                    <a:pt x="356" y="960"/>
                  </a:lnTo>
                  <a:lnTo>
                    <a:pt x="334" y="972"/>
                  </a:lnTo>
                  <a:lnTo>
                    <a:pt x="309" y="979"/>
                  </a:lnTo>
                  <a:lnTo>
                    <a:pt x="284" y="982"/>
                  </a:lnTo>
                  <a:lnTo>
                    <a:pt x="258" y="979"/>
                  </a:lnTo>
                  <a:lnTo>
                    <a:pt x="234" y="972"/>
                  </a:lnTo>
                  <a:lnTo>
                    <a:pt x="211" y="960"/>
                  </a:lnTo>
                  <a:lnTo>
                    <a:pt x="191" y="944"/>
                  </a:lnTo>
                  <a:lnTo>
                    <a:pt x="38" y="792"/>
                  </a:lnTo>
                  <a:lnTo>
                    <a:pt x="21" y="772"/>
                  </a:lnTo>
                  <a:lnTo>
                    <a:pt x="9" y="748"/>
                  </a:lnTo>
                  <a:lnTo>
                    <a:pt x="2" y="725"/>
                  </a:lnTo>
                  <a:lnTo>
                    <a:pt x="0" y="700"/>
                  </a:lnTo>
                  <a:lnTo>
                    <a:pt x="2" y="675"/>
                  </a:lnTo>
                  <a:lnTo>
                    <a:pt x="9" y="651"/>
                  </a:lnTo>
                  <a:lnTo>
                    <a:pt x="21" y="629"/>
                  </a:lnTo>
                  <a:lnTo>
                    <a:pt x="38" y="608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545"/>
            <p:cNvSpPr>
              <a:spLocks/>
            </p:cNvSpPr>
            <p:nvPr/>
          </p:nvSpPr>
          <p:spPr bwMode="auto">
            <a:xfrm>
              <a:off x="2889250" y="2065338"/>
              <a:ext cx="101600" cy="49213"/>
            </a:xfrm>
            <a:custGeom>
              <a:avLst/>
              <a:gdLst>
                <a:gd name="T0" fmla="*/ 122 w 635"/>
                <a:gd name="T1" fmla="*/ 0 h 308"/>
                <a:gd name="T2" fmla="*/ 635 w 635"/>
                <a:gd name="T3" fmla="*/ 162 h 308"/>
                <a:gd name="T4" fmla="*/ 489 w 635"/>
                <a:gd name="T5" fmla="*/ 308 h 308"/>
                <a:gd name="T6" fmla="*/ 0 w 635"/>
                <a:gd name="T7" fmla="*/ 122 h 308"/>
                <a:gd name="T8" fmla="*/ 122 w 635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5" h="308">
                  <a:moveTo>
                    <a:pt x="122" y="0"/>
                  </a:moveTo>
                  <a:lnTo>
                    <a:pt x="635" y="162"/>
                  </a:lnTo>
                  <a:lnTo>
                    <a:pt x="489" y="308"/>
                  </a:lnTo>
                  <a:lnTo>
                    <a:pt x="0" y="12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546"/>
            <p:cNvSpPr>
              <a:spLocks/>
            </p:cNvSpPr>
            <p:nvPr/>
          </p:nvSpPr>
          <p:spPr bwMode="auto">
            <a:xfrm>
              <a:off x="2527300" y="2133600"/>
              <a:ext cx="366713" cy="285750"/>
            </a:xfrm>
            <a:custGeom>
              <a:avLst/>
              <a:gdLst>
                <a:gd name="T0" fmla="*/ 1491 w 2306"/>
                <a:gd name="T1" fmla="*/ 2 h 1791"/>
                <a:gd name="T2" fmla="*/ 1532 w 2306"/>
                <a:gd name="T3" fmla="*/ 18 h 1791"/>
                <a:gd name="T4" fmla="*/ 1659 w 2306"/>
                <a:gd name="T5" fmla="*/ 139 h 1791"/>
                <a:gd name="T6" fmla="*/ 1472 w 2306"/>
                <a:gd name="T7" fmla="*/ 329 h 1791"/>
                <a:gd name="T8" fmla="*/ 1439 w 2306"/>
                <a:gd name="T9" fmla="*/ 392 h 1791"/>
                <a:gd name="T10" fmla="*/ 1423 w 2306"/>
                <a:gd name="T11" fmla="*/ 459 h 1791"/>
                <a:gd name="T12" fmla="*/ 1429 w 2306"/>
                <a:gd name="T13" fmla="*/ 528 h 1791"/>
                <a:gd name="T14" fmla="*/ 1453 w 2306"/>
                <a:gd name="T15" fmla="*/ 594 h 1791"/>
                <a:gd name="T16" fmla="*/ 1497 w 2306"/>
                <a:gd name="T17" fmla="*/ 653 h 1791"/>
                <a:gd name="T18" fmla="*/ 1675 w 2306"/>
                <a:gd name="T19" fmla="*/ 827 h 1791"/>
                <a:gd name="T20" fmla="*/ 1731 w 2306"/>
                <a:gd name="T21" fmla="*/ 859 h 1791"/>
                <a:gd name="T22" fmla="*/ 1793 w 2306"/>
                <a:gd name="T23" fmla="*/ 876 h 1791"/>
                <a:gd name="T24" fmla="*/ 1859 w 2306"/>
                <a:gd name="T25" fmla="*/ 876 h 1791"/>
                <a:gd name="T26" fmla="*/ 1922 w 2306"/>
                <a:gd name="T27" fmla="*/ 859 h 1791"/>
                <a:gd name="T28" fmla="*/ 1978 w 2306"/>
                <a:gd name="T29" fmla="*/ 827 h 1791"/>
                <a:gd name="T30" fmla="*/ 2165 w 2306"/>
                <a:gd name="T31" fmla="*/ 644 h 1791"/>
                <a:gd name="T32" fmla="*/ 2287 w 2306"/>
                <a:gd name="T33" fmla="*/ 768 h 1791"/>
                <a:gd name="T34" fmla="*/ 2304 w 2306"/>
                <a:gd name="T35" fmla="*/ 811 h 1791"/>
                <a:gd name="T36" fmla="*/ 2304 w 2306"/>
                <a:gd name="T37" fmla="*/ 856 h 1791"/>
                <a:gd name="T38" fmla="*/ 2287 w 2306"/>
                <a:gd name="T39" fmla="*/ 898 h 1791"/>
                <a:gd name="T40" fmla="*/ 1732 w 2306"/>
                <a:gd name="T41" fmla="*/ 1444 h 1791"/>
                <a:gd name="T42" fmla="*/ 1613 w 2306"/>
                <a:gd name="T43" fmla="*/ 1547 h 1791"/>
                <a:gd name="T44" fmla="*/ 1483 w 2306"/>
                <a:gd name="T45" fmla="*/ 1633 h 1791"/>
                <a:gd name="T46" fmla="*/ 1345 w 2306"/>
                <a:gd name="T47" fmla="*/ 1702 h 1791"/>
                <a:gd name="T48" fmla="*/ 1197 w 2306"/>
                <a:gd name="T49" fmla="*/ 1751 h 1791"/>
                <a:gd name="T50" fmla="*/ 1045 w 2306"/>
                <a:gd name="T51" fmla="*/ 1781 h 1791"/>
                <a:gd name="T52" fmla="*/ 887 w 2306"/>
                <a:gd name="T53" fmla="*/ 1791 h 1791"/>
                <a:gd name="T54" fmla="*/ 730 w 2306"/>
                <a:gd name="T55" fmla="*/ 1781 h 1791"/>
                <a:gd name="T56" fmla="*/ 576 w 2306"/>
                <a:gd name="T57" fmla="*/ 1751 h 1791"/>
                <a:gd name="T58" fmla="*/ 430 w 2306"/>
                <a:gd name="T59" fmla="*/ 1702 h 1791"/>
                <a:gd name="T60" fmla="*/ 291 w 2306"/>
                <a:gd name="T61" fmla="*/ 1633 h 1791"/>
                <a:gd name="T62" fmla="*/ 161 w 2306"/>
                <a:gd name="T63" fmla="*/ 1547 h 1791"/>
                <a:gd name="T64" fmla="*/ 43 w 2306"/>
                <a:gd name="T65" fmla="*/ 1444 h 1791"/>
                <a:gd name="T66" fmla="*/ 1386 w 2306"/>
                <a:gd name="T67" fmla="*/ 32 h 1791"/>
                <a:gd name="T68" fmla="*/ 1424 w 2306"/>
                <a:gd name="T69" fmla="*/ 8 h 1791"/>
                <a:gd name="T70" fmla="*/ 1468 w 2306"/>
                <a:gd name="T71" fmla="*/ 0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6" h="1791">
                  <a:moveTo>
                    <a:pt x="1468" y="0"/>
                  </a:moveTo>
                  <a:lnTo>
                    <a:pt x="1491" y="2"/>
                  </a:lnTo>
                  <a:lnTo>
                    <a:pt x="1512" y="8"/>
                  </a:lnTo>
                  <a:lnTo>
                    <a:pt x="1532" y="18"/>
                  </a:lnTo>
                  <a:lnTo>
                    <a:pt x="1551" y="32"/>
                  </a:lnTo>
                  <a:lnTo>
                    <a:pt x="1659" y="139"/>
                  </a:lnTo>
                  <a:lnTo>
                    <a:pt x="1497" y="300"/>
                  </a:lnTo>
                  <a:lnTo>
                    <a:pt x="1472" y="329"/>
                  </a:lnTo>
                  <a:lnTo>
                    <a:pt x="1453" y="359"/>
                  </a:lnTo>
                  <a:lnTo>
                    <a:pt x="1439" y="392"/>
                  </a:lnTo>
                  <a:lnTo>
                    <a:pt x="1429" y="425"/>
                  </a:lnTo>
                  <a:lnTo>
                    <a:pt x="1423" y="459"/>
                  </a:lnTo>
                  <a:lnTo>
                    <a:pt x="1423" y="494"/>
                  </a:lnTo>
                  <a:lnTo>
                    <a:pt x="1429" y="528"/>
                  </a:lnTo>
                  <a:lnTo>
                    <a:pt x="1439" y="562"/>
                  </a:lnTo>
                  <a:lnTo>
                    <a:pt x="1453" y="594"/>
                  </a:lnTo>
                  <a:lnTo>
                    <a:pt x="1472" y="625"/>
                  </a:lnTo>
                  <a:lnTo>
                    <a:pt x="1497" y="653"/>
                  </a:lnTo>
                  <a:lnTo>
                    <a:pt x="1650" y="805"/>
                  </a:lnTo>
                  <a:lnTo>
                    <a:pt x="1675" y="827"/>
                  </a:lnTo>
                  <a:lnTo>
                    <a:pt x="1701" y="845"/>
                  </a:lnTo>
                  <a:lnTo>
                    <a:pt x="1731" y="859"/>
                  </a:lnTo>
                  <a:lnTo>
                    <a:pt x="1761" y="870"/>
                  </a:lnTo>
                  <a:lnTo>
                    <a:pt x="1793" y="876"/>
                  </a:lnTo>
                  <a:lnTo>
                    <a:pt x="1827" y="878"/>
                  </a:lnTo>
                  <a:lnTo>
                    <a:pt x="1859" y="876"/>
                  </a:lnTo>
                  <a:lnTo>
                    <a:pt x="1892" y="870"/>
                  </a:lnTo>
                  <a:lnTo>
                    <a:pt x="1922" y="859"/>
                  </a:lnTo>
                  <a:lnTo>
                    <a:pt x="1951" y="845"/>
                  </a:lnTo>
                  <a:lnTo>
                    <a:pt x="1978" y="827"/>
                  </a:lnTo>
                  <a:lnTo>
                    <a:pt x="2003" y="805"/>
                  </a:lnTo>
                  <a:lnTo>
                    <a:pt x="2165" y="644"/>
                  </a:lnTo>
                  <a:lnTo>
                    <a:pt x="2273" y="751"/>
                  </a:lnTo>
                  <a:lnTo>
                    <a:pt x="2287" y="768"/>
                  </a:lnTo>
                  <a:lnTo>
                    <a:pt x="2298" y="789"/>
                  </a:lnTo>
                  <a:lnTo>
                    <a:pt x="2304" y="811"/>
                  </a:lnTo>
                  <a:lnTo>
                    <a:pt x="2306" y="833"/>
                  </a:lnTo>
                  <a:lnTo>
                    <a:pt x="2304" y="856"/>
                  </a:lnTo>
                  <a:lnTo>
                    <a:pt x="2298" y="878"/>
                  </a:lnTo>
                  <a:lnTo>
                    <a:pt x="2287" y="898"/>
                  </a:lnTo>
                  <a:lnTo>
                    <a:pt x="2272" y="915"/>
                  </a:lnTo>
                  <a:lnTo>
                    <a:pt x="1732" y="1444"/>
                  </a:lnTo>
                  <a:lnTo>
                    <a:pt x="1674" y="1497"/>
                  </a:lnTo>
                  <a:lnTo>
                    <a:pt x="1613" y="1547"/>
                  </a:lnTo>
                  <a:lnTo>
                    <a:pt x="1550" y="1593"/>
                  </a:lnTo>
                  <a:lnTo>
                    <a:pt x="1483" y="1633"/>
                  </a:lnTo>
                  <a:lnTo>
                    <a:pt x="1415" y="1670"/>
                  </a:lnTo>
                  <a:lnTo>
                    <a:pt x="1345" y="1702"/>
                  </a:lnTo>
                  <a:lnTo>
                    <a:pt x="1272" y="1728"/>
                  </a:lnTo>
                  <a:lnTo>
                    <a:pt x="1197" y="1751"/>
                  </a:lnTo>
                  <a:lnTo>
                    <a:pt x="1122" y="1769"/>
                  </a:lnTo>
                  <a:lnTo>
                    <a:pt x="1045" y="1781"/>
                  </a:lnTo>
                  <a:lnTo>
                    <a:pt x="966" y="1789"/>
                  </a:lnTo>
                  <a:lnTo>
                    <a:pt x="887" y="1791"/>
                  </a:lnTo>
                  <a:lnTo>
                    <a:pt x="807" y="1789"/>
                  </a:lnTo>
                  <a:lnTo>
                    <a:pt x="730" y="1781"/>
                  </a:lnTo>
                  <a:lnTo>
                    <a:pt x="653" y="1769"/>
                  </a:lnTo>
                  <a:lnTo>
                    <a:pt x="576" y="1751"/>
                  </a:lnTo>
                  <a:lnTo>
                    <a:pt x="502" y="1728"/>
                  </a:lnTo>
                  <a:lnTo>
                    <a:pt x="430" y="1702"/>
                  </a:lnTo>
                  <a:lnTo>
                    <a:pt x="359" y="1670"/>
                  </a:lnTo>
                  <a:lnTo>
                    <a:pt x="291" y="1633"/>
                  </a:lnTo>
                  <a:lnTo>
                    <a:pt x="225" y="1593"/>
                  </a:lnTo>
                  <a:lnTo>
                    <a:pt x="161" y="1547"/>
                  </a:lnTo>
                  <a:lnTo>
                    <a:pt x="100" y="1497"/>
                  </a:lnTo>
                  <a:lnTo>
                    <a:pt x="43" y="1444"/>
                  </a:lnTo>
                  <a:lnTo>
                    <a:pt x="0" y="1401"/>
                  </a:lnTo>
                  <a:lnTo>
                    <a:pt x="1386" y="32"/>
                  </a:lnTo>
                  <a:lnTo>
                    <a:pt x="1404" y="18"/>
                  </a:lnTo>
                  <a:lnTo>
                    <a:pt x="1424" y="8"/>
                  </a:lnTo>
                  <a:lnTo>
                    <a:pt x="1446" y="2"/>
                  </a:lnTo>
                  <a:lnTo>
                    <a:pt x="1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9" name="Group 1188"/>
          <p:cNvGrpSpPr/>
          <p:nvPr/>
        </p:nvGrpSpPr>
        <p:grpSpPr>
          <a:xfrm>
            <a:off x="3473239" y="1954213"/>
            <a:ext cx="558800" cy="473075"/>
            <a:chOff x="3502025" y="1954213"/>
            <a:chExt cx="558800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3" name="Freeform 551"/>
            <p:cNvSpPr>
              <a:spLocks noEditPoints="1"/>
            </p:cNvSpPr>
            <p:nvPr/>
          </p:nvSpPr>
          <p:spPr bwMode="auto">
            <a:xfrm>
              <a:off x="3502025" y="2168525"/>
              <a:ext cx="558800" cy="133350"/>
            </a:xfrm>
            <a:custGeom>
              <a:avLst/>
              <a:gdLst>
                <a:gd name="T0" fmla="*/ 2335 w 3520"/>
                <a:gd name="T1" fmla="*/ 322 h 841"/>
                <a:gd name="T2" fmla="*/ 2325 w 3520"/>
                <a:gd name="T3" fmla="*/ 340 h 841"/>
                <a:gd name="T4" fmla="*/ 2317 w 3520"/>
                <a:gd name="T5" fmla="*/ 359 h 841"/>
                <a:gd name="T6" fmla="*/ 3341 w 3520"/>
                <a:gd name="T7" fmla="*/ 360 h 841"/>
                <a:gd name="T8" fmla="*/ 3376 w 3520"/>
                <a:gd name="T9" fmla="*/ 348 h 841"/>
                <a:gd name="T10" fmla="*/ 3398 w 3520"/>
                <a:gd name="T11" fmla="*/ 319 h 841"/>
                <a:gd name="T12" fmla="*/ 3398 w 3520"/>
                <a:gd name="T13" fmla="*/ 281 h 841"/>
                <a:gd name="T14" fmla="*/ 3376 w 3520"/>
                <a:gd name="T15" fmla="*/ 251 h 841"/>
                <a:gd name="T16" fmla="*/ 3341 w 3520"/>
                <a:gd name="T17" fmla="*/ 240 h 841"/>
                <a:gd name="T18" fmla="*/ 103 w 3520"/>
                <a:gd name="T19" fmla="*/ 0 h 841"/>
                <a:gd name="T20" fmla="*/ 2365 w 3520"/>
                <a:gd name="T21" fmla="*/ 2 h 841"/>
                <a:gd name="T22" fmla="*/ 2404 w 3520"/>
                <a:gd name="T23" fmla="*/ 19 h 841"/>
                <a:gd name="T24" fmla="*/ 2432 w 3520"/>
                <a:gd name="T25" fmla="*/ 52 h 841"/>
                <a:gd name="T26" fmla="*/ 2445 w 3520"/>
                <a:gd name="T27" fmla="*/ 97 h 841"/>
                <a:gd name="T28" fmla="*/ 3341 w 3520"/>
                <a:gd name="T29" fmla="*/ 120 h 841"/>
                <a:gd name="T30" fmla="*/ 3403 w 3520"/>
                <a:gd name="T31" fmla="*/ 131 h 841"/>
                <a:gd name="T32" fmla="*/ 3456 w 3520"/>
                <a:gd name="T33" fmla="*/ 162 h 841"/>
                <a:gd name="T34" fmla="*/ 3495 w 3520"/>
                <a:gd name="T35" fmla="*/ 208 h 841"/>
                <a:gd name="T36" fmla="*/ 3517 w 3520"/>
                <a:gd name="T37" fmla="*/ 267 h 841"/>
                <a:gd name="T38" fmla="*/ 3517 w 3520"/>
                <a:gd name="T39" fmla="*/ 332 h 841"/>
                <a:gd name="T40" fmla="*/ 3495 w 3520"/>
                <a:gd name="T41" fmla="*/ 391 h 841"/>
                <a:gd name="T42" fmla="*/ 3456 w 3520"/>
                <a:gd name="T43" fmla="*/ 438 h 841"/>
                <a:gd name="T44" fmla="*/ 3403 w 3520"/>
                <a:gd name="T45" fmla="*/ 468 h 841"/>
                <a:gd name="T46" fmla="*/ 3341 w 3520"/>
                <a:gd name="T47" fmla="*/ 481 h 841"/>
                <a:gd name="T48" fmla="*/ 2297 w 3520"/>
                <a:gd name="T49" fmla="*/ 529 h 841"/>
                <a:gd name="T50" fmla="*/ 2270 w 3520"/>
                <a:gd name="T51" fmla="*/ 620 h 841"/>
                <a:gd name="T52" fmla="*/ 2221 w 3520"/>
                <a:gd name="T53" fmla="*/ 700 h 841"/>
                <a:gd name="T54" fmla="*/ 2155 w 3520"/>
                <a:gd name="T55" fmla="*/ 766 h 841"/>
                <a:gd name="T56" fmla="*/ 2074 w 3520"/>
                <a:gd name="T57" fmla="*/ 813 h 841"/>
                <a:gd name="T58" fmla="*/ 1983 w 3520"/>
                <a:gd name="T59" fmla="*/ 838 h 841"/>
                <a:gd name="T60" fmla="*/ 513 w 3520"/>
                <a:gd name="T61" fmla="*/ 841 h 841"/>
                <a:gd name="T62" fmla="*/ 417 w 3520"/>
                <a:gd name="T63" fmla="*/ 828 h 841"/>
                <a:gd name="T64" fmla="*/ 330 w 3520"/>
                <a:gd name="T65" fmla="*/ 791 h 841"/>
                <a:gd name="T66" fmla="*/ 256 w 3520"/>
                <a:gd name="T67" fmla="*/ 734 h 841"/>
                <a:gd name="T68" fmla="*/ 197 w 3520"/>
                <a:gd name="T69" fmla="*/ 661 h 841"/>
                <a:gd name="T70" fmla="*/ 1033 w 3520"/>
                <a:gd name="T71" fmla="*/ 658 h 841"/>
                <a:gd name="T72" fmla="*/ 1062 w 3520"/>
                <a:gd name="T73" fmla="*/ 636 h 841"/>
                <a:gd name="T74" fmla="*/ 1074 w 3520"/>
                <a:gd name="T75" fmla="*/ 601 h 841"/>
                <a:gd name="T76" fmla="*/ 1062 w 3520"/>
                <a:gd name="T77" fmla="*/ 565 h 841"/>
                <a:gd name="T78" fmla="*/ 1033 w 3520"/>
                <a:gd name="T79" fmla="*/ 543 h 841"/>
                <a:gd name="T80" fmla="*/ 152 w 3520"/>
                <a:gd name="T81" fmla="*/ 541 h 841"/>
                <a:gd name="T82" fmla="*/ 145 w 3520"/>
                <a:gd name="T83" fmla="*/ 481 h 841"/>
                <a:gd name="T84" fmla="*/ 811 w 3520"/>
                <a:gd name="T85" fmla="*/ 477 h 841"/>
                <a:gd name="T86" fmla="*/ 841 w 3520"/>
                <a:gd name="T87" fmla="*/ 455 h 841"/>
                <a:gd name="T88" fmla="*/ 853 w 3520"/>
                <a:gd name="T89" fmla="*/ 420 h 841"/>
                <a:gd name="T90" fmla="*/ 841 w 3520"/>
                <a:gd name="T91" fmla="*/ 384 h 841"/>
                <a:gd name="T92" fmla="*/ 811 w 3520"/>
                <a:gd name="T93" fmla="*/ 362 h 841"/>
                <a:gd name="T94" fmla="*/ 129 w 3520"/>
                <a:gd name="T95" fmla="*/ 360 h 841"/>
                <a:gd name="T96" fmla="*/ 112 w 3520"/>
                <a:gd name="T97" fmla="*/ 322 h 841"/>
                <a:gd name="T98" fmla="*/ 5 w 3520"/>
                <a:gd name="T99" fmla="*/ 137 h 841"/>
                <a:gd name="T100" fmla="*/ 0 w 3520"/>
                <a:gd name="T101" fmla="*/ 94 h 841"/>
                <a:gd name="T102" fmla="*/ 13 w 3520"/>
                <a:gd name="T103" fmla="*/ 52 h 841"/>
                <a:gd name="T104" fmla="*/ 42 w 3520"/>
                <a:gd name="T105" fmla="*/ 19 h 841"/>
                <a:gd name="T106" fmla="*/ 81 w 3520"/>
                <a:gd name="T107" fmla="*/ 2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20" h="841">
                  <a:moveTo>
                    <a:pt x="2382" y="240"/>
                  </a:moveTo>
                  <a:lnTo>
                    <a:pt x="2335" y="322"/>
                  </a:lnTo>
                  <a:lnTo>
                    <a:pt x="2334" y="323"/>
                  </a:lnTo>
                  <a:lnTo>
                    <a:pt x="2325" y="340"/>
                  </a:lnTo>
                  <a:lnTo>
                    <a:pt x="2317" y="358"/>
                  </a:lnTo>
                  <a:lnTo>
                    <a:pt x="2317" y="359"/>
                  </a:lnTo>
                  <a:lnTo>
                    <a:pt x="2317" y="360"/>
                  </a:lnTo>
                  <a:lnTo>
                    <a:pt x="3341" y="360"/>
                  </a:lnTo>
                  <a:lnTo>
                    <a:pt x="3360" y="357"/>
                  </a:lnTo>
                  <a:lnTo>
                    <a:pt x="3376" y="348"/>
                  </a:lnTo>
                  <a:lnTo>
                    <a:pt x="3389" y="335"/>
                  </a:lnTo>
                  <a:lnTo>
                    <a:pt x="3398" y="319"/>
                  </a:lnTo>
                  <a:lnTo>
                    <a:pt x="3401" y="300"/>
                  </a:lnTo>
                  <a:lnTo>
                    <a:pt x="3398" y="281"/>
                  </a:lnTo>
                  <a:lnTo>
                    <a:pt x="3389" y="264"/>
                  </a:lnTo>
                  <a:lnTo>
                    <a:pt x="3376" y="251"/>
                  </a:lnTo>
                  <a:lnTo>
                    <a:pt x="3360" y="242"/>
                  </a:lnTo>
                  <a:lnTo>
                    <a:pt x="3341" y="240"/>
                  </a:lnTo>
                  <a:lnTo>
                    <a:pt x="2382" y="240"/>
                  </a:lnTo>
                  <a:close/>
                  <a:moveTo>
                    <a:pt x="103" y="0"/>
                  </a:moveTo>
                  <a:lnTo>
                    <a:pt x="2342" y="0"/>
                  </a:lnTo>
                  <a:lnTo>
                    <a:pt x="2365" y="2"/>
                  </a:lnTo>
                  <a:lnTo>
                    <a:pt x="2386" y="8"/>
                  </a:lnTo>
                  <a:lnTo>
                    <a:pt x="2404" y="19"/>
                  </a:lnTo>
                  <a:lnTo>
                    <a:pt x="2420" y="33"/>
                  </a:lnTo>
                  <a:lnTo>
                    <a:pt x="2432" y="52"/>
                  </a:lnTo>
                  <a:lnTo>
                    <a:pt x="2442" y="74"/>
                  </a:lnTo>
                  <a:lnTo>
                    <a:pt x="2445" y="97"/>
                  </a:lnTo>
                  <a:lnTo>
                    <a:pt x="2444" y="120"/>
                  </a:lnTo>
                  <a:lnTo>
                    <a:pt x="3341" y="120"/>
                  </a:lnTo>
                  <a:lnTo>
                    <a:pt x="3374" y="122"/>
                  </a:lnTo>
                  <a:lnTo>
                    <a:pt x="3403" y="131"/>
                  </a:lnTo>
                  <a:lnTo>
                    <a:pt x="3431" y="144"/>
                  </a:lnTo>
                  <a:lnTo>
                    <a:pt x="3456" y="162"/>
                  </a:lnTo>
                  <a:lnTo>
                    <a:pt x="3478" y="183"/>
                  </a:lnTo>
                  <a:lnTo>
                    <a:pt x="3495" y="208"/>
                  </a:lnTo>
                  <a:lnTo>
                    <a:pt x="3509" y="237"/>
                  </a:lnTo>
                  <a:lnTo>
                    <a:pt x="3517" y="267"/>
                  </a:lnTo>
                  <a:lnTo>
                    <a:pt x="3520" y="300"/>
                  </a:lnTo>
                  <a:lnTo>
                    <a:pt x="3517" y="332"/>
                  </a:lnTo>
                  <a:lnTo>
                    <a:pt x="3509" y="362"/>
                  </a:lnTo>
                  <a:lnTo>
                    <a:pt x="3495" y="391"/>
                  </a:lnTo>
                  <a:lnTo>
                    <a:pt x="3478" y="416"/>
                  </a:lnTo>
                  <a:lnTo>
                    <a:pt x="3456" y="438"/>
                  </a:lnTo>
                  <a:lnTo>
                    <a:pt x="3431" y="455"/>
                  </a:lnTo>
                  <a:lnTo>
                    <a:pt x="3403" y="468"/>
                  </a:lnTo>
                  <a:lnTo>
                    <a:pt x="3373" y="477"/>
                  </a:lnTo>
                  <a:lnTo>
                    <a:pt x="3341" y="481"/>
                  </a:lnTo>
                  <a:lnTo>
                    <a:pt x="2301" y="481"/>
                  </a:lnTo>
                  <a:lnTo>
                    <a:pt x="2297" y="529"/>
                  </a:lnTo>
                  <a:lnTo>
                    <a:pt x="2286" y="576"/>
                  </a:lnTo>
                  <a:lnTo>
                    <a:pt x="2270" y="620"/>
                  </a:lnTo>
                  <a:lnTo>
                    <a:pt x="2248" y="662"/>
                  </a:lnTo>
                  <a:lnTo>
                    <a:pt x="2221" y="700"/>
                  </a:lnTo>
                  <a:lnTo>
                    <a:pt x="2189" y="735"/>
                  </a:lnTo>
                  <a:lnTo>
                    <a:pt x="2155" y="766"/>
                  </a:lnTo>
                  <a:lnTo>
                    <a:pt x="2115" y="792"/>
                  </a:lnTo>
                  <a:lnTo>
                    <a:pt x="2074" y="813"/>
                  </a:lnTo>
                  <a:lnTo>
                    <a:pt x="2030" y="828"/>
                  </a:lnTo>
                  <a:lnTo>
                    <a:pt x="1983" y="838"/>
                  </a:lnTo>
                  <a:lnTo>
                    <a:pt x="1933" y="841"/>
                  </a:lnTo>
                  <a:lnTo>
                    <a:pt x="513" y="841"/>
                  </a:lnTo>
                  <a:lnTo>
                    <a:pt x="463" y="838"/>
                  </a:lnTo>
                  <a:lnTo>
                    <a:pt x="417" y="828"/>
                  </a:lnTo>
                  <a:lnTo>
                    <a:pt x="371" y="812"/>
                  </a:lnTo>
                  <a:lnTo>
                    <a:pt x="330" y="791"/>
                  </a:lnTo>
                  <a:lnTo>
                    <a:pt x="291" y="765"/>
                  </a:lnTo>
                  <a:lnTo>
                    <a:pt x="256" y="734"/>
                  </a:lnTo>
                  <a:lnTo>
                    <a:pt x="225" y="699"/>
                  </a:lnTo>
                  <a:lnTo>
                    <a:pt x="197" y="661"/>
                  </a:lnTo>
                  <a:lnTo>
                    <a:pt x="1014" y="661"/>
                  </a:lnTo>
                  <a:lnTo>
                    <a:pt x="1033" y="658"/>
                  </a:lnTo>
                  <a:lnTo>
                    <a:pt x="1049" y="649"/>
                  </a:lnTo>
                  <a:lnTo>
                    <a:pt x="1062" y="636"/>
                  </a:lnTo>
                  <a:lnTo>
                    <a:pt x="1071" y="619"/>
                  </a:lnTo>
                  <a:lnTo>
                    <a:pt x="1074" y="601"/>
                  </a:lnTo>
                  <a:lnTo>
                    <a:pt x="1071" y="581"/>
                  </a:lnTo>
                  <a:lnTo>
                    <a:pt x="1062" y="565"/>
                  </a:lnTo>
                  <a:lnTo>
                    <a:pt x="1049" y="552"/>
                  </a:lnTo>
                  <a:lnTo>
                    <a:pt x="1033" y="543"/>
                  </a:lnTo>
                  <a:lnTo>
                    <a:pt x="1014" y="541"/>
                  </a:lnTo>
                  <a:lnTo>
                    <a:pt x="152" y="541"/>
                  </a:lnTo>
                  <a:lnTo>
                    <a:pt x="148" y="510"/>
                  </a:lnTo>
                  <a:lnTo>
                    <a:pt x="145" y="481"/>
                  </a:lnTo>
                  <a:lnTo>
                    <a:pt x="793" y="481"/>
                  </a:lnTo>
                  <a:lnTo>
                    <a:pt x="811" y="477"/>
                  </a:lnTo>
                  <a:lnTo>
                    <a:pt x="828" y="468"/>
                  </a:lnTo>
                  <a:lnTo>
                    <a:pt x="841" y="455"/>
                  </a:lnTo>
                  <a:lnTo>
                    <a:pt x="849" y="439"/>
                  </a:lnTo>
                  <a:lnTo>
                    <a:pt x="853" y="420"/>
                  </a:lnTo>
                  <a:lnTo>
                    <a:pt x="849" y="401"/>
                  </a:lnTo>
                  <a:lnTo>
                    <a:pt x="841" y="384"/>
                  </a:lnTo>
                  <a:lnTo>
                    <a:pt x="828" y="371"/>
                  </a:lnTo>
                  <a:lnTo>
                    <a:pt x="811" y="362"/>
                  </a:lnTo>
                  <a:lnTo>
                    <a:pt x="793" y="360"/>
                  </a:lnTo>
                  <a:lnTo>
                    <a:pt x="129" y="360"/>
                  </a:lnTo>
                  <a:lnTo>
                    <a:pt x="122" y="341"/>
                  </a:lnTo>
                  <a:lnTo>
                    <a:pt x="112" y="322"/>
                  </a:lnTo>
                  <a:lnTo>
                    <a:pt x="14" y="157"/>
                  </a:lnTo>
                  <a:lnTo>
                    <a:pt x="5" y="137"/>
                  </a:lnTo>
                  <a:lnTo>
                    <a:pt x="1" y="115"/>
                  </a:lnTo>
                  <a:lnTo>
                    <a:pt x="0" y="94"/>
                  </a:lnTo>
                  <a:lnTo>
                    <a:pt x="4" y="73"/>
                  </a:lnTo>
                  <a:lnTo>
                    <a:pt x="13" y="52"/>
                  </a:lnTo>
                  <a:lnTo>
                    <a:pt x="26" y="33"/>
                  </a:lnTo>
                  <a:lnTo>
                    <a:pt x="42" y="19"/>
                  </a:lnTo>
                  <a:lnTo>
                    <a:pt x="61" y="8"/>
                  </a:lnTo>
                  <a:lnTo>
                    <a:pt x="81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552"/>
            <p:cNvSpPr>
              <a:spLocks/>
            </p:cNvSpPr>
            <p:nvPr/>
          </p:nvSpPr>
          <p:spPr bwMode="auto">
            <a:xfrm>
              <a:off x="3530600" y="2317750"/>
              <a:ext cx="341313" cy="109538"/>
            </a:xfrm>
            <a:custGeom>
              <a:avLst/>
              <a:gdLst>
                <a:gd name="T0" fmla="*/ 409 w 2148"/>
                <a:gd name="T1" fmla="*/ 82 h 686"/>
                <a:gd name="T2" fmla="*/ 487 w 2148"/>
                <a:gd name="T3" fmla="*/ 184 h 686"/>
                <a:gd name="T4" fmla="*/ 539 w 2148"/>
                <a:gd name="T5" fmla="*/ 273 h 686"/>
                <a:gd name="T6" fmla="*/ 551 w 2148"/>
                <a:gd name="T7" fmla="*/ 357 h 686"/>
                <a:gd name="T8" fmla="*/ 512 w 2148"/>
                <a:gd name="T9" fmla="*/ 443 h 686"/>
                <a:gd name="T10" fmla="*/ 421 w 2148"/>
                <a:gd name="T11" fmla="*/ 532 h 686"/>
                <a:gd name="T12" fmla="*/ 1005 w 2148"/>
                <a:gd name="T13" fmla="*/ 559 h 686"/>
                <a:gd name="T14" fmla="*/ 925 w 2148"/>
                <a:gd name="T15" fmla="*/ 456 h 686"/>
                <a:gd name="T16" fmla="*/ 861 w 2148"/>
                <a:gd name="T17" fmla="*/ 362 h 686"/>
                <a:gd name="T18" fmla="*/ 835 w 2148"/>
                <a:gd name="T19" fmla="*/ 279 h 686"/>
                <a:gd name="T20" fmla="*/ 854 w 2148"/>
                <a:gd name="T21" fmla="*/ 198 h 686"/>
                <a:gd name="T22" fmla="*/ 913 w 2148"/>
                <a:gd name="T23" fmla="*/ 121 h 686"/>
                <a:gd name="T24" fmla="*/ 1015 w 2148"/>
                <a:gd name="T25" fmla="*/ 36 h 686"/>
                <a:gd name="T26" fmla="*/ 1126 w 2148"/>
                <a:gd name="T27" fmla="*/ 82 h 686"/>
                <a:gd name="T28" fmla="*/ 1203 w 2148"/>
                <a:gd name="T29" fmla="*/ 184 h 686"/>
                <a:gd name="T30" fmla="*/ 1255 w 2148"/>
                <a:gd name="T31" fmla="*/ 273 h 686"/>
                <a:gd name="T32" fmla="*/ 1267 w 2148"/>
                <a:gd name="T33" fmla="*/ 357 h 686"/>
                <a:gd name="T34" fmla="*/ 1228 w 2148"/>
                <a:gd name="T35" fmla="*/ 443 h 686"/>
                <a:gd name="T36" fmla="*/ 1137 w 2148"/>
                <a:gd name="T37" fmla="*/ 532 h 686"/>
                <a:gd name="T38" fmla="*/ 1705 w 2148"/>
                <a:gd name="T39" fmla="*/ 559 h 686"/>
                <a:gd name="T40" fmla="*/ 1626 w 2148"/>
                <a:gd name="T41" fmla="*/ 456 h 686"/>
                <a:gd name="T42" fmla="*/ 1562 w 2148"/>
                <a:gd name="T43" fmla="*/ 362 h 686"/>
                <a:gd name="T44" fmla="*/ 1536 w 2148"/>
                <a:gd name="T45" fmla="*/ 279 h 686"/>
                <a:gd name="T46" fmla="*/ 1555 w 2148"/>
                <a:gd name="T47" fmla="*/ 198 h 686"/>
                <a:gd name="T48" fmla="*/ 1614 w 2148"/>
                <a:gd name="T49" fmla="*/ 121 h 686"/>
                <a:gd name="T50" fmla="*/ 1716 w 2148"/>
                <a:gd name="T51" fmla="*/ 36 h 686"/>
                <a:gd name="T52" fmla="*/ 1827 w 2148"/>
                <a:gd name="T53" fmla="*/ 82 h 686"/>
                <a:gd name="T54" fmla="*/ 1904 w 2148"/>
                <a:gd name="T55" fmla="*/ 184 h 686"/>
                <a:gd name="T56" fmla="*/ 1956 w 2148"/>
                <a:gd name="T57" fmla="*/ 273 h 686"/>
                <a:gd name="T58" fmla="*/ 1968 w 2148"/>
                <a:gd name="T59" fmla="*/ 357 h 686"/>
                <a:gd name="T60" fmla="*/ 1929 w 2148"/>
                <a:gd name="T61" fmla="*/ 443 h 686"/>
                <a:gd name="T62" fmla="*/ 1838 w 2148"/>
                <a:gd name="T63" fmla="*/ 532 h 686"/>
                <a:gd name="T64" fmla="*/ 2107 w 2148"/>
                <a:gd name="T65" fmla="*/ 568 h 686"/>
                <a:gd name="T66" fmla="*/ 2145 w 2148"/>
                <a:gd name="T67" fmla="*/ 606 h 686"/>
                <a:gd name="T68" fmla="*/ 2136 w 2148"/>
                <a:gd name="T69" fmla="*/ 661 h 686"/>
                <a:gd name="T70" fmla="*/ 2088 w 2148"/>
                <a:gd name="T71" fmla="*/ 686 h 686"/>
                <a:gd name="T72" fmla="*/ 24 w 2148"/>
                <a:gd name="T73" fmla="*/ 674 h 686"/>
                <a:gd name="T74" fmla="*/ 0 w 2148"/>
                <a:gd name="T75" fmla="*/ 626 h 686"/>
                <a:gd name="T76" fmla="*/ 24 w 2148"/>
                <a:gd name="T77" fmla="*/ 576 h 686"/>
                <a:gd name="T78" fmla="*/ 293 w 2148"/>
                <a:gd name="T79" fmla="*/ 565 h 686"/>
                <a:gd name="T80" fmla="*/ 238 w 2148"/>
                <a:gd name="T81" fmla="*/ 493 h 686"/>
                <a:gd name="T82" fmla="*/ 163 w 2148"/>
                <a:gd name="T83" fmla="*/ 392 h 686"/>
                <a:gd name="T84" fmla="*/ 124 w 2148"/>
                <a:gd name="T85" fmla="*/ 306 h 686"/>
                <a:gd name="T86" fmla="*/ 127 w 2148"/>
                <a:gd name="T87" fmla="*/ 223 h 686"/>
                <a:gd name="T88" fmla="*/ 172 w 2148"/>
                <a:gd name="T89" fmla="*/ 147 h 686"/>
                <a:gd name="T90" fmla="*/ 261 w 2148"/>
                <a:gd name="T91" fmla="*/ 6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48" h="686">
                  <a:moveTo>
                    <a:pt x="347" y="0"/>
                  </a:moveTo>
                  <a:lnTo>
                    <a:pt x="383" y="47"/>
                  </a:lnTo>
                  <a:lnTo>
                    <a:pt x="409" y="82"/>
                  </a:lnTo>
                  <a:lnTo>
                    <a:pt x="434" y="114"/>
                  </a:lnTo>
                  <a:lnTo>
                    <a:pt x="462" y="151"/>
                  </a:lnTo>
                  <a:lnTo>
                    <a:pt x="487" y="184"/>
                  </a:lnTo>
                  <a:lnTo>
                    <a:pt x="508" y="216"/>
                  </a:lnTo>
                  <a:lnTo>
                    <a:pt x="526" y="245"/>
                  </a:lnTo>
                  <a:lnTo>
                    <a:pt x="539" y="273"/>
                  </a:lnTo>
                  <a:lnTo>
                    <a:pt x="548" y="300"/>
                  </a:lnTo>
                  <a:lnTo>
                    <a:pt x="552" y="328"/>
                  </a:lnTo>
                  <a:lnTo>
                    <a:pt x="551" y="357"/>
                  </a:lnTo>
                  <a:lnTo>
                    <a:pt x="544" y="386"/>
                  </a:lnTo>
                  <a:lnTo>
                    <a:pt x="530" y="415"/>
                  </a:lnTo>
                  <a:lnTo>
                    <a:pt x="512" y="443"/>
                  </a:lnTo>
                  <a:lnTo>
                    <a:pt x="487" y="471"/>
                  </a:lnTo>
                  <a:lnTo>
                    <a:pt x="457" y="501"/>
                  </a:lnTo>
                  <a:lnTo>
                    <a:pt x="421" y="532"/>
                  </a:lnTo>
                  <a:lnTo>
                    <a:pt x="379" y="565"/>
                  </a:lnTo>
                  <a:lnTo>
                    <a:pt x="1009" y="565"/>
                  </a:lnTo>
                  <a:lnTo>
                    <a:pt x="1005" y="559"/>
                  </a:lnTo>
                  <a:lnTo>
                    <a:pt x="977" y="524"/>
                  </a:lnTo>
                  <a:lnTo>
                    <a:pt x="954" y="493"/>
                  </a:lnTo>
                  <a:lnTo>
                    <a:pt x="925" y="456"/>
                  </a:lnTo>
                  <a:lnTo>
                    <a:pt x="900" y="422"/>
                  </a:lnTo>
                  <a:lnTo>
                    <a:pt x="879" y="392"/>
                  </a:lnTo>
                  <a:lnTo>
                    <a:pt x="861" y="362"/>
                  </a:lnTo>
                  <a:lnTo>
                    <a:pt x="848" y="334"/>
                  </a:lnTo>
                  <a:lnTo>
                    <a:pt x="840" y="306"/>
                  </a:lnTo>
                  <a:lnTo>
                    <a:pt x="835" y="279"/>
                  </a:lnTo>
                  <a:lnTo>
                    <a:pt x="836" y="251"/>
                  </a:lnTo>
                  <a:lnTo>
                    <a:pt x="843" y="223"/>
                  </a:lnTo>
                  <a:lnTo>
                    <a:pt x="854" y="198"/>
                  </a:lnTo>
                  <a:lnTo>
                    <a:pt x="869" y="172"/>
                  </a:lnTo>
                  <a:lnTo>
                    <a:pt x="888" y="147"/>
                  </a:lnTo>
                  <a:lnTo>
                    <a:pt x="913" y="121"/>
                  </a:lnTo>
                  <a:lnTo>
                    <a:pt x="943" y="94"/>
                  </a:lnTo>
                  <a:lnTo>
                    <a:pt x="977" y="66"/>
                  </a:lnTo>
                  <a:lnTo>
                    <a:pt x="1015" y="36"/>
                  </a:lnTo>
                  <a:lnTo>
                    <a:pt x="1063" y="0"/>
                  </a:lnTo>
                  <a:lnTo>
                    <a:pt x="1099" y="47"/>
                  </a:lnTo>
                  <a:lnTo>
                    <a:pt x="1126" y="82"/>
                  </a:lnTo>
                  <a:lnTo>
                    <a:pt x="1150" y="114"/>
                  </a:lnTo>
                  <a:lnTo>
                    <a:pt x="1178" y="151"/>
                  </a:lnTo>
                  <a:lnTo>
                    <a:pt x="1203" y="184"/>
                  </a:lnTo>
                  <a:lnTo>
                    <a:pt x="1225" y="216"/>
                  </a:lnTo>
                  <a:lnTo>
                    <a:pt x="1242" y="245"/>
                  </a:lnTo>
                  <a:lnTo>
                    <a:pt x="1255" y="273"/>
                  </a:lnTo>
                  <a:lnTo>
                    <a:pt x="1264" y="300"/>
                  </a:lnTo>
                  <a:lnTo>
                    <a:pt x="1268" y="328"/>
                  </a:lnTo>
                  <a:lnTo>
                    <a:pt x="1267" y="357"/>
                  </a:lnTo>
                  <a:lnTo>
                    <a:pt x="1260" y="386"/>
                  </a:lnTo>
                  <a:lnTo>
                    <a:pt x="1246" y="415"/>
                  </a:lnTo>
                  <a:lnTo>
                    <a:pt x="1228" y="443"/>
                  </a:lnTo>
                  <a:lnTo>
                    <a:pt x="1203" y="471"/>
                  </a:lnTo>
                  <a:lnTo>
                    <a:pt x="1173" y="501"/>
                  </a:lnTo>
                  <a:lnTo>
                    <a:pt x="1137" y="532"/>
                  </a:lnTo>
                  <a:lnTo>
                    <a:pt x="1095" y="565"/>
                  </a:lnTo>
                  <a:lnTo>
                    <a:pt x="1710" y="565"/>
                  </a:lnTo>
                  <a:lnTo>
                    <a:pt x="1705" y="559"/>
                  </a:lnTo>
                  <a:lnTo>
                    <a:pt x="1679" y="524"/>
                  </a:lnTo>
                  <a:lnTo>
                    <a:pt x="1654" y="493"/>
                  </a:lnTo>
                  <a:lnTo>
                    <a:pt x="1626" y="456"/>
                  </a:lnTo>
                  <a:lnTo>
                    <a:pt x="1601" y="422"/>
                  </a:lnTo>
                  <a:lnTo>
                    <a:pt x="1581" y="392"/>
                  </a:lnTo>
                  <a:lnTo>
                    <a:pt x="1562" y="362"/>
                  </a:lnTo>
                  <a:lnTo>
                    <a:pt x="1549" y="334"/>
                  </a:lnTo>
                  <a:lnTo>
                    <a:pt x="1540" y="306"/>
                  </a:lnTo>
                  <a:lnTo>
                    <a:pt x="1536" y="279"/>
                  </a:lnTo>
                  <a:lnTo>
                    <a:pt x="1537" y="251"/>
                  </a:lnTo>
                  <a:lnTo>
                    <a:pt x="1544" y="223"/>
                  </a:lnTo>
                  <a:lnTo>
                    <a:pt x="1555" y="198"/>
                  </a:lnTo>
                  <a:lnTo>
                    <a:pt x="1570" y="172"/>
                  </a:lnTo>
                  <a:lnTo>
                    <a:pt x="1590" y="147"/>
                  </a:lnTo>
                  <a:lnTo>
                    <a:pt x="1614" y="121"/>
                  </a:lnTo>
                  <a:lnTo>
                    <a:pt x="1645" y="94"/>
                  </a:lnTo>
                  <a:lnTo>
                    <a:pt x="1678" y="66"/>
                  </a:lnTo>
                  <a:lnTo>
                    <a:pt x="1716" y="36"/>
                  </a:lnTo>
                  <a:lnTo>
                    <a:pt x="1764" y="0"/>
                  </a:lnTo>
                  <a:lnTo>
                    <a:pt x="1801" y="47"/>
                  </a:lnTo>
                  <a:lnTo>
                    <a:pt x="1827" y="82"/>
                  </a:lnTo>
                  <a:lnTo>
                    <a:pt x="1851" y="114"/>
                  </a:lnTo>
                  <a:lnTo>
                    <a:pt x="1879" y="151"/>
                  </a:lnTo>
                  <a:lnTo>
                    <a:pt x="1904" y="184"/>
                  </a:lnTo>
                  <a:lnTo>
                    <a:pt x="1926" y="216"/>
                  </a:lnTo>
                  <a:lnTo>
                    <a:pt x="1943" y="245"/>
                  </a:lnTo>
                  <a:lnTo>
                    <a:pt x="1956" y="273"/>
                  </a:lnTo>
                  <a:lnTo>
                    <a:pt x="1965" y="300"/>
                  </a:lnTo>
                  <a:lnTo>
                    <a:pt x="1969" y="328"/>
                  </a:lnTo>
                  <a:lnTo>
                    <a:pt x="1968" y="357"/>
                  </a:lnTo>
                  <a:lnTo>
                    <a:pt x="1960" y="386"/>
                  </a:lnTo>
                  <a:lnTo>
                    <a:pt x="1947" y="415"/>
                  </a:lnTo>
                  <a:lnTo>
                    <a:pt x="1929" y="443"/>
                  </a:lnTo>
                  <a:lnTo>
                    <a:pt x="1904" y="471"/>
                  </a:lnTo>
                  <a:lnTo>
                    <a:pt x="1874" y="501"/>
                  </a:lnTo>
                  <a:lnTo>
                    <a:pt x="1838" y="532"/>
                  </a:lnTo>
                  <a:lnTo>
                    <a:pt x="1795" y="565"/>
                  </a:lnTo>
                  <a:lnTo>
                    <a:pt x="2088" y="565"/>
                  </a:lnTo>
                  <a:lnTo>
                    <a:pt x="2107" y="568"/>
                  </a:lnTo>
                  <a:lnTo>
                    <a:pt x="2123" y="576"/>
                  </a:lnTo>
                  <a:lnTo>
                    <a:pt x="2136" y="589"/>
                  </a:lnTo>
                  <a:lnTo>
                    <a:pt x="2145" y="606"/>
                  </a:lnTo>
                  <a:lnTo>
                    <a:pt x="2148" y="626"/>
                  </a:lnTo>
                  <a:lnTo>
                    <a:pt x="2145" y="644"/>
                  </a:lnTo>
                  <a:lnTo>
                    <a:pt x="2136" y="661"/>
                  </a:lnTo>
                  <a:lnTo>
                    <a:pt x="2123" y="674"/>
                  </a:lnTo>
                  <a:lnTo>
                    <a:pt x="2107" y="682"/>
                  </a:lnTo>
                  <a:lnTo>
                    <a:pt x="2088" y="686"/>
                  </a:lnTo>
                  <a:lnTo>
                    <a:pt x="60" y="686"/>
                  </a:lnTo>
                  <a:lnTo>
                    <a:pt x="41" y="682"/>
                  </a:lnTo>
                  <a:lnTo>
                    <a:pt x="24" y="674"/>
                  </a:lnTo>
                  <a:lnTo>
                    <a:pt x="12" y="661"/>
                  </a:lnTo>
                  <a:lnTo>
                    <a:pt x="3" y="644"/>
                  </a:lnTo>
                  <a:lnTo>
                    <a:pt x="0" y="626"/>
                  </a:lnTo>
                  <a:lnTo>
                    <a:pt x="3" y="606"/>
                  </a:lnTo>
                  <a:lnTo>
                    <a:pt x="12" y="589"/>
                  </a:lnTo>
                  <a:lnTo>
                    <a:pt x="24" y="576"/>
                  </a:lnTo>
                  <a:lnTo>
                    <a:pt x="41" y="568"/>
                  </a:lnTo>
                  <a:lnTo>
                    <a:pt x="60" y="565"/>
                  </a:lnTo>
                  <a:lnTo>
                    <a:pt x="293" y="565"/>
                  </a:lnTo>
                  <a:lnTo>
                    <a:pt x="289" y="559"/>
                  </a:lnTo>
                  <a:lnTo>
                    <a:pt x="261" y="524"/>
                  </a:lnTo>
                  <a:lnTo>
                    <a:pt x="238" y="493"/>
                  </a:lnTo>
                  <a:lnTo>
                    <a:pt x="209" y="456"/>
                  </a:lnTo>
                  <a:lnTo>
                    <a:pt x="184" y="422"/>
                  </a:lnTo>
                  <a:lnTo>
                    <a:pt x="163" y="392"/>
                  </a:lnTo>
                  <a:lnTo>
                    <a:pt x="145" y="362"/>
                  </a:lnTo>
                  <a:lnTo>
                    <a:pt x="132" y="334"/>
                  </a:lnTo>
                  <a:lnTo>
                    <a:pt x="124" y="306"/>
                  </a:lnTo>
                  <a:lnTo>
                    <a:pt x="119" y="279"/>
                  </a:lnTo>
                  <a:lnTo>
                    <a:pt x="120" y="251"/>
                  </a:lnTo>
                  <a:lnTo>
                    <a:pt x="127" y="223"/>
                  </a:lnTo>
                  <a:lnTo>
                    <a:pt x="138" y="198"/>
                  </a:lnTo>
                  <a:lnTo>
                    <a:pt x="153" y="172"/>
                  </a:lnTo>
                  <a:lnTo>
                    <a:pt x="172" y="147"/>
                  </a:lnTo>
                  <a:lnTo>
                    <a:pt x="197" y="121"/>
                  </a:lnTo>
                  <a:lnTo>
                    <a:pt x="227" y="94"/>
                  </a:lnTo>
                  <a:lnTo>
                    <a:pt x="261" y="66"/>
                  </a:lnTo>
                  <a:lnTo>
                    <a:pt x="299" y="36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53"/>
            <p:cNvSpPr>
              <a:spLocks/>
            </p:cNvSpPr>
            <p:nvPr/>
          </p:nvSpPr>
          <p:spPr bwMode="auto">
            <a:xfrm>
              <a:off x="3589338" y="1954213"/>
              <a:ext cx="52388" cy="180975"/>
            </a:xfrm>
            <a:custGeom>
              <a:avLst/>
              <a:gdLst>
                <a:gd name="T0" fmla="*/ 180 w 330"/>
                <a:gd name="T1" fmla="*/ 2 h 1140"/>
                <a:gd name="T2" fmla="*/ 207 w 330"/>
                <a:gd name="T3" fmla="*/ 17 h 1140"/>
                <a:gd name="T4" fmla="*/ 266 w 330"/>
                <a:gd name="T5" fmla="*/ 91 h 1140"/>
                <a:gd name="T6" fmla="*/ 306 w 330"/>
                <a:gd name="T7" fmla="*/ 176 h 1140"/>
                <a:gd name="T8" fmla="*/ 327 w 330"/>
                <a:gd name="T9" fmla="*/ 267 h 1140"/>
                <a:gd name="T10" fmla="*/ 327 w 330"/>
                <a:gd name="T11" fmla="*/ 362 h 1140"/>
                <a:gd name="T12" fmla="*/ 306 w 330"/>
                <a:gd name="T13" fmla="*/ 454 h 1140"/>
                <a:gd name="T14" fmla="*/ 266 w 330"/>
                <a:gd name="T15" fmla="*/ 538 h 1140"/>
                <a:gd name="T16" fmla="*/ 207 w 330"/>
                <a:gd name="T17" fmla="*/ 612 h 1140"/>
                <a:gd name="T18" fmla="*/ 160 w 330"/>
                <a:gd name="T19" fmla="*/ 675 h 1140"/>
                <a:gd name="T20" fmla="*/ 130 w 330"/>
                <a:gd name="T21" fmla="*/ 747 h 1140"/>
                <a:gd name="T22" fmla="*/ 119 w 330"/>
                <a:gd name="T23" fmla="*/ 825 h 1140"/>
                <a:gd name="T24" fmla="*/ 130 w 330"/>
                <a:gd name="T25" fmla="*/ 903 h 1140"/>
                <a:gd name="T26" fmla="*/ 160 w 330"/>
                <a:gd name="T27" fmla="*/ 975 h 1140"/>
                <a:gd name="T28" fmla="*/ 207 w 330"/>
                <a:gd name="T29" fmla="*/ 1038 h 1140"/>
                <a:gd name="T30" fmla="*/ 222 w 330"/>
                <a:gd name="T31" fmla="*/ 1064 h 1140"/>
                <a:gd name="T32" fmla="*/ 222 w 330"/>
                <a:gd name="T33" fmla="*/ 1095 h 1140"/>
                <a:gd name="T34" fmla="*/ 207 w 330"/>
                <a:gd name="T35" fmla="*/ 1122 h 1140"/>
                <a:gd name="T36" fmla="*/ 180 w 330"/>
                <a:gd name="T37" fmla="*/ 1137 h 1140"/>
                <a:gd name="T38" fmla="*/ 150 w 330"/>
                <a:gd name="T39" fmla="*/ 1137 h 1140"/>
                <a:gd name="T40" fmla="*/ 123 w 330"/>
                <a:gd name="T41" fmla="*/ 1122 h 1140"/>
                <a:gd name="T42" fmla="*/ 64 w 330"/>
                <a:gd name="T43" fmla="*/ 1048 h 1140"/>
                <a:gd name="T44" fmla="*/ 24 w 330"/>
                <a:gd name="T45" fmla="*/ 964 h 1140"/>
                <a:gd name="T46" fmla="*/ 3 w 330"/>
                <a:gd name="T47" fmla="*/ 873 h 1140"/>
                <a:gd name="T48" fmla="*/ 3 w 330"/>
                <a:gd name="T49" fmla="*/ 777 h 1140"/>
                <a:gd name="T50" fmla="*/ 24 w 330"/>
                <a:gd name="T51" fmla="*/ 686 h 1140"/>
                <a:gd name="T52" fmla="*/ 64 w 330"/>
                <a:gd name="T53" fmla="*/ 602 h 1140"/>
                <a:gd name="T54" fmla="*/ 123 w 330"/>
                <a:gd name="T55" fmla="*/ 528 h 1140"/>
                <a:gd name="T56" fmla="*/ 170 w 330"/>
                <a:gd name="T57" fmla="*/ 465 h 1140"/>
                <a:gd name="T58" fmla="*/ 200 w 330"/>
                <a:gd name="T59" fmla="*/ 393 h 1140"/>
                <a:gd name="T60" fmla="*/ 211 w 330"/>
                <a:gd name="T61" fmla="*/ 314 h 1140"/>
                <a:gd name="T62" fmla="*/ 200 w 330"/>
                <a:gd name="T63" fmla="*/ 237 h 1140"/>
                <a:gd name="T64" fmla="*/ 170 w 330"/>
                <a:gd name="T65" fmla="*/ 165 h 1140"/>
                <a:gd name="T66" fmla="*/ 123 w 330"/>
                <a:gd name="T67" fmla="*/ 102 h 1140"/>
                <a:gd name="T68" fmla="*/ 108 w 330"/>
                <a:gd name="T69" fmla="*/ 75 h 1140"/>
                <a:gd name="T70" fmla="*/ 108 w 330"/>
                <a:gd name="T71" fmla="*/ 44 h 1140"/>
                <a:gd name="T72" fmla="*/ 123 w 330"/>
                <a:gd name="T73" fmla="*/ 17 h 1140"/>
                <a:gd name="T74" fmla="*/ 150 w 330"/>
                <a:gd name="T75" fmla="*/ 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140">
                  <a:moveTo>
                    <a:pt x="165" y="0"/>
                  </a:moveTo>
                  <a:lnTo>
                    <a:pt x="180" y="2"/>
                  </a:lnTo>
                  <a:lnTo>
                    <a:pt x="194" y="7"/>
                  </a:lnTo>
                  <a:lnTo>
                    <a:pt x="207" y="17"/>
                  </a:lnTo>
                  <a:lnTo>
                    <a:pt x="239" y="53"/>
                  </a:lnTo>
                  <a:lnTo>
                    <a:pt x="266" y="91"/>
                  </a:lnTo>
                  <a:lnTo>
                    <a:pt x="289" y="132"/>
                  </a:lnTo>
                  <a:lnTo>
                    <a:pt x="306" y="176"/>
                  </a:lnTo>
                  <a:lnTo>
                    <a:pt x="319" y="220"/>
                  </a:lnTo>
                  <a:lnTo>
                    <a:pt x="327" y="267"/>
                  </a:lnTo>
                  <a:lnTo>
                    <a:pt x="330" y="314"/>
                  </a:lnTo>
                  <a:lnTo>
                    <a:pt x="327" y="362"/>
                  </a:lnTo>
                  <a:lnTo>
                    <a:pt x="319" y="408"/>
                  </a:lnTo>
                  <a:lnTo>
                    <a:pt x="306" y="454"/>
                  </a:lnTo>
                  <a:lnTo>
                    <a:pt x="289" y="497"/>
                  </a:lnTo>
                  <a:lnTo>
                    <a:pt x="266" y="538"/>
                  </a:lnTo>
                  <a:lnTo>
                    <a:pt x="239" y="577"/>
                  </a:lnTo>
                  <a:lnTo>
                    <a:pt x="207" y="612"/>
                  </a:lnTo>
                  <a:lnTo>
                    <a:pt x="181" y="642"/>
                  </a:lnTo>
                  <a:lnTo>
                    <a:pt x="160" y="675"/>
                  </a:lnTo>
                  <a:lnTo>
                    <a:pt x="142" y="710"/>
                  </a:lnTo>
                  <a:lnTo>
                    <a:pt x="130" y="747"/>
                  </a:lnTo>
                  <a:lnTo>
                    <a:pt x="123" y="785"/>
                  </a:lnTo>
                  <a:lnTo>
                    <a:pt x="119" y="825"/>
                  </a:lnTo>
                  <a:lnTo>
                    <a:pt x="123" y="864"/>
                  </a:lnTo>
                  <a:lnTo>
                    <a:pt x="130" y="903"/>
                  </a:lnTo>
                  <a:lnTo>
                    <a:pt x="142" y="940"/>
                  </a:lnTo>
                  <a:lnTo>
                    <a:pt x="160" y="975"/>
                  </a:lnTo>
                  <a:lnTo>
                    <a:pt x="181" y="1007"/>
                  </a:lnTo>
                  <a:lnTo>
                    <a:pt x="207" y="1038"/>
                  </a:lnTo>
                  <a:lnTo>
                    <a:pt x="217" y="1050"/>
                  </a:lnTo>
                  <a:lnTo>
                    <a:pt x="222" y="1064"/>
                  </a:lnTo>
                  <a:lnTo>
                    <a:pt x="225" y="1079"/>
                  </a:lnTo>
                  <a:lnTo>
                    <a:pt x="222" y="1095"/>
                  </a:lnTo>
                  <a:lnTo>
                    <a:pt x="217" y="1109"/>
                  </a:lnTo>
                  <a:lnTo>
                    <a:pt x="207" y="1122"/>
                  </a:lnTo>
                  <a:lnTo>
                    <a:pt x="194" y="1132"/>
                  </a:lnTo>
                  <a:lnTo>
                    <a:pt x="180" y="1137"/>
                  </a:lnTo>
                  <a:lnTo>
                    <a:pt x="165" y="1140"/>
                  </a:lnTo>
                  <a:lnTo>
                    <a:pt x="150" y="1137"/>
                  </a:lnTo>
                  <a:lnTo>
                    <a:pt x="136" y="1132"/>
                  </a:lnTo>
                  <a:lnTo>
                    <a:pt x="123" y="1122"/>
                  </a:lnTo>
                  <a:lnTo>
                    <a:pt x="91" y="1087"/>
                  </a:lnTo>
                  <a:lnTo>
                    <a:pt x="64" y="1048"/>
                  </a:lnTo>
                  <a:lnTo>
                    <a:pt x="41" y="1007"/>
                  </a:lnTo>
                  <a:lnTo>
                    <a:pt x="24" y="964"/>
                  </a:lnTo>
                  <a:lnTo>
                    <a:pt x="11" y="919"/>
                  </a:lnTo>
                  <a:lnTo>
                    <a:pt x="3" y="873"/>
                  </a:lnTo>
                  <a:lnTo>
                    <a:pt x="0" y="825"/>
                  </a:lnTo>
                  <a:lnTo>
                    <a:pt x="3" y="777"/>
                  </a:lnTo>
                  <a:lnTo>
                    <a:pt x="11" y="731"/>
                  </a:lnTo>
                  <a:lnTo>
                    <a:pt x="24" y="686"/>
                  </a:lnTo>
                  <a:lnTo>
                    <a:pt x="41" y="642"/>
                  </a:lnTo>
                  <a:lnTo>
                    <a:pt x="64" y="602"/>
                  </a:lnTo>
                  <a:lnTo>
                    <a:pt x="91" y="562"/>
                  </a:lnTo>
                  <a:lnTo>
                    <a:pt x="123" y="528"/>
                  </a:lnTo>
                  <a:lnTo>
                    <a:pt x="149" y="497"/>
                  </a:lnTo>
                  <a:lnTo>
                    <a:pt x="170" y="465"/>
                  </a:lnTo>
                  <a:lnTo>
                    <a:pt x="188" y="430"/>
                  </a:lnTo>
                  <a:lnTo>
                    <a:pt x="200" y="393"/>
                  </a:lnTo>
                  <a:lnTo>
                    <a:pt x="207" y="355"/>
                  </a:lnTo>
                  <a:lnTo>
                    <a:pt x="211" y="314"/>
                  </a:lnTo>
                  <a:lnTo>
                    <a:pt x="207" y="275"/>
                  </a:lnTo>
                  <a:lnTo>
                    <a:pt x="200" y="237"/>
                  </a:lnTo>
                  <a:lnTo>
                    <a:pt x="188" y="200"/>
                  </a:lnTo>
                  <a:lnTo>
                    <a:pt x="170" y="165"/>
                  </a:lnTo>
                  <a:lnTo>
                    <a:pt x="149" y="132"/>
                  </a:lnTo>
                  <a:lnTo>
                    <a:pt x="123" y="102"/>
                  </a:lnTo>
                  <a:lnTo>
                    <a:pt x="113" y="89"/>
                  </a:lnTo>
                  <a:lnTo>
                    <a:pt x="108" y="75"/>
                  </a:lnTo>
                  <a:lnTo>
                    <a:pt x="105" y="60"/>
                  </a:lnTo>
                  <a:lnTo>
                    <a:pt x="108" y="44"/>
                  </a:lnTo>
                  <a:lnTo>
                    <a:pt x="113" y="30"/>
                  </a:lnTo>
                  <a:lnTo>
                    <a:pt x="123" y="17"/>
                  </a:lnTo>
                  <a:lnTo>
                    <a:pt x="136" y="7"/>
                  </a:lnTo>
                  <a:lnTo>
                    <a:pt x="150" y="2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554"/>
            <p:cNvSpPr>
              <a:spLocks/>
            </p:cNvSpPr>
            <p:nvPr/>
          </p:nvSpPr>
          <p:spPr bwMode="auto">
            <a:xfrm>
              <a:off x="3705225" y="1954213"/>
              <a:ext cx="52388" cy="180975"/>
            </a:xfrm>
            <a:custGeom>
              <a:avLst/>
              <a:gdLst>
                <a:gd name="T0" fmla="*/ 180 w 330"/>
                <a:gd name="T1" fmla="*/ 2 h 1140"/>
                <a:gd name="T2" fmla="*/ 207 w 330"/>
                <a:gd name="T3" fmla="*/ 17 h 1140"/>
                <a:gd name="T4" fmla="*/ 266 w 330"/>
                <a:gd name="T5" fmla="*/ 91 h 1140"/>
                <a:gd name="T6" fmla="*/ 306 w 330"/>
                <a:gd name="T7" fmla="*/ 176 h 1140"/>
                <a:gd name="T8" fmla="*/ 327 w 330"/>
                <a:gd name="T9" fmla="*/ 267 h 1140"/>
                <a:gd name="T10" fmla="*/ 327 w 330"/>
                <a:gd name="T11" fmla="*/ 362 h 1140"/>
                <a:gd name="T12" fmla="*/ 306 w 330"/>
                <a:gd name="T13" fmla="*/ 454 h 1140"/>
                <a:gd name="T14" fmla="*/ 266 w 330"/>
                <a:gd name="T15" fmla="*/ 538 h 1140"/>
                <a:gd name="T16" fmla="*/ 207 w 330"/>
                <a:gd name="T17" fmla="*/ 612 h 1140"/>
                <a:gd name="T18" fmla="*/ 160 w 330"/>
                <a:gd name="T19" fmla="*/ 675 h 1140"/>
                <a:gd name="T20" fmla="*/ 130 w 330"/>
                <a:gd name="T21" fmla="*/ 747 h 1140"/>
                <a:gd name="T22" fmla="*/ 120 w 330"/>
                <a:gd name="T23" fmla="*/ 825 h 1140"/>
                <a:gd name="T24" fmla="*/ 130 w 330"/>
                <a:gd name="T25" fmla="*/ 903 h 1140"/>
                <a:gd name="T26" fmla="*/ 160 w 330"/>
                <a:gd name="T27" fmla="*/ 975 h 1140"/>
                <a:gd name="T28" fmla="*/ 207 w 330"/>
                <a:gd name="T29" fmla="*/ 1038 h 1140"/>
                <a:gd name="T30" fmla="*/ 223 w 330"/>
                <a:gd name="T31" fmla="*/ 1064 h 1140"/>
                <a:gd name="T32" fmla="*/ 223 w 330"/>
                <a:gd name="T33" fmla="*/ 1095 h 1140"/>
                <a:gd name="T34" fmla="*/ 207 w 330"/>
                <a:gd name="T35" fmla="*/ 1122 h 1140"/>
                <a:gd name="T36" fmla="*/ 180 w 330"/>
                <a:gd name="T37" fmla="*/ 1137 h 1140"/>
                <a:gd name="T38" fmla="*/ 150 w 330"/>
                <a:gd name="T39" fmla="*/ 1137 h 1140"/>
                <a:gd name="T40" fmla="*/ 123 w 330"/>
                <a:gd name="T41" fmla="*/ 1122 h 1140"/>
                <a:gd name="T42" fmla="*/ 64 w 330"/>
                <a:gd name="T43" fmla="*/ 1048 h 1140"/>
                <a:gd name="T44" fmla="*/ 24 w 330"/>
                <a:gd name="T45" fmla="*/ 964 h 1140"/>
                <a:gd name="T46" fmla="*/ 3 w 330"/>
                <a:gd name="T47" fmla="*/ 873 h 1140"/>
                <a:gd name="T48" fmla="*/ 3 w 330"/>
                <a:gd name="T49" fmla="*/ 777 h 1140"/>
                <a:gd name="T50" fmla="*/ 24 w 330"/>
                <a:gd name="T51" fmla="*/ 686 h 1140"/>
                <a:gd name="T52" fmla="*/ 64 w 330"/>
                <a:gd name="T53" fmla="*/ 602 h 1140"/>
                <a:gd name="T54" fmla="*/ 123 w 330"/>
                <a:gd name="T55" fmla="*/ 528 h 1140"/>
                <a:gd name="T56" fmla="*/ 171 w 330"/>
                <a:gd name="T57" fmla="*/ 465 h 1140"/>
                <a:gd name="T58" fmla="*/ 201 w 330"/>
                <a:gd name="T59" fmla="*/ 393 h 1140"/>
                <a:gd name="T60" fmla="*/ 211 w 330"/>
                <a:gd name="T61" fmla="*/ 314 h 1140"/>
                <a:gd name="T62" fmla="*/ 201 w 330"/>
                <a:gd name="T63" fmla="*/ 237 h 1140"/>
                <a:gd name="T64" fmla="*/ 171 w 330"/>
                <a:gd name="T65" fmla="*/ 165 h 1140"/>
                <a:gd name="T66" fmla="*/ 123 w 330"/>
                <a:gd name="T67" fmla="*/ 102 h 1140"/>
                <a:gd name="T68" fmla="*/ 108 w 330"/>
                <a:gd name="T69" fmla="*/ 75 h 1140"/>
                <a:gd name="T70" fmla="*/ 108 w 330"/>
                <a:gd name="T71" fmla="*/ 44 h 1140"/>
                <a:gd name="T72" fmla="*/ 123 w 330"/>
                <a:gd name="T73" fmla="*/ 17 h 1140"/>
                <a:gd name="T74" fmla="*/ 150 w 330"/>
                <a:gd name="T75" fmla="*/ 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140">
                  <a:moveTo>
                    <a:pt x="165" y="0"/>
                  </a:moveTo>
                  <a:lnTo>
                    <a:pt x="180" y="2"/>
                  </a:lnTo>
                  <a:lnTo>
                    <a:pt x="194" y="7"/>
                  </a:lnTo>
                  <a:lnTo>
                    <a:pt x="207" y="17"/>
                  </a:lnTo>
                  <a:lnTo>
                    <a:pt x="239" y="53"/>
                  </a:lnTo>
                  <a:lnTo>
                    <a:pt x="266" y="91"/>
                  </a:lnTo>
                  <a:lnTo>
                    <a:pt x="289" y="132"/>
                  </a:lnTo>
                  <a:lnTo>
                    <a:pt x="306" y="176"/>
                  </a:lnTo>
                  <a:lnTo>
                    <a:pt x="319" y="220"/>
                  </a:lnTo>
                  <a:lnTo>
                    <a:pt x="327" y="267"/>
                  </a:lnTo>
                  <a:lnTo>
                    <a:pt x="330" y="314"/>
                  </a:lnTo>
                  <a:lnTo>
                    <a:pt x="327" y="362"/>
                  </a:lnTo>
                  <a:lnTo>
                    <a:pt x="319" y="408"/>
                  </a:lnTo>
                  <a:lnTo>
                    <a:pt x="306" y="454"/>
                  </a:lnTo>
                  <a:lnTo>
                    <a:pt x="289" y="497"/>
                  </a:lnTo>
                  <a:lnTo>
                    <a:pt x="266" y="538"/>
                  </a:lnTo>
                  <a:lnTo>
                    <a:pt x="239" y="577"/>
                  </a:lnTo>
                  <a:lnTo>
                    <a:pt x="207" y="612"/>
                  </a:lnTo>
                  <a:lnTo>
                    <a:pt x="181" y="642"/>
                  </a:lnTo>
                  <a:lnTo>
                    <a:pt x="160" y="675"/>
                  </a:lnTo>
                  <a:lnTo>
                    <a:pt x="142" y="710"/>
                  </a:lnTo>
                  <a:lnTo>
                    <a:pt x="130" y="747"/>
                  </a:lnTo>
                  <a:lnTo>
                    <a:pt x="123" y="785"/>
                  </a:lnTo>
                  <a:lnTo>
                    <a:pt x="120" y="825"/>
                  </a:lnTo>
                  <a:lnTo>
                    <a:pt x="123" y="864"/>
                  </a:lnTo>
                  <a:lnTo>
                    <a:pt x="130" y="903"/>
                  </a:lnTo>
                  <a:lnTo>
                    <a:pt x="142" y="940"/>
                  </a:lnTo>
                  <a:lnTo>
                    <a:pt x="160" y="975"/>
                  </a:lnTo>
                  <a:lnTo>
                    <a:pt x="181" y="1007"/>
                  </a:lnTo>
                  <a:lnTo>
                    <a:pt x="207" y="1038"/>
                  </a:lnTo>
                  <a:lnTo>
                    <a:pt x="217" y="1050"/>
                  </a:lnTo>
                  <a:lnTo>
                    <a:pt x="223" y="1064"/>
                  </a:lnTo>
                  <a:lnTo>
                    <a:pt x="225" y="1079"/>
                  </a:lnTo>
                  <a:lnTo>
                    <a:pt x="223" y="1095"/>
                  </a:lnTo>
                  <a:lnTo>
                    <a:pt x="217" y="1109"/>
                  </a:lnTo>
                  <a:lnTo>
                    <a:pt x="207" y="1122"/>
                  </a:lnTo>
                  <a:lnTo>
                    <a:pt x="194" y="1132"/>
                  </a:lnTo>
                  <a:lnTo>
                    <a:pt x="180" y="1137"/>
                  </a:lnTo>
                  <a:lnTo>
                    <a:pt x="165" y="1140"/>
                  </a:lnTo>
                  <a:lnTo>
                    <a:pt x="150" y="1137"/>
                  </a:lnTo>
                  <a:lnTo>
                    <a:pt x="136" y="1132"/>
                  </a:lnTo>
                  <a:lnTo>
                    <a:pt x="123" y="1122"/>
                  </a:lnTo>
                  <a:lnTo>
                    <a:pt x="91" y="1087"/>
                  </a:lnTo>
                  <a:lnTo>
                    <a:pt x="64" y="1048"/>
                  </a:lnTo>
                  <a:lnTo>
                    <a:pt x="41" y="1007"/>
                  </a:lnTo>
                  <a:lnTo>
                    <a:pt x="24" y="964"/>
                  </a:lnTo>
                  <a:lnTo>
                    <a:pt x="11" y="919"/>
                  </a:lnTo>
                  <a:lnTo>
                    <a:pt x="3" y="873"/>
                  </a:lnTo>
                  <a:lnTo>
                    <a:pt x="0" y="825"/>
                  </a:lnTo>
                  <a:lnTo>
                    <a:pt x="3" y="777"/>
                  </a:lnTo>
                  <a:lnTo>
                    <a:pt x="11" y="731"/>
                  </a:lnTo>
                  <a:lnTo>
                    <a:pt x="24" y="686"/>
                  </a:lnTo>
                  <a:lnTo>
                    <a:pt x="41" y="642"/>
                  </a:lnTo>
                  <a:lnTo>
                    <a:pt x="64" y="602"/>
                  </a:lnTo>
                  <a:lnTo>
                    <a:pt x="91" y="562"/>
                  </a:lnTo>
                  <a:lnTo>
                    <a:pt x="123" y="528"/>
                  </a:lnTo>
                  <a:lnTo>
                    <a:pt x="149" y="497"/>
                  </a:lnTo>
                  <a:lnTo>
                    <a:pt x="171" y="465"/>
                  </a:lnTo>
                  <a:lnTo>
                    <a:pt x="188" y="430"/>
                  </a:lnTo>
                  <a:lnTo>
                    <a:pt x="201" y="393"/>
                  </a:lnTo>
                  <a:lnTo>
                    <a:pt x="208" y="355"/>
                  </a:lnTo>
                  <a:lnTo>
                    <a:pt x="211" y="314"/>
                  </a:lnTo>
                  <a:lnTo>
                    <a:pt x="208" y="275"/>
                  </a:lnTo>
                  <a:lnTo>
                    <a:pt x="201" y="237"/>
                  </a:lnTo>
                  <a:lnTo>
                    <a:pt x="188" y="200"/>
                  </a:lnTo>
                  <a:lnTo>
                    <a:pt x="171" y="165"/>
                  </a:lnTo>
                  <a:lnTo>
                    <a:pt x="149" y="132"/>
                  </a:lnTo>
                  <a:lnTo>
                    <a:pt x="123" y="102"/>
                  </a:lnTo>
                  <a:lnTo>
                    <a:pt x="113" y="89"/>
                  </a:lnTo>
                  <a:lnTo>
                    <a:pt x="108" y="75"/>
                  </a:lnTo>
                  <a:lnTo>
                    <a:pt x="105" y="60"/>
                  </a:lnTo>
                  <a:lnTo>
                    <a:pt x="108" y="44"/>
                  </a:lnTo>
                  <a:lnTo>
                    <a:pt x="113" y="30"/>
                  </a:lnTo>
                  <a:lnTo>
                    <a:pt x="123" y="17"/>
                  </a:lnTo>
                  <a:lnTo>
                    <a:pt x="136" y="7"/>
                  </a:lnTo>
                  <a:lnTo>
                    <a:pt x="150" y="2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40" name="Freeform 559"/>
          <p:cNvSpPr>
            <a:spLocks noEditPoints="1"/>
          </p:cNvSpPr>
          <p:nvPr/>
        </p:nvSpPr>
        <p:spPr bwMode="auto">
          <a:xfrm>
            <a:off x="4409527" y="1947863"/>
            <a:ext cx="557212" cy="484188"/>
          </a:xfrm>
          <a:custGeom>
            <a:avLst/>
            <a:gdLst>
              <a:gd name="T0" fmla="*/ 446 w 3506"/>
              <a:gd name="T1" fmla="*/ 2326 h 3049"/>
              <a:gd name="T2" fmla="*/ 3041 w 3506"/>
              <a:gd name="T3" fmla="*/ 2379 h 3049"/>
              <a:gd name="T4" fmla="*/ 3041 w 3506"/>
              <a:gd name="T5" fmla="*/ 2225 h 3049"/>
              <a:gd name="T6" fmla="*/ 1464 w 3506"/>
              <a:gd name="T7" fmla="*/ 2248 h 3049"/>
              <a:gd name="T8" fmla="*/ 1355 w 3506"/>
              <a:gd name="T9" fmla="*/ 2321 h 3049"/>
              <a:gd name="T10" fmla="*/ 1229 w 3506"/>
              <a:gd name="T11" fmla="*/ 2325 h 3049"/>
              <a:gd name="T12" fmla="*/ 1098 w 3506"/>
              <a:gd name="T13" fmla="*/ 2242 h 3049"/>
              <a:gd name="T14" fmla="*/ 1447 w 3506"/>
              <a:gd name="T15" fmla="*/ 1918 h 3049"/>
              <a:gd name="T16" fmla="*/ 1501 w 3506"/>
              <a:gd name="T17" fmla="*/ 1991 h 3049"/>
              <a:gd name="T18" fmla="*/ 2996 w 3506"/>
              <a:gd name="T19" fmla="*/ 2093 h 3049"/>
              <a:gd name="T20" fmla="*/ 3074 w 3506"/>
              <a:gd name="T21" fmla="*/ 1958 h 3049"/>
              <a:gd name="T22" fmla="*/ 487 w 3506"/>
              <a:gd name="T23" fmla="*/ 1926 h 3049"/>
              <a:gd name="T24" fmla="*/ 487 w 3506"/>
              <a:gd name="T25" fmla="*/ 2080 h 3049"/>
              <a:gd name="T26" fmla="*/ 1059 w 3506"/>
              <a:gd name="T27" fmla="*/ 2011 h 3049"/>
              <a:gd name="T28" fmla="*/ 1101 w 3506"/>
              <a:gd name="T29" fmla="*/ 1939 h 3049"/>
              <a:gd name="T30" fmla="*/ 469 w 3506"/>
              <a:gd name="T31" fmla="*/ 1640 h 3049"/>
              <a:gd name="T32" fmla="*/ 509 w 3506"/>
              <a:gd name="T33" fmla="*/ 1790 h 3049"/>
              <a:gd name="T34" fmla="*/ 3086 w 3506"/>
              <a:gd name="T35" fmla="*/ 1704 h 3049"/>
              <a:gd name="T36" fmla="*/ 1490 w 3506"/>
              <a:gd name="T37" fmla="*/ 1615 h 3049"/>
              <a:gd name="T38" fmla="*/ 1426 w 3506"/>
              <a:gd name="T39" fmla="*/ 1686 h 3049"/>
              <a:gd name="T40" fmla="*/ 1284 w 3506"/>
              <a:gd name="T41" fmla="*/ 1734 h 3049"/>
              <a:gd name="T42" fmla="*/ 1150 w 3506"/>
              <a:gd name="T43" fmla="*/ 1692 h 3049"/>
              <a:gd name="T44" fmla="*/ 1078 w 3506"/>
              <a:gd name="T45" fmla="*/ 1616 h 3049"/>
              <a:gd name="T46" fmla="*/ 455 w 3506"/>
              <a:gd name="T47" fmla="*/ 1359 h 3049"/>
              <a:gd name="T48" fmla="*/ 533 w 3506"/>
              <a:gd name="T49" fmla="*/ 1494 h 3049"/>
              <a:gd name="T50" fmla="*/ 1828 w 3506"/>
              <a:gd name="T51" fmla="*/ 1347 h 3049"/>
              <a:gd name="T52" fmla="*/ 1731 w 3506"/>
              <a:gd name="T53" fmla="*/ 1418 h 3049"/>
              <a:gd name="T54" fmla="*/ 1524 w 3506"/>
              <a:gd name="T55" fmla="*/ 1403 h 3049"/>
              <a:gd name="T56" fmla="*/ 3086 w 3506"/>
              <a:gd name="T57" fmla="*/ 1405 h 3049"/>
              <a:gd name="T58" fmla="*/ 1885 w 3506"/>
              <a:gd name="T59" fmla="*/ 1016 h 3049"/>
              <a:gd name="T60" fmla="*/ 3086 w 3506"/>
              <a:gd name="T61" fmla="*/ 1106 h 3049"/>
              <a:gd name="T62" fmla="*/ 533 w 3506"/>
              <a:gd name="T63" fmla="*/ 1016 h 3049"/>
              <a:gd name="T64" fmla="*/ 455 w 3506"/>
              <a:gd name="T65" fmla="*/ 1150 h 3049"/>
              <a:gd name="T66" fmla="*/ 750 w 3506"/>
              <a:gd name="T67" fmla="*/ 1180 h 3049"/>
              <a:gd name="T68" fmla="*/ 693 w 3506"/>
              <a:gd name="T69" fmla="*/ 1081 h 3049"/>
              <a:gd name="T70" fmla="*/ 1956 w 3506"/>
              <a:gd name="T71" fmla="*/ 2 h 3049"/>
              <a:gd name="T72" fmla="*/ 2061 w 3506"/>
              <a:gd name="T73" fmla="*/ 203 h 3049"/>
              <a:gd name="T74" fmla="*/ 2261 w 3506"/>
              <a:gd name="T75" fmla="*/ 288 h 3049"/>
              <a:gd name="T76" fmla="*/ 2275 w 3506"/>
              <a:gd name="T77" fmla="*/ 406 h 3049"/>
              <a:gd name="T78" fmla="*/ 2133 w 3506"/>
              <a:gd name="T79" fmla="*/ 358 h 3049"/>
              <a:gd name="T80" fmla="*/ 2059 w 3506"/>
              <a:gd name="T81" fmla="*/ 517 h 3049"/>
              <a:gd name="T82" fmla="*/ 3183 w 3506"/>
              <a:gd name="T83" fmla="*/ 1011 h 3049"/>
              <a:gd name="T84" fmla="*/ 3143 w 3506"/>
              <a:gd name="T85" fmla="*/ 1255 h 3049"/>
              <a:gd name="T86" fmla="*/ 3182 w 3506"/>
              <a:gd name="T87" fmla="*/ 1502 h 3049"/>
              <a:gd name="T88" fmla="*/ 3204 w 3506"/>
              <a:gd name="T89" fmla="*/ 1738 h 3049"/>
              <a:gd name="T90" fmla="*/ 3204 w 3506"/>
              <a:gd name="T91" fmla="*/ 1968 h 3049"/>
              <a:gd name="T92" fmla="*/ 3182 w 3506"/>
              <a:gd name="T93" fmla="*/ 2205 h 3049"/>
              <a:gd name="T94" fmla="*/ 3428 w 3506"/>
              <a:gd name="T95" fmla="*/ 2393 h 3049"/>
              <a:gd name="T96" fmla="*/ 3501 w 3506"/>
              <a:gd name="T97" fmla="*/ 2523 h 3049"/>
              <a:gd name="T98" fmla="*/ 3026 w 3506"/>
              <a:gd name="T99" fmla="*/ 3049 h 3049"/>
              <a:gd name="T100" fmla="*/ 247 w 3506"/>
              <a:gd name="T101" fmla="*/ 2846 h 3049"/>
              <a:gd name="T102" fmla="*/ 34 w 3506"/>
              <a:gd name="T103" fmla="*/ 2415 h 3049"/>
              <a:gd name="T104" fmla="*/ 325 w 3506"/>
              <a:gd name="T105" fmla="*/ 2268 h 3049"/>
              <a:gd name="T106" fmla="*/ 325 w 3506"/>
              <a:gd name="T107" fmla="*/ 2038 h 3049"/>
              <a:gd name="T108" fmla="*/ 347 w 3506"/>
              <a:gd name="T109" fmla="*/ 1801 h 3049"/>
              <a:gd name="T110" fmla="*/ 386 w 3506"/>
              <a:gd name="T111" fmla="*/ 1554 h 3049"/>
              <a:gd name="T112" fmla="*/ 347 w 3506"/>
              <a:gd name="T113" fmla="*/ 1307 h 3049"/>
              <a:gd name="T114" fmla="*/ 325 w 3506"/>
              <a:gd name="T115" fmla="*/ 1071 h 3049"/>
              <a:gd name="T116" fmla="*/ 1490 w 3506"/>
              <a:gd name="T117" fmla="*/ 593 h 3049"/>
              <a:gd name="T118" fmla="*/ 1567 w 3506"/>
              <a:gd name="T119" fmla="*/ 314 h 3049"/>
              <a:gd name="T120" fmla="*/ 1829 w 3506"/>
              <a:gd name="T121" fmla="*/ 212 h 3049"/>
              <a:gd name="T122" fmla="*/ 1928 w 3506"/>
              <a:gd name="T123" fmla="*/ 144 h 3049"/>
              <a:gd name="T124" fmla="*/ 1899 w 3506"/>
              <a:gd name="T125" fmla="*/ 18 h 3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06" h="3049">
                <a:moveTo>
                  <a:pt x="533" y="2212"/>
                </a:moveTo>
                <a:lnTo>
                  <a:pt x="509" y="2215"/>
                </a:lnTo>
                <a:lnTo>
                  <a:pt x="487" y="2225"/>
                </a:lnTo>
                <a:lnTo>
                  <a:pt x="469" y="2239"/>
                </a:lnTo>
                <a:lnTo>
                  <a:pt x="455" y="2257"/>
                </a:lnTo>
                <a:lnTo>
                  <a:pt x="446" y="2278"/>
                </a:lnTo>
                <a:lnTo>
                  <a:pt x="443" y="2302"/>
                </a:lnTo>
                <a:lnTo>
                  <a:pt x="446" y="2326"/>
                </a:lnTo>
                <a:lnTo>
                  <a:pt x="455" y="2348"/>
                </a:lnTo>
                <a:lnTo>
                  <a:pt x="469" y="2366"/>
                </a:lnTo>
                <a:lnTo>
                  <a:pt x="487" y="2379"/>
                </a:lnTo>
                <a:lnTo>
                  <a:pt x="509" y="2388"/>
                </a:lnTo>
                <a:lnTo>
                  <a:pt x="533" y="2391"/>
                </a:lnTo>
                <a:lnTo>
                  <a:pt x="2996" y="2391"/>
                </a:lnTo>
                <a:lnTo>
                  <a:pt x="3020" y="2388"/>
                </a:lnTo>
                <a:lnTo>
                  <a:pt x="3041" y="2379"/>
                </a:lnTo>
                <a:lnTo>
                  <a:pt x="3060" y="2366"/>
                </a:lnTo>
                <a:lnTo>
                  <a:pt x="3074" y="2348"/>
                </a:lnTo>
                <a:lnTo>
                  <a:pt x="3083" y="2326"/>
                </a:lnTo>
                <a:lnTo>
                  <a:pt x="3086" y="2302"/>
                </a:lnTo>
                <a:lnTo>
                  <a:pt x="3083" y="2278"/>
                </a:lnTo>
                <a:lnTo>
                  <a:pt x="3074" y="2257"/>
                </a:lnTo>
                <a:lnTo>
                  <a:pt x="3060" y="2239"/>
                </a:lnTo>
                <a:lnTo>
                  <a:pt x="3041" y="2225"/>
                </a:lnTo>
                <a:lnTo>
                  <a:pt x="3020" y="2215"/>
                </a:lnTo>
                <a:lnTo>
                  <a:pt x="2996" y="2212"/>
                </a:lnTo>
                <a:lnTo>
                  <a:pt x="1491" y="2212"/>
                </a:lnTo>
                <a:lnTo>
                  <a:pt x="1490" y="2214"/>
                </a:lnTo>
                <a:lnTo>
                  <a:pt x="1489" y="2215"/>
                </a:lnTo>
                <a:lnTo>
                  <a:pt x="1476" y="2235"/>
                </a:lnTo>
                <a:lnTo>
                  <a:pt x="1470" y="2242"/>
                </a:lnTo>
                <a:lnTo>
                  <a:pt x="1464" y="2248"/>
                </a:lnTo>
                <a:lnTo>
                  <a:pt x="1443" y="2271"/>
                </a:lnTo>
                <a:lnTo>
                  <a:pt x="1425" y="2286"/>
                </a:lnTo>
                <a:lnTo>
                  <a:pt x="1417" y="2290"/>
                </a:lnTo>
                <a:lnTo>
                  <a:pt x="1410" y="2295"/>
                </a:lnTo>
                <a:lnTo>
                  <a:pt x="1385" y="2309"/>
                </a:lnTo>
                <a:lnTo>
                  <a:pt x="1379" y="2311"/>
                </a:lnTo>
                <a:lnTo>
                  <a:pt x="1372" y="2315"/>
                </a:lnTo>
                <a:lnTo>
                  <a:pt x="1355" y="2321"/>
                </a:lnTo>
                <a:lnTo>
                  <a:pt x="1338" y="2325"/>
                </a:lnTo>
                <a:lnTo>
                  <a:pt x="1332" y="2326"/>
                </a:lnTo>
                <a:lnTo>
                  <a:pt x="1326" y="2327"/>
                </a:lnTo>
                <a:lnTo>
                  <a:pt x="1305" y="2330"/>
                </a:lnTo>
                <a:lnTo>
                  <a:pt x="1284" y="2332"/>
                </a:lnTo>
                <a:lnTo>
                  <a:pt x="1262" y="2330"/>
                </a:lnTo>
                <a:lnTo>
                  <a:pt x="1241" y="2327"/>
                </a:lnTo>
                <a:lnTo>
                  <a:pt x="1229" y="2325"/>
                </a:lnTo>
                <a:lnTo>
                  <a:pt x="1195" y="2315"/>
                </a:lnTo>
                <a:lnTo>
                  <a:pt x="1182" y="2309"/>
                </a:lnTo>
                <a:lnTo>
                  <a:pt x="1157" y="2295"/>
                </a:lnTo>
                <a:lnTo>
                  <a:pt x="1150" y="2290"/>
                </a:lnTo>
                <a:lnTo>
                  <a:pt x="1142" y="2286"/>
                </a:lnTo>
                <a:lnTo>
                  <a:pt x="1124" y="2271"/>
                </a:lnTo>
                <a:lnTo>
                  <a:pt x="1103" y="2248"/>
                </a:lnTo>
                <a:lnTo>
                  <a:pt x="1098" y="2242"/>
                </a:lnTo>
                <a:lnTo>
                  <a:pt x="1091" y="2235"/>
                </a:lnTo>
                <a:lnTo>
                  <a:pt x="1078" y="2215"/>
                </a:lnTo>
                <a:lnTo>
                  <a:pt x="1077" y="2214"/>
                </a:lnTo>
                <a:lnTo>
                  <a:pt x="1076" y="2212"/>
                </a:lnTo>
                <a:lnTo>
                  <a:pt x="533" y="2212"/>
                </a:lnTo>
                <a:close/>
                <a:moveTo>
                  <a:pt x="1443" y="1913"/>
                </a:moveTo>
                <a:lnTo>
                  <a:pt x="1445" y="1916"/>
                </a:lnTo>
                <a:lnTo>
                  <a:pt x="1447" y="1918"/>
                </a:lnTo>
                <a:lnTo>
                  <a:pt x="1457" y="1928"/>
                </a:lnTo>
                <a:lnTo>
                  <a:pt x="1467" y="1939"/>
                </a:lnTo>
                <a:lnTo>
                  <a:pt x="1473" y="1946"/>
                </a:lnTo>
                <a:lnTo>
                  <a:pt x="1479" y="1954"/>
                </a:lnTo>
                <a:lnTo>
                  <a:pt x="1487" y="1966"/>
                </a:lnTo>
                <a:lnTo>
                  <a:pt x="1494" y="1979"/>
                </a:lnTo>
                <a:lnTo>
                  <a:pt x="1498" y="1985"/>
                </a:lnTo>
                <a:lnTo>
                  <a:pt x="1501" y="1991"/>
                </a:lnTo>
                <a:lnTo>
                  <a:pt x="1503" y="1996"/>
                </a:lnTo>
                <a:lnTo>
                  <a:pt x="1509" y="2011"/>
                </a:lnTo>
                <a:lnTo>
                  <a:pt x="1514" y="2027"/>
                </a:lnTo>
                <a:lnTo>
                  <a:pt x="1517" y="2034"/>
                </a:lnTo>
                <a:lnTo>
                  <a:pt x="1519" y="2042"/>
                </a:lnTo>
                <a:lnTo>
                  <a:pt x="1522" y="2067"/>
                </a:lnTo>
                <a:lnTo>
                  <a:pt x="1524" y="2093"/>
                </a:lnTo>
                <a:lnTo>
                  <a:pt x="2996" y="2093"/>
                </a:lnTo>
                <a:lnTo>
                  <a:pt x="3020" y="2090"/>
                </a:lnTo>
                <a:lnTo>
                  <a:pt x="3041" y="2080"/>
                </a:lnTo>
                <a:lnTo>
                  <a:pt x="3060" y="2066"/>
                </a:lnTo>
                <a:lnTo>
                  <a:pt x="3074" y="2048"/>
                </a:lnTo>
                <a:lnTo>
                  <a:pt x="3083" y="2027"/>
                </a:lnTo>
                <a:lnTo>
                  <a:pt x="3086" y="2002"/>
                </a:lnTo>
                <a:lnTo>
                  <a:pt x="3083" y="1979"/>
                </a:lnTo>
                <a:lnTo>
                  <a:pt x="3074" y="1958"/>
                </a:lnTo>
                <a:lnTo>
                  <a:pt x="3060" y="1940"/>
                </a:lnTo>
                <a:lnTo>
                  <a:pt x="3041" y="1926"/>
                </a:lnTo>
                <a:lnTo>
                  <a:pt x="3020" y="1916"/>
                </a:lnTo>
                <a:lnTo>
                  <a:pt x="2996" y="1913"/>
                </a:lnTo>
                <a:lnTo>
                  <a:pt x="1443" y="1913"/>
                </a:lnTo>
                <a:close/>
                <a:moveTo>
                  <a:pt x="533" y="1913"/>
                </a:moveTo>
                <a:lnTo>
                  <a:pt x="509" y="1916"/>
                </a:lnTo>
                <a:lnTo>
                  <a:pt x="487" y="1926"/>
                </a:lnTo>
                <a:lnTo>
                  <a:pt x="469" y="1940"/>
                </a:lnTo>
                <a:lnTo>
                  <a:pt x="455" y="1958"/>
                </a:lnTo>
                <a:lnTo>
                  <a:pt x="446" y="1979"/>
                </a:lnTo>
                <a:lnTo>
                  <a:pt x="443" y="2002"/>
                </a:lnTo>
                <a:lnTo>
                  <a:pt x="446" y="2027"/>
                </a:lnTo>
                <a:lnTo>
                  <a:pt x="455" y="2048"/>
                </a:lnTo>
                <a:lnTo>
                  <a:pt x="469" y="2066"/>
                </a:lnTo>
                <a:lnTo>
                  <a:pt x="487" y="2080"/>
                </a:lnTo>
                <a:lnTo>
                  <a:pt x="509" y="2090"/>
                </a:lnTo>
                <a:lnTo>
                  <a:pt x="533" y="2093"/>
                </a:lnTo>
                <a:lnTo>
                  <a:pt x="1043" y="2093"/>
                </a:lnTo>
                <a:lnTo>
                  <a:pt x="1045" y="2067"/>
                </a:lnTo>
                <a:lnTo>
                  <a:pt x="1049" y="2042"/>
                </a:lnTo>
                <a:lnTo>
                  <a:pt x="1052" y="2034"/>
                </a:lnTo>
                <a:lnTo>
                  <a:pt x="1054" y="2027"/>
                </a:lnTo>
                <a:lnTo>
                  <a:pt x="1059" y="2011"/>
                </a:lnTo>
                <a:lnTo>
                  <a:pt x="1064" y="1996"/>
                </a:lnTo>
                <a:lnTo>
                  <a:pt x="1068" y="1991"/>
                </a:lnTo>
                <a:lnTo>
                  <a:pt x="1070" y="1985"/>
                </a:lnTo>
                <a:lnTo>
                  <a:pt x="1073" y="1979"/>
                </a:lnTo>
                <a:lnTo>
                  <a:pt x="1080" y="1966"/>
                </a:lnTo>
                <a:lnTo>
                  <a:pt x="1089" y="1954"/>
                </a:lnTo>
                <a:lnTo>
                  <a:pt x="1094" y="1946"/>
                </a:lnTo>
                <a:lnTo>
                  <a:pt x="1101" y="1939"/>
                </a:lnTo>
                <a:lnTo>
                  <a:pt x="1120" y="1918"/>
                </a:lnTo>
                <a:lnTo>
                  <a:pt x="1122" y="1916"/>
                </a:lnTo>
                <a:lnTo>
                  <a:pt x="1125" y="1913"/>
                </a:lnTo>
                <a:lnTo>
                  <a:pt x="533" y="1913"/>
                </a:lnTo>
                <a:close/>
                <a:moveTo>
                  <a:pt x="533" y="1614"/>
                </a:moveTo>
                <a:lnTo>
                  <a:pt x="509" y="1617"/>
                </a:lnTo>
                <a:lnTo>
                  <a:pt x="487" y="1626"/>
                </a:lnTo>
                <a:lnTo>
                  <a:pt x="469" y="1640"/>
                </a:lnTo>
                <a:lnTo>
                  <a:pt x="455" y="1658"/>
                </a:lnTo>
                <a:lnTo>
                  <a:pt x="446" y="1680"/>
                </a:lnTo>
                <a:lnTo>
                  <a:pt x="443" y="1704"/>
                </a:lnTo>
                <a:lnTo>
                  <a:pt x="446" y="1728"/>
                </a:lnTo>
                <a:lnTo>
                  <a:pt x="455" y="1749"/>
                </a:lnTo>
                <a:lnTo>
                  <a:pt x="469" y="1767"/>
                </a:lnTo>
                <a:lnTo>
                  <a:pt x="487" y="1781"/>
                </a:lnTo>
                <a:lnTo>
                  <a:pt x="509" y="1790"/>
                </a:lnTo>
                <a:lnTo>
                  <a:pt x="533" y="1794"/>
                </a:lnTo>
                <a:lnTo>
                  <a:pt x="2996" y="1794"/>
                </a:lnTo>
                <a:lnTo>
                  <a:pt x="3020" y="1790"/>
                </a:lnTo>
                <a:lnTo>
                  <a:pt x="3041" y="1781"/>
                </a:lnTo>
                <a:lnTo>
                  <a:pt x="3060" y="1767"/>
                </a:lnTo>
                <a:lnTo>
                  <a:pt x="3074" y="1749"/>
                </a:lnTo>
                <a:lnTo>
                  <a:pt x="3083" y="1728"/>
                </a:lnTo>
                <a:lnTo>
                  <a:pt x="3086" y="1704"/>
                </a:lnTo>
                <a:lnTo>
                  <a:pt x="3083" y="1680"/>
                </a:lnTo>
                <a:lnTo>
                  <a:pt x="3074" y="1658"/>
                </a:lnTo>
                <a:lnTo>
                  <a:pt x="3060" y="1640"/>
                </a:lnTo>
                <a:lnTo>
                  <a:pt x="3041" y="1626"/>
                </a:lnTo>
                <a:lnTo>
                  <a:pt x="3020" y="1617"/>
                </a:lnTo>
                <a:lnTo>
                  <a:pt x="2996" y="1614"/>
                </a:lnTo>
                <a:lnTo>
                  <a:pt x="1491" y="1614"/>
                </a:lnTo>
                <a:lnTo>
                  <a:pt x="1490" y="1615"/>
                </a:lnTo>
                <a:lnTo>
                  <a:pt x="1489" y="1616"/>
                </a:lnTo>
                <a:lnTo>
                  <a:pt x="1475" y="1638"/>
                </a:lnTo>
                <a:lnTo>
                  <a:pt x="1471" y="1642"/>
                </a:lnTo>
                <a:lnTo>
                  <a:pt x="1468" y="1647"/>
                </a:lnTo>
                <a:lnTo>
                  <a:pt x="1454" y="1662"/>
                </a:lnTo>
                <a:lnTo>
                  <a:pt x="1439" y="1675"/>
                </a:lnTo>
                <a:lnTo>
                  <a:pt x="1432" y="1681"/>
                </a:lnTo>
                <a:lnTo>
                  <a:pt x="1426" y="1686"/>
                </a:lnTo>
                <a:lnTo>
                  <a:pt x="1417" y="1692"/>
                </a:lnTo>
                <a:lnTo>
                  <a:pt x="1409" y="1698"/>
                </a:lnTo>
                <a:lnTo>
                  <a:pt x="1387" y="1710"/>
                </a:lnTo>
                <a:lnTo>
                  <a:pt x="1370" y="1717"/>
                </a:lnTo>
                <a:lnTo>
                  <a:pt x="1338" y="1727"/>
                </a:lnTo>
                <a:lnTo>
                  <a:pt x="1325" y="1730"/>
                </a:lnTo>
                <a:lnTo>
                  <a:pt x="1305" y="1733"/>
                </a:lnTo>
                <a:lnTo>
                  <a:pt x="1284" y="1734"/>
                </a:lnTo>
                <a:lnTo>
                  <a:pt x="1262" y="1733"/>
                </a:lnTo>
                <a:lnTo>
                  <a:pt x="1242" y="1730"/>
                </a:lnTo>
                <a:lnTo>
                  <a:pt x="1236" y="1729"/>
                </a:lnTo>
                <a:lnTo>
                  <a:pt x="1229" y="1727"/>
                </a:lnTo>
                <a:lnTo>
                  <a:pt x="1197" y="1717"/>
                </a:lnTo>
                <a:lnTo>
                  <a:pt x="1180" y="1710"/>
                </a:lnTo>
                <a:lnTo>
                  <a:pt x="1158" y="1698"/>
                </a:lnTo>
                <a:lnTo>
                  <a:pt x="1150" y="1692"/>
                </a:lnTo>
                <a:lnTo>
                  <a:pt x="1141" y="1686"/>
                </a:lnTo>
                <a:lnTo>
                  <a:pt x="1135" y="1681"/>
                </a:lnTo>
                <a:lnTo>
                  <a:pt x="1129" y="1675"/>
                </a:lnTo>
                <a:lnTo>
                  <a:pt x="1114" y="1662"/>
                </a:lnTo>
                <a:lnTo>
                  <a:pt x="1100" y="1647"/>
                </a:lnTo>
                <a:lnTo>
                  <a:pt x="1096" y="1642"/>
                </a:lnTo>
                <a:lnTo>
                  <a:pt x="1092" y="1638"/>
                </a:lnTo>
                <a:lnTo>
                  <a:pt x="1078" y="1616"/>
                </a:lnTo>
                <a:lnTo>
                  <a:pt x="1077" y="1615"/>
                </a:lnTo>
                <a:lnTo>
                  <a:pt x="1076" y="1614"/>
                </a:lnTo>
                <a:lnTo>
                  <a:pt x="533" y="1614"/>
                </a:lnTo>
                <a:close/>
                <a:moveTo>
                  <a:pt x="533" y="1315"/>
                </a:moveTo>
                <a:lnTo>
                  <a:pt x="509" y="1319"/>
                </a:lnTo>
                <a:lnTo>
                  <a:pt x="487" y="1327"/>
                </a:lnTo>
                <a:lnTo>
                  <a:pt x="469" y="1341"/>
                </a:lnTo>
                <a:lnTo>
                  <a:pt x="455" y="1359"/>
                </a:lnTo>
                <a:lnTo>
                  <a:pt x="446" y="1380"/>
                </a:lnTo>
                <a:lnTo>
                  <a:pt x="443" y="1405"/>
                </a:lnTo>
                <a:lnTo>
                  <a:pt x="446" y="1428"/>
                </a:lnTo>
                <a:lnTo>
                  <a:pt x="455" y="1450"/>
                </a:lnTo>
                <a:lnTo>
                  <a:pt x="469" y="1468"/>
                </a:lnTo>
                <a:lnTo>
                  <a:pt x="487" y="1482"/>
                </a:lnTo>
                <a:lnTo>
                  <a:pt x="509" y="1491"/>
                </a:lnTo>
                <a:lnTo>
                  <a:pt x="533" y="1494"/>
                </a:lnTo>
                <a:lnTo>
                  <a:pt x="1043" y="1494"/>
                </a:lnTo>
                <a:lnTo>
                  <a:pt x="1043" y="1315"/>
                </a:lnTo>
                <a:lnTo>
                  <a:pt x="533" y="1315"/>
                </a:lnTo>
                <a:close/>
                <a:moveTo>
                  <a:pt x="1852" y="1314"/>
                </a:moveTo>
                <a:lnTo>
                  <a:pt x="1851" y="1315"/>
                </a:lnTo>
                <a:lnTo>
                  <a:pt x="1851" y="1316"/>
                </a:lnTo>
                <a:lnTo>
                  <a:pt x="1836" y="1339"/>
                </a:lnTo>
                <a:lnTo>
                  <a:pt x="1828" y="1347"/>
                </a:lnTo>
                <a:lnTo>
                  <a:pt x="1814" y="1362"/>
                </a:lnTo>
                <a:lnTo>
                  <a:pt x="1799" y="1376"/>
                </a:lnTo>
                <a:lnTo>
                  <a:pt x="1793" y="1381"/>
                </a:lnTo>
                <a:lnTo>
                  <a:pt x="1786" y="1387"/>
                </a:lnTo>
                <a:lnTo>
                  <a:pt x="1778" y="1393"/>
                </a:lnTo>
                <a:lnTo>
                  <a:pt x="1769" y="1398"/>
                </a:lnTo>
                <a:lnTo>
                  <a:pt x="1748" y="1410"/>
                </a:lnTo>
                <a:lnTo>
                  <a:pt x="1731" y="1418"/>
                </a:lnTo>
                <a:lnTo>
                  <a:pt x="1699" y="1427"/>
                </a:lnTo>
                <a:lnTo>
                  <a:pt x="1686" y="1430"/>
                </a:lnTo>
                <a:lnTo>
                  <a:pt x="1666" y="1434"/>
                </a:lnTo>
                <a:lnTo>
                  <a:pt x="1644" y="1435"/>
                </a:lnTo>
                <a:lnTo>
                  <a:pt x="1612" y="1433"/>
                </a:lnTo>
                <a:lnTo>
                  <a:pt x="1581" y="1426"/>
                </a:lnTo>
                <a:lnTo>
                  <a:pt x="1552" y="1416"/>
                </a:lnTo>
                <a:lnTo>
                  <a:pt x="1524" y="1403"/>
                </a:lnTo>
                <a:lnTo>
                  <a:pt x="1524" y="1494"/>
                </a:lnTo>
                <a:lnTo>
                  <a:pt x="2996" y="1494"/>
                </a:lnTo>
                <a:lnTo>
                  <a:pt x="3020" y="1491"/>
                </a:lnTo>
                <a:lnTo>
                  <a:pt x="3041" y="1482"/>
                </a:lnTo>
                <a:lnTo>
                  <a:pt x="3060" y="1468"/>
                </a:lnTo>
                <a:lnTo>
                  <a:pt x="3074" y="1450"/>
                </a:lnTo>
                <a:lnTo>
                  <a:pt x="3083" y="1428"/>
                </a:lnTo>
                <a:lnTo>
                  <a:pt x="3086" y="1405"/>
                </a:lnTo>
                <a:lnTo>
                  <a:pt x="3083" y="1380"/>
                </a:lnTo>
                <a:lnTo>
                  <a:pt x="3074" y="1359"/>
                </a:lnTo>
                <a:lnTo>
                  <a:pt x="3060" y="1341"/>
                </a:lnTo>
                <a:lnTo>
                  <a:pt x="3041" y="1327"/>
                </a:lnTo>
                <a:lnTo>
                  <a:pt x="3020" y="1318"/>
                </a:lnTo>
                <a:lnTo>
                  <a:pt x="2996" y="1314"/>
                </a:lnTo>
                <a:lnTo>
                  <a:pt x="1852" y="1314"/>
                </a:lnTo>
                <a:close/>
                <a:moveTo>
                  <a:pt x="1885" y="1016"/>
                </a:moveTo>
                <a:lnTo>
                  <a:pt x="1885" y="1195"/>
                </a:lnTo>
                <a:lnTo>
                  <a:pt x="2996" y="1195"/>
                </a:lnTo>
                <a:lnTo>
                  <a:pt x="3020" y="1192"/>
                </a:lnTo>
                <a:lnTo>
                  <a:pt x="3041" y="1183"/>
                </a:lnTo>
                <a:lnTo>
                  <a:pt x="3060" y="1168"/>
                </a:lnTo>
                <a:lnTo>
                  <a:pt x="3074" y="1150"/>
                </a:lnTo>
                <a:lnTo>
                  <a:pt x="3083" y="1129"/>
                </a:lnTo>
                <a:lnTo>
                  <a:pt x="3086" y="1106"/>
                </a:lnTo>
                <a:lnTo>
                  <a:pt x="3083" y="1082"/>
                </a:lnTo>
                <a:lnTo>
                  <a:pt x="3074" y="1060"/>
                </a:lnTo>
                <a:lnTo>
                  <a:pt x="3060" y="1042"/>
                </a:lnTo>
                <a:lnTo>
                  <a:pt x="3041" y="1028"/>
                </a:lnTo>
                <a:lnTo>
                  <a:pt x="3020" y="1019"/>
                </a:lnTo>
                <a:lnTo>
                  <a:pt x="2996" y="1016"/>
                </a:lnTo>
                <a:lnTo>
                  <a:pt x="1885" y="1016"/>
                </a:lnTo>
                <a:close/>
                <a:moveTo>
                  <a:pt x="533" y="1016"/>
                </a:moveTo>
                <a:lnTo>
                  <a:pt x="509" y="1019"/>
                </a:lnTo>
                <a:lnTo>
                  <a:pt x="487" y="1028"/>
                </a:lnTo>
                <a:lnTo>
                  <a:pt x="469" y="1042"/>
                </a:lnTo>
                <a:lnTo>
                  <a:pt x="455" y="1060"/>
                </a:lnTo>
                <a:lnTo>
                  <a:pt x="446" y="1082"/>
                </a:lnTo>
                <a:lnTo>
                  <a:pt x="443" y="1106"/>
                </a:lnTo>
                <a:lnTo>
                  <a:pt x="446" y="1129"/>
                </a:lnTo>
                <a:lnTo>
                  <a:pt x="455" y="1150"/>
                </a:lnTo>
                <a:lnTo>
                  <a:pt x="469" y="1168"/>
                </a:lnTo>
                <a:lnTo>
                  <a:pt x="487" y="1183"/>
                </a:lnTo>
                <a:lnTo>
                  <a:pt x="509" y="1192"/>
                </a:lnTo>
                <a:lnTo>
                  <a:pt x="533" y="1195"/>
                </a:lnTo>
                <a:lnTo>
                  <a:pt x="765" y="1195"/>
                </a:lnTo>
                <a:lnTo>
                  <a:pt x="762" y="1193"/>
                </a:lnTo>
                <a:lnTo>
                  <a:pt x="759" y="1190"/>
                </a:lnTo>
                <a:lnTo>
                  <a:pt x="750" y="1180"/>
                </a:lnTo>
                <a:lnTo>
                  <a:pt x="740" y="1169"/>
                </a:lnTo>
                <a:lnTo>
                  <a:pt x="734" y="1162"/>
                </a:lnTo>
                <a:lnTo>
                  <a:pt x="727" y="1155"/>
                </a:lnTo>
                <a:lnTo>
                  <a:pt x="712" y="1129"/>
                </a:lnTo>
                <a:lnTo>
                  <a:pt x="708" y="1120"/>
                </a:lnTo>
                <a:lnTo>
                  <a:pt x="704" y="1112"/>
                </a:lnTo>
                <a:lnTo>
                  <a:pt x="699" y="1097"/>
                </a:lnTo>
                <a:lnTo>
                  <a:pt x="693" y="1081"/>
                </a:lnTo>
                <a:lnTo>
                  <a:pt x="692" y="1076"/>
                </a:lnTo>
                <a:lnTo>
                  <a:pt x="690" y="1071"/>
                </a:lnTo>
                <a:lnTo>
                  <a:pt x="688" y="1066"/>
                </a:lnTo>
                <a:lnTo>
                  <a:pt x="685" y="1042"/>
                </a:lnTo>
                <a:lnTo>
                  <a:pt x="684" y="1016"/>
                </a:lnTo>
                <a:lnTo>
                  <a:pt x="533" y="1016"/>
                </a:lnTo>
                <a:close/>
                <a:moveTo>
                  <a:pt x="1942" y="0"/>
                </a:moveTo>
                <a:lnTo>
                  <a:pt x="1956" y="2"/>
                </a:lnTo>
                <a:lnTo>
                  <a:pt x="1971" y="8"/>
                </a:lnTo>
                <a:lnTo>
                  <a:pt x="1984" y="18"/>
                </a:lnTo>
                <a:lnTo>
                  <a:pt x="2008" y="45"/>
                </a:lnTo>
                <a:lnTo>
                  <a:pt x="2027" y="73"/>
                </a:lnTo>
                <a:lnTo>
                  <a:pt x="2042" y="104"/>
                </a:lnTo>
                <a:lnTo>
                  <a:pt x="2053" y="136"/>
                </a:lnTo>
                <a:lnTo>
                  <a:pt x="2059" y="169"/>
                </a:lnTo>
                <a:lnTo>
                  <a:pt x="2061" y="203"/>
                </a:lnTo>
                <a:lnTo>
                  <a:pt x="2059" y="236"/>
                </a:lnTo>
                <a:lnTo>
                  <a:pt x="2078" y="234"/>
                </a:lnTo>
                <a:lnTo>
                  <a:pt x="2098" y="233"/>
                </a:lnTo>
                <a:lnTo>
                  <a:pt x="2133" y="235"/>
                </a:lnTo>
                <a:lnTo>
                  <a:pt x="2167" y="242"/>
                </a:lnTo>
                <a:lnTo>
                  <a:pt x="2200" y="253"/>
                </a:lnTo>
                <a:lnTo>
                  <a:pt x="2231" y="268"/>
                </a:lnTo>
                <a:lnTo>
                  <a:pt x="2261" y="288"/>
                </a:lnTo>
                <a:lnTo>
                  <a:pt x="2287" y="311"/>
                </a:lnTo>
                <a:lnTo>
                  <a:pt x="2298" y="324"/>
                </a:lnTo>
                <a:lnTo>
                  <a:pt x="2303" y="339"/>
                </a:lnTo>
                <a:lnTo>
                  <a:pt x="2305" y="354"/>
                </a:lnTo>
                <a:lnTo>
                  <a:pt x="2303" y="369"/>
                </a:lnTo>
                <a:lnTo>
                  <a:pt x="2298" y="383"/>
                </a:lnTo>
                <a:lnTo>
                  <a:pt x="2287" y="396"/>
                </a:lnTo>
                <a:lnTo>
                  <a:pt x="2275" y="406"/>
                </a:lnTo>
                <a:lnTo>
                  <a:pt x="2260" y="411"/>
                </a:lnTo>
                <a:lnTo>
                  <a:pt x="2245" y="413"/>
                </a:lnTo>
                <a:lnTo>
                  <a:pt x="2230" y="411"/>
                </a:lnTo>
                <a:lnTo>
                  <a:pt x="2215" y="406"/>
                </a:lnTo>
                <a:lnTo>
                  <a:pt x="2203" y="396"/>
                </a:lnTo>
                <a:lnTo>
                  <a:pt x="2181" y="379"/>
                </a:lnTo>
                <a:lnTo>
                  <a:pt x="2158" y="366"/>
                </a:lnTo>
                <a:lnTo>
                  <a:pt x="2133" y="358"/>
                </a:lnTo>
                <a:lnTo>
                  <a:pt x="2106" y="355"/>
                </a:lnTo>
                <a:lnTo>
                  <a:pt x="2079" y="356"/>
                </a:lnTo>
                <a:lnTo>
                  <a:pt x="2054" y="361"/>
                </a:lnTo>
                <a:lnTo>
                  <a:pt x="2029" y="371"/>
                </a:lnTo>
                <a:lnTo>
                  <a:pt x="2045" y="407"/>
                </a:lnTo>
                <a:lnTo>
                  <a:pt x="2056" y="443"/>
                </a:lnTo>
                <a:lnTo>
                  <a:pt x="2060" y="480"/>
                </a:lnTo>
                <a:lnTo>
                  <a:pt x="2059" y="517"/>
                </a:lnTo>
                <a:lnTo>
                  <a:pt x="2052" y="554"/>
                </a:lnTo>
                <a:lnTo>
                  <a:pt x="2039" y="589"/>
                </a:lnTo>
                <a:lnTo>
                  <a:pt x="2019" y="623"/>
                </a:lnTo>
                <a:lnTo>
                  <a:pt x="1993" y="657"/>
                </a:lnTo>
                <a:lnTo>
                  <a:pt x="3146" y="657"/>
                </a:lnTo>
                <a:lnTo>
                  <a:pt x="3146" y="960"/>
                </a:lnTo>
                <a:lnTo>
                  <a:pt x="3166" y="983"/>
                </a:lnTo>
                <a:lnTo>
                  <a:pt x="3183" y="1011"/>
                </a:lnTo>
                <a:lnTo>
                  <a:pt x="3196" y="1041"/>
                </a:lnTo>
                <a:lnTo>
                  <a:pt x="3204" y="1071"/>
                </a:lnTo>
                <a:lnTo>
                  <a:pt x="3206" y="1106"/>
                </a:lnTo>
                <a:lnTo>
                  <a:pt x="3204" y="1140"/>
                </a:lnTo>
                <a:lnTo>
                  <a:pt x="3195" y="1173"/>
                </a:lnTo>
                <a:lnTo>
                  <a:pt x="3182" y="1203"/>
                </a:lnTo>
                <a:lnTo>
                  <a:pt x="3164" y="1230"/>
                </a:lnTo>
                <a:lnTo>
                  <a:pt x="3143" y="1255"/>
                </a:lnTo>
                <a:lnTo>
                  <a:pt x="3164" y="1279"/>
                </a:lnTo>
                <a:lnTo>
                  <a:pt x="3182" y="1307"/>
                </a:lnTo>
                <a:lnTo>
                  <a:pt x="3195" y="1338"/>
                </a:lnTo>
                <a:lnTo>
                  <a:pt x="3204" y="1370"/>
                </a:lnTo>
                <a:lnTo>
                  <a:pt x="3206" y="1405"/>
                </a:lnTo>
                <a:lnTo>
                  <a:pt x="3204" y="1439"/>
                </a:lnTo>
                <a:lnTo>
                  <a:pt x="3195" y="1472"/>
                </a:lnTo>
                <a:lnTo>
                  <a:pt x="3182" y="1502"/>
                </a:lnTo>
                <a:lnTo>
                  <a:pt x="3164" y="1530"/>
                </a:lnTo>
                <a:lnTo>
                  <a:pt x="3143" y="1554"/>
                </a:lnTo>
                <a:lnTo>
                  <a:pt x="3164" y="1578"/>
                </a:lnTo>
                <a:lnTo>
                  <a:pt x="3182" y="1606"/>
                </a:lnTo>
                <a:lnTo>
                  <a:pt x="3195" y="1637"/>
                </a:lnTo>
                <a:lnTo>
                  <a:pt x="3204" y="1669"/>
                </a:lnTo>
                <a:lnTo>
                  <a:pt x="3206" y="1704"/>
                </a:lnTo>
                <a:lnTo>
                  <a:pt x="3204" y="1738"/>
                </a:lnTo>
                <a:lnTo>
                  <a:pt x="3195" y="1771"/>
                </a:lnTo>
                <a:lnTo>
                  <a:pt x="3182" y="1801"/>
                </a:lnTo>
                <a:lnTo>
                  <a:pt x="3164" y="1829"/>
                </a:lnTo>
                <a:lnTo>
                  <a:pt x="3143" y="1853"/>
                </a:lnTo>
                <a:lnTo>
                  <a:pt x="3164" y="1878"/>
                </a:lnTo>
                <a:lnTo>
                  <a:pt x="3182" y="1905"/>
                </a:lnTo>
                <a:lnTo>
                  <a:pt x="3195" y="1935"/>
                </a:lnTo>
                <a:lnTo>
                  <a:pt x="3204" y="1968"/>
                </a:lnTo>
                <a:lnTo>
                  <a:pt x="3206" y="2002"/>
                </a:lnTo>
                <a:lnTo>
                  <a:pt x="3204" y="2038"/>
                </a:lnTo>
                <a:lnTo>
                  <a:pt x="3195" y="2070"/>
                </a:lnTo>
                <a:lnTo>
                  <a:pt x="3182" y="2100"/>
                </a:lnTo>
                <a:lnTo>
                  <a:pt x="3164" y="2128"/>
                </a:lnTo>
                <a:lnTo>
                  <a:pt x="3143" y="2153"/>
                </a:lnTo>
                <a:lnTo>
                  <a:pt x="3164" y="2177"/>
                </a:lnTo>
                <a:lnTo>
                  <a:pt x="3182" y="2205"/>
                </a:lnTo>
                <a:lnTo>
                  <a:pt x="3195" y="2235"/>
                </a:lnTo>
                <a:lnTo>
                  <a:pt x="3204" y="2268"/>
                </a:lnTo>
                <a:lnTo>
                  <a:pt x="3206" y="2302"/>
                </a:lnTo>
                <a:lnTo>
                  <a:pt x="3204" y="2334"/>
                </a:lnTo>
                <a:lnTo>
                  <a:pt x="3196" y="2363"/>
                </a:lnTo>
                <a:lnTo>
                  <a:pt x="3186" y="2391"/>
                </a:lnTo>
                <a:lnTo>
                  <a:pt x="3408" y="2391"/>
                </a:lnTo>
                <a:lnTo>
                  <a:pt x="3428" y="2393"/>
                </a:lnTo>
                <a:lnTo>
                  <a:pt x="3448" y="2400"/>
                </a:lnTo>
                <a:lnTo>
                  <a:pt x="3465" y="2409"/>
                </a:lnTo>
                <a:lnTo>
                  <a:pt x="3480" y="2422"/>
                </a:lnTo>
                <a:lnTo>
                  <a:pt x="3491" y="2438"/>
                </a:lnTo>
                <a:lnTo>
                  <a:pt x="3501" y="2456"/>
                </a:lnTo>
                <a:lnTo>
                  <a:pt x="3506" y="2479"/>
                </a:lnTo>
                <a:lnTo>
                  <a:pt x="3506" y="2502"/>
                </a:lnTo>
                <a:lnTo>
                  <a:pt x="3501" y="2523"/>
                </a:lnTo>
                <a:lnTo>
                  <a:pt x="3490" y="2544"/>
                </a:lnTo>
                <a:lnTo>
                  <a:pt x="3475" y="2562"/>
                </a:lnTo>
                <a:lnTo>
                  <a:pt x="3203" y="2859"/>
                </a:lnTo>
                <a:lnTo>
                  <a:pt x="3183" y="2872"/>
                </a:lnTo>
                <a:lnTo>
                  <a:pt x="3162" y="2879"/>
                </a:lnTo>
                <a:lnTo>
                  <a:pt x="3140" y="2881"/>
                </a:lnTo>
                <a:lnTo>
                  <a:pt x="3026" y="2881"/>
                </a:lnTo>
                <a:lnTo>
                  <a:pt x="3026" y="3049"/>
                </a:lnTo>
                <a:lnTo>
                  <a:pt x="443" y="3049"/>
                </a:lnTo>
                <a:lnTo>
                  <a:pt x="443" y="2881"/>
                </a:lnTo>
                <a:lnTo>
                  <a:pt x="322" y="2881"/>
                </a:lnTo>
                <a:lnTo>
                  <a:pt x="303" y="2879"/>
                </a:lnTo>
                <a:lnTo>
                  <a:pt x="285" y="2874"/>
                </a:lnTo>
                <a:lnTo>
                  <a:pt x="268" y="2865"/>
                </a:lnTo>
                <a:lnTo>
                  <a:pt x="252" y="2853"/>
                </a:lnTo>
                <a:lnTo>
                  <a:pt x="247" y="2846"/>
                </a:lnTo>
                <a:lnTo>
                  <a:pt x="26" y="2555"/>
                </a:lnTo>
                <a:lnTo>
                  <a:pt x="13" y="2537"/>
                </a:lnTo>
                <a:lnTo>
                  <a:pt x="4" y="2517"/>
                </a:lnTo>
                <a:lnTo>
                  <a:pt x="0" y="2496"/>
                </a:lnTo>
                <a:lnTo>
                  <a:pt x="1" y="2473"/>
                </a:lnTo>
                <a:lnTo>
                  <a:pt x="7" y="2452"/>
                </a:lnTo>
                <a:lnTo>
                  <a:pt x="19" y="2432"/>
                </a:lnTo>
                <a:lnTo>
                  <a:pt x="34" y="2415"/>
                </a:lnTo>
                <a:lnTo>
                  <a:pt x="53" y="2402"/>
                </a:lnTo>
                <a:lnTo>
                  <a:pt x="75" y="2394"/>
                </a:lnTo>
                <a:lnTo>
                  <a:pt x="98" y="2391"/>
                </a:lnTo>
                <a:lnTo>
                  <a:pt x="343" y="2391"/>
                </a:lnTo>
                <a:lnTo>
                  <a:pt x="333" y="2363"/>
                </a:lnTo>
                <a:lnTo>
                  <a:pt x="325" y="2334"/>
                </a:lnTo>
                <a:lnTo>
                  <a:pt x="322" y="2302"/>
                </a:lnTo>
                <a:lnTo>
                  <a:pt x="325" y="2268"/>
                </a:lnTo>
                <a:lnTo>
                  <a:pt x="334" y="2235"/>
                </a:lnTo>
                <a:lnTo>
                  <a:pt x="347" y="2205"/>
                </a:lnTo>
                <a:lnTo>
                  <a:pt x="364" y="2177"/>
                </a:lnTo>
                <a:lnTo>
                  <a:pt x="386" y="2153"/>
                </a:lnTo>
                <a:lnTo>
                  <a:pt x="364" y="2128"/>
                </a:lnTo>
                <a:lnTo>
                  <a:pt x="347" y="2100"/>
                </a:lnTo>
                <a:lnTo>
                  <a:pt x="334" y="2070"/>
                </a:lnTo>
                <a:lnTo>
                  <a:pt x="325" y="2038"/>
                </a:lnTo>
                <a:lnTo>
                  <a:pt x="322" y="2002"/>
                </a:lnTo>
                <a:lnTo>
                  <a:pt x="325" y="1968"/>
                </a:lnTo>
                <a:lnTo>
                  <a:pt x="334" y="1935"/>
                </a:lnTo>
                <a:lnTo>
                  <a:pt x="347" y="1905"/>
                </a:lnTo>
                <a:lnTo>
                  <a:pt x="364" y="1878"/>
                </a:lnTo>
                <a:lnTo>
                  <a:pt x="386" y="1853"/>
                </a:lnTo>
                <a:lnTo>
                  <a:pt x="364" y="1829"/>
                </a:lnTo>
                <a:lnTo>
                  <a:pt x="347" y="1801"/>
                </a:lnTo>
                <a:lnTo>
                  <a:pt x="334" y="1770"/>
                </a:lnTo>
                <a:lnTo>
                  <a:pt x="325" y="1738"/>
                </a:lnTo>
                <a:lnTo>
                  <a:pt x="322" y="1704"/>
                </a:lnTo>
                <a:lnTo>
                  <a:pt x="325" y="1669"/>
                </a:lnTo>
                <a:lnTo>
                  <a:pt x="334" y="1637"/>
                </a:lnTo>
                <a:lnTo>
                  <a:pt x="347" y="1606"/>
                </a:lnTo>
                <a:lnTo>
                  <a:pt x="364" y="1578"/>
                </a:lnTo>
                <a:lnTo>
                  <a:pt x="386" y="1554"/>
                </a:lnTo>
                <a:lnTo>
                  <a:pt x="364" y="1530"/>
                </a:lnTo>
                <a:lnTo>
                  <a:pt x="347" y="1502"/>
                </a:lnTo>
                <a:lnTo>
                  <a:pt x="334" y="1471"/>
                </a:lnTo>
                <a:lnTo>
                  <a:pt x="325" y="1439"/>
                </a:lnTo>
                <a:lnTo>
                  <a:pt x="322" y="1405"/>
                </a:lnTo>
                <a:lnTo>
                  <a:pt x="325" y="1370"/>
                </a:lnTo>
                <a:lnTo>
                  <a:pt x="334" y="1338"/>
                </a:lnTo>
                <a:lnTo>
                  <a:pt x="347" y="1307"/>
                </a:lnTo>
                <a:lnTo>
                  <a:pt x="364" y="1279"/>
                </a:lnTo>
                <a:lnTo>
                  <a:pt x="386" y="1255"/>
                </a:lnTo>
                <a:lnTo>
                  <a:pt x="364" y="1230"/>
                </a:lnTo>
                <a:lnTo>
                  <a:pt x="347" y="1203"/>
                </a:lnTo>
                <a:lnTo>
                  <a:pt x="334" y="1173"/>
                </a:lnTo>
                <a:lnTo>
                  <a:pt x="325" y="1140"/>
                </a:lnTo>
                <a:lnTo>
                  <a:pt x="322" y="1106"/>
                </a:lnTo>
                <a:lnTo>
                  <a:pt x="325" y="1071"/>
                </a:lnTo>
                <a:lnTo>
                  <a:pt x="333" y="1041"/>
                </a:lnTo>
                <a:lnTo>
                  <a:pt x="346" y="1011"/>
                </a:lnTo>
                <a:lnTo>
                  <a:pt x="362" y="983"/>
                </a:lnTo>
                <a:lnTo>
                  <a:pt x="383" y="959"/>
                </a:lnTo>
                <a:lnTo>
                  <a:pt x="383" y="657"/>
                </a:lnTo>
                <a:lnTo>
                  <a:pt x="1499" y="657"/>
                </a:lnTo>
                <a:lnTo>
                  <a:pt x="1493" y="625"/>
                </a:lnTo>
                <a:lnTo>
                  <a:pt x="1490" y="593"/>
                </a:lnTo>
                <a:lnTo>
                  <a:pt x="1490" y="563"/>
                </a:lnTo>
                <a:lnTo>
                  <a:pt x="1491" y="538"/>
                </a:lnTo>
                <a:lnTo>
                  <a:pt x="1493" y="517"/>
                </a:lnTo>
                <a:lnTo>
                  <a:pt x="1501" y="470"/>
                </a:lnTo>
                <a:lnTo>
                  <a:pt x="1513" y="426"/>
                </a:lnTo>
                <a:lnTo>
                  <a:pt x="1528" y="384"/>
                </a:lnTo>
                <a:lnTo>
                  <a:pt x="1546" y="347"/>
                </a:lnTo>
                <a:lnTo>
                  <a:pt x="1567" y="314"/>
                </a:lnTo>
                <a:lnTo>
                  <a:pt x="1592" y="286"/>
                </a:lnTo>
                <a:lnTo>
                  <a:pt x="1622" y="259"/>
                </a:lnTo>
                <a:lnTo>
                  <a:pt x="1655" y="238"/>
                </a:lnTo>
                <a:lnTo>
                  <a:pt x="1688" y="222"/>
                </a:lnTo>
                <a:lnTo>
                  <a:pt x="1722" y="211"/>
                </a:lnTo>
                <a:lnTo>
                  <a:pt x="1758" y="206"/>
                </a:lnTo>
                <a:lnTo>
                  <a:pt x="1793" y="207"/>
                </a:lnTo>
                <a:lnTo>
                  <a:pt x="1829" y="212"/>
                </a:lnTo>
                <a:lnTo>
                  <a:pt x="1863" y="223"/>
                </a:lnTo>
                <a:lnTo>
                  <a:pt x="1899" y="240"/>
                </a:lnTo>
                <a:lnTo>
                  <a:pt x="1932" y="261"/>
                </a:lnTo>
                <a:lnTo>
                  <a:pt x="1939" y="238"/>
                </a:lnTo>
                <a:lnTo>
                  <a:pt x="1942" y="214"/>
                </a:lnTo>
                <a:lnTo>
                  <a:pt x="1942" y="190"/>
                </a:lnTo>
                <a:lnTo>
                  <a:pt x="1936" y="166"/>
                </a:lnTo>
                <a:lnTo>
                  <a:pt x="1928" y="144"/>
                </a:lnTo>
                <a:lnTo>
                  <a:pt x="1916" y="122"/>
                </a:lnTo>
                <a:lnTo>
                  <a:pt x="1899" y="102"/>
                </a:lnTo>
                <a:lnTo>
                  <a:pt x="1889" y="89"/>
                </a:lnTo>
                <a:lnTo>
                  <a:pt x="1884" y="76"/>
                </a:lnTo>
                <a:lnTo>
                  <a:pt x="1882" y="61"/>
                </a:lnTo>
                <a:lnTo>
                  <a:pt x="1884" y="45"/>
                </a:lnTo>
                <a:lnTo>
                  <a:pt x="1889" y="31"/>
                </a:lnTo>
                <a:lnTo>
                  <a:pt x="1899" y="18"/>
                </a:lnTo>
                <a:lnTo>
                  <a:pt x="1912" y="8"/>
                </a:lnTo>
                <a:lnTo>
                  <a:pt x="1927" y="2"/>
                </a:lnTo>
                <a:lnTo>
                  <a:pt x="19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4" name="Freeform 564"/>
          <p:cNvSpPr>
            <a:spLocks noEditPoints="1"/>
          </p:cNvSpPr>
          <p:nvPr/>
        </p:nvSpPr>
        <p:spPr bwMode="auto">
          <a:xfrm>
            <a:off x="5339465" y="2003425"/>
            <a:ext cx="568325" cy="382588"/>
          </a:xfrm>
          <a:custGeom>
            <a:avLst/>
            <a:gdLst>
              <a:gd name="T0" fmla="*/ 2303 w 3580"/>
              <a:gd name="T1" fmla="*/ 1864 h 2410"/>
              <a:gd name="T2" fmla="*/ 1825 w 3580"/>
              <a:gd name="T3" fmla="*/ 1660 h 2410"/>
              <a:gd name="T4" fmla="*/ 2805 w 3580"/>
              <a:gd name="T5" fmla="*/ 1629 h 2410"/>
              <a:gd name="T6" fmla="*/ 2588 w 3580"/>
              <a:gd name="T7" fmla="*/ 1809 h 2410"/>
              <a:gd name="T8" fmla="*/ 2855 w 3580"/>
              <a:gd name="T9" fmla="*/ 1723 h 2410"/>
              <a:gd name="T10" fmla="*/ 3061 w 3580"/>
              <a:gd name="T11" fmla="*/ 1620 h 2410"/>
              <a:gd name="T12" fmla="*/ 3151 w 3580"/>
              <a:gd name="T13" fmla="*/ 1553 h 2410"/>
              <a:gd name="T14" fmla="*/ 3213 w 3580"/>
              <a:gd name="T15" fmla="*/ 1484 h 2410"/>
              <a:gd name="T16" fmla="*/ 3245 w 3580"/>
              <a:gd name="T17" fmla="*/ 1415 h 2410"/>
              <a:gd name="T18" fmla="*/ 393 w 3580"/>
              <a:gd name="T19" fmla="*/ 1517 h 2410"/>
              <a:gd name="T20" fmla="*/ 986 w 3580"/>
              <a:gd name="T21" fmla="*/ 1808 h 2410"/>
              <a:gd name="T22" fmla="*/ 1904 w 3580"/>
              <a:gd name="T23" fmla="*/ 1898 h 2410"/>
              <a:gd name="T24" fmla="*/ 1941 w 3580"/>
              <a:gd name="T25" fmla="*/ 1777 h 2410"/>
              <a:gd name="T26" fmla="*/ 947 w 3580"/>
              <a:gd name="T27" fmla="*/ 1682 h 2410"/>
              <a:gd name="T28" fmla="*/ 3250 w 3580"/>
              <a:gd name="T29" fmla="*/ 1143 h 2410"/>
              <a:gd name="T30" fmla="*/ 2625 w 3580"/>
              <a:gd name="T31" fmla="*/ 1558 h 2410"/>
              <a:gd name="T32" fmla="*/ 3189 w 3580"/>
              <a:gd name="T33" fmla="*/ 1274 h 2410"/>
              <a:gd name="T34" fmla="*/ 355 w 3580"/>
              <a:gd name="T35" fmla="*/ 1225 h 2410"/>
              <a:gd name="T36" fmla="*/ 929 w 3580"/>
              <a:gd name="T37" fmla="*/ 1551 h 2410"/>
              <a:gd name="T38" fmla="*/ 1781 w 3580"/>
              <a:gd name="T39" fmla="*/ 1655 h 2410"/>
              <a:gd name="T40" fmla="*/ 1207 w 3580"/>
              <a:gd name="T41" fmla="*/ 1492 h 2410"/>
              <a:gd name="T42" fmla="*/ 424 w 3580"/>
              <a:gd name="T43" fmla="*/ 1216 h 2410"/>
              <a:gd name="T44" fmla="*/ 2815 w 3580"/>
              <a:gd name="T45" fmla="*/ 1143 h 2410"/>
              <a:gd name="T46" fmla="*/ 2971 w 3580"/>
              <a:gd name="T47" fmla="*/ 1187 h 2410"/>
              <a:gd name="T48" fmla="*/ 330 w 3580"/>
              <a:gd name="T49" fmla="*/ 899 h 2410"/>
              <a:gd name="T50" fmla="*/ 691 w 3580"/>
              <a:gd name="T51" fmla="*/ 1225 h 2410"/>
              <a:gd name="T52" fmla="*/ 1611 w 3580"/>
              <a:gd name="T53" fmla="*/ 1413 h 2410"/>
              <a:gd name="T54" fmla="*/ 759 w 3580"/>
              <a:gd name="T55" fmla="*/ 1139 h 2410"/>
              <a:gd name="T56" fmla="*/ 370 w 3580"/>
              <a:gd name="T57" fmla="*/ 936 h 2410"/>
              <a:gd name="T58" fmla="*/ 2937 w 3580"/>
              <a:gd name="T59" fmla="*/ 649 h 2410"/>
              <a:gd name="T60" fmla="*/ 2426 w 3580"/>
              <a:gd name="T61" fmla="*/ 856 h 2410"/>
              <a:gd name="T62" fmla="*/ 1944 w 3580"/>
              <a:gd name="T63" fmla="*/ 951 h 2410"/>
              <a:gd name="T64" fmla="*/ 2361 w 3580"/>
              <a:gd name="T65" fmla="*/ 987 h 2410"/>
              <a:gd name="T66" fmla="*/ 2938 w 3580"/>
              <a:gd name="T67" fmla="*/ 804 h 2410"/>
              <a:gd name="T68" fmla="*/ 3065 w 3580"/>
              <a:gd name="T69" fmla="*/ 525 h 2410"/>
              <a:gd name="T70" fmla="*/ 1264 w 3580"/>
              <a:gd name="T71" fmla="*/ 332 h 2410"/>
              <a:gd name="T72" fmla="*/ 899 w 3580"/>
              <a:gd name="T73" fmla="*/ 437 h 2410"/>
              <a:gd name="T74" fmla="*/ 878 w 3580"/>
              <a:gd name="T75" fmla="*/ 872 h 2410"/>
              <a:gd name="T76" fmla="*/ 1308 w 3580"/>
              <a:gd name="T77" fmla="*/ 894 h 2410"/>
              <a:gd name="T78" fmla="*/ 1644 w 3580"/>
              <a:gd name="T79" fmla="*/ 754 h 2410"/>
              <a:gd name="T80" fmla="*/ 1787 w 3580"/>
              <a:gd name="T81" fmla="*/ 362 h 2410"/>
              <a:gd name="T82" fmla="*/ 1790 w 3580"/>
              <a:gd name="T83" fmla="*/ 0 h 2410"/>
              <a:gd name="T84" fmla="*/ 2788 w 3580"/>
              <a:gd name="T85" fmla="*/ 153 h 2410"/>
              <a:gd name="T86" fmla="*/ 3344 w 3580"/>
              <a:gd name="T87" fmla="*/ 539 h 2410"/>
              <a:gd name="T88" fmla="*/ 3366 w 3580"/>
              <a:gd name="T89" fmla="*/ 937 h 2410"/>
              <a:gd name="T90" fmla="*/ 3481 w 3580"/>
              <a:gd name="T91" fmla="*/ 1320 h 2410"/>
              <a:gd name="T92" fmla="*/ 3575 w 3580"/>
              <a:gd name="T93" fmla="*/ 1643 h 2410"/>
              <a:gd name="T94" fmla="*/ 3465 w 3580"/>
              <a:gd name="T95" fmla="*/ 1904 h 2410"/>
              <a:gd name="T96" fmla="*/ 3107 w 3580"/>
              <a:gd name="T97" fmla="*/ 2187 h 2410"/>
              <a:gd name="T98" fmla="*/ 2356 w 3580"/>
              <a:gd name="T99" fmla="*/ 2380 h 2410"/>
              <a:gd name="T100" fmla="*/ 1194 w 3580"/>
              <a:gd name="T101" fmla="*/ 2371 h 2410"/>
              <a:gd name="T102" fmla="*/ 373 w 3580"/>
              <a:gd name="T103" fmla="*/ 2107 h 2410"/>
              <a:gd name="T104" fmla="*/ 20 w 3580"/>
              <a:gd name="T105" fmla="*/ 1700 h 2410"/>
              <a:gd name="T106" fmla="*/ 135 w 3580"/>
              <a:gd name="T107" fmla="*/ 1281 h 2410"/>
              <a:gd name="T108" fmla="*/ 210 w 3580"/>
              <a:gd name="T109" fmla="*/ 895 h 2410"/>
              <a:gd name="T110" fmla="*/ 255 w 3580"/>
              <a:gd name="T111" fmla="*/ 503 h 2410"/>
              <a:gd name="T112" fmla="*/ 878 w 3580"/>
              <a:gd name="T113" fmla="*/ 126 h 2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80" h="2410">
                <a:moveTo>
                  <a:pt x="2326" y="1821"/>
                </a:moveTo>
                <a:lnTo>
                  <a:pt x="2324" y="1823"/>
                </a:lnTo>
                <a:lnTo>
                  <a:pt x="2322" y="1825"/>
                </a:lnTo>
                <a:lnTo>
                  <a:pt x="2311" y="1835"/>
                </a:lnTo>
                <a:lnTo>
                  <a:pt x="2301" y="1844"/>
                </a:lnTo>
                <a:lnTo>
                  <a:pt x="2293" y="1850"/>
                </a:lnTo>
                <a:lnTo>
                  <a:pt x="2286" y="1856"/>
                </a:lnTo>
                <a:lnTo>
                  <a:pt x="2274" y="1863"/>
                </a:lnTo>
                <a:lnTo>
                  <a:pt x="2262" y="1870"/>
                </a:lnTo>
                <a:lnTo>
                  <a:pt x="2303" y="1864"/>
                </a:lnTo>
                <a:lnTo>
                  <a:pt x="2331" y="1860"/>
                </a:lnTo>
                <a:lnTo>
                  <a:pt x="2370" y="1854"/>
                </a:lnTo>
                <a:lnTo>
                  <a:pt x="2374" y="1854"/>
                </a:lnTo>
                <a:lnTo>
                  <a:pt x="2376" y="1852"/>
                </a:lnTo>
                <a:lnTo>
                  <a:pt x="2350" y="1839"/>
                </a:lnTo>
                <a:lnTo>
                  <a:pt x="2326" y="1821"/>
                </a:lnTo>
                <a:close/>
                <a:moveTo>
                  <a:pt x="1909" y="1640"/>
                </a:moveTo>
                <a:lnTo>
                  <a:pt x="1882" y="1650"/>
                </a:lnTo>
                <a:lnTo>
                  <a:pt x="1854" y="1656"/>
                </a:lnTo>
                <a:lnTo>
                  <a:pt x="1825" y="1660"/>
                </a:lnTo>
                <a:lnTo>
                  <a:pt x="1909" y="1657"/>
                </a:lnTo>
                <a:lnTo>
                  <a:pt x="1909" y="1640"/>
                </a:lnTo>
                <a:close/>
                <a:moveTo>
                  <a:pt x="3250" y="1385"/>
                </a:moveTo>
                <a:lnTo>
                  <a:pt x="3206" y="1424"/>
                </a:lnTo>
                <a:lnTo>
                  <a:pt x="3154" y="1462"/>
                </a:lnTo>
                <a:lnTo>
                  <a:pt x="3096" y="1499"/>
                </a:lnTo>
                <a:lnTo>
                  <a:pt x="3032" y="1534"/>
                </a:lnTo>
                <a:lnTo>
                  <a:pt x="2963" y="1568"/>
                </a:lnTo>
                <a:lnTo>
                  <a:pt x="2887" y="1599"/>
                </a:lnTo>
                <a:lnTo>
                  <a:pt x="2805" y="1629"/>
                </a:lnTo>
                <a:lnTo>
                  <a:pt x="2718" y="1656"/>
                </a:lnTo>
                <a:lnTo>
                  <a:pt x="2625" y="1682"/>
                </a:lnTo>
                <a:lnTo>
                  <a:pt x="2625" y="1687"/>
                </a:lnTo>
                <a:lnTo>
                  <a:pt x="2623" y="1715"/>
                </a:lnTo>
                <a:lnTo>
                  <a:pt x="2617" y="1743"/>
                </a:lnTo>
                <a:lnTo>
                  <a:pt x="2606" y="1768"/>
                </a:lnTo>
                <a:lnTo>
                  <a:pt x="2593" y="1791"/>
                </a:lnTo>
                <a:lnTo>
                  <a:pt x="2575" y="1812"/>
                </a:lnTo>
                <a:lnTo>
                  <a:pt x="2582" y="1810"/>
                </a:lnTo>
                <a:lnTo>
                  <a:pt x="2588" y="1809"/>
                </a:lnTo>
                <a:lnTo>
                  <a:pt x="2618" y="1801"/>
                </a:lnTo>
                <a:lnTo>
                  <a:pt x="2646" y="1793"/>
                </a:lnTo>
                <a:lnTo>
                  <a:pt x="2675" y="1784"/>
                </a:lnTo>
                <a:lnTo>
                  <a:pt x="2702" y="1777"/>
                </a:lnTo>
                <a:lnTo>
                  <a:pt x="2729" y="1768"/>
                </a:lnTo>
                <a:lnTo>
                  <a:pt x="2756" y="1759"/>
                </a:lnTo>
                <a:lnTo>
                  <a:pt x="2783" y="1751"/>
                </a:lnTo>
                <a:lnTo>
                  <a:pt x="2807" y="1742"/>
                </a:lnTo>
                <a:lnTo>
                  <a:pt x="2833" y="1733"/>
                </a:lnTo>
                <a:lnTo>
                  <a:pt x="2855" y="1723"/>
                </a:lnTo>
                <a:lnTo>
                  <a:pt x="2880" y="1713"/>
                </a:lnTo>
                <a:lnTo>
                  <a:pt x="2902" y="1703"/>
                </a:lnTo>
                <a:lnTo>
                  <a:pt x="2925" y="1694"/>
                </a:lnTo>
                <a:lnTo>
                  <a:pt x="2946" y="1684"/>
                </a:lnTo>
                <a:lnTo>
                  <a:pt x="2967" y="1674"/>
                </a:lnTo>
                <a:lnTo>
                  <a:pt x="2987" y="1663"/>
                </a:lnTo>
                <a:lnTo>
                  <a:pt x="3007" y="1652"/>
                </a:lnTo>
                <a:lnTo>
                  <a:pt x="3026" y="1642"/>
                </a:lnTo>
                <a:lnTo>
                  <a:pt x="3044" y="1631"/>
                </a:lnTo>
                <a:lnTo>
                  <a:pt x="3061" y="1620"/>
                </a:lnTo>
                <a:lnTo>
                  <a:pt x="3079" y="1609"/>
                </a:lnTo>
                <a:lnTo>
                  <a:pt x="3086" y="1604"/>
                </a:lnTo>
                <a:lnTo>
                  <a:pt x="3095" y="1598"/>
                </a:lnTo>
                <a:lnTo>
                  <a:pt x="3110" y="1587"/>
                </a:lnTo>
                <a:lnTo>
                  <a:pt x="3118" y="1582"/>
                </a:lnTo>
                <a:lnTo>
                  <a:pt x="3124" y="1576"/>
                </a:lnTo>
                <a:lnTo>
                  <a:pt x="3132" y="1570"/>
                </a:lnTo>
                <a:lnTo>
                  <a:pt x="3138" y="1564"/>
                </a:lnTo>
                <a:lnTo>
                  <a:pt x="3145" y="1559"/>
                </a:lnTo>
                <a:lnTo>
                  <a:pt x="3151" y="1553"/>
                </a:lnTo>
                <a:lnTo>
                  <a:pt x="3158" y="1548"/>
                </a:lnTo>
                <a:lnTo>
                  <a:pt x="3165" y="1542"/>
                </a:lnTo>
                <a:lnTo>
                  <a:pt x="3170" y="1536"/>
                </a:lnTo>
                <a:lnTo>
                  <a:pt x="3175" y="1530"/>
                </a:lnTo>
                <a:lnTo>
                  <a:pt x="3186" y="1519"/>
                </a:lnTo>
                <a:lnTo>
                  <a:pt x="3192" y="1513"/>
                </a:lnTo>
                <a:lnTo>
                  <a:pt x="3196" y="1507"/>
                </a:lnTo>
                <a:lnTo>
                  <a:pt x="3206" y="1495"/>
                </a:lnTo>
                <a:lnTo>
                  <a:pt x="3209" y="1490"/>
                </a:lnTo>
                <a:lnTo>
                  <a:pt x="3213" y="1484"/>
                </a:lnTo>
                <a:lnTo>
                  <a:pt x="3218" y="1478"/>
                </a:lnTo>
                <a:lnTo>
                  <a:pt x="3221" y="1472"/>
                </a:lnTo>
                <a:lnTo>
                  <a:pt x="3224" y="1467"/>
                </a:lnTo>
                <a:lnTo>
                  <a:pt x="3227" y="1461"/>
                </a:lnTo>
                <a:lnTo>
                  <a:pt x="3234" y="1449"/>
                </a:lnTo>
                <a:lnTo>
                  <a:pt x="3236" y="1444"/>
                </a:lnTo>
                <a:lnTo>
                  <a:pt x="3238" y="1438"/>
                </a:lnTo>
                <a:lnTo>
                  <a:pt x="3240" y="1432"/>
                </a:lnTo>
                <a:lnTo>
                  <a:pt x="3243" y="1425"/>
                </a:lnTo>
                <a:lnTo>
                  <a:pt x="3245" y="1415"/>
                </a:lnTo>
                <a:lnTo>
                  <a:pt x="3247" y="1409"/>
                </a:lnTo>
                <a:lnTo>
                  <a:pt x="3248" y="1402"/>
                </a:lnTo>
                <a:lnTo>
                  <a:pt x="3249" y="1397"/>
                </a:lnTo>
                <a:lnTo>
                  <a:pt x="3249" y="1392"/>
                </a:lnTo>
                <a:lnTo>
                  <a:pt x="3250" y="1385"/>
                </a:lnTo>
                <a:close/>
                <a:moveTo>
                  <a:pt x="330" y="1382"/>
                </a:moveTo>
                <a:lnTo>
                  <a:pt x="334" y="1416"/>
                </a:lnTo>
                <a:lnTo>
                  <a:pt x="347" y="1449"/>
                </a:lnTo>
                <a:lnTo>
                  <a:pt x="366" y="1483"/>
                </a:lnTo>
                <a:lnTo>
                  <a:pt x="393" y="1517"/>
                </a:lnTo>
                <a:lnTo>
                  <a:pt x="425" y="1550"/>
                </a:lnTo>
                <a:lnTo>
                  <a:pt x="464" y="1583"/>
                </a:lnTo>
                <a:lnTo>
                  <a:pt x="511" y="1616"/>
                </a:lnTo>
                <a:lnTo>
                  <a:pt x="562" y="1646"/>
                </a:lnTo>
                <a:lnTo>
                  <a:pt x="619" y="1677"/>
                </a:lnTo>
                <a:lnTo>
                  <a:pt x="682" y="1706"/>
                </a:lnTo>
                <a:lnTo>
                  <a:pt x="751" y="1734"/>
                </a:lnTo>
                <a:lnTo>
                  <a:pt x="824" y="1760"/>
                </a:lnTo>
                <a:lnTo>
                  <a:pt x="903" y="1784"/>
                </a:lnTo>
                <a:lnTo>
                  <a:pt x="986" y="1808"/>
                </a:lnTo>
                <a:lnTo>
                  <a:pt x="1073" y="1827"/>
                </a:lnTo>
                <a:lnTo>
                  <a:pt x="1165" y="1846"/>
                </a:lnTo>
                <a:lnTo>
                  <a:pt x="1261" y="1862"/>
                </a:lnTo>
                <a:lnTo>
                  <a:pt x="1360" y="1875"/>
                </a:lnTo>
                <a:lnTo>
                  <a:pt x="1462" y="1886"/>
                </a:lnTo>
                <a:lnTo>
                  <a:pt x="1569" y="1894"/>
                </a:lnTo>
                <a:lnTo>
                  <a:pt x="1678" y="1900"/>
                </a:lnTo>
                <a:lnTo>
                  <a:pt x="1790" y="1901"/>
                </a:lnTo>
                <a:lnTo>
                  <a:pt x="1867" y="1900"/>
                </a:lnTo>
                <a:lnTo>
                  <a:pt x="1904" y="1898"/>
                </a:lnTo>
                <a:lnTo>
                  <a:pt x="1944" y="1897"/>
                </a:lnTo>
                <a:lnTo>
                  <a:pt x="1972" y="1896"/>
                </a:lnTo>
                <a:lnTo>
                  <a:pt x="2019" y="1894"/>
                </a:lnTo>
                <a:lnTo>
                  <a:pt x="2046" y="1892"/>
                </a:lnTo>
                <a:lnTo>
                  <a:pt x="2080" y="1890"/>
                </a:lnTo>
                <a:lnTo>
                  <a:pt x="2045" y="1875"/>
                </a:lnTo>
                <a:lnTo>
                  <a:pt x="2013" y="1858"/>
                </a:lnTo>
                <a:lnTo>
                  <a:pt x="1985" y="1835"/>
                </a:lnTo>
                <a:lnTo>
                  <a:pt x="1961" y="1808"/>
                </a:lnTo>
                <a:lnTo>
                  <a:pt x="1941" y="1777"/>
                </a:lnTo>
                <a:lnTo>
                  <a:pt x="1865" y="1779"/>
                </a:lnTo>
                <a:lnTo>
                  <a:pt x="1790" y="1780"/>
                </a:lnTo>
                <a:lnTo>
                  <a:pt x="1675" y="1779"/>
                </a:lnTo>
                <a:lnTo>
                  <a:pt x="1562" y="1774"/>
                </a:lnTo>
                <a:lnTo>
                  <a:pt x="1452" y="1766"/>
                </a:lnTo>
                <a:lnTo>
                  <a:pt x="1344" y="1754"/>
                </a:lnTo>
                <a:lnTo>
                  <a:pt x="1240" y="1741"/>
                </a:lnTo>
                <a:lnTo>
                  <a:pt x="1138" y="1723"/>
                </a:lnTo>
                <a:lnTo>
                  <a:pt x="1041" y="1703"/>
                </a:lnTo>
                <a:lnTo>
                  <a:pt x="947" y="1682"/>
                </a:lnTo>
                <a:lnTo>
                  <a:pt x="858" y="1656"/>
                </a:lnTo>
                <a:lnTo>
                  <a:pt x="773" y="1629"/>
                </a:lnTo>
                <a:lnTo>
                  <a:pt x="693" y="1599"/>
                </a:lnTo>
                <a:lnTo>
                  <a:pt x="618" y="1568"/>
                </a:lnTo>
                <a:lnTo>
                  <a:pt x="549" y="1535"/>
                </a:lnTo>
                <a:lnTo>
                  <a:pt x="485" y="1499"/>
                </a:lnTo>
                <a:lnTo>
                  <a:pt x="426" y="1461"/>
                </a:lnTo>
                <a:lnTo>
                  <a:pt x="375" y="1423"/>
                </a:lnTo>
                <a:lnTo>
                  <a:pt x="330" y="1382"/>
                </a:lnTo>
                <a:close/>
                <a:moveTo>
                  <a:pt x="3250" y="1143"/>
                </a:moveTo>
                <a:lnTo>
                  <a:pt x="3206" y="1182"/>
                </a:lnTo>
                <a:lnTo>
                  <a:pt x="3154" y="1220"/>
                </a:lnTo>
                <a:lnTo>
                  <a:pt x="3096" y="1256"/>
                </a:lnTo>
                <a:lnTo>
                  <a:pt x="3032" y="1292"/>
                </a:lnTo>
                <a:lnTo>
                  <a:pt x="2963" y="1326"/>
                </a:lnTo>
                <a:lnTo>
                  <a:pt x="2887" y="1357"/>
                </a:lnTo>
                <a:lnTo>
                  <a:pt x="2805" y="1387"/>
                </a:lnTo>
                <a:lnTo>
                  <a:pt x="2718" y="1414"/>
                </a:lnTo>
                <a:lnTo>
                  <a:pt x="2625" y="1439"/>
                </a:lnTo>
                <a:lnTo>
                  <a:pt x="2625" y="1558"/>
                </a:lnTo>
                <a:lnTo>
                  <a:pt x="2703" y="1535"/>
                </a:lnTo>
                <a:lnTo>
                  <a:pt x="2777" y="1511"/>
                </a:lnTo>
                <a:lnTo>
                  <a:pt x="2847" y="1485"/>
                </a:lnTo>
                <a:lnTo>
                  <a:pt x="2912" y="1458"/>
                </a:lnTo>
                <a:lnTo>
                  <a:pt x="2971" y="1430"/>
                </a:lnTo>
                <a:lnTo>
                  <a:pt x="3026" y="1400"/>
                </a:lnTo>
                <a:lnTo>
                  <a:pt x="3076" y="1369"/>
                </a:lnTo>
                <a:lnTo>
                  <a:pt x="3119" y="1339"/>
                </a:lnTo>
                <a:lnTo>
                  <a:pt x="3157" y="1306"/>
                </a:lnTo>
                <a:lnTo>
                  <a:pt x="3189" y="1274"/>
                </a:lnTo>
                <a:lnTo>
                  <a:pt x="3214" y="1241"/>
                </a:lnTo>
                <a:lnTo>
                  <a:pt x="3233" y="1208"/>
                </a:lnTo>
                <a:lnTo>
                  <a:pt x="3245" y="1175"/>
                </a:lnTo>
                <a:lnTo>
                  <a:pt x="3250" y="1143"/>
                </a:lnTo>
                <a:close/>
                <a:moveTo>
                  <a:pt x="330" y="1138"/>
                </a:moveTo>
                <a:lnTo>
                  <a:pt x="333" y="1167"/>
                </a:lnTo>
                <a:lnTo>
                  <a:pt x="341" y="1195"/>
                </a:lnTo>
                <a:lnTo>
                  <a:pt x="354" y="1223"/>
                </a:lnTo>
                <a:lnTo>
                  <a:pt x="355" y="1224"/>
                </a:lnTo>
                <a:lnTo>
                  <a:pt x="355" y="1225"/>
                </a:lnTo>
                <a:lnTo>
                  <a:pt x="380" y="1261"/>
                </a:lnTo>
                <a:lnTo>
                  <a:pt x="412" y="1297"/>
                </a:lnTo>
                <a:lnTo>
                  <a:pt x="453" y="1333"/>
                </a:lnTo>
                <a:lnTo>
                  <a:pt x="501" y="1368"/>
                </a:lnTo>
                <a:lnTo>
                  <a:pt x="557" y="1402"/>
                </a:lnTo>
                <a:lnTo>
                  <a:pt x="618" y="1435"/>
                </a:lnTo>
                <a:lnTo>
                  <a:pt x="687" y="1467"/>
                </a:lnTo>
                <a:lnTo>
                  <a:pt x="762" y="1496"/>
                </a:lnTo>
                <a:lnTo>
                  <a:pt x="842" y="1525"/>
                </a:lnTo>
                <a:lnTo>
                  <a:pt x="929" y="1551"/>
                </a:lnTo>
                <a:lnTo>
                  <a:pt x="1021" y="1574"/>
                </a:lnTo>
                <a:lnTo>
                  <a:pt x="1117" y="1596"/>
                </a:lnTo>
                <a:lnTo>
                  <a:pt x="1219" y="1615"/>
                </a:lnTo>
                <a:lnTo>
                  <a:pt x="1326" y="1630"/>
                </a:lnTo>
                <a:lnTo>
                  <a:pt x="1436" y="1643"/>
                </a:lnTo>
                <a:lnTo>
                  <a:pt x="1550" y="1652"/>
                </a:lnTo>
                <a:lnTo>
                  <a:pt x="1668" y="1657"/>
                </a:lnTo>
                <a:lnTo>
                  <a:pt x="1790" y="1660"/>
                </a:lnTo>
                <a:lnTo>
                  <a:pt x="1816" y="1660"/>
                </a:lnTo>
                <a:lnTo>
                  <a:pt x="1781" y="1655"/>
                </a:lnTo>
                <a:lnTo>
                  <a:pt x="1748" y="1646"/>
                </a:lnTo>
                <a:lnTo>
                  <a:pt x="1717" y="1632"/>
                </a:lnTo>
                <a:lnTo>
                  <a:pt x="1690" y="1614"/>
                </a:lnTo>
                <a:lnTo>
                  <a:pt x="1665" y="1591"/>
                </a:lnTo>
                <a:lnTo>
                  <a:pt x="1646" y="1564"/>
                </a:lnTo>
                <a:lnTo>
                  <a:pt x="1629" y="1535"/>
                </a:lnTo>
                <a:lnTo>
                  <a:pt x="1520" y="1528"/>
                </a:lnTo>
                <a:lnTo>
                  <a:pt x="1412" y="1518"/>
                </a:lnTo>
                <a:lnTo>
                  <a:pt x="1308" y="1506"/>
                </a:lnTo>
                <a:lnTo>
                  <a:pt x="1207" y="1492"/>
                </a:lnTo>
                <a:lnTo>
                  <a:pt x="1110" y="1474"/>
                </a:lnTo>
                <a:lnTo>
                  <a:pt x="1017" y="1455"/>
                </a:lnTo>
                <a:lnTo>
                  <a:pt x="925" y="1432"/>
                </a:lnTo>
                <a:lnTo>
                  <a:pt x="840" y="1407"/>
                </a:lnTo>
                <a:lnTo>
                  <a:pt x="758" y="1380"/>
                </a:lnTo>
                <a:lnTo>
                  <a:pt x="681" y="1351"/>
                </a:lnTo>
                <a:lnTo>
                  <a:pt x="609" y="1320"/>
                </a:lnTo>
                <a:lnTo>
                  <a:pt x="541" y="1287"/>
                </a:lnTo>
                <a:lnTo>
                  <a:pt x="480" y="1252"/>
                </a:lnTo>
                <a:lnTo>
                  <a:pt x="424" y="1216"/>
                </a:lnTo>
                <a:lnTo>
                  <a:pt x="373" y="1178"/>
                </a:lnTo>
                <a:lnTo>
                  <a:pt x="330" y="1138"/>
                </a:lnTo>
                <a:close/>
                <a:moveTo>
                  <a:pt x="3250" y="900"/>
                </a:moveTo>
                <a:lnTo>
                  <a:pt x="3207" y="940"/>
                </a:lnTo>
                <a:lnTo>
                  <a:pt x="3157" y="977"/>
                </a:lnTo>
                <a:lnTo>
                  <a:pt x="3100" y="1013"/>
                </a:lnTo>
                <a:lnTo>
                  <a:pt x="3038" y="1048"/>
                </a:lnTo>
                <a:lnTo>
                  <a:pt x="2969" y="1081"/>
                </a:lnTo>
                <a:lnTo>
                  <a:pt x="2895" y="1113"/>
                </a:lnTo>
                <a:lnTo>
                  <a:pt x="2815" y="1143"/>
                </a:lnTo>
                <a:lnTo>
                  <a:pt x="2731" y="1170"/>
                </a:lnTo>
                <a:lnTo>
                  <a:pt x="2726" y="1171"/>
                </a:lnTo>
                <a:lnTo>
                  <a:pt x="2676" y="1185"/>
                </a:lnTo>
                <a:lnTo>
                  <a:pt x="2625" y="1198"/>
                </a:lnTo>
                <a:lnTo>
                  <a:pt x="2625" y="1316"/>
                </a:lnTo>
                <a:lnTo>
                  <a:pt x="2703" y="1293"/>
                </a:lnTo>
                <a:lnTo>
                  <a:pt x="2777" y="1269"/>
                </a:lnTo>
                <a:lnTo>
                  <a:pt x="2847" y="1243"/>
                </a:lnTo>
                <a:lnTo>
                  <a:pt x="2911" y="1216"/>
                </a:lnTo>
                <a:lnTo>
                  <a:pt x="2971" y="1187"/>
                </a:lnTo>
                <a:lnTo>
                  <a:pt x="3026" y="1158"/>
                </a:lnTo>
                <a:lnTo>
                  <a:pt x="3076" y="1127"/>
                </a:lnTo>
                <a:lnTo>
                  <a:pt x="3119" y="1097"/>
                </a:lnTo>
                <a:lnTo>
                  <a:pt x="3157" y="1064"/>
                </a:lnTo>
                <a:lnTo>
                  <a:pt x="3188" y="1032"/>
                </a:lnTo>
                <a:lnTo>
                  <a:pt x="3214" y="999"/>
                </a:lnTo>
                <a:lnTo>
                  <a:pt x="3233" y="966"/>
                </a:lnTo>
                <a:lnTo>
                  <a:pt x="3245" y="933"/>
                </a:lnTo>
                <a:lnTo>
                  <a:pt x="3250" y="900"/>
                </a:lnTo>
                <a:close/>
                <a:moveTo>
                  <a:pt x="330" y="899"/>
                </a:moveTo>
                <a:lnTo>
                  <a:pt x="334" y="933"/>
                </a:lnTo>
                <a:lnTo>
                  <a:pt x="347" y="966"/>
                </a:lnTo>
                <a:lnTo>
                  <a:pt x="367" y="1000"/>
                </a:lnTo>
                <a:lnTo>
                  <a:pt x="394" y="1034"/>
                </a:lnTo>
                <a:lnTo>
                  <a:pt x="427" y="1067"/>
                </a:lnTo>
                <a:lnTo>
                  <a:pt x="468" y="1101"/>
                </a:lnTo>
                <a:lnTo>
                  <a:pt x="514" y="1133"/>
                </a:lnTo>
                <a:lnTo>
                  <a:pt x="567" y="1164"/>
                </a:lnTo>
                <a:lnTo>
                  <a:pt x="626" y="1195"/>
                </a:lnTo>
                <a:lnTo>
                  <a:pt x="691" y="1225"/>
                </a:lnTo>
                <a:lnTo>
                  <a:pt x="762" y="1253"/>
                </a:lnTo>
                <a:lnTo>
                  <a:pt x="836" y="1279"/>
                </a:lnTo>
                <a:lnTo>
                  <a:pt x="918" y="1305"/>
                </a:lnTo>
                <a:lnTo>
                  <a:pt x="1003" y="1328"/>
                </a:lnTo>
                <a:lnTo>
                  <a:pt x="1095" y="1349"/>
                </a:lnTo>
                <a:lnTo>
                  <a:pt x="1189" y="1367"/>
                </a:lnTo>
                <a:lnTo>
                  <a:pt x="1289" y="1382"/>
                </a:lnTo>
                <a:lnTo>
                  <a:pt x="1392" y="1396"/>
                </a:lnTo>
                <a:lnTo>
                  <a:pt x="1499" y="1405"/>
                </a:lnTo>
                <a:lnTo>
                  <a:pt x="1611" y="1413"/>
                </a:lnTo>
                <a:lnTo>
                  <a:pt x="1611" y="1293"/>
                </a:lnTo>
                <a:lnTo>
                  <a:pt x="1512" y="1287"/>
                </a:lnTo>
                <a:lnTo>
                  <a:pt x="1497" y="1286"/>
                </a:lnTo>
                <a:lnTo>
                  <a:pt x="1379" y="1274"/>
                </a:lnTo>
                <a:lnTo>
                  <a:pt x="1265" y="1260"/>
                </a:lnTo>
                <a:lnTo>
                  <a:pt x="1154" y="1242"/>
                </a:lnTo>
                <a:lnTo>
                  <a:pt x="1048" y="1220"/>
                </a:lnTo>
                <a:lnTo>
                  <a:pt x="947" y="1196"/>
                </a:lnTo>
                <a:lnTo>
                  <a:pt x="851" y="1170"/>
                </a:lnTo>
                <a:lnTo>
                  <a:pt x="759" y="1139"/>
                </a:lnTo>
                <a:lnTo>
                  <a:pt x="754" y="1138"/>
                </a:lnTo>
                <a:lnTo>
                  <a:pt x="750" y="1136"/>
                </a:lnTo>
                <a:lnTo>
                  <a:pt x="696" y="1116"/>
                </a:lnTo>
                <a:lnTo>
                  <a:pt x="667" y="1104"/>
                </a:lnTo>
                <a:lnTo>
                  <a:pt x="647" y="1095"/>
                </a:lnTo>
                <a:lnTo>
                  <a:pt x="581" y="1067"/>
                </a:lnTo>
                <a:lnTo>
                  <a:pt x="522" y="1036"/>
                </a:lnTo>
                <a:lnTo>
                  <a:pt x="466" y="1003"/>
                </a:lnTo>
                <a:lnTo>
                  <a:pt x="415" y="971"/>
                </a:lnTo>
                <a:lnTo>
                  <a:pt x="370" y="936"/>
                </a:lnTo>
                <a:lnTo>
                  <a:pt x="330" y="899"/>
                </a:lnTo>
                <a:close/>
                <a:moveTo>
                  <a:pt x="3029" y="513"/>
                </a:moveTo>
                <a:lnTo>
                  <a:pt x="3010" y="516"/>
                </a:lnTo>
                <a:lnTo>
                  <a:pt x="2994" y="525"/>
                </a:lnTo>
                <a:lnTo>
                  <a:pt x="2981" y="538"/>
                </a:lnTo>
                <a:lnTo>
                  <a:pt x="2972" y="554"/>
                </a:lnTo>
                <a:lnTo>
                  <a:pt x="2969" y="573"/>
                </a:lnTo>
                <a:lnTo>
                  <a:pt x="2966" y="598"/>
                </a:lnTo>
                <a:lnTo>
                  <a:pt x="2954" y="623"/>
                </a:lnTo>
                <a:lnTo>
                  <a:pt x="2937" y="649"/>
                </a:lnTo>
                <a:lnTo>
                  <a:pt x="2911" y="674"/>
                </a:lnTo>
                <a:lnTo>
                  <a:pt x="2879" y="698"/>
                </a:lnTo>
                <a:lnTo>
                  <a:pt x="2841" y="722"/>
                </a:lnTo>
                <a:lnTo>
                  <a:pt x="2798" y="745"/>
                </a:lnTo>
                <a:lnTo>
                  <a:pt x="2749" y="767"/>
                </a:lnTo>
                <a:lnTo>
                  <a:pt x="2694" y="788"/>
                </a:lnTo>
                <a:lnTo>
                  <a:pt x="2634" y="807"/>
                </a:lnTo>
                <a:lnTo>
                  <a:pt x="2569" y="825"/>
                </a:lnTo>
                <a:lnTo>
                  <a:pt x="2499" y="841"/>
                </a:lnTo>
                <a:lnTo>
                  <a:pt x="2426" y="856"/>
                </a:lnTo>
                <a:lnTo>
                  <a:pt x="2349" y="868"/>
                </a:lnTo>
                <a:lnTo>
                  <a:pt x="2267" y="877"/>
                </a:lnTo>
                <a:lnTo>
                  <a:pt x="2183" y="884"/>
                </a:lnTo>
                <a:lnTo>
                  <a:pt x="2095" y="888"/>
                </a:lnTo>
                <a:lnTo>
                  <a:pt x="2004" y="891"/>
                </a:lnTo>
                <a:lnTo>
                  <a:pt x="1984" y="893"/>
                </a:lnTo>
                <a:lnTo>
                  <a:pt x="1968" y="902"/>
                </a:lnTo>
                <a:lnTo>
                  <a:pt x="1955" y="915"/>
                </a:lnTo>
                <a:lnTo>
                  <a:pt x="1947" y="931"/>
                </a:lnTo>
                <a:lnTo>
                  <a:pt x="1944" y="951"/>
                </a:lnTo>
                <a:lnTo>
                  <a:pt x="1947" y="969"/>
                </a:lnTo>
                <a:lnTo>
                  <a:pt x="1955" y="986"/>
                </a:lnTo>
                <a:lnTo>
                  <a:pt x="1968" y="999"/>
                </a:lnTo>
                <a:lnTo>
                  <a:pt x="1984" y="1008"/>
                </a:lnTo>
                <a:lnTo>
                  <a:pt x="2004" y="1010"/>
                </a:lnTo>
                <a:lnTo>
                  <a:pt x="2075" y="1010"/>
                </a:lnTo>
                <a:lnTo>
                  <a:pt x="2147" y="1007"/>
                </a:lnTo>
                <a:lnTo>
                  <a:pt x="2219" y="1002"/>
                </a:lnTo>
                <a:lnTo>
                  <a:pt x="2290" y="996"/>
                </a:lnTo>
                <a:lnTo>
                  <a:pt x="2361" y="987"/>
                </a:lnTo>
                <a:lnTo>
                  <a:pt x="2429" y="977"/>
                </a:lnTo>
                <a:lnTo>
                  <a:pt x="2496" y="965"/>
                </a:lnTo>
                <a:lnTo>
                  <a:pt x="2562" y="951"/>
                </a:lnTo>
                <a:lnTo>
                  <a:pt x="2625" y="936"/>
                </a:lnTo>
                <a:lnTo>
                  <a:pt x="2686" y="918"/>
                </a:lnTo>
                <a:lnTo>
                  <a:pt x="2744" y="898"/>
                </a:lnTo>
                <a:lnTo>
                  <a:pt x="2798" y="877"/>
                </a:lnTo>
                <a:lnTo>
                  <a:pt x="2849" y="854"/>
                </a:lnTo>
                <a:lnTo>
                  <a:pt x="2895" y="830"/>
                </a:lnTo>
                <a:lnTo>
                  <a:pt x="2938" y="804"/>
                </a:lnTo>
                <a:lnTo>
                  <a:pt x="2976" y="776"/>
                </a:lnTo>
                <a:lnTo>
                  <a:pt x="3008" y="746"/>
                </a:lnTo>
                <a:lnTo>
                  <a:pt x="3036" y="715"/>
                </a:lnTo>
                <a:lnTo>
                  <a:pt x="3059" y="682"/>
                </a:lnTo>
                <a:lnTo>
                  <a:pt x="3076" y="647"/>
                </a:lnTo>
                <a:lnTo>
                  <a:pt x="3085" y="611"/>
                </a:lnTo>
                <a:lnTo>
                  <a:pt x="3089" y="573"/>
                </a:lnTo>
                <a:lnTo>
                  <a:pt x="3085" y="554"/>
                </a:lnTo>
                <a:lnTo>
                  <a:pt x="3077" y="538"/>
                </a:lnTo>
                <a:lnTo>
                  <a:pt x="3065" y="525"/>
                </a:lnTo>
                <a:lnTo>
                  <a:pt x="3048" y="516"/>
                </a:lnTo>
                <a:lnTo>
                  <a:pt x="3029" y="513"/>
                </a:lnTo>
                <a:close/>
                <a:moveTo>
                  <a:pt x="1432" y="214"/>
                </a:moveTo>
                <a:lnTo>
                  <a:pt x="1399" y="217"/>
                </a:lnTo>
                <a:lnTo>
                  <a:pt x="1369" y="226"/>
                </a:lnTo>
                <a:lnTo>
                  <a:pt x="1342" y="239"/>
                </a:lnTo>
                <a:lnTo>
                  <a:pt x="1317" y="256"/>
                </a:lnTo>
                <a:lnTo>
                  <a:pt x="1295" y="278"/>
                </a:lnTo>
                <a:lnTo>
                  <a:pt x="1278" y="303"/>
                </a:lnTo>
                <a:lnTo>
                  <a:pt x="1264" y="332"/>
                </a:lnTo>
                <a:lnTo>
                  <a:pt x="1256" y="362"/>
                </a:lnTo>
                <a:lnTo>
                  <a:pt x="1253" y="394"/>
                </a:lnTo>
                <a:lnTo>
                  <a:pt x="1253" y="405"/>
                </a:lnTo>
                <a:lnTo>
                  <a:pt x="1224" y="398"/>
                </a:lnTo>
                <a:lnTo>
                  <a:pt x="1193" y="394"/>
                </a:lnTo>
                <a:lnTo>
                  <a:pt x="1014" y="394"/>
                </a:lnTo>
                <a:lnTo>
                  <a:pt x="982" y="398"/>
                </a:lnTo>
                <a:lnTo>
                  <a:pt x="952" y="405"/>
                </a:lnTo>
                <a:lnTo>
                  <a:pt x="924" y="420"/>
                </a:lnTo>
                <a:lnTo>
                  <a:pt x="899" y="437"/>
                </a:lnTo>
                <a:lnTo>
                  <a:pt x="878" y="459"/>
                </a:lnTo>
                <a:lnTo>
                  <a:pt x="860" y="484"/>
                </a:lnTo>
                <a:lnTo>
                  <a:pt x="846" y="513"/>
                </a:lnTo>
                <a:lnTo>
                  <a:pt x="839" y="542"/>
                </a:lnTo>
                <a:lnTo>
                  <a:pt x="835" y="575"/>
                </a:lnTo>
                <a:lnTo>
                  <a:pt x="835" y="756"/>
                </a:lnTo>
                <a:lnTo>
                  <a:pt x="839" y="789"/>
                </a:lnTo>
                <a:lnTo>
                  <a:pt x="846" y="819"/>
                </a:lnTo>
                <a:lnTo>
                  <a:pt x="860" y="847"/>
                </a:lnTo>
                <a:lnTo>
                  <a:pt x="878" y="872"/>
                </a:lnTo>
                <a:lnTo>
                  <a:pt x="899" y="894"/>
                </a:lnTo>
                <a:lnTo>
                  <a:pt x="924" y="913"/>
                </a:lnTo>
                <a:lnTo>
                  <a:pt x="952" y="926"/>
                </a:lnTo>
                <a:lnTo>
                  <a:pt x="982" y="933"/>
                </a:lnTo>
                <a:lnTo>
                  <a:pt x="1014" y="937"/>
                </a:lnTo>
                <a:lnTo>
                  <a:pt x="1193" y="937"/>
                </a:lnTo>
                <a:lnTo>
                  <a:pt x="1226" y="933"/>
                </a:lnTo>
                <a:lnTo>
                  <a:pt x="1256" y="926"/>
                </a:lnTo>
                <a:lnTo>
                  <a:pt x="1283" y="913"/>
                </a:lnTo>
                <a:lnTo>
                  <a:pt x="1308" y="894"/>
                </a:lnTo>
                <a:lnTo>
                  <a:pt x="1330" y="872"/>
                </a:lnTo>
                <a:lnTo>
                  <a:pt x="1347" y="847"/>
                </a:lnTo>
                <a:lnTo>
                  <a:pt x="1361" y="819"/>
                </a:lnTo>
                <a:lnTo>
                  <a:pt x="1369" y="789"/>
                </a:lnTo>
                <a:lnTo>
                  <a:pt x="1372" y="756"/>
                </a:lnTo>
                <a:lnTo>
                  <a:pt x="1372" y="745"/>
                </a:lnTo>
                <a:lnTo>
                  <a:pt x="1402" y="753"/>
                </a:lnTo>
                <a:lnTo>
                  <a:pt x="1432" y="756"/>
                </a:lnTo>
                <a:lnTo>
                  <a:pt x="1611" y="756"/>
                </a:lnTo>
                <a:lnTo>
                  <a:pt x="1644" y="754"/>
                </a:lnTo>
                <a:lnTo>
                  <a:pt x="1674" y="745"/>
                </a:lnTo>
                <a:lnTo>
                  <a:pt x="1701" y="732"/>
                </a:lnTo>
                <a:lnTo>
                  <a:pt x="1726" y="713"/>
                </a:lnTo>
                <a:lnTo>
                  <a:pt x="1748" y="691"/>
                </a:lnTo>
                <a:lnTo>
                  <a:pt x="1765" y="666"/>
                </a:lnTo>
                <a:lnTo>
                  <a:pt x="1779" y="639"/>
                </a:lnTo>
                <a:lnTo>
                  <a:pt x="1787" y="608"/>
                </a:lnTo>
                <a:lnTo>
                  <a:pt x="1790" y="575"/>
                </a:lnTo>
                <a:lnTo>
                  <a:pt x="1790" y="394"/>
                </a:lnTo>
                <a:lnTo>
                  <a:pt x="1787" y="362"/>
                </a:lnTo>
                <a:lnTo>
                  <a:pt x="1779" y="332"/>
                </a:lnTo>
                <a:lnTo>
                  <a:pt x="1765" y="303"/>
                </a:lnTo>
                <a:lnTo>
                  <a:pt x="1748" y="278"/>
                </a:lnTo>
                <a:lnTo>
                  <a:pt x="1726" y="256"/>
                </a:lnTo>
                <a:lnTo>
                  <a:pt x="1701" y="239"/>
                </a:lnTo>
                <a:lnTo>
                  <a:pt x="1674" y="226"/>
                </a:lnTo>
                <a:lnTo>
                  <a:pt x="1644" y="217"/>
                </a:lnTo>
                <a:lnTo>
                  <a:pt x="1611" y="214"/>
                </a:lnTo>
                <a:lnTo>
                  <a:pt x="1432" y="214"/>
                </a:lnTo>
                <a:close/>
                <a:moveTo>
                  <a:pt x="1790" y="0"/>
                </a:moveTo>
                <a:lnTo>
                  <a:pt x="1901" y="2"/>
                </a:lnTo>
                <a:lnTo>
                  <a:pt x="2009" y="7"/>
                </a:lnTo>
                <a:lnTo>
                  <a:pt x="2117" y="15"/>
                </a:lnTo>
                <a:lnTo>
                  <a:pt x="2221" y="26"/>
                </a:lnTo>
                <a:lnTo>
                  <a:pt x="2324" y="41"/>
                </a:lnTo>
                <a:lnTo>
                  <a:pt x="2424" y="58"/>
                </a:lnTo>
                <a:lnTo>
                  <a:pt x="2520" y="78"/>
                </a:lnTo>
                <a:lnTo>
                  <a:pt x="2613" y="101"/>
                </a:lnTo>
                <a:lnTo>
                  <a:pt x="2702" y="126"/>
                </a:lnTo>
                <a:lnTo>
                  <a:pt x="2788" y="153"/>
                </a:lnTo>
                <a:lnTo>
                  <a:pt x="2868" y="184"/>
                </a:lnTo>
                <a:lnTo>
                  <a:pt x="2945" y="217"/>
                </a:lnTo>
                <a:lnTo>
                  <a:pt x="3017" y="251"/>
                </a:lnTo>
                <a:lnTo>
                  <a:pt x="3083" y="288"/>
                </a:lnTo>
                <a:lnTo>
                  <a:pt x="3144" y="328"/>
                </a:lnTo>
                <a:lnTo>
                  <a:pt x="3198" y="368"/>
                </a:lnTo>
                <a:lnTo>
                  <a:pt x="3247" y="410"/>
                </a:lnTo>
                <a:lnTo>
                  <a:pt x="3288" y="455"/>
                </a:lnTo>
                <a:lnTo>
                  <a:pt x="3323" y="501"/>
                </a:lnTo>
                <a:lnTo>
                  <a:pt x="3344" y="539"/>
                </a:lnTo>
                <a:lnTo>
                  <a:pt x="3359" y="577"/>
                </a:lnTo>
                <a:lnTo>
                  <a:pt x="3367" y="616"/>
                </a:lnTo>
                <a:lnTo>
                  <a:pt x="3370" y="654"/>
                </a:lnTo>
                <a:lnTo>
                  <a:pt x="3366" y="695"/>
                </a:lnTo>
                <a:lnTo>
                  <a:pt x="3358" y="736"/>
                </a:lnTo>
                <a:lnTo>
                  <a:pt x="3341" y="776"/>
                </a:lnTo>
                <a:lnTo>
                  <a:pt x="3358" y="815"/>
                </a:lnTo>
                <a:lnTo>
                  <a:pt x="3366" y="854"/>
                </a:lnTo>
                <a:lnTo>
                  <a:pt x="3370" y="895"/>
                </a:lnTo>
                <a:lnTo>
                  <a:pt x="3366" y="937"/>
                </a:lnTo>
                <a:lnTo>
                  <a:pt x="3357" y="977"/>
                </a:lnTo>
                <a:lnTo>
                  <a:pt x="3341" y="1017"/>
                </a:lnTo>
                <a:lnTo>
                  <a:pt x="3357" y="1057"/>
                </a:lnTo>
                <a:lnTo>
                  <a:pt x="3366" y="1097"/>
                </a:lnTo>
                <a:lnTo>
                  <a:pt x="3370" y="1137"/>
                </a:lnTo>
                <a:lnTo>
                  <a:pt x="3366" y="1177"/>
                </a:lnTo>
                <a:lnTo>
                  <a:pt x="3358" y="1215"/>
                </a:lnTo>
                <a:lnTo>
                  <a:pt x="3404" y="1249"/>
                </a:lnTo>
                <a:lnTo>
                  <a:pt x="3445" y="1284"/>
                </a:lnTo>
                <a:lnTo>
                  <a:pt x="3481" y="1320"/>
                </a:lnTo>
                <a:lnTo>
                  <a:pt x="3511" y="1358"/>
                </a:lnTo>
                <a:lnTo>
                  <a:pt x="3536" y="1398"/>
                </a:lnTo>
                <a:lnTo>
                  <a:pt x="3555" y="1438"/>
                </a:lnTo>
                <a:lnTo>
                  <a:pt x="3569" y="1481"/>
                </a:lnTo>
                <a:lnTo>
                  <a:pt x="3577" y="1525"/>
                </a:lnTo>
                <a:lnTo>
                  <a:pt x="3580" y="1570"/>
                </a:lnTo>
                <a:lnTo>
                  <a:pt x="3580" y="1585"/>
                </a:lnTo>
                <a:lnTo>
                  <a:pt x="3579" y="1604"/>
                </a:lnTo>
                <a:lnTo>
                  <a:pt x="3577" y="1622"/>
                </a:lnTo>
                <a:lnTo>
                  <a:pt x="3575" y="1643"/>
                </a:lnTo>
                <a:lnTo>
                  <a:pt x="3570" y="1665"/>
                </a:lnTo>
                <a:lnTo>
                  <a:pt x="3566" y="1688"/>
                </a:lnTo>
                <a:lnTo>
                  <a:pt x="3559" y="1712"/>
                </a:lnTo>
                <a:lnTo>
                  <a:pt x="3552" y="1737"/>
                </a:lnTo>
                <a:lnTo>
                  <a:pt x="3542" y="1764"/>
                </a:lnTo>
                <a:lnTo>
                  <a:pt x="3531" y="1791"/>
                </a:lnTo>
                <a:lnTo>
                  <a:pt x="3518" y="1818"/>
                </a:lnTo>
                <a:lnTo>
                  <a:pt x="3503" y="1847"/>
                </a:lnTo>
                <a:lnTo>
                  <a:pt x="3485" y="1875"/>
                </a:lnTo>
                <a:lnTo>
                  <a:pt x="3465" y="1904"/>
                </a:lnTo>
                <a:lnTo>
                  <a:pt x="3443" y="1933"/>
                </a:lnTo>
                <a:lnTo>
                  <a:pt x="3418" y="1962"/>
                </a:lnTo>
                <a:lnTo>
                  <a:pt x="3390" y="1992"/>
                </a:lnTo>
                <a:lnTo>
                  <a:pt x="3360" y="2020"/>
                </a:lnTo>
                <a:lnTo>
                  <a:pt x="3326" y="2050"/>
                </a:lnTo>
                <a:lnTo>
                  <a:pt x="3289" y="2078"/>
                </a:lnTo>
                <a:lnTo>
                  <a:pt x="3249" y="2105"/>
                </a:lnTo>
                <a:lnTo>
                  <a:pt x="3205" y="2134"/>
                </a:lnTo>
                <a:lnTo>
                  <a:pt x="3158" y="2160"/>
                </a:lnTo>
                <a:lnTo>
                  <a:pt x="3107" y="2187"/>
                </a:lnTo>
                <a:lnTo>
                  <a:pt x="3052" y="2212"/>
                </a:lnTo>
                <a:lnTo>
                  <a:pt x="2992" y="2236"/>
                </a:lnTo>
                <a:lnTo>
                  <a:pt x="2929" y="2259"/>
                </a:lnTo>
                <a:lnTo>
                  <a:pt x="2862" y="2281"/>
                </a:lnTo>
                <a:lnTo>
                  <a:pt x="2789" y="2302"/>
                </a:lnTo>
                <a:lnTo>
                  <a:pt x="2712" y="2320"/>
                </a:lnTo>
                <a:lnTo>
                  <a:pt x="2631" y="2338"/>
                </a:lnTo>
                <a:lnTo>
                  <a:pt x="2544" y="2354"/>
                </a:lnTo>
                <a:lnTo>
                  <a:pt x="2453" y="2368"/>
                </a:lnTo>
                <a:lnTo>
                  <a:pt x="2356" y="2380"/>
                </a:lnTo>
                <a:lnTo>
                  <a:pt x="2254" y="2391"/>
                </a:lnTo>
                <a:lnTo>
                  <a:pt x="2147" y="2399"/>
                </a:lnTo>
                <a:lnTo>
                  <a:pt x="2034" y="2406"/>
                </a:lnTo>
                <a:lnTo>
                  <a:pt x="1915" y="2409"/>
                </a:lnTo>
                <a:lnTo>
                  <a:pt x="1790" y="2410"/>
                </a:lnTo>
                <a:lnTo>
                  <a:pt x="1661" y="2408"/>
                </a:lnTo>
                <a:lnTo>
                  <a:pt x="1537" y="2403"/>
                </a:lnTo>
                <a:lnTo>
                  <a:pt x="1418" y="2396"/>
                </a:lnTo>
                <a:lnTo>
                  <a:pt x="1304" y="2385"/>
                </a:lnTo>
                <a:lnTo>
                  <a:pt x="1194" y="2371"/>
                </a:lnTo>
                <a:lnTo>
                  <a:pt x="1090" y="2354"/>
                </a:lnTo>
                <a:lnTo>
                  <a:pt x="992" y="2336"/>
                </a:lnTo>
                <a:lnTo>
                  <a:pt x="897" y="2315"/>
                </a:lnTo>
                <a:lnTo>
                  <a:pt x="808" y="2291"/>
                </a:lnTo>
                <a:lnTo>
                  <a:pt x="724" y="2264"/>
                </a:lnTo>
                <a:lnTo>
                  <a:pt x="644" y="2237"/>
                </a:lnTo>
                <a:lnTo>
                  <a:pt x="570" y="2206"/>
                </a:lnTo>
                <a:lnTo>
                  <a:pt x="499" y="2174"/>
                </a:lnTo>
                <a:lnTo>
                  <a:pt x="434" y="2142"/>
                </a:lnTo>
                <a:lnTo>
                  <a:pt x="373" y="2107"/>
                </a:lnTo>
                <a:lnTo>
                  <a:pt x="317" y="2070"/>
                </a:lnTo>
                <a:lnTo>
                  <a:pt x="266" y="2032"/>
                </a:lnTo>
                <a:lnTo>
                  <a:pt x="219" y="1994"/>
                </a:lnTo>
                <a:lnTo>
                  <a:pt x="177" y="1954"/>
                </a:lnTo>
                <a:lnTo>
                  <a:pt x="140" y="1913"/>
                </a:lnTo>
                <a:lnTo>
                  <a:pt x="106" y="1872"/>
                </a:lnTo>
                <a:lnTo>
                  <a:pt x="78" y="1829"/>
                </a:lnTo>
                <a:lnTo>
                  <a:pt x="54" y="1787"/>
                </a:lnTo>
                <a:lnTo>
                  <a:pt x="35" y="1744"/>
                </a:lnTo>
                <a:lnTo>
                  <a:pt x="20" y="1700"/>
                </a:lnTo>
                <a:lnTo>
                  <a:pt x="9" y="1656"/>
                </a:lnTo>
                <a:lnTo>
                  <a:pt x="2" y="1613"/>
                </a:lnTo>
                <a:lnTo>
                  <a:pt x="0" y="1570"/>
                </a:lnTo>
                <a:lnTo>
                  <a:pt x="3" y="1524"/>
                </a:lnTo>
                <a:lnTo>
                  <a:pt x="11" y="1480"/>
                </a:lnTo>
                <a:lnTo>
                  <a:pt x="25" y="1437"/>
                </a:lnTo>
                <a:lnTo>
                  <a:pt x="44" y="1396"/>
                </a:lnTo>
                <a:lnTo>
                  <a:pt x="69" y="1356"/>
                </a:lnTo>
                <a:lnTo>
                  <a:pt x="99" y="1318"/>
                </a:lnTo>
                <a:lnTo>
                  <a:pt x="135" y="1281"/>
                </a:lnTo>
                <a:lnTo>
                  <a:pt x="176" y="1246"/>
                </a:lnTo>
                <a:lnTo>
                  <a:pt x="221" y="1213"/>
                </a:lnTo>
                <a:lnTo>
                  <a:pt x="213" y="1175"/>
                </a:lnTo>
                <a:lnTo>
                  <a:pt x="210" y="1137"/>
                </a:lnTo>
                <a:lnTo>
                  <a:pt x="214" y="1097"/>
                </a:lnTo>
                <a:lnTo>
                  <a:pt x="223" y="1057"/>
                </a:lnTo>
                <a:lnTo>
                  <a:pt x="239" y="1017"/>
                </a:lnTo>
                <a:lnTo>
                  <a:pt x="223" y="977"/>
                </a:lnTo>
                <a:lnTo>
                  <a:pt x="214" y="936"/>
                </a:lnTo>
                <a:lnTo>
                  <a:pt x="210" y="895"/>
                </a:lnTo>
                <a:lnTo>
                  <a:pt x="214" y="854"/>
                </a:lnTo>
                <a:lnTo>
                  <a:pt x="223" y="815"/>
                </a:lnTo>
                <a:lnTo>
                  <a:pt x="239" y="774"/>
                </a:lnTo>
                <a:lnTo>
                  <a:pt x="223" y="735"/>
                </a:lnTo>
                <a:lnTo>
                  <a:pt x="214" y="695"/>
                </a:lnTo>
                <a:lnTo>
                  <a:pt x="210" y="654"/>
                </a:lnTo>
                <a:lnTo>
                  <a:pt x="213" y="616"/>
                </a:lnTo>
                <a:lnTo>
                  <a:pt x="221" y="578"/>
                </a:lnTo>
                <a:lnTo>
                  <a:pt x="235" y="540"/>
                </a:lnTo>
                <a:lnTo>
                  <a:pt x="255" y="503"/>
                </a:lnTo>
                <a:lnTo>
                  <a:pt x="291" y="457"/>
                </a:lnTo>
                <a:lnTo>
                  <a:pt x="332" y="412"/>
                </a:lnTo>
                <a:lnTo>
                  <a:pt x="381" y="369"/>
                </a:lnTo>
                <a:lnTo>
                  <a:pt x="436" y="329"/>
                </a:lnTo>
                <a:lnTo>
                  <a:pt x="497" y="289"/>
                </a:lnTo>
                <a:lnTo>
                  <a:pt x="563" y="252"/>
                </a:lnTo>
                <a:lnTo>
                  <a:pt x="635" y="217"/>
                </a:lnTo>
                <a:lnTo>
                  <a:pt x="711" y="185"/>
                </a:lnTo>
                <a:lnTo>
                  <a:pt x="792" y="154"/>
                </a:lnTo>
                <a:lnTo>
                  <a:pt x="878" y="126"/>
                </a:lnTo>
                <a:lnTo>
                  <a:pt x="967" y="101"/>
                </a:lnTo>
                <a:lnTo>
                  <a:pt x="1060" y="78"/>
                </a:lnTo>
                <a:lnTo>
                  <a:pt x="1156" y="58"/>
                </a:lnTo>
                <a:lnTo>
                  <a:pt x="1256" y="41"/>
                </a:lnTo>
                <a:lnTo>
                  <a:pt x="1359" y="26"/>
                </a:lnTo>
                <a:lnTo>
                  <a:pt x="1463" y="15"/>
                </a:lnTo>
                <a:lnTo>
                  <a:pt x="1571" y="7"/>
                </a:lnTo>
                <a:lnTo>
                  <a:pt x="1679" y="2"/>
                </a:lnTo>
                <a:lnTo>
                  <a:pt x="17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8" name="Freeform 569"/>
          <p:cNvSpPr>
            <a:spLocks noEditPoints="1"/>
          </p:cNvSpPr>
          <p:nvPr/>
        </p:nvSpPr>
        <p:spPr bwMode="auto">
          <a:xfrm>
            <a:off x="6280515" y="1909763"/>
            <a:ext cx="557213" cy="561975"/>
          </a:xfrm>
          <a:custGeom>
            <a:avLst/>
            <a:gdLst>
              <a:gd name="T0" fmla="*/ 1193 w 3507"/>
              <a:gd name="T1" fmla="*/ 2934 h 3535"/>
              <a:gd name="T2" fmla="*/ 983 w 3507"/>
              <a:gd name="T3" fmla="*/ 2893 h 3535"/>
              <a:gd name="T4" fmla="*/ 940 w 3507"/>
              <a:gd name="T5" fmla="*/ 2850 h 3535"/>
              <a:gd name="T6" fmla="*/ 897 w 3507"/>
              <a:gd name="T7" fmla="*/ 2641 h 3535"/>
              <a:gd name="T8" fmla="*/ 687 w 3507"/>
              <a:gd name="T9" fmla="*/ 2430 h 3535"/>
              <a:gd name="T10" fmla="*/ 433 w 3507"/>
              <a:gd name="T11" fmla="*/ 2178 h 3535"/>
              <a:gd name="T12" fmla="*/ 1972 w 3507"/>
              <a:gd name="T13" fmla="*/ 2003 h 3535"/>
              <a:gd name="T14" fmla="*/ 1717 w 3507"/>
              <a:gd name="T15" fmla="*/ 2269 h 3535"/>
              <a:gd name="T16" fmla="*/ 1777 w 3507"/>
              <a:gd name="T17" fmla="*/ 2328 h 3535"/>
              <a:gd name="T18" fmla="*/ 2044 w 3507"/>
              <a:gd name="T19" fmla="*/ 2076 h 3535"/>
              <a:gd name="T20" fmla="*/ 2002 w 3507"/>
              <a:gd name="T21" fmla="*/ 2003 h 3535"/>
              <a:gd name="T22" fmla="*/ 1701 w 3507"/>
              <a:gd name="T23" fmla="*/ 2007 h 3535"/>
              <a:gd name="T24" fmla="*/ 1701 w 3507"/>
              <a:gd name="T25" fmla="*/ 2092 h 3535"/>
              <a:gd name="T26" fmla="*/ 1786 w 3507"/>
              <a:gd name="T27" fmla="*/ 2092 h 3535"/>
              <a:gd name="T28" fmla="*/ 2058 w 3507"/>
              <a:gd name="T29" fmla="*/ 1760 h 3535"/>
              <a:gd name="T30" fmla="*/ 994 w 3507"/>
              <a:gd name="T31" fmla="*/ 1847 h 3535"/>
              <a:gd name="T32" fmla="*/ 926 w 3507"/>
              <a:gd name="T33" fmla="*/ 2111 h 3535"/>
              <a:gd name="T34" fmla="*/ 1112 w 3507"/>
              <a:gd name="T35" fmla="*/ 2465 h 3535"/>
              <a:gd name="T36" fmla="*/ 1482 w 3507"/>
              <a:gd name="T37" fmla="*/ 2622 h 3535"/>
              <a:gd name="T38" fmla="*/ 1893 w 3507"/>
              <a:gd name="T39" fmla="*/ 2442 h 3535"/>
              <a:gd name="T40" fmla="*/ 1526 w 3507"/>
              <a:gd name="T41" fmla="*/ 2267 h 3535"/>
              <a:gd name="T42" fmla="*/ 1436 w 3507"/>
              <a:gd name="T43" fmla="*/ 1957 h 3535"/>
              <a:gd name="T44" fmla="*/ 1258 w 3507"/>
              <a:gd name="T45" fmla="*/ 1930 h 3535"/>
              <a:gd name="T46" fmla="*/ 1954 w 3507"/>
              <a:gd name="T47" fmla="*/ 1507 h 3535"/>
              <a:gd name="T48" fmla="*/ 1690 w 3507"/>
              <a:gd name="T49" fmla="*/ 1808 h 3535"/>
              <a:gd name="T50" fmla="*/ 1762 w 3507"/>
              <a:gd name="T51" fmla="*/ 1851 h 3535"/>
              <a:gd name="T52" fmla="*/ 2043 w 3507"/>
              <a:gd name="T53" fmla="*/ 1558 h 3535"/>
              <a:gd name="T54" fmla="*/ 1983 w 3507"/>
              <a:gd name="T55" fmla="*/ 1499 h 3535"/>
              <a:gd name="T56" fmla="*/ 1418 w 3507"/>
              <a:gd name="T57" fmla="*/ 1788 h 3535"/>
              <a:gd name="T58" fmla="*/ 1441 w 3507"/>
              <a:gd name="T59" fmla="*/ 1870 h 3535"/>
              <a:gd name="T60" fmla="*/ 1774 w 3507"/>
              <a:gd name="T61" fmla="*/ 1599 h 3535"/>
              <a:gd name="T62" fmla="*/ 1774 w 3507"/>
              <a:gd name="T63" fmla="*/ 1515 h 3535"/>
              <a:gd name="T64" fmla="*/ 1450 w 3507"/>
              <a:gd name="T65" fmla="*/ 1504 h 3535"/>
              <a:gd name="T66" fmla="*/ 1213 w 3507"/>
              <a:gd name="T67" fmla="*/ 1780 h 3535"/>
              <a:gd name="T68" fmla="*/ 1286 w 3507"/>
              <a:gd name="T69" fmla="*/ 1822 h 3535"/>
              <a:gd name="T70" fmla="*/ 1540 w 3507"/>
              <a:gd name="T71" fmla="*/ 1556 h 3535"/>
              <a:gd name="T72" fmla="*/ 1480 w 3507"/>
              <a:gd name="T73" fmla="*/ 1497 h 3535"/>
              <a:gd name="T74" fmla="*/ 3418 w 3507"/>
              <a:gd name="T75" fmla="*/ 782 h 3535"/>
              <a:gd name="T76" fmla="*/ 2849 w 3507"/>
              <a:gd name="T77" fmla="*/ 1991 h 3535"/>
              <a:gd name="T78" fmla="*/ 2331 w 3507"/>
              <a:gd name="T79" fmla="*/ 2310 h 3535"/>
              <a:gd name="T80" fmla="*/ 1186 w 3507"/>
              <a:gd name="T81" fmla="*/ 3532 h 3535"/>
              <a:gd name="T82" fmla="*/ 975 w 3507"/>
              <a:gd name="T83" fmla="*/ 3399 h 3535"/>
              <a:gd name="T84" fmla="*/ 845 w 3507"/>
              <a:gd name="T85" fmla="*/ 3246 h 3535"/>
              <a:gd name="T86" fmla="*/ 712 w 3507"/>
              <a:gd name="T87" fmla="*/ 3114 h 3535"/>
              <a:gd name="T88" fmla="*/ 577 w 3507"/>
              <a:gd name="T89" fmla="*/ 3005 h 3535"/>
              <a:gd name="T90" fmla="*/ 486 w 3507"/>
              <a:gd name="T91" fmla="*/ 2840 h 3535"/>
              <a:gd name="T92" fmla="*/ 320 w 3507"/>
              <a:gd name="T93" fmla="*/ 2749 h 3535"/>
              <a:gd name="T94" fmla="*/ 196 w 3507"/>
              <a:gd name="T95" fmla="*/ 2603 h 3535"/>
              <a:gd name="T96" fmla="*/ 17 w 3507"/>
              <a:gd name="T97" fmla="*/ 2406 h 3535"/>
              <a:gd name="T98" fmla="*/ 1174 w 3507"/>
              <a:gd name="T99" fmla="*/ 1273 h 3535"/>
              <a:gd name="T100" fmla="*/ 1459 w 3507"/>
              <a:gd name="T101" fmla="*/ 880 h 3535"/>
              <a:gd name="T102" fmla="*/ 3423 w 3507"/>
              <a:gd name="T103" fmla="*/ 546 h 3535"/>
              <a:gd name="T104" fmla="*/ 3254 w 3507"/>
              <a:gd name="T105" fmla="*/ 209 h 3535"/>
              <a:gd name="T106" fmla="*/ 3212 w 3507"/>
              <a:gd name="T107" fmla="*/ 168 h 3535"/>
              <a:gd name="T108" fmla="*/ 1777 w 3507"/>
              <a:gd name="T109" fmla="*/ 841 h 3535"/>
              <a:gd name="T110" fmla="*/ 1946 w 3507"/>
              <a:gd name="T111" fmla="*/ 1008 h 3535"/>
              <a:gd name="T112" fmla="*/ 2706 w 3507"/>
              <a:gd name="T113" fmla="*/ 0 h 3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07" h="3535">
                <a:moveTo>
                  <a:pt x="1319" y="3061"/>
                </a:moveTo>
                <a:lnTo>
                  <a:pt x="1235" y="3145"/>
                </a:lnTo>
                <a:lnTo>
                  <a:pt x="1319" y="3228"/>
                </a:lnTo>
                <a:lnTo>
                  <a:pt x="1405" y="3145"/>
                </a:lnTo>
                <a:lnTo>
                  <a:pt x="1319" y="3061"/>
                </a:lnTo>
                <a:close/>
                <a:moveTo>
                  <a:pt x="1193" y="2934"/>
                </a:moveTo>
                <a:lnTo>
                  <a:pt x="1109" y="3019"/>
                </a:lnTo>
                <a:lnTo>
                  <a:pt x="1193" y="3103"/>
                </a:lnTo>
                <a:lnTo>
                  <a:pt x="1277" y="3019"/>
                </a:lnTo>
                <a:lnTo>
                  <a:pt x="1193" y="2934"/>
                </a:lnTo>
                <a:close/>
                <a:moveTo>
                  <a:pt x="1067" y="2808"/>
                </a:moveTo>
                <a:lnTo>
                  <a:pt x="983" y="2893"/>
                </a:lnTo>
                <a:lnTo>
                  <a:pt x="1067" y="2977"/>
                </a:lnTo>
                <a:lnTo>
                  <a:pt x="1151" y="2893"/>
                </a:lnTo>
                <a:lnTo>
                  <a:pt x="1067" y="2808"/>
                </a:lnTo>
                <a:close/>
                <a:moveTo>
                  <a:pt x="940" y="2682"/>
                </a:moveTo>
                <a:lnTo>
                  <a:pt x="855" y="2766"/>
                </a:lnTo>
                <a:lnTo>
                  <a:pt x="940" y="2850"/>
                </a:lnTo>
                <a:lnTo>
                  <a:pt x="1025" y="2766"/>
                </a:lnTo>
                <a:lnTo>
                  <a:pt x="940" y="2682"/>
                </a:lnTo>
                <a:close/>
                <a:moveTo>
                  <a:pt x="813" y="2557"/>
                </a:moveTo>
                <a:lnTo>
                  <a:pt x="729" y="2641"/>
                </a:lnTo>
                <a:lnTo>
                  <a:pt x="813" y="2724"/>
                </a:lnTo>
                <a:lnTo>
                  <a:pt x="897" y="2641"/>
                </a:lnTo>
                <a:lnTo>
                  <a:pt x="813" y="2557"/>
                </a:lnTo>
                <a:close/>
                <a:moveTo>
                  <a:pt x="687" y="2430"/>
                </a:moveTo>
                <a:lnTo>
                  <a:pt x="603" y="2515"/>
                </a:lnTo>
                <a:lnTo>
                  <a:pt x="687" y="2599"/>
                </a:lnTo>
                <a:lnTo>
                  <a:pt x="771" y="2515"/>
                </a:lnTo>
                <a:lnTo>
                  <a:pt x="687" y="2430"/>
                </a:lnTo>
                <a:close/>
                <a:moveTo>
                  <a:pt x="560" y="2304"/>
                </a:moveTo>
                <a:lnTo>
                  <a:pt x="476" y="2388"/>
                </a:lnTo>
                <a:lnTo>
                  <a:pt x="560" y="2472"/>
                </a:lnTo>
                <a:lnTo>
                  <a:pt x="645" y="2388"/>
                </a:lnTo>
                <a:lnTo>
                  <a:pt x="560" y="2304"/>
                </a:lnTo>
                <a:close/>
                <a:moveTo>
                  <a:pt x="433" y="2178"/>
                </a:moveTo>
                <a:lnTo>
                  <a:pt x="349" y="2262"/>
                </a:lnTo>
                <a:lnTo>
                  <a:pt x="433" y="2346"/>
                </a:lnTo>
                <a:lnTo>
                  <a:pt x="518" y="2262"/>
                </a:lnTo>
                <a:lnTo>
                  <a:pt x="433" y="2178"/>
                </a:lnTo>
                <a:close/>
                <a:moveTo>
                  <a:pt x="1986" y="2001"/>
                </a:moveTo>
                <a:lnTo>
                  <a:pt x="1972" y="2003"/>
                </a:lnTo>
                <a:lnTo>
                  <a:pt x="1957" y="2009"/>
                </a:lnTo>
                <a:lnTo>
                  <a:pt x="1944" y="2018"/>
                </a:lnTo>
                <a:lnTo>
                  <a:pt x="1735" y="2227"/>
                </a:lnTo>
                <a:lnTo>
                  <a:pt x="1726" y="2240"/>
                </a:lnTo>
                <a:lnTo>
                  <a:pt x="1719" y="2254"/>
                </a:lnTo>
                <a:lnTo>
                  <a:pt x="1717" y="2269"/>
                </a:lnTo>
                <a:lnTo>
                  <a:pt x="1719" y="2284"/>
                </a:lnTo>
                <a:lnTo>
                  <a:pt x="1726" y="2299"/>
                </a:lnTo>
                <a:lnTo>
                  <a:pt x="1735" y="2311"/>
                </a:lnTo>
                <a:lnTo>
                  <a:pt x="1748" y="2321"/>
                </a:lnTo>
                <a:lnTo>
                  <a:pt x="1762" y="2326"/>
                </a:lnTo>
                <a:lnTo>
                  <a:pt x="1777" y="2328"/>
                </a:lnTo>
                <a:lnTo>
                  <a:pt x="1792" y="2326"/>
                </a:lnTo>
                <a:lnTo>
                  <a:pt x="1807" y="2321"/>
                </a:lnTo>
                <a:lnTo>
                  <a:pt x="1819" y="2311"/>
                </a:lnTo>
                <a:lnTo>
                  <a:pt x="2028" y="2102"/>
                </a:lnTo>
                <a:lnTo>
                  <a:pt x="2038" y="2090"/>
                </a:lnTo>
                <a:lnTo>
                  <a:pt x="2044" y="2076"/>
                </a:lnTo>
                <a:lnTo>
                  <a:pt x="2046" y="2060"/>
                </a:lnTo>
                <a:lnTo>
                  <a:pt x="2044" y="2046"/>
                </a:lnTo>
                <a:lnTo>
                  <a:pt x="2038" y="2032"/>
                </a:lnTo>
                <a:lnTo>
                  <a:pt x="2028" y="2018"/>
                </a:lnTo>
                <a:lnTo>
                  <a:pt x="2016" y="2009"/>
                </a:lnTo>
                <a:lnTo>
                  <a:pt x="2002" y="2003"/>
                </a:lnTo>
                <a:lnTo>
                  <a:pt x="1986" y="2001"/>
                </a:lnTo>
                <a:close/>
                <a:moveTo>
                  <a:pt x="2006" y="1729"/>
                </a:moveTo>
                <a:lnTo>
                  <a:pt x="1990" y="1732"/>
                </a:lnTo>
                <a:lnTo>
                  <a:pt x="1976" y="1737"/>
                </a:lnTo>
                <a:lnTo>
                  <a:pt x="1964" y="1747"/>
                </a:lnTo>
                <a:lnTo>
                  <a:pt x="1701" y="2007"/>
                </a:lnTo>
                <a:lnTo>
                  <a:pt x="1693" y="2021"/>
                </a:lnTo>
                <a:lnTo>
                  <a:pt x="1686" y="2035"/>
                </a:lnTo>
                <a:lnTo>
                  <a:pt x="1685" y="2050"/>
                </a:lnTo>
                <a:lnTo>
                  <a:pt x="1686" y="2065"/>
                </a:lnTo>
                <a:lnTo>
                  <a:pt x="1693" y="2079"/>
                </a:lnTo>
                <a:lnTo>
                  <a:pt x="1701" y="2092"/>
                </a:lnTo>
                <a:lnTo>
                  <a:pt x="1715" y="2102"/>
                </a:lnTo>
                <a:lnTo>
                  <a:pt x="1729" y="2108"/>
                </a:lnTo>
                <a:lnTo>
                  <a:pt x="1743" y="2110"/>
                </a:lnTo>
                <a:lnTo>
                  <a:pt x="1759" y="2108"/>
                </a:lnTo>
                <a:lnTo>
                  <a:pt x="1773" y="2102"/>
                </a:lnTo>
                <a:lnTo>
                  <a:pt x="1786" y="2092"/>
                </a:lnTo>
                <a:lnTo>
                  <a:pt x="2048" y="1831"/>
                </a:lnTo>
                <a:lnTo>
                  <a:pt x="2058" y="1819"/>
                </a:lnTo>
                <a:lnTo>
                  <a:pt x="2064" y="1804"/>
                </a:lnTo>
                <a:lnTo>
                  <a:pt x="2066" y="1789"/>
                </a:lnTo>
                <a:lnTo>
                  <a:pt x="2064" y="1775"/>
                </a:lnTo>
                <a:lnTo>
                  <a:pt x="2058" y="1760"/>
                </a:lnTo>
                <a:lnTo>
                  <a:pt x="2048" y="1747"/>
                </a:lnTo>
                <a:lnTo>
                  <a:pt x="2035" y="1737"/>
                </a:lnTo>
                <a:lnTo>
                  <a:pt x="2020" y="1732"/>
                </a:lnTo>
                <a:lnTo>
                  <a:pt x="2006" y="1729"/>
                </a:lnTo>
                <a:close/>
                <a:moveTo>
                  <a:pt x="1103" y="1656"/>
                </a:moveTo>
                <a:lnTo>
                  <a:pt x="994" y="1847"/>
                </a:lnTo>
                <a:lnTo>
                  <a:pt x="968" y="1888"/>
                </a:lnTo>
                <a:lnTo>
                  <a:pt x="948" y="1930"/>
                </a:lnTo>
                <a:lnTo>
                  <a:pt x="934" y="1974"/>
                </a:lnTo>
                <a:lnTo>
                  <a:pt x="926" y="2020"/>
                </a:lnTo>
                <a:lnTo>
                  <a:pt x="923" y="2065"/>
                </a:lnTo>
                <a:lnTo>
                  <a:pt x="926" y="2111"/>
                </a:lnTo>
                <a:lnTo>
                  <a:pt x="934" y="2156"/>
                </a:lnTo>
                <a:lnTo>
                  <a:pt x="948" y="2200"/>
                </a:lnTo>
                <a:lnTo>
                  <a:pt x="968" y="2242"/>
                </a:lnTo>
                <a:lnTo>
                  <a:pt x="994" y="2283"/>
                </a:lnTo>
                <a:lnTo>
                  <a:pt x="1080" y="2433"/>
                </a:lnTo>
                <a:lnTo>
                  <a:pt x="1112" y="2465"/>
                </a:lnTo>
                <a:lnTo>
                  <a:pt x="1263" y="2551"/>
                </a:lnTo>
                <a:lnTo>
                  <a:pt x="1303" y="2575"/>
                </a:lnTo>
                <a:lnTo>
                  <a:pt x="1345" y="2595"/>
                </a:lnTo>
                <a:lnTo>
                  <a:pt x="1389" y="2610"/>
                </a:lnTo>
                <a:lnTo>
                  <a:pt x="1434" y="2618"/>
                </a:lnTo>
                <a:lnTo>
                  <a:pt x="1482" y="2622"/>
                </a:lnTo>
                <a:lnTo>
                  <a:pt x="1529" y="2618"/>
                </a:lnTo>
                <a:lnTo>
                  <a:pt x="1574" y="2610"/>
                </a:lnTo>
                <a:lnTo>
                  <a:pt x="1618" y="2595"/>
                </a:lnTo>
                <a:lnTo>
                  <a:pt x="1660" y="2575"/>
                </a:lnTo>
                <a:lnTo>
                  <a:pt x="1700" y="2551"/>
                </a:lnTo>
                <a:lnTo>
                  <a:pt x="1893" y="2442"/>
                </a:lnTo>
                <a:lnTo>
                  <a:pt x="1700" y="2333"/>
                </a:lnTo>
                <a:lnTo>
                  <a:pt x="1668" y="2312"/>
                </a:lnTo>
                <a:lnTo>
                  <a:pt x="1635" y="2295"/>
                </a:lnTo>
                <a:lnTo>
                  <a:pt x="1599" y="2282"/>
                </a:lnTo>
                <a:lnTo>
                  <a:pt x="1564" y="2272"/>
                </a:lnTo>
                <a:lnTo>
                  <a:pt x="1526" y="2267"/>
                </a:lnTo>
                <a:lnTo>
                  <a:pt x="1549" y="2231"/>
                </a:lnTo>
                <a:lnTo>
                  <a:pt x="1567" y="2194"/>
                </a:lnTo>
                <a:lnTo>
                  <a:pt x="1581" y="2153"/>
                </a:lnTo>
                <a:lnTo>
                  <a:pt x="1591" y="2111"/>
                </a:lnTo>
                <a:lnTo>
                  <a:pt x="1649" y="1898"/>
                </a:lnTo>
                <a:lnTo>
                  <a:pt x="1436" y="1957"/>
                </a:lnTo>
                <a:lnTo>
                  <a:pt x="1393" y="1965"/>
                </a:lnTo>
                <a:lnTo>
                  <a:pt x="1354" y="1980"/>
                </a:lnTo>
                <a:lnTo>
                  <a:pt x="1316" y="1997"/>
                </a:lnTo>
                <a:lnTo>
                  <a:pt x="1280" y="2018"/>
                </a:lnTo>
                <a:lnTo>
                  <a:pt x="1273" y="1974"/>
                </a:lnTo>
                <a:lnTo>
                  <a:pt x="1258" y="1930"/>
                </a:lnTo>
                <a:lnTo>
                  <a:pt x="1238" y="1888"/>
                </a:lnTo>
                <a:lnTo>
                  <a:pt x="1213" y="1847"/>
                </a:lnTo>
                <a:lnTo>
                  <a:pt x="1103" y="1656"/>
                </a:lnTo>
                <a:close/>
                <a:moveTo>
                  <a:pt x="1983" y="1499"/>
                </a:moveTo>
                <a:lnTo>
                  <a:pt x="1968" y="1501"/>
                </a:lnTo>
                <a:lnTo>
                  <a:pt x="1954" y="1507"/>
                </a:lnTo>
                <a:lnTo>
                  <a:pt x="1941" y="1517"/>
                </a:lnTo>
                <a:lnTo>
                  <a:pt x="1706" y="1751"/>
                </a:lnTo>
                <a:lnTo>
                  <a:pt x="1696" y="1764"/>
                </a:lnTo>
                <a:lnTo>
                  <a:pt x="1690" y="1778"/>
                </a:lnTo>
                <a:lnTo>
                  <a:pt x="1688" y="1793"/>
                </a:lnTo>
                <a:lnTo>
                  <a:pt x="1690" y="1808"/>
                </a:lnTo>
                <a:lnTo>
                  <a:pt x="1696" y="1822"/>
                </a:lnTo>
                <a:lnTo>
                  <a:pt x="1706" y="1835"/>
                </a:lnTo>
                <a:lnTo>
                  <a:pt x="1718" y="1844"/>
                </a:lnTo>
                <a:lnTo>
                  <a:pt x="1732" y="1851"/>
                </a:lnTo>
                <a:lnTo>
                  <a:pt x="1748" y="1852"/>
                </a:lnTo>
                <a:lnTo>
                  <a:pt x="1762" y="1851"/>
                </a:lnTo>
                <a:lnTo>
                  <a:pt x="1777" y="1844"/>
                </a:lnTo>
                <a:lnTo>
                  <a:pt x="1789" y="1835"/>
                </a:lnTo>
                <a:lnTo>
                  <a:pt x="2026" y="1600"/>
                </a:lnTo>
                <a:lnTo>
                  <a:pt x="2035" y="1588"/>
                </a:lnTo>
                <a:lnTo>
                  <a:pt x="2041" y="1574"/>
                </a:lnTo>
                <a:lnTo>
                  <a:pt x="2043" y="1558"/>
                </a:lnTo>
                <a:lnTo>
                  <a:pt x="2041" y="1543"/>
                </a:lnTo>
                <a:lnTo>
                  <a:pt x="2035" y="1529"/>
                </a:lnTo>
                <a:lnTo>
                  <a:pt x="2026" y="1517"/>
                </a:lnTo>
                <a:lnTo>
                  <a:pt x="2013" y="1507"/>
                </a:lnTo>
                <a:lnTo>
                  <a:pt x="1998" y="1501"/>
                </a:lnTo>
                <a:lnTo>
                  <a:pt x="1983" y="1499"/>
                </a:lnTo>
                <a:close/>
                <a:moveTo>
                  <a:pt x="1732" y="1498"/>
                </a:moveTo>
                <a:lnTo>
                  <a:pt x="1717" y="1500"/>
                </a:lnTo>
                <a:lnTo>
                  <a:pt x="1702" y="1506"/>
                </a:lnTo>
                <a:lnTo>
                  <a:pt x="1689" y="1515"/>
                </a:lnTo>
                <a:lnTo>
                  <a:pt x="1428" y="1776"/>
                </a:lnTo>
                <a:lnTo>
                  <a:pt x="1418" y="1788"/>
                </a:lnTo>
                <a:lnTo>
                  <a:pt x="1412" y="1803"/>
                </a:lnTo>
                <a:lnTo>
                  <a:pt x="1410" y="1818"/>
                </a:lnTo>
                <a:lnTo>
                  <a:pt x="1412" y="1833"/>
                </a:lnTo>
                <a:lnTo>
                  <a:pt x="1418" y="1847"/>
                </a:lnTo>
                <a:lnTo>
                  <a:pt x="1428" y="1861"/>
                </a:lnTo>
                <a:lnTo>
                  <a:pt x="1441" y="1870"/>
                </a:lnTo>
                <a:lnTo>
                  <a:pt x="1455" y="1876"/>
                </a:lnTo>
                <a:lnTo>
                  <a:pt x="1470" y="1877"/>
                </a:lnTo>
                <a:lnTo>
                  <a:pt x="1485" y="1876"/>
                </a:lnTo>
                <a:lnTo>
                  <a:pt x="1500" y="1870"/>
                </a:lnTo>
                <a:lnTo>
                  <a:pt x="1513" y="1861"/>
                </a:lnTo>
                <a:lnTo>
                  <a:pt x="1774" y="1599"/>
                </a:lnTo>
                <a:lnTo>
                  <a:pt x="1784" y="1587"/>
                </a:lnTo>
                <a:lnTo>
                  <a:pt x="1789" y="1573"/>
                </a:lnTo>
                <a:lnTo>
                  <a:pt x="1792" y="1557"/>
                </a:lnTo>
                <a:lnTo>
                  <a:pt x="1789" y="1542"/>
                </a:lnTo>
                <a:lnTo>
                  <a:pt x="1784" y="1529"/>
                </a:lnTo>
                <a:lnTo>
                  <a:pt x="1774" y="1515"/>
                </a:lnTo>
                <a:lnTo>
                  <a:pt x="1761" y="1506"/>
                </a:lnTo>
                <a:lnTo>
                  <a:pt x="1747" y="1500"/>
                </a:lnTo>
                <a:lnTo>
                  <a:pt x="1732" y="1498"/>
                </a:lnTo>
                <a:close/>
                <a:moveTo>
                  <a:pt x="1480" y="1497"/>
                </a:moveTo>
                <a:lnTo>
                  <a:pt x="1464" y="1499"/>
                </a:lnTo>
                <a:lnTo>
                  <a:pt x="1450" y="1504"/>
                </a:lnTo>
                <a:lnTo>
                  <a:pt x="1438" y="1514"/>
                </a:lnTo>
                <a:lnTo>
                  <a:pt x="1228" y="1723"/>
                </a:lnTo>
                <a:lnTo>
                  <a:pt x="1218" y="1736"/>
                </a:lnTo>
                <a:lnTo>
                  <a:pt x="1213" y="1749"/>
                </a:lnTo>
                <a:lnTo>
                  <a:pt x="1211" y="1765"/>
                </a:lnTo>
                <a:lnTo>
                  <a:pt x="1213" y="1780"/>
                </a:lnTo>
                <a:lnTo>
                  <a:pt x="1218" y="1795"/>
                </a:lnTo>
                <a:lnTo>
                  <a:pt x="1228" y="1807"/>
                </a:lnTo>
                <a:lnTo>
                  <a:pt x="1242" y="1817"/>
                </a:lnTo>
                <a:lnTo>
                  <a:pt x="1255" y="1822"/>
                </a:lnTo>
                <a:lnTo>
                  <a:pt x="1271" y="1824"/>
                </a:lnTo>
                <a:lnTo>
                  <a:pt x="1286" y="1822"/>
                </a:lnTo>
                <a:lnTo>
                  <a:pt x="1300" y="1817"/>
                </a:lnTo>
                <a:lnTo>
                  <a:pt x="1313" y="1807"/>
                </a:lnTo>
                <a:lnTo>
                  <a:pt x="1522" y="1598"/>
                </a:lnTo>
                <a:lnTo>
                  <a:pt x="1532" y="1586"/>
                </a:lnTo>
                <a:lnTo>
                  <a:pt x="1537" y="1572"/>
                </a:lnTo>
                <a:lnTo>
                  <a:pt x="1540" y="1556"/>
                </a:lnTo>
                <a:lnTo>
                  <a:pt x="1537" y="1541"/>
                </a:lnTo>
                <a:lnTo>
                  <a:pt x="1532" y="1526"/>
                </a:lnTo>
                <a:lnTo>
                  <a:pt x="1522" y="1514"/>
                </a:lnTo>
                <a:lnTo>
                  <a:pt x="1510" y="1504"/>
                </a:lnTo>
                <a:lnTo>
                  <a:pt x="1495" y="1499"/>
                </a:lnTo>
                <a:lnTo>
                  <a:pt x="1480" y="1497"/>
                </a:lnTo>
                <a:close/>
                <a:moveTo>
                  <a:pt x="3358" y="1080"/>
                </a:moveTo>
                <a:lnTo>
                  <a:pt x="3445" y="1162"/>
                </a:lnTo>
                <a:lnTo>
                  <a:pt x="2791" y="1847"/>
                </a:lnTo>
                <a:lnTo>
                  <a:pt x="2705" y="1766"/>
                </a:lnTo>
                <a:lnTo>
                  <a:pt x="3358" y="1080"/>
                </a:lnTo>
                <a:close/>
                <a:moveTo>
                  <a:pt x="3418" y="782"/>
                </a:moveTo>
                <a:lnTo>
                  <a:pt x="3504" y="866"/>
                </a:lnTo>
                <a:lnTo>
                  <a:pt x="2664" y="1723"/>
                </a:lnTo>
                <a:lnTo>
                  <a:pt x="2579" y="1639"/>
                </a:lnTo>
                <a:lnTo>
                  <a:pt x="3418" y="782"/>
                </a:lnTo>
                <a:close/>
                <a:moveTo>
                  <a:pt x="1550" y="698"/>
                </a:moveTo>
                <a:lnTo>
                  <a:pt x="2849" y="1991"/>
                </a:lnTo>
                <a:lnTo>
                  <a:pt x="2666" y="2082"/>
                </a:lnTo>
                <a:lnTo>
                  <a:pt x="2594" y="2120"/>
                </a:lnTo>
                <a:lnTo>
                  <a:pt x="2524" y="2162"/>
                </a:lnTo>
                <a:lnTo>
                  <a:pt x="2457" y="2208"/>
                </a:lnTo>
                <a:lnTo>
                  <a:pt x="2393" y="2257"/>
                </a:lnTo>
                <a:lnTo>
                  <a:pt x="2331" y="2310"/>
                </a:lnTo>
                <a:lnTo>
                  <a:pt x="2272" y="2365"/>
                </a:lnTo>
                <a:lnTo>
                  <a:pt x="1431" y="3202"/>
                </a:lnTo>
                <a:lnTo>
                  <a:pt x="1283" y="3530"/>
                </a:lnTo>
                <a:lnTo>
                  <a:pt x="1249" y="3533"/>
                </a:lnTo>
                <a:lnTo>
                  <a:pt x="1224" y="3535"/>
                </a:lnTo>
                <a:lnTo>
                  <a:pt x="1186" y="3532"/>
                </a:lnTo>
                <a:lnTo>
                  <a:pt x="1149" y="3522"/>
                </a:lnTo>
                <a:lnTo>
                  <a:pt x="1110" y="3508"/>
                </a:lnTo>
                <a:lnTo>
                  <a:pt x="1073" y="3488"/>
                </a:lnTo>
                <a:lnTo>
                  <a:pt x="1037" y="3462"/>
                </a:lnTo>
                <a:lnTo>
                  <a:pt x="1004" y="3431"/>
                </a:lnTo>
                <a:lnTo>
                  <a:pt x="975" y="3399"/>
                </a:lnTo>
                <a:lnTo>
                  <a:pt x="950" y="3366"/>
                </a:lnTo>
                <a:lnTo>
                  <a:pt x="932" y="3331"/>
                </a:lnTo>
                <a:lnTo>
                  <a:pt x="917" y="3297"/>
                </a:lnTo>
                <a:lnTo>
                  <a:pt x="909" y="3262"/>
                </a:lnTo>
                <a:lnTo>
                  <a:pt x="876" y="3255"/>
                </a:lnTo>
                <a:lnTo>
                  <a:pt x="845" y="3246"/>
                </a:lnTo>
                <a:lnTo>
                  <a:pt x="815" y="3232"/>
                </a:lnTo>
                <a:lnTo>
                  <a:pt x="789" y="3215"/>
                </a:lnTo>
                <a:lnTo>
                  <a:pt x="764" y="3194"/>
                </a:lnTo>
                <a:lnTo>
                  <a:pt x="743" y="3170"/>
                </a:lnTo>
                <a:lnTo>
                  <a:pt x="727" y="3144"/>
                </a:lnTo>
                <a:lnTo>
                  <a:pt x="712" y="3114"/>
                </a:lnTo>
                <a:lnTo>
                  <a:pt x="703" y="3083"/>
                </a:lnTo>
                <a:lnTo>
                  <a:pt x="698" y="3051"/>
                </a:lnTo>
                <a:lnTo>
                  <a:pt x="665" y="3044"/>
                </a:lnTo>
                <a:lnTo>
                  <a:pt x="632" y="3035"/>
                </a:lnTo>
                <a:lnTo>
                  <a:pt x="604" y="3021"/>
                </a:lnTo>
                <a:lnTo>
                  <a:pt x="577" y="3005"/>
                </a:lnTo>
                <a:lnTo>
                  <a:pt x="553" y="2984"/>
                </a:lnTo>
                <a:lnTo>
                  <a:pt x="532" y="2959"/>
                </a:lnTo>
                <a:lnTo>
                  <a:pt x="515" y="2933"/>
                </a:lnTo>
                <a:lnTo>
                  <a:pt x="501" y="2903"/>
                </a:lnTo>
                <a:lnTo>
                  <a:pt x="492" y="2872"/>
                </a:lnTo>
                <a:lnTo>
                  <a:pt x="486" y="2840"/>
                </a:lnTo>
                <a:lnTo>
                  <a:pt x="453" y="2835"/>
                </a:lnTo>
                <a:lnTo>
                  <a:pt x="422" y="2825"/>
                </a:lnTo>
                <a:lnTo>
                  <a:pt x="392" y="2810"/>
                </a:lnTo>
                <a:lnTo>
                  <a:pt x="366" y="2794"/>
                </a:lnTo>
                <a:lnTo>
                  <a:pt x="341" y="2773"/>
                </a:lnTo>
                <a:lnTo>
                  <a:pt x="320" y="2749"/>
                </a:lnTo>
                <a:lnTo>
                  <a:pt x="304" y="2722"/>
                </a:lnTo>
                <a:lnTo>
                  <a:pt x="290" y="2692"/>
                </a:lnTo>
                <a:lnTo>
                  <a:pt x="280" y="2661"/>
                </a:lnTo>
                <a:lnTo>
                  <a:pt x="275" y="2628"/>
                </a:lnTo>
                <a:lnTo>
                  <a:pt x="235" y="2620"/>
                </a:lnTo>
                <a:lnTo>
                  <a:pt x="196" y="2603"/>
                </a:lnTo>
                <a:lnTo>
                  <a:pt x="157" y="2580"/>
                </a:lnTo>
                <a:lnTo>
                  <a:pt x="121" y="2551"/>
                </a:lnTo>
                <a:lnTo>
                  <a:pt x="86" y="2517"/>
                </a:lnTo>
                <a:lnTo>
                  <a:pt x="58" y="2482"/>
                </a:lnTo>
                <a:lnTo>
                  <a:pt x="34" y="2444"/>
                </a:lnTo>
                <a:lnTo>
                  <a:pt x="17" y="2406"/>
                </a:lnTo>
                <a:lnTo>
                  <a:pt x="6" y="2366"/>
                </a:lnTo>
                <a:lnTo>
                  <a:pt x="0" y="2328"/>
                </a:lnTo>
                <a:lnTo>
                  <a:pt x="1" y="2291"/>
                </a:lnTo>
                <a:lnTo>
                  <a:pt x="6" y="2258"/>
                </a:lnTo>
                <a:lnTo>
                  <a:pt x="336" y="2108"/>
                </a:lnTo>
                <a:lnTo>
                  <a:pt x="1174" y="1273"/>
                </a:lnTo>
                <a:lnTo>
                  <a:pt x="1231" y="1213"/>
                </a:lnTo>
                <a:lnTo>
                  <a:pt x="1283" y="1153"/>
                </a:lnTo>
                <a:lnTo>
                  <a:pt x="1333" y="1087"/>
                </a:lnTo>
                <a:lnTo>
                  <a:pt x="1378" y="1021"/>
                </a:lnTo>
                <a:lnTo>
                  <a:pt x="1420" y="952"/>
                </a:lnTo>
                <a:lnTo>
                  <a:pt x="1459" y="880"/>
                </a:lnTo>
                <a:lnTo>
                  <a:pt x="1550" y="698"/>
                </a:lnTo>
                <a:close/>
                <a:moveTo>
                  <a:pt x="3423" y="546"/>
                </a:moveTo>
                <a:lnTo>
                  <a:pt x="3507" y="631"/>
                </a:lnTo>
                <a:lnTo>
                  <a:pt x="2537" y="1597"/>
                </a:lnTo>
                <a:lnTo>
                  <a:pt x="2452" y="1513"/>
                </a:lnTo>
                <a:lnTo>
                  <a:pt x="3423" y="546"/>
                </a:lnTo>
                <a:close/>
                <a:moveTo>
                  <a:pt x="3339" y="378"/>
                </a:moveTo>
                <a:lnTo>
                  <a:pt x="3423" y="462"/>
                </a:lnTo>
                <a:lnTo>
                  <a:pt x="2410" y="1470"/>
                </a:lnTo>
                <a:lnTo>
                  <a:pt x="2326" y="1386"/>
                </a:lnTo>
                <a:lnTo>
                  <a:pt x="3339" y="378"/>
                </a:lnTo>
                <a:close/>
                <a:moveTo>
                  <a:pt x="3254" y="209"/>
                </a:moveTo>
                <a:lnTo>
                  <a:pt x="3339" y="294"/>
                </a:lnTo>
                <a:lnTo>
                  <a:pt x="2284" y="1344"/>
                </a:lnTo>
                <a:lnTo>
                  <a:pt x="2199" y="1261"/>
                </a:lnTo>
                <a:lnTo>
                  <a:pt x="3254" y="209"/>
                </a:lnTo>
                <a:close/>
                <a:moveTo>
                  <a:pt x="3127" y="84"/>
                </a:moveTo>
                <a:lnTo>
                  <a:pt x="3212" y="168"/>
                </a:lnTo>
                <a:lnTo>
                  <a:pt x="2157" y="1219"/>
                </a:lnTo>
                <a:lnTo>
                  <a:pt x="2072" y="1135"/>
                </a:lnTo>
                <a:lnTo>
                  <a:pt x="3127" y="84"/>
                </a:lnTo>
                <a:close/>
                <a:moveTo>
                  <a:pt x="2405" y="68"/>
                </a:moveTo>
                <a:lnTo>
                  <a:pt x="2488" y="153"/>
                </a:lnTo>
                <a:lnTo>
                  <a:pt x="1777" y="841"/>
                </a:lnTo>
                <a:lnTo>
                  <a:pt x="1694" y="755"/>
                </a:lnTo>
                <a:lnTo>
                  <a:pt x="2405" y="68"/>
                </a:lnTo>
                <a:close/>
                <a:moveTo>
                  <a:pt x="2959" y="0"/>
                </a:moveTo>
                <a:lnTo>
                  <a:pt x="3043" y="84"/>
                </a:lnTo>
                <a:lnTo>
                  <a:pt x="2030" y="1092"/>
                </a:lnTo>
                <a:lnTo>
                  <a:pt x="1946" y="1008"/>
                </a:lnTo>
                <a:lnTo>
                  <a:pt x="2959" y="0"/>
                </a:lnTo>
                <a:close/>
                <a:moveTo>
                  <a:pt x="2706" y="0"/>
                </a:moveTo>
                <a:lnTo>
                  <a:pt x="2790" y="84"/>
                </a:lnTo>
                <a:lnTo>
                  <a:pt x="1904" y="966"/>
                </a:lnTo>
                <a:lnTo>
                  <a:pt x="1819" y="882"/>
                </a:lnTo>
                <a:lnTo>
                  <a:pt x="27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90" name="Group 1189"/>
          <p:cNvGrpSpPr/>
          <p:nvPr/>
        </p:nvGrpSpPr>
        <p:grpSpPr>
          <a:xfrm>
            <a:off x="7209659" y="1938338"/>
            <a:ext cx="569913" cy="504825"/>
            <a:chOff x="7210425" y="1938338"/>
            <a:chExt cx="569913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2" name="Freeform 574"/>
            <p:cNvSpPr>
              <a:spLocks/>
            </p:cNvSpPr>
            <p:nvPr/>
          </p:nvSpPr>
          <p:spPr bwMode="auto">
            <a:xfrm>
              <a:off x="7210425" y="2224088"/>
              <a:ext cx="569913" cy="161925"/>
            </a:xfrm>
            <a:custGeom>
              <a:avLst/>
              <a:gdLst>
                <a:gd name="T0" fmla="*/ 3411 w 3590"/>
                <a:gd name="T1" fmla="*/ 0 h 1020"/>
                <a:gd name="T2" fmla="*/ 3474 w 3590"/>
                <a:gd name="T3" fmla="*/ 11 h 1020"/>
                <a:gd name="T4" fmla="*/ 3526 w 3590"/>
                <a:gd name="T5" fmla="*/ 42 h 1020"/>
                <a:gd name="T6" fmla="*/ 3565 w 3590"/>
                <a:gd name="T7" fmla="*/ 89 h 1020"/>
                <a:gd name="T8" fmla="*/ 3587 w 3590"/>
                <a:gd name="T9" fmla="*/ 147 h 1020"/>
                <a:gd name="T10" fmla="*/ 3587 w 3590"/>
                <a:gd name="T11" fmla="*/ 211 h 1020"/>
                <a:gd name="T12" fmla="*/ 3566 w 3590"/>
                <a:gd name="T13" fmla="*/ 269 h 1020"/>
                <a:gd name="T14" fmla="*/ 3527 w 3590"/>
                <a:gd name="T15" fmla="*/ 316 h 1020"/>
                <a:gd name="T16" fmla="*/ 3476 w 3590"/>
                <a:gd name="T17" fmla="*/ 347 h 1020"/>
                <a:gd name="T18" fmla="*/ 3414 w 3590"/>
                <a:gd name="T19" fmla="*/ 360 h 1020"/>
                <a:gd name="T20" fmla="*/ 3334 w 3590"/>
                <a:gd name="T21" fmla="*/ 449 h 1020"/>
                <a:gd name="T22" fmla="*/ 3232 w 3590"/>
                <a:gd name="T23" fmla="*/ 540 h 1020"/>
                <a:gd name="T24" fmla="*/ 3115 w 3590"/>
                <a:gd name="T25" fmla="*/ 634 h 1020"/>
                <a:gd name="T26" fmla="*/ 2982 w 3590"/>
                <a:gd name="T27" fmla="*/ 735 h 1020"/>
                <a:gd name="T28" fmla="*/ 2843 w 3590"/>
                <a:gd name="T29" fmla="*/ 845 h 1020"/>
                <a:gd name="T30" fmla="*/ 2714 w 3590"/>
                <a:gd name="T31" fmla="*/ 961 h 1020"/>
                <a:gd name="T32" fmla="*/ 931 w 3590"/>
                <a:gd name="T33" fmla="*/ 1020 h 1020"/>
                <a:gd name="T34" fmla="*/ 814 w 3590"/>
                <a:gd name="T35" fmla="*/ 903 h 1020"/>
                <a:gd name="T36" fmla="*/ 678 w 3590"/>
                <a:gd name="T37" fmla="*/ 790 h 1020"/>
                <a:gd name="T38" fmla="*/ 539 w 3590"/>
                <a:gd name="T39" fmla="*/ 680 h 1020"/>
                <a:gd name="T40" fmla="*/ 416 w 3590"/>
                <a:gd name="T41" fmla="*/ 587 h 1020"/>
                <a:gd name="T42" fmla="*/ 305 w 3590"/>
                <a:gd name="T43" fmla="*/ 494 h 1020"/>
                <a:gd name="T44" fmla="*/ 213 w 3590"/>
                <a:gd name="T45" fmla="*/ 403 h 1020"/>
                <a:gd name="T46" fmla="*/ 145 w 3590"/>
                <a:gd name="T47" fmla="*/ 355 h 1020"/>
                <a:gd name="T48" fmla="*/ 87 w 3590"/>
                <a:gd name="T49" fmla="*/ 334 h 1020"/>
                <a:gd name="T50" fmla="*/ 41 w 3590"/>
                <a:gd name="T51" fmla="*/ 294 h 1020"/>
                <a:gd name="T52" fmla="*/ 11 w 3590"/>
                <a:gd name="T53" fmla="*/ 242 h 1020"/>
                <a:gd name="T54" fmla="*/ 0 w 3590"/>
                <a:gd name="T55" fmla="*/ 180 h 1020"/>
                <a:gd name="T56" fmla="*/ 11 w 3590"/>
                <a:gd name="T57" fmla="*/ 116 h 1020"/>
                <a:gd name="T58" fmla="*/ 42 w 3590"/>
                <a:gd name="T59" fmla="*/ 64 h 1020"/>
                <a:gd name="T60" fmla="*/ 89 w 3590"/>
                <a:gd name="T61" fmla="*/ 24 h 1020"/>
                <a:gd name="T62" fmla="*/ 147 w 3590"/>
                <a:gd name="T63" fmla="*/ 2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90" h="1020">
                  <a:moveTo>
                    <a:pt x="180" y="0"/>
                  </a:moveTo>
                  <a:lnTo>
                    <a:pt x="3411" y="0"/>
                  </a:lnTo>
                  <a:lnTo>
                    <a:pt x="3443" y="2"/>
                  </a:lnTo>
                  <a:lnTo>
                    <a:pt x="3474" y="11"/>
                  </a:lnTo>
                  <a:lnTo>
                    <a:pt x="3501" y="24"/>
                  </a:lnTo>
                  <a:lnTo>
                    <a:pt x="3526" y="42"/>
                  </a:lnTo>
                  <a:lnTo>
                    <a:pt x="3548" y="64"/>
                  </a:lnTo>
                  <a:lnTo>
                    <a:pt x="3565" y="89"/>
                  </a:lnTo>
                  <a:lnTo>
                    <a:pt x="3579" y="116"/>
                  </a:lnTo>
                  <a:lnTo>
                    <a:pt x="3587" y="147"/>
                  </a:lnTo>
                  <a:lnTo>
                    <a:pt x="3590" y="180"/>
                  </a:lnTo>
                  <a:lnTo>
                    <a:pt x="3587" y="211"/>
                  </a:lnTo>
                  <a:lnTo>
                    <a:pt x="3579" y="242"/>
                  </a:lnTo>
                  <a:lnTo>
                    <a:pt x="3566" y="269"/>
                  </a:lnTo>
                  <a:lnTo>
                    <a:pt x="3549" y="294"/>
                  </a:lnTo>
                  <a:lnTo>
                    <a:pt x="3527" y="316"/>
                  </a:lnTo>
                  <a:lnTo>
                    <a:pt x="3503" y="334"/>
                  </a:lnTo>
                  <a:lnTo>
                    <a:pt x="3476" y="347"/>
                  </a:lnTo>
                  <a:lnTo>
                    <a:pt x="3445" y="355"/>
                  </a:lnTo>
                  <a:lnTo>
                    <a:pt x="3414" y="360"/>
                  </a:lnTo>
                  <a:lnTo>
                    <a:pt x="3377" y="403"/>
                  </a:lnTo>
                  <a:lnTo>
                    <a:pt x="3334" y="449"/>
                  </a:lnTo>
                  <a:lnTo>
                    <a:pt x="3285" y="494"/>
                  </a:lnTo>
                  <a:lnTo>
                    <a:pt x="3232" y="540"/>
                  </a:lnTo>
                  <a:lnTo>
                    <a:pt x="3174" y="587"/>
                  </a:lnTo>
                  <a:lnTo>
                    <a:pt x="3115" y="634"/>
                  </a:lnTo>
                  <a:lnTo>
                    <a:pt x="3052" y="680"/>
                  </a:lnTo>
                  <a:lnTo>
                    <a:pt x="2982" y="735"/>
                  </a:lnTo>
                  <a:lnTo>
                    <a:pt x="2912" y="790"/>
                  </a:lnTo>
                  <a:lnTo>
                    <a:pt x="2843" y="845"/>
                  </a:lnTo>
                  <a:lnTo>
                    <a:pt x="2776" y="903"/>
                  </a:lnTo>
                  <a:lnTo>
                    <a:pt x="2714" y="961"/>
                  </a:lnTo>
                  <a:lnTo>
                    <a:pt x="2659" y="1020"/>
                  </a:lnTo>
                  <a:lnTo>
                    <a:pt x="931" y="1020"/>
                  </a:lnTo>
                  <a:lnTo>
                    <a:pt x="876" y="961"/>
                  </a:lnTo>
                  <a:lnTo>
                    <a:pt x="814" y="903"/>
                  </a:lnTo>
                  <a:lnTo>
                    <a:pt x="747" y="845"/>
                  </a:lnTo>
                  <a:lnTo>
                    <a:pt x="678" y="790"/>
                  </a:lnTo>
                  <a:lnTo>
                    <a:pt x="608" y="735"/>
                  </a:lnTo>
                  <a:lnTo>
                    <a:pt x="539" y="680"/>
                  </a:lnTo>
                  <a:lnTo>
                    <a:pt x="475" y="634"/>
                  </a:lnTo>
                  <a:lnTo>
                    <a:pt x="416" y="587"/>
                  </a:lnTo>
                  <a:lnTo>
                    <a:pt x="358" y="540"/>
                  </a:lnTo>
                  <a:lnTo>
                    <a:pt x="305" y="494"/>
                  </a:lnTo>
                  <a:lnTo>
                    <a:pt x="256" y="449"/>
                  </a:lnTo>
                  <a:lnTo>
                    <a:pt x="213" y="403"/>
                  </a:lnTo>
                  <a:lnTo>
                    <a:pt x="176" y="360"/>
                  </a:lnTo>
                  <a:lnTo>
                    <a:pt x="145" y="355"/>
                  </a:lnTo>
                  <a:lnTo>
                    <a:pt x="114" y="347"/>
                  </a:lnTo>
                  <a:lnTo>
                    <a:pt x="87" y="334"/>
                  </a:lnTo>
                  <a:lnTo>
                    <a:pt x="63" y="316"/>
                  </a:lnTo>
                  <a:lnTo>
                    <a:pt x="41" y="294"/>
                  </a:lnTo>
                  <a:lnTo>
                    <a:pt x="24" y="269"/>
                  </a:lnTo>
                  <a:lnTo>
                    <a:pt x="11" y="242"/>
                  </a:lnTo>
                  <a:lnTo>
                    <a:pt x="3" y="211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1" y="116"/>
                  </a:lnTo>
                  <a:lnTo>
                    <a:pt x="25" y="89"/>
                  </a:lnTo>
                  <a:lnTo>
                    <a:pt x="42" y="64"/>
                  </a:lnTo>
                  <a:lnTo>
                    <a:pt x="64" y="42"/>
                  </a:lnTo>
                  <a:lnTo>
                    <a:pt x="89" y="24"/>
                  </a:lnTo>
                  <a:lnTo>
                    <a:pt x="116" y="11"/>
                  </a:lnTo>
                  <a:lnTo>
                    <a:pt x="147" y="2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75"/>
            <p:cNvSpPr>
              <a:spLocks/>
            </p:cNvSpPr>
            <p:nvPr/>
          </p:nvSpPr>
          <p:spPr bwMode="auto">
            <a:xfrm>
              <a:off x="7296150" y="2100263"/>
              <a:ext cx="133350" cy="114300"/>
            </a:xfrm>
            <a:custGeom>
              <a:avLst/>
              <a:gdLst>
                <a:gd name="T0" fmla="*/ 658 w 837"/>
                <a:gd name="T1" fmla="*/ 0 h 720"/>
                <a:gd name="T2" fmla="*/ 777 w 837"/>
                <a:gd name="T3" fmla="*/ 0 h 720"/>
                <a:gd name="T4" fmla="*/ 796 w 837"/>
                <a:gd name="T5" fmla="*/ 3 h 720"/>
                <a:gd name="T6" fmla="*/ 812 w 837"/>
                <a:gd name="T7" fmla="*/ 11 h 720"/>
                <a:gd name="T8" fmla="*/ 825 w 837"/>
                <a:gd name="T9" fmla="*/ 24 h 720"/>
                <a:gd name="T10" fmla="*/ 834 w 837"/>
                <a:gd name="T11" fmla="*/ 40 h 720"/>
                <a:gd name="T12" fmla="*/ 837 w 837"/>
                <a:gd name="T13" fmla="*/ 60 h 720"/>
                <a:gd name="T14" fmla="*/ 834 w 837"/>
                <a:gd name="T15" fmla="*/ 78 h 720"/>
                <a:gd name="T16" fmla="*/ 825 w 837"/>
                <a:gd name="T17" fmla="*/ 95 h 720"/>
                <a:gd name="T18" fmla="*/ 812 w 837"/>
                <a:gd name="T19" fmla="*/ 108 h 720"/>
                <a:gd name="T20" fmla="*/ 796 w 837"/>
                <a:gd name="T21" fmla="*/ 116 h 720"/>
                <a:gd name="T22" fmla="*/ 777 w 837"/>
                <a:gd name="T23" fmla="*/ 120 h 720"/>
                <a:gd name="T24" fmla="*/ 658 w 837"/>
                <a:gd name="T25" fmla="*/ 120 h 720"/>
                <a:gd name="T26" fmla="*/ 599 w 837"/>
                <a:gd name="T27" fmla="*/ 123 h 720"/>
                <a:gd name="T28" fmla="*/ 542 w 837"/>
                <a:gd name="T29" fmla="*/ 132 h 720"/>
                <a:gd name="T30" fmla="*/ 488 w 837"/>
                <a:gd name="T31" fmla="*/ 147 h 720"/>
                <a:gd name="T32" fmla="*/ 436 w 837"/>
                <a:gd name="T33" fmla="*/ 168 h 720"/>
                <a:gd name="T34" fmla="*/ 386 w 837"/>
                <a:gd name="T35" fmla="*/ 193 h 720"/>
                <a:gd name="T36" fmla="*/ 340 w 837"/>
                <a:gd name="T37" fmla="*/ 223 h 720"/>
                <a:gd name="T38" fmla="*/ 298 w 837"/>
                <a:gd name="T39" fmla="*/ 258 h 720"/>
                <a:gd name="T40" fmla="*/ 258 w 837"/>
                <a:gd name="T41" fmla="*/ 298 h 720"/>
                <a:gd name="T42" fmla="*/ 224 w 837"/>
                <a:gd name="T43" fmla="*/ 341 h 720"/>
                <a:gd name="T44" fmla="*/ 193 w 837"/>
                <a:gd name="T45" fmla="*/ 387 h 720"/>
                <a:gd name="T46" fmla="*/ 167 w 837"/>
                <a:gd name="T47" fmla="*/ 436 h 720"/>
                <a:gd name="T48" fmla="*/ 146 w 837"/>
                <a:gd name="T49" fmla="*/ 488 h 720"/>
                <a:gd name="T50" fmla="*/ 132 w 837"/>
                <a:gd name="T51" fmla="*/ 544 h 720"/>
                <a:gd name="T52" fmla="*/ 122 w 837"/>
                <a:gd name="T53" fmla="*/ 601 h 720"/>
                <a:gd name="T54" fmla="*/ 119 w 837"/>
                <a:gd name="T55" fmla="*/ 660 h 720"/>
                <a:gd name="T56" fmla="*/ 116 w 837"/>
                <a:gd name="T57" fmla="*/ 678 h 720"/>
                <a:gd name="T58" fmla="*/ 107 w 837"/>
                <a:gd name="T59" fmla="*/ 695 h 720"/>
                <a:gd name="T60" fmla="*/ 94 w 837"/>
                <a:gd name="T61" fmla="*/ 708 h 720"/>
                <a:gd name="T62" fmla="*/ 78 w 837"/>
                <a:gd name="T63" fmla="*/ 716 h 720"/>
                <a:gd name="T64" fmla="*/ 59 w 837"/>
                <a:gd name="T65" fmla="*/ 720 h 720"/>
                <a:gd name="T66" fmla="*/ 41 w 837"/>
                <a:gd name="T67" fmla="*/ 716 h 720"/>
                <a:gd name="T68" fmla="*/ 25 w 837"/>
                <a:gd name="T69" fmla="*/ 708 h 720"/>
                <a:gd name="T70" fmla="*/ 11 w 837"/>
                <a:gd name="T71" fmla="*/ 695 h 720"/>
                <a:gd name="T72" fmla="*/ 3 w 837"/>
                <a:gd name="T73" fmla="*/ 678 h 720"/>
                <a:gd name="T74" fmla="*/ 0 w 837"/>
                <a:gd name="T75" fmla="*/ 660 h 720"/>
                <a:gd name="T76" fmla="*/ 3 w 837"/>
                <a:gd name="T77" fmla="*/ 592 h 720"/>
                <a:gd name="T78" fmla="*/ 13 w 837"/>
                <a:gd name="T79" fmla="*/ 527 h 720"/>
                <a:gd name="T80" fmla="*/ 29 w 837"/>
                <a:gd name="T81" fmla="*/ 463 h 720"/>
                <a:gd name="T82" fmla="*/ 52 w 837"/>
                <a:gd name="T83" fmla="*/ 402 h 720"/>
                <a:gd name="T84" fmla="*/ 79 w 837"/>
                <a:gd name="T85" fmla="*/ 346 h 720"/>
                <a:gd name="T86" fmla="*/ 112 w 837"/>
                <a:gd name="T87" fmla="*/ 291 h 720"/>
                <a:gd name="T88" fmla="*/ 150 w 837"/>
                <a:gd name="T89" fmla="*/ 240 h 720"/>
                <a:gd name="T90" fmla="*/ 192 w 837"/>
                <a:gd name="T91" fmla="*/ 193 h 720"/>
                <a:gd name="T92" fmla="*/ 239 w 837"/>
                <a:gd name="T93" fmla="*/ 150 h 720"/>
                <a:gd name="T94" fmla="*/ 290 w 837"/>
                <a:gd name="T95" fmla="*/ 112 h 720"/>
                <a:gd name="T96" fmla="*/ 344 w 837"/>
                <a:gd name="T97" fmla="*/ 79 h 720"/>
                <a:gd name="T98" fmla="*/ 402 w 837"/>
                <a:gd name="T99" fmla="*/ 51 h 720"/>
                <a:gd name="T100" fmla="*/ 462 w 837"/>
                <a:gd name="T101" fmla="*/ 29 h 720"/>
                <a:gd name="T102" fmla="*/ 525 w 837"/>
                <a:gd name="T103" fmla="*/ 13 h 720"/>
                <a:gd name="T104" fmla="*/ 590 w 837"/>
                <a:gd name="T105" fmla="*/ 3 h 720"/>
                <a:gd name="T106" fmla="*/ 658 w 837"/>
                <a:gd name="T10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720">
                  <a:moveTo>
                    <a:pt x="658" y="0"/>
                  </a:moveTo>
                  <a:lnTo>
                    <a:pt x="777" y="0"/>
                  </a:lnTo>
                  <a:lnTo>
                    <a:pt x="796" y="3"/>
                  </a:lnTo>
                  <a:lnTo>
                    <a:pt x="812" y="11"/>
                  </a:lnTo>
                  <a:lnTo>
                    <a:pt x="825" y="24"/>
                  </a:lnTo>
                  <a:lnTo>
                    <a:pt x="834" y="40"/>
                  </a:lnTo>
                  <a:lnTo>
                    <a:pt x="837" y="60"/>
                  </a:lnTo>
                  <a:lnTo>
                    <a:pt x="834" y="78"/>
                  </a:lnTo>
                  <a:lnTo>
                    <a:pt x="825" y="95"/>
                  </a:lnTo>
                  <a:lnTo>
                    <a:pt x="812" y="108"/>
                  </a:lnTo>
                  <a:lnTo>
                    <a:pt x="796" y="116"/>
                  </a:lnTo>
                  <a:lnTo>
                    <a:pt x="777" y="120"/>
                  </a:lnTo>
                  <a:lnTo>
                    <a:pt x="658" y="120"/>
                  </a:lnTo>
                  <a:lnTo>
                    <a:pt x="599" y="123"/>
                  </a:lnTo>
                  <a:lnTo>
                    <a:pt x="542" y="132"/>
                  </a:lnTo>
                  <a:lnTo>
                    <a:pt x="488" y="147"/>
                  </a:lnTo>
                  <a:lnTo>
                    <a:pt x="436" y="168"/>
                  </a:lnTo>
                  <a:lnTo>
                    <a:pt x="386" y="193"/>
                  </a:lnTo>
                  <a:lnTo>
                    <a:pt x="340" y="223"/>
                  </a:lnTo>
                  <a:lnTo>
                    <a:pt x="298" y="258"/>
                  </a:lnTo>
                  <a:lnTo>
                    <a:pt x="258" y="298"/>
                  </a:lnTo>
                  <a:lnTo>
                    <a:pt x="224" y="341"/>
                  </a:lnTo>
                  <a:lnTo>
                    <a:pt x="193" y="387"/>
                  </a:lnTo>
                  <a:lnTo>
                    <a:pt x="167" y="436"/>
                  </a:lnTo>
                  <a:lnTo>
                    <a:pt x="146" y="488"/>
                  </a:lnTo>
                  <a:lnTo>
                    <a:pt x="132" y="544"/>
                  </a:lnTo>
                  <a:lnTo>
                    <a:pt x="122" y="601"/>
                  </a:lnTo>
                  <a:lnTo>
                    <a:pt x="119" y="660"/>
                  </a:lnTo>
                  <a:lnTo>
                    <a:pt x="116" y="678"/>
                  </a:lnTo>
                  <a:lnTo>
                    <a:pt x="107" y="695"/>
                  </a:lnTo>
                  <a:lnTo>
                    <a:pt x="94" y="708"/>
                  </a:lnTo>
                  <a:lnTo>
                    <a:pt x="78" y="716"/>
                  </a:lnTo>
                  <a:lnTo>
                    <a:pt x="59" y="720"/>
                  </a:lnTo>
                  <a:lnTo>
                    <a:pt x="41" y="716"/>
                  </a:lnTo>
                  <a:lnTo>
                    <a:pt x="25" y="708"/>
                  </a:lnTo>
                  <a:lnTo>
                    <a:pt x="11" y="695"/>
                  </a:lnTo>
                  <a:lnTo>
                    <a:pt x="3" y="678"/>
                  </a:lnTo>
                  <a:lnTo>
                    <a:pt x="0" y="660"/>
                  </a:lnTo>
                  <a:lnTo>
                    <a:pt x="3" y="592"/>
                  </a:lnTo>
                  <a:lnTo>
                    <a:pt x="13" y="527"/>
                  </a:lnTo>
                  <a:lnTo>
                    <a:pt x="29" y="463"/>
                  </a:lnTo>
                  <a:lnTo>
                    <a:pt x="52" y="402"/>
                  </a:lnTo>
                  <a:lnTo>
                    <a:pt x="79" y="346"/>
                  </a:lnTo>
                  <a:lnTo>
                    <a:pt x="112" y="291"/>
                  </a:lnTo>
                  <a:lnTo>
                    <a:pt x="150" y="240"/>
                  </a:lnTo>
                  <a:lnTo>
                    <a:pt x="192" y="193"/>
                  </a:lnTo>
                  <a:lnTo>
                    <a:pt x="239" y="150"/>
                  </a:lnTo>
                  <a:lnTo>
                    <a:pt x="290" y="112"/>
                  </a:lnTo>
                  <a:lnTo>
                    <a:pt x="344" y="79"/>
                  </a:lnTo>
                  <a:lnTo>
                    <a:pt x="402" y="51"/>
                  </a:lnTo>
                  <a:lnTo>
                    <a:pt x="462" y="29"/>
                  </a:lnTo>
                  <a:lnTo>
                    <a:pt x="525" y="13"/>
                  </a:lnTo>
                  <a:lnTo>
                    <a:pt x="590" y="3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576"/>
            <p:cNvSpPr>
              <a:spLocks/>
            </p:cNvSpPr>
            <p:nvPr/>
          </p:nvSpPr>
          <p:spPr bwMode="auto">
            <a:xfrm>
              <a:off x="7353300" y="2157413"/>
              <a:ext cx="104775" cy="57150"/>
            </a:xfrm>
            <a:custGeom>
              <a:avLst/>
              <a:gdLst>
                <a:gd name="T0" fmla="*/ 299 w 658"/>
                <a:gd name="T1" fmla="*/ 0 h 360"/>
                <a:gd name="T2" fmla="*/ 598 w 658"/>
                <a:gd name="T3" fmla="*/ 0 h 360"/>
                <a:gd name="T4" fmla="*/ 616 w 658"/>
                <a:gd name="T5" fmla="*/ 2 h 360"/>
                <a:gd name="T6" fmla="*/ 633 w 658"/>
                <a:gd name="T7" fmla="*/ 11 h 360"/>
                <a:gd name="T8" fmla="*/ 646 w 658"/>
                <a:gd name="T9" fmla="*/ 24 h 360"/>
                <a:gd name="T10" fmla="*/ 654 w 658"/>
                <a:gd name="T11" fmla="*/ 40 h 360"/>
                <a:gd name="T12" fmla="*/ 658 w 658"/>
                <a:gd name="T13" fmla="*/ 60 h 360"/>
                <a:gd name="T14" fmla="*/ 654 w 658"/>
                <a:gd name="T15" fmla="*/ 78 h 360"/>
                <a:gd name="T16" fmla="*/ 646 w 658"/>
                <a:gd name="T17" fmla="*/ 95 h 360"/>
                <a:gd name="T18" fmla="*/ 633 w 658"/>
                <a:gd name="T19" fmla="*/ 108 h 360"/>
                <a:gd name="T20" fmla="*/ 616 w 658"/>
                <a:gd name="T21" fmla="*/ 116 h 360"/>
                <a:gd name="T22" fmla="*/ 598 w 658"/>
                <a:gd name="T23" fmla="*/ 120 h 360"/>
                <a:gd name="T24" fmla="*/ 299 w 658"/>
                <a:gd name="T25" fmla="*/ 120 h 360"/>
                <a:gd name="T26" fmla="*/ 266 w 658"/>
                <a:gd name="T27" fmla="*/ 122 h 360"/>
                <a:gd name="T28" fmla="*/ 236 w 658"/>
                <a:gd name="T29" fmla="*/ 131 h 360"/>
                <a:gd name="T30" fmla="*/ 208 w 658"/>
                <a:gd name="T31" fmla="*/ 144 h 360"/>
                <a:gd name="T32" fmla="*/ 183 w 658"/>
                <a:gd name="T33" fmla="*/ 162 h 360"/>
                <a:gd name="T34" fmla="*/ 162 w 658"/>
                <a:gd name="T35" fmla="*/ 184 h 360"/>
                <a:gd name="T36" fmla="*/ 144 w 658"/>
                <a:gd name="T37" fmla="*/ 209 h 360"/>
                <a:gd name="T38" fmla="*/ 130 w 658"/>
                <a:gd name="T39" fmla="*/ 236 h 360"/>
                <a:gd name="T40" fmla="*/ 122 w 658"/>
                <a:gd name="T41" fmla="*/ 267 h 360"/>
                <a:gd name="T42" fmla="*/ 119 w 658"/>
                <a:gd name="T43" fmla="*/ 300 h 360"/>
                <a:gd name="T44" fmla="*/ 116 w 658"/>
                <a:gd name="T45" fmla="*/ 318 h 360"/>
                <a:gd name="T46" fmla="*/ 107 w 658"/>
                <a:gd name="T47" fmla="*/ 335 h 360"/>
                <a:gd name="T48" fmla="*/ 95 w 658"/>
                <a:gd name="T49" fmla="*/ 348 h 360"/>
                <a:gd name="T50" fmla="*/ 78 w 658"/>
                <a:gd name="T51" fmla="*/ 356 h 360"/>
                <a:gd name="T52" fmla="*/ 59 w 658"/>
                <a:gd name="T53" fmla="*/ 360 h 360"/>
                <a:gd name="T54" fmla="*/ 41 w 658"/>
                <a:gd name="T55" fmla="*/ 356 h 360"/>
                <a:gd name="T56" fmla="*/ 25 w 658"/>
                <a:gd name="T57" fmla="*/ 348 h 360"/>
                <a:gd name="T58" fmla="*/ 11 w 658"/>
                <a:gd name="T59" fmla="*/ 335 h 360"/>
                <a:gd name="T60" fmla="*/ 3 w 658"/>
                <a:gd name="T61" fmla="*/ 318 h 360"/>
                <a:gd name="T62" fmla="*/ 0 w 658"/>
                <a:gd name="T63" fmla="*/ 300 h 360"/>
                <a:gd name="T64" fmla="*/ 3 w 658"/>
                <a:gd name="T65" fmla="*/ 255 h 360"/>
                <a:gd name="T66" fmla="*/ 13 w 658"/>
                <a:gd name="T67" fmla="*/ 212 h 360"/>
                <a:gd name="T68" fmla="*/ 28 w 658"/>
                <a:gd name="T69" fmla="*/ 173 h 360"/>
                <a:gd name="T70" fmla="*/ 47 w 658"/>
                <a:gd name="T71" fmla="*/ 136 h 360"/>
                <a:gd name="T72" fmla="*/ 73 w 658"/>
                <a:gd name="T73" fmla="*/ 102 h 360"/>
                <a:gd name="T74" fmla="*/ 103 w 658"/>
                <a:gd name="T75" fmla="*/ 73 h 360"/>
                <a:gd name="T76" fmla="*/ 135 w 658"/>
                <a:gd name="T77" fmla="*/ 48 h 360"/>
                <a:gd name="T78" fmla="*/ 172 w 658"/>
                <a:gd name="T79" fmla="*/ 27 h 360"/>
                <a:gd name="T80" fmla="*/ 213 w 658"/>
                <a:gd name="T81" fmla="*/ 12 h 360"/>
                <a:gd name="T82" fmla="*/ 254 w 658"/>
                <a:gd name="T83" fmla="*/ 3 h 360"/>
                <a:gd name="T84" fmla="*/ 299 w 658"/>
                <a:gd name="T8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8" h="360">
                  <a:moveTo>
                    <a:pt x="299" y="0"/>
                  </a:moveTo>
                  <a:lnTo>
                    <a:pt x="598" y="0"/>
                  </a:lnTo>
                  <a:lnTo>
                    <a:pt x="616" y="2"/>
                  </a:lnTo>
                  <a:lnTo>
                    <a:pt x="633" y="11"/>
                  </a:lnTo>
                  <a:lnTo>
                    <a:pt x="646" y="24"/>
                  </a:lnTo>
                  <a:lnTo>
                    <a:pt x="654" y="40"/>
                  </a:lnTo>
                  <a:lnTo>
                    <a:pt x="658" y="60"/>
                  </a:lnTo>
                  <a:lnTo>
                    <a:pt x="654" y="78"/>
                  </a:lnTo>
                  <a:lnTo>
                    <a:pt x="646" y="95"/>
                  </a:lnTo>
                  <a:lnTo>
                    <a:pt x="633" y="108"/>
                  </a:lnTo>
                  <a:lnTo>
                    <a:pt x="616" y="116"/>
                  </a:lnTo>
                  <a:lnTo>
                    <a:pt x="598" y="120"/>
                  </a:lnTo>
                  <a:lnTo>
                    <a:pt x="299" y="120"/>
                  </a:lnTo>
                  <a:lnTo>
                    <a:pt x="266" y="122"/>
                  </a:lnTo>
                  <a:lnTo>
                    <a:pt x="236" y="131"/>
                  </a:lnTo>
                  <a:lnTo>
                    <a:pt x="208" y="144"/>
                  </a:lnTo>
                  <a:lnTo>
                    <a:pt x="183" y="162"/>
                  </a:lnTo>
                  <a:lnTo>
                    <a:pt x="162" y="184"/>
                  </a:lnTo>
                  <a:lnTo>
                    <a:pt x="144" y="209"/>
                  </a:lnTo>
                  <a:lnTo>
                    <a:pt x="130" y="236"/>
                  </a:lnTo>
                  <a:lnTo>
                    <a:pt x="122" y="267"/>
                  </a:lnTo>
                  <a:lnTo>
                    <a:pt x="119" y="300"/>
                  </a:lnTo>
                  <a:lnTo>
                    <a:pt x="116" y="318"/>
                  </a:lnTo>
                  <a:lnTo>
                    <a:pt x="107" y="335"/>
                  </a:lnTo>
                  <a:lnTo>
                    <a:pt x="95" y="348"/>
                  </a:lnTo>
                  <a:lnTo>
                    <a:pt x="78" y="356"/>
                  </a:lnTo>
                  <a:lnTo>
                    <a:pt x="59" y="360"/>
                  </a:lnTo>
                  <a:lnTo>
                    <a:pt x="41" y="356"/>
                  </a:lnTo>
                  <a:lnTo>
                    <a:pt x="25" y="348"/>
                  </a:lnTo>
                  <a:lnTo>
                    <a:pt x="11" y="335"/>
                  </a:lnTo>
                  <a:lnTo>
                    <a:pt x="3" y="318"/>
                  </a:lnTo>
                  <a:lnTo>
                    <a:pt x="0" y="300"/>
                  </a:lnTo>
                  <a:lnTo>
                    <a:pt x="3" y="255"/>
                  </a:lnTo>
                  <a:lnTo>
                    <a:pt x="13" y="212"/>
                  </a:lnTo>
                  <a:lnTo>
                    <a:pt x="28" y="173"/>
                  </a:lnTo>
                  <a:lnTo>
                    <a:pt x="47" y="136"/>
                  </a:lnTo>
                  <a:lnTo>
                    <a:pt x="73" y="102"/>
                  </a:lnTo>
                  <a:lnTo>
                    <a:pt x="103" y="73"/>
                  </a:lnTo>
                  <a:lnTo>
                    <a:pt x="135" y="48"/>
                  </a:lnTo>
                  <a:lnTo>
                    <a:pt x="172" y="27"/>
                  </a:lnTo>
                  <a:lnTo>
                    <a:pt x="213" y="12"/>
                  </a:lnTo>
                  <a:lnTo>
                    <a:pt x="254" y="3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577"/>
            <p:cNvSpPr>
              <a:spLocks/>
            </p:cNvSpPr>
            <p:nvPr/>
          </p:nvSpPr>
          <p:spPr bwMode="auto">
            <a:xfrm>
              <a:off x="7324725" y="2128838"/>
              <a:ext cx="123825" cy="85725"/>
            </a:xfrm>
            <a:custGeom>
              <a:avLst/>
              <a:gdLst>
                <a:gd name="T0" fmla="*/ 479 w 778"/>
                <a:gd name="T1" fmla="*/ 0 h 540"/>
                <a:gd name="T2" fmla="*/ 718 w 778"/>
                <a:gd name="T3" fmla="*/ 0 h 540"/>
                <a:gd name="T4" fmla="*/ 736 w 778"/>
                <a:gd name="T5" fmla="*/ 3 h 540"/>
                <a:gd name="T6" fmla="*/ 753 w 778"/>
                <a:gd name="T7" fmla="*/ 11 h 540"/>
                <a:gd name="T8" fmla="*/ 766 w 778"/>
                <a:gd name="T9" fmla="*/ 24 h 540"/>
                <a:gd name="T10" fmla="*/ 775 w 778"/>
                <a:gd name="T11" fmla="*/ 40 h 540"/>
                <a:gd name="T12" fmla="*/ 778 w 778"/>
                <a:gd name="T13" fmla="*/ 60 h 540"/>
                <a:gd name="T14" fmla="*/ 775 w 778"/>
                <a:gd name="T15" fmla="*/ 78 h 540"/>
                <a:gd name="T16" fmla="*/ 766 w 778"/>
                <a:gd name="T17" fmla="*/ 95 h 540"/>
                <a:gd name="T18" fmla="*/ 753 w 778"/>
                <a:gd name="T19" fmla="*/ 108 h 540"/>
                <a:gd name="T20" fmla="*/ 736 w 778"/>
                <a:gd name="T21" fmla="*/ 116 h 540"/>
                <a:gd name="T22" fmla="*/ 718 w 778"/>
                <a:gd name="T23" fmla="*/ 120 h 540"/>
                <a:gd name="T24" fmla="*/ 479 w 778"/>
                <a:gd name="T25" fmla="*/ 120 h 540"/>
                <a:gd name="T26" fmla="*/ 430 w 778"/>
                <a:gd name="T27" fmla="*/ 123 h 540"/>
                <a:gd name="T28" fmla="*/ 383 w 778"/>
                <a:gd name="T29" fmla="*/ 133 h 540"/>
                <a:gd name="T30" fmla="*/ 339 w 778"/>
                <a:gd name="T31" fmla="*/ 148 h 540"/>
                <a:gd name="T32" fmla="*/ 298 w 778"/>
                <a:gd name="T33" fmla="*/ 169 h 540"/>
                <a:gd name="T34" fmla="*/ 259 w 778"/>
                <a:gd name="T35" fmla="*/ 195 h 540"/>
                <a:gd name="T36" fmla="*/ 225 w 778"/>
                <a:gd name="T37" fmla="*/ 226 h 540"/>
                <a:gd name="T38" fmla="*/ 195 w 778"/>
                <a:gd name="T39" fmla="*/ 259 h 540"/>
                <a:gd name="T40" fmla="*/ 169 w 778"/>
                <a:gd name="T41" fmla="*/ 298 h 540"/>
                <a:gd name="T42" fmla="*/ 148 w 778"/>
                <a:gd name="T43" fmla="*/ 339 h 540"/>
                <a:gd name="T44" fmla="*/ 133 w 778"/>
                <a:gd name="T45" fmla="*/ 384 h 540"/>
                <a:gd name="T46" fmla="*/ 123 w 778"/>
                <a:gd name="T47" fmla="*/ 431 h 540"/>
                <a:gd name="T48" fmla="*/ 120 w 778"/>
                <a:gd name="T49" fmla="*/ 480 h 540"/>
                <a:gd name="T50" fmla="*/ 116 w 778"/>
                <a:gd name="T51" fmla="*/ 498 h 540"/>
                <a:gd name="T52" fmla="*/ 108 w 778"/>
                <a:gd name="T53" fmla="*/ 515 h 540"/>
                <a:gd name="T54" fmla="*/ 95 w 778"/>
                <a:gd name="T55" fmla="*/ 528 h 540"/>
                <a:gd name="T56" fmla="*/ 78 w 778"/>
                <a:gd name="T57" fmla="*/ 536 h 540"/>
                <a:gd name="T58" fmla="*/ 60 w 778"/>
                <a:gd name="T59" fmla="*/ 540 h 540"/>
                <a:gd name="T60" fmla="*/ 41 w 778"/>
                <a:gd name="T61" fmla="*/ 536 h 540"/>
                <a:gd name="T62" fmla="*/ 25 w 778"/>
                <a:gd name="T63" fmla="*/ 528 h 540"/>
                <a:gd name="T64" fmla="*/ 12 w 778"/>
                <a:gd name="T65" fmla="*/ 515 h 540"/>
                <a:gd name="T66" fmla="*/ 3 w 778"/>
                <a:gd name="T67" fmla="*/ 498 h 540"/>
                <a:gd name="T68" fmla="*/ 0 w 778"/>
                <a:gd name="T69" fmla="*/ 480 h 540"/>
                <a:gd name="T70" fmla="*/ 3 w 778"/>
                <a:gd name="T71" fmla="*/ 423 h 540"/>
                <a:gd name="T72" fmla="*/ 13 w 778"/>
                <a:gd name="T73" fmla="*/ 370 h 540"/>
                <a:gd name="T74" fmla="*/ 28 w 778"/>
                <a:gd name="T75" fmla="*/ 317 h 540"/>
                <a:gd name="T76" fmla="*/ 49 w 778"/>
                <a:gd name="T77" fmla="*/ 268 h 540"/>
                <a:gd name="T78" fmla="*/ 75 w 778"/>
                <a:gd name="T79" fmla="*/ 222 h 540"/>
                <a:gd name="T80" fmla="*/ 106 w 778"/>
                <a:gd name="T81" fmla="*/ 180 h 540"/>
                <a:gd name="T82" fmla="*/ 140 w 778"/>
                <a:gd name="T83" fmla="*/ 140 h 540"/>
                <a:gd name="T84" fmla="*/ 180 w 778"/>
                <a:gd name="T85" fmla="*/ 106 h 540"/>
                <a:gd name="T86" fmla="*/ 222 w 778"/>
                <a:gd name="T87" fmla="*/ 74 h 540"/>
                <a:gd name="T88" fmla="*/ 269 w 778"/>
                <a:gd name="T89" fmla="*/ 49 h 540"/>
                <a:gd name="T90" fmla="*/ 318 w 778"/>
                <a:gd name="T91" fmla="*/ 27 h 540"/>
                <a:gd name="T92" fmla="*/ 369 w 778"/>
                <a:gd name="T93" fmla="*/ 12 h 540"/>
                <a:gd name="T94" fmla="*/ 423 w 778"/>
                <a:gd name="T95" fmla="*/ 3 h 540"/>
                <a:gd name="T96" fmla="*/ 479 w 778"/>
                <a:gd name="T97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8" h="540">
                  <a:moveTo>
                    <a:pt x="479" y="0"/>
                  </a:moveTo>
                  <a:lnTo>
                    <a:pt x="718" y="0"/>
                  </a:lnTo>
                  <a:lnTo>
                    <a:pt x="736" y="3"/>
                  </a:lnTo>
                  <a:lnTo>
                    <a:pt x="753" y="11"/>
                  </a:lnTo>
                  <a:lnTo>
                    <a:pt x="766" y="24"/>
                  </a:lnTo>
                  <a:lnTo>
                    <a:pt x="775" y="40"/>
                  </a:lnTo>
                  <a:lnTo>
                    <a:pt x="778" y="60"/>
                  </a:lnTo>
                  <a:lnTo>
                    <a:pt x="775" y="78"/>
                  </a:lnTo>
                  <a:lnTo>
                    <a:pt x="766" y="95"/>
                  </a:lnTo>
                  <a:lnTo>
                    <a:pt x="753" y="108"/>
                  </a:lnTo>
                  <a:lnTo>
                    <a:pt x="736" y="116"/>
                  </a:lnTo>
                  <a:lnTo>
                    <a:pt x="718" y="120"/>
                  </a:lnTo>
                  <a:lnTo>
                    <a:pt x="479" y="120"/>
                  </a:lnTo>
                  <a:lnTo>
                    <a:pt x="430" y="123"/>
                  </a:lnTo>
                  <a:lnTo>
                    <a:pt x="383" y="133"/>
                  </a:lnTo>
                  <a:lnTo>
                    <a:pt x="339" y="148"/>
                  </a:lnTo>
                  <a:lnTo>
                    <a:pt x="298" y="169"/>
                  </a:lnTo>
                  <a:lnTo>
                    <a:pt x="259" y="195"/>
                  </a:lnTo>
                  <a:lnTo>
                    <a:pt x="225" y="226"/>
                  </a:lnTo>
                  <a:lnTo>
                    <a:pt x="195" y="259"/>
                  </a:lnTo>
                  <a:lnTo>
                    <a:pt x="169" y="298"/>
                  </a:lnTo>
                  <a:lnTo>
                    <a:pt x="148" y="339"/>
                  </a:lnTo>
                  <a:lnTo>
                    <a:pt x="133" y="384"/>
                  </a:lnTo>
                  <a:lnTo>
                    <a:pt x="123" y="431"/>
                  </a:lnTo>
                  <a:lnTo>
                    <a:pt x="120" y="480"/>
                  </a:lnTo>
                  <a:lnTo>
                    <a:pt x="116" y="498"/>
                  </a:lnTo>
                  <a:lnTo>
                    <a:pt x="108" y="515"/>
                  </a:lnTo>
                  <a:lnTo>
                    <a:pt x="95" y="528"/>
                  </a:lnTo>
                  <a:lnTo>
                    <a:pt x="78" y="536"/>
                  </a:lnTo>
                  <a:lnTo>
                    <a:pt x="60" y="540"/>
                  </a:lnTo>
                  <a:lnTo>
                    <a:pt x="41" y="536"/>
                  </a:lnTo>
                  <a:lnTo>
                    <a:pt x="25" y="528"/>
                  </a:lnTo>
                  <a:lnTo>
                    <a:pt x="12" y="515"/>
                  </a:lnTo>
                  <a:lnTo>
                    <a:pt x="3" y="498"/>
                  </a:lnTo>
                  <a:lnTo>
                    <a:pt x="0" y="480"/>
                  </a:lnTo>
                  <a:lnTo>
                    <a:pt x="3" y="423"/>
                  </a:lnTo>
                  <a:lnTo>
                    <a:pt x="13" y="370"/>
                  </a:lnTo>
                  <a:lnTo>
                    <a:pt x="28" y="317"/>
                  </a:lnTo>
                  <a:lnTo>
                    <a:pt x="49" y="268"/>
                  </a:lnTo>
                  <a:lnTo>
                    <a:pt x="75" y="222"/>
                  </a:lnTo>
                  <a:lnTo>
                    <a:pt x="106" y="180"/>
                  </a:lnTo>
                  <a:lnTo>
                    <a:pt x="140" y="140"/>
                  </a:lnTo>
                  <a:lnTo>
                    <a:pt x="180" y="106"/>
                  </a:lnTo>
                  <a:lnTo>
                    <a:pt x="222" y="74"/>
                  </a:lnTo>
                  <a:lnTo>
                    <a:pt x="269" y="49"/>
                  </a:lnTo>
                  <a:lnTo>
                    <a:pt x="318" y="27"/>
                  </a:lnTo>
                  <a:lnTo>
                    <a:pt x="369" y="12"/>
                  </a:lnTo>
                  <a:lnTo>
                    <a:pt x="423" y="3"/>
                  </a:lnTo>
                  <a:lnTo>
                    <a:pt x="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578"/>
            <p:cNvSpPr>
              <a:spLocks/>
            </p:cNvSpPr>
            <p:nvPr/>
          </p:nvSpPr>
          <p:spPr bwMode="auto">
            <a:xfrm>
              <a:off x="7391400" y="2185988"/>
              <a:ext cx="66675" cy="19050"/>
            </a:xfrm>
            <a:custGeom>
              <a:avLst/>
              <a:gdLst>
                <a:gd name="T0" fmla="*/ 60 w 419"/>
                <a:gd name="T1" fmla="*/ 0 h 120"/>
                <a:gd name="T2" fmla="*/ 359 w 419"/>
                <a:gd name="T3" fmla="*/ 0 h 120"/>
                <a:gd name="T4" fmla="*/ 377 w 419"/>
                <a:gd name="T5" fmla="*/ 3 h 120"/>
                <a:gd name="T6" fmla="*/ 394 w 419"/>
                <a:gd name="T7" fmla="*/ 11 h 120"/>
                <a:gd name="T8" fmla="*/ 407 w 419"/>
                <a:gd name="T9" fmla="*/ 24 h 120"/>
                <a:gd name="T10" fmla="*/ 415 w 419"/>
                <a:gd name="T11" fmla="*/ 40 h 120"/>
                <a:gd name="T12" fmla="*/ 419 w 419"/>
                <a:gd name="T13" fmla="*/ 60 h 120"/>
                <a:gd name="T14" fmla="*/ 415 w 419"/>
                <a:gd name="T15" fmla="*/ 78 h 120"/>
                <a:gd name="T16" fmla="*/ 407 w 419"/>
                <a:gd name="T17" fmla="*/ 95 h 120"/>
                <a:gd name="T18" fmla="*/ 394 w 419"/>
                <a:gd name="T19" fmla="*/ 108 h 120"/>
                <a:gd name="T20" fmla="*/ 377 w 419"/>
                <a:gd name="T21" fmla="*/ 116 h 120"/>
                <a:gd name="T22" fmla="*/ 359 w 419"/>
                <a:gd name="T23" fmla="*/ 120 h 120"/>
                <a:gd name="T24" fmla="*/ 60 w 419"/>
                <a:gd name="T25" fmla="*/ 120 h 120"/>
                <a:gd name="T26" fmla="*/ 41 w 419"/>
                <a:gd name="T27" fmla="*/ 116 h 120"/>
                <a:gd name="T28" fmla="*/ 25 w 419"/>
                <a:gd name="T29" fmla="*/ 108 h 120"/>
                <a:gd name="T30" fmla="*/ 12 w 419"/>
                <a:gd name="T31" fmla="*/ 95 h 120"/>
                <a:gd name="T32" fmla="*/ 3 w 419"/>
                <a:gd name="T33" fmla="*/ 78 h 120"/>
                <a:gd name="T34" fmla="*/ 0 w 419"/>
                <a:gd name="T35" fmla="*/ 60 h 120"/>
                <a:gd name="T36" fmla="*/ 3 w 419"/>
                <a:gd name="T37" fmla="*/ 40 h 120"/>
                <a:gd name="T38" fmla="*/ 12 w 419"/>
                <a:gd name="T39" fmla="*/ 24 h 120"/>
                <a:gd name="T40" fmla="*/ 25 w 419"/>
                <a:gd name="T41" fmla="*/ 11 h 120"/>
                <a:gd name="T42" fmla="*/ 41 w 419"/>
                <a:gd name="T43" fmla="*/ 3 h 120"/>
                <a:gd name="T44" fmla="*/ 60 w 419"/>
                <a:gd name="T4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9" h="120">
                  <a:moveTo>
                    <a:pt x="60" y="0"/>
                  </a:moveTo>
                  <a:lnTo>
                    <a:pt x="359" y="0"/>
                  </a:lnTo>
                  <a:lnTo>
                    <a:pt x="377" y="3"/>
                  </a:lnTo>
                  <a:lnTo>
                    <a:pt x="394" y="11"/>
                  </a:lnTo>
                  <a:lnTo>
                    <a:pt x="407" y="24"/>
                  </a:lnTo>
                  <a:lnTo>
                    <a:pt x="415" y="40"/>
                  </a:lnTo>
                  <a:lnTo>
                    <a:pt x="419" y="60"/>
                  </a:lnTo>
                  <a:lnTo>
                    <a:pt x="415" y="78"/>
                  </a:lnTo>
                  <a:lnTo>
                    <a:pt x="407" y="95"/>
                  </a:lnTo>
                  <a:lnTo>
                    <a:pt x="394" y="108"/>
                  </a:lnTo>
                  <a:lnTo>
                    <a:pt x="377" y="116"/>
                  </a:lnTo>
                  <a:lnTo>
                    <a:pt x="359" y="120"/>
                  </a:lnTo>
                  <a:lnTo>
                    <a:pt x="60" y="120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579"/>
            <p:cNvSpPr>
              <a:spLocks/>
            </p:cNvSpPr>
            <p:nvPr/>
          </p:nvSpPr>
          <p:spPr bwMode="auto">
            <a:xfrm>
              <a:off x="7504113" y="2100263"/>
              <a:ext cx="180975" cy="114300"/>
            </a:xfrm>
            <a:custGeom>
              <a:avLst/>
              <a:gdLst>
                <a:gd name="T0" fmla="*/ 60 w 1137"/>
                <a:gd name="T1" fmla="*/ 0 h 720"/>
                <a:gd name="T2" fmla="*/ 479 w 1137"/>
                <a:gd name="T3" fmla="*/ 0 h 720"/>
                <a:gd name="T4" fmla="*/ 546 w 1137"/>
                <a:gd name="T5" fmla="*/ 3 h 720"/>
                <a:gd name="T6" fmla="*/ 611 w 1137"/>
                <a:gd name="T7" fmla="*/ 13 h 720"/>
                <a:gd name="T8" fmla="*/ 674 w 1137"/>
                <a:gd name="T9" fmla="*/ 29 h 720"/>
                <a:gd name="T10" fmla="*/ 734 w 1137"/>
                <a:gd name="T11" fmla="*/ 51 h 720"/>
                <a:gd name="T12" fmla="*/ 792 w 1137"/>
                <a:gd name="T13" fmla="*/ 79 h 720"/>
                <a:gd name="T14" fmla="*/ 846 w 1137"/>
                <a:gd name="T15" fmla="*/ 112 h 720"/>
                <a:gd name="T16" fmla="*/ 897 w 1137"/>
                <a:gd name="T17" fmla="*/ 150 h 720"/>
                <a:gd name="T18" fmla="*/ 944 w 1137"/>
                <a:gd name="T19" fmla="*/ 193 h 720"/>
                <a:gd name="T20" fmla="*/ 987 w 1137"/>
                <a:gd name="T21" fmla="*/ 240 h 720"/>
                <a:gd name="T22" fmla="*/ 1025 w 1137"/>
                <a:gd name="T23" fmla="*/ 291 h 720"/>
                <a:gd name="T24" fmla="*/ 1057 w 1137"/>
                <a:gd name="T25" fmla="*/ 346 h 720"/>
                <a:gd name="T26" fmla="*/ 1084 w 1137"/>
                <a:gd name="T27" fmla="*/ 402 h 720"/>
                <a:gd name="T28" fmla="*/ 1107 w 1137"/>
                <a:gd name="T29" fmla="*/ 463 h 720"/>
                <a:gd name="T30" fmla="*/ 1124 w 1137"/>
                <a:gd name="T31" fmla="*/ 527 h 720"/>
                <a:gd name="T32" fmla="*/ 1133 w 1137"/>
                <a:gd name="T33" fmla="*/ 592 h 720"/>
                <a:gd name="T34" fmla="*/ 1137 w 1137"/>
                <a:gd name="T35" fmla="*/ 660 h 720"/>
                <a:gd name="T36" fmla="*/ 1133 w 1137"/>
                <a:gd name="T37" fmla="*/ 678 h 720"/>
                <a:gd name="T38" fmla="*/ 1125 w 1137"/>
                <a:gd name="T39" fmla="*/ 695 h 720"/>
                <a:gd name="T40" fmla="*/ 1112 w 1137"/>
                <a:gd name="T41" fmla="*/ 708 h 720"/>
                <a:gd name="T42" fmla="*/ 1095 w 1137"/>
                <a:gd name="T43" fmla="*/ 716 h 720"/>
                <a:gd name="T44" fmla="*/ 1077 w 1137"/>
                <a:gd name="T45" fmla="*/ 720 h 720"/>
                <a:gd name="T46" fmla="*/ 1058 w 1137"/>
                <a:gd name="T47" fmla="*/ 716 h 720"/>
                <a:gd name="T48" fmla="*/ 1041 w 1137"/>
                <a:gd name="T49" fmla="*/ 708 h 720"/>
                <a:gd name="T50" fmla="*/ 1029 w 1137"/>
                <a:gd name="T51" fmla="*/ 695 h 720"/>
                <a:gd name="T52" fmla="*/ 1020 w 1137"/>
                <a:gd name="T53" fmla="*/ 678 h 720"/>
                <a:gd name="T54" fmla="*/ 1017 w 1137"/>
                <a:gd name="T55" fmla="*/ 660 h 720"/>
                <a:gd name="T56" fmla="*/ 1014 w 1137"/>
                <a:gd name="T57" fmla="*/ 601 h 720"/>
                <a:gd name="T58" fmla="*/ 1004 w 1137"/>
                <a:gd name="T59" fmla="*/ 544 h 720"/>
                <a:gd name="T60" fmla="*/ 990 w 1137"/>
                <a:gd name="T61" fmla="*/ 488 h 720"/>
                <a:gd name="T62" fmla="*/ 969 w 1137"/>
                <a:gd name="T63" fmla="*/ 436 h 720"/>
                <a:gd name="T64" fmla="*/ 943 w 1137"/>
                <a:gd name="T65" fmla="*/ 387 h 720"/>
                <a:gd name="T66" fmla="*/ 913 w 1137"/>
                <a:gd name="T67" fmla="*/ 341 h 720"/>
                <a:gd name="T68" fmla="*/ 878 w 1137"/>
                <a:gd name="T69" fmla="*/ 298 h 720"/>
                <a:gd name="T70" fmla="*/ 839 w 1137"/>
                <a:gd name="T71" fmla="*/ 258 h 720"/>
                <a:gd name="T72" fmla="*/ 796 w 1137"/>
                <a:gd name="T73" fmla="*/ 223 h 720"/>
                <a:gd name="T74" fmla="*/ 750 w 1137"/>
                <a:gd name="T75" fmla="*/ 193 h 720"/>
                <a:gd name="T76" fmla="*/ 700 w 1137"/>
                <a:gd name="T77" fmla="*/ 168 h 720"/>
                <a:gd name="T78" fmla="*/ 648 w 1137"/>
                <a:gd name="T79" fmla="*/ 147 h 720"/>
                <a:gd name="T80" fmla="*/ 594 w 1137"/>
                <a:gd name="T81" fmla="*/ 132 h 720"/>
                <a:gd name="T82" fmla="*/ 537 w 1137"/>
                <a:gd name="T83" fmla="*/ 123 h 720"/>
                <a:gd name="T84" fmla="*/ 479 w 1137"/>
                <a:gd name="T85" fmla="*/ 120 h 720"/>
                <a:gd name="T86" fmla="*/ 60 w 1137"/>
                <a:gd name="T87" fmla="*/ 120 h 720"/>
                <a:gd name="T88" fmla="*/ 41 w 1137"/>
                <a:gd name="T89" fmla="*/ 116 h 720"/>
                <a:gd name="T90" fmla="*/ 25 w 1137"/>
                <a:gd name="T91" fmla="*/ 108 h 720"/>
                <a:gd name="T92" fmla="*/ 12 w 1137"/>
                <a:gd name="T93" fmla="*/ 95 h 720"/>
                <a:gd name="T94" fmla="*/ 3 w 1137"/>
                <a:gd name="T95" fmla="*/ 78 h 720"/>
                <a:gd name="T96" fmla="*/ 0 w 1137"/>
                <a:gd name="T97" fmla="*/ 60 h 720"/>
                <a:gd name="T98" fmla="*/ 3 w 1137"/>
                <a:gd name="T99" fmla="*/ 40 h 720"/>
                <a:gd name="T100" fmla="*/ 12 w 1137"/>
                <a:gd name="T101" fmla="*/ 24 h 720"/>
                <a:gd name="T102" fmla="*/ 25 w 1137"/>
                <a:gd name="T103" fmla="*/ 11 h 720"/>
                <a:gd name="T104" fmla="*/ 41 w 1137"/>
                <a:gd name="T105" fmla="*/ 3 h 720"/>
                <a:gd name="T106" fmla="*/ 60 w 1137"/>
                <a:gd name="T10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7" h="720">
                  <a:moveTo>
                    <a:pt x="60" y="0"/>
                  </a:moveTo>
                  <a:lnTo>
                    <a:pt x="479" y="0"/>
                  </a:lnTo>
                  <a:lnTo>
                    <a:pt x="546" y="3"/>
                  </a:lnTo>
                  <a:lnTo>
                    <a:pt x="611" y="13"/>
                  </a:lnTo>
                  <a:lnTo>
                    <a:pt x="674" y="29"/>
                  </a:lnTo>
                  <a:lnTo>
                    <a:pt x="734" y="51"/>
                  </a:lnTo>
                  <a:lnTo>
                    <a:pt x="792" y="79"/>
                  </a:lnTo>
                  <a:lnTo>
                    <a:pt x="846" y="112"/>
                  </a:lnTo>
                  <a:lnTo>
                    <a:pt x="897" y="150"/>
                  </a:lnTo>
                  <a:lnTo>
                    <a:pt x="944" y="193"/>
                  </a:lnTo>
                  <a:lnTo>
                    <a:pt x="987" y="240"/>
                  </a:lnTo>
                  <a:lnTo>
                    <a:pt x="1025" y="291"/>
                  </a:lnTo>
                  <a:lnTo>
                    <a:pt x="1057" y="346"/>
                  </a:lnTo>
                  <a:lnTo>
                    <a:pt x="1084" y="402"/>
                  </a:lnTo>
                  <a:lnTo>
                    <a:pt x="1107" y="463"/>
                  </a:lnTo>
                  <a:lnTo>
                    <a:pt x="1124" y="527"/>
                  </a:lnTo>
                  <a:lnTo>
                    <a:pt x="1133" y="592"/>
                  </a:lnTo>
                  <a:lnTo>
                    <a:pt x="1137" y="660"/>
                  </a:lnTo>
                  <a:lnTo>
                    <a:pt x="1133" y="678"/>
                  </a:lnTo>
                  <a:lnTo>
                    <a:pt x="1125" y="695"/>
                  </a:lnTo>
                  <a:lnTo>
                    <a:pt x="1112" y="708"/>
                  </a:lnTo>
                  <a:lnTo>
                    <a:pt x="1095" y="716"/>
                  </a:lnTo>
                  <a:lnTo>
                    <a:pt x="1077" y="720"/>
                  </a:lnTo>
                  <a:lnTo>
                    <a:pt x="1058" y="716"/>
                  </a:lnTo>
                  <a:lnTo>
                    <a:pt x="1041" y="708"/>
                  </a:lnTo>
                  <a:lnTo>
                    <a:pt x="1029" y="695"/>
                  </a:lnTo>
                  <a:lnTo>
                    <a:pt x="1020" y="678"/>
                  </a:lnTo>
                  <a:lnTo>
                    <a:pt x="1017" y="660"/>
                  </a:lnTo>
                  <a:lnTo>
                    <a:pt x="1014" y="601"/>
                  </a:lnTo>
                  <a:lnTo>
                    <a:pt x="1004" y="544"/>
                  </a:lnTo>
                  <a:lnTo>
                    <a:pt x="990" y="488"/>
                  </a:lnTo>
                  <a:lnTo>
                    <a:pt x="969" y="436"/>
                  </a:lnTo>
                  <a:lnTo>
                    <a:pt x="943" y="387"/>
                  </a:lnTo>
                  <a:lnTo>
                    <a:pt x="913" y="341"/>
                  </a:lnTo>
                  <a:lnTo>
                    <a:pt x="878" y="298"/>
                  </a:lnTo>
                  <a:lnTo>
                    <a:pt x="839" y="258"/>
                  </a:lnTo>
                  <a:lnTo>
                    <a:pt x="796" y="223"/>
                  </a:lnTo>
                  <a:lnTo>
                    <a:pt x="750" y="193"/>
                  </a:lnTo>
                  <a:lnTo>
                    <a:pt x="700" y="168"/>
                  </a:lnTo>
                  <a:lnTo>
                    <a:pt x="648" y="147"/>
                  </a:lnTo>
                  <a:lnTo>
                    <a:pt x="594" y="132"/>
                  </a:lnTo>
                  <a:lnTo>
                    <a:pt x="537" y="123"/>
                  </a:lnTo>
                  <a:lnTo>
                    <a:pt x="479" y="120"/>
                  </a:lnTo>
                  <a:lnTo>
                    <a:pt x="60" y="120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580"/>
            <p:cNvSpPr>
              <a:spLocks/>
            </p:cNvSpPr>
            <p:nvPr/>
          </p:nvSpPr>
          <p:spPr bwMode="auto">
            <a:xfrm>
              <a:off x="7523163" y="2157413"/>
              <a:ext cx="104775" cy="57150"/>
            </a:xfrm>
            <a:custGeom>
              <a:avLst/>
              <a:gdLst>
                <a:gd name="T0" fmla="*/ 59 w 658"/>
                <a:gd name="T1" fmla="*/ 0 h 360"/>
                <a:gd name="T2" fmla="*/ 359 w 658"/>
                <a:gd name="T3" fmla="*/ 0 h 360"/>
                <a:gd name="T4" fmla="*/ 403 w 658"/>
                <a:gd name="T5" fmla="*/ 3 h 360"/>
                <a:gd name="T6" fmla="*/ 444 w 658"/>
                <a:gd name="T7" fmla="*/ 12 h 360"/>
                <a:gd name="T8" fmla="*/ 485 w 658"/>
                <a:gd name="T9" fmla="*/ 27 h 360"/>
                <a:gd name="T10" fmla="*/ 522 w 658"/>
                <a:gd name="T11" fmla="*/ 48 h 360"/>
                <a:gd name="T12" fmla="*/ 554 w 658"/>
                <a:gd name="T13" fmla="*/ 73 h 360"/>
                <a:gd name="T14" fmla="*/ 584 w 658"/>
                <a:gd name="T15" fmla="*/ 102 h 360"/>
                <a:gd name="T16" fmla="*/ 610 w 658"/>
                <a:gd name="T17" fmla="*/ 136 h 360"/>
                <a:gd name="T18" fmla="*/ 629 w 658"/>
                <a:gd name="T19" fmla="*/ 173 h 360"/>
                <a:gd name="T20" fmla="*/ 645 w 658"/>
                <a:gd name="T21" fmla="*/ 212 h 360"/>
                <a:gd name="T22" fmla="*/ 654 w 658"/>
                <a:gd name="T23" fmla="*/ 255 h 360"/>
                <a:gd name="T24" fmla="*/ 658 w 658"/>
                <a:gd name="T25" fmla="*/ 300 h 360"/>
                <a:gd name="T26" fmla="*/ 654 w 658"/>
                <a:gd name="T27" fmla="*/ 318 h 360"/>
                <a:gd name="T28" fmla="*/ 646 w 658"/>
                <a:gd name="T29" fmla="*/ 335 h 360"/>
                <a:gd name="T30" fmla="*/ 633 w 658"/>
                <a:gd name="T31" fmla="*/ 348 h 360"/>
                <a:gd name="T32" fmla="*/ 616 w 658"/>
                <a:gd name="T33" fmla="*/ 356 h 360"/>
                <a:gd name="T34" fmla="*/ 598 w 658"/>
                <a:gd name="T35" fmla="*/ 360 h 360"/>
                <a:gd name="T36" fmla="*/ 579 w 658"/>
                <a:gd name="T37" fmla="*/ 356 h 360"/>
                <a:gd name="T38" fmla="*/ 563 w 658"/>
                <a:gd name="T39" fmla="*/ 348 h 360"/>
                <a:gd name="T40" fmla="*/ 550 w 658"/>
                <a:gd name="T41" fmla="*/ 335 h 360"/>
                <a:gd name="T42" fmla="*/ 541 w 658"/>
                <a:gd name="T43" fmla="*/ 318 h 360"/>
                <a:gd name="T44" fmla="*/ 538 w 658"/>
                <a:gd name="T45" fmla="*/ 300 h 360"/>
                <a:gd name="T46" fmla="*/ 535 w 658"/>
                <a:gd name="T47" fmla="*/ 267 h 360"/>
                <a:gd name="T48" fmla="*/ 527 w 658"/>
                <a:gd name="T49" fmla="*/ 236 h 360"/>
                <a:gd name="T50" fmla="*/ 514 w 658"/>
                <a:gd name="T51" fmla="*/ 209 h 360"/>
                <a:gd name="T52" fmla="*/ 496 w 658"/>
                <a:gd name="T53" fmla="*/ 184 h 360"/>
                <a:gd name="T54" fmla="*/ 474 w 658"/>
                <a:gd name="T55" fmla="*/ 162 h 360"/>
                <a:gd name="T56" fmla="*/ 449 w 658"/>
                <a:gd name="T57" fmla="*/ 144 h 360"/>
                <a:gd name="T58" fmla="*/ 421 w 658"/>
                <a:gd name="T59" fmla="*/ 131 h 360"/>
                <a:gd name="T60" fmla="*/ 391 w 658"/>
                <a:gd name="T61" fmla="*/ 122 h 360"/>
                <a:gd name="T62" fmla="*/ 359 w 658"/>
                <a:gd name="T63" fmla="*/ 120 h 360"/>
                <a:gd name="T64" fmla="*/ 59 w 658"/>
                <a:gd name="T65" fmla="*/ 120 h 360"/>
                <a:gd name="T66" fmla="*/ 41 w 658"/>
                <a:gd name="T67" fmla="*/ 116 h 360"/>
                <a:gd name="T68" fmla="*/ 23 w 658"/>
                <a:gd name="T69" fmla="*/ 108 h 360"/>
                <a:gd name="T70" fmla="*/ 11 w 658"/>
                <a:gd name="T71" fmla="*/ 95 h 360"/>
                <a:gd name="T72" fmla="*/ 3 w 658"/>
                <a:gd name="T73" fmla="*/ 78 h 360"/>
                <a:gd name="T74" fmla="*/ 0 w 658"/>
                <a:gd name="T75" fmla="*/ 60 h 360"/>
                <a:gd name="T76" fmla="*/ 3 w 658"/>
                <a:gd name="T77" fmla="*/ 40 h 360"/>
                <a:gd name="T78" fmla="*/ 11 w 658"/>
                <a:gd name="T79" fmla="*/ 24 h 360"/>
                <a:gd name="T80" fmla="*/ 23 w 658"/>
                <a:gd name="T81" fmla="*/ 11 h 360"/>
                <a:gd name="T82" fmla="*/ 41 w 658"/>
                <a:gd name="T83" fmla="*/ 2 h 360"/>
                <a:gd name="T84" fmla="*/ 59 w 658"/>
                <a:gd name="T8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8" h="360">
                  <a:moveTo>
                    <a:pt x="59" y="0"/>
                  </a:moveTo>
                  <a:lnTo>
                    <a:pt x="359" y="0"/>
                  </a:lnTo>
                  <a:lnTo>
                    <a:pt x="403" y="3"/>
                  </a:lnTo>
                  <a:lnTo>
                    <a:pt x="444" y="12"/>
                  </a:lnTo>
                  <a:lnTo>
                    <a:pt x="485" y="27"/>
                  </a:lnTo>
                  <a:lnTo>
                    <a:pt x="522" y="48"/>
                  </a:lnTo>
                  <a:lnTo>
                    <a:pt x="554" y="73"/>
                  </a:lnTo>
                  <a:lnTo>
                    <a:pt x="584" y="102"/>
                  </a:lnTo>
                  <a:lnTo>
                    <a:pt x="610" y="136"/>
                  </a:lnTo>
                  <a:lnTo>
                    <a:pt x="629" y="173"/>
                  </a:lnTo>
                  <a:lnTo>
                    <a:pt x="645" y="212"/>
                  </a:lnTo>
                  <a:lnTo>
                    <a:pt x="654" y="255"/>
                  </a:lnTo>
                  <a:lnTo>
                    <a:pt x="658" y="300"/>
                  </a:lnTo>
                  <a:lnTo>
                    <a:pt x="654" y="318"/>
                  </a:lnTo>
                  <a:lnTo>
                    <a:pt x="646" y="335"/>
                  </a:lnTo>
                  <a:lnTo>
                    <a:pt x="633" y="348"/>
                  </a:lnTo>
                  <a:lnTo>
                    <a:pt x="616" y="356"/>
                  </a:lnTo>
                  <a:lnTo>
                    <a:pt x="598" y="360"/>
                  </a:lnTo>
                  <a:lnTo>
                    <a:pt x="579" y="356"/>
                  </a:lnTo>
                  <a:lnTo>
                    <a:pt x="563" y="348"/>
                  </a:lnTo>
                  <a:lnTo>
                    <a:pt x="550" y="335"/>
                  </a:lnTo>
                  <a:lnTo>
                    <a:pt x="541" y="318"/>
                  </a:lnTo>
                  <a:lnTo>
                    <a:pt x="538" y="300"/>
                  </a:lnTo>
                  <a:lnTo>
                    <a:pt x="535" y="267"/>
                  </a:lnTo>
                  <a:lnTo>
                    <a:pt x="527" y="236"/>
                  </a:lnTo>
                  <a:lnTo>
                    <a:pt x="514" y="209"/>
                  </a:lnTo>
                  <a:lnTo>
                    <a:pt x="496" y="184"/>
                  </a:lnTo>
                  <a:lnTo>
                    <a:pt x="474" y="162"/>
                  </a:lnTo>
                  <a:lnTo>
                    <a:pt x="449" y="144"/>
                  </a:lnTo>
                  <a:lnTo>
                    <a:pt x="421" y="131"/>
                  </a:lnTo>
                  <a:lnTo>
                    <a:pt x="391" y="122"/>
                  </a:lnTo>
                  <a:lnTo>
                    <a:pt x="359" y="120"/>
                  </a:lnTo>
                  <a:lnTo>
                    <a:pt x="59" y="120"/>
                  </a:lnTo>
                  <a:lnTo>
                    <a:pt x="41" y="116"/>
                  </a:lnTo>
                  <a:lnTo>
                    <a:pt x="23" y="108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1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581"/>
            <p:cNvSpPr>
              <a:spLocks/>
            </p:cNvSpPr>
            <p:nvPr/>
          </p:nvSpPr>
          <p:spPr bwMode="auto">
            <a:xfrm>
              <a:off x="7513638" y="2128838"/>
              <a:ext cx="142875" cy="85725"/>
            </a:xfrm>
            <a:custGeom>
              <a:avLst/>
              <a:gdLst>
                <a:gd name="T0" fmla="*/ 60 w 897"/>
                <a:gd name="T1" fmla="*/ 0 h 540"/>
                <a:gd name="T2" fmla="*/ 419 w 897"/>
                <a:gd name="T3" fmla="*/ 0 h 540"/>
                <a:gd name="T4" fmla="*/ 474 w 897"/>
                <a:gd name="T5" fmla="*/ 3 h 540"/>
                <a:gd name="T6" fmla="*/ 528 w 897"/>
                <a:gd name="T7" fmla="*/ 12 h 540"/>
                <a:gd name="T8" fmla="*/ 580 w 897"/>
                <a:gd name="T9" fmla="*/ 27 h 540"/>
                <a:gd name="T10" fmla="*/ 628 w 897"/>
                <a:gd name="T11" fmla="*/ 49 h 540"/>
                <a:gd name="T12" fmla="*/ 675 w 897"/>
                <a:gd name="T13" fmla="*/ 74 h 540"/>
                <a:gd name="T14" fmla="*/ 718 w 897"/>
                <a:gd name="T15" fmla="*/ 106 h 540"/>
                <a:gd name="T16" fmla="*/ 757 w 897"/>
                <a:gd name="T17" fmla="*/ 140 h 540"/>
                <a:gd name="T18" fmla="*/ 792 w 897"/>
                <a:gd name="T19" fmla="*/ 180 h 540"/>
                <a:gd name="T20" fmla="*/ 823 w 897"/>
                <a:gd name="T21" fmla="*/ 222 h 540"/>
                <a:gd name="T22" fmla="*/ 848 w 897"/>
                <a:gd name="T23" fmla="*/ 268 h 540"/>
                <a:gd name="T24" fmla="*/ 869 w 897"/>
                <a:gd name="T25" fmla="*/ 317 h 540"/>
                <a:gd name="T26" fmla="*/ 884 w 897"/>
                <a:gd name="T27" fmla="*/ 370 h 540"/>
                <a:gd name="T28" fmla="*/ 894 w 897"/>
                <a:gd name="T29" fmla="*/ 423 h 540"/>
                <a:gd name="T30" fmla="*/ 897 w 897"/>
                <a:gd name="T31" fmla="*/ 480 h 540"/>
                <a:gd name="T32" fmla="*/ 894 w 897"/>
                <a:gd name="T33" fmla="*/ 498 h 540"/>
                <a:gd name="T34" fmla="*/ 885 w 897"/>
                <a:gd name="T35" fmla="*/ 515 h 540"/>
                <a:gd name="T36" fmla="*/ 873 w 897"/>
                <a:gd name="T37" fmla="*/ 528 h 540"/>
                <a:gd name="T38" fmla="*/ 856 w 897"/>
                <a:gd name="T39" fmla="*/ 536 h 540"/>
                <a:gd name="T40" fmla="*/ 837 w 897"/>
                <a:gd name="T41" fmla="*/ 540 h 540"/>
                <a:gd name="T42" fmla="*/ 819 w 897"/>
                <a:gd name="T43" fmla="*/ 536 h 540"/>
                <a:gd name="T44" fmla="*/ 803 w 897"/>
                <a:gd name="T45" fmla="*/ 528 h 540"/>
                <a:gd name="T46" fmla="*/ 789 w 897"/>
                <a:gd name="T47" fmla="*/ 515 h 540"/>
                <a:gd name="T48" fmla="*/ 781 w 897"/>
                <a:gd name="T49" fmla="*/ 498 h 540"/>
                <a:gd name="T50" fmla="*/ 778 w 897"/>
                <a:gd name="T51" fmla="*/ 480 h 540"/>
                <a:gd name="T52" fmla="*/ 774 w 897"/>
                <a:gd name="T53" fmla="*/ 431 h 540"/>
                <a:gd name="T54" fmla="*/ 764 w 897"/>
                <a:gd name="T55" fmla="*/ 384 h 540"/>
                <a:gd name="T56" fmla="*/ 749 w 897"/>
                <a:gd name="T57" fmla="*/ 339 h 540"/>
                <a:gd name="T58" fmla="*/ 729 w 897"/>
                <a:gd name="T59" fmla="*/ 298 h 540"/>
                <a:gd name="T60" fmla="*/ 702 w 897"/>
                <a:gd name="T61" fmla="*/ 259 h 540"/>
                <a:gd name="T62" fmla="*/ 672 w 897"/>
                <a:gd name="T63" fmla="*/ 226 h 540"/>
                <a:gd name="T64" fmla="*/ 638 w 897"/>
                <a:gd name="T65" fmla="*/ 195 h 540"/>
                <a:gd name="T66" fmla="*/ 599 w 897"/>
                <a:gd name="T67" fmla="*/ 169 h 540"/>
                <a:gd name="T68" fmla="*/ 558 w 897"/>
                <a:gd name="T69" fmla="*/ 148 h 540"/>
                <a:gd name="T70" fmla="*/ 514 w 897"/>
                <a:gd name="T71" fmla="*/ 133 h 540"/>
                <a:gd name="T72" fmla="*/ 467 w 897"/>
                <a:gd name="T73" fmla="*/ 123 h 540"/>
                <a:gd name="T74" fmla="*/ 419 w 897"/>
                <a:gd name="T75" fmla="*/ 120 h 540"/>
                <a:gd name="T76" fmla="*/ 60 w 897"/>
                <a:gd name="T77" fmla="*/ 120 h 540"/>
                <a:gd name="T78" fmla="*/ 41 w 897"/>
                <a:gd name="T79" fmla="*/ 116 h 540"/>
                <a:gd name="T80" fmla="*/ 25 w 897"/>
                <a:gd name="T81" fmla="*/ 108 h 540"/>
                <a:gd name="T82" fmla="*/ 12 w 897"/>
                <a:gd name="T83" fmla="*/ 95 h 540"/>
                <a:gd name="T84" fmla="*/ 3 w 897"/>
                <a:gd name="T85" fmla="*/ 78 h 540"/>
                <a:gd name="T86" fmla="*/ 0 w 897"/>
                <a:gd name="T87" fmla="*/ 60 h 540"/>
                <a:gd name="T88" fmla="*/ 3 w 897"/>
                <a:gd name="T89" fmla="*/ 40 h 540"/>
                <a:gd name="T90" fmla="*/ 12 w 897"/>
                <a:gd name="T91" fmla="*/ 24 h 540"/>
                <a:gd name="T92" fmla="*/ 25 w 897"/>
                <a:gd name="T93" fmla="*/ 11 h 540"/>
                <a:gd name="T94" fmla="*/ 41 w 897"/>
                <a:gd name="T95" fmla="*/ 3 h 540"/>
                <a:gd name="T96" fmla="*/ 60 w 897"/>
                <a:gd name="T97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7" h="540">
                  <a:moveTo>
                    <a:pt x="60" y="0"/>
                  </a:moveTo>
                  <a:lnTo>
                    <a:pt x="419" y="0"/>
                  </a:lnTo>
                  <a:lnTo>
                    <a:pt x="474" y="3"/>
                  </a:lnTo>
                  <a:lnTo>
                    <a:pt x="528" y="12"/>
                  </a:lnTo>
                  <a:lnTo>
                    <a:pt x="580" y="27"/>
                  </a:lnTo>
                  <a:lnTo>
                    <a:pt x="628" y="49"/>
                  </a:lnTo>
                  <a:lnTo>
                    <a:pt x="675" y="74"/>
                  </a:lnTo>
                  <a:lnTo>
                    <a:pt x="718" y="106"/>
                  </a:lnTo>
                  <a:lnTo>
                    <a:pt x="757" y="140"/>
                  </a:lnTo>
                  <a:lnTo>
                    <a:pt x="792" y="180"/>
                  </a:lnTo>
                  <a:lnTo>
                    <a:pt x="823" y="222"/>
                  </a:lnTo>
                  <a:lnTo>
                    <a:pt x="848" y="268"/>
                  </a:lnTo>
                  <a:lnTo>
                    <a:pt x="869" y="317"/>
                  </a:lnTo>
                  <a:lnTo>
                    <a:pt x="884" y="370"/>
                  </a:lnTo>
                  <a:lnTo>
                    <a:pt x="894" y="423"/>
                  </a:lnTo>
                  <a:lnTo>
                    <a:pt x="897" y="480"/>
                  </a:lnTo>
                  <a:lnTo>
                    <a:pt x="894" y="498"/>
                  </a:lnTo>
                  <a:lnTo>
                    <a:pt x="885" y="515"/>
                  </a:lnTo>
                  <a:lnTo>
                    <a:pt x="873" y="528"/>
                  </a:lnTo>
                  <a:lnTo>
                    <a:pt x="856" y="536"/>
                  </a:lnTo>
                  <a:lnTo>
                    <a:pt x="837" y="540"/>
                  </a:lnTo>
                  <a:lnTo>
                    <a:pt x="819" y="536"/>
                  </a:lnTo>
                  <a:lnTo>
                    <a:pt x="803" y="528"/>
                  </a:lnTo>
                  <a:lnTo>
                    <a:pt x="789" y="515"/>
                  </a:lnTo>
                  <a:lnTo>
                    <a:pt x="781" y="498"/>
                  </a:lnTo>
                  <a:lnTo>
                    <a:pt x="778" y="480"/>
                  </a:lnTo>
                  <a:lnTo>
                    <a:pt x="774" y="431"/>
                  </a:lnTo>
                  <a:lnTo>
                    <a:pt x="764" y="384"/>
                  </a:lnTo>
                  <a:lnTo>
                    <a:pt x="749" y="339"/>
                  </a:lnTo>
                  <a:lnTo>
                    <a:pt x="729" y="298"/>
                  </a:lnTo>
                  <a:lnTo>
                    <a:pt x="702" y="259"/>
                  </a:lnTo>
                  <a:lnTo>
                    <a:pt x="672" y="226"/>
                  </a:lnTo>
                  <a:lnTo>
                    <a:pt x="638" y="195"/>
                  </a:lnTo>
                  <a:lnTo>
                    <a:pt x="599" y="169"/>
                  </a:lnTo>
                  <a:lnTo>
                    <a:pt x="558" y="148"/>
                  </a:lnTo>
                  <a:lnTo>
                    <a:pt x="514" y="133"/>
                  </a:lnTo>
                  <a:lnTo>
                    <a:pt x="467" y="123"/>
                  </a:lnTo>
                  <a:lnTo>
                    <a:pt x="419" y="120"/>
                  </a:lnTo>
                  <a:lnTo>
                    <a:pt x="60" y="120"/>
                  </a:lnTo>
                  <a:lnTo>
                    <a:pt x="41" y="116"/>
                  </a:lnTo>
                  <a:lnTo>
                    <a:pt x="25" y="108"/>
                  </a:lnTo>
                  <a:lnTo>
                    <a:pt x="12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582"/>
            <p:cNvSpPr>
              <a:spLocks/>
            </p:cNvSpPr>
            <p:nvPr/>
          </p:nvSpPr>
          <p:spPr bwMode="auto">
            <a:xfrm>
              <a:off x="7523163" y="2185988"/>
              <a:ext cx="66675" cy="19050"/>
            </a:xfrm>
            <a:custGeom>
              <a:avLst/>
              <a:gdLst>
                <a:gd name="T0" fmla="*/ 59 w 418"/>
                <a:gd name="T1" fmla="*/ 0 h 120"/>
                <a:gd name="T2" fmla="*/ 359 w 418"/>
                <a:gd name="T3" fmla="*/ 0 h 120"/>
                <a:gd name="T4" fmla="*/ 377 w 418"/>
                <a:gd name="T5" fmla="*/ 3 h 120"/>
                <a:gd name="T6" fmla="*/ 393 w 418"/>
                <a:gd name="T7" fmla="*/ 11 h 120"/>
                <a:gd name="T8" fmla="*/ 406 w 418"/>
                <a:gd name="T9" fmla="*/ 24 h 120"/>
                <a:gd name="T10" fmla="*/ 415 w 418"/>
                <a:gd name="T11" fmla="*/ 40 h 120"/>
                <a:gd name="T12" fmla="*/ 418 w 418"/>
                <a:gd name="T13" fmla="*/ 60 h 120"/>
                <a:gd name="T14" fmla="*/ 415 w 418"/>
                <a:gd name="T15" fmla="*/ 78 h 120"/>
                <a:gd name="T16" fmla="*/ 406 w 418"/>
                <a:gd name="T17" fmla="*/ 95 h 120"/>
                <a:gd name="T18" fmla="*/ 393 w 418"/>
                <a:gd name="T19" fmla="*/ 108 h 120"/>
                <a:gd name="T20" fmla="*/ 377 w 418"/>
                <a:gd name="T21" fmla="*/ 116 h 120"/>
                <a:gd name="T22" fmla="*/ 359 w 418"/>
                <a:gd name="T23" fmla="*/ 120 h 120"/>
                <a:gd name="T24" fmla="*/ 59 w 418"/>
                <a:gd name="T25" fmla="*/ 120 h 120"/>
                <a:gd name="T26" fmla="*/ 41 w 418"/>
                <a:gd name="T27" fmla="*/ 116 h 120"/>
                <a:gd name="T28" fmla="*/ 23 w 418"/>
                <a:gd name="T29" fmla="*/ 108 h 120"/>
                <a:gd name="T30" fmla="*/ 11 w 418"/>
                <a:gd name="T31" fmla="*/ 95 h 120"/>
                <a:gd name="T32" fmla="*/ 3 w 418"/>
                <a:gd name="T33" fmla="*/ 78 h 120"/>
                <a:gd name="T34" fmla="*/ 0 w 418"/>
                <a:gd name="T35" fmla="*/ 60 h 120"/>
                <a:gd name="T36" fmla="*/ 3 w 418"/>
                <a:gd name="T37" fmla="*/ 40 h 120"/>
                <a:gd name="T38" fmla="*/ 11 w 418"/>
                <a:gd name="T39" fmla="*/ 24 h 120"/>
                <a:gd name="T40" fmla="*/ 23 w 418"/>
                <a:gd name="T41" fmla="*/ 11 h 120"/>
                <a:gd name="T42" fmla="*/ 41 w 418"/>
                <a:gd name="T43" fmla="*/ 3 h 120"/>
                <a:gd name="T44" fmla="*/ 59 w 418"/>
                <a:gd name="T4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8" h="120">
                  <a:moveTo>
                    <a:pt x="59" y="0"/>
                  </a:moveTo>
                  <a:lnTo>
                    <a:pt x="359" y="0"/>
                  </a:lnTo>
                  <a:lnTo>
                    <a:pt x="377" y="3"/>
                  </a:lnTo>
                  <a:lnTo>
                    <a:pt x="393" y="11"/>
                  </a:lnTo>
                  <a:lnTo>
                    <a:pt x="406" y="24"/>
                  </a:lnTo>
                  <a:lnTo>
                    <a:pt x="415" y="40"/>
                  </a:lnTo>
                  <a:lnTo>
                    <a:pt x="418" y="60"/>
                  </a:lnTo>
                  <a:lnTo>
                    <a:pt x="415" y="78"/>
                  </a:lnTo>
                  <a:lnTo>
                    <a:pt x="406" y="95"/>
                  </a:lnTo>
                  <a:lnTo>
                    <a:pt x="393" y="108"/>
                  </a:lnTo>
                  <a:lnTo>
                    <a:pt x="377" y="116"/>
                  </a:lnTo>
                  <a:lnTo>
                    <a:pt x="359" y="120"/>
                  </a:lnTo>
                  <a:lnTo>
                    <a:pt x="59" y="120"/>
                  </a:lnTo>
                  <a:lnTo>
                    <a:pt x="41" y="116"/>
                  </a:lnTo>
                  <a:lnTo>
                    <a:pt x="23" y="108"/>
                  </a:lnTo>
                  <a:lnTo>
                    <a:pt x="11" y="95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583"/>
            <p:cNvSpPr>
              <a:spLocks/>
            </p:cNvSpPr>
            <p:nvPr/>
          </p:nvSpPr>
          <p:spPr bwMode="auto">
            <a:xfrm>
              <a:off x="7362825" y="2062163"/>
              <a:ext cx="123825" cy="152400"/>
            </a:xfrm>
            <a:custGeom>
              <a:avLst/>
              <a:gdLst>
                <a:gd name="T0" fmla="*/ 211 w 778"/>
                <a:gd name="T1" fmla="*/ 0 h 960"/>
                <a:gd name="T2" fmla="*/ 276 w 778"/>
                <a:gd name="T3" fmla="*/ 6 h 960"/>
                <a:gd name="T4" fmla="*/ 341 w 778"/>
                <a:gd name="T5" fmla="*/ 19 h 960"/>
                <a:gd name="T6" fmla="*/ 404 w 778"/>
                <a:gd name="T7" fmla="*/ 41 h 960"/>
                <a:gd name="T8" fmla="*/ 466 w 778"/>
                <a:gd name="T9" fmla="*/ 73 h 960"/>
                <a:gd name="T10" fmla="*/ 526 w 778"/>
                <a:gd name="T11" fmla="*/ 115 h 960"/>
                <a:gd name="T12" fmla="*/ 581 w 778"/>
                <a:gd name="T13" fmla="*/ 170 h 960"/>
                <a:gd name="T14" fmla="*/ 632 w 778"/>
                <a:gd name="T15" fmla="*/ 239 h 960"/>
                <a:gd name="T16" fmla="*/ 677 w 778"/>
                <a:gd name="T17" fmla="*/ 320 h 960"/>
                <a:gd name="T18" fmla="*/ 715 w 778"/>
                <a:gd name="T19" fmla="*/ 418 h 960"/>
                <a:gd name="T20" fmla="*/ 744 w 778"/>
                <a:gd name="T21" fmla="*/ 532 h 960"/>
                <a:gd name="T22" fmla="*/ 766 w 778"/>
                <a:gd name="T23" fmla="*/ 664 h 960"/>
                <a:gd name="T24" fmla="*/ 777 w 778"/>
                <a:gd name="T25" fmla="*/ 816 h 960"/>
                <a:gd name="T26" fmla="*/ 775 w 778"/>
                <a:gd name="T27" fmla="*/ 918 h 960"/>
                <a:gd name="T28" fmla="*/ 753 w 778"/>
                <a:gd name="T29" fmla="*/ 948 h 960"/>
                <a:gd name="T30" fmla="*/ 718 w 778"/>
                <a:gd name="T31" fmla="*/ 960 h 960"/>
                <a:gd name="T32" fmla="*/ 684 w 778"/>
                <a:gd name="T33" fmla="*/ 948 h 960"/>
                <a:gd name="T34" fmla="*/ 662 w 778"/>
                <a:gd name="T35" fmla="*/ 918 h 960"/>
                <a:gd name="T36" fmla="*/ 657 w 778"/>
                <a:gd name="T37" fmla="*/ 815 h 960"/>
                <a:gd name="T38" fmla="*/ 645 w 778"/>
                <a:gd name="T39" fmla="*/ 660 h 960"/>
                <a:gd name="T40" fmla="*/ 623 w 778"/>
                <a:gd name="T41" fmla="*/ 524 h 960"/>
                <a:gd name="T42" fmla="*/ 587 w 778"/>
                <a:gd name="T43" fmla="*/ 409 h 960"/>
                <a:gd name="T44" fmla="*/ 540 w 778"/>
                <a:gd name="T45" fmla="*/ 313 h 960"/>
                <a:gd name="T46" fmla="*/ 481 w 778"/>
                <a:gd name="T47" fmla="*/ 236 h 960"/>
                <a:gd name="T48" fmla="*/ 410 w 778"/>
                <a:gd name="T49" fmla="*/ 179 h 960"/>
                <a:gd name="T50" fmla="*/ 327 w 778"/>
                <a:gd name="T51" fmla="*/ 140 h 960"/>
                <a:gd name="T52" fmla="*/ 232 w 778"/>
                <a:gd name="T53" fmla="*/ 122 h 960"/>
                <a:gd name="T54" fmla="*/ 161 w 778"/>
                <a:gd name="T55" fmla="*/ 123 h 960"/>
                <a:gd name="T56" fmla="*/ 132 w 778"/>
                <a:gd name="T57" fmla="*/ 144 h 960"/>
                <a:gd name="T58" fmla="*/ 120 w 778"/>
                <a:gd name="T59" fmla="*/ 180 h 960"/>
                <a:gd name="T60" fmla="*/ 108 w 778"/>
                <a:gd name="T61" fmla="*/ 215 h 960"/>
                <a:gd name="T62" fmla="*/ 79 w 778"/>
                <a:gd name="T63" fmla="*/ 236 h 960"/>
                <a:gd name="T64" fmla="*/ 42 w 778"/>
                <a:gd name="T65" fmla="*/ 236 h 960"/>
                <a:gd name="T66" fmla="*/ 12 w 778"/>
                <a:gd name="T67" fmla="*/ 215 h 960"/>
                <a:gd name="T68" fmla="*/ 0 w 778"/>
                <a:gd name="T69" fmla="*/ 180 h 960"/>
                <a:gd name="T70" fmla="*/ 11 w 778"/>
                <a:gd name="T71" fmla="*/ 116 h 960"/>
                <a:gd name="T72" fmla="*/ 43 w 778"/>
                <a:gd name="T73" fmla="*/ 63 h 960"/>
                <a:gd name="T74" fmla="*/ 90 w 778"/>
                <a:gd name="T75" fmla="*/ 24 h 960"/>
                <a:gd name="T76" fmla="*/ 147 w 778"/>
                <a:gd name="T77" fmla="*/ 2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8" h="960">
                  <a:moveTo>
                    <a:pt x="180" y="0"/>
                  </a:moveTo>
                  <a:lnTo>
                    <a:pt x="211" y="0"/>
                  </a:lnTo>
                  <a:lnTo>
                    <a:pt x="244" y="2"/>
                  </a:lnTo>
                  <a:lnTo>
                    <a:pt x="276" y="6"/>
                  </a:lnTo>
                  <a:lnTo>
                    <a:pt x="308" y="12"/>
                  </a:lnTo>
                  <a:lnTo>
                    <a:pt x="341" y="19"/>
                  </a:lnTo>
                  <a:lnTo>
                    <a:pt x="372" y="29"/>
                  </a:lnTo>
                  <a:lnTo>
                    <a:pt x="404" y="41"/>
                  </a:lnTo>
                  <a:lnTo>
                    <a:pt x="435" y="56"/>
                  </a:lnTo>
                  <a:lnTo>
                    <a:pt x="466" y="73"/>
                  </a:lnTo>
                  <a:lnTo>
                    <a:pt x="496" y="94"/>
                  </a:lnTo>
                  <a:lnTo>
                    <a:pt x="526" y="115"/>
                  </a:lnTo>
                  <a:lnTo>
                    <a:pt x="554" y="142"/>
                  </a:lnTo>
                  <a:lnTo>
                    <a:pt x="581" y="170"/>
                  </a:lnTo>
                  <a:lnTo>
                    <a:pt x="607" y="203"/>
                  </a:lnTo>
                  <a:lnTo>
                    <a:pt x="632" y="239"/>
                  </a:lnTo>
                  <a:lnTo>
                    <a:pt x="655" y="277"/>
                  </a:lnTo>
                  <a:lnTo>
                    <a:pt x="677" y="320"/>
                  </a:lnTo>
                  <a:lnTo>
                    <a:pt x="697" y="367"/>
                  </a:lnTo>
                  <a:lnTo>
                    <a:pt x="715" y="418"/>
                  </a:lnTo>
                  <a:lnTo>
                    <a:pt x="730" y="473"/>
                  </a:lnTo>
                  <a:lnTo>
                    <a:pt x="744" y="532"/>
                  </a:lnTo>
                  <a:lnTo>
                    <a:pt x="756" y="596"/>
                  </a:lnTo>
                  <a:lnTo>
                    <a:pt x="766" y="664"/>
                  </a:lnTo>
                  <a:lnTo>
                    <a:pt x="773" y="738"/>
                  </a:lnTo>
                  <a:lnTo>
                    <a:pt x="777" y="816"/>
                  </a:lnTo>
                  <a:lnTo>
                    <a:pt x="778" y="900"/>
                  </a:lnTo>
                  <a:lnTo>
                    <a:pt x="775" y="918"/>
                  </a:lnTo>
                  <a:lnTo>
                    <a:pt x="766" y="935"/>
                  </a:lnTo>
                  <a:lnTo>
                    <a:pt x="753" y="948"/>
                  </a:lnTo>
                  <a:lnTo>
                    <a:pt x="737" y="956"/>
                  </a:lnTo>
                  <a:lnTo>
                    <a:pt x="718" y="960"/>
                  </a:lnTo>
                  <a:lnTo>
                    <a:pt x="700" y="956"/>
                  </a:lnTo>
                  <a:lnTo>
                    <a:pt x="684" y="948"/>
                  </a:lnTo>
                  <a:lnTo>
                    <a:pt x="670" y="935"/>
                  </a:lnTo>
                  <a:lnTo>
                    <a:pt x="662" y="918"/>
                  </a:lnTo>
                  <a:lnTo>
                    <a:pt x="659" y="900"/>
                  </a:lnTo>
                  <a:lnTo>
                    <a:pt x="657" y="815"/>
                  </a:lnTo>
                  <a:lnTo>
                    <a:pt x="653" y="734"/>
                  </a:lnTo>
                  <a:lnTo>
                    <a:pt x="645" y="660"/>
                  </a:lnTo>
                  <a:lnTo>
                    <a:pt x="636" y="589"/>
                  </a:lnTo>
                  <a:lnTo>
                    <a:pt x="623" y="524"/>
                  </a:lnTo>
                  <a:lnTo>
                    <a:pt x="606" y="464"/>
                  </a:lnTo>
                  <a:lnTo>
                    <a:pt x="587" y="409"/>
                  </a:lnTo>
                  <a:lnTo>
                    <a:pt x="565" y="359"/>
                  </a:lnTo>
                  <a:lnTo>
                    <a:pt x="540" y="313"/>
                  </a:lnTo>
                  <a:lnTo>
                    <a:pt x="512" y="272"/>
                  </a:lnTo>
                  <a:lnTo>
                    <a:pt x="481" y="236"/>
                  </a:lnTo>
                  <a:lnTo>
                    <a:pt x="447" y="205"/>
                  </a:lnTo>
                  <a:lnTo>
                    <a:pt x="410" y="179"/>
                  </a:lnTo>
                  <a:lnTo>
                    <a:pt x="370" y="158"/>
                  </a:lnTo>
                  <a:lnTo>
                    <a:pt x="327" y="140"/>
                  </a:lnTo>
                  <a:lnTo>
                    <a:pt x="281" y="128"/>
                  </a:lnTo>
                  <a:lnTo>
                    <a:pt x="232" y="122"/>
                  </a:lnTo>
                  <a:lnTo>
                    <a:pt x="180" y="120"/>
                  </a:lnTo>
                  <a:lnTo>
                    <a:pt x="161" y="123"/>
                  </a:lnTo>
                  <a:lnTo>
                    <a:pt x="144" y="131"/>
                  </a:lnTo>
                  <a:lnTo>
                    <a:pt x="132" y="144"/>
                  </a:lnTo>
                  <a:lnTo>
                    <a:pt x="123" y="160"/>
                  </a:lnTo>
                  <a:lnTo>
                    <a:pt x="120" y="180"/>
                  </a:lnTo>
                  <a:lnTo>
                    <a:pt x="117" y="198"/>
                  </a:lnTo>
                  <a:lnTo>
                    <a:pt x="108" y="215"/>
                  </a:lnTo>
                  <a:lnTo>
                    <a:pt x="95" y="228"/>
                  </a:lnTo>
                  <a:lnTo>
                    <a:pt x="79" y="236"/>
                  </a:lnTo>
                  <a:lnTo>
                    <a:pt x="60" y="240"/>
                  </a:lnTo>
                  <a:lnTo>
                    <a:pt x="42" y="236"/>
                  </a:lnTo>
                  <a:lnTo>
                    <a:pt x="25" y="228"/>
                  </a:lnTo>
                  <a:lnTo>
                    <a:pt x="12" y="215"/>
                  </a:lnTo>
                  <a:lnTo>
                    <a:pt x="4" y="198"/>
                  </a:lnTo>
                  <a:lnTo>
                    <a:pt x="0" y="180"/>
                  </a:lnTo>
                  <a:lnTo>
                    <a:pt x="4" y="147"/>
                  </a:lnTo>
                  <a:lnTo>
                    <a:pt x="11" y="116"/>
                  </a:lnTo>
                  <a:lnTo>
                    <a:pt x="25" y="89"/>
                  </a:lnTo>
                  <a:lnTo>
                    <a:pt x="43" y="63"/>
                  </a:lnTo>
                  <a:lnTo>
                    <a:pt x="65" y="42"/>
                  </a:lnTo>
                  <a:lnTo>
                    <a:pt x="90" y="24"/>
                  </a:lnTo>
                  <a:lnTo>
                    <a:pt x="117" y="11"/>
                  </a:lnTo>
                  <a:lnTo>
                    <a:pt x="147" y="2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584"/>
            <p:cNvSpPr>
              <a:spLocks/>
            </p:cNvSpPr>
            <p:nvPr/>
          </p:nvSpPr>
          <p:spPr bwMode="auto">
            <a:xfrm>
              <a:off x="7324725" y="2033588"/>
              <a:ext cx="188913" cy="180975"/>
            </a:xfrm>
            <a:custGeom>
              <a:avLst/>
              <a:gdLst>
                <a:gd name="T0" fmla="*/ 487 w 1197"/>
                <a:gd name="T1" fmla="*/ 2 h 1140"/>
                <a:gd name="T2" fmla="*/ 616 w 1197"/>
                <a:gd name="T3" fmla="*/ 24 h 1140"/>
                <a:gd name="T4" fmla="*/ 732 w 1197"/>
                <a:gd name="T5" fmla="*/ 66 h 1140"/>
                <a:gd name="T6" fmla="*/ 837 w 1197"/>
                <a:gd name="T7" fmla="*/ 130 h 1140"/>
                <a:gd name="T8" fmla="*/ 929 w 1197"/>
                <a:gd name="T9" fmla="*/ 211 h 1140"/>
                <a:gd name="T10" fmla="*/ 1010 w 1197"/>
                <a:gd name="T11" fmla="*/ 313 h 1140"/>
                <a:gd name="T12" fmla="*/ 1075 w 1197"/>
                <a:gd name="T13" fmla="*/ 433 h 1140"/>
                <a:gd name="T14" fmla="*/ 1128 w 1197"/>
                <a:gd name="T15" fmla="*/ 569 h 1140"/>
                <a:gd name="T16" fmla="*/ 1166 w 1197"/>
                <a:gd name="T17" fmla="*/ 723 h 1140"/>
                <a:gd name="T18" fmla="*/ 1189 w 1197"/>
                <a:gd name="T19" fmla="*/ 893 h 1140"/>
                <a:gd name="T20" fmla="*/ 1197 w 1197"/>
                <a:gd name="T21" fmla="*/ 1080 h 1140"/>
                <a:gd name="T22" fmla="*/ 1185 w 1197"/>
                <a:gd name="T23" fmla="*/ 1115 h 1140"/>
                <a:gd name="T24" fmla="*/ 1155 w 1197"/>
                <a:gd name="T25" fmla="*/ 1136 h 1140"/>
                <a:gd name="T26" fmla="*/ 1118 w 1197"/>
                <a:gd name="T27" fmla="*/ 1136 h 1140"/>
                <a:gd name="T28" fmla="*/ 1089 w 1197"/>
                <a:gd name="T29" fmla="*/ 1115 h 1140"/>
                <a:gd name="T30" fmla="*/ 1077 w 1197"/>
                <a:gd name="T31" fmla="*/ 1080 h 1140"/>
                <a:gd name="T32" fmla="*/ 1076 w 1197"/>
                <a:gd name="T33" fmla="*/ 1014 h 1140"/>
                <a:gd name="T34" fmla="*/ 1073 w 1197"/>
                <a:gd name="T35" fmla="*/ 941 h 1140"/>
                <a:gd name="T36" fmla="*/ 1065 w 1197"/>
                <a:gd name="T37" fmla="*/ 860 h 1140"/>
                <a:gd name="T38" fmla="*/ 1053 w 1197"/>
                <a:gd name="T39" fmla="*/ 775 h 1140"/>
                <a:gd name="T40" fmla="*/ 1035 w 1197"/>
                <a:gd name="T41" fmla="*/ 687 h 1140"/>
                <a:gd name="T42" fmla="*/ 1011 w 1197"/>
                <a:gd name="T43" fmla="*/ 600 h 1140"/>
                <a:gd name="T44" fmla="*/ 980 w 1197"/>
                <a:gd name="T45" fmla="*/ 512 h 1140"/>
                <a:gd name="T46" fmla="*/ 940 w 1197"/>
                <a:gd name="T47" fmla="*/ 430 h 1140"/>
                <a:gd name="T48" fmla="*/ 891 w 1197"/>
                <a:gd name="T49" fmla="*/ 352 h 1140"/>
                <a:gd name="T50" fmla="*/ 832 w 1197"/>
                <a:gd name="T51" fmla="*/ 282 h 1140"/>
                <a:gd name="T52" fmla="*/ 763 w 1197"/>
                <a:gd name="T53" fmla="*/ 222 h 1140"/>
                <a:gd name="T54" fmla="*/ 681 w 1197"/>
                <a:gd name="T55" fmla="*/ 174 h 1140"/>
                <a:gd name="T56" fmla="*/ 586 w 1197"/>
                <a:gd name="T57" fmla="*/ 140 h 1140"/>
                <a:gd name="T58" fmla="*/ 479 w 1197"/>
                <a:gd name="T59" fmla="*/ 122 h 1140"/>
                <a:gd name="T60" fmla="*/ 374 w 1197"/>
                <a:gd name="T61" fmla="*/ 123 h 1140"/>
                <a:gd name="T62" fmla="*/ 293 w 1197"/>
                <a:gd name="T63" fmla="*/ 147 h 1140"/>
                <a:gd name="T64" fmla="*/ 223 w 1197"/>
                <a:gd name="T65" fmla="*/ 193 h 1140"/>
                <a:gd name="T66" fmla="*/ 168 w 1197"/>
                <a:gd name="T67" fmla="*/ 256 h 1140"/>
                <a:gd name="T68" fmla="*/ 133 w 1197"/>
                <a:gd name="T69" fmla="*/ 334 h 1140"/>
                <a:gd name="T70" fmla="*/ 120 w 1197"/>
                <a:gd name="T71" fmla="*/ 420 h 1140"/>
                <a:gd name="T72" fmla="*/ 116 w 1197"/>
                <a:gd name="T73" fmla="*/ 498 h 1140"/>
                <a:gd name="T74" fmla="*/ 95 w 1197"/>
                <a:gd name="T75" fmla="*/ 528 h 1140"/>
                <a:gd name="T76" fmla="*/ 60 w 1197"/>
                <a:gd name="T77" fmla="*/ 540 h 1140"/>
                <a:gd name="T78" fmla="*/ 25 w 1197"/>
                <a:gd name="T79" fmla="*/ 528 h 1140"/>
                <a:gd name="T80" fmla="*/ 3 w 1197"/>
                <a:gd name="T81" fmla="*/ 498 h 1140"/>
                <a:gd name="T82" fmla="*/ 0 w 1197"/>
                <a:gd name="T83" fmla="*/ 420 h 1140"/>
                <a:gd name="T84" fmla="*/ 13 w 1197"/>
                <a:gd name="T85" fmla="*/ 316 h 1140"/>
                <a:gd name="T86" fmla="*/ 49 w 1197"/>
                <a:gd name="T87" fmla="*/ 222 h 1140"/>
                <a:gd name="T88" fmla="*/ 106 w 1197"/>
                <a:gd name="T89" fmla="*/ 140 h 1140"/>
                <a:gd name="T90" fmla="*/ 180 w 1197"/>
                <a:gd name="T91" fmla="*/ 75 h 1140"/>
                <a:gd name="T92" fmla="*/ 268 w 1197"/>
                <a:gd name="T93" fmla="*/ 28 h 1140"/>
                <a:gd name="T94" fmla="*/ 367 w 1197"/>
                <a:gd name="T95" fmla="*/ 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97" h="1140">
                  <a:moveTo>
                    <a:pt x="419" y="0"/>
                  </a:moveTo>
                  <a:lnTo>
                    <a:pt x="487" y="2"/>
                  </a:lnTo>
                  <a:lnTo>
                    <a:pt x="553" y="11"/>
                  </a:lnTo>
                  <a:lnTo>
                    <a:pt x="616" y="24"/>
                  </a:lnTo>
                  <a:lnTo>
                    <a:pt x="676" y="42"/>
                  </a:lnTo>
                  <a:lnTo>
                    <a:pt x="732" y="66"/>
                  </a:lnTo>
                  <a:lnTo>
                    <a:pt x="787" y="96"/>
                  </a:lnTo>
                  <a:lnTo>
                    <a:pt x="837" y="130"/>
                  </a:lnTo>
                  <a:lnTo>
                    <a:pt x="884" y="168"/>
                  </a:lnTo>
                  <a:lnTo>
                    <a:pt x="929" y="211"/>
                  </a:lnTo>
                  <a:lnTo>
                    <a:pt x="970" y="260"/>
                  </a:lnTo>
                  <a:lnTo>
                    <a:pt x="1010" y="313"/>
                  </a:lnTo>
                  <a:lnTo>
                    <a:pt x="1044" y="371"/>
                  </a:lnTo>
                  <a:lnTo>
                    <a:pt x="1075" y="433"/>
                  </a:lnTo>
                  <a:lnTo>
                    <a:pt x="1103" y="499"/>
                  </a:lnTo>
                  <a:lnTo>
                    <a:pt x="1128" y="569"/>
                  </a:lnTo>
                  <a:lnTo>
                    <a:pt x="1149" y="644"/>
                  </a:lnTo>
                  <a:lnTo>
                    <a:pt x="1166" y="723"/>
                  </a:lnTo>
                  <a:lnTo>
                    <a:pt x="1179" y="807"/>
                  </a:lnTo>
                  <a:lnTo>
                    <a:pt x="1189" y="893"/>
                  </a:lnTo>
                  <a:lnTo>
                    <a:pt x="1194" y="985"/>
                  </a:lnTo>
                  <a:lnTo>
                    <a:pt x="1197" y="1080"/>
                  </a:lnTo>
                  <a:lnTo>
                    <a:pt x="1193" y="1098"/>
                  </a:lnTo>
                  <a:lnTo>
                    <a:pt x="1185" y="1115"/>
                  </a:lnTo>
                  <a:lnTo>
                    <a:pt x="1173" y="1128"/>
                  </a:lnTo>
                  <a:lnTo>
                    <a:pt x="1155" y="1136"/>
                  </a:lnTo>
                  <a:lnTo>
                    <a:pt x="1137" y="1140"/>
                  </a:lnTo>
                  <a:lnTo>
                    <a:pt x="1118" y="1136"/>
                  </a:lnTo>
                  <a:lnTo>
                    <a:pt x="1102" y="1128"/>
                  </a:lnTo>
                  <a:lnTo>
                    <a:pt x="1089" y="1115"/>
                  </a:lnTo>
                  <a:lnTo>
                    <a:pt x="1080" y="1098"/>
                  </a:lnTo>
                  <a:lnTo>
                    <a:pt x="1077" y="1080"/>
                  </a:lnTo>
                  <a:lnTo>
                    <a:pt x="1076" y="1048"/>
                  </a:lnTo>
                  <a:lnTo>
                    <a:pt x="1076" y="1014"/>
                  </a:lnTo>
                  <a:lnTo>
                    <a:pt x="1075" y="978"/>
                  </a:lnTo>
                  <a:lnTo>
                    <a:pt x="1073" y="941"/>
                  </a:lnTo>
                  <a:lnTo>
                    <a:pt x="1069" y="901"/>
                  </a:lnTo>
                  <a:lnTo>
                    <a:pt x="1065" y="860"/>
                  </a:lnTo>
                  <a:lnTo>
                    <a:pt x="1060" y="818"/>
                  </a:lnTo>
                  <a:lnTo>
                    <a:pt x="1053" y="775"/>
                  </a:lnTo>
                  <a:lnTo>
                    <a:pt x="1044" y="732"/>
                  </a:lnTo>
                  <a:lnTo>
                    <a:pt x="1035" y="687"/>
                  </a:lnTo>
                  <a:lnTo>
                    <a:pt x="1024" y="643"/>
                  </a:lnTo>
                  <a:lnTo>
                    <a:pt x="1011" y="600"/>
                  </a:lnTo>
                  <a:lnTo>
                    <a:pt x="996" y="555"/>
                  </a:lnTo>
                  <a:lnTo>
                    <a:pt x="980" y="512"/>
                  </a:lnTo>
                  <a:lnTo>
                    <a:pt x="961" y="470"/>
                  </a:lnTo>
                  <a:lnTo>
                    <a:pt x="940" y="430"/>
                  </a:lnTo>
                  <a:lnTo>
                    <a:pt x="917" y="389"/>
                  </a:lnTo>
                  <a:lnTo>
                    <a:pt x="891" y="352"/>
                  </a:lnTo>
                  <a:lnTo>
                    <a:pt x="864" y="316"/>
                  </a:lnTo>
                  <a:lnTo>
                    <a:pt x="832" y="282"/>
                  </a:lnTo>
                  <a:lnTo>
                    <a:pt x="800" y="251"/>
                  </a:lnTo>
                  <a:lnTo>
                    <a:pt x="763" y="222"/>
                  </a:lnTo>
                  <a:lnTo>
                    <a:pt x="723" y="196"/>
                  </a:lnTo>
                  <a:lnTo>
                    <a:pt x="681" y="174"/>
                  </a:lnTo>
                  <a:lnTo>
                    <a:pt x="635" y="155"/>
                  </a:lnTo>
                  <a:lnTo>
                    <a:pt x="586" y="140"/>
                  </a:lnTo>
                  <a:lnTo>
                    <a:pt x="534" y="128"/>
                  </a:lnTo>
                  <a:lnTo>
                    <a:pt x="479" y="122"/>
                  </a:lnTo>
                  <a:lnTo>
                    <a:pt x="419" y="120"/>
                  </a:lnTo>
                  <a:lnTo>
                    <a:pt x="374" y="123"/>
                  </a:lnTo>
                  <a:lnTo>
                    <a:pt x="333" y="133"/>
                  </a:lnTo>
                  <a:lnTo>
                    <a:pt x="293" y="147"/>
                  </a:lnTo>
                  <a:lnTo>
                    <a:pt x="256" y="168"/>
                  </a:lnTo>
                  <a:lnTo>
                    <a:pt x="223" y="193"/>
                  </a:lnTo>
                  <a:lnTo>
                    <a:pt x="194" y="223"/>
                  </a:lnTo>
                  <a:lnTo>
                    <a:pt x="168" y="256"/>
                  </a:lnTo>
                  <a:lnTo>
                    <a:pt x="148" y="293"/>
                  </a:lnTo>
                  <a:lnTo>
                    <a:pt x="133" y="334"/>
                  </a:lnTo>
                  <a:lnTo>
                    <a:pt x="123" y="375"/>
                  </a:lnTo>
                  <a:lnTo>
                    <a:pt x="120" y="420"/>
                  </a:lnTo>
                  <a:lnTo>
                    <a:pt x="120" y="480"/>
                  </a:lnTo>
                  <a:lnTo>
                    <a:pt x="116" y="498"/>
                  </a:lnTo>
                  <a:lnTo>
                    <a:pt x="108" y="515"/>
                  </a:lnTo>
                  <a:lnTo>
                    <a:pt x="95" y="528"/>
                  </a:lnTo>
                  <a:lnTo>
                    <a:pt x="78" y="536"/>
                  </a:lnTo>
                  <a:lnTo>
                    <a:pt x="60" y="540"/>
                  </a:lnTo>
                  <a:lnTo>
                    <a:pt x="41" y="536"/>
                  </a:lnTo>
                  <a:lnTo>
                    <a:pt x="25" y="528"/>
                  </a:lnTo>
                  <a:lnTo>
                    <a:pt x="12" y="515"/>
                  </a:lnTo>
                  <a:lnTo>
                    <a:pt x="3" y="498"/>
                  </a:lnTo>
                  <a:lnTo>
                    <a:pt x="0" y="480"/>
                  </a:lnTo>
                  <a:lnTo>
                    <a:pt x="0" y="420"/>
                  </a:lnTo>
                  <a:lnTo>
                    <a:pt x="3" y="367"/>
                  </a:lnTo>
                  <a:lnTo>
                    <a:pt x="13" y="316"/>
                  </a:lnTo>
                  <a:lnTo>
                    <a:pt x="28" y="268"/>
                  </a:lnTo>
                  <a:lnTo>
                    <a:pt x="49" y="222"/>
                  </a:lnTo>
                  <a:lnTo>
                    <a:pt x="75" y="180"/>
                  </a:lnTo>
                  <a:lnTo>
                    <a:pt x="106" y="140"/>
                  </a:lnTo>
                  <a:lnTo>
                    <a:pt x="141" y="106"/>
                  </a:lnTo>
                  <a:lnTo>
                    <a:pt x="180" y="75"/>
                  </a:lnTo>
                  <a:lnTo>
                    <a:pt x="222" y="49"/>
                  </a:lnTo>
                  <a:lnTo>
                    <a:pt x="268" y="28"/>
                  </a:lnTo>
                  <a:lnTo>
                    <a:pt x="315" y="13"/>
                  </a:lnTo>
                  <a:lnTo>
                    <a:pt x="367" y="3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585"/>
            <p:cNvSpPr>
              <a:spLocks/>
            </p:cNvSpPr>
            <p:nvPr/>
          </p:nvSpPr>
          <p:spPr bwMode="auto">
            <a:xfrm>
              <a:off x="7486650" y="2014538"/>
              <a:ext cx="74613" cy="76200"/>
            </a:xfrm>
            <a:custGeom>
              <a:avLst/>
              <a:gdLst>
                <a:gd name="T0" fmla="*/ 240 w 479"/>
                <a:gd name="T1" fmla="*/ 0 h 480"/>
                <a:gd name="T2" fmla="*/ 279 w 479"/>
                <a:gd name="T3" fmla="*/ 3 h 480"/>
                <a:gd name="T4" fmla="*/ 315 w 479"/>
                <a:gd name="T5" fmla="*/ 12 h 480"/>
                <a:gd name="T6" fmla="*/ 349 w 479"/>
                <a:gd name="T7" fmla="*/ 26 h 480"/>
                <a:gd name="T8" fmla="*/ 381 w 479"/>
                <a:gd name="T9" fmla="*/ 46 h 480"/>
                <a:gd name="T10" fmla="*/ 409 w 479"/>
                <a:gd name="T11" fmla="*/ 70 h 480"/>
                <a:gd name="T12" fmla="*/ 433 w 479"/>
                <a:gd name="T13" fmla="*/ 98 h 480"/>
                <a:gd name="T14" fmla="*/ 453 w 479"/>
                <a:gd name="T15" fmla="*/ 130 h 480"/>
                <a:gd name="T16" fmla="*/ 467 w 479"/>
                <a:gd name="T17" fmla="*/ 163 h 480"/>
                <a:gd name="T18" fmla="*/ 476 w 479"/>
                <a:gd name="T19" fmla="*/ 200 h 480"/>
                <a:gd name="T20" fmla="*/ 479 w 479"/>
                <a:gd name="T21" fmla="*/ 240 h 480"/>
                <a:gd name="T22" fmla="*/ 476 w 479"/>
                <a:gd name="T23" fmla="*/ 278 h 480"/>
                <a:gd name="T24" fmla="*/ 467 w 479"/>
                <a:gd name="T25" fmla="*/ 315 h 480"/>
                <a:gd name="T26" fmla="*/ 453 w 479"/>
                <a:gd name="T27" fmla="*/ 350 h 480"/>
                <a:gd name="T28" fmla="*/ 433 w 479"/>
                <a:gd name="T29" fmla="*/ 382 h 480"/>
                <a:gd name="T30" fmla="*/ 409 w 479"/>
                <a:gd name="T31" fmla="*/ 409 h 480"/>
                <a:gd name="T32" fmla="*/ 381 w 479"/>
                <a:gd name="T33" fmla="*/ 433 h 480"/>
                <a:gd name="T34" fmla="*/ 349 w 479"/>
                <a:gd name="T35" fmla="*/ 452 h 480"/>
                <a:gd name="T36" fmla="*/ 315 w 479"/>
                <a:gd name="T37" fmla="*/ 468 h 480"/>
                <a:gd name="T38" fmla="*/ 279 w 479"/>
                <a:gd name="T39" fmla="*/ 476 h 480"/>
                <a:gd name="T40" fmla="*/ 240 w 479"/>
                <a:gd name="T41" fmla="*/ 480 h 480"/>
                <a:gd name="T42" fmla="*/ 200 w 479"/>
                <a:gd name="T43" fmla="*/ 476 h 480"/>
                <a:gd name="T44" fmla="*/ 163 w 479"/>
                <a:gd name="T45" fmla="*/ 468 h 480"/>
                <a:gd name="T46" fmla="*/ 130 w 479"/>
                <a:gd name="T47" fmla="*/ 452 h 480"/>
                <a:gd name="T48" fmla="*/ 98 w 479"/>
                <a:gd name="T49" fmla="*/ 433 h 480"/>
                <a:gd name="T50" fmla="*/ 70 w 479"/>
                <a:gd name="T51" fmla="*/ 409 h 480"/>
                <a:gd name="T52" fmla="*/ 46 w 479"/>
                <a:gd name="T53" fmla="*/ 382 h 480"/>
                <a:gd name="T54" fmla="*/ 27 w 479"/>
                <a:gd name="T55" fmla="*/ 350 h 480"/>
                <a:gd name="T56" fmla="*/ 12 w 479"/>
                <a:gd name="T57" fmla="*/ 315 h 480"/>
                <a:gd name="T58" fmla="*/ 3 w 479"/>
                <a:gd name="T59" fmla="*/ 278 h 480"/>
                <a:gd name="T60" fmla="*/ 0 w 479"/>
                <a:gd name="T61" fmla="*/ 240 h 480"/>
                <a:gd name="T62" fmla="*/ 3 w 479"/>
                <a:gd name="T63" fmla="*/ 200 h 480"/>
                <a:gd name="T64" fmla="*/ 12 w 479"/>
                <a:gd name="T65" fmla="*/ 163 h 480"/>
                <a:gd name="T66" fmla="*/ 27 w 479"/>
                <a:gd name="T67" fmla="*/ 130 h 480"/>
                <a:gd name="T68" fmla="*/ 46 w 479"/>
                <a:gd name="T69" fmla="*/ 98 h 480"/>
                <a:gd name="T70" fmla="*/ 70 w 479"/>
                <a:gd name="T71" fmla="*/ 70 h 480"/>
                <a:gd name="T72" fmla="*/ 98 w 479"/>
                <a:gd name="T73" fmla="*/ 46 h 480"/>
                <a:gd name="T74" fmla="*/ 130 w 479"/>
                <a:gd name="T75" fmla="*/ 26 h 480"/>
                <a:gd name="T76" fmla="*/ 163 w 479"/>
                <a:gd name="T77" fmla="*/ 12 h 480"/>
                <a:gd name="T78" fmla="*/ 200 w 479"/>
                <a:gd name="T79" fmla="*/ 3 h 480"/>
                <a:gd name="T80" fmla="*/ 240 w 479"/>
                <a:gd name="T8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9" h="480">
                  <a:moveTo>
                    <a:pt x="240" y="0"/>
                  </a:moveTo>
                  <a:lnTo>
                    <a:pt x="279" y="3"/>
                  </a:lnTo>
                  <a:lnTo>
                    <a:pt x="315" y="12"/>
                  </a:lnTo>
                  <a:lnTo>
                    <a:pt x="349" y="26"/>
                  </a:lnTo>
                  <a:lnTo>
                    <a:pt x="381" y="46"/>
                  </a:lnTo>
                  <a:lnTo>
                    <a:pt x="409" y="70"/>
                  </a:lnTo>
                  <a:lnTo>
                    <a:pt x="433" y="98"/>
                  </a:lnTo>
                  <a:lnTo>
                    <a:pt x="453" y="130"/>
                  </a:lnTo>
                  <a:lnTo>
                    <a:pt x="467" y="163"/>
                  </a:lnTo>
                  <a:lnTo>
                    <a:pt x="476" y="200"/>
                  </a:lnTo>
                  <a:lnTo>
                    <a:pt x="479" y="240"/>
                  </a:lnTo>
                  <a:lnTo>
                    <a:pt x="476" y="278"/>
                  </a:lnTo>
                  <a:lnTo>
                    <a:pt x="467" y="315"/>
                  </a:lnTo>
                  <a:lnTo>
                    <a:pt x="453" y="350"/>
                  </a:lnTo>
                  <a:lnTo>
                    <a:pt x="433" y="382"/>
                  </a:lnTo>
                  <a:lnTo>
                    <a:pt x="409" y="409"/>
                  </a:lnTo>
                  <a:lnTo>
                    <a:pt x="381" y="433"/>
                  </a:lnTo>
                  <a:lnTo>
                    <a:pt x="349" y="452"/>
                  </a:lnTo>
                  <a:lnTo>
                    <a:pt x="315" y="468"/>
                  </a:lnTo>
                  <a:lnTo>
                    <a:pt x="279" y="476"/>
                  </a:lnTo>
                  <a:lnTo>
                    <a:pt x="240" y="480"/>
                  </a:lnTo>
                  <a:lnTo>
                    <a:pt x="200" y="476"/>
                  </a:lnTo>
                  <a:lnTo>
                    <a:pt x="163" y="468"/>
                  </a:lnTo>
                  <a:lnTo>
                    <a:pt x="130" y="452"/>
                  </a:lnTo>
                  <a:lnTo>
                    <a:pt x="98" y="433"/>
                  </a:lnTo>
                  <a:lnTo>
                    <a:pt x="70" y="409"/>
                  </a:lnTo>
                  <a:lnTo>
                    <a:pt x="46" y="382"/>
                  </a:lnTo>
                  <a:lnTo>
                    <a:pt x="27" y="350"/>
                  </a:lnTo>
                  <a:lnTo>
                    <a:pt x="12" y="315"/>
                  </a:lnTo>
                  <a:lnTo>
                    <a:pt x="3" y="278"/>
                  </a:lnTo>
                  <a:lnTo>
                    <a:pt x="0" y="240"/>
                  </a:lnTo>
                  <a:lnTo>
                    <a:pt x="3" y="200"/>
                  </a:lnTo>
                  <a:lnTo>
                    <a:pt x="12" y="163"/>
                  </a:lnTo>
                  <a:lnTo>
                    <a:pt x="27" y="130"/>
                  </a:lnTo>
                  <a:lnTo>
                    <a:pt x="46" y="98"/>
                  </a:lnTo>
                  <a:lnTo>
                    <a:pt x="70" y="70"/>
                  </a:lnTo>
                  <a:lnTo>
                    <a:pt x="98" y="46"/>
                  </a:lnTo>
                  <a:lnTo>
                    <a:pt x="130" y="26"/>
                  </a:lnTo>
                  <a:lnTo>
                    <a:pt x="163" y="12"/>
                  </a:lnTo>
                  <a:lnTo>
                    <a:pt x="200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586"/>
            <p:cNvSpPr>
              <a:spLocks/>
            </p:cNvSpPr>
            <p:nvPr/>
          </p:nvSpPr>
          <p:spPr bwMode="auto">
            <a:xfrm>
              <a:off x="7410450" y="1957388"/>
              <a:ext cx="85725" cy="85725"/>
            </a:xfrm>
            <a:custGeom>
              <a:avLst/>
              <a:gdLst>
                <a:gd name="T0" fmla="*/ 268 w 538"/>
                <a:gd name="T1" fmla="*/ 0 h 540"/>
                <a:gd name="T2" fmla="*/ 308 w 538"/>
                <a:gd name="T3" fmla="*/ 3 h 540"/>
                <a:gd name="T4" fmla="*/ 347 w 538"/>
                <a:gd name="T5" fmla="*/ 11 h 540"/>
                <a:gd name="T6" fmla="*/ 382 w 538"/>
                <a:gd name="T7" fmla="*/ 25 h 540"/>
                <a:gd name="T8" fmla="*/ 415 w 538"/>
                <a:gd name="T9" fmla="*/ 43 h 540"/>
                <a:gd name="T10" fmla="*/ 446 w 538"/>
                <a:gd name="T11" fmla="*/ 66 h 540"/>
                <a:gd name="T12" fmla="*/ 472 w 538"/>
                <a:gd name="T13" fmla="*/ 92 h 540"/>
                <a:gd name="T14" fmla="*/ 494 w 538"/>
                <a:gd name="T15" fmla="*/ 123 h 540"/>
                <a:gd name="T16" fmla="*/ 513 w 538"/>
                <a:gd name="T17" fmla="*/ 156 h 540"/>
                <a:gd name="T18" fmla="*/ 527 w 538"/>
                <a:gd name="T19" fmla="*/ 192 h 540"/>
                <a:gd name="T20" fmla="*/ 535 w 538"/>
                <a:gd name="T21" fmla="*/ 230 h 540"/>
                <a:gd name="T22" fmla="*/ 538 w 538"/>
                <a:gd name="T23" fmla="*/ 269 h 540"/>
                <a:gd name="T24" fmla="*/ 535 w 538"/>
                <a:gd name="T25" fmla="*/ 310 h 540"/>
                <a:gd name="T26" fmla="*/ 527 w 538"/>
                <a:gd name="T27" fmla="*/ 348 h 540"/>
                <a:gd name="T28" fmla="*/ 513 w 538"/>
                <a:gd name="T29" fmla="*/ 383 h 540"/>
                <a:gd name="T30" fmla="*/ 494 w 538"/>
                <a:gd name="T31" fmla="*/ 416 h 540"/>
                <a:gd name="T32" fmla="*/ 472 w 538"/>
                <a:gd name="T33" fmla="*/ 447 h 540"/>
                <a:gd name="T34" fmla="*/ 446 w 538"/>
                <a:gd name="T35" fmla="*/ 473 h 540"/>
                <a:gd name="T36" fmla="*/ 415 w 538"/>
                <a:gd name="T37" fmla="*/ 496 h 540"/>
                <a:gd name="T38" fmla="*/ 382 w 538"/>
                <a:gd name="T39" fmla="*/ 515 h 540"/>
                <a:gd name="T40" fmla="*/ 347 w 538"/>
                <a:gd name="T41" fmla="*/ 528 h 540"/>
                <a:gd name="T42" fmla="*/ 308 w 538"/>
                <a:gd name="T43" fmla="*/ 536 h 540"/>
                <a:gd name="T44" fmla="*/ 268 w 538"/>
                <a:gd name="T45" fmla="*/ 540 h 540"/>
                <a:gd name="T46" fmla="*/ 229 w 538"/>
                <a:gd name="T47" fmla="*/ 536 h 540"/>
                <a:gd name="T48" fmla="*/ 191 w 538"/>
                <a:gd name="T49" fmla="*/ 528 h 540"/>
                <a:gd name="T50" fmla="*/ 155 w 538"/>
                <a:gd name="T51" fmla="*/ 515 h 540"/>
                <a:gd name="T52" fmla="*/ 122 w 538"/>
                <a:gd name="T53" fmla="*/ 496 h 540"/>
                <a:gd name="T54" fmla="*/ 92 w 538"/>
                <a:gd name="T55" fmla="*/ 473 h 540"/>
                <a:gd name="T56" fmla="*/ 66 w 538"/>
                <a:gd name="T57" fmla="*/ 447 h 540"/>
                <a:gd name="T58" fmla="*/ 43 w 538"/>
                <a:gd name="T59" fmla="*/ 416 h 540"/>
                <a:gd name="T60" fmla="*/ 25 w 538"/>
                <a:gd name="T61" fmla="*/ 383 h 540"/>
                <a:gd name="T62" fmla="*/ 11 w 538"/>
                <a:gd name="T63" fmla="*/ 348 h 540"/>
                <a:gd name="T64" fmla="*/ 3 w 538"/>
                <a:gd name="T65" fmla="*/ 310 h 540"/>
                <a:gd name="T66" fmla="*/ 0 w 538"/>
                <a:gd name="T67" fmla="*/ 269 h 540"/>
                <a:gd name="T68" fmla="*/ 3 w 538"/>
                <a:gd name="T69" fmla="*/ 230 h 540"/>
                <a:gd name="T70" fmla="*/ 11 w 538"/>
                <a:gd name="T71" fmla="*/ 192 h 540"/>
                <a:gd name="T72" fmla="*/ 25 w 538"/>
                <a:gd name="T73" fmla="*/ 156 h 540"/>
                <a:gd name="T74" fmla="*/ 43 w 538"/>
                <a:gd name="T75" fmla="*/ 123 h 540"/>
                <a:gd name="T76" fmla="*/ 66 w 538"/>
                <a:gd name="T77" fmla="*/ 92 h 540"/>
                <a:gd name="T78" fmla="*/ 92 w 538"/>
                <a:gd name="T79" fmla="*/ 66 h 540"/>
                <a:gd name="T80" fmla="*/ 122 w 538"/>
                <a:gd name="T81" fmla="*/ 43 h 540"/>
                <a:gd name="T82" fmla="*/ 155 w 538"/>
                <a:gd name="T83" fmla="*/ 25 h 540"/>
                <a:gd name="T84" fmla="*/ 191 w 538"/>
                <a:gd name="T85" fmla="*/ 11 h 540"/>
                <a:gd name="T86" fmla="*/ 229 w 538"/>
                <a:gd name="T87" fmla="*/ 3 h 540"/>
                <a:gd name="T88" fmla="*/ 268 w 538"/>
                <a:gd name="T8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40">
                  <a:moveTo>
                    <a:pt x="268" y="0"/>
                  </a:moveTo>
                  <a:lnTo>
                    <a:pt x="308" y="3"/>
                  </a:lnTo>
                  <a:lnTo>
                    <a:pt x="347" y="11"/>
                  </a:lnTo>
                  <a:lnTo>
                    <a:pt x="382" y="25"/>
                  </a:lnTo>
                  <a:lnTo>
                    <a:pt x="415" y="43"/>
                  </a:lnTo>
                  <a:lnTo>
                    <a:pt x="446" y="66"/>
                  </a:lnTo>
                  <a:lnTo>
                    <a:pt x="472" y="92"/>
                  </a:lnTo>
                  <a:lnTo>
                    <a:pt x="494" y="123"/>
                  </a:lnTo>
                  <a:lnTo>
                    <a:pt x="513" y="156"/>
                  </a:lnTo>
                  <a:lnTo>
                    <a:pt x="527" y="192"/>
                  </a:lnTo>
                  <a:lnTo>
                    <a:pt x="535" y="230"/>
                  </a:lnTo>
                  <a:lnTo>
                    <a:pt x="538" y="269"/>
                  </a:lnTo>
                  <a:lnTo>
                    <a:pt x="535" y="310"/>
                  </a:lnTo>
                  <a:lnTo>
                    <a:pt x="527" y="348"/>
                  </a:lnTo>
                  <a:lnTo>
                    <a:pt x="513" y="383"/>
                  </a:lnTo>
                  <a:lnTo>
                    <a:pt x="494" y="416"/>
                  </a:lnTo>
                  <a:lnTo>
                    <a:pt x="472" y="447"/>
                  </a:lnTo>
                  <a:lnTo>
                    <a:pt x="446" y="473"/>
                  </a:lnTo>
                  <a:lnTo>
                    <a:pt x="415" y="496"/>
                  </a:lnTo>
                  <a:lnTo>
                    <a:pt x="382" y="515"/>
                  </a:lnTo>
                  <a:lnTo>
                    <a:pt x="347" y="528"/>
                  </a:lnTo>
                  <a:lnTo>
                    <a:pt x="308" y="536"/>
                  </a:lnTo>
                  <a:lnTo>
                    <a:pt x="268" y="540"/>
                  </a:lnTo>
                  <a:lnTo>
                    <a:pt x="229" y="536"/>
                  </a:lnTo>
                  <a:lnTo>
                    <a:pt x="191" y="528"/>
                  </a:lnTo>
                  <a:lnTo>
                    <a:pt x="155" y="515"/>
                  </a:lnTo>
                  <a:lnTo>
                    <a:pt x="122" y="496"/>
                  </a:lnTo>
                  <a:lnTo>
                    <a:pt x="92" y="473"/>
                  </a:lnTo>
                  <a:lnTo>
                    <a:pt x="66" y="447"/>
                  </a:lnTo>
                  <a:lnTo>
                    <a:pt x="43" y="416"/>
                  </a:lnTo>
                  <a:lnTo>
                    <a:pt x="25" y="383"/>
                  </a:lnTo>
                  <a:lnTo>
                    <a:pt x="11" y="348"/>
                  </a:lnTo>
                  <a:lnTo>
                    <a:pt x="3" y="310"/>
                  </a:lnTo>
                  <a:lnTo>
                    <a:pt x="0" y="269"/>
                  </a:lnTo>
                  <a:lnTo>
                    <a:pt x="3" y="230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3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29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587"/>
            <p:cNvSpPr>
              <a:spLocks/>
            </p:cNvSpPr>
            <p:nvPr/>
          </p:nvSpPr>
          <p:spPr bwMode="auto">
            <a:xfrm>
              <a:off x="7570788" y="2024063"/>
              <a:ext cx="76200" cy="76200"/>
            </a:xfrm>
            <a:custGeom>
              <a:avLst/>
              <a:gdLst>
                <a:gd name="T0" fmla="*/ 239 w 478"/>
                <a:gd name="T1" fmla="*/ 0 h 480"/>
                <a:gd name="T2" fmla="*/ 278 w 478"/>
                <a:gd name="T3" fmla="*/ 3 h 480"/>
                <a:gd name="T4" fmla="*/ 315 w 478"/>
                <a:gd name="T5" fmla="*/ 12 h 480"/>
                <a:gd name="T6" fmla="*/ 349 w 478"/>
                <a:gd name="T7" fmla="*/ 26 h 480"/>
                <a:gd name="T8" fmla="*/ 380 w 478"/>
                <a:gd name="T9" fmla="*/ 46 h 480"/>
                <a:gd name="T10" fmla="*/ 409 w 478"/>
                <a:gd name="T11" fmla="*/ 70 h 480"/>
                <a:gd name="T12" fmla="*/ 433 w 478"/>
                <a:gd name="T13" fmla="*/ 98 h 480"/>
                <a:gd name="T14" fmla="*/ 451 w 478"/>
                <a:gd name="T15" fmla="*/ 130 h 480"/>
                <a:gd name="T16" fmla="*/ 466 w 478"/>
                <a:gd name="T17" fmla="*/ 163 h 480"/>
                <a:gd name="T18" fmla="*/ 475 w 478"/>
                <a:gd name="T19" fmla="*/ 200 h 480"/>
                <a:gd name="T20" fmla="*/ 478 w 478"/>
                <a:gd name="T21" fmla="*/ 240 h 480"/>
                <a:gd name="T22" fmla="*/ 475 w 478"/>
                <a:gd name="T23" fmla="*/ 278 h 480"/>
                <a:gd name="T24" fmla="*/ 466 w 478"/>
                <a:gd name="T25" fmla="*/ 315 h 480"/>
                <a:gd name="T26" fmla="*/ 451 w 478"/>
                <a:gd name="T27" fmla="*/ 350 h 480"/>
                <a:gd name="T28" fmla="*/ 433 w 478"/>
                <a:gd name="T29" fmla="*/ 382 h 480"/>
                <a:gd name="T30" fmla="*/ 409 w 478"/>
                <a:gd name="T31" fmla="*/ 409 h 480"/>
                <a:gd name="T32" fmla="*/ 380 w 478"/>
                <a:gd name="T33" fmla="*/ 433 h 480"/>
                <a:gd name="T34" fmla="*/ 349 w 478"/>
                <a:gd name="T35" fmla="*/ 452 h 480"/>
                <a:gd name="T36" fmla="*/ 315 w 478"/>
                <a:gd name="T37" fmla="*/ 468 h 480"/>
                <a:gd name="T38" fmla="*/ 278 w 478"/>
                <a:gd name="T39" fmla="*/ 476 h 480"/>
                <a:gd name="T40" fmla="*/ 239 w 478"/>
                <a:gd name="T41" fmla="*/ 480 h 480"/>
                <a:gd name="T42" fmla="*/ 200 w 478"/>
                <a:gd name="T43" fmla="*/ 476 h 480"/>
                <a:gd name="T44" fmla="*/ 164 w 478"/>
                <a:gd name="T45" fmla="*/ 468 h 480"/>
                <a:gd name="T46" fmla="*/ 129 w 478"/>
                <a:gd name="T47" fmla="*/ 452 h 480"/>
                <a:gd name="T48" fmla="*/ 98 w 478"/>
                <a:gd name="T49" fmla="*/ 433 h 480"/>
                <a:gd name="T50" fmla="*/ 69 w 478"/>
                <a:gd name="T51" fmla="*/ 409 h 480"/>
                <a:gd name="T52" fmla="*/ 45 w 478"/>
                <a:gd name="T53" fmla="*/ 382 h 480"/>
                <a:gd name="T54" fmla="*/ 26 w 478"/>
                <a:gd name="T55" fmla="*/ 350 h 480"/>
                <a:gd name="T56" fmla="*/ 12 w 478"/>
                <a:gd name="T57" fmla="*/ 315 h 480"/>
                <a:gd name="T58" fmla="*/ 3 w 478"/>
                <a:gd name="T59" fmla="*/ 278 h 480"/>
                <a:gd name="T60" fmla="*/ 0 w 478"/>
                <a:gd name="T61" fmla="*/ 240 h 480"/>
                <a:gd name="T62" fmla="*/ 3 w 478"/>
                <a:gd name="T63" fmla="*/ 200 h 480"/>
                <a:gd name="T64" fmla="*/ 12 w 478"/>
                <a:gd name="T65" fmla="*/ 163 h 480"/>
                <a:gd name="T66" fmla="*/ 26 w 478"/>
                <a:gd name="T67" fmla="*/ 130 h 480"/>
                <a:gd name="T68" fmla="*/ 45 w 478"/>
                <a:gd name="T69" fmla="*/ 98 h 480"/>
                <a:gd name="T70" fmla="*/ 69 w 478"/>
                <a:gd name="T71" fmla="*/ 70 h 480"/>
                <a:gd name="T72" fmla="*/ 98 w 478"/>
                <a:gd name="T73" fmla="*/ 46 h 480"/>
                <a:gd name="T74" fmla="*/ 129 w 478"/>
                <a:gd name="T75" fmla="*/ 26 h 480"/>
                <a:gd name="T76" fmla="*/ 164 w 478"/>
                <a:gd name="T77" fmla="*/ 12 h 480"/>
                <a:gd name="T78" fmla="*/ 200 w 478"/>
                <a:gd name="T79" fmla="*/ 3 h 480"/>
                <a:gd name="T80" fmla="*/ 239 w 478"/>
                <a:gd name="T8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8" h="480">
                  <a:moveTo>
                    <a:pt x="239" y="0"/>
                  </a:moveTo>
                  <a:lnTo>
                    <a:pt x="278" y="3"/>
                  </a:lnTo>
                  <a:lnTo>
                    <a:pt x="315" y="12"/>
                  </a:lnTo>
                  <a:lnTo>
                    <a:pt x="349" y="26"/>
                  </a:lnTo>
                  <a:lnTo>
                    <a:pt x="380" y="46"/>
                  </a:lnTo>
                  <a:lnTo>
                    <a:pt x="409" y="70"/>
                  </a:lnTo>
                  <a:lnTo>
                    <a:pt x="433" y="98"/>
                  </a:lnTo>
                  <a:lnTo>
                    <a:pt x="451" y="130"/>
                  </a:lnTo>
                  <a:lnTo>
                    <a:pt x="466" y="163"/>
                  </a:lnTo>
                  <a:lnTo>
                    <a:pt x="475" y="200"/>
                  </a:lnTo>
                  <a:lnTo>
                    <a:pt x="478" y="240"/>
                  </a:lnTo>
                  <a:lnTo>
                    <a:pt x="475" y="278"/>
                  </a:lnTo>
                  <a:lnTo>
                    <a:pt x="466" y="315"/>
                  </a:lnTo>
                  <a:lnTo>
                    <a:pt x="451" y="350"/>
                  </a:lnTo>
                  <a:lnTo>
                    <a:pt x="433" y="382"/>
                  </a:lnTo>
                  <a:lnTo>
                    <a:pt x="409" y="409"/>
                  </a:lnTo>
                  <a:lnTo>
                    <a:pt x="380" y="433"/>
                  </a:lnTo>
                  <a:lnTo>
                    <a:pt x="349" y="452"/>
                  </a:lnTo>
                  <a:lnTo>
                    <a:pt x="315" y="468"/>
                  </a:lnTo>
                  <a:lnTo>
                    <a:pt x="278" y="476"/>
                  </a:lnTo>
                  <a:lnTo>
                    <a:pt x="239" y="480"/>
                  </a:lnTo>
                  <a:lnTo>
                    <a:pt x="200" y="476"/>
                  </a:lnTo>
                  <a:lnTo>
                    <a:pt x="164" y="468"/>
                  </a:lnTo>
                  <a:lnTo>
                    <a:pt x="129" y="452"/>
                  </a:lnTo>
                  <a:lnTo>
                    <a:pt x="98" y="433"/>
                  </a:lnTo>
                  <a:lnTo>
                    <a:pt x="69" y="409"/>
                  </a:lnTo>
                  <a:lnTo>
                    <a:pt x="45" y="382"/>
                  </a:lnTo>
                  <a:lnTo>
                    <a:pt x="26" y="350"/>
                  </a:lnTo>
                  <a:lnTo>
                    <a:pt x="12" y="315"/>
                  </a:lnTo>
                  <a:lnTo>
                    <a:pt x="3" y="278"/>
                  </a:lnTo>
                  <a:lnTo>
                    <a:pt x="0" y="240"/>
                  </a:lnTo>
                  <a:lnTo>
                    <a:pt x="3" y="200"/>
                  </a:lnTo>
                  <a:lnTo>
                    <a:pt x="12" y="163"/>
                  </a:lnTo>
                  <a:lnTo>
                    <a:pt x="26" y="130"/>
                  </a:lnTo>
                  <a:lnTo>
                    <a:pt x="45" y="98"/>
                  </a:lnTo>
                  <a:lnTo>
                    <a:pt x="69" y="70"/>
                  </a:lnTo>
                  <a:lnTo>
                    <a:pt x="98" y="46"/>
                  </a:lnTo>
                  <a:lnTo>
                    <a:pt x="129" y="26"/>
                  </a:lnTo>
                  <a:lnTo>
                    <a:pt x="164" y="12"/>
                  </a:lnTo>
                  <a:lnTo>
                    <a:pt x="200" y="3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588"/>
            <p:cNvSpPr>
              <a:spLocks/>
            </p:cNvSpPr>
            <p:nvPr/>
          </p:nvSpPr>
          <p:spPr bwMode="auto">
            <a:xfrm>
              <a:off x="7513638" y="1938338"/>
              <a:ext cx="76200" cy="76200"/>
            </a:xfrm>
            <a:custGeom>
              <a:avLst/>
              <a:gdLst>
                <a:gd name="T0" fmla="*/ 239 w 478"/>
                <a:gd name="T1" fmla="*/ 0 h 480"/>
                <a:gd name="T2" fmla="*/ 278 w 478"/>
                <a:gd name="T3" fmla="*/ 3 h 480"/>
                <a:gd name="T4" fmla="*/ 315 w 478"/>
                <a:gd name="T5" fmla="*/ 12 h 480"/>
                <a:gd name="T6" fmla="*/ 349 w 478"/>
                <a:gd name="T7" fmla="*/ 26 h 480"/>
                <a:gd name="T8" fmla="*/ 380 w 478"/>
                <a:gd name="T9" fmla="*/ 46 h 480"/>
                <a:gd name="T10" fmla="*/ 409 w 478"/>
                <a:gd name="T11" fmla="*/ 70 h 480"/>
                <a:gd name="T12" fmla="*/ 433 w 478"/>
                <a:gd name="T13" fmla="*/ 98 h 480"/>
                <a:gd name="T14" fmla="*/ 451 w 478"/>
                <a:gd name="T15" fmla="*/ 130 h 480"/>
                <a:gd name="T16" fmla="*/ 466 w 478"/>
                <a:gd name="T17" fmla="*/ 163 h 480"/>
                <a:gd name="T18" fmla="*/ 475 w 478"/>
                <a:gd name="T19" fmla="*/ 200 h 480"/>
                <a:gd name="T20" fmla="*/ 478 w 478"/>
                <a:gd name="T21" fmla="*/ 240 h 480"/>
                <a:gd name="T22" fmla="*/ 475 w 478"/>
                <a:gd name="T23" fmla="*/ 278 h 480"/>
                <a:gd name="T24" fmla="*/ 466 w 478"/>
                <a:gd name="T25" fmla="*/ 315 h 480"/>
                <a:gd name="T26" fmla="*/ 451 w 478"/>
                <a:gd name="T27" fmla="*/ 350 h 480"/>
                <a:gd name="T28" fmla="*/ 433 w 478"/>
                <a:gd name="T29" fmla="*/ 382 h 480"/>
                <a:gd name="T30" fmla="*/ 409 w 478"/>
                <a:gd name="T31" fmla="*/ 409 h 480"/>
                <a:gd name="T32" fmla="*/ 380 w 478"/>
                <a:gd name="T33" fmla="*/ 433 h 480"/>
                <a:gd name="T34" fmla="*/ 349 w 478"/>
                <a:gd name="T35" fmla="*/ 452 h 480"/>
                <a:gd name="T36" fmla="*/ 315 w 478"/>
                <a:gd name="T37" fmla="*/ 467 h 480"/>
                <a:gd name="T38" fmla="*/ 278 w 478"/>
                <a:gd name="T39" fmla="*/ 476 h 480"/>
                <a:gd name="T40" fmla="*/ 239 w 478"/>
                <a:gd name="T41" fmla="*/ 480 h 480"/>
                <a:gd name="T42" fmla="*/ 200 w 478"/>
                <a:gd name="T43" fmla="*/ 476 h 480"/>
                <a:gd name="T44" fmla="*/ 164 w 478"/>
                <a:gd name="T45" fmla="*/ 467 h 480"/>
                <a:gd name="T46" fmla="*/ 129 w 478"/>
                <a:gd name="T47" fmla="*/ 452 h 480"/>
                <a:gd name="T48" fmla="*/ 98 w 478"/>
                <a:gd name="T49" fmla="*/ 433 h 480"/>
                <a:gd name="T50" fmla="*/ 70 w 478"/>
                <a:gd name="T51" fmla="*/ 409 h 480"/>
                <a:gd name="T52" fmla="*/ 46 w 478"/>
                <a:gd name="T53" fmla="*/ 382 h 480"/>
                <a:gd name="T54" fmla="*/ 27 w 478"/>
                <a:gd name="T55" fmla="*/ 350 h 480"/>
                <a:gd name="T56" fmla="*/ 12 w 478"/>
                <a:gd name="T57" fmla="*/ 315 h 480"/>
                <a:gd name="T58" fmla="*/ 3 w 478"/>
                <a:gd name="T59" fmla="*/ 278 h 480"/>
                <a:gd name="T60" fmla="*/ 0 w 478"/>
                <a:gd name="T61" fmla="*/ 240 h 480"/>
                <a:gd name="T62" fmla="*/ 3 w 478"/>
                <a:gd name="T63" fmla="*/ 200 h 480"/>
                <a:gd name="T64" fmla="*/ 12 w 478"/>
                <a:gd name="T65" fmla="*/ 163 h 480"/>
                <a:gd name="T66" fmla="*/ 27 w 478"/>
                <a:gd name="T67" fmla="*/ 130 h 480"/>
                <a:gd name="T68" fmla="*/ 46 w 478"/>
                <a:gd name="T69" fmla="*/ 98 h 480"/>
                <a:gd name="T70" fmla="*/ 70 w 478"/>
                <a:gd name="T71" fmla="*/ 70 h 480"/>
                <a:gd name="T72" fmla="*/ 98 w 478"/>
                <a:gd name="T73" fmla="*/ 46 h 480"/>
                <a:gd name="T74" fmla="*/ 129 w 478"/>
                <a:gd name="T75" fmla="*/ 26 h 480"/>
                <a:gd name="T76" fmla="*/ 164 w 478"/>
                <a:gd name="T77" fmla="*/ 12 h 480"/>
                <a:gd name="T78" fmla="*/ 200 w 478"/>
                <a:gd name="T79" fmla="*/ 3 h 480"/>
                <a:gd name="T80" fmla="*/ 239 w 478"/>
                <a:gd name="T8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8" h="480">
                  <a:moveTo>
                    <a:pt x="239" y="0"/>
                  </a:moveTo>
                  <a:lnTo>
                    <a:pt x="278" y="3"/>
                  </a:lnTo>
                  <a:lnTo>
                    <a:pt x="315" y="12"/>
                  </a:lnTo>
                  <a:lnTo>
                    <a:pt x="349" y="26"/>
                  </a:lnTo>
                  <a:lnTo>
                    <a:pt x="380" y="46"/>
                  </a:lnTo>
                  <a:lnTo>
                    <a:pt x="409" y="70"/>
                  </a:lnTo>
                  <a:lnTo>
                    <a:pt x="433" y="98"/>
                  </a:lnTo>
                  <a:lnTo>
                    <a:pt x="451" y="130"/>
                  </a:lnTo>
                  <a:lnTo>
                    <a:pt x="466" y="163"/>
                  </a:lnTo>
                  <a:lnTo>
                    <a:pt x="475" y="200"/>
                  </a:lnTo>
                  <a:lnTo>
                    <a:pt x="478" y="240"/>
                  </a:lnTo>
                  <a:lnTo>
                    <a:pt x="475" y="278"/>
                  </a:lnTo>
                  <a:lnTo>
                    <a:pt x="466" y="315"/>
                  </a:lnTo>
                  <a:lnTo>
                    <a:pt x="451" y="350"/>
                  </a:lnTo>
                  <a:lnTo>
                    <a:pt x="433" y="382"/>
                  </a:lnTo>
                  <a:lnTo>
                    <a:pt x="409" y="409"/>
                  </a:lnTo>
                  <a:lnTo>
                    <a:pt x="380" y="433"/>
                  </a:lnTo>
                  <a:lnTo>
                    <a:pt x="349" y="452"/>
                  </a:lnTo>
                  <a:lnTo>
                    <a:pt x="315" y="467"/>
                  </a:lnTo>
                  <a:lnTo>
                    <a:pt x="278" y="476"/>
                  </a:lnTo>
                  <a:lnTo>
                    <a:pt x="239" y="480"/>
                  </a:lnTo>
                  <a:lnTo>
                    <a:pt x="200" y="476"/>
                  </a:lnTo>
                  <a:lnTo>
                    <a:pt x="164" y="467"/>
                  </a:lnTo>
                  <a:lnTo>
                    <a:pt x="129" y="452"/>
                  </a:lnTo>
                  <a:lnTo>
                    <a:pt x="98" y="433"/>
                  </a:lnTo>
                  <a:lnTo>
                    <a:pt x="70" y="409"/>
                  </a:lnTo>
                  <a:lnTo>
                    <a:pt x="46" y="382"/>
                  </a:lnTo>
                  <a:lnTo>
                    <a:pt x="27" y="350"/>
                  </a:lnTo>
                  <a:lnTo>
                    <a:pt x="12" y="315"/>
                  </a:lnTo>
                  <a:lnTo>
                    <a:pt x="3" y="278"/>
                  </a:lnTo>
                  <a:lnTo>
                    <a:pt x="0" y="240"/>
                  </a:lnTo>
                  <a:lnTo>
                    <a:pt x="3" y="200"/>
                  </a:lnTo>
                  <a:lnTo>
                    <a:pt x="12" y="163"/>
                  </a:lnTo>
                  <a:lnTo>
                    <a:pt x="27" y="130"/>
                  </a:lnTo>
                  <a:lnTo>
                    <a:pt x="46" y="98"/>
                  </a:lnTo>
                  <a:lnTo>
                    <a:pt x="70" y="70"/>
                  </a:lnTo>
                  <a:lnTo>
                    <a:pt x="98" y="46"/>
                  </a:lnTo>
                  <a:lnTo>
                    <a:pt x="129" y="26"/>
                  </a:lnTo>
                  <a:lnTo>
                    <a:pt x="164" y="12"/>
                  </a:lnTo>
                  <a:lnTo>
                    <a:pt x="200" y="3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589"/>
            <p:cNvSpPr>
              <a:spLocks/>
            </p:cNvSpPr>
            <p:nvPr/>
          </p:nvSpPr>
          <p:spPr bwMode="auto">
            <a:xfrm>
              <a:off x="7372350" y="2405063"/>
              <a:ext cx="246063" cy="38100"/>
            </a:xfrm>
            <a:custGeom>
              <a:avLst/>
              <a:gdLst>
                <a:gd name="T0" fmla="*/ 0 w 1546"/>
                <a:gd name="T1" fmla="*/ 0 h 240"/>
                <a:gd name="T2" fmla="*/ 1546 w 1546"/>
                <a:gd name="T3" fmla="*/ 0 h 240"/>
                <a:gd name="T4" fmla="*/ 1524 w 1546"/>
                <a:gd name="T5" fmla="*/ 44 h 240"/>
                <a:gd name="T6" fmla="*/ 1506 w 1546"/>
                <a:gd name="T7" fmla="*/ 89 h 240"/>
                <a:gd name="T8" fmla="*/ 1495 w 1546"/>
                <a:gd name="T9" fmla="*/ 134 h 240"/>
                <a:gd name="T10" fmla="*/ 1491 w 1546"/>
                <a:gd name="T11" fmla="*/ 180 h 240"/>
                <a:gd name="T12" fmla="*/ 1491 w 1546"/>
                <a:gd name="T13" fmla="*/ 240 h 240"/>
                <a:gd name="T14" fmla="*/ 55 w 1546"/>
                <a:gd name="T15" fmla="*/ 240 h 240"/>
                <a:gd name="T16" fmla="*/ 55 w 1546"/>
                <a:gd name="T17" fmla="*/ 180 h 240"/>
                <a:gd name="T18" fmla="*/ 51 w 1546"/>
                <a:gd name="T19" fmla="*/ 134 h 240"/>
                <a:gd name="T20" fmla="*/ 40 w 1546"/>
                <a:gd name="T21" fmla="*/ 89 h 240"/>
                <a:gd name="T22" fmla="*/ 22 w 1546"/>
                <a:gd name="T23" fmla="*/ 44 h 240"/>
                <a:gd name="T24" fmla="*/ 0 w 154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240">
                  <a:moveTo>
                    <a:pt x="0" y="0"/>
                  </a:moveTo>
                  <a:lnTo>
                    <a:pt x="1546" y="0"/>
                  </a:lnTo>
                  <a:lnTo>
                    <a:pt x="1524" y="44"/>
                  </a:lnTo>
                  <a:lnTo>
                    <a:pt x="1506" y="89"/>
                  </a:lnTo>
                  <a:lnTo>
                    <a:pt x="1495" y="134"/>
                  </a:lnTo>
                  <a:lnTo>
                    <a:pt x="1491" y="180"/>
                  </a:lnTo>
                  <a:lnTo>
                    <a:pt x="1491" y="240"/>
                  </a:lnTo>
                  <a:lnTo>
                    <a:pt x="55" y="240"/>
                  </a:lnTo>
                  <a:lnTo>
                    <a:pt x="55" y="180"/>
                  </a:lnTo>
                  <a:lnTo>
                    <a:pt x="51" y="134"/>
                  </a:lnTo>
                  <a:lnTo>
                    <a:pt x="40" y="89"/>
                  </a:lnTo>
                  <a:lnTo>
                    <a:pt x="22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1" name="Group 1190"/>
          <p:cNvGrpSpPr/>
          <p:nvPr/>
        </p:nvGrpSpPr>
        <p:grpSpPr>
          <a:xfrm>
            <a:off x="8199128" y="1922463"/>
            <a:ext cx="461963" cy="541338"/>
            <a:chOff x="8191500" y="1922463"/>
            <a:chExt cx="461963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1" name="Freeform 594"/>
            <p:cNvSpPr>
              <a:spLocks noEditPoints="1"/>
            </p:cNvSpPr>
            <p:nvPr/>
          </p:nvSpPr>
          <p:spPr bwMode="auto">
            <a:xfrm>
              <a:off x="8191500" y="1995488"/>
              <a:ext cx="461963" cy="468313"/>
            </a:xfrm>
            <a:custGeom>
              <a:avLst/>
              <a:gdLst>
                <a:gd name="T0" fmla="*/ 360 w 2911"/>
                <a:gd name="T1" fmla="*/ 1112 h 2944"/>
                <a:gd name="T2" fmla="*/ 307 w 2911"/>
                <a:gd name="T3" fmla="*/ 1448 h 2944"/>
                <a:gd name="T4" fmla="*/ 372 w 2911"/>
                <a:gd name="T5" fmla="*/ 1850 h 2944"/>
                <a:gd name="T6" fmla="*/ 428 w 2911"/>
                <a:gd name="T7" fmla="*/ 1889 h 2944"/>
                <a:gd name="T8" fmla="*/ 482 w 2911"/>
                <a:gd name="T9" fmla="*/ 1856 h 2944"/>
                <a:gd name="T10" fmla="*/ 443 w 2911"/>
                <a:gd name="T11" fmla="*/ 1650 h 2944"/>
                <a:gd name="T12" fmla="*/ 447 w 2911"/>
                <a:gd name="T13" fmla="*/ 1239 h 2944"/>
                <a:gd name="T14" fmla="*/ 453 w 2911"/>
                <a:gd name="T15" fmla="*/ 1102 h 2944"/>
                <a:gd name="T16" fmla="*/ 643 w 2911"/>
                <a:gd name="T17" fmla="*/ 647 h 2944"/>
                <a:gd name="T18" fmla="*/ 491 w 2911"/>
                <a:gd name="T19" fmla="*/ 824 h 2944"/>
                <a:gd name="T20" fmla="*/ 456 w 2911"/>
                <a:gd name="T21" fmla="*/ 942 h 2944"/>
                <a:gd name="T22" fmla="*/ 523 w 2911"/>
                <a:gd name="T23" fmla="*/ 969 h 2944"/>
                <a:gd name="T24" fmla="*/ 625 w 2911"/>
                <a:gd name="T25" fmla="*/ 840 h 2944"/>
                <a:gd name="T26" fmla="*/ 718 w 2911"/>
                <a:gd name="T27" fmla="*/ 704 h 2944"/>
                <a:gd name="T28" fmla="*/ 673 w 2911"/>
                <a:gd name="T29" fmla="*/ 647 h 2944"/>
                <a:gd name="T30" fmla="*/ 1355 w 2911"/>
                <a:gd name="T31" fmla="*/ 469 h 2944"/>
                <a:gd name="T32" fmla="*/ 2144 w 2911"/>
                <a:gd name="T33" fmla="*/ 530 h 2944"/>
                <a:gd name="T34" fmla="*/ 2464 w 2911"/>
                <a:gd name="T35" fmla="*/ 412 h 2944"/>
                <a:gd name="T36" fmla="*/ 2735 w 2911"/>
                <a:gd name="T37" fmla="*/ 773 h 2944"/>
                <a:gd name="T38" fmla="*/ 2885 w 2911"/>
                <a:gd name="T39" fmla="*/ 1197 h 2944"/>
                <a:gd name="T40" fmla="*/ 2898 w 2911"/>
                <a:gd name="T41" fmla="*/ 1664 h 2944"/>
                <a:gd name="T42" fmla="*/ 2769 w 2911"/>
                <a:gd name="T43" fmla="*/ 2105 h 2944"/>
                <a:gd name="T44" fmla="*/ 2516 w 2911"/>
                <a:gd name="T45" fmla="*/ 2478 h 2944"/>
                <a:gd name="T46" fmla="*/ 2550 w 2911"/>
                <a:gd name="T47" fmla="*/ 2268 h 2944"/>
                <a:gd name="T48" fmla="*/ 2625 w 2911"/>
                <a:gd name="T49" fmla="*/ 1875 h 2944"/>
                <a:gd name="T50" fmla="*/ 2581 w 2911"/>
                <a:gd name="T51" fmla="*/ 1478 h 2944"/>
                <a:gd name="T52" fmla="*/ 2422 w 2911"/>
                <a:gd name="T53" fmla="*/ 1140 h 2944"/>
                <a:gd name="T54" fmla="*/ 2173 w 2911"/>
                <a:gd name="T55" fmla="*/ 911 h 2944"/>
                <a:gd name="T56" fmla="*/ 1979 w 2911"/>
                <a:gd name="T57" fmla="*/ 831 h 2944"/>
                <a:gd name="T58" fmla="*/ 1890 w 2911"/>
                <a:gd name="T59" fmla="*/ 807 h 2944"/>
                <a:gd name="T60" fmla="*/ 1665 w 2911"/>
                <a:gd name="T61" fmla="*/ 774 h 2944"/>
                <a:gd name="T62" fmla="*/ 1458 w 2911"/>
                <a:gd name="T63" fmla="*/ 761 h 2944"/>
                <a:gd name="T64" fmla="*/ 1295 w 2911"/>
                <a:gd name="T65" fmla="*/ 702 h 2944"/>
                <a:gd name="T66" fmla="*/ 1166 w 2911"/>
                <a:gd name="T67" fmla="*/ 554 h 2944"/>
                <a:gd name="T68" fmla="*/ 1095 w 2911"/>
                <a:gd name="T69" fmla="*/ 426 h 2944"/>
                <a:gd name="T70" fmla="*/ 1024 w 2911"/>
                <a:gd name="T71" fmla="*/ 441 h 2944"/>
                <a:gd name="T72" fmla="*/ 1034 w 2911"/>
                <a:gd name="T73" fmla="*/ 557 h 2944"/>
                <a:gd name="T74" fmla="*/ 1171 w 2911"/>
                <a:gd name="T75" fmla="*/ 758 h 2944"/>
                <a:gd name="T76" fmla="*/ 1342 w 2911"/>
                <a:gd name="T77" fmla="*/ 856 h 2944"/>
                <a:gd name="T78" fmla="*/ 1528 w 2911"/>
                <a:gd name="T79" fmla="*/ 889 h 2944"/>
                <a:gd name="T80" fmla="*/ 1755 w 2911"/>
                <a:gd name="T81" fmla="*/ 903 h 2944"/>
                <a:gd name="T82" fmla="*/ 1909 w 2911"/>
                <a:gd name="T83" fmla="*/ 936 h 2944"/>
                <a:gd name="T84" fmla="*/ 1960 w 2911"/>
                <a:gd name="T85" fmla="*/ 950 h 2944"/>
                <a:gd name="T86" fmla="*/ 2155 w 2911"/>
                <a:gd name="T87" fmla="*/ 1041 h 2944"/>
                <a:gd name="T88" fmla="*/ 2322 w 2911"/>
                <a:gd name="T89" fmla="*/ 1203 h 2944"/>
                <a:gd name="T90" fmla="*/ 2421 w 2911"/>
                <a:gd name="T91" fmla="*/ 1377 h 2944"/>
                <a:gd name="T92" fmla="*/ 2504 w 2911"/>
                <a:gd name="T93" fmla="*/ 1724 h 2944"/>
                <a:gd name="T94" fmla="*/ 2478 w 2911"/>
                <a:gd name="T95" fmla="*/ 2088 h 2944"/>
                <a:gd name="T96" fmla="*/ 2171 w 2911"/>
                <a:gd name="T97" fmla="*/ 2753 h 2944"/>
                <a:gd name="T98" fmla="*/ 1741 w 2911"/>
                <a:gd name="T99" fmla="*/ 2915 h 2944"/>
                <a:gd name="T100" fmla="*/ 1259 w 2911"/>
                <a:gd name="T101" fmla="*/ 2930 h 2944"/>
                <a:gd name="T102" fmla="*/ 804 w 2911"/>
                <a:gd name="T103" fmla="*/ 2788 h 2944"/>
                <a:gd name="T104" fmla="*/ 426 w 2911"/>
                <a:gd name="T105" fmla="*/ 2512 h 2944"/>
                <a:gd name="T106" fmla="*/ 153 w 2911"/>
                <a:gd name="T107" fmla="*/ 2131 h 2944"/>
                <a:gd name="T108" fmla="*/ 13 w 2911"/>
                <a:gd name="T109" fmla="*/ 1671 h 2944"/>
                <a:gd name="T110" fmla="*/ 30 w 2911"/>
                <a:gd name="T111" fmla="*/ 1176 h 2944"/>
                <a:gd name="T112" fmla="*/ 199 w 2911"/>
                <a:gd name="T113" fmla="*/ 730 h 2944"/>
                <a:gd name="T114" fmla="*/ 495 w 2911"/>
                <a:gd name="T115" fmla="*/ 367 h 2944"/>
                <a:gd name="T116" fmla="*/ 890 w 2911"/>
                <a:gd name="T117" fmla="*/ 116 h 2944"/>
                <a:gd name="T118" fmla="*/ 1356 w 2911"/>
                <a:gd name="T119" fmla="*/ 4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1" h="2944">
                  <a:moveTo>
                    <a:pt x="411" y="1083"/>
                  </a:moveTo>
                  <a:lnTo>
                    <a:pt x="396" y="1085"/>
                  </a:lnTo>
                  <a:lnTo>
                    <a:pt x="382" y="1090"/>
                  </a:lnTo>
                  <a:lnTo>
                    <a:pt x="369" y="1099"/>
                  </a:lnTo>
                  <a:lnTo>
                    <a:pt x="360" y="1112"/>
                  </a:lnTo>
                  <a:lnTo>
                    <a:pt x="353" y="1126"/>
                  </a:lnTo>
                  <a:lnTo>
                    <a:pt x="333" y="1205"/>
                  </a:lnTo>
                  <a:lnTo>
                    <a:pt x="318" y="1285"/>
                  </a:lnTo>
                  <a:lnTo>
                    <a:pt x="310" y="1366"/>
                  </a:lnTo>
                  <a:lnTo>
                    <a:pt x="307" y="1448"/>
                  </a:lnTo>
                  <a:lnTo>
                    <a:pt x="309" y="1529"/>
                  </a:lnTo>
                  <a:lnTo>
                    <a:pt x="316" y="1610"/>
                  </a:lnTo>
                  <a:lnTo>
                    <a:pt x="330" y="1692"/>
                  </a:lnTo>
                  <a:lnTo>
                    <a:pt x="349" y="1771"/>
                  </a:lnTo>
                  <a:lnTo>
                    <a:pt x="372" y="1850"/>
                  </a:lnTo>
                  <a:lnTo>
                    <a:pt x="380" y="1864"/>
                  </a:lnTo>
                  <a:lnTo>
                    <a:pt x="389" y="1874"/>
                  </a:lnTo>
                  <a:lnTo>
                    <a:pt x="401" y="1883"/>
                  </a:lnTo>
                  <a:lnTo>
                    <a:pt x="415" y="1888"/>
                  </a:lnTo>
                  <a:lnTo>
                    <a:pt x="428" y="1889"/>
                  </a:lnTo>
                  <a:lnTo>
                    <a:pt x="439" y="1889"/>
                  </a:lnTo>
                  <a:lnTo>
                    <a:pt x="448" y="1886"/>
                  </a:lnTo>
                  <a:lnTo>
                    <a:pt x="462" y="1879"/>
                  </a:lnTo>
                  <a:lnTo>
                    <a:pt x="474" y="1869"/>
                  </a:lnTo>
                  <a:lnTo>
                    <a:pt x="482" y="1856"/>
                  </a:lnTo>
                  <a:lnTo>
                    <a:pt x="488" y="1841"/>
                  </a:lnTo>
                  <a:lnTo>
                    <a:pt x="489" y="1825"/>
                  </a:lnTo>
                  <a:lnTo>
                    <a:pt x="485" y="1810"/>
                  </a:lnTo>
                  <a:lnTo>
                    <a:pt x="461" y="1731"/>
                  </a:lnTo>
                  <a:lnTo>
                    <a:pt x="443" y="1650"/>
                  </a:lnTo>
                  <a:lnTo>
                    <a:pt x="432" y="1567"/>
                  </a:lnTo>
                  <a:lnTo>
                    <a:pt x="426" y="1485"/>
                  </a:lnTo>
                  <a:lnTo>
                    <a:pt x="427" y="1403"/>
                  </a:lnTo>
                  <a:lnTo>
                    <a:pt x="434" y="1320"/>
                  </a:lnTo>
                  <a:lnTo>
                    <a:pt x="447" y="1239"/>
                  </a:lnTo>
                  <a:lnTo>
                    <a:pt x="468" y="1160"/>
                  </a:lnTo>
                  <a:lnTo>
                    <a:pt x="470" y="1144"/>
                  </a:lnTo>
                  <a:lnTo>
                    <a:pt x="468" y="1129"/>
                  </a:lnTo>
                  <a:lnTo>
                    <a:pt x="462" y="1114"/>
                  </a:lnTo>
                  <a:lnTo>
                    <a:pt x="453" y="1102"/>
                  </a:lnTo>
                  <a:lnTo>
                    <a:pt x="441" y="1091"/>
                  </a:lnTo>
                  <a:lnTo>
                    <a:pt x="426" y="1085"/>
                  </a:lnTo>
                  <a:lnTo>
                    <a:pt x="411" y="1083"/>
                  </a:lnTo>
                  <a:close/>
                  <a:moveTo>
                    <a:pt x="658" y="645"/>
                  </a:moveTo>
                  <a:lnTo>
                    <a:pt x="643" y="647"/>
                  </a:lnTo>
                  <a:lnTo>
                    <a:pt x="628" y="654"/>
                  </a:lnTo>
                  <a:lnTo>
                    <a:pt x="617" y="664"/>
                  </a:lnTo>
                  <a:lnTo>
                    <a:pt x="571" y="715"/>
                  </a:lnTo>
                  <a:lnTo>
                    <a:pt x="530" y="768"/>
                  </a:lnTo>
                  <a:lnTo>
                    <a:pt x="491" y="824"/>
                  </a:lnTo>
                  <a:lnTo>
                    <a:pt x="456" y="882"/>
                  </a:lnTo>
                  <a:lnTo>
                    <a:pt x="450" y="897"/>
                  </a:lnTo>
                  <a:lnTo>
                    <a:pt x="448" y="912"/>
                  </a:lnTo>
                  <a:lnTo>
                    <a:pt x="450" y="927"/>
                  </a:lnTo>
                  <a:lnTo>
                    <a:pt x="456" y="942"/>
                  </a:lnTo>
                  <a:lnTo>
                    <a:pt x="465" y="953"/>
                  </a:lnTo>
                  <a:lnTo>
                    <a:pt x="478" y="963"/>
                  </a:lnTo>
                  <a:lnTo>
                    <a:pt x="492" y="969"/>
                  </a:lnTo>
                  <a:lnTo>
                    <a:pt x="508" y="972"/>
                  </a:lnTo>
                  <a:lnTo>
                    <a:pt x="523" y="969"/>
                  </a:lnTo>
                  <a:lnTo>
                    <a:pt x="537" y="964"/>
                  </a:lnTo>
                  <a:lnTo>
                    <a:pt x="549" y="954"/>
                  </a:lnTo>
                  <a:lnTo>
                    <a:pt x="560" y="942"/>
                  </a:lnTo>
                  <a:lnTo>
                    <a:pt x="590" y="889"/>
                  </a:lnTo>
                  <a:lnTo>
                    <a:pt x="625" y="840"/>
                  </a:lnTo>
                  <a:lnTo>
                    <a:pt x="662" y="792"/>
                  </a:lnTo>
                  <a:lnTo>
                    <a:pt x="702" y="747"/>
                  </a:lnTo>
                  <a:lnTo>
                    <a:pt x="712" y="734"/>
                  </a:lnTo>
                  <a:lnTo>
                    <a:pt x="717" y="719"/>
                  </a:lnTo>
                  <a:lnTo>
                    <a:pt x="718" y="704"/>
                  </a:lnTo>
                  <a:lnTo>
                    <a:pt x="716" y="689"/>
                  </a:lnTo>
                  <a:lnTo>
                    <a:pt x="710" y="674"/>
                  </a:lnTo>
                  <a:lnTo>
                    <a:pt x="700" y="662"/>
                  </a:lnTo>
                  <a:lnTo>
                    <a:pt x="688" y="653"/>
                  </a:lnTo>
                  <a:lnTo>
                    <a:pt x="673" y="647"/>
                  </a:lnTo>
                  <a:lnTo>
                    <a:pt x="658" y="645"/>
                  </a:lnTo>
                  <a:close/>
                  <a:moveTo>
                    <a:pt x="1455" y="0"/>
                  </a:moveTo>
                  <a:lnTo>
                    <a:pt x="1506" y="1"/>
                  </a:lnTo>
                  <a:lnTo>
                    <a:pt x="1558" y="5"/>
                  </a:lnTo>
                  <a:lnTo>
                    <a:pt x="1355" y="469"/>
                  </a:lnTo>
                  <a:lnTo>
                    <a:pt x="1895" y="534"/>
                  </a:lnTo>
                  <a:lnTo>
                    <a:pt x="1949" y="538"/>
                  </a:lnTo>
                  <a:lnTo>
                    <a:pt x="2004" y="541"/>
                  </a:lnTo>
                  <a:lnTo>
                    <a:pt x="2074" y="537"/>
                  </a:lnTo>
                  <a:lnTo>
                    <a:pt x="2144" y="530"/>
                  </a:lnTo>
                  <a:lnTo>
                    <a:pt x="2212" y="516"/>
                  </a:lnTo>
                  <a:lnTo>
                    <a:pt x="2278" y="498"/>
                  </a:lnTo>
                  <a:lnTo>
                    <a:pt x="2342" y="474"/>
                  </a:lnTo>
                  <a:lnTo>
                    <a:pt x="2404" y="445"/>
                  </a:lnTo>
                  <a:lnTo>
                    <a:pt x="2464" y="412"/>
                  </a:lnTo>
                  <a:lnTo>
                    <a:pt x="2528" y="478"/>
                  </a:lnTo>
                  <a:lnTo>
                    <a:pt x="2586" y="547"/>
                  </a:lnTo>
                  <a:lnTo>
                    <a:pt x="2640" y="619"/>
                  </a:lnTo>
                  <a:lnTo>
                    <a:pt x="2690" y="695"/>
                  </a:lnTo>
                  <a:lnTo>
                    <a:pt x="2735" y="773"/>
                  </a:lnTo>
                  <a:lnTo>
                    <a:pt x="2775" y="853"/>
                  </a:lnTo>
                  <a:lnTo>
                    <a:pt x="2810" y="936"/>
                  </a:lnTo>
                  <a:lnTo>
                    <a:pt x="2841" y="1022"/>
                  </a:lnTo>
                  <a:lnTo>
                    <a:pt x="2865" y="1109"/>
                  </a:lnTo>
                  <a:lnTo>
                    <a:pt x="2885" y="1197"/>
                  </a:lnTo>
                  <a:lnTo>
                    <a:pt x="2899" y="1288"/>
                  </a:lnTo>
                  <a:lnTo>
                    <a:pt x="2908" y="1379"/>
                  </a:lnTo>
                  <a:lnTo>
                    <a:pt x="2911" y="1472"/>
                  </a:lnTo>
                  <a:lnTo>
                    <a:pt x="2908" y="1568"/>
                  </a:lnTo>
                  <a:lnTo>
                    <a:pt x="2898" y="1664"/>
                  </a:lnTo>
                  <a:lnTo>
                    <a:pt x="2883" y="1756"/>
                  </a:lnTo>
                  <a:lnTo>
                    <a:pt x="2863" y="1847"/>
                  </a:lnTo>
                  <a:lnTo>
                    <a:pt x="2837" y="1935"/>
                  </a:lnTo>
                  <a:lnTo>
                    <a:pt x="2805" y="2022"/>
                  </a:lnTo>
                  <a:lnTo>
                    <a:pt x="2769" y="2105"/>
                  </a:lnTo>
                  <a:lnTo>
                    <a:pt x="2727" y="2187"/>
                  </a:lnTo>
                  <a:lnTo>
                    <a:pt x="2681" y="2265"/>
                  </a:lnTo>
                  <a:lnTo>
                    <a:pt x="2630" y="2339"/>
                  </a:lnTo>
                  <a:lnTo>
                    <a:pt x="2575" y="2410"/>
                  </a:lnTo>
                  <a:lnTo>
                    <a:pt x="2516" y="2478"/>
                  </a:lnTo>
                  <a:lnTo>
                    <a:pt x="2454" y="2542"/>
                  </a:lnTo>
                  <a:lnTo>
                    <a:pt x="2386" y="2602"/>
                  </a:lnTo>
                  <a:lnTo>
                    <a:pt x="2488" y="2412"/>
                  </a:lnTo>
                  <a:lnTo>
                    <a:pt x="2522" y="2342"/>
                  </a:lnTo>
                  <a:lnTo>
                    <a:pt x="2550" y="2268"/>
                  </a:lnTo>
                  <a:lnTo>
                    <a:pt x="2575" y="2192"/>
                  </a:lnTo>
                  <a:lnTo>
                    <a:pt x="2595" y="2115"/>
                  </a:lnTo>
                  <a:lnTo>
                    <a:pt x="2609" y="2036"/>
                  </a:lnTo>
                  <a:lnTo>
                    <a:pt x="2620" y="1956"/>
                  </a:lnTo>
                  <a:lnTo>
                    <a:pt x="2625" y="1875"/>
                  </a:lnTo>
                  <a:lnTo>
                    <a:pt x="2626" y="1794"/>
                  </a:lnTo>
                  <a:lnTo>
                    <a:pt x="2622" y="1714"/>
                  </a:lnTo>
                  <a:lnTo>
                    <a:pt x="2614" y="1634"/>
                  </a:lnTo>
                  <a:lnTo>
                    <a:pt x="2600" y="1555"/>
                  </a:lnTo>
                  <a:lnTo>
                    <a:pt x="2581" y="1478"/>
                  </a:lnTo>
                  <a:lnTo>
                    <a:pt x="2558" y="1403"/>
                  </a:lnTo>
                  <a:lnTo>
                    <a:pt x="2530" y="1329"/>
                  </a:lnTo>
                  <a:lnTo>
                    <a:pt x="2498" y="1263"/>
                  </a:lnTo>
                  <a:lnTo>
                    <a:pt x="2462" y="1198"/>
                  </a:lnTo>
                  <a:lnTo>
                    <a:pt x="2422" y="1140"/>
                  </a:lnTo>
                  <a:lnTo>
                    <a:pt x="2379" y="1085"/>
                  </a:lnTo>
                  <a:lnTo>
                    <a:pt x="2332" y="1035"/>
                  </a:lnTo>
                  <a:lnTo>
                    <a:pt x="2283" y="989"/>
                  </a:lnTo>
                  <a:lnTo>
                    <a:pt x="2229" y="947"/>
                  </a:lnTo>
                  <a:lnTo>
                    <a:pt x="2173" y="911"/>
                  </a:lnTo>
                  <a:lnTo>
                    <a:pt x="2112" y="880"/>
                  </a:lnTo>
                  <a:lnTo>
                    <a:pt x="2051" y="853"/>
                  </a:lnTo>
                  <a:lnTo>
                    <a:pt x="1985" y="833"/>
                  </a:lnTo>
                  <a:lnTo>
                    <a:pt x="1982" y="831"/>
                  </a:lnTo>
                  <a:lnTo>
                    <a:pt x="1979" y="831"/>
                  </a:lnTo>
                  <a:lnTo>
                    <a:pt x="1975" y="831"/>
                  </a:lnTo>
                  <a:lnTo>
                    <a:pt x="1962" y="827"/>
                  </a:lnTo>
                  <a:lnTo>
                    <a:pt x="1944" y="821"/>
                  </a:lnTo>
                  <a:lnTo>
                    <a:pt x="1920" y="814"/>
                  </a:lnTo>
                  <a:lnTo>
                    <a:pt x="1890" y="807"/>
                  </a:lnTo>
                  <a:lnTo>
                    <a:pt x="1856" y="798"/>
                  </a:lnTo>
                  <a:lnTo>
                    <a:pt x="1816" y="791"/>
                  </a:lnTo>
                  <a:lnTo>
                    <a:pt x="1771" y="784"/>
                  </a:lnTo>
                  <a:lnTo>
                    <a:pt x="1721" y="778"/>
                  </a:lnTo>
                  <a:lnTo>
                    <a:pt x="1665" y="774"/>
                  </a:lnTo>
                  <a:lnTo>
                    <a:pt x="1606" y="772"/>
                  </a:lnTo>
                  <a:lnTo>
                    <a:pt x="1566" y="770"/>
                  </a:lnTo>
                  <a:lnTo>
                    <a:pt x="1529" y="768"/>
                  </a:lnTo>
                  <a:lnTo>
                    <a:pt x="1493" y="765"/>
                  </a:lnTo>
                  <a:lnTo>
                    <a:pt x="1458" y="761"/>
                  </a:lnTo>
                  <a:lnTo>
                    <a:pt x="1423" y="754"/>
                  </a:lnTo>
                  <a:lnTo>
                    <a:pt x="1389" y="745"/>
                  </a:lnTo>
                  <a:lnTo>
                    <a:pt x="1356" y="734"/>
                  </a:lnTo>
                  <a:lnTo>
                    <a:pt x="1324" y="719"/>
                  </a:lnTo>
                  <a:lnTo>
                    <a:pt x="1295" y="702"/>
                  </a:lnTo>
                  <a:lnTo>
                    <a:pt x="1266" y="681"/>
                  </a:lnTo>
                  <a:lnTo>
                    <a:pt x="1239" y="656"/>
                  </a:lnTo>
                  <a:lnTo>
                    <a:pt x="1212" y="627"/>
                  </a:lnTo>
                  <a:lnTo>
                    <a:pt x="1188" y="593"/>
                  </a:lnTo>
                  <a:lnTo>
                    <a:pt x="1166" y="554"/>
                  </a:lnTo>
                  <a:lnTo>
                    <a:pt x="1144" y="511"/>
                  </a:lnTo>
                  <a:lnTo>
                    <a:pt x="1125" y="460"/>
                  </a:lnTo>
                  <a:lnTo>
                    <a:pt x="1118" y="446"/>
                  </a:lnTo>
                  <a:lnTo>
                    <a:pt x="1107" y="435"/>
                  </a:lnTo>
                  <a:lnTo>
                    <a:pt x="1095" y="426"/>
                  </a:lnTo>
                  <a:lnTo>
                    <a:pt x="1081" y="422"/>
                  </a:lnTo>
                  <a:lnTo>
                    <a:pt x="1065" y="421"/>
                  </a:lnTo>
                  <a:lnTo>
                    <a:pt x="1049" y="424"/>
                  </a:lnTo>
                  <a:lnTo>
                    <a:pt x="1035" y="431"/>
                  </a:lnTo>
                  <a:lnTo>
                    <a:pt x="1024" y="441"/>
                  </a:lnTo>
                  <a:lnTo>
                    <a:pt x="1015" y="454"/>
                  </a:lnTo>
                  <a:lnTo>
                    <a:pt x="1011" y="469"/>
                  </a:lnTo>
                  <a:lnTo>
                    <a:pt x="1010" y="485"/>
                  </a:lnTo>
                  <a:lnTo>
                    <a:pt x="1013" y="500"/>
                  </a:lnTo>
                  <a:lnTo>
                    <a:pt x="1034" y="557"/>
                  </a:lnTo>
                  <a:lnTo>
                    <a:pt x="1058" y="607"/>
                  </a:lnTo>
                  <a:lnTo>
                    <a:pt x="1084" y="652"/>
                  </a:lnTo>
                  <a:lnTo>
                    <a:pt x="1112" y="691"/>
                  </a:lnTo>
                  <a:lnTo>
                    <a:pt x="1140" y="727"/>
                  </a:lnTo>
                  <a:lnTo>
                    <a:pt x="1171" y="758"/>
                  </a:lnTo>
                  <a:lnTo>
                    <a:pt x="1203" y="784"/>
                  </a:lnTo>
                  <a:lnTo>
                    <a:pt x="1236" y="807"/>
                  </a:lnTo>
                  <a:lnTo>
                    <a:pt x="1270" y="826"/>
                  </a:lnTo>
                  <a:lnTo>
                    <a:pt x="1306" y="842"/>
                  </a:lnTo>
                  <a:lnTo>
                    <a:pt x="1342" y="856"/>
                  </a:lnTo>
                  <a:lnTo>
                    <a:pt x="1378" y="867"/>
                  </a:lnTo>
                  <a:lnTo>
                    <a:pt x="1415" y="875"/>
                  </a:lnTo>
                  <a:lnTo>
                    <a:pt x="1453" y="882"/>
                  </a:lnTo>
                  <a:lnTo>
                    <a:pt x="1490" y="886"/>
                  </a:lnTo>
                  <a:lnTo>
                    <a:pt x="1528" y="889"/>
                  </a:lnTo>
                  <a:lnTo>
                    <a:pt x="1565" y="890"/>
                  </a:lnTo>
                  <a:lnTo>
                    <a:pt x="1602" y="892"/>
                  </a:lnTo>
                  <a:lnTo>
                    <a:pt x="1658" y="895"/>
                  </a:lnTo>
                  <a:lnTo>
                    <a:pt x="1709" y="898"/>
                  </a:lnTo>
                  <a:lnTo>
                    <a:pt x="1755" y="903"/>
                  </a:lnTo>
                  <a:lnTo>
                    <a:pt x="1796" y="910"/>
                  </a:lnTo>
                  <a:lnTo>
                    <a:pt x="1833" y="917"/>
                  </a:lnTo>
                  <a:lnTo>
                    <a:pt x="1864" y="923"/>
                  </a:lnTo>
                  <a:lnTo>
                    <a:pt x="1889" y="930"/>
                  </a:lnTo>
                  <a:lnTo>
                    <a:pt x="1909" y="936"/>
                  </a:lnTo>
                  <a:lnTo>
                    <a:pt x="1925" y="942"/>
                  </a:lnTo>
                  <a:lnTo>
                    <a:pt x="1933" y="945"/>
                  </a:lnTo>
                  <a:lnTo>
                    <a:pt x="1938" y="946"/>
                  </a:lnTo>
                  <a:lnTo>
                    <a:pt x="1948" y="949"/>
                  </a:lnTo>
                  <a:lnTo>
                    <a:pt x="1960" y="950"/>
                  </a:lnTo>
                  <a:lnTo>
                    <a:pt x="1961" y="950"/>
                  </a:lnTo>
                  <a:lnTo>
                    <a:pt x="2014" y="968"/>
                  </a:lnTo>
                  <a:lnTo>
                    <a:pt x="2065" y="990"/>
                  </a:lnTo>
                  <a:lnTo>
                    <a:pt x="2111" y="1013"/>
                  </a:lnTo>
                  <a:lnTo>
                    <a:pt x="2155" y="1041"/>
                  </a:lnTo>
                  <a:lnTo>
                    <a:pt x="2194" y="1070"/>
                  </a:lnTo>
                  <a:lnTo>
                    <a:pt x="2231" y="1101"/>
                  </a:lnTo>
                  <a:lnTo>
                    <a:pt x="2263" y="1134"/>
                  </a:lnTo>
                  <a:lnTo>
                    <a:pt x="2294" y="1168"/>
                  </a:lnTo>
                  <a:lnTo>
                    <a:pt x="2322" y="1203"/>
                  </a:lnTo>
                  <a:lnTo>
                    <a:pt x="2346" y="1238"/>
                  </a:lnTo>
                  <a:lnTo>
                    <a:pt x="2368" y="1273"/>
                  </a:lnTo>
                  <a:lnTo>
                    <a:pt x="2388" y="1309"/>
                  </a:lnTo>
                  <a:lnTo>
                    <a:pt x="2405" y="1344"/>
                  </a:lnTo>
                  <a:lnTo>
                    <a:pt x="2421" y="1377"/>
                  </a:lnTo>
                  <a:lnTo>
                    <a:pt x="2445" y="1442"/>
                  </a:lnTo>
                  <a:lnTo>
                    <a:pt x="2467" y="1510"/>
                  </a:lnTo>
                  <a:lnTo>
                    <a:pt x="2483" y="1579"/>
                  </a:lnTo>
                  <a:lnTo>
                    <a:pt x="2495" y="1651"/>
                  </a:lnTo>
                  <a:lnTo>
                    <a:pt x="2504" y="1724"/>
                  </a:lnTo>
                  <a:lnTo>
                    <a:pt x="2507" y="1796"/>
                  </a:lnTo>
                  <a:lnTo>
                    <a:pt x="2506" y="1870"/>
                  </a:lnTo>
                  <a:lnTo>
                    <a:pt x="2500" y="1944"/>
                  </a:lnTo>
                  <a:lnTo>
                    <a:pt x="2492" y="2017"/>
                  </a:lnTo>
                  <a:lnTo>
                    <a:pt x="2478" y="2088"/>
                  </a:lnTo>
                  <a:lnTo>
                    <a:pt x="2460" y="2159"/>
                  </a:lnTo>
                  <a:lnTo>
                    <a:pt x="2439" y="2226"/>
                  </a:lnTo>
                  <a:lnTo>
                    <a:pt x="2413" y="2293"/>
                  </a:lnTo>
                  <a:lnTo>
                    <a:pt x="2383" y="2356"/>
                  </a:lnTo>
                  <a:lnTo>
                    <a:pt x="2171" y="2753"/>
                  </a:lnTo>
                  <a:lnTo>
                    <a:pt x="2091" y="2795"/>
                  </a:lnTo>
                  <a:lnTo>
                    <a:pt x="2008" y="2834"/>
                  </a:lnTo>
                  <a:lnTo>
                    <a:pt x="1921" y="2866"/>
                  </a:lnTo>
                  <a:lnTo>
                    <a:pt x="1832" y="2894"/>
                  </a:lnTo>
                  <a:lnTo>
                    <a:pt x="1741" y="2915"/>
                  </a:lnTo>
                  <a:lnTo>
                    <a:pt x="1647" y="2931"/>
                  </a:lnTo>
                  <a:lnTo>
                    <a:pt x="1553" y="2941"/>
                  </a:lnTo>
                  <a:lnTo>
                    <a:pt x="1455" y="2944"/>
                  </a:lnTo>
                  <a:lnTo>
                    <a:pt x="1356" y="2941"/>
                  </a:lnTo>
                  <a:lnTo>
                    <a:pt x="1259" y="2930"/>
                  </a:lnTo>
                  <a:lnTo>
                    <a:pt x="1162" y="2914"/>
                  </a:lnTo>
                  <a:lnTo>
                    <a:pt x="1069" y="2892"/>
                  </a:lnTo>
                  <a:lnTo>
                    <a:pt x="977" y="2863"/>
                  </a:lnTo>
                  <a:lnTo>
                    <a:pt x="890" y="2828"/>
                  </a:lnTo>
                  <a:lnTo>
                    <a:pt x="804" y="2788"/>
                  </a:lnTo>
                  <a:lnTo>
                    <a:pt x="721" y="2743"/>
                  </a:lnTo>
                  <a:lnTo>
                    <a:pt x="642" y="2692"/>
                  </a:lnTo>
                  <a:lnTo>
                    <a:pt x="567" y="2637"/>
                  </a:lnTo>
                  <a:lnTo>
                    <a:pt x="495" y="2577"/>
                  </a:lnTo>
                  <a:lnTo>
                    <a:pt x="426" y="2512"/>
                  </a:lnTo>
                  <a:lnTo>
                    <a:pt x="363" y="2444"/>
                  </a:lnTo>
                  <a:lnTo>
                    <a:pt x="304" y="2371"/>
                  </a:lnTo>
                  <a:lnTo>
                    <a:pt x="249" y="2294"/>
                  </a:lnTo>
                  <a:lnTo>
                    <a:pt x="199" y="2215"/>
                  </a:lnTo>
                  <a:lnTo>
                    <a:pt x="153" y="2131"/>
                  </a:lnTo>
                  <a:lnTo>
                    <a:pt x="114" y="2045"/>
                  </a:lnTo>
                  <a:lnTo>
                    <a:pt x="80" y="1955"/>
                  </a:lnTo>
                  <a:lnTo>
                    <a:pt x="52" y="1863"/>
                  </a:lnTo>
                  <a:lnTo>
                    <a:pt x="30" y="1769"/>
                  </a:lnTo>
                  <a:lnTo>
                    <a:pt x="13" y="1671"/>
                  </a:lnTo>
                  <a:lnTo>
                    <a:pt x="3" y="1573"/>
                  </a:lnTo>
                  <a:lnTo>
                    <a:pt x="0" y="1471"/>
                  </a:lnTo>
                  <a:lnTo>
                    <a:pt x="3" y="1371"/>
                  </a:lnTo>
                  <a:lnTo>
                    <a:pt x="13" y="1272"/>
                  </a:lnTo>
                  <a:lnTo>
                    <a:pt x="30" y="1176"/>
                  </a:lnTo>
                  <a:lnTo>
                    <a:pt x="52" y="1081"/>
                  </a:lnTo>
                  <a:lnTo>
                    <a:pt x="80" y="989"/>
                  </a:lnTo>
                  <a:lnTo>
                    <a:pt x="114" y="899"/>
                  </a:lnTo>
                  <a:lnTo>
                    <a:pt x="153" y="813"/>
                  </a:lnTo>
                  <a:lnTo>
                    <a:pt x="199" y="730"/>
                  </a:lnTo>
                  <a:lnTo>
                    <a:pt x="249" y="650"/>
                  </a:lnTo>
                  <a:lnTo>
                    <a:pt x="304" y="573"/>
                  </a:lnTo>
                  <a:lnTo>
                    <a:pt x="363" y="500"/>
                  </a:lnTo>
                  <a:lnTo>
                    <a:pt x="426" y="431"/>
                  </a:lnTo>
                  <a:lnTo>
                    <a:pt x="495" y="367"/>
                  </a:lnTo>
                  <a:lnTo>
                    <a:pt x="567" y="307"/>
                  </a:lnTo>
                  <a:lnTo>
                    <a:pt x="642" y="252"/>
                  </a:lnTo>
                  <a:lnTo>
                    <a:pt x="721" y="201"/>
                  </a:lnTo>
                  <a:lnTo>
                    <a:pt x="804" y="155"/>
                  </a:lnTo>
                  <a:lnTo>
                    <a:pt x="890" y="116"/>
                  </a:lnTo>
                  <a:lnTo>
                    <a:pt x="977" y="82"/>
                  </a:lnTo>
                  <a:lnTo>
                    <a:pt x="1069" y="53"/>
                  </a:lnTo>
                  <a:lnTo>
                    <a:pt x="1162" y="30"/>
                  </a:lnTo>
                  <a:lnTo>
                    <a:pt x="1259" y="13"/>
                  </a:lnTo>
                  <a:lnTo>
                    <a:pt x="1356" y="4"/>
                  </a:lnTo>
                  <a:lnTo>
                    <a:pt x="1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595"/>
            <p:cNvSpPr>
              <a:spLocks/>
            </p:cNvSpPr>
            <p:nvPr/>
          </p:nvSpPr>
          <p:spPr bwMode="auto">
            <a:xfrm>
              <a:off x="8439150" y="1922463"/>
              <a:ext cx="209550" cy="139700"/>
            </a:xfrm>
            <a:custGeom>
              <a:avLst/>
              <a:gdLst>
                <a:gd name="T0" fmla="*/ 844 w 1319"/>
                <a:gd name="T1" fmla="*/ 0 h 882"/>
                <a:gd name="T2" fmla="*/ 891 w 1319"/>
                <a:gd name="T3" fmla="*/ 1 h 882"/>
                <a:gd name="T4" fmla="*/ 938 w 1319"/>
                <a:gd name="T5" fmla="*/ 6 h 882"/>
                <a:gd name="T6" fmla="*/ 1319 w 1319"/>
                <a:gd name="T7" fmla="*/ 53 h 882"/>
                <a:gd name="T8" fmla="*/ 1164 w 1319"/>
                <a:gd name="T9" fmla="*/ 407 h 882"/>
                <a:gd name="T10" fmla="*/ 1135 w 1319"/>
                <a:gd name="T11" fmla="*/ 468 h 882"/>
                <a:gd name="T12" fmla="*/ 1101 w 1319"/>
                <a:gd name="T13" fmla="*/ 524 h 882"/>
                <a:gd name="T14" fmla="*/ 1063 w 1319"/>
                <a:gd name="T15" fmla="*/ 578 h 882"/>
                <a:gd name="T16" fmla="*/ 1021 w 1319"/>
                <a:gd name="T17" fmla="*/ 628 h 882"/>
                <a:gd name="T18" fmla="*/ 975 w 1319"/>
                <a:gd name="T19" fmla="*/ 673 h 882"/>
                <a:gd name="T20" fmla="*/ 926 w 1319"/>
                <a:gd name="T21" fmla="*/ 716 h 882"/>
                <a:gd name="T22" fmla="*/ 874 w 1319"/>
                <a:gd name="T23" fmla="*/ 753 h 882"/>
                <a:gd name="T24" fmla="*/ 819 w 1319"/>
                <a:gd name="T25" fmla="*/ 786 h 882"/>
                <a:gd name="T26" fmla="*/ 761 w 1319"/>
                <a:gd name="T27" fmla="*/ 814 h 882"/>
                <a:gd name="T28" fmla="*/ 701 w 1319"/>
                <a:gd name="T29" fmla="*/ 839 h 882"/>
                <a:gd name="T30" fmla="*/ 639 w 1319"/>
                <a:gd name="T31" fmla="*/ 857 h 882"/>
                <a:gd name="T32" fmla="*/ 575 w 1319"/>
                <a:gd name="T33" fmla="*/ 871 h 882"/>
                <a:gd name="T34" fmla="*/ 510 w 1319"/>
                <a:gd name="T35" fmla="*/ 879 h 882"/>
                <a:gd name="T36" fmla="*/ 444 w 1319"/>
                <a:gd name="T37" fmla="*/ 882 h 882"/>
                <a:gd name="T38" fmla="*/ 443 w 1319"/>
                <a:gd name="T39" fmla="*/ 882 h 882"/>
                <a:gd name="T40" fmla="*/ 397 w 1319"/>
                <a:gd name="T41" fmla="*/ 881 h 882"/>
                <a:gd name="T42" fmla="*/ 350 w 1319"/>
                <a:gd name="T43" fmla="*/ 876 h 882"/>
                <a:gd name="T44" fmla="*/ 88 w 1319"/>
                <a:gd name="T45" fmla="*/ 845 h 882"/>
                <a:gd name="T46" fmla="*/ 788 w 1319"/>
                <a:gd name="T47" fmla="*/ 412 h 882"/>
                <a:gd name="T48" fmla="*/ 800 w 1319"/>
                <a:gd name="T49" fmla="*/ 402 h 882"/>
                <a:gd name="T50" fmla="*/ 809 w 1319"/>
                <a:gd name="T51" fmla="*/ 390 h 882"/>
                <a:gd name="T52" fmla="*/ 815 w 1319"/>
                <a:gd name="T53" fmla="*/ 375 h 882"/>
                <a:gd name="T54" fmla="*/ 817 w 1319"/>
                <a:gd name="T55" fmla="*/ 360 h 882"/>
                <a:gd name="T56" fmla="*/ 813 w 1319"/>
                <a:gd name="T57" fmla="*/ 345 h 882"/>
                <a:gd name="T58" fmla="*/ 807 w 1319"/>
                <a:gd name="T59" fmla="*/ 330 h 882"/>
                <a:gd name="T60" fmla="*/ 798 w 1319"/>
                <a:gd name="T61" fmla="*/ 317 h 882"/>
                <a:gd name="T62" fmla="*/ 785 w 1319"/>
                <a:gd name="T63" fmla="*/ 308 h 882"/>
                <a:gd name="T64" fmla="*/ 771 w 1319"/>
                <a:gd name="T65" fmla="*/ 302 h 882"/>
                <a:gd name="T66" fmla="*/ 755 w 1319"/>
                <a:gd name="T67" fmla="*/ 301 h 882"/>
                <a:gd name="T68" fmla="*/ 740 w 1319"/>
                <a:gd name="T69" fmla="*/ 303 h 882"/>
                <a:gd name="T70" fmla="*/ 726 w 1319"/>
                <a:gd name="T71" fmla="*/ 309 h 882"/>
                <a:gd name="T72" fmla="*/ 0 w 1319"/>
                <a:gd name="T73" fmla="*/ 759 h 882"/>
                <a:gd name="T74" fmla="*/ 124 w 1319"/>
                <a:gd name="T75" fmla="*/ 475 h 882"/>
                <a:gd name="T76" fmla="*/ 152 w 1319"/>
                <a:gd name="T77" fmla="*/ 415 h 882"/>
                <a:gd name="T78" fmla="*/ 186 w 1319"/>
                <a:gd name="T79" fmla="*/ 359 h 882"/>
                <a:gd name="T80" fmla="*/ 224 w 1319"/>
                <a:gd name="T81" fmla="*/ 305 h 882"/>
                <a:gd name="T82" fmla="*/ 267 w 1319"/>
                <a:gd name="T83" fmla="*/ 255 h 882"/>
                <a:gd name="T84" fmla="*/ 312 w 1319"/>
                <a:gd name="T85" fmla="*/ 209 h 882"/>
                <a:gd name="T86" fmla="*/ 362 w 1319"/>
                <a:gd name="T87" fmla="*/ 167 h 882"/>
                <a:gd name="T88" fmla="*/ 414 w 1319"/>
                <a:gd name="T89" fmla="*/ 130 h 882"/>
                <a:gd name="T90" fmla="*/ 469 w 1319"/>
                <a:gd name="T91" fmla="*/ 96 h 882"/>
                <a:gd name="T92" fmla="*/ 527 w 1319"/>
                <a:gd name="T93" fmla="*/ 68 h 882"/>
                <a:gd name="T94" fmla="*/ 586 w 1319"/>
                <a:gd name="T95" fmla="*/ 44 h 882"/>
                <a:gd name="T96" fmla="*/ 648 w 1319"/>
                <a:gd name="T97" fmla="*/ 25 h 882"/>
                <a:gd name="T98" fmla="*/ 712 w 1319"/>
                <a:gd name="T99" fmla="*/ 12 h 882"/>
                <a:gd name="T100" fmla="*/ 778 w 1319"/>
                <a:gd name="T101" fmla="*/ 3 h 882"/>
                <a:gd name="T102" fmla="*/ 844 w 1319"/>
                <a:gd name="T103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882">
                  <a:moveTo>
                    <a:pt x="844" y="0"/>
                  </a:moveTo>
                  <a:lnTo>
                    <a:pt x="891" y="1"/>
                  </a:lnTo>
                  <a:lnTo>
                    <a:pt x="938" y="6"/>
                  </a:lnTo>
                  <a:lnTo>
                    <a:pt x="1319" y="53"/>
                  </a:lnTo>
                  <a:lnTo>
                    <a:pt x="1164" y="407"/>
                  </a:lnTo>
                  <a:lnTo>
                    <a:pt x="1135" y="468"/>
                  </a:lnTo>
                  <a:lnTo>
                    <a:pt x="1101" y="524"/>
                  </a:lnTo>
                  <a:lnTo>
                    <a:pt x="1063" y="578"/>
                  </a:lnTo>
                  <a:lnTo>
                    <a:pt x="1021" y="628"/>
                  </a:lnTo>
                  <a:lnTo>
                    <a:pt x="975" y="673"/>
                  </a:lnTo>
                  <a:lnTo>
                    <a:pt x="926" y="716"/>
                  </a:lnTo>
                  <a:lnTo>
                    <a:pt x="874" y="753"/>
                  </a:lnTo>
                  <a:lnTo>
                    <a:pt x="819" y="786"/>
                  </a:lnTo>
                  <a:lnTo>
                    <a:pt x="761" y="814"/>
                  </a:lnTo>
                  <a:lnTo>
                    <a:pt x="701" y="839"/>
                  </a:lnTo>
                  <a:lnTo>
                    <a:pt x="639" y="857"/>
                  </a:lnTo>
                  <a:lnTo>
                    <a:pt x="575" y="871"/>
                  </a:lnTo>
                  <a:lnTo>
                    <a:pt x="510" y="879"/>
                  </a:lnTo>
                  <a:lnTo>
                    <a:pt x="444" y="882"/>
                  </a:lnTo>
                  <a:lnTo>
                    <a:pt x="443" y="882"/>
                  </a:lnTo>
                  <a:lnTo>
                    <a:pt x="397" y="881"/>
                  </a:lnTo>
                  <a:lnTo>
                    <a:pt x="350" y="876"/>
                  </a:lnTo>
                  <a:lnTo>
                    <a:pt x="88" y="845"/>
                  </a:lnTo>
                  <a:lnTo>
                    <a:pt x="788" y="412"/>
                  </a:lnTo>
                  <a:lnTo>
                    <a:pt x="800" y="402"/>
                  </a:lnTo>
                  <a:lnTo>
                    <a:pt x="809" y="390"/>
                  </a:lnTo>
                  <a:lnTo>
                    <a:pt x="815" y="375"/>
                  </a:lnTo>
                  <a:lnTo>
                    <a:pt x="817" y="360"/>
                  </a:lnTo>
                  <a:lnTo>
                    <a:pt x="813" y="345"/>
                  </a:lnTo>
                  <a:lnTo>
                    <a:pt x="807" y="330"/>
                  </a:lnTo>
                  <a:lnTo>
                    <a:pt x="798" y="317"/>
                  </a:lnTo>
                  <a:lnTo>
                    <a:pt x="785" y="308"/>
                  </a:lnTo>
                  <a:lnTo>
                    <a:pt x="771" y="302"/>
                  </a:lnTo>
                  <a:lnTo>
                    <a:pt x="755" y="301"/>
                  </a:lnTo>
                  <a:lnTo>
                    <a:pt x="740" y="303"/>
                  </a:lnTo>
                  <a:lnTo>
                    <a:pt x="726" y="309"/>
                  </a:lnTo>
                  <a:lnTo>
                    <a:pt x="0" y="759"/>
                  </a:lnTo>
                  <a:lnTo>
                    <a:pt x="124" y="475"/>
                  </a:lnTo>
                  <a:lnTo>
                    <a:pt x="152" y="415"/>
                  </a:lnTo>
                  <a:lnTo>
                    <a:pt x="186" y="359"/>
                  </a:lnTo>
                  <a:lnTo>
                    <a:pt x="224" y="305"/>
                  </a:lnTo>
                  <a:lnTo>
                    <a:pt x="267" y="255"/>
                  </a:lnTo>
                  <a:lnTo>
                    <a:pt x="312" y="209"/>
                  </a:lnTo>
                  <a:lnTo>
                    <a:pt x="362" y="167"/>
                  </a:lnTo>
                  <a:lnTo>
                    <a:pt x="414" y="130"/>
                  </a:lnTo>
                  <a:lnTo>
                    <a:pt x="469" y="96"/>
                  </a:lnTo>
                  <a:lnTo>
                    <a:pt x="527" y="68"/>
                  </a:lnTo>
                  <a:lnTo>
                    <a:pt x="586" y="44"/>
                  </a:lnTo>
                  <a:lnTo>
                    <a:pt x="648" y="25"/>
                  </a:lnTo>
                  <a:lnTo>
                    <a:pt x="712" y="12"/>
                  </a:lnTo>
                  <a:lnTo>
                    <a:pt x="778" y="3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76" name="Freeform 600"/>
          <p:cNvSpPr>
            <a:spLocks noEditPoints="1"/>
          </p:cNvSpPr>
          <p:nvPr/>
        </p:nvSpPr>
        <p:spPr bwMode="auto">
          <a:xfrm>
            <a:off x="9187009" y="1912938"/>
            <a:ext cx="357188" cy="558800"/>
          </a:xfrm>
          <a:custGeom>
            <a:avLst/>
            <a:gdLst>
              <a:gd name="T0" fmla="*/ 425 w 2253"/>
              <a:gd name="T1" fmla="*/ 2747 h 3514"/>
              <a:gd name="T2" fmla="*/ 445 w 2253"/>
              <a:gd name="T3" fmla="*/ 2858 h 3514"/>
              <a:gd name="T4" fmla="*/ 645 w 2253"/>
              <a:gd name="T5" fmla="*/ 3057 h 3514"/>
              <a:gd name="T6" fmla="*/ 823 w 2253"/>
              <a:gd name="T7" fmla="*/ 3125 h 3514"/>
              <a:gd name="T8" fmla="*/ 882 w 2253"/>
              <a:gd name="T9" fmla="*/ 3078 h 3514"/>
              <a:gd name="T10" fmla="*/ 852 w 2253"/>
              <a:gd name="T11" fmla="*/ 3013 h 3514"/>
              <a:gd name="T12" fmla="*/ 649 w 2253"/>
              <a:gd name="T13" fmla="*/ 2917 h 3514"/>
              <a:gd name="T14" fmla="*/ 519 w 2253"/>
              <a:gd name="T15" fmla="*/ 2744 h 3514"/>
              <a:gd name="T16" fmla="*/ 439 w 2253"/>
              <a:gd name="T17" fmla="*/ 2220 h 3514"/>
              <a:gd name="T18" fmla="*/ 383 w 2253"/>
              <a:gd name="T19" fmla="*/ 2325 h 3514"/>
              <a:gd name="T20" fmla="*/ 387 w 2253"/>
              <a:gd name="T21" fmla="*/ 2499 h 3514"/>
              <a:gd name="T22" fmla="*/ 443 w 2253"/>
              <a:gd name="T23" fmla="*/ 2511 h 3514"/>
              <a:gd name="T24" fmla="*/ 490 w 2253"/>
              <a:gd name="T25" fmla="*/ 2403 h 3514"/>
              <a:gd name="T26" fmla="*/ 506 w 2253"/>
              <a:gd name="T27" fmla="*/ 2247 h 3514"/>
              <a:gd name="T28" fmla="*/ 1243 w 2253"/>
              <a:gd name="T29" fmla="*/ 509 h 3514"/>
              <a:gd name="T30" fmla="*/ 1160 w 2253"/>
              <a:gd name="T31" fmla="*/ 556 h 3514"/>
              <a:gd name="T32" fmla="*/ 1056 w 2253"/>
              <a:gd name="T33" fmla="*/ 556 h 3514"/>
              <a:gd name="T34" fmla="*/ 984 w 2253"/>
              <a:gd name="T35" fmla="*/ 528 h 3514"/>
              <a:gd name="T36" fmla="*/ 940 w 2253"/>
              <a:gd name="T37" fmla="*/ 586 h 3514"/>
              <a:gd name="T38" fmla="*/ 1010 w 2253"/>
              <a:gd name="T39" fmla="*/ 666 h 3514"/>
              <a:gd name="T40" fmla="*/ 1169 w 2253"/>
              <a:gd name="T41" fmla="*/ 679 h 3514"/>
              <a:gd name="T42" fmla="*/ 1295 w 2253"/>
              <a:gd name="T43" fmla="*/ 598 h 3514"/>
              <a:gd name="T44" fmla="*/ 1285 w 2253"/>
              <a:gd name="T45" fmla="*/ 527 h 3514"/>
              <a:gd name="T46" fmla="*/ 886 w 2253"/>
              <a:gd name="T47" fmla="*/ 1 h 3514"/>
              <a:gd name="T48" fmla="*/ 1020 w 2253"/>
              <a:gd name="T49" fmla="*/ 106 h 3514"/>
              <a:gd name="T50" fmla="*/ 1114 w 2253"/>
              <a:gd name="T51" fmla="*/ 273 h 3514"/>
              <a:gd name="T52" fmla="*/ 1126 w 2253"/>
              <a:gd name="T53" fmla="*/ 305 h 3514"/>
              <a:gd name="T54" fmla="*/ 1266 w 2253"/>
              <a:gd name="T55" fmla="*/ 295 h 3514"/>
              <a:gd name="T56" fmla="*/ 1458 w 2253"/>
              <a:gd name="T57" fmla="*/ 422 h 3514"/>
              <a:gd name="T58" fmla="*/ 1574 w 2253"/>
              <a:gd name="T59" fmla="*/ 657 h 3514"/>
              <a:gd name="T60" fmla="*/ 1667 w 2253"/>
              <a:gd name="T61" fmla="*/ 976 h 3514"/>
              <a:gd name="T62" fmla="*/ 1797 w 2253"/>
              <a:gd name="T63" fmla="*/ 1417 h 3514"/>
              <a:gd name="T64" fmla="*/ 1997 w 2253"/>
              <a:gd name="T65" fmla="*/ 1803 h 3514"/>
              <a:gd name="T66" fmla="*/ 2157 w 2253"/>
              <a:gd name="T67" fmla="*/ 2091 h 3514"/>
              <a:gd name="T68" fmla="*/ 2251 w 2253"/>
              <a:gd name="T69" fmla="*/ 2446 h 3514"/>
              <a:gd name="T70" fmla="*/ 2193 w 2253"/>
              <a:gd name="T71" fmla="*/ 2835 h 3514"/>
              <a:gd name="T72" fmla="*/ 1992 w 2253"/>
              <a:gd name="T73" fmla="*/ 3162 h 3514"/>
              <a:gd name="T74" fmla="*/ 1676 w 2253"/>
              <a:gd name="T75" fmla="*/ 3395 h 3514"/>
              <a:gd name="T76" fmla="*/ 1288 w 2253"/>
              <a:gd name="T77" fmla="*/ 3505 h 3514"/>
              <a:gd name="T78" fmla="*/ 964 w 2253"/>
              <a:gd name="T79" fmla="*/ 3505 h 3514"/>
              <a:gd name="T80" fmla="*/ 576 w 2253"/>
              <a:gd name="T81" fmla="*/ 3395 h 3514"/>
              <a:gd name="T82" fmla="*/ 261 w 2253"/>
              <a:gd name="T83" fmla="*/ 3162 h 3514"/>
              <a:gd name="T84" fmla="*/ 59 w 2253"/>
              <a:gd name="T85" fmla="*/ 2835 h 3514"/>
              <a:gd name="T86" fmla="*/ 1 w 2253"/>
              <a:gd name="T87" fmla="*/ 2446 h 3514"/>
              <a:gd name="T88" fmla="*/ 96 w 2253"/>
              <a:gd name="T89" fmla="*/ 2091 h 3514"/>
              <a:gd name="T90" fmla="*/ 256 w 2253"/>
              <a:gd name="T91" fmla="*/ 1803 h 3514"/>
              <a:gd name="T92" fmla="*/ 455 w 2253"/>
              <a:gd name="T93" fmla="*/ 1417 h 3514"/>
              <a:gd name="T94" fmla="*/ 585 w 2253"/>
              <a:gd name="T95" fmla="*/ 975 h 3514"/>
              <a:gd name="T96" fmla="*/ 679 w 2253"/>
              <a:gd name="T97" fmla="*/ 657 h 3514"/>
              <a:gd name="T98" fmla="*/ 797 w 2253"/>
              <a:gd name="T99" fmla="*/ 420 h 3514"/>
              <a:gd name="T100" fmla="*/ 994 w 2253"/>
              <a:gd name="T101" fmla="*/ 293 h 3514"/>
              <a:gd name="T102" fmla="*/ 875 w 2253"/>
              <a:gd name="T103" fmla="*/ 129 h 3514"/>
              <a:gd name="T104" fmla="*/ 814 w 2253"/>
              <a:gd name="T105" fmla="*/ 63 h 3514"/>
              <a:gd name="T106" fmla="*/ 855 w 2253"/>
              <a:gd name="T107" fmla="*/ 2 h 3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53" h="3514">
                <a:moveTo>
                  <a:pt x="480" y="2723"/>
                </a:moveTo>
                <a:lnTo>
                  <a:pt x="465" y="2723"/>
                </a:lnTo>
                <a:lnTo>
                  <a:pt x="450" y="2728"/>
                </a:lnTo>
                <a:lnTo>
                  <a:pt x="435" y="2736"/>
                </a:lnTo>
                <a:lnTo>
                  <a:pt x="425" y="2747"/>
                </a:lnTo>
                <a:lnTo>
                  <a:pt x="418" y="2761"/>
                </a:lnTo>
                <a:lnTo>
                  <a:pt x="414" y="2775"/>
                </a:lnTo>
                <a:lnTo>
                  <a:pt x="414" y="2791"/>
                </a:lnTo>
                <a:lnTo>
                  <a:pt x="419" y="2806"/>
                </a:lnTo>
                <a:lnTo>
                  <a:pt x="445" y="2858"/>
                </a:lnTo>
                <a:lnTo>
                  <a:pt x="476" y="2905"/>
                </a:lnTo>
                <a:lnTo>
                  <a:pt x="511" y="2949"/>
                </a:lnTo>
                <a:lnTo>
                  <a:pt x="552" y="2990"/>
                </a:lnTo>
                <a:lnTo>
                  <a:pt x="596" y="3025"/>
                </a:lnTo>
                <a:lnTo>
                  <a:pt x="645" y="3057"/>
                </a:lnTo>
                <a:lnTo>
                  <a:pt x="696" y="3084"/>
                </a:lnTo>
                <a:lnTo>
                  <a:pt x="752" y="3106"/>
                </a:lnTo>
                <a:lnTo>
                  <a:pt x="810" y="3123"/>
                </a:lnTo>
                <a:lnTo>
                  <a:pt x="817" y="3124"/>
                </a:lnTo>
                <a:lnTo>
                  <a:pt x="823" y="3125"/>
                </a:lnTo>
                <a:lnTo>
                  <a:pt x="840" y="3123"/>
                </a:lnTo>
                <a:lnTo>
                  <a:pt x="854" y="3116"/>
                </a:lnTo>
                <a:lnTo>
                  <a:pt x="866" y="3107"/>
                </a:lnTo>
                <a:lnTo>
                  <a:pt x="875" y="3094"/>
                </a:lnTo>
                <a:lnTo>
                  <a:pt x="882" y="3078"/>
                </a:lnTo>
                <a:lnTo>
                  <a:pt x="883" y="3063"/>
                </a:lnTo>
                <a:lnTo>
                  <a:pt x="880" y="3048"/>
                </a:lnTo>
                <a:lnTo>
                  <a:pt x="874" y="3034"/>
                </a:lnTo>
                <a:lnTo>
                  <a:pt x="864" y="3022"/>
                </a:lnTo>
                <a:lnTo>
                  <a:pt x="852" y="3013"/>
                </a:lnTo>
                <a:lnTo>
                  <a:pt x="836" y="3008"/>
                </a:lnTo>
                <a:lnTo>
                  <a:pt x="785" y="2992"/>
                </a:lnTo>
                <a:lnTo>
                  <a:pt x="736" y="2971"/>
                </a:lnTo>
                <a:lnTo>
                  <a:pt x="691" y="2947"/>
                </a:lnTo>
                <a:lnTo>
                  <a:pt x="649" y="2917"/>
                </a:lnTo>
                <a:lnTo>
                  <a:pt x="612" y="2883"/>
                </a:lnTo>
                <a:lnTo>
                  <a:pt x="578" y="2846"/>
                </a:lnTo>
                <a:lnTo>
                  <a:pt x="551" y="2804"/>
                </a:lnTo>
                <a:lnTo>
                  <a:pt x="528" y="2759"/>
                </a:lnTo>
                <a:lnTo>
                  <a:pt x="519" y="2744"/>
                </a:lnTo>
                <a:lnTo>
                  <a:pt x="508" y="2734"/>
                </a:lnTo>
                <a:lnTo>
                  <a:pt x="495" y="2727"/>
                </a:lnTo>
                <a:lnTo>
                  <a:pt x="480" y="2723"/>
                </a:lnTo>
                <a:close/>
                <a:moveTo>
                  <a:pt x="454" y="2218"/>
                </a:moveTo>
                <a:lnTo>
                  <a:pt x="439" y="2220"/>
                </a:lnTo>
                <a:lnTo>
                  <a:pt x="424" y="2227"/>
                </a:lnTo>
                <a:lnTo>
                  <a:pt x="412" y="2236"/>
                </a:lnTo>
                <a:lnTo>
                  <a:pt x="403" y="2248"/>
                </a:lnTo>
                <a:lnTo>
                  <a:pt x="398" y="2263"/>
                </a:lnTo>
                <a:lnTo>
                  <a:pt x="383" y="2325"/>
                </a:lnTo>
                <a:lnTo>
                  <a:pt x="373" y="2387"/>
                </a:lnTo>
                <a:lnTo>
                  <a:pt x="366" y="2450"/>
                </a:lnTo>
                <a:lnTo>
                  <a:pt x="368" y="2468"/>
                </a:lnTo>
                <a:lnTo>
                  <a:pt x="375" y="2485"/>
                </a:lnTo>
                <a:lnTo>
                  <a:pt x="387" y="2499"/>
                </a:lnTo>
                <a:lnTo>
                  <a:pt x="402" y="2509"/>
                </a:lnTo>
                <a:lnTo>
                  <a:pt x="421" y="2514"/>
                </a:lnTo>
                <a:lnTo>
                  <a:pt x="423" y="2514"/>
                </a:lnTo>
                <a:lnTo>
                  <a:pt x="425" y="2514"/>
                </a:lnTo>
                <a:lnTo>
                  <a:pt x="443" y="2511"/>
                </a:lnTo>
                <a:lnTo>
                  <a:pt x="458" y="2504"/>
                </a:lnTo>
                <a:lnTo>
                  <a:pt x="472" y="2492"/>
                </a:lnTo>
                <a:lnTo>
                  <a:pt x="480" y="2476"/>
                </a:lnTo>
                <a:lnTo>
                  <a:pt x="485" y="2458"/>
                </a:lnTo>
                <a:lnTo>
                  <a:pt x="490" y="2403"/>
                </a:lnTo>
                <a:lnTo>
                  <a:pt x="500" y="2347"/>
                </a:lnTo>
                <a:lnTo>
                  <a:pt x="512" y="2292"/>
                </a:lnTo>
                <a:lnTo>
                  <a:pt x="515" y="2276"/>
                </a:lnTo>
                <a:lnTo>
                  <a:pt x="512" y="2261"/>
                </a:lnTo>
                <a:lnTo>
                  <a:pt x="506" y="2247"/>
                </a:lnTo>
                <a:lnTo>
                  <a:pt x="497" y="2235"/>
                </a:lnTo>
                <a:lnTo>
                  <a:pt x="484" y="2226"/>
                </a:lnTo>
                <a:lnTo>
                  <a:pt x="469" y="2220"/>
                </a:lnTo>
                <a:lnTo>
                  <a:pt x="454" y="2218"/>
                </a:lnTo>
                <a:close/>
                <a:moveTo>
                  <a:pt x="1243" y="509"/>
                </a:moveTo>
                <a:lnTo>
                  <a:pt x="1228" y="512"/>
                </a:lnTo>
                <a:lnTo>
                  <a:pt x="1214" y="517"/>
                </a:lnTo>
                <a:lnTo>
                  <a:pt x="1201" y="527"/>
                </a:lnTo>
                <a:lnTo>
                  <a:pt x="1181" y="544"/>
                </a:lnTo>
                <a:lnTo>
                  <a:pt x="1160" y="556"/>
                </a:lnTo>
                <a:lnTo>
                  <a:pt x="1137" y="565"/>
                </a:lnTo>
                <a:lnTo>
                  <a:pt x="1113" y="569"/>
                </a:lnTo>
                <a:lnTo>
                  <a:pt x="1092" y="568"/>
                </a:lnTo>
                <a:lnTo>
                  <a:pt x="1073" y="563"/>
                </a:lnTo>
                <a:lnTo>
                  <a:pt x="1056" y="556"/>
                </a:lnTo>
                <a:lnTo>
                  <a:pt x="1041" y="544"/>
                </a:lnTo>
                <a:lnTo>
                  <a:pt x="1028" y="535"/>
                </a:lnTo>
                <a:lnTo>
                  <a:pt x="1014" y="528"/>
                </a:lnTo>
                <a:lnTo>
                  <a:pt x="999" y="527"/>
                </a:lnTo>
                <a:lnTo>
                  <a:pt x="984" y="528"/>
                </a:lnTo>
                <a:lnTo>
                  <a:pt x="970" y="535"/>
                </a:lnTo>
                <a:lnTo>
                  <a:pt x="958" y="544"/>
                </a:lnTo>
                <a:lnTo>
                  <a:pt x="948" y="557"/>
                </a:lnTo>
                <a:lnTo>
                  <a:pt x="942" y="571"/>
                </a:lnTo>
                <a:lnTo>
                  <a:pt x="940" y="586"/>
                </a:lnTo>
                <a:lnTo>
                  <a:pt x="942" y="601"/>
                </a:lnTo>
                <a:lnTo>
                  <a:pt x="948" y="615"/>
                </a:lnTo>
                <a:lnTo>
                  <a:pt x="958" y="629"/>
                </a:lnTo>
                <a:lnTo>
                  <a:pt x="983" y="650"/>
                </a:lnTo>
                <a:lnTo>
                  <a:pt x="1010" y="666"/>
                </a:lnTo>
                <a:lnTo>
                  <a:pt x="1040" y="678"/>
                </a:lnTo>
                <a:lnTo>
                  <a:pt x="1072" y="685"/>
                </a:lnTo>
                <a:lnTo>
                  <a:pt x="1105" y="688"/>
                </a:lnTo>
                <a:lnTo>
                  <a:pt x="1137" y="686"/>
                </a:lnTo>
                <a:lnTo>
                  <a:pt x="1169" y="679"/>
                </a:lnTo>
                <a:lnTo>
                  <a:pt x="1200" y="668"/>
                </a:lnTo>
                <a:lnTo>
                  <a:pt x="1230" y="653"/>
                </a:lnTo>
                <a:lnTo>
                  <a:pt x="1258" y="634"/>
                </a:lnTo>
                <a:lnTo>
                  <a:pt x="1285" y="611"/>
                </a:lnTo>
                <a:lnTo>
                  <a:pt x="1295" y="598"/>
                </a:lnTo>
                <a:lnTo>
                  <a:pt x="1300" y="583"/>
                </a:lnTo>
                <a:lnTo>
                  <a:pt x="1303" y="569"/>
                </a:lnTo>
                <a:lnTo>
                  <a:pt x="1300" y="554"/>
                </a:lnTo>
                <a:lnTo>
                  <a:pt x="1295" y="539"/>
                </a:lnTo>
                <a:lnTo>
                  <a:pt x="1285" y="527"/>
                </a:lnTo>
                <a:lnTo>
                  <a:pt x="1273" y="517"/>
                </a:lnTo>
                <a:lnTo>
                  <a:pt x="1258" y="512"/>
                </a:lnTo>
                <a:lnTo>
                  <a:pt x="1243" y="509"/>
                </a:lnTo>
                <a:close/>
                <a:moveTo>
                  <a:pt x="871" y="0"/>
                </a:moveTo>
                <a:lnTo>
                  <a:pt x="886" y="1"/>
                </a:lnTo>
                <a:lnTo>
                  <a:pt x="901" y="5"/>
                </a:lnTo>
                <a:lnTo>
                  <a:pt x="934" y="25"/>
                </a:lnTo>
                <a:lnTo>
                  <a:pt x="966" y="49"/>
                </a:lnTo>
                <a:lnTo>
                  <a:pt x="994" y="76"/>
                </a:lnTo>
                <a:lnTo>
                  <a:pt x="1020" y="106"/>
                </a:lnTo>
                <a:lnTo>
                  <a:pt x="1044" y="138"/>
                </a:lnTo>
                <a:lnTo>
                  <a:pt x="1064" y="171"/>
                </a:lnTo>
                <a:lnTo>
                  <a:pt x="1083" y="205"/>
                </a:lnTo>
                <a:lnTo>
                  <a:pt x="1100" y="239"/>
                </a:lnTo>
                <a:lnTo>
                  <a:pt x="1114" y="273"/>
                </a:lnTo>
                <a:lnTo>
                  <a:pt x="1117" y="273"/>
                </a:lnTo>
                <a:lnTo>
                  <a:pt x="1121" y="273"/>
                </a:lnTo>
                <a:lnTo>
                  <a:pt x="1125" y="273"/>
                </a:lnTo>
                <a:lnTo>
                  <a:pt x="1125" y="301"/>
                </a:lnTo>
                <a:lnTo>
                  <a:pt x="1126" y="305"/>
                </a:lnTo>
                <a:lnTo>
                  <a:pt x="1128" y="310"/>
                </a:lnTo>
                <a:lnTo>
                  <a:pt x="1127" y="273"/>
                </a:lnTo>
                <a:lnTo>
                  <a:pt x="1175" y="276"/>
                </a:lnTo>
                <a:lnTo>
                  <a:pt x="1221" y="283"/>
                </a:lnTo>
                <a:lnTo>
                  <a:pt x="1266" y="295"/>
                </a:lnTo>
                <a:lnTo>
                  <a:pt x="1309" y="312"/>
                </a:lnTo>
                <a:lnTo>
                  <a:pt x="1351" y="334"/>
                </a:lnTo>
                <a:lnTo>
                  <a:pt x="1390" y="359"/>
                </a:lnTo>
                <a:lnTo>
                  <a:pt x="1425" y="388"/>
                </a:lnTo>
                <a:lnTo>
                  <a:pt x="1458" y="422"/>
                </a:lnTo>
                <a:lnTo>
                  <a:pt x="1485" y="459"/>
                </a:lnTo>
                <a:lnTo>
                  <a:pt x="1510" y="498"/>
                </a:lnTo>
                <a:lnTo>
                  <a:pt x="1535" y="550"/>
                </a:lnTo>
                <a:lnTo>
                  <a:pt x="1556" y="603"/>
                </a:lnTo>
                <a:lnTo>
                  <a:pt x="1574" y="657"/>
                </a:lnTo>
                <a:lnTo>
                  <a:pt x="1590" y="711"/>
                </a:lnTo>
                <a:lnTo>
                  <a:pt x="1606" y="765"/>
                </a:lnTo>
                <a:lnTo>
                  <a:pt x="1619" y="812"/>
                </a:lnTo>
                <a:lnTo>
                  <a:pt x="1632" y="857"/>
                </a:lnTo>
                <a:lnTo>
                  <a:pt x="1667" y="976"/>
                </a:lnTo>
                <a:lnTo>
                  <a:pt x="1699" y="1093"/>
                </a:lnTo>
                <a:lnTo>
                  <a:pt x="1721" y="1176"/>
                </a:lnTo>
                <a:lnTo>
                  <a:pt x="1744" y="1260"/>
                </a:lnTo>
                <a:lnTo>
                  <a:pt x="1770" y="1341"/>
                </a:lnTo>
                <a:lnTo>
                  <a:pt x="1797" y="1417"/>
                </a:lnTo>
                <a:lnTo>
                  <a:pt x="1830" y="1492"/>
                </a:lnTo>
                <a:lnTo>
                  <a:pt x="1867" y="1566"/>
                </a:lnTo>
                <a:lnTo>
                  <a:pt x="1906" y="1640"/>
                </a:lnTo>
                <a:lnTo>
                  <a:pt x="1946" y="1712"/>
                </a:lnTo>
                <a:lnTo>
                  <a:pt x="1997" y="1803"/>
                </a:lnTo>
                <a:lnTo>
                  <a:pt x="2027" y="1856"/>
                </a:lnTo>
                <a:lnTo>
                  <a:pt x="2057" y="1908"/>
                </a:lnTo>
                <a:lnTo>
                  <a:pt x="2092" y="1969"/>
                </a:lnTo>
                <a:lnTo>
                  <a:pt x="2126" y="2029"/>
                </a:lnTo>
                <a:lnTo>
                  <a:pt x="2157" y="2091"/>
                </a:lnTo>
                <a:lnTo>
                  <a:pt x="2185" y="2155"/>
                </a:lnTo>
                <a:lnTo>
                  <a:pt x="2210" y="2220"/>
                </a:lnTo>
                <a:lnTo>
                  <a:pt x="2230" y="2294"/>
                </a:lnTo>
                <a:lnTo>
                  <a:pt x="2244" y="2370"/>
                </a:lnTo>
                <a:lnTo>
                  <a:pt x="2251" y="2446"/>
                </a:lnTo>
                <a:lnTo>
                  <a:pt x="2253" y="2525"/>
                </a:lnTo>
                <a:lnTo>
                  <a:pt x="2247" y="2603"/>
                </a:lnTo>
                <a:lnTo>
                  <a:pt x="2235" y="2680"/>
                </a:lnTo>
                <a:lnTo>
                  <a:pt x="2217" y="2759"/>
                </a:lnTo>
                <a:lnTo>
                  <a:pt x="2193" y="2835"/>
                </a:lnTo>
                <a:lnTo>
                  <a:pt x="2163" y="2906"/>
                </a:lnTo>
                <a:lnTo>
                  <a:pt x="2129" y="2976"/>
                </a:lnTo>
                <a:lnTo>
                  <a:pt x="2088" y="3041"/>
                </a:lnTo>
                <a:lnTo>
                  <a:pt x="2042" y="3103"/>
                </a:lnTo>
                <a:lnTo>
                  <a:pt x="1992" y="3162"/>
                </a:lnTo>
                <a:lnTo>
                  <a:pt x="1937" y="3217"/>
                </a:lnTo>
                <a:lnTo>
                  <a:pt x="1878" y="3268"/>
                </a:lnTo>
                <a:lnTo>
                  <a:pt x="1814" y="3314"/>
                </a:lnTo>
                <a:lnTo>
                  <a:pt x="1747" y="3357"/>
                </a:lnTo>
                <a:lnTo>
                  <a:pt x="1676" y="3395"/>
                </a:lnTo>
                <a:lnTo>
                  <a:pt x="1602" y="3428"/>
                </a:lnTo>
                <a:lnTo>
                  <a:pt x="1525" y="3456"/>
                </a:lnTo>
                <a:lnTo>
                  <a:pt x="1446" y="3478"/>
                </a:lnTo>
                <a:lnTo>
                  <a:pt x="1363" y="3495"/>
                </a:lnTo>
                <a:lnTo>
                  <a:pt x="1288" y="3505"/>
                </a:lnTo>
                <a:lnTo>
                  <a:pt x="1212" y="3512"/>
                </a:lnTo>
                <a:lnTo>
                  <a:pt x="1135" y="3514"/>
                </a:lnTo>
                <a:lnTo>
                  <a:pt x="1121" y="3514"/>
                </a:lnTo>
                <a:lnTo>
                  <a:pt x="1041" y="3512"/>
                </a:lnTo>
                <a:lnTo>
                  <a:pt x="964" y="3505"/>
                </a:lnTo>
                <a:lnTo>
                  <a:pt x="889" y="3495"/>
                </a:lnTo>
                <a:lnTo>
                  <a:pt x="807" y="3478"/>
                </a:lnTo>
                <a:lnTo>
                  <a:pt x="727" y="3456"/>
                </a:lnTo>
                <a:lnTo>
                  <a:pt x="650" y="3428"/>
                </a:lnTo>
                <a:lnTo>
                  <a:pt x="576" y="3395"/>
                </a:lnTo>
                <a:lnTo>
                  <a:pt x="506" y="3357"/>
                </a:lnTo>
                <a:lnTo>
                  <a:pt x="439" y="3314"/>
                </a:lnTo>
                <a:lnTo>
                  <a:pt x="376" y="3268"/>
                </a:lnTo>
                <a:lnTo>
                  <a:pt x="316" y="3217"/>
                </a:lnTo>
                <a:lnTo>
                  <a:pt x="261" y="3162"/>
                </a:lnTo>
                <a:lnTo>
                  <a:pt x="210" y="3103"/>
                </a:lnTo>
                <a:lnTo>
                  <a:pt x="165" y="3041"/>
                </a:lnTo>
                <a:lnTo>
                  <a:pt x="124" y="2976"/>
                </a:lnTo>
                <a:lnTo>
                  <a:pt x="89" y="2906"/>
                </a:lnTo>
                <a:lnTo>
                  <a:pt x="59" y="2835"/>
                </a:lnTo>
                <a:lnTo>
                  <a:pt x="35" y="2759"/>
                </a:lnTo>
                <a:lnTo>
                  <a:pt x="18" y="2680"/>
                </a:lnTo>
                <a:lnTo>
                  <a:pt x="5" y="2603"/>
                </a:lnTo>
                <a:lnTo>
                  <a:pt x="0" y="2525"/>
                </a:lnTo>
                <a:lnTo>
                  <a:pt x="1" y="2446"/>
                </a:lnTo>
                <a:lnTo>
                  <a:pt x="9" y="2369"/>
                </a:lnTo>
                <a:lnTo>
                  <a:pt x="23" y="2294"/>
                </a:lnTo>
                <a:lnTo>
                  <a:pt x="43" y="2220"/>
                </a:lnTo>
                <a:lnTo>
                  <a:pt x="67" y="2155"/>
                </a:lnTo>
                <a:lnTo>
                  <a:pt x="96" y="2091"/>
                </a:lnTo>
                <a:lnTo>
                  <a:pt x="128" y="2029"/>
                </a:lnTo>
                <a:lnTo>
                  <a:pt x="161" y="1969"/>
                </a:lnTo>
                <a:lnTo>
                  <a:pt x="196" y="1908"/>
                </a:lnTo>
                <a:lnTo>
                  <a:pt x="226" y="1856"/>
                </a:lnTo>
                <a:lnTo>
                  <a:pt x="256" y="1803"/>
                </a:lnTo>
                <a:lnTo>
                  <a:pt x="306" y="1712"/>
                </a:lnTo>
                <a:lnTo>
                  <a:pt x="346" y="1640"/>
                </a:lnTo>
                <a:lnTo>
                  <a:pt x="386" y="1566"/>
                </a:lnTo>
                <a:lnTo>
                  <a:pt x="422" y="1492"/>
                </a:lnTo>
                <a:lnTo>
                  <a:pt x="455" y="1417"/>
                </a:lnTo>
                <a:lnTo>
                  <a:pt x="483" y="1341"/>
                </a:lnTo>
                <a:lnTo>
                  <a:pt x="508" y="1260"/>
                </a:lnTo>
                <a:lnTo>
                  <a:pt x="531" y="1176"/>
                </a:lnTo>
                <a:lnTo>
                  <a:pt x="553" y="1093"/>
                </a:lnTo>
                <a:lnTo>
                  <a:pt x="585" y="975"/>
                </a:lnTo>
                <a:lnTo>
                  <a:pt x="620" y="857"/>
                </a:lnTo>
                <a:lnTo>
                  <a:pt x="634" y="812"/>
                </a:lnTo>
                <a:lnTo>
                  <a:pt x="647" y="766"/>
                </a:lnTo>
                <a:lnTo>
                  <a:pt x="662" y="711"/>
                </a:lnTo>
                <a:lnTo>
                  <a:pt x="679" y="657"/>
                </a:lnTo>
                <a:lnTo>
                  <a:pt x="698" y="603"/>
                </a:lnTo>
                <a:lnTo>
                  <a:pt x="718" y="550"/>
                </a:lnTo>
                <a:lnTo>
                  <a:pt x="743" y="498"/>
                </a:lnTo>
                <a:lnTo>
                  <a:pt x="767" y="458"/>
                </a:lnTo>
                <a:lnTo>
                  <a:pt x="797" y="420"/>
                </a:lnTo>
                <a:lnTo>
                  <a:pt x="830" y="386"/>
                </a:lnTo>
                <a:lnTo>
                  <a:pt x="867" y="356"/>
                </a:lnTo>
                <a:lnTo>
                  <a:pt x="907" y="331"/>
                </a:lnTo>
                <a:lnTo>
                  <a:pt x="949" y="310"/>
                </a:lnTo>
                <a:lnTo>
                  <a:pt x="994" y="293"/>
                </a:lnTo>
                <a:lnTo>
                  <a:pt x="973" y="251"/>
                </a:lnTo>
                <a:lnTo>
                  <a:pt x="951" y="214"/>
                </a:lnTo>
                <a:lnTo>
                  <a:pt x="927" y="180"/>
                </a:lnTo>
                <a:lnTo>
                  <a:pt x="901" y="152"/>
                </a:lnTo>
                <a:lnTo>
                  <a:pt x="875" y="129"/>
                </a:lnTo>
                <a:lnTo>
                  <a:pt x="847" y="112"/>
                </a:lnTo>
                <a:lnTo>
                  <a:pt x="834" y="102"/>
                </a:lnTo>
                <a:lnTo>
                  <a:pt x="824" y="91"/>
                </a:lnTo>
                <a:lnTo>
                  <a:pt x="818" y="77"/>
                </a:lnTo>
                <a:lnTo>
                  <a:pt x="814" y="63"/>
                </a:lnTo>
                <a:lnTo>
                  <a:pt x="815" y="47"/>
                </a:lnTo>
                <a:lnTo>
                  <a:pt x="821" y="32"/>
                </a:lnTo>
                <a:lnTo>
                  <a:pt x="830" y="19"/>
                </a:lnTo>
                <a:lnTo>
                  <a:pt x="842" y="9"/>
                </a:lnTo>
                <a:lnTo>
                  <a:pt x="855" y="2"/>
                </a:lnTo>
                <a:lnTo>
                  <a:pt x="8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92" name="Group 1191"/>
          <p:cNvGrpSpPr/>
          <p:nvPr/>
        </p:nvGrpSpPr>
        <p:grpSpPr>
          <a:xfrm>
            <a:off x="10053447" y="1928813"/>
            <a:ext cx="495300" cy="520700"/>
            <a:chOff x="10058400" y="1928813"/>
            <a:chExt cx="495300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0" name="Freeform 605"/>
            <p:cNvSpPr>
              <a:spLocks/>
            </p:cNvSpPr>
            <p:nvPr/>
          </p:nvSpPr>
          <p:spPr bwMode="auto">
            <a:xfrm>
              <a:off x="10340975" y="1928813"/>
              <a:ext cx="212725" cy="161925"/>
            </a:xfrm>
            <a:custGeom>
              <a:avLst/>
              <a:gdLst>
                <a:gd name="T0" fmla="*/ 1228 w 1340"/>
                <a:gd name="T1" fmla="*/ 13 h 1020"/>
                <a:gd name="T2" fmla="*/ 1323 w 1340"/>
                <a:gd name="T3" fmla="*/ 57 h 1020"/>
                <a:gd name="T4" fmla="*/ 1340 w 1340"/>
                <a:gd name="T5" fmla="*/ 99 h 1020"/>
                <a:gd name="T6" fmla="*/ 1323 w 1340"/>
                <a:gd name="T7" fmla="*/ 142 h 1020"/>
                <a:gd name="T8" fmla="*/ 1281 w 1340"/>
                <a:gd name="T9" fmla="*/ 159 h 1020"/>
                <a:gd name="T10" fmla="*/ 1218 w 1340"/>
                <a:gd name="T11" fmla="*/ 136 h 1020"/>
                <a:gd name="T12" fmla="*/ 1109 w 1340"/>
                <a:gd name="T13" fmla="*/ 120 h 1020"/>
                <a:gd name="T14" fmla="*/ 999 w 1340"/>
                <a:gd name="T15" fmla="*/ 146 h 1020"/>
                <a:gd name="T16" fmla="*/ 905 w 1340"/>
                <a:gd name="T17" fmla="*/ 208 h 1020"/>
                <a:gd name="T18" fmla="*/ 904 w 1340"/>
                <a:gd name="T19" fmla="*/ 271 h 1020"/>
                <a:gd name="T20" fmla="*/ 950 w 1340"/>
                <a:gd name="T21" fmla="*/ 332 h 1020"/>
                <a:gd name="T22" fmla="*/ 980 w 1340"/>
                <a:gd name="T23" fmla="*/ 426 h 1020"/>
                <a:gd name="T24" fmla="*/ 987 w 1340"/>
                <a:gd name="T25" fmla="*/ 537 h 1020"/>
                <a:gd name="T26" fmla="*/ 975 w 1340"/>
                <a:gd name="T27" fmla="*/ 655 h 1020"/>
                <a:gd name="T28" fmla="*/ 952 w 1340"/>
                <a:gd name="T29" fmla="*/ 769 h 1020"/>
                <a:gd name="T30" fmla="*/ 924 w 1340"/>
                <a:gd name="T31" fmla="*/ 871 h 1020"/>
                <a:gd name="T32" fmla="*/ 899 w 1340"/>
                <a:gd name="T33" fmla="*/ 948 h 1020"/>
                <a:gd name="T34" fmla="*/ 880 w 1340"/>
                <a:gd name="T35" fmla="*/ 995 h 1020"/>
                <a:gd name="T36" fmla="*/ 845 w 1340"/>
                <a:gd name="T37" fmla="*/ 1019 h 1020"/>
                <a:gd name="T38" fmla="*/ 820 w 1340"/>
                <a:gd name="T39" fmla="*/ 1019 h 1020"/>
                <a:gd name="T40" fmla="*/ 780 w 1340"/>
                <a:gd name="T41" fmla="*/ 992 h 1020"/>
                <a:gd name="T42" fmla="*/ 772 w 1340"/>
                <a:gd name="T43" fmla="*/ 907 h 1020"/>
                <a:gd name="T44" fmla="*/ 762 w 1340"/>
                <a:gd name="T45" fmla="*/ 782 h 1020"/>
                <a:gd name="T46" fmla="*/ 741 w 1340"/>
                <a:gd name="T47" fmla="*/ 699 h 1020"/>
                <a:gd name="T48" fmla="*/ 642 w 1340"/>
                <a:gd name="T49" fmla="*/ 759 h 1020"/>
                <a:gd name="T50" fmla="*/ 529 w 1340"/>
                <a:gd name="T51" fmla="*/ 799 h 1020"/>
                <a:gd name="T52" fmla="*/ 427 w 1340"/>
                <a:gd name="T53" fmla="*/ 824 h 1020"/>
                <a:gd name="T54" fmla="*/ 362 w 1340"/>
                <a:gd name="T55" fmla="*/ 835 h 1020"/>
                <a:gd name="T56" fmla="*/ 313 w 1340"/>
                <a:gd name="T57" fmla="*/ 819 h 1020"/>
                <a:gd name="T58" fmla="*/ 294 w 1340"/>
                <a:gd name="T59" fmla="*/ 772 h 1020"/>
                <a:gd name="T60" fmla="*/ 313 w 1340"/>
                <a:gd name="T61" fmla="*/ 732 h 1020"/>
                <a:gd name="T62" fmla="*/ 363 w 1340"/>
                <a:gd name="T63" fmla="*/ 710 h 1020"/>
                <a:gd name="T64" fmla="*/ 425 w 1340"/>
                <a:gd name="T65" fmla="*/ 658 h 1020"/>
                <a:gd name="T66" fmla="*/ 471 w 1340"/>
                <a:gd name="T67" fmla="*/ 583 h 1020"/>
                <a:gd name="T68" fmla="*/ 503 w 1340"/>
                <a:gd name="T69" fmla="*/ 503 h 1020"/>
                <a:gd name="T70" fmla="*/ 446 w 1340"/>
                <a:gd name="T71" fmla="*/ 466 h 1020"/>
                <a:gd name="T72" fmla="*/ 332 w 1340"/>
                <a:gd name="T73" fmla="*/ 462 h 1020"/>
                <a:gd name="T74" fmla="*/ 228 w 1340"/>
                <a:gd name="T75" fmla="*/ 472 h 1020"/>
                <a:gd name="T76" fmla="*/ 142 w 1340"/>
                <a:gd name="T77" fmla="*/ 486 h 1020"/>
                <a:gd name="T78" fmla="*/ 87 w 1340"/>
                <a:gd name="T79" fmla="*/ 497 h 1020"/>
                <a:gd name="T80" fmla="*/ 58 w 1340"/>
                <a:gd name="T81" fmla="*/ 502 h 1020"/>
                <a:gd name="T82" fmla="*/ 16 w 1340"/>
                <a:gd name="T83" fmla="*/ 483 h 1020"/>
                <a:gd name="T84" fmla="*/ 0 w 1340"/>
                <a:gd name="T85" fmla="*/ 439 h 1020"/>
                <a:gd name="T86" fmla="*/ 20 w 1340"/>
                <a:gd name="T87" fmla="*/ 397 h 1020"/>
                <a:gd name="T88" fmla="*/ 212 w 1340"/>
                <a:gd name="T89" fmla="*/ 248 h 1020"/>
                <a:gd name="T90" fmla="*/ 389 w 1340"/>
                <a:gd name="T91" fmla="*/ 150 h 1020"/>
                <a:gd name="T92" fmla="*/ 550 w 1340"/>
                <a:gd name="T93" fmla="*/ 105 h 1020"/>
                <a:gd name="T94" fmla="*/ 674 w 1340"/>
                <a:gd name="T95" fmla="*/ 109 h 1020"/>
                <a:gd name="T96" fmla="*/ 765 w 1340"/>
                <a:gd name="T97" fmla="*/ 141 h 1020"/>
                <a:gd name="T98" fmla="*/ 848 w 1340"/>
                <a:gd name="T99" fmla="*/ 98 h 1020"/>
                <a:gd name="T100" fmla="*/ 958 w 1340"/>
                <a:gd name="T101" fmla="*/ 34 h 1020"/>
                <a:gd name="T102" fmla="*/ 1092 w 1340"/>
                <a:gd name="T103" fmla="*/ 1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0" h="1020">
                  <a:moveTo>
                    <a:pt x="1139" y="0"/>
                  </a:moveTo>
                  <a:lnTo>
                    <a:pt x="1184" y="4"/>
                  </a:lnTo>
                  <a:lnTo>
                    <a:pt x="1228" y="13"/>
                  </a:lnTo>
                  <a:lnTo>
                    <a:pt x="1270" y="28"/>
                  </a:lnTo>
                  <a:lnTo>
                    <a:pt x="1309" y="47"/>
                  </a:lnTo>
                  <a:lnTo>
                    <a:pt x="1323" y="57"/>
                  </a:lnTo>
                  <a:lnTo>
                    <a:pt x="1332" y="69"/>
                  </a:lnTo>
                  <a:lnTo>
                    <a:pt x="1338" y="84"/>
                  </a:lnTo>
                  <a:lnTo>
                    <a:pt x="1340" y="99"/>
                  </a:lnTo>
                  <a:lnTo>
                    <a:pt x="1338" y="114"/>
                  </a:lnTo>
                  <a:lnTo>
                    <a:pt x="1332" y="128"/>
                  </a:lnTo>
                  <a:lnTo>
                    <a:pt x="1323" y="142"/>
                  </a:lnTo>
                  <a:lnTo>
                    <a:pt x="1310" y="151"/>
                  </a:lnTo>
                  <a:lnTo>
                    <a:pt x="1296" y="157"/>
                  </a:lnTo>
                  <a:lnTo>
                    <a:pt x="1281" y="159"/>
                  </a:lnTo>
                  <a:lnTo>
                    <a:pt x="1266" y="157"/>
                  </a:lnTo>
                  <a:lnTo>
                    <a:pt x="1250" y="151"/>
                  </a:lnTo>
                  <a:lnTo>
                    <a:pt x="1218" y="136"/>
                  </a:lnTo>
                  <a:lnTo>
                    <a:pt x="1183" y="125"/>
                  </a:lnTo>
                  <a:lnTo>
                    <a:pt x="1147" y="120"/>
                  </a:lnTo>
                  <a:lnTo>
                    <a:pt x="1109" y="120"/>
                  </a:lnTo>
                  <a:lnTo>
                    <a:pt x="1073" y="124"/>
                  </a:lnTo>
                  <a:lnTo>
                    <a:pt x="1036" y="132"/>
                  </a:lnTo>
                  <a:lnTo>
                    <a:pt x="999" y="146"/>
                  </a:lnTo>
                  <a:lnTo>
                    <a:pt x="966" y="162"/>
                  </a:lnTo>
                  <a:lnTo>
                    <a:pt x="933" y="183"/>
                  </a:lnTo>
                  <a:lnTo>
                    <a:pt x="905" y="208"/>
                  </a:lnTo>
                  <a:lnTo>
                    <a:pt x="879" y="235"/>
                  </a:lnTo>
                  <a:lnTo>
                    <a:pt x="893" y="254"/>
                  </a:lnTo>
                  <a:lnTo>
                    <a:pt x="904" y="271"/>
                  </a:lnTo>
                  <a:lnTo>
                    <a:pt x="911" y="284"/>
                  </a:lnTo>
                  <a:lnTo>
                    <a:pt x="932" y="307"/>
                  </a:lnTo>
                  <a:lnTo>
                    <a:pt x="950" y="332"/>
                  </a:lnTo>
                  <a:lnTo>
                    <a:pt x="963" y="361"/>
                  </a:lnTo>
                  <a:lnTo>
                    <a:pt x="973" y="392"/>
                  </a:lnTo>
                  <a:lnTo>
                    <a:pt x="980" y="426"/>
                  </a:lnTo>
                  <a:lnTo>
                    <a:pt x="985" y="461"/>
                  </a:lnTo>
                  <a:lnTo>
                    <a:pt x="987" y="498"/>
                  </a:lnTo>
                  <a:lnTo>
                    <a:pt x="987" y="537"/>
                  </a:lnTo>
                  <a:lnTo>
                    <a:pt x="984" y="575"/>
                  </a:lnTo>
                  <a:lnTo>
                    <a:pt x="980" y="615"/>
                  </a:lnTo>
                  <a:lnTo>
                    <a:pt x="975" y="655"/>
                  </a:lnTo>
                  <a:lnTo>
                    <a:pt x="968" y="693"/>
                  </a:lnTo>
                  <a:lnTo>
                    <a:pt x="960" y="732"/>
                  </a:lnTo>
                  <a:lnTo>
                    <a:pt x="952" y="769"/>
                  </a:lnTo>
                  <a:lnTo>
                    <a:pt x="943" y="804"/>
                  </a:lnTo>
                  <a:lnTo>
                    <a:pt x="933" y="839"/>
                  </a:lnTo>
                  <a:lnTo>
                    <a:pt x="924" y="871"/>
                  </a:lnTo>
                  <a:lnTo>
                    <a:pt x="915" y="899"/>
                  </a:lnTo>
                  <a:lnTo>
                    <a:pt x="906" y="926"/>
                  </a:lnTo>
                  <a:lnTo>
                    <a:pt x="899" y="948"/>
                  </a:lnTo>
                  <a:lnTo>
                    <a:pt x="892" y="967"/>
                  </a:lnTo>
                  <a:lnTo>
                    <a:pt x="887" y="982"/>
                  </a:lnTo>
                  <a:lnTo>
                    <a:pt x="880" y="995"/>
                  </a:lnTo>
                  <a:lnTo>
                    <a:pt x="870" y="1006"/>
                  </a:lnTo>
                  <a:lnTo>
                    <a:pt x="858" y="1014"/>
                  </a:lnTo>
                  <a:lnTo>
                    <a:pt x="845" y="1019"/>
                  </a:lnTo>
                  <a:lnTo>
                    <a:pt x="831" y="1020"/>
                  </a:lnTo>
                  <a:lnTo>
                    <a:pt x="826" y="1020"/>
                  </a:lnTo>
                  <a:lnTo>
                    <a:pt x="820" y="1019"/>
                  </a:lnTo>
                  <a:lnTo>
                    <a:pt x="803" y="1014"/>
                  </a:lnTo>
                  <a:lnTo>
                    <a:pt x="790" y="1004"/>
                  </a:lnTo>
                  <a:lnTo>
                    <a:pt x="780" y="992"/>
                  </a:lnTo>
                  <a:lnTo>
                    <a:pt x="773" y="977"/>
                  </a:lnTo>
                  <a:lnTo>
                    <a:pt x="771" y="959"/>
                  </a:lnTo>
                  <a:lnTo>
                    <a:pt x="772" y="907"/>
                  </a:lnTo>
                  <a:lnTo>
                    <a:pt x="770" y="860"/>
                  </a:lnTo>
                  <a:lnTo>
                    <a:pt x="766" y="819"/>
                  </a:lnTo>
                  <a:lnTo>
                    <a:pt x="762" y="782"/>
                  </a:lnTo>
                  <a:lnTo>
                    <a:pt x="756" y="749"/>
                  </a:lnTo>
                  <a:lnTo>
                    <a:pt x="748" y="722"/>
                  </a:lnTo>
                  <a:lnTo>
                    <a:pt x="741" y="699"/>
                  </a:lnTo>
                  <a:lnTo>
                    <a:pt x="712" y="721"/>
                  </a:lnTo>
                  <a:lnTo>
                    <a:pt x="677" y="740"/>
                  </a:lnTo>
                  <a:lnTo>
                    <a:pt x="642" y="759"/>
                  </a:lnTo>
                  <a:lnTo>
                    <a:pt x="604" y="774"/>
                  </a:lnTo>
                  <a:lnTo>
                    <a:pt x="567" y="787"/>
                  </a:lnTo>
                  <a:lnTo>
                    <a:pt x="529" y="799"/>
                  </a:lnTo>
                  <a:lnTo>
                    <a:pt x="492" y="810"/>
                  </a:lnTo>
                  <a:lnTo>
                    <a:pt x="458" y="818"/>
                  </a:lnTo>
                  <a:lnTo>
                    <a:pt x="427" y="824"/>
                  </a:lnTo>
                  <a:lnTo>
                    <a:pt x="400" y="829"/>
                  </a:lnTo>
                  <a:lnTo>
                    <a:pt x="379" y="833"/>
                  </a:lnTo>
                  <a:lnTo>
                    <a:pt x="362" y="835"/>
                  </a:lnTo>
                  <a:lnTo>
                    <a:pt x="344" y="835"/>
                  </a:lnTo>
                  <a:lnTo>
                    <a:pt x="327" y="829"/>
                  </a:lnTo>
                  <a:lnTo>
                    <a:pt x="313" y="819"/>
                  </a:lnTo>
                  <a:lnTo>
                    <a:pt x="301" y="804"/>
                  </a:lnTo>
                  <a:lnTo>
                    <a:pt x="295" y="787"/>
                  </a:lnTo>
                  <a:lnTo>
                    <a:pt x="294" y="772"/>
                  </a:lnTo>
                  <a:lnTo>
                    <a:pt x="297" y="758"/>
                  </a:lnTo>
                  <a:lnTo>
                    <a:pt x="303" y="744"/>
                  </a:lnTo>
                  <a:lnTo>
                    <a:pt x="313" y="732"/>
                  </a:lnTo>
                  <a:lnTo>
                    <a:pt x="325" y="724"/>
                  </a:lnTo>
                  <a:lnTo>
                    <a:pt x="340" y="718"/>
                  </a:lnTo>
                  <a:lnTo>
                    <a:pt x="363" y="710"/>
                  </a:lnTo>
                  <a:lnTo>
                    <a:pt x="386" y="696"/>
                  </a:lnTo>
                  <a:lnTo>
                    <a:pt x="406" y="678"/>
                  </a:lnTo>
                  <a:lnTo>
                    <a:pt x="425" y="658"/>
                  </a:lnTo>
                  <a:lnTo>
                    <a:pt x="442" y="634"/>
                  </a:lnTo>
                  <a:lnTo>
                    <a:pt x="457" y="609"/>
                  </a:lnTo>
                  <a:lnTo>
                    <a:pt x="471" y="583"/>
                  </a:lnTo>
                  <a:lnTo>
                    <a:pt x="483" y="555"/>
                  </a:lnTo>
                  <a:lnTo>
                    <a:pt x="493" y="529"/>
                  </a:lnTo>
                  <a:lnTo>
                    <a:pt x="503" y="503"/>
                  </a:lnTo>
                  <a:lnTo>
                    <a:pt x="510" y="479"/>
                  </a:lnTo>
                  <a:lnTo>
                    <a:pt x="479" y="472"/>
                  </a:lnTo>
                  <a:lnTo>
                    <a:pt x="446" y="466"/>
                  </a:lnTo>
                  <a:lnTo>
                    <a:pt x="409" y="463"/>
                  </a:lnTo>
                  <a:lnTo>
                    <a:pt x="368" y="462"/>
                  </a:lnTo>
                  <a:lnTo>
                    <a:pt x="332" y="462"/>
                  </a:lnTo>
                  <a:lnTo>
                    <a:pt x="296" y="464"/>
                  </a:lnTo>
                  <a:lnTo>
                    <a:pt x="262" y="467"/>
                  </a:lnTo>
                  <a:lnTo>
                    <a:pt x="228" y="472"/>
                  </a:lnTo>
                  <a:lnTo>
                    <a:pt x="197" y="476"/>
                  </a:lnTo>
                  <a:lnTo>
                    <a:pt x="168" y="481"/>
                  </a:lnTo>
                  <a:lnTo>
                    <a:pt x="142" y="486"/>
                  </a:lnTo>
                  <a:lnTo>
                    <a:pt x="119" y="490"/>
                  </a:lnTo>
                  <a:lnTo>
                    <a:pt x="100" y="494"/>
                  </a:lnTo>
                  <a:lnTo>
                    <a:pt x="87" y="497"/>
                  </a:lnTo>
                  <a:lnTo>
                    <a:pt x="78" y="499"/>
                  </a:lnTo>
                  <a:lnTo>
                    <a:pt x="75" y="500"/>
                  </a:lnTo>
                  <a:lnTo>
                    <a:pt x="58" y="502"/>
                  </a:lnTo>
                  <a:lnTo>
                    <a:pt x="43" y="499"/>
                  </a:lnTo>
                  <a:lnTo>
                    <a:pt x="28" y="493"/>
                  </a:lnTo>
                  <a:lnTo>
                    <a:pt x="16" y="483"/>
                  </a:lnTo>
                  <a:lnTo>
                    <a:pt x="7" y="469"/>
                  </a:lnTo>
                  <a:lnTo>
                    <a:pt x="2" y="455"/>
                  </a:lnTo>
                  <a:lnTo>
                    <a:pt x="0" y="439"/>
                  </a:lnTo>
                  <a:lnTo>
                    <a:pt x="3" y="424"/>
                  </a:lnTo>
                  <a:lnTo>
                    <a:pt x="10" y="409"/>
                  </a:lnTo>
                  <a:lnTo>
                    <a:pt x="20" y="397"/>
                  </a:lnTo>
                  <a:lnTo>
                    <a:pt x="85" y="341"/>
                  </a:lnTo>
                  <a:lnTo>
                    <a:pt x="149" y="291"/>
                  </a:lnTo>
                  <a:lnTo>
                    <a:pt x="212" y="248"/>
                  </a:lnTo>
                  <a:lnTo>
                    <a:pt x="272" y="209"/>
                  </a:lnTo>
                  <a:lnTo>
                    <a:pt x="331" y="176"/>
                  </a:lnTo>
                  <a:lnTo>
                    <a:pt x="389" y="150"/>
                  </a:lnTo>
                  <a:lnTo>
                    <a:pt x="445" y="128"/>
                  </a:lnTo>
                  <a:lnTo>
                    <a:pt x="498" y="114"/>
                  </a:lnTo>
                  <a:lnTo>
                    <a:pt x="550" y="105"/>
                  </a:lnTo>
                  <a:lnTo>
                    <a:pt x="601" y="102"/>
                  </a:lnTo>
                  <a:lnTo>
                    <a:pt x="640" y="104"/>
                  </a:lnTo>
                  <a:lnTo>
                    <a:pt x="674" y="109"/>
                  </a:lnTo>
                  <a:lnTo>
                    <a:pt x="708" y="117"/>
                  </a:lnTo>
                  <a:lnTo>
                    <a:pt x="737" y="128"/>
                  </a:lnTo>
                  <a:lnTo>
                    <a:pt x="765" y="141"/>
                  </a:lnTo>
                  <a:lnTo>
                    <a:pt x="789" y="155"/>
                  </a:lnTo>
                  <a:lnTo>
                    <a:pt x="818" y="125"/>
                  </a:lnTo>
                  <a:lnTo>
                    <a:pt x="848" y="98"/>
                  </a:lnTo>
                  <a:lnTo>
                    <a:pt x="883" y="72"/>
                  </a:lnTo>
                  <a:lnTo>
                    <a:pt x="919" y="51"/>
                  </a:lnTo>
                  <a:lnTo>
                    <a:pt x="958" y="34"/>
                  </a:lnTo>
                  <a:lnTo>
                    <a:pt x="998" y="18"/>
                  </a:lnTo>
                  <a:lnTo>
                    <a:pt x="1045" y="7"/>
                  </a:lnTo>
                  <a:lnTo>
                    <a:pt x="1092" y="1"/>
                  </a:lnTo>
                  <a:lnTo>
                    <a:pt x="1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606"/>
            <p:cNvSpPr>
              <a:spLocks noEditPoints="1"/>
            </p:cNvSpPr>
            <p:nvPr/>
          </p:nvSpPr>
          <p:spPr bwMode="auto">
            <a:xfrm>
              <a:off x="10379075" y="2316163"/>
              <a:ext cx="169863" cy="133350"/>
            </a:xfrm>
            <a:custGeom>
              <a:avLst/>
              <a:gdLst>
                <a:gd name="T0" fmla="*/ 681 w 1073"/>
                <a:gd name="T1" fmla="*/ 122 h 837"/>
                <a:gd name="T2" fmla="*/ 615 w 1073"/>
                <a:gd name="T3" fmla="*/ 142 h 837"/>
                <a:gd name="T4" fmla="*/ 558 w 1073"/>
                <a:gd name="T5" fmla="*/ 181 h 837"/>
                <a:gd name="T6" fmla="*/ 622 w 1073"/>
                <a:gd name="T7" fmla="*/ 237 h 837"/>
                <a:gd name="T8" fmla="*/ 672 w 1073"/>
                <a:gd name="T9" fmla="*/ 307 h 837"/>
                <a:gd name="T10" fmla="*/ 705 w 1073"/>
                <a:gd name="T11" fmla="*/ 389 h 837"/>
                <a:gd name="T12" fmla="*/ 712 w 1073"/>
                <a:gd name="T13" fmla="*/ 428 h 837"/>
                <a:gd name="T14" fmla="*/ 713 w 1073"/>
                <a:gd name="T15" fmla="*/ 436 h 837"/>
                <a:gd name="T16" fmla="*/ 715 w 1073"/>
                <a:gd name="T17" fmla="*/ 507 h 837"/>
                <a:gd name="T18" fmla="*/ 711 w 1073"/>
                <a:gd name="T19" fmla="*/ 537 h 837"/>
                <a:gd name="T20" fmla="*/ 704 w 1073"/>
                <a:gd name="T21" fmla="*/ 569 h 837"/>
                <a:gd name="T22" fmla="*/ 733 w 1073"/>
                <a:gd name="T23" fmla="*/ 596 h 837"/>
                <a:gd name="T24" fmla="*/ 803 w 1073"/>
                <a:gd name="T25" fmla="*/ 581 h 837"/>
                <a:gd name="T26" fmla="*/ 864 w 1073"/>
                <a:gd name="T27" fmla="*/ 545 h 837"/>
                <a:gd name="T28" fmla="*/ 912 w 1073"/>
                <a:gd name="T29" fmla="*/ 495 h 837"/>
                <a:gd name="T30" fmla="*/ 943 w 1073"/>
                <a:gd name="T31" fmla="*/ 430 h 837"/>
                <a:gd name="T32" fmla="*/ 955 w 1073"/>
                <a:gd name="T33" fmla="*/ 358 h 837"/>
                <a:gd name="T34" fmla="*/ 942 w 1073"/>
                <a:gd name="T35" fmla="*/ 283 h 837"/>
                <a:gd name="T36" fmla="*/ 908 w 1073"/>
                <a:gd name="T37" fmla="*/ 218 h 837"/>
                <a:gd name="T38" fmla="*/ 857 w 1073"/>
                <a:gd name="T39" fmla="*/ 166 h 837"/>
                <a:gd name="T40" fmla="*/ 791 w 1073"/>
                <a:gd name="T41" fmla="*/ 132 h 837"/>
                <a:gd name="T42" fmla="*/ 716 w 1073"/>
                <a:gd name="T43" fmla="*/ 120 h 837"/>
                <a:gd name="T44" fmla="*/ 760 w 1073"/>
                <a:gd name="T45" fmla="*/ 3 h 837"/>
                <a:gd name="T46" fmla="*/ 845 w 1073"/>
                <a:gd name="T47" fmla="*/ 24 h 837"/>
                <a:gd name="T48" fmla="*/ 920 w 1073"/>
                <a:gd name="T49" fmla="*/ 65 h 837"/>
                <a:gd name="T50" fmla="*/ 983 w 1073"/>
                <a:gd name="T51" fmla="*/ 121 h 837"/>
                <a:gd name="T52" fmla="*/ 1032 w 1073"/>
                <a:gd name="T53" fmla="*/ 190 h 837"/>
                <a:gd name="T54" fmla="*/ 1062 w 1073"/>
                <a:gd name="T55" fmla="*/ 271 h 837"/>
                <a:gd name="T56" fmla="*/ 1073 w 1073"/>
                <a:gd name="T57" fmla="*/ 358 h 837"/>
                <a:gd name="T58" fmla="*/ 1062 w 1073"/>
                <a:gd name="T59" fmla="*/ 447 h 837"/>
                <a:gd name="T60" fmla="*/ 1032 w 1073"/>
                <a:gd name="T61" fmla="*/ 527 h 837"/>
                <a:gd name="T62" fmla="*/ 983 w 1073"/>
                <a:gd name="T63" fmla="*/ 596 h 837"/>
                <a:gd name="T64" fmla="*/ 920 w 1073"/>
                <a:gd name="T65" fmla="*/ 652 h 837"/>
                <a:gd name="T66" fmla="*/ 845 w 1073"/>
                <a:gd name="T67" fmla="*/ 692 h 837"/>
                <a:gd name="T68" fmla="*/ 760 w 1073"/>
                <a:gd name="T69" fmla="*/ 713 h 837"/>
                <a:gd name="T70" fmla="*/ 675 w 1073"/>
                <a:gd name="T71" fmla="*/ 713 h 837"/>
                <a:gd name="T72" fmla="*/ 604 w 1073"/>
                <a:gd name="T73" fmla="*/ 738 h 837"/>
                <a:gd name="T74" fmla="*/ 533 w 1073"/>
                <a:gd name="T75" fmla="*/ 791 h 837"/>
                <a:gd name="T76" fmla="*/ 449 w 1073"/>
                <a:gd name="T77" fmla="*/ 824 h 837"/>
                <a:gd name="T78" fmla="*/ 358 w 1073"/>
                <a:gd name="T79" fmla="*/ 837 h 837"/>
                <a:gd name="T80" fmla="*/ 271 w 1073"/>
                <a:gd name="T81" fmla="*/ 825 h 837"/>
                <a:gd name="T82" fmla="*/ 190 w 1073"/>
                <a:gd name="T83" fmla="*/ 794 h 837"/>
                <a:gd name="T84" fmla="*/ 120 w 1073"/>
                <a:gd name="T85" fmla="*/ 746 h 837"/>
                <a:gd name="T86" fmla="*/ 64 w 1073"/>
                <a:gd name="T87" fmla="*/ 683 h 837"/>
                <a:gd name="T88" fmla="*/ 25 w 1073"/>
                <a:gd name="T89" fmla="*/ 608 h 837"/>
                <a:gd name="T90" fmla="*/ 3 w 1073"/>
                <a:gd name="T91" fmla="*/ 523 h 837"/>
                <a:gd name="T92" fmla="*/ 3 w 1073"/>
                <a:gd name="T93" fmla="*/ 433 h 837"/>
                <a:gd name="T94" fmla="*/ 25 w 1073"/>
                <a:gd name="T95" fmla="*/ 349 h 837"/>
                <a:gd name="T96" fmla="*/ 64 w 1073"/>
                <a:gd name="T97" fmla="*/ 274 h 837"/>
                <a:gd name="T98" fmla="*/ 120 w 1073"/>
                <a:gd name="T99" fmla="*/ 210 h 837"/>
                <a:gd name="T100" fmla="*/ 190 w 1073"/>
                <a:gd name="T101" fmla="*/ 162 h 837"/>
                <a:gd name="T102" fmla="*/ 271 w 1073"/>
                <a:gd name="T103" fmla="*/ 130 h 837"/>
                <a:gd name="T104" fmla="*/ 358 w 1073"/>
                <a:gd name="T105" fmla="*/ 120 h 837"/>
                <a:gd name="T106" fmla="*/ 441 w 1073"/>
                <a:gd name="T107" fmla="*/ 130 h 837"/>
                <a:gd name="T108" fmla="*/ 507 w 1073"/>
                <a:gd name="T109" fmla="*/ 68 h 837"/>
                <a:gd name="T110" fmla="*/ 585 w 1073"/>
                <a:gd name="T111" fmla="*/ 25 h 837"/>
                <a:gd name="T112" fmla="*/ 670 w 1073"/>
                <a:gd name="T113" fmla="*/ 3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3" h="837">
                  <a:moveTo>
                    <a:pt x="716" y="120"/>
                  </a:moveTo>
                  <a:lnTo>
                    <a:pt x="681" y="122"/>
                  </a:lnTo>
                  <a:lnTo>
                    <a:pt x="647" y="130"/>
                  </a:lnTo>
                  <a:lnTo>
                    <a:pt x="615" y="142"/>
                  </a:lnTo>
                  <a:lnTo>
                    <a:pt x="586" y="160"/>
                  </a:lnTo>
                  <a:lnTo>
                    <a:pt x="558" y="181"/>
                  </a:lnTo>
                  <a:lnTo>
                    <a:pt x="592" y="207"/>
                  </a:lnTo>
                  <a:lnTo>
                    <a:pt x="622" y="237"/>
                  </a:lnTo>
                  <a:lnTo>
                    <a:pt x="650" y="271"/>
                  </a:lnTo>
                  <a:lnTo>
                    <a:pt x="672" y="307"/>
                  </a:lnTo>
                  <a:lnTo>
                    <a:pt x="690" y="347"/>
                  </a:lnTo>
                  <a:lnTo>
                    <a:pt x="705" y="389"/>
                  </a:lnTo>
                  <a:lnTo>
                    <a:pt x="705" y="392"/>
                  </a:lnTo>
                  <a:lnTo>
                    <a:pt x="712" y="428"/>
                  </a:lnTo>
                  <a:lnTo>
                    <a:pt x="713" y="432"/>
                  </a:lnTo>
                  <a:lnTo>
                    <a:pt x="713" y="436"/>
                  </a:lnTo>
                  <a:lnTo>
                    <a:pt x="716" y="478"/>
                  </a:lnTo>
                  <a:lnTo>
                    <a:pt x="715" y="507"/>
                  </a:lnTo>
                  <a:lnTo>
                    <a:pt x="711" y="535"/>
                  </a:lnTo>
                  <a:lnTo>
                    <a:pt x="711" y="537"/>
                  </a:lnTo>
                  <a:lnTo>
                    <a:pt x="711" y="539"/>
                  </a:lnTo>
                  <a:lnTo>
                    <a:pt x="704" y="569"/>
                  </a:lnTo>
                  <a:lnTo>
                    <a:pt x="695" y="596"/>
                  </a:lnTo>
                  <a:lnTo>
                    <a:pt x="733" y="596"/>
                  </a:lnTo>
                  <a:lnTo>
                    <a:pt x="770" y="591"/>
                  </a:lnTo>
                  <a:lnTo>
                    <a:pt x="803" y="581"/>
                  </a:lnTo>
                  <a:lnTo>
                    <a:pt x="836" y="566"/>
                  </a:lnTo>
                  <a:lnTo>
                    <a:pt x="864" y="545"/>
                  </a:lnTo>
                  <a:lnTo>
                    <a:pt x="891" y="522"/>
                  </a:lnTo>
                  <a:lnTo>
                    <a:pt x="912" y="495"/>
                  </a:lnTo>
                  <a:lnTo>
                    <a:pt x="930" y="464"/>
                  </a:lnTo>
                  <a:lnTo>
                    <a:pt x="943" y="430"/>
                  </a:lnTo>
                  <a:lnTo>
                    <a:pt x="951" y="396"/>
                  </a:lnTo>
                  <a:lnTo>
                    <a:pt x="955" y="358"/>
                  </a:lnTo>
                  <a:lnTo>
                    <a:pt x="951" y="319"/>
                  </a:lnTo>
                  <a:lnTo>
                    <a:pt x="942" y="283"/>
                  </a:lnTo>
                  <a:lnTo>
                    <a:pt x="927" y="249"/>
                  </a:lnTo>
                  <a:lnTo>
                    <a:pt x="908" y="218"/>
                  </a:lnTo>
                  <a:lnTo>
                    <a:pt x="884" y="189"/>
                  </a:lnTo>
                  <a:lnTo>
                    <a:pt x="857" y="166"/>
                  </a:lnTo>
                  <a:lnTo>
                    <a:pt x="825" y="146"/>
                  </a:lnTo>
                  <a:lnTo>
                    <a:pt x="791" y="132"/>
                  </a:lnTo>
                  <a:lnTo>
                    <a:pt x="754" y="123"/>
                  </a:lnTo>
                  <a:lnTo>
                    <a:pt x="716" y="120"/>
                  </a:lnTo>
                  <a:close/>
                  <a:moveTo>
                    <a:pt x="716" y="0"/>
                  </a:moveTo>
                  <a:lnTo>
                    <a:pt x="760" y="3"/>
                  </a:lnTo>
                  <a:lnTo>
                    <a:pt x="804" y="11"/>
                  </a:lnTo>
                  <a:lnTo>
                    <a:pt x="845" y="24"/>
                  </a:lnTo>
                  <a:lnTo>
                    <a:pt x="883" y="42"/>
                  </a:lnTo>
                  <a:lnTo>
                    <a:pt x="920" y="65"/>
                  </a:lnTo>
                  <a:lnTo>
                    <a:pt x="954" y="90"/>
                  </a:lnTo>
                  <a:lnTo>
                    <a:pt x="983" y="121"/>
                  </a:lnTo>
                  <a:lnTo>
                    <a:pt x="1009" y="153"/>
                  </a:lnTo>
                  <a:lnTo>
                    <a:pt x="1032" y="190"/>
                  </a:lnTo>
                  <a:lnTo>
                    <a:pt x="1049" y="229"/>
                  </a:lnTo>
                  <a:lnTo>
                    <a:pt x="1062" y="271"/>
                  </a:lnTo>
                  <a:lnTo>
                    <a:pt x="1070" y="313"/>
                  </a:lnTo>
                  <a:lnTo>
                    <a:pt x="1073" y="358"/>
                  </a:lnTo>
                  <a:lnTo>
                    <a:pt x="1070" y="404"/>
                  </a:lnTo>
                  <a:lnTo>
                    <a:pt x="1062" y="447"/>
                  </a:lnTo>
                  <a:lnTo>
                    <a:pt x="1049" y="487"/>
                  </a:lnTo>
                  <a:lnTo>
                    <a:pt x="1032" y="527"/>
                  </a:lnTo>
                  <a:lnTo>
                    <a:pt x="1009" y="563"/>
                  </a:lnTo>
                  <a:lnTo>
                    <a:pt x="983" y="596"/>
                  </a:lnTo>
                  <a:lnTo>
                    <a:pt x="954" y="626"/>
                  </a:lnTo>
                  <a:lnTo>
                    <a:pt x="920" y="652"/>
                  </a:lnTo>
                  <a:lnTo>
                    <a:pt x="883" y="675"/>
                  </a:lnTo>
                  <a:lnTo>
                    <a:pt x="845" y="692"/>
                  </a:lnTo>
                  <a:lnTo>
                    <a:pt x="804" y="705"/>
                  </a:lnTo>
                  <a:lnTo>
                    <a:pt x="760" y="713"/>
                  </a:lnTo>
                  <a:lnTo>
                    <a:pt x="716" y="717"/>
                  </a:lnTo>
                  <a:lnTo>
                    <a:pt x="675" y="713"/>
                  </a:lnTo>
                  <a:lnTo>
                    <a:pt x="634" y="705"/>
                  </a:lnTo>
                  <a:lnTo>
                    <a:pt x="604" y="738"/>
                  </a:lnTo>
                  <a:lnTo>
                    <a:pt x="570" y="766"/>
                  </a:lnTo>
                  <a:lnTo>
                    <a:pt x="533" y="791"/>
                  </a:lnTo>
                  <a:lnTo>
                    <a:pt x="493" y="810"/>
                  </a:lnTo>
                  <a:lnTo>
                    <a:pt x="449" y="824"/>
                  </a:lnTo>
                  <a:lnTo>
                    <a:pt x="405" y="834"/>
                  </a:lnTo>
                  <a:lnTo>
                    <a:pt x="358" y="837"/>
                  </a:lnTo>
                  <a:lnTo>
                    <a:pt x="313" y="834"/>
                  </a:lnTo>
                  <a:lnTo>
                    <a:pt x="271" y="825"/>
                  </a:lnTo>
                  <a:lnTo>
                    <a:pt x="229" y="812"/>
                  </a:lnTo>
                  <a:lnTo>
                    <a:pt x="190" y="794"/>
                  </a:lnTo>
                  <a:lnTo>
                    <a:pt x="154" y="773"/>
                  </a:lnTo>
                  <a:lnTo>
                    <a:pt x="120" y="746"/>
                  </a:lnTo>
                  <a:lnTo>
                    <a:pt x="91" y="716"/>
                  </a:lnTo>
                  <a:lnTo>
                    <a:pt x="64" y="683"/>
                  </a:lnTo>
                  <a:lnTo>
                    <a:pt x="42" y="646"/>
                  </a:lnTo>
                  <a:lnTo>
                    <a:pt x="25" y="608"/>
                  </a:lnTo>
                  <a:lnTo>
                    <a:pt x="11" y="566"/>
                  </a:lnTo>
                  <a:lnTo>
                    <a:pt x="3" y="523"/>
                  </a:lnTo>
                  <a:lnTo>
                    <a:pt x="0" y="478"/>
                  </a:lnTo>
                  <a:lnTo>
                    <a:pt x="3" y="433"/>
                  </a:lnTo>
                  <a:lnTo>
                    <a:pt x="11" y="390"/>
                  </a:lnTo>
                  <a:lnTo>
                    <a:pt x="25" y="349"/>
                  </a:lnTo>
                  <a:lnTo>
                    <a:pt x="42" y="309"/>
                  </a:lnTo>
                  <a:lnTo>
                    <a:pt x="64" y="274"/>
                  </a:lnTo>
                  <a:lnTo>
                    <a:pt x="91" y="240"/>
                  </a:lnTo>
                  <a:lnTo>
                    <a:pt x="120" y="210"/>
                  </a:lnTo>
                  <a:lnTo>
                    <a:pt x="154" y="184"/>
                  </a:lnTo>
                  <a:lnTo>
                    <a:pt x="190" y="162"/>
                  </a:lnTo>
                  <a:lnTo>
                    <a:pt x="229" y="143"/>
                  </a:lnTo>
                  <a:lnTo>
                    <a:pt x="271" y="130"/>
                  </a:lnTo>
                  <a:lnTo>
                    <a:pt x="313" y="122"/>
                  </a:lnTo>
                  <a:lnTo>
                    <a:pt x="358" y="120"/>
                  </a:lnTo>
                  <a:lnTo>
                    <a:pt x="401" y="122"/>
                  </a:lnTo>
                  <a:lnTo>
                    <a:pt x="441" y="130"/>
                  </a:lnTo>
                  <a:lnTo>
                    <a:pt x="473" y="96"/>
                  </a:lnTo>
                  <a:lnTo>
                    <a:pt x="507" y="68"/>
                  </a:lnTo>
                  <a:lnTo>
                    <a:pt x="544" y="45"/>
                  </a:lnTo>
                  <a:lnTo>
                    <a:pt x="585" y="25"/>
                  </a:lnTo>
                  <a:lnTo>
                    <a:pt x="626" y="12"/>
                  </a:lnTo>
                  <a:lnTo>
                    <a:pt x="670" y="3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607"/>
            <p:cNvSpPr>
              <a:spLocks/>
            </p:cNvSpPr>
            <p:nvPr/>
          </p:nvSpPr>
          <p:spPr bwMode="auto">
            <a:xfrm>
              <a:off x="10058400" y="2020888"/>
              <a:ext cx="400050" cy="388938"/>
            </a:xfrm>
            <a:custGeom>
              <a:avLst/>
              <a:gdLst>
                <a:gd name="T0" fmla="*/ 2096 w 2519"/>
                <a:gd name="T1" fmla="*/ 19 h 2447"/>
                <a:gd name="T2" fmla="*/ 2051 w 2519"/>
                <a:gd name="T3" fmla="*/ 38 h 2447"/>
                <a:gd name="T4" fmla="*/ 2029 w 2519"/>
                <a:gd name="T5" fmla="*/ 51 h 2447"/>
                <a:gd name="T6" fmla="*/ 2011 w 2519"/>
                <a:gd name="T7" fmla="*/ 68 h 2447"/>
                <a:gd name="T8" fmla="*/ 1992 w 2519"/>
                <a:gd name="T9" fmla="*/ 92 h 2447"/>
                <a:gd name="T10" fmla="*/ 1966 w 2519"/>
                <a:gd name="T11" fmla="*/ 149 h 2447"/>
                <a:gd name="T12" fmla="*/ 1963 w 2519"/>
                <a:gd name="T13" fmla="*/ 228 h 2447"/>
                <a:gd name="T14" fmla="*/ 2025 w 2519"/>
                <a:gd name="T15" fmla="*/ 331 h 2447"/>
                <a:gd name="T16" fmla="*/ 2138 w 2519"/>
                <a:gd name="T17" fmla="*/ 372 h 2447"/>
                <a:gd name="T18" fmla="*/ 2195 w 2519"/>
                <a:gd name="T19" fmla="*/ 366 h 2447"/>
                <a:gd name="T20" fmla="*/ 2267 w 2519"/>
                <a:gd name="T21" fmla="*/ 352 h 2447"/>
                <a:gd name="T22" fmla="*/ 2437 w 2519"/>
                <a:gd name="T23" fmla="*/ 301 h 2447"/>
                <a:gd name="T24" fmla="*/ 2446 w 2519"/>
                <a:gd name="T25" fmla="*/ 435 h 2447"/>
                <a:gd name="T26" fmla="*/ 2519 w 2519"/>
                <a:gd name="T27" fmla="*/ 528 h 2447"/>
                <a:gd name="T28" fmla="*/ 2378 w 2519"/>
                <a:gd name="T29" fmla="*/ 904 h 2447"/>
                <a:gd name="T30" fmla="*/ 2204 w 2519"/>
                <a:gd name="T31" fmla="*/ 1300 h 2447"/>
                <a:gd name="T32" fmla="*/ 2000 w 2519"/>
                <a:gd name="T33" fmla="*/ 1687 h 2447"/>
                <a:gd name="T34" fmla="*/ 1768 w 2519"/>
                <a:gd name="T35" fmla="*/ 2037 h 2447"/>
                <a:gd name="T36" fmla="*/ 1514 w 2519"/>
                <a:gd name="T37" fmla="*/ 2318 h 2447"/>
                <a:gd name="T38" fmla="*/ 1330 w 2519"/>
                <a:gd name="T39" fmla="*/ 2435 h 2447"/>
                <a:gd name="T40" fmla="*/ 1216 w 2519"/>
                <a:gd name="T41" fmla="*/ 2445 h 2447"/>
                <a:gd name="T42" fmla="*/ 1151 w 2519"/>
                <a:gd name="T43" fmla="*/ 2429 h 2447"/>
                <a:gd name="T44" fmla="*/ 1083 w 2519"/>
                <a:gd name="T45" fmla="*/ 2383 h 2447"/>
                <a:gd name="T46" fmla="*/ 1036 w 2519"/>
                <a:gd name="T47" fmla="*/ 2293 h 2447"/>
                <a:gd name="T48" fmla="*/ 1029 w 2519"/>
                <a:gd name="T49" fmla="*/ 2152 h 2447"/>
                <a:gd name="T50" fmla="*/ 1106 w 2519"/>
                <a:gd name="T51" fmla="*/ 1988 h 2447"/>
                <a:gd name="T52" fmla="*/ 1258 w 2519"/>
                <a:gd name="T53" fmla="*/ 1776 h 2447"/>
                <a:gd name="T54" fmla="*/ 1462 w 2519"/>
                <a:gd name="T55" fmla="*/ 1496 h 2447"/>
                <a:gd name="T56" fmla="*/ 1689 w 2519"/>
                <a:gd name="T57" fmla="*/ 1134 h 2447"/>
                <a:gd name="T58" fmla="*/ 1540 w 2519"/>
                <a:gd name="T59" fmla="*/ 1236 h 2447"/>
                <a:gd name="T60" fmla="*/ 1256 w 2519"/>
                <a:gd name="T61" fmla="*/ 1490 h 2447"/>
                <a:gd name="T62" fmla="*/ 971 w 2519"/>
                <a:gd name="T63" fmla="*/ 1698 h 2447"/>
                <a:gd name="T64" fmla="*/ 694 w 2519"/>
                <a:gd name="T65" fmla="*/ 1839 h 2447"/>
                <a:gd name="T66" fmla="*/ 512 w 2519"/>
                <a:gd name="T67" fmla="*/ 1871 h 2447"/>
                <a:gd name="T68" fmla="*/ 408 w 2519"/>
                <a:gd name="T69" fmla="*/ 1833 h 2447"/>
                <a:gd name="T70" fmla="*/ 358 w 2519"/>
                <a:gd name="T71" fmla="*/ 1789 h 2447"/>
                <a:gd name="T72" fmla="*/ 320 w 2519"/>
                <a:gd name="T73" fmla="*/ 1714 h 2447"/>
                <a:gd name="T74" fmla="*/ 323 w 2519"/>
                <a:gd name="T75" fmla="*/ 1602 h 2447"/>
                <a:gd name="T76" fmla="*/ 383 w 2519"/>
                <a:gd name="T77" fmla="*/ 1476 h 2447"/>
                <a:gd name="T78" fmla="*/ 511 w 2519"/>
                <a:gd name="T79" fmla="*/ 1347 h 2447"/>
                <a:gd name="T80" fmla="*/ 585 w 2519"/>
                <a:gd name="T81" fmla="*/ 1254 h 2447"/>
                <a:gd name="T82" fmla="*/ 334 w 2519"/>
                <a:gd name="T83" fmla="*/ 1316 h 2447"/>
                <a:gd name="T84" fmla="*/ 212 w 2519"/>
                <a:gd name="T85" fmla="*/ 1320 h 2447"/>
                <a:gd name="T86" fmla="*/ 75 w 2519"/>
                <a:gd name="T87" fmla="*/ 1262 h 2447"/>
                <a:gd name="T88" fmla="*/ 35 w 2519"/>
                <a:gd name="T89" fmla="*/ 1218 h 2447"/>
                <a:gd name="T90" fmla="*/ 3 w 2519"/>
                <a:gd name="T91" fmla="*/ 1147 h 2447"/>
                <a:gd name="T92" fmla="*/ 11 w 2519"/>
                <a:gd name="T93" fmla="*/ 1048 h 2447"/>
                <a:gd name="T94" fmla="*/ 82 w 2519"/>
                <a:gd name="T95" fmla="*/ 933 h 2447"/>
                <a:gd name="T96" fmla="*/ 232 w 2519"/>
                <a:gd name="T97" fmla="*/ 829 h 2447"/>
                <a:gd name="T98" fmla="*/ 475 w 2519"/>
                <a:gd name="T99" fmla="*/ 707 h 2447"/>
                <a:gd name="T100" fmla="*/ 803 w 2519"/>
                <a:gd name="T101" fmla="*/ 549 h 2447"/>
                <a:gd name="T102" fmla="*/ 1196 w 2519"/>
                <a:gd name="T103" fmla="*/ 343 h 2447"/>
                <a:gd name="T104" fmla="*/ 1625 w 2519"/>
                <a:gd name="T105" fmla="*/ 77 h 2447"/>
                <a:gd name="T106" fmla="*/ 1815 w 2519"/>
                <a:gd name="T107" fmla="*/ 36 h 2447"/>
                <a:gd name="T108" fmla="*/ 1892 w 2519"/>
                <a:gd name="T109" fmla="*/ 32 h 2447"/>
                <a:gd name="T110" fmla="*/ 1950 w 2519"/>
                <a:gd name="T111" fmla="*/ 20 h 2447"/>
                <a:gd name="T112" fmla="*/ 2013 w 2519"/>
                <a:gd name="T113" fmla="*/ 10 h 2447"/>
                <a:gd name="T114" fmla="*/ 2118 w 2519"/>
                <a:gd name="T115" fmla="*/ 0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9" h="2447">
                  <a:moveTo>
                    <a:pt x="2118" y="0"/>
                  </a:moveTo>
                  <a:lnTo>
                    <a:pt x="2109" y="10"/>
                  </a:lnTo>
                  <a:lnTo>
                    <a:pt x="2102" y="16"/>
                  </a:lnTo>
                  <a:lnTo>
                    <a:pt x="2096" y="19"/>
                  </a:lnTo>
                  <a:lnTo>
                    <a:pt x="2079" y="24"/>
                  </a:lnTo>
                  <a:lnTo>
                    <a:pt x="2064" y="30"/>
                  </a:lnTo>
                  <a:lnTo>
                    <a:pt x="2057" y="34"/>
                  </a:lnTo>
                  <a:lnTo>
                    <a:pt x="2051" y="38"/>
                  </a:lnTo>
                  <a:lnTo>
                    <a:pt x="2046" y="41"/>
                  </a:lnTo>
                  <a:lnTo>
                    <a:pt x="2041" y="44"/>
                  </a:lnTo>
                  <a:lnTo>
                    <a:pt x="2036" y="47"/>
                  </a:lnTo>
                  <a:lnTo>
                    <a:pt x="2029" y="51"/>
                  </a:lnTo>
                  <a:lnTo>
                    <a:pt x="2024" y="56"/>
                  </a:lnTo>
                  <a:lnTo>
                    <a:pt x="2019" y="61"/>
                  </a:lnTo>
                  <a:lnTo>
                    <a:pt x="2015" y="65"/>
                  </a:lnTo>
                  <a:lnTo>
                    <a:pt x="2011" y="68"/>
                  </a:lnTo>
                  <a:lnTo>
                    <a:pt x="2003" y="78"/>
                  </a:lnTo>
                  <a:lnTo>
                    <a:pt x="1995" y="88"/>
                  </a:lnTo>
                  <a:lnTo>
                    <a:pt x="1993" y="90"/>
                  </a:lnTo>
                  <a:lnTo>
                    <a:pt x="1992" y="92"/>
                  </a:lnTo>
                  <a:lnTo>
                    <a:pt x="1977" y="118"/>
                  </a:lnTo>
                  <a:lnTo>
                    <a:pt x="1977" y="119"/>
                  </a:lnTo>
                  <a:lnTo>
                    <a:pt x="1977" y="120"/>
                  </a:lnTo>
                  <a:lnTo>
                    <a:pt x="1966" y="149"/>
                  </a:lnTo>
                  <a:lnTo>
                    <a:pt x="1961" y="181"/>
                  </a:lnTo>
                  <a:lnTo>
                    <a:pt x="1961" y="214"/>
                  </a:lnTo>
                  <a:lnTo>
                    <a:pt x="1962" y="220"/>
                  </a:lnTo>
                  <a:lnTo>
                    <a:pt x="1963" y="228"/>
                  </a:lnTo>
                  <a:lnTo>
                    <a:pt x="1971" y="257"/>
                  </a:lnTo>
                  <a:lnTo>
                    <a:pt x="1986" y="286"/>
                  </a:lnTo>
                  <a:lnTo>
                    <a:pt x="2003" y="310"/>
                  </a:lnTo>
                  <a:lnTo>
                    <a:pt x="2025" y="331"/>
                  </a:lnTo>
                  <a:lnTo>
                    <a:pt x="2050" y="349"/>
                  </a:lnTo>
                  <a:lnTo>
                    <a:pt x="2077" y="362"/>
                  </a:lnTo>
                  <a:lnTo>
                    <a:pt x="2107" y="369"/>
                  </a:lnTo>
                  <a:lnTo>
                    <a:pt x="2138" y="372"/>
                  </a:lnTo>
                  <a:lnTo>
                    <a:pt x="2159" y="371"/>
                  </a:lnTo>
                  <a:lnTo>
                    <a:pt x="2165" y="370"/>
                  </a:lnTo>
                  <a:lnTo>
                    <a:pt x="2179" y="368"/>
                  </a:lnTo>
                  <a:lnTo>
                    <a:pt x="2195" y="366"/>
                  </a:lnTo>
                  <a:lnTo>
                    <a:pt x="2198" y="365"/>
                  </a:lnTo>
                  <a:lnTo>
                    <a:pt x="2201" y="364"/>
                  </a:lnTo>
                  <a:lnTo>
                    <a:pt x="2233" y="359"/>
                  </a:lnTo>
                  <a:lnTo>
                    <a:pt x="2267" y="352"/>
                  </a:lnTo>
                  <a:lnTo>
                    <a:pt x="2305" y="343"/>
                  </a:lnTo>
                  <a:lnTo>
                    <a:pt x="2344" y="331"/>
                  </a:lnTo>
                  <a:lnTo>
                    <a:pt x="2390" y="318"/>
                  </a:lnTo>
                  <a:lnTo>
                    <a:pt x="2437" y="301"/>
                  </a:lnTo>
                  <a:lnTo>
                    <a:pt x="2437" y="336"/>
                  </a:lnTo>
                  <a:lnTo>
                    <a:pt x="2437" y="373"/>
                  </a:lnTo>
                  <a:lnTo>
                    <a:pt x="2439" y="405"/>
                  </a:lnTo>
                  <a:lnTo>
                    <a:pt x="2446" y="435"/>
                  </a:lnTo>
                  <a:lnTo>
                    <a:pt x="2458" y="463"/>
                  </a:lnTo>
                  <a:lnTo>
                    <a:pt x="2475" y="488"/>
                  </a:lnTo>
                  <a:lnTo>
                    <a:pt x="2495" y="510"/>
                  </a:lnTo>
                  <a:lnTo>
                    <a:pt x="2519" y="528"/>
                  </a:lnTo>
                  <a:lnTo>
                    <a:pt x="2487" y="619"/>
                  </a:lnTo>
                  <a:lnTo>
                    <a:pt x="2453" y="711"/>
                  </a:lnTo>
                  <a:lnTo>
                    <a:pt x="2417" y="807"/>
                  </a:lnTo>
                  <a:lnTo>
                    <a:pt x="2378" y="904"/>
                  </a:lnTo>
                  <a:lnTo>
                    <a:pt x="2337" y="1001"/>
                  </a:lnTo>
                  <a:lnTo>
                    <a:pt x="2295" y="1100"/>
                  </a:lnTo>
                  <a:lnTo>
                    <a:pt x="2251" y="1200"/>
                  </a:lnTo>
                  <a:lnTo>
                    <a:pt x="2204" y="1300"/>
                  </a:lnTo>
                  <a:lnTo>
                    <a:pt x="2155" y="1398"/>
                  </a:lnTo>
                  <a:lnTo>
                    <a:pt x="2106" y="1496"/>
                  </a:lnTo>
                  <a:lnTo>
                    <a:pt x="2054" y="1593"/>
                  </a:lnTo>
                  <a:lnTo>
                    <a:pt x="2000" y="1687"/>
                  </a:lnTo>
                  <a:lnTo>
                    <a:pt x="1944" y="1779"/>
                  </a:lnTo>
                  <a:lnTo>
                    <a:pt x="1887" y="1869"/>
                  </a:lnTo>
                  <a:lnTo>
                    <a:pt x="1828" y="1954"/>
                  </a:lnTo>
                  <a:lnTo>
                    <a:pt x="1768" y="2037"/>
                  </a:lnTo>
                  <a:lnTo>
                    <a:pt x="1707" y="2114"/>
                  </a:lnTo>
                  <a:lnTo>
                    <a:pt x="1644" y="2188"/>
                  </a:lnTo>
                  <a:lnTo>
                    <a:pt x="1580" y="2256"/>
                  </a:lnTo>
                  <a:lnTo>
                    <a:pt x="1514" y="2318"/>
                  </a:lnTo>
                  <a:lnTo>
                    <a:pt x="1447" y="2374"/>
                  </a:lnTo>
                  <a:lnTo>
                    <a:pt x="1411" y="2399"/>
                  </a:lnTo>
                  <a:lnTo>
                    <a:pt x="1371" y="2420"/>
                  </a:lnTo>
                  <a:lnTo>
                    <a:pt x="1330" y="2435"/>
                  </a:lnTo>
                  <a:lnTo>
                    <a:pt x="1289" y="2444"/>
                  </a:lnTo>
                  <a:lnTo>
                    <a:pt x="1247" y="2447"/>
                  </a:lnTo>
                  <a:lnTo>
                    <a:pt x="1229" y="2446"/>
                  </a:lnTo>
                  <a:lnTo>
                    <a:pt x="1216" y="2445"/>
                  </a:lnTo>
                  <a:lnTo>
                    <a:pt x="1201" y="2443"/>
                  </a:lnTo>
                  <a:lnTo>
                    <a:pt x="1186" y="2440"/>
                  </a:lnTo>
                  <a:lnTo>
                    <a:pt x="1169" y="2435"/>
                  </a:lnTo>
                  <a:lnTo>
                    <a:pt x="1151" y="2429"/>
                  </a:lnTo>
                  <a:lnTo>
                    <a:pt x="1134" y="2421"/>
                  </a:lnTo>
                  <a:lnTo>
                    <a:pt x="1117" y="2411"/>
                  </a:lnTo>
                  <a:lnTo>
                    <a:pt x="1100" y="2398"/>
                  </a:lnTo>
                  <a:lnTo>
                    <a:pt x="1083" y="2383"/>
                  </a:lnTo>
                  <a:lnTo>
                    <a:pt x="1069" y="2366"/>
                  </a:lnTo>
                  <a:lnTo>
                    <a:pt x="1056" y="2345"/>
                  </a:lnTo>
                  <a:lnTo>
                    <a:pt x="1044" y="2321"/>
                  </a:lnTo>
                  <a:lnTo>
                    <a:pt x="1036" y="2293"/>
                  </a:lnTo>
                  <a:lnTo>
                    <a:pt x="1028" y="2263"/>
                  </a:lnTo>
                  <a:lnTo>
                    <a:pt x="1025" y="2227"/>
                  </a:lnTo>
                  <a:lnTo>
                    <a:pt x="1025" y="2189"/>
                  </a:lnTo>
                  <a:lnTo>
                    <a:pt x="1029" y="2152"/>
                  </a:lnTo>
                  <a:lnTo>
                    <a:pt x="1041" y="2113"/>
                  </a:lnTo>
                  <a:lnTo>
                    <a:pt x="1057" y="2074"/>
                  </a:lnTo>
                  <a:lnTo>
                    <a:pt x="1078" y="2032"/>
                  </a:lnTo>
                  <a:lnTo>
                    <a:pt x="1106" y="1988"/>
                  </a:lnTo>
                  <a:lnTo>
                    <a:pt x="1137" y="1940"/>
                  </a:lnTo>
                  <a:lnTo>
                    <a:pt x="1174" y="1890"/>
                  </a:lnTo>
                  <a:lnTo>
                    <a:pt x="1213" y="1835"/>
                  </a:lnTo>
                  <a:lnTo>
                    <a:pt x="1258" y="1776"/>
                  </a:lnTo>
                  <a:lnTo>
                    <a:pt x="1306" y="1713"/>
                  </a:lnTo>
                  <a:lnTo>
                    <a:pt x="1356" y="1645"/>
                  </a:lnTo>
                  <a:lnTo>
                    <a:pt x="1409" y="1573"/>
                  </a:lnTo>
                  <a:lnTo>
                    <a:pt x="1462" y="1496"/>
                  </a:lnTo>
                  <a:lnTo>
                    <a:pt x="1518" y="1414"/>
                  </a:lnTo>
                  <a:lnTo>
                    <a:pt x="1575" y="1326"/>
                  </a:lnTo>
                  <a:lnTo>
                    <a:pt x="1632" y="1233"/>
                  </a:lnTo>
                  <a:lnTo>
                    <a:pt x="1689" y="1134"/>
                  </a:lnTo>
                  <a:lnTo>
                    <a:pt x="1746" y="1028"/>
                  </a:lnTo>
                  <a:lnTo>
                    <a:pt x="1678" y="1098"/>
                  </a:lnTo>
                  <a:lnTo>
                    <a:pt x="1610" y="1167"/>
                  </a:lnTo>
                  <a:lnTo>
                    <a:pt x="1540" y="1236"/>
                  </a:lnTo>
                  <a:lnTo>
                    <a:pt x="1469" y="1303"/>
                  </a:lnTo>
                  <a:lnTo>
                    <a:pt x="1398" y="1367"/>
                  </a:lnTo>
                  <a:lnTo>
                    <a:pt x="1327" y="1430"/>
                  </a:lnTo>
                  <a:lnTo>
                    <a:pt x="1256" y="1490"/>
                  </a:lnTo>
                  <a:lnTo>
                    <a:pt x="1184" y="1547"/>
                  </a:lnTo>
                  <a:lnTo>
                    <a:pt x="1113" y="1601"/>
                  </a:lnTo>
                  <a:lnTo>
                    <a:pt x="1042" y="1652"/>
                  </a:lnTo>
                  <a:lnTo>
                    <a:pt x="971" y="1698"/>
                  </a:lnTo>
                  <a:lnTo>
                    <a:pt x="900" y="1741"/>
                  </a:lnTo>
                  <a:lnTo>
                    <a:pt x="830" y="1778"/>
                  </a:lnTo>
                  <a:lnTo>
                    <a:pt x="762" y="1812"/>
                  </a:lnTo>
                  <a:lnTo>
                    <a:pt x="694" y="1839"/>
                  </a:lnTo>
                  <a:lnTo>
                    <a:pt x="628" y="1862"/>
                  </a:lnTo>
                  <a:lnTo>
                    <a:pt x="587" y="1871"/>
                  </a:lnTo>
                  <a:lnTo>
                    <a:pt x="546" y="1874"/>
                  </a:lnTo>
                  <a:lnTo>
                    <a:pt x="512" y="1871"/>
                  </a:lnTo>
                  <a:lnTo>
                    <a:pt x="479" y="1865"/>
                  </a:lnTo>
                  <a:lnTo>
                    <a:pt x="447" y="1855"/>
                  </a:lnTo>
                  <a:lnTo>
                    <a:pt x="418" y="1840"/>
                  </a:lnTo>
                  <a:lnTo>
                    <a:pt x="408" y="1833"/>
                  </a:lnTo>
                  <a:lnTo>
                    <a:pt x="395" y="1825"/>
                  </a:lnTo>
                  <a:lnTo>
                    <a:pt x="383" y="1815"/>
                  </a:lnTo>
                  <a:lnTo>
                    <a:pt x="370" y="1803"/>
                  </a:lnTo>
                  <a:lnTo>
                    <a:pt x="358" y="1789"/>
                  </a:lnTo>
                  <a:lnTo>
                    <a:pt x="347" y="1773"/>
                  </a:lnTo>
                  <a:lnTo>
                    <a:pt x="336" y="1756"/>
                  </a:lnTo>
                  <a:lnTo>
                    <a:pt x="327" y="1736"/>
                  </a:lnTo>
                  <a:lnTo>
                    <a:pt x="320" y="1714"/>
                  </a:lnTo>
                  <a:lnTo>
                    <a:pt x="316" y="1690"/>
                  </a:lnTo>
                  <a:lnTo>
                    <a:pt x="315" y="1663"/>
                  </a:lnTo>
                  <a:lnTo>
                    <a:pt x="317" y="1634"/>
                  </a:lnTo>
                  <a:lnTo>
                    <a:pt x="323" y="1602"/>
                  </a:lnTo>
                  <a:lnTo>
                    <a:pt x="333" y="1569"/>
                  </a:lnTo>
                  <a:lnTo>
                    <a:pt x="349" y="1532"/>
                  </a:lnTo>
                  <a:lnTo>
                    <a:pt x="363" y="1504"/>
                  </a:lnTo>
                  <a:lnTo>
                    <a:pt x="383" y="1476"/>
                  </a:lnTo>
                  <a:lnTo>
                    <a:pt x="409" y="1446"/>
                  </a:lnTo>
                  <a:lnTo>
                    <a:pt x="438" y="1415"/>
                  </a:lnTo>
                  <a:lnTo>
                    <a:pt x="473" y="1382"/>
                  </a:lnTo>
                  <a:lnTo>
                    <a:pt x="511" y="1347"/>
                  </a:lnTo>
                  <a:lnTo>
                    <a:pt x="555" y="1310"/>
                  </a:lnTo>
                  <a:lnTo>
                    <a:pt x="603" y="1271"/>
                  </a:lnTo>
                  <a:lnTo>
                    <a:pt x="654" y="1230"/>
                  </a:lnTo>
                  <a:lnTo>
                    <a:pt x="585" y="1254"/>
                  </a:lnTo>
                  <a:lnTo>
                    <a:pt x="519" y="1275"/>
                  </a:lnTo>
                  <a:lnTo>
                    <a:pt x="455" y="1293"/>
                  </a:lnTo>
                  <a:lnTo>
                    <a:pt x="393" y="1306"/>
                  </a:lnTo>
                  <a:lnTo>
                    <a:pt x="334" y="1316"/>
                  </a:lnTo>
                  <a:lnTo>
                    <a:pt x="278" y="1322"/>
                  </a:lnTo>
                  <a:lnTo>
                    <a:pt x="252" y="1323"/>
                  </a:lnTo>
                  <a:lnTo>
                    <a:pt x="251" y="1323"/>
                  </a:lnTo>
                  <a:lnTo>
                    <a:pt x="212" y="1320"/>
                  </a:lnTo>
                  <a:lnTo>
                    <a:pt x="174" y="1313"/>
                  </a:lnTo>
                  <a:lnTo>
                    <a:pt x="138" y="1301"/>
                  </a:lnTo>
                  <a:lnTo>
                    <a:pt x="106" y="1283"/>
                  </a:lnTo>
                  <a:lnTo>
                    <a:pt x="75" y="1262"/>
                  </a:lnTo>
                  <a:lnTo>
                    <a:pt x="66" y="1254"/>
                  </a:lnTo>
                  <a:lnTo>
                    <a:pt x="56" y="1244"/>
                  </a:lnTo>
                  <a:lnTo>
                    <a:pt x="45" y="1233"/>
                  </a:lnTo>
                  <a:lnTo>
                    <a:pt x="35" y="1218"/>
                  </a:lnTo>
                  <a:lnTo>
                    <a:pt x="24" y="1203"/>
                  </a:lnTo>
                  <a:lnTo>
                    <a:pt x="16" y="1186"/>
                  </a:lnTo>
                  <a:lnTo>
                    <a:pt x="8" y="1167"/>
                  </a:lnTo>
                  <a:lnTo>
                    <a:pt x="3" y="1147"/>
                  </a:lnTo>
                  <a:lnTo>
                    <a:pt x="0" y="1125"/>
                  </a:lnTo>
                  <a:lnTo>
                    <a:pt x="0" y="1101"/>
                  </a:lnTo>
                  <a:lnTo>
                    <a:pt x="4" y="1076"/>
                  </a:lnTo>
                  <a:lnTo>
                    <a:pt x="11" y="1048"/>
                  </a:lnTo>
                  <a:lnTo>
                    <a:pt x="22" y="1020"/>
                  </a:lnTo>
                  <a:lnTo>
                    <a:pt x="39" y="990"/>
                  </a:lnTo>
                  <a:lnTo>
                    <a:pt x="60" y="959"/>
                  </a:lnTo>
                  <a:lnTo>
                    <a:pt x="82" y="933"/>
                  </a:lnTo>
                  <a:lnTo>
                    <a:pt x="111" y="908"/>
                  </a:lnTo>
                  <a:lnTo>
                    <a:pt x="145" y="882"/>
                  </a:lnTo>
                  <a:lnTo>
                    <a:pt x="186" y="856"/>
                  </a:lnTo>
                  <a:lnTo>
                    <a:pt x="232" y="829"/>
                  </a:lnTo>
                  <a:lnTo>
                    <a:pt x="285" y="801"/>
                  </a:lnTo>
                  <a:lnTo>
                    <a:pt x="342" y="771"/>
                  </a:lnTo>
                  <a:lnTo>
                    <a:pt x="405" y="740"/>
                  </a:lnTo>
                  <a:lnTo>
                    <a:pt x="475" y="707"/>
                  </a:lnTo>
                  <a:lnTo>
                    <a:pt x="549" y="672"/>
                  </a:lnTo>
                  <a:lnTo>
                    <a:pt x="629" y="634"/>
                  </a:lnTo>
                  <a:lnTo>
                    <a:pt x="713" y="593"/>
                  </a:lnTo>
                  <a:lnTo>
                    <a:pt x="803" y="549"/>
                  </a:lnTo>
                  <a:lnTo>
                    <a:pt x="896" y="502"/>
                  </a:lnTo>
                  <a:lnTo>
                    <a:pt x="993" y="453"/>
                  </a:lnTo>
                  <a:lnTo>
                    <a:pt x="1093" y="400"/>
                  </a:lnTo>
                  <a:lnTo>
                    <a:pt x="1196" y="343"/>
                  </a:lnTo>
                  <a:lnTo>
                    <a:pt x="1301" y="283"/>
                  </a:lnTo>
                  <a:lnTo>
                    <a:pt x="1407" y="218"/>
                  </a:lnTo>
                  <a:lnTo>
                    <a:pt x="1516" y="150"/>
                  </a:lnTo>
                  <a:lnTo>
                    <a:pt x="1625" y="77"/>
                  </a:lnTo>
                  <a:lnTo>
                    <a:pt x="1735" y="1"/>
                  </a:lnTo>
                  <a:lnTo>
                    <a:pt x="1759" y="17"/>
                  </a:lnTo>
                  <a:lnTo>
                    <a:pt x="1786" y="28"/>
                  </a:lnTo>
                  <a:lnTo>
                    <a:pt x="1815" y="36"/>
                  </a:lnTo>
                  <a:lnTo>
                    <a:pt x="1844" y="38"/>
                  </a:lnTo>
                  <a:lnTo>
                    <a:pt x="1867" y="37"/>
                  </a:lnTo>
                  <a:lnTo>
                    <a:pt x="1889" y="32"/>
                  </a:lnTo>
                  <a:lnTo>
                    <a:pt x="1892" y="32"/>
                  </a:lnTo>
                  <a:lnTo>
                    <a:pt x="1900" y="30"/>
                  </a:lnTo>
                  <a:lnTo>
                    <a:pt x="1913" y="27"/>
                  </a:lnTo>
                  <a:lnTo>
                    <a:pt x="1930" y="24"/>
                  </a:lnTo>
                  <a:lnTo>
                    <a:pt x="1950" y="20"/>
                  </a:lnTo>
                  <a:lnTo>
                    <a:pt x="1974" y="16"/>
                  </a:lnTo>
                  <a:lnTo>
                    <a:pt x="2003" y="11"/>
                  </a:lnTo>
                  <a:lnTo>
                    <a:pt x="2008" y="10"/>
                  </a:lnTo>
                  <a:lnTo>
                    <a:pt x="2013" y="10"/>
                  </a:lnTo>
                  <a:lnTo>
                    <a:pt x="2039" y="6"/>
                  </a:lnTo>
                  <a:lnTo>
                    <a:pt x="2059" y="4"/>
                  </a:lnTo>
                  <a:lnTo>
                    <a:pt x="2076" y="2"/>
                  </a:lnTo>
                  <a:lnTo>
                    <a:pt x="2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6" name="Freeform 612"/>
          <p:cNvSpPr>
            <a:spLocks noEditPoints="1"/>
          </p:cNvSpPr>
          <p:nvPr/>
        </p:nvSpPr>
        <p:spPr bwMode="auto">
          <a:xfrm>
            <a:off x="11113565" y="1909763"/>
            <a:ext cx="246062" cy="568325"/>
          </a:xfrm>
          <a:custGeom>
            <a:avLst/>
            <a:gdLst>
              <a:gd name="T0" fmla="*/ 199 w 1556"/>
              <a:gd name="T1" fmla="*/ 2634 h 3580"/>
              <a:gd name="T2" fmla="*/ 129 w 1556"/>
              <a:gd name="T3" fmla="*/ 2697 h 3580"/>
              <a:gd name="T4" fmla="*/ 120 w 1556"/>
              <a:gd name="T5" fmla="*/ 2746 h 3580"/>
              <a:gd name="T6" fmla="*/ 169 w 1556"/>
              <a:gd name="T7" fmla="*/ 2864 h 3580"/>
              <a:gd name="T8" fmla="*/ 416 w 1556"/>
              <a:gd name="T9" fmla="*/ 2905 h 3580"/>
              <a:gd name="T10" fmla="*/ 379 w 1556"/>
              <a:gd name="T11" fmla="*/ 2980 h 3580"/>
              <a:gd name="T12" fmla="*/ 130 w 1556"/>
              <a:gd name="T13" fmla="*/ 3053 h 3580"/>
              <a:gd name="T14" fmla="*/ 129 w 1556"/>
              <a:gd name="T15" fmla="*/ 3147 h 3580"/>
              <a:gd name="T16" fmla="*/ 221 w 1556"/>
              <a:gd name="T17" fmla="*/ 3220 h 3580"/>
              <a:gd name="T18" fmla="*/ 1383 w 1556"/>
              <a:gd name="T19" fmla="*/ 3200 h 3580"/>
              <a:gd name="T20" fmla="*/ 1434 w 1556"/>
              <a:gd name="T21" fmla="*/ 3123 h 3580"/>
              <a:gd name="T22" fmla="*/ 1398 w 1556"/>
              <a:gd name="T23" fmla="*/ 3008 h 3580"/>
              <a:gd name="T24" fmla="*/ 790 w 1556"/>
              <a:gd name="T25" fmla="*/ 2958 h 3580"/>
              <a:gd name="T26" fmla="*/ 803 w 1556"/>
              <a:gd name="T27" fmla="*/ 2876 h 3580"/>
              <a:gd name="T28" fmla="*/ 1413 w 1556"/>
              <a:gd name="T29" fmla="*/ 2814 h 3580"/>
              <a:gd name="T30" fmla="*/ 1428 w 1556"/>
              <a:gd name="T31" fmla="*/ 2702 h 3580"/>
              <a:gd name="T32" fmla="*/ 1397 w 1556"/>
              <a:gd name="T33" fmla="*/ 2659 h 3580"/>
              <a:gd name="T34" fmla="*/ 1326 w 1556"/>
              <a:gd name="T35" fmla="*/ 2626 h 3580"/>
              <a:gd name="T36" fmla="*/ 865 w 1556"/>
              <a:gd name="T37" fmla="*/ 1555 h 3580"/>
              <a:gd name="T38" fmla="*/ 954 w 1556"/>
              <a:gd name="T39" fmla="*/ 1644 h 3580"/>
              <a:gd name="T40" fmla="*/ 913 w 1556"/>
              <a:gd name="T41" fmla="*/ 1764 h 3580"/>
              <a:gd name="T42" fmla="*/ 658 w 1556"/>
              <a:gd name="T43" fmla="*/ 1551 h 3580"/>
              <a:gd name="T44" fmla="*/ 838 w 1556"/>
              <a:gd name="T45" fmla="*/ 1909 h 3580"/>
              <a:gd name="T46" fmla="*/ 1007 w 1556"/>
              <a:gd name="T47" fmla="*/ 1840 h 3580"/>
              <a:gd name="T48" fmla="*/ 1077 w 1556"/>
              <a:gd name="T49" fmla="*/ 1671 h 3580"/>
              <a:gd name="T50" fmla="*/ 1007 w 1556"/>
              <a:gd name="T51" fmla="*/ 1501 h 3580"/>
              <a:gd name="T52" fmla="*/ 838 w 1556"/>
              <a:gd name="T53" fmla="*/ 1432 h 3580"/>
              <a:gd name="T54" fmla="*/ 838 w 1556"/>
              <a:gd name="T55" fmla="*/ 119 h 3580"/>
              <a:gd name="T56" fmla="*/ 1137 w 1556"/>
              <a:gd name="T57" fmla="*/ 179 h 3580"/>
              <a:gd name="T58" fmla="*/ 1376 w 1556"/>
              <a:gd name="T59" fmla="*/ 254 h 3580"/>
              <a:gd name="T60" fmla="*/ 1527 w 1556"/>
              <a:gd name="T61" fmla="*/ 446 h 3580"/>
              <a:gd name="T62" fmla="*/ 1545 w 1556"/>
              <a:gd name="T63" fmla="*/ 692 h 3580"/>
              <a:gd name="T64" fmla="*/ 1532 w 1556"/>
              <a:gd name="T65" fmla="*/ 871 h 3580"/>
              <a:gd name="T66" fmla="*/ 1554 w 1556"/>
              <a:gd name="T67" fmla="*/ 1099 h 3580"/>
              <a:gd name="T68" fmla="*/ 1457 w 1556"/>
              <a:gd name="T69" fmla="*/ 1424 h 3580"/>
              <a:gd name="T70" fmla="*/ 1377 w 1556"/>
              <a:gd name="T71" fmla="*/ 1786 h 3580"/>
              <a:gd name="T72" fmla="*/ 1430 w 1556"/>
              <a:gd name="T73" fmla="*/ 2140 h 3580"/>
              <a:gd name="T74" fmla="*/ 1545 w 1556"/>
              <a:gd name="T75" fmla="*/ 2478 h 3580"/>
              <a:gd name="T76" fmla="*/ 1545 w 1556"/>
              <a:gd name="T77" fmla="*/ 2676 h 3580"/>
              <a:gd name="T78" fmla="*/ 1550 w 1556"/>
              <a:gd name="T79" fmla="*/ 2796 h 3580"/>
              <a:gd name="T80" fmla="*/ 1498 w 1556"/>
              <a:gd name="T81" fmla="*/ 2916 h 3580"/>
              <a:gd name="T82" fmla="*/ 1544 w 1556"/>
              <a:gd name="T83" fmla="*/ 3028 h 3580"/>
              <a:gd name="T84" fmla="*/ 1556 w 1556"/>
              <a:gd name="T85" fmla="*/ 3168 h 3580"/>
              <a:gd name="T86" fmla="*/ 3 w 1556"/>
              <a:gd name="T87" fmla="*/ 3138 h 3580"/>
              <a:gd name="T88" fmla="*/ 47 w 1556"/>
              <a:gd name="T89" fmla="*/ 2962 h 3580"/>
              <a:gd name="T90" fmla="*/ 47 w 1556"/>
              <a:gd name="T91" fmla="*/ 2886 h 3580"/>
              <a:gd name="T92" fmla="*/ 1 w 1556"/>
              <a:gd name="T93" fmla="*/ 2731 h 3580"/>
              <a:gd name="T94" fmla="*/ 0 w 1556"/>
              <a:gd name="T95" fmla="*/ 2625 h 3580"/>
              <a:gd name="T96" fmla="*/ 45 w 1556"/>
              <a:gd name="T97" fmla="*/ 2353 h 3580"/>
              <a:gd name="T98" fmla="*/ 163 w 1556"/>
              <a:gd name="T99" fmla="*/ 1996 h 3580"/>
              <a:gd name="T100" fmla="*/ 163 w 1556"/>
              <a:gd name="T101" fmla="*/ 1644 h 3580"/>
              <a:gd name="T102" fmla="*/ 43 w 1556"/>
              <a:gd name="T103" fmla="*/ 1287 h 3580"/>
              <a:gd name="T104" fmla="*/ 0 w 1556"/>
              <a:gd name="T105" fmla="*/ 955 h 3580"/>
              <a:gd name="T106" fmla="*/ 65 w 1556"/>
              <a:gd name="T107" fmla="*/ 820 h 3580"/>
              <a:gd name="T108" fmla="*/ 0 w 1556"/>
              <a:gd name="T109" fmla="*/ 597 h 3580"/>
              <a:gd name="T110" fmla="*/ 75 w 1556"/>
              <a:gd name="T111" fmla="*/ 358 h 3580"/>
              <a:gd name="T112" fmla="*/ 268 w 1556"/>
              <a:gd name="T113" fmla="*/ 207 h 3580"/>
              <a:gd name="T114" fmla="*/ 598 w 1556"/>
              <a:gd name="T115" fmla="*/ 0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56" h="3580">
                <a:moveTo>
                  <a:pt x="247" y="2625"/>
                </a:moveTo>
                <a:lnTo>
                  <a:pt x="229" y="2626"/>
                </a:lnTo>
                <a:lnTo>
                  <a:pt x="226" y="2628"/>
                </a:lnTo>
                <a:lnTo>
                  <a:pt x="222" y="2628"/>
                </a:lnTo>
                <a:lnTo>
                  <a:pt x="199" y="2634"/>
                </a:lnTo>
                <a:lnTo>
                  <a:pt x="177" y="2645"/>
                </a:lnTo>
                <a:lnTo>
                  <a:pt x="159" y="2659"/>
                </a:lnTo>
                <a:lnTo>
                  <a:pt x="144" y="2675"/>
                </a:lnTo>
                <a:lnTo>
                  <a:pt x="136" y="2686"/>
                </a:lnTo>
                <a:lnTo>
                  <a:pt x="129" y="2697"/>
                </a:lnTo>
                <a:lnTo>
                  <a:pt x="129" y="2698"/>
                </a:lnTo>
                <a:lnTo>
                  <a:pt x="129" y="2698"/>
                </a:lnTo>
                <a:lnTo>
                  <a:pt x="127" y="2702"/>
                </a:lnTo>
                <a:lnTo>
                  <a:pt x="122" y="2721"/>
                </a:lnTo>
                <a:lnTo>
                  <a:pt x="120" y="2746"/>
                </a:lnTo>
                <a:lnTo>
                  <a:pt x="123" y="2770"/>
                </a:lnTo>
                <a:lnTo>
                  <a:pt x="130" y="2793"/>
                </a:lnTo>
                <a:lnTo>
                  <a:pt x="142" y="2814"/>
                </a:lnTo>
                <a:lnTo>
                  <a:pt x="158" y="2839"/>
                </a:lnTo>
                <a:lnTo>
                  <a:pt x="169" y="2864"/>
                </a:lnTo>
                <a:lnTo>
                  <a:pt x="359" y="2864"/>
                </a:lnTo>
                <a:lnTo>
                  <a:pt x="379" y="2867"/>
                </a:lnTo>
                <a:lnTo>
                  <a:pt x="395" y="2876"/>
                </a:lnTo>
                <a:lnTo>
                  <a:pt x="408" y="2888"/>
                </a:lnTo>
                <a:lnTo>
                  <a:pt x="416" y="2905"/>
                </a:lnTo>
                <a:lnTo>
                  <a:pt x="419" y="2924"/>
                </a:lnTo>
                <a:lnTo>
                  <a:pt x="416" y="2942"/>
                </a:lnTo>
                <a:lnTo>
                  <a:pt x="408" y="2958"/>
                </a:lnTo>
                <a:lnTo>
                  <a:pt x="395" y="2971"/>
                </a:lnTo>
                <a:lnTo>
                  <a:pt x="379" y="2980"/>
                </a:lnTo>
                <a:lnTo>
                  <a:pt x="359" y="2983"/>
                </a:lnTo>
                <a:lnTo>
                  <a:pt x="169" y="2983"/>
                </a:lnTo>
                <a:lnTo>
                  <a:pt x="158" y="3008"/>
                </a:lnTo>
                <a:lnTo>
                  <a:pt x="142" y="3032"/>
                </a:lnTo>
                <a:lnTo>
                  <a:pt x="130" y="3053"/>
                </a:lnTo>
                <a:lnTo>
                  <a:pt x="123" y="3076"/>
                </a:lnTo>
                <a:lnTo>
                  <a:pt x="120" y="3099"/>
                </a:lnTo>
                <a:lnTo>
                  <a:pt x="122" y="3123"/>
                </a:lnTo>
                <a:lnTo>
                  <a:pt x="123" y="3129"/>
                </a:lnTo>
                <a:lnTo>
                  <a:pt x="129" y="3147"/>
                </a:lnTo>
                <a:lnTo>
                  <a:pt x="138" y="3166"/>
                </a:lnTo>
                <a:lnTo>
                  <a:pt x="153" y="3184"/>
                </a:lnTo>
                <a:lnTo>
                  <a:pt x="173" y="3200"/>
                </a:lnTo>
                <a:lnTo>
                  <a:pt x="196" y="3212"/>
                </a:lnTo>
                <a:lnTo>
                  <a:pt x="221" y="3220"/>
                </a:lnTo>
                <a:lnTo>
                  <a:pt x="247" y="3222"/>
                </a:lnTo>
                <a:lnTo>
                  <a:pt x="1309" y="3222"/>
                </a:lnTo>
                <a:lnTo>
                  <a:pt x="1335" y="3220"/>
                </a:lnTo>
                <a:lnTo>
                  <a:pt x="1360" y="3212"/>
                </a:lnTo>
                <a:lnTo>
                  <a:pt x="1383" y="3200"/>
                </a:lnTo>
                <a:lnTo>
                  <a:pt x="1402" y="3184"/>
                </a:lnTo>
                <a:lnTo>
                  <a:pt x="1418" y="3166"/>
                </a:lnTo>
                <a:lnTo>
                  <a:pt x="1427" y="3147"/>
                </a:lnTo>
                <a:lnTo>
                  <a:pt x="1433" y="3129"/>
                </a:lnTo>
                <a:lnTo>
                  <a:pt x="1434" y="3123"/>
                </a:lnTo>
                <a:lnTo>
                  <a:pt x="1436" y="3099"/>
                </a:lnTo>
                <a:lnTo>
                  <a:pt x="1433" y="3076"/>
                </a:lnTo>
                <a:lnTo>
                  <a:pt x="1425" y="3053"/>
                </a:lnTo>
                <a:lnTo>
                  <a:pt x="1413" y="3032"/>
                </a:lnTo>
                <a:lnTo>
                  <a:pt x="1398" y="3008"/>
                </a:lnTo>
                <a:lnTo>
                  <a:pt x="1388" y="2983"/>
                </a:lnTo>
                <a:lnTo>
                  <a:pt x="838" y="2983"/>
                </a:lnTo>
                <a:lnTo>
                  <a:pt x="819" y="2980"/>
                </a:lnTo>
                <a:lnTo>
                  <a:pt x="803" y="2971"/>
                </a:lnTo>
                <a:lnTo>
                  <a:pt x="790" y="2958"/>
                </a:lnTo>
                <a:lnTo>
                  <a:pt x="781" y="2942"/>
                </a:lnTo>
                <a:lnTo>
                  <a:pt x="778" y="2924"/>
                </a:lnTo>
                <a:lnTo>
                  <a:pt x="781" y="2905"/>
                </a:lnTo>
                <a:lnTo>
                  <a:pt x="790" y="2888"/>
                </a:lnTo>
                <a:lnTo>
                  <a:pt x="803" y="2876"/>
                </a:lnTo>
                <a:lnTo>
                  <a:pt x="819" y="2867"/>
                </a:lnTo>
                <a:lnTo>
                  <a:pt x="838" y="2864"/>
                </a:lnTo>
                <a:lnTo>
                  <a:pt x="1388" y="2864"/>
                </a:lnTo>
                <a:lnTo>
                  <a:pt x="1398" y="2839"/>
                </a:lnTo>
                <a:lnTo>
                  <a:pt x="1413" y="2814"/>
                </a:lnTo>
                <a:lnTo>
                  <a:pt x="1426" y="2793"/>
                </a:lnTo>
                <a:lnTo>
                  <a:pt x="1434" y="2770"/>
                </a:lnTo>
                <a:lnTo>
                  <a:pt x="1436" y="2746"/>
                </a:lnTo>
                <a:lnTo>
                  <a:pt x="1434" y="2721"/>
                </a:lnTo>
                <a:lnTo>
                  <a:pt x="1428" y="2702"/>
                </a:lnTo>
                <a:lnTo>
                  <a:pt x="1426" y="2699"/>
                </a:lnTo>
                <a:lnTo>
                  <a:pt x="1426" y="2697"/>
                </a:lnTo>
                <a:lnTo>
                  <a:pt x="1420" y="2686"/>
                </a:lnTo>
                <a:lnTo>
                  <a:pt x="1412" y="2675"/>
                </a:lnTo>
                <a:lnTo>
                  <a:pt x="1397" y="2659"/>
                </a:lnTo>
                <a:lnTo>
                  <a:pt x="1378" y="2645"/>
                </a:lnTo>
                <a:lnTo>
                  <a:pt x="1357" y="2634"/>
                </a:lnTo>
                <a:lnTo>
                  <a:pt x="1334" y="2628"/>
                </a:lnTo>
                <a:lnTo>
                  <a:pt x="1331" y="2628"/>
                </a:lnTo>
                <a:lnTo>
                  <a:pt x="1326" y="2626"/>
                </a:lnTo>
                <a:lnTo>
                  <a:pt x="1309" y="2625"/>
                </a:lnTo>
                <a:lnTo>
                  <a:pt x="247" y="2625"/>
                </a:lnTo>
                <a:close/>
                <a:moveTo>
                  <a:pt x="658" y="1551"/>
                </a:moveTo>
                <a:lnTo>
                  <a:pt x="838" y="1551"/>
                </a:lnTo>
                <a:lnTo>
                  <a:pt x="865" y="1555"/>
                </a:lnTo>
                <a:lnTo>
                  <a:pt x="890" y="1563"/>
                </a:lnTo>
                <a:lnTo>
                  <a:pt x="913" y="1577"/>
                </a:lnTo>
                <a:lnTo>
                  <a:pt x="931" y="1596"/>
                </a:lnTo>
                <a:lnTo>
                  <a:pt x="945" y="1619"/>
                </a:lnTo>
                <a:lnTo>
                  <a:pt x="954" y="1644"/>
                </a:lnTo>
                <a:lnTo>
                  <a:pt x="957" y="1671"/>
                </a:lnTo>
                <a:lnTo>
                  <a:pt x="954" y="1698"/>
                </a:lnTo>
                <a:lnTo>
                  <a:pt x="945" y="1723"/>
                </a:lnTo>
                <a:lnTo>
                  <a:pt x="931" y="1746"/>
                </a:lnTo>
                <a:lnTo>
                  <a:pt x="913" y="1764"/>
                </a:lnTo>
                <a:lnTo>
                  <a:pt x="890" y="1778"/>
                </a:lnTo>
                <a:lnTo>
                  <a:pt x="865" y="1787"/>
                </a:lnTo>
                <a:lnTo>
                  <a:pt x="838" y="1790"/>
                </a:lnTo>
                <a:lnTo>
                  <a:pt x="658" y="1790"/>
                </a:lnTo>
                <a:lnTo>
                  <a:pt x="658" y="1551"/>
                </a:lnTo>
                <a:close/>
                <a:moveTo>
                  <a:pt x="538" y="1432"/>
                </a:moveTo>
                <a:lnTo>
                  <a:pt x="538" y="2088"/>
                </a:lnTo>
                <a:lnTo>
                  <a:pt x="658" y="2088"/>
                </a:lnTo>
                <a:lnTo>
                  <a:pt x="658" y="1909"/>
                </a:lnTo>
                <a:lnTo>
                  <a:pt x="838" y="1909"/>
                </a:lnTo>
                <a:lnTo>
                  <a:pt x="877" y="1906"/>
                </a:lnTo>
                <a:lnTo>
                  <a:pt x="914" y="1897"/>
                </a:lnTo>
                <a:lnTo>
                  <a:pt x="948" y="1883"/>
                </a:lnTo>
                <a:lnTo>
                  <a:pt x="979" y="1864"/>
                </a:lnTo>
                <a:lnTo>
                  <a:pt x="1007" y="1840"/>
                </a:lnTo>
                <a:lnTo>
                  <a:pt x="1031" y="1812"/>
                </a:lnTo>
                <a:lnTo>
                  <a:pt x="1051" y="1780"/>
                </a:lnTo>
                <a:lnTo>
                  <a:pt x="1065" y="1746"/>
                </a:lnTo>
                <a:lnTo>
                  <a:pt x="1074" y="1710"/>
                </a:lnTo>
                <a:lnTo>
                  <a:pt x="1077" y="1671"/>
                </a:lnTo>
                <a:lnTo>
                  <a:pt x="1074" y="1632"/>
                </a:lnTo>
                <a:lnTo>
                  <a:pt x="1065" y="1595"/>
                </a:lnTo>
                <a:lnTo>
                  <a:pt x="1051" y="1561"/>
                </a:lnTo>
                <a:lnTo>
                  <a:pt x="1031" y="1530"/>
                </a:lnTo>
                <a:lnTo>
                  <a:pt x="1007" y="1501"/>
                </a:lnTo>
                <a:lnTo>
                  <a:pt x="979" y="1478"/>
                </a:lnTo>
                <a:lnTo>
                  <a:pt x="948" y="1459"/>
                </a:lnTo>
                <a:lnTo>
                  <a:pt x="914" y="1444"/>
                </a:lnTo>
                <a:lnTo>
                  <a:pt x="877" y="1435"/>
                </a:lnTo>
                <a:lnTo>
                  <a:pt x="838" y="1432"/>
                </a:lnTo>
                <a:lnTo>
                  <a:pt x="538" y="1432"/>
                </a:lnTo>
                <a:close/>
                <a:moveTo>
                  <a:pt x="718" y="119"/>
                </a:moveTo>
                <a:lnTo>
                  <a:pt x="718" y="179"/>
                </a:lnTo>
                <a:lnTo>
                  <a:pt x="838" y="179"/>
                </a:lnTo>
                <a:lnTo>
                  <a:pt x="838" y="119"/>
                </a:lnTo>
                <a:lnTo>
                  <a:pt x="718" y="119"/>
                </a:lnTo>
                <a:close/>
                <a:moveTo>
                  <a:pt x="598" y="0"/>
                </a:moveTo>
                <a:lnTo>
                  <a:pt x="957" y="0"/>
                </a:lnTo>
                <a:lnTo>
                  <a:pt x="957" y="179"/>
                </a:lnTo>
                <a:lnTo>
                  <a:pt x="1137" y="179"/>
                </a:lnTo>
                <a:lnTo>
                  <a:pt x="1189" y="182"/>
                </a:lnTo>
                <a:lnTo>
                  <a:pt x="1240" y="192"/>
                </a:lnTo>
                <a:lnTo>
                  <a:pt x="1288" y="207"/>
                </a:lnTo>
                <a:lnTo>
                  <a:pt x="1334" y="228"/>
                </a:lnTo>
                <a:lnTo>
                  <a:pt x="1376" y="254"/>
                </a:lnTo>
                <a:lnTo>
                  <a:pt x="1415" y="284"/>
                </a:lnTo>
                <a:lnTo>
                  <a:pt x="1450" y="319"/>
                </a:lnTo>
                <a:lnTo>
                  <a:pt x="1481" y="358"/>
                </a:lnTo>
                <a:lnTo>
                  <a:pt x="1507" y="400"/>
                </a:lnTo>
                <a:lnTo>
                  <a:pt x="1527" y="446"/>
                </a:lnTo>
                <a:lnTo>
                  <a:pt x="1543" y="494"/>
                </a:lnTo>
                <a:lnTo>
                  <a:pt x="1553" y="545"/>
                </a:lnTo>
                <a:lnTo>
                  <a:pt x="1556" y="597"/>
                </a:lnTo>
                <a:lnTo>
                  <a:pt x="1554" y="645"/>
                </a:lnTo>
                <a:lnTo>
                  <a:pt x="1545" y="692"/>
                </a:lnTo>
                <a:lnTo>
                  <a:pt x="1532" y="737"/>
                </a:lnTo>
                <a:lnTo>
                  <a:pt x="1513" y="780"/>
                </a:lnTo>
                <a:lnTo>
                  <a:pt x="1490" y="820"/>
                </a:lnTo>
                <a:lnTo>
                  <a:pt x="1514" y="845"/>
                </a:lnTo>
                <a:lnTo>
                  <a:pt x="1532" y="871"/>
                </a:lnTo>
                <a:lnTo>
                  <a:pt x="1546" y="898"/>
                </a:lnTo>
                <a:lnTo>
                  <a:pt x="1554" y="926"/>
                </a:lnTo>
                <a:lnTo>
                  <a:pt x="1556" y="955"/>
                </a:lnTo>
                <a:lnTo>
                  <a:pt x="1556" y="1037"/>
                </a:lnTo>
                <a:lnTo>
                  <a:pt x="1554" y="1099"/>
                </a:lnTo>
                <a:lnTo>
                  <a:pt x="1545" y="1162"/>
                </a:lnTo>
                <a:lnTo>
                  <a:pt x="1532" y="1224"/>
                </a:lnTo>
                <a:lnTo>
                  <a:pt x="1512" y="1286"/>
                </a:lnTo>
                <a:lnTo>
                  <a:pt x="1488" y="1347"/>
                </a:lnTo>
                <a:lnTo>
                  <a:pt x="1457" y="1424"/>
                </a:lnTo>
                <a:lnTo>
                  <a:pt x="1431" y="1499"/>
                </a:lnTo>
                <a:lnTo>
                  <a:pt x="1409" y="1572"/>
                </a:lnTo>
                <a:lnTo>
                  <a:pt x="1394" y="1645"/>
                </a:lnTo>
                <a:lnTo>
                  <a:pt x="1383" y="1715"/>
                </a:lnTo>
                <a:lnTo>
                  <a:pt x="1377" y="1786"/>
                </a:lnTo>
                <a:lnTo>
                  <a:pt x="1377" y="1856"/>
                </a:lnTo>
                <a:lnTo>
                  <a:pt x="1382" y="1926"/>
                </a:lnTo>
                <a:lnTo>
                  <a:pt x="1393" y="1996"/>
                </a:lnTo>
                <a:lnTo>
                  <a:pt x="1408" y="2068"/>
                </a:lnTo>
                <a:lnTo>
                  <a:pt x="1430" y="2140"/>
                </a:lnTo>
                <a:lnTo>
                  <a:pt x="1456" y="2214"/>
                </a:lnTo>
                <a:lnTo>
                  <a:pt x="1487" y="2290"/>
                </a:lnTo>
                <a:lnTo>
                  <a:pt x="1511" y="2353"/>
                </a:lnTo>
                <a:lnTo>
                  <a:pt x="1531" y="2415"/>
                </a:lnTo>
                <a:lnTo>
                  <a:pt x="1545" y="2478"/>
                </a:lnTo>
                <a:lnTo>
                  <a:pt x="1554" y="2542"/>
                </a:lnTo>
                <a:lnTo>
                  <a:pt x="1556" y="2605"/>
                </a:lnTo>
                <a:lnTo>
                  <a:pt x="1556" y="2625"/>
                </a:lnTo>
                <a:lnTo>
                  <a:pt x="1553" y="2650"/>
                </a:lnTo>
                <a:lnTo>
                  <a:pt x="1545" y="2676"/>
                </a:lnTo>
                <a:lnTo>
                  <a:pt x="1548" y="2687"/>
                </a:lnTo>
                <a:lnTo>
                  <a:pt x="1551" y="2697"/>
                </a:lnTo>
                <a:lnTo>
                  <a:pt x="1556" y="2731"/>
                </a:lnTo>
                <a:lnTo>
                  <a:pt x="1556" y="2763"/>
                </a:lnTo>
                <a:lnTo>
                  <a:pt x="1550" y="2796"/>
                </a:lnTo>
                <a:lnTo>
                  <a:pt x="1542" y="2827"/>
                </a:lnTo>
                <a:lnTo>
                  <a:pt x="1527" y="2857"/>
                </a:lnTo>
                <a:lnTo>
                  <a:pt x="1510" y="2886"/>
                </a:lnTo>
                <a:lnTo>
                  <a:pt x="1501" y="2900"/>
                </a:lnTo>
                <a:lnTo>
                  <a:pt x="1498" y="2916"/>
                </a:lnTo>
                <a:lnTo>
                  <a:pt x="1498" y="2931"/>
                </a:lnTo>
                <a:lnTo>
                  <a:pt x="1501" y="2948"/>
                </a:lnTo>
                <a:lnTo>
                  <a:pt x="1510" y="2962"/>
                </a:lnTo>
                <a:lnTo>
                  <a:pt x="1530" y="2994"/>
                </a:lnTo>
                <a:lnTo>
                  <a:pt x="1544" y="3028"/>
                </a:lnTo>
                <a:lnTo>
                  <a:pt x="1553" y="3064"/>
                </a:lnTo>
                <a:lnTo>
                  <a:pt x="1555" y="3102"/>
                </a:lnTo>
                <a:lnTo>
                  <a:pt x="1553" y="3138"/>
                </a:lnTo>
                <a:lnTo>
                  <a:pt x="1555" y="3153"/>
                </a:lnTo>
                <a:lnTo>
                  <a:pt x="1556" y="3168"/>
                </a:lnTo>
                <a:lnTo>
                  <a:pt x="1556" y="3580"/>
                </a:lnTo>
                <a:lnTo>
                  <a:pt x="0" y="3580"/>
                </a:lnTo>
                <a:lnTo>
                  <a:pt x="0" y="3168"/>
                </a:lnTo>
                <a:lnTo>
                  <a:pt x="1" y="3153"/>
                </a:lnTo>
                <a:lnTo>
                  <a:pt x="3" y="3138"/>
                </a:lnTo>
                <a:lnTo>
                  <a:pt x="1" y="3102"/>
                </a:lnTo>
                <a:lnTo>
                  <a:pt x="3" y="3064"/>
                </a:lnTo>
                <a:lnTo>
                  <a:pt x="12" y="3028"/>
                </a:lnTo>
                <a:lnTo>
                  <a:pt x="26" y="2994"/>
                </a:lnTo>
                <a:lnTo>
                  <a:pt x="47" y="2962"/>
                </a:lnTo>
                <a:lnTo>
                  <a:pt x="54" y="2948"/>
                </a:lnTo>
                <a:lnTo>
                  <a:pt x="59" y="2931"/>
                </a:lnTo>
                <a:lnTo>
                  <a:pt x="59" y="2916"/>
                </a:lnTo>
                <a:lnTo>
                  <a:pt x="54" y="2900"/>
                </a:lnTo>
                <a:lnTo>
                  <a:pt x="47" y="2886"/>
                </a:lnTo>
                <a:lnTo>
                  <a:pt x="28" y="2856"/>
                </a:lnTo>
                <a:lnTo>
                  <a:pt x="15" y="2827"/>
                </a:lnTo>
                <a:lnTo>
                  <a:pt x="5" y="2796"/>
                </a:lnTo>
                <a:lnTo>
                  <a:pt x="1" y="2763"/>
                </a:lnTo>
                <a:lnTo>
                  <a:pt x="1" y="2731"/>
                </a:lnTo>
                <a:lnTo>
                  <a:pt x="5" y="2697"/>
                </a:lnTo>
                <a:lnTo>
                  <a:pt x="8" y="2687"/>
                </a:lnTo>
                <a:lnTo>
                  <a:pt x="11" y="2676"/>
                </a:lnTo>
                <a:lnTo>
                  <a:pt x="3" y="2650"/>
                </a:lnTo>
                <a:lnTo>
                  <a:pt x="0" y="2625"/>
                </a:lnTo>
                <a:lnTo>
                  <a:pt x="0" y="2604"/>
                </a:lnTo>
                <a:lnTo>
                  <a:pt x="3" y="2541"/>
                </a:lnTo>
                <a:lnTo>
                  <a:pt x="11" y="2478"/>
                </a:lnTo>
                <a:lnTo>
                  <a:pt x="25" y="2416"/>
                </a:lnTo>
                <a:lnTo>
                  <a:pt x="45" y="2353"/>
                </a:lnTo>
                <a:lnTo>
                  <a:pt x="70" y="2290"/>
                </a:lnTo>
                <a:lnTo>
                  <a:pt x="100" y="2214"/>
                </a:lnTo>
                <a:lnTo>
                  <a:pt x="127" y="2140"/>
                </a:lnTo>
                <a:lnTo>
                  <a:pt x="148" y="2068"/>
                </a:lnTo>
                <a:lnTo>
                  <a:pt x="163" y="1996"/>
                </a:lnTo>
                <a:lnTo>
                  <a:pt x="174" y="1926"/>
                </a:lnTo>
                <a:lnTo>
                  <a:pt x="179" y="1855"/>
                </a:lnTo>
                <a:lnTo>
                  <a:pt x="179" y="1785"/>
                </a:lnTo>
                <a:lnTo>
                  <a:pt x="174" y="1715"/>
                </a:lnTo>
                <a:lnTo>
                  <a:pt x="163" y="1644"/>
                </a:lnTo>
                <a:lnTo>
                  <a:pt x="147" y="1572"/>
                </a:lnTo>
                <a:lnTo>
                  <a:pt x="126" y="1499"/>
                </a:lnTo>
                <a:lnTo>
                  <a:pt x="100" y="1424"/>
                </a:lnTo>
                <a:lnTo>
                  <a:pt x="68" y="1347"/>
                </a:lnTo>
                <a:lnTo>
                  <a:pt x="43" y="1287"/>
                </a:lnTo>
                <a:lnTo>
                  <a:pt x="25" y="1224"/>
                </a:lnTo>
                <a:lnTo>
                  <a:pt x="11" y="1162"/>
                </a:lnTo>
                <a:lnTo>
                  <a:pt x="3" y="1099"/>
                </a:lnTo>
                <a:lnTo>
                  <a:pt x="0" y="1036"/>
                </a:lnTo>
                <a:lnTo>
                  <a:pt x="0" y="955"/>
                </a:lnTo>
                <a:lnTo>
                  <a:pt x="3" y="926"/>
                </a:lnTo>
                <a:lnTo>
                  <a:pt x="11" y="898"/>
                </a:lnTo>
                <a:lnTo>
                  <a:pt x="24" y="871"/>
                </a:lnTo>
                <a:lnTo>
                  <a:pt x="42" y="845"/>
                </a:lnTo>
                <a:lnTo>
                  <a:pt x="65" y="820"/>
                </a:lnTo>
                <a:lnTo>
                  <a:pt x="42" y="780"/>
                </a:lnTo>
                <a:lnTo>
                  <a:pt x="25" y="737"/>
                </a:lnTo>
                <a:lnTo>
                  <a:pt x="11" y="692"/>
                </a:lnTo>
                <a:lnTo>
                  <a:pt x="3" y="645"/>
                </a:lnTo>
                <a:lnTo>
                  <a:pt x="0" y="597"/>
                </a:lnTo>
                <a:lnTo>
                  <a:pt x="3" y="545"/>
                </a:lnTo>
                <a:lnTo>
                  <a:pt x="13" y="494"/>
                </a:lnTo>
                <a:lnTo>
                  <a:pt x="28" y="446"/>
                </a:lnTo>
                <a:lnTo>
                  <a:pt x="49" y="400"/>
                </a:lnTo>
                <a:lnTo>
                  <a:pt x="75" y="358"/>
                </a:lnTo>
                <a:lnTo>
                  <a:pt x="105" y="319"/>
                </a:lnTo>
                <a:lnTo>
                  <a:pt x="141" y="284"/>
                </a:lnTo>
                <a:lnTo>
                  <a:pt x="179" y="254"/>
                </a:lnTo>
                <a:lnTo>
                  <a:pt x="222" y="228"/>
                </a:lnTo>
                <a:lnTo>
                  <a:pt x="268" y="207"/>
                </a:lnTo>
                <a:lnTo>
                  <a:pt x="317" y="192"/>
                </a:lnTo>
                <a:lnTo>
                  <a:pt x="367" y="182"/>
                </a:lnTo>
                <a:lnTo>
                  <a:pt x="419" y="179"/>
                </a:lnTo>
                <a:lnTo>
                  <a:pt x="598" y="179"/>
                </a:lnTo>
                <a:lnTo>
                  <a:pt x="5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84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Food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655638" y="2671763"/>
            <a:ext cx="581025" cy="582613"/>
            <a:chOff x="655638" y="2671763"/>
            <a:chExt cx="581025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81088" y="2671763"/>
              <a:ext cx="155575" cy="131763"/>
            </a:xfrm>
            <a:custGeom>
              <a:avLst/>
              <a:gdLst>
                <a:gd name="T0" fmla="*/ 635 w 879"/>
                <a:gd name="T1" fmla="*/ 0 h 750"/>
                <a:gd name="T2" fmla="*/ 663 w 879"/>
                <a:gd name="T3" fmla="*/ 4 h 750"/>
                <a:gd name="T4" fmla="*/ 689 w 879"/>
                <a:gd name="T5" fmla="*/ 13 h 750"/>
                <a:gd name="T6" fmla="*/ 714 w 879"/>
                <a:gd name="T7" fmla="*/ 26 h 750"/>
                <a:gd name="T8" fmla="*/ 736 w 879"/>
                <a:gd name="T9" fmla="*/ 45 h 750"/>
                <a:gd name="T10" fmla="*/ 832 w 879"/>
                <a:gd name="T11" fmla="*/ 142 h 750"/>
                <a:gd name="T12" fmla="*/ 848 w 879"/>
                <a:gd name="T13" fmla="*/ 162 h 750"/>
                <a:gd name="T14" fmla="*/ 862 w 879"/>
                <a:gd name="T15" fmla="*/ 183 h 750"/>
                <a:gd name="T16" fmla="*/ 871 w 879"/>
                <a:gd name="T17" fmla="*/ 207 h 750"/>
                <a:gd name="T18" fmla="*/ 877 w 879"/>
                <a:gd name="T19" fmla="*/ 232 h 750"/>
                <a:gd name="T20" fmla="*/ 879 w 879"/>
                <a:gd name="T21" fmla="*/ 257 h 750"/>
                <a:gd name="T22" fmla="*/ 877 w 879"/>
                <a:gd name="T23" fmla="*/ 283 h 750"/>
                <a:gd name="T24" fmla="*/ 871 w 879"/>
                <a:gd name="T25" fmla="*/ 308 h 750"/>
                <a:gd name="T26" fmla="*/ 862 w 879"/>
                <a:gd name="T27" fmla="*/ 332 h 750"/>
                <a:gd name="T28" fmla="*/ 848 w 879"/>
                <a:gd name="T29" fmla="*/ 353 h 750"/>
                <a:gd name="T30" fmla="*/ 832 w 879"/>
                <a:gd name="T31" fmla="*/ 373 h 750"/>
                <a:gd name="T32" fmla="*/ 459 w 879"/>
                <a:gd name="T33" fmla="*/ 750 h 750"/>
                <a:gd name="T34" fmla="*/ 0 w 879"/>
                <a:gd name="T35" fmla="*/ 558 h 750"/>
                <a:gd name="T36" fmla="*/ 508 w 879"/>
                <a:gd name="T37" fmla="*/ 45 h 750"/>
                <a:gd name="T38" fmla="*/ 529 w 879"/>
                <a:gd name="T39" fmla="*/ 26 h 750"/>
                <a:gd name="T40" fmla="*/ 554 w 879"/>
                <a:gd name="T41" fmla="*/ 13 h 750"/>
                <a:gd name="T42" fmla="*/ 580 w 879"/>
                <a:gd name="T43" fmla="*/ 4 h 750"/>
                <a:gd name="T44" fmla="*/ 608 w 879"/>
                <a:gd name="T45" fmla="*/ 0 h 750"/>
                <a:gd name="T46" fmla="*/ 635 w 879"/>
                <a:gd name="T47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9" h="750">
                  <a:moveTo>
                    <a:pt x="635" y="0"/>
                  </a:moveTo>
                  <a:lnTo>
                    <a:pt x="663" y="4"/>
                  </a:lnTo>
                  <a:lnTo>
                    <a:pt x="689" y="13"/>
                  </a:lnTo>
                  <a:lnTo>
                    <a:pt x="714" y="26"/>
                  </a:lnTo>
                  <a:lnTo>
                    <a:pt x="736" y="45"/>
                  </a:lnTo>
                  <a:lnTo>
                    <a:pt x="832" y="142"/>
                  </a:lnTo>
                  <a:lnTo>
                    <a:pt x="848" y="162"/>
                  </a:lnTo>
                  <a:lnTo>
                    <a:pt x="862" y="183"/>
                  </a:lnTo>
                  <a:lnTo>
                    <a:pt x="871" y="207"/>
                  </a:lnTo>
                  <a:lnTo>
                    <a:pt x="877" y="232"/>
                  </a:lnTo>
                  <a:lnTo>
                    <a:pt x="879" y="257"/>
                  </a:lnTo>
                  <a:lnTo>
                    <a:pt x="877" y="283"/>
                  </a:lnTo>
                  <a:lnTo>
                    <a:pt x="871" y="308"/>
                  </a:lnTo>
                  <a:lnTo>
                    <a:pt x="862" y="332"/>
                  </a:lnTo>
                  <a:lnTo>
                    <a:pt x="848" y="353"/>
                  </a:lnTo>
                  <a:lnTo>
                    <a:pt x="832" y="373"/>
                  </a:lnTo>
                  <a:lnTo>
                    <a:pt x="459" y="750"/>
                  </a:lnTo>
                  <a:lnTo>
                    <a:pt x="0" y="558"/>
                  </a:lnTo>
                  <a:lnTo>
                    <a:pt x="508" y="45"/>
                  </a:lnTo>
                  <a:lnTo>
                    <a:pt x="529" y="26"/>
                  </a:lnTo>
                  <a:lnTo>
                    <a:pt x="554" y="13"/>
                  </a:lnTo>
                  <a:lnTo>
                    <a:pt x="580" y="4"/>
                  </a:lnTo>
                  <a:lnTo>
                    <a:pt x="608" y="0"/>
                  </a:lnTo>
                  <a:lnTo>
                    <a:pt x="6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55638" y="2824163"/>
              <a:ext cx="452438" cy="430213"/>
            </a:xfrm>
            <a:custGeom>
              <a:avLst/>
              <a:gdLst>
                <a:gd name="T0" fmla="*/ 1604 w 2565"/>
                <a:gd name="T1" fmla="*/ 1119 h 2437"/>
                <a:gd name="T2" fmla="*/ 1315 w 2565"/>
                <a:gd name="T3" fmla="*/ 1484 h 2437"/>
                <a:gd name="T4" fmla="*/ 993 w 2565"/>
                <a:gd name="T5" fmla="*/ 1840 h 2437"/>
                <a:gd name="T6" fmla="*/ 680 w 2565"/>
                <a:gd name="T7" fmla="*/ 2142 h 2437"/>
                <a:gd name="T8" fmla="*/ 457 w 2565"/>
                <a:gd name="T9" fmla="*/ 2286 h 2437"/>
                <a:gd name="T10" fmla="*/ 614 w 2565"/>
                <a:gd name="T11" fmla="*/ 2313 h 2437"/>
                <a:gd name="T12" fmla="*/ 870 w 2565"/>
                <a:gd name="T13" fmla="*/ 2203 h 2437"/>
                <a:gd name="T14" fmla="*/ 1126 w 2565"/>
                <a:gd name="T15" fmla="*/ 1946 h 2437"/>
                <a:gd name="T16" fmla="*/ 1441 w 2565"/>
                <a:gd name="T17" fmla="*/ 1546 h 2437"/>
                <a:gd name="T18" fmla="*/ 1654 w 2565"/>
                <a:gd name="T19" fmla="*/ 1161 h 2437"/>
                <a:gd name="T20" fmla="*/ 1717 w 2565"/>
                <a:gd name="T21" fmla="*/ 956 h 2437"/>
                <a:gd name="T22" fmla="*/ 349 w 2565"/>
                <a:gd name="T23" fmla="*/ 2206 h 2437"/>
                <a:gd name="T24" fmla="*/ 472 w 2565"/>
                <a:gd name="T25" fmla="*/ 2147 h 2437"/>
                <a:gd name="T26" fmla="*/ 611 w 2565"/>
                <a:gd name="T27" fmla="*/ 2050 h 2437"/>
                <a:gd name="T28" fmla="*/ 910 w 2565"/>
                <a:gd name="T29" fmla="*/ 1760 h 2437"/>
                <a:gd name="T30" fmla="*/ 1227 w 2565"/>
                <a:gd name="T31" fmla="*/ 1410 h 2437"/>
                <a:gd name="T32" fmla="*/ 1511 w 2565"/>
                <a:gd name="T33" fmla="*/ 1051 h 2437"/>
                <a:gd name="T34" fmla="*/ 1635 w 2565"/>
                <a:gd name="T35" fmla="*/ 866 h 2437"/>
                <a:gd name="T36" fmla="*/ 1318 w 2565"/>
                <a:gd name="T37" fmla="*/ 947 h 2437"/>
                <a:gd name="T38" fmla="*/ 1043 w 2565"/>
                <a:gd name="T39" fmla="*/ 1172 h 2437"/>
                <a:gd name="T40" fmla="*/ 696 w 2565"/>
                <a:gd name="T41" fmla="*/ 1490 h 2437"/>
                <a:gd name="T42" fmla="*/ 440 w 2565"/>
                <a:gd name="T43" fmla="*/ 1749 h 2437"/>
                <a:gd name="T44" fmla="*/ 248 w 2565"/>
                <a:gd name="T45" fmla="*/ 2035 h 2437"/>
                <a:gd name="T46" fmla="*/ 1476 w 2565"/>
                <a:gd name="T47" fmla="*/ 694 h 2437"/>
                <a:gd name="T48" fmla="*/ 1158 w 2565"/>
                <a:gd name="T49" fmla="*/ 807 h 2437"/>
                <a:gd name="T50" fmla="*/ 787 w 2565"/>
                <a:gd name="T51" fmla="*/ 1046 h 2437"/>
                <a:gd name="T52" fmla="*/ 430 w 2565"/>
                <a:gd name="T53" fmla="*/ 1348 h 2437"/>
                <a:gd name="T54" fmla="*/ 199 w 2565"/>
                <a:gd name="T55" fmla="*/ 1607 h 2437"/>
                <a:gd name="T56" fmla="*/ 115 w 2565"/>
                <a:gd name="T57" fmla="*/ 1871 h 2437"/>
                <a:gd name="T58" fmla="*/ 182 w 2565"/>
                <a:gd name="T59" fmla="*/ 1909 h 2437"/>
                <a:gd name="T60" fmla="*/ 415 w 2565"/>
                <a:gd name="T61" fmla="*/ 1607 h 2437"/>
                <a:gd name="T62" fmla="*/ 674 w 2565"/>
                <a:gd name="T63" fmla="*/ 1351 h 2437"/>
                <a:gd name="T64" fmla="*/ 1037 w 2565"/>
                <a:gd name="T65" fmla="*/ 1024 h 2437"/>
                <a:gd name="T66" fmla="*/ 1303 w 2565"/>
                <a:gd name="T67" fmla="*/ 814 h 2437"/>
                <a:gd name="T68" fmla="*/ 2565 w 2565"/>
                <a:gd name="T69" fmla="*/ 193 h 2437"/>
                <a:gd name="T70" fmla="*/ 1843 w 2565"/>
                <a:gd name="T71" fmla="*/ 724 h 2437"/>
                <a:gd name="T72" fmla="*/ 1838 w 2565"/>
                <a:gd name="T73" fmla="*/ 928 h 2437"/>
                <a:gd name="T74" fmla="*/ 1751 w 2565"/>
                <a:gd name="T75" fmla="*/ 1228 h 2437"/>
                <a:gd name="T76" fmla="*/ 1537 w 2565"/>
                <a:gd name="T77" fmla="*/ 1610 h 2437"/>
                <a:gd name="T78" fmla="*/ 1211 w 2565"/>
                <a:gd name="T79" fmla="*/ 2024 h 2437"/>
                <a:gd name="T80" fmla="*/ 946 w 2565"/>
                <a:gd name="T81" fmla="*/ 2289 h 2437"/>
                <a:gd name="T82" fmla="*/ 688 w 2565"/>
                <a:gd name="T83" fmla="*/ 2416 h 2437"/>
                <a:gd name="T84" fmla="*/ 430 w 2565"/>
                <a:gd name="T85" fmla="*/ 2430 h 2437"/>
                <a:gd name="T86" fmla="*/ 218 w 2565"/>
                <a:gd name="T87" fmla="*/ 2347 h 2437"/>
                <a:gd name="T88" fmla="*/ 61 w 2565"/>
                <a:gd name="T89" fmla="*/ 2170 h 2437"/>
                <a:gd name="T90" fmla="*/ 0 w 2565"/>
                <a:gd name="T91" fmla="*/ 1930 h 2437"/>
                <a:gd name="T92" fmla="*/ 42 w 2565"/>
                <a:gd name="T93" fmla="*/ 1672 h 2437"/>
                <a:gd name="T94" fmla="*/ 184 w 2565"/>
                <a:gd name="T95" fmla="*/ 1434 h 2437"/>
                <a:gd name="T96" fmla="*/ 462 w 2565"/>
                <a:gd name="T97" fmla="*/ 1165 h 2437"/>
                <a:gd name="T98" fmla="*/ 900 w 2565"/>
                <a:gd name="T99" fmla="*/ 824 h 2437"/>
                <a:gd name="T100" fmla="*/ 1284 w 2565"/>
                <a:gd name="T101" fmla="*/ 627 h 2437"/>
                <a:gd name="T102" fmla="*/ 1618 w 2565"/>
                <a:gd name="T103" fmla="*/ 570 h 2437"/>
                <a:gd name="T104" fmla="*/ 1975 w 2565"/>
                <a:gd name="T105" fmla="*/ 133 h 2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65" h="2437">
                  <a:moveTo>
                    <a:pt x="1718" y="951"/>
                  </a:moveTo>
                  <a:lnTo>
                    <a:pt x="1681" y="1008"/>
                  </a:lnTo>
                  <a:lnTo>
                    <a:pt x="1644" y="1061"/>
                  </a:lnTo>
                  <a:lnTo>
                    <a:pt x="1610" y="1110"/>
                  </a:lnTo>
                  <a:lnTo>
                    <a:pt x="1604" y="1119"/>
                  </a:lnTo>
                  <a:lnTo>
                    <a:pt x="1546" y="1197"/>
                  </a:lnTo>
                  <a:lnTo>
                    <a:pt x="1489" y="1273"/>
                  </a:lnTo>
                  <a:lnTo>
                    <a:pt x="1430" y="1346"/>
                  </a:lnTo>
                  <a:lnTo>
                    <a:pt x="1372" y="1417"/>
                  </a:lnTo>
                  <a:lnTo>
                    <a:pt x="1315" y="1484"/>
                  </a:lnTo>
                  <a:lnTo>
                    <a:pt x="1259" y="1549"/>
                  </a:lnTo>
                  <a:lnTo>
                    <a:pt x="1206" y="1609"/>
                  </a:lnTo>
                  <a:lnTo>
                    <a:pt x="1155" y="1666"/>
                  </a:lnTo>
                  <a:lnTo>
                    <a:pt x="1073" y="1754"/>
                  </a:lnTo>
                  <a:lnTo>
                    <a:pt x="993" y="1840"/>
                  </a:lnTo>
                  <a:lnTo>
                    <a:pt x="913" y="1922"/>
                  </a:lnTo>
                  <a:lnTo>
                    <a:pt x="834" y="2002"/>
                  </a:lnTo>
                  <a:lnTo>
                    <a:pt x="781" y="2053"/>
                  </a:lnTo>
                  <a:lnTo>
                    <a:pt x="730" y="2100"/>
                  </a:lnTo>
                  <a:lnTo>
                    <a:pt x="680" y="2142"/>
                  </a:lnTo>
                  <a:lnTo>
                    <a:pt x="632" y="2179"/>
                  </a:lnTo>
                  <a:lnTo>
                    <a:pt x="583" y="2213"/>
                  </a:lnTo>
                  <a:lnTo>
                    <a:pt x="546" y="2238"/>
                  </a:lnTo>
                  <a:lnTo>
                    <a:pt x="503" y="2263"/>
                  </a:lnTo>
                  <a:lnTo>
                    <a:pt x="457" y="2286"/>
                  </a:lnTo>
                  <a:lnTo>
                    <a:pt x="409" y="2307"/>
                  </a:lnTo>
                  <a:lnTo>
                    <a:pt x="458" y="2317"/>
                  </a:lnTo>
                  <a:lnTo>
                    <a:pt x="509" y="2321"/>
                  </a:lnTo>
                  <a:lnTo>
                    <a:pt x="562" y="2320"/>
                  </a:lnTo>
                  <a:lnTo>
                    <a:pt x="614" y="2313"/>
                  </a:lnTo>
                  <a:lnTo>
                    <a:pt x="667" y="2302"/>
                  </a:lnTo>
                  <a:lnTo>
                    <a:pt x="720" y="2285"/>
                  </a:lnTo>
                  <a:lnTo>
                    <a:pt x="771" y="2263"/>
                  </a:lnTo>
                  <a:lnTo>
                    <a:pt x="821" y="2235"/>
                  </a:lnTo>
                  <a:lnTo>
                    <a:pt x="870" y="2203"/>
                  </a:lnTo>
                  <a:lnTo>
                    <a:pt x="916" y="2165"/>
                  </a:lnTo>
                  <a:lnTo>
                    <a:pt x="972" y="2112"/>
                  </a:lnTo>
                  <a:lnTo>
                    <a:pt x="1025" y="2056"/>
                  </a:lnTo>
                  <a:lnTo>
                    <a:pt x="1077" y="2002"/>
                  </a:lnTo>
                  <a:lnTo>
                    <a:pt x="1126" y="1946"/>
                  </a:lnTo>
                  <a:lnTo>
                    <a:pt x="1172" y="1894"/>
                  </a:lnTo>
                  <a:lnTo>
                    <a:pt x="1248" y="1804"/>
                  </a:lnTo>
                  <a:lnTo>
                    <a:pt x="1318" y="1716"/>
                  </a:lnTo>
                  <a:lnTo>
                    <a:pt x="1382" y="1630"/>
                  </a:lnTo>
                  <a:lnTo>
                    <a:pt x="1441" y="1546"/>
                  </a:lnTo>
                  <a:lnTo>
                    <a:pt x="1495" y="1463"/>
                  </a:lnTo>
                  <a:lnTo>
                    <a:pt x="1544" y="1381"/>
                  </a:lnTo>
                  <a:lnTo>
                    <a:pt x="1589" y="1300"/>
                  </a:lnTo>
                  <a:lnTo>
                    <a:pt x="1624" y="1229"/>
                  </a:lnTo>
                  <a:lnTo>
                    <a:pt x="1654" y="1161"/>
                  </a:lnTo>
                  <a:lnTo>
                    <a:pt x="1679" y="1095"/>
                  </a:lnTo>
                  <a:lnTo>
                    <a:pt x="1700" y="1031"/>
                  </a:lnTo>
                  <a:lnTo>
                    <a:pt x="1715" y="968"/>
                  </a:lnTo>
                  <a:lnTo>
                    <a:pt x="1716" y="963"/>
                  </a:lnTo>
                  <a:lnTo>
                    <a:pt x="1717" y="956"/>
                  </a:lnTo>
                  <a:lnTo>
                    <a:pt x="1718" y="951"/>
                  </a:lnTo>
                  <a:close/>
                  <a:moveTo>
                    <a:pt x="1635" y="866"/>
                  </a:moveTo>
                  <a:lnTo>
                    <a:pt x="297" y="2217"/>
                  </a:lnTo>
                  <a:lnTo>
                    <a:pt x="323" y="2213"/>
                  </a:lnTo>
                  <a:lnTo>
                    <a:pt x="349" y="2206"/>
                  </a:lnTo>
                  <a:lnTo>
                    <a:pt x="376" y="2196"/>
                  </a:lnTo>
                  <a:lnTo>
                    <a:pt x="402" y="2184"/>
                  </a:lnTo>
                  <a:lnTo>
                    <a:pt x="427" y="2172"/>
                  </a:lnTo>
                  <a:lnTo>
                    <a:pt x="451" y="2160"/>
                  </a:lnTo>
                  <a:lnTo>
                    <a:pt x="472" y="2147"/>
                  </a:lnTo>
                  <a:lnTo>
                    <a:pt x="492" y="2135"/>
                  </a:lnTo>
                  <a:lnTo>
                    <a:pt x="508" y="2124"/>
                  </a:lnTo>
                  <a:lnTo>
                    <a:pt x="521" y="2116"/>
                  </a:lnTo>
                  <a:lnTo>
                    <a:pt x="565" y="2085"/>
                  </a:lnTo>
                  <a:lnTo>
                    <a:pt x="611" y="2050"/>
                  </a:lnTo>
                  <a:lnTo>
                    <a:pt x="657" y="2011"/>
                  </a:lnTo>
                  <a:lnTo>
                    <a:pt x="705" y="1968"/>
                  </a:lnTo>
                  <a:lnTo>
                    <a:pt x="754" y="1919"/>
                  </a:lnTo>
                  <a:lnTo>
                    <a:pt x="831" y="1841"/>
                  </a:lnTo>
                  <a:lnTo>
                    <a:pt x="910" y="1760"/>
                  </a:lnTo>
                  <a:lnTo>
                    <a:pt x="990" y="1675"/>
                  </a:lnTo>
                  <a:lnTo>
                    <a:pt x="1070" y="1587"/>
                  </a:lnTo>
                  <a:lnTo>
                    <a:pt x="1120" y="1532"/>
                  </a:lnTo>
                  <a:lnTo>
                    <a:pt x="1173" y="1473"/>
                  </a:lnTo>
                  <a:lnTo>
                    <a:pt x="1227" y="1410"/>
                  </a:lnTo>
                  <a:lnTo>
                    <a:pt x="1284" y="1343"/>
                  </a:lnTo>
                  <a:lnTo>
                    <a:pt x="1341" y="1274"/>
                  </a:lnTo>
                  <a:lnTo>
                    <a:pt x="1399" y="1202"/>
                  </a:lnTo>
                  <a:lnTo>
                    <a:pt x="1455" y="1128"/>
                  </a:lnTo>
                  <a:lnTo>
                    <a:pt x="1511" y="1051"/>
                  </a:lnTo>
                  <a:lnTo>
                    <a:pt x="1517" y="1043"/>
                  </a:lnTo>
                  <a:lnTo>
                    <a:pt x="1545" y="1002"/>
                  </a:lnTo>
                  <a:lnTo>
                    <a:pt x="1576" y="959"/>
                  </a:lnTo>
                  <a:lnTo>
                    <a:pt x="1606" y="912"/>
                  </a:lnTo>
                  <a:lnTo>
                    <a:pt x="1635" y="866"/>
                  </a:lnTo>
                  <a:close/>
                  <a:moveTo>
                    <a:pt x="1558" y="779"/>
                  </a:moveTo>
                  <a:lnTo>
                    <a:pt x="1495" y="818"/>
                  </a:lnTo>
                  <a:lnTo>
                    <a:pt x="1434" y="861"/>
                  </a:lnTo>
                  <a:lnTo>
                    <a:pt x="1374" y="905"/>
                  </a:lnTo>
                  <a:lnTo>
                    <a:pt x="1318" y="947"/>
                  </a:lnTo>
                  <a:lnTo>
                    <a:pt x="1301" y="961"/>
                  </a:lnTo>
                  <a:lnTo>
                    <a:pt x="1238" y="1009"/>
                  </a:lnTo>
                  <a:lnTo>
                    <a:pt x="1175" y="1061"/>
                  </a:lnTo>
                  <a:lnTo>
                    <a:pt x="1110" y="1114"/>
                  </a:lnTo>
                  <a:lnTo>
                    <a:pt x="1043" y="1172"/>
                  </a:lnTo>
                  <a:lnTo>
                    <a:pt x="974" y="1232"/>
                  </a:lnTo>
                  <a:lnTo>
                    <a:pt x="903" y="1296"/>
                  </a:lnTo>
                  <a:lnTo>
                    <a:pt x="829" y="1364"/>
                  </a:lnTo>
                  <a:lnTo>
                    <a:pt x="753" y="1436"/>
                  </a:lnTo>
                  <a:lnTo>
                    <a:pt x="696" y="1490"/>
                  </a:lnTo>
                  <a:lnTo>
                    <a:pt x="642" y="1543"/>
                  </a:lnTo>
                  <a:lnTo>
                    <a:pt x="591" y="1594"/>
                  </a:lnTo>
                  <a:lnTo>
                    <a:pt x="543" y="1641"/>
                  </a:lnTo>
                  <a:lnTo>
                    <a:pt x="497" y="1688"/>
                  </a:lnTo>
                  <a:lnTo>
                    <a:pt x="440" y="1749"/>
                  </a:lnTo>
                  <a:lnTo>
                    <a:pt x="389" y="1808"/>
                  </a:lnTo>
                  <a:lnTo>
                    <a:pt x="344" y="1867"/>
                  </a:lnTo>
                  <a:lnTo>
                    <a:pt x="305" y="1923"/>
                  </a:lnTo>
                  <a:lnTo>
                    <a:pt x="273" y="1980"/>
                  </a:lnTo>
                  <a:lnTo>
                    <a:pt x="248" y="2035"/>
                  </a:lnTo>
                  <a:lnTo>
                    <a:pt x="228" y="2088"/>
                  </a:lnTo>
                  <a:lnTo>
                    <a:pt x="222" y="2111"/>
                  </a:lnTo>
                  <a:lnTo>
                    <a:pt x="218" y="2133"/>
                  </a:lnTo>
                  <a:lnTo>
                    <a:pt x="1558" y="779"/>
                  </a:lnTo>
                  <a:close/>
                  <a:moveTo>
                    <a:pt x="1476" y="694"/>
                  </a:moveTo>
                  <a:lnTo>
                    <a:pt x="1417" y="706"/>
                  </a:lnTo>
                  <a:lnTo>
                    <a:pt x="1355" y="723"/>
                  </a:lnTo>
                  <a:lnTo>
                    <a:pt x="1291" y="746"/>
                  </a:lnTo>
                  <a:lnTo>
                    <a:pt x="1225" y="774"/>
                  </a:lnTo>
                  <a:lnTo>
                    <a:pt x="1158" y="807"/>
                  </a:lnTo>
                  <a:lnTo>
                    <a:pt x="1087" y="844"/>
                  </a:lnTo>
                  <a:lnTo>
                    <a:pt x="1015" y="887"/>
                  </a:lnTo>
                  <a:lnTo>
                    <a:pt x="942" y="935"/>
                  </a:lnTo>
                  <a:lnTo>
                    <a:pt x="865" y="988"/>
                  </a:lnTo>
                  <a:lnTo>
                    <a:pt x="787" y="1046"/>
                  </a:lnTo>
                  <a:lnTo>
                    <a:pt x="706" y="1110"/>
                  </a:lnTo>
                  <a:lnTo>
                    <a:pt x="622" y="1178"/>
                  </a:lnTo>
                  <a:lnTo>
                    <a:pt x="538" y="1252"/>
                  </a:lnTo>
                  <a:lnTo>
                    <a:pt x="485" y="1299"/>
                  </a:lnTo>
                  <a:lnTo>
                    <a:pt x="430" y="1348"/>
                  </a:lnTo>
                  <a:lnTo>
                    <a:pt x="375" y="1400"/>
                  </a:lnTo>
                  <a:lnTo>
                    <a:pt x="321" y="1454"/>
                  </a:lnTo>
                  <a:lnTo>
                    <a:pt x="269" y="1511"/>
                  </a:lnTo>
                  <a:lnTo>
                    <a:pt x="232" y="1557"/>
                  </a:lnTo>
                  <a:lnTo>
                    <a:pt x="199" y="1607"/>
                  </a:lnTo>
                  <a:lnTo>
                    <a:pt x="172" y="1657"/>
                  </a:lnTo>
                  <a:lnTo>
                    <a:pt x="150" y="1710"/>
                  </a:lnTo>
                  <a:lnTo>
                    <a:pt x="134" y="1764"/>
                  </a:lnTo>
                  <a:lnTo>
                    <a:pt x="121" y="1817"/>
                  </a:lnTo>
                  <a:lnTo>
                    <a:pt x="115" y="1871"/>
                  </a:lnTo>
                  <a:lnTo>
                    <a:pt x="114" y="1923"/>
                  </a:lnTo>
                  <a:lnTo>
                    <a:pt x="119" y="1975"/>
                  </a:lnTo>
                  <a:lnTo>
                    <a:pt x="129" y="2026"/>
                  </a:lnTo>
                  <a:lnTo>
                    <a:pt x="152" y="1968"/>
                  </a:lnTo>
                  <a:lnTo>
                    <a:pt x="182" y="1909"/>
                  </a:lnTo>
                  <a:lnTo>
                    <a:pt x="216" y="1850"/>
                  </a:lnTo>
                  <a:lnTo>
                    <a:pt x="257" y="1790"/>
                  </a:lnTo>
                  <a:lnTo>
                    <a:pt x="304" y="1730"/>
                  </a:lnTo>
                  <a:lnTo>
                    <a:pt x="357" y="1669"/>
                  </a:lnTo>
                  <a:lnTo>
                    <a:pt x="415" y="1607"/>
                  </a:lnTo>
                  <a:lnTo>
                    <a:pt x="461" y="1560"/>
                  </a:lnTo>
                  <a:lnTo>
                    <a:pt x="510" y="1511"/>
                  </a:lnTo>
                  <a:lnTo>
                    <a:pt x="561" y="1461"/>
                  </a:lnTo>
                  <a:lnTo>
                    <a:pt x="616" y="1407"/>
                  </a:lnTo>
                  <a:lnTo>
                    <a:pt x="674" y="1351"/>
                  </a:lnTo>
                  <a:lnTo>
                    <a:pt x="752" y="1278"/>
                  </a:lnTo>
                  <a:lnTo>
                    <a:pt x="827" y="1209"/>
                  </a:lnTo>
                  <a:lnTo>
                    <a:pt x="900" y="1144"/>
                  </a:lnTo>
                  <a:lnTo>
                    <a:pt x="969" y="1083"/>
                  </a:lnTo>
                  <a:lnTo>
                    <a:pt x="1037" y="1024"/>
                  </a:lnTo>
                  <a:lnTo>
                    <a:pt x="1104" y="970"/>
                  </a:lnTo>
                  <a:lnTo>
                    <a:pt x="1168" y="918"/>
                  </a:lnTo>
                  <a:lnTo>
                    <a:pt x="1232" y="869"/>
                  </a:lnTo>
                  <a:lnTo>
                    <a:pt x="1249" y="855"/>
                  </a:lnTo>
                  <a:lnTo>
                    <a:pt x="1303" y="814"/>
                  </a:lnTo>
                  <a:lnTo>
                    <a:pt x="1358" y="774"/>
                  </a:lnTo>
                  <a:lnTo>
                    <a:pt x="1417" y="733"/>
                  </a:lnTo>
                  <a:lnTo>
                    <a:pt x="1476" y="694"/>
                  </a:lnTo>
                  <a:close/>
                  <a:moveTo>
                    <a:pt x="2107" y="0"/>
                  </a:moveTo>
                  <a:lnTo>
                    <a:pt x="2565" y="193"/>
                  </a:lnTo>
                  <a:lnTo>
                    <a:pt x="2299" y="461"/>
                  </a:lnTo>
                  <a:lnTo>
                    <a:pt x="2169" y="329"/>
                  </a:lnTo>
                  <a:lnTo>
                    <a:pt x="1834" y="668"/>
                  </a:lnTo>
                  <a:lnTo>
                    <a:pt x="1839" y="695"/>
                  </a:lnTo>
                  <a:lnTo>
                    <a:pt x="1843" y="724"/>
                  </a:lnTo>
                  <a:lnTo>
                    <a:pt x="1845" y="756"/>
                  </a:lnTo>
                  <a:lnTo>
                    <a:pt x="1845" y="789"/>
                  </a:lnTo>
                  <a:lnTo>
                    <a:pt x="1846" y="804"/>
                  </a:lnTo>
                  <a:lnTo>
                    <a:pt x="1844" y="865"/>
                  </a:lnTo>
                  <a:lnTo>
                    <a:pt x="1838" y="928"/>
                  </a:lnTo>
                  <a:lnTo>
                    <a:pt x="1827" y="993"/>
                  </a:lnTo>
                  <a:lnTo>
                    <a:pt x="1813" y="1049"/>
                  </a:lnTo>
                  <a:lnTo>
                    <a:pt x="1795" y="1107"/>
                  </a:lnTo>
                  <a:lnTo>
                    <a:pt x="1775" y="1167"/>
                  </a:lnTo>
                  <a:lnTo>
                    <a:pt x="1751" y="1228"/>
                  </a:lnTo>
                  <a:lnTo>
                    <a:pt x="1723" y="1289"/>
                  </a:lnTo>
                  <a:lnTo>
                    <a:pt x="1690" y="1353"/>
                  </a:lnTo>
                  <a:lnTo>
                    <a:pt x="1644" y="1438"/>
                  </a:lnTo>
                  <a:lnTo>
                    <a:pt x="1593" y="1523"/>
                  </a:lnTo>
                  <a:lnTo>
                    <a:pt x="1537" y="1610"/>
                  </a:lnTo>
                  <a:lnTo>
                    <a:pt x="1476" y="1698"/>
                  </a:lnTo>
                  <a:lnTo>
                    <a:pt x="1409" y="1786"/>
                  </a:lnTo>
                  <a:lnTo>
                    <a:pt x="1336" y="1877"/>
                  </a:lnTo>
                  <a:lnTo>
                    <a:pt x="1259" y="1970"/>
                  </a:lnTo>
                  <a:lnTo>
                    <a:pt x="1211" y="2024"/>
                  </a:lnTo>
                  <a:lnTo>
                    <a:pt x="1160" y="2081"/>
                  </a:lnTo>
                  <a:lnTo>
                    <a:pt x="1107" y="2139"/>
                  </a:lnTo>
                  <a:lnTo>
                    <a:pt x="1051" y="2196"/>
                  </a:lnTo>
                  <a:lnTo>
                    <a:pt x="993" y="2251"/>
                  </a:lnTo>
                  <a:lnTo>
                    <a:pt x="946" y="2289"/>
                  </a:lnTo>
                  <a:lnTo>
                    <a:pt x="897" y="2324"/>
                  </a:lnTo>
                  <a:lnTo>
                    <a:pt x="847" y="2353"/>
                  </a:lnTo>
                  <a:lnTo>
                    <a:pt x="795" y="2379"/>
                  </a:lnTo>
                  <a:lnTo>
                    <a:pt x="742" y="2400"/>
                  </a:lnTo>
                  <a:lnTo>
                    <a:pt x="688" y="2416"/>
                  </a:lnTo>
                  <a:lnTo>
                    <a:pt x="632" y="2428"/>
                  </a:lnTo>
                  <a:lnTo>
                    <a:pt x="578" y="2434"/>
                  </a:lnTo>
                  <a:lnTo>
                    <a:pt x="524" y="2437"/>
                  </a:lnTo>
                  <a:lnTo>
                    <a:pt x="477" y="2435"/>
                  </a:lnTo>
                  <a:lnTo>
                    <a:pt x="430" y="2430"/>
                  </a:lnTo>
                  <a:lnTo>
                    <a:pt x="386" y="2420"/>
                  </a:lnTo>
                  <a:lnTo>
                    <a:pt x="341" y="2407"/>
                  </a:lnTo>
                  <a:lnTo>
                    <a:pt x="298" y="2391"/>
                  </a:lnTo>
                  <a:lnTo>
                    <a:pt x="257" y="2371"/>
                  </a:lnTo>
                  <a:lnTo>
                    <a:pt x="218" y="2347"/>
                  </a:lnTo>
                  <a:lnTo>
                    <a:pt x="182" y="2319"/>
                  </a:lnTo>
                  <a:lnTo>
                    <a:pt x="147" y="2288"/>
                  </a:lnTo>
                  <a:lnTo>
                    <a:pt x="114" y="2251"/>
                  </a:lnTo>
                  <a:lnTo>
                    <a:pt x="86" y="2212"/>
                  </a:lnTo>
                  <a:lnTo>
                    <a:pt x="61" y="2170"/>
                  </a:lnTo>
                  <a:lnTo>
                    <a:pt x="41" y="2124"/>
                  </a:lnTo>
                  <a:lnTo>
                    <a:pt x="24" y="2078"/>
                  </a:lnTo>
                  <a:lnTo>
                    <a:pt x="12" y="2030"/>
                  </a:lnTo>
                  <a:lnTo>
                    <a:pt x="4" y="1980"/>
                  </a:lnTo>
                  <a:lnTo>
                    <a:pt x="0" y="1930"/>
                  </a:lnTo>
                  <a:lnTo>
                    <a:pt x="1" y="1879"/>
                  </a:lnTo>
                  <a:lnTo>
                    <a:pt x="5" y="1827"/>
                  </a:lnTo>
                  <a:lnTo>
                    <a:pt x="13" y="1775"/>
                  </a:lnTo>
                  <a:lnTo>
                    <a:pt x="25" y="1723"/>
                  </a:lnTo>
                  <a:lnTo>
                    <a:pt x="42" y="1672"/>
                  </a:lnTo>
                  <a:lnTo>
                    <a:pt x="62" y="1621"/>
                  </a:lnTo>
                  <a:lnTo>
                    <a:pt x="87" y="1572"/>
                  </a:lnTo>
                  <a:lnTo>
                    <a:pt x="115" y="1524"/>
                  </a:lnTo>
                  <a:lnTo>
                    <a:pt x="148" y="1478"/>
                  </a:lnTo>
                  <a:lnTo>
                    <a:pt x="184" y="1434"/>
                  </a:lnTo>
                  <a:lnTo>
                    <a:pt x="239" y="1375"/>
                  </a:lnTo>
                  <a:lnTo>
                    <a:pt x="295" y="1318"/>
                  </a:lnTo>
                  <a:lnTo>
                    <a:pt x="352" y="1264"/>
                  </a:lnTo>
                  <a:lnTo>
                    <a:pt x="408" y="1213"/>
                  </a:lnTo>
                  <a:lnTo>
                    <a:pt x="462" y="1165"/>
                  </a:lnTo>
                  <a:lnTo>
                    <a:pt x="554" y="1085"/>
                  </a:lnTo>
                  <a:lnTo>
                    <a:pt x="644" y="1011"/>
                  </a:lnTo>
                  <a:lnTo>
                    <a:pt x="731" y="943"/>
                  </a:lnTo>
                  <a:lnTo>
                    <a:pt x="817" y="881"/>
                  </a:lnTo>
                  <a:lnTo>
                    <a:pt x="900" y="824"/>
                  </a:lnTo>
                  <a:lnTo>
                    <a:pt x="981" y="774"/>
                  </a:lnTo>
                  <a:lnTo>
                    <a:pt x="1060" y="729"/>
                  </a:lnTo>
                  <a:lnTo>
                    <a:pt x="1136" y="689"/>
                  </a:lnTo>
                  <a:lnTo>
                    <a:pt x="1212" y="655"/>
                  </a:lnTo>
                  <a:lnTo>
                    <a:pt x="1284" y="627"/>
                  </a:lnTo>
                  <a:lnTo>
                    <a:pt x="1355" y="604"/>
                  </a:lnTo>
                  <a:lnTo>
                    <a:pt x="1424" y="587"/>
                  </a:lnTo>
                  <a:lnTo>
                    <a:pt x="1490" y="576"/>
                  </a:lnTo>
                  <a:lnTo>
                    <a:pt x="1556" y="570"/>
                  </a:lnTo>
                  <a:lnTo>
                    <a:pt x="1618" y="570"/>
                  </a:lnTo>
                  <a:lnTo>
                    <a:pt x="1679" y="575"/>
                  </a:lnTo>
                  <a:lnTo>
                    <a:pt x="1738" y="586"/>
                  </a:lnTo>
                  <a:lnTo>
                    <a:pt x="1756" y="583"/>
                  </a:lnTo>
                  <a:lnTo>
                    <a:pt x="2088" y="247"/>
                  </a:lnTo>
                  <a:lnTo>
                    <a:pt x="1975" y="133"/>
                  </a:lnTo>
                  <a:lnTo>
                    <a:pt x="2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042988" y="2784475"/>
              <a:ext cx="103188" cy="58738"/>
            </a:xfrm>
            <a:custGeom>
              <a:avLst/>
              <a:gdLst>
                <a:gd name="T0" fmla="*/ 133 w 591"/>
                <a:gd name="T1" fmla="*/ 0 h 327"/>
                <a:gd name="T2" fmla="*/ 591 w 591"/>
                <a:gd name="T3" fmla="*/ 192 h 327"/>
                <a:gd name="T4" fmla="*/ 458 w 591"/>
                <a:gd name="T5" fmla="*/ 327 h 327"/>
                <a:gd name="T6" fmla="*/ 0 w 591"/>
                <a:gd name="T7" fmla="*/ 134 h 327"/>
                <a:gd name="T8" fmla="*/ 133 w 591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327">
                  <a:moveTo>
                    <a:pt x="133" y="0"/>
                  </a:moveTo>
                  <a:lnTo>
                    <a:pt x="591" y="192"/>
                  </a:lnTo>
                  <a:lnTo>
                    <a:pt x="458" y="327"/>
                  </a:lnTo>
                  <a:lnTo>
                    <a:pt x="0" y="134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85925" y="2673351"/>
            <a:ext cx="377825" cy="585788"/>
            <a:chOff x="1685925" y="2673351"/>
            <a:chExt cx="37782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685925" y="2673351"/>
              <a:ext cx="377825" cy="585788"/>
            </a:xfrm>
            <a:custGeom>
              <a:avLst/>
              <a:gdLst>
                <a:gd name="T0" fmla="*/ 946 w 2143"/>
                <a:gd name="T1" fmla="*/ 742 h 3318"/>
                <a:gd name="T2" fmla="*/ 738 w 2143"/>
                <a:gd name="T3" fmla="*/ 983 h 3318"/>
                <a:gd name="T4" fmla="*/ 728 w 2143"/>
                <a:gd name="T5" fmla="*/ 1083 h 3318"/>
                <a:gd name="T6" fmla="*/ 537 w 2143"/>
                <a:gd name="T7" fmla="*/ 1324 h 3318"/>
                <a:gd name="T8" fmla="*/ 613 w 2143"/>
                <a:gd name="T9" fmla="*/ 1453 h 3318"/>
                <a:gd name="T10" fmla="*/ 650 w 2143"/>
                <a:gd name="T11" fmla="*/ 1375 h 3318"/>
                <a:gd name="T12" fmla="*/ 808 w 2143"/>
                <a:gd name="T13" fmla="*/ 1165 h 3318"/>
                <a:gd name="T14" fmla="*/ 848 w 2143"/>
                <a:gd name="T15" fmla="*/ 1146 h 3318"/>
                <a:gd name="T16" fmla="*/ 886 w 2143"/>
                <a:gd name="T17" fmla="*/ 1149 h 3318"/>
                <a:gd name="T18" fmla="*/ 977 w 2143"/>
                <a:gd name="T19" fmla="*/ 1237 h 3318"/>
                <a:gd name="T20" fmla="*/ 969 w 2143"/>
                <a:gd name="T21" fmla="*/ 1247 h 3318"/>
                <a:gd name="T22" fmla="*/ 955 w 2143"/>
                <a:gd name="T23" fmla="*/ 1270 h 3318"/>
                <a:gd name="T24" fmla="*/ 946 w 2143"/>
                <a:gd name="T25" fmla="*/ 1288 h 3318"/>
                <a:gd name="T26" fmla="*/ 934 w 2143"/>
                <a:gd name="T27" fmla="*/ 1357 h 3318"/>
                <a:gd name="T28" fmla="*/ 946 w 2143"/>
                <a:gd name="T29" fmla="*/ 1425 h 3318"/>
                <a:gd name="T30" fmla="*/ 971 w 2143"/>
                <a:gd name="T31" fmla="*/ 1468 h 3318"/>
                <a:gd name="T32" fmla="*/ 1012 w 2143"/>
                <a:gd name="T33" fmla="*/ 1511 h 3318"/>
                <a:gd name="T34" fmla="*/ 1058 w 2143"/>
                <a:gd name="T35" fmla="*/ 1393 h 3318"/>
                <a:gd name="T36" fmla="*/ 1069 w 2143"/>
                <a:gd name="T37" fmla="*/ 1305 h 3318"/>
                <a:gd name="T38" fmla="*/ 1238 w 2143"/>
                <a:gd name="T39" fmla="*/ 1147 h 3318"/>
                <a:gd name="T40" fmla="*/ 1274 w 2143"/>
                <a:gd name="T41" fmla="*/ 1145 h 3318"/>
                <a:gd name="T42" fmla="*/ 1301 w 2143"/>
                <a:gd name="T43" fmla="*/ 1155 h 3318"/>
                <a:gd name="T44" fmla="*/ 1472 w 2143"/>
                <a:gd name="T45" fmla="*/ 1356 h 3318"/>
                <a:gd name="T46" fmla="*/ 1439 w 2143"/>
                <a:gd name="T47" fmla="*/ 1475 h 3318"/>
                <a:gd name="T48" fmla="*/ 1586 w 2143"/>
                <a:gd name="T49" fmla="*/ 1357 h 3318"/>
                <a:gd name="T50" fmla="*/ 1531 w 2143"/>
                <a:gd name="T51" fmla="*/ 1223 h 3318"/>
                <a:gd name="T52" fmla="*/ 1382 w 2143"/>
                <a:gd name="T53" fmla="*/ 1041 h 3318"/>
                <a:gd name="T54" fmla="*/ 1328 w 2143"/>
                <a:gd name="T55" fmla="*/ 903 h 3318"/>
                <a:gd name="T56" fmla="*/ 1085 w 2143"/>
                <a:gd name="T57" fmla="*/ 711 h 3318"/>
                <a:gd name="T58" fmla="*/ 1050 w 2143"/>
                <a:gd name="T59" fmla="*/ 114 h 3318"/>
                <a:gd name="T60" fmla="*/ 210 w 2143"/>
                <a:gd name="T61" fmla="*/ 1273 h 3318"/>
                <a:gd name="T62" fmla="*/ 301 w 2143"/>
                <a:gd name="T63" fmla="*/ 1165 h 3318"/>
                <a:gd name="T64" fmla="*/ 408 w 2143"/>
                <a:gd name="T65" fmla="*/ 1071 h 3318"/>
                <a:gd name="T66" fmla="*/ 507 w 2143"/>
                <a:gd name="T67" fmla="*/ 962 h 3318"/>
                <a:gd name="T68" fmla="*/ 591 w 2143"/>
                <a:gd name="T69" fmla="*/ 845 h 3318"/>
                <a:gd name="T70" fmla="*/ 690 w 2143"/>
                <a:gd name="T71" fmla="*/ 746 h 3318"/>
                <a:gd name="T72" fmla="*/ 806 w 2143"/>
                <a:gd name="T73" fmla="*/ 659 h 3318"/>
                <a:gd name="T74" fmla="*/ 884 w 2143"/>
                <a:gd name="T75" fmla="*/ 532 h 3318"/>
                <a:gd name="T76" fmla="*/ 1006 w 2143"/>
                <a:gd name="T77" fmla="*/ 444 h 3318"/>
                <a:gd name="T78" fmla="*/ 1151 w 2143"/>
                <a:gd name="T79" fmla="*/ 457 h 3318"/>
                <a:gd name="T80" fmla="*/ 1271 w 2143"/>
                <a:gd name="T81" fmla="*/ 550 h 3318"/>
                <a:gd name="T82" fmla="*/ 1353 w 2143"/>
                <a:gd name="T83" fmla="*/ 666 h 3318"/>
                <a:gd name="T84" fmla="*/ 1452 w 2143"/>
                <a:gd name="T85" fmla="*/ 775 h 3318"/>
                <a:gd name="T86" fmla="*/ 1559 w 2143"/>
                <a:gd name="T87" fmla="*/ 868 h 3318"/>
                <a:gd name="T88" fmla="*/ 1650 w 2143"/>
                <a:gd name="T89" fmla="*/ 976 h 3318"/>
                <a:gd name="T90" fmla="*/ 1729 w 2143"/>
                <a:gd name="T91" fmla="*/ 1104 h 3318"/>
                <a:gd name="T92" fmla="*/ 1845 w 2143"/>
                <a:gd name="T93" fmla="*/ 1191 h 3318"/>
                <a:gd name="T94" fmla="*/ 1927 w 2143"/>
                <a:gd name="T95" fmla="*/ 1279 h 3318"/>
                <a:gd name="T96" fmla="*/ 1063 w 2143"/>
                <a:gd name="T97" fmla="*/ 113 h 3318"/>
                <a:gd name="T98" fmla="*/ 1116 w 2143"/>
                <a:gd name="T99" fmla="*/ 13 h 3318"/>
                <a:gd name="T100" fmla="*/ 2129 w 2143"/>
                <a:gd name="T101" fmla="*/ 1171 h 3318"/>
                <a:gd name="T102" fmla="*/ 2143 w 2143"/>
                <a:gd name="T103" fmla="*/ 1226 h 3318"/>
                <a:gd name="T104" fmla="*/ 2131 w 2143"/>
                <a:gd name="T105" fmla="*/ 1288 h 3318"/>
                <a:gd name="T106" fmla="*/ 1105 w 2143"/>
                <a:gd name="T107" fmla="*/ 3309 h 3318"/>
                <a:gd name="T108" fmla="*/ 988 w 2143"/>
                <a:gd name="T109" fmla="*/ 3298 h 3318"/>
                <a:gd name="T110" fmla="*/ 7 w 2143"/>
                <a:gd name="T111" fmla="*/ 1271 h 3318"/>
                <a:gd name="T112" fmla="*/ 1 w 2143"/>
                <a:gd name="T113" fmla="*/ 1222 h 3318"/>
                <a:gd name="T114" fmla="*/ 22 w 2143"/>
                <a:gd name="T115" fmla="*/ 1157 h 3318"/>
                <a:gd name="T116" fmla="*/ 1020 w 2143"/>
                <a:gd name="T117" fmla="*/ 4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43" h="3318">
                  <a:moveTo>
                    <a:pt x="1057" y="708"/>
                  </a:moveTo>
                  <a:lnTo>
                    <a:pt x="1027" y="711"/>
                  </a:lnTo>
                  <a:lnTo>
                    <a:pt x="998" y="717"/>
                  </a:lnTo>
                  <a:lnTo>
                    <a:pt x="971" y="728"/>
                  </a:lnTo>
                  <a:lnTo>
                    <a:pt x="946" y="742"/>
                  </a:lnTo>
                  <a:lnTo>
                    <a:pt x="924" y="762"/>
                  </a:lnTo>
                  <a:lnTo>
                    <a:pt x="784" y="903"/>
                  </a:lnTo>
                  <a:lnTo>
                    <a:pt x="764" y="927"/>
                  </a:lnTo>
                  <a:lnTo>
                    <a:pt x="748" y="954"/>
                  </a:lnTo>
                  <a:lnTo>
                    <a:pt x="738" y="983"/>
                  </a:lnTo>
                  <a:lnTo>
                    <a:pt x="731" y="1014"/>
                  </a:lnTo>
                  <a:lnTo>
                    <a:pt x="731" y="1045"/>
                  </a:lnTo>
                  <a:lnTo>
                    <a:pt x="736" y="1077"/>
                  </a:lnTo>
                  <a:lnTo>
                    <a:pt x="731" y="1080"/>
                  </a:lnTo>
                  <a:lnTo>
                    <a:pt x="728" y="1083"/>
                  </a:lnTo>
                  <a:lnTo>
                    <a:pt x="588" y="1223"/>
                  </a:lnTo>
                  <a:lnTo>
                    <a:pt x="569" y="1246"/>
                  </a:lnTo>
                  <a:lnTo>
                    <a:pt x="555" y="1270"/>
                  </a:lnTo>
                  <a:lnTo>
                    <a:pt x="543" y="1297"/>
                  </a:lnTo>
                  <a:lnTo>
                    <a:pt x="537" y="1324"/>
                  </a:lnTo>
                  <a:lnTo>
                    <a:pt x="534" y="1352"/>
                  </a:lnTo>
                  <a:lnTo>
                    <a:pt x="536" y="1380"/>
                  </a:lnTo>
                  <a:lnTo>
                    <a:pt x="541" y="1408"/>
                  </a:lnTo>
                  <a:lnTo>
                    <a:pt x="552" y="1435"/>
                  </a:lnTo>
                  <a:lnTo>
                    <a:pt x="613" y="1453"/>
                  </a:lnTo>
                  <a:lnTo>
                    <a:pt x="676" y="1468"/>
                  </a:lnTo>
                  <a:lnTo>
                    <a:pt x="741" y="1481"/>
                  </a:lnTo>
                  <a:lnTo>
                    <a:pt x="669" y="1409"/>
                  </a:lnTo>
                  <a:lnTo>
                    <a:pt x="658" y="1393"/>
                  </a:lnTo>
                  <a:lnTo>
                    <a:pt x="650" y="1375"/>
                  </a:lnTo>
                  <a:lnTo>
                    <a:pt x="648" y="1356"/>
                  </a:lnTo>
                  <a:lnTo>
                    <a:pt x="650" y="1338"/>
                  </a:lnTo>
                  <a:lnTo>
                    <a:pt x="658" y="1321"/>
                  </a:lnTo>
                  <a:lnTo>
                    <a:pt x="669" y="1305"/>
                  </a:lnTo>
                  <a:lnTo>
                    <a:pt x="808" y="1165"/>
                  </a:lnTo>
                  <a:lnTo>
                    <a:pt x="819" y="1156"/>
                  </a:lnTo>
                  <a:lnTo>
                    <a:pt x="830" y="1150"/>
                  </a:lnTo>
                  <a:lnTo>
                    <a:pt x="835" y="1149"/>
                  </a:lnTo>
                  <a:lnTo>
                    <a:pt x="839" y="1148"/>
                  </a:lnTo>
                  <a:lnTo>
                    <a:pt x="848" y="1146"/>
                  </a:lnTo>
                  <a:lnTo>
                    <a:pt x="856" y="1145"/>
                  </a:lnTo>
                  <a:lnTo>
                    <a:pt x="860" y="1144"/>
                  </a:lnTo>
                  <a:lnTo>
                    <a:pt x="864" y="1145"/>
                  </a:lnTo>
                  <a:lnTo>
                    <a:pt x="882" y="1148"/>
                  </a:lnTo>
                  <a:lnTo>
                    <a:pt x="886" y="1149"/>
                  </a:lnTo>
                  <a:lnTo>
                    <a:pt x="890" y="1150"/>
                  </a:lnTo>
                  <a:lnTo>
                    <a:pt x="902" y="1156"/>
                  </a:lnTo>
                  <a:lnTo>
                    <a:pt x="911" y="1165"/>
                  </a:lnTo>
                  <a:lnTo>
                    <a:pt x="980" y="1233"/>
                  </a:lnTo>
                  <a:lnTo>
                    <a:pt x="977" y="1237"/>
                  </a:lnTo>
                  <a:lnTo>
                    <a:pt x="973" y="1241"/>
                  </a:lnTo>
                  <a:lnTo>
                    <a:pt x="971" y="1245"/>
                  </a:lnTo>
                  <a:lnTo>
                    <a:pt x="970" y="1246"/>
                  </a:lnTo>
                  <a:lnTo>
                    <a:pt x="969" y="1247"/>
                  </a:lnTo>
                  <a:lnTo>
                    <a:pt x="969" y="1247"/>
                  </a:lnTo>
                  <a:lnTo>
                    <a:pt x="968" y="1247"/>
                  </a:lnTo>
                  <a:lnTo>
                    <a:pt x="968" y="1248"/>
                  </a:lnTo>
                  <a:lnTo>
                    <a:pt x="962" y="1257"/>
                  </a:lnTo>
                  <a:lnTo>
                    <a:pt x="959" y="1264"/>
                  </a:lnTo>
                  <a:lnTo>
                    <a:pt x="955" y="1270"/>
                  </a:lnTo>
                  <a:lnTo>
                    <a:pt x="955" y="1270"/>
                  </a:lnTo>
                  <a:lnTo>
                    <a:pt x="955" y="1270"/>
                  </a:lnTo>
                  <a:lnTo>
                    <a:pt x="953" y="1277"/>
                  </a:lnTo>
                  <a:lnTo>
                    <a:pt x="950" y="1282"/>
                  </a:lnTo>
                  <a:lnTo>
                    <a:pt x="946" y="1288"/>
                  </a:lnTo>
                  <a:lnTo>
                    <a:pt x="940" y="1311"/>
                  </a:lnTo>
                  <a:lnTo>
                    <a:pt x="937" y="1322"/>
                  </a:lnTo>
                  <a:lnTo>
                    <a:pt x="935" y="1339"/>
                  </a:lnTo>
                  <a:lnTo>
                    <a:pt x="934" y="1356"/>
                  </a:lnTo>
                  <a:lnTo>
                    <a:pt x="934" y="1357"/>
                  </a:lnTo>
                  <a:lnTo>
                    <a:pt x="935" y="1374"/>
                  </a:lnTo>
                  <a:lnTo>
                    <a:pt x="937" y="1391"/>
                  </a:lnTo>
                  <a:lnTo>
                    <a:pt x="938" y="1397"/>
                  </a:lnTo>
                  <a:lnTo>
                    <a:pt x="940" y="1402"/>
                  </a:lnTo>
                  <a:lnTo>
                    <a:pt x="946" y="1425"/>
                  </a:lnTo>
                  <a:lnTo>
                    <a:pt x="950" y="1432"/>
                  </a:lnTo>
                  <a:lnTo>
                    <a:pt x="953" y="1438"/>
                  </a:lnTo>
                  <a:lnTo>
                    <a:pt x="962" y="1457"/>
                  </a:lnTo>
                  <a:lnTo>
                    <a:pt x="967" y="1463"/>
                  </a:lnTo>
                  <a:lnTo>
                    <a:pt x="971" y="1468"/>
                  </a:lnTo>
                  <a:lnTo>
                    <a:pt x="974" y="1472"/>
                  </a:lnTo>
                  <a:lnTo>
                    <a:pt x="977" y="1477"/>
                  </a:lnTo>
                  <a:lnTo>
                    <a:pt x="980" y="1481"/>
                  </a:lnTo>
                  <a:lnTo>
                    <a:pt x="952" y="1508"/>
                  </a:lnTo>
                  <a:lnTo>
                    <a:pt x="1012" y="1511"/>
                  </a:lnTo>
                  <a:lnTo>
                    <a:pt x="1072" y="1513"/>
                  </a:lnTo>
                  <a:lnTo>
                    <a:pt x="1121" y="1511"/>
                  </a:lnTo>
                  <a:lnTo>
                    <a:pt x="1169" y="1509"/>
                  </a:lnTo>
                  <a:lnTo>
                    <a:pt x="1069" y="1409"/>
                  </a:lnTo>
                  <a:lnTo>
                    <a:pt x="1058" y="1393"/>
                  </a:lnTo>
                  <a:lnTo>
                    <a:pt x="1050" y="1375"/>
                  </a:lnTo>
                  <a:lnTo>
                    <a:pt x="1048" y="1356"/>
                  </a:lnTo>
                  <a:lnTo>
                    <a:pt x="1050" y="1337"/>
                  </a:lnTo>
                  <a:lnTo>
                    <a:pt x="1058" y="1321"/>
                  </a:lnTo>
                  <a:lnTo>
                    <a:pt x="1069" y="1305"/>
                  </a:lnTo>
                  <a:lnTo>
                    <a:pt x="1208" y="1165"/>
                  </a:lnTo>
                  <a:lnTo>
                    <a:pt x="1219" y="1156"/>
                  </a:lnTo>
                  <a:lnTo>
                    <a:pt x="1229" y="1150"/>
                  </a:lnTo>
                  <a:lnTo>
                    <a:pt x="1234" y="1149"/>
                  </a:lnTo>
                  <a:lnTo>
                    <a:pt x="1238" y="1147"/>
                  </a:lnTo>
                  <a:lnTo>
                    <a:pt x="1246" y="1145"/>
                  </a:lnTo>
                  <a:lnTo>
                    <a:pt x="1254" y="1144"/>
                  </a:lnTo>
                  <a:lnTo>
                    <a:pt x="1259" y="1144"/>
                  </a:lnTo>
                  <a:lnTo>
                    <a:pt x="1263" y="1144"/>
                  </a:lnTo>
                  <a:lnTo>
                    <a:pt x="1274" y="1145"/>
                  </a:lnTo>
                  <a:lnTo>
                    <a:pt x="1284" y="1148"/>
                  </a:lnTo>
                  <a:lnTo>
                    <a:pt x="1286" y="1148"/>
                  </a:lnTo>
                  <a:lnTo>
                    <a:pt x="1288" y="1149"/>
                  </a:lnTo>
                  <a:lnTo>
                    <a:pt x="1289" y="1149"/>
                  </a:lnTo>
                  <a:lnTo>
                    <a:pt x="1301" y="1155"/>
                  </a:lnTo>
                  <a:lnTo>
                    <a:pt x="1312" y="1165"/>
                  </a:lnTo>
                  <a:lnTo>
                    <a:pt x="1451" y="1305"/>
                  </a:lnTo>
                  <a:lnTo>
                    <a:pt x="1463" y="1321"/>
                  </a:lnTo>
                  <a:lnTo>
                    <a:pt x="1470" y="1337"/>
                  </a:lnTo>
                  <a:lnTo>
                    <a:pt x="1472" y="1356"/>
                  </a:lnTo>
                  <a:lnTo>
                    <a:pt x="1470" y="1375"/>
                  </a:lnTo>
                  <a:lnTo>
                    <a:pt x="1463" y="1393"/>
                  </a:lnTo>
                  <a:lnTo>
                    <a:pt x="1451" y="1409"/>
                  </a:lnTo>
                  <a:lnTo>
                    <a:pt x="1373" y="1487"/>
                  </a:lnTo>
                  <a:lnTo>
                    <a:pt x="1439" y="1475"/>
                  </a:lnTo>
                  <a:lnTo>
                    <a:pt x="1502" y="1460"/>
                  </a:lnTo>
                  <a:lnTo>
                    <a:pt x="1566" y="1442"/>
                  </a:lnTo>
                  <a:lnTo>
                    <a:pt x="1577" y="1415"/>
                  </a:lnTo>
                  <a:lnTo>
                    <a:pt x="1583" y="1387"/>
                  </a:lnTo>
                  <a:lnTo>
                    <a:pt x="1586" y="1357"/>
                  </a:lnTo>
                  <a:lnTo>
                    <a:pt x="1584" y="1329"/>
                  </a:lnTo>
                  <a:lnTo>
                    <a:pt x="1578" y="1300"/>
                  </a:lnTo>
                  <a:lnTo>
                    <a:pt x="1567" y="1272"/>
                  </a:lnTo>
                  <a:lnTo>
                    <a:pt x="1552" y="1247"/>
                  </a:lnTo>
                  <a:lnTo>
                    <a:pt x="1531" y="1223"/>
                  </a:lnTo>
                  <a:lnTo>
                    <a:pt x="1392" y="1083"/>
                  </a:lnTo>
                  <a:lnTo>
                    <a:pt x="1388" y="1079"/>
                  </a:lnTo>
                  <a:lnTo>
                    <a:pt x="1383" y="1076"/>
                  </a:lnTo>
                  <a:lnTo>
                    <a:pt x="1379" y="1071"/>
                  </a:lnTo>
                  <a:lnTo>
                    <a:pt x="1382" y="1041"/>
                  </a:lnTo>
                  <a:lnTo>
                    <a:pt x="1381" y="1011"/>
                  </a:lnTo>
                  <a:lnTo>
                    <a:pt x="1374" y="981"/>
                  </a:lnTo>
                  <a:lnTo>
                    <a:pt x="1363" y="953"/>
                  </a:lnTo>
                  <a:lnTo>
                    <a:pt x="1347" y="927"/>
                  </a:lnTo>
                  <a:lnTo>
                    <a:pt x="1328" y="903"/>
                  </a:lnTo>
                  <a:lnTo>
                    <a:pt x="1189" y="762"/>
                  </a:lnTo>
                  <a:lnTo>
                    <a:pt x="1166" y="742"/>
                  </a:lnTo>
                  <a:lnTo>
                    <a:pt x="1141" y="728"/>
                  </a:lnTo>
                  <a:lnTo>
                    <a:pt x="1114" y="717"/>
                  </a:lnTo>
                  <a:lnTo>
                    <a:pt x="1085" y="711"/>
                  </a:lnTo>
                  <a:lnTo>
                    <a:pt x="1057" y="708"/>
                  </a:lnTo>
                  <a:close/>
                  <a:moveTo>
                    <a:pt x="1058" y="112"/>
                  </a:moveTo>
                  <a:lnTo>
                    <a:pt x="1056" y="112"/>
                  </a:lnTo>
                  <a:lnTo>
                    <a:pt x="1053" y="113"/>
                  </a:lnTo>
                  <a:lnTo>
                    <a:pt x="1050" y="114"/>
                  </a:lnTo>
                  <a:lnTo>
                    <a:pt x="1047" y="115"/>
                  </a:lnTo>
                  <a:lnTo>
                    <a:pt x="1045" y="118"/>
                  </a:lnTo>
                  <a:lnTo>
                    <a:pt x="125" y="1211"/>
                  </a:lnTo>
                  <a:lnTo>
                    <a:pt x="166" y="1243"/>
                  </a:lnTo>
                  <a:lnTo>
                    <a:pt x="210" y="1273"/>
                  </a:lnTo>
                  <a:lnTo>
                    <a:pt x="238" y="1260"/>
                  </a:lnTo>
                  <a:lnTo>
                    <a:pt x="267" y="1251"/>
                  </a:lnTo>
                  <a:lnTo>
                    <a:pt x="273" y="1220"/>
                  </a:lnTo>
                  <a:lnTo>
                    <a:pt x="285" y="1191"/>
                  </a:lnTo>
                  <a:lnTo>
                    <a:pt x="301" y="1165"/>
                  </a:lnTo>
                  <a:lnTo>
                    <a:pt x="322" y="1143"/>
                  </a:lnTo>
                  <a:lnTo>
                    <a:pt x="346" y="1124"/>
                  </a:lnTo>
                  <a:lnTo>
                    <a:pt x="373" y="1111"/>
                  </a:lnTo>
                  <a:lnTo>
                    <a:pt x="402" y="1104"/>
                  </a:lnTo>
                  <a:lnTo>
                    <a:pt x="408" y="1071"/>
                  </a:lnTo>
                  <a:lnTo>
                    <a:pt x="420" y="1042"/>
                  </a:lnTo>
                  <a:lnTo>
                    <a:pt x="436" y="1016"/>
                  </a:lnTo>
                  <a:lnTo>
                    <a:pt x="456" y="994"/>
                  </a:lnTo>
                  <a:lnTo>
                    <a:pt x="480" y="976"/>
                  </a:lnTo>
                  <a:lnTo>
                    <a:pt x="507" y="962"/>
                  </a:lnTo>
                  <a:lnTo>
                    <a:pt x="537" y="955"/>
                  </a:lnTo>
                  <a:lnTo>
                    <a:pt x="543" y="924"/>
                  </a:lnTo>
                  <a:lnTo>
                    <a:pt x="555" y="894"/>
                  </a:lnTo>
                  <a:lnTo>
                    <a:pt x="571" y="868"/>
                  </a:lnTo>
                  <a:lnTo>
                    <a:pt x="591" y="845"/>
                  </a:lnTo>
                  <a:lnTo>
                    <a:pt x="615" y="827"/>
                  </a:lnTo>
                  <a:lnTo>
                    <a:pt x="642" y="815"/>
                  </a:lnTo>
                  <a:lnTo>
                    <a:pt x="671" y="806"/>
                  </a:lnTo>
                  <a:lnTo>
                    <a:pt x="678" y="775"/>
                  </a:lnTo>
                  <a:lnTo>
                    <a:pt x="690" y="746"/>
                  </a:lnTo>
                  <a:lnTo>
                    <a:pt x="705" y="719"/>
                  </a:lnTo>
                  <a:lnTo>
                    <a:pt x="726" y="697"/>
                  </a:lnTo>
                  <a:lnTo>
                    <a:pt x="750" y="680"/>
                  </a:lnTo>
                  <a:lnTo>
                    <a:pt x="777" y="666"/>
                  </a:lnTo>
                  <a:lnTo>
                    <a:pt x="806" y="659"/>
                  </a:lnTo>
                  <a:lnTo>
                    <a:pt x="812" y="627"/>
                  </a:lnTo>
                  <a:lnTo>
                    <a:pt x="824" y="598"/>
                  </a:lnTo>
                  <a:lnTo>
                    <a:pt x="839" y="572"/>
                  </a:lnTo>
                  <a:lnTo>
                    <a:pt x="860" y="550"/>
                  </a:lnTo>
                  <a:lnTo>
                    <a:pt x="884" y="532"/>
                  </a:lnTo>
                  <a:lnTo>
                    <a:pt x="911" y="518"/>
                  </a:lnTo>
                  <a:lnTo>
                    <a:pt x="931" y="494"/>
                  </a:lnTo>
                  <a:lnTo>
                    <a:pt x="954" y="473"/>
                  </a:lnTo>
                  <a:lnTo>
                    <a:pt x="979" y="457"/>
                  </a:lnTo>
                  <a:lnTo>
                    <a:pt x="1006" y="444"/>
                  </a:lnTo>
                  <a:lnTo>
                    <a:pt x="1035" y="437"/>
                  </a:lnTo>
                  <a:lnTo>
                    <a:pt x="1065" y="434"/>
                  </a:lnTo>
                  <a:lnTo>
                    <a:pt x="1095" y="437"/>
                  </a:lnTo>
                  <a:lnTo>
                    <a:pt x="1124" y="444"/>
                  </a:lnTo>
                  <a:lnTo>
                    <a:pt x="1151" y="457"/>
                  </a:lnTo>
                  <a:lnTo>
                    <a:pt x="1177" y="473"/>
                  </a:lnTo>
                  <a:lnTo>
                    <a:pt x="1200" y="494"/>
                  </a:lnTo>
                  <a:lnTo>
                    <a:pt x="1220" y="518"/>
                  </a:lnTo>
                  <a:lnTo>
                    <a:pt x="1247" y="532"/>
                  </a:lnTo>
                  <a:lnTo>
                    <a:pt x="1271" y="550"/>
                  </a:lnTo>
                  <a:lnTo>
                    <a:pt x="1290" y="572"/>
                  </a:lnTo>
                  <a:lnTo>
                    <a:pt x="1306" y="598"/>
                  </a:lnTo>
                  <a:lnTo>
                    <a:pt x="1317" y="627"/>
                  </a:lnTo>
                  <a:lnTo>
                    <a:pt x="1324" y="659"/>
                  </a:lnTo>
                  <a:lnTo>
                    <a:pt x="1353" y="666"/>
                  </a:lnTo>
                  <a:lnTo>
                    <a:pt x="1380" y="680"/>
                  </a:lnTo>
                  <a:lnTo>
                    <a:pt x="1404" y="697"/>
                  </a:lnTo>
                  <a:lnTo>
                    <a:pt x="1424" y="719"/>
                  </a:lnTo>
                  <a:lnTo>
                    <a:pt x="1441" y="746"/>
                  </a:lnTo>
                  <a:lnTo>
                    <a:pt x="1452" y="775"/>
                  </a:lnTo>
                  <a:lnTo>
                    <a:pt x="1459" y="806"/>
                  </a:lnTo>
                  <a:lnTo>
                    <a:pt x="1488" y="815"/>
                  </a:lnTo>
                  <a:lnTo>
                    <a:pt x="1515" y="827"/>
                  </a:lnTo>
                  <a:lnTo>
                    <a:pt x="1539" y="845"/>
                  </a:lnTo>
                  <a:lnTo>
                    <a:pt x="1559" y="868"/>
                  </a:lnTo>
                  <a:lnTo>
                    <a:pt x="1575" y="894"/>
                  </a:lnTo>
                  <a:lnTo>
                    <a:pt x="1587" y="924"/>
                  </a:lnTo>
                  <a:lnTo>
                    <a:pt x="1594" y="955"/>
                  </a:lnTo>
                  <a:lnTo>
                    <a:pt x="1623" y="962"/>
                  </a:lnTo>
                  <a:lnTo>
                    <a:pt x="1650" y="976"/>
                  </a:lnTo>
                  <a:lnTo>
                    <a:pt x="1674" y="994"/>
                  </a:lnTo>
                  <a:lnTo>
                    <a:pt x="1694" y="1016"/>
                  </a:lnTo>
                  <a:lnTo>
                    <a:pt x="1710" y="1042"/>
                  </a:lnTo>
                  <a:lnTo>
                    <a:pt x="1721" y="1071"/>
                  </a:lnTo>
                  <a:lnTo>
                    <a:pt x="1729" y="1104"/>
                  </a:lnTo>
                  <a:lnTo>
                    <a:pt x="1758" y="1111"/>
                  </a:lnTo>
                  <a:lnTo>
                    <a:pt x="1785" y="1124"/>
                  </a:lnTo>
                  <a:lnTo>
                    <a:pt x="1809" y="1143"/>
                  </a:lnTo>
                  <a:lnTo>
                    <a:pt x="1830" y="1165"/>
                  </a:lnTo>
                  <a:lnTo>
                    <a:pt x="1845" y="1191"/>
                  </a:lnTo>
                  <a:lnTo>
                    <a:pt x="1857" y="1220"/>
                  </a:lnTo>
                  <a:lnTo>
                    <a:pt x="1863" y="1251"/>
                  </a:lnTo>
                  <a:lnTo>
                    <a:pt x="1886" y="1258"/>
                  </a:lnTo>
                  <a:lnTo>
                    <a:pt x="1907" y="1266"/>
                  </a:lnTo>
                  <a:lnTo>
                    <a:pt x="1927" y="1279"/>
                  </a:lnTo>
                  <a:lnTo>
                    <a:pt x="1975" y="1246"/>
                  </a:lnTo>
                  <a:lnTo>
                    <a:pt x="2020" y="1211"/>
                  </a:lnTo>
                  <a:lnTo>
                    <a:pt x="1069" y="118"/>
                  </a:lnTo>
                  <a:lnTo>
                    <a:pt x="1067" y="115"/>
                  </a:lnTo>
                  <a:lnTo>
                    <a:pt x="1063" y="113"/>
                  </a:lnTo>
                  <a:lnTo>
                    <a:pt x="1060" y="112"/>
                  </a:lnTo>
                  <a:lnTo>
                    <a:pt x="1058" y="112"/>
                  </a:lnTo>
                  <a:close/>
                  <a:moveTo>
                    <a:pt x="1069" y="0"/>
                  </a:moveTo>
                  <a:lnTo>
                    <a:pt x="1093" y="4"/>
                  </a:lnTo>
                  <a:lnTo>
                    <a:pt x="1116" y="13"/>
                  </a:lnTo>
                  <a:lnTo>
                    <a:pt x="1138" y="25"/>
                  </a:lnTo>
                  <a:lnTo>
                    <a:pt x="1155" y="42"/>
                  </a:lnTo>
                  <a:lnTo>
                    <a:pt x="2112" y="1143"/>
                  </a:lnTo>
                  <a:lnTo>
                    <a:pt x="2121" y="1156"/>
                  </a:lnTo>
                  <a:lnTo>
                    <a:pt x="2129" y="1171"/>
                  </a:lnTo>
                  <a:lnTo>
                    <a:pt x="2132" y="1175"/>
                  </a:lnTo>
                  <a:lnTo>
                    <a:pt x="2134" y="1180"/>
                  </a:lnTo>
                  <a:lnTo>
                    <a:pt x="2141" y="1205"/>
                  </a:lnTo>
                  <a:lnTo>
                    <a:pt x="2143" y="1224"/>
                  </a:lnTo>
                  <a:lnTo>
                    <a:pt x="2143" y="1226"/>
                  </a:lnTo>
                  <a:lnTo>
                    <a:pt x="2143" y="1228"/>
                  </a:lnTo>
                  <a:lnTo>
                    <a:pt x="2143" y="1255"/>
                  </a:lnTo>
                  <a:lnTo>
                    <a:pt x="2140" y="1258"/>
                  </a:lnTo>
                  <a:lnTo>
                    <a:pt x="2136" y="1273"/>
                  </a:lnTo>
                  <a:lnTo>
                    <a:pt x="2131" y="1288"/>
                  </a:lnTo>
                  <a:lnTo>
                    <a:pt x="1174" y="3244"/>
                  </a:lnTo>
                  <a:lnTo>
                    <a:pt x="1162" y="3265"/>
                  </a:lnTo>
                  <a:lnTo>
                    <a:pt x="1146" y="3284"/>
                  </a:lnTo>
                  <a:lnTo>
                    <a:pt x="1126" y="3298"/>
                  </a:lnTo>
                  <a:lnTo>
                    <a:pt x="1105" y="3309"/>
                  </a:lnTo>
                  <a:lnTo>
                    <a:pt x="1082" y="3316"/>
                  </a:lnTo>
                  <a:lnTo>
                    <a:pt x="1058" y="3318"/>
                  </a:lnTo>
                  <a:lnTo>
                    <a:pt x="1033" y="3316"/>
                  </a:lnTo>
                  <a:lnTo>
                    <a:pt x="1009" y="3308"/>
                  </a:lnTo>
                  <a:lnTo>
                    <a:pt x="988" y="3298"/>
                  </a:lnTo>
                  <a:lnTo>
                    <a:pt x="968" y="3283"/>
                  </a:lnTo>
                  <a:lnTo>
                    <a:pt x="953" y="3264"/>
                  </a:lnTo>
                  <a:lnTo>
                    <a:pt x="939" y="3243"/>
                  </a:lnTo>
                  <a:lnTo>
                    <a:pt x="12" y="1286"/>
                  </a:lnTo>
                  <a:lnTo>
                    <a:pt x="7" y="1271"/>
                  </a:lnTo>
                  <a:lnTo>
                    <a:pt x="4" y="1257"/>
                  </a:lnTo>
                  <a:lnTo>
                    <a:pt x="0" y="1254"/>
                  </a:lnTo>
                  <a:lnTo>
                    <a:pt x="1" y="1227"/>
                  </a:lnTo>
                  <a:lnTo>
                    <a:pt x="1" y="1225"/>
                  </a:lnTo>
                  <a:lnTo>
                    <a:pt x="1" y="1222"/>
                  </a:lnTo>
                  <a:lnTo>
                    <a:pt x="2" y="1214"/>
                  </a:lnTo>
                  <a:lnTo>
                    <a:pt x="3" y="1206"/>
                  </a:lnTo>
                  <a:lnTo>
                    <a:pt x="10" y="1179"/>
                  </a:lnTo>
                  <a:lnTo>
                    <a:pt x="13" y="1172"/>
                  </a:lnTo>
                  <a:lnTo>
                    <a:pt x="22" y="1157"/>
                  </a:lnTo>
                  <a:lnTo>
                    <a:pt x="31" y="1145"/>
                  </a:lnTo>
                  <a:lnTo>
                    <a:pt x="958" y="43"/>
                  </a:lnTo>
                  <a:lnTo>
                    <a:pt x="976" y="26"/>
                  </a:lnTo>
                  <a:lnTo>
                    <a:pt x="996" y="14"/>
                  </a:lnTo>
                  <a:lnTo>
                    <a:pt x="1020" y="4"/>
                  </a:lnTo>
                  <a:lnTo>
                    <a:pt x="1044" y="0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35150" y="2819401"/>
              <a:ext cx="74613" cy="57150"/>
            </a:xfrm>
            <a:custGeom>
              <a:avLst/>
              <a:gdLst>
                <a:gd name="T0" fmla="*/ 212 w 422"/>
                <a:gd name="T1" fmla="*/ 0 h 329"/>
                <a:gd name="T2" fmla="*/ 230 w 422"/>
                <a:gd name="T3" fmla="*/ 3 h 329"/>
                <a:gd name="T4" fmla="*/ 248 w 422"/>
                <a:gd name="T5" fmla="*/ 10 h 329"/>
                <a:gd name="T6" fmla="*/ 262 w 422"/>
                <a:gd name="T7" fmla="*/ 21 h 329"/>
                <a:gd name="T8" fmla="*/ 402 w 422"/>
                <a:gd name="T9" fmla="*/ 161 h 329"/>
                <a:gd name="T10" fmla="*/ 412 w 422"/>
                <a:gd name="T11" fmla="*/ 175 h 329"/>
                <a:gd name="T12" fmla="*/ 419 w 422"/>
                <a:gd name="T13" fmla="*/ 190 h 329"/>
                <a:gd name="T14" fmla="*/ 422 w 422"/>
                <a:gd name="T15" fmla="*/ 205 h 329"/>
                <a:gd name="T16" fmla="*/ 391 w 422"/>
                <a:gd name="T17" fmla="*/ 206 h 329"/>
                <a:gd name="T18" fmla="*/ 361 w 422"/>
                <a:gd name="T19" fmla="*/ 214 h 329"/>
                <a:gd name="T20" fmla="*/ 333 w 422"/>
                <a:gd name="T21" fmla="*/ 224 h 329"/>
                <a:gd name="T22" fmla="*/ 306 w 422"/>
                <a:gd name="T23" fmla="*/ 240 h 329"/>
                <a:gd name="T24" fmla="*/ 283 w 422"/>
                <a:gd name="T25" fmla="*/ 261 h 329"/>
                <a:gd name="T26" fmla="*/ 215 w 422"/>
                <a:gd name="T27" fmla="*/ 329 h 329"/>
                <a:gd name="T28" fmla="*/ 147 w 422"/>
                <a:gd name="T29" fmla="*/ 261 h 329"/>
                <a:gd name="T30" fmla="*/ 125 w 422"/>
                <a:gd name="T31" fmla="*/ 241 h 329"/>
                <a:gd name="T32" fmla="*/ 100 w 422"/>
                <a:gd name="T33" fmla="*/ 226 h 329"/>
                <a:gd name="T34" fmla="*/ 73 w 422"/>
                <a:gd name="T35" fmla="*/ 215 h 329"/>
                <a:gd name="T36" fmla="*/ 45 w 422"/>
                <a:gd name="T37" fmla="*/ 208 h 329"/>
                <a:gd name="T38" fmla="*/ 16 w 422"/>
                <a:gd name="T39" fmla="*/ 205 h 329"/>
                <a:gd name="T40" fmla="*/ 8 w 422"/>
                <a:gd name="T41" fmla="*/ 206 h 329"/>
                <a:gd name="T42" fmla="*/ 0 w 422"/>
                <a:gd name="T43" fmla="*/ 206 h 329"/>
                <a:gd name="T44" fmla="*/ 3 w 422"/>
                <a:gd name="T45" fmla="*/ 190 h 329"/>
                <a:gd name="T46" fmla="*/ 10 w 422"/>
                <a:gd name="T47" fmla="*/ 175 h 329"/>
                <a:gd name="T48" fmla="*/ 20 w 422"/>
                <a:gd name="T49" fmla="*/ 161 h 329"/>
                <a:gd name="T50" fmla="*/ 160 w 422"/>
                <a:gd name="T51" fmla="*/ 21 h 329"/>
                <a:gd name="T52" fmla="*/ 175 w 422"/>
                <a:gd name="T53" fmla="*/ 10 h 329"/>
                <a:gd name="T54" fmla="*/ 193 w 422"/>
                <a:gd name="T55" fmla="*/ 3 h 329"/>
                <a:gd name="T56" fmla="*/ 212 w 422"/>
                <a:gd name="T5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2" h="329">
                  <a:moveTo>
                    <a:pt x="212" y="0"/>
                  </a:moveTo>
                  <a:lnTo>
                    <a:pt x="230" y="3"/>
                  </a:lnTo>
                  <a:lnTo>
                    <a:pt x="248" y="10"/>
                  </a:lnTo>
                  <a:lnTo>
                    <a:pt x="262" y="21"/>
                  </a:lnTo>
                  <a:lnTo>
                    <a:pt x="402" y="161"/>
                  </a:lnTo>
                  <a:lnTo>
                    <a:pt x="412" y="175"/>
                  </a:lnTo>
                  <a:lnTo>
                    <a:pt x="419" y="190"/>
                  </a:lnTo>
                  <a:lnTo>
                    <a:pt x="422" y="205"/>
                  </a:lnTo>
                  <a:lnTo>
                    <a:pt x="391" y="206"/>
                  </a:lnTo>
                  <a:lnTo>
                    <a:pt x="361" y="214"/>
                  </a:lnTo>
                  <a:lnTo>
                    <a:pt x="333" y="224"/>
                  </a:lnTo>
                  <a:lnTo>
                    <a:pt x="306" y="240"/>
                  </a:lnTo>
                  <a:lnTo>
                    <a:pt x="283" y="261"/>
                  </a:lnTo>
                  <a:lnTo>
                    <a:pt x="215" y="329"/>
                  </a:lnTo>
                  <a:lnTo>
                    <a:pt x="147" y="261"/>
                  </a:lnTo>
                  <a:lnTo>
                    <a:pt x="125" y="241"/>
                  </a:lnTo>
                  <a:lnTo>
                    <a:pt x="100" y="226"/>
                  </a:lnTo>
                  <a:lnTo>
                    <a:pt x="73" y="215"/>
                  </a:lnTo>
                  <a:lnTo>
                    <a:pt x="45" y="208"/>
                  </a:lnTo>
                  <a:lnTo>
                    <a:pt x="16" y="205"/>
                  </a:lnTo>
                  <a:lnTo>
                    <a:pt x="8" y="206"/>
                  </a:lnTo>
                  <a:lnTo>
                    <a:pt x="0" y="206"/>
                  </a:lnTo>
                  <a:lnTo>
                    <a:pt x="3" y="190"/>
                  </a:lnTo>
                  <a:lnTo>
                    <a:pt x="10" y="175"/>
                  </a:lnTo>
                  <a:lnTo>
                    <a:pt x="20" y="161"/>
                  </a:lnTo>
                  <a:lnTo>
                    <a:pt x="160" y="21"/>
                  </a:lnTo>
                  <a:lnTo>
                    <a:pt x="175" y="10"/>
                  </a:lnTo>
                  <a:lnTo>
                    <a:pt x="193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61995" y="1935163"/>
            <a:ext cx="568325" cy="517525"/>
            <a:chOff x="719138" y="1935163"/>
            <a:chExt cx="568325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719138" y="1935163"/>
              <a:ext cx="568325" cy="517525"/>
            </a:xfrm>
            <a:custGeom>
              <a:avLst/>
              <a:gdLst>
                <a:gd name="T0" fmla="*/ 1133 w 3583"/>
                <a:gd name="T1" fmla="*/ 1875 h 3264"/>
                <a:gd name="T2" fmla="*/ 2110 w 3583"/>
                <a:gd name="T3" fmla="*/ 2737 h 3264"/>
                <a:gd name="T4" fmla="*/ 1802 w 3583"/>
                <a:gd name="T5" fmla="*/ 1995 h 3264"/>
                <a:gd name="T6" fmla="*/ 1517 w 3583"/>
                <a:gd name="T7" fmla="*/ 1824 h 3264"/>
                <a:gd name="T8" fmla="*/ 2366 w 3583"/>
                <a:gd name="T9" fmla="*/ 1663 h 3264"/>
                <a:gd name="T10" fmla="*/ 2254 w 3583"/>
                <a:gd name="T11" fmla="*/ 1847 h 3264"/>
                <a:gd name="T12" fmla="*/ 2529 w 3583"/>
                <a:gd name="T13" fmla="*/ 1793 h 3264"/>
                <a:gd name="T14" fmla="*/ 2789 w 3583"/>
                <a:gd name="T15" fmla="*/ 1959 h 3264"/>
                <a:gd name="T16" fmla="*/ 2956 w 3583"/>
                <a:gd name="T17" fmla="*/ 1875 h 3264"/>
                <a:gd name="T18" fmla="*/ 2727 w 3583"/>
                <a:gd name="T19" fmla="*/ 1752 h 3264"/>
                <a:gd name="T20" fmla="*/ 2942 w 3583"/>
                <a:gd name="T21" fmla="*/ 892 h 3264"/>
                <a:gd name="T22" fmla="*/ 2816 w 3583"/>
                <a:gd name="T23" fmla="*/ 1117 h 3264"/>
                <a:gd name="T24" fmla="*/ 3073 w 3583"/>
                <a:gd name="T25" fmla="*/ 1786 h 3264"/>
                <a:gd name="T26" fmla="*/ 3352 w 3583"/>
                <a:gd name="T27" fmla="*/ 1706 h 3264"/>
                <a:gd name="T28" fmla="*/ 3451 w 3583"/>
                <a:gd name="T29" fmla="*/ 1342 h 3264"/>
                <a:gd name="T30" fmla="*/ 3262 w 3583"/>
                <a:gd name="T31" fmla="*/ 1003 h 3264"/>
                <a:gd name="T32" fmla="*/ 1087 w 3583"/>
                <a:gd name="T33" fmla="*/ 892 h 3264"/>
                <a:gd name="T34" fmla="*/ 1279 w 3583"/>
                <a:gd name="T35" fmla="*/ 1663 h 3264"/>
                <a:gd name="T36" fmla="*/ 1599 w 3583"/>
                <a:gd name="T37" fmla="*/ 1723 h 3264"/>
                <a:gd name="T38" fmla="*/ 1860 w 3583"/>
                <a:gd name="T39" fmla="*/ 1876 h 3264"/>
                <a:gd name="T40" fmla="*/ 2129 w 3583"/>
                <a:gd name="T41" fmla="*/ 1785 h 3264"/>
                <a:gd name="T42" fmla="*/ 1649 w 3583"/>
                <a:gd name="T43" fmla="*/ 1119 h 3264"/>
                <a:gd name="T44" fmla="*/ 1537 w 3583"/>
                <a:gd name="T45" fmla="*/ 1102 h 3264"/>
                <a:gd name="T46" fmla="*/ 1509 w 3583"/>
                <a:gd name="T47" fmla="*/ 155 h 3264"/>
                <a:gd name="T48" fmla="*/ 1451 w 3583"/>
                <a:gd name="T49" fmla="*/ 349 h 3264"/>
                <a:gd name="T50" fmla="*/ 1631 w 3583"/>
                <a:gd name="T51" fmla="*/ 442 h 3264"/>
                <a:gd name="T52" fmla="*/ 1759 w 3583"/>
                <a:gd name="T53" fmla="*/ 287 h 3264"/>
                <a:gd name="T54" fmla="*/ 1631 w 3583"/>
                <a:gd name="T55" fmla="*/ 131 h 3264"/>
                <a:gd name="T56" fmla="*/ 1787 w 3583"/>
                <a:gd name="T57" fmla="*/ 70 h 3264"/>
                <a:gd name="T58" fmla="*/ 1883 w 3583"/>
                <a:gd name="T59" fmla="*/ 326 h 3264"/>
                <a:gd name="T60" fmla="*/ 2072 w 3583"/>
                <a:gd name="T61" fmla="*/ 536 h 3264"/>
                <a:gd name="T62" fmla="*/ 2584 w 3583"/>
                <a:gd name="T63" fmla="*/ 874 h 3264"/>
                <a:gd name="T64" fmla="*/ 3008 w 3583"/>
                <a:gd name="T65" fmla="*/ 768 h 3264"/>
                <a:gd name="T66" fmla="*/ 3395 w 3583"/>
                <a:gd name="T67" fmla="*/ 951 h 3264"/>
                <a:gd name="T68" fmla="*/ 3579 w 3583"/>
                <a:gd name="T69" fmla="*/ 1335 h 3264"/>
                <a:gd name="T70" fmla="*/ 3481 w 3583"/>
                <a:gd name="T71" fmla="*/ 1745 h 3264"/>
                <a:gd name="T72" fmla="*/ 3158 w 3583"/>
                <a:gd name="T73" fmla="*/ 1999 h 3264"/>
                <a:gd name="T74" fmla="*/ 3058 w 3583"/>
                <a:gd name="T75" fmla="*/ 2476 h 3264"/>
                <a:gd name="T76" fmla="*/ 2796 w 3583"/>
                <a:gd name="T77" fmla="*/ 3024 h 3264"/>
                <a:gd name="T78" fmla="*/ 2440 w 3583"/>
                <a:gd name="T79" fmla="*/ 3241 h 3264"/>
                <a:gd name="T80" fmla="*/ 768 w 3583"/>
                <a:gd name="T81" fmla="*/ 3241 h 3264"/>
                <a:gd name="T82" fmla="*/ 411 w 3583"/>
                <a:gd name="T83" fmla="*/ 3024 h 3264"/>
                <a:gd name="T84" fmla="*/ 149 w 3583"/>
                <a:gd name="T85" fmla="*/ 2476 h 3264"/>
                <a:gd name="T86" fmla="*/ 139 w 3583"/>
                <a:gd name="T87" fmla="*/ 1787 h 3264"/>
                <a:gd name="T88" fmla="*/ 431 w 3583"/>
                <a:gd name="T89" fmla="*/ 1824 h 3264"/>
                <a:gd name="T90" fmla="*/ 715 w 3583"/>
                <a:gd name="T91" fmla="*/ 1995 h 3264"/>
                <a:gd name="T92" fmla="*/ 1022 w 3583"/>
                <a:gd name="T93" fmla="*/ 1800 h 3264"/>
                <a:gd name="T94" fmla="*/ 732 w 3583"/>
                <a:gd name="T95" fmla="*/ 1868 h 3264"/>
                <a:gd name="T96" fmla="*/ 464 w 3583"/>
                <a:gd name="T97" fmla="*/ 1699 h 3264"/>
                <a:gd name="T98" fmla="*/ 187 w 3583"/>
                <a:gd name="T99" fmla="*/ 1602 h 3264"/>
                <a:gd name="T100" fmla="*/ 211 w 3583"/>
                <a:gd name="T101" fmla="*/ 1257 h 3264"/>
                <a:gd name="T102" fmla="*/ 29 w 3583"/>
                <a:gd name="T103" fmla="*/ 999 h 3264"/>
                <a:gd name="T104" fmla="*/ 39 w 3583"/>
                <a:gd name="T105" fmla="*/ 772 h 3264"/>
                <a:gd name="T106" fmla="*/ 256 w 3583"/>
                <a:gd name="T107" fmla="*/ 674 h 3264"/>
                <a:gd name="T108" fmla="*/ 670 w 3583"/>
                <a:gd name="T109" fmla="*/ 834 h 3264"/>
                <a:gd name="T110" fmla="*/ 1209 w 3583"/>
                <a:gd name="T111" fmla="*/ 510 h 3264"/>
                <a:gd name="T112" fmla="*/ 1310 w 3583"/>
                <a:gd name="T113" fmla="*/ 287 h 3264"/>
                <a:gd name="T114" fmla="*/ 1441 w 3583"/>
                <a:gd name="T115" fmla="*/ 47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3" h="3264">
                  <a:moveTo>
                    <a:pt x="1359" y="1782"/>
                  </a:moveTo>
                  <a:lnTo>
                    <a:pt x="1319" y="1785"/>
                  </a:lnTo>
                  <a:lnTo>
                    <a:pt x="1279" y="1793"/>
                  </a:lnTo>
                  <a:lnTo>
                    <a:pt x="1239" y="1806"/>
                  </a:lnTo>
                  <a:lnTo>
                    <a:pt x="1201" y="1824"/>
                  </a:lnTo>
                  <a:lnTo>
                    <a:pt x="1166" y="1847"/>
                  </a:lnTo>
                  <a:lnTo>
                    <a:pt x="1133" y="1875"/>
                  </a:lnTo>
                  <a:lnTo>
                    <a:pt x="1112" y="1894"/>
                  </a:lnTo>
                  <a:lnTo>
                    <a:pt x="1096" y="1907"/>
                  </a:lnTo>
                  <a:lnTo>
                    <a:pt x="1080" y="1919"/>
                  </a:lnTo>
                  <a:lnTo>
                    <a:pt x="1083" y="1917"/>
                  </a:lnTo>
                  <a:lnTo>
                    <a:pt x="1087" y="1914"/>
                  </a:lnTo>
                  <a:lnTo>
                    <a:pt x="1087" y="2737"/>
                  </a:lnTo>
                  <a:lnTo>
                    <a:pt x="2110" y="2737"/>
                  </a:lnTo>
                  <a:lnTo>
                    <a:pt x="2110" y="1956"/>
                  </a:lnTo>
                  <a:lnTo>
                    <a:pt x="2062" y="1977"/>
                  </a:lnTo>
                  <a:lnTo>
                    <a:pt x="2011" y="1992"/>
                  </a:lnTo>
                  <a:lnTo>
                    <a:pt x="1957" y="2003"/>
                  </a:lnTo>
                  <a:lnTo>
                    <a:pt x="1903" y="2007"/>
                  </a:lnTo>
                  <a:lnTo>
                    <a:pt x="1851" y="2003"/>
                  </a:lnTo>
                  <a:lnTo>
                    <a:pt x="1802" y="1995"/>
                  </a:lnTo>
                  <a:lnTo>
                    <a:pt x="1754" y="1982"/>
                  </a:lnTo>
                  <a:lnTo>
                    <a:pt x="1708" y="1962"/>
                  </a:lnTo>
                  <a:lnTo>
                    <a:pt x="1665" y="1938"/>
                  </a:lnTo>
                  <a:lnTo>
                    <a:pt x="1624" y="1909"/>
                  </a:lnTo>
                  <a:lnTo>
                    <a:pt x="1586" y="1875"/>
                  </a:lnTo>
                  <a:lnTo>
                    <a:pt x="1553" y="1847"/>
                  </a:lnTo>
                  <a:lnTo>
                    <a:pt x="1517" y="1824"/>
                  </a:lnTo>
                  <a:lnTo>
                    <a:pt x="1480" y="1806"/>
                  </a:lnTo>
                  <a:lnTo>
                    <a:pt x="1441" y="1793"/>
                  </a:lnTo>
                  <a:lnTo>
                    <a:pt x="1401" y="1785"/>
                  </a:lnTo>
                  <a:lnTo>
                    <a:pt x="1359" y="1782"/>
                  </a:lnTo>
                  <a:close/>
                  <a:moveTo>
                    <a:pt x="2460" y="1655"/>
                  </a:moveTo>
                  <a:lnTo>
                    <a:pt x="2413" y="1656"/>
                  </a:lnTo>
                  <a:lnTo>
                    <a:pt x="2366" y="1663"/>
                  </a:lnTo>
                  <a:lnTo>
                    <a:pt x="2320" y="1674"/>
                  </a:lnTo>
                  <a:lnTo>
                    <a:pt x="2275" y="1690"/>
                  </a:lnTo>
                  <a:lnTo>
                    <a:pt x="2231" y="1710"/>
                  </a:lnTo>
                  <a:lnTo>
                    <a:pt x="2189" y="1737"/>
                  </a:lnTo>
                  <a:lnTo>
                    <a:pt x="2151" y="1767"/>
                  </a:lnTo>
                  <a:lnTo>
                    <a:pt x="2221" y="1875"/>
                  </a:lnTo>
                  <a:lnTo>
                    <a:pt x="2254" y="1847"/>
                  </a:lnTo>
                  <a:lnTo>
                    <a:pt x="2290" y="1824"/>
                  </a:lnTo>
                  <a:lnTo>
                    <a:pt x="2327" y="1806"/>
                  </a:lnTo>
                  <a:lnTo>
                    <a:pt x="2366" y="1793"/>
                  </a:lnTo>
                  <a:lnTo>
                    <a:pt x="2407" y="1785"/>
                  </a:lnTo>
                  <a:lnTo>
                    <a:pt x="2448" y="1782"/>
                  </a:lnTo>
                  <a:lnTo>
                    <a:pt x="2488" y="1785"/>
                  </a:lnTo>
                  <a:lnTo>
                    <a:pt x="2529" y="1793"/>
                  </a:lnTo>
                  <a:lnTo>
                    <a:pt x="2568" y="1806"/>
                  </a:lnTo>
                  <a:lnTo>
                    <a:pt x="2606" y="1824"/>
                  </a:lnTo>
                  <a:lnTo>
                    <a:pt x="2641" y="1847"/>
                  </a:lnTo>
                  <a:lnTo>
                    <a:pt x="2674" y="1875"/>
                  </a:lnTo>
                  <a:lnTo>
                    <a:pt x="2710" y="1908"/>
                  </a:lnTo>
                  <a:lnTo>
                    <a:pt x="2749" y="1935"/>
                  </a:lnTo>
                  <a:lnTo>
                    <a:pt x="2789" y="1959"/>
                  </a:lnTo>
                  <a:lnTo>
                    <a:pt x="2833" y="1977"/>
                  </a:lnTo>
                  <a:lnTo>
                    <a:pt x="2878" y="1990"/>
                  </a:lnTo>
                  <a:lnTo>
                    <a:pt x="2924" y="2000"/>
                  </a:lnTo>
                  <a:lnTo>
                    <a:pt x="2971" y="2004"/>
                  </a:lnTo>
                  <a:lnTo>
                    <a:pt x="2968" y="1971"/>
                  </a:lnTo>
                  <a:lnTo>
                    <a:pt x="2963" y="1923"/>
                  </a:lnTo>
                  <a:lnTo>
                    <a:pt x="2956" y="1875"/>
                  </a:lnTo>
                  <a:lnTo>
                    <a:pt x="2920" y="1870"/>
                  </a:lnTo>
                  <a:lnTo>
                    <a:pt x="2885" y="1860"/>
                  </a:lnTo>
                  <a:lnTo>
                    <a:pt x="2853" y="1847"/>
                  </a:lnTo>
                  <a:lnTo>
                    <a:pt x="2821" y="1830"/>
                  </a:lnTo>
                  <a:lnTo>
                    <a:pt x="2792" y="1809"/>
                  </a:lnTo>
                  <a:lnTo>
                    <a:pt x="2764" y="1785"/>
                  </a:lnTo>
                  <a:lnTo>
                    <a:pt x="2727" y="1752"/>
                  </a:lnTo>
                  <a:lnTo>
                    <a:pt x="2687" y="1723"/>
                  </a:lnTo>
                  <a:lnTo>
                    <a:pt x="2644" y="1701"/>
                  </a:lnTo>
                  <a:lnTo>
                    <a:pt x="2600" y="1681"/>
                  </a:lnTo>
                  <a:lnTo>
                    <a:pt x="2554" y="1668"/>
                  </a:lnTo>
                  <a:lnTo>
                    <a:pt x="2508" y="1659"/>
                  </a:lnTo>
                  <a:lnTo>
                    <a:pt x="2460" y="1655"/>
                  </a:lnTo>
                  <a:close/>
                  <a:moveTo>
                    <a:pt x="2942" y="892"/>
                  </a:moveTo>
                  <a:lnTo>
                    <a:pt x="2891" y="894"/>
                  </a:lnTo>
                  <a:lnTo>
                    <a:pt x="2842" y="901"/>
                  </a:lnTo>
                  <a:lnTo>
                    <a:pt x="2793" y="913"/>
                  </a:lnTo>
                  <a:lnTo>
                    <a:pt x="2746" y="931"/>
                  </a:lnTo>
                  <a:lnTo>
                    <a:pt x="2700" y="952"/>
                  </a:lnTo>
                  <a:lnTo>
                    <a:pt x="2760" y="1033"/>
                  </a:lnTo>
                  <a:lnTo>
                    <a:pt x="2816" y="1117"/>
                  </a:lnTo>
                  <a:lnTo>
                    <a:pt x="2867" y="1205"/>
                  </a:lnTo>
                  <a:lnTo>
                    <a:pt x="2914" y="1296"/>
                  </a:lnTo>
                  <a:lnTo>
                    <a:pt x="2956" y="1390"/>
                  </a:lnTo>
                  <a:lnTo>
                    <a:pt x="2993" y="1487"/>
                  </a:lnTo>
                  <a:lnTo>
                    <a:pt x="3025" y="1585"/>
                  </a:lnTo>
                  <a:lnTo>
                    <a:pt x="3051" y="1684"/>
                  </a:lnTo>
                  <a:lnTo>
                    <a:pt x="3073" y="1786"/>
                  </a:lnTo>
                  <a:lnTo>
                    <a:pt x="3088" y="1887"/>
                  </a:lnTo>
                  <a:lnTo>
                    <a:pt x="3141" y="1869"/>
                  </a:lnTo>
                  <a:lnTo>
                    <a:pt x="3190" y="1846"/>
                  </a:lnTo>
                  <a:lnTo>
                    <a:pt x="3237" y="1818"/>
                  </a:lnTo>
                  <a:lnTo>
                    <a:pt x="3279" y="1784"/>
                  </a:lnTo>
                  <a:lnTo>
                    <a:pt x="3317" y="1747"/>
                  </a:lnTo>
                  <a:lnTo>
                    <a:pt x="3352" y="1706"/>
                  </a:lnTo>
                  <a:lnTo>
                    <a:pt x="3382" y="1662"/>
                  </a:lnTo>
                  <a:lnTo>
                    <a:pt x="3407" y="1615"/>
                  </a:lnTo>
                  <a:lnTo>
                    <a:pt x="3428" y="1564"/>
                  </a:lnTo>
                  <a:lnTo>
                    <a:pt x="3442" y="1512"/>
                  </a:lnTo>
                  <a:lnTo>
                    <a:pt x="3451" y="1457"/>
                  </a:lnTo>
                  <a:lnTo>
                    <a:pt x="3454" y="1400"/>
                  </a:lnTo>
                  <a:lnTo>
                    <a:pt x="3451" y="1342"/>
                  </a:lnTo>
                  <a:lnTo>
                    <a:pt x="3441" y="1284"/>
                  </a:lnTo>
                  <a:lnTo>
                    <a:pt x="3424" y="1229"/>
                  </a:lnTo>
                  <a:lnTo>
                    <a:pt x="3401" y="1177"/>
                  </a:lnTo>
                  <a:lnTo>
                    <a:pt x="3374" y="1128"/>
                  </a:lnTo>
                  <a:lnTo>
                    <a:pt x="3341" y="1082"/>
                  </a:lnTo>
                  <a:lnTo>
                    <a:pt x="3304" y="1040"/>
                  </a:lnTo>
                  <a:lnTo>
                    <a:pt x="3262" y="1003"/>
                  </a:lnTo>
                  <a:lnTo>
                    <a:pt x="3216" y="971"/>
                  </a:lnTo>
                  <a:lnTo>
                    <a:pt x="3167" y="944"/>
                  </a:lnTo>
                  <a:lnTo>
                    <a:pt x="3115" y="921"/>
                  </a:lnTo>
                  <a:lnTo>
                    <a:pt x="3059" y="905"/>
                  </a:lnTo>
                  <a:lnTo>
                    <a:pt x="3002" y="895"/>
                  </a:lnTo>
                  <a:lnTo>
                    <a:pt x="2942" y="892"/>
                  </a:lnTo>
                  <a:close/>
                  <a:moveTo>
                    <a:pt x="1087" y="892"/>
                  </a:moveTo>
                  <a:lnTo>
                    <a:pt x="1087" y="1748"/>
                  </a:lnTo>
                  <a:lnTo>
                    <a:pt x="1063" y="1767"/>
                  </a:lnTo>
                  <a:lnTo>
                    <a:pt x="1102" y="1737"/>
                  </a:lnTo>
                  <a:lnTo>
                    <a:pt x="1143" y="1710"/>
                  </a:lnTo>
                  <a:lnTo>
                    <a:pt x="1187" y="1690"/>
                  </a:lnTo>
                  <a:lnTo>
                    <a:pt x="1232" y="1674"/>
                  </a:lnTo>
                  <a:lnTo>
                    <a:pt x="1279" y="1663"/>
                  </a:lnTo>
                  <a:lnTo>
                    <a:pt x="1325" y="1656"/>
                  </a:lnTo>
                  <a:lnTo>
                    <a:pt x="1372" y="1655"/>
                  </a:lnTo>
                  <a:lnTo>
                    <a:pt x="1419" y="1659"/>
                  </a:lnTo>
                  <a:lnTo>
                    <a:pt x="1466" y="1668"/>
                  </a:lnTo>
                  <a:lnTo>
                    <a:pt x="1512" y="1681"/>
                  </a:lnTo>
                  <a:lnTo>
                    <a:pt x="1557" y="1701"/>
                  </a:lnTo>
                  <a:lnTo>
                    <a:pt x="1599" y="1723"/>
                  </a:lnTo>
                  <a:lnTo>
                    <a:pt x="1639" y="1752"/>
                  </a:lnTo>
                  <a:lnTo>
                    <a:pt x="1677" y="1785"/>
                  </a:lnTo>
                  <a:lnTo>
                    <a:pt x="1708" y="1814"/>
                  </a:lnTo>
                  <a:lnTo>
                    <a:pt x="1743" y="1836"/>
                  </a:lnTo>
                  <a:lnTo>
                    <a:pt x="1780" y="1855"/>
                  </a:lnTo>
                  <a:lnTo>
                    <a:pt x="1820" y="1868"/>
                  </a:lnTo>
                  <a:lnTo>
                    <a:pt x="1860" y="1876"/>
                  </a:lnTo>
                  <a:lnTo>
                    <a:pt x="1903" y="1879"/>
                  </a:lnTo>
                  <a:lnTo>
                    <a:pt x="1945" y="1876"/>
                  </a:lnTo>
                  <a:lnTo>
                    <a:pt x="1985" y="1868"/>
                  </a:lnTo>
                  <a:lnTo>
                    <a:pt x="2025" y="1855"/>
                  </a:lnTo>
                  <a:lnTo>
                    <a:pt x="2063" y="1836"/>
                  </a:lnTo>
                  <a:lnTo>
                    <a:pt x="2097" y="1814"/>
                  </a:lnTo>
                  <a:lnTo>
                    <a:pt x="2129" y="1785"/>
                  </a:lnTo>
                  <a:lnTo>
                    <a:pt x="2120" y="1793"/>
                  </a:lnTo>
                  <a:lnTo>
                    <a:pt x="2110" y="1800"/>
                  </a:lnTo>
                  <a:lnTo>
                    <a:pt x="2110" y="892"/>
                  </a:lnTo>
                  <a:lnTo>
                    <a:pt x="1663" y="892"/>
                  </a:lnTo>
                  <a:lnTo>
                    <a:pt x="1663" y="1082"/>
                  </a:lnTo>
                  <a:lnTo>
                    <a:pt x="1659" y="1102"/>
                  </a:lnTo>
                  <a:lnTo>
                    <a:pt x="1649" y="1119"/>
                  </a:lnTo>
                  <a:lnTo>
                    <a:pt x="1636" y="1133"/>
                  </a:lnTo>
                  <a:lnTo>
                    <a:pt x="1619" y="1142"/>
                  </a:lnTo>
                  <a:lnTo>
                    <a:pt x="1598" y="1145"/>
                  </a:lnTo>
                  <a:lnTo>
                    <a:pt x="1577" y="1142"/>
                  </a:lnTo>
                  <a:lnTo>
                    <a:pt x="1560" y="1133"/>
                  </a:lnTo>
                  <a:lnTo>
                    <a:pt x="1547" y="1119"/>
                  </a:lnTo>
                  <a:lnTo>
                    <a:pt x="1537" y="1102"/>
                  </a:lnTo>
                  <a:lnTo>
                    <a:pt x="1534" y="1082"/>
                  </a:lnTo>
                  <a:lnTo>
                    <a:pt x="1534" y="892"/>
                  </a:lnTo>
                  <a:lnTo>
                    <a:pt x="1087" y="892"/>
                  </a:lnTo>
                  <a:close/>
                  <a:moveTo>
                    <a:pt x="1598" y="128"/>
                  </a:moveTo>
                  <a:lnTo>
                    <a:pt x="1565" y="131"/>
                  </a:lnTo>
                  <a:lnTo>
                    <a:pt x="1536" y="140"/>
                  </a:lnTo>
                  <a:lnTo>
                    <a:pt x="1509" y="155"/>
                  </a:lnTo>
                  <a:lnTo>
                    <a:pt x="1485" y="175"/>
                  </a:lnTo>
                  <a:lnTo>
                    <a:pt x="1465" y="198"/>
                  </a:lnTo>
                  <a:lnTo>
                    <a:pt x="1451" y="224"/>
                  </a:lnTo>
                  <a:lnTo>
                    <a:pt x="1441" y="255"/>
                  </a:lnTo>
                  <a:lnTo>
                    <a:pt x="1438" y="287"/>
                  </a:lnTo>
                  <a:lnTo>
                    <a:pt x="1441" y="319"/>
                  </a:lnTo>
                  <a:lnTo>
                    <a:pt x="1451" y="349"/>
                  </a:lnTo>
                  <a:lnTo>
                    <a:pt x="1465" y="376"/>
                  </a:lnTo>
                  <a:lnTo>
                    <a:pt x="1485" y="399"/>
                  </a:lnTo>
                  <a:lnTo>
                    <a:pt x="1509" y="419"/>
                  </a:lnTo>
                  <a:lnTo>
                    <a:pt x="1536" y="434"/>
                  </a:lnTo>
                  <a:lnTo>
                    <a:pt x="1565" y="442"/>
                  </a:lnTo>
                  <a:lnTo>
                    <a:pt x="1598" y="446"/>
                  </a:lnTo>
                  <a:lnTo>
                    <a:pt x="1631" y="442"/>
                  </a:lnTo>
                  <a:lnTo>
                    <a:pt x="1660" y="434"/>
                  </a:lnTo>
                  <a:lnTo>
                    <a:pt x="1688" y="419"/>
                  </a:lnTo>
                  <a:lnTo>
                    <a:pt x="1712" y="399"/>
                  </a:lnTo>
                  <a:lnTo>
                    <a:pt x="1731" y="376"/>
                  </a:lnTo>
                  <a:lnTo>
                    <a:pt x="1745" y="349"/>
                  </a:lnTo>
                  <a:lnTo>
                    <a:pt x="1755" y="319"/>
                  </a:lnTo>
                  <a:lnTo>
                    <a:pt x="1759" y="287"/>
                  </a:lnTo>
                  <a:lnTo>
                    <a:pt x="1755" y="255"/>
                  </a:lnTo>
                  <a:lnTo>
                    <a:pt x="1745" y="224"/>
                  </a:lnTo>
                  <a:lnTo>
                    <a:pt x="1731" y="198"/>
                  </a:lnTo>
                  <a:lnTo>
                    <a:pt x="1712" y="175"/>
                  </a:lnTo>
                  <a:lnTo>
                    <a:pt x="1688" y="155"/>
                  </a:lnTo>
                  <a:lnTo>
                    <a:pt x="1660" y="140"/>
                  </a:lnTo>
                  <a:lnTo>
                    <a:pt x="1631" y="131"/>
                  </a:lnTo>
                  <a:lnTo>
                    <a:pt x="1598" y="128"/>
                  </a:lnTo>
                  <a:close/>
                  <a:moveTo>
                    <a:pt x="1598" y="0"/>
                  </a:moveTo>
                  <a:lnTo>
                    <a:pt x="1641" y="3"/>
                  </a:lnTo>
                  <a:lnTo>
                    <a:pt x="1681" y="13"/>
                  </a:lnTo>
                  <a:lnTo>
                    <a:pt x="1719" y="27"/>
                  </a:lnTo>
                  <a:lnTo>
                    <a:pt x="1755" y="47"/>
                  </a:lnTo>
                  <a:lnTo>
                    <a:pt x="1787" y="70"/>
                  </a:lnTo>
                  <a:lnTo>
                    <a:pt x="1815" y="99"/>
                  </a:lnTo>
                  <a:lnTo>
                    <a:pt x="1839" y="131"/>
                  </a:lnTo>
                  <a:lnTo>
                    <a:pt x="1859" y="166"/>
                  </a:lnTo>
                  <a:lnTo>
                    <a:pt x="1874" y="204"/>
                  </a:lnTo>
                  <a:lnTo>
                    <a:pt x="1883" y="245"/>
                  </a:lnTo>
                  <a:lnTo>
                    <a:pt x="1886" y="287"/>
                  </a:lnTo>
                  <a:lnTo>
                    <a:pt x="1883" y="326"/>
                  </a:lnTo>
                  <a:lnTo>
                    <a:pt x="1875" y="365"/>
                  </a:lnTo>
                  <a:lnTo>
                    <a:pt x="1861" y="401"/>
                  </a:lnTo>
                  <a:lnTo>
                    <a:pt x="1844" y="435"/>
                  </a:lnTo>
                  <a:lnTo>
                    <a:pt x="1822" y="465"/>
                  </a:lnTo>
                  <a:lnTo>
                    <a:pt x="1907" y="484"/>
                  </a:lnTo>
                  <a:lnTo>
                    <a:pt x="1990" y="508"/>
                  </a:lnTo>
                  <a:lnTo>
                    <a:pt x="2072" y="536"/>
                  </a:lnTo>
                  <a:lnTo>
                    <a:pt x="2151" y="570"/>
                  </a:lnTo>
                  <a:lnTo>
                    <a:pt x="2230" y="610"/>
                  </a:lnTo>
                  <a:lnTo>
                    <a:pt x="2305" y="654"/>
                  </a:lnTo>
                  <a:lnTo>
                    <a:pt x="2379" y="703"/>
                  </a:lnTo>
                  <a:lnTo>
                    <a:pt x="2450" y="756"/>
                  </a:lnTo>
                  <a:lnTo>
                    <a:pt x="2519" y="812"/>
                  </a:lnTo>
                  <a:lnTo>
                    <a:pt x="2584" y="874"/>
                  </a:lnTo>
                  <a:lnTo>
                    <a:pt x="2639" y="842"/>
                  </a:lnTo>
                  <a:lnTo>
                    <a:pt x="2696" y="813"/>
                  </a:lnTo>
                  <a:lnTo>
                    <a:pt x="2755" y="792"/>
                  </a:lnTo>
                  <a:lnTo>
                    <a:pt x="2816" y="777"/>
                  </a:lnTo>
                  <a:lnTo>
                    <a:pt x="2879" y="768"/>
                  </a:lnTo>
                  <a:lnTo>
                    <a:pt x="2942" y="765"/>
                  </a:lnTo>
                  <a:lnTo>
                    <a:pt x="3008" y="768"/>
                  </a:lnTo>
                  <a:lnTo>
                    <a:pt x="3071" y="778"/>
                  </a:lnTo>
                  <a:lnTo>
                    <a:pt x="3132" y="793"/>
                  </a:lnTo>
                  <a:lnTo>
                    <a:pt x="3191" y="815"/>
                  </a:lnTo>
                  <a:lnTo>
                    <a:pt x="3247" y="841"/>
                  </a:lnTo>
                  <a:lnTo>
                    <a:pt x="3300" y="873"/>
                  </a:lnTo>
                  <a:lnTo>
                    <a:pt x="3349" y="910"/>
                  </a:lnTo>
                  <a:lnTo>
                    <a:pt x="3395" y="951"/>
                  </a:lnTo>
                  <a:lnTo>
                    <a:pt x="3436" y="996"/>
                  </a:lnTo>
                  <a:lnTo>
                    <a:pt x="3472" y="1044"/>
                  </a:lnTo>
                  <a:lnTo>
                    <a:pt x="3505" y="1098"/>
                  </a:lnTo>
                  <a:lnTo>
                    <a:pt x="3531" y="1153"/>
                  </a:lnTo>
                  <a:lnTo>
                    <a:pt x="3553" y="1212"/>
                  </a:lnTo>
                  <a:lnTo>
                    <a:pt x="3569" y="1272"/>
                  </a:lnTo>
                  <a:lnTo>
                    <a:pt x="3579" y="1335"/>
                  </a:lnTo>
                  <a:lnTo>
                    <a:pt x="3583" y="1400"/>
                  </a:lnTo>
                  <a:lnTo>
                    <a:pt x="3579" y="1463"/>
                  </a:lnTo>
                  <a:lnTo>
                    <a:pt x="3571" y="1524"/>
                  </a:lnTo>
                  <a:lnTo>
                    <a:pt x="3555" y="1582"/>
                  </a:lnTo>
                  <a:lnTo>
                    <a:pt x="3536" y="1640"/>
                  </a:lnTo>
                  <a:lnTo>
                    <a:pt x="3511" y="1694"/>
                  </a:lnTo>
                  <a:lnTo>
                    <a:pt x="3481" y="1745"/>
                  </a:lnTo>
                  <a:lnTo>
                    <a:pt x="3447" y="1793"/>
                  </a:lnTo>
                  <a:lnTo>
                    <a:pt x="3408" y="1838"/>
                  </a:lnTo>
                  <a:lnTo>
                    <a:pt x="3365" y="1879"/>
                  </a:lnTo>
                  <a:lnTo>
                    <a:pt x="3319" y="1915"/>
                  </a:lnTo>
                  <a:lnTo>
                    <a:pt x="3268" y="1948"/>
                  </a:lnTo>
                  <a:lnTo>
                    <a:pt x="3215" y="1976"/>
                  </a:lnTo>
                  <a:lnTo>
                    <a:pt x="3158" y="1999"/>
                  </a:lnTo>
                  <a:lnTo>
                    <a:pt x="3099" y="2017"/>
                  </a:lnTo>
                  <a:lnTo>
                    <a:pt x="3101" y="2063"/>
                  </a:lnTo>
                  <a:lnTo>
                    <a:pt x="3103" y="2110"/>
                  </a:lnTo>
                  <a:lnTo>
                    <a:pt x="3099" y="2203"/>
                  </a:lnTo>
                  <a:lnTo>
                    <a:pt x="3091" y="2295"/>
                  </a:lnTo>
                  <a:lnTo>
                    <a:pt x="3077" y="2386"/>
                  </a:lnTo>
                  <a:lnTo>
                    <a:pt x="3058" y="2476"/>
                  </a:lnTo>
                  <a:lnTo>
                    <a:pt x="3034" y="2564"/>
                  </a:lnTo>
                  <a:lnTo>
                    <a:pt x="3003" y="2651"/>
                  </a:lnTo>
                  <a:lnTo>
                    <a:pt x="2968" y="2737"/>
                  </a:lnTo>
                  <a:lnTo>
                    <a:pt x="2928" y="2819"/>
                  </a:lnTo>
                  <a:lnTo>
                    <a:pt x="2882" y="2899"/>
                  </a:lnTo>
                  <a:lnTo>
                    <a:pt x="2832" y="2977"/>
                  </a:lnTo>
                  <a:lnTo>
                    <a:pt x="2796" y="3024"/>
                  </a:lnTo>
                  <a:lnTo>
                    <a:pt x="2756" y="3066"/>
                  </a:lnTo>
                  <a:lnTo>
                    <a:pt x="2712" y="3106"/>
                  </a:lnTo>
                  <a:lnTo>
                    <a:pt x="2663" y="3141"/>
                  </a:lnTo>
                  <a:lnTo>
                    <a:pt x="2612" y="3173"/>
                  </a:lnTo>
                  <a:lnTo>
                    <a:pt x="2557" y="3200"/>
                  </a:lnTo>
                  <a:lnTo>
                    <a:pt x="2500" y="3223"/>
                  </a:lnTo>
                  <a:lnTo>
                    <a:pt x="2440" y="3241"/>
                  </a:lnTo>
                  <a:lnTo>
                    <a:pt x="2379" y="3254"/>
                  </a:lnTo>
                  <a:lnTo>
                    <a:pt x="2316" y="3262"/>
                  </a:lnTo>
                  <a:lnTo>
                    <a:pt x="2253" y="3264"/>
                  </a:lnTo>
                  <a:lnTo>
                    <a:pt x="956" y="3264"/>
                  </a:lnTo>
                  <a:lnTo>
                    <a:pt x="891" y="3262"/>
                  </a:lnTo>
                  <a:lnTo>
                    <a:pt x="829" y="3254"/>
                  </a:lnTo>
                  <a:lnTo>
                    <a:pt x="768" y="3241"/>
                  </a:lnTo>
                  <a:lnTo>
                    <a:pt x="708" y="3223"/>
                  </a:lnTo>
                  <a:lnTo>
                    <a:pt x="651" y="3200"/>
                  </a:lnTo>
                  <a:lnTo>
                    <a:pt x="596" y="3173"/>
                  </a:lnTo>
                  <a:lnTo>
                    <a:pt x="544" y="3141"/>
                  </a:lnTo>
                  <a:lnTo>
                    <a:pt x="496" y="3106"/>
                  </a:lnTo>
                  <a:lnTo>
                    <a:pt x="452" y="3066"/>
                  </a:lnTo>
                  <a:lnTo>
                    <a:pt x="411" y="3024"/>
                  </a:lnTo>
                  <a:lnTo>
                    <a:pt x="375" y="2977"/>
                  </a:lnTo>
                  <a:lnTo>
                    <a:pt x="325" y="2899"/>
                  </a:lnTo>
                  <a:lnTo>
                    <a:pt x="279" y="2819"/>
                  </a:lnTo>
                  <a:lnTo>
                    <a:pt x="239" y="2737"/>
                  </a:lnTo>
                  <a:lnTo>
                    <a:pt x="204" y="2651"/>
                  </a:lnTo>
                  <a:lnTo>
                    <a:pt x="175" y="2564"/>
                  </a:lnTo>
                  <a:lnTo>
                    <a:pt x="149" y="2476"/>
                  </a:lnTo>
                  <a:lnTo>
                    <a:pt x="131" y="2386"/>
                  </a:lnTo>
                  <a:lnTo>
                    <a:pt x="117" y="2295"/>
                  </a:lnTo>
                  <a:lnTo>
                    <a:pt x="108" y="2203"/>
                  </a:lnTo>
                  <a:lnTo>
                    <a:pt x="106" y="2110"/>
                  </a:lnTo>
                  <a:lnTo>
                    <a:pt x="109" y="2002"/>
                  </a:lnTo>
                  <a:lnTo>
                    <a:pt x="121" y="1895"/>
                  </a:lnTo>
                  <a:lnTo>
                    <a:pt x="139" y="1787"/>
                  </a:lnTo>
                  <a:lnTo>
                    <a:pt x="218" y="1787"/>
                  </a:lnTo>
                  <a:lnTo>
                    <a:pt x="228" y="1786"/>
                  </a:lnTo>
                  <a:lnTo>
                    <a:pt x="271" y="1783"/>
                  </a:lnTo>
                  <a:lnTo>
                    <a:pt x="313" y="1786"/>
                  </a:lnTo>
                  <a:lnTo>
                    <a:pt x="355" y="1794"/>
                  </a:lnTo>
                  <a:lnTo>
                    <a:pt x="394" y="1807"/>
                  </a:lnTo>
                  <a:lnTo>
                    <a:pt x="431" y="1824"/>
                  </a:lnTo>
                  <a:lnTo>
                    <a:pt x="466" y="1848"/>
                  </a:lnTo>
                  <a:lnTo>
                    <a:pt x="497" y="1875"/>
                  </a:lnTo>
                  <a:lnTo>
                    <a:pt x="536" y="1909"/>
                  </a:lnTo>
                  <a:lnTo>
                    <a:pt x="577" y="1938"/>
                  </a:lnTo>
                  <a:lnTo>
                    <a:pt x="621" y="1962"/>
                  </a:lnTo>
                  <a:lnTo>
                    <a:pt x="667" y="1982"/>
                  </a:lnTo>
                  <a:lnTo>
                    <a:pt x="715" y="1995"/>
                  </a:lnTo>
                  <a:lnTo>
                    <a:pt x="764" y="2003"/>
                  </a:lnTo>
                  <a:lnTo>
                    <a:pt x="815" y="2007"/>
                  </a:lnTo>
                  <a:lnTo>
                    <a:pt x="869" y="2003"/>
                  </a:lnTo>
                  <a:lnTo>
                    <a:pt x="922" y="1992"/>
                  </a:lnTo>
                  <a:lnTo>
                    <a:pt x="973" y="1977"/>
                  </a:lnTo>
                  <a:lnTo>
                    <a:pt x="1022" y="1956"/>
                  </a:lnTo>
                  <a:lnTo>
                    <a:pt x="1022" y="1800"/>
                  </a:lnTo>
                  <a:lnTo>
                    <a:pt x="986" y="1828"/>
                  </a:lnTo>
                  <a:lnTo>
                    <a:pt x="947" y="1849"/>
                  </a:lnTo>
                  <a:lnTo>
                    <a:pt x="904" y="1866"/>
                  </a:lnTo>
                  <a:lnTo>
                    <a:pt x="861" y="1875"/>
                  </a:lnTo>
                  <a:lnTo>
                    <a:pt x="815" y="1879"/>
                  </a:lnTo>
                  <a:lnTo>
                    <a:pt x="772" y="1876"/>
                  </a:lnTo>
                  <a:lnTo>
                    <a:pt x="732" y="1868"/>
                  </a:lnTo>
                  <a:lnTo>
                    <a:pt x="692" y="1855"/>
                  </a:lnTo>
                  <a:lnTo>
                    <a:pt x="655" y="1836"/>
                  </a:lnTo>
                  <a:lnTo>
                    <a:pt x="620" y="1814"/>
                  </a:lnTo>
                  <a:lnTo>
                    <a:pt x="588" y="1785"/>
                  </a:lnTo>
                  <a:lnTo>
                    <a:pt x="550" y="1752"/>
                  </a:lnTo>
                  <a:lnTo>
                    <a:pt x="508" y="1722"/>
                  </a:lnTo>
                  <a:lnTo>
                    <a:pt x="464" y="1699"/>
                  </a:lnTo>
                  <a:lnTo>
                    <a:pt x="417" y="1679"/>
                  </a:lnTo>
                  <a:lnTo>
                    <a:pt x="369" y="1666"/>
                  </a:lnTo>
                  <a:lnTo>
                    <a:pt x="319" y="1658"/>
                  </a:lnTo>
                  <a:lnTo>
                    <a:pt x="267" y="1656"/>
                  </a:lnTo>
                  <a:lnTo>
                    <a:pt x="215" y="1659"/>
                  </a:lnTo>
                  <a:lnTo>
                    <a:pt x="170" y="1659"/>
                  </a:lnTo>
                  <a:lnTo>
                    <a:pt x="187" y="1602"/>
                  </a:lnTo>
                  <a:lnTo>
                    <a:pt x="205" y="1543"/>
                  </a:lnTo>
                  <a:lnTo>
                    <a:pt x="220" y="1496"/>
                  </a:lnTo>
                  <a:lnTo>
                    <a:pt x="229" y="1447"/>
                  </a:lnTo>
                  <a:lnTo>
                    <a:pt x="232" y="1399"/>
                  </a:lnTo>
                  <a:lnTo>
                    <a:pt x="230" y="1351"/>
                  </a:lnTo>
                  <a:lnTo>
                    <a:pt x="223" y="1304"/>
                  </a:lnTo>
                  <a:lnTo>
                    <a:pt x="211" y="1257"/>
                  </a:lnTo>
                  <a:lnTo>
                    <a:pt x="193" y="1213"/>
                  </a:lnTo>
                  <a:lnTo>
                    <a:pt x="170" y="1169"/>
                  </a:lnTo>
                  <a:lnTo>
                    <a:pt x="143" y="1128"/>
                  </a:lnTo>
                  <a:lnTo>
                    <a:pt x="110" y="1089"/>
                  </a:lnTo>
                  <a:lnTo>
                    <a:pt x="74" y="1053"/>
                  </a:lnTo>
                  <a:lnTo>
                    <a:pt x="49" y="1027"/>
                  </a:lnTo>
                  <a:lnTo>
                    <a:pt x="29" y="999"/>
                  </a:lnTo>
                  <a:lnTo>
                    <a:pt x="14" y="969"/>
                  </a:lnTo>
                  <a:lnTo>
                    <a:pt x="4" y="937"/>
                  </a:lnTo>
                  <a:lnTo>
                    <a:pt x="0" y="903"/>
                  </a:lnTo>
                  <a:lnTo>
                    <a:pt x="1" y="869"/>
                  </a:lnTo>
                  <a:lnTo>
                    <a:pt x="9" y="835"/>
                  </a:lnTo>
                  <a:lnTo>
                    <a:pt x="21" y="803"/>
                  </a:lnTo>
                  <a:lnTo>
                    <a:pt x="39" y="772"/>
                  </a:lnTo>
                  <a:lnTo>
                    <a:pt x="61" y="745"/>
                  </a:lnTo>
                  <a:lnTo>
                    <a:pt x="89" y="720"/>
                  </a:lnTo>
                  <a:lnTo>
                    <a:pt x="121" y="701"/>
                  </a:lnTo>
                  <a:lnTo>
                    <a:pt x="153" y="687"/>
                  </a:lnTo>
                  <a:lnTo>
                    <a:pt x="185" y="678"/>
                  </a:lnTo>
                  <a:lnTo>
                    <a:pt x="221" y="672"/>
                  </a:lnTo>
                  <a:lnTo>
                    <a:pt x="256" y="674"/>
                  </a:lnTo>
                  <a:lnTo>
                    <a:pt x="292" y="678"/>
                  </a:lnTo>
                  <a:lnTo>
                    <a:pt x="327" y="688"/>
                  </a:lnTo>
                  <a:lnTo>
                    <a:pt x="361" y="701"/>
                  </a:lnTo>
                  <a:lnTo>
                    <a:pt x="392" y="718"/>
                  </a:lnTo>
                  <a:lnTo>
                    <a:pt x="420" y="740"/>
                  </a:lnTo>
                  <a:lnTo>
                    <a:pt x="602" y="901"/>
                  </a:lnTo>
                  <a:lnTo>
                    <a:pt x="670" y="834"/>
                  </a:lnTo>
                  <a:lnTo>
                    <a:pt x="741" y="771"/>
                  </a:lnTo>
                  <a:lnTo>
                    <a:pt x="814" y="715"/>
                  </a:lnTo>
                  <a:lnTo>
                    <a:pt x="889" y="663"/>
                  </a:lnTo>
                  <a:lnTo>
                    <a:pt x="967" y="617"/>
                  </a:lnTo>
                  <a:lnTo>
                    <a:pt x="1045" y="576"/>
                  </a:lnTo>
                  <a:lnTo>
                    <a:pt x="1126" y="540"/>
                  </a:lnTo>
                  <a:lnTo>
                    <a:pt x="1209" y="510"/>
                  </a:lnTo>
                  <a:lnTo>
                    <a:pt x="1292" y="486"/>
                  </a:lnTo>
                  <a:lnTo>
                    <a:pt x="1377" y="467"/>
                  </a:lnTo>
                  <a:lnTo>
                    <a:pt x="1354" y="436"/>
                  </a:lnTo>
                  <a:lnTo>
                    <a:pt x="1335" y="402"/>
                  </a:lnTo>
                  <a:lnTo>
                    <a:pt x="1322" y="365"/>
                  </a:lnTo>
                  <a:lnTo>
                    <a:pt x="1313" y="328"/>
                  </a:lnTo>
                  <a:lnTo>
                    <a:pt x="1310" y="287"/>
                  </a:lnTo>
                  <a:lnTo>
                    <a:pt x="1313" y="245"/>
                  </a:lnTo>
                  <a:lnTo>
                    <a:pt x="1322" y="204"/>
                  </a:lnTo>
                  <a:lnTo>
                    <a:pt x="1337" y="166"/>
                  </a:lnTo>
                  <a:lnTo>
                    <a:pt x="1357" y="131"/>
                  </a:lnTo>
                  <a:lnTo>
                    <a:pt x="1381" y="99"/>
                  </a:lnTo>
                  <a:lnTo>
                    <a:pt x="1409" y="70"/>
                  </a:lnTo>
                  <a:lnTo>
                    <a:pt x="1441" y="47"/>
                  </a:lnTo>
                  <a:lnTo>
                    <a:pt x="1477" y="27"/>
                  </a:lnTo>
                  <a:lnTo>
                    <a:pt x="1515" y="13"/>
                  </a:lnTo>
                  <a:lnTo>
                    <a:pt x="1556" y="3"/>
                  </a:lnTo>
                  <a:lnTo>
                    <a:pt x="1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962026" y="2317751"/>
              <a:ext cx="20638" cy="20638"/>
            </a:xfrm>
            <a:custGeom>
              <a:avLst/>
              <a:gdLst>
                <a:gd name="T0" fmla="*/ 64 w 129"/>
                <a:gd name="T1" fmla="*/ 0 h 127"/>
                <a:gd name="T2" fmla="*/ 84 w 129"/>
                <a:gd name="T3" fmla="*/ 3 h 127"/>
                <a:gd name="T4" fmla="*/ 102 w 129"/>
                <a:gd name="T5" fmla="*/ 12 h 127"/>
                <a:gd name="T6" fmla="*/ 115 w 129"/>
                <a:gd name="T7" fmla="*/ 26 h 127"/>
                <a:gd name="T8" fmla="*/ 125 w 129"/>
                <a:gd name="T9" fmla="*/ 43 h 127"/>
                <a:gd name="T10" fmla="*/ 129 w 129"/>
                <a:gd name="T11" fmla="*/ 63 h 127"/>
                <a:gd name="T12" fmla="*/ 125 w 129"/>
                <a:gd name="T13" fmla="*/ 83 h 127"/>
                <a:gd name="T14" fmla="*/ 115 w 129"/>
                <a:gd name="T15" fmla="*/ 101 h 127"/>
                <a:gd name="T16" fmla="*/ 102 w 129"/>
                <a:gd name="T17" fmla="*/ 115 h 127"/>
                <a:gd name="T18" fmla="*/ 84 w 129"/>
                <a:gd name="T19" fmla="*/ 123 h 127"/>
                <a:gd name="T20" fmla="*/ 64 w 129"/>
                <a:gd name="T21" fmla="*/ 127 h 127"/>
                <a:gd name="T22" fmla="*/ 43 w 129"/>
                <a:gd name="T23" fmla="*/ 123 h 127"/>
                <a:gd name="T24" fmla="*/ 26 w 129"/>
                <a:gd name="T25" fmla="*/ 115 h 127"/>
                <a:gd name="T26" fmla="*/ 13 w 129"/>
                <a:gd name="T27" fmla="*/ 101 h 127"/>
                <a:gd name="T28" fmla="*/ 3 w 129"/>
                <a:gd name="T29" fmla="*/ 83 h 127"/>
                <a:gd name="T30" fmla="*/ 0 w 129"/>
                <a:gd name="T31" fmla="*/ 63 h 127"/>
                <a:gd name="T32" fmla="*/ 3 w 129"/>
                <a:gd name="T33" fmla="*/ 43 h 127"/>
                <a:gd name="T34" fmla="*/ 13 w 129"/>
                <a:gd name="T35" fmla="*/ 26 h 127"/>
                <a:gd name="T36" fmla="*/ 26 w 129"/>
                <a:gd name="T37" fmla="*/ 12 h 127"/>
                <a:gd name="T38" fmla="*/ 43 w 129"/>
                <a:gd name="T39" fmla="*/ 3 h 127"/>
                <a:gd name="T40" fmla="*/ 64 w 129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127">
                  <a:moveTo>
                    <a:pt x="64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5" y="26"/>
                  </a:lnTo>
                  <a:lnTo>
                    <a:pt x="125" y="43"/>
                  </a:lnTo>
                  <a:lnTo>
                    <a:pt x="129" y="63"/>
                  </a:lnTo>
                  <a:lnTo>
                    <a:pt x="125" y="83"/>
                  </a:lnTo>
                  <a:lnTo>
                    <a:pt x="115" y="101"/>
                  </a:lnTo>
                  <a:lnTo>
                    <a:pt x="102" y="115"/>
                  </a:lnTo>
                  <a:lnTo>
                    <a:pt x="84" y="123"/>
                  </a:lnTo>
                  <a:lnTo>
                    <a:pt x="64" y="127"/>
                  </a:lnTo>
                  <a:lnTo>
                    <a:pt x="43" y="123"/>
                  </a:lnTo>
                  <a:lnTo>
                    <a:pt x="26" y="115"/>
                  </a:lnTo>
                  <a:lnTo>
                    <a:pt x="13" y="101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3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1003301" y="2257426"/>
              <a:ext cx="20638" cy="20638"/>
            </a:xfrm>
            <a:custGeom>
              <a:avLst/>
              <a:gdLst>
                <a:gd name="T0" fmla="*/ 65 w 128"/>
                <a:gd name="T1" fmla="*/ 0 h 127"/>
                <a:gd name="T2" fmla="*/ 84 w 128"/>
                <a:gd name="T3" fmla="*/ 3 h 127"/>
                <a:gd name="T4" fmla="*/ 102 w 128"/>
                <a:gd name="T5" fmla="*/ 12 h 127"/>
                <a:gd name="T6" fmla="*/ 116 w 128"/>
                <a:gd name="T7" fmla="*/ 26 h 127"/>
                <a:gd name="T8" fmla="*/ 125 w 128"/>
                <a:gd name="T9" fmla="*/ 43 h 127"/>
                <a:gd name="T10" fmla="*/ 128 w 128"/>
                <a:gd name="T11" fmla="*/ 63 h 127"/>
                <a:gd name="T12" fmla="*/ 125 w 128"/>
                <a:gd name="T13" fmla="*/ 83 h 127"/>
                <a:gd name="T14" fmla="*/ 116 w 128"/>
                <a:gd name="T15" fmla="*/ 101 h 127"/>
                <a:gd name="T16" fmla="*/ 102 w 128"/>
                <a:gd name="T17" fmla="*/ 115 h 127"/>
                <a:gd name="T18" fmla="*/ 84 w 128"/>
                <a:gd name="T19" fmla="*/ 124 h 127"/>
                <a:gd name="T20" fmla="*/ 65 w 128"/>
                <a:gd name="T21" fmla="*/ 127 h 127"/>
                <a:gd name="T22" fmla="*/ 44 w 128"/>
                <a:gd name="T23" fmla="*/ 124 h 127"/>
                <a:gd name="T24" fmla="*/ 26 w 128"/>
                <a:gd name="T25" fmla="*/ 115 h 127"/>
                <a:gd name="T26" fmla="*/ 12 w 128"/>
                <a:gd name="T27" fmla="*/ 101 h 127"/>
                <a:gd name="T28" fmla="*/ 3 w 128"/>
                <a:gd name="T29" fmla="*/ 83 h 127"/>
                <a:gd name="T30" fmla="*/ 0 w 128"/>
                <a:gd name="T31" fmla="*/ 63 h 127"/>
                <a:gd name="T32" fmla="*/ 3 w 128"/>
                <a:gd name="T33" fmla="*/ 43 h 127"/>
                <a:gd name="T34" fmla="*/ 12 w 128"/>
                <a:gd name="T35" fmla="*/ 26 h 127"/>
                <a:gd name="T36" fmla="*/ 26 w 128"/>
                <a:gd name="T37" fmla="*/ 12 h 127"/>
                <a:gd name="T38" fmla="*/ 44 w 128"/>
                <a:gd name="T39" fmla="*/ 3 h 127"/>
                <a:gd name="T40" fmla="*/ 65 w 12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7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5" y="43"/>
                  </a:lnTo>
                  <a:lnTo>
                    <a:pt x="128" y="63"/>
                  </a:lnTo>
                  <a:lnTo>
                    <a:pt x="125" y="83"/>
                  </a:lnTo>
                  <a:lnTo>
                    <a:pt x="116" y="101"/>
                  </a:lnTo>
                  <a:lnTo>
                    <a:pt x="102" y="115"/>
                  </a:lnTo>
                  <a:lnTo>
                    <a:pt x="84" y="124"/>
                  </a:lnTo>
                  <a:lnTo>
                    <a:pt x="65" y="127"/>
                  </a:lnTo>
                  <a:lnTo>
                    <a:pt x="44" y="124"/>
                  </a:lnTo>
                  <a:lnTo>
                    <a:pt x="26" y="115"/>
                  </a:lnTo>
                  <a:lnTo>
                    <a:pt x="12" y="101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922338" y="2257426"/>
              <a:ext cx="20638" cy="20638"/>
            </a:xfrm>
            <a:custGeom>
              <a:avLst/>
              <a:gdLst>
                <a:gd name="T0" fmla="*/ 63 w 127"/>
                <a:gd name="T1" fmla="*/ 0 h 127"/>
                <a:gd name="T2" fmla="*/ 84 w 127"/>
                <a:gd name="T3" fmla="*/ 3 h 127"/>
                <a:gd name="T4" fmla="*/ 101 w 127"/>
                <a:gd name="T5" fmla="*/ 12 h 127"/>
                <a:gd name="T6" fmla="*/ 115 w 127"/>
                <a:gd name="T7" fmla="*/ 26 h 127"/>
                <a:gd name="T8" fmla="*/ 124 w 127"/>
                <a:gd name="T9" fmla="*/ 43 h 127"/>
                <a:gd name="T10" fmla="*/ 127 w 127"/>
                <a:gd name="T11" fmla="*/ 63 h 127"/>
                <a:gd name="T12" fmla="*/ 124 w 127"/>
                <a:gd name="T13" fmla="*/ 83 h 127"/>
                <a:gd name="T14" fmla="*/ 115 w 127"/>
                <a:gd name="T15" fmla="*/ 101 h 127"/>
                <a:gd name="T16" fmla="*/ 101 w 127"/>
                <a:gd name="T17" fmla="*/ 115 h 127"/>
                <a:gd name="T18" fmla="*/ 84 w 127"/>
                <a:gd name="T19" fmla="*/ 124 h 127"/>
                <a:gd name="T20" fmla="*/ 63 w 127"/>
                <a:gd name="T21" fmla="*/ 127 h 127"/>
                <a:gd name="T22" fmla="*/ 43 w 127"/>
                <a:gd name="T23" fmla="*/ 124 h 127"/>
                <a:gd name="T24" fmla="*/ 26 w 127"/>
                <a:gd name="T25" fmla="*/ 115 h 127"/>
                <a:gd name="T26" fmla="*/ 12 w 127"/>
                <a:gd name="T27" fmla="*/ 101 h 127"/>
                <a:gd name="T28" fmla="*/ 3 w 127"/>
                <a:gd name="T29" fmla="*/ 83 h 127"/>
                <a:gd name="T30" fmla="*/ 0 w 127"/>
                <a:gd name="T31" fmla="*/ 63 h 127"/>
                <a:gd name="T32" fmla="*/ 3 w 127"/>
                <a:gd name="T33" fmla="*/ 43 h 127"/>
                <a:gd name="T34" fmla="*/ 12 w 127"/>
                <a:gd name="T35" fmla="*/ 26 h 127"/>
                <a:gd name="T36" fmla="*/ 26 w 127"/>
                <a:gd name="T37" fmla="*/ 12 h 127"/>
                <a:gd name="T38" fmla="*/ 43 w 127"/>
                <a:gd name="T39" fmla="*/ 3 h 127"/>
                <a:gd name="T40" fmla="*/ 63 w 127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3" y="0"/>
                  </a:moveTo>
                  <a:lnTo>
                    <a:pt x="84" y="3"/>
                  </a:lnTo>
                  <a:lnTo>
                    <a:pt x="101" y="12"/>
                  </a:lnTo>
                  <a:lnTo>
                    <a:pt x="115" y="26"/>
                  </a:lnTo>
                  <a:lnTo>
                    <a:pt x="124" y="43"/>
                  </a:lnTo>
                  <a:lnTo>
                    <a:pt x="127" y="63"/>
                  </a:lnTo>
                  <a:lnTo>
                    <a:pt x="124" y="83"/>
                  </a:lnTo>
                  <a:lnTo>
                    <a:pt x="115" y="101"/>
                  </a:lnTo>
                  <a:lnTo>
                    <a:pt x="101" y="115"/>
                  </a:lnTo>
                  <a:lnTo>
                    <a:pt x="84" y="124"/>
                  </a:lnTo>
                  <a:lnTo>
                    <a:pt x="63" y="127"/>
                  </a:lnTo>
                  <a:lnTo>
                    <a:pt x="43" y="124"/>
                  </a:lnTo>
                  <a:lnTo>
                    <a:pt x="26" y="115"/>
                  </a:lnTo>
                  <a:lnTo>
                    <a:pt x="12" y="101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962026" y="2257426"/>
              <a:ext cx="20638" cy="20638"/>
            </a:xfrm>
            <a:custGeom>
              <a:avLst/>
              <a:gdLst>
                <a:gd name="T0" fmla="*/ 64 w 129"/>
                <a:gd name="T1" fmla="*/ 0 h 127"/>
                <a:gd name="T2" fmla="*/ 84 w 129"/>
                <a:gd name="T3" fmla="*/ 3 h 127"/>
                <a:gd name="T4" fmla="*/ 102 w 129"/>
                <a:gd name="T5" fmla="*/ 12 h 127"/>
                <a:gd name="T6" fmla="*/ 115 w 129"/>
                <a:gd name="T7" fmla="*/ 26 h 127"/>
                <a:gd name="T8" fmla="*/ 125 w 129"/>
                <a:gd name="T9" fmla="*/ 43 h 127"/>
                <a:gd name="T10" fmla="*/ 129 w 129"/>
                <a:gd name="T11" fmla="*/ 63 h 127"/>
                <a:gd name="T12" fmla="*/ 125 w 129"/>
                <a:gd name="T13" fmla="*/ 83 h 127"/>
                <a:gd name="T14" fmla="*/ 115 w 129"/>
                <a:gd name="T15" fmla="*/ 101 h 127"/>
                <a:gd name="T16" fmla="*/ 102 w 129"/>
                <a:gd name="T17" fmla="*/ 115 h 127"/>
                <a:gd name="T18" fmla="*/ 84 w 129"/>
                <a:gd name="T19" fmla="*/ 124 h 127"/>
                <a:gd name="T20" fmla="*/ 64 w 129"/>
                <a:gd name="T21" fmla="*/ 127 h 127"/>
                <a:gd name="T22" fmla="*/ 43 w 129"/>
                <a:gd name="T23" fmla="*/ 124 h 127"/>
                <a:gd name="T24" fmla="*/ 26 w 129"/>
                <a:gd name="T25" fmla="*/ 115 h 127"/>
                <a:gd name="T26" fmla="*/ 13 w 129"/>
                <a:gd name="T27" fmla="*/ 101 h 127"/>
                <a:gd name="T28" fmla="*/ 3 w 129"/>
                <a:gd name="T29" fmla="*/ 83 h 127"/>
                <a:gd name="T30" fmla="*/ 0 w 129"/>
                <a:gd name="T31" fmla="*/ 63 h 127"/>
                <a:gd name="T32" fmla="*/ 3 w 129"/>
                <a:gd name="T33" fmla="*/ 43 h 127"/>
                <a:gd name="T34" fmla="*/ 13 w 129"/>
                <a:gd name="T35" fmla="*/ 26 h 127"/>
                <a:gd name="T36" fmla="*/ 26 w 129"/>
                <a:gd name="T37" fmla="*/ 12 h 127"/>
                <a:gd name="T38" fmla="*/ 43 w 129"/>
                <a:gd name="T39" fmla="*/ 3 h 127"/>
                <a:gd name="T40" fmla="*/ 64 w 129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127">
                  <a:moveTo>
                    <a:pt x="64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5" y="26"/>
                  </a:lnTo>
                  <a:lnTo>
                    <a:pt x="125" y="43"/>
                  </a:lnTo>
                  <a:lnTo>
                    <a:pt x="129" y="63"/>
                  </a:lnTo>
                  <a:lnTo>
                    <a:pt x="125" y="83"/>
                  </a:lnTo>
                  <a:lnTo>
                    <a:pt x="115" y="101"/>
                  </a:lnTo>
                  <a:lnTo>
                    <a:pt x="102" y="115"/>
                  </a:lnTo>
                  <a:lnTo>
                    <a:pt x="84" y="124"/>
                  </a:lnTo>
                  <a:lnTo>
                    <a:pt x="64" y="127"/>
                  </a:lnTo>
                  <a:lnTo>
                    <a:pt x="43" y="124"/>
                  </a:lnTo>
                  <a:lnTo>
                    <a:pt x="26" y="115"/>
                  </a:lnTo>
                  <a:lnTo>
                    <a:pt x="13" y="101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3" y="43"/>
                  </a:lnTo>
                  <a:lnTo>
                    <a:pt x="13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982663" y="2287588"/>
              <a:ext cx="20638" cy="20638"/>
            </a:xfrm>
            <a:custGeom>
              <a:avLst/>
              <a:gdLst>
                <a:gd name="T0" fmla="*/ 63 w 127"/>
                <a:gd name="T1" fmla="*/ 0 h 127"/>
                <a:gd name="T2" fmla="*/ 84 w 127"/>
                <a:gd name="T3" fmla="*/ 3 h 127"/>
                <a:gd name="T4" fmla="*/ 101 w 127"/>
                <a:gd name="T5" fmla="*/ 12 h 127"/>
                <a:gd name="T6" fmla="*/ 115 w 127"/>
                <a:gd name="T7" fmla="*/ 26 h 127"/>
                <a:gd name="T8" fmla="*/ 124 w 127"/>
                <a:gd name="T9" fmla="*/ 43 h 127"/>
                <a:gd name="T10" fmla="*/ 127 w 127"/>
                <a:gd name="T11" fmla="*/ 64 h 127"/>
                <a:gd name="T12" fmla="*/ 124 w 127"/>
                <a:gd name="T13" fmla="*/ 83 h 127"/>
                <a:gd name="T14" fmla="*/ 115 w 127"/>
                <a:gd name="T15" fmla="*/ 101 h 127"/>
                <a:gd name="T16" fmla="*/ 101 w 127"/>
                <a:gd name="T17" fmla="*/ 115 h 127"/>
                <a:gd name="T18" fmla="*/ 84 w 127"/>
                <a:gd name="T19" fmla="*/ 124 h 127"/>
                <a:gd name="T20" fmla="*/ 63 w 127"/>
                <a:gd name="T21" fmla="*/ 127 h 127"/>
                <a:gd name="T22" fmla="*/ 43 w 127"/>
                <a:gd name="T23" fmla="*/ 124 h 127"/>
                <a:gd name="T24" fmla="*/ 26 w 127"/>
                <a:gd name="T25" fmla="*/ 115 h 127"/>
                <a:gd name="T26" fmla="*/ 12 w 127"/>
                <a:gd name="T27" fmla="*/ 101 h 127"/>
                <a:gd name="T28" fmla="*/ 3 w 127"/>
                <a:gd name="T29" fmla="*/ 83 h 127"/>
                <a:gd name="T30" fmla="*/ 0 w 127"/>
                <a:gd name="T31" fmla="*/ 64 h 127"/>
                <a:gd name="T32" fmla="*/ 3 w 127"/>
                <a:gd name="T33" fmla="*/ 43 h 127"/>
                <a:gd name="T34" fmla="*/ 12 w 127"/>
                <a:gd name="T35" fmla="*/ 26 h 127"/>
                <a:gd name="T36" fmla="*/ 26 w 127"/>
                <a:gd name="T37" fmla="*/ 12 h 127"/>
                <a:gd name="T38" fmla="*/ 43 w 127"/>
                <a:gd name="T39" fmla="*/ 3 h 127"/>
                <a:gd name="T40" fmla="*/ 63 w 127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3" y="0"/>
                  </a:moveTo>
                  <a:lnTo>
                    <a:pt x="84" y="3"/>
                  </a:lnTo>
                  <a:lnTo>
                    <a:pt x="101" y="12"/>
                  </a:lnTo>
                  <a:lnTo>
                    <a:pt x="115" y="26"/>
                  </a:lnTo>
                  <a:lnTo>
                    <a:pt x="124" y="43"/>
                  </a:lnTo>
                  <a:lnTo>
                    <a:pt x="127" y="64"/>
                  </a:lnTo>
                  <a:lnTo>
                    <a:pt x="124" y="83"/>
                  </a:lnTo>
                  <a:lnTo>
                    <a:pt x="115" y="101"/>
                  </a:lnTo>
                  <a:lnTo>
                    <a:pt x="101" y="115"/>
                  </a:lnTo>
                  <a:lnTo>
                    <a:pt x="84" y="124"/>
                  </a:lnTo>
                  <a:lnTo>
                    <a:pt x="63" y="127"/>
                  </a:lnTo>
                  <a:lnTo>
                    <a:pt x="43" y="124"/>
                  </a:lnTo>
                  <a:lnTo>
                    <a:pt x="26" y="115"/>
                  </a:lnTo>
                  <a:lnTo>
                    <a:pt x="12" y="101"/>
                  </a:lnTo>
                  <a:lnTo>
                    <a:pt x="3" y="83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942976" y="2287588"/>
              <a:ext cx="19050" cy="20638"/>
            </a:xfrm>
            <a:custGeom>
              <a:avLst/>
              <a:gdLst>
                <a:gd name="T0" fmla="*/ 65 w 128"/>
                <a:gd name="T1" fmla="*/ 0 h 127"/>
                <a:gd name="T2" fmla="*/ 84 w 128"/>
                <a:gd name="T3" fmla="*/ 3 h 127"/>
                <a:gd name="T4" fmla="*/ 102 w 128"/>
                <a:gd name="T5" fmla="*/ 12 h 127"/>
                <a:gd name="T6" fmla="*/ 116 w 128"/>
                <a:gd name="T7" fmla="*/ 26 h 127"/>
                <a:gd name="T8" fmla="*/ 125 w 128"/>
                <a:gd name="T9" fmla="*/ 43 h 127"/>
                <a:gd name="T10" fmla="*/ 128 w 128"/>
                <a:gd name="T11" fmla="*/ 64 h 127"/>
                <a:gd name="T12" fmla="*/ 125 w 128"/>
                <a:gd name="T13" fmla="*/ 83 h 127"/>
                <a:gd name="T14" fmla="*/ 116 w 128"/>
                <a:gd name="T15" fmla="*/ 101 h 127"/>
                <a:gd name="T16" fmla="*/ 102 w 128"/>
                <a:gd name="T17" fmla="*/ 115 h 127"/>
                <a:gd name="T18" fmla="*/ 84 w 128"/>
                <a:gd name="T19" fmla="*/ 124 h 127"/>
                <a:gd name="T20" fmla="*/ 65 w 128"/>
                <a:gd name="T21" fmla="*/ 127 h 127"/>
                <a:gd name="T22" fmla="*/ 44 w 128"/>
                <a:gd name="T23" fmla="*/ 124 h 127"/>
                <a:gd name="T24" fmla="*/ 26 w 128"/>
                <a:gd name="T25" fmla="*/ 115 h 127"/>
                <a:gd name="T26" fmla="*/ 12 w 128"/>
                <a:gd name="T27" fmla="*/ 101 h 127"/>
                <a:gd name="T28" fmla="*/ 3 w 128"/>
                <a:gd name="T29" fmla="*/ 83 h 127"/>
                <a:gd name="T30" fmla="*/ 0 w 128"/>
                <a:gd name="T31" fmla="*/ 64 h 127"/>
                <a:gd name="T32" fmla="*/ 3 w 128"/>
                <a:gd name="T33" fmla="*/ 43 h 127"/>
                <a:gd name="T34" fmla="*/ 12 w 128"/>
                <a:gd name="T35" fmla="*/ 26 h 127"/>
                <a:gd name="T36" fmla="*/ 26 w 128"/>
                <a:gd name="T37" fmla="*/ 12 h 127"/>
                <a:gd name="T38" fmla="*/ 44 w 128"/>
                <a:gd name="T39" fmla="*/ 3 h 127"/>
                <a:gd name="T40" fmla="*/ 65 w 12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7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5" y="43"/>
                  </a:lnTo>
                  <a:lnTo>
                    <a:pt x="128" y="64"/>
                  </a:lnTo>
                  <a:lnTo>
                    <a:pt x="125" y="83"/>
                  </a:lnTo>
                  <a:lnTo>
                    <a:pt x="116" y="101"/>
                  </a:lnTo>
                  <a:lnTo>
                    <a:pt x="102" y="115"/>
                  </a:lnTo>
                  <a:lnTo>
                    <a:pt x="84" y="124"/>
                  </a:lnTo>
                  <a:lnTo>
                    <a:pt x="65" y="127"/>
                  </a:lnTo>
                  <a:lnTo>
                    <a:pt x="44" y="124"/>
                  </a:lnTo>
                  <a:lnTo>
                    <a:pt x="26" y="115"/>
                  </a:lnTo>
                  <a:lnTo>
                    <a:pt x="12" y="101"/>
                  </a:lnTo>
                  <a:lnTo>
                    <a:pt x="3" y="83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1829264" y="1912938"/>
            <a:ext cx="104775" cy="558800"/>
          </a:xfrm>
          <a:custGeom>
            <a:avLst/>
            <a:gdLst>
              <a:gd name="T0" fmla="*/ 262 w 595"/>
              <a:gd name="T1" fmla="*/ 2197 h 3521"/>
              <a:gd name="T2" fmla="*/ 238 w 595"/>
              <a:gd name="T3" fmla="*/ 2248 h 3521"/>
              <a:gd name="T4" fmla="*/ 262 w 595"/>
              <a:gd name="T5" fmla="*/ 2300 h 3521"/>
              <a:gd name="T6" fmla="*/ 316 w 595"/>
              <a:gd name="T7" fmla="*/ 2309 h 3521"/>
              <a:gd name="T8" fmla="*/ 354 w 595"/>
              <a:gd name="T9" fmla="*/ 2268 h 3521"/>
              <a:gd name="T10" fmla="*/ 345 w 595"/>
              <a:gd name="T11" fmla="*/ 2211 h 3521"/>
              <a:gd name="T12" fmla="*/ 297 w 595"/>
              <a:gd name="T13" fmla="*/ 2185 h 3521"/>
              <a:gd name="T14" fmla="*/ 262 w 595"/>
              <a:gd name="T15" fmla="*/ 1943 h 3521"/>
              <a:gd name="T16" fmla="*/ 238 w 595"/>
              <a:gd name="T17" fmla="*/ 1994 h 3521"/>
              <a:gd name="T18" fmla="*/ 262 w 595"/>
              <a:gd name="T19" fmla="*/ 2045 h 3521"/>
              <a:gd name="T20" fmla="*/ 316 w 595"/>
              <a:gd name="T21" fmla="*/ 2054 h 3521"/>
              <a:gd name="T22" fmla="*/ 354 w 595"/>
              <a:gd name="T23" fmla="*/ 2014 h 3521"/>
              <a:gd name="T24" fmla="*/ 345 w 595"/>
              <a:gd name="T25" fmla="*/ 1956 h 3521"/>
              <a:gd name="T26" fmla="*/ 297 w 595"/>
              <a:gd name="T27" fmla="*/ 1929 h 3521"/>
              <a:gd name="T28" fmla="*/ 367 w 595"/>
              <a:gd name="T29" fmla="*/ 12 h 3521"/>
              <a:gd name="T30" fmla="*/ 458 w 595"/>
              <a:gd name="T31" fmla="*/ 74 h 3521"/>
              <a:gd name="T32" fmla="*/ 531 w 595"/>
              <a:gd name="T33" fmla="*/ 180 h 3521"/>
              <a:gd name="T34" fmla="*/ 577 w 595"/>
              <a:gd name="T35" fmla="*/ 321 h 3521"/>
              <a:gd name="T36" fmla="*/ 595 w 595"/>
              <a:gd name="T37" fmla="*/ 488 h 3521"/>
              <a:gd name="T38" fmla="*/ 587 w 595"/>
              <a:gd name="T39" fmla="*/ 617 h 3521"/>
              <a:gd name="T40" fmla="*/ 561 w 595"/>
              <a:gd name="T41" fmla="*/ 766 h 3521"/>
              <a:gd name="T42" fmla="*/ 518 w 595"/>
              <a:gd name="T43" fmla="*/ 914 h 3521"/>
              <a:gd name="T44" fmla="*/ 459 w 595"/>
              <a:gd name="T45" fmla="*/ 1042 h 3521"/>
              <a:gd name="T46" fmla="*/ 386 w 595"/>
              <a:gd name="T47" fmla="*/ 1132 h 3521"/>
              <a:gd name="T48" fmla="*/ 390 w 595"/>
              <a:gd name="T49" fmla="*/ 1632 h 3521"/>
              <a:gd name="T50" fmla="*/ 474 w 595"/>
              <a:gd name="T51" fmla="*/ 1695 h 3521"/>
              <a:gd name="T52" fmla="*/ 525 w 595"/>
              <a:gd name="T53" fmla="*/ 1791 h 3521"/>
              <a:gd name="T54" fmla="*/ 535 w 595"/>
              <a:gd name="T55" fmla="*/ 3267 h 3521"/>
              <a:gd name="T56" fmla="*/ 509 w 595"/>
              <a:gd name="T57" fmla="*/ 3384 h 3521"/>
              <a:gd name="T58" fmla="*/ 438 w 595"/>
              <a:gd name="T59" fmla="*/ 3472 h 3521"/>
              <a:gd name="T60" fmla="*/ 336 w 595"/>
              <a:gd name="T61" fmla="*/ 3518 h 3521"/>
              <a:gd name="T62" fmla="*/ 222 w 595"/>
              <a:gd name="T63" fmla="*/ 3508 h 3521"/>
              <a:gd name="T64" fmla="*/ 130 w 595"/>
              <a:gd name="T65" fmla="*/ 3447 h 3521"/>
              <a:gd name="T66" fmla="*/ 71 w 595"/>
              <a:gd name="T67" fmla="*/ 3347 h 3521"/>
              <a:gd name="T68" fmla="*/ 60 w 595"/>
              <a:gd name="T69" fmla="*/ 1866 h 3521"/>
              <a:gd name="T70" fmla="*/ 83 w 595"/>
              <a:gd name="T71" fmla="*/ 1756 h 3521"/>
              <a:gd name="T72" fmla="*/ 146 w 595"/>
              <a:gd name="T73" fmla="*/ 1671 h 3521"/>
              <a:gd name="T74" fmla="*/ 238 w 595"/>
              <a:gd name="T75" fmla="*/ 1621 h 3521"/>
              <a:gd name="T76" fmla="*/ 183 w 595"/>
              <a:gd name="T77" fmla="*/ 1108 h 3521"/>
              <a:gd name="T78" fmla="*/ 114 w 595"/>
              <a:gd name="T79" fmla="*/ 1002 h 3521"/>
              <a:gd name="T80" fmla="*/ 61 w 595"/>
              <a:gd name="T81" fmla="*/ 866 h 3521"/>
              <a:gd name="T82" fmla="*/ 24 w 595"/>
              <a:gd name="T83" fmla="*/ 716 h 3521"/>
              <a:gd name="T84" fmla="*/ 4 w 595"/>
              <a:gd name="T85" fmla="*/ 571 h 3521"/>
              <a:gd name="T86" fmla="*/ 2 w 595"/>
              <a:gd name="T87" fmla="*/ 430 h 3521"/>
              <a:gd name="T88" fmla="*/ 30 w 595"/>
              <a:gd name="T89" fmla="*/ 270 h 3521"/>
              <a:gd name="T90" fmla="*/ 86 w 595"/>
              <a:gd name="T91" fmla="*/ 141 h 3521"/>
              <a:gd name="T92" fmla="*/ 166 w 595"/>
              <a:gd name="T93" fmla="*/ 48 h 3521"/>
              <a:gd name="T94" fmla="*/ 262 w 595"/>
              <a:gd name="T95" fmla="*/ 2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5" h="3521">
                <a:moveTo>
                  <a:pt x="297" y="2185"/>
                </a:moveTo>
                <a:lnTo>
                  <a:pt x="279" y="2188"/>
                </a:lnTo>
                <a:lnTo>
                  <a:pt x="262" y="2197"/>
                </a:lnTo>
                <a:lnTo>
                  <a:pt x="250" y="2211"/>
                </a:lnTo>
                <a:lnTo>
                  <a:pt x="240" y="2228"/>
                </a:lnTo>
                <a:lnTo>
                  <a:pt x="238" y="2248"/>
                </a:lnTo>
                <a:lnTo>
                  <a:pt x="240" y="2268"/>
                </a:lnTo>
                <a:lnTo>
                  <a:pt x="250" y="2286"/>
                </a:lnTo>
                <a:lnTo>
                  <a:pt x="262" y="2300"/>
                </a:lnTo>
                <a:lnTo>
                  <a:pt x="279" y="2309"/>
                </a:lnTo>
                <a:lnTo>
                  <a:pt x="297" y="2312"/>
                </a:lnTo>
                <a:lnTo>
                  <a:pt x="316" y="2309"/>
                </a:lnTo>
                <a:lnTo>
                  <a:pt x="333" y="2300"/>
                </a:lnTo>
                <a:lnTo>
                  <a:pt x="345" y="2286"/>
                </a:lnTo>
                <a:lnTo>
                  <a:pt x="354" y="2268"/>
                </a:lnTo>
                <a:lnTo>
                  <a:pt x="357" y="2248"/>
                </a:lnTo>
                <a:lnTo>
                  <a:pt x="354" y="2228"/>
                </a:lnTo>
                <a:lnTo>
                  <a:pt x="345" y="2211"/>
                </a:lnTo>
                <a:lnTo>
                  <a:pt x="333" y="2197"/>
                </a:lnTo>
                <a:lnTo>
                  <a:pt x="316" y="2188"/>
                </a:lnTo>
                <a:lnTo>
                  <a:pt x="297" y="2185"/>
                </a:lnTo>
                <a:close/>
                <a:moveTo>
                  <a:pt x="297" y="1929"/>
                </a:moveTo>
                <a:lnTo>
                  <a:pt x="279" y="1933"/>
                </a:lnTo>
                <a:lnTo>
                  <a:pt x="262" y="1943"/>
                </a:lnTo>
                <a:lnTo>
                  <a:pt x="250" y="1956"/>
                </a:lnTo>
                <a:lnTo>
                  <a:pt x="240" y="1974"/>
                </a:lnTo>
                <a:lnTo>
                  <a:pt x="238" y="1994"/>
                </a:lnTo>
                <a:lnTo>
                  <a:pt x="240" y="2014"/>
                </a:lnTo>
                <a:lnTo>
                  <a:pt x="250" y="2032"/>
                </a:lnTo>
                <a:lnTo>
                  <a:pt x="262" y="2045"/>
                </a:lnTo>
                <a:lnTo>
                  <a:pt x="279" y="2054"/>
                </a:lnTo>
                <a:lnTo>
                  <a:pt x="297" y="2057"/>
                </a:lnTo>
                <a:lnTo>
                  <a:pt x="316" y="2054"/>
                </a:lnTo>
                <a:lnTo>
                  <a:pt x="333" y="2045"/>
                </a:lnTo>
                <a:lnTo>
                  <a:pt x="345" y="2032"/>
                </a:lnTo>
                <a:lnTo>
                  <a:pt x="354" y="2014"/>
                </a:lnTo>
                <a:lnTo>
                  <a:pt x="357" y="1994"/>
                </a:lnTo>
                <a:lnTo>
                  <a:pt x="354" y="1974"/>
                </a:lnTo>
                <a:lnTo>
                  <a:pt x="345" y="1956"/>
                </a:lnTo>
                <a:lnTo>
                  <a:pt x="333" y="1943"/>
                </a:lnTo>
                <a:lnTo>
                  <a:pt x="316" y="1933"/>
                </a:lnTo>
                <a:lnTo>
                  <a:pt x="297" y="1929"/>
                </a:lnTo>
                <a:close/>
                <a:moveTo>
                  <a:pt x="297" y="0"/>
                </a:moveTo>
                <a:lnTo>
                  <a:pt x="333" y="2"/>
                </a:lnTo>
                <a:lnTo>
                  <a:pt x="367" y="12"/>
                </a:lnTo>
                <a:lnTo>
                  <a:pt x="399" y="27"/>
                </a:lnTo>
                <a:lnTo>
                  <a:pt x="429" y="48"/>
                </a:lnTo>
                <a:lnTo>
                  <a:pt x="458" y="74"/>
                </a:lnTo>
                <a:lnTo>
                  <a:pt x="484" y="105"/>
                </a:lnTo>
                <a:lnTo>
                  <a:pt x="509" y="141"/>
                </a:lnTo>
                <a:lnTo>
                  <a:pt x="531" y="180"/>
                </a:lnTo>
                <a:lnTo>
                  <a:pt x="549" y="224"/>
                </a:lnTo>
                <a:lnTo>
                  <a:pt x="565" y="270"/>
                </a:lnTo>
                <a:lnTo>
                  <a:pt x="577" y="321"/>
                </a:lnTo>
                <a:lnTo>
                  <a:pt x="588" y="375"/>
                </a:lnTo>
                <a:lnTo>
                  <a:pt x="593" y="430"/>
                </a:lnTo>
                <a:lnTo>
                  <a:pt x="595" y="488"/>
                </a:lnTo>
                <a:lnTo>
                  <a:pt x="594" y="528"/>
                </a:lnTo>
                <a:lnTo>
                  <a:pt x="591" y="571"/>
                </a:lnTo>
                <a:lnTo>
                  <a:pt x="587" y="617"/>
                </a:lnTo>
                <a:lnTo>
                  <a:pt x="579" y="666"/>
                </a:lnTo>
                <a:lnTo>
                  <a:pt x="571" y="716"/>
                </a:lnTo>
                <a:lnTo>
                  <a:pt x="561" y="766"/>
                </a:lnTo>
                <a:lnTo>
                  <a:pt x="548" y="816"/>
                </a:lnTo>
                <a:lnTo>
                  <a:pt x="534" y="866"/>
                </a:lnTo>
                <a:lnTo>
                  <a:pt x="518" y="914"/>
                </a:lnTo>
                <a:lnTo>
                  <a:pt x="500" y="959"/>
                </a:lnTo>
                <a:lnTo>
                  <a:pt x="481" y="1002"/>
                </a:lnTo>
                <a:lnTo>
                  <a:pt x="459" y="1042"/>
                </a:lnTo>
                <a:lnTo>
                  <a:pt x="436" y="1077"/>
                </a:lnTo>
                <a:lnTo>
                  <a:pt x="412" y="1108"/>
                </a:lnTo>
                <a:lnTo>
                  <a:pt x="386" y="1132"/>
                </a:lnTo>
                <a:lnTo>
                  <a:pt x="357" y="1151"/>
                </a:lnTo>
                <a:lnTo>
                  <a:pt x="357" y="1621"/>
                </a:lnTo>
                <a:lnTo>
                  <a:pt x="390" y="1632"/>
                </a:lnTo>
                <a:lnTo>
                  <a:pt x="421" y="1650"/>
                </a:lnTo>
                <a:lnTo>
                  <a:pt x="449" y="1671"/>
                </a:lnTo>
                <a:lnTo>
                  <a:pt x="474" y="1695"/>
                </a:lnTo>
                <a:lnTo>
                  <a:pt x="494" y="1724"/>
                </a:lnTo>
                <a:lnTo>
                  <a:pt x="512" y="1756"/>
                </a:lnTo>
                <a:lnTo>
                  <a:pt x="525" y="1791"/>
                </a:lnTo>
                <a:lnTo>
                  <a:pt x="533" y="1827"/>
                </a:lnTo>
                <a:lnTo>
                  <a:pt x="535" y="1866"/>
                </a:lnTo>
                <a:lnTo>
                  <a:pt x="535" y="3267"/>
                </a:lnTo>
                <a:lnTo>
                  <a:pt x="532" y="3308"/>
                </a:lnTo>
                <a:lnTo>
                  <a:pt x="523" y="3347"/>
                </a:lnTo>
                <a:lnTo>
                  <a:pt x="509" y="3384"/>
                </a:lnTo>
                <a:lnTo>
                  <a:pt x="489" y="3417"/>
                </a:lnTo>
                <a:lnTo>
                  <a:pt x="465" y="3447"/>
                </a:lnTo>
                <a:lnTo>
                  <a:pt x="438" y="3472"/>
                </a:lnTo>
                <a:lnTo>
                  <a:pt x="406" y="3492"/>
                </a:lnTo>
                <a:lnTo>
                  <a:pt x="373" y="3508"/>
                </a:lnTo>
                <a:lnTo>
                  <a:pt x="336" y="3518"/>
                </a:lnTo>
                <a:lnTo>
                  <a:pt x="297" y="3521"/>
                </a:lnTo>
                <a:lnTo>
                  <a:pt x="259" y="3518"/>
                </a:lnTo>
                <a:lnTo>
                  <a:pt x="222" y="3508"/>
                </a:lnTo>
                <a:lnTo>
                  <a:pt x="189" y="3492"/>
                </a:lnTo>
                <a:lnTo>
                  <a:pt x="156" y="3472"/>
                </a:lnTo>
                <a:lnTo>
                  <a:pt x="130" y="3447"/>
                </a:lnTo>
                <a:lnTo>
                  <a:pt x="106" y="3417"/>
                </a:lnTo>
                <a:lnTo>
                  <a:pt x="86" y="3384"/>
                </a:lnTo>
                <a:lnTo>
                  <a:pt x="71" y="3347"/>
                </a:lnTo>
                <a:lnTo>
                  <a:pt x="63" y="3308"/>
                </a:lnTo>
                <a:lnTo>
                  <a:pt x="60" y="3267"/>
                </a:lnTo>
                <a:lnTo>
                  <a:pt x="60" y="1866"/>
                </a:lnTo>
                <a:lnTo>
                  <a:pt x="62" y="1827"/>
                </a:lnTo>
                <a:lnTo>
                  <a:pt x="70" y="1791"/>
                </a:lnTo>
                <a:lnTo>
                  <a:pt x="83" y="1756"/>
                </a:lnTo>
                <a:lnTo>
                  <a:pt x="101" y="1724"/>
                </a:lnTo>
                <a:lnTo>
                  <a:pt x="121" y="1695"/>
                </a:lnTo>
                <a:lnTo>
                  <a:pt x="146" y="1671"/>
                </a:lnTo>
                <a:lnTo>
                  <a:pt x="174" y="1650"/>
                </a:lnTo>
                <a:lnTo>
                  <a:pt x="205" y="1632"/>
                </a:lnTo>
                <a:lnTo>
                  <a:pt x="238" y="1621"/>
                </a:lnTo>
                <a:lnTo>
                  <a:pt x="238" y="1151"/>
                </a:lnTo>
                <a:lnTo>
                  <a:pt x="209" y="1132"/>
                </a:lnTo>
                <a:lnTo>
                  <a:pt x="183" y="1108"/>
                </a:lnTo>
                <a:lnTo>
                  <a:pt x="159" y="1077"/>
                </a:lnTo>
                <a:lnTo>
                  <a:pt x="136" y="1042"/>
                </a:lnTo>
                <a:lnTo>
                  <a:pt x="114" y="1002"/>
                </a:lnTo>
                <a:lnTo>
                  <a:pt x="95" y="959"/>
                </a:lnTo>
                <a:lnTo>
                  <a:pt x="77" y="914"/>
                </a:lnTo>
                <a:lnTo>
                  <a:pt x="61" y="866"/>
                </a:lnTo>
                <a:lnTo>
                  <a:pt x="47" y="816"/>
                </a:lnTo>
                <a:lnTo>
                  <a:pt x="34" y="766"/>
                </a:lnTo>
                <a:lnTo>
                  <a:pt x="24" y="716"/>
                </a:lnTo>
                <a:lnTo>
                  <a:pt x="16" y="666"/>
                </a:lnTo>
                <a:lnTo>
                  <a:pt x="8" y="617"/>
                </a:lnTo>
                <a:lnTo>
                  <a:pt x="4" y="571"/>
                </a:lnTo>
                <a:lnTo>
                  <a:pt x="1" y="528"/>
                </a:lnTo>
                <a:lnTo>
                  <a:pt x="0" y="488"/>
                </a:lnTo>
                <a:lnTo>
                  <a:pt x="2" y="430"/>
                </a:lnTo>
                <a:lnTo>
                  <a:pt x="7" y="375"/>
                </a:lnTo>
                <a:lnTo>
                  <a:pt x="18" y="321"/>
                </a:lnTo>
                <a:lnTo>
                  <a:pt x="30" y="270"/>
                </a:lnTo>
                <a:lnTo>
                  <a:pt x="46" y="224"/>
                </a:lnTo>
                <a:lnTo>
                  <a:pt x="64" y="180"/>
                </a:lnTo>
                <a:lnTo>
                  <a:pt x="86" y="141"/>
                </a:lnTo>
                <a:lnTo>
                  <a:pt x="111" y="105"/>
                </a:lnTo>
                <a:lnTo>
                  <a:pt x="137" y="74"/>
                </a:lnTo>
                <a:lnTo>
                  <a:pt x="166" y="48"/>
                </a:lnTo>
                <a:lnTo>
                  <a:pt x="196" y="27"/>
                </a:lnTo>
                <a:lnTo>
                  <a:pt x="228" y="12"/>
                </a:lnTo>
                <a:lnTo>
                  <a:pt x="262" y="2"/>
                </a:lnTo>
                <a:lnTo>
                  <a:pt x="2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180"/>
          <p:cNvSpPr>
            <a:spLocks/>
          </p:cNvSpPr>
          <p:nvPr/>
        </p:nvSpPr>
        <p:spPr bwMode="auto">
          <a:xfrm>
            <a:off x="2536951" y="1914526"/>
            <a:ext cx="560388" cy="557212"/>
          </a:xfrm>
          <a:custGeom>
            <a:avLst/>
            <a:gdLst>
              <a:gd name="connsiteX0" fmla="*/ 364896 w 560388"/>
              <a:gd name="connsiteY0" fmla="*/ 379412 h 557212"/>
              <a:gd name="connsiteX1" fmla="*/ 400948 w 560388"/>
              <a:gd name="connsiteY1" fmla="*/ 415737 h 557212"/>
              <a:gd name="connsiteX2" fmla="*/ 403235 w 560388"/>
              <a:gd name="connsiteY2" fmla="*/ 418445 h 557212"/>
              <a:gd name="connsiteX3" fmla="*/ 404993 w 560388"/>
              <a:gd name="connsiteY3" fmla="*/ 421472 h 557212"/>
              <a:gd name="connsiteX4" fmla="*/ 406048 w 560388"/>
              <a:gd name="connsiteY4" fmla="*/ 424818 h 557212"/>
              <a:gd name="connsiteX5" fmla="*/ 406400 w 560388"/>
              <a:gd name="connsiteY5" fmla="*/ 428164 h 557212"/>
              <a:gd name="connsiteX6" fmla="*/ 406048 w 560388"/>
              <a:gd name="connsiteY6" fmla="*/ 431828 h 557212"/>
              <a:gd name="connsiteX7" fmla="*/ 404993 w 560388"/>
              <a:gd name="connsiteY7" fmla="*/ 435174 h 557212"/>
              <a:gd name="connsiteX8" fmla="*/ 403235 w 560388"/>
              <a:gd name="connsiteY8" fmla="*/ 438360 h 557212"/>
              <a:gd name="connsiteX9" fmla="*/ 401124 w 560388"/>
              <a:gd name="connsiteY9" fmla="*/ 441069 h 557212"/>
              <a:gd name="connsiteX10" fmla="*/ 398486 w 560388"/>
              <a:gd name="connsiteY10" fmla="*/ 443299 h 557212"/>
              <a:gd name="connsiteX11" fmla="*/ 395321 w 560388"/>
              <a:gd name="connsiteY11" fmla="*/ 445052 h 557212"/>
              <a:gd name="connsiteX12" fmla="*/ 391100 w 560388"/>
              <a:gd name="connsiteY12" fmla="*/ 446645 h 557212"/>
              <a:gd name="connsiteX13" fmla="*/ 386351 w 560388"/>
              <a:gd name="connsiteY13" fmla="*/ 447601 h 557212"/>
              <a:gd name="connsiteX14" fmla="*/ 381603 w 560388"/>
              <a:gd name="connsiteY14" fmla="*/ 448238 h 557212"/>
              <a:gd name="connsiteX15" fmla="*/ 376679 w 560388"/>
              <a:gd name="connsiteY15" fmla="*/ 448238 h 557212"/>
              <a:gd name="connsiteX16" fmla="*/ 376855 w 560388"/>
              <a:gd name="connsiteY16" fmla="*/ 453655 h 557212"/>
              <a:gd name="connsiteX17" fmla="*/ 376151 w 560388"/>
              <a:gd name="connsiteY17" fmla="*/ 458912 h 557212"/>
              <a:gd name="connsiteX18" fmla="*/ 374920 w 560388"/>
              <a:gd name="connsiteY18" fmla="*/ 464329 h 557212"/>
              <a:gd name="connsiteX19" fmla="*/ 372810 w 560388"/>
              <a:gd name="connsiteY19" fmla="*/ 469268 h 557212"/>
              <a:gd name="connsiteX20" fmla="*/ 369996 w 560388"/>
              <a:gd name="connsiteY20" fmla="*/ 473888 h 557212"/>
              <a:gd name="connsiteX21" fmla="*/ 366479 w 560388"/>
              <a:gd name="connsiteY21" fmla="*/ 477871 h 557212"/>
              <a:gd name="connsiteX22" fmla="*/ 362434 w 560388"/>
              <a:gd name="connsiteY22" fmla="*/ 481376 h 557212"/>
              <a:gd name="connsiteX23" fmla="*/ 358037 w 560388"/>
              <a:gd name="connsiteY23" fmla="*/ 484085 h 557212"/>
              <a:gd name="connsiteX24" fmla="*/ 353113 w 560388"/>
              <a:gd name="connsiteY24" fmla="*/ 486156 h 557212"/>
              <a:gd name="connsiteX25" fmla="*/ 348013 w 560388"/>
              <a:gd name="connsiteY25" fmla="*/ 487590 h 557212"/>
              <a:gd name="connsiteX26" fmla="*/ 342561 w 560388"/>
              <a:gd name="connsiteY26" fmla="*/ 488068 h 557212"/>
              <a:gd name="connsiteX27" fmla="*/ 337109 w 560388"/>
              <a:gd name="connsiteY27" fmla="*/ 488068 h 557212"/>
              <a:gd name="connsiteX28" fmla="*/ 337109 w 560388"/>
              <a:gd name="connsiteY28" fmla="*/ 493644 h 557212"/>
              <a:gd name="connsiteX29" fmla="*/ 336582 w 560388"/>
              <a:gd name="connsiteY29" fmla="*/ 498901 h 557212"/>
              <a:gd name="connsiteX30" fmla="*/ 335175 w 560388"/>
              <a:gd name="connsiteY30" fmla="*/ 504000 h 557212"/>
              <a:gd name="connsiteX31" fmla="*/ 333240 w 560388"/>
              <a:gd name="connsiteY31" fmla="*/ 508779 h 557212"/>
              <a:gd name="connsiteX32" fmla="*/ 330426 w 560388"/>
              <a:gd name="connsiteY32" fmla="*/ 513399 h 557212"/>
              <a:gd name="connsiteX33" fmla="*/ 327085 w 560388"/>
              <a:gd name="connsiteY33" fmla="*/ 517382 h 557212"/>
              <a:gd name="connsiteX34" fmla="*/ 323040 w 560388"/>
              <a:gd name="connsiteY34" fmla="*/ 520887 h 557212"/>
              <a:gd name="connsiteX35" fmla="*/ 318467 w 560388"/>
              <a:gd name="connsiteY35" fmla="*/ 523596 h 557212"/>
              <a:gd name="connsiteX36" fmla="*/ 313543 w 560388"/>
              <a:gd name="connsiteY36" fmla="*/ 525826 h 557212"/>
              <a:gd name="connsiteX37" fmla="*/ 308267 w 560388"/>
              <a:gd name="connsiteY37" fmla="*/ 526942 h 557212"/>
              <a:gd name="connsiteX38" fmla="*/ 302815 w 560388"/>
              <a:gd name="connsiteY38" fmla="*/ 527738 h 557212"/>
              <a:gd name="connsiteX39" fmla="*/ 297188 w 560388"/>
              <a:gd name="connsiteY39" fmla="*/ 527579 h 557212"/>
              <a:gd name="connsiteX40" fmla="*/ 297188 w 560388"/>
              <a:gd name="connsiteY40" fmla="*/ 532518 h 557212"/>
              <a:gd name="connsiteX41" fmla="*/ 296836 w 560388"/>
              <a:gd name="connsiteY41" fmla="*/ 537297 h 557212"/>
              <a:gd name="connsiteX42" fmla="*/ 295781 w 560388"/>
              <a:gd name="connsiteY42" fmla="*/ 542077 h 557212"/>
              <a:gd name="connsiteX43" fmla="*/ 294022 w 560388"/>
              <a:gd name="connsiteY43" fmla="*/ 546378 h 557212"/>
              <a:gd name="connsiteX44" fmla="*/ 292439 w 560388"/>
              <a:gd name="connsiteY44" fmla="*/ 549406 h 557212"/>
              <a:gd name="connsiteX45" fmla="*/ 290153 w 560388"/>
              <a:gd name="connsiteY45" fmla="*/ 552114 h 557212"/>
              <a:gd name="connsiteX46" fmla="*/ 287515 w 560388"/>
              <a:gd name="connsiteY46" fmla="*/ 554344 h 557212"/>
              <a:gd name="connsiteX47" fmla="*/ 284349 w 560388"/>
              <a:gd name="connsiteY47" fmla="*/ 555938 h 557212"/>
              <a:gd name="connsiteX48" fmla="*/ 281184 w 560388"/>
              <a:gd name="connsiteY48" fmla="*/ 556893 h 557212"/>
              <a:gd name="connsiteX49" fmla="*/ 277667 w 560388"/>
              <a:gd name="connsiteY49" fmla="*/ 557212 h 557212"/>
              <a:gd name="connsiteX50" fmla="*/ 274149 w 560388"/>
              <a:gd name="connsiteY50" fmla="*/ 556893 h 557212"/>
              <a:gd name="connsiteX51" fmla="*/ 270808 w 560388"/>
              <a:gd name="connsiteY51" fmla="*/ 555938 h 557212"/>
              <a:gd name="connsiteX52" fmla="*/ 267642 w 560388"/>
              <a:gd name="connsiteY52" fmla="*/ 554185 h 557212"/>
              <a:gd name="connsiteX53" fmla="*/ 265004 w 560388"/>
              <a:gd name="connsiteY53" fmla="*/ 552114 h 557212"/>
              <a:gd name="connsiteX54" fmla="*/ 228600 w 560388"/>
              <a:gd name="connsiteY54" fmla="*/ 515630 h 557212"/>
              <a:gd name="connsiteX55" fmla="*/ 128989 w 560388"/>
              <a:gd name="connsiteY55" fmla="*/ 152400 h 557212"/>
              <a:gd name="connsiteX56" fmla="*/ 132513 w 560388"/>
              <a:gd name="connsiteY56" fmla="*/ 152878 h 557212"/>
              <a:gd name="connsiteX57" fmla="*/ 135861 w 560388"/>
              <a:gd name="connsiteY57" fmla="*/ 153834 h 557212"/>
              <a:gd name="connsiteX58" fmla="*/ 138857 w 560388"/>
              <a:gd name="connsiteY58" fmla="*/ 155427 h 557212"/>
              <a:gd name="connsiteX59" fmla="*/ 141676 w 560388"/>
              <a:gd name="connsiteY59" fmla="*/ 157817 h 557212"/>
              <a:gd name="connsiteX60" fmla="*/ 177800 w 560388"/>
              <a:gd name="connsiteY60" fmla="*/ 193982 h 557212"/>
              <a:gd name="connsiteX61" fmla="*/ 41410 w 560388"/>
              <a:gd name="connsiteY61" fmla="*/ 330200 h 557212"/>
              <a:gd name="connsiteX62" fmla="*/ 5287 w 560388"/>
              <a:gd name="connsiteY62" fmla="*/ 294035 h 557212"/>
              <a:gd name="connsiteX63" fmla="*/ 2996 w 560388"/>
              <a:gd name="connsiteY63" fmla="*/ 291326 h 557212"/>
              <a:gd name="connsiteX64" fmla="*/ 1410 w 560388"/>
              <a:gd name="connsiteY64" fmla="*/ 288299 h 557212"/>
              <a:gd name="connsiteX65" fmla="*/ 353 w 560388"/>
              <a:gd name="connsiteY65" fmla="*/ 284954 h 557212"/>
              <a:gd name="connsiteX66" fmla="*/ 0 w 560388"/>
              <a:gd name="connsiteY66" fmla="*/ 281608 h 557212"/>
              <a:gd name="connsiteX67" fmla="*/ 0 w 560388"/>
              <a:gd name="connsiteY67" fmla="*/ 281449 h 557212"/>
              <a:gd name="connsiteX68" fmla="*/ 353 w 560388"/>
              <a:gd name="connsiteY68" fmla="*/ 278103 h 557212"/>
              <a:gd name="connsiteX69" fmla="*/ 1234 w 560388"/>
              <a:gd name="connsiteY69" fmla="*/ 274598 h 557212"/>
              <a:gd name="connsiteX70" fmla="*/ 2820 w 560388"/>
              <a:gd name="connsiteY70" fmla="*/ 271571 h 557212"/>
              <a:gd name="connsiteX71" fmla="*/ 5110 w 560388"/>
              <a:gd name="connsiteY71" fmla="*/ 268703 h 557212"/>
              <a:gd name="connsiteX72" fmla="*/ 7754 w 560388"/>
              <a:gd name="connsiteY72" fmla="*/ 266473 h 557212"/>
              <a:gd name="connsiteX73" fmla="*/ 10749 w 560388"/>
              <a:gd name="connsiteY73" fmla="*/ 264720 h 557212"/>
              <a:gd name="connsiteX74" fmla="*/ 15155 w 560388"/>
              <a:gd name="connsiteY74" fmla="*/ 263127 h 557212"/>
              <a:gd name="connsiteX75" fmla="*/ 19736 w 560388"/>
              <a:gd name="connsiteY75" fmla="*/ 262171 h 557212"/>
              <a:gd name="connsiteX76" fmla="*/ 24846 w 560388"/>
              <a:gd name="connsiteY76" fmla="*/ 261693 h 557212"/>
              <a:gd name="connsiteX77" fmla="*/ 29604 w 560388"/>
              <a:gd name="connsiteY77" fmla="*/ 261693 h 557212"/>
              <a:gd name="connsiteX78" fmla="*/ 29604 w 560388"/>
              <a:gd name="connsiteY78" fmla="*/ 256117 h 557212"/>
              <a:gd name="connsiteX79" fmla="*/ 30133 w 560388"/>
              <a:gd name="connsiteY79" fmla="*/ 250859 h 557212"/>
              <a:gd name="connsiteX80" fmla="*/ 31542 w 560388"/>
              <a:gd name="connsiteY80" fmla="*/ 245602 h 557212"/>
              <a:gd name="connsiteX81" fmla="*/ 33481 w 560388"/>
              <a:gd name="connsiteY81" fmla="*/ 240663 h 557212"/>
              <a:gd name="connsiteX82" fmla="*/ 36300 w 560388"/>
              <a:gd name="connsiteY82" fmla="*/ 236043 h 557212"/>
              <a:gd name="connsiteX83" fmla="*/ 39825 w 560388"/>
              <a:gd name="connsiteY83" fmla="*/ 231741 h 557212"/>
              <a:gd name="connsiteX84" fmla="*/ 43877 w 560388"/>
              <a:gd name="connsiteY84" fmla="*/ 228395 h 557212"/>
              <a:gd name="connsiteX85" fmla="*/ 48283 w 560388"/>
              <a:gd name="connsiteY85" fmla="*/ 225846 h 557212"/>
              <a:gd name="connsiteX86" fmla="*/ 53217 w 560388"/>
              <a:gd name="connsiteY86" fmla="*/ 223616 h 557212"/>
              <a:gd name="connsiteX87" fmla="*/ 58327 w 560388"/>
              <a:gd name="connsiteY87" fmla="*/ 222182 h 557212"/>
              <a:gd name="connsiteX88" fmla="*/ 63613 w 560388"/>
              <a:gd name="connsiteY88" fmla="*/ 221545 h 557212"/>
              <a:gd name="connsiteX89" fmla="*/ 69252 w 560388"/>
              <a:gd name="connsiteY89" fmla="*/ 221704 h 557212"/>
              <a:gd name="connsiteX90" fmla="*/ 69076 w 560388"/>
              <a:gd name="connsiteY90" fmla="*/ 216287 h 557212"/>
              <a:gd name="connsiteX91" fmla="*/ 69781 w 560388"/>
              <a:gd name="connsiteY91" fmla="*/ 210870 h 557212"/>
              <a:gd name="connsiteX92" fmla="*/ 71014 w 560388"/>
              <a:gd name="connsiteY92" fmla="*/ 205772 h 557212"/>
              <a:gd name="connsiteX93" fmla="*/ 73305 w 560388"/>
              <a:gd name="connsiteY93" fmla="*/ 200833 h 557212"/>
              <a:gd name="connsiteX94" fmla="*/ 75948 w 560388"/>
              <a:gd name="connsiteY94" fmla="*/ 196531 h 557212"/>
              <a:gd name="connsiteX95" fmla="*/ 79473 w 560388"/>
              <a:gd name="connsiteY95" fmla="*/ 192389 h 557212"/>
              <a:gd name="connsiteX96" fmla="*/ 83526 w 560388"/>
              <a:gd name="connsiteY96" fmla="*/ 189043 h 557212"/>
              <a:gd name="connsiteX97" fmla="*/ 87931 w 560388"/>
              <a:gd name="connsiteY97" fmla="*/ 186176 h 557212"/>
              <a:gd name="connsiteX98" fmla="*/ 92865 w 560388"/>
              <a:gd name="connsiteY98" fmla="*/ 184105 h 557212"/>
              <a:gd name="connsiteX99" fmla="*/ 98151 w 560388"/>
              <a:gd name="connsiteY99" fmla="*/ 182671 h 557212"/>
              <a:gd name="connsiteX100" fmla="*/ 103614 w 560388"/>
              <a:gd name="connsiteY100" fmla="*/ 182193 h 557212"/>
              <a:gd name="connsiteX101" fmla="*/ 109077 w 560388"/>
              <a:gd name="connsiteY101" fmla="*/ 182352 h 557212"/>
              <a:gd name="connsiteX102" fmla="*/ 109077 w 560388"/>
              <a:gd name="connsiteY102" fmla="*/ 177413 h 557212"/>
              <a:gd name="connsiteX103" fmla="*/ 109605 w 560388"/>
              <a:gd name="connsiteY103" fmla="*/ 172634 h 557212"/>
              <a:gd name="connsiteX104" fmla="*/ 110663 w 560388"/>
              <a:gd name="connsiteY104" fmla="*/ 167854 h 557212"/>
              <a:gd name="connsiteX105" fmla="*/ 112248 w 560388"/>
              <a:gd name="connsiteY105" fmla="*/ 163393 h 557212"/>
              <a:gd name="connsiteX106" fmla="*/ 114011 w 560388"/>
              <a:gd name="connsiteY106" fmla="*/ 160207 h 557212"/>
              <a:gd name="connsiteX107" fmla="*/ 116301 w 560388"/>
              <a:gd name="connsiteY107" fmla="*/ 157658 h 557212"/>
              <a:gd name="connsiteX108" fmla="*/ 119121 w 560388"/>
              <a:gd name="connsiteY108" fmla="*/ 155427 h 557212"/>
              <a:gd name="connsiteX109" fmla="*/ 122116 w 560388"/>
              <a:gd name="connsiteY109" fmla="*/ 153834 h 557212"/>
              <a:gd name="connsiteX110" fmla="*/ 125465 w 560388"/>
              <a:gd name="connsiteY110" fmla="*/ 152878 h 557212"/>
              <a:gd name="connsiteX111" fmla="*/ 406810 w 560388"/>
              <a:gd name="connsiteY111" fmla="*/ 109537 h 557212"/>
              <a:gd name="connsiteX112" fmla="*/ 449263 w 560388"/>
              <a:gd name="connsiteY112" fmla="*/ 152700 h 557212"/>
              <a:gd name="connsiteX113" fmla="*/ 325781 w 560388"/>
              <a:gd name="connsiteY113" fmla="*/ 275840 h 557212"/>
              <a:gd name="connsiteX114" fmla="*/ 321905 w 560388"/>
              <a:gd name="connsiteY114" fmla="*/ 280283 h 557212"/>
              <a:gd name="connsiteX115" fmla="*/ 318734 w 560388"/>
              <a:gd name="connsiteY115" fmla="*/ 285202 h 557212"/>
              <a:gd name="connsiteX116" fmla="*/ 316444 w 560388"/>
              <a:gd name="connsiteY116" fmla="*/ 290598 h 557212"/>
              <a:gd name="connsiteX117" fmla="*/ 315035 w 560388"/>
              <a:gd name="connsiteY117" fmla="*/ 296152 h 557212"/>
              <a:gd name="connsiteX118" fmla="*/ 314507 w 560388"/>
              <a:gd name="connsiteY118" fmla="*/ 302023 h 557212"/>
              <a:gd name="connsiteX119" fmla="*/ 314683 w 560388"/>
              <a:gd name="connsiteY119" fmla="*/ 307736 h 557212"/>
              <a:gd name="connsiteX120" fmla="*/ 315916 w 560388"/>
              <a:gd name="connsiteY120" fmla="*/ 313607 h 557212"/>
              <a:gd name="connsiteX121" fmla="*/ 317854 w 560388"/>
              <a:gd name="connsiteY121" fmla="*/ 319320 h 557212"/>
              <a:gd name="connsiteX122" fmla="*/ 322962 w 560388"/>
              <a:gd name="connsiteY122" fmla="*/ 329476 h 557212"/>
              <a:gd name="connsiteX123" fmla="*/ 328775 w 560388"/>
              <a:gd name="connsiteY123" fmla="*/ 339156 h 557212"/>
              <a:gd name="connsiteX124" fmla="*/ 335293 w 560388"/>
              <a:gd name="connsiteY124" fmla="*/ 348677 h 557212"/>
              <a:gd name="connsiteX125" fmla="*/ 342339 w 560388"/>
              <a:gd name="connsiteY125" fmla="*/ 357405 h 557212"/>
              <a:gd name="connsiteX126" fmla="*/ 350089 w 560388"/>
              <a:gd name="connsiteY126" fmla="*/ 365815 h 557212"/>
              <a:gd name="connsiteX127" fmla="*/ 213748 w 560388"/>
              <a:gd name="connsiteY127" fmla="*/ 501650 h 557212"/>
              <a:gd name="connsiteX128" fmla="*/ 154913 w 560388"/>
              <a:gd name="connsiteY128" fmla="*/ 442936 h 557212"/>
              <a:gd name="connsiteX129" fmla="*/ 157379 w 560388"/>
              <a:gd name="connsiteY129" fmla="*/ 436748 h 557212"/>
              <a:gd name="connsiteX130" fmla="*/ 158788 w 560388"/>
              <a:gd name="connsiteY130" fmla="*/ 431987 h 557212"/>
              <a:gd name="connsiteX131" fmla="*/ 159493 w 560388"/>
              <a:gd name="connsiteY131" fmla="*/ 427385 h 557212"/>
              <a:gd name="connsiteX132" fmla="*/ 159493 w 560388"/>
              <a:gd name="connsiteY132" fmla="*/ 422625 h 557212"/>
              <a:gd name="connsiteX133" fmla="*/ 158612 w 560388"/>
              <a:gd name="connsiteY133" fmla="*/ 418023 h 557212"/>
              <a:gd name="connsiteX134" fmla="*/ 157203 w 560388"/>
              <a:gd name="connsiteY134" fmla="*/ 413579 h 557212"/>
              <a:gd name="connsiteX135" fmla="*/ 154913 w 560388"/>
              <a:gd name="connsiteY135" fmla="*/ 409771 h 557212"/>
              <a:gd name="connsiteX136" fmla="*/ 151918 w 560388"/>
              <a:gd name="connsiteY136" fmla="*/ 406121 h 557212"/>
              <a:gd name="connsiteX137" fmla="*/ 148219 w 560388"/>
              <a:gd name="connsiteY137" fmla="*/ 402947 h 557212"/>
              <a:gd name="connsiteX138" fmla="*/ 144168 w 560388"/>
              <a:gd name="connsiteY138" fmla="*/ 400726 h 557212"/>
              <a:gd name="connsiteX139" fmla="*/ 139764 w 560388"/>
              <a:gd name="connsiteY139" fmla="*/ 399139 h 557212"/>
              <a:gd name="connsiteX140" fmla="*/ 135184 w 560388"/>
              <a:gd name="connsiteY140" fmla="*/ 398504 h 557212"/>
              <a:gd name="connsiteX141" fmla="*/ 130428 w 560388"/>
              <a:gd name="connsiteY141" fmla="*/ 398346 h 557212"/>
              <a:gd name="connsiteX142" fmla="*/ 125672 w 560388"/>
              <a:gd name="connsiteY142" fmla="*/ 398980 h 557212"/>
              <a:gd name="connsiteX143" fmla="*/ 120916 w 560388"/>
              <a:gd name="connsiteY143" fmla="*/ 400408 h 557212"/>
              <a:gd name="connsiteX144" fmla="*/ 114574 w 560388"/>
              <a:gd name="connsiteY144" fmla="*/ 402789 h 557212"/>
              <a:gd name="connsiteX145" fmla="*/ 55563 w 560388"/>
              <a:gd name="connsiteY145" fmla="*/ 344075 h 557212"/>
              <a:gd name="connsiteX146" fmla="*/ 191905 w 560388"/>
              <a:gd name="connsiteY146" fmla="*/ 208398 h 557212"/>
              <a:gd name="connsiteX147" fmla="*/ 200360 w 560388"/>
              <a:gd name="connsiteY147" fmla="*/ 216174 h 557212"/>
              <a:gd name="connsiteX148" fmla="*/ 209344 w 560388"/>
              <a:gd name="connsiteY148" fmla="*/ 223315 h 557212"/>
              <a:gd name="connsiteX149" fmla="*/ 218856 w 560388"/>
              <a:gd name="connsiteY149" fmla="*/ 229821 h 557212"/>
              <a:gd name="connsiteX150" fmla="*/ 228721 w 560388"/>
              <a:gd name="connsiteY150" fmla="*/ 235692 h 557212"/>
              <a:gd name="connsiteX151" fmla="*/ 239114 w 560388"/>
              <a:gd name="connsiteY151" fmla="*/ 240770 h 557212"/>
              <a:gd name="connsiteX152" fmla="*/ 244574 w 560388"/>
              <a:gd name="connsiteY152" fmla="*/ 242833 h 557212"/>
              <a:gd name="connsiteX153" fmla="*/ 250387 w 560388"/>
              <a:gd name="connsiteY153" fmla="*/ 243944 h 557212"/>
              <a:gd name="connsiteX154" fmla="*/ 256200 w 560388"/>
              <a:gd name="connsiteY154" fmla="*/ 244103 h 557212"/>
              <a:gd name="connsiteX155" fmla="*/ 262190 w 560388"/>
              <a:gd name="connsiteY155" fmla="*/ 243627 h 557212"/>
              <a:gd name="connsiteX156" fmla="*/ 267826 w 560388"/>
              <a:gd name="connsiteY156" fmla="*/ 242040 h 557212"/>
              <a:gd name="connsiteX157" fmla="*/ 273287 w 560388"/>
              <a:gd name="connsiteY157" fmla="*/ 239660 h 557212"/>
              <a:gd name="connsiteX158" fmla="*/ 278219 w 560388"/>
              <a:gd name="connsiteY158" fmla="*/ 236645 h 557212"/>
              <a:gd name="connsiteX159" fmla="*/ 282623 w 560388"/>
              <a:gd name="connsiteY159" fmla="*/ 232836 h 557212"/>
              <a:gd name="connsiteX160" fmla="*/ 530203 w 560388"/>
              <a:gd name="connsiteY160" fmla="*/ 0 h 557212"/>
              <a:gd name="connsiteX161" fmla="*/ 535117 w 560388"/>
              <a:gd name="connsiteY161" fmla="*/ 316 h 557212"/>
              <a:gd name="connsiteX162" fmla="*/ 539680 w 560388"/>
              <a:gd name="connsiteY162" fmla="*/ 1580 h 557212"/>
              <a:gd name="connsiteX163" fmla="*/ 544067 w 560388"/>
              <a:gd name="connsiteY163" fmla="*/ 3318 h 557212"/>
              <a:gd name="connsiteX164" fmla="*/ 548279 w 560388"/>
              <a:gd name="connsiteY164" fmla="*/ 5689 h 557212"/>
              <a:gd name="connsiteX165" fmla="*/ 551964 w 560388"/>
              <a:gd name="connsiteY165" fmla="*/ 8849 h 557212"/>
              <a:gd name="connsiteX166" fmla="*/ 555123 w 560388"/>
              <a:gd name="connsiteY166" fmla="*/ 12484 h 557212"/>
              <a:gd name="connsiteX167" fmla="*/ 557580 w 560388"/>
              <a:gd name="connsiteY167" fmla="*/ 16750 h 557212"/>
              <a:gd name="connsiteX168" fmla="*/ 559160 w 560388"/>
              <a:gd name="connsiteY168" fmla="*/ 21175 h 557212"/>
              <a:gd name="connsiteX169" fmla="*/ 560213 w 560388"/>
              <a:gd name="connsiteY169" fmla="*/ 25758 h 557212"/>
              <a:gd name="connsiteX170" fmla="*/ 560388 w 560388"/>
              <a:gd name="connsiteY170" fmla="*/ 30499 h 557212"/>
              <a:gd name="connsiteX171" fmla="*/ 559862 w 560388"/>
              <a:gd name="connsiteY171" fmla="*/ 35081 h 557212"/>
              <a:gd name="connsiteX172" fmla="*/ 558633 w 560388"/>
              <a:gd name="connsiteY172" fmla="*/ 39664 h 557212"/>
              <a:gd name="connsiteX173" fmla="*/ 556703 w 560388"/>
              <a:gd name="connsiteY173" fmla="*/ 44247 h 557212"/>
              <a:gd name="connsiteX174" fmla="*/ 554246 w 560388"/>
              <a:gd name="connsiteY174" fmla="*/ 48513 h 557212"/>
              <a:gd name="connsiteX175" fmla="*/ 550912 w 560388"/>
              <a:gd name="connsiteY175" fmla="*/ 52306 h 557212"/>
              <a:gd name="connsiteX176" fmla="*/ 464744 w 560388"/>
              <a:gd name="connsiteY176" fmla="*/ 138113 h 557212"/>
              <a:gd name="connsiteX177" fmla="*/ 422275 w 560388"/>
              <a:gd name="connsiteY177" fmla="*/ 94972 h 557212"/>
              <a:gd name="connsiteX178" fmla="*/ 508969 w 560388"/>
              <a:gd name="connsiteY178" fmla="*/ 8691 h 557212"/>
              <a:gd name="connsiteX179" fmla="*/ 512479 w 560388"/>
              <a:gd name="connsiteY179" fmla="*/ 5531 h 557212"/>
              <a:gd name="connsiteX180" fmla="*/ 516515 w 560388"/>
              <a:gd name="connsiteY180" fmla="*/ 3160 h 557212"/>
              <a:gd name="connsiteX181" fmla="*/ 520902 w 560388"/>
              <a:gd name="connsiteY181" fmla="*/ 1264 h 557212"/>
              <a:gd name="connsiteX182" fmla="*/ 525465 w 560388"/>
              <a:gd name="connsiteY182" fmla="*/ 316 h 55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560388" h="557212">
                <a:moveTo>
                  <a:pt x="364896" y="379412"/>
                </a:moveTo>
                <a:lnTo>
                  <a:pt x="400948" y="415737"/>
                </a:lnTo>
                <a:lnTo>
                  <a:pt x="403235" y="418445"/>
                </a:lnTo>
                <a:lnTo>
                  <a:pt x="404993" y="421472"/>
                </a:lnTo>
                <a:lnTo>
                  <a:pt x="406048" y="424818"/>
                </a:lnTo>
                <a:lnTo>
                  <a:pt x="406400" y="428164"/>
                </a:lnTo>
                <a:lnTo>
                  <a:pt x="406048" y="431828"/>
                </a:lnTo>
                <a:lnTo>
                  <a:pt x="404993" y="435174"/>
                </a:lnTo>
                <a:lnTo>
                  <a:pt x="403235" y="438360"/>
                </a:lnTo>
                <a:lnTo>
                  <a:pt x="401124" y="441069"/>
                </a:lnTo>
                <a:lnTo>
                  <a:pt x="398486" y="443299"/>
                </a:lnTo>
                <a:lnTo>
                  <a:pt x="395321" y="445052"/>
                </a:lnTo>
                <a:lnTo>
                  <a:pt x="391100" y="446645"/>
                </a:lnTo>
                <a:lnTo>
                  <a:pt x="386351" y="447601"/>
                </a:lnTo>
                <a:lnTo>
                  <a:pt x="381603" y="448238"/>
                </a:lnTo>
                <a:lnTo>
                  <a:pt x="376679" y="448238"/>
                </a:lnTo>
                <a:lnTo>
                  <a:pt x="376855" y="453655"/>
                </a:lnTo>
                <a:lnTo>
                  <a:pt x="376151" y="458912"/>
                </a:lnTo>
                <a:lnTo>
                  <a:pt x="374920" y="464329"/>
                </a:lnTo>
                <a:lnTo>
                  <a:pt x="372810" y="469268"/>
                </a:lnTo>
                <a:lnTo>
                  <a:pt x="369996" y="473888"/>
                </a:lnTo>
                <a:lnTo>
                  <a:pt x="366479" y="477871"/>
                </a:lnTo>
                <a:lnTo>
                  <a:pt x="362434" y="481376"/>
                </a:lnTo>
                <a:lnTo>
                  <a:pt x="358037" y="484085"/>
                </a:lnTo>
                <a:lnTo>
                  <a:pt x="353113" y="486156"/>
                </a:lnTo>
                <a:lnTo>
                  <a:pt x="348013" y="487590"/>
                </a:lnTo>
                <a:lnTo>
                  <a:pt x="342561" y="488068"/>
                </a:lnTo>
                <a:lnTo>
                  <a:pt x="337109" y="488068"/>
                </a:lnTo>
                <a:lnTo>
                  <a:pt x="337109" y="493644"/>
                </a:lnTo>
                <a:lnTo>
                  <a:pt x="336582" y="498901"/>
                </a:lnTo>
                <a:lnTo>
                  <a:pt x="335175" y="504000"/>
                </a:lnTo>
                <a:lnTo>
                  <a:pt x="333240" y="508779"/>
                </a:lnTo>
                <a:lnTo>
                  <a:pt x="330426" y="513399"/>
                </a:lnTo>
                <a:lnTo>
                  <a:pt x="327085" y="517382"/>
                </a:lnTo>
                <a:lnTo>
                  <a:pt x="323040" y="520887"/>
                </a:lnTo>
                <a:lnTo>
                  <a:pt x="318467" y="523596"/>
                </a:lnTo>
                <a:lnTo>
                  <a:pt x="313543" y="525826"/>
                </a:lnTo>
                <a:lnTo>
                  <a:pt x="308267" y="526942"/>
                </a:lnTo>
                <a:lnTo>
                  <a:pt x="302815" y="527738"/>
                </a:lnTo>
                <a:lnTo>
                  <a:pt x="297188" y="527579"/>
                </a:lnTo>
                <a:lnTo>
                  <a:pt x="297188" y="532518"/>
                </a:lnTo>
                <a:lnTo>
                  <a:pt x="296836" y="537297"/>
                </a:lnTo>
                <a:lnTo>
                  <a:pt x="295781" y="542077"/>
                </a:lnTo>
                <a:lnTo>
                  <a:pt x="294022" y="546378"/>
                </a:lnTo>
                <a:lnTo>
                  <a:pt x="292439" y="549406"/>
                </a:lnTo>
                <a:lnTo>
                  <a:pt x="290153" y="552114"/>
                </a:lnTo>
                <a:lnTo>
                  <a:pt x="287515" y="554344"/>
                </a:lnTo>
                <a:lnTo>
                  <a:pt x="284349" y="555938"/>
                </a:lnTo>
                <a:lnTo>
                  <a:pt x="281184" y="556893"/>
                </a:lnTo>
                <a:lnTo>
                  <a:pt x="277667" y="557212"/>
                </a:lnTo>
                <a:lnTo>
                  <a:pt x="274149" y="556893"/>
                </a:lnTo>
                <a:lnTo>
                  <a:pt x="270808" y="555938"/>
                </a:lnTo>
                <a:lnTo>
                  <a:pt x="267642" y="554185"/>
                </a:lnTo>
                <a:lnTo>
                  <a:pt x="265004" y="552114"/>
                </a:lnTo>
                <a:lnTo>
                  <a:pt x="228600" y="515630"/>
                </a:lnTo>
                <a:close/>
                <a:moveTo>
                  <a:pt x="128989" y="152400"/>
                </a:moveTo>
                <a:lnTo>
                  <a:pt x="132513" y="152878"/>
                </a:lnTo>
                <a:lnTo>
                  <a:pt x="135861" y="153834"/>
                </a:lnTo>
                <a:lnTo>
                  <a:pt x="138857" y="155427"/>
                </a:lnTo>
                <a:lnTo>
                  <a:pt x="141676" y="157817"/>
                </a:lnTo>
                <a:lnTo>
                  <a:pt x="177800" y="193982"/>
                </a:lnTo>
                <a:lnTo>
                  <a:pt x="41410" y="330200"/>
                </a:lnTo>
                <a:lnTo>
                  <a:pt x="5287" y="294035"/>
                </a:lnTo>
                <a:lnTo>
                  <a:pt x="2996" y="291326"/>
                </a:lnTo>
                <a:lnTo>
                  <a:pt x="1410" y="288299"/>
                </a:lnTo>
                <a:lnTo>
                  <a:pt x="353" y="284954"/>
                </a:lnTo>
                <a:lnTo>
                  <a:pt x="0" y="281608"/>
                </a:lnTo>
                <a:lnTo>
                  <a:pt x="0" y="281449"/>
                </a:lnTo>
                <a:lnTo>
                  <a:pt x="353" y="278103"/>
                </a:lnTo>
                <a:lnTo>
                  <a:pt x="1234" y="274598"/>
                </a:lnTo>
                <a:lnTo>
                  <a:pt x="2820" y="271571"/>
                </a:lnTo>
                <a:lnTo>
                  <a:pt x="5110" y="268703"/>
                </a:lnTo>
                <a:lnTo>
                  <a:pt x="7754" y="266473"/>
                </a:lnTo>
                <a:lnTo>
                  <a:pt x="10749" y="264720"/>
                </a:lnTo>
                <a:lnTo>
                  <a:pt x="15155" y="263127"/>
                </a:lnTo>
                <a:lnTo>
                  <a:pt x="19736" y="262171"/>
                </a:lnTo>
                <a:lnTo>
                  <a:pt x="24846" y="261693"/>
                </a:lnTo>
                <a:lnTo>
                  <a:pt x="29604" y="261693"/>
                </a:lnTo>
                <a:lnTo>
                  <a:pt x="29604" y="256117"/>
                </a:lnTo>
                <a:lnTo>
                  <a:pt x="30133" y="250859"/>
                </a:lnTo>
                <a:lnTo>
                  <a:pt x="31542" y="245602"/>
                </a:lnTo>
                <a:lnTo>
                  <a:pt x="33481" y="240663"/>
                </a:lnTo>
                <a:lnTo>
                  <a:pt x="36300" y="236043"/>
                </a:lnTo>
                <a:lnTo>
                  <a:pt x="39825" y="231741"/>
                </a:lnTo>
                <a:lnTo>
                  <a:pt x="43877" y="228395"/>
                </a:lnTo>
                <a:lnTo>
                  <a:pt x="48283" y="225846"/>
                </a:lnTo>
                <a:lnTo>
                  <a:pt x="53217" y="223616"/>
                </a:lnTo>
                <a:lnTo>
                  <a:pt x="58327" y="222182"/>
                </a:lnTo>
                <a:lnTo>
                  <a:pt x="63613" y="221545"/>
                </a:lnTo>
                <a:lnTo>
                  <a:pt x="69252" y="221704"/>
                </a:lnTo>
                <a:lnTo>
                  <a:pt x="69076" y="216287"/>
                </a:lnTo>
                <a:lnTo>
                  <a:pt x="69781" y="210870"/>
                </a:lnTo>
                <a:lnTo>
                  <a:pt x="71014" y="205772"/>
                </a:lnTo>
                <a:lnTo>
                  <a:pt x="73305" y="200833"/>
                </a:lnTo>
                <a:lnTo>
                  <a:pt x="75948" y="196531"/>
                </a:lnTo>
                <a:lnTo>
                  <a:pt x="79473" y="192389"/>
                </a:lnTo>
                <a:lnTo>
                  <a:pt x="83526" y="189043"/>
                </a:lnTo>
                <a:lnTo>
                  <a:pt x="87931" y="186176"/>
                </a:lnTo>
                <a:lnTo>
                  <a:pt x="92865" y="184105"/>
                </a:lnTo>
                <a:lnTo>
                  <a:pt x="98151" y="182671"/>
                </a:lnTo>
                <a:lnTo>
                  <a:pt x="103614" y="182193"/>
                </a:lnTo>
                <a:lnTo>
                  <a:pt x="109077" y="182352"/>
                </a:lnTo>
                <a:lnTo>
                  <a:pt x="109077" y="177413"/>
                </a:lnTo>
                <a:lnTo>
                  <a:pt x="109605" y="172634"/>
                </a:lnTo>
                <a:lnTo>
                  <a:pt x="110663" y="167854"/>
                </a:lnTo>
                <a:lnTo>
                  <a:pt x="112248" y="163393"/>
                </a:lnTo>
                <a:lnTo>
                  <a:pt x="114011" y="160207"/>
                </a:lnTo>
                <a:lnTo>
                  <a:pt x="116301" y="157658"/>
                </a:lnTo>
                <a:lnTo>
                  <a:pt x="119121" y="155427"/>
                </a:lnTo>
                <a:lnTo>
                  <a:pt x="122116" y="153834"/>
                </a:lnTo>
                <a:lnTo>
                  <a:pt x="125465" y="152878"/>
                </a:lnTo>
                <a:close/>
                <a:moveTo>
                  <a:pt x="406810" y="109537"/>
                </a:moveTo>
                <a:lnTo>
                  <a:pt x="449263" y="152700"/>
                </a:lnTo>
                <a:lnTo>
                  <a:pt x="325781" y="275840"/>
                </a:lnTo>
                <a:lnTo>
                  <a:pt x="321905" y="280283"/>
                </a:lnTo>
                <a:lnTo>
                  <a:pt x="318734" y="285202"/>
                </a:lnTo>
                <a:lnTo>
                  <a:pt x="316444" y="290598"/>
                </a:lnTo>
                <a:lnTo>
                  <a:pt x="315035" y="296152"/>
                </a:lnTo>
                <a:lnTo>
                  <a:pt x="314507" y="302023"/>
                </a:lnTo>
                <a:lnTo>
                  <a:pt x="314683" y="307736"/>
                </a:lnTo>
                <a:lnTo>
                  <a:pt x="315916" y="313607"/>
                </a:lnTo>
                <a:lnTo>
                  <a:pt x="317854" y="319320"/>
                </a:lnTo>
                <a:lnTo>
                  <a:pt x="322962" y="329476"/>
                </a:lnTo>
                <a:lnTo>
                  <a:pt x="328775" y="339156"/>
                </a:lnTo>
                <a:lnTo>
                  <a:pt x="335293" y="348677"/>
                </a:lnTo>
                <a:lnTo>
                  <a:pt x="342339" y="357405"/>
                </a:lnTo>
                <a:lnTo>
                  <a:pt x="350089" y="365815"/>
                </a:lnTo>
                <a:lnTo>
                  <a:pt x="213748" y="501650"/>
                </a:lnTo>
                <a:lnTo>
                  <a:pt x="154913" y="442936"/>
                </a:lnTo>
                <a:lnTo>
                  <a:pt x="157379" y="436748"/>
                </a:lnTo>
                <a:lnTo>
                  <a:pt x="158788" y="431987"/>
                </a:lnTo>
                <a:lnTo>
                  <a:pt x="159493" y="427385"/>
                </a:lnTo>
                <a:lnTo>
                  <a:pt x="159493" y="422625"/>
                </a:lnTo>
                <a:lnTo>
                  <a:pt x="158612" y="418023"/>
                </a:lnTo>
                <a:lnTo>
                  <a:pt x="157203" y="413579"/>
                </a:lnTo>
                <a:lnTo>
                  <a:pt x="154913" y="409771"/>
                </a:lnTo>
                <a:lnTo>
                  <a:pt x="151918" y="406121"/>
                </a:lnTo>
                <a:lnTo>
                  <a:pt x="148219" y="402947"/>
                </a:lnTo>
                <a:lnTo>
                  <a:pt x="144168" y="400726"/>
                </a:lnTo>
                <a:lnTo>
                  <a:pt x="139764" y="399139"/>
                </a:lnTo>
                <a:lnTo>
                  <a:pt x="135184" y="398504"/>
                </a:lnTo>
                <a:lnTo>
                  <a:pt x="130428" y="398346"/>
                </a:lnTo>
                <a:lnTo>
                  <a:pt x="125672" y="398980"/>
                </a:lnTo>
                <a:lnTo>
                  <a:pt x="120916" y="400408"/>
                </a:lnTo>
                <a:lnTo>
                  <a:pt x="114574" y="402789"/>
                </a:lnTo>
                <a:lnTo>
                  <a:pt x="55563" y="344075"/>
                </a:lnTo>
                <a:lnTo>
                  <a:pt x="191905" y="208398"/>
                </a:lnTo>
                <a:lnTo>
                  <a:pt x="200360" y="216174"/>
                </a:lnTo>
                <a:lnTo>
                  <a:pt x="209344" y="223315"/>
                </a:lnTo>
                <a:lnTo>
                  <a:pt x="218856" y="229821"/>
                </a:lnTo>
                <a:lnTo>
                  <a:pt x="228721" y="235692"/>
                </a:lnTo>
                <a:lnTo>
                  <a:pt x="239114" y="240770"/>
                </a:lnTo>
                <a:lnTo>
                  <a:pt x="244574" y="242833"/>
                </a:lnTo>
                <a:lnTo>
                  <a:pt x="250387" y="243944"/>
                </a:lnTo>
                <a:lnTo>
                  <a:pt x="256200" y="244103"/>
                </a:lnTo>
                <a:lnTo>
                  <a:pt x="262190" y="243627"/>
                </a:lnTo>
                <a:lnTo>
                  <a:pt x="267826" y="242040"/>
                </a:lnTo>
                <a:lnTo>
                  <a:pt x="273287" y="239660"/>
                </a:lnTo>
                <a:lnTo>
                  <a:pt x="278219" y="236645"/>
                </a:lnTo>
                <a:lnTo>
                  <a:pt x="282623" y="232836"/>
                </a:lnTo>
                <a:close/>
                <a:moveTo>
                  <a:pt x="530203" y="0"/>
                </a:moveTo>
                <a:lnTo>
                  <a:pt x="535117" y="316"/>
                </a:lnTo>
                <a:lnTo>
                  <a:pt x="539680" y="1580"/>
                </a:lnTo>
                <a:lnTo>
                  <a:pt x="544067" y="3318"/>
                </a:lnTo>
                <a:lnTo>
                  <a:pt x="548279" y="5689"/>
                </a:lnTo>
                <a:lnTo>
                  <a:pt x="551964" y="8849"/>
                </a:lnTo>
                <a:lnTo>
                  <a:pt x="555123" y="12484"/>
                </a:lnTo>
                <a:lnTo>
                  <a:pt x="557580" y="16750"/>
                </a:lnTo>
                <a:lnTo>
                  <a:pt x="559160" y="21175"/>
                </a:lnTo>
                <a:lnTo>
                  <a:pt x="560213" y="25758"/>
                </a:lnTo>
                <a:lnTo>
                  <a:pt x="560388" y="30499"/>
                </a:lnTo>
                <a:lnTo>
                  <a:pt x="559862" y="35081"/>
                </a:lnTo>
                <a:lnTo>
                  <a:pt x="558633" y="39664"/>
                </a:lnTo>
                <a:lnTo>
                  <a:pt x="556703" y="44247"/>
                </a:lnTo>
                <a:lnTo>
                  <a:pt x="554246" y="48513"/>
                </a:lnTo>
                <a:lnTo>
                  <a:pt x="550912" y="52306"/>
                </a:lnTo>
                <a:lnTo>
                  <a:pt x="464744" y="138113"/>
                </a:lnTo>
                <a:lnTo>
                  <a:pt x="422275" y="94972"/>
                </a:lnTo>
                <a:lnTo>
                  <a:pt x="508969" y="8691"/>
                </a:lnTo>
                <a:lnTo>
                  <a:pt x="512479" y="5531"/>
                </a:lnTo>
                <a:lnTo>
                  <a:pt x="516515" y="3160"/>
                </a:lnTo>
                <a:lnTo>
                  <a:pt x="520902" y="1264"/>
                </a:lnTo>
                <a:lnTo>
                  <a:pt x="525465" y="3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7" name="Freeform 43"/>
          <p:cNvSpPr>
            <a:spLocks noEditPoints="1"/>
          </p:cNvSpPr>
          <p:nvPr/>
        </p:nvSpPr>
        <p:spPr bwMode="auto">
          <a:xfrm>
            <a:off x="3600239" y="1893888"/>
            <a:ext cx="304800" cy="596900"/>
          </a:xfrm>
          <a:custGeom>
            <a:avLst/>
            <a:gdLst>
              <a:gd name="T0" fmla="*/ 420 w 1727"/>
              <a:gd name="T1" fmla="*/ 2309 h 3382"/>
              <a:gd name="T2" fmla="*/ 403 w 1727"/>
              <a:gd name="T3" fmla="*/ 2357 h 3382"/>
              <a:gd name="T4" fmla="*/ 488 w 1727"/>
              <a:gd name="T5" fmla="*/ 2967 h 3382"/>
              <a:gd name="T6" fmla="*/ 514 w 1727"/>
              <a:gd name="T7" fmla="*/ 3032 h 3382"/>
              <a:gd name="T8" fmla="*/ 565 w 1727"/>
              <a:gd name="T9" fmla="*/ 3095 h 3382"/>
              <a:gd name="T10" fmla="*/ 639 w 1727"/>
              <a:gd name="T11" fmla="*/ 3139 h 3382"/>
              <a:gd name="T12" fmla="*/ 710 w 1727"/>
              <a:gd name="T13" fmla="*/ 3152 h 3382"/>
              <a:gd name="T14" fmla="*/ 755 w 1727"/>
              <a:gd name="T15" fmla="*/ 3131 h 3382"/>
              <a:gd name="T16" fmla="*/ 766 w 1727"/>
              <a:gd name="T17" fmla="*/ 3080 h 3382"/>
              <a:gd name="T18" fmla="*/ 731 w 1727"/>
              <a:gd name="T19" fmla="*/ 3041 h 3382"/>
              <a:gd name="T20" fmla="*/ 669 w 1727"/>
              <a:gd name="T21" fmla="*/ 3028 h 3382"/>
              <a:gd name="T22" fmla="*/ 626 w 1727"/>
              <a:gd name="T23" fmla="*/ 2992 h 3382"/>
              <a:gd name="T24" fmla="*/ 603 w 1727"/>
              <a:gd name="T25" fmla="*/ 2951 h 3382"/>
              <a:gd name="T26" fmla="*/ 595 w 1727"/>
              <a:gd name="T27" fmla="*/ 2920 h 3382"/>
              <a:gd name="T28" fmla="*/ 512 w 1727"/>
              <a:gd name="T29" fmla="*/ 2324 h 3382"/>
              <a:gd name="T30" fmla="*/ 472 w 1727"/>
              <a:gd name="T31" fmla="*/ 2294 h 3382"/>
              <a:gd name="T32" fmla="*/ 396 w 1727"/>
              <a:gd name="T33" fmla="*/ 574 h 3382"/>
              <a:gd name="T34" fmla="*/ 322 w 1727"/>
              <a:gd name="T35" fmla="*/ 614 h 3382"/>
              <a:gd name="T36" fmla="*/ 136 w 1727"/>
              <a:gd name="T37" fmla="*/ 1045 h 3382"/>
              <a:gd name="T38" fmla="*/ 289 w 1727"/>
              <a:gd name="T39" fmla="*/ 1077 h 3382"/>
              <a:gd name="T40" fmla="*/ 478 w 1727"/>
              <a:gd name="T41" fmla="*/ 1104 h 3382"/>
              <a:gd name="T42" fmla="*/ 669 w 1727"/>
              <a:gd name="T43" fmla="*/ 1122 h 3382"/>
              <a:gd name="T44" fmla="*/ 1059 w 1727"/>
              <a:gd name="T45" fmla="*/ 1122 h 3382"/>
              <a:gd name="T46" fmla="*/ 1249 w 1727"/>
              <a:gd name="T47" fmla="*/ 1104 h 3382"/>
              <a:gd name="T48" fmla="*/ 1515 w 1727"/>
              <a:gd name="T49" fmla="*/ 1061 h 3382"/>
              <a:gd name="T50" fmla="*/ 1423 w 1727"/>
              <a:gd name="T51" fmla="*/ 636 h 3382"/>
              <a:gd name="T52" fmla="*/ 1359 w 1727"/>
              <a:gd name="T53" fmla="*/ 582 h 3382"/>
              <a:gd name="T54" fmla="*/ 426 w 1727"/>
              <a:gd name="T55" fmla="*/ 571 h 3382"/>
              <a:gd name="T56" fmla="*/ 1173 w 1727"/>
              <a:gd name="T57" fmla="*/ 4 h 3382"/>
              <a:gd name="T58" fmla="*/ 1259 w 1727"/>
              <a:gd name="T59" fmla="*/ 44 h 3382"/>
              <a:gd name="T60" fmla="*/ 1313 w 1727"/>
              <a:gd name="T61" fmla="*/ 121 h 3382"/>
              <a:gd name="T62" fmla="*/ 1325 w 1727"/>
              <a:gd name="T63" fmla="*/ 458 h 3382"/>
              <a:gd name="T64" fmla="*/ 1428 w 1727"/>
              <a:gd name="T65" fmla="*/ 489 h 3382"/>
              <a:gd name="T66" fmla="*/ 1508 w 1727"/>
              <a:gd name="T67" fmla="*/ 557 h 3382"/>
              <a:gd name="T68" fmla="*/ 1724 w 1727"/>
              <a:gd name="T69" fmla="*/ 1065 h 3382"/>
              <a:gd name="T70" fmla="*/ 1727 w 1727"/>
              <a:gd name="T71" fmla="*/ 1087 h 3382"/>
              <a:gd name="T72" fmla="*/ 1727 w 1727"/>
              <a:gd name="T73" fmla="*/ 1094 h 3382"/>
              <a:gd name="T74" fmla="*/ 1441 w 1727"/>
              <a:gd name="T75" fmla="*/ 3183 h 3382"/>
              <a:gd name="T76" fmla="*/ 1375 w 1727"/>
              <a:gd name="T77" fmla="*/ 3286 h 3382"/>
              <a:gd name="T78" fmla="*/ 1274 w 1727"/>
              <a:gd name="T79" fmla="*/ 3356 h 3382"/>
              <a:gd name="T80" fmla="*/ 1148 w 1727"/>
              <a:gd name="T81" fmla="*/ 3382 h 3382"/>
              <a:gd name="T82" fmla="*/ 493 w 1727"/>
              <a:gd name="T83" fmla="*/ 3370 h 3382"/>
              <a:gd name="T84" fmla="*/ 383 w 1727"/>
              <a:gd name="T85" fmla="*/ 3314 h 3382"/>
              <a:gd name="T86" fmla="*/ 303 w 1727"/>
              <a:gd name="T87" fmla="*/ 3219 h 3382"/>
              <a:gd name="T88" fmla="*/ 266 w 1727"/>
              <a:gd name="T89" fmla="*/ 3098 h 3382"/>
              <a:gd name="T90" fmla="*/ 0 w 1727"/>
              <a:gd name="T91" fmla="*/ 1089 h 3382"/>
              <a:gd name="T92" fmla="*/ 3 w 1727"/>
              <a:gd name="T93" fmla="*/ 1066 h 3382"/>
              <a:gd name="T94" fmla="*/ 199 w 1727"/>
              <a:gd name="T95" fmla="*/ 587 h 3382"/>
              <a:gd name="T96" fmla="*/ 269 w 1727"/>
              <a:gd name="T97" fmla="*/ 508 h 3382"/>
              <a:gd name="T98" fmla="*/ 367 w 1727"/>
              <a:gd name="T99" fmla="*/ 463 h 3382"/>
              <a:gd name="T100" fmla="*/ 405 w 1727"/>
              <a:gd name="T101" fmla="*/ 151 h 3382"/>
              <a:gd name="T102" fmla="*/ 446 w 1727"/>
              <a:gd name="T103" fmla="*/ 65 h 3382"/>
              <a:gd name="T104" fmla="*/ 523 w 1727"/>
              <a:gd name="T105" fmla="*/ 12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27" h="3382">
                <a:moveTo>
                  <a:pt x="452" y="2294"/>
                </a:moveTo>
                <a:lnTo>
                  <a:pt x="435" y="2298"/>
                </a:lnTo>
                <a:lnTo>
                  <a:pt x="420" y="2309"/>
                </a:lnTo>
                <a:lnTo>
                  <a:pt x="410" y="2322"/>
                </a:lnTo>
                <a:lnTo>
                  <a:pt x="404" y="2339"/>
                </a:lnTo>
                <a:lnTo>
                  <a:pt x="403" y="2357"/>
                </a:lnTo>
                <a:lnTo>
                  <a:pt x="480" y="2930"/>
                </a:lnTo>
                <a:lnTo>
                  <a:pt x="482" y="2948"/>
                </a:lnTo>
                <a:lnTo>
                  <a:pt x="488" y="2967"/>
                </a:lnTo>
                <a:lnTo>
                  <a:pt x="494" y="2988"/>
                </a:lnTo>
                <a:lnTo>
                  <a:pt x="504" y="3009"/>
                </a:lnTo>
                <a:lnTo>
                  <a:pt x="514" y="3032"/>
                </a:lnTo>
                <a:lnTo>
                  <a:pt x="528" y="3054"/>
                </a:lnTo>
                <a:lnTo>
                  <a:pt x="545" y="3074"/>
                </a:lnTo>
                <a:lnTo>
                  <a:pt x="565" y="3095"/>
                </a:lnTo>
                <a:lnTo>
                  <a:pt x="586" y="3112"/>
                </a:lnTo>
                <a:lnTo>
                  <a:pt x="612" y="3126"/>
                </a:lnTo>
                <a:lnTo>
                  <a:pt x="639" y="3139"/>
                </a:lnTo>
                <a:lnTo>
                  <a:pt x="672" y="3148"/>
                </a:lnTo>
                <a:lnTo>
                  <a:pt x="706" y="3152"/>
                </a:lnTo>
                <a:lnTo>
                  <a:pt x="710" y="3152"/>
                </a:lnTo>
                <a:lnTo>
                  <a:pt x="727" y="3150"/>
                </a:lnTo>
                <a:lnTo>
                  <a:pt x="742" y="3142"/>
                </a:lnTo>
                <a:lnTo>
                  <a:pt x="755" y="3131"/>
                </a:lnTo>
                <a:lnTo>
                  <a:pt x="763" y="3116"/>
                </a:lnTo>
                <a:lnTo>
                  <a:pt x="767" y="3099"/>
                </a:lnTo>
                <a:lnTo>
                  <a:pt x="766" y="3080"/>
                </a:lnTo>
                <a:lnTo>
                  <a:pt x="758" y="3064"/>
                </a:lnTo>
                <a:lnTo>
                  <a:pt x="746" y="3051"/>
                </a:lnTo>
                <a:lnTo>
                  <a:pt x="731" y="3041"/>
                </a:lnTo>
                <a:lnTo>
                  <a:pt x="713" y="3038"/>
                </a:lnTo>
                <a:lnTo>
                  <a:pt x="690" y="3034"/>
                </a:lnTo>
                <a:lnTo>
                  <a:pt x="669" y="3028"/>
                </a:lnTo>
                <a:lnTo>
                  <a:pt x="652" y="3018"/>
                </a:lnTo>
                <a:lnTo>
                  <a:pt x="638" y="3006"/>
                </a:lnTo>
                <a:lnTo>
                  <a:pt x="626" y="2992"/>
                </a:lnTo>
                <a:lnTo>
                  <a:pt x="616" y="2979"/>
                </a:lnTo>
                <a:lnTo>
                  <a:pt x="608" y="2965"/>
                </a:lnTo>
                <a:lnTo>
                  <a:pt x="603" y="2951"/>
                </a:lnTo>
                <a:lnTo>
                  <a:pt x="599" y="2939"/>
                </a:lnTo>
                <a:lnTo>
                  <a:pt x="597" y="2929"/>
                </a:lnTo>
                <a:lnTo>
                  <a:pt x="595" y="2920"/>
                </a:lnTo>
                <a:lnTo>
                  <a:pt x="595" y="2916"/>
                </a:lnTo>
                <a:lnTo>
                  <a:pt x="518" y="2343"/>
                </a:lnTo>
                <a:lnTo>
                  <a:pt x="512" y="2324"/>
                </a:lnTo>
                <a:lnTo>
                  <a:pt x="502" y="2311"/>
                </a:lnTo>
                <a:lnTo>
                  <a:pt x="488" y="2300"/>
                </a:lnTo>
                <a:lnTo>
                  <a:pt x="472" y="2294"/>
                </a:lnTo>
                <a:lnTo>
                  <a:pt x="452" y="2294"/>
                </a:lnTo>
                <a:close/>
                <a:moveTo>
                  <a:pt x="426" y="571"/>
                </a:moveTo>
                <a:lnTo>
                  <a:pt x="396" y="574"/>
                </a:lnTo>
                <a:lnTo>
                  <a:pt x="368" y="582"/>
                </a:lnTo>
                <a:lnTo>
                  <a:pt x="343" y="596"/>
                </a:lnTo>
                <a:lnTo>
                  <a:pt x="322" y="614"/>
                </a:lnTo>
                <a:lnTo>
                  <a:pt x="304" y="636"/>
                </a:lnTo>
                <a:lnTo>
                  <a:pt x="290" y="662"/>
                </a:lnTo>
                <a:lnTo>
                  <a:pt x="136" y="1045"/>
                </a:lnTo>
                <a:lnTo>
                  <a:pt x="212" y="1061"/>
                </a:lnTo>
                <a:lnTo>
                  <a:pt x="250" y="1069"/>
                </a:lnTo>
                <a:lnTo>
                  <a:pt x="289" y="1077"/>
                </a:lnTo>
                <a:lnTo>
                  <a:pt x="351" y="1086"/>
                </a:lnTo>
                <a:lnTo>
                  <a:pt x="413" y="1096"/>
                </a:lnTo>
                <a:lnTo>
                  <a:pt x="478" y="1104"/>
                </a:lnTo>
                <a:lnTo>
                  <a:pt x="552" y="1112"/>
                </a:lnTo>
                <a:lnTo>
                  <a:pt x="626" y="1118"/>
                </a:lnTo>
                <a:lnTo>
                  <a:pt x="669" y="1122"/>
                </a:lnTo>
                <a:lnTo>
                  <a:pt x="799" y="1127"/>
                </a:lnTo>
                <a:lnTo>
                  <a:pt x="928" y="1127"/>
                </a:lnTo>
                <a:lnTo>
                  <a:pt x="1059" y="1122"/>
                </a:lnTo>
                <a:lnTo>
                  <a:pt x="1102" y="1118"/>
                </a:lnTo>
                <a:lnTo>
                  <a:pt x="1176" y="1112"/>
                </a:lnTo>
                <a:lnTo>
                  <a:pt x="1249" y="1104"/>
                </a:lnTo>
                <a:lnTo>
                  <a:pt x="1315" y="1096"/>
                </a:lnTo>
                <a:lnTo>
                  <a:pt x="1438" y="1077"/>
                </a:lnTo>
                <a:lnTo>
                  <a:pt x="1515" y="1061"/>
                </a:lnTo>
                <a:lnTo>
                  <a:pt x="1591" y="1045"/>
                </a:lnTo>
                <a:lnTo>
                  <a:pt x="1437" y="662"/>
                </a:lnTo>
                <a:lnTo>
                  <a:pt x="1423" y="636"/>
                </a:lnTo>
                <a:lnTo>
                  <a:pt x="1406" y="614"/>
                </a:lnTo>
                <a:lnTo>
                  <a:pt x="1384" y="596"/>
                </a:lnTo>
                <a:lnTo>
                  <a:pt x="1359" y="582"/>
                </a:lnTo>
                <a:lnTo>
                  <a:pt x="1331" y="574"/>
                </a:lnTo>
                <a:lnTo>
                  <a:pt x="1301" y="571"/>
                </a:lnTo>
                <a:lnTo>
                  <a:pt x="426" y="571"/>
                </a:lnTo>
                <a:close/>
                <a:moveTo>
                  <a:pt x="588" y="0"/>
                </a:moveTo>
                <a:lnTo>
                  <a:pt x="1140" y="0"/>
                </a:lnTo>
                <a:lnTo>
                  <a:pt x="1173" y="4"/>
                </a:lnTo>
                <a:lnTo>
                  <a:pt x="1204" y="12"/>
                </a:lnTo>
                <a:lnTo>
                  <a:pt x="1233" y="26"/>
                </a:lnTo>
                <a:lnTo>
                  <a:pt x="1259" y="44"/>
                </a:lnTo>
                <a:lnTo>
                  <a:pt x="1281" y="65"/>
                </a:lnTo>
                <a:lnTo>
                  <a:pt x="1299" y="92"/>
                </a:lnTo>
                <a:lnTo>
                  <a:pt x="1313" y="121"/>
                </a:lnTo>
                <a:lnTo>
                  <a:pt x="1322" y="151"/>
                </a:lnTo>
                <a:lnTo>
                  <a:pt x="1325" y="184"/>
                </a:lnTo>
                <a:lnTo>
                  <a:pt x="1325" y="458"/>
                </a:lnTo>
                <a:lnTo>
                  <a:pt x="1360" y="463"/>
                </a:lnTo>
                <a:lnTo>
                  <a:pt x="1395" y="474"/>
                </a:lnTo>
                <a:lnTo>
                  <a:pt x="1428" y="489"/>
                </a:lnTo>
                <a:lnTo>
                  <a:pt x="1457" y="508"/>
                </a:lnTo>
                <a:lnTo>
                  <a:pt x="1484" y="530"/>
                </a:lnTo>
                <a:lnTo>
                  <a:pt x="1508" y="557"/>
                </a:lnTo>
                <a:lnTo>
                  <a:pt x="1528" y="587"/>
                </a:lnTo>
                <a:lnTo>
                  <a:pt x="1544" y="619"/>
                </a:lnTo>
                <a:lnTo>
                  <a:pt x="1724" y="1065"/>
                </a:lnTo>
                <a:lnTo>
                  <a:pt x="1724" y="1066"/>
                </a:lnTo>
                <a:lnTo>
                  <a:pt x="1727" y="1076"/>
                </a:lnTo>
                <a:lnTo>
                  <a:pt x="1727" y="1087"/>
                </a:lnTo>
                <a:lnTo>
                  <a:pt x="1727" y="1091"/>
                </a:lnTo>
                <a:lnTo>
                  <a:pt x="1727" y="1093"/>
                </a:lnTo>
                <a:lnTo>
                  <a:pt x="1727" y="1094"/>
                </a:lnTo>
                <a:lnTo>
                  <a:pt x="1461" y="3100"/>
                </a:lnTo>
                <a:lnTo>
                  <a:pt x="1454" y="3142"/>
                </a:lnTo>
                <a:lnTo>
                  <a:pt x="1441" y="3183"/>
                </a:lnTo>
                <a:lnTo>
                  <a:pt x="1424" y="3220"/>
                </a:lnTo>
                <a:lnTo>
                  <a:pt x="1402" y="3255"/>
                </a:lnTo>
                <a:lnTo>
                  <a:pt x="1375" y="3286"/>
                </a:lnTo>
                <a:lnTo>
                  <a:pt x="1344" y="3314"/>
                </a:lnTo>
                <a:lnTo>
                  <a:pt x="1311" y="3337"/>
                </a:lnTo>
                <a:lnTo>
                  <a:pt x="1274" y="3356"/>
                </a:lnTo>
                <a:lnTo>
                  <a:pt x="1234" y="3370"/>
                </a:lnTo>
                <a:lnTo>
                  <a:pt x="1192" y="3379"/>
                </a:lnTo>
                <a:lnTo>
                  <a:pt x="1148" y="3382"/>
                </a:lnTo>
                <a:lnTo>
                  <a:pt x="580" y="3382"/>
                </a:lnTo>
                <a:lnTo>
                  <a:pt x="536" y="3379"/>
                </a:lnTo>
                <a:lnTo>
                  <a:pt x="493" y="3370"/>
                </a:lnTo>
                <a:lnTo>
                  <a:pt x="453" y="3356"/>
                </a:lnTo>
                <a:lnTo>
                  <a:pt x="417" y="3337"/>
                </a:lnTo>
                <a:lnTo>
                  <a:pt x="383" y="3314"/>
                </a:lnTo>
                <a:lnTo>
                  <a:pt x="352" y="3286"/>
                </a:lnTo>
                <a:lnTo>
                  <a:pt x="325" y="3254"/>
                </a:lnTo>
                <a:lnTo>
                  <a:pt x="303" y="3219"/>
                </a:lnTo>
                <a:lnTo>
                  <a:pt x="286" y="3182"/>
                </a:lnTo>
                <a:lnTo>
                  <a:pt x="273" y="3140"/>
                </a:lnTo>
                <a:lnTo>
                  <a:pt x="266" y="3098"/>
                </a:lnTo>
                <a:lnTo>
                  <a:pt x="0" y="1094"/>
                </a:lnTo>
                <a:lnTo>
                  <a:pt x="0" y="1091"/>
                </a:lnTo>
                <a:lnTo>
                  <a:pt x="0" y="1089"/>
                </a:lnTo>
                <a:lnTo>
                  <a:pt x="0" y="1087"/>
                </a:lnTo>
                <a:lnTo>
                  <a:pt x="1" y="1076"/>
                </a:lnTo>
                <a:lnTo>
                  <a:pt x="3" y="1066"/>
                </a:lnTo>
                <a:lnTo>
                  <a:pt x="3" y="1065"/>
                </a:lnTo>
                <a:lnTo>
                  <a:pt x="183" y="619"/>
                </a:lnTo>
                <a:lnTo>
                  <a:pt x="199" y="587"/>
                </a:lnTo>
                <a:lnTo>
                  <a:pt x="219" y="557"/>
                </a:lnTo>
                <a:lnTo>
                  <a:pt x="243" y="530"/>
                </a:lnTo>
                <a:lnTo>
                  <a:pt x="269" y="508"/>
                </a:lnTo>
                <a:lnTo>
                  <a:pt x="299" y="489"/>
                </a:lnTo>
                <a:lnTo>
                  <a:pt x="333" y="474"/>
                </a:lnTo>
                <a:lnTo>
                  <a:pt x="367" y="463"/>
                </a:lnTo>
                <a:lnTo>
                  <a:pt x="403" y="458"/>
                </a:lnTo>
                <a:lnTo>
                  <a:pt x="403" y="184"/>
                </a:lnTo>
                <a:lnTo>
                  <a:pt x="405" y="151"/>
                </a:lnTo>
                <a:lnTo>
                  <a:pt x="414" y="121"/>
                </a:lnTo>
                <a:lnTo>
                  <a:pt x="428" y="92"/>
                </a:lnTo>
                <a:lnTo>
                  <a:pt x="446" y="65"/>
                </a:lnTo>
                <a:lnTo>
                  <a:pt x="468" y="44"/>
                </a:lnTo>
                <a:lnTo>
                  <a:pt x="494" y="26"/>
                </a:lnTo>
                <a:lnTo>
                  <a:pt x="523" y="12"/>
                </a:lnTo>
                <a:lnTo>
                  <a:pt x="555" y="4"/>
                </a:lnTo>
                <a:lnTo>
                  <a:pt x="5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48"/>
          <p:cNvSpPr>
            <a:spLocks noEditPoints="1"/>
          </p:cNvSpPr>
          <p:nvPr/>
        </p:nvSpPr>
        <p:spPr bwMode="auto">
          <a:xfrm>
            <a:off x="4400002" y="1920876"/>
            <a:ext cx="576263" cy="541338"/>
          </a:xfrm>
          <a:custGeom>
            <a:avLst/>
            <a:gdLst>
              <a:gd name="T0" fmla="*/ 2095 w 3628"/>
              <a:gd name="T1" fmla="*/ 2824 h 3069"/>
              <a:gd name="T2" fmla="*/ 2157 w 3628"/>
              <a:gd name="T3" fmla="*/ 2897 h 3069"/>
              <a:gd name="T4" fmla="*/ 2602 w 3628"/>
              <a:gd name="T5" fmla="*/ 2492 h 3069"/>
              <a:gd name="T6" fmla="*/ 2539 w 3628"/>
              <a:gd name="T7" fmla="*/ 1854 h 3069"/>
              <a:gd name="T8" fmla="*/ 1521 w 3628"/>
              <a:gd name="T9" fmla="*/ 2782 h 3069"/>
              <a:gd name="T10" fmla="*/ 1600 w 3628"/>
              <a:gd name="T11" fmla="*/ 2837 h 3069"/>
              <a:gd name="T12" fmla="*/ 2601 w 3628"/>
              <a:gd name="T13" fmla="*/ 1897 h 3069"/>
              <a:gd name="T14" fmla="*/ 2968 w 3628"/>
              <a:gd name="T15" fmla="*/ 872 h 3069"/>
              <a:gd name="T16" fmla="*/ 886 w 3628"/>
              <a:gd name="T17" fmla="*/ 2796 h 3069"/>
              <a:gd name="T18" fmla="*/ 979 w 3628"/>
              <a:gd name="T19" fmla="*/ 2832 h 3069"/>
              <a:gd name="T20" fmla="*/ 3040 w 3628"/>
              <a:gd name="T21" fmla="*/ 899 h 3069"/>
              <a:gd name="T22" fmla="*/ 2762 w 3628"/>
              <a:gd name="T23" fmla="*/ 471 h 3069"/>
              <a:gd name="T24" fmla="*/ 701 w 3628"/>
              <a:gd name="T25" fmla="*/ 2404 h 3069"/>
              <a:gd name="T26" fmla="*/ 802 w 3628"/>
              <a:gd name="T27" fmla="*/ 2416 h 3069"/>
              <a:gd name="T28" fmla="*/ 2838 w 3628"/>
              <a:gd name="T29" fmla="*/ 481 h 3069"/>
              <a:gd name="T30" fmla="*/ 1443 w 3628"/>
              <a:gd name="T31" fmla="*/ 452 h 3069"/>
              <a:gd name="T32" fmla="*/ 489 w 3628"/>
              <a:gd name="T33" fmla="*/ 1403 h 3069"/>
              <a:gd name="T34" fmla="*/ 1534 w 3628"/>
              <a:gd name="T35" fmla="*/ 533 h 3069"/>
              <a:gd name="T36" fmla="*/ 1519 w 3628"/>
              <a:gd name="T37" fmla="*/ 443 h 3069"/>
              <a:gd name="T38" fmla="*/ 680 w 3628"/>
              <a:gd name="T39" fmla="*/ 1727 h 3069"/>
              <a:gd name="T40" fmla="*/ 693 w 3628"/>
              <a:gd name="T41" fmla="*/ 1818 h 3069"/>
              <a:gd name="T42" fmla="*/ 2371 w 3628"/>
              <a:gd name="T43" fmla="*/ 348 h 3069"/>
              <a:gd name="T44" fmla="*/ 2332 w 3628"/>
              <a:gd name="T45" fmla="*/ 263 h 3069"/>
              <a:gd name="T46" fmla="*/ 319 w 3628"/>
              <a:gd name="T47" fmla="*/ 899 h 3069"/>
              <a:gd name="T48" fmla="*/ 358 w 3628"/>
              <a:gd name="T49" fmla="*/ 984 h 3069"/>
              <a:gd name="T50" fmla="*/ 1137 w 3628"/>
              <a:gd name="T51" fmla="*/ 304 h 3069"/>
              <a:gd name="T52" fmla="*/ 1075 w 3628"/>
              <a:gd name="T53" fmla="*/ 232 h 3069"/>
              <a:gd name="T54" fmla="*/ 3100 w 3628"/>
              <a:gd name="T55" fmla="*/ 304 h 3069"/>
              <a:gd name="T56" fmla="*/ 3214 w 3628"/>
              <a:gd name="T57" fmla="*/ 443 h 3069"/>
              <a:gd name="T58" fmla="*/ 3325 w 3628"/>
              <a:gd name="T59" fmla="*/ 673 h 3069"/>
              <a:gd name="T60" fmla="*/ 3357 w 3628"/>
              <a:gd name="T61" fmla="*/ 1059 h 3069"/>
              <a:gd name="T62" fmla="*/ 3163 w 3628"/>
              <a:gd name="T63" fmla="*/ 1495 h 3069"/>
              <a:gd name="T64" fmla="*/ 2905 w 3628"/>
              <a:gd name="T65" fmla="*/ 1807 h 3069"/>
              <a:gd name="T66" fmla="*/ 2840 w 3628"/>
              <a:gd name="T67" fmla="*/ 2735 h 3069"/>
              <a:gd name="T68" fmla="*/ 2823 w 3628"/>
              <a:gd name="T69" fmla="*/ 2814 h 3069"/>
              <a:gd name="T70" fmla="*/ 2787 w 3628"/>
              <a:gd name="T71" fmla="*/ 2886 h 3069"/>
              <a:gd name="T72" fmla="*/ 2737 w 3628"/>
              <a:gd name="T73" fmla="*/ 2947 h 3069"/>
              <a:gd name="T74" fmla="*/ 2931 w 3628"/>
              <a:gd name="T75" fmla="*/ 2839 h 3069"/>
              <a:gd name="T76" fmla="*/ 2988 w 3628"/>
              <a:gd name="T77" fmla="*/ 1945 h 3069"/>
              <a:gd name="T78" fmla="*/ 3188 w 3628"/>
              <a:gd name="T79" fmla="*/ 1565 h 3069"/>
              <a:gd name="T80" fmla="*/ 3458 w 3628"/>
              <a:gd name="T81" fmla="*/ 1190 h 3069"/>
              <a:gd name="T82" fmla="*/ 3475 w 3628"/>
              <a:gd name="T83" fmla="*/ 735 h 3069"/>
              <a:gd name="T84" fmla="*/ 3234 w 3628"/>
              <a:gd name="T85" fmla="*/ 350 h 3069"/>
              <a:gd name="T86" fmla="*/ 1124 w 3628"/>
              <a:gd name="T87" fmla="*/ 4 h 3069"/>
              <a:gd name="T88" fmla="*/ 1785 w 3628"/>
              <a:gd name="T89" fmla="*/ 71 h 3069"/>
              <a:gd name="T90" fmla="*/ 2390 w 3628"/>
              <a:gd name="T91" fmla="*/ 2 h 3069"/>
              <a:gd name="T92" fmla="*/ 2902 w 3628"/>
              <a:gd name="T93" fmla="*/ 41 h 3069"/>
              <a:gd name="T94" fmla="*/ 3348 w 3628"/>
              <a:gd name="T95" fmla="*/ 291 h 3069"/>
              <a:gd name="T96" fmla="*/ 3599 w 3628"/>
              <a:gd name="T97" fmla="*/ 712 h 3069"/>
              <a:gd name="T98" fmla="*/ 3590 w 3628"/>
              <a:gd name="T99" fmla="*/ 1193 h 3069"/>
              <a:gd name="T100" fmla="*/ 3325 w 3628"/>
              <a:gd name="T101" fmla="*/ 1600 h 3069"/>
              <a:gd name="T102" fmla="*/ 3117 w 3628"/>
              <a:gd name="T103" fmla="*/ 1952 h 3069"/>
              <a:gd name="T104" fmla="*/ 3057 w 3628"/>
              <a:gd name="T105" fmla="*/ 2872 h 3069"/>
              <a:gd name="T106" fmla="*/ 2797 w 3628"/>
              <a:gd name="T107" fmla="*/ 3058 h 3069"/>
              <a:gd name="T108" fmla="*/ 712 w 3628"/>
              <a:gd name="T109" fmla="*/ 3026 h 3069"/>
              <a:gd name="T110" fmla="*/ 508 w 3628"/>
              <a:gd name="T111" fmla="*/ 2790 h 3069"/>
              <a:gd name="T112" fmla="*/ 453 w 3628"/>
              <a:gd name="T113" fmla="*/ 1825 h 3069"/>
              <a:gd name="T114" fmla="*/ 192 w 3628"/>
              <a:gd name="T115" fmla="*/ 1482 h 3069"/>
              <a:gd name="T116" fmla="*/ 7 w 3628"/>
              <a:gd name="T117" fmla="*/ 1047 h 3069"/>
              <a:gd name="T118" fmla="*/ 85 w 3628"/>
              <a:gd name="T119" fmla="*/ 560 h 3069"/>
              <a:gd name="T120" fmla="*/ 431 w 3628"/>
              <a:gd name="T121" fmla="*/ 172 h 3069"/>
              <a:gd name="T122" fmla="*/ 960 w 3628"/>
              <a:gd name="T123" fmla="*/ 2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28" h="3069">
                <a:moveTo>
                  <a:pt x="2539" y="2433"/>
                </a:moveTo>
                <a:lnTo>
                  <a:pt x="2523" y="2435"/>
                </a:lnTo>
                <a:lnTo>
                  <a:pt x="2508" y="2441"/>
                </a:lnTo>
                <a:lnTo>
                  <a:pt x="2494" y="2450"/>
                </a:lnTo>
                <a:lnTo>
                  <a:pt x="2112" y="2798"/>
                </a:lnTo>
                <a:lnTo>
                  <a:pt x="2102" y="2811"/>
                </a:lnTo>
                <a:lnTo>
                  <a:pt x="2095" y="2824"/>
                </a:lnTo>
                <a:lnTo>
                  <a:pt x="2093" y="2839"/>
                </a:lnTo>
                <a:lnTo>
                  <a:pt x="2095" y="2854"/>
                </a:lnTo>
                <a:lnTo>
                  <a:pt x="2102" y="2867"/>
                </a:lnTo>
                <a:lnTo>
                  <a:pt x="2112" y="2881"/>
                </a:lnTo>
                <a:lnTo>
                  <a:pt x="2125" y="2890"/>
                </a:lnTo>
                <a:lnTo>
                  <a:pt x="2141" y="2896"/>
                </a:lnTo>
                <a:lnTo>
                  <a:pt x="2157" y="2897"/>
                </a:lnTo>
                <a:lnTo>
                  <a:pt x="2173" y="2896"/>
                </a:lnTo>
                <a:lnTo>
                  <a:pt x="2188" y="2890"/>
                </a:lnTo>
                <a:lnTo>
                  <a:pt x="2202" y="2881"/>
                </a:lnTo>
                <a:lnTo>
                  <a:pt x="2584" y="2532"/>
                </a:lnTo>
                <a:lnTo>
                  <a:pt x="2594" y="2520"/>
                </a:lnTo>
                <a:lnTo>
                  <a:pt x="2601" y="2506"/>
                </a:lnTo>
                <a:lnTo>
                  <a:pt x="2602" y="2492"/>
                </a:lnTo>
                <a:lnTo>
                  <a:pt x="2601" y="2477"/>
                </a:lnTo>
                <a:lnTo>
                  <a:pt x="2594" y="2463"/>
                </a:lnTo>
                <a:lnTo>
                  <a:pt x="2584" y="2450"/>
                </a:lnTo>
                <a:lnTo>
                  <a:pt x="2570" y="2441"/>
                </a:lnTo>
                <a:lnTo>
                  <a:pt x="2555" y="2435"/>
                </a:lnTo>
                <a:lnTo>
                  <a:pt x="2539" y="2433"/>
                </a:lnTo>
                <a:close/>
                <a:moveTo>
                  <a:pt x="2539" y="1854"/>
                </a:moveTo>
                <a:lnTo>
                  <a:pt x="2523" y="1856"/>
                </a:lnTo>
                <a:lnTo>
                  <a:pt x="2508" y="1862"/>
                </a:lnTo>
                <a:lnTo>
                  <a:pt x="2494" y="1871"/>
                </a:lnTo>
                <a:lnTo>
                  <a:pt x="1539" y="2740"/>
                </a:lnTo>
                <a:lnTo>
                  <a:pt x="1528" y="2752"/>
                </a:lnTo>
                <a:lnTo>
                  <a:pt x="1523" y="2766"/>
                </a:lnTo>
                <a:lnTo>
                  <a:pt x="1521" y="2782"/>
                </a:lnTo>
                <a:lnTo>
                  <a:pt x="1523" y="2796"/>
                </a:lnTo>
                <a:lnTo>
                  <a:pt x="1528" y="2810"/>
                </a:lnTo>
                <a:lnTo>
                  <a:pt x="1539" y="2822"/>
                </a:lnTo>
                <a:lnTo>
                  <a:pt x="1553" y="2832"/>
                </a:lnTo>
                <a:lnTo>
                  <a:pt x="1568" y="2837"/>
                </a:lnTo>
                <a:lnTo>
                  <a:pt x="1584" y="2839"/>
                </a:lnTo>
                <a:lnTo>
                  <a:pt x="1600" y="2837"/>
                </a:lnTo>
                <a:lnTo>
                  <a:pt x="1615" y="2832"/>
                </a:lnTo>
                <a:lnTo>
                  <a:pt x="1629" y="2822"/>
                </a:lnTo>
                <a:lnTo>
                  <a:pt x="2584" y="1953"/>
                </a:lnTo>
                <a:lnTo>
                  <a:pt x="2594" y="1941"/>
                </a:lnTo>
                <a:lnTo>
                  <a:pt x="2601" y="1927"/>
                </a:lnTo>
                <a:lnTo>
                  <a:pt x="2602" y="1912"/>
                </a:lnTo>
                <a:lnTo>
                  <a:pt x="2601" y="1897"/>
                </a:lnTo>
                <a:lnTo>
                  <a:pt x="2594" y="1883"/>
                </a:lnTo>
                <a:lnTo>
                  <a:pt x="2584" y="1871"/>
                </a:lnTo>
                <a:lnTo>
                  <a:pt x="2570" y="1862"/>
                </a:lnTo>
                <a:lnTo>
                  <a:pt x="2555" y="1856"/>
                </a:lnTo>
                <a:lnTo>
                  <a:pt x="2539" y="1854"/>
                </a:lnTo>
                <a:close/>
                <a:moveTo>
                  <a:pt x="2985" y="870"/>
                </a:moveTo>
                <a:lnTo>
                  <a:pt x="2968" y="872"/>
                </a:lnTo>
                <a:lnTo>
                  <a:pt x="2952" y="877"/>
                </a:lnTo>
                <a:lnTo>
                  <a:pt x="2939" y="887"/>
                </a:lnTo>
                <a:lnTo>
                  <a:pt x="903" y="2740"/>
                </a:lnTo>
                <a:lnTo>
                  <a:pt x="892" y="2752"/>
                </a:lnTo>
                <a:lnTo>
                  <a:pt x="886" y="2766"/>
                </a:lnTo>
                <a:lnTo>
                  <a:pt x="884" y="2782"/>
                </a:lnTo>
                <a:lnTo>
                  <a:pt x="886" y="2796"/>
                </a:lnTo>
                <a:lnTo>
                  <a:pt x="892" y="2810"/>
                </a:lnTo>
                <a:lnTo>
                  <a:pt x="903" y="2822"/>
                </a:lnTo>
                <a:lnTo>
                  <a:pt x="916" y="2832"/>
                </a:lnTo>
                <a:lnTo>
                  <a:pt x="932" y="2837"/>
                </a:lnTo>
                <a:lnTo>
                  <a:pt x="947" y="2839"/>
                </a:lnTo>
                <a:lnTo>
                  <a:pt x="964" y="2837"/>
                </a:lnTo>
                <a:lnTo>
                  <a:pt x="979" y="2832"/>
                </a:lnTo>
                <a:lnTo>
                  <a:pt x="993" y="2822"/>
                </a:lnTo>
                <a:lnTo>
                  <a:pt x="3029" y="969"/>
                </a:lnTo>
                <a:lnTo>
                  <a:pt x="3040" y="955"/>
                </a:lnTo>
                <a:lnTo>
                  <a:pt x="3046" y="942"/>
                </a:lnTo>
                <a:lnTo>
                  <a:pt x="3048" y="927"/>
                </a:lnTo>
                <a:lnTo>
                  <a:pt x="3046" y="913"/>
                </a:lnTo>
                <a:lnTo>
                  <a:pt x="3040" y="899"/>
                </a:lnTo>
                <a:lnTo>
                  <a:pt x="3029" y="887"/>
                </a:lnTo>
                <a:lnTo>
                  <a:pt x="3016" y="877"/>
                </a:lnTo>
                <a:lnTo>
                  <a:pt x="3000" y="872"/>
                </a:lnTo>
                <a:lnTo>
                  <a:pt x="2985" y="870"/>
                </a:lnTo>
                <a:close/>
                <a:moveTo>
                  <a:pt x="2794" y="464"/>
                </a:moveTo>
                <a:lnTo>
                  <a:pt x="2777" y="466"/>
                </a:lnTo>
                <a:lnTo>
                  <a:pt x="2762" y="471"/>
                </a:lnTo>
                <a:lnTo>
                  <a:pt x="2748" y="481"/>
                </a:lnTo>
                <a:lnTo>
                  <a:pt x="711" y="2334"/>
                </a:lnTo>
                <a:lnTo>
                  <a:pt x="701" y="2348"/>
                </a:lnTo>
                <a:lnTo>
                  <a:pt x="694" y="2361"/>
                </a:lnTo>
                <a:lnTo>
                  <a:pt x="693" y="2376"/>
                </a:lnTo>
                <a:lnTo>
                  <a:pt x="694" y="2390"/>
                </a:lnTo>
                <a:lnTo>
                  <a:pt x="701" y="2404"/>
                </a:lnTo>
                <a:lnTo>
                  <a:pt x="711" y="2416"/>
                </a:lnTo>
                <a:lnTo>
                  <a:pt x="725" y="2426"/>
                </a:lnTo>
                <a:lnTo>
                  <a:pt x="740" y="2431"/>
                </a:lnTo>
                <a:lnTo>
                  <a:pt x="756" y="2433"/>
                </a:lnTo>
                <a:lnTo>
                  <a:pt x="773" y="2431"/>
                </a:lnTo>
                <a:lnTo>
                  <a:pt x="787" y="2426"/>
                </a:lnTo>
                <a:lnTo>
                  <a:pt x="802" y="2416"/>
                </a:lnTo>
                <a:lnTo>
                  <a:pt x="2838" y="563"/>
                </a:lnTo>
                <a:lnTo>
                  <a:pt x="2848" y="551"/>
                </a:lnTo>
                <a:lnTo>
                  <a:pt x="2855" y="536"/>
                </a:lnTo>
                <a:lnTo>
                  <a:pt x="2857" y="521"/>
                </a:lnTo>
                <a:lnTo>
                  <a:pt x="2855" y="507"/>
                </a:lnTo>
                <a:lnTo>
                  <a:pt x="2848" y="493"/>
                </a:lnTo>
                <a:lnTo>
                  <a:pt x="2838" y="481"/>
                </a:lnTo>
                <a:lnTo>
                  <a:pt x="2825" y="471"/>
                </a:lnTo>
                <a:lnTo>
                  <a:pt x="2809" y="466"/>
                </a:lnTo>
                <a:lnTo>
                  <a:pt x="2794" y="464"/>
                </a:lnTo>
                <a:close/>
                <a:moveTo>
                  <a:pt x="1488" y="435"/>
                </a:moveTo>
                <a:lnTo>
                  <a:pt x="1472" y="437"/>
                </a:lnTo>
                <a:lnTo>
                  <a:pt x="1457" y="443"/>
                </a:lnTo>
                <a:lnTo>
                  <a:pt x="1443" y="452"/>
                </a:lnTo>
                <a:lnTo>
                  <a:pt x="489" y="1321"/>
                </a:lnTo>
                <a:lnTo>
                  <a:pt x="478" y="1333"/>
                </a:lnTo>
                <a:lnTo>
                  <a:pt x="472" y="1347"/>
                </a:lnTo>
                <a:lnTo>
                  <a:pt x="470" y="1361"/>
                </a:lnTo>
                <a:lnTo>
                  <a:pt x="472" y="1376"/>
                </a:lnTo>
                <a:lnTo>
                  <a:pt x="478" y="1391"/>
                </a:lnTo>
                <a:lnTo>
                  <a:pt x="489" y="1403"/>
                </a:lnTo>
                <a:lnTo>
                  <a:pt x="502" y="1412"/>
                </a:lnTo>
                <a:lnTo>
                  <a:pt x="518" y="1418"/>
                </a:lnTo>
                <a:lnTo>
                  <a:pt x="533" y="1420"/>
                </a:lnTo>
                <a:lnTo>
                  <a:pt x="550" y="1418"/>
                </a:lnTo>
                <a:lnTo>
                  <a:pt x="566" y="1412"/>
                </a:lnTo>
                <a:lnTo>
                  <a:pt x="579" y="1403"/>
                </a:lnTo>
                <a:lnTo>
                  <a:pt x="1534" y="533"/>
                </a:lnTo>
                <a:lnTo>
                  <a:pt x="1544" y="521"/>
                </a:lnTo>
                <a:lnTo>
                  <a:pt x="1551" y="507"/>
                </a:lnTo>
                <a:lnTo>
                  <a:pt x="1552" y="493"/>
                </a:lnTo>
                <a:lnTo>
                  <a:pt x="1551" y="478"/>
                </a:lnTo>
                <a:lnTo>
                  <a:pt x="1544" y="464"/>
                </a:lnTo>
                <a:lnTo>
                  <a:pt x="1534" y="452"/>
                </a:lnTo>
                <a:lnTo>
                  <a:pt x="1519" y="443"/>
                </a:lnTo>
                <a:lnTo>
                  <a:pt x="1505" y="437"/>
                </a:lnTo>
                <a:lnTo>
                  <a:pt x="1488" y="435"/>
                </a:lnTo>
                <a:close/>
                <a:moveTo>
                  <a:pt x="2316" y="261"/>
                </a:moveTo>
                <a:lnTo>
                  <a:pt x="2300" y="263"/>
                </a:lnTo>
                <a:lnTo>
                  <a:pt x="2285" y="268"/>
                </a:lnTo>
                <a:lnTo>
                  <a:pt x="2271" y="278"/>
                </a:lnTo>
                <a:lnTo>
                  <a:pt x="680" y="1727"/>
                </a:lnTo>
                <a:lnTo>
                  <a:pt x="670" y="1739"/>
                </a:lnTo>
                <a:lnTo>
                  <a:pt x="663" y="1753"/>
                </a:lnTo>
                <a:lnTo>
                  <a:pt x="661" y="1767"/>
                </a:lnTo>
                <a:lnTo>
                  <a:pt x="663" y="1782"/>
                </a:lnTo>
                <a:lnTo>
                  <a:pt x="670" y="1796"/>
                </a:lnTo>
                <a:lnTo>
                  <a:pt x="680" y="1808"/>
                </a:lnTo>
                <a:lnTo>
                  <a:pt x="693" y="1818"/>
                </a:lnTo>
                <a:lnTo>
                  <a:pt x="709" y="1824"/>
                </a:lnTo>
                <a:lnTo>
                  <a:pt x="724" y="1826"/>
                </a:lnTo>
                <a:lnTo>
                  <a:pt x="741" y="1824"/>
                </a:lnTo>
                <a:lnTo>
                  <a:pt x="756" y="1818"/>
                </a:lnTo>
                <a:lnTo>
                  <a:pt x="770" y="1808"/>
                </a:lnTo>
                <a:lnTo>
                  <a:pt x="2361" y="360"/>
                </a:lnTo>
                <a:lnTo>
                  <a:pt x="2371" y="348"/>
                </a:lnTo>
                <a:lnTo>
                  <a:pt x="2378" y="334"/>
                </a:lnTo>
                <a:lnTo>
                  <a:pt x="2379" y="318"/>
                </a:lnTo>
                <a:lnTo>
                  <a:pt x="2378" y="304"/>
                </a:lnTo>
                <a:lnTo>
                  <a:pt x="2371" y="290"/>
                </a:lnTo>
                <a:lnTo>
                  <a:pt x="2361" y="278"/>
                </a:lnTo>
                <a:lnTo>
                  <a:pt x="2347" y="268"/>
                </a:lnTo>
                <a:lnTo>
                  <a:pt x="2332" y="263"/>
                </a:lnTo>
                <a:lnTo>
                  <a:pt x="2316" y="261"/>
                </a:lnTo>
                <a:close/>
                <a:moveTo>
                  <a:pt x="1075" y="232"/>
                </a:moveTo>
                <a:lnTo>
                  <a:pt x="1058" y="234"/>
                </a:lnTo>
                <a:lnTo>
                  <a:pt x="1044" y="240"/>
                </a:lnTo>
                <a:lnTo>
                  <a:pt x="1029" y="249"/>
                </a:lnTo>
                <a:lnTo>
                  <a:pt x="329" y="887"/>
                </a:lnTo>
                <a:lnTo>
                  <a:pt x="319" y="899"/>
                </a:lnTo>
                <a:lnTo>
                  <a:pt x="313" y="913"/>
                </a:lnTo>
                <a:lnTo>
                  <a:pt x="311" y="927"/>
                </a:lnTo>
                <a:lnTo>
                  <a:pt x="313" y="942"/>
                </a:lnTo>
                <a:lnTo>
                  <a:pt x="319" y="955"/>
                </a:lnTo>
                <a:lnTo>
                  <a:pt x="329" y="969"/>
                </a:lnTo>
                <a:lnTo>
                  <a:pt x="343" y="978"/>
                </a:lnTo>
                <a:lnTo>
                  <a:pt x="358" y="984"/>
                </a:lnTo>
                <a:lnTo>
                  <a:pt x="375" y="985"/>
                </a:lnTo>
                <a:lnTo>
                  <a:pt x="390" y="984"/>
                </a:lnTo>
                <a:lnTo>
                  <a:pt x="406" y="978"/>
                </a:lnTo>
                <a:lnTo>
                  <a:pt x="419" y="969"/>
                </a:lnTo>
                <a:lnTo>
                  <a:pt x="1120" y="331"/>
                </a:lnTo>
                <a:lnTo>
                  <a:pt x="1130" y="318"/>
                </a:lnTo>
                <a:lnTo>
                  <a:pt x="1137" y="304"/>
                </a:lnTo>
                <a:lnTo>
                  <a:pt x="1138" y="290"/>
                </a:lnTo>
                <a:lnTo>
                  <a:pt x="1137" y="275"/>
                </a:lnTo>
                <a:lnTo>
                  <a:pt x="1130" y="261"/>
                </a:lnTo>
                <a:lnTo>
                  <a:pt x="1120" y="249"/>
                </a:lnTo>
                <a:lnTo>
                  <a:pt x="1106" y="240"/>
                </a:lnTo>
                <a:lnTo>
                  <a:pt x="1091" y="234"/>
                </a:lnTo>
                <a:lnTo>
                  <a:pt x="1075" y="232"/>
                </a:lnTo>
                <a:close/>
                <a:moveTo>
                  <a:pt x="2942" y="176"/>
                </a:moveTo>
                <a:lnTo>
                  <a:pt x="2948" y="180"/>
                </a:lnTo>
                <a:lnTo>
                  <a:pt x="2981" y="203"/>
                </a:lnTo>
                <a:lnTo>
                  <a:pt x="3012" y="228"/>
                </a:lnTo>
                <a:lnTo>
                  <a:pt x="3032" y="244"/>
                </a:lnTo>
                <a:lnTo>
                  <a:pt x="3080" y="285"/>
                </a:lnTo>
                <a:lnTo>
                  <a:pt x="3100" y="304"/>
                </a:lnTo>
                <a:lnTo>
                  <a:pt x="3122" y="327"/>
                </a:lnTo>
                <a:lnTo>
                  <a:pt x="3143" y="352"/>
                </a:lnTo>
                <a:lnTo>
                  <a:pt x="3159" y="369"/>
                </a:lnTo>
                <a:lnTo>
                  <a:pt x="3185" y="402"/>
                </a:lnTo>
                <a:lnTo>
                  <a:pt x="3211" y="438"/>
                </a:lnTo>
                <a:lnTo>
                  <a:pt x="3212" y="440"/>
                </a:lnTo>
                <a:lnTo>
                  <a:pt x="3214" y="443"/>
                </a:lnTo>
                <a:lnTo>
                  <a:pt x="3235" y="476"/>
                </a:lnTo>
                <a:lnTo>
                  <a:pt x="3255" y="510"/>
                </a:lnTo>
                <a:lnTo>
                  <a:pt x="3267" y="533"/>
                </a:lnTo>
                <a:lnTo>
                  <a:pt x="3293" y="588"/>
                </a:lnTo>
                <a:lnTo>
                  <a:pt x="3304" y="615"/>
                </a:lnTo>
                <a:lnTo>
                  <a:pt x="3315" y="643"/>
                </a:lnTo>
                <a:lnTo>
                  <a:pt x="3325" y="673"/>
                </a:lnTo>
                <a:lnTo>
                  <a:pt x="3333" y="698"/>
                </a:lnTo>
                <a:lnTo>
                  <a:pt x="3344" y="739"/>
                </a:lnTo>
                <a:lnTo>
                  <a:pt x="3353" y="783"/>
                </a:lnTo>
                <a:lnTo>
                  <a:pt x="3362" y="852"/>
                </a:lnTo>
                <a:lnTo>
                  <a:pt x="3366" y="922"/>
                </a:lnTo>
                <a:lnTo>
                  <a:pt x="3365" y="992"/>
                </a:lnTo>
                <a:lnTo>
                  <a:pt x="3357" y="1059"/>
                </a:lnTo>
                <a:lnTo>
                  <a:pt x="3345" y="1127"/>
                </a:lnTo>
                <a:lnTo>
                  <a:pt x="3328" y="1193"/>
                </a:lnTo>
                <a:lnTo>
                  <a:pt x="3305" y="1257"/>
                </a:lnTo>
                <a:lnTo>
                  <a:pt x="3277" y="1320"/>
                </a:lnTo>
                <a:lnTo>
                  <a:pt x="3244" y="1380"/>
                </a:lnTo>
                <a:lnTo>
                  <a:pt x="3206" y="1439"/>
                </a:lnTo>
                <a:lnTo>
                  <a:pt x="3163" y="1495"/>
                </a:lnTo>
                <a:lnTo>
                  <a:pt x="3117" y="1550"/>
                </a:lnTo>
                <a:lnTo>
                  <a:pt x="3063" y="1600"/>
                </a:lnTo>
                <a:lnTo>
                  <a:pt x="3026" y="1638"/>
                </a:lnTo>
                <a:lnTo>
                  <a:pt x="2990" y="1677"/>
                </a:lnTo>
                <a:lnTo>
                  <a:pt x="2959" y="1718"/>
                </a:lnTo>
                <a:lnTo>
                  <a:pt x="2931" y="1759"/>
                </a:lnTo>
                <a:lnTo>
                  <a:pt x="2905" y="1807"/>
                </a:lnTo>
                <a:lnTo>
                  <a:pt x="2883" y="1857"/>
                </a:lnTo>
                <a:lnTo>
                  <a:pt x="2865" y="1907"/>
                </a:lnTo>
                <a:lnTo>
                  <a:pt x="2853" y="1959"/>
                </a:lnTo>
                <a:lnTo>
                  <a:pt x="2845" y="2011"/>
                </a:lnTo>
                <a:lnTo>
                  <a:pt x="2843" y="2064"/>
                </a:lnTo>
                <a:lnTo>
                  <a:pt x="2843" y="2698"/>
                </a:lnTo>
                <a:lnTo>
                  <a:pt x="2840" y="2735"/>
                </a:lnTo>
                <a:lnTo>
                  <a:pt x="2839" y="2741"/>
                </a:lnTo>
                <a:lnTo>
                  <a:pt x="2839" y="2747"/>
                </a:lnTo>
                <a:lnTo>
                  <a:pt x="2835" y="2772"/>
                </a:lnTo>
                <a:lnTo>
                  <a:pt x="2833" y="2779"/>
                </a:lnTo>
                <a:lnTo>
                  <a:pt x="2830" y="2786"/>
                </a:lnTo>
                <a:lnTo>
                  <a:pt x="2825" y="2807"/>
                </a:lnTo>
                <a:lnTo>
                  <a:pt x="2823" y="2814"/>
                </a:lnTo>
                <a:lnTo>
                  <a:pt x="2819" y="2821"/>
                </a:lnTo>
                <a:lnTo>
                  <a:pt x="2812" y="2840"/>
                </a:lnTo>
                <a:lnTo>
                  <a:pt x="2808" y="2847"/>
                </a:lnTo>
                <a:lnTo>
                  <a:pt x="2805" y="2853"/>
                </a:lnTo>
                <a:lnTo>
                  <a:pt x="2795" y="2871"/>
                </a:lnTo>
                <a:lnTo>
                  <a:pt x="2790" y="2879"/>
                </a:lnTo>
                <a:lnTo>
                  <a:pt x="2787" y="2886"/>
                </a:lnTo>
                <a:lnTo>
                  <a:pt x="2775" y="2902"/>
                </a:lnTo>
                <a:lnTo>
                  <a:pt x="2771" y="2909"/>
                </a:lnTo>
                <a:lnTo>
                  <a:pt x="2766" y="2915"/>
                </a:lnTo>
                <a:lnTo>
                  <a:pt x="2759" y="2923"/>
                </a:lnTo>
                <a:lnTo>
                  <a:pt x="2753" y="2930"/>
                </a:lnTo>
                <a:lnTo>
                  <a:pt x="2742" y="2942"/>
                </a:lnTo>
                <a:lnTo>
                  <a:pt x="2737" y="2947"/>
                </a:lnTo>
                <a:lnTo>
                  <a:pt x="2733" y="2952"/>
                </a:lnTo>
                <a:lnTo>
                  <a:pt x="2773" y="2944"/>
                </a:lnTo>
                <a:lnTo>
                  <a:pt x="2812" y="2932"/>
                </a:lnTo>
                <a:lnTo>
                  <a:pt x="2846" y="2915"/>
                </a:lnTo>
                <a:lnTo>
                  <a:pt x="2878" y="2893"/>
                </a:lnTo>
                <a:lnTo>
                  <a:pt x="2907" y="2867"/>
                </a:lnTo>
                <a:lnTo>
                  <a:pt x="2931" y="2839"/>
                </a:lnTo>
                <a:lnTo>
                  <a:pt x="2950" y="2807"/>
                </a:lnTo>
                <a:lnTo>
                  <a:pt x="2966" y="2773"/>
                </a:lnTo>
                <a:lnTo>
                  <a:pt x="2975" y="2736"/>
                </a:lnTo>
                <a:lnTo>
                  <a:pt x="2978" y="2698"/>
                </a:lnTo>
                <a:lnTo>
                  <a:pt x="2978" y="2064"/>
                </a:lnTo>
                <a:lnTo>
                  <a:pt x="2980" y="2004"/>
                </a:lnTo>
                <a:lnTo>
                  <a:pt x="2988" y="1945"/>
                </a:lnTo>
                <a:lnTo>
                  <a:pt x="3002" y="1886"/>
                </a:lnTo>
                <a:lnTo>
                  <a:pt x="3020" y="1829"/>
                </a:lnTo>
                <a:lnTo>
                  <a:pt x="3044" y="1773"/>
                </a:lnTo>
                <a:lnTo>
                  <a:pt x="3073" y="1719"/>
                </a:lnTo>
                <a:lnTo>
                  <a:pt x="3107" y="1665"/>
                </a:lnTo>
                <a:lnTo>
                  <a:pt x="3145" y="1615"/>
                </a:lnTo>
                <a:lnTo>
                  <a:pt x="3188" y="1565"/>
                </a:lnTo>
                <a:lnTo>
                  <a:pt x="3235" y="1519"/>
                </a:lnTo>
                <a:lnTo>
                  <a:pt x="3285" y="1470"/>
                </a:lnTo>
                <a:lnTo>
                  <a:pt x="3331" y="1419"/>
                </a:lnTo>
                <a:lnTo>
                  <a:pt x="3369" y="1364"/>
                </a:lnTo>
                <a:lnTo>
                  <a:pt x="3405" y="1309"/>
                </a:lnTo>
                <a:lnTo>
                  <a:pt x="3434" y="1250"/>
                </a:lnTo>
                <a:lnTo>
                  <a:pt x="3458" y="1190"/>
                </a:lnTo>
                <a:lnTo>
                  <a:pt x="3477" y="1127"/>
                </a:lnTo>
                <a:lnTo>
                  <a:pt x="3490" y="1064"/>
                </a:lnTo>
                <a:lnTo>
                  <a:pt x="3498" y="1000"/>
                </a:lnTo>
                <a:lnTo>
                  <a:pt x="3501" y="934"/>
                </a:lnTo>
                <a:lnTo>
                  <a:pt x="3498" y="868"/>
                </a:lnTo>
                <a:lnTo>
                  <a:pt x="3489" y="801"/>
                </a:lnTo>
                <a:lnTo>
                  <a:pt x="3475" y="735"/>
                </a:lnTo>
                <a:lnTo>
                  <a:pt x="3455" y="673"/>
                </a:lnTo>
                <a:lnTo>
                  <a:pt x="3429" y="612"/>
                </a:lnTo>
                <a:lnTo>
                  <a:pt x="3399" y="554"/>
                </a:lnTo>
                <a:lnTo>
                  <a:pt x="3364" y="498"/>
                </a:lnTo>
                <a:lnTo>
                  <a:pt x="3325" y="446"/>
                </a:lnTo>
                <a:lnTo>
                  <a:pt x="3282" y="396"/>
                </a:lnTo>
                <a:lnTo>
                  <a:pt x="3234" y="350"/>
                </a:lnTo>
                <a:lnTo>
                  <a:pt x="3182" y="307"/>
                </a:lnTo>
                <a:lnTo>
                  <a:pt x="3128" y="269"/>
                </a:lnTo>
                <a:lnTo>
                  <a:pt x="3069" y="234"/>
                </a:lnTo>
                <a:lnTo>
                  <a:pt x="3007" y="203"/>
                </a:lnTo>
                <a:lnTo>
                  <a:pt x="2942" y="176"/>
                </a:lnTo>
                <a:close/>
                <a:moveTo>
                  <a:pt x="1043" y="0"/>
                </a:moveTo>
                <a:lnTo>
                  <a:pt x="1124" y="4"/>
                </a:lnTo>
                <a:lnTo>
                  <a:pt x="1204" y="14"/>
                </a:lnTo>
                <a:lnTo>
                  <a:pt x="1283" y="29"/>
                </a:lnTo>
                <a:lnTo>
                  <a:pt x="1382" y="49"/>
                </a:lnTo>
                <a:lnTo>
                  <a:pt x="1482" y="63"/>
                </a:lnTo>
                <a:lnTo>
                  <a:pt x="1582" y="71"/>
                </a:lnTo>
                <a:lnTo>
                  <a:pt x="1682" y="74"/>
                </a:lnTo>
                <a:lnTo>
                  <a:pt x="1785" y="71"/>
                </a:lnTo>
                <a:lnTo>
                  <a:pt x="1884" y="63"/>
                </a:lnTo>
                <a:lnTo>
                  <a:pt x="1984" y="49"/>
                </a:lnTo>
                <a:lnTo>
                  <a:pt x="2083" y="29"/>
                </a:lnTo>
                <a:lnTo>
                  <a:pt x="2158" y="15"/>
                </a:lnTo>
                <a:lnTo>
                  <a:pt x="2235" y="5"/>
                </a:lnTo>
                <a:lnTo>
                  <a:pt x="2312" y="1"/>
                </a:lnTo>
                <a:lnTo>
                  <a:pt x="2390" y="2"/>
                </a:lnTo>
                <a:lnTo>
                  <a:pt x="2469" y="8"/>
                </a:lnTo>
                <a:lnTo>
                  <a:pt x="2539" y="2"/>
                </a:lnTo>
                <a:lnTo>
                  <a:pt x="2610" y="0"/>
                </a:lnTo>
                <a:lnTo>
                  <a:pt x="2680" y="3"/>
                </a:lnTo>
                <a:lnTo>
                  <a:pt x="2749" y="11"/>
                </a:lnTo>
                <a:lnTo>
                  <a:pt x="2827" y="23"/>
                </a:lnTo>
                <a:lnTo>
                  <a:pt x="2902" y="41"/>
                </a:lnTo>
                <a:lnTo>
                  <a:pt x="2976" y="64"/>
                </a:lnTo>
                <a:lnTo>
                  <a:pt x="3046" y="91"/>
                </a:lnTo>
                <a:lnTo>
                  <a:pt x="3113" y="123"/>
                </a:lnTo>
                <a:lnTo>
                  <a:pt x="3178" y="159"/>
                </a:lnTo>
                <a:lnTo>
                  <a:pt x="3237" y="199"/>
                </a:lnTo>
                <a:lnTo>
                  <a:pt x="3295" y="244"/>
                </a:lnTo>
                <a:lnTo>
                  <a:pt x="3348" y="291"/>
                </a:lnTo>
                <a:lnTo>
                  <a:pt x="3398" y="343"/>
                </a:lnTo>
                <a:lnTo>
                  <a:pt x="3444" y="397"/>
                </a:lnTo>
                <a:lnTo>
                  <a:pt x="3485" y="455"/>
                </a:lnTo>
                <a:lnTo>
                  <a:pt x="3520" y="515"/>
                </a:lnTo>
                <a:lnTo>
                  <a:pt x="3551" y="579"/>
                </a:lnTo>
                <a:lnTo>
                  <a:pt x="3578" y="644"/>
                </a:lnTo>
                <a:lnTo>
                  <a:pt x="3599" y="712"/>
                </a:lnTo>
                <a:lnTo>
                  <a:pt x="3615" y="783"/>
                </a:lnTo>
                <a:lnTo>
                  <a:pt x="3625" y="852"/>
                </a:lnTo>
                <a:lnTo>
                  <a:pt x="3628" y="922"/>
                </a:lnTo>
                <a:lnTo>
                  <a:pt x="3627" y="992"/>
                </a:lnTo>
                <a:lnTo>
                  <a:pt x="3620" y="1059"/>
                </a:lnTo>
                <a:lnTo>
                  <a:pt x="3608" y="1127"/>
                </a:lnTo>
                <a:lnTo>
                  <a:pt x="3590" y="1193"/>
                </a:lnTo>
                <a:lnTo>
                  <a:pt x="3567" y="1257"/>
                </a:lnTo>
                <a:lnTo>
                  <a:pt x="3539" y="1320"/>
                </a:lnTo>
                <a:lnTo>
                  <a:pt x="3507" y="1380"/>
                </a:lnTo>
                <a:lnTo>
                  <a:pt x="3468" y="1439"/>
                </a:lnTo>
                <a:lnTo>
                  <a:pt x="3426" y="1495"/>
                </a:lnTo>
                <a:lnTo>
                  <a:pt x="3378" y="1550"/>
                </a:lnTo>
                <a:lnTo>
                  <a:pt x="3325" y="1600"/>
                </a:lnTo>
                <a:lnTo>
                  <a:pt x="3281" y="1645"/>
                </a:lnTo>
                <a:lnTo>
                  <a:pt x="3241" y="1692"/>
                </a:lnTo>
                <a:lnTo>
                  <a:pt x="3205" y="1741"/>
                </a:lnTo>
                <a:lnTo>
                  <a:pt x="3175" y="1791"/>
                </a:lnTo>
                <a:lnTo>
                  <a:pt x="3150" y="1844"/>
                </a:lnTo>
                <a:lnTo>
                  <a:pt x="3130" y="1897"/>
                </a:lnTo>
                <a:lnTo>
                  <a:pt x="3117" y="1952"/>
                </a:lnTo>
                <a:lnTo>
                  <a:pt x="3108" y="2007"/>
                </a:lnTo>
                <a:lnTo>
                  <a:pt x="3104" y="2064"/>
                </a:lnTo>
                <a:lnTo>
                  <a:pt x="3104" y="2699"/>
                </a:lnTo>
                <a:lnTo>
                  <a:pt x="3101" y="2745"/>
                </a:lnTo>
                <a:lnTo>
                  <a:pt x="3092" y="2790"/>
                </a:lnTo>
                <a:lnTo>
                  <a:pt x="3077" y="2832"/>
                </a:lnTo>
                <a:lnTo>
                  <a:pt x="3057" y="2872"/>
                </a:lnTo>
                <a:lnTo>
                  <a:pt x="3031" y="2911"/>
                </a:lnTo>
                <a:lnTo>
                  <a:pt x="3001" y="2945"/>
                </a:lnTo>
                <a:lnTo>
                  <a:pt x="2968" y="2975"/>
                </a:lnTo>
                <a:lnTo>
                  <a:pt x="2929" y="3003"/>
                </a:lnTo>
                <a:lnTo>
                  <a:pt x="2888" y="3026"/>
                </a:lnTo>
                <a:lnTo>
                  <a:pt x="2844" y="3045"/>
                </a:lnTo>
                <a:lnTo>
                  <a:pt x="2797" y="3058"/>
                </a:lnTo>
                <a:lnTo>
                  <a:pt x="2747" y="3067"/>
                </a:lnTo>
                <a:lnTo>
                  <a:pt x="2696" y="3069"/>
                </a:lnTo>
                <a:lnTo>
                  <a:pt x="904" y="3069"/>
                </a:lnTo>
                <a:lnTo>
                  <a:pt x="852" y="3067"/>
                </a:lnTo>
                <a:lnTo>
                  <a:pt x="803" y="3058"/>
                </a:lnTo>
                <a:lnTo>
                  <a:pt x="756" y="3045"/>
                </a:lnTo>
                <a:lnTo>
                  <a:pt x="712" y="3026"/>
                </a:lnTo>
                <a:lnTo>
                  <a:pt x="670" y="3003"/>
                </a:lnTo>
                <a:lnTo>
                  <a:pt x="632" y="2975"/>
                </a:lnTo>
                <a:lnTo>
                  <a:pt x="598" y="2945"/>
                </a:lnTo>
                <a:lnTo>
                  <a:pt x="568" y="2911"/>
                </a:lnTo>
                <a:lnTo>
                  <a:pt x="543" y="2872"/>
                </a:lnTo>
                <a:lnTo>
                  <a:pt x="522" y="2832"/>
                </a:lnTo>
                <a:lnTo>
                  <a:pt x="508" y="2790"/>
                </a:lnTo>
                <a:lnTo>
                  <a:pt x="498" y="2745"/>
                </a:lnTo>
                <a:lnTo>
                  <a:pt x="495" y="2699"/>
                </a:lnTo>
                <a:lnTo>
                  <a:pt x="495" y="2038"/>
                </a:lnTo>
                <a:lnTo>
                  <a:pt x="492" y="1983"/>
                </a:lnTo>
                <a:lnTo>
                  <a:pt x="485" y="1930"/>
                </a:lnTo>
                <a:lnTo>
                  <a:pt x="471" y="1876"/>
                </a:lnTo>
                <a:lnTo>
                  <a:pt x="453" y="1825"/>
                </a:lnTo>
                <a:lnTo>
                  <a:pt x="429" y="1773"/>
                </a:lnTo>
                <a:lnTo>
                  <a:pt x="401" y="1724"/>
                </a:lnTo>
                <a:lnTo>
                  <a:pt x="368" y="1676"/>
                </a:lnTo>
                <a:lnTo>
                  <a:pt x="331" y="1631"/>
                </a:lnTo>
                <a:lnTo>
                  <a:pt x="288" y="1588"/>
                </a:lnTo>
                <a:lnTo>
                  <a:pt x="237" y="1537"/>
                </a:lnTo>
                <a:lnTo>
                  <a:pt x="192" y="1482"/>
                </a:lnTo>
                <a:lnTo>
                  <a:pt x="151" y="1426"/>
                </a:lnTo>
                <a:lnTo>
                  <a:pt x="114" y="1367"/>
                </a:lnTo>
                <a:lnTo>
                  <a:pt x="82" y="1307"/>
                </a:lnTo>
                <a:lnTo>
                  <a:pt x="55" y="1244"/>
                </a:lnTo>
                <a:lnTo>
                  <a:pt x="34" y="1180"/>
                </a:lnTo>
                <a:lnTo>
                  <a:pt x="18" y="1114"/>
                </a:lnTo>
                <a:lnTo>
                  <a:pt x="7" y="1047"/>
                </a:lnTo>
                <a:lnTo>
                  <a:pt x="1" y="980"/>
                </a:lnTo>
                <a:lnTo>
                  <a:pt x="0" y="911"/>
                </a:lnTo>
                <a:lnTo>
                  <a:pt x="6" y="842"/>
                </a:lnTo>
                <a:lnTo>
                  <a:pt x="16" y="773"/>
                </a:lnTo>
                <a:lnTo>
                  <a:pt x="32" y="699"/>
                </a:lnTo>
                <a:lnTo>
                  <a:pt x="57" y="628"/>
                </a:lnTo>
                <a:lnTo>
                  <a:pt x="85" y="560"/>
                </a:lnTo>
                <a:lnTo>
                  <a:pt x="120" y="494"/>
                </a:lnTo>
                <a:lnTo>
                  <a:pt x="160" y="430"/>
                </a:lnTo>
                <a:lnTo>
                  <a:pt x="205" y="372"/>
                </a:lnTo>
                <a:lnTo>
                  <a:pt x="255" y="315"/>
                </a:lnTo>
                <a:lnTo>
                  <a:pt x="309" y="264"/>
                </a:lnTo>
                <a:lnTo>
                  <a:pt x="368" y="215"/>
                </a:lnTo>
                <a:lnTo>
                  <a:pt x="431" y="172"/>
                </a:lnTo>
                <a:lnTo>
                  <a:pt x="498" y="133"/>
                </a:lnTo>
                <a:lnTo>
                  <a:pt x="568" y="97"/>
                </a:lnTo>
                <a:lnTo>
                  <a:pt x="642" y="68"/>
                </a:lnTo>
                <a:lnTo>
                  <a:pt x="718" y="43"/>
                </a:lnTo>
                <a:lnTo>
                  <a:pt x="797" y="24"/>
                </a:lnTo>
                <a:lnTo>
                  <a:pt x="880" y="11"/>
                </a:lnTo>
                <a:lnTo>
                  <a:pt x="960" y="2"/>
                </a:lnTo>
                <a:lnTo>
                  <a:pt x="10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0" name="Group 179"/>
          <p:cNvGrpSpPr/>
          <p:nvPr/>
        </p:nvGrpSpPr>
        <p:grpSpPr>
          <a:xfrm>
            <a:off x="5383121" y="1897063"/>
            <a:ext cx="481013" cy="606426"/>
            <a:chOff x="5368925" y="1897063"/>
            <a:chExt cx="481013" cy="6064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53"/>
            <p:cNvSpPr>
              <a:spLocks noEditPoints="1"/>
            </p:cNvSpPr>
            <p:nvPr/>
          </p:nvSpPr>
          <p:spPr bwMode="auto">
            <a:xfrm>
              <a:off x="5421313" y="1897063"/>
              <a:ext cx="376238" cy="261938"/>
            </a:xfrm>
            <a:custGeom>
              <a:avLst/>
              <a:gdLst>
                <a:gd name="T0" fmla="*/ 1678 w 2140"/>
                <a:gd name="T1" fmla="*/ 781 h 1489"/>
                <a:gd name="T2" fmla="*/ 1220 w 2140"/>
                <a:gd name="T3" fmla="*/ 1232 h 1489"/>
                <a:gd name="T4" fmla="*/ 1215 w 2140"/>
                <a:gd name="T5" fmla="*/ 1275 h 1489"/>
                <a:gd name="T6" fmla="*/ 1243 w 2140"/>
                <a:gd name="T7" fmla="*/ 1310 h 1489"/>
                <a:gd name="T8" fmla="*/ 1286 w 2140"/>
                <a:gd name="T9" fmla="*/ 1316 h 1489"/>
                <a:gd name="T10" fmla="*/ 1746 w 2140"/>
                <a:gd name="T11" fmla="*/ 871 h 1489"/>
                <a:gd name="T12" fmla="*/ 1764 w 2140"/>
                <a:gd name="T13" fmla="*/ 831 h 1489"/>
                <a:gd name="T14" fmla="*/ 1746 w 2140"/>
                <a:gd name="T15" fmla="*/ 791 h 1489"/>
                <a:gd name="T16" fmla="*/ 1706 w 2140"/>
                <a:gd name="T17" fmla="*/ 774 h 1489"/>
                <a:gd name="T18" fmla="*/ 1649 w 2140"/>
                <a:gd name="T19" fmla="*/ 351 h 1489"/>
                <a:gd name="T20" fmla="*/ 756 w 2140"/>
                <a:gd name="T21" fmla="*/ 1232 h 1489"/>
                <a:gd name="T22" fmla="*/ 751 w 2140"/>
                <a:gd name="T23" fmla="*/ 1275 h 1489"/>
                <a:gd name="T24" fmla="*/ 778 w 2140"/>
                <a:gd name="T25" fmla="*/ 1310 h 1489"/>
                <a:gd name="T26" fmla="*/ 822 w 2140"/>
                <a:gd name="T27" fmla="*/ 1316 h 1489"/>
                <a:gd name="T28" fmla="*/ 1717 w 2140"/>
                <a:gd name="T29" fmla="*/ 441 h 1489"/>
                <a:gd name="T30" fmla="*/ 1735 w 2140"/>
                <a:gd name="T31" fmla="*/ 400 h 1489"/>
                <a:gd name="T32" fmla="*/ 1717 w 2140"/>
                <a:gd name="T33" fmla="*/ 360 h 1489"/>
                <a:gd name="T34" fmla="*/ 1677 w 2140"/>
                <a:gd name="T35" fmla="*/ 344 h 1489"/>
                <a:gd name="T36" fmla="*/ 750 w 2140"/>
                <a:gd name="T37" fmla="*/ 323 h 1489"/>
                <a:gd name="T38" fmla="*/ 351 w 2140"/>
                <a:gd name="T39" fmla="*/ 716 h 1489"/>
                <a:gd name="T40" fmla="*/ 345 w 2140"/>
                <a:gd name="T41" fmla="*/ 759 h 1489"/>
                <a:gd name="T42" fmla="*/ 372 w 2140"/>
                <a:gd name="T43" fmla="*/ 795 h 1489"/>
                <a:gd name="T44" fmla="*/ 416 w 2140"/>
                <a:gd name="T45" fmla="*/ 800 h 1489"/>
                <a:gd name="T46" fmla="*/ 819 w 2140"/>
                <a:gd name="T47" fmla="*/ 413 h 1489"/>
                <a:gd name="T48" fmla="*/ 836 w 2140"/>
                <a:gd name="T49" fmla="*/ 373 h 1489"/>
                <a:gd name="T50" fmla="*/ 819 w 2140"/>
                <a:gd name="T51" fmla="*/ 331 h 1489"/>
                <a:gd name="T52" fmla="*/ 778 w 2140"/>
                <a:gd name="T53" fmla="*/ 315 h 1489"/>
                <a:gd name="T54" fmla="*/ 1300 w 2140"/>
                <a:gd name="T55" fmla="*/ 236 h 1489"/>
                <a:gd name="T56" fmla="*/ 467 w 2140"/>
                <a:gd name="T57" fmla="*/ 1060 h 1489"/>
                <a:gd name="T58" fmla="*/ 460 w 2140"/>
                <a:gd name="T59" fmla="*/ 1103 h 1489"/>
                <a:gd name="T60" fmla="*/ 488 w 2140"/>
                <a:gd name="T61" fmla="*/ 1138 h 1489"/>
                <a:gd name="T62" fmla="*/ 531 w 2140"/>
                <a:gd name="T63" fmla="*/ 1144 h 1489"/>
                <a:gd name="T64" fmla="*/ 1370 w 2140"/>
                <a:gd name="T65" fmla="*/ 327 h 1489"/>
                <a:gd name="T66" fmla="*/ 1387 w 2140"/>
                <a:gd name="T67" fmla="*/ 286 h 1489"/>
                <a:gd name="T68" fmla="*/ 1370 w 2140"/>
                <a:gd name="T69" fmla="*/ 246 h 1489"/>
                <a:gd name="T70" fmla="*/ 1329 w 2140"/>
                <a:gd name="T71" fmla="*/ 229 h 1489"/>
                <a:gd name="T72" fmla="*/ 762 w 2140"/>
                <a:gd name="T73" fmla="*/ 7 h 1489"/>
                <a:gd name="T74" fmla="*/ 985 w 2140"/>
                <a:gd name="T75" fmla="*/ 44 h 1489"/>
                <a:gd name="T76" fmla="*/ 1240 w 2140"/>
                <a:gd name="T77" fmla="*/ 34 h 1489"/>
                <a:gd name="T78" fmla="*/ 1439 w 2140"/>
                <a:gd name="T79" fmla="*/ 0 h 1489"/>
                <a:gd name="T80" fmla="*/ 1617 w 2140"/>
                <a:gd name="T81" fmla="*/ 14 h 1489"/>
                <a:gd name="T82" fmla="*/ 1790 w 2140"/>
                <a:gd name="T83" fmla="*/ 76 h 1489"/>
                <a:gd name="T84" fmla="*/ 1935 w 2140"/>
                <a:gd name="T85" fmla="*/ 180 h 1489"/>
                <a:gd name="T86" fmla="*/ 2047 w 2140"/>
                <a:gd name="T87" fmla="*/ 319 h 1489"/>
                <a:gd name="T88" fmla="*/ 2117 w 2140"/>
                <a:gd name="T89" fmla="*/ 485 h 1489"/>
                <a:gd name="T90" fmla="*/ 2140 w 2140"/>
                <a:gd name="T91" fmla="*/ 676 h 1489"/>
                <a:gd name="T92" fmla="*/ 2118 w 2140"/>
                <a:gd name="T93" fmla="*/ 858 h 1489"/>
                <a:gd name="T94" fmla="*/ 2051 w 2140"/>
                <a:gd name="T95" fmla="*/ 1017 h 1489"/>
                <a:gd name="T96" fmla="*/ 1942 w 2140"/>
                <a:gd name="T97" fmla="*/ 1148 h 1489"/>
                <a:gd name="T98" fmla="*/ 1849 w 2140"/>
                <a:gd name="T99" fmla="*/ 1432 h 1489"/>
                <a:gd name="T100" fmla="*/ 1825 w 2140"/>
                <a:gd name="T101" fmla="*/ 1479 h 1489"/>
                <a:gd name="T102" fmla="*/ 347 w 2140"/>
                <a:gd name="T103" fmla="*/ 1489 h 1489"/>
                <a:gd name="T104" fmla="*/ 301 w 2140"/>
                <a:gd name="T105" fmla="*/ 1466 h 1489"/>
                <a:gd name="T106" fmla="*/ 289 w 2140"/>
                <a:gd name="T107" fmla="*/ 1206 h 1489"/>
                <a:gd name="T108" fmla="*/ 158 w 2140"/>
                <a:gd name="T109" fmla="*/ 1095 h 1489"/>
                <a:gd name="T110" fmla="*/ 63 w 2140"/>
                <a:gd name="T111" fmla="*/ 951 h 1489"/>
                <a:gd name="T112" fmla="*/ 11 w 2140"/>
                <a:gd name="T113" fmla="*/ 785 h 1489"/>
                <a:gd name="T114" fmla="*/ 2 w 2140"/>
                <a:gd name="T115" fmla="*/ 604 h 1489"/>
                <a:gd name="T116" fmla="*/ 42 w 2140"/>
                <a:gd name="T117" fmla="*/ 423 h 1489"/>
                <a:gd name="T118" fmla="*/ 130 w 2140"/>
                <a:gd name="T119" fmla="*/ 262 h 1489"/>
                <a:gd name="T120" fmla="*/ 258 w 2140"/>
                <a:gd name="T121" fmla="*/ 133 h 1489"/>
                <a:gd name="T122" fmla="*/ 418 w 2140"/>
                <a:gd name="T123" fmla="*/ 44 h 1489"/>
                <a:gd name="T124" fmla="*/ 595 w 2140"/>
                <a:gd name="T125" fmla="*/ 2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40" h="1489">
                  <a:moveTo>
                    <a:pt x="1706" y="774"/>
                  </a:moveTo>
                  <a:lnTo>
                    <a:pt x="1692" y="775"/>
                  </a:lnTo>
                  <a:lnTo>
                    <a:pt x="1678" y="781"/>
                  </a:lnTo>
                  <a:lnTo>
                    <a:pt x="1665" y="791"/>
                  </a:lnTo>
                  <a:lnTo>
                    <a:pt x="1230" y="1220"/>
                  </a:lnTo>
                  <a:lnTo>
                    <a:pt x="1220" y="1232"/>
                  </a:lnTo>
                  <a:lnTo>
                    <a:pt x="1215" y="1246"/>
                  </a:lnTo>
                  <a:lnTo>
                    <a:pt x="1213" y="1261"/>
                  </a:lnTo>
                  <a:lnTo>
                    <a:pt x="1215" y="1275"/>
                  </a:lnTo>
                  <a:lnTo>
                    <a:pt x="1220" y="1288"/>
                  </a:lnTo>
                  <a:lnTo>
                    <a:pt x="1230" y="1301"/>
                  </a:lnTo>
                  <a:lnTo>
                    <a:pt x="1243" y="1310"/>
                  </a:lnTo>
                  <a:lnTo>
                    <a:pt x="1256" y="1316"/>
                  </a:lnTo>
                  <a:lnTo>
                    <a:pt x="1271" y="1317"/>
                  </a:lnTo>
                  <a:lnTo>
                    <a:pt x="1286" y="1316"/>
                  </a:lnTo>
                  <a:lnTo>
                    <a:pt x="1300" y="1311"/>
                  </a:lnTo>
                  <a:lnTo>
                    <a:pt x="1312" y="1301"/>
                  </a:lnTo>
                  <a:lnTo>
                    <a:pt x="1746" y="871"/>
                  </a:lnTo>
                  <a:lnTo>
                    <a:pt x="1756" y="859"/>
                  </a:lnTo>
                  <a:lnTo>
                    <a:pt x="1762" y="845"/>
                  </a:lnTo>
                  <a:lnTo>
                    <a:pt x="1764" y="831"/>
                  </a:lnTo>
                  <a:lnTo>
                    <a:pt x="1762" y="816"/>
                  </a:lnTo>
                  <a:lnTo>
                    <a:pt x="1756" y="802"/>
                  </a:lnTo>
                  <a:lnTo>
                    <a:pt x="1746" y="791"/>
                  </a:lnTo>
                  <a:lnTo>
                    <a:pt x="1735" y="781"/>
                  </a:lnTo>
                  <a:lnTo>
                    <a:pt x="1721" y="775"/>
                  </a:lnTo>
                  <a:lnTo>
                    <a:pt x="1706" y="774"/>
                  </a:lnTo>
                  <a:close/>
                  <a:moveTo>
                    <a:pt x="1677" y="344"/>
                  </a:moveTo>
                  <a:lnTo>
                    <a:pt x="1661" y="345"/>
                  </a:lnTo>
                  <a:lnTo>
                    <a:pt x="1649" y="351"/>
                  </a:lnTo>
                  <a:lnTo>
                    <a:pt x="1636" y="360"/>
                  </a:lnTo>
                  <a:lnTo>
                    <a:pt x="766" y="1220"/>
                  </a:lnTo>
                  <a:lnTo>
                    <a:pt x="756" y="1232"/>
                  </a:lnTo>
                  <a:lnTo>
                    <a:pt x="751" y="1246"/>
                  </a:lnTo>
                  <a:lnTo>
                    <a:pt x="749" y="1261"/>
                  </a:lnTo>
                  <a:lnTo>
                    <a:pt x="751" y="1275"/>
                  </a:lnTo>
                  <a:lnTo>
                    <a:pt x="756" y="1288"/>
                  </a:lnTo>
                  <a:lnTo>
                    <a:pt x="766" y="1301"/>
                  </a:lnTo>
                  <a:lnTo>
                    <a:pt x="778" y="1310"/>
                  </a:lnTo>
                  <a:lnTo>
                    <a:pt x="792" y="1316"/>
                  </a:lnTo>
                  <a:lnTo>
                    <a:pt x="807" y="1317"/>
                  </a:lnTo>
                  <a:lnTo>
                    <a:pt x="822" y="1316"/>
                  </a:lnTo>
                  <a:lnTo>
                    <a:pt x="836" y="1311"/>
                  </a:lnTo>
                  <a:lnTo>
                    <a:pt x="848" y="1301"/>
                  </a:lnTo>
                  <a:lnTo>
                    <a:pt x="1717" y="441"/>
                  </a:lnTo>
                  <a:lnTo>
                    <a:pt x="1727" y="429"/>
                  </a:lnTo>
                  <a:lnTo>
                    <a:pt x="1732" y="415"/>
                  </a:lnTo>
                  <a:lnTo>
                    <a:pt x="1735" y="400"/>
                  </a:lnTo>
                  <a:lnTo>
                    <a:pt x="1732" y="386"/>
                  </a:lnTo>
                  <a:lnTo>
                    <a:pt x="1727" y="373"/>
                  </a:lnTo>
                  <a:lnTo>
                    <a:pt x="1717" y="360"/>
                  </a:lnTo>
                  <a:lnTo>
                    <a:pt x="1706" y="351"/>
                  </a:lnTo>
                  <a:lnTo>
                    <a:pt x="1692" y="345"/>
                  </a:lnTo>
                  <a:lnTo>
                    <a:pt x="1677" y="344"/>
                  </a:lnTo>
                  <a:close/>
                  <a:moveTo>
                    <a:pt x="778" y="315"/>
                  </a:moveTo>
                  <a:lnTo>
                    <a:pt x="764" y="316"/>
                  </a:lnTo>
                  <a:lnTo>
                    <a:pt x="750" y="323"/>
                  </a:lnTo>
                  <a:lnTo>
                    <a:pt x="737" y="331"/>
                  </a:lnTo>
                  <a:lnTo>
                    <a:pt x="360" y="704"/>
                  </a:lnTo>
                  <a:lnTo>
                    <a:pt x="351" y="716"/>
                  </a:lnTo>
                  <a:lnTo>
                    <a:pt x="345" y="730"/>
                  </a:lnTo>
                  <a:lnTo>
                    <a:pt x="343" y="745"/>
                  </a:lnTo>
                  <a:lnTo>
                    <a:pt x="345" y="759"/>
                  </a:lnTo>
                  <a:lnTo>
                    <a:pt x="351" y="773"/>
                  </a:lnTo>
                  <a:lnTo>
                    <a:pt x="360" y="785"/>
                  </a:lnTo>
                  <a:lnTo>
                    <a:pt x="372" y="795"/>
                  </a:lnTo>
                  <a:lnTo>
                    <a:pt x="386" y="800"/>
                  </a:lnTo>
                  <a:lnTo>
                    <a:pt x="401" y="802"/>
                  </a:lnTo>
                  <a:lnTo>
                    <a:pt x="416" y="800"/>
                  </a:lnTo>
                  <a:lnTo>
                    <a:pt x="429" y="795"/>
                  </a:lnTo>
                  <a:lnTo>
                    <a:pt x="442" y="785"/>
                  </a:lnTo>
                  <a:lnTo>
                    <a:pt x="819" y="413"/>
                  </a:lnTo>
                  <a:lnTo>
                    <a:pt x="828" y="400"/>
                  </a:lnTo>
                  <a:lnTo>
                    <a:pt x="834" y="386"/>
                  </a:lnTo>
                  <a:lnTo>
                    <a:pt x="836" y="373"/>
                  </a:lnTo>
                  <a:lnTo>
                    <a:pt x="834" y="358"/>
                  </a:lnTo>
                  <a:lnTo>
                    <a:pt x="828" y="344"/>
                  </a:lnTo>
                  <a:lnTo>
                    <a:pt x="819" y="331"/>
                  </a:lnTo>
                  <a:lnTo>
                    <a:pt x="807" y="323"/>
                  </a:lnTo>
                  <a:lnTo>
                    <a:pt x="793" y="316"/>
                  </a:lnTo>
                  <a:lnTo>
                    <a:pt x="778" y="315"/>
                  </a:lnTo>
                  <a:close/>
                  <a:moveTo>
                    <a:pt x="1329" y="229"/>
                  </a:moveTo>
                  <a:lnTo>
                    <a:pt x="1314" y="231"/>
                  </a:lnTo>
                  <a:lnTo>
                    <a:pt x="1300" y="236"/>
                  </a:lnTo>
                  <a:lnTo>
                    <a:pt x="1288" y="246"/>
                  </a:lnTo>
                  <a:lnTo>
                    <a:pt x="477" y="1048"/>
                  </a:lnTo>
                  <a:lnTo>
                    <a:pt x="467" y="1060"/>
                  </a:lnTo>
                  <a:lnTo>
                    <a:pt x="460" y="1074"/>
                  </a:lnTo>
                  <a:lnTo>
                    <a:pt x="459" y="1088"/>
                  </a:lnTo>
                  <a:lnTo>
                    <a:pt x="460" y="1103"/>
                  </a:lnTo>
                  <a:lnTo>
                    <a:pt x="467" y="1117"/>
                  </a:lnTo>
                  <a:lnTo>
                    <a:pt x="477" y="1129"/>
                  </a:lnTo>
                  <a:lnTo>
                    <a:pt x="488" y="1138"/>
                  </a:lnTo>
                  <a:lnTo>
                    <a:pt x="502" y="1144"/>
                  </a:lnTo>
                  <a:lnTo>
                    <a:pt x="517" y="1146"/>
                  </a:lnTo>
                  <a:lnTo>
                    <a:pt x="531" y="1144"/>
                  </a:lnTo>
                  <a:lnTo>
                    <a:pt x="545" y="1138"/>
                  </a:lnTo>
                  <a:lnTo>
                    <a:pt x="558" y="1129"/>
                  </a:lnTo>
                  <a:lnTo>
                    <a:pt x="1370" y="327"/>
                  </a:lnTo>
                  <a:lnTo>
                    <a:pt x="1379" y="314"/>
                  </a:lnTo>
                  <a:lnTo>
                    <a:pt x="1385" y="300"/>
                  </a:lnTo>
                  <a:lnTo>
                    <a:pt x="1387" y="286"/>
                  </a:lnTo>
                  <a:lnTo>
                    <a:pt x="1385" y="272"/>
                  </a:lnTo>
                  <a:lnTo>
                    <a:pt x="1379" y="258"/>
                  </a:lnTo>
                  <a:lnTo>
                    <a:pt x="1370" y="246"/>
                  </a:lnTo>
                  <a:lnTo>
                    <a:pt x="1358" y="236"/>
                  </a:lnTo>
                  <a:lnTo>
                    <a:pt x="1344" y="231"/>
                  </a:lnTo>
                  <a:lnTo>
                    <a:pt x="1329" y="229"/>
                  </a:lnTo>
                  <a:close/>
                  <a:moveTo>
                    <a:pt x="651" y="0"/>
                  </a:moveTo>
                  <a:lnTo>
                    <a:pt x="707" y="1"/>
                  </a:lnTo>
                  <a:lnTo>
                    <a:pt x="762" y="7"/>
                  </a:lnTo>
                  <a:lnTo>
                    <a:pt x="816" y="17"/>
                  </a:lnTo>
                  <a:lnTo>
                    <a:pt x="900" y="34"/>
                  </a:lnTo>
                  <a:lnTo>
                    <a:pt x="985" y="44"/>
                  </a:lnTo>
                  <a:lnTo>
                    <a:pt x="1070" y="47"/>
                  </a:lnTo>
                  <a:lnTo>
                    <a:pt x="1155" y="44"/>
                  </a:lnTo>
                  <a:lnTo>
                    <a:pt x="1240" y="34"/>
                  </a:lnTo>
                  <a:lnTo>
                    <a:pt x="1324" y="17"/>
                  </a:lnTo>
                  <a:lnTo>
                    <a:pt x="1381" y="7"/>
                  </a:lnTo>
                  <a:lnTo>
                    <a:pt x="1439" y="0"/>
                  </a:lnTo>
                  <a:lnTo>
                    <a:pt x="1497" y="0"/>
                  </a:lnTo>
                  <a:lnTo>
                    <a:pt x="1556" y="5"/>
                  </a:lnTo>
                  <a:lnTo>
                    <a:pt x="1617" y="14"/>
                  </a:lnTo>
                  <a:lnTo>
                    <a:pt x="1678" y="30"/>
                  </a:lnTo>
                  <a:lnTo>
                    <a:pt x="1735" y="50"/>
                  </a:lnTo>
                  <a:lnTo>
                    <a:pt x="1790" y="76"/>
                  </a:lnTo>
                  <a:lnTo>
                    <a:pt x="1841" y="107"/>
                  </a:lnTo>
                  <a:lnTo>
                    <a:pt x="1890" y="142"/>
                  </a:lnTo>
                  <a:lnTo>
                    <a:pt x="1935" y="180"/>
                  </a:lnTo>
                  <a:lnTo>
                    <a:pt x="1977" y="223"/>
                  </a:lnTo>
                  <a:lnTo>
                    <a:pt x="2013" y="269"/>
                  </a:lnTo>
                  <a:lnTo>
                    <a:pt x="2047" y="319"/>
                  </a:lnTo>
                  <a:lnTo>
                    <a:pt x="2075" y="372"/>
                  </a:lnTo>
                  <a:lnTo>
                    <a:pt x="2098" y="427"/>
                  </a:lnTo>
                  <a:lnTo>
                    <a:pt x="2117" y="485"/>
                  </a:lnTo>
                  <a:lnTo>
                    <a:pt x="2130" y="545"/>
                  </a:lnTo>
                  <a:lnTo>
                    <a:pt x="2138" y="611"/>
                  </a:lnTo>
                  <a:lnTo>
                    <a:pt x="2140" y="676"/>
                  </a:lnTo>
                  <a:lnTo>
                    <a:pt x="2138" y="737"/>
                  </a:lnTo>
                  <a:lnTo>
                    <a:pt x="2131" y="799"/>
                  </a:lnTo>
                  <a:lnTo>
                    <a:pt x="2118" y="858"/>
                  </a:lnTo>
                  <a:lnTo>
                    <a:pt x="2101" y="913"/>
                  </a:lnTo>
                  <a:lnTo>
                    <a:pt x="2078" y="966"/>
                  </a:lnTo>
                  <a:lnTo>
                    <a:pt x="2051" y="1017"/>
                  </a:lnTo>
                  <a:lnTo>
                    <a:pt x="2019" y="1064"/>
                  </a:lnTo>
                  <a:lnTo>
                    <a:pt x="1983" y="1109"/>
                  </a:lnTo>
                  <a:lnTo>
                    <a:pt x="1942" y="1148"/>
                  </a:lnTo>
                  <a:lnTo>
                    <a:pt x="1898" y="1184"/>
                  </a:lnTo>
                  <a:lnTo>
                    <a:pt x="1849" y="1217"/>
                  </a:lnTo>
                  <a:lnTo>
                    <a:pt x="1849" y="1432"/>
                  </a:lnTo>
                  <a:lnTo>
                    <a:pt x="1845" y="1450"/>
                  </a:lnTo>
                  <a:lnTo>
                    <a:pt x="1838" y="1466"/>
                  </a:lnTo>
                  <a:lnTo>
                    <a:pt x="1825" y="1479"/>
                  </a:lnTo>
                  <a:lnTo>
                    <a:pt x="1809" y="1486"/>
                  </a:lnTo>
                  <a:lnTo>
                    <a:pt x="1791" y="1489"/>
                  </a:lnTo>
                  <a:lnTo>
                    <a:pt x="347" y="1489"/>
                  </a:lnTo>
                  <a:lnTo>
                    <a:pt x="329" y="1486"/>
                  </a:lnTo>
                  <a:lnTo>
                    <a:pt x="313" y="1479"/>
                  </a:lnTo>
                  <a:lnTo>
                    <a:pt x="301" y="1466"/>
                  </a:lnTo>
                  <a:lnTo>
                    <a:pt x="293" y="1450"/>
                  </a:lnTo>
                  <a:lnTo>
                    <a:pt x="289" y="1432"/>
                  </a:lnTo>
                  <a:lnTo>
                    <a:pt x="289" y="1206"/>
                  </a:lnTo>
                  <a:lnTo>
                    <a:pt x="242" y="1174"/>
                  </a:lnTo>
                  <a:lnTo>
                    <a:pt x="198" y="1135"/>
                  </a:lnTo>
                  <a:lnTo>
                    <a:pt x="158" y="1095"/>
                  </a:lnTo>
                  <a:lnTo>
                    <a:pt x="121" y="1050"/>
                  </a:lnTo>
                  <a:lnTo>
                    <a:pt x="90" y="1002"/>
                  </a:lnTo>
                  <a:lnTo>
                    <a:pt x="63" y="951"/>
                  </a:lnTo>
                  <a:lnTo>
                    <a:pt x="41" y="898"/>
                  </a:lnTo>
                  <a:lnTo>
                    <a:pt x="23" y="843"/>
                  </a:lnTo>
                  <a:lnTo>
                    <a:pt x="11" y="785"/>
                  </a:lnTo>
                  <a:lnTo>
                    <a:pt x="2" y="726"/>
                  </a:lnTo>
                  <a:lnTo>
                    <a:pt x="0" y="666"/>
                  </a:lnTo>
                  <a:lnTo>
                    <a:pt x="2" y="604"/>
                  </a:lnTo>
                  <a:lnTo>
                    <a:pt x="9" y="542"/>
                  </a:lnTo>
                  <a:lnTo>
                    <a:pt x="22" y="481"/>
                  </a:lnTo>
                  <a:lnTo>
                    <a:pt x="42" y="423"/>
                  </a:lnTo>
                  <a:lnTo>
                    <a:pt x="67" y="366"/>
                  </a:lnTo>
                  <a:lnTo>
                    <a:pt x="96" y="312"/>
                  </a:lnTo>
                  <a:lnTo>
                    <a:pt x="130" y="262"/>
                  </a:lnTo>
                  <a:lnTo>
                    <a:pt x="169" y="215"/>
                  </a:lnTo>
                  <a:lnTo>
                    <a:pt x="212" y="173"/>
                  </a:lnTo>
                  <a:lnTo>
                    <a:pt x="258" y="133"/>
                  </a:lnTo>
                  <a:lnTo>
                    <a:pt x="309" y="99"/>
                  </a:lnTo>
                  <a:lnTo>
                    <a:pt x="362" y="69"/>
                  </a:lnTo>
                  <a:lnTo>
                    <a:pt x="418" y="44"/>
                  </a:lnTo>
                  <a:lnTo>
                    <a:pt x="478" y="25"/>
                  </a:lnTo>
                  <a:lnTo>
                    <a:pt x="539" y="11"/>
                  </a:lnTo>
                  <a:lnTo>
                    <a:pt x="595" y="2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4"/>
            <p:cNvSpPr>
              <a:spLocks noEditPoints="1"/>
            </p:cNvSpPr>
            <p:nvPr/>
          </p:nvSpPr>
          <p:spPr bwMode="auto">
            <a:xfrm>
              <a:off x="5368925" y="2170113"/>
              <a:ext cx="481013" cy="222250"/>
            </a:xfrm>
            <a:custGeom>
              <a:avLst/>
              <a:gdLst>
                <a:gd name="T0" fmla="*/ 620 w 2726"/>
                <a:gd name="T1" fmla="*/ 289 h 1260"/>
                <a:gd name="T2" fmla="*/ 592 w 2726"/>
                <a:gd name="T3" fmla="*/ 309 h 1260"/>
                <a:gd name="T4" fmla="*/ 580 w 2726"/>
                <a:gd name="T5" fmla="*/ 343 h 1260"/>
                <a:gd name="T6" fmla="*/ 522 w 2726"/>
                <a:gd name="T7" fmla="*/ 458 h 1260"/>
                <a:gd name="T8" fmla="*/ 462 w 2726"/>
                <a:gd name="T9" fmla="*/ 469 h 1260"/>
                <a:gd name="T10" fmla="*/ 410 w 2726"/>
                <a:gd name="T11" fmla="*/ 499 h 1260"/>
                <a:gd name="T12" fmla="*/ 372 w 2726"/>
                <a:gd name="T13" fmla="*/ 543 h 1260"/>
                <a:gd name="T14" fmla="*/ 351 w 2726"/>
                <a:gd name="T15" fmla="*/ 600 h 1260"/>
                <a:gd name="T16" fmla="*/ 351 w 2726"/>
                <a:gd name="T17" fmla="*/ 661 h 1260"/>
                <a:gd name="T18" fmla="*/ 372 w 2726"/>
                <a:gd name="T19" fmla="*/ 717 h 1260"/>
                <a:gd name="T20" fmla="*/ 410 w 2726"/>
                <a:gd name="T21" fmla="*/ 761 h 1260"/>
                <a:gd name="T22" fmla="*/ 462 w 2726"/>
                <a:gd name="T23" fmla="*/ 791 h 1260"/>
                <a:gd name="T24" fmla="*/ 522 w 2726"/>
                <a:gd name="T25" fmla="*/ 802 h 1260"/>
                <a:gd name="T26" fmla="*/ 580 w 2726"/>
                <a:gd name="T27" fmla="*/ 1032 h 1260"/>
                <a:gd name="T28" fmla="*/ 592 w 2726"/>
                <a:gd name="T29" fmla="*/ 1066 h 1260"/>
                <a:gd name="T30" fmla="*/ 620 w 2726"/>
                <a:gd name="T31" fmla="*/ 1086 h 1260"/>
                <a:gd name="T32" fmla="*/ 656 w 2726"/>
                <a:gd name="T33" fmla="*/ 1086 h 1260"/>
                <a:gd name="T34" fmla="*/ 685 w 2726"/>
                <a:gd name="T35" fmla="*/ 1066 h 1260"/>
                <a:gd name="T36" fmla="*/ 696 w 2726"/>
                <a:gd name="T37" fmla="*/ 1032 h 1260"/>
                <a:gd name="T38" fmla="*/ 754 w 2726"/>
                <a:gd name="T39" fmla="*/ 802 h 1260"/>
                <a:gd name="T40" fmla="*/ 815 w 2726"/>
                <a:gd name="T41" fmla="*/ 791 h 1260"/>
                <a:gd name="T42" fmla="*/ 866 w 2726"/>
                <a:gd name="T43" fmla="*/ 761 h 1260"/>
                <a:gd name="T44" fmla="*/ 904 w 2726"/>
                <a:gd name="T45" fmla="*/ 717 h 1260"/>
                <a:gd name="T46" fmla="*/ 925 w 2726"/>
                <a:gd name="T47" fmla="*/ 661 h 1260"/>
                <a:gd name="T48" fmla="*/ 925 w 2726"/>
                <a:gd name="T49" fmla="*/ 600 h 1260"/>
                <a:gd name="T50" fmla="*/ 904 w 2726"/>
                <a:gd name="T51" fmla="*/ 543 h 1260"/>
                <a:gd name="T52" fmla="*/ 866 w 2726"/>
                <a:gd name="T53" fmla="*/ 499 h 1260"/>
                <a:gd name="T54" fmla="*/ 815 w 2726"/>
                <a:gd name="T55" fmla="*/ 469 h 1260"/>
                <a:gd name="T56" fmla="*/ 754 w 2726"/>
                <a:gd name="T57" fmla="*/ 458 h 1260"/>
                <a:gd name="T58" fmla="*/ 696 w 2726"/>
                <a:gd name="T59" fmla="*/ 343 h 1260"/>
                <a:gd name="T60" fmla="*/ 685 w 2726"/>
                <a:gd name="T61" fmla="*/ 309 h 1260"/>
                <a:gd name="T62" fmla="*/ 656 w 2726"/>
                <a:gd name="T63" fmla="*/ 289 h 1260"/>
                <a:gd name="T64" fmla="*/ 639 w 2726"/>
                <a:gd name="T65" fmla="*/ 0 h 1260"/>
                <a:gd name="T66" fmla="*/ 2152 w 2726"/>
                <a:gd name="T67" fmla="*/ 3 h 1260"/>
                <a:gd name="T68" fmla="*/ 2277 w 2726"/>
                <a:gd name="T69" fmla="*/ 29 h 1260"/>
                <a:gd name="T70" fmla="*/ 2391 w 2726"/>
                <a:gd name="T71" fmla="*/ 76 h 1260"/>
                <a:gd name="T72" fmla="*/ 2493 w 2726"/>
                <a:gd name="T73" fmla="*/ 145 h 1260"/>
                <a:gd name="T74" fmla="*/ 2580 w 2726"/>
                <a:gd name="T75" fmla="*/ 230 h 1260"/>
                <a:gd name="T76" fmla="*/ 2648 w 2726"/>
                <a:gd name="T77" fmla="*/ 331 h 1260"/>
                <a:gd name="T78" fmla="*/ 2697 w 2726"/>
                <a:gd name="T79" fmla="*/ 443 h 1260"/>
                <a:gd name="T80" fmla="*/ 2723 w 2726"/>
                <a:gd name="T81" fmla="*/ 567 h 1260"/>
                <a:gd name="T82" fmla="*/ 2726 w 2726"/>
                <a:gd name="T83" fmla="*/ 1260 h 1260"/>
                <a:gd name="T84" fmla="*/ 0 w 2726"/>
                <a:gd name="T85" fmla="*/ 631 h 1260"/>
                <a:gd name="T86" fmla="*/ 13 w 2726"/>
                <a:gd name="T87" fmla="*/ 504 h 1260"/>
                <a:gd name="T88" fmla="*/ 51 w 2726"/>
                <a:gd name="T89" fmla="*/ 386 h 1260"/>
                <a:gd name="T90" fmla="*/ 110 w 2726"/>
                <a:gd name="T91" fmla="*/ 279 h 1260"/>
                <a:gd name="T92" fmla="*/ 187 w 2726"/>
                <a:gd name="T93" fmla="*/ 185 h 1260"/>
                <a:gd name="T94" fmla="*/ 282 w 2726"/>
                <a:gd name="T95" fmla="*/ 108 h 1260"/>
                <a:gd name="T96" fmla="*/ 391 w 2726"/>
                <a:gd name="T97" fmla="*/ 50 h 1260"/>
                <a:gd name="T98" fmla="*/ 510 w 2726"/>
                <a:gd name="T99" fmla="*/ 13 h 1260"/>
                <a:gd name="T100" fmla="*/ 639 w 2726"/>
                <a:gd name="T101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26" h="1260">
                  <a:moveTo>
                    <a:pt x="638" y="286"/>
                  </a:moveTo>
                  <a:lnTo>
                    <a:pt x="620" y="289"/>
                  </a:lnTo>
                  <a:lnTo>
                    <a:pt x="604" y="298"/>
                  </a:lnTo>
                  <a:lnTo>
                    <a:pt x="592" y="309"/>
                  </a:lnTo>
                  <a:lnTo>
                    <a:pt x="583" y="325"/>
                  </a:lnTo>
                  <a:lnTo>
                    <a:pt x="580" y="343"/>
                  </a:lnTo>
                  <a:lnTo>
                    <a:pt x="580" y="458"/>
                  </a:lnTo>
                  <a:lnTo>
                    <a:pt x="522" y="458"/>
                  </a:lnTo>
                  <a:lnTo>
                    <a:pt x="491" y="461"/>
                  </a:lnTo>
                  <a:lnTo>
                    <a:pt x="462" y="469"/>
                  </a:lnTo>
                  <a:lnTo>
                    <a:pt x="435" y="482"/>
                  </a:lnTo>
                  <a:lnTo>
                    <a:pt x="410" y="499"/>
                  </a:lnTo>
                  <a:lnTo>
                    <a:pt x="390" y="520"/>
                  </a:lnTo>
                  <a:lnTo>
                    <a:pt x="372" y="543"/>
                  </a:lnTo>
                  <a:lnTo>
                    <a:pt x="359" y="570"/>
                  </a:lnTo>
                  <a:lnTo>
                    <a:pt x="351" y="600"/>
                  </a:lnTo>
                  <a:lnTo>
                    <a:pt x="349" y="631"/>
                  </a:lnTo>
                  <a:lnTo>
                    <a:pt x="351" y="661"/>
                  </a:lnTo>
                  <a:lnTo>
                    <a:pt x="359" y="690"/>
                  </a:lnTo>
                  <a:lnTo>
                    <a:pt x="372" y="717"/>
                  </a:lnTo>
                  <a:lnTo>
                    <a:pt x="390" y="741"/>
                  </a:lnTo>
                  <a:lnTo>
                    <a:pt x="410" y="761"/>
                  </a:lnTo>
                  <a:lnTo>
                    <a:pt x="435" y="778"/>
                  </a:lnTo>
                  <a:lnTo>
                    <a:pt x="462" y="791"/>
                  </a:lnTo>
                  <a:lnTo>
                    <a:pt x="491" y="800"/>
                  </a:lnTo>
                  <a:lnTo>
                    <a:pt x="522" y="802"/>
                  </a:lnTo>
                  <a:lnTo>
                    <a:pt x="580" y="802"/>
                  </a:lnTo>
                  <a:lnTo>
                    <a:pt x="580" y="1032"/>
                  </a:lnTo>
                  <a:lnTo>
                    <a:pt x="583" y="1050"/>
                  </a:lnTo>
                  <a:lnTo>
                    <a:pt x="592" y="1066"/>
                  </a:lnTo>
                  <a:lnTo>
                    <a:pt x="604" y="1077"/>
                  </a:lnTo>
                  <a:lnTo>
                    <a:pt x="620" y="1086"/>
                  </a:lnTo>
                  <a:lnTo>
                    <a:pt x="638" y="1089"/>
                  </a:lnTo>
                  <a:lnTo>
                    <a:pt x="656" y="1086"/>
                  </a:lnTo>
                  <a:lnTo>
                    <a:pt x="673" y="1077"/>
                  </a:lnTo>
                  <a:lnTo>
                    <a:pt x="685" y="1066"/>
                  </a:lnTo>
                  <a:lnTo>
                    <a:pt x="693" y="1050"/>
                  </a:lnTo>
                  <a:lnTo>
                    <a:pt x="696" y="1032"/>
                  </a:lnTo>
                  <a:lnTo>
                    <a:pt x="696" y="802"/>
                  </a:lnTo>
                  <a:lnTo>
                    <a:pt x="754" y="802"/>
                  </a:lnTo>
                  <a:lnTo>
                    <a:pt x="786" y="800"/>
                  </a:lnTo>
                  <a:lnTo>
                    <a:pt x="815" y="791"/>
                  </a:lnTo>
                  <a:lnTo>
                    <a:pt x="842" y="778"/>
                  </a:lnTo>
                  <a:lnTo>
                    <a:pt x="866" y="761"/>
                  </a:lnTo>
                  <a:lnTo>
                    <a:pt x="887" y="741"/>
                  </a:lnTo>
                  <a:lnTo>
                    <a:pt x="904" y="717"/>
                  </a:lnTo>
                  <a:lnTo>
                    <a:pt x="917" y="690"/>
                  </a:lnTo>
                  <a:lnTo>
                    <a:pt x="925" y="661"/>
                  </a:lnTo>
                  <a:lnTo>
                    <a:pt x="929" y="631"/>
                  </a:lnTo>
                  <a:lnTo>
                    <a:pt x="925" y="600"/>
                  </a:lnTo>
                  <a:lnTo>
                    <a:pt x="917" y="570"/>
                  </a:lnTo>
                  <a:lnTo>
                    <a:pt x="904" y="543"/>
                  </a:lnTo>
                  <a:lnTo>
                    <a:pt x="887" y="520"/>
                  </a:lnTo>
                  <a:lnTo>
                    <a:pt x="866" y="499"/>
                  </a:lnTo>
                  <a:lnTo>
                    <a:pt x="842" y="482"/>
                  </a:lnTo>
                  <a:lnTo>
                    <a:pt x="815" y="469"/>
                  </a:lnTo>
                  <a:lnTo>
                    <a:pt x="786" y="461"/>
                  </a:lnTo>
                  <a:lnTo>
                    <a:pt x="754" y="458"/>
                  </a:lnTo>
                  <a:lnTo>
                    <a:pt x="696" y="458"/>
                  </a:lnTo>
                  <a:lnTo>
                    <a:pt x="696" y="343"/>
                  </a:lnTo>
                  <a:lnTo>
                    <a:pt x="693" y="325"/>
                  </a:lnTo>
                  <a:lnTo>
                    <a:pt x="685" y="309"/>
                  </a:lnTo>
                  <a:lnTo>
                    <a:pt x="673" y="298"/>
                  </a:lnTo>
                  <a:lnTo>
                    <a:pt x="656" y="289"/>
                  </a:lnTo>
                  <a:lnTo>
                    <a:pt x="638" y="286"/>
                  </a:lnTo>
                  <a:close/>
                  <a:moveTo>
                    <a:pt x="639" y="0"/>
                  </a:moveTo>
                  <a:lnTo>
                    <a:pt x="2087" y="0"/>
                  </a:lnTo>
                  <a:lnTo>
                    <a:pt x="2152" y="3"/>
                  </a:lnTo>
                  <a:lnTo>
                    <a:pt x="2216" y="13"/>
                  </a:lnTo>
                  <a:lnTo>
                    <a:pt x="2277" y="29"/>
                  </a:lnTo>
                  <a:lnTo>
                    <a:pt x="2335" y="50"/>
                  </a:lnTo>
                  <a:lnTo>
                    <a:pt x="2391" y="76"/>
                  </a:lnTo>
                  <a:lnTo>
                    <a:pt x="2444" y="108"/>
                  </a:lnTo>
                  <a:lnTo>
                    <a:pt x="2493" y="145"/>
                  </a:lnTo>
                  <a:lnTo>
                    <a:pt x="2539" y="185"/>
                  </a:lnTo>
                  <a:lnTo>
                    <a:pt x="2580" y="230"/>
                  </a:lnTo>
                  <a:lnTo>
                    <a:pt x="2616" y="279"/>
                  </a:lnTo>
                  <a:lnTo>
                    <a:pt x="2648" y="331"/>
                  </a:lnTo>
                  <a:lnTo>
                    <a:pt x="2675" y="386"/>
                  </a:lnTo>
                  <a:lnTo>
                    <a:pt x="2697" y="443"/>
                  </a:lnTo>
                  <a:lnTo>
                    <a:pt x="2713" y="504"/>
                  </a:lnTo>
                  <a:lnTo>
                    <a:pt x="2723" y="567"/>
                  </a:lnTo>
                  <a:lnTo>
                    <a:pt x="2726" y="631"/>
                  </a:lnTo>
                  <a:lnTo>
                    <a:pt x="2726" y="1260"/>
                  </a:lnTo>
                  <a:lnTo>
                    <a:pt x="0" y="1260"/>
                  </a:lnTo>
                  <a:lnTo>
                    <a:pt x="0" y="631"/>
                  </a:lnTo>
                  <a:lnTo>
                    <a:pt x="3" y="567"/>
                  </a:lnTo>
                  <a:lnTo>
                    <a:pt x="13" y="504"/>
                  </a:lnTo>
                  <a:lnTo>
                    <a:pt x="29" y="443"/>
                  </a:lnTo>
                  <a:lnTo>
                    <a:pt x="51" y="386"/>
                  </a:lnTo>
                  <a:lnTo>
                    <a:pt x="77" y="331"/>
                  </a:lnTo>
                  <a:lnTo>
                    <a:pt x="110" y="279"/>
                  </a:lnTo>
                  <a:lnTo>
                    <a:pt x="146" y="230"/>
                  </a:lnTo>
                  <a:lnTo>
                    <a:pt x="187" y="185"/>
                  </a:lnTo>
                  <a:lnTo>
                    <a:pt x="233" y="145"/>
                  </a:lnTo>
                  <a:lnTo>
                    <a:pt x="282" y="108"/>
                  </a:lnTo>
                  <a:lnTo>
                    <a:pt x="335" y="76"/>
                  </a:lnTo>
                  <a:lnTo>
                    <a:pt x="391" y="50"/>
                  </a:lnTo>
                  <a:lnTo>
                    <a:pt x="449" y="29"/>
                  </a:lnTo>
                  <a:lnTo>
                    <a:pt x="510" y="13"/>
                  </a:lnTo>
                  <a:lnTo>
                    <a:pt x="574" y="3"/>
                  </a:lnTo>
                  <a:lnTo>
                    <a:pt x="6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5"/>
            <p:cNvSpPr>
              <a:spLocks/>
            </p:cNvSpPr>
            <p:nvPr/>
          </p:nvSpPr>
          <p:spPr bwMode="auto">
            <a:xfrm>
              <a:off x="5368925" y="2413001"/>
              <a:ext cx="481013" cy="90488"/>
            </a:xfrm>
            <a:custGeom>
              <a:avLst/>
              <a:gdLst>
                <a:gd name="T0" fmla="*/ 0 w 2726"/>
                <a:gd name="T1" fmla="*/ 0 h 516"/>
                <a:gd name="T2" fmla="*/ 2726 w 2726"/>
                <a:gd name="T3" fmla="*/ 0 h 516"/>
                <a:gd name="T4" fmla="*/ 2726 w 2726"/>
                <a:gd name="T5" fmla="*/ 286 h 516"/>
                <a:gd name="T6" fmla="*/ 2610 w 2726"/>
                <a:gd name="T7" fmla="*/ 286 h 516"/>
                <a:gd name="T8" fmla="*/ 2606 w 2726"/>
                <a:gd name="T9" fmla="*/ 323 h 516"/>
                <a:gd name="T10" fmla="*/ 2598 w 2726"/>
                <a:gd name="T11" fmla="*/ 360 h 516"/>
                <a:gd name="T12" fmla="*/ 2584 w 2726"/>
                <a:gd name="T13" fmla="*/ 392 h 516"/>
                <a:gd name="T14" fmla="*/ 2565 w 2726"/>
                <a:gd name="T15" fmla="*/ 422 h 516"/>
                <a:gd name="T16" fmla="*/ 2542 w 2726"/>
                <a:gd name="T17" fmla="*/ 449 h 516"/>
                <a:gd name="T18" fmla="*/ 2515 w 2726"/>
                <a:gd name="T19" fmla="*/ 471 h 516"/>
                <a:gd name="T20" fmla="*/ 2484 w 2726"/>
                <a:gd name="T21" fmla="*/ 490 h 516"/>
                <a:gd name="T22" fmla="*/ 2452 w 2726"/>
                <a:gd name="T23" fmla="*/ 504 h 516"/>
                <a:gd name="T24" fmla="*/ 2415 w 2726"/>
                <a:gd name="T25" fmla="*/ 513 h 516"/>
                <a:gd name="T26" fmla="*/ 2377 w 2726"/>
                <a:gd name="T27" fmla="*/ 516 h 516"/>
                <a:gd name="T28" fmla="*/ 2341 w 2726"/>
                <a:gd name="T29" fmla="*/ 513 h 516"/>
                <a:gd name="T30" fmla="*/ 2304 w 2726"/>
                <a:gd name="T31" fmla="*/ 504 h 516"/>
                <a:gd name="T32" fmla="*/ 2271 w 2726"/>
                <a:gd name="T33" fmla="*/ 490 h 516"/>
                <a:gd name="T34" fmla="*/ 2241 w 2726"/>
                <a:gd name="T35" fmla="*/ 471 h 516"/>
                <a:gd name="T36" fmla="*/ 2214 w 2726"/>
                <a:gd name="T37" fmla="*/ 449 h 516"/>
                <a:gd name="T38" fmla="*/ 2191 w 2726"/>
                <a:gd name="T39" fmla="*/ 422 h 516"/>
                <a:gd name="T40" fmla="*/ 2172 w 2726"/>
                <a:gd name="T41" fmla="*/ 392 h 516"/>
                <a:gd name="T42" fmla="*/ 2158 w 2726"/>
                <a:gd name="T43" fmla="*/ 360 h 516"/>
                <a:gd name="T44" fmla="*/ 2149 w 2726"/>
                <a:gd name="T45" fmla="*/ 323 h 516"/>
                <a:gd name="T46" fmla="*/ 2146 w 2726"/>
                <a:gd name="T47" fmla="*/ 286 h 516"/>
                <a:gd name="T48" fmla="*/ 580 w 2726"/>
                <a:gd name="T49" fmla="*/ 286 h 516"/>
                <a:gd name="T50" fmla="*/ 577 w 2726"/>
                <a:gd name="T51" fmla="*/ 323 h 516"/>
                <a:gd name="T52" fmla="*/ 568 w 2726"/>
                <a:gd name="T53" fmla="*/ 360 h 516"/>
                <a:gd name="T54" fmla="*/ 554 w 2726"/>
                <a:gd name="T55" fmla="*/ 392 h 516"/>
                <a:gd name="T56" fmla="*/ 536 w 2726"/>
                <a:gd name="T57" fmla="*/ 422 h 516"/>
                <a:gd name="T58" fmla="*/ 512 w 2726"/>
                <a:gd name="T59" fmla="*/ 449 h 516"/>
                <a:gd name="T60" fmla="*/ 485 w 2726"/>
                <a:gd name="T61" fmla="*/ 471 h 516"/>
                <a:gd name="T62" fmla="*/ 455 w 2726"/>
                <a:gd name="T63" fmla="*/ 490 h 516"/>
                <a:gd name="T64" fmla="*/ 422 w 2726"/>
                <a:gd name="T65" fmla="*/ 504 h 516"/>
                <a:gd name="T66" fmla="*/ 386 w 2726"/>
                <a:gd name="T67" fmla="*/ 513 h 516"/>
                <a:gd name="T68" fmla="*/ 349 w 2726"/>
                <a:gd name="T69" fmla="*/ 516 h 516"/>
                <a:gd name="T70" fmla="*/ 311 w 2726"/>
                <a:gd name="T71" fmla="*/ 513 h 516"/>
                <a:gd name="T72" fmla="*/ 275 w 2726"/>
                <a:gd name="T73" fmla="*/ 504 h 516"/>
                <a:gd name="T74" fmla="*/ 242 w 2726"/>
                <a:gd name="T75" fmla="*/ 490 h 516"/>
                <a:gd name="T76" fmla="*/ 212 w 2726"/>
                <a:gd name="T77" fmla="*/ 471 h 516"/>
                <a:gd name="T78" fmla="*/ 184 w 2726"/>
                <a:gd name="T79" fmla="*/ 449 h 516"/>
                <a:gd name="T80" fmla="*/ 161 w 2726"/>
                <a:gd name="T81" fmla="*/ 422 h 516"/>
                <a:gd name="T82" fmla="*/ 142 w 2726"/>
                <a:gd name="T83" fmla="*/ 392 h 516"/>
                <a:gd name="T84" fmla="*/ 128 w 2726"/>
                <a:gd name="T85" fmla="*/ 360 h 516"/>
                <a:gd name="T86" fmla="*/ 119 w 2726"/>
                <a:gd name="T87" fmla="*/ 323 h 516"/>
                <a:gd name="T88" fmla="*/ 116 w 2726"/>
                <a:gd name="T89" fmla="*/ 286 h 516"/>
                <a:gd name="T90" fmla="*/ 0 w 2726"/>
                <a:gd name="T91" fmla="*/ 286 h 516"/>
                <a:gd name="T92" fmla="*/ 0 w 2726"/>
                <a:gd name="T9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26" h="516">
                  <a:moveTo>
                    <a:pt x="0" y="0"/>
                  </a:moveTo>
                  <a:lnTo>
                    <a:pt x="2726" y="0"/>
                  </a:lnTo>
                  <a:lnTo>
                    <a:pt x="2726" y="286"/>
                  </a:lnTo>
                  <a:lnTo>
                    <a:pt x="2610" y="286"/>
                  </a:lnTo>
                  <a:lnTo>
                    <a:pt x="2606" y="323"/>
                  </a:lnTo>
                  <a:lnTo>
                    <a:pt x="2598" y="360"/>
                  </a:lnTo>
                  <a:lnTo>
                    <a:pt x="2584" y="392"/>
                  </a:lnTo>
                  <a:lnTo>
                    <a:pt x="2565" y="422"/>
                  </a:lnTo>
                  <a:lnTo>
                    <a:pt x="2542" y="449"/>
                  </a:lnTo>
                  <a:lnTo>
                    <a:pt x="2515" y="471"/>
                  </a:lnTo>
                  <a:lnTo>
                    <a:pt x="2484" y="490"/>
                  </a:lnTo>
                  <a:lnTo>
                    <a:pt x="2452" y="504"/>
                  </a:lnTo>
                  <a:lnTo>
                    <a:pt x="2415" y="513"/>
                  </a:lnTo>
                  <a:lnTo>
                    <a:pt x="2377" y="516"/>
                  </a:lnTo>
                  <a:lnTo>
                    <a:pt x="2341" y="513"/>
                  </a:lnTo>
                  <a:lnTo>
                    <a:pt x="2304" y="504"/>
                  </a:lnTo>
                  <a:lnTo>
                    <a:pt x="2271" y="490"/>
                  </a:lnTo>
                  <a:lnTo>
                    <a:pt x="2241" y="471"/>
                  </a:lnTo>
                  <a:lnTo>
                    <a:pt x="2214" y="449"/>
                  </a:lnTo>
                  <a:lnTo>
                    <a:pt x="2191" y="422"/>
                  </a:lnTo>
                  <a:lnTo>
                    <a:pt x="2172" y="392"/>
                  </a:lnTo>
                  <a:lnTo>
                    <a:pt x="2158" y="360"/>
                  </a:lnTo>
                  <a:lnTo>
                    <a:pt x="2149" y="323"/>
                  </a:lnTo>
                  <a:lnTo>
                    <a:pt x="2146" y="286"/>
                  </a:lnTo>
                  <a:lnTo>
                    <a:pt x="580" y="286"/>
                  </a:lnTo>
                  <a:lnTo>
                    <a:pt x="577" y="323"/>
                  </a:lnTo>
                  <a:lnTo>
                    <a:pt x="568" y="360"/>
                  </a:lnTo>
                  <a:lnTo>
                    <a:pt x="554" y="392"/>
                  </a:lnTo>
                  <a:lnTo>
                    <a:pt x="536" y="422"/>
                  </a:lnTo>
                  <a:lnTo>
                    <a:pt x="512" y="449"/>
                  </a:lnTo>
                  <a:lnTo>
                    <a:pt x="485" y="471"/>
                  </a:lnTo>
                  <a:lnTo>
                    <a:pt x="455" y="490"/>
                  </a:lnTo>
                  <a:lnTo>
                    <a:pt x="422" y="504"/>
                  </a:lnTo>
                  <a:lnTo>
                    <a:pt x="386" y="513"/>
                  </a:lnTo>
                  <a:lnTo>
                    <a:pt x="349" y="516"/>
                  </a:lnTo>
                  <a:lnTo>
                    <a:pt x="311" y="513"/>
                  </a:lnTo>
                  <a:lnTo>
                    <a:pt x="275" y="504"/>
                  </a:lnTo>
                  <a:lnTo>
                    <a:pt x="242" y="490"/>
                  </a:lnTo>
                  <a:lnTo>
                    <a:pt x="212" y="471"/>
                  </a:lnTo>
                  <a:lnTo>
                    <a:pt x="184" y="449"/>
                  </a:lnTo>
                  <a:lnTo>
                    <a:pt x="161" y="422"/>
                  </a:lnTo>
                  <a:lnTo>
                    <a:pt x="142" y="392"/>
                  </a:lnTo>
                  <a:lnTo>
                    <a:pt x="128" y="360"/>
                  </a:lnTo>
                  <a:lnTo>
                    <a:pt x="119" y="323"/>
                  </a:lnTo>
                  <a:lnTo>
                    <a:pt x="116" y="286"/>
                  </a:lnTo>
                  <a:lnTo>
                    <a:pt x="0" y="2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6259084" y="1893888"/>
            <a:ext cx="600075" cy="596901"/>
            <a:chOff x="6238875" y="1893888"/>
            <a:chExt cx="600075" cy="596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60"/>
            <p:cNvSpPr>
              <a:spLocks/>
            </p:cNvSpPr>
            <p:nvPr/>
          </p:nvSpPr>
          <p:spPr bwMode="auto">
            <a:xfrm>
              <a:off x="6434138" y="2058988"/>
              <a:ext cx="212725" cy="261938"/>
            </a:xfrm>
            <a:custGeom>
              <a:avLst/>
              <a:gdLst>
                <a:gd name="T0" fmla="*/ 313 w 1198"/>
                <a:gd name="T1" fmla="*/ 0 h 1484"/>
                <a:gd name="T2" fmla="*/ 1198 w 1198"/>
                <a:gd name="T3" fmla="*/ 1172 h 1484"/>
                <a:gd name="T4" fmla="*/ 884 w 1198"/>
                <a:gd name="T5" fmla="*/ 1484 h 1484"/>
                <a:gd name="T6" fmla="*/ 0 w 1198"/>
                <a:gd name="T7" fmla="*/ 311 h 1484"/>
                <a:gd name="T8" fmla="*/ 313 w 1198"/>
                <a:gd name="T9" fmla="*/ 0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8" h="1484">
                  <a:moveTo>
                    <a:pt x="313" y="0"/>
                  </a:moveTo>
                  <a:lnTo>
                    <a:pt x="1198" y="1172"/>
                  </a:lnTo>
                  <a:lnTo>
                    <a:pt x="884" y="1484"/>
                  </a:lnTo>
                  <a:lnTo>
                    <a:pt x="0" y="31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1"/>
            <p:cNvSpPr>
              <a:spLocks noEditPoints="1"/>
            </p:cNvSpPr>
            <p:nvPr/>
          </p:nvSpPr>
          <p:spPr bwMode="auto">
            <a:xfrm>
              <a:off x="6238875" y="2127251"/>
              <a:ext cx="338138" cy="363538"/>
            </a:xfrm>
            <a:custGeom>
              <a:avLst/>
              <a:gdLst>
                <a:gd name="T0" fmla="*/ 1064 w 1913"/>
                <a:gd name="T1" fmla="*/ 839 h 2059"/>
                <a:gd name="T2" fmla="*/ 975 w 1913"/>
                <a:gd name="T3" fmla="*/ 893 h 2059"/>
                <a:gd name="T4" fmla="*/ 866 w 1913"/>
                <a:gd name="T5" fmla="*/ 905 h 2059"/>
                <a:gd name="T6" fmla="*/ 727 w 1913"/>
                <a:gd name="T7" fmla="*/ 917 h 2059"/>
                <a:gd name="T8" fmla="*/ 695 w 1913"/>
                <a:gd name="T9" fmla="*/ 977 h 2059"/>
                <a:gd name="T10" fmla="*/ 736 w 1913"/>
                <a:gd name="T11" fmla="*/ 1025 h 2059"/>
                <a:gd name="T12" fmla="*/ 799 w 1913"/>
                <a:gd name="T13" fmla="*/ 1023 h 2059"/>
                <a:gd name="T14" fmla="*/ 957 w 1913"/>
                <a:gd name="T15" fmla="*/ 1013 h 2059"/>
                <a:gd name="T16" fmla="*/ 915 w 1913"/>
                <a:gd name="T17" fmla="*/ 1153 h 2059"/>
                <a:gd name="T18" fmla="*/ 864 w 1913"/>
                <a:gd name="T19" fmla="*/ 1376 h 2059"/>
                <a:gd name="T20" fmla="*/ 881 w 1913"/>
                <a:gd name="T21" fmla="*/ 1523 h 2059"/>
                <a:gd name="T22" fmla="*/ 928 w 1913"/>
                <a:gd name="T23" fmla="*/ 1543 h 2059"/>
                <a:gd name="T24" fmla="*/ 975 w 1913"/>
                <a:gd name="T25" fmla="*/ 1513 h 2059"/>
                <a:gd name="T26" fmla="*/ 979 w 1913"/>
                <a:gd name="T27" fmla="*/ 1374 h 2059"/>
                <a:gd name="T28" fmla="*/ 1032 w 1913"/>
                <a:gd name="T29" fmla="*/ 1174 h 2059"/>
                <a:gd name="T30" fmla="*/ 1147 w 1913"/>
                <a:gd name="T31" fmla="*/ 1011 h 2059"/>
                <a:gd name="T32" fmla="*/ 1243 w 1913"/>
                <a:gd name="T33" fmla="*/ 936 h 2059"/>
                <a:gd name="T34" fmla="*/ 1900 w 1913"/>
                <a:gd name="T35" fmla="*/ 1184 h 2059"/>
                <a:gd name="T36" fmla="*/ 1772 w 1913"/>
                <a:gd name="T37" fmla="*/ 1259 h 2059"/>
                <a:gd name="T38" fmla="*/ 1622 w 1913"/>
                <a:gd name="T39" fmla="*/ 1259 h 2059"/>
                <a:gd name="T40" fmla="*/ 1493 w 1913"/>
                <a:gd name="T41" fmla="*/ 1184 h 2059"/>
                <a:gd name="T42" fmla="*/ 1367 w 1913"/>
                <a:gd name="T43" fmla="*/ 1335 h 2059"/>
                <a:gd name="T44" fmla="*/ 1294 w 1913"/>
                <a:gd name="T45" fmla="*/ 1589 h 2059"/>
                <a:gd name="T46" fmla="*/ 1223 w 1913"/>
                <a:gd name="T47" fmla="*/ 1768 h 2059"/>
                <a:gd name="T48" fmla="*/ 1175 w 1913"/>
                <a:gd name="T49" fmla="*/ 1867 h 2059"/>
                <a:gd name="T50" fmla="*/ 1150 w 1913"/>
                <a:gd name="T51" fmla="*/ 1929 h 2059"/>
                <a:gd name="T52" fmla="*/ 1094 w 1913"/>
                <a:gd name="T53" fmla="*/ 2007 h 2059"/>
                <a:gd name="T54" fmla="*/ 998 w 1913"/>
                <a:gd name="T55" fmla="*/ 2056 h 2059"/>
                <a:gd name="T56" fmla="*/ 906 w 1913"/>
                <a:gd name="T57" fmla="*/ 2049 h 2059"/>
                <a:gd name="T58" fmla="*/ 822 w 1913"/>
                <a:gd name="T59" fmla="*/ 1996 h 2059"/>
                <a:gd name="T60" fmla="*/ 799 w 1913"/>
                <a:gd name="T61" fmla="*/ 1911 h 2059"/>
                <a:gd name="T62" fmla="*/ 784 w 1913"/>
                <a:gd name="T63" fmla="*/ 1885 h 2059"/>
                <a:gd name="T64" fmla="*/ 685 w 1913"/>
                <a:gd name="T65" fmla="*/ 1884 h 2059"/>
                <a:gd name="T66" fmla="*/ 601 w 1913"/>
                <a:gd name="T67" fmla="*/ 1815 h 2059"/>
                <a:gd name="T68" fmla="*/ 590 w 1913"/>
                <a:gd name="T69" fmla="*/ 1696 h 2059"/>
                <a:gd name="T70" fmla="*/ 568 w 1913"/>
                <a:gd name="T71" fmla="*/ 1675 h 2059"/>
                <a:gd name="T72" fmla="*/ 452 w 1913"/>
                <a:gd name="T73" fmla="*/ 1666 h 2059"/>
                <a:gd name="T74" fmla="*/ 381 w 1913"/>
                <a:gd name="T75" fmla="*/ 1582 h 2059"/>
                <a:gd name="T76" fmla="*/ 380 w 1913"/>
                <a:gd name="T77" fmla="*/ 1482 h 2059"/>
                <a:gd name="T78" fmla="*/ 320 w 1913"/>
                <a:gd name="T79" fmla="*/ 1474 h 2059"/>
                <a:gd name="T80" fmla="*/ 221 w 1913"/>
                <a:gd name="T81" fmla="*/ 1444 h 2059"/>
                <a:gd name="T82" fmla="*/ 167 w 1913"/>
                <a:gd name="T83" fmla="*/ 1348 h 2059"/>
                <a:gd name="T84" fmla="*/ 165 w 1913"/>
                <a:gd name="T85" fmla="*/ 1268 h 2059"/>
                <a:gd name="T86" fmla="*/ 136 w 1913"/>
                <a:gd name="T87" fmla="*/ 1261 h 2059"/>
                <a:gd name="T88" fmla="*/ 48 w 1913"/>
                <a:gd name="T89" fmla="*/ 1222 h 2059"/>
                <a:gd name="T90" fmla="*/ 4 w 1913"/>
                <a:gd name="T91" fmla="*/ 1130 h 2059"/>
                <a:gd name="T92" fmla="*/ 21 w 1913"/>
                <a:gd name="T93" fmla="*/ 1009 h 2059"/>
                <a:gd name="T94" fmla="*/ 133 w 1913"/>
                <a:gd name="T95" fmla="*/ 911 h 2059"/>
                <a:gd name="T96" fmla="*/ 381 w 1913"/>
                <a:gd name="T97" fmla="*/ 776 h 2059"/>
                <a:gd name="T98" fmla="*/ 654 w 1913"/>
                <a:gd name="T99" fmla="*/ 680 h 2059"/>
                <a:gd name="T100" fmla="*/ 888 w 1913"/>
                <a:gd name="T101" fmla="*/ 635 h 2059"/>
                <a:gd name="T102" fmla="*/ 822 w 1913"/>
                <a:gd name="T103" fmla="*/ 503 h 2059"/>
                <a:gd name="T104" fmla="*/ 785 w 1913"/>
                <a:gd name="T105" fmla="*/ 361 h 2059"/>
                <a:gd name="T106" fmla="*/ 822 w 1913"/>
                <a:gd name="T107" fmla="*/ 22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13" h="2059">
                  <a:moveTo>
                    <a:pt x="1106" y="799"/>
                  </a:moveTo>
                  <a:lnTo>
                    <a:pt x="1096" y="805"/>
                  </a:lnTo>
                  <a:lnTo>
                    <a:pt x="1087" y="813"/>
                  </a:lnTo>
                  <a:lnTo>
                    <a:pt x="1064" y="839"/>
                  </a:lnTo>
                  <a:lnTo>
                    <a:pt x="1042" y="859"/>
                  </a:lnTo>
                  <a:lnTo>
                    <a:pt x="1020" y="874"/>
                  </a:lnTo>
                  <a:lnTo>
                    <a:pt x="998" y="886"/>
                  </a:lnTo>
                  <a:lnTo>
                    <a:pt x="975" y="893"/>
                  </a:lnTo>
                  <a:lnTo>
                    <a:pt x="952" y="898"/>
                  </a:lnTo>
                  <a:lnTo>
                    <a:pt x="926" y="902"/>
                  </a:lnTo>
                  <a:lnTo>
                    <a:pt x="897" y="904"/>
                  </a:lnTo>
                  <a:lnTo>
                    <a:pt x="866" y="905"/>
                  </a:lnTo>
                  <a:lnTo>
                    <a:pt x="830" y="906"/>
                  </a:lnTo>
                  <a:lnTo>
                    <a:pt x="789" y="909"/>
                  </a:lnTo>
                  <a:lnTo>
                    <a:pt x="745" y="913"/>
                  </a:lnTo>
                  <a:lnTo>
                    <a:pt x="727" y="917"/>
                  </a:lnTo>
                  <a:lnTo>
                    <a:pt x="713" y="928"/>
                  </a:lnTo>
                  <a:lnTo>
                    <a:pt x="701" y="942"/>
                  </a:lnTo>
                  <a:lnTo>
                    <a:pt x="696" y="959"/>
                  </a:lnTo>
                  <a:lnTo>
                    <a:pt x="695" y="977"/>
                  </a:lnTo>
                  <a:lnTo>
                    <a:pt x="699" y="993"/>
                  </a:lnTo>
                  <a:lnTo>
                    <a:pt x="709" y="1007"/>
                  </a:lnTo>
                  <a:lnTo>
                    <a:pt x="721" y="1017"/>
                  </a:lnTo>
                  <a:lnTo>
                    <a:pt x="736" y="1025"/>
                  </a:lnTo>
                  <a:lnTo>
                    <a:pt x="752" y="1027"/>
                  </a:lnTo>
                  <a:lnTo>
                    <a:pt x="756" y="1027"/>
                  </a:lnTo>
                  <a:lnTo>
                    <a:pt x="759" y="1026"/>
                  </a:lnTo>
                  <a:lnTo>
                    <a:pt x="799" y="1023"/>
                  </a:lnTo>
                  <a:lnTo>
                    <a:pt x="835" y="1021"/>
                  </a:lnTo>
                  <a:lnTo>
                    <a:pt x="870" y="1020"/>
                  </a:lnTo>
                  <a:lnTo>
                    <a:pt x="914" y="1017"/>
                  </a:lnTo>
                  <a:lnTo>
                    <a:pt x="957" y="1013"/>
                  </a:lnTo>
                  <a:lnTo>
                    <a:pt x="999" y="1005"/>
                  </a:lnTo>
                  <a:lnTo>
                    <a:pt x="967" y="1051"/>
                  </a:lnTo>
                  <a:lnTo>
                    <a:pt x="939" y="1100"/>
                  </a:lnTo>
                  <a:lnTo>
                    <a:pt x="915" y="1153"/>
                  </a:lnTo>
                  <a:lnTo>
                    <a:pt x="895" y="1206"/>
                  </a:lnTo>
                  <a:lnTo>
                    <a:pt x="880" y="1262"/>
                  </a:lnTo>
                  <a:lnTo>
                    <a:pt x="869" y="1318"/>
                  </a:lnTo>
                  <a:lnTo>
                    <a:pt x="864" y="1376"/>
                  </a:lnTo>
                  <a:lnTo>
                    <a:pt x="863" y="1434"/>
                  </a:lnTo>
                  <a:lnTo>
                    <a:pt x="868" y="1493"/>
                  </a:lnTo>
                  <a:lnTo>
                    <a:pt x="873" y="1509"/>
                  </a:lnTo>
                  <a:lnTo>
                    <a:pt x="881" y="1523"/>
                  </a:lnTo>
                  <a:lnTo>
                    <a:pt x="894" y="1533"/>
                  </a:lnTo>
                  <a:lnTo>
                    <a:pt x="909" y="1541"/>
                  </a:lnTo>
                  <a:lnTo>
                    <a:pt x="925" y="1543"/>
                  </a:lnTo>
                  <a:lnTo>
                    <a:pt x="928" y="1543"/>
                  </a:lnTo>
                  <a:lnTo>
                    <a:pt x="932" y="1543"/>
                  </a:lnTo>
                  <a:lnTo>
                    <a:pt x="950" y="1538"/>
                  </a:lnTo>
                  <a:lnTo>
                    <a:pt x="965" y="1527"/>
                  </a:lnTo>
                  <a:lnTo>
                    <a:pt x="975" y="1513"/>
                  </a:lnTo>
                  <a:lnTo>
                    <a:pt x="982" y="1497"/>
                  </a:lnTo>
                  <a:lnTo>
                    <a:pt x="983" y="1478"/>
                  </a:lnTo>
                  <a:lnTo>
                    <a:pt x="978" y="1426"/>
                  </a:lnTo>
                  <a:lnTo>
                    <a:pt x="979" y="1374"/>
                  </a:lnTo>
                  <a:lnTo>
                    <a:pt x="986" y="1322"/>
                  </a:lnTo>
                  <a:lnTo>
                    <a:pt x="997" y="1271"/>
                  </a:lnTo>
                  <a:lnTo>
                    <a:pt x="1013" y="1222"/>
                  </a:lnTo>
                  <a:lnTo>
                    <a:pt x="1032" y="1174"/>
                  </a:lnTo>
                  <a:lnTo>
                    <a:pt x="1055" y="1128"/>
                  </a:lnTo>
                  <a:lnTo>
                    <a:pt x="1082" y="1086"/>
                  </a:lnTo>
                  <a:lnTo>
                    <a:pt x="1113" y="1046"/>
                  </a:lnTo>
                  <a:lnTo>
                    <a:pt x="1147" y="1011"/>
                  </a:lnTo>
                  <a:lnTo>
                    <a:pt x="1184" y="981"/>
                  </a:lnTo>
                  <a:lnTo>
                    <a:pt x="1223" y="956"/>
                  </a:lnTo>
                  <a:lnTo>
                    <a:pt x="1235" y="947"/>
                  </a:lnTo>
                  <a:lnTo>
                    <a:pt x="1243" y="936"/>
                  </a:lnTo>
                  <a:lnTo>
                    <a:pt x="1106" y="799"/>
                  </a:lnTo>
                  <a:close/>
                  <a:moveTo>
                    <a:pt x="1030" y="0"/>
                  </a:moveTo>
                  <a:lnTo>
                    <a:pt x="1913" y="1173"/>
                  </a:lnTo>
                  <a:lnTo>
                    <a:pt x="1900" y="1184"/>
                  </a:lnTo>
                  <a:lnTo>
                    <a:pt x="1872" y="1210"/>
                  </a:lnTo>
                  <a:lnTo>
                    <a:pt x="1841" y="1230"/>
                  </a:lnTo>
                  <a:lnTo>
                    <a:pt x="1807" y="1247"/>
                  </a:lnTo>
                  <a:lnTo>
                    <a:pt x="1772" y="1259"/>
                  </a:lnTo>
                  <a:lnTo>
                    <a:pt x="1735" y="1266"/>
                  </a:lnTo>
                  <a:lnTo>
                    <a:pt x="1697" y="1268"/>
                  </a:lnTo>
                  <a:lnTo>
                    <a:pt x="1658" y="1266"/>
                  </a:lnTo>
                  <a:lnTo>
                    <a:pt x="1622" y="1259"/>
                  </a:lnTo>
                  <a:lnTo>
                    <a:pt x="1587" y="1247"/>
                  </a:lnTo>
                  <a:lnTo>
                    <a:pt x="1553" y="1230"/>
                  </a:lnTo>
                  <a:lnTo>
                    <a:pt x="1522" y="1210"/>
                  </a:lnTo>
                  <a:lnTo>
                    <a:pt x="1493" y="1184"/>
                  </a:lnTo>
                  <a:lnTo>
                    <a:pt x="1409" y="1101"/>
                  </a:lnTo>
                  <a:lnTo>
                    <a:pt x="1397" y="1183"/>
                  </a:lnTo>
                  <a:lnTo>
                    <a:pt x="1383" y="1262"/>
                  </a:lnTo>
                  <a:lnTo>
                    <a:pt x="1367" y="1335"/>
                  </a:lnTo>
                  <a:lnTo>
                    <a:pt x="1349" y="1406"/>
                  </a:lnTo>
                  <a:lnTo>
                    <a:pt x="1331" y="1472"/>
                  </a:lnTo>
                  <a:lnTo>
                    <a:pt x="1313" y="1532"/>
                  </a:lnTo>
                  <a:lnTo>
                    <a:pt x="1294" y="1589"/>
                  </a:lnTo>
                  <a:lnTo>
                    <a:pt x="1276" y="1641"/>
                  </a:lnTo>
                  <a:lnTo>
                    <a:pt x="1258" y="1689"/>
                  </a:lnTo>
                  <a:lnTo>
                    <a:pt x="1240" y="1730"/>
                  </a:lnTo>
                  <a:lnTo>
                    <a:pt x="1223" y="1768"/>
                  </a:lnTo>
                  <a:lnTo>
                    <a:pt x="1208" y="1800"/>
                  </a:lnTo>
                  <a:lnTo>
                    <a:pt x="1195" y="1828"/>
                  </a:lnTo>
                  <a:lnTo>
                    <a:pt x="1184" y="1850"/>
                  </a:lnTo>
                  <a:lnTo>
                    <a:pt x="1175" y="1867"/>
                  </a:lnTo>
                  <a:lnTo>
                    <a:pt x="1169" y="1878"/>
                  </a:lnTo>
                  <a:lnTo>
                    <a:pt x="1164" y="1893"/>
                  </a:lnTo>
                  <a:lnTo>
                    <a:pt x="1158" y="1910"/>
                  </a:lnTo>
                  <a:lnTo>
                    <a:pt x="1150" y="1929"/>
                  </a:lnTo>
                  <a:lnTo>
                    <a:pt x="1139" y="1949"/>
                  </a:lnTo>
                  <a:lnTo>
                    <a:pt x="1126" y="1968"/>
                  </a:lnTo>
                  <a:lnTo>
                    <a:pt x="1111" y="1989"/>
                  </a:lnTo>
                  <a:lnTo>
                    <a:pt x="1094" y="2007"/>
                  </a:lnTo>
                  <a:lnTo>
                    <a:pt x="1074" y="2024"/>
                  </a:lnTo>
                  <a:lnTo>
                    <a:pt x="1051" y="2037"/>
                  </a:lnTo>
                  <a:lnTo>
                    <a:pt x="1025" y="2049"/>
                  </a:lnTo>
                  <a:lnTo>
                    <a:pt x="998" y="2056"/>
                  </a:lnTo>
                  <a:lnTo>
                    <a:pt x="967" y="2059"/>
                  </a:lnTo>
                  <a:lnTo>
                    <a:pt x="950" y="2058"/>
                  </a:lnTo>
                  <a:lnTo>
                    <a:pt x="928" y="2054"/>
                  </a:lnTo>
                  <a:lnTo>
                    <a:pt x="906" y="2049"/>
                  </a:lnTo>
                  <a:lnTo>
                    <a:pt x="882" y="2041"/>
                  </a:lnTo>
                  <a:lnTo>
                    <a:pt x="860" y="2029"/>
                  </a:lnTo>
                  <a:lnTo>
                    <a:pt x="839" y="2014"/>
                  </a:lnTo>
                  <a:lnTo>
                    <a:pt x="822" y="1996"/>
                  </a:lnTo>
                  <a:lnTo>
                    <a:pt x="809" y="1976"/>
                  </a:lnTo>
                  <a:lnTo>
                    <a:pt x="801" y="1956"/>
                  </a:lnTo>
                  <a:lnTo>
                    <a:pt x="798" y="1933"/>
                  </a:lnTo>
                  <a:lnTo>
                    <a:pt x="799" y="1911"/>
                  </a:lnTo>
                  <a:lnTo>
                    <a:pt x="800" y="1903"/>
                  </a:lnTo>
                  <a:lnTo>
                    <a:pt x="797" y="1898"/>
                  </a:lnTo>
                  <a:lnTo>
                    <a:pt x="790" y="1891"/>
                  </a:lnTo>
                  <a:lnTo>
                    <a:pt x="784" y="1885"/>
                  </a:lnTo>
                  <a:lnTo>
                    <a:pt x="777" y="1882"/>
                  </a:lnTo>
                  <a:lnTo>
                    <a:pt x="737" y="1889"/>
                  </a:lnTo>
                  <a:lnTo>
                    <a:pt x="711" y="1889"/>
                  </a:lnTo>
                  <a:lnTo>
                    <a:pt x="685" y="1884"/>
                  </a:lnTo>
                  <a:lnTo>
                    <a:pt x="661" y="1874"/>
                  </a:lnTo>
                  <a:lnTo>
                    <a:pt x="638" y="1859"/>
                  </a:lnTo>
                  <a:lnTo>
                    <a:pt x="618" y="1839"/>
                  </a:lnTo>
                  <a:lnTo>
                    <a:pt x="601" y="1815"/>
                  </a:lnTo>
                  <a:lnTo>
                    <a:pt x="589" y="1790"/>
                  </a:lnTo>
                  <a:lnTo>
                    <a:pt x="584" y="1763"/>
                  </a:lnTo>
                  <a:lnTo>
                    <a:pt x="585" y="1738"/>
                  </a:lnTo>
                  <a:lnTo>
                    <a:pt x="590" y="1696"/>
                  </a:lnTo>
                  <a:lnTo>
                    <a:pt x="588" y="1690"/>
                  </a:lnTo>
                  <a:lnTo>
                    <a:pt x="582" y="1683"/>
                  </a:lnTo>
                  <a:lnTo>
                    <a:pt x="574" y="1678"/>
                  </a:lnTo>
                  <a:lnTo>
                    <a:pt x="568" y="1675"/>
                  </a:lnTo>
                  <a:lnTo>
                    <a:pt x="528" y="1681"/>
                  </a:lnTo>
                  <a:lnTo>
                    <a:pt x="503" y="1681"/>
                  </a:lnTo>
                  <a:lnTo>
                    <a:pt x="477" y="1677"/>
                  </a:lnTo>
                  <a:lnTo>
                    <a:pt x="452" y="1666"/>
                  </a:lnTo>
                  <a:lnTo>
                    <a:pt x="430" y="1651"/>
                  </a:lnTo>
                  <a:lnTo>
                    <a:pt x="410" y="1631"/>
                  </a:lnTo>
                  <a:lnTo>
                    <a:pt x="392" y="1608"/>
                  </a:lnTo>
                  <a:lnTo>
                    <a:pt x="381" y="1582"/>
                  </a:lnTo>
                  <a:lnTo>
                    <a:pt x="375" y="1556"/>
                  </a:lnTo>
                  <a:lnTo>
                    <a:pt x="376" y="1530"/>
                  </a:lnTo>
                  <a:lnTo>
                    <a:pt x="382" y="1489"/>
                  </a:lnTo>
                  <a:lnTo>
                    <a:pt x="380" y="1482"/>
                  </a:lnTo>
                  <a:lnTo>
                    <a:pt x="373" y="1476"/>
                  </a:lnTo>
                  <a:lnTo>
                    <a:pt x="366" y="1471"/>
                  </a:lnTo>
                  <a:lnTo>
                    <a:pt x="359" y="1467"/>
                  </a:lnTo>
                  <a:lnTo>
                    <a:pt x="320" y="1474"/>
                  </a:lnTo>
                  <a:lnTo>
                    <a:pt x="294" y="1474"/>
                  </a:lnTo>
                  <a:lnTo>
                    <a:pt x="268" y="1468"/>
                  </a:lnTo>
                  <a:lnTo>
                    <a:pt x="244" y="1459"/>
                  </a:lnTo>
                  <a:lnTo>
                    <a:pt x="221" y="1444"/>
                  </a:lnTo>
                  <a:lnTo>
                    <a:pt x="201" y="1424"/>
                  </a:lnTo>
                  <a:lnTo>
                    <a:pt x="184" y="1400"/>
                  </a:lnTo>
                  <a:lnTo>
                    <a:pt x="172" y="1375"/>
                  </a:lnTo>
                  <a:lnTo>
                    <a:pt x="167" y="1348"/>
                  </a:lnTo>
                  <a:lnTo>
                    <a:pt x="167" y="1323"/>
                  </a:lnTo>
                  <a:lnTo>
                    <a:pt x="173" y="1281"/>
                  </a:lnTo>
                  <a:lnTo>
                    <a:pt x="170" y="1275"/>
                  </a:lnTo>
                  <a:lnTo>
                    <a:pt x="165" y="1268"/>
                  </a:lnTo>
                  <a:lnTo>
                    <a:pt x="157" y="1262"/>
                  </a:lnTo>
                  <a:lnTo>
                    <a:pt x="151" y="1260"/>
                  </a:lnTo>
                  <a:lnTo>
                    <a:pt x="143" y="1261"/>
                  </a:lnTo>
                  <a:lnTo>
                    <a:pt x="136" y="1261"/>
                  </a:lnTo>
                  <a:lnTo>
                    <a:pt x="110" y="1258"/>
                  </a:lnTo>
                  <a:lnTo>
                    <a:pt x="87" y="1250"/>
                  </a:lnTo>
                  <a:lnTo>
                    <a:pt x="66" y="1238"/>
                  </a:lnTo>
                  <a:lnTo>
                    <a:pt x="48" y="1222"/>
                  </a:lnTo>
                  <a:lnTo>
                    <a:pt x="33" y="1201"/>
                  </a:lnTo>
                  <a:lnTo>
                    <a:pt x="20" y="1179"/>
                  </a:lnTo>
                  <a:lnTo>
                    <a:pt x="11" y="1156"/>
                  </a:lnTo>
                  <a:lnTo>
                    <a:pt x="4" y="1130"/>
                  </a:lnTo>
                  <a:lnTo>
                    <a:pt x="0" y="1105"/>
                  </a:lnTo>
                  <a:lnTo>
                    <a:pt x="1" y="1072"/>
                  </a:lnTo>
                  <a:lnTo>
                    <a:pt x="7" y="1040"/>
                  </a:lnTo>
                  <a:lnTo>
                    <a:pt x="21" y="1009"/>
                  </a:lnTo>
                  <a:lnTo>
                    <a:pt x="41" y="981"/>
                  </a:lnTo>
                  <a:lnTo>
                    <a:pt x="65" y="955"/>
                  </a:lnTo>
                  <a:lnTo>
                    <a:pt x="96" y="931"/>
                  </a:lnTo>
                  <a:lnTo>
                    <a:pt x="133" y="911"/>
                  </a:lnTo>
                  <a:lnTo>
                    <a:pt x="174" y="894"/>
                  </a:lnTo>
                  <a:lnTo>
                    <a:pt x="242" y="849"/>
                  </a:lnTo>
                  <a:lnTo>
                    <a:pt x="310" y="810"/>
                  </a:lnTo>
                  <a:lnTo>
                    <a:pt x="381" y="776"/>
                  </a:lnTo>
                  <a:lnTo>
                    <a:pt x="450" y="746"/>
                  </a:lnTo>
                  <a:lnTo>
                    <a:pt x="520" y="721"/>
                  </a:lnTo>
                  <a:lnTo>
                    <a:pt x="588" y="698"/>
                  </a:lnTo>
                  <a:lnTo>
                    <a:pt x="654" y="680"/>
                  </a:lnTo>
                  <a:lnTo>
                    <a:pt x="719" y="664"/>
                  </a:lnTo>
                  <a:lnTo>
                    <a:pt x="780" y="652"/>
                  </a:lnTo>
                  <a:lnTo>
                    <a:pt x="836" y="642"/>
                  </a:lnTo>
                  <a:lnTo>
                    <a:pt x="888" y="635"/>
                  </a:lnTo>
                  <a:lnTo>
                    <a:pt x="935" y="629"/>
                  </a:lnTo>
                  <a:lnTo>
                    <a:pt x="869" y="564"/>
                  </a:lnTo>
                  <a:lnTo>
                    <a:pt x="844" y="535"/>
                  </a:lnTo>
                  <a:lnTo>
                    <a:pt x="822" y="503"/>
                  </a:lnTo>
                  <a:lnTo>
                    <a:pt x="806" y="470"/>
                  </a:lnTo>
                  <a:lnTo>
                    <a:pt x="794" y="435"/>
                  </a:lnTo>
                  <a:lnTo>
                    <a:pt x="787" y="398"/>
                  </a:lnTo>
                  <a:lnTo>
                    <a:pt x="785" y="361"/>
                  </a:lnTo>
                  <a:lnTo>
                    <a:pt x="787" y="325"/>
                  </a:lnTo>
                  <a:lnTo>
                    <a:pt x="794" y="289"/>
                  </a:lnTo>
                  <a:lnTo>
                    <a:pt x="806" y="254"/>
                  </a:lnTo>
                  <a:lnTo>
                    <a:pt x="822" y="220"/>
                  </a:lnTo>
                  <a:lnTo>
                    <a:pt x="844" y="188"/>
                  </a:lnTo>
                  <a:lnTo>
                    <a:pt x="869" y="159"/>
                  </a:lnTo>
                  <a:lnTo>
                    <a:pt x="10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2"/>
            <p:cNvSpPr>
              <a:spLocks noEditPoints="1"/>
            </p:cNvSpPr>
            <p:nvPr/>
          </p:nvSpPr>
          <p:spPr bwMode="auto">
            <a:xfrm>
              <a:off x="6505575" y="1893888"/>
              <a:ext cx="333375" cy="357188"/>
            </a:xfrm>
            <a:custGeom>
              <a:avLst/>
              <a:gdLst>
                <a:gd name="T0" fmla="*/ 923 w 1893"/>
                <a:gd name="T1" fmla="*/ 545 h 2024"/>
                <a:gd name="T2" fmla="*/ 918 w 1893"/>
                <a:gd name="T3" fmla="*/ 684 h 2024"/>
                <a:gd name="T4" fmla="*/ 866 w 1893"/>
                <a:gd name="T5" fmla="*/ 884 h 2024"/>
                <a:gd name="T6" fmla="*/ 750 w 1893"/>
                <a:gd name="T7" fmla="*/ 1047 h 2024"/>
                <a:gd name="T8" fmla="*/ 653 w 1893"/>
                <a:gd name="T9" fmla="*/ 1124 h 2024"/>
                <a:gd name="T10" fmla="*/ 834 w 1893"/>
                <a:gd name="T11" fmla="*/ 1219 h 2024"/>
                <a:gd name="T12" fmla="*/ 923 w 1893"/>
                <a:gd name="T13" fmla="*/ 1165 h 2024"/>
                <a:gd name="T14" fmla="*/ 1032 w 1893"/>
                <a:gd name="T15" fmla="*/ 1153 h 2024"/>
                <a:gd name="T16" fmla="*/ 1171 w 1893"/>
                <a:gd name="T17" fmla="*/ 1140 h 2024"/>
                <a:gd name="T18" fmla="*/ 1203 w 1893"/>
                <a:gd name="T19" fmla="*/ 1081 h 2024"/>
                <a:gd name="T20" fmla="*/ 1157 w 1893"/>
                <a:gd name="T21" fmla="*/ 1032 h 2024"/>
                <a:gd name="T22" fmla="*/ 1027 w 1893"/>
                <a:gd name="T23" fmla="*/ 1039 h 2024"/>
                <a:gd name="T24" fmla="*/ 931 w 1893"/>
                <a:gd name="T25" fmla="*/ 1006 h 2024"/>
                <a:gd name="T26" fmla="*/ 1018 w 1893"/>
                <a:gd name="T27" fmla="*/ 797 h 2024"/>
                <a:gd name="T28" fmla="*/ 1029 w 1893"/>
                <a:gd name="T29" fmla="*/ 565 h 2024"/>
                <a:gd name="T30" fmla="*/ 983 w 1893"/>
                <a:gd name="T31" fmla="*/ 516 h 2024"/>
                <a:gd name="T32" fmla="*/ 966 w 1893"/>
                <a:gd name="T33" fmla="*/ 3 h 2024"/>
                <a:gd name="T34" fmla="*/ 1054 w 1893"/>
                <a:gd name="T35" fmla="*/ 44 h 2024"/>
                <a:gd name="T36" fmla="*/ 1097 w 1893"/>
                <a:gd name="T37" fmla="*/ 125 h 2024"/>
                <a:gd name="T38" fmla="*/ 1103 w 1893"/>
                <a:gd name="T39" fmla="*/ 167 h 2024"/>
                <a:gd name="T40" fmla="*/ 1182 w 1893"/>
                <a:gd name="T41" fmla="*/ 169 h 2024"/>
                <a:gd name="T42" fmla="*/ 1275 w 1893"/>
                <a:gd name="T43" fmla="*/ 219 h 2024"/>
                <a:gd name="T44" fmla="*/ 1310 w 1893"/>
                <a:gd name="T45" fmla="*/ 320 h 2024"/>
                <a:gd name="T46" fmla="*/ 1319 w 1893"/>
                <a:gd name="T47" fmla="*/ 380 h 2024"/>
                <a:gd name="T48" fmla="*/ 1417 w 1893"/>
                <a:gd name="T49" fmla="*/ 382 h 2024"/>
                <a:gd name="T50" fmla="*/ 1501 w 1893"/>
                <a:gd name="T51" fmla="*/ 450 h 2024"/>
                <a:gd name="T52" fmla="*/ 1512 w 1893"/>
                <a:gd name="T53" fmla="*/ 569 h 2024"/>
                <a:gd name="T54" fmla="*/ 1534 w 1893"/>
                <a:gd name="T55" fmla="*/ 591 h 2024"/>
                <a:gd name="T56" fmla="*/ 1650 w 1893"/>
                <a:gd name="T57" fmla="*/ 599 h 2024"/>
                <a:gd name="T58" fmla="*/ 1721 w 1893"/>
                <a:gd name="T59" fmla="*/ 683 h 2024"/>
                <a:gd name="T60" fmla="*/ 1723 w 1893"/>
                <a:gd name="T61" fmla="*/ 783 h 2024"/>
                <a:gd name="T62" fmla="*/ 1750 w 1893"/>
                <a:gd name="T63" fmla="*/ 797 h 2024"/>
                <a:gd name="T64" fmla="*/ 1827 w 1893"/>
                <a:gd name="T65" fmla="*/ 820 h 2024"/>
                <a:gd name="T66" fmla="*/ 1883 w 1893"/>
                <a:gd name="T67" fmla="*/ 903 h 2024"/>
                <a:gd name="T68" fmla="*/ 1886 w 1893"/>
                <a:gd name="T69" fmla="*/ 1019 h 2024"/>
                <a:gd name="T70" fmla="*/ 1797 w 1893"/>
                <a:gd name="T71" fmla="*/ 1127 h 2024"/>
                <a:gd name="T72" fmla="*/ 1584 w 1893"/>
                <a:gd name="T73" fmla="*/ 1248 h 2024"/>
                <a:gd name="T74" fmla="*/ 1306 w 1893"/>
                <a:gd name="T75" fmla="*/ 1360 h 2024"/>
                <a:gd name="T76" fmla="*/ 1058 w 1893"/>
                <a:gd name="T77" fmla="*/ 1416 h 2024"/>
                <a:gd name="T78" fmla="*/ 1042 w 1893"/>
                <a:gd name="T79" fmla="*/ 1515 h 2024"/>
                <a:gd name="T80" fmla="*/ 1099 w 1893"/>
                <a:gd name="T81" fmla="*/ 1652 h 2024"/>
                <a:gd name="T82" fmla="*/ 1080 w 1893"/>
                <a:gd name="T83" fmla="*/ 1797 h 2024"/>
                <a:gd name="T84" fmla="*/ 883 w 1893"/>
                <a:gd name="T85" fmla="*/ 2024 h 2024"/>
                <a:gd name="T86" fmla="*/ 107 w 1893"/>
                <a:gd name="T87" fmla="*/ 794 h 2024"/>
                <a:gd name="T88" fmla="*/ 264 w 1893"/>
                <a:gd name="T89" fmla="*/ 792 h 2024"/>
                <a:gd name="T90" fmla="*/ 392 w 1893"/>
                <a:gd name="T91" fmla="*/ 865 h 2024"/>
                <a:gd name="T92" fmla="*/ 527 w 1893"/>
                <a:gd name="T93" fmla="*/ 725 h 2024"/>
                <a:gd name="T94" fmla="*/ 599 w 1893"/>
                <a:gd name="T95" fmla="*/ 474 h 2024"/>
                <a:gd name="T96" fmla="*/ 668 w 1893"/>
                <a:gd name="T97" fmla="*/ 295 h 2024"/>
                <a:gd name="T98" fmla="*/ 717 w 1893"/>
                <a:gd name="T99" fmla="*/ 194 h 2024"/>
                <a:gd name="T100" fmla="*/ 743 w 1893"/>
                <a:gd name="T101" fmla="*/ 131 h 2024"/>
                <a:gd name="T102" fmla="*/ 796 w 1893"/>
                <a:gd name="T103" fmla="*/ 55 h 2024"/>
                <a:gd name="T104" fmla="*/ 885 w 1893"/>
                <a:gd name="T105" fmla="*/ 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93" h="2024">
                  <a:moveTo>
                    <a:pt x="965" y="516"/>
                  </a:moveTo>
                  <a:lnTo>
                    <a:pt x="948" y="520"/>
                  </a:lnTo>
                  <a:lnTo>
                    <a:pt x="933" y="531"/>
                  </a:lnTo>
                  <a:lnTo>
                    <a:pt x="923" y="545"/>
                  </a:lnTo>
                  <a:lnTo>
                    <a:pt x="916" y="562"/>
                  </a:lnTo>
                  <a:lnTo>
                    <a:pt x="916" y="580"/>
                  </a:lnTo>
                  <a:lnTo>
                    <a:pt x="919" y="632"/>
                  </a:lnTo>
                  <a:lnTo>
                    <a:pt x="918" y="684"/>
                  </a:lnTo>
                  <a:lnTo>
                    <a:pt x="912" y="736"/>
                  </a:lnTo>
                  <a:lnTo>
                    <a:pt x="901" y="787"/>
                  </a:lnTo>
                  <a:lnTo>
                    <a:pt x="885" y="836"/>
                  </a:lnTo>
                  <a:lnTo>
                    <a:pt x="866" y="884"/>
                  </a:lnTo>
                  <a:lnTo>
                    <a:pt x="842" y="930"/>
                  </a:lnTo>
                  <a:lnTo>
                    <a:pt x="816" y="972"/>
                  </a:lnTo>
                  <a:lnTo>
                    <a:pt x="785" y="1012"/>
                  </a:lnTo>
                  <a:lnTo>
                    <a:pt x="750" y="1047"/>
                  </a:lnTo>
                  <a:lnTo>
                    <a:pt x="714" y="1077"/>
                  </a:lnTo>
                  <a:lnTo>
                    <a:pt x="674" y="1102"/>
                  </a:lnTo>
                  <a:lnTo>
                    <a:pt x="663" y="1112"/>
                  </a:lnTo>
                  <a:lnTo>
                    <a:pt x="653" y="1124"/>
                  </a:lnTo>
                  <a:lnTo>
                    <a:pt x="790" y="1261"/>
                  </a:lnTo>
                  <a:lnTo>
                    <a:pt x="801" y="1253"/>
                  </a:lnTo>
                  <a:lnTo>
                    <a:pt x="810" y="1245"/>
                  </a:lnTo>
                  <a:lnTo>
                    <a:pt x="834" y="1219"/>
                  </a:lnTo>
                  <a:lnTo>
                    <a:pt x="856" y="1199"/>
                  </a:lnTo>
                  <a:lnTo>
                    <a:pt x="878" y="1183"/>
                  </a:lnTo>
                  <a:lnTo>
                    <a:pt x="900" y="1172"/>
                  </a:lnTo>
                  <a:lnTo>
                    <a:pt x="923" y="1165"/>
                  </a:lnTo>
                  <a:lnTo>
                    <a:pt x="946" y="1160"/>
                  </a:lnTo>
                  <a:lnTo>
                    <a:pt x="972" y="1156"/>
                  </a:lnTo>
                  <a:lnTo>
                    <a:pt x="1001" y="1154"/>
                  </a:lnTo>
                  <a:lnTo>
                    <a:pt x="1032" y="1153"/>
                  </a:lnTo>
                  <a:lnTo>
                    <a:pt x="1068" y="1152"/>
                  </a:lnTo>
                  <a:lnTo>
                    <a:pt x="1109" y="1150"/>
                  </a:lnTo>
                  <a:lnTo>
                    <a:pt x="1152" y="1146"/>
                  </a:lnTo>
                  <a:lnTo>
                    <a:pt x="1171" y="1140"/>
                  </a:lnTo>
                  <a:lnTo>
                    <a:pt x="1185" y="1130"/>
                  </a:lnTo>
                  <a:lnTo>
                    <a:pt x="1196" y="1116"/>
                  </a:lnTo>
                  <a:lnTo>
                    <a:pt x="1202" y="1099"/>
                  </a:lnTo>
                  <a:lnTo>
                    <a:pt x="1203" y="1081"/>
                  </a:lnTo>
                  <a:lnTo>
                    <a:pt x="1197" y="1064"/>
                  </a:lnTo>
                  <a:lnTo>
                    <a:pt x="1188" y="1049"/>
                  </a:lnTo>
                  <a:lnTo>
                    <a:pt x="1174" y="1038"/>
                  </a:lnTo>
                  <a:lnTo>
                    <a:pt x="1157" y="1032"/>
                  </a:lnTo>
                  <a:lnTo>
                    <a:pt x="1139" y="1031"/>
                  </a:lnTo>
                  <a:lnTo>
                    <a:pt x="1099" y="1035"/>
                  </a:lnTo>
                  <a:lnTo>
                    <a:pt x="1063" y="1037"/>
                  </a:lnTo>
                  <a:lnTo>
                    <a:pt x="1027" y="1039"/>
                  </a:lnTo>
                  <a:lnTo>
                    <a:pt x="983" y="1040"/>
                  </a:lnTo>
                  <a:lnTo>
                    <a:pt x="941" y="1045"/>
                  </a:lnTo>
                  <a:lnTo>
                    <a:pt x="899" y="1052"/>
                  </a:lnTo>
                  <a:lnTo>
                    <a:pt x="931" y="1006"/>
                  </a:lnTo>
                  <a:lnTo>
                    <a:pt x="959" y="957"/>
                  </a:lnTo>
                  <a:lnTo>
                    <a:pt x="982" y="905"/>
                  </a:lnTo>
                  <a:lnTo>
                    <a:pt x="1003" y="852"/>
                  </a:lnTo>
                  <a:lnTo>
                    <a:pt x="1018" y="797"/>
                  </a:lnTo>
                  <a:lnTo>
                    <a:pt x="1028" y="739"/>
                  </a:lnTo>
                  <a:lnTo>
                    <a:pt x="1034" y="682"/>
                  </a:lnTo>
                  <a:lnTo>
                    <a:pt x="1035" y="623"/>
                  </a:lnTo>
                  <a:lnTo>
                    <a:pt x="1029" y="565"/>
                  </a:lnTo>
                  <a:lnTo>
                    <a:pt x="1024" y="548"/>
                  </a:lnTo>
                  <a:lnTo>
                    <a:pt x="1014" y="533"/>
                  </a:lnTo>
                  <a:lnTo>
                    <a:pt x="1001" y="522"/>
                  </a:lnTo>
                  <a:lnTo>
                    <a:pt x="983" y="516"/>
                  </a:lnTo>
                  <a:lnTo>
                    <a:pt x="965" y="516"/>
                  </a:lnTo>
                  <a:close/>
                  <a:moveTo>
                    <a:pt x="914" y="0"/>
                  </a:moveTo>
                  <a:lnTo>
                    <a:pt x="945" y="0"/>
                  </a:lnTo>
                  <a:lnTo>
                    <a:pt x="966" y="3"/>
                  </a:lnTo>
                  <a:lnTo>
                    <a:pt x="989" y="9"/>
                  </a:lnTo>
                  <a:lnTo>
                    <a:pt x="1011" y="17"/>
                  </a:lnTo>
                  <a:lnTo>
                    <a:pt x="1034" y="29"/>
                  </a:lnTo>
                  <a:lnTo>
                    <a:pt x="1054" y="44"/>
                  </a:lnTo>
                  <a:lnTo>
                    <a:pt x="1072" y="62"/>
                  </a:lnTo>
                  <a:lnTo>
                    <a:pt x="1085" y="81"/>
                  </a:lnTo>
                  <a:lnTo>
                    <a:pt x="1093" y="102"/>
                  </a:lnTo>
                  <a:lnTo>
                    <a:pt x="1097" y="125"/>
                  </a:lnTo>
                  <a:lnTo>
                    <a:pt x="1096" y="147"/>
                  </a:lnTo>
                  <a:lnTo>
                    <a:pt x="1095" y="154"/>
                  </a:lnTo>
                  <a:lnTo>
                    <a:pt x="1098" y="160"/>
                  </a:lnTo>
                  <a:lnTo>
                    <a:pt x="1103" y="167"/>
                  </a:lnTo>
                  <a:lnTo>
                    <a:pt x="1111" y="172"/>
                  </a:lnTo>
                  <a:lnTo>
                    <a:pt x="1117" y="176"/>
                  </a:lnTo>
                  <a:lnTo>
                    <a:pt x="1158" y="169"/>
                  </a:lnTo>
                  <a:lnTo>
                    <a:pt x="1182" y="169"/>
                  </a:lnTo>
                  <a:lnTo>
                    <a:pt x="1208" y="174"/>
                  </a:lnTo>
                  <a:lnTo>
                    <a:pt x="1233" y="184"/>
                  </a:lnTo>
                  <a:lnTo>
                    <a:pt x="1255" y="199"/>
                  </a:lnTo>
                  <a:lnTo>
                    <a:pt x="1275" y="219"/>
                  </a:lnTo>
                  <a:lnTo>
                    <a:pt x="1293" y="243"/>
                  </a:lnTo>
                  <a:lnTo>
                    <a:pt x="1304" y="268"/>
                  </a:lnTo>
                  <a:lnTo>
                    <a:pt x="1310" y="295"/>
                  </a:lnTo>
                  <a:lnTo>
                    <a:pt x="1310" y="320"/>
                  </a:lnTo>
                  <a:lnTo>
                    <a:pt x="1303" y="362"/>
                  </a:lnTo>
                  <a:lnTo>
                    <a:pt x="1306" y="368"/>
                  </a:lnTo>
                  <a:lnTo>
                    <a:pt x="1312" y="375"/>
                  </a:lnTo>
                  <a:lnTo>
                    <a:pt x="1319" y="380"/>
                  </a:lnTo>
                  <a:lnTo>
                    <a:pt x="1326" y="383"/>
                  </a:lnTo>
                  <a:lnTo>
                    <a:pt x="1366" y="377"/>
                  </a:lnTo>
                  <a:lnTo>
                    <a:pt x="1391" y="377"/>
                  </a:lnTo>
                  <a:lnTo>
                    <a:pt x="1417" y="382"/>
                  </a:lnTo>
                  <a:lnTo>
                    <a:pt x="1441" y="392"/>
                  </a:lnTo>
                  <a:lnTo>
                    <a:pt x="1464" y="406"/>
                  </a:lnTo>
                  <a:lnTo>
                    <a:pt x="1485" y="427"/>
                  </a:lnTo>
                  <a:lnTo>
                    <a:pt x="1501" y="450"/>
                  </a:lnTo>
                  <a:lnTo>
                    <a:pt x="1513" y="476"/>
                  </a:lnTo>
                  <a:lnTo>
                    <a:pt x="1518" y="502"/>
                  </a:lnTo>
                  <a:lnTo>
                    <a:pt x="1518" y="528"/>
                  </a:lnTo>
                  <a:lnTo>
                    <a:pt x="1512" y="569"/>
                  </a:lnTo>
                  <a:lnTo>
                    <a:pt x="1515" y="576"/>
                  </a:lnTo>
                  <a:lnTo>
                    <a:pt x="1520" y="582"/>
                  </a:lnTo>
                  <a:lnTo>
                    <a:pt x="1528" y="587"/>
                  </a:lnTo>
                  <a:lnTo>
                    <a:pt x="1534" y="591"/>
                  </a:lnTo>
                  <a:lnTo>
                    <a:pt x="1575" y="585"/>
                  </a:lnTo>
                  <a:lnTo>
                    <a:pt x="1599" y="584"/>
                  </a:lnTo>
                  <a:lnTo>
                    <a:pt x="1625" y="589"/>
                  </a:lnTo>
                  <a:lnTo>
                    <a:pt x="1650" y="599"/>
                  </a:lnTo>
                  <a:lnTo>
                    <a:pt x="1673" y="614"/>
                  </a:lnTo>
                  <a:lnTo>
                    <a:pt x="1694" y="634"/>
                  </a:lnTo>
                  <a:lnTo>
                    <a:pt x="1711" y="658"/>
                  </a:lnTo>
                  <a:lnTo>
                    <a:pt x="1721" y="683"/>
                  </a:lnTo>
                  <a:lnTo>
                    <a:pt x="1728" y="710"/>
                  </a:lnTo>
                  <a:lnTo>
                    <a:pt x="1727" y="735"/>
                  </a:lnTo>
                  <a:lnTo>
                    <a:pt x="1721" y="777"/>
                  </a:lnTo>
                  <a:lnTo>
                    <a:pt x="1723" y="783"/>
                  </a:lnTo>
                  <a:lnTo>
                    <a:pt x="1730" y="789"/>
                  </a:lnTo>
                  <a:lnTo>
                    <a:pt x="1736" y="796"/>
                  </a:lnTo>
                  <a:lnTo>
                    <a:pt x="1744" y="798"/>
                  </a:lnTo>
                  <a:lnTo>
                    <a:pt x="1750" y="797"/>
                  </a:lnTo>
                  <a:lnTo>
                    <a:pt x="1759" y="797"/>
                  </a:lnTo>
                  <a:lnTo>
                    <a:pt x="1783" y="800"/>
                  </a:lnTo>
                  <a:lnTo>
                    <a:pt x="1807" y="807"/>
                  </a:lnTo>
                  <a:lnTo>
                    <a:pt x="1827" y="820"/>
                  </a:lnTo>
                  <a:lnTo>
                    <a:pt x="1845" y="837"/>
                  </a:lnTo>
                  <a:lnTo>
                    <a:pt x="1860" y="856"/>
                  </a:lnTo>
                  <a:lnTo>
                    <a:pt x="1873" y="879"/>
                  </a:lnTo>
                  <a:lnTo>
                    <a:pt x="1883" y="903"/>
                  </a:lnTo>
                  <a:lnTo>
                    <a:pt x="1890" y="928"/>
                  </a:lnTo>
                  <a:lnTo>
                    <a:pt x="1893" y="953"/>
                  </a:lnTo>
                  <a:lnTo>
                    <a:pt x="1893" y="987"/>
                  </a:lnTo>
                  <a:lnTo>
                    <a:pt x="1886" y="1019"/>
                  </a:lnTo>
                  <a:lnTo>
                    <a:pt x="1873" y="1049"/>
                  </a:lnTo>
                  <a:lnTo>
                    <a:pt x="1854" y="1077"/>
                  </a:lnTo>
                  <a:lnTo>
                    <a:pt x="1828" y="1103"/>
                  </a:lnTo>
                  <a:lnTo>
                    <a:pt x="1797" y="1127"/>
                  </a:lnTo>
                  <a:lnTo>
                    <a:pt x="1762" y="1147"/>
                  </a:lnTo>
                  <a:lnTo>
                    <a:pt x="1720" y="1164"/>
                  </a:lnTo>
                  <a:lnTo>
                    <a:pt x="1653" y="1208"/>
                  </a:lnTo>
                  <a:lnTo>
                    <a:pt x="1584" y="1248"/>
                  </a:lnTo>
                  <a:lnTo>
                    <a:pt x="1514" y="1282"/>
                  </a:lnTo>
                  <a:lnTo>
                    <a:pt x="1444" y="1312"/>
                  </a:lnTo>
                  <a:lnTo>
                    <a:pt x="1375" y="1338"/>
                  </a:lnTo>
                  <a:lnTo>
                    <a:pt x="1306" y="1360"/>
                  </a:lnTo>
                  <a:lnTo>
                    <a:pt x="1240" y="1379"/>
                  </a:lnTo>
                  <a:lnTo>
                    <a:pt x="1176" y="1394"/>
                  </a:lnTo>
                  <a:lnTo>
                    <a:pt x="1115" y="1406"/>
                  </a:lnTo>
                  <a:lnTo>
                    <a:pt x="1058" y="1416"/>
                  </a:lnTo>
                  <a:lnTo>
                    <a:pt x="1006" y="1423"/>
                  </a:lnTo>
                  <a:lnTo>
                    <a:pt x="960" y="1430"/>
                  </a:lnTo>
                  <a:lnTo>
                    <a:pt x="1017" y="1486"/>
                  </a:lnTo>
                  <a:lnTo>
                    <a:pt x="1042" y="1515"/>
                  </a:lnTo>
                  <a:lnTo>
                    <a:pt x="1064" y="1547"/>
                  </a:lnTo>
                  <a:lnTo>
                    <a:pt x="1080" y="1581"/>
                  </a:lnTo>
                  <a:lnTo>
                    <a:pt x="1091" y="1616"/>
                  </a:lnTo>
                  <a:lnTo>
                    <a:pt x="1099" y="1652"/>
                  </a:lnTo>
                  <a:lnTo>
                    <a:pt x="1101" y="1688"/>
                  </a:lnTo>
                  <a:lnTo>
                    <a:pt x="1099" y="1725"/>
                  </a:lnTo>
                  <a:lnTo>
                    <a:pt x="1091" y="1762"/>
                  </a:lnTo>
                  <a:lnTo>
                    <a:pt x="1080" y="1797"/>
                  </a:lnTo>
                  <a:lnTo>
                    <a:pt x="1064" y="1830"/>
                  </a:lnTo>
                  <a:lnTo>
                    <a:pt x="1042" y="1862"/>
                  </a:lnTo>
                  <a:lnTo>
                    <a:pt x="1017" y="1891"/>
                  </a:lnTo>
                  <a:lnTo>
                    <a:pt x="883" y="2024"/>
                  </a:lnTo>
                  <a:lnTo>
                    <a:pt x="0" y="853"/>
                  </a:lnTo>
                  <a:lnTo>
                    <a:pt x="33" y="829"/>
                  </a:lnTo>
                  <a:lnTo>
                    <a:pt x="68" y="809"/>
                  </a:lnTo>
                  <a:lnTo>
                    <a:pt x="107" y="794"/>
                  </a:lnTo>
                  <a:lnTo>
                    <a:pt x="147" y="784"/>
                  </a:lnTo>
                  <a:lnTo>
                    <a:pt x="189" y="782"/>
                  </a:lnTo>
                  <a:lnTo>
                    <a:pt x="227" y="784"/>
                  </a:lnTo>
                  <a:lnTo>
                    <a:pt x="264" y="792"/>
                  </a:lnTo>
                  <a:lnTo>
                    <a:pt x="299" y="803"/>
                  </a:lnTo>
                  <a:lnTo>
                    <a:pt x="333" y="819"/>
                  </a:lnTo>
                  <a:lnTo>
                    <a:pt x="364" y="840"/>
                  </a:lnTo>
                  <a:lnTo>
                    <a:pt x="392" y="865"/>
                  </a:lnTo>
                  <a:lnTo>
                    <a:pt x="485" y="956"/>
                  </a:lnTo>
                  <a:lnTo>
                    <a:pt x="497" y="876"/>
                  </a:lnTo>
                  <a:lnTo>
                    <a:pt x="512" y="798"/>
                  </a:lnTo>
                  <a:lnTo>
                    <a:pt x="527" y="725"/>
                  </a:lnTo>
                  <a:lnTo>
                    <a:pt x="544" y="655"/>
                  </a:lnTo>
                  <a:lnTo>
                    <a:pt x="561" y="591"/>
                  </a:lnTo>
                  <a:lnTo>
                    <a:pt x="579" y="530"/>
                  </a:lnTo>
                  <a:lnTo>
                    <a:pt x="599" y="474"/>
                  </a:lnTo>
                  <a:lnTo>
                    <a:pt x="617" y="421"/>
                  </a:lnTo>
                  <a:lnTo>
                    <a:pt x="635" y="375"/>
                  </a:lnTo>
                  <a:lnTo>
                    <a:pt x="652" y="332"/>
                  </a:lnTo>
                  <a:lnTo>
                    <a:pt x="668" y="295"/>
                  </a:lnTo>
                  <a:lnTo>
                    <a:pt x="683" y="262"/>
                  </a:lnTo>
                  <a:lnTo>
                    <a:pt x="697" y="234"/>
                  </a:lnTo>
                  <a:lnTo>
                    <a:pt x="708" y="211"/>
                  </a:lnTo>
                  <a:lnTo>
                    <a:pt x="717" y="194"/>
                  </a:lnTo>
                  <a:lnTo>
                    <a:pt x="724" y="181"/>
                  </a:lnTo>
                  <a:lnTo>
                    <a:pt x="728" y="167"/>
                  </a:lnTo>
                  <a:lnTo>
                    <a:pt x="734" y="150"/>
                  </a:lnTo>
                  <a:lnTo>
                    <a:pt x="743" y="131"/>
                  </a:lnTo>
                  <a:lnTo>
                    <a:pt x="753" y="112"/>
                  </a:lnTo>
                  <a:lnTo>
                    <a:pt x="765" y="93"/>
                  </a:lnTo>
                  <a:lnTo>
                    <a:pt x="779" y="74"/>
                  </a:lnTo>
                  <a:lnTo>
                    <a:pt x="796" y="55"/>
                  </a:lnTo>
                  <a:lnTo>
                    <a:pt x="815" y="38"/>
                  </a:lnTo>
                  <a:lnTo>
                    <a:pt x="836" y="24"/>
                  </a:lnTo>
                  <a:lnTo>
                    <a:pt x="859" y="12"/>
                  </a:lnTo>
                  <a:lnTo>
                    <a:pt x="885" y="4"/>
                  </a:lnTo>
                  <a:lnTo>
                    <a:pt x="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227915" y="1912938"/>
            <a:ext cx="533400" cy="549275"/>
            <a:chOff x="7243763" y="1912938"/>
            <a:chExt cx="533400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67"/>
            <p:cNvSpPr>
              <a:spLocks/>
            </p:cNvSpPr>
            <p:nvPr/>
          </p:nvSpPr>
          <p:spPr bwMode="auto">
            <a:xfrm>
              <a:off x="7339013" y="1912938"/>
              <a:ext cx="333375" cy="300038"/>
            </a:xfrm>
            <a:custGeom>
              <a:avLst/>
              <a:gdLst>
                <a:gd name="T0" fmla="*/ 1146 w 2100"/>
                <a:gd name="T1" fmla="*/ 11 h 1887"/>
                <a:gd name="T2" fmla="*/ 1220 w 2100"/>
                <a:gd name="T3" fmla="*/ 83 h 1887"/>
                <a:gd name="T4" fmla="*/ 1247 w 2100"/>
                <a:gd name="T5" fmla="*/ 193 h 1887"/>
                <a:gd name="T6" fmla="*/ 1400 w 2100"/>
                <a:gd name="T7" fmla="*/ 385 h 1887"/>
                <a:gd name="T8" fmla="*/ 1634 w 2100"/>
                <a:gd name="T9" fmla="*/ 384 h 1887"/>
                <a:gd name="T10" fmla="*/ 1866 w 2100"/>
                <a:gd name="T11" fmla="*/ 455 h 1887"/>
                <a:gd name="T12" fmla="*/ 2050 w 2100"/>
                <a:gd name="T13" fmla="*/ 555 h 1887"/>
                <a:gd name="T14" fmla="*/ 2099 w 2100"/>
                <a:gd name="T15" fmla="*/ 630 h 1887"/>
                <a:gd name="T16" fmla="*/ 2073 w 2100"/>
                <a:gd name="T17" fmla="*/ 717 h 1887"/>
                <a:gd name="T18" fmla="*/ 1993 w 2100"/>
                <a:gd name="T19" fmla="*/ 753 h 1887"/>
                <a:gd name="T20" fmla="*/ 1840 w 2100"/>
                <a:gd name="T21" fmla="*/ 752 h 1887"/>
                <a:gd name="T22" fmla="*/ 1666 w 2100"/>
                <a:gd name="T23" fmla="*/ 766 h 1887"/>
                <a:gd name="T24" fmla="*/ 1763 w 2100"/>
                <a:gd name="T25" fmla="*/ 879 h 1887"/>
                <a:gd name="T26" fmla="*/ 1866 w 2100"/>
                <a:gd name="T27" fmla="*/ 1030 h 1887"/>
                <a:gd name="T28" fmla="*/ 1912 w 2100"/>
                <a:gd name="T29" fmla="*/ 1171 h 1887"/>
                <a:gd name="T30" fmla="*/ 1904 w 2100"/>
                <a:gd name="T31" fmla="*/ 1268 h 1887"/>
                <a:gd name="T32" fmla="*/ 1837 w 2100"/>
                <a:gd name="T33" fmla="*/ 1320 h 1887"/>
                <a:gd name="T34" fmla="*/ 1754 w 2100"/>
                <a:gd name="T35" fmla="*/ 1307 h 1887"/>
                <a:gd name="T36" fmla="*/ 1608 w 2100"/>
                <a:gd name="T37" fmla="*/ 1196 h 1887"/>
                <a:gd name="T38" fmla="*/ 1438 w 2100"/>
                <a:gd name="T39" fmla="*/ 1128 h 1887"/>
                <a:gd name="T40" fmla="*/ 1304 w 2100"/>
                <a:gd name="T41" fmla="*/ 1107 h 1887"/>
                <a:gd name="T42" fmla="*/ 1277 w 2100"/>
                <a:gd name="T43" fmla="*/ 1391 h 1887"/>
                <a:gd name="T44" fmla="*/ 1212 w 2100"/>
                <a:gd name="T45" fmla="*/ 1612 h 1887"/>
                <a:gd name="T46" fmla="*/ 1136 w 2100"/>
                <a:gd name="T47" fmla="*/ 1768 h 1887"/>
                <a:gd name="T48" fmla="*/ 1074 w 2100"/>
                <a:gd name="T49" fmla="*/ 1858 h 1887"/>
                <a:gd name="T50" fmla="*/ 1001 w 2100"/>
                <a:gd name="T51" fmla="*/ 1887 h 1887"/>
                <a:gd name="T52" fmla="*/ 925 w 2100"/>
                <a:gd name="T53" fmla="*/ 1854 h 1887"/>
                <a:gd name="T54" fmla="*/ 861 w 2100"/>
                <a:gd name="T55" fmla="*/ 1722 h 1887"/>
                <a:gd name="T56" fmla="*/ 821 w 2100"/>
                <a:gd name="T57" fmla="*/ 1525 h 1887"/>
                <a:gd name="T58" fmla="*/ 802 w 2100"/>
                <a:gd name="T59" fmla="*/ 1314 h 1887"/>
                <a:gd name="T60" fmla="*/ 798 w 2100"/>
                <a:gd name="T61" fmla="*/ 1132 h 1887"/>
                <a:gd name="T62" fmla="*/ 673 w 2100"/>
                <a:gd name="T63" fmla="*/ 1112 h 1887"/>
                <a:gd name="T64" fmla="*/ 479 w 2100"/>
                <a:gd name="T65" fmla="*/ 1205 h 1887"/>
                <a:gd name="T66" fmla="*/ 300 w 2100"/>
                <a:gd name="T67" fmla="*/ 1336 h 1887"/>
                <a:gd name="T68" fmla="*/ 213 w 2100"/>
                <a:gd name="T69" fmla="*/ 1340 h 1887"/>
                <a:gd name="T70" fmla="*/ 152 w 2100"/>
                <a:gd name="T71" fmla="*/ 1280 h 1887"/>
                <a:gd name="T72" fmla="*/ 154 w 2100"/>
                <a:gd name="T73" fmla="*/ 1199 h 1887"/>
                <a:gd name="T74" fmla="*/ 288 w 2100"/>
                <a:gd name="T75" fmla="*/ 966 h 1887"/>
                <a:gd name="T76" fmla="*/ 432 w 2100"/>
                <a:gd name="T77" fmla="*/ 812 h 1887"/>
                <a:gd name="T78" fmla="*/ 410 w 2100"/>
                <a:gd name="T79" fmla="*/ 749 h 1887"/>
                <a:gd name="T80" fmla="*/ 190 w 2100"/>
                <a:gd name="T81" fmla="*/ 761 h 1887"/>
                <a:gd name="T82" fmla="*/ 58 w 2100"/>
                <a:gd name="T83" fmla="*/ 762 h 1887"/>
                <a:gd name="T84" fmla="*/ 4 w 2100"/>
                <a:gd name="T85" fmla="*/ 693 h 1887"/>
                <a:gd name="T86" fmla="*/ 18 w 2100"/>
                <a:gd name="T87" fmla="*/ 604 h 1887"/>
                <a:gd name="T88" fmla="*/ 195 w 2100"/>
                <a:gd name="T89" fmla="*/ 500 h 1887"/>
                <a:gd name="T90" fmla="*/ 510 w 2100"/>
                <a:gd name="T91" fmla="*/ 429 h 1887"/>
                <a:gd name="T92" fmla="*/ 758 w 2100"/>
                <a:gd name="T93" fmla="*/ 437 h 1887"/>
                <a:gd name="T94" fmla="*/ 810 w 2100"/>
                <a:gd name="T95" fmla="*/ 117 h 1887"/>
                <a:gd name="T96" fmla="*/ 877 w 2100"/>
                <a:gd name="T97" fmla="*/ 25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00" h="1887">
                  <a:moveTo>
                    <a:pt x="957" y="0"/>
                  </a:moveTo>
                  <a:lnTo>
                    <a:pt x="1098" y="0"/>
                  </a:lnTo>
                  <a:lnTo>
                    <a:pt x="1123" y="4"/>
                  </a:lnTo>
                  <a:lnTo>
                    <a:pt x="1146" y="11"/>
                  </a:lnTo>
                  <a:lnTo>
                    <a:pt x="1169" y="24"/>
                  </a:lnTo>
                  <a:lnTo>
                    <a:pt x="1188" y="40"/>
                  </a:lnTo>
                  <a:lnTo>
                    <a:pt x="1206" y="60"/>
                  </a:lnTo>
                  <a:lnTo>
                    <a:pt x="1220" y="83"/>
                  </a:lnTo>
                  <a:lnTo>
                    <a:pt x="1231" y="109"/>
                  </a:lnTo>
                  <a:lnTo>
                    <a:pt x="1241" y="135"/>
                  </a:lnTo>
                  <a:lnTo>
                    <a:pt x="1246" y="164"/>
                  </a:lnTo>
                  <a:lnTo>
                    <a:pt x="1247" y="193"/>
                  </a:lnTo>
                  <a:lnTo>
                    <a:pt x="1247" y="435"/>
                  </a:lnTo>
                  <a:lnTo>
                    <a:pt x="1296" y="417"/>
                  </a:lnTo>
                  <a:lnTo>
                    <a:pt x="1347" y="399"/>
                  </a:lnTo>
                  <a:lnTo>
                    <a:pt x="1400" y="385"/>
                  </a:lnTo>
                  <a:lnTo>
                    <a:pt x="1453" y="377"/>
                  </a:lnTo>
                  <a:lnTo>
                    <a:pt x="1506" y="374"/>
                  </a:lnTo>
                  <a:lnTo>
                    <a:pt x="1571" y="376"/>
                  </a:lnTo>
                  <a:lnTo>
                    <a:pt x="1634" y="384"/>
                  </a:lnTo>
                  <a:lnTo>
                    <a:pt x="1696" y="397"/>
                  </a:lnTo>
                  <a:lnTo>
                    <a:pt x="1755" y="413"/>
                  </a:lnTo>
                  <a:lnTo>
                    <a:pt x="1812" y="433"/>
                  </a:lnTo>
                  <a:lnTo>
                    <a:pt x="1866" y="455"/>
                  </a:lnTo>
                  <a:lnTo>
                    <a:pt x="1917" y="479"/>
                  </a:lnTo>
                  <a:lnTo>
                    <a:pt x="1965" y="504"/>
                  </a:lnTo>
                  <a:lnTo>
                    <a:pt x="2010" y="530"/>
                  </a:lnTo>
                  <a:lnTo>
                    <a:pt x="2050" y="555"/>
                  </a:lnTo>
                  <a:lnTo>
                    <a:pt x="2069" y="570"/>
                  </a:lnTo>
                  <a:lnTo>
                    <a:pt x="2083" y="588"/>
                  </a:lnTo>
                  <a:lnTo>
                    <a:pt x="2092" y="609"/>
                  </a:lnTo>
                  <a:lnTo>
                    <a:pt x="2099" y="630"/>
                  </a:lnTo>
                  <a:lnTo>
                    <a:pt x="2100" y="653"/>
                  </a:lnTo>
                  <a:lnTo>
                    <a:pt x="2096" y="676"/>
                  </a:lnTo>
                  <a:lnTo>
                    <a:pt x="2086" y="698"/>
                  </a:lnTo>
                  <a:lnTo>
                    <a:pt x="2073" y="717"/>
                  </a:lnTo>
                  <a:lnTo>
                    <a:pt x="2057" y="732"/>
                  </a:lnTo>
                  <a:lnTo>
                    <a:pt x="2037" y="744"/>
                  </a:lnTo>
                  <a:lnTo>
                    <a:pt x="2016" y="751"/>
                  </a:lnTo>
                  <a:lnTo>
                    <a:pt x="1993" y="753"/>
                  </a:lnTo>
                  <a:lnTo>
                    <a:pt x="1958" y="752"/>
                  </a:lnTo>
                  <a:lnTo>
                    <a:pt x="1926" y="752"/>
                  </a:lnTo>
                  <a:lnTo>
                    <a:pt x="1896" y="752"/>
                  </a:lnTo>
                  <a:lnTo>
                    <a:pt x="1840" y="752"/>
                  </a:lnTo>
                  <a:lnTo>
                    <a:pt x="1788" y="754"/>
                  </a:lnTo>
                  <a:lnTo>
                    <a:pt x="1742" y="758"/>
                  </a:lnTo>
                  <a:lnTo>
                    <a:pt x="1701" y="761"/>
                  </a:lnTo>
                  <a:lnTo>
                    <a:pt x="1666" y="766"/>
                  </a:lnTo>
                  <a:lnTo>
                    <a:pt x="1634" y="771"/>
                  </a:lnTo>
                  <a:lnTo>
                    <a:pt x="1683" y="806"/>
                  </a:lnTo>
                  <a:lnTo>
                    <a:pt x="1725" y="842"/>
                  </a:lnTo>
                  <a:lnTo>
                    <a:pt x="1763" y="879"/>
                  </a:lnTo>
                  <a:lnTo>
                    <a:pt x="1795" y="916"/>
                  </a:lnTo>
                  <a:lnTo>
                    <a:pt x="1823" y="955"/>
                  </a:lnTo>
                  <a:lnTo>
                    <a:pt x="1846" y="993"/>
                  </a:lnTo>
                  <a:lnTo>
                    <a:pt x="1866" y="1030"/>
                  </a:lnTo>
                  <a:lnTo>
                    <a:pt x="1882" y="1067"/>
                  </a:lnTo>
                  <a:lnTo>
                    <a:pt x="1895" y="1102"/>
                  </a:lnTo>
                  <a:lnTo>
                    <a:pt x="1905" y="1137"/>
                  </a:lnTo>
                  <a:lnTo>
                    <a:pt x="1912" y="1171"/>
                  </a:lnTo>
                  <a:lnTo>
                    <a:pt x="1916" y="1202"/>
                  </a:lnTo>
                  <a:lnTo>
                    <a:pt x="1917" y="1225"/>
                  </a:lnTo>
                  <a:lnTo>
                    <a:pt x="1913" y="1248"/>
                  </a:lnTo>
                  <a:lnTo>
                    <a:pt x="1904" y="1268"/>
                  </a:lnTo>
                  <a:lnTo>
                    <a:pt x="1891" y="1288"/>
                  </a:lnTo>
                  <a:lnTo>
                    <a:pt x="1875" y="1302"/>
                  </a:lnTo>
                  <a:lnTo>
                    <a:pt x="1857" y="1312"/>
                  </a:lnTo>
                  <a:lnTo>
                    <a:pt x="1837" y="1320"/>
                  </a:lnTo>
                  <a:lnTo>
                    <a:pt x="1816" y="1322"/>
                  </a:lnTo>
                  <a:lnTo>
                    <a:pt x="1794" y="1321"/>
                  </a:lnTo>
                  <a:lnTo>
                    <a:pt x="1773" y="1317"/>
                  </a:lnTo>
                  <a:lnTo>
                    <a:pt x="1754" y="1307"/>
                  </a:lnTo>
                  <a:lnTo>
                    <a:pt x="1737" y="1293"/>
                  </a:lnTo>
                  <a:lnTo>
                    <a:pt x="1695" y="1255"/>
                  </a:lnTo>
                  <a:lnTo>
                    <a:pt x="1652" y="1223"/>
                  </a:lnTo>
                  <a:lnTo>
                    <a:pt x="1608" y="1196"/>
                  </a:lnTo>
                  <a:lnTo>
                    <a:pt x="1564" y="1173"/>
                  </a:lnTo>
                  <a:lnTo>
                    <a:pt x="1521" y="1155"/>
                  </a:lnTo>
                  <a:lnTo>
                    <a:pt x="1478" y="1140"/>
                  </a:lnTo>
                  <a:lnTo>
                    <a:pt x="1438" y="1128"/>
                  </a:lnTo>
                  <a:lnTo>
                    <a:pt x="1399" y="1119"/>
                  </a:lnTo>
                  <a:lnTo>
                    <a:pt x="1364" y="1114"/>
                  </a:lnTo>
                  <a:lnTo>
                    <a:pt x="1332" y="1109"/>
                  </a:lnTo>
                  <a:lnTo>
                    <a:pt x="1304" y="1107"/>
                  </a:lnTo>
                  <a:lnTo>
                    <a:pt x="1302" y="1184"/>
                  </a:lnTo>
                  <a:lnTo>
                    <a:pt x="1297" y="1256"/>
                  </a:lnTo>
                  <a:lnTo>
                    <a:pt x="1289" y="1325"/>
                  </a:lnTo>
                  <a:lnTo>
                    <a:pt x="1277" y="1391"/>
                  </a:lnTo>
                  <a:lnTo>
                    <a:pt x="1263" y="1452"/>
                  </a:lnTo>
                  <a:lnTo>
                    <a:pt x="1247" y="1509"/>
                  </a:lnTo>
                  <a:lnTo>
                    <a:pt x="1230" y="1562"/>
                  </a:lnTo>
                  <a:lnTo>
                    <a:pt x="1212" y="1612"/>
                  </a:lnTo>
                  <a:lnTo>
                    <a:pt x="1193" y="1657"/>
                  </a:lnTo>
                  <a:lnTo>
                    <a:pt x="1174" y="1698"/>
                  </a:lnTo>
                  <a:lnTo>
                    <a:pt x="1154" y="1736"/>
                  </a:lnTo>
                  <a:lnTo>
                    <a:pt x="1136" y="1768"/>
                  </a:lnTo>
                  <a:lnTo>
                    <a:pt x="1118" y="1797"/>
                  </a:lnTo>
                  <a:lnTo>
                    <a:pt x="1102" y="1822"/>
                  </a:lnTo>
                  <a:lnTo>
                    <a:pt x="1088" y="1843"/>
                  </a:lnTo>
                  <a:lnTo>
                    <a:pt x="1074" y="1858"/>
                  </a:lnTo>
                  <a:lnTo>
                    <a:pt x="1058" y="1870"/>
                  </a:lnTo>
                  <a:lnTo>
                    <a:pt x="1040" y="1880"/>
                  </a:lnTo>
                  <a:lnTo>
                    <a:pt x="1021" y="1885"/>
                  </a:lnTo>
                  <a:lnTo>
                    <a:pt x="1001" y="1887"/>
                  </a:lnTo>
                  <a:lnTo>
                    <a:pt x="980" y="1885"/>
                  </a:lnTo>
                  <a:lnTo>
                    <a:pt x="960" y="1879"/>
                  </a:lnTo>
                  <a:lnTo>
                    <a:pt x="942" y="1868"/>
                  </a:lnTo>
                  <a:lnTo>
                    <a:pt x="925" y="1854"/>
                  </a:lnTo>
                  <a:lnTo>
                    <a:pt x="912" y="1838"/>
                  </a:lnTo>
                  <a:lnTo>
                    <a:pt x="893" y="1804"/>
                  </a:lnTo>
                  <a:lnTo>
                    <a:pt x="876" y="1765"/>
                  </a:lnTo>
                  <a:lnTo>
                    <a:pt x="861" y="1722"/>
                  </a:lnTo>
                  <a:lnTo>
                    <a:pt x="848" y="1676"/>
                  </a:lnTo>
                  <a:lnTo>
                    <a:pt x="838" y="1628"/>
                  </a:lnTo>
                  <a:lnTo>
                    <a:pt x="828" y="1577"/>
                  </a:lnTo>
                  <a:lnTo>
                    <a:pt x="821" y="1525"/>
                  </a:lnTo>
                  <a:lnTo>
                    <a:pt x="814" y="1472"/>
                  </a:lnTo>
                  <a:lnTo>
                    <a:pt x="809" y="1418"/>
                  </a:lnTo>
                  <a:lnTo>
                    <a:pt x="805" y="1366"/>
                  </a:lnTo>
                  <a:lnTo>
                    <a:pt x="802" y="1314"/>
                  </a:lnTo>
                  <a:lnTo>
                    <a:pt x="800" y="1265"/>
                  </a:lnTo>
                  <a:lnTo>
                    <a:pt x="799" y="1217"/>
                  </a:lnTo>
                  <a:lnTo>
                    <a:pt x="798" y="1173"/>
                  </a:lnTo>
                  <a:lnTo>
                    <a:pt x="798" y="1132"/>
                  </a:lnTo>
                  <a:lnTo>
                    <a:pt x="798" y="1096"/>
                  </a:lnTo>
                  <a:lnTo>
                    <a:pt x="758" y="1096"/>
                  </a:lnTo>
                  <a:lnTo>
                    <a:pt x="717" y="1101"/>
                  </a:lnTo>
                  <a:lnTo>
                    <a:pt x="673" y="1112"/>
                  </a:lnTo>
                  <a:lnTo>
                    <a:pt x="628" y="1128"/>
                  </a:lnTo>
                  <a:lnTo>
                    <a:pt x="580" y="1149"/>
                  </a:lnTo>
                  <a:lnTo>
                    <a:pt x="531" y="1174"/>
                  </a:lnTo>
                  <a:lnTo>
                    <a:pt x="479" y="1205"/>
                  </a:lnTo>
                  <a:lnTo>
                    <a:pt x="427" y="1240"/>
                  </a:lnTo>
                  <a:lnTo>
                    <a:pt x="373" y="1279"/>
                  </a:lnTo>
                  <a:lnTo>
                    <a:pt x="319" y="1323"/>
                  </a:lnTo>
                  <a:lnTo>
                    <a:pt x="300" y="1336"/>
                  </a:lnTo>
                  <a:lnTo>
                    <a:pt x="279" y="1343"/>
                  </a:lnTo>
                  <a:lnTo>
                    <a:pt x="257" y="1347"/>
                  </a:lnTo>
                  <a:lnTo>
                    <a:pt x="234" y="1345"/>
                  </a:lnTo>
                  <a:lnTo>
                    <a:pt x="213" y="1340"/>
                  </a:lnTo>
                  <a:lnTo>
                    <a:pt x="193" y="1329"/>
                  </a:lnTo>
                  <a:lnTo>
                    <a:pt x="175" y="1317"/>
                  </a:lnTo>
                  <a:lnTo>
                    <a:pt x="161" y="1298"/>
                  </a:lnTo>
                  <a:lnTo>
                    <a:pt x="152" y="1280"/>
                  </a:lnTo>
                  <a:lnTo>
                    <a:pt x="145" y="1260"/>
                  </a:lnTo>
                  <a:lnTo>
                    <a:pt x="144" y="1239"/>
                  </a:lnTo>
                  <a:lnTo>
                    <a:pt x="146" y="1219"/>
                  </a:lnTo>
                  <a:lnTo>
                    <a:pt x="154" y="1199"/>
                  </a:lnTo>
                  <a:lnTo>
                    <a:pt x="185" y="1132"/>
                  </a:lnTo>
                  <a:lnTo>
                    <a:pt x="217" y="1072"/>
                  </a:lnTo>
                  <a:lnTo>
                    <a:pt x="252" y="1016"/>
                  </a:lnTo>
                  <a:lnTo>
                    <a:pt x="288" y="966"/>
                  </a:lnTo>
                  <a:lnTo>
                    <a:pt x="325" y="921"/>
                  </a:lnTo>
                  <a:lnTo>
                    <a:pt x="362" y="880"/>
                  </a:lnTo>
                  <a:lnTo>
                    <a:pt x="398" y="843"/>
                  </a:lnTo>
                  <a:lnTo>
                    <a:pt x="432" y="812"/>
                  </a:lnTo>
                  <a:lnTo>
                    <a:pt x="465" y="784"/>
                  </a:lnTo>
                  <a:lnTo>
                    <a:pt x="495" y="761"/>
                  </a:lnTo>
                  <a:lnTo>
                    <a:pt x="455" y="753"/>
                  </a:lnTo>
                  <a:lnTo>
                    <a:pt x="410" y="749"/>
                  </a:lnTo>
                  <a:lnTo>
                    <a:pt x="361" y="747"/>
                  </a:lnTo>
                  <a:lnTo>
                    <a:pt x="308" y="748"/>
                  </a:lnTo>
                  <a:lnTo>
                    <a:pt x="250" y="753"/>
                  </a:lnTo>
                  <a:lnTo>
                    <a:pt x="190" y="761"/>
                  </a:lnTo>
                  <a:lnTo>
                    <a:pt x="126" y="771"/>
                  </a:lnTo>
                  <a:lnTo>
                    <a:pt x="102" y="773"/>
                  </a:lnTo>
                  <a:lnTo>
                    <a:pt x="80" y="769"/>
                  </a:lnTo>
                  <a:lnTo>
                    <a:pt x="58" y="762"/>
                  </a:lnTo>
                  <a:lnTo>
                    <a:pt x="40" y="750"/>
                  </a:lnTo>
                  <a:lnTo>
                    <a:pt x="24" y="734"/>
                  </a:lnTo>
                  <a:lnTo>
                    <a:pt x="13" y="715"/>
                  </a:lnTo>
                  <a:lnTo>
                    <a:pt x="4" y="693"/>
                  </a:lnTo>
                  <a:lnTo>
                    <a:pt x="0" y="670"/>
                  </a:lnTo>
                  <a:lnTo>
                    <a:pt x="2" y="646"/>
                  </a:lnTo>
                  <a:lnTo>
                    <a:pt x="7" y="625"/>
                  </a:lnTo>
                  <a:lnTo>
                    <a:pt x="18" y="604"/>
                  </a:lnTo>
                  <a:lnTo>
                    <a:pt x="34" y="587"/>
                  </a:lnTo>
                  <a:lnTo>
                    <a:pt x="52" y="572"/>
                  </a:lnTo>
                  <a:lnTo>
                    <a:pt x="123" y="533"/>
                  </a:lnTo>
                  <a:lnTo>
                    <a:pt x="195" y="500"/>
                  </a:lnTo>
                  <a:lnTo>
                    <a:pt x="270" y="473"/>
                  </a:lnTo>
                  <a:lnTo>
                    <a:pt x="348" y="453"/>
                  </a:lnTo>
                  <a:lnTo>
                    <a:pt x="428" y="438"/>
                  </a:lnTo>
                  <a:lnTo>
                    <a:pt x="510" y="429"/>
                  </a:lnTo>
                  <a:lnTo>
                    <a:pt x="594" y="426"/>
                  </a:lnTo>
                  <a:lnTo>
                    <a:pt x="654" y="427"/>
                  </a:lnTo>
                  <a:lnTo>
                    <a:pt x="709" y="432"/>
                  </a:lnTo>
                  <a:lnTo>
                    <a:pt x="758" y="437"/>
                  </a:lnTo>
                  <a:lnTo>
                    <a:pt x="802" y="444"/>
                  </a:lnTo>
                  <a:lnTo>
                    <a:pt x="802" y="179"/>
                  </a:lnTo>
                  <a:lnTo>
                    <a:pt x="804" y="147"/>
                  </a:lnTo>
                  <a:lnTo>
                    <a:pt x="810" y="117"/>
                  </a:lnTo>
                  <a:lnTo>
                    <a:pt x="821" y="89"/>
                  </a:lnTo>
                  <a:lnTo>
                    <a:pt x="836" y="65"/>
                  </a:lnTo>
                  <a:lnTo>
                    <a:pt x="855" y="43"/>
                  </a:lnTo>
                  <a:lnTo>
                    <a:pt x="877" y="25"/>
                  </a:lnTo>
                  <a:lnTo>
                    <a:pt x="901" y="12"/>
                  </a:lnTo>
                  <a:lnTo>
                    <a:pt x="928" y="4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8"/>
            <p:cNvSpPr>
              <a:spLocks noEditPoints="1"/>
            </p:cNvSpPr>
            <p:nvPr/>
          </p:nvSpPr>
          <p:spPr bwMode="auto">
            <a:xfrm>
              <a:off x="7243763" y="2030413"/>
              <a:ext cx="533400" cy="431800"/>
            </a:xfrm>
            <a:custGeom>
              <a:avLst/>
              <a:gdLst>
                <a:gd name="T0" fmla="*/ 272 w 3366"/>
                <a:gd name="T1" fmla="*/ 1211 h 2719"/>
                <a:gd name="T2" fmla="*/ 285 w 3366"/>
                <a:gd name="T3" fmla="*/ 1370 h 2719"/>
                <a:gd name="T4" fmla="*/ 376 w 3366"/>
                <a:gd name="T5" fmla="*/ 1549 h 2719"/>
                <a:gd name="T6" fmla="*/ 454 w 3366"/>
                <a:gd name="T7" fmla="*/ 1537 h 2719"/>
                <a:gd name="T8" fmla="*/ 462 w 3366"/>
                <a:gd name="T9" fmla="*/ 1460 h 2719"/>
                <a:gd name="T10" fmla="*/ 382 w 3366"/>
                <a:gd name="T11" fmla="*/ 1223 h 2719"/>
                <a:gd name="T12" fmla="*/ 384 w 3366"/>
                <a:gd name="T13" fmla="*/ 687 h 2719"/>
                <a:gd name="T14" fmla="*/ 319 w 3366"/>
                <a:gd name="T15" fmla="*/ 730 h 2719"/>
                <a:gd name="T16" fmla="*/ 268 w 3366"/>
                <a:gd name="T17" fmla="*/ 994 h 2719"/>
                <a:gd name="T18" fmla="*/ 327 w 3366"/>
                <a:gd name="T19" fmla="*/ 1045 h 2719"/>
                <a:gd name="T20" fmla="*/ 390 w 3366"/>
                <a:gd name="T21" fmla="*/ 1004 h 2719"/>
                <a:gd name="T22" fmla="*/ 439 w 3366"/>
                <a:gd name="T23" fmla="*/ 774 h 2719"/>
                <a:gd name="T24" fmla="*/ 416 w 3366"/>
                <a:gd name="T25" fmla="*/ 699 h 2719"/>
                <a:gd name="T26" fmla="*/ 2949 w 3366"/>
                <a:gd name="T27" fmla="*/ 133 h 2719"/>
                <a:gd name="T28" fmla="*/ 3220 w 3366"/>
                <a:gd name="T29" fmla="*/ 523 h 2719"/>
                <a:gd name="T30" fmla="*/ 3353 w 3366"/>
                <a:gd name="T31" fmla="*/ 970 h 2719"/>
                <a:gd name="T32" fmla="*/ 3336 w 3366"/>
                <a:gd name="T33" fmla="*/ 1451 h 2719"/>
                <a:gd name="T34" fmla="*/ 3169 w 3366"/>
                <a:gd name="T35" fmla="*/ 1893 h 2719"/>
                <a:gd name="T36" fmla="*/ 2873 w 3366"/>
                <a:gd name="T37" fmla="*/ 2262 h 2719"/>
                <a:gd name="T38" fmla="*/ 2474 w 3366"/>
                <a:gd name="T39" fmla="*/ 2536 h 2719"/>
                <a:gd name="T40" fmla="*/ 1997 w 3366"/>
                <a:gd name="T41" fmla="*/ 2692 h 2719"/>
                <a:gd name="T42" fmla="*/ 1472 w 3366"/>
                <a:gd name="T43" fmla="*/ 2707 h 2719"/>
                <a:gd name="T44" fmla="*/ 983 w 3366"/>
                <a:gd name="T45" fmla="*/ 2577 h 2719"/>
                <a:gd name="T46" fmla="*/ 566 w 3366"/>
                <a:gd name="T47" fmla="*/ 2325 h 2719"/>
                <a:gd name="T48" fmla="*/ 248 w 3366"/>
                <a:gd name="T49" fmla="*/ 1973 h 2719"/>
                <a:gd name="T50" fmla="*/ 52 w 3366"/>
                <a:gd name="T51" fmla="*/ 1543 h 2719"/>
                <a:gd name="T52" fmla="*/ 3 w 3366"/>
                <a:gd name="T53" fmla="*/ 1071 h 2719"/>
                <a:gd name="T54" fmla="*/ 98 w 3366"/>
                <a:gd name="T55" fmla="*/ 639 h 2719"/>
                <a:gd name="T56" fmla="*/ 318 w 3366"/>
                <a:gd name="T57" fmla="*/ 250 h 2719"/>
                <a:gd name="T58" fmla="*/ 548 w 3366"/>
                <a:gd name="T59" fmla="*/ 104 h 2719"/>
                <a:gd name="T60" fmla="*/ 708 w 3366"/>
                <a:gd name="T61" fmla="*/ 164 h 2719"/>
                <a:gd name="T62" fmla="*/ 690 w 3366"/>
                <a:gd name="T63" fmla="*/ 297 h 2719"/>
                <a:gd name="T64" fmla="*/ 615 w 3366"/>
                <a:gd name="T65" fmla="*/ 507 h 2719"/>
                <a:gd name="T66" fmla="*/ 673 w 3366"/>
                <a:gd name="T67" fmla="*/ 659 h 2719"/>
                <a:gd name="T68" fmla="*/ 816 w 3366"/>
                <a:gd name="T69" fmla="*/ 736 h 2719"/>
                <a:gd name="T70" fmla="*/ 972 w 3366"/>
                <a:gd name="T71" fmla="*/ 704 h 2719"/>
                <a:gd name="T72" fmla="*/ 1154 w 3366"/>
                <a:gd name="T73" fmla="*/ 572 h 2719"/>
                <a:gd name="T74" fmla="*/ 1271 w 3366"/>
                <a:gd name="T75" fmla="*/ 573 h 2719"/>
                <a:gd name="T76" fmla="*/ 1303 w 3366"/>
                <a:gd name="T77" fmla="*/ 876 h 2719"/>
                <a:gd name="T78" fmla="*/ 1381 w 3366"/>
                <a:gd name="T79" fmla="*/ 1131 h 2719"/>
                <a:gd name="T80" fmla="*/ 1503 w 3366"/>
                <a:gd name="T81" fmla="*/ 1257 h 2719"/>
                <a:gd name="T82" fmla="*/ 1662 w 3366"/>
                <a:gd name="T83" fmla="*/ 1270 h 2719"/>
                <a:gd name="T84" fmla="*/ 1789 w 3366"/>
                <a:gd name="T85" fmla="*/ 1181 h 2719"/>
                <a:gd name="T86" fmla="*/ 1885 w 3366"/>
                <a:gd name="T87" fmla="*/ 1019 h 2719"/>
                <a:gd name="T88" fmla="*/ 1986 w 3366"/>
                <a:gd name="T89" fmla="*/ 740 h 2719"/>
                <a:gd name="T90" fmla="*/ 2096 w 3366"/>
                <a:gd name="T91" fmla="*/ 547 h 2719"/>
                <a:gd name="T92" fmla="*/ 2274 w 3366"/>
                <a:gd name="T93" fmla="*/ 672 h 2719"/>
                <a:gd name="T94" fmla="*/ 2442 w 3366"/>
                <a:gd name="T95" fmla="*/ 711 h 2719"/>
                <a:gd name="T96" fmla="*/ 2584 w 3366"/>
                <a:gd name="T97" fmla="*/ 635 h 2719"/>
                <a:gd name="T98" fmla="*/ 2643 w 3366"/>
                <a:gd name="T99" fmla="*/ 483 h 2719"/>
                <a:gd name="T100" fmla="*/ 2586 w 3366"/>
                <a:gd name="T101" fmla="*/ 252 h 2719"/>
                <a:gd name="T102" fmla="*/ 2627 w 3366"/>
                <a:gd name="T103" fmla="*/ 143 h 2719"/>
                <a:gd name="T104" fmla="*/ 2771 w 3366"/>
                <a:gd name="T105" fmla="*/ 59 h 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6" h="2719">
                  <a:moveTo>
                    <a:pt x="331" y="1186"/>
                  </a:moveTo>
                  <a:lnTo>
                    <a:pt x="314" y="1186"/>
                  </a:lnTo>
                  <a:lnTo>
                    <a:pt x="297" y="1190"/>
                  </a:lnTo>
                  <a:lnTo>
                    <a:pt x="283" y="1200"/>
                  </a:lnTo>
                  <a:lnTo>
                    <a:pt x="272" y="1211"/>
                  </a:lnTo>
                  <a:lnTo>
                    <a:pt x="264" y="1225"/>
                  </a:lnTo>
                  <a:lnTo>
                    <a:pt x="260" y="1241"/>
                  </a:lnTo>
                  <a:lnTo>
                    <a:pt x="260" y="1259"/>
                  </a:lnTo>
                  <a:lnTo>
                    <a:pt x="270" y="1315"/>
                  </a:lnTo>
                  <a:lnTo>
                    <a:pt x="285" y="1370"/>
                  </a:lnTo>
                  <a:lnTo>
                    <a:pt x="303" y="1424"/>
                  </a:lnTo>
                  <a:lnTo>
                    <a:pt x="327" y="1475"/>
                  </a:lnTo>
                  <a:lnTo>
                    <a:pt x="353" y="1526"/>
                  </a:lnTo>
                  <a:lnTo>
                    <a:pt x="364" y="1539"/>
                  </a:lnTo>
                  <a:lnTo>
                    <a:pt x="376" y="1549"/>
                  </a:lnTo>
                  <a:lnTo>
                    <a:pt x="391" y="1555"/>
                  </a:lnTo>
                  <a:lnTo>
                    <a:pt x="407" y="1557"/>
                  </a:lnTo>
                  <a:lnTo>
                    <a:pt x="424" y="1555"/>
                  </a:lnTo>
                  <a:lnTo>
                    <a:pt x="440" y="1548"/>
                  </a:lnTo>
                  <a:lnTo>
                    <a:pt x="454" y="1537"/>
                  </a:lnTo>
                  <a:lnTo>
                    <a:pt x="463" y="1524"/>
                  </a:lnTo>
                  <a:lnTo>
                    <a:pt x="469" y="1509"/>
                  </a:lnTo>
                  <a:lnTo>
                    <a:pt x="471" y="1492"/>
                  </a:lnTo>
                  <a:lnTo>
                    <a:pt x="469" y="1475"/>
                  </a:lnTo>
                  <a:lnTo>
                    <a:pt x="462" y="1460"/>
                  </a:lnTo>
                  <a:lnTo>
                    <a:pt x="436" y="1409"/>
                  </a:lnTo>
                  <a:lnTo>
                    <a:pt x="414" y="1354"/>
                  </a:lnTo>
                  <a:lnTo>
                    <a:pt x="398" y="1298"/>
                  </a:lnTo>
                  <a:lnTo>
                    <a:pt x="386" y="1240"/>
                  </a:lnTo>
                  <a:lnTo>
                    <a:pt x="382" y="1223"/>
                  </a:lnTo>
                  <a:lnTo>
                    <a:pt x="373" y="1209"/>
                  </a:lnTo>
                  <a:lnTo>
                    <a:pt x="362" y="1197"/>
                  </a:lnTo>
                  <a:lnTo>
                    <a:pt x="347" y="1190"/>
                  </a:lnTo>
                  <a:lnTo>
                    <a:pt x="331" y="1186"/>
                  </a:lnTo>
                  <a:close/>
                  <a:moveTo>
                    <a:pt x="384" y="687"/>
                  </a:moveTo>
                  <a:lnTo>
                    <a:pt x="368" y="688"/>
                  </a:lnTo>
                  <a:lnTo>
                    <a:pt x="352" y="693"/>
                  </a:lnTo>
                  <a:lnTo>
                    <a:pt x="338" y="702"/>
                  </a:lnTo>
                  <a:lnTo>
                    <a:pt x="327" y="714"/>
                  </a:lnTo>
                  <a:lnTo>
                    <a:pt x="319" y="730"/>
                  </a:lnTo>
                  <a:lnTo>
                    <a:pt x="300" y="789"/>
                  </a:lnTo>
                  <a:lnTo>
                    <a:pt x="285" y="850"/>
                  </a:lnTo>
                  <a:lnTo>
                    <a:pt x="275" y="912"/>
                  </a:lnTo>
                  <a:lnTo>
                    <a:pt x="267" y="976"/>
                  </a:lnTo>
                  <a:lnTo>
                    <a:pt x="268" y="994"/>
                  </a:lnTo>
                  <a:lnTo>
                    <a:pt x="274" y="1009"/>
                  </a:lnTo>
                  <a:lnTo>
                    <a:pt x="283" y="1023"/>
                  </a:lnTo>
                  <a:lnTo>
                    <a:pt x="295" y="1033"/>
                  </a:lnTo>
                  <a:lnTo>
                    <a:pt x="310" y="1041"/>
                  </a:lnTo>
                  <a:lnTo>
                    <a:pt x="327" y="1045"/>
                  </a:lnTo>
                  <a:lnTo>
                    <a:pt x="331" y="1045"/>
                  </a:lnTo>
                  <a:lnTo>
                    <a:pt x="350" y="1042"/>
                  </a:lnTo>
                  <a:lnTo>
                    <a:pt x="367" y="1033"/>
                  </a:lnTo>
                  <a:lnTo>
                    <a:pt x="381" y="1020"/>
                  </a:lnTo>
                  <a:lnTo>
                    <a:pt x="390" y="1004"/>
                  </a:lnTo>
                  <a:lnTo>
                    <a:pt x="394" y="985"/>
                  </a:lnTo>
                  <a:lnTo>
                    <a:pt x="400" y="930"/>
                  </a:lnTo>
                  <a:lnTo>
                    <a:pt x="409" y="877"/>
                  </a:lnTo>
                  <a:lnTo>
                    <a:pt x="422" y="824"/>
                  </a:lnTo>
                  <a:lnTo>
                    <a:pt x="439" y="774"/>
                  </a:lnTo>
                  <a:lnTo>
                    <a:pt x="442" y="757"/>
                  </a:lnTo>
                  <a:lnTo>
                    <a:pt x="441" y="740"/>
                  </a:lnTo>
                  <a:lnTo>
                    <a:pt x="437" y="724"/>
                  </a:lnTo>
                  <a:lnTo>
                    <a:pt x="427" y="710"/>
                  </a:lnTo>
                  <a:lnTo>
                    <a:pt x="416" y="699"/>
                  </a:lnTo>
                  <a:lnTo>
                    <a:pt x="401" y="691"/>
                  </a:lnTo>
                  <a:lnTo>
                    <a:pt x="384" y="687"/>
                  </a:lnTo>
                  <a:close/>
                  <a:moveTo>
                    <a:pt x="2806" y="0"/>
                  </a:moveTo>
                  <a:lnTo>
                    <a:pt x="2880" y="65"/>
                  </a:lnTo>
                  <a:lnTo>
                    <a:pt x="2949" y="133"/>
                  </a:lnTo>
                  <a:lnTo>
                    <a:pt x="3014" y="205"/>
                  </a:lnTo>
                  <a:lnTo>
                    <a:pt x="3073" y="280"/>
                  </a:lnTo>
                  <a:lnTo>
                    <a:pt x="3127" y="359"/>
                  </a:lnTo>
                  <a:lnTo>
                    <a:pt x="3176" y="439"/>
                  </a:lnTo>
                  <a:lnTo>
                    <a:pt x="3220" y="523"/>
                  </a:lnTo>
                  <a:lnTo>
                    <a:pt x="3258" y="608"/>
                  </a:lnTo>
                  <a:lnTo>
                    <a:pt x="3291" y="695"/>
                  </a:lnTo>
                  <a:lnTo>
                    <a:pt x="3317" y="785"/>
                  </a:lnTo>
                  <a:lnTo>
                    <a:pt x="3338" y="877"/>
                  </a:lnTo>
                  <a:lnTo>
                    <a:pt x="3353" y="970"/>
                  </a:lnTo>
                  <a:lnTo>
                    <a:pt x="3363" y="1064"/>
                  </a:lnTo>
                  <a:lnTo>
                    <a:pt x="3366" y="1160"/>
                  </a:lnTo>
                  <a:lnTo>
                    <a:pt x="3363" y="1259"/>
                  </a:lnTo>
                  <a:lnTo>
                    <a:pt x="3353" y="1355"/>
                  </a:lnTo>
                  <a:lnTo>
                    <a:pt x="3336" y="1451"/>
                  </a:lnTo>
                  <a:lnTo>
                    <a:pt x="3314" y="1543"/>
                  </a:lnTo>
                  <a:lnTo>
                    <a:pt x="3286" y="1634"/>
                  </a:lnTo>
                  <a:lnTo>
                    <a:pt x="3252" y="1723"/>
                  </a:lnTo>
                  <a:lnTo>
                    <a:pt x="3213" y="1809"/>
                  </a:lnTo>
                  <a:lnTo>
                    <a:pt x="3169" y="1893"/>
                  </a:lnTo>
                  <a:lnTo>
                    <a:pt x="3119" y="1973"/>
                  </a:lnTo>
                  <a:lnTo>
                    <a:pt x="3064" y="2050"/>
                  </a:lnTo>
                  <a:lnTo>
                    <a:pt x="3004" y="2124"/>
                  </a:lnTo>
                  <a:lnTo>
                    <a:pt x="2941" y="2195"/>
                  </a:lnTo>
                  <a:lnTo>
                    <a:pt x="2873" y="2262"/>
                  </a:lnTo>
                  <a:lnTo>
                    <a:pt x="2801" y="2325"/>
                  </a:lnTo>
                  <a:lnTo>
                    <a:pt x="2724" y="2384"/>
                  </a:lnTo>
                  <a:lnTo>
                    <a:pt x="2644" y="2439"/>
                  </a:lnTo>
                  <a:lnTo>
                    <a:pt x="2560" y="2490"/>
                  </a:lnTo>
                  <a:lnTo>
                    <a:pt x="2474" y="2536"/>
                  </a:lnTo>
                  <a:lnTo>
                    <a:pt x="2384" y="2577"/>
                  </a:lnTo>
                  <a:lnTo>
                    <a:pt x="2291" y="2613"/>
                  </a:lnTo>
                  <a:lnTo>
                    <a:pt x="2195" y="2645"/>
                  </a:lnTo>
                  <a:lnTo>
                    <a:pt x="2096" y="2671"/>
                  </a:lnTo>
                  <a:lnTo>
                    <a:pt x="1997" y="2692"/>
                  </a:lnTo>
                  <a:lnTo>
                    <a:pt x="1894" y="2707"/>
                  </a:lnTo>
                  <a:lnTo>
                    <a:pt x="1789" y="2715"/>
                  </a:lnTo>
                  <a:lnTo>
                    <a:pt x="1683" y="2719"/>
                  </a:lnTo>
                  <a:lnTo>
                    <a:pt x="1577" y="2715"/>
                  </a:lnTo>
                  <a:lnTo>
                    <a:pt x="1472" y="2707"/>
                  </a:lnTo>
                  <a:lnTo>
                    <a:pt x="1370" y="2692"/>
                  </a:lnTo>
                  <a:lnTo>
                    <a:pt x="1269" y="2671"/>
                  </a:lnTo>
                  <a:lnTo>
                    <a:pt x="1171" y="2645"/>
                  </a:lnTo>
                  <a:lnTo>
                    <a:pt x="1075" y="2613"/>
                  </a:lnTo>
                  <a:lnTo>
                    <a:pt x="983" y="2577"/>
                  </a:lnTo>
                  <a:lnTo>
                    <a:pt x="893" y="2536"/>
                  </a:lnTo>
                  <a:lnTo>
                    <a:pt x="806" y="2490"/>
                  </a:lnTo>
                  <a:lnTo>
                    <a:pt x="722" y="2439"/>
                  </a:lnTo>
                  <a:lnTo>
                    <a:pt x="643" y="2384"/>
                  </a:lnTo>
                  <a:lnTo>
                    <a:pt x="566" y="2325"/>
                  </a:lnTo>
                  <a:lnTo>
                    <a:pt x="494" y="2262"/>
                  </a:lnTo>
                  <a:lnTo>
                    <a:pt x="425" y="2195"/>
                  </a:lnTo>
                  <a:lnTo>
                    <a:pt x="362" y="2124"/>
                  </a:lnTo>
                  <a:lnTo>
                    <a:pt x="302" y="2050"/>
                  </a:lnTo>
                  <a:lnTo>
                    <a:pt x="248" y="1973"/>
                  </a:lnTo>
                  <a:lnTo>
                    <a:pt x="198" y="1893"/>
                  </a:lnTo>
                  <a:lnTo>
                    <a:pt x="154" y="1809"/>
                  </a:lnTo>
                  <a:lnTo>
                    <a:pt x="113" y="1723"/>
                  </a:lnTo>
                  <a:lnTo>
                    <a:pt x="81" y="1634"/>
                  </a:lnTo>
                  <a:lnTo>
                    <a:pt x="52" y="1543"/>
                  </a:lnTo>
                  <a:lnTo>
                    <a:pt x="30" y="1451"/>
                  </a:lnTo>
                  <a:lnTo>
                    <a:pt x="14" y="1355"/>
                  </a:lnTo>
                  <a:lnTo>
                    <a:pt x="4" y="1259"/>
                  </a:lnTo>
                  <a:lnTo>
                    <a:pt x="0" y="1160"/>
                  </a:lnTo>
                  <a:lnTo>
                    <a:pt x="3" y="1071"/>
                  </a:lnTo>
                  <a:lnTo>
                    <a:pt x="12" y="982"/>
                  </a:lnTo>
                  <a:lnTo>
                    <a:pt x="25" y="895"/>
                  </a:lnTo>
                  <a:lnTo>
                    <a:pt x="44" y="808"/>
                  </a:lnTo>
                  <a:lnTo>
                    <a:pt x="69" y="723"/>
                  </a:lnTo>
                  <a:lnTo>
                    <a:pt x="98" y="639"/>
                  </a:lnTo>
                  <a:lnTo>
                    <a:pt x="132" y="557"/>
                  </a:lnTo>
                  <a:lnTo>
                    <a:pt x="172" y="477"/>
                  </a:lnTo>
                  <a:lnTo>
                    <a:pt x="215" y="399"/>
                  </a:lnTo>
                  <a:lnTo>
                    <a:pt x="264" y="323"/>
                  </a:lnTo>
                  <a:lnTo>
                    <a:pt x="318" y="250"/>
                  </a:lnTo>
                  <a:lnTo>
                    <a:pt x="375" y="180"/>
                  </a:lnTo>
                  <a:lnTo>
                    <a:pt x="438" y="113"/>
                  </a:lnTo>
                  <a:lnTo>
                    <a:pt x="505" y="49"/>
                  </a:lnTo>
                  <a:lnTo>
                    <a:pt x="525" y="77"/>
                  </a:lnTo>
                  <a:lnTo>
                    <a:pt x="548" y="104"/>
                  </a:lnTo>
                  <a:lnTo>
                    <a:pt x="575" y="126"/>
                  </a:lnTo>
                  <a:lnTo>
                    <a:pt x="604" y="143"/>
                  </a:lnTo>
                  <a:lnTo>
                    <a:pt x="637" y="156"/>
                  </a:lnTo>
                  <a:lnTo>
                    <a:pt x="672" y="163"/>
                  </a:lnTo>
                  <a:lnTo>
                    <a:pt x="708" y="164"/>
                  </a:lnTo>
                  <a:lnTo>
                    <a:pt x="748" y="161"/>
                  </a:lnTo>
                  <a:lnTo>
                    <a:pt x="783" y="155"/>
                  </a:lnTo>
                  <a:lnTo>
                    <a:pt x="751" y="199"/>
                  </a:lnTo>
                  <a:lnTo>
                    <a:pt x="720" y="246"/>
                  </a:lnTo>
                  <a:lnTo>
                    <a:pt x="690" y="297"/>
                  </a:lnTo>
                  <a:lnTo>
                    <a:pt x="662" y="351"/>
                  </a:lnTo>
                  <a:lnTo>
                    <a:pt x="634" y="410"/>
                  </a:lnTo>
                  <a:lnTo>
                    <a:pt x="623" y="441"/>
                  </a:lnTo>
                  <a:lnTo>
                    <a:pt x="617" y="474"/>
                  </a:lnTo>
                  <a:lnTo>
                    <a:pt x="615" y="507"/>
                  </a:lnTo>
                  <a:lnTo>
                    <a:pt x="617" y="540"/>
                  </a:lnTo>
                  <a:lnTo>
                    <a:pt x="625" y="572"/>
                  </a:lnTo>
                  <a:lnTo>
                    <a:pt x="636" y="603"/>
                  </a:lnTo>
                  <a:lnTo>
                    <a:pt x="652" y="632"/>
                  </a:lnTo>
                  <a:lnTo>
                    <a:pt x="673" y="659"/>
                  </a:lnTo>
                  <a:lnTo>
                    <a:pt x="697" y="683"/>
                  </a:lnTo>
                  <a:lnTo>
                    <a:pt x="723" y="702"/>
                  </a:lnTo>
                  <a:lnTo>
                    <a:pt x="753" y="718"/>
                  </a:lnTo>
                  <a:lnTo>
                    <a:pt x="784" y="729"/>
                  </a:lnTo>
                  <a:lnTo>
                    <a:pt x="816" y="736"/>
                  </a:lnTo>
                  <a:lnTo>
                    <a:pt x="850" y="738"/>
                  </a:lnTo>
                  <a:lnTo>
                    <a:pt x="883" y="736"/>
                  </a:lnTo>
                  <a:lnTo>
                    <a:pt x="914" y="730"/>
                  </a:lnTo>
                  <a:lnTo>
                    <a:pt x="944" y="719"/>
                  </a:lnTo>
                  <a:lnTo>
                    <a:pt x="972" y="704"/>
                  </a:lnTo>
                  <a:lnTo>
                    <a:pt x="998" y="686"/>
                  </a:lnTo>
                  <a:lnTo>
                    <a:pt x="1041" y="651"/>
                  </a:lnTo>
                  <a:lnTo>
                    <a:pt x="1082" y="620"/>
                  </a:lnTo>
                  <a:lnTo>
                    <a:pt x="1119" y="595"/>
                  </a:lnTo>
                  <a:lnTo>
                    <a:pt x="1154" y="572"/>
                  </a:lnTo>
                  <a:lnTo>
                    <a:pt x="1187" y="552"/>
                  </a:lnTo>
                  <a:lnTo>
                    <a:pt x="1216" y="536"/>
                  </a:lnTo>
                  <a:lnTo>
                    <a:pt x="1245" y="523"/>
                  </a:lnTo>
                  <a:lnTo>
                    <a:pt x="1269" y="512"/>
                  </a:lnTo>
                  <a:lnTo>
                    <a:pt x="1271" y="573"/>
                  </a:lnTo>
                  <a:lnTo>
                    <a:pt x="1276" y="634"/>
                  </a:lnTo>
                  <a:lnTo>
                    <a:pt x="1280" y="695"/>
                  </a:lnTo>
                  <a:lnTo>
                    <a:pt x="1286" y="757"/>
                  </a:lnTo>
                  <a:lnTo>
                    <a:pt x="1294" y="817"/>
                  </a:lnTo>
                  <a:lnTo>
                    <a:pt x="1303" y="876"/>
                  </a:lnTo>
                  <a:lnTo>
                    <a:pt x="1314" y="932"/>
                  </a:lnTo>
                  <a:lnTo>
                    <a:pt x="1328" y="987"/>
                  </a:lnTo>
                  <a:lnTo>
                    <a:pt x="1342" y="1039"/>
                  </a:lnTo>
                  <a:lnTo>
                    <a:pt x="1361" y="1086"/>
                  </a:lnTo>
                  <a:lnTo>
                    <a:pt x="1381" y="1131"/>
                  </a:lnTo>
                  <a:lnTo>
                    <a:pt x="1403" y="1171"/>
                  </a:lnTo>
                  <a:lnTo>
                    <a:pt x="1423" y="1197"/>
                  </a:lnTo>
                  <a:lnTo>
                    <a:pt x="1446" y="1221"/>
                  </a:lnTo>
                  <a:lnTo>
                    <a:pt x="1473" y="1241"/>
                  </a:lnTo>
                  <a:lnTo>
                    <a:pt x="1503" y="1257"/>
                  </a:lnTo>
                  <a:lnTo>
                    <a:pt x="1533" y="1269"/>
                  </a:lnTo>
                  <a:lnTo>
                    <a:pt x="1566" y="1277"/>
                  </a:lnTo>
                  <a:lnTo>
                    <a:pt x="1599" y="1279"/>
                  </a:lnTo>
                  <a:lnTo>
                    <a:pt x="1631" y="1277"/>
                  </a:lnTo>
                  <a:lnTo>
                    <a:pt x="1662" y="1270"/>
                  </a:lnTo>
                  <a:lnTo>
                    <a:pt x="1691" y="1260"/>
                  </a:lnTo>
                  <a:lnTo>
                    <a:pt x="1719" y="1246"/>
                  </a:lnTo>
                  <a:lnTo>
                    <a:pt x="1745" y="1227"/>
                  </a:lnTo>
                  <a:lnTo>
                    <a:pt x="1769" y="1206"/>
                  </a:lnTo>
                  <a:lnTo>
                    <a:pt x="1789" y="1181"/>
                  </a:lnTo>
                  <a:lnTo>
                    <a:pt x="1805" y="1159"/>
                  </a:lnTo>
                  <a:lnTo>
                    <a:pt x="1823" y="1131"/>
                  </a:lnTo>
                  <a:lnTo>
                    <a:pt x="1842" y="1099"/>
                  </a:lnTo>
                  <a:lnTo>
                    <a:pt x="1863" y="1061"/>
                  </a:lnTo>
                  <a:lnTo>
                    <a:pt x="1885" y="1019"/>
                  </a:lnTo>
                  <a:lnTo>
                    <a:pt x="1907" y="972"/>
                  </a:lnTo>
                  <a:lnTo>
                    <a:pt x="1928" y="921"/>
                  </a:lnTo>
                  <a:lnTo>
                    <a:pt x="1949" y="865"/>
                  </a:lnTo>
                  <a:lnTo>
                    <a:pt x="1968" y="805"/>
                  </a:lnTo>
                  <a:lnTo>
                    <a:pt x="1986" y="740"/>
                  </a:lnTo>
                  <a:lnTo>
                    <a:pt x="2001" y="672"/>
                  </a:lnTo>
                  <a:lnTo>
                    <a:pt x="2014" y="599"/>
                  </a:lnTo>
                  <a:lnTo>
                    <a:pt x="2022" y="521"/>
                  </a:lnTo>
                  <a:lnTo>
                    <a:pt x="2059" y="532"/>
                  </a:lnTo>
                  <a:lnTo>
                    <a:pt x="2096" y="547"/>
                  </a:lnTo>
                  <a:lnTo>
                    <a:pt x="2135" y="567"/>
                  </a:lnTo>
                  <a:lnTo>
                    <a:pt x="2173" y="589"/>
                  </a:lnTo>
                  <a:lnTo>
                    <a:pt x="2210" y="616"/>
                  </a:lnTo>
                  <a:lnTo>
                    <a:pt x="2246" y="648"/>
                  </a:lnTo>
                  <a:lnTo>
                    <a:pt x="2274" y="672"/>
                  </a:lnTo>
                  <a:lnTo>
                    <a:pt x="2304" y="690"/>
                  </a:lnTo>
                  <a:lnTo>
                    <a:pt x="2337" y="703"/>
                  </a:lnTo>
                  <a:lnTo>
                    <a:pt x="2372" y="711"/>
                  </a:lnTo>
                  <a:lnTo>
                    <a:pt x="2408" y="714"/>
                  </a:lnTo>
                  <a:lnTo>
                    <a:pt x="2442" y="711"/>
                  </a:lnTo>
                  <a:lnTo>
                    <a:pt x="2475" y="705"/>
                  </a:lnTo>
                  <a:lnTo>
                    <a:pt x="2506" y="693"/>
                  </a:lnTo>
                  <a:lnTo>
                    <a:pt x="2534" y="678"/>
                  </a:lnTo>
                  <a:lnTo>
                    <a:pt x="2561" y="659"/>
                  </a:lnTo>
                  <a:lnTo>
                    <a:pt x="2584" y="635"/>
                  </a:lnTo>
                  <a:lnTo>
                    <a:pt x="2604" y="608"/>
                  </a:lnTo>
                  <a:lnTo>
                    <a:pt x="2620" y="580"/>
                  </a:lnTo>
                  <a:lnTo>
                    <a:pt x="2632" y="548"/>
                  </a:lnTo>
                  <a:lnTo>
                    <a:pt x="2639" y="516"/>
                  </a:lnTo>
                  <a:lnTo>
                    <a:pt x="2643" y="483"/>
                  </a:lnTo>
                  <a:lnTo>
                    <a:pt x="2640" y="449"/>
                  </a:lnTo>
                  <a:lnTo>
                    <a:pt x="2634" y="404"/>
                  </a:lnTo>
                  <a:lnTo>
                    <a:pt x="2622" y="355"/>
                  </a:lnTo>
                  <a:lnTo>
                    <a:pt x="2607" y="305"/>
                  </a:lnTo>
                  <a:lnTo>
                    <a:pt x="2586" y="252"/>
                  </a:lnTo>
                  <a:lnTo>
                    <a:pt x="2559" y="199"/>
                  </a:lnTo>
                  <a:lnTo>
                    <a:pt x="2525" y="144"/>
                  </a:lnTo>
                  <a:lnTo>
                    <a:pt x="2556" y="144"/>
                  </a:lnTo>
                  <a:lnTo>
                    <a:pt x="2591" y="145"/>
                  </a:lnTo>
                  <a:lnTo>
                    <a:pt x="2627" y="143"/>
                  </a:lnTo>
                  <a:lnTo>
                    <a:pt x="2660" y="134"/>
                  </a:lnTo>
                  <a:lnTo>
                    <a:pt x="2691" y="123"/>
                  </a:lnTo>
                  <a:lnTo>
                    <a:pt x="2721" y="105"/>
                  </a:lnTo>
                  <a:lnTo>
                    <a:pt x="2748" y="84"/>
                  </a:lnTo>
                  <a:lnTo>
                    <a:pt x="2771" y="59"/>
                  </a:lnTo>
                  <a:lnTo>
                    <a:pt x="2790" y="31"/>
                  </a:lnTo>
                  <a:lnTo>
                    <a:pt x="2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8325334" y="1909763"/>
            <a:ext cx="209550" cy="561975"/>
            <a:chOff x="8370888" y="1909763"/>
            <a:chExt cx="209550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73"/>
            <p:cNvSpPr>
              <a:spLocks/>
            </p:cNvSpPr>
            <p:nvPr/>
          </p:nvSpPr>
          <p:spPr bwMode="auto">
            <a:xfrm>
              <a:off x="8453438" y="1938338"/>
              <a:ext cx="30163" cy="20638"/>
            </a:xfrm>
            <a:custGeom>
              <a:avLst/>
              <a:gdLst>
                <a:gd name="T0" fmla="*/ 59 w 176"/>
                <a:gd name="T1" fmla="*/ 0 h 128"/>
                <a:gd name="T2" fmla="*/ 117 w 176"/>
                <a:gd name="T3" fmla="*/ 0 h 128"/>
                <a:gd name="T4" fmla="*/ 136 w 176"/>
                <a:gd name="T5" fmla="*/ 4 h 128"/>
                <a:gd name="T6" fmla="*/ 151 w 176"/>
                <a:gd name="T7" fmla="*/ 13 h 128"/>
                <a:gd name="T8" fmla="*/ 165 w 176"/>
                <a:gd name="T9" fmla="*/ 27 h 128"/>
                <a:gd name="T10" fmla="*/ 173 w 176"/>
                <a:gd name="T11" fmla="*/ 44 h 128"/>
                <a:gd name="T12" fmla="*/ 176 w 176"/>
                <a:gd name="T13" fmla="*/ 65 h 128"/>
                <a:gd name="T14" fmla="*/ 173 w 176"/>
                <a:gd name="T15" fmla="*/ 85 h 128"/>
                <a:gd name="T16" fmla="*/ 165 w 176"/>
                <a:gd name="T17" fmla="*/ 103 h 128"/>
                <a:gd name="T18" fmla="*/ 151 w 176"/>
                <a:gd name="T19" fmla="*/ 116 h 128"/>
                <a:gd name="T20" fmla="*/ 136 w 176"/>
                <a:gd name="T21" fmla="*/ 125 h 128"/>
                <a:gd name="T22" fmla="*/ 117 w 176"/>
                <a:gd name="T23" fmla="*/ 128 h 128"/>
                <a:gd name="T24" fmla="*/ 59 w 176"/>
                <a:gd name="T25" fmla="*/ 128 h 128"/>
                <a:gd name="T26" fmla="*/ 40 w 176"/>
                <a:gd name="T27" fmla="*/ 125 h 128"/>
                <a:gd name="T28" fmla="*/ 24 w 176"/>
                <a:gd name="T29" fmla="*/ 116 h 128"/>
                <a:gd name="T30" fmla="*/ 12 w 176"/>
                <a:gd name="T31" fmla="*/ 103 h 128"/>
                <a:gd name="T32" fmla="*/ 3 w 176"/>
                <a:gd name="T33" fmla="*/ 85 h 128"/>
                <a:gd name="T34" fmla="*/ 0 w 176"/>
                <a:gd name="T35" fmla="*/ 65 h 128"/>
                <a:gd name="T36" fmla="*/ 3 w 176"/>
                <a:gd name="T37" fmla="*/ 44 h 128"/>
                <a:gd name="T38" fmla="*/ 12 w 176"/>
                <a:gd name="T39" fmla="*/ 27 h 128"/>
                <a:gd name="T40" fmla="*/ 24 w 176"/>
                <a:gd name="T41" fmla="*/ 13 h 128"/>
                <a:gd name="T42" fmla="*/ 40 w 176"/>
                <a:gd name="T43" fmla="*/ 4 h 128"/>
                <a:gd name="T44" fmla="*/ 59 w 176"/>
                <a:gd name="T4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" h="128">
                  <a:moveTo>
                    <a:pt x="59" y="0"/>
                  </a:moveTo>
                  <a:lnTo>
                    <a:pt x="117" y="0"/>
                  </a:lnTo>
                  <a:lnTo>
                    <a:pt x="136" y="4"/>
                  </a:lnTo>
                  <a:lnTo>
                    <a:pt x="151" y="13"/>
                  </a:lnTo>
                  <a:lnTo>
                    <a:pt x="165" y="27"/>
                  </a:lnTo>
                  <a:lnTo>
                    <a:pt x="173" y="44"/>
                  </a:lnTo>
                  <a:lnTo>
                    <a:pt x="176" y="65"/>
                  </a:lnTo>
                  <a:lnTo>
                    <a:pt x="173" y="85"/>
                  </a:lnTo>
                  <a:lnTo>
                    <a:pt x="165" y="103"/>
                  </a:lnTo>
                  <a:lnTo>
                    <a:pt x="151" y="116"/>
                  </a:lnTo>
                  <a:lnTo>
                    <a:pt x="136" y="125"/>
                  </a:lnTo>
                  <a:lnTo>
                    <a:pt x="117" y="128"/>
                  </a:lnTo>
                  <a:lnTo>
                    <a:pt x="59" y="128"/>
                  </a:lnTo>
                  <a:lnTo>
                    <a:pt x="40" y="125"/>
                  </a:lnTo>
                  <a:lnTo>
                    <a:pt x="24" y="116"/>
                  </a:lnTo>
                  <a:lnTo>
                    <a:pt x="12" y="103"/>
                  </a:lnTo>
                  <a:lnTo>
                    <a:pt x="3" y="85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4" y="13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74"/>
            <p:cNvSpPr>
              <a:spLocks/>
            </p:cNvSpPr>
            <p:nvPr/>
          </p:nvSpPr>
          <p:spPr bwMode="auto">
            <a:xfrm>
              <a:off x="8374063" y="2125663"/>
              <a:ext cx="204788" cy="184150"/>
            </a:xfrm>
            <a:custGeom>
              <a:avLst/>
              <a:gdLst>
                <a:gd name="T0" fmla="*/ 1155 w 1159"/>
                <a:gd name="T1" fmla="*/ 46 h 1166"/>
                <a:gd name="T2" fmla="*/ 1137 w 1159"/>
                <a:gd name="T3" fmla="*/ 131 h 1166"/>
                <a:gd name="T4" fmla="*/ 1105 w 1159"/>
                <a:gd name="T5" fmla="*/ 208 h 1166"/>
                <a:gd name="T6" fmla="*/ 1066 w 1159"/>
                <a:gd name="T7" fmla="*/ 271 h 1166"/>
                <a:gd name="T8" fmla="*/ 1039 w 1159"/>
                <a:gd name="T9" fmla="*/ 344 h 1166"/>
                <a:gd name="T10" fmla="*/ 1023 w 1159"/>
                <a:gd name="T11" fmla="*/ 429 h 1166"/>
                <a:gd name="T12" fmla="*/ 1020 w 1159"/>
                <a:gd name="T13" fmla="*/ 522 h 1166"/>
                <a:gd name="T14" fmla="*/ 1029 w 1159"/>
                <a:gd name="T15" fmla="*/ 614 h 1166"/>
                <a:gd name="T16" fmla="*/ 1052 w 1159"/>
                <a:gd name="T17" fmla="*/ 700 h 1166"/>
                <a:gd name="T18" fmla="*/ 1095 w 1159"/>
                <a:gd name="T19" fmla="*/ 832 h 1166"/>
                <a:gd name="T20" fmla="*/ 1125 w 1159"/>
                <a:gd name="T21" fmla="*/ 954 h 1166"/>
                <a:gd name="T22" fmla="*/ 1144 w 1159"/>
                <a:gd name="T23" fmla="*/ 1068 h 1166"/>
                <a:gd name="T24" fmla="*/ 1015 w 1159"/>
                <a:gd name="T25" fmla="*/ 1122 h 1166"/>
                <a:gd name="T26" fmla="*/ 883 w 1159"/>
                <a:gd name="T27" fmla="*/ 1146 h 1166"/>
                <a:gd name="T28" fmla="*/ 736 w 1159"/>
                <a:gd name="T29" fmla="*/ 1160 h 1166"/>
                <a:gd name="T30" fmla="*/ 579 w 1159"/>
                <a:gd name="T31" fmla="*/ 1166 h 1166"/>
                <a:gd name="T32" fmla="*/ 420 w 1159"/>
                <a:gd name="T33" fmla="*/ 1160 h 1166"/>
                <a:gd name="T34" fmla="*/ 271 w 1159"/>
                <a:gd name="T35" fmla="*/ 1146 h 1166"/>
                <a:gd name="T36" fmla="*/ 138 w 1159"/>
                <a:gd name="T37" fmla="*/ 1120 h 1166"/>
                <a:gd name="T38" fmla="*/ 12 w 1159"/>
                <a:gd name="T39" fmla="*/ 1084 h 1166"/>
                <a:gd name="T40" fmla="*/ 31 w 1159"/>
                <a:gd name="T41" fmla="*/ 965 h 1166"/>
                <a:gd name="T42" fmla="*/ 62 w 1159"/>
                <a:gd name="T43" fmla="*/ 838 h 1166"/>
                <a:gd name="T44" fmla="*/ 106 w 1159"/>
                <a:gd name="T45" fmla="*/ 700 h 1166"/>
                <a:gd name="T46" fmla="*/ 129 w 1159"/>
                <a:gd name="T47" fmla="*/ 614 h 1166"/>
                <a:gd name="T48" fmla="*/ 138 w 1159"/>
                <a:gd name="T49" fmla="*/ 522 h 1166"/>
                <a:gd name="T50" fmla="*/ 135 w 1159"/>
                <a:gd name="T51" fmla="*/ 429 h 1166"/>
                <a:gd name="T52" fmla="*/ 120 w 1159"/>
                <a:gd name="T53" fmla="*/ 344 h 1166"/>
                <a:gd name="T54" fmla="*/ 92 w 1159"/>
                <a:gd name="T55" fmla="*/ 271 h 1166"/>
                <a:gd name="T56" fmla="*/ 53 w 1159"/>
                <a:gd name="T57" fmla="*/ 208 h 1166"/>
                <a:gd name="T58" fmla="*/ 22 w 1159"/>
                <a:gd name="T59" fmla="*/ 132 h 1166"/>
                <a:gd name="T60" fmla="*/ 3 w 1159"/>
                <a:gd name="T61" fmla="*/ 48 h 1166"/>
                <a:gd name="T62" fmla="*/ 42 w 1159"/>
                <a:gd name="T63" fmla="*/ 17 h 1166"/>
                <a:gd name="T64" fmla="*/ 177 w 1159"/>
                <a:gd name="T65" fmla="*/ 49 h 1166"/>
                <a:gd name="T66" fmla="*/ 328 w 1159"/>
                <a:gd name="T67" fmla="*/ 71 h 1166"/>
                <a:gd name="T68" fmla="*/ 493 w 1159"/>
                <a:gd name="T69" fmla="*/ 82 h 1166"/>
                <a:gd name="T70" fmla="*/ 665 w 1159"/>
                <a:gd name="T71" fmla="*/ 82 h 1166"/>
                <a:gd name="T72" fmla="*/ 831 w 1159"/>
                <a:gd name="T73" fmla="*/ 71 h 1166"/>
                <a:gd name="T74" fmla="*/ 984 w 1159"/>
                <a:gd name="T75" fmla="*/ 49 h 1166"/>
                <a:gd name="T76" fmla="*/ 1120 w 1159"/>
                <a:gd name="T77" fmla="*/ 1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9" h="1166">
                  <a:moveTo>
                    <a:pt x="1159" y="0"/>
                  </a:moveTo>
                  <a:lnTo>
                    <a:pt x="1155" y="46"/>
                  </a:lnTo>
                  <a:lnTo>
                    <a:pt x="1148" y="89"/>
                  </a:lnTo>
                  <a:lnTo>
                    <a:pt x="1137" y="131"/>
                  </a:lnTo>
                  <a:lnTo>
                    <a:pt x="1123" y="170"/>
                  </a:lnTo>
                  <a:lnTo>
                    <a:pt x="1105" y="208"/>
                  </a:lnTo>
                  <a:lnTo>
                    <a:pt x="1084" y="241"/>
                  </a:lnTo>
                  <a:lnTo>
                    <a:pt x="1066" y="271"/>
                  </a:lnTo>
                  <a:lnTo>
                    <a:pt x="1051" y="305"/>
                  </a:lnTo>
                  <a:lnTo>
                    <a:pt x="1039" y="344"/>
                  </a:lnTo>
                  <a:lnTo>
                    <a:pt x="1029" y="385"/>
                  </a:lnTo>
                  <a:lnTo>
                    <a:pt x="1023" y="429"/>
                  </a:lnTo>
                  <a:lnTo>
                    <a:pt x="1020" y="475"/>
                  </a:lnTo>
                  <a:lnTo>
                    <a:pt x="1020" y="522"/>
                  </a:lnTo>
                  <a:lnTo>
                    <a:pt x="1023" y="568"/>
                  </a:lnTo>
                  <a:lnTo>
                    <a:pt x="1029" y="614"/>
                  </a:lnTo>
                  <a:lnTo>
                    <a:pt x="1040" y="658"/>
                  </a:lnTo>
                  <a:lnTo>
                    <a:pt x="1052" y="700"/>
                  </a:lnTo>
                  <a:lnTo>
                    <a:pt x="1075" y="768"/>
                  </a:lnTo>
                  <a:lnTo>
                    <a:pt x="1095" y="832"/>
                  </a:lnTo>
                  <a:lnTo>
                    <a:pt x="1111" y="894"/>
                  </a:lnTo>
                  <a:lnTo>
                    <a:pt x="1125" y="954"/>
                  </a:lnTo>
                  <a:lnTo>
                    <a:pt x="1136" y="1012"/>
                  </a:lnTo>
                  <a:lnTo>
                    <a:pt x="1144" y="1068"/>
                  </a:lnTo>
                  <a:lnTo>
                    <a:pt x="1075" y="1106"/>
                  </a:lnTo>
                  <a:lnTo>
                    <a:pt x="1015" y="1122"/>
                  </a:lnTo>
                  <a:lnTo>
                    <a:pt x="951" y="1135"/>
                  </a:lnTo>
                  <a:lnTo>
                    <a:pt x="883" y="1146"/>
                  </a:lnTo>
                  <a:lnTo>
                    <a:pt x="811" y="1155"/>
                  </a:lnTo>
                  <a:lnTo>
                    <a:pt x="736" y="1160"/>
                  </a:lnTo>
                  <a:lnTo>
                    <a:pt x="658" y="1165"/>
                  </a:lnTo>
                  <a:lnTo>
                    <a:pt x="579" y="1166"/>
                  </a:lnTo>
                  <a:lnTo>
                    <a:pt x="499" y="1165"/>
                  </a:lnTo>
                  <a:lnTo>
                    <a:pt x="420" y="1160"/>
                  </a:lnTo>
                  <a:lnTo>
                    <a:pt x="345" y="1155"/>
                  </a:lnTo>
                  <a:lnTo>
                    <a:pt x="271" y="1146"/>
                  </a:lnTo>
                  <a:lnTo>
                    <a:pt x="203" y="1135"/>
                  </a:lnTo>
                  <a:lnTo>
                    <a:pt x="138" y="1120"/>
                  </a:lnTo>
                  <a:lnTo>
                    <a:pt x="79" y="1105"/>
                  </a:lnTo>
                  <a:lnTo>
                    <a:pt x="12" y="1084"/>
                  </a:lnTo>
                  <a:lnTo>
                    <a:pt x="20" y="1025"/>
                  </a:lnTo>
                  <a:lnTo>
                    <a:pt x="31" y="965"/>
                  </a:lnTo>
                  <a:lnTo>
                    <a:pt x="45" y="902"/>
                  </a:lnTo>
                  <a:lnTo>
                    <a:pt x="62" y="838"/>
                  </a:lnTo>
                  <a:lnTo>
                    <a:pt x="83" y="771"/>
                  </a:lnTo>
                  <a:lnTo>
                    <a:pt x="106" y="700"/>
                  </a:lnTo>
                  <a:lnTo>
                    <a:pt x="120" y="658"/>
                  </a:lnTo>
                  <a:lnTo>
                    <a:pt x="129" y="614"/>
                  </a:lnTo>
                  <a:lnTo>
                    <a:pt x="135" y="568"/>
                  </a:lnTo>
                  <a:lnTo>
                    <a:pt x="138" y="522"/>
                  </a:lnTo>
                  <a:lnTo>
                    <a:pt x="138" y="475"/>
                  </a:lnTo>
                  <a:lnTo>
                    <a:pt x="135" y="429"/>
                  </a:lnTo>
                  <a:lnTo>
                    <a:pt x="129" y="385"/>
                  </a:lnTo>
                  <a:lnTo>
                    <a:pt x="120" y="344"/>
                  </a:lnTo>
                  <a:lnTo>
                    <a:pt x="107" y="305"/>
                  </a:lnTo>
                  <a:lnTo>
                    <a:pt x="92" y="271"/>
                  </a:lnTo>
                  <a:lnTo>
                    <a:pt x="75" y="241"/>
                  </a:lnTo>
                  <a:lnTo>
                    <a:pt x="53" y="208"/>
                  </a:lnTo>
                  <a:lnTo>
                    <a:pt x="36" y="171"/>
                  </a:lnTo>
                  <a:lnTo>
                    <a:pt x="22" y="132"/>
                  </a:lnTo>
                  <a:lnTo>
                    <a:pt x="10" y="91"/>
                  </a:lnTo>
                  <a:lnTo>
                    <a:pt x="3" y="48"/>
                  </a:lnTo>
                  <a:lnTo>
                    <a:pt x="0" y="4"/>
                  </a:lnTo>
                  <a:lnTo>
                    <a:pt x="42" y="17"/>
                  </a:lnTo>
                  <a:lnTo>
                    <a:pt x="107" y="35"/>
                  </a:lnTo>
                  <a:lnTo>
                    <a:pt x="177" y="49"/>
                  </a:lnTo>
                  <a:lnTo>
                    <a:pt x="251" y="61"/>
                  </a:lnTo>
                  <a:lnTo>
                    <a:pt x="328" y="71"/>
                  </a:lnTo>
                  <a:lnTo>
                    <a:pt x="410" y="78"/>
                  </a:lnTo>
                  <a:lnTo>
                    <a:pt x="493" y="82"/>
                  </a:lnTo>
                  <a:lnTo>
                    <a:pt x="579" y="83"/>
                  </a:lnTo>
                  <a:lnTo>
                    <a:pt x="665" y="82"/>
                  </a:lnTo>
                  <a:lnTo>
                    <a:pt x="749" y="78"/>
                  </a:lnTo>
                  <a:lnTo>
                    <a:pt x="831" y="71"/>
                  </a:lnTo>
                  <a:lnTo>
                    <a:pt x="908" y="61"/>
                  </a:lnTo>
                  <a:lnTo>
                    <a:pt x="984" y="49"/>
                  </a:lnTo>
                  <a:lnTo>
                    <a:pt x="1054" y="34"/>
                  </a:lnTo>
                  <a:lnTo>
                    <a:pt x="1120" y="16"/>
                  </a:lnTo>
                  <a:lnTo>
                    <a:pt x="1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75"/>
            <p:cNvSpPr>
              <a:spLocks noEditPoints="1"/>
            </p:cNvSpPr>
            <p:nvPr/>
          </p:nvSpPr>
          <p:spPr bwMode="auto">
            <a:xfrm>
              <a:off x="8370888" y="2316163"/>
              <a:ext cx="209550" cy="155575"/>
            </a:xfrm>
            <a:custGeom>
              <a:avLst/>
              <a:gdLst>
                <a:gd name="T0" fmla="*/ 240 w 1192"/>
                <a:gd name="T1" fmla="*/ 422 h 982"/>
                <a:gd name="T2" fmla="*/ 216 w 1192"/>
                <a:gd name="T3" fmla="*/ 473 h 982"/>
                <a:gd name="T4" fmla="*/ 220 w 1192"/>
                <a:gd name="T5" fmla="*/ 576 h 982"/>
                <a:gd name="T6" fmla="*/ 257 w 1192"/>
                <a:gd name="T7" fmla="*/ 648 h 982"/>
                <a:gd name="T8" fmla="*/ 331 w 1192"/>
                <a:gd name="T9" fmla="*/ 701 h 982"/>
                <a:gd name="T10" fmla="*/ 439 w 1192"/>
                <a:gd name="T11" fmla="*/ 726 h 982"/>
                <a:gd name="T12" fmla="*/ 529 w 1192"/>
                <a:gd name="T13" fmla="*/ 723 h 982"/>
                <a:gd name="T14" fmla="*/ 564 w 1192"/>
                <a:gd name="T15" fmla="*/ 681 h 982"/>
                <a:gd name="T16" fmla="*/ 557 w 1192"/>
                <a:gd name="T17" fmla="*/ 629 h 982"/>
                <a:gd name="T18" fmla="*/ 521 w 1192"/>
                <a:gd name="T19" fmla="*/ 602 h 982"/>
                <a:gd name="T20" fmla="*/ 442 w 1192"/>
                <a:gd name="T21" fmla="*/ 598 h 982"/>
                <a:gd name="T22" fmla="*/ 380 w 1192"/>
                <a:gd name="T23" fmla="*/ 586 h 982"/>
                <a:gd name="T24" fmla="*/ 349 w 1192"/>
                <a:gd name="T25" fmla="*/ 568 h 982"/>
                <a:gd name="T26" fmla="*/ 333 w 1192"/>
                <a:gd name="T27" fmla="*/ 546 h 982"/>
                <a:gd name="T28" fmla="*/ 333 w 1192"/>
                <a:gd name="T29" fmla="*/ 473 h 982"/>
                <a:gd name="T30" fmla="*/ 309 w 1192"/>
                <a:gd name="T31" fmla="*/ 422 h 982"/>
                <a:gd name="T32" fmla="*/ 275 w 1192"/>
                <a:gd name="T33" fmla="*/ 155 h 982"/>
                <a:gd name="T34" fmla="*/ 227 w 1192"/>
                <a:gd name="T35" fmla="*/ 180 h 982"/>
                <a:gd name="T36" fmla="*/ 216 w 1192"/>
                <a:gd name="T37" fmla="*/ 282 h 982"/>
                <a:gd name="T38" fmla="*/ 240 w 1192"/>
                <a:gd name="T39" fmla="*/ 333 h 982"/>
                <a:gd name="T40" fmla="*/ 293 w 1192"/>
                <a:gd name="T41" fmla="*/ 342 h 982"/>
                <a:gd name="T42" fmla="*/ 330 w 1192"/>
                <a:gd name="T43" fmla="*/ 302 h 982"/>
                <a:gd name="T44" fmla="*/ 330 w 1192"/>
                <a:gd name="T45" fmla="*/ 198 h 982"/>
                <a:gd name="T46" fmla="*/ 293 w 1192"/>
                <a:gd name="T47" fmla="*/ 157 h 982"/>
                <a:gd name="T48" fmla="*/ 1179 w 1192"/>
                <a:gd name="T49" fmla="*/ 73 h 982"/>
                <a:gd name="T50" fmla="*/ 1189 w 1192"/>
                <a:gd name="T51" fmla="*/ 299 h 982"/>
                <a:gd name="T52" fmla="*/ 1191 w 1192"/>
                <a:gd name="T53" fmla="*/ 526 h 982"/>
                <a:gd name="T54" fmla="*/ 1181 w 1192"/>
                <a:gd name="T55" fmla="*/ 731 h 982"/>
                <a:gd name="T56" fmla="*/ 1152 w 1192"/>
                <a:gd name="T57" fmla="*/ 818 h 982"/>
                <a:gd name="T58" fmla="*/ 1073 w 1192"/>
                <a:gd name="T59" fmla="*/ 888 h 982"/>
                <a:gd name="T60" fmla="*/ 947 w 1192"/>
                <a:gd name="T61" fmla="*/ 940 h 982"/>
                <a:gd name="T62" fmla="*/ 776 w 1192"/>
                <a:gd name="T63" fmla="*/ 971 h 982"/>
                <a:gd name="T64" fmla="*/ 566 w 1192"/>
                <a:gd name="T65" fmla="*/ 982 h 982"/>
                <a:gd name="T66" fmla="*/ 377 w 1192"/>
                <a:gd name="T67" fmla="*/ 973 h 982"/>
                <a:gd name="T68" fmla="*/ 234 w 1192"/>
                <a:gd name="T69" fmla="*/ 947 h 982"/>
                <a:gd name="T70" fmla="*/ 132 w 1192"/>
                <a:gd name="T71" fmla="*/ 908 h 982"/>
                <a:gd name="T72" fmla="*/ 66 w 1192"/>
                <a:gd name="T73" fmla="*/ 859 h 982"/>
                <a:gd name="T74" fmla="*/ 27 w 1192"/>
                <a:gd name="T75" fmla="*/ 806 h 982"/>
                <a:gd name="T76" fmla="*/ 12 w 1192"/>
                <a:gd name="T77" fmla="*/ 750 h 982"/>
                <a:gd name="T78" fmla="*/ 2 w 1192"/>
                <a:gd name="T79" fmla="*/ 585 h 982"/>
                <a:gd name="T80" fmla="*/ 2 w 1192"/>
                <a:gd name="T81" fmla="*/ 340 h 982"/>
                <a:gd name="T82" fmla="*/ 12 w 1192"/>
                <a:gd name="T83" fmla="*/ 89 h 982"/>
                <a:gd name="T84" fmla="*/ 128 w 1192"/>
                <a:gd name="T85" fmla="*/ 43 h 982"/>
                <a:gd name="T86" fmla="*/ 348 w 1192"/>
                <a:gd name="T87" fmla="*/ 79 h 982"/>
                <a:gd name="T88" fmla="*/ 596 w 1192"/>
                <a:gd name="T89" fmla="*/ 91 h 982"/>
                <a:gd name="T90" fmla="*/ 844 w 1192"/>
                <a:gd name="T91" fmla="*/ 79 h 982"/>
                <a:gd name="T92" fmla="*/ 1064 w 1192"/>
                <a:gd name="T93" fmla="*/ 43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92" h="982">
                  <a:moveTo>
                    <a:pt x="275" y="410"/>
                  </a:moveTo>
                  <a:lnTo>
                    <a:pt x="256" y="413"/>
                  </a:lnTo>
                  <a:lnTo>
                    <a:pt x="240" y="422"/>
                  </a:lnTo>
                  <a:lnTo>
                    <a:pt x="227" y="435"/>
                  </a:lnTo>
                  <a:lnTo>
                    <a:pt x="219" y="453"/>
                  </a:lnTo>
                  <a:lnTo>
                    <a:pt x="216" y="473"/>
                  </a:lnTo>
                  <a:lnTo>
                    <a:pt x="216" y="534"/>
                  </a:lnTo>
                  <a:lnTo>
                    <a:pt x="216" y="553"/>
                  </a:lnTo>
                  <a:lnTo>
                    <a:pt x="220" y="576"/>
                  </a:lnTo>
                  <a:lnTo>
                    <a:pt x="227" y="599"/>
                  </a:lnTo>
                  <a:lnTo>
                    <a:pt x="239" y="625"/>
                  </a:lnTo>
                  <a:lnTo>
                    <a:pt x="257" y="648"/>
                  </a:lnTo>
                  <a:lnTo>
                    <a:pt x="278" y="669"/>
                  </a:lnTo>
                  <a:lnTo>
                    <a:pt x="303" y="687"/>
                  </a:lnTo>
                  <a:lnTo>
                    <a:pt x="331" y="701"/>
                  </a:lnTo>
                  <a:lnTo>
                    <a:pt x="364" y="713"/>
                  </a:lnTo>
                  <a:lnTo>
                    <a:pt x="399" y="721"/>
                  </a:lnTo>
                  <a:lnTo>
                    <a:pt x="439" y="726"/>
                  </a:lnTo>
                  <a:lnTo>
                    <a:pt x="482" y="728"/>
                  </a:lnTo>
                  <a:lnTo>
                    <a:pt x="510" y="727"/>
                  </a:lnTo>
                  <a:lnTo>
                    <a:pt x="529" y="723"/>
                  </a:lnTo>
                  <a:lnTo>
                    <a:pt x="545" y="714"/>
                  </a:lnTo>
                  <a:lnTo>
                    <a:pt x="557" y="699"/>
                  </a:lnTo>
                  <a:lnTo>
                    <a:pt x="564" y="681"/>
                  </a:lnTo>
                  <a:lnTo>
                    <a:pt x="566" y="662"/>
                  </a:lnTo>
                  <a:lnTo>
                    <a:pt x="564" y="644"/>
                  </a:lnTo>
                  <a:lnTo>
                    <a:pt x="557" y="629"/>
                  </a:lnTo>
                  <a:lnTo>
                    <a:pt x="547" y="617"/>
                  </a:lnTo>
                  <a:lnTo>
                    <a:pt x="535" y="607"/>
                  </a:lnTo>
                  <a:lnTo>
                    <a:pt x="521" y="602"/>
                  </a:lnTo>
                  <a:lnTo>
                    <a:pt x="506" y="599"/>
                  </a:lnTo>
                  <a:lnTo>
                    <a:pt x="472" y="601"/>
                  </a:lnTo>
                  <a:lnTo>
                    <a:pt x="442" y="598"/>
                  </a:lnTo>
                  <a:lnTo>
                    <a:pt x="418" y="595"/>
                  </a:lnTo>
                  <a:lnTo>
                    <a:pt x="397" y="591"/>
                  </a:lnTo>
                  <a:lnTo>
                    <a:pt x="380" y="586"/>
                  </a:lnTo>
                  <a:lnTo>
                    <a:pt x="367" y="579"/>
                  </a:lnTo>
                  <a:lnTo>
                    <a:pt x="357" y="574"/>
                  </a:lnTo>
                  <a:lnTo>
                    <a:pt x="349" y="568"/>
                  </a:lnTo>
                  <a:lnTo>
                    <a:pt x="344" y="564"/>
                  </a:lnTo>
                  <a:lnTo>
                    <a:pt x="337" y="554"/>
                  </a:lnTo>
                  <a:lnTo>
                    <a:pt x="333" y="546"/>
                  </a:lnTo>
                  <a:lnTo>
                    <a:pt x="333" y="543"/>
                  </a:lnTo>
                  <a:lnTo>
                    <a:pt x="332" y="544"/>
                  </a:lnTo>
                  <a:lnTo>
                    <a:pt x="333" y="473"/>
                  </a:lnTo>
                  <a:lnTo>
                    <a:pt x="330" y="453"/>
                  </a:lnTo>
                  <a:lnTo>
                    <a:pt x="322" y="435"/>
                  </a:lnTo>
                  <a:lnTo>
                    <a:pt x="309" y="422"/>
                  </a:lnTo>
                  <a:lnTo>
                    <a:pt x="293" y="413"/>
                  </a:lnTo>
                  <a:lnTo>
                    <a:pt x="275" y="410"/>
                  </a:lnTo>
                  <a:close/>
                  <a:moveTo>
                    <a:pt x="275" y="155"/>
                  </a:moveTo>
                  <a:lnTo>
                    <a:pt x="256" y="157"/>
                  </a:lnTo>
                  <a:lnTo>
                    <a:pt x="240" y="167"/>
                  </a:lnTo>
                  <a:lnTo>
                    <a:pt x="227" y="180"/>
                  </a:lnTo>
                  <a:lnTo>
                    <a:pt x="219" y="198"/>
                  </a:lnTo>
                  <a:lnTo>
                    <a:pt x="216" y="218"/>
                  </a:lnTo>
                  <a:lnTo>
                    <a:pt x="216" y="282"/>
                  </a:lnTo>
                  <a:lnTo>
                    <a:pt x="219" y="302"/>
                  </a:lnTo>
                  <a:lnTo>
                    <a:pt x="227" y="320"/>
                  </a:lnTo>
                  <a:lnTo>
                    <a:pt x="240" y="333"/>
                  </a:lnTo>
                  <a:lnTo>
                    <a:pt x="256" y="342"/>
                  </a:lnTo>
                  <a:lnTo>
                    <a:pt x="275" y="345"/>
                  </a:lnTo>
                  <a:lnTo>
                    <a:pt x="293" y="342"/>
                  </a:lnTo>
                  <a:lnTo>
                    <a:pt x="309" y="333"/>
                  </a:lnTo>
                  <a:lnTo>
                    <a:pt x="322" y="320"/>
                  </a:lnTo>
                  <a:lnTo>
                    <a:pt x="330" y="302"/>
                  </a:lnTo>
                  <a:lnTo>
                    <a:pt x="333" y="282"/>
                  </a:lnTo>
                  <a:lnTo>
                    <a:pt x="333" y="218"/>
                  </a:lnTo>
                  <a:lnTo>
                    <a:pt x="330" y="198"/>
                  </a:lnTo>
                  <a:lnTo>
                    <a:pt x="322" y="180"/>
                  </a:lnTo>
                  <a:lnTo>
                    <a:pt x="309" y="167"/>
                  </a:lnTo>
                  <a:lnTo>
                    <a:pt x="293" y="157"/>
                  </a:lnTo>
                  <a:lnTo>
                    <a:pt x="275" y="155"/>
                  </a:lnTo>
                  <a:close/>
                  <a:moveTo>
                    <a:pt x="1174" y="0"/>
                  </a:moveTo>
                  <a:lnTo>
                    <a:pt x="1179" y="73"/>
                  </a:lnTo>
                  <a:lnTo>
                    <a:pt x="1183" y="146"/>
                  </a:lnTo>
                  <a:lnTo>
                    <a:pt x="1186" y="222"/>
                  </a:lnTo>
                  <a:lnTo>
                    <a:pt x="1189" y="299"/>
                  </a:lnTo>
                  <a:lnTo>
                    <a:pt x="1191" y="375"/>
                  </a:lnTo>
                  <a:lnTo>
                    <a:pt x="1192" y="452"/>
                  </a:lnTo>
                  <a:lnTo>
                    <a:pt x="1191" y="526"/>
                  </a:lnTo>
                  <a:lnTo>
                    <a:pt x="1189" y="598"/>
                  </a:lnTo>
                  <a:lnTo>
                    <a:pt x="1186" y="667"/>
                  </a:lnTo>
                  <a:lnTo>
                    <a:pt x="1181" y="731"/>
                  </a:lnTo>
                  <a:lnTo>
                    <a:pt x="1177" y="762"/>
                  </a:lnTo>
                  <a:lnTo>
                    <a:pt x="1168" y="791"/>
                  </a:lnTo>
                  <a:lnTo>
                    <a:pt x="1152" y="818"/>
                  </a:lnTo>
                  <a:lnTo>
                    <a:pt x="1131" y="843"/>
                  </a:lnTo>
                  <a:lnTo>
                    <a:pt x="1104" y="867"/>
                  </a:lnTo>
                  <a:lnTo>
                    <a:pt x="1073" y="888"/>
                  </a:lnTo>
                  <a:lnTo>
                    <a:pt x="1036" y="907"/>
                  </a:lnTo>
                  <a:lnTo>
                    <a:pt x="993" y="924"/>
                  </a:lnTo>
                  <a:lnTo>
                    <a:pt x="947" y="940"/>
                  </a:lnTo>
                  <a:lnTo>
                    <a:pt x="895" y="952"/>
                  </a:lnTo>
                  <a:lnTo>
                    <a:pt x="837" y="963"/>
                  </a:lnTo>
                  <a:lnTo>
                    <a:pt x="776" y="971"/>
                  </a:lnTo>
                  <a:lnTo>
                    <a:pt x="711" y="978"/>
                  </a:lnTo>
                  <a:lnTo>
                    <a:pt x="641" y="981"/>
                  </a:lnTo>
                  <a:lnTo>
                    <a:pt x="566" y="982"/>
                  </a:lnTo>
                  <a:lnTo>
                    <a:pt x="498" y="981"/>
                  </a:lnTo>
                  <a:lnTo>
                    <a:pt x="435" y="978"/>
                  </a:lnTo>
                  <a:lnTo>
                    <a:pt x="377" y="973"/>
                  </a:lnTo>
                  <a:lnTo>
                    <a:pt x="325" y="965"/>
                  </a:lnTo>
                  <a:lnTo>
                    <a:pt x="277" y="958"/>
                  </a:lnTo>
                  <a:lnTo>
                    <a:pt x="234" y="947"/>
                  </a:lnTo>
                  <a:lnTo>
                    <a:pt x="197" y="935"/>
                  </a:lnTo>
                  <a:lnTo>
                    <a:pt x="163" y="922"/>
                  </a:lnTo>
                  <a:lnTo>
                    <a:pt x="132" y="908"/>
                  </a:lnTo>
                  <a:lnTo>
                    <a:pt x="107" y="892"/>
                  </a:lnTo>
                  <a:lnTo>
                    <a:pt x="85" y="877"/>
                  </a:lnTo>
                  <a:lnTo>
                    <a:pt x="66" y="859"/>
                  </a:lnTo>
                  <a:lnTo>
                    <a:pt x="50" y="842"/>
                  </a:lnTo>
                  <a:lnTo>
                    <a:pt x="38" y="823"/>
                  </a:lnTo>
                  <a:lnTo>
                    <a:pt x="27" y="806"/>
                  </a:lnTo>
                  <a:lnTo>
                    <a:pt x="20" y="787"/>
                  </a:lnTo>
                  <a:lnTo>
                    <a:pt x="15" y="768"/>
                  </a:lnTo>
                  <a:lnTo>
                    <a:pt x="12" y="750"/>
                  </a:lnTo>
                  <a:lnTo>
                    <a:pt x="11" y="731"/>
                  </a:lnTo>
                  <a:lnTo>
                    <a:pt x="6" y="662"/>
                  </a:lnTo>
                  <a:lnTo>
                    <a:pt x="2" y="585"/>
                  </a:lnTo>
                  <a:lnTo>
                    <a:pt x="0" y="506"/>
                  </a:lnTo>
                  <a:lnTo>
                    <a:pt x="0" y="423"/>
                  </a:lnTo>
                  <a:lnTo>
                    <a:pt x="2" y="340"/>
                  </a:lnTo>
                  <a:lnTo>
                    <a:pt x="4" y="256"/>
                  </a:lnTo>
                  <a:lnTo>
                    <a:pt x="8" y="171"/>
                  </a:lnTo>
                  <a:lnTo>
                    <a:pt x="12" y="89"/>
                  </a:lnTo>
                  <a:lnTo>
                    <a:pt x="17" y="12"/>
                  </a:lnTo>
                  <a:lnTo>
                    <a:pt x="64" y="26"/>
                  </a:lnTo>
                  <a:lnTo>
                    <a:pt x="128" y="43"/>
                  </a:lnTo>
                  <a:lnTo>
                    <a:pt x="198" y="57"/>
                  </a:lnTo>
                  <a:lnTo>
                    <a:pt x="271" y="69"/>
                  </a:lnTo>
                  <a:lnTo>
                    <a:pt x="348" y="79"/>
                  </a:lnTo>
                  <a:lnTo>
                    <a:pt x="428" y="86"/>
                  </a:lnTo>
                  <a:lnTo>
                    <a:pt x="511" y="90"/>
                  </a:lnTo>
                  <a:lnTo>
                    <a:pt x="596" y="91"/>
                  </a:lnTo>
                  <a:lnTo>
                    <a:pt x="681" y="90"/>
                  </a:lnTo>
                  <a:lnTo>
                    <a:pt x="764" y="86"/>
                  </a:lnTo>
                  <a:lnTo>
                    <a:pt x="844" y="79"/>
                  </a:lnTo>
                  <a:lnTo>
                    <a:pt x="921" y="69"/>
                  </a:lnTo>
                  <a:lnTo>
                    <a:pt x="994" y="57"/>
                  </a:lnTo>
                  <a:lnTo>
                    <a:pt x="1064" y="43"/>
                  </a:lnTo>
                  <a:lnTo>
                    <a:pt x="1128" y="26"/>
                  </a:lnTo>
                  <a:lnTo>
                    <a:pt x="1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76"/>
            <p:cNvSpPr>
              <a:spLocks noEditPoints="1"/>
            </p:cNvSpPr>
            <p:nvPr/>
          </p:nvSpPr>
          <p:spPr bwMode="auto">
            <a:xfrm>
              <a:off x="8374063" y="1909763"/>
              <a:ext cx="203200" cy="207963"/>
            </a:xfrm>
            <a:custGeom>
              <a:avLst/>
              <a:gdLst>
                <a:gd name="T0" fmla="*/ 459 w 1152"/>
                <a:gd name="T1" fmla="*/ 816 h 1317"/>
                <a:gd name="T2" fmla="*/ 408 w 1152"/>
                <a:gd name="T3" fmla="*/ 852 h 1317"/>
                <a:gd name="T4" fmla="*/ 329 w 1152"/>
                <a:gd name="T5" fmla="*/ 935 h 1317"/>
                <a:gd name="T6" fmla="*/ 264 w 1152"/>
                <a:gd name="T7" fmla="*/ 1072 h 1317"/>
                <a:gd name="T8" fmla="*/ 265 w 1152"/>
                <a:gd name="T9" fmla="*/ 1162 h 1317"/>
                <a:gd name="T10" fmla="*/ 308 w 1152"/>
                <a:gd name="T11" fmla="*/ 1188 h 1317"/>
                <a:gd name="T12" fmla="*/ 356 w 1152"/>
                <a:gd name="T13" fmla="*/ 1168 h 1317"/>
                <a:gd name="T14" fmla="*/ 389 w 1152"/>
                <a:gd name="T15" fmla="*/ 1072 h 1317"/>
                <a:gd name="T16" fmla="*/ 450 w 1152"/>
                <a:gd name="T17" fmla="*/ 980 h 1317"/>
                <a:gd name="T18" fmla="*/ 504 w 1152"/>
                <a:gd name="T19" fmla="*/ 934 h 1317"/>
                <a:gd name="T20" fmla="*/ 537 w 1152"/>
                <a:gd name="T21" fmla="*/ 907 h 1317"/>
                <a:gd name="T22" fmla="*/ 541 w 1152"/>
                <a:gd name="T23" fmla="*/ 843 h 1317"/>
                <a:gd name="T24" fmla="*/ 493 w 1152"/>
                <a:gd name="T25" fmla="*/ 808 h 1317"/>
                <a:gd name="T26" fmla="*/ 471 w 1152"/>
                <a:gd name="T27" fmla="*/ 138 h 1317"/>
                <a:gd name="T28" fmla="*/ 401 w 1152"/>
                <a:gd name="T29" fmla="*/ 164 h 1317"/>
                <a:gd name="T30" fmla="*/ 444 w 1152"/>
                <a:gd name="T31" fmla="*/ 409 h 1317"/>
                <a:gd name="T32" fmla="*/ 576 w 1152"/>
                <a:gd name="T33" fmla="*/ 425 h 1317"/>
                <a:gd name="T34" fmla="*/ 708 w 1152"/>
                <a:gd name="T35" fmla="*/ 409 h 1317"/>
                <a:gd name="T36" fmla="*/ 751 w 1152"/>
                <a:gd name="T37" fmla="*/ 164 h 1317"/>
                <a:gd name="T38" fmla="*/ 681 w 1152"/>
                <a:gd name="T39" fmla="*/ 138 h 1317"/>
                <a:gd name="T40" fmla="*/ 576 w 1152"/>
                <a:gd name="T41" fmla="*/ 0 h 1317"/>
                <a:gd name="T42" fmla="*/ 701 w 1152"/>
                <a:gd name="T43" fmla="*/ 13 h 1317"/>
                <a:gd name="T44" fmla="*/ 809 w 1152"/>
                <a:gd name="T45" fmla="*/ 53 h 1317"/>
                <a:gd name="T46" fmla="*/ 865 w 1152"/>
                <a:gd name="T47" fmla="*/ 126 h 1317"/>
                <a:gd name="T48" fmla="*/ 858 w 1152"/>
                <a:gd name="T49" fmla="*/ 450 h 1317"/>
                <a:gd name="T50" fmla="*/ 785 w 1152"/>
                <a:gd name="T51" fmla="*/ 514 h 1317"/>
                <a:gd name="T52" fmla="*/ 766 w 1152"/>
                <a:gd name="T53" fmla="*/ 562 h 1317"/>
                <a:gd name="T54" fmla="*/ 785 w 1152"/>
                <a:gd name="T55" fmla="*/ 623 h 1317"/>
                <a:gd name="T56" fmla="*/ 851 w 1152"/>
                <a:gd name="T57" fmla="*/ 653 h 1317"/>
                <a:gd name="T58" fmla="*/ 939 w 1152"/>
                <a:gd name="T59" fmla="*/ 717 h 1317"/>
                <a:gd name="T60" fmla="*/ 1029 w 1152"/>
                <a:gd name="T61" fmla="*/ 826 h 1317"/>
                <a:gd name="T62" fmla="*/ 1107 w 1152"/>
                <a:gd name="T63" fmla="*/ 992 h 1317"/>
                <a:gd name="T64" fmla="*/ 1152 w 1152"/>
                <a:gd name="T65" fmla="*/ 1227 h 1317"/>
                <a:gd name="T66" fmla="*/ 887 w 1152"/>
                <a:gd name="T67" fmla="*/ 1296 h 1317"/>
                <a:gd name="T68" fmla="*/ 576 w 1152"/>
                <a:gd name="T69" fmla="*/ 1317 h 1317"/>
                <a:gd name="T70" fmla="*/ 265 w 1152"/>
                <a:gd name="T71" fmla="*/ 1296 h 1317"/>
                <a:gd name="T72" fmla="*/ 0 w 1152"/>
                <a:gd name="T73" fmla="*/ 1233 h 1317"/>
                <a:gd name="T74" fmla="*/ 44 w 1152"/>
                <a:gd name="T75" fmla="*/ 995 h 1317"/>
                <a:gd name="T76" fmla="*/ 122 w 1152"/>
                <a:gd name="T77" fmla="*/ 828 h 1317"/>
                <a:gd name="T78" fmla="*/ 212 w 1152"/>
                <a:gd name="T79" fmla="*/ 718 h 1317"/>
                <a:gd name="T80" fmla="*/ 300 w 1152"/>
                <a:gd name="T81" fmla="*/ 654 h 1317"/>
                <a:gd name="T82" fmla="*/ 365 w 1152"/>
                <a:gd name="T83" fmla="*/ 625 h 1317"/>
                <a:gd name="T84" fmla="*/ 387 w 1152"/>
                <a:gd name="T85" fmla="*/ 562 h 1317"/>
                <a:gd name="T86" fmla="*/ 393 w 1152"/>
                <a:gd name="T87" fmla="*/ 525 h 1317"/>
                <a:gd name="T88" fmla="*/ 307 w 1152"/>
                <a:gd name="T89" fmla="*/ 469 h 1317"/>
                <a:gd name="T90" fmla="*/ 284 w 1152"/>
                <a:gd name="T91" fmla="*/ 149 h 1317"/>
                <a:gd name="T92" fmla="*/ 323 w 1152"/>
                <a:gd name="T93" fmla="*/ 67 h 1317"/>
                <a:gd name="T94" fmla="*/ 421 w 1152"/>
                <a:gd name="T95" fmla="*/ 20 h 1317"/>
                <a:gd name="T96" fmla="*/ 544 w 1152"/>
                <a:gd name="T97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2" h="1317">
                  <a:moveTo>
                    <a:pt x="493" y="808"/>
                  </a:moveTo>
                  <a:lnTo>
                    <a:pt x="478" y="808"/>
                  </a:lnTo>
                  <a:lnTo>
                    <a:pt x="463" y="813"/>
                  </a:lnTo>
                  <a:lnTo>
                    <a:pt x="459" y="816"/>
                  </a:lnTo>
                  <a:lnTo>
                    <a:pt x="451" y="820"/>
                  </a:lnTo>
                  <a:lnTo>
                    <a:pt x="439" y="828"/>
                  </a:lnTo>
                  <a:lnTo>
                    <a:pt x="424" y="839"/>
                  </a:lnTo>
                  <a:lnTo>
                    <a:pt x="408" y="852"/>
                  </a:lnTo>
                  <a:lnTo>
                    <a:pt x="389" y="868"/>
                  </a:lnTo>
                  <a:lnTo>
                    <a:pt x="369" y="888"/>
                  </a:lnTo>
                  <a:lnTo>
                    <a:pt x="349" y="910"/>
                  </a:lnTo>
                  <a:lnTo>
                    <a:pt x="329" y="935"/>
                  </a:lnTo>
                  <a:lnTo>
                    <a:pt x="310" y="964"/>
                  </a:lnTo>
                  <a:lnTo>
                    <a:pt x="293" y="996"/>
                  </a:lnTo>
                  <a:lnTo>
                    <a:pt x="277" y="1033"/>
                  </a:lnTo>
                  <a:lnTo>
                    <a:pt x="264" y="1072"/>
                  </a:lnTo>
                  <a:lnTo>
                    <a:pt x="255" y="1114"/>
                  </a:lnTo>
                  <a:lnTo>
                    <a:pt x="255" y="1132"/>
                  </a:lnTo>
                  <a:lnTo>
                    <a:pt x="258" y="1147"/>
                  </a:lnTo>
                  <a:lnTo>
                    <a:pt x="265" y="1162"/>
                  </a:lnTo>
                  <a:lnTo>
                    <a:pt x="275" y="1174"/>
                  </a:lnTo>
                  <a:lnTo>
                    <a:pt x="288" y="1183"/>
                  </a:lnTo>
                  <a:lnTo>
                    <a:pt x="303" y="1188"/>
                  </a:lnTo>
                  <a:lnTo>
                    <a:pt x="308" y="1188"/>
                  </a:lnTo>
                  <a:lnTo>
                    <a:pt x="313" y="1189"/>
                  </a:lnTo>
                  <a:lnTo>
                    <a:pt x="329" y="1186"/>
                  </a:lnTo>
                  <a:lnTo>
                    <a:pt x="344" y="1179"/>
                  </a:lnTo>
                  <a:lnTo>
                    <a:pt x="356" y="1168"/>
                  </a:lnTo>
                  <a:lnTo>
                    <a:pt x="365" y="1154"/>
                  </a:lnTo>
                  <a:lnTo>
                    <a:pt x="370" y="1137"/>
                  </a:lnTo>
                  <a:lnTo>
                    <a:pt x="378" y="1103"/>
                  </a:lnTo>
                  <a:lnTo>
                    <a:pt x="389" y="1072"/>
                  </a:lnTo>
                  <a:lnTo>
                    <a:pt x="402" y="1044"/>
                  </a:lnTo>
                  <a:lnTo>
                    <a:pt x="417" y="1020"/>
                  </a:lnTo>
                  <a:lnTo>
                    <a:pt x="433" y="999"/>
                  </a:lnTo>
                  <a:lnTo>
                    <a:pt x="450" y="980"/>
                  </a:lnTo>
                  <a:lnTo>
                    <a:pt x="465" y="964"/>
                  </a:lnTo>
                  <a:lnTo>
                    <a:pt x="480" y="952"/>
                  </a:lnTo>
                  <a:lnTo>
                    <a:pt x="492" y="942"/>
                  </a:lnTo>
                  <a:lnTo>
                    <a:pt x="504" y="934"/>
                  </a:lnTo>
                  <a:lnTo>
                    <a:pt x="511" y="930"/>
                  </a:lnTo>
                  <a:lnTo>
                    <a:pt x="514" y="928"/>
                  </a:lnTo>
                  <a:lnTo>
                    <a:pt x="527" y="919"/>
                  </a:lnTo>
                  <a:lnTo>
                    <a:pt x="537" y="907"/>
                  </a:lnTo>
                  <a:lnTo>
                    <a:pt x="543" y="892"/>
                  </a:lnTo>
                  <a:lnTo>
                    <a:pt x="546" y="876"/>
                  </a:lnTo>
                  <a:lnTo>
                    <a:pt x="545" y="859"/>
                  </a:lnTo>
                  <a:lnTo>
                    <a:pt x="541" y="843"/>
                  </a:lnTo>
                  <a:lnTo>
                    <a:pt x="532" y="829"/>
                  </a:lnTo>
                  <a:lnTo>
                    <a:pt x="521" y="818"/>
                  </a:lnTo>
                  <a:lnTo>
                    <a:pt x="508" y="811"/>
                  </a:lnTo>
                  <a:lnTo>
                    <a:pt x="493" y="808"/>
                  </a:lnTo>
                  <a:close/>
                  <a:moveTo>
                    <a:pt x="576" y="128"/>
                  </a:moveTo>
                  <a:lnTo>
                    <a:pt x="536" y="129"/>
                  </a:lnTo>
                  <a:lnTo>
                    <a:pt x="502" y="134"/>
                  </a:lnTo>
                  <a:lnTo>
                    <a:pt x="471" y="138"/>
                  </a:lnTo>
                  <a:lnTo>
                    <a:pt x="447" y="145"/>
                  </a:lnTo>
                  <a:lnTo>
                    <a:pt x="426" y="151"/>
                  </a:lnTo>
                  <a:lnTo>
                    <a:pt x="411" y="158"/>
                  </a:lnTo>
                  <a:lnTo>
                    <a:pt x="401" y="164"/>
                  </a:lnTo>
                  <a:lnTo>
                    <a:pt x="401" y="391"/>
                  </a:lnTo>
                  <a:lnTo>
                    <a:pt x="411" y="395"/>
                  </a:lnTo>
                  <a:lnTo>
                    <a:pt x="425" y="402"/>
                  </a:lnTo>
                  <a:lnTo>
                    <a:pt x="444" y="409"/>
                  </a:lnTo>
                  <a:lnTo>
                    <a:pt x="467" y="414"/>
                  </a:lnTo>
                  <a:lnTo>
                    <a:pt x="495" y="420"/>
                  </a:lnTo>
                  <a:lnTo>
                    <a:pt x="526" y="423"/>
                  </a:lnTo>
                  <a:lnTo>
                    <a:pt x="576" y="425"/>
                  </a:lnTo>
                  <a:lnTo>
                    <a:pt x="626" y="423"/>
                  </a:lnTo>
                  <a:lnTo>
                    <a:pt x="658" y="420"/>
                  </a:lnTo>
                  <a:lnTo>
                    <a:pt x="685" y="414"/>
                  </a:lnTo>
                  <a:lnTo>
                    <a:pt x="708" y="409"/>
                  </a:lnTo>
                  <a:lnTo>
                    <a:pt x="728" y="402"/>
                  </a:lnTo>
                  <a:lnTo>
                    <a:pt x="742" y="395"/>
                  </a:lnTo>
                  <a:lnTo>
                    <a:pt x="751" y="391"/>
                  </a:lnTo>
                  <a:lnTo>
                    <a:pt x="751" y="164"/>
                  </a:lnTo>
                  <a:lnTo>
                    <a:pt x="741" y="158"/>
                  </a:lnTo>
                  <a:lnTo>
                    <a:pt x="726" y="151"/>
                  </a:lnTo>
                  <a:lnTo>
                    <a:pt x="705" y="145"/>
                  </a:lnTo>
                  <a:lnTo>
                    <a:pt x="681" y="138"/>
                  </a:lnTo>
                  <a:lnTo>
                    <a:pt x="650" y="134"/>
                  </a:lnTo>
                  <a:lnTo>
                    <a:pt x="616" y="129"/>
                  </a:lnTo>
                  <a:lnTo>
                    <a:pt x="576" y="128"/>
                  </a:lnTo>
                  <a:close/>
                  <a:moveTo>
                    <a:pt x="576" y="0"/>
                  </a:moveTo>
                  <a:lnTo>
                    <a:pt x="608" y="2"/>
                  </a:lnTo>
                  <a:lnTo>
                    <a:pt x="639" y="4"/>
                  </a:lnTo>
                  <a:lnTo>
                    <a:pt x="671" y="7"/>
                  </a:lnTo>
                  <a:lnTo>
                    <a:pt x="701" y="13"/>
                  </a:lnTo>
                  <a:lnTo>
                    <a:pt x="732" y="20"/>
                  </a:lnTo>
                  <a:lnTo>
                    <a:pt x="759" y="29"/>
                  </a:lnTo>
                  <a:lnTo>
                    <a:pt x="786" y="39"/>
                  </a:lnTo>
                  <a:lnTo>
                    <a:pt x="809" y="53"/>
                  </a:lnTo>
                  <a:lnTo>
                    <a:pt x="829" y="67"/>
                  </a:lnTo>
                  <a:lnTo>
                    <a:pt x="845" y="85"/>
                  </a:lnTo>
                  <a:lnTo>
                    <a:pt x="858" y="104"/>
                  </a:lnTo>
                  <a:lnTo>
                    <a:pt x="865" y="126"/>
                  </a:lnTo>
                  <a:lnTo>
                    <a:pt x="868" y="149"/>
                  </a:lnTo>
                  <a:lnTo>
                    <a:pt x="868" y="404"/>
                  </a:lnTo>
                  <a:lnTo>
                    <a:pt x="865" y="429"/>
                  </a:lnTo>
                  <a:lnTo>
                    <a:pt x="858" y="450"/>
                  </a:lnTo>
                  <a:lnTo>
                    <a:pt x="845" y="469"/>
                  </a:lnTo>
                  <a:lnTo>
                    <a:pt x="829" y="486"/>
                  </a:lnTo>
                  <a:lnTo>
                    <a:pt x="808" y="501"/>
                  </a:lnTo>
                  <a:lnTo>
                    <a:pt x="785" y="514"/>
                  </a:lnTo>
                  <a:lnTo>
                    <a:pt x="759" y="525"/>
                  </a:lnTo>
                  <a:lnTo>
                    <a:pt x="760" y="530"/>
                  </a:lnTo>
                  <a:lnTo>
                    <a:pt x="761" y="535"/>
                  </a:lnTo>
                  <a:lnTo>
                    <a:pt x="766" y="562"/>
                  </a:lnTo>
                  <a:lnTo>
                    <a:pt x="771" y="583"/>
                  </a:lnTo>
                  <a:lnTo>
                    <a:pt x="776" y="601"/>
                  </a:lnTo>
                  <a:lnTo>
                    <a:pt x="781" y="613"/>
                  </a:lnTo>
                  <a:lnTo>
                    <a:pt x="785" y="623"/>
                  </a:lnTo>
                  <a:lnTo>
                    <a:pt x="798" y="628"/>
                  </a:lnTo>
                  <a:lnTo>
                    <a:pt x="814" y="635"/>
                  </a:lnTo>
                  <a:lnTo>
                    <a:pt x="832" y="643"/>
                  </a:lnTo>
                  <a:lnTo>
                    <a:pt x="851" y="653"/>
                  </a:lnTo>
                  <a:lnTo>
                    <a:pt x="871" y="665"/>
                  </a:lnTo>
                  <a:lnTo>
                    <a:pt x="893" y="680"/>
                  </a:lnTo>
                  <a:lnTo>
                    <a:pt x="915" y="697"/>
                  </a:lnTo>
                  <a:lnTo>
                    <a:pt x="939" y="717"/>
                  </a:lnTo>
                  <a:lnTo>
                    <a:pt x="961" y="739"/>
                  </a:lnTo>
                  <a:lnTo>
                    <a:pt x="985" y="765"/>
                  </a:lnTo>
                  <a:lnTo>
                    <a:pt x="1007" y="793"/>
                  </a:lnTo>
                  <a:lnTo>
                    <a:pt x="1029" y="826"/>
                  </a:lnTo>
                  <a:lnTo>
                    <a:pt x="1051" y="862"/>
                  </a:lnTo>
                  <a:lnTo>
                    <a:pt x="1071" y="901"/>
                  </a:lnTo>
                  <a:lnTo>
                    <a:pt x="1090" y="944"/>
                  </a:lnTo>
                  <a:lnTo>
                    <a:pt x="1107" y="992"/>
                  </a:lnTo>
                  <a:lnTo>
                    <a:pt x="1121" y="1044"/>
                  </a:lnTo>
                  <a:lnTo>
                    <a:pt x="1134" y="1101"/>
                  </a:lnTo>
                  <a:lnTo>
                    <a:pt x="1145" y="1161"/>
                  </a:lnTo>
                  <a:lnTo>
                    <a:pt x="1152" y="1227"/>
                  </a:lnTo>
                  <a:lnTo>
                    <a:pt x="1081" y="1255"/>
                  </a:lnTo>
                  <a:lnTo>
                    <a:pt x="1021" y="1270"/>
                  </a:lnTo>
                  <a:lnTo>
                    <a:pt x="956" y="1284"/>
                  </a:lnTo>
                  <a:lnTo>
                    <a:pt x="887" y="1296"/>
                  </a:lnTo>
                  <a:lnTo>
                    <a:pt x="813" y="1305"/>
                  </a:lnTo>
                  <a:lnTo>
                    <a:pt x="737" y="1311"/>
                  </a:lnTo>
                  <a:lnTo>
                    <a:pt x="658" y="1315"/>
                  </a:lnTo>
                  <a:lnTo>
                    <a:pt x="576" y="1317"/>
                  </a:lnTo>
                  <a:lnTo>
                    <a:pt x="495" y="1315"/>
                  </a:lnTo>
                  <a:lnTo>
                    <a:pt x="415" y="1311"/>
                  </a:lnTo>
                  <a:lnTo>
                    <a:pt x="339" y="1305"/>
                  </a:lnTo>
                  <a:lnTo>
                    <a:pt x="265" y="1296"/>
                  </a:lnTo>
                  <a:lnTo>
                    <a:pt x="196" y="1285"/>
                  </a:lnTo>
                  <a:lnTo>
                    <a:pt x="131" y="1270"/>
                  </a:lnTo>
                  <a:lnTo>
                    <a:pt x="72" y="1255"/>
                  </a:lnTo>
                  <a:lnTo>
                    <a:pt x="0" y="1233"/>
                  </a:lnTo>
                  <a:lnTo>
                    <a:pt x="7" y="1166"/>
                  </a:lnTo>
                  <a:lnTo>
                    <a:pt x="18" y="1104"/>
                  </a:lnTo>
                  <a:lnTo>
                    <a:pt x="30" y="1047"/>
                  </a:lnTo>
                  <a:lnTo>
                    <a:pt x="44" y="995"/>
                  </a:lnTo>
                  <a:lnTo>
                    <a:pt x="61" y="948"/>
                  </a:lnTo>
                  <a:lnTo>
                    <a:pt x="80" y="903"/>
                  </a:lnTo>
                  <a:lnTo>
                    <a:pt x="100" y="863"/>
                  </a:lnTo>
                  <a:lnTo>
                    <a:pt x="122" y="828"/>
                  </a:lnTo>
                  <a:lnTo>
                    <a:pt x="144" y="796"/>
                  </a:lnTo>
                  <a:lnTo>
                    <a:pt x="166" y="766"/>
                  </a:lnTo>
                  <a:lnTo>
                    <a:pt x="190" y="740"/>
                  </a:lnTo>
                  <a:lnTo>
                    <a:pt x="212" y="718"/>
                  </a:lnTo>
                  <a:lnTo>
                    <a:pt x="236" y="698"/>
                  </a:lnTo>
                  <a:lnTo>
                    <a:pt x="258" y="680"/>
                  </a:lnTo>
                  <a:lnTo>
                    <a:pt x="280" y="666"/>
                  </a:lnTo>
                  <a:lnTo>
                    <a:pt x="300" y="654"/>
                  </a:lnTo>
                  <a:lnTo>
                    <a:pt x="319" y="644"/>
                  </a:lnTo>
                  <a:lnTo>
                    <a:pt x="337" y="636"/>
                  </a:lnTo>
                  <a:lnTo>
                    <a:pt x="352" y="629"/>
                  </a:lnTo>
                  <a:lnTo>
                    <a:pt x="365" y="625"/>
                  </a:lnTo>
                  <a:lnTo>
                    <a:pt x="370" y="614"/>
                  </a:lnTo>
                  <a:lnTo>
                    <a:pt x="376" y="601"/>
                  </a:lnTo>
                  <a:lnTo>
                    <a:pt x="381" y="583"/>
                  </a:lnTo>
                  <a:lnTo>
                    <a:pt x="387" y="562"/>
                  </a:lnTo>
                  <a:lnTo>
                    <a:pt x="391" y="535"/>
                  </a:lnTo>
                  <a:lnTo>
                    <a:pt x="392" y="532"/>
                  </a:lnTo>
                  <a:lnTo>
                    <a:pt x="393" y="528"/>
                  </a:lnTo>
                  <a:lnTo>
                    <a:pt x="393" y="525"/>
                  </a:lnTo>
                  <a:lnTo>
                    <a:pt x="367" y="514"/>
                  </a:lnTo>
                  <a:lnTo>
                    <a:pt x="344" y="501"/>
                  </a:lnTo>
                  <a:lnTo>
                    <a:pt x="323" y="486"/>
                  </a:lnTo>
                  <a:lnTo>
                    <a:pt x="307" y="469"/>
                  </a:lnTo>
                  <a:lnTo>
                    <a:pt x="294" y="450"/>
                  </a:lnTo>
                  <a:lnTo>
                    <a:pt x="287" y="429"/>
                  </a:lnTo>
                  <a:lnTo>
                    <a:pt x="284" y="404"/>
                  </a:lnTo>
                  <a:lnTo>
                    <a:pt x="284" y="149"/>
                  </a:lnTo>
                  <a:lnTo>
                    <a:pt x="287" y="126"/>
                  </a:lnTo>
                  <a:lnTo>
                    <a:pt x="294" y="104"/>
                  </a:lnTo>
                  <a:lnTo>
                    <a:pt x="307" y="85"/>
                  </a:lnTo>
                  <a:lnTo>
                    <a:pt x="323" y="67"/>
                  </a:lnTo>
                  <a:lnTo>
                    <a:pt x="344" y="53"/>
                  </a:lnTo>
                  <a:lnTo>
                    <a:pt x="367" y="39"/>
                  </a:lnTo>
                  <a:lnTo>
                    <a:pt x="393" y="29"/>
                  </a:lnTo>
                  <a:lnTo>
                    <a:pt x="421" y="20"/>
                  </a:lnTo>
                  <a:lnTo>
                    <a:pt x="451" y="13"/>
                  </a:lnTo>
                  <a:lnTo>
                    <a:pt x="481" y="7"/>
                  </a:lnTo>
                  <a:lnTo>
                    <a:pt x="513" y="4"/>
                  </a:lnTo>
                  <a:lnTo>
                    <a:pt x="544" y="2"/>
                  </a:lnTo>
                  <a:lnTo>
                    <a:pt x="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3" name="Freeform 81"/>
          <p:cNvSpPr>
            <a:spLocks noEditPoints="1"/>
          </p:cNvSpPr>
          <p:nvPr/>
        </p:nvSpPr>
        <p:spPr bwMode="auto">
          <a:xfrm>
            <a:off x="9221934" y="1917700"/>
            <a:ext cx="287338" cy="549275"/>
          </a:xfrm>
          <a:custGeom>
            <a:avLst/>
            <a:gdLst>
              <a:gd name="T0" fmla="*/ 585 w 1811"/>
              <a:gd name="T1" fmla="*/ 3023 h 3456"/>
              <a:gd name="T2" fmla="*/ 656 w 1811"/>
              <a:gd name="T3" fmla="*/ 3139 h 3456"/>
              <a:gd name="T4" fmla="*/ 773 w 1811"/>
              <a:gd name="T5" fmla="*/ 3068 h 3456"/>
              <a:gd name="T6" fmla="*/ 702 w 1811"/>
              <a:gd name="T7" fmla="*/ 2952 h 3456"/>
              <a:gd name="T8" fmla="*/ 1100 w 1811"/>
              <a:gd name="T9" fmla="*/ 2950 h 3456"/>
              <a:gd name="T10" fmla="*/ 1202 w 1811"/>
              <a:gd name="T11" fmla="*/ 3001 h 3456"/>
              <a:gd name="T12" fmla="*/ 1185 w 1811"/>
              <a:gd name="T13" fmla="*/ 2889 h 3456"/>
              <a:gd name="T14" fmla="*/ 517 w 1811"/>
              <a:gd name="T15" fmla="*/ 2502 h 3456"/>
              <a:gd name="T16" fmla="*/ 620 w 1811"/>
              <a:gd name="T17" fmla="*/ 2553 h 3456"/>
              <a:gd name="T18" fmla="*/ 602 w 1811"/>
              <a:gd name="T19" fmla="*/ 2441 h 3456"/>
              <a:gd name="T20" fmla="*/ 1369 w 1811"/>
              <a:gd name="T21" fmla="*/ 2428 h 3456"/>
              <a:gd name="T22" fmla="*/ 1413 w 1811"/>
              <a:gd name="T23" fmla="*/ 2556 h 3456"/>
              <a:gd name="T24" fmla="*/ 1543 w 1811"/>
              <a:gd name="T25" fmla="*/ 2512 h 3456"/>
              <a:gd name="T26" fmla="*/ 1498 w 1811"/>
              <a:gd name="T27" fmla="*/ 2384 h 3456"/>
              <a:gd name="T28" fmla="*/ 909 w 1811"/>
              <a:gd name="T29" fmla="*/ 2028 h 3456"/>
              <a:gd name="T30" fmla="*/ 991 w 1811"/>
              <a:gd name="T31" fmla="*/ 2109 h 3456"/>
              <a:gd name="T32" fmla="*/ 1008 w 1811"/>
              <a:gd name="T33" fmla="*/ 1997 h 3456"/>
              <a:gd name="T34" fmla="*/ 344 w 1811"/>
              <a:gd name="T35" fmla="*/ 1700 h 3456"/>
              <a:gd name="T36" fmla="*/ 360 w 1811"/>
              <a:gd name="T37" fmla="*/ 1835 h 3456"/>
              <a:gd name="T38" fmla="*/ 496 w 1811"/>
              <a:gd name="T39" fmla="*/ 1820 h 3456"/>
              <a:gd name="T40" fmla="*/ 481 w 1811"/>
              <a:gd name="T41" fmla="*/ 1685 h 3456"/>
              <a:gd name="T42" fmla="*/ 1188 w 1811"/>
              <a:gd name="T43" fmla="*/ 367 h 3456"/>
              <a:gd name="T44" fmla="*/ 891 w 1811"/>
              <a:gd name="T45" fmla="*/ 384 h 3456"/>
              <a:gd name="T46" fmla="*/ 563 w 1811"/>
              <a:gd name="T47" fmla="*/ 363 h 3456"/>
              <a:gd name="T48" fmla="*/ 500 w 1811"/>
              <a:gd name="T49" fmla="*/ 574 h 3456"/>
              <a:gd name="T50" fmla="*/ 462 w 1811"/>
              <a:gd name="T51" fmla="*/ 800 h 3456"/>
              <a:gd name="T52" fmla="*/ 270 w 1811"/>
              <a:gd name="T53" fmla="*/ 979 h 3456"/>
              <a:gd name="T54" fmla="*/ 229 w 1811"/>
              <a:gd name="T55" fmla="*/ 1161 h 3456"/>
              <a:gd name="T56" fmla="*/ 534 w 1811"/>
              <a:gd name="T57" fmla="*/ 1184 h 3456"/>
              <a:gd name="T58" fmla="*/ 830 w 1811"/>
              <a:gd name="T59" fmla="*/ 1424 h 3456"/>
              <a:gd name="T60" fmla="*/ 1029 w 1811"/>
              <a:gd name="T61" fmla="*/ 1640 h 3456"/>
              <a:gd name="T62" fmla="*/ 1249 w 1811"/>
              <a:gd name="T63" fmla="*/ 1688 h 3456"/>
              <a:gd name="T64" fmla="*/ 1454 w 1811"/>
              <a:gd name="T65" fmla="*/ 1588 h 3456"/>
              <a:gd name="T66" fmla="*/ 1679 w 1811"/>
              <a:gd name="T67" fmla="*/ 1280 h 3456"/>
              <a:gd name="T68" fmla="*/ 1558 w 1811"/>
              <a:gd name="T69" fmla="*/ 997 h 3456"/>
              <a:gd name="T70" fmla="*/ 1369 w 1811"/>
              <a:gd name="T71" fmla="*/ 815 h 3456"/>
              <a:gd name="T72" fmla="*/ 1306 w 1811"/>
              <a:gd name="T73" fmla="*/ 603 h 3456"/>
              <a:gd name="T74" fmla="*/ 891 w 1811"/>
              <a:gd name="T75" fmla="*/ 0 h 3456"/>
              <a:gd name="T76" fmla="*/ 1130 w 1811"/>
              <a:gd name="T77" fmla="*/ 10 h 3456"/>
              <a:gd name="T78" fmla="*/ 1409 w 1811"/>
              <a:gd name="T79" fmla="*/ 66 h 3456"/>
              <a:gd name="T80" fmla="*/ 1536 w 1811"/>
              <a:gd name="T81" fmla="*/ 178 h 3456"/>
              <a:gd name="T82" fmla="*/ 1537 w 1811"/>
              <a:gd name="T83" fmla="*/ 202 h 3456"/>
              <a:gd name="T84" fmla="*/ 1473 w 1811"/>
              <a:gd name="T85" fmla="*/ 328 h 3456"/>
              <a:gd name="T86" fmla="*/ 1436 w 1811"/>
              <a:gd name="T87" fmla="*/ 573 h 3456"/>
              <a:gd name="T88" fmla="*/ 1477 w 1811"/>
              <a:gd name="T89" fmla="*/ 739 h 3456"/>
              <a:gd name="T90" fmla="*/ 1668 w 1811"/>
              <a:gd name="T91" fmla="*/ 930 h 3456"/>
              <a:gd name="T92" fmla="*/ 1803 w 1811"/>
              <a:gd name="T93" fmla="*/ 1231 h 3456"/>
              <a:gd name="T94" fmla="*/ 1759 w 1811"/>
              <a:gd name="T95" fmla="*/ 3109 h 3456"/>
              <a:gd name="T96" fmla="*/ 1462 w 1811"/>
              <a:gd name="T97" fmla="*/ 3403 h 3456"/>
              <a:gd name="T98" fmla="*/ 468 w 1811"/>
              <a:gd name="T99" fmla="*/ 3442 h 3456"/>
              <a:gd name="T100" fmla="*/ 115 w 1811"/>
              <a:gd name="T101" fmla="*/ 3214 h 3456"/>
              <a:gd name="T102" fmla="*/ 0 w 1811"/>
              <a:gd name="T103" fmla="*/ 1344 h 3456"/>
              <a:gd name="T104" fmla="*/ 95 w 1811"/>
              <a:gd name="T105" fmla="*/ 1002 h 3456"/>
              <a:gd name="T106" fmla="*/ 287 w 1811"/>
              <a:gd name="T107" fmla="*/ 784 h 3456"/>
              <a:gd name="T108" fmla="*/ 375 w 1811"/>
              <a:gd name="T109" fmla="*/ 639 h 3456"/>
              <a:gd name="T110" fmla="*/ 336 w 1811"/>
              <a:gd name="T111" fmla="*/ 395 h 3456"/>
              <a:gd name="T112" fmla="*/ 252 w 1811"/>
              <a:gd name="T113" fmla="*/ 225 h 3456"/>
              <a:gd name="T114" fmla="*/ 245 w 1811"/>
              <a:gd name="T115" fmla="*/ 188 h 3456"/>
              <a:gd name="T116" fmla="*/ 288 w 1811"/>
              <a:gd name="T117" fmla="*/ 112 h 3456"/>
              <a:gd name="T118" fmla="*/ 525 w 1811"/>
              <a:gd name="T119" fmla="*/ 27 h 3456"/>
              <a:gd name="T120" fmla="*/ 806 w 1811"/>
              <a:gd name="T121" fmla="*/ 1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11" h="3456">
                <a:moveTo>
                  <a:pt x="680" y="2950"/>
                </a:moveTo>
                <a:lnTo>
                  <a:pt x="656" y="2952"/>
                </a:lnTo>
                <a:lnTo>
                  <a:pt x="637" y="2960"/>
                </a:lnTo>
                <a:lnTo>
                  <a:pt x="619" y="2971"/>
                </a:lnTo>
                <a:lnTo>
                  <a:pt x="603" y="2986"/>
                </a:lnTo>
                <a:lnTo>
                  <a:pt x="592" y="3004"/>
                </a:lnTo>
                <a:lnTo>
                  <a:pt x="585" y="3023"/>
                </a:lnTo>
                <a:lnTo>
                  <a:pt x="582" y="3045"/>
                </a:lnTo>
                <a:lnTo>
                  <a:pt x="585" y="3068"/>
                </a:lnTo>
                <a:lnTo>
                  <a:pt x="592" y="3088"/>
                </a:lnTo>
                <a:lnTo>
                  <a:pt x="603" y="3106"/>
                </a:lnTo>
                <a:lnTo>
                  <a:pt x="619" y="3120"/>
                </a:lnTo>
                <a:lnTo>
                  <a:pt x="637" y="3132"/>
                </a:lnTo>
                <a:lnTo>
                  <a:pt x="656" y="3139"/>
                </a:lnTo>
                <a:lnTo>
                  <a:pt x="680" y="3142"/>
                </a:lnTo>
                <a:lnTo>
                  <a:pt x="702" y="3139"/>
                </a:lnTo>
                <a:lnTo>
                  <a:pt x="721" y="3132"/>
                </a:lnTo>
                <a:lnTo>
                  <a:pt x="740" y="3120"/>
                </a:lnTo>
                <a:lnTo>
                  <a:pt x="755" y="3106"/>
                </a:lnTo>
                <a:lnTo>
                  <a:pt x="767" y="3088"/>
                </a:lnTo>
                <a:lnTo>
                  <a:pt x="773" y="3068"/>
                </a:lnTo>
                <a:lnTo>
                  <a:pt x="777" y="3045"/>
                </a:lnTo>
                <a:lnTo>
                  <a:pt x="773" y="3023"/>
                </a:lnTo>
                <a:lnTo>
                  <a:pt x="767" y="3004"/>
                </a:lnTo>
                <a:lnTo>
                  <a:pt x="755" y="2986"/>
                </a:lnTo>
                <a:lnTo>
                  <a:pt x="740" y="2971"/>
                </a:lnTo>
                <a:lnTo>
                  <a:pt x="721" y="2960"/>
                </a:lnTo>
                <a:lnTo>
                  <a:pt x="702" y="2952"/>
                </a:lnTo>
                <a:lnTo>
                  <a:pt x="680" y="2950"/>
                </a:lnTo>
                <a:close/>
                <a:moveTo>
                  <a:pt x="1165" y="2886"/>
                </a:moveTo>
                <a:lnTo>
                  <a:pt x="1144" y="2889"/>
                </a:lnTo>
                <a:lnTo>
                  <a:pt x="1126" y="2898"/>
                </a:lnTo>
                <a:lnTo>
                  <a:pt x="1112" y="2912"/>
                </a:lnTo>
                <a:lnTo>
                  <a:pt x="1103" y="2929"/>
                </a:lnTo>
                <a:lnTo>
                  <a:pt x="1100" y="2950"/>
                </a:lnTo>
                <a:lnTo>
                  <a:pt x="1103" y="2970"/>
                </a:lnTo>
                <a:lnTo>
                  <a:pt x="1112" y="2987"/>
                </a:lnTo>
                <a:lnTo>
                  <a:pt x="1126" y="3001"/>
                </a:lnTo>
                <a:lnTo>
                  <a:pt x="1144" y="3010"/>
                </a:lnTo>
                <a:lnTo>
                  <a:pt x="1165" y="3013"/>
                </a:lnTo>
                <a:lnTo>
                  <a:pt x="1185" y="3010"/>
                </a:lnTo>
                <a:lnTo>
                  <a:pt x="1202" y="3001"/>
                </a:lnTo>
                <a:lnTo>
                  <a:pt x="1217" y="2987"/>
                </a:lnTo>
                <a:lnTo>
                  <a:pt x="1226" y="2970"/>
                </a:lnTo>
                <a:lnTo>
                  <a:pt x="1229" y="2950"/>
                </a:lnTo>
                <a:lnTo>
                  <a:pt x="1226" y="2929"/>
                </a:lnTo>
                <a:lnTo>
                  <a:pt x="1217" y="2912"/>
                </a:lnTo>
                <a:lnTo>
                  <a:pt x="1202" y="2898"/>
                </a:lnTo>
                <a:lnTo>
                  <a:pt x="1185" y="2889"/>
                </a:lnTo>
                <a:lnTo>
                  <a:pt x="1165" y="2886"/>
                </a:lnTo>
                <a:close/>
                <a:moveTo>
                  <a:pt x="582" y="2437"/>
                </a:moveTo>
                <a:lnTo>
                  <a:pt x="562" y="2441"/>
                </a:lnTo>
                <a:lnTo>
                  <a:pt x="544" y="2451"/>
                </a:lnTo>
                <a:lnTo>
                  <a:pt x="530" y="2464"/>
                </a:lnTo>
                <a:lnTo>
                  <a:pt x="521" y="2482"/>
                </a:lnTo>
                <a:lnTo>
                  <a:pt x="517" y="2502"/>
                </a:lnTo>
                <a:lnTo>
                  <a:pt x="521" y="2523"/>
                </a:lnTo>
                <a:lnTo>
                  <a:pt x="530" y="2540"/>
                </a:lnTo>
                <a:lnTo>
                  <a:pt x="544" y="2553"/>
                </a:lnTo>
                <a:lnTo>
                  <a:pt x="562" y="2563"/>
                </a:lnTo>
                <a:lnTo>
                  <a:pt x="582" y="2565"/>
                </a:lnTo>
                <a:lnTo>
                  <a:pt x="602" y="2563"/>
                </a:lnTo>
                <a:lnTo>
                  <a:pt x="620" y="2553"/>
                </a:lnTo>
                <a:lnTo>
                  <a:pt x="634" y="2540"/>
                </a:lnTo>
                <a:lnTo>
                  <a:pt x="643" y="2523"/>
                </a:lnTo>
                <a:lnTo>
                  <a:pt x="646" y="2502"/>
                </a:lnTo>
                <a:lnTo>
                  <a:pt x="643" y="2482"/>
                </a:lnTo>
                <a:lnTo>
                  <a:pt x="634" y="2464"/>
                </a:lnTo>
                <a:lnTo>
                  <a:pt x="620" y="2451"/>
                </a:lnTo>
                <a:lnTo>
                  <a:pt x="602" y="2441"/>
                </a:lnTo>
                <a:lnTo>
                  <a:pt x="582" y="2437"/>
                </a:lnTo>
                <a:close/>
                <a:moveTo>
                  <a:pt x="1456" y="2374"/>
                </a:moveTo>
                <a:lnTo>
                  <a:pt x="1433" y="2376"/>
                </a:lnTo>
                <a:lnTo>
                  <a:pt x="1413" y="2384"/>
                </a:lnTo>
                <a:lnTo>
                  <a:pt x="1396" y="2395"/>
                </a:lnTo>
                <a:lnTo>
                  <a:pt x="1380" y="2410"/>
                </a:lnTo>
                <a:lnTo>
                  <a:pt x="1369" y="2428"/>
                </a:lnTo>
                <a:lnTo>
                  <a:pt x="1361" y="2447"/>
                </a:lnTo>
                <a:lnTo>
                  <a:pt x="1359" y="2470"/>
                </a:lnTo>
                <a:lnTo>
                  <a:pt x="1361" y="2492"/>
                </a:lnTo>
                <a:lnTo>
                  <a:pt x="1369" y="2512"/>
                </a:lnTo>
                <a:lnTo>
                  <a:pt x="1380" y="2530"/>
                </a:lnTo>
                <a:lnTo>
                  <a:pt x="1396" y="2544"/>
                </a:lnTo>
                <a:lnTo>
                  <a:pt x="1413" y="2556"/>
                </a:lnTo>
                <a:lnTo>
                  <a:pt x="1433" y="2563"/>
                </a:lnTo>
                <a:lnTo>
                  <a:pt x="1456" y="2565"/>
                </a:lnTo>
                <a:lnTo>
                  <a:pt x="1478" y="2563"/>
                </a:lnTo>
                <a:lnTo>
                  <a:pt x="1498" y="2556"/>
                </a:lnTo>
                <a:lnTo>
                  <a:pt x="1517" y="2544"/>
                </a:lnTo>
                <a:lnTo>
                  <a:pt x="1531" y="2530"/>
                </a:lnTo>
                <a:lnTo>
                  <a:pt x="1543" y="2512"/>
                </a:lnTo>
                <a:lnTo>
                  <a:pt x="1550" y="2492"/>
                </a:lnTo>
                <a:lnTo>
                  <a:pt x="1553" y="2470"/>
                </a:lnTo>
                <a:lnTo>
                  <a:pt x="1550" y="2447"/>
                </a:lnTo>
                <a:lnTo>
                  <a:pt x="1543" y="2428"/>
                </a:lnTo>
                <a:lnTo>
                  <a:pt x="1531" y="2410"/>
                </a:lnTo>
                <a:lnTo>
                  <a:pt x="1517" y="2395"/>
                </a:lnTo>
                <a:lnTo>
                  <a:pt x="1498" y="2384"/>
                </a:lnTo>
                <a:lnTo>
                  <a:pt x="1478" y="2376"/>
                </a:lnTo>
                <a:lnTo>
                  <a:pt x="1456" y="2374"/>
                </a:lnTo>
                <a:close/>
                <a:moveTo>
                  <a:pt x="971" y="1984"/>
                </a:moveTo>
                <a:lnTo>
                  <a:pt x="950" y="1987"/>
                </a:lnTo>
                <a:lnTo>
                  <a:pt x="932" y="1997"/>
                </a:lnTo>
                <a:lnTo>
                  <a:pt x="918" y="2010"/>
                </a:lnTo>
                <a:lnTo>
                  <a:pt x="909" y="2028"/>
                </a:lnTo>
                <a:lnTo>
                  <a:pt x="906" y="2048"/>
                </a:lnTo>
                <a:lnTo>
                  <a:pt x="909" y="2069"/>
                </a:lnTo>
                <a:lnTo>
                  <a:pt x="918" y="2086"/>
                </a:lnTo>
                <a:lnTo>
                  <a:pt x="932" y="2099"/>
                </a:lnTo>
                <a:lnTo>
                  <a:pt x="950" y="2109"/>
                </a:lnTo>
                <a:lnTo>
                  <a:pt x="971" y="2112"/>
                </a:lnTo>
                <a:lnTo>
                  <a:pt x="991" y="2109"/>
                </a:lnTo>
                <a:lnTo>
                  <a:pt x="1008" y="2099"/>
                </a:lnTo>
                <a:lnTo>
                  <a:pt x="1023" y="2086"/>
                </a:lnTo>
                <a:lnTo>
                  <a:pt x="1031" y="2069"/>
                </a:lnTo>
                <a:lnTo>
                  <a:pt x="1035" y="2048"/>
                </a:lnTo>
                <a:lnTo>
                  <a:pt x="1031" y="2028"/>
                </a:lnTo>
                <a:lnTo>
                  <a:pt x="1023" y="2010"/>
                </a:lnTo>
                <a:lnTo>
                  <a:pt x="1008" y="1997"/>
                </a:lnTo>
                <a:lnTo>
                  <a:pt x="991" y="1987"/>
                </a:lnTo>
                <a:lnTo>
                  <a:pt x="971" y="1984"/>
                </a:lnTo>
                <a:close/>
                <a:moveTo>
                  <a:pt x="420" y="1664"/>
                </a:moveTo>
                <a:lnTo>
                  <a:pt x="398" y="1666"/>
                </a:lnTo>
                <a:lnTo>
                  <a:pt x="377" y="1674"/>
                </a:lnTo>
                <a:lnTo>
                  <a:pt x="360" y="1685"/>
                </a:lnTo>
                <a:lnTo>
                  <a:pt x="344" y="1700"/>
                </a:lnTo>
                <a:lnTo>
                  <a:pt x="333" y="1717"/>
                </a:lnTo>
                <a:lnTo>
                  <a:pt x="325" y="1738"/>
                </a:lnTo>
                <a:lnTo>
                  <a:pt x="323" y="1760"/>
                </a:lnTo>
                <a:lnTo>
                  <a:pt x="325" y="1782"/>
                </a:lnTo>
                <a:lnTo>
                  <a:pt x="333" y="1803"/>
                </a:lnTo>
                <a:lnTo>
                  <a:pt x="344" y="1820"/>
                </a:lnTo>
                <a:lnTo>
                  <a:pt x="360" y="1835"/>
                </a:lnTo>
                <a:lnTo>
                  <a:pt x="377" y="1846"/>
                </a:lnTo>
                <a:lnTo>
                  <a:pt x="398" y="1854"/>
                </a:lnTo>
                <a:lnTo>
                  <a:pt x="420" y="1856"/>
                </a:lnTo>
                <a:lnTo>
                  <a:pt x="442" y="1854"/>
                </a:lnTo>
                <a:lnTo>
                  <a:pt x="463" y="1846"/>
                </a:lnTo>
                <a:lnTo>
                  <a:pt x="481" y="1835"/>
                </a:lnTo>
                <a:lnTo>
                  <a:pt x="496" y="1820"/>
                </a:lnTo>
                <a:lnTo>
                  <a:pt x="507" y="1803"/>
                </a:lnTo>
                <a:lnTo>
                  <a:pt x="515" y="1782"/>
                </a:lnTo>
                <a:lnTo>
                  <a:pt x="517" y="1760"/>
                </a:lnTo>
                <a:lnTo>
                  <a:pt x="515" y="1738"/>
                </a:lnTo>
                <a:lnTo>
                  <a:pt x="507" y="1717"/>
                </a:lnTo>
                <a:lnTo>
                  <a:pt x="496" y="1700"/>
                </a:lnTo>
                <a:lnTo>
                  <a:pt x="481" y="1685"/>
                </a:lnTo>
                <a:lnTo>
                  <a:pt x="463" y="1674"/>
                </a:lnTo>
                <a:lnTo>
                  <a:pt x="442" y="1666"/>
                </a:lnTo>
                <a:lnTo>
                  <a:pt x="420" y="1664"/>
                </a:lnTo>
                <a:close/>
                <a:moveTo>
                  <a:pt x="1336" y="341"/>
                </a:moveTo>
                <a:lnTo>
                  <a:pt x="1289" y="352"/>
                </a:lnTo>
                <a:lnTo>
                  <a:pt x="1239" y="360"/>
                </a:lnTo>
                <a:lnTo>
                  <a:pt x="1188" y="367"/>
                </a:lnTo>
                <a:lnTo>
                  <a:pt x="1137" y="372"/>
                </a:lnTo>
                <a:lnTo>
                  <a:pt x="1089" y="377"/>
                </a:lnTo>
                <a:lnTo>
                  <a:pt x="1041" y="380"/>
                </a:lnTo>
                <a:lnTo>
                  <a:pt x="996" y="382"/>
                </a:lnTo>
                <a:lnTo>
                  <a:pt x="956" y="383"/>
                </a:lnTo>
                <a:lnTo>
                  <a:pt x="921" y="384"/>
                </a:lnTo>
                <a:lnTo>
                  <a:pt x="891" y="384"/>
                </a:lnTo>
                <a:lnTo>
                  <a:pt x="858" y="384"/>
                </a:lnTo>
                <a:lnTo>
                  <a:pt x="820" y="383"/>
                </a:lnTo>
                <a:lnTo>
                  <a:pt x="774" y="381"/>
                </a:lnTo>
                <a:lnTo>
                  <a:pt x="725" y="379"/>
                </a:lnTo>
                <a:lnTo>
                  <a:pt x="672" y="376"/>
                </a:lnTo>
                <a:lnTo>
                  <a:pt x="618" y="370"/>
                </a:lnTo>
                <a:lnTo>
                  <a:pt x="563" y="363"/>
                </a:lnTo>
                <a:lnTo>
                  <a:pt x="507" y="354"/>
                </a:lnTo>
                <a:lnTo>
                  <a:pt x="456" y="343"/>
                </a:lnTo>
                <a:lnTo>
                  <a:pt x="468" y="390"/>
                </a:lnTo>
                <a:lnTo>
                  <a:pt x="479" y="438"/>
                </a:lnTo>
                <a:lnTo>
                  <a:pt x="488" y="485"/>
                </a:lnTo>
                <a:lnTo>
                  <a:pt x="494" y="531"/>
                </a:lnTo>
                <a:lnTo>
                  <a:pt x="500" y="574"/>
                </a:lnTo>
                <a:lnTo>
                  <a:pt x="502" y="615"/>
                </a:lnTo>
                <a:lnTo>
                  <a:pt x="502" y="656"/>
                </a:lnTo>
                <a:lnTo>
                  <a:pt x="500" y="693"/>
                </a:lnTo>
                <a:lnTo>
                  <a:pt x="494" y="726"/>
                </a:lnTo>
                <a:lnTo>
                  <a:pt x="487" y="754"/>
                </a:lnTo>
                <a:lnTo>
                  <a:pt x="475" y="779"/>
                </a:lnTo>
                <a:lnTo>
                  <a:pt x="462" y="800"/>
                </a:lnTo>
                <a:lnTo>
                  <a:pt x="446" y="816"/>
                </a:lnTo>
                <a:lnTo>
                  <a:pt x="425" y="835"/>
                </a:lnTo>
                <a:lnTo>
                  <a:pt x="394" y="861"/>
                </a:lnTo>
                <a:lnTo>
                  <a:pt x="363" y="888"/>
                </a:lnTo>
                <a:lnTo>
                  <a:pt x="332" y="917"/>
                </a:lnTo>
                <a:lnTo>
                  <a:pt x="301" y="947"/>
                </a:lnTo>
                <a:lnTo>
                  <a:pt x="270" y="979"/>
                </a:lnTo>
                <a:lnTo>
                  <a:pt x="243" y="1014"/>
                </a:lnTo>
                <a:lnTo>
                  <a:pt x="216" y="1051"/>
                </a:lnTo>
                <a:lnTo>
                  <a:pt x="192" y="1090"/>
                </a:lnTo>
                <a:lnTo>
                  <a:pt x="171" y="1133"/>
                </a:lnTo>
                <a:lnTo>
                  <a:pt x="154" y="1179"/>
                </a:lnTo>
                <a:lnTo>
                  <a:pt x="191" y="1170"/>
                </a:lnTo>
                <a:lnTo>
                  <a:pt x="229" y="1161"/>
                </a:lnTo>
                <a:lnTo>
                  <a:pt x="270" y="1156"/>
                </a:lnTo>
                <a:lnTo>
                  <a:pt x="312" y="1152"/>
                </a:lnTo>
                <a:lnTo>
                  <a:pt x="355" y="1151"/>
                </a:lnTo>
                <a:lnTo>
                  <a:pt x="399" y="1155"/>
                </a:lnTo>
                <a:lnTo>
                  <a:pt x="443" y="1160"/>
                </a:lnTo>
                <a:lnTo>
                  <a:pt x="489" y="1170"/>
                </a:lnTo>
                <a:lnTo>
                  <a:pt x="534" y="1184"/>
                </a:lnTo>
                <a:lnTo>
                  <a:pt x="578" y="1203"/>
                </a:lnTo>
                <a:lnTo>
                  <a:pt x="623" y="1225"/>
                </a:lnTo>
                <a:lnTo>
                  <a:pt x="666" y="1254"/>
                </a:lnTo>
                <a:lnTo>
                  <a:pt x="709" y="1288"/>
                </a:lnTo>
                <a:lnTo>
                  <a:pt x="751" y="1327"/>
                </a:lnTo>
                <a:lnTo>
                  <a:pt x="791" y="1373"/>
                </a:lnTo>
                <a:lnTo>
                  <a:pt x="830" y="1424"/>
                </a:lnTo>
                <a:lnTo>
                  <a:pt x="853" y="1458"/>
                </a:lnTo>
                <a:lnTo>
                  <a:pt x="878" y="1492"/>
                </a:lnTo>
                <a:lnTo>
                  <a:pt x="906" y="1524"/>
                </a:lnTo>
                <a:lnTo>
                  <a:pt x="934" y="1557"/>
                </a:lnTo>
                <a:lnTo>
                  <a:pt x="965" y="1588"/>
                </a:lnTo>
                <a:lnTo>
                  <a:pt x="996" y="1615"/>
                </a:lnTo>
                <a:lnTo>
                  <a:pt x="1029" y="1640"/>
                </a:lnTo>
                <a:lnTo>
                  <a:pt x="1063" y="1662"/>
                </a:lnTo>
                <a:lnTo>
                  <a:pt x="1099" y="1678"/>
                </a:lnTo>
                <a:lnTo>
                  <a:pt x="1134" y="1690"/>
                </a:lnTo>
                <a:lnTo>
                  <a:pt x="1170" y="1696"/>
                </a:lnTo>
                <a:lnTo>
                  <a:pt x="1208" y="1696"/>
                </a:lnTo>
                <a:lnTo>
                  <a:pt x="1227" y="1692"/>
                </a:lnTo>
                <a:lnTo>
                  <a:pt x="1249" y="1688"/>
                </a:lnTo>
                <a:lnTo>
                  <a:pt x="1273" y="1683"/>
                </a:lnTo>
                <a:lnTo>
                  <a:pt x="1300" y="1674"/>
                </a:lnTo>
                <a:lnTo>
                  <a:pt x="1327" y="1663"/>
                </a:lnTo>
                <a:lnTo>
                  <a:pt x="1358" y="1650"/>
                </a:lnTo>
                <a:lnTo>
                  <a:pt x="1389" y="1632"/>
                </a:lnTo>
                <a:lnTo>
                  <a:pt x="1421" y="1612"/>
                </a:lnTo>
                <a:lnTo>
                  <a:pt x="1454" y="1588"/>
                </a:lnTo>
                <a:lnTo>
                  <a:pt x="1488" y="1559"/>
                </a:lnTo>
                <a:lnTo>
                  <a:pt x="1521" y="1525"/>
                </a:lnTo>
                <a:lnTo>
                  <a:pt x="1554" y="1487"/>
                </a:lnTo>
                <a:lnTo>
                  <a:pt x="1588" y="1445"/>
                </a:lnTo>
                <a:lnTo>
                  <a:pt x="1618" y="1396"/>
                </a:lnTo>
                <a:lnTo>
                  <a:pt x="1649" y="1341"/>
                </a:lnTo>
                <a:lnTo>
                  <a:pt x="1679" y="1280"/>
                </a:lnTo>
                <a:lnTo>
                  <a:pt x="1671" y="1231"/>
                </a:lnTo>
                <a:lnTo>
                  <a:pt x="1659" y="1185"/>
                </a:lnTo>
                <a:lnTo>
                  <a:pt x="1645" y="1143"/>
                </a:lnTo>
                <a:lnTo>
                  <a:pt x="1626" y="1102"/>
                </a:lnTo>
                <a:lnTo>
                  <a:pt x="1606" y="1065"/>
                </a:lnTo>
                <a:lnTo>
                  <a:pt x="1583" y="1030"/>
                </a:lnTo>
                <a:lnTo>
                  <a:pt x="1558" y="997"/>
                </a:lnTo>
                <a:lnTo>
                  <a:pt x="1532" y="967"/>
                </a:lnTo>
                <a:lnTo>
                  <a:pt x="1505" y="937"/>
                </a:lnTo>
                <a:lnTo>
                  <a:pt x="1476" y="910"/>
                </a:lnTo>
                <a:lnTo>
                  <a:pt x="1449" y="884"/>
                </a:lnTo>
                <a:lnTo>
                  <a:pt x="1420" y="859"/>
                </a:lnTo>
                <a:lnTo>
                  <a:pt x="1392" y="835"/>
                </a:lnTo>
                <a:lnTo>
                  <a:pt x="1369" y="815"/>
                </a:lnTo>
                <a:lnTo>
                  <a:pt x="1354" y="798"/>
                </a:lnTo>
                <a:lnTo>
                  <a:pt x="1339" y="776"/>
                </a:lnTo>
                <a:lnTo>
                  <a:pt x="1328" y="750"/>
                </a:lnTo>
                <a:lnTo>
                  <a:pt x="1319" y="719"/>
                </a:lnTo>
                <a:lnTo>
                  <a:pt x="1313" y="685"/>
                </a:lnTo>
                <a:lnTo>
                  <a:pt x="1308" y="646"/>
                </a:lnTo>
                <a:lnTo>
                  <a:pt x="1306" y="603"/>
                </a:lnTo>
                <a:lnTo>
                  <a:pt x="1307" y="556"/>
                </a:lnTo>
                <a:lnTo>
                  <a:pt x="1310" y="520"/>
                </a:lnTo>
                <a:lnTo>
                  <a:pt x="1313" y="478"/>
                </a:lnTo>
                <a:lnTo>
                  <a:pt x="1318" y="435"/>
                </a:lnTo>
                <a:lnTo>
                  <a:pt x="1326" y="388"/>
                </a:lnTo>
                <a:lnTo>
                  <a:pt x="1336" y="341"/>
                </a:lnTo>
                <a:close/>
                <a:moveTo>
                  <a:pt x="891" y="0"/>
                </a:moveTo>
                <a:lnTo>
                  <a:pt x="916" y="0"/>
                </a:lnTo>
                <a:lnTo>
                  <a:pt x="944" y="0"/>
                </a:lnTo>
                <a:lnTo>
                  <a:pt x="976" y="1"/>
                </a:lnTo>
                <a:lnTo>
                  <a:pt x="1011" y="3"/>
                </a:lnTo>
                <a:lnTo>
                  <a:pt x="1049" y="5"/>
                </a:lnTo>
                <a:lnTo>
                  <a:pt x="1089" y="7"/>
                </a:lnTo>
                <a:lnTo>
                  <a:pt x="1130" y="10"/>
                </a:lnTo>
                <a:lnTo>
                  <a:pt x="1172" y="15"/>
                </a:lnTo>
                <a:lnTo>
                  <a:pt x="1214" y="20"/>
                </a:lnTo>
                <a:lnTo>
                  <a:pt x="1255" y="27"/>
                </a:lnTo>
                <a:lnTo>
                  <a:pt x="1296" y="34"/>
                </a:lnTo>
                <a:lnTo>
                  <a:pt x="1336" y="43"/>
                </a:lnTo>
                <a:lnTo>
                  <a:pt x="1373" y="54"/>
                </a:lnTo>
                <a:lnTo>
                  <a:pt x="1409" y="66"/>
                </a:lnTo>
                <a:lnTo>
                  <a:pt x="1441" y="79"/>
                </a:lnTo>
                <a:lnTo>
                  <a:pt x="1469" y="94"/>
                </a:lnTo>
                <a:lnTo>
                  <a:pt x="1494" y="111"/>
                </a:lnTo>
                <a:lnTo>
                  <a:pt x="1512" y="130"/>
                </a:lnTo>
                <a:lnTo>
                  <a:pt x="1527" y="151"/>
                </a:lnTo>
                <a:lnTo>
                  <a:pt x="1535" y="174"/>
                </a:lnTo>
                <a:lnTo>
                  <a:pt x="1536" y="178"/>
                </a:lnTo>
                <a:lnTo>
                  <a:pt x="1537" y="184"/>
                </a:lnTo>
                <a:lnTo>
                  <a:pt x="1538" y="188"/>
                </a:lnTo>
                <a:lnTo>
                  <a:pt x="1538" y="192"/>
                </a:lnTo>
                <a:lnTo>
                  <a:pt x="1538" y="193"/>
                </a:lnTo>
                <a:lnTo>
                  <a:pt x="1538" y="196"/>
                </a:lnTo>
                <a:lnTo>
                  <a:pt x="1538" y="197"/>
                </a:lnTo>
                <a:lnTo>
                  <a:pt x="1537" y="202"/>
                </a:lnTo>
                <a:lnTo>
                  <a:pt x="1536" y="207"/>
                </a:lnTo>
                <a:lnTo>
                  <a:pt x="1530" y="226"/>
                </a:lnTo>
                <a:lnTo>
                  <a:pt x="1520" y="245"/>
                </a:lnTo>
                <a:lnTo>
                  <a:pt x="1507" y="261"/>
                </a:lnTo>
                <a:lnTo>
                  <a:pt x="1490" y="276"/>
                </a:lnTo>
                <a:lnTo>
                  <a:pt x="1480" y="300"/>
                </a:lnTo>
                <a:lnTo>
                  <a:pt x="1473" y="328"/>
                </a:lnTo>
                <a:lnTo>
                  <a:pt x="1464" y="359"/>
                </a:lnTo>
                <a:lnTo>
                  <a:pt x="1457" y="392"/>
                </a:lnTo>
                <a:lnTo>
                  <a:pt x="1451" y="428"/>
                </a:lnTo>
                <a:lnTo>
                  <a:pt x="1445" y="464"/>
                </a:lnTo>
                <a:lnTo>
                  <a:pt x="1441" y="501"/>
                </a:lnTo>
                <a:lnTo>
                  <a:pt x="1437" y="537"/>
                </a:lnTo>
                <a:lnTo>
                  <a:pt x="1436" y="573"/>
                </a:lnTo>
                <a:lnTo>
                  <a:pt x="1435" y="607"/>
                </a:lnTo>
                <a:lnTo>
                  <a:pt x="1436" y="637"/>
                </a:lnTo>
                <a:lnTo>
                  <a:pt x="1439" y="665"/>
                </a:lnTo>
                <a:lnTo>
                  <a:pt x="1443" y="689"/>
                </a:lnTo>
                <a:lnTo>
                  <a:pt x="1449" y="707"/>
                </a:lnTo>
                <a:lnTo>
                  <a:pt x="1456" y="720"/>
                </a:lnTo>
                <a:lnTo>
                  <a:pt x="1477" y="739"/>
                </a:lnTo>
                <a:lnTo>
                  <a:pt x="1503" y="761"/>
                </a:lnTo>
                <a:lnTo>
                  <a:pt x="1530" y="785"/>
                </a:lnTo>
                <a:lnTo>
                  <a:pt x="1558" y="810"/>
                </a:lnTo>
                <a:lnTo>
                  <a:pt x="1585" y="837"/>
                </a:lnTo>
                <a:lnTo>
                  <a:pt x="1614" y="865"/>
                </a:lnTo>
                <a:lnTo>
                  <a:pt x="1642" y="896"/>
                </a:lnTo>
                <a:lnTo>
                  <a:pt x="1668" y="930"/>
                </a:lnTo>
                <a:lnTo>
                  <a:pt x="1695" y="965"/>
                </a:lnTo>
                <a:lnTo>
                  <a:pt x="1719" y="1003"/>
                </a:lnTo>
                <a:lnTo>
                  <a:pt x="1741" y="1043"/>
                </a:lnTo>
                <a:lnTo>
                  <a:pt x="1761" y="1086"/>
                </a:lnTo>
                <a:lnTo>
                  <a:pt x="1778" y="1132"/>
                </a:lnTo>
                <a:lnTo>
                  <a:pt x="1793" y="1180"/>
                </a:lnTo>
                <a:lnTo>
                  <a:pt x="1803" y="1231"/>
                </a:lnTo>
                <a:lnTo>
                  <a:pt x="1809" y="1287"/>
                </a:lnTo>
                <a:lnTo>
                  <a:pt x="1811" y="1344"/>
                </a:lnTo>
                <a:lnTo>
                  <a:pt x="1811" y="2866"/>
                </a:lnTo>
                <a:lnTo>
                  <a:pt x="1808" y="2931"/>
                </a:lnTo>
                <a:lnTo>
                  <a:pt x="1798" y="2993"/>
                </a:lnTo>
                <a:lnTo>
                  <a:pt x="1782" y="3053"/>
                </a:lnTo>
                <a:lnTo>
                  <a:pt x="1759" y="3109"/>
                </a:lnTo>
                <a:lnTo>
                  <a:pt x="1730" y="3164"/>
                </a:lnTo>
                <a:lnTo>
                  <a:pt x="1697" y="3214"/>
                </a:lnTo>
                <a:lnTo>
                  <a:pt x="1658" y="3261"/>
                </a:lnTo>
                <a:lnTo>
                  <a:pt x="1615" y="3304"/>
                </a:lnTo>
                <a:lnTo>
                  <a:pt x="1568" y="3342"/>
                </a:lnTo>
                <a:lnTo>
                  <a:pt x="1516" y="3376"/>
                </a:lnTo>
                <a:lnTo>
                  <a:pt x="1462" y="3403"/>
                </a:lnTo>
                <a:lnTo>
                  <a:pt x="1404" y="3426"/>
                </a:lnTo>
                <a:lnTo>
                  <a:pt x="1344" y="3442"/>
                </a:lnTo>
                <a:lnTo>
                  <a:pt x="1281" y="3452"/>
                </a:lnTo>
                <a:lnTo>
                  <a:pt x="1216" y="3456"/>
                </a:lnTo>
                <a:lnTo>
                  <a:pt x="596" y="3456"/>
                </a:lnTo>
                <a:lnTo>
                  <a:pt x="531" y="3452"/>
                </a:lnTo>
                <a:lnTo>
                  <a:pt x="468" y="3442"/>
                </a:lnTo>
                <a:lnTo>
                  <a:pt x="407" y="3426"/>
                </a:lnTo>
                <a:lnTo>
                  <a:pt x="350" y="3403"/>
                </a:lnTo>
                <a:lnTo>
                  <a:pt x="295" y="3376"/>
                </a:lnTo>
                <a:lnTo>
                  <a:pt x="244" y="3342"/>
                </a:lnTo>
                <a:lnTo>
                  <a:pt x="196" y="3304"/>
                </a:lnTo>
                <a:lnTo>
                  <a:pt x="153" y="3261"/>
                </a:lnTo>
                <a:lnTo>
                  <a:pt x="115" y="3214"/>
                </a:lnTo>
                <a:lnTo>
                  <a:pt x="82" y="3164"/>
                </a:lnTo>
                <a:lnTo>
                  <a:pt x="53" y="3109"/>
                </a:lnTo>
                <a:lnTo>
                  <a:pt x="30" y="3053"/>
                </a:lnTo>
                <a:lnTo>
                  <a:pt x="13" y="2993"/>
                </a:lnTo>
                <a:lnTo>
                  <a:pt x="3" y="2931"/>
                </a:lnTo>
                <a:lnTo>
                  <a:pt x="0" y="2866"/>
                </a:lnTo>
                <a:lnTo>
                  <a:pt x="0" y="1344"/>
                </a:lnTo>
                <a:lnTo>
                  <a:pt x="2" y="1287"/>
                </a:lnTo>
                <a:lnTo>
                  <a:pt x="9" y="1231"/>
                </a:lnTo>
                <a:lnTo>
                  <a:pt x="20" y="1180"/>
                </a:lnTo>
                <a:lnTo>
                  <a:pt x="34" y="1131"/>
                </a:lnTo>
                <a:lnTo>
                  <a:pt x="52" y="1086"/>
                </a:lnTo>
                <a:lnTo>
                  <a:pt x="72" y="1042"/>
                </a:lnTo>
                <a:lnTo>
                  <a:pt x="95" y="1002"/>
                </a:lnTo>
                <a:lnTo>
                  <a:pt x="119" y="965"/>
                </a:lnTo>
                <a:lnTo>
                  <a:pt x="146" y="929"/>
                </a:lnTo>
                <a:lnTo>
                  <a:pt x="173" y="896"/>
                </a:lnTo>
                <a:lnTo>
                  <a:pt x="201" y="864"/>
                </a:lnTo>
                <a:lnTo>
                  <a:pt x="229" y="836"/>
                </a:lnTo>
                <a:lnTo>
                  <a:pt x="258" y="809"/>
                </a:lnTo>
                <a:lnTo>
                  <a:pt x="287" y="784"/>
                </a:lnTo>
                <a:lnTo>
                  <a:pt x="314" y="760"/>
                </a:lnTo>
                <a:lnTo>
                  <a:pt x="341" y="738"/>
                </a:lnTo>
                <a:lnTo>
                  <a:pt x="362" y="719"/>
                </a:lnTo>
                <a:lnTo>
                  <a:pt x="368" y="707"/>
                </a:lnTo>
                <a:lnTo>
                  <a:pt x="372" y="689"/>
                </a:lnTo>
                <a:lnTo>
                  <a:pt x="374" y="666"/>
                </a:lnTo>
                <a:lnTo>
                  <a:pt x="375" y="639"/>
                </a:lnTo>
                <a:lnTo>
                  <a:pt x="373" y="608"/>
                </a:lnTo>
                <a:lnTo>
                  <a:pt x="370" y="574"/>
                </a:lnTo>
                <a:lnTo>
                  <a:pt x="365" y="539"/>
                </a:lnTo>
                <a:lnTo>
                  <a:pt x="360" y="503"/>
                </a:lnTo>
                <a:lnTo>
                  <a:pt x="353" y="466"/>
                </a:lnTo>
                <a:lnTo>
                  <a:pt x="345" y="430"/>
                </a:lnTo>
                <a:lnTo>
                  <a:pt x="336" y="395"/>
                </a:lnTo>
                <a:lnTo>
                  <a:pt x="327" y="361"/>
                </a:lnTo>
                <a:lnTo>
                  <a:pt x="317" y="331"/>
                </a:lnTo>
                <a:lnTo>
                  <a:pt x="307" y="303"/>
                </a:lnTo>
                <a:lnTo>
                  <a:pt x="296" y="279"/>
                </a:lnTo>
                <a:lnTo>
                  <a:pt x="277" y="263"/>
                </a:lnTo>
                <a:lnTo>
                  <a:pt x="261" y="245"/>
                </a:lnTo>
                <a:lnTo>
                  <a:pt x="252" y="225"/>
                </a:lnTo>
                <a:lnTo>
                  <a:pt x="246" y="203"/>
                </a:lnTo>
                <a:lnTo>
                  <a:pt x="245" y="201"/>
                </a:lnTo>
                <a:lnTo>
                  <a:pt x="245" y="199"/>
                </a:lnTo>
                <a:lnTo>
                  <a:pt x="245" y="197"/>
                </a:lnTo>
                <a:lnTo>
                  <a:pt x="244" y="195"/>
                </a:lnTo>
                <a:lnTo>
                  <a:pt x="244" y="192"/>
                </a:lnTo>
                <a:lnTo>
                  <a:pt x="245" y="188"/>
                </a:lnTo>
                <a:lnTo>
                  <a:pt x="245" y="184"/>
                </a:lnTo>
                <a:lnTo>
                  <a:pt x="246" y="179"/>
                </a:lnTo>
                <a:lnTo>
                  <a:pt x="246" y="177"/>
                </a:lnTo>
                <a:lnTo>
                  <a:pt x="247" y="175"/>
                </a:lnTo>
                <a:lnTo>
                  <a:pt x="255" y="152"/>
                </a:lnTo>
                <a:lnTo>
                  <a:pt x="268" y="131"/>
                </a:lnTo>
                <a:lnTo>
                  <a:pt x="288" y="112"/>
                </a:lnTo>
                <a:lnTo>
                  <a:pt x="312" y="95"/>
                </a:lnTo>
                <a:lnTo>
                  <a:pt x="340" y="80"/>
                </a:lnTo>
                <a:lnTo>
                  <a:pt x="372" y="66"/>
                </a:lnTo>
                <a:lnTo>
                  <a:pt x="407" y="54"/>
                </a:lnTo>
                <a:lnTo>
                  <a:pt x="445" y="44"/>
                </a:lnTo>
                <a:lnTo>
                  <a:pt x="484" y="34"/>
                </a:lnTo>
                <a:lnTo>
                  <a:pt x="525" y="27"/>
                </a:lnTo>
                <a:lnTo>
                  <a:pt x="567" y="20"/>
                </a:lnTo>
                <a:lnTo>
                  <a:pt x="610" y="15"/>
                </a:lnTo>
                <a:lnTo>
                  <a:pt x="652" y="10"/>
                </a:lnTo>
                <a:lnTo>
                  <a:pt x="693" y="7"/>
                </a:lnTo>
                <a:lnTo>
                  <a:pt x="733" y="5"/>
                </a:lnTo>
                <a:lnTo>
                  <a:pt x="771" y="3"/>
                </a:lnTo>
                <a:lnTo>
                  <a:pt x="806" y="1"/>
                </a:lnTo>
                <a:lnTo>
                  <a:pt x="838" y="0"/>
                </a:lnTo>
                <a:lnTo>
                  <a:pt x="867" y="0"/>
                </a:lnTo>
                <a:lnTo>
                  <a:pt x="8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Freeform 86"/>
          <p:cNvSpPr>
            <a:spLocks noEditPoints="1"/>
          </p:cNvSpPr>
          <p:nvPr/>
        </p:nvSpPr>
        <p:spPr bwMode="auto">
          <a:xfrm>
            <a:off x="10001060" y="1941513"/>
            <a:ext cx="600075" cy="492125"/>
          </a:xfrm>
          <a:custGeom>
            <a:avLst/>
            <a:gdLst>
              <a:gd name="T0" fmla="*/ 1609 w 3398"/>
              <a:gd name="T1" fmla="*/ 1037 h 2790"/>
              <a:gd name="T2" fmla="*/ 1432 w 3398"/>
              <a:gd name="T3" fmla="*/ 1193 h 2790"/>
              <a:gd name="T4" fmla="*/ 1311 w 3398"/>
              <a:gd name="T5" fmla="*/ 1439 h 2790"/>
              <a:gd name="T6" fmla="*/ 1079 w 3398"/>
              <a:gd name="T7" fmla="*/ 1727 h 2790"/>
              <a:gd name="T8" fmla="*/ 663 w 3398"/>
              <a:gd name="T9" fmla="*/ 1862 h 2790"/>
              <a:gd name="T10" fmla="*/ 522 w 3398"/>
              <a:gd name="T11" fmla="*/ 1536 h 2790"/>
              <a:gd name="T12" fmla="*/ 758 w 3398"/>
              <a:gd name="T13" fmla="*/ 1097 h 2790"/>
              <a:gd name="T14" fmla="*/ 667 w 3398"/>
              <a:gd name="T15" fmla="*/ 937 h 2790"/>
              <a:gd name="T16" fmla="*/ 399 w 3398"/>
              <a:gd name="T17" fmla="*/ 1155 h 2790"/>
              <a:gd name="T18" fmla="*/ 346 w 3398"/>
              <a:gd name="T19" fmla="*/ 1419 h 2790"/>
              <a:gd name="T20" fmla="*/ 348 w 3398"/>
              <a:gd name="T21" fmla="*/ 1948 h 2790"/>
              <a:gd name="T22" fmla="*/ 455 w 3398"/>
              <a:gd name="T23" fmla="*/ 2066 h 2790"/>
              <a:gd name="T24" fmla="*/ 711 w 3398"/>
              <a:gd name="T25" fmla="*/ 2071 h 2790"/>
              <a:gd name="T26" fmla="*/ 894 w 3398"/>
              <a:gd name="T27" fmla="*/ 2202 h 2790"/>
              <a:gd name="T28" fmla="*/ 995 w 3398"/>
              <a:gd name="T29" fmla="*/ 2152 h 2790"/>
              <a:gd name="T30" fmla="*/ 1209 w 3398"/>
              <a:gd name="T31" fmla="*/ 2051 h 2790"/>
              <a:gd name="T32" fmla="*/ 1487 w 3398"/>
              <a:gd name="T33" fmla="*/ 2113 h 2790"/>
              <a:gd name="T34" fmla="*/ 1595 w 3398"/>
              <a:gd name="T35" fmla="*/ 2217 h 2790"/>
              <a:gd name="T36" fmla="*/ 1704 w 3398"/>
              <a:gd name="T37" fmla="*/ 2138 h 2790"/>
              <a:gd name="T38" fmla="*/ 1958 w 3398"/>
              <a:gd name="T39" fmla="*/ 2046 h 2790"/>
              <a:gd name="T40" fmla="*/ 2213 w 3398"/>
              <a:gd name="T41" fmla="*/ 2138 h 2790"/>
              <a:gd name="T42" fmla="*/ 2322 w 3398"/>
              <a:gd name="T43" fmla="*/ 2216 h 2790"/>
              <a:gd name="T44" fmla="*/ 2461 w 3398"/>
              <a:gd name="T45" fmla="*/ 2094 h 2790"/>
              <a:gd name="T46" fmla="*/ 2717 w 3398"/>
              <a:gd name="T47" fmla="*/ 2052 h 2790"/>
              <a:gd name="T48" fmla="*/ 2904 w 3398"/>
              <a:gd name="T49" fmla="*/ 2139 h 2790"/>
              <a:gd name="T50" fmla="*/ 3169 w 3398"/>
              <a:gd name="T51" fmla="*/ 1766 h 2790"/>
              <a:gd name="T52" fmla="*/ 3017 w 3398"/>
              <a:gd name="T53" fmla="*/ 1355 h 2790"/>
              <a:gd name="T54" fmla="*/ 2709 w 3398"/>
              <a:gd name="T55" fmla="*/ 1280 h 2790"/>
              <a:gd name="T56" fmla="*/ 2506 w 3398"/>
              <a:gd name="T57" fmla="*/ 1830 h 2790"/>
              <a:gd name="T58" fmla="*/ 2014 w 3398"/>
              <a:gd name="T59" fmla="*/ 1979 h 2790"/>
              <a:gd name="T60" fmla="*/ 1618 w 3398"/>
              <a:gd name="T61" fmla="*/ 1678 h 2790"/>
              <a:gd name="T62" fmla="*/ 1627 w 3398"/>
              <a:gd name="T63" fmla="*/ 1179 h 2790"/>
              <a:gd name="T64" fmla="*/ 2065 w 3398"/>
              <a:gd name="T65" fmla="*/ 884 h 2790"/>
              <a:gd name="T66" fmla="*/ 3000 w 3398"/>
              <a:gd name="T67" fmla="*/ 151 h 2790"/>
              <a:gd name="T68" fmla="*/ 2784 w 3398"/>
              <a:gd name="T69" fmla="*/ 574 h 2790"/>
              <a:gd name="T70" fmla="*/ 3174 w 3398"/>
              <a:gd name="T71" fmla="*/ 387 h 2790"/>
              <a:gd name="T72" fmla="*/ 3265 w 3398"/>
              <a:gd name="T73" fmla="*/ 254 h 2790"/>
              <a:gd name="T74" fmla="*/ 3122 w 3398"/>
              <a:gd name="T75" fmla="*/ 133 h 2790"/>
              <a:gd name="T76" fmla="*/ 3232 w 3398"/>
              <a:gd name="T77" fmla="*/ 86 h 2790"/>
              <a:gd name="T78" fmla="*/ 3397 w 3398"/>
              <a:gd name="T79" fmla="*/ 324 h 2790"/>
              <a:gd name="T80" fmla="*/ 3202 w 3398"/>
              <a:gd name="T81" fmla="*/ 499 h 2790"/>
              <a:gd name="T82" fmla="*/ 2923 w 3398"/>
              <a:gd name="T83" fmla="*/ 875 h 2790"/>
              <a:gd name="T84" fmla="*/ 2867 w 3398"/>
              <a:gd name="T85" fmla="*/ 990 h 2790"/>
              <a:gd name="T86" fmla="*/ 3235 w 3398"/>
              <a:gd name="T87" fmla="*/ 1499 h 2790"/>
              <a:gd name="T88" fmla="*/ 3181 w 3398"/>
              <a:gd name="T89" fmla="*/ 2030 h 2790"/>
              <a:gd name="T90" fmla="*/ 3240 w 3398"/>
              <a:gd name="T91" fmla="*/ 2298 h 2790"/>
              <a:gd name="T92" fmla="*/ 3071 w 3398"/>
              <a:gd name="T93" fmla="*/ 2699 h 2790"/>
              <a:gd name="T94" fmla="*/ 329 w 3398"/>
              <a:gd name="T95" fmla="*/ 2766 h 2790"/>
              <a:gd name="T96" fmla="*/ 3 w 3398"/>
              <a:gd name="T97" fmla="*/ 2358 h 2790"/>
              <a:gd name="T98" fmla="*/ 274 w 3398"/>
              <a:gd name="T99" fmla="*/ 2182 h 2790"/>
              <a:gd name="T100" fmla="*/ 252 w 3398"/>
              <a:gd name="T101" fmla="*/ 1718 h 2790"/>
              <a:gd name="T102" fmla="*/ 266 w 3398"/>
              <a:gd name="T103" fmla="*/ 1176 h 2790"/>
              <a:gd name="T104" fmla="*/ 637 w 3398"/>
              <a:gd name="T105" fmla="*/ 826 h 2790"/>
              <a:gd name="T106" fmla="*/ 932 w 3398"/>
              <a:gd name="T107" fmla="*/ 678 h 2790"/>
              <a:gd name="T108" fmla="*/ 1089 w 3398"/>
              <a:gd name="T109" fmla="*/ 503 h 2790"/>
              <a:gd name="T110" fmla="*/ 1432 w 3398"/>
              <a:gd name="T111" fmla="*/ 845 h 2790"/>
              <a:gd name="T112" fmla="*/ 1684 w 3398"/>
              <a:gd name="T113" fmla="*/ 836 h 2790"/>
              <a:gd name="T114" fmla="*/ 2416 w 3398"/>
              <a:gd name="T115" fmla="*/ 687 h 2790"/>
              <a:gd name="T116" fmla="*/ 2640 w 3398"/>
              <a:gd name="T117" fmla="*/ 536 h 2790"/>
              <a:gd name="T118" fmla="*/ 2873 w 3398"/>
              <a:gd name="T119" fmla="*/ 190 h 2790"/>
              <a:gd name="T120" fmla="*/ 3073 w 3398"/>
              <a:gd name="T121" fmla="*/ 0 h 2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8" h="2790">
                <a:moveTo>
                  <a:pt x="2231" y="775"/>
                </a:moveTo>
                <a:lnTo>
                  <a:pt x="2164" y="776"/>
                </a:lnTo>
                <a:lnTo>
                  <a:pt x="2096" y="786"/>
                </a:lnTo>
                <a:lnTo>
                  <a:pt x="2026" y="801"/>
                </a:lnTo>
                <a:lnTo>
                  <a:pt x="1957" y="823"/>
                </a:lnTo>
                <a:lnTo>
                  <a:pt x="1888" y="852"/>
                </a:lnTo>
                <a:lnTo>
                  <a:pt x="1818" y="889"/>
                </a:lnTo>
                <a:lnTo>
                  <a:pt x="1748" y="931"/>
                </a:lnTo>
                <a:lnTo>
                  <a:pt x="1679" y="980"/>
                </a:lnTo>
                <a:lnTo>
                  <a:pt x="1609" y="1037"/>
                </a:lnTo>
                <a:lnTo>
                  <a:pt x="1599" y="1045"/>
                </a:lnTo>
                <a:lnTo>
                  <a:pt x="1589" y="1054"/>
                </a:lnTo>
                <a:lnTo>
                  <a:pt x="1567" y="1074"/>
                </a:lnTo>
                <a:lnTo>
                  <a:pt x="1541" y="1096"/>
                </a:lnTo>
                <a:lnTo>
                  <a:pt x="1511" y="1119"/>
                </a:lnTo>
                <a:lnTo>
                  <a:pt x="1478" y="1141"/>
                </a:lnTo>
                <a:lnTo>
                  <a:pt x="1441" y="1160"/>
                </a:lnTo>
                <a:lnTo>
                  <a:pt x="1440" y="1160"/>
                </a:lnTo>
                <a:lnTo>
                  <a:pt x="1440" y="1161"/>
                </a:lnTo>
                <a:lnTo>
                  <a:pt x="1432" y="1193"/>
                </a:lnTo>
                <a:lnTo>
                  <a:pt x="1421" y="1224"/>
                </a:lnTo>
                <a:lnTo>
                  <a:pt x="1419" y="1228"/>
                </a:lnTo>
                <a:lnTo>
                  <a:pt x="1418" y="1232"/>
                </a:lnTo>
                <a:lnTo>
                  <a:pt x="1396" y="1286"/>
                </a:lnTo>
                <a:lnTo>
                  <a:pt x="1393" y="1293"/>
                </a:lnTo>
                <a:lnTo>
                  <a:pt x="1390" y="1298"/>
                </a:lnTo>
                <a:lnTo>
                  <a:pt x="1358" y="1362"/>
                </a:lnTo>
                <a:lnTo>
                  <a:pt x="1320" y="1427"/>
                </a:lnTo>
                <a:lnTo>
                  <a:pt x="1315" y="1433"/>
                </a:lnTo>
                <a:lnTo>
                  <a:pt x="1311" y="1439"/>
                </a:lnTo>
                <a:lnTo>
                  <a:pt x="1271" y="1498"/>
                </a:lnTo>
                <a:lnTo>
                  <a:pt x="1268" y="1502"/>
                </a:lnTo>
                <a:lnTo>
                  <a:pt x="1265" y="1507"/>
                </a:lnTo>
                <a:lnTo>
                  <a:pt x="1240" y="1540"/>
                </a:lnTo>
                <a:lnTo>
                  <a:pt x="1214" y="1574"/>
                </a:lnTo>
                <a:lnTo>
                  <a:pt x="1209" y="1580"/>
                </a:lnTo>
                <a:lnTo>
                  <a:pt x="1203" y="1586"/>
                </a:lnTo>
                <a:lnTo>
                  <a:pt x="1157" y="1641"/>
                </a:lnTo>
                <a:lnTo>
                  <a:pt x="1142" y="1659"/>
                </a:lnTo>
                <a:lnTo>
                  <a:pt x="1079" y="1727"/>
                </a:lnTo>
                <a:lnTo>
                  <a:pt x="1039" y="1764"/>
                </a:lnTo>
                <a:lnTo>
                  <a:pt x="1000" y="1797"/>
                </a:lnTo>
                <a:lnTo>
                  <a:pt x="954" y="1830"/>
                </a:lnTo>
                <a:lnTo>
                  <a:pt x="908" y="1856"/>
                </a:lnTo>
                <a:lnTo>
                  <a:pt x="863" y="1873"/>
                </a:lnTo>
                <a:lnTo>
                  <a:pt x="818" y="1885"/>
                </a:lnTo>
                <a:lnTo>
                  <a:pt x="773" y="1889"/>
                </a:lnTo>
                <a:lnTo>
                  <a:pt x="734" y="1886"/>
                </a:lnTo>
                <a:lnTo>
                  <a:pt x="697" y="1876"/>
                </a:lnTo>
                <a:lnTo>
                  <a:pt x="663" y="1862"/>
                </a:lnTo>
                <a:lnTo>
                  <a:pt x="630" y="1842"/>
                </a:lnTo>
                <a:lnTo>
                  <a:pt x="602" y="1817"/>
                </a:lnTo>
                <a:lnTo>
                  <a:pt x="577" y="1788"/>
                </a:lnTo>
                <a:lnTo>
                  <a:pt x="556" y="1755"/>
                </a:lnTo>
                <a:lnTo>
                  <a:pt x="538" y="1717"/>
                </a:lnTo>
                <a:lnTo>
                  <a:pt x="527" y="1677"/>
                </a:lnTo>
                <a:lnTo>
                  <a:pt x="518" y="1633"/>
                </a:lnTo>
                <a:lnTo>
                  <a:pt x="516" y="1602"/>
                </a:lnTo>
                <a:lnTo>
                  <a:pt x="517" y="1571"/>
                </a:lnTo>
                <a:lnTo>
                  <a:pt x="522" y="1536"/>
                </a:lnTo>
                <a:lnTo>
                  <a:pt x="529" y="1502"/>
                </a:lnTo>
                <a:lnTo>
                  <a:pt x="545" y="1452"/>
                </a:lnTo>
                <a:lnTo>
                  <a:pt x="564" y="1404"/>
                </a:lnTo>
                <a:lnTo>
                  <a:pt x="589" y="1356"/>
                </a:lnTo>
                <a:lnTo>
                  <a:pt x="615" y="1309"/>
                </a:lnTo>
                <a:lnTo>
                  <a:pt x="644" y="1263"/>
                </a:lnTo>
                <a:lnTo>
                  <a:pt x="674" y="1219"/>
                </a:lnTo>
                <a:lnTo>
                  <a:pt x="705" y="1175"/>
                </a:lnTo>
                <a:lnTo>
                  <a:pt x="732" y="1135"/>
                </a:lnTo>
                <a:lnTo>
                  <a:pt x="758" y="1097"/>
                </a:lnTo>
                <a:lnTo>
                  <a:pt x="783" y="1057"/>
                </a:lnTo>
                <a:lnTo>
                  <a:pt x="806" y="1018"/>
                </a:lnTo>
                <a:lnTo>
                  <a:pt x="820" y="995"/>
                </a:lnTo>
                <a:lnTo>
                  <a:pt x="849" y="940"/>
                </a:lnTo>
                <a:lnTo>
                  <a:pt x="857" y="925"/>
                </a:lnTo>
                <a:lnTo>
                  <a:pt x="836" y="921"/>
                </a:lnTo>
                <a:lnTo>
                  <a:pt x="814" y="920"/>
                </a:lnTo>
                <a:lnTo>
                  <a:pt x="761" y="922"/>
                </a:lnTo>
                <a:lnTo>
                  <a:pt x="712" y="927"/>
                </a:lnTo>
                <a:lnTo>
                  <a:pt x="667" y="937"/>
                </a:lnTo>
                <a:lnTo>
                  <a:pt x="626" y="948"/>
                </a:lnTo>
                <a:lnTo>
                  <a:pt x="589" y="964"/>
                </a:lnTo>
                <a:lnTo>
                  <a:pt x="554" y="981"/>
                </a:lnTo>
                <a:lnTo>
                  <a:pt x="524" y="1001"/>
                </a:lnTo>
                <a:lnTo>
                  <a:pt x="495" y="1023"/>
                </a:lnTo>
                <a:lnTo>
                  <a:pt x="471" y="1047"/>
                </a:lnTo>
                <a:lnTo>
                  <a:pt x="449" y="1072"/>
                </a:lnTo>
                <a:lnTo>
                  <a:pt x="430" y="1099"/>
                </a:lnTo>
                <a:lnTo>
                  <a:pt x="414" y="1127"/>
                </a:lnTo>
                <a:lnTo>
                  <a:pt x="399" y="1155"/>
                </a:lnTo>
                <a:lnTo>
                  <a:pt x="386" y="1183"/>
                </a:lnTo>
                <a:lnTo>
                  <a:pt x="376" y="1212"/>
                </a:lnTo>
                <a:lnTo>
                  <a:pt x="368" y="1242"/>
                </a:lnTo>
                <a:lnTo>
                  <a:pt x="361" y="1270"/>
                </a:lnTo>
                <a:lnTo>
                  <a:pt x="355" y="1298"/>
                </a:lnTo>
                <a:lnTo>
                  <a:pt x="352" y="1325"/>
                </a:lnTo>
                <a:lnTo>
                  <a:pt x="349" y="1351"/>
                </a:lnTo>
                <a:lnTo>
                  <a:pt x="347" y="1375"/>
                </a:lnTo>
                <a:lnTo>
                  <a:pt x="346" y="1398"/>
                </a:lnTo>
                <a:lnTo>
                  <a:pt x="346" y="1419"/>
                </a:lnTo>
                <a:lnTo>
                  <a:pt x="348" y="1459"/>
                </a:lnTo>
                <a:lnTo>
                  <a:pt x="354" y="1500"/>
                </a:lnTo>
                <a:lnTo>
                  <a:pt x="364" y="1562"/>
                </a:lnTo>
                <a:lnTo>
                  <a:pt x="370" y="1620"/>
                </a:lnTo>
                <a:lnTo>
                  <a:pt x="371" y="1678"/>
                </a:lnTo>
                <a:lnTo>
                  <a:pt x="367" y="1732"/>
                </a:lnTo>
                <a:lnTo>
                  <a:pt x="358" y="1785"/>
                </a:lnTo>
                <a:lnTo>
                  <a:pt x="349" y="1846"/>
                </a:lnTo>
                <a:lnTo>
                  <a:pt x="346" y="1909"/>
                </a:lnTo>
                <a:lnTo>
                  <a:pt x="348" y="1948"/>
                </a:lnTo>
                <a:lnTo>
                  <a:pt x="353" y="1987"/>
                </a:lnTo>
                <a:lnTo>
                  <a:pt x="362" y="2022"/>
                </a:lnTo>
                <a:lnTo>
                  <a:pt x="376" y="2058"/>
                </a:lnTo>
                <a:lnTo>
                  <a:pt x="393" y="2090"/>
                </a:lnTo>
                <a:lnTo>
                  <a:pt x="395" y="2090"/>
                </a:lnTo>
                <a:lnTo>
                  <a:pt x="396" y="2089"/>
                </a:lnTo>
                <a:lnTo>
                  <a:pt x="399" y="2088"/>
                </a:lnTo>
                <a:lnTo>
                  <a:pt x="423" y="2077"/>
                </a:lnTo>
                <a:lnTo>
                  <a:pt x="447" y="2068"/>
                </a:lnTo>
                <a:lnTo>
                  <a:pt x="455" y="2066"/>
                </a:lnTo>
                <a:lnTo>
                  <a:pt x="462" y="2064"/>
                </a:lnTo>
                <a:lnTo>
                  <a:pt x="504" y="2053"/>
                </a:lnTo>
                <a:lnTo>
                  <a:pt x="518" y="2051"/>
                </a:lnTo>
                <a:lnTo>
                  <a:pt x="548" y="2047"/>
                </a:lnTo>
                <a:lnTo>
                  <a:pt x="576" y="2046"/>
                </a:lnTo>
                <a:lnTo>
                  <a:pt x="605" y="2047"/>
                </a:lnTo>
                <a:lnTo>
                  <a:pt x="635" y="2051"/>
                </a:lnTo>
                <a:lnTo>
                  <a:pt x="652" y="2054"/>
                </a:lnTo>
                <a:lnTo>
                  <a:pt x="691" y="2064"/>
                </a:lnTo>
                <a:lnTo>
                  <a:pt x="711" y="2071"/>
                </a:lnTo>
                <a:lnTo>
                  <a:pt x="745" y="2085"/>
                </a:lnTo>
                <a:lnTo>
                  <a:pt x="765" y="2094"/>
                </a:lnTo>
                <a:lnTo>
                  <a:pt x="796" y="2113"/>
                </a:lnTo>
                <a:lnTo>
                  <a:pt x="813" y="2123"/>
                </a:lnTo>
                <a:lnTo>
                  <a:pt x="830" y="2138"/>
                </a:lnTo>
                <a:lnTo>
                  <a:pt x="847" y="2152"/>
                </a:lnTo>
                <a:lnTo>
                  <a:pt x="852" y="2156"/>
                </a:lnTo>
                <a:lnTo>
                  <a:pt x="857" y="2160"/>
                </a:lnTo>
                <a:lnTo>
                  <a:pt x="876" y="2180"/>
                </a:lnTo>
                <a:lnTo>
                  <a:pt x="894" y="2202"/>
                </a:lnTo>
                <a:lnTo>
                  <a:pt x="900" y="2208"/>
                </a:lnTo>
                <a:lnTo>
                  <a:pt x="904" y="2217"/>
                </a:lnTo>
                <a:lnTo>
                  <a:pt x="922" y="2242"/>
                </a:lnTo>
                <a:lnTo>
                  <a:pt x="939" y="2216"/>
                </a:lnTo>
                <a:lnTo>
                  <a:pt x="944" y="2208"/>
                </a:lnTo>
                <a:lnTo>
                  <a:pt x="949" y="2202"/>
                </a:lnTo>
                <a:lnTo>
                  <a:pt x="968" y="2180"/>
                </a:lnTo>
                <a:lnTo>
                  <a:pt x="987" y="2160"/>
                </a:lnTo>
                <a:lnTo>
                  <a:pt x="991" y="2156"/>
                </a:lnTo>
                <a:lnTo>
                  <a:pt x="995" y="2152"/>
                </a:lnTo>
                <a:lnTo>
                  <a:pt x="1013" y="2138"/>
                </a:lnTo>
                <a:lnTo>
                  <a:pt x="1031" y="2123"/>
                </a:lnTo>
                <a:lnTo>
                  <a:pt x="1039" y="2118"/>
                </a:lnTo>
                <a:lnTo>
                  <a:pt x="1047" y="2113"/>
                </a:lnTo>
                <a:lnTo>
                  <a:pt x="1079" y="2094"/>
                </a:lnTo>
                <a:lnTo>
                  <a:pt x="1099" y="2085"/>
                </a:lnTo>
                <a:lnTo>
                  <a:pt x="1132" y="2071"/>
                </a:lnTo>
                <a:lnTo>
                  <a:pt x="1152" y="2064"/>
                </a:lnTo>
                <a:lnTo>
                  <a:pt x="1191" y="2054"/>
                </a:lnTo>
                <a:lnTo>
                  <a:pt x="1209" y="2051"/>
                </a:lnTo>
                <a:lnTo>
                  <a:pt x="1238" y="2047"/>
                </a:lnTo>
                <a:lnTo>
                  <a:pt x="1267" y="2046"/>
                </a:lnTo>
                <a:lnTo>
                  <a:pt x="1297" y="2047"/>
                </a:lnTo>
                <a:lnTo>
                  <a:pt x="1326" y="2051"/>
                </a:lnTo>
                <a:lnTo>
                  <a:pt x="1344" y="2054"/>
                </a:lnTo>
                <a:lnTo>
                  <a:pt x="1382" y="2064"/>
                </a:lnTo>
                <a:lnTo>
                  <a:pt x="1402" y="2071"/>
                </a:lnTo>
                <a:lnTo>
                  <a:pt x="1436" y="2085"/>
                </a:lnTo>
                <a:lnTo>
                  <a:pt x="1456" y="2094"/>
                </a:lnTo>
                <a:lnTo>
                  <a:pt x="1487" y="2113"/>
                </a:lnTo>
                <a:lnTo>
                  <a:pt x="1496" y="2118"/>
                </a:lnTo>
                <a:lnTo>
                  <a:pt x="1504" y="2123"/>
                </a:lnTo>
                <a:lnTo>
                  <a:pt x="1522" y="2138"/>
                </a:lnTo>
                <a:lnTo>
                  <a:pt x="1539" y="2152"/>
                </a:lnTo>
                <a:lnTo>
                  <a:pt x="1544" y="2156"/>
                </a:lnTo>
                <a:lnTo>
                  <a:pt x="1548" y="2160"/>
                </a:lnTo>
                <a:lnTo>
                  <a:pt x="1567" y="2180"/>
                </a:lnTo>
                <a:lnTo>
                  <a:pt x="1586" y="2202"/>
                </a:lnTo>
                <a:lnTo>
                  <a:pt x="1590" y="2208"/>
                </a:lnTo>
                <a:lnTo>
                  <a:pt x="1595" y="2217"/>
                </a:lnTo>
                <a:lnTo>
                  <a:pt x="1604" y="2228"/>
                </a:lnTo>
                <a:lnTo>
                  <a:pt x="1613" y="2242"/>
                </a:lnTo>
                <a:lnTo>
                  <a:pt x="1631" y="2216"/>
                </a:lnTo>
                <a:lnTo>
                  <a:pt x="1635" y="2208"/>
                </a:lnTo>
                <a:lnTo>
                  <a:pt x="1640" y="2202"/>
                </a:lnTo>
                <a:lnTo>
                  <a:pt x="1659" y="2180"/>
                </a:lnTo>
                <a:lnTo>
                  <a:pt x="1678" y="2160"/>
                </a:lnTo>
                <a:lnTo>
                  <a:pt x="1682" y="2156"/>
                </a:lnTo>
                <a:lnTo>
                  <a:pt x="1687" y="2152"/>
                </a:lnTo>
                <a:lnTo>
                  <a:pt x="1704" y="2138"/>
                </a:lnTo>
                <a:lnTo>
                  <a:pt x="1722" y="2123"/>
                </a:lnTo>
                <a:lnTo>
                  <a:pt x="1738" y="2113"/>
                </a:lnTo>
                <a:lnTo>
                  <a:pt x="1770" y="2094"/>
                </a:lnTo>
                <a:lnTo>
                  <a:pt x="1790" y="2085"/>
                </a:lnTo>
                <a:lnTo>
                  <a:pt x="1823" y="2071"/>
                </a:lnTo>
                <a:lnTo>
                  <a:pt x="1843" y="2064"/>
                </a:lnTo>
                <a:lnTo>
                  <a:pt x="1882" y="2054"/>
                </a:lnTo>
                <a:lnTo>
                  <a:pt x="1900" y="2051"/>
                </a:lnTo>
                <a:lnTo>
                  <a:pt x="1929" y="2047"/>
                </a:lnTo>
                <a:lnTo>
                  <a:pt x="1958" y="2046"/>
                </a:lnTo>
                <a:lnTo>
                  <a:pt x="1988" y="2047"/>
                </a:lnTo>
                <a:lnTo>
                  <a:pt x="2017" y="2051"/>
                </a:lnTo>
                <a:lnTo>
                  <a:pt x="2035" y="2054"/>
                </a:lnTo>
                <a:lnTo>
                  <a:pt x="2074" y="2064"/>
                </a:lnTo>
                <a:lnTo>
                  <a:pt x="2093" y="2071"/>
                </a:lnTo>
                <a:lnTo>
                  <a:pt x="2127" y="2085"/>
                </a:lnTo>
                <a:lnTo>
                  <a:pt x="2147" y="2094"/>
                </a:lnTo>
                <a:lnTo>
                  <a:pt x="2178" y="2113"/>
                </a:lnTo>
                <a:lnTo>
                  <a:pt x="2195" y="2123"/>
                </a:lnTo>
                <a:lnTo>
                  <a:pt x="2213" y="2138"/>
                </a:lnTo>
                <a:lnTo>
                  <a:pt x="2230" y="2152"/>
                </a:lnTo>
                <a:lnTo>
                  <a:pt x="2233" y="2154"/>
                </a:lnTo>
                <a:lnTo>
                  <a:pt x="2236" y="2157"/>
                </a:lnTo>
                <a:lnTo>
                  <a:pt x="2239" y="2160"/>
                </a:lnTo>
                <a:lnTo>
                  <a:pt x="2258" y="2180"/>
                </a:lnTo>
                <a:lnTo>
                  <a:pt x="2277" y="2202"/>
                </a:lnTo>
                <a:lnTo>
                  <a:pt x="2282" y="2208"/>
                </a:lnTo>
                <a:lnTo>
                  <a:pt x="2286" y="2217"/>
                </a:lnTo>
                <a:lnTo>
                  <a:pt x="2304" y="2242"/>
                </a:lnTo>
                <a:lnTo>
                  <a:pt x="2322" y="2216"/>
                </a:lnTo>
                <a:lnTo>
                  <a:pt x="2326" y="2208"/>
                </a:lnTo>
                <a:lnTo>
                  <a:pt x="2331" y="2202"/>
                </a:lnTo>
                <a:lnTo>
                  <a:pt x="2350" y="2180"/>
                </a:lnTo>
                <a:lnTo>
                  <a:pt x="2369" y="2160"/>
                </a:lnTo>
                <a:lnTo>
                  <a:pt x="2373" y="2156"/>
                </a:lnTo>
                <a:lnTo>
                  <a:pt x="2378" y="2152"/>
                </a:lnTo>
                <a:lnTo>
                  <a:pt x="2395" y="2138"/>
                </a:lnTo>
                <a:lnTo>
                  <a:pt x="2413" y="2123"/>
                </a:lnTo>
                <a:lnTo>
                  <a:pt x="2430" y="2113"/>
                </a:lnTo>
                <a:lnTo>
                  <a:pt x="2461" y="2094"/>
                </a:lnTo>
                <a:lnTo>
                  <a:pt x="2481" y="2085"/>
                </a:lnTo>
                <a:lnTo>
                  <a:pt x="2515" y="2070"/>
                </a:lnTo>
                <a:lnTo>
                  <a:pt x="2534" y="2064"/>
                </a:lnTo>
                <a:lnTo>
                  <a:pt x="2573" y="2054"/>
                </a:lnTo>
                <a:lnTo>
                  <a:pt x="2591" y="2051"/>
                </a:lnTo>
                <a:lnTo>
                  <a:pt x="2620" y="2047"/>
                </a:lnTo>
                <a:lnTo>
                  <a:pt x="2650" y="2046"/>
                </a:lnTo>
                <a:lnTo>
                  <a:pt x="2678" y="2047"/>
                </a:lnTo>
                <a:lnTo>
                  <a:pt x="2705" y="2050"/>
                </a:lnTo>
                <a:lnTo>
                  <a:pt x="2717" y="2052"/>
                </a:lnTo>
                <a:lnTo>
                  <a:pt x="2741" y="2058"/>
                </a:lnTo>
                <a:lnTo>
                  <a:pt x="2765" y="2064"/>
                </a:lnTo>
                <a:lnTo>
                  <a:pt x="2782" y="2069"/>
                </a:lnTo>
                <a:lnTo>
                  <a:pt x="2803" y="2077"/>
                </a:lnTo>
                <a:lnTo>
                  <a:pt x="2822" y="2086"/>
                </a:lnTo>
                <a:lnTo>
                  <a:pt x="2833" y="2091"/>
                </a:lnTo>
                <a:lnTo>
                  <a:pt x="2844" y="2097"/>
                </a:lnTo>
                <a:lnTo>
                  <a:pt x="2865" y="2110"/>
                </a:lnTo>
                <a:lnTo>
                  <a:pt x="2885" y="2123"/>
                </a:lnTo>
                <a:lnTo>
                  <a:pt x="2904" y="2139"/>
                </a:lnTo>
                <a:lnTo>
                  <a:pt x="2909" y="2142"/>
                </a:lnTo>
                <a:lnTo>
                  <a:pt x="2914" y="2146"/>
                </a:lnTo>
                <a:lnTo>
                  <a:pt x="2963" y="2105"/>
                </a:lnTo>
                <a:lnTo>
                  <a:pt x="3008" y="2063"/>
                </a:lnTo>
                <a:lnTo>
                  <a:pt x="3047" y="2019"/>
                </a:lnTo>
                <a:lnTo>
                  <a:pt x="3081" y="1972"/>
                </a:lnTo>
                <a:lnTo>
                  <a:pt x="3111" y="1923"/>
                </a:lnTo>
                <a:lnTo>
                  <a:pt x="3136" y="1873"/>
                </a:lnTo>
                <a:lnTo>
                  <a:pt x="3154" y="1820"/>
                </a:lnTo>
                <a:lnTo>
                  <a:pt x="3169" y="1766"/>
                </a:lnTo>
                <a:lnTo>
                  <a:pt x="3173" y="1730"/>
                </a:lnTo>
                <a:lnTo>
                  <a:pt x="3172" y="1692"/>
                </a:lnTo>
                <a:lnTo>
                  <a:pt x="3166" y="1653"/>
                </a:lnTo>
                <a:lnTo>
                  <a:pt x="3155" y="1612"/>
                </a:lnTo>
                <a:lnTo>
                  <a:pt x="3140" y="1570"/>
                </a:lnTo>
                <a:lnTo>
                  <a:pt x="3121" y="1528"/>
                </a:lnTo>
                <a:lnTo>
                  <a:pt x="3099" y="1485"/>
                </a:lnTo>
                <a:lnTo>
                  <a:pt x="3074" y="1441"/>
                </a:lnTo>
                <a:lnTo>
                  <a:pt x="3047" y="1398"/>
                </a:lnTo>
                <a:lnTo>
                  <a:pt x="3017" y="1355"/>
                </a:lnTo>
                <a:lnTo>
                  <a:pt x="2987" y="1312"/>
                </a:lnTo>
                <a:lnTo>
                  <a:pt x="2955" y="1272"/>
                </a:lnTo>
                <a:lnTo>
                  <a:pt x="2923" y="1231"/>
                </a:lnTo>
                <a:lnTo>
                  <a:pt x="2892" y="1192"/>
                </a:lnTo>
                <a:lnTo>
                  <a:pt x="2860" y="1155"/>
                </a:lnTo>
                <a:lnTo>
                  <a:pt x="2829" y="1120"/>
                </a:lnTo>
                <a:lnTo>
                  <a:pt x="2799" y="1087"/>
                </a:lnTo>
                <a:lnTo>
                  <a:pt x="2765" y="1150"/>
                </a:lnTo>
                <a:lnTo>
                  <a:pt x="2734" y="1215"/>
                </a:lnTo>
                <a:lnTo>
                  <a:pt x="2709" y="1280"/>
                </a:lnTo>
                <a:lnTo>
                  <a:pt x="2690" y="1347"/>
                </a:lnTo>
                <a:lnTo>
                  <a:pt x="2676" y="1415"/>
                </a:lnTo>
                <a:lnTo>
                  <a:pt x="2667" y="1484"/>
                </a:lnTo>
                <a:lnTo>
                  <a:pt x="2660" y="1539"/>
                </a:lnTo>
                <a:lnTo>
                  <a:pt x="2648" y="1593"/>
                </a:lnTo>
                <a:lnTo>
                  <a:pt x="2629" y="1645"/>
                </a:lnTo>
                <a:lnTo>
                  <a:pt x="2606" y="1696"/>
                </a:lnTo>
                <a:lnTo>
                  <a:pt x="2576" y="1743"/>
                </a:lnTo>
                <a:lnTo>
                  <a:pt x="2543" y="1789"/>
                </a:lnTo>
                <a:lnTo>
                  <a:pt x="2506" y="1830"/>
                </a:lnTo>
                <a:lnTo>
                  <a:pt x="2465" y="1865"/>
                </a:lnTo>
                <a:lnTo>
                  <a:pt x="2422" y="1897"/>
                </a:lnTo>
                <a:lnTo>
                  <a:pt x="2376" y="1924"/>
                </a:lnTo>
                <a:lnTo>
                  <a:pt x="2327" y="1947"/>
                </a:lnTo>
                <a:lnTo>
                  <a:pt x="2277" y="1965"/>
                </a:lnTo>
                <a:lnTo>
                  <a:pt x="2224" y="1978"/>
                </a:lnTo>
                <a:lnTo>
                  <a:pt x="2170" y="1987"/>
                </a:lnTo>
                <a:lnTo>
                  <a:pt x="2115" y="1989"/>
                </a:lnTo>
                <a:lnTo>
                  <a:pt x="2064" y="1987"/>
                </a:lnTo>
                <a:lnTo>
                  <a:pt x="2014" y="1979"/>
                </a:lnTo>
                <a:lnTo>
                  <a:pt x="1964" y="1968"/>
                </a:lnTo>
                <a:lnTo>
                  <a:pt x="1917" y="1952"/>
                </a:lnTo>
                <a:lnTo>
                  <a:pt x="1869" y="1932"/>
                </a:lnTo>
                <a:lnTo>
                  <a:pt x="1825" y="1908"/>
                </a:lnTo>
                <a:lnTo>
                  <a:pt x="1782" y="1879"/>
                </a:lnTo>
                <a:lnTo>
                  <a:pt x="1744" y="1846"/>
                </a:lnTo>
                <a:lnTo>
                  <a:pt x="1705" y="1809"/>
                </a:lnTo>
                <a:lnTo>
                  <a:pt x="1671" y="1767"/>
                </a:lnTo>
                <a:lnTo>
                  <a:pt x="1642" y="1723"/>
                </a:lnTo>
                <a:lnTo>
                  <a:pt x="1618" y="1678"/>
                </a:lnTo>
                <a:lnTo>
                  <a:pt x="1598" y="1630"/>
                </a:lnTo>
                <a:lnTo>
                  <a:pt x="1582" y="1581"/>
                </a:lnTo>
                <a:lnTo>
                  <a:pt x="1572" y="1531"/>
                </a:lnTo>
                <a:lnTo>
                  <a:pt x="1566" y="1480"/>
                </a:lnTo>
                <a:lnTo>
                  <a:pt x="1564" y="1428"/>
                </a:lnTo>
                <a:lnTo>
                  <a:pt x="1567" y="1377"/>
                </a:lnTo>
                <a:lnTo>
                  <a:pt x="1575" y="1326"/>
                </a:lnTo>
                <a:lnTo>
                  <a:pt x="1588" y="1276"/>
                </a:lnTo>
                <a:lnTo>
                  <a:pt x="1605" y="1227"/>
                </a:lnTo>
                <a:lnTo>
                  <a:pt x="1627" y="1179"/>
                </a:lnTo>
                <a:lnTo>
                  <a:pt x="1655" y="1133"/>
                </a:lnTo>
                <a:lnTo>
                  <a:pt x="1686" y="1091"/>
                </a:lnTo>
                <a:lnTo>
                  <a:pt x="1723" y="1050"/>
                </a:lnTo>
                <a:lnTo>
                  <a:pt x="1763" y="1015"/>
                </a:lnTo>
                <a:lnTo>
                  <a:pt x="1805" y="982"/>
                </a:lnTo>
                <a:lnTo>
                  <a:pt x="1851" y="955"/>
                </a:lnTo>
                <a:lnTo>
                  <a:pt x="1899" y="931"/>
                </a:lnTo>
                <a:lnTo>
                  <a:pt x="1949" y="914"/>
                </a:lnTo>
                <a:lnTo>
                  <a:pt x="2001" y="900"/>
                </a:lnTo>
                <a:lnTo>
                  <a:pt x="2065" y="884"/>
                </a:lnTo>
                <a:lnTo>
                  <a:pt x="2127" y="864"/>
                </a:lnTo>
                <a:lnTo>
                  <a:pt x="2187" y="840"/>
                </a:lnTo>
                <a:lnTo>
                  <a:pt x="2243" y="812"/>
                </a:lnTo>
                <a:lnTo>
                  <a:pt x="2298" y="781"/>
                </a:lnTo>
                <a:lnTo>
                  <a:pt x="2231" y="775"/>
                </a:lnTo>
                <a:close/>
                <a:moveTo>
                  <a:pt x="3067" y="114"/>
                </a:moveTo>
                <a:lnTo>
                  <a:pt x="3048" y="118"/>
                </a:lnTo>
                <a:lnTo>
                  <a:pt x="3029" y="125"/>
                </a:lnTo>
                <a:lnTo>
                  <a:pt x="3013" y="136"/>
                </a:lnTo>
                <a:lnTo>
                  <a:pt x="3000" y="151"/>
                </a:lnTo>
                <a:lnTo>
                  <a:pt x="2992" y="168"/>
                </a:lnTo>
                <a:lnTo>
                  <a:pt x="2989" y="186"/>
                </a:lnTo>
                <a:lnTo>
                  <a:pt x="2989" y="205"/>
                </a:lnTo>
                <a:lnTo>
                  <a:pt x="2992" y="238"/>
                </a:lnTo>
                <a:lnTo>
                  <a:pt x="2990" y="270"/>
                </a:lnTo>
                <a:lnTo>
                  <a:pt x="2985" y="301"/>
                </a:lnTo>
                <a:lnTo>
                  <a:pt x="2975" y="330"/>
                </a:lnTo>
                <a:lnTo>
                  <a:pt x="2962" y="356"/>
                </a:lnTo>
                <a:lnTo>
                  <a:pt x="2944" y="381"/>
                </a:lnTo>
                <a:lnTo>
                  <a:pt x="2784" y="574"/>
                </a:lnTo>
                <a:lnTo>
                  <a:pt x="2813" y="590"/>
                </a:lnTo>
                <a:lnTo>
                  <a:pt x="2840" y="609"/>
                </a:lnTo>
                <a:lnTo>
                  <a:pt x="2863" y="630"/>
                </a:lnTo>
                <a:lnTo>
                  <a:pt x="2883" y="653"/>
                </a:lnTo>
                <a:lnTo>
                  <a:pt x="3041" y="461"/>
                </a:lnTo>
                <a:lnTo>
                  <a:pt x="3063" y="439"/>
                </a:lnTo>
                <a:lnTo>
                  <a:pt x="3087" y="421"/>
                </a:lnTo>
                <a:lnTo>
                  <a:pt x="3114" y="406"/>
                </a:lnTo>
                <a:lnTo>
                  <a:pt x="3143" y="394"/>
                </a:lnTo>
                <a:lnTo>
                  <a:pt x="3174" y="387"/>
                </a:lnTo>
                <a:lnTo>
                  <a:pt x="3207" y="384"/>
                </a:lnTo>
                <a:lnTo>
                  <a:pt x="3226" y="381"/>
                </a:lnTo>
                <a:lnTo>
                  <a:pt x="3243" y="374"/>
                </a:lnTo>
                <a:lnTo>
                  <a:pt x="3258" y="362"/>
                </a:lnTo>
                <a:lnTo>
                  <a:pt x="3271" y="348"/>
                </a:lnTo>
                <a:lnTo>
                  <a:pt x="3279" y="329"/>
                </a:lnTo>
                <a:lnTo>
                  <a:pt x="3283" y="310"/>
                </a:lnTo>
                <a:lnTo>
                  <a:pt x="3282" y="289"/>
                </a:lnTo>
                <a:lnTo>
                  <a:pt x="3276" y="271"/>
                </a:lnTo>
                <a:lnTo>
                  <a:pt x="3265" y="254"/>
                </a:lnTo>
                <a:lnTo>
                  <a:pt x="3253" y="240"/>
                </a:lnTo>
                <a:lnTo>
                  <a:pt x="3238" y="232"/>
                </a:lnTo>
                <a:lnTo>
                  <a:pt x="3221" y="226"/>
                </a:lnTo>
                <a:lnTo>
                  <a:pt x="3202" y="220"/>
                </a:lnTo>
                <a:lnTo>
                  <a:pt x="3183" y="209"/>
                </a:lnTo>
                <a:lnTo>
                  <a:pt x="3166" y="196"/>
                </a:lnTo>
                <a:lnTo>
                  <a:pt x="3152" y="180"/>
                </a:lnTo>
                <a:lnTo>
                  <a:pt x="3142" y="161"/>
                </a:lnTo>
                <a:lnTo>
                  <a:pt x="3133" y="146"/>
                </a:lnTo>
                <a:lnTo>
                  <a:pt x="3122" y="133"/>
                </a:lnTo>
                <a:lnTo>
                  <a:pt x="3106" y="123"/>
                </a:lnTo>
                <a:lnTo>
                  <a:pt x="3088" y="117"/>
                </a:lnTo>
                <a:lnTo>
                  <a:pt x="3067" y="114"/>
                </a:lnTo>
                <a:close/>
                <a:moveTo>
                  <a:pt x="3073" y="0"/>
                </a:moveTo>
                <a:lnTo>
                  <a:pt x="3103" y="3"/>
                </a:lnTo>
                <a:lnTo>
                  <a:pt x="3132" y="10"/>
                </a:lnTo>
                <a:lnTo>
                  <a:pt x="3161" y="22"/>
                </a:lnTo>
                <a:lnTo>
                  <a:pt x="3189" y="40"/>
                </a:lnTo>
                <a:lnTo>
                  <a:pt x="3212" y="61"/>
                </a:lnTo>
                <a:lnTo>
                  <a:pt x="3232" y="86"/>
                </a:lnTo>
                <a:lnTo>
                  <a:pt x="3248" y="116"/>
                </a:lnTo>
                <a:lnTo>
                  <a:pt x="3278" y="124"/>
                </a:lnTo>
                <a:lnTo>
                  <a:pt x="3306" y="138"/>
                </a:lnTo>
                <a:lnTo>
                  <a:pt x="3332" y="157"/>
                </a:lnTo>
                <a:lnTo>
                  <a:pt x="3355" y="181"/>
                </a:lnTo>
                <a:lnTo>
                  <a:pt x="3372" y="207"/>
                </a:lnTo>
                <a:lnTo>
                  <a:pt x="3386" y="234"/>
                </a:lnTo>
                <a:lnTo>
                  <a:pt x="3394" y="263"/>
                </a:lnTo>
                <a:lnTo>
                  <a:pt x="3398" y="293"/>
                </a:lnTo>
                <a:lnTo>
                  <a:pt x="3397" y="324"/>
                </a:lnTo>
                <a:lnTo>
                  <a:pt x="3392" y="354"/>
                </a:lnTo>
                <a:lnTo>
                  <a:pt x="3382" y="383"/>
                </a:lnTo>
                <a:lnTo>
                  <a:pt x="3367" y="410"/>
                </a:lnTo>
                <a:lnTo>
                  <a:pt x="3348" y="435"/>
                </a:lnTo>
                <a:lnTo>
                  <a:pt x="3326" y="456"/>
                </a:lnTo>
                <a:lnTo>
                  <a:pt x="3301" y="472"/>
                </a:lnTo>
                <a:lnTo>
                  <a:pt x="3273" y="486"/>
                </a:lnTo>
                <a:lnTo>
                  <a:pt x="3243" y="494"/>
                </a:lnTo>
                <a:lnTo>
                  <a:pt x="3212" y="499"/>
                </a:lnTo>
                <a:lnTo>
                  <a:pt x="3202" y="499"/>
                </a:lnTo>
                <a:lnTo>
                  <a:pt x="3188" y="502"/>
                </a:lnTo>
                <a:lnTo>
                  <a:pt x="3173" y="506"/>
                </a:lnTo>
                <a:lnTo>
                  <a:pt x="3159" y="512"/>
                </a:lnTo>
                <a:lnTo>
                  <a:pt x="3144" y="521"/>
                </a:lnTo>
                <a:lnTo>
                  <a:pt x="3131" y="534"/>
                </a:lnTo>
                <a:lnTo>
                  <a:pt x="2930" y="775"/>
                </a:lnTo>
                <a:lnTo>
                  <a:pt x="2931" y="802"/>
                </a:lnTo>
                <a:lnTo>
                  <a:pt x="2930" y="828"/>
                </a:lnTo>
                <a:lnTo>
                  <a:pt x="2927" y="853"/>
                </a:lnTo>
                <a:lnTo>
                  <a:pt x="2923" y="875"/>
                </a:lnTo>
                <a:lnTo>
                  <a:pt x="2917" y="896"/>
                </a:lnTo>
                <a:lnTo>
                  <a:pt x="2911" y="914"/>
                </a:lnTo>
                <a:lnTo>
                  <a:pt x="2906" y="928"/>
                </a:lnTo>
                <a:lnTo>
                  <a:pt x="2902" y="940"/>
                </a:lnTo>
                <a:lnTo>
                  <a:pt x="2898" y="947"/>
                </a:lnTo>
                <a:lnTo>
                  <a:pt x="2897" y="951"/>
                </a:lnTo>
                <a:lnTo>
                  <a:pt x="2889" y="962"/>
                </a:lnTo>
                <a:lnTo>
                  <a:pt x="2889" y="962"/>
                </a:lnTo>
                <a:lnTo>
                  <a:pt x="2889" y="962"/>
                </a:lnTo>
                <a:lnTo>
                  <a:pt x="2867" y="990"/>
                </a:lnTo>
                <a:lnTo>
                  <a:pt x="2911" y="1039"/>
                </a:lnTo>
                <a:lnTo>
                  <a:pt x="2954" y="1090"/>
                </a:lnTo>
                <a:lnTo>
                  <a:pt x="2997" y="1140"/>
                </a:lnTo>
                <a:lnTo>
                  <a:pt x="3038" y="1191"/>
                </a:lnTo>
                <a:lnTo>
                  <a:pt x="3078" y="1242"/>
                </a:lnTo>
                <a:lnTo>
                  <a:pt x="3116" y="1294"/>
                </a:lnTo>
                <a:lnTo>
                  <a:pt x="3150" y="1345"/>
                </a:lnTo>
                <a:lnTo>
                  <a:pt x="3182" y="1397"/>
                </a:lnTo>
                <a:lnTo>
                  <a:pt x="3211" y="1448"/>
                </a:lnTo>
                <a:lnTo>
                  <a:pt x="3235" y="1499"/>
                </a:lnTo>
                <a:lnTo>
                  <a:pt x="3256" y="1549"/>
                </a:lnTo>
                <a:lnTo>
                  <a:pt x="3272" y="1599"/>
                </a:lnTo>
                <a:lnTo>
                  <a:pt x="3283" y="1647"/>
                </a:lnTo>
                <a:lnTo>
                  <a:pt x="3288" y="1695"/>
                </a:lnTo>
                <a:lnTo>
                  <a:pt x="3288" y="1743"/>
                </a:lnTo>
                <a:lnTo>
                  <a:pt x="3282" y="1790"/>
                </a:lnTo>
                <a:lnTo>
                  <a:pt x="3265" y="1854"/>
                </a:lnTo>
                <a:lnTo>
                  <a:pt x="3242" y="1915"/>
                </a:lnTo>
                <a:lnTo>
                  <a:pt x="3214" y="1974"/>
                </a:lnTo>
                <a:lnTo>
                  <a:pt x="3181" y="2030"/>
                </a:lnTo>
                <a:lnTo>
                  <a:pt x="3141" y="2085"/>
                </a:lnTo>
                <a:lnTo>
                  <a:pt x="3096" y="2137"/>
                </a:lnTo>
                <a:lnTo>
                  <a:pt x="3044" y="2186"/>
                </a:lnTo>
                <a:lnTo>
                  <a:pt x="2988" y="2232"/>
                </a:lnTo>
                <a:lnTo>
                  <a:pt x="3000" y="2253"/>
                </a:lnTo>
                <a:lnTo>
                  <a:pt x="3013" y="2275"/>
                </a:lnTo>
                <a:lnTo>
                  <a:pt x="3172" y="2275"/>
                </a:lnTo>
                <a:lnTo>
                  <a:pt x="3196" y="2278"/>
                </a:lnTo>
                <a:lnTo>
                  <a:pt x="3219" y="2285"/>
                </a:lnTo>
                <a:lnTo>
                  <a:pt x="3240" y="2298"/>
                </a:lnTo>
                <a:lnTo>
                  <a:pt x="3257" y="2315"/>
                </a:lnTo>
                <a:lnTo>
                  <a:pt x="3271" y="2335"/>
                </a:lnTo>
                <a:lnTo>
                  <a:pt x="3280" y="2358"/>
                </a:lnTo>
                <a:lnTo>
                  <a:pt x="3283" y="2381"/>
                </a:lnTo>
                <a:lnTo>
                  <a:pt x="3281" y="2405"/>
                </a:lnTo>
                <a:lnTo>
                  <a:pt x="3275" y="2428"/>
                </a:lnTo>
                <a:lnTo>
                  <a:pt x="3262" y="2450"/>
                </a:lnTo>
                <a:lnTo>
                  <a:pt x="3132" y="2631"/>
                </a:lnTo>
                <a:lnTo>
                  <a:pt x="3103" y="2666"/>
                </a:lnTo>
                <a:lnTo>
                  <a:pt x="3071" y="2699"/>
                </a:lnTo>
                <a:lnTo>
                  <a:pt x="3035" y="2726"/>
                </a:lnTo>
                <a:lnTo>
                  <a:pt x="2996" y="2749"/>
                </a:lnTo>
                <a:lnTo>
                  <a:pt x="2954" y="2766"/>
                </a:lnTo>
                <a:lnTo>
                  <a:pt x="2911" y="2780"/>
                </a:lnTo>
                <a:lnTo>
                  <a:pt x="2866" y="2788"/>
                </a:lnTo>
                <a:lnTo>
                  <a:pt x="2820" y="2790"/>
                </a:lnTo>
                <a:lnTo>
                  <a:pt x="463" y="2790"/>
                </a:lnTo>
                <a:lnTo>
                  <a:pt x="417" y="2788"/>
                </a:lnTo>
                <a:lnTo>
                  <a:pt x="372" y="2780"/>
                </a:lnTo>
                <a:lnTo>
                  <a:pt x="329" y="2766"/>
                </a:lnTo>
                <a:lnTo>
                  <a:pt x="287" y="2749"/>
                </a:lnTo>
                <a:lnTo>
                  <a:pt x="248" y="2726"/>
                </a:lnTo>
                <a:lnTo>
                  <a:pt x="213" y="2699"/>
                </a:lnTo>
                <a:lnTo>
                  <a:pt x="180" y="2666"/>
                </a:lnTo>
                <a:lnTo>
                  <a:pt x="151" y="2631"/>
                </a:lnTo>
                <a:lnTo>
                  <a:pt x="21" y="2450"/>
                </a:lnTo>
                <a:lnTo>
                  <a:pt x="8" y="2428"/>
                </a:lnTo>
                <a:lnTo>
                  <a:pt x="2" y="2405"/>
                </a:lnTo>
                <a:lnTo>
                  <a:pt x="0" y="2381"/>
                </a:lnTo>
                <a:lnTo>
                  <a:pt x="3" y="2358"/>
                </a:lnTo>
                <a:lnTo>
                  <a:pt x="13" y="2335"/>
                </a:lnTo>
                <a:lnTo>
                  <a:pt x="26" y="2315"/>
                </a:lnTo>
                <a:lnTo>
                  <a:pt x="43" y="2298"/>
                </a:lnTo>
                <a:lnTo>
                  <a:pt x="64" y="2285"/>
                </a:lnTo>
                <a:lnTo>
                  <a:pt x="87" y="2278"/>
                </a:lnTo>
                <a:lnTo>
                  <a:pt x="111" y="2275"/>
                </a:lnTo>
                <a:lnTo>
                  <a:pt x="214" y="2275"/>
                </a:lnTo>
                <a:lnTo>
                  <a:pt x="231" y="2242"/>
                </a:lnTo>
                <a:lnTo>
                  <a:pt x="251" y="2211"/>
                </a:lnTo>
                <a:lnTo>
                  <a:pt x="274" y="2182"/>
                </a:lnTo>
                <a:lnTo>
                  <a:pt x="301" y="2155"/>
                </a:lnTo>
                <a:lnTo>
                  <a:pt x="275" y="2111"/>
                </a:lnTo>
                <a:lnTo>
                  <a:pt x="256" y="2064"/>
                </a:lnTo>
                <a:lnTo>
                  <a:pt x="242" y="2014"/>
                </a:lnTo>
                <a:lnTo>
                  <a:pt x="234" y="1963"/>
                </a:lnTo>
                <a:lnTo>
                  <a:pt x="230" y="1909"/>
                </a:lnTo>
                <a:lnTo>
                  <a:pt x="232" y="1860"/>
                </a:lnTo>
                <a:lnTo>
                  <a:pt x="237" y="1811"/>
                </a:lnTo>
                <a:lnTo>
                  <a:pt x="245" y="1762"/>
                </a:lnTo>
                <a:lnTo>
                  <a:pt x="252" y="1718"/>
                </a:lnTo>
                <a:lnTo>
                  <a:pt x="256" y="1672"/>
                </a:lnTo>
                <a:lnTo>
                  <a:pt x="254" y="1626"/>
                </a:lnTo>
                <a:lnTo>
                  <a:pt x="249" y="1576"/>
                </a:lnTo>
                <a:lnTo>
                  <a:pt x="241" y="1523"/>
                </a:lnTo>
                <a:lnTo>
                  <a:pt x="232" y="1471"/>
                </a:lnTo>
                <a:lnTo>
                  <a:pt x="230" y="1419"/>
                </a:lnTo>
                <a:lnTo>
                  <a:pt x="232" y="1353"/>
                </a:lnTo>
                <a:lnTo>
                  <a:pt x="240" y="1291"/>
                </a:lnTo>
                <a:lnTo>
                  <a:pt x="250" y="1232"/>
                </a:lnTo>
                <a:lnTo>
                  <a:pt x="266" y="1176"/>
                </a:lnTo>
                <a:lnTo>
                  <a:pt x="286" y="1124"/>
                </a:lnTo>
                <a:lnTo>
                  <a:pt x="310" y="1075"/>
                </a:lnTo>
                <a:lnTo>
                  <a:pt x="338" y="1030"/>
                </a:lnTo>
                <a:lnTo>
                  <a:pt x="370" y="989"/>
                </a:lnTo>
                <a:lnTo>
                  <a:pt x="405" y="952"/>
                </a:lnTo>
                <a:lnTo>
                  <a:pt x="445" y="918"/>
                </a:lnTo>
                <a:lnTo>
                  <a:pt x="488" y="889"/>
                </a:lnTo>
                <a:lnTo>
                  <a:pt x="534" y="864"/>
                </a:lnTo>
                <a:lnTo>
                  <a:pt x="584" y="843"/>
                </a:lnTo>
                <a:lnTo>
                  <a:pt x="637" y="826"/>
                </a:lnTo>
                <a:lnTo>
                  <a:pt x="693" y="815"/>
                </a:lnTo>
                <a:lnTo>
                  <a:pt x="752" y="808"/>
                </a:lnTo>
                <a:lnTo>
                  <a:pt x="814" y="806"/>
                </a:lnTo>
                <a:lnTo>
                  <a:pt x="844" y="808"/>
                </a:lnTo>
                <a:lnTo>
                  <a:pt x="872" y="812"/>
                </a:lnTo>
                <a:lnTo>
                  <a:pt x="901" y="820"/>
                </a:lnTo>
                <a:lnTo>
                  <a:pt x="912" y="782"/>
                </a:lnTo>
                <a:lnTo>
                  <a:pt x="923" y="745"/>
                </a:lnTo>
                <a:lnTo>
                  <a:pt x="929" y="710"/>
                </a:lnTo>
                <a:lnTo>
                  <a:pt x="932" y="678"/>
                </a:lnTo>
                <a:lnTo>
                  <a:pt x="932" y="646"/>
                </a:lnTo>
                <a:lnTo>
                  <a:pt x="933" y="618"/>
                </a:lnTo>
                <a:lnTo>
                  <a:pt x="939" y="591"/>
                </a:lnTo>
                <a:lnTo>
                  <a:pt x="952" y="566"/>
                </a:lnTo>
                <a:lnTo>
                  <a:pt x="969" y="544"/>
                </a:lnTo>
                <a:lnTo>
                  <a:pt x="989" y="527"/>
                </a:lnTo>
                <a:lnTo>
                  <a:pt x="1012" y="514"/>
                </a:lnTo>
                <a:lnTo>
                  <a:pt x="1037" y="506"/>
                </a:lnTo>
                <a:lnTo>
                  <a:pt x="1063" y="502"/>
                </a:lnTo>
                <a:lnTo>
                  <a:pt x="1089" y="503"/>
                </a:lnTo>
                <a:lnTo>
                  <a:pt x="1115" y="509"/>
                </a:lnTo>
                <a:lnTo>
                  <a:pt x="1139" y="520"/>
                </a:lnTo>
                <a:lnTo>
                  <a:pt x="1193" y="554"/>
                </a:lnTo>
                <a:lnTo>
                  <a:pt x="1241" y="590"/>
                </a:lnTo>
                <a:lnTo>
                  <a:pt x="1285" y="628"/>
                </a:lnTo>
                <a:lnTo>
                  <a:pt x="1324" y="668"/>
                </a:lnTo>
                <a:lnTo>
                  <a:pt x="1358" y="710"/>
                </a:lnTo>
                <a:lnTo>
                  <a:pt x="1388" y="753"/>
                </a:lnTo>
                <a:lnTo>
                  <a:pt x="1412" y="798"/>
                </a:lnTo>
                <a:lnTo>
                  <a:pt x="1432" y="845"/>
                </a:lnTo>
                <a:lnTo>
                  <a:pt x="1446" y="894"/>
                </a:lnTo>
                <a:lnTo>
                  <a:pt x="1456" y="944"/>
                </a:lnTo>
                <a:lnTo>
                  <a:pt x="1459" y="978"/>
                </a:lnTo>
                <a:lnTo>
                  <a:pt x="1460" y="1014"/>
                </a:lnTo>
                <a:lnTo>
                  <a:pt x="1487" y="991"/>
                </a:lnTo>
                <a:lnTo>
                  <a:pt x="1511" y="970"/>
                </a:lnTo>
                <a:lnTo>
                  <a:pt x="1523" y="959"/>
                </a:lnTo>
                <a:lnTo>
                  <a:pt x="1533" y="950"/>
                </a:lnTo>
                <a:lnTo>
                  <a:pt x="1609" y="890"/>
                </a:lnTo>
                <a:lnTo>
                  <a:pt x="1684" y="836"/>
                </a:lnTo>
                <a:lnTo>
                  <a:pt x="1760" y="789"/>
                </a:lnTo>
                <a:lnTo>
                  <a:pt x="1836" y="749"/>
                </a:lnTo>
                <a:lnTo>
                  <a:pt x="1911" y="717"/>
                </a:lnTo>
                <a:lnTo>
                  <a:pt x="1988" y="692"/>
                </a:lnTo>
                <a:lnTo>
                  <a:pt x="2063" y="674"/>
                </a:lnTo>
                <a:lnTo>
                  <a:pt x="2139" y="663"/>
                </a:lnTo>
                <a:lnTo>
                  <a:pt x="2214" y="660"/>
                </a:lnTo>
                <a:lnTo>
                  <a:pt x="2282" y="663"/>
                </a:lnTo>
                <a:lnTo>
                  <a:pt x="2349" y="672"/>
                </a:lnTo>
                <a:lnTo>
                  <a:pt x="2416" y="687"/>
                </a:lnTo>
                <a:lnTo>
                  <a:pt x="2441" y="662"/>
                </a:lnTo>
                <a:lnTo>
                  <a:pt x="2475" y="625"/>
                </a:lnTo>
                <a:lnTo>
                  <a:pt x="2476" y="624"/>
                </a:lnTo>
                <a:lnTo>
                  <a:pt x="2477" y="623"/>
                </a:lnTo>
                <a:lnTo>
                  <a:pt x="2499" y="599"/>
                </a:lnTo>
                <a:lnTo>
                  <a:pt x="2525" y="579"/>
                </a:lnTo>
                <a:lnTo>
                  <a:pt x="2552" y="563"/>
                </a:lnTo>
                <a:lnTo>
                  <a:pt x="2583" y="550"/>
                </a:lnTo>
                <a:lnTo>
                  <a:pt x="2611" y="541"/>
                </a:lnTo>
                <a:lnTo>
                  <a:pt x="2640" y="536"/>
                </a:lnTo>
                <a:lnTo>
                  <a:pt x="2649" y="535"/>
                </a:lnTo>
                <a:lnTo>
                  <a:pt x="2657" y="536"/>
                </a:lnTo>
                <a:lnTo>
                  <a:pt x="2664" y="538"/>
                </a:lnTo>
                <a:lnTo>
                  <a:pt x="2855" y="308"/>
                </a:lnTo>
                <a:lnTo>
                  <a:pt x="2866" y="290"/>
                </a:lnTo>
                <a:lnTo>
                  <a:pt x="2873" y="271"/>
                </a:lnTo>
                <a:lnTo>
                  <a:pt x="2876" y="252"/>
                </a:lnTo>
                <a:lnTo>
                  <a:pt x="2876" y="235"/>
                </a:lnTo>
                <a:lnTo>
                  <a:pt x="2875" y="222"/>
                </a:lnTo>
                <a:lnTo>
                  <a:pt x="2873" y="190"/>
                </a:lnTo>
                <a:lnTo>
                  <a:pt x="2876" y="160"/>
                </a:lnTo>
                <a:lnTo>
                  <a:pt x="2883" y="131"/>
                </a:lnTo>
                <a:lnTo>
                  <a:pt x="2896" y="103"/>
                </a:lnTo>
                <a:lnTo>
                  <a:pt x="2911" y="78"/>
                </a:lnTo>
                <a:lnTo>
                  <a:pt x="2932" y="54"/>
                </a:lnTo>
                <a:lnTo>
                  <a:pt x="2956" y="35"/>
                </a:lnTo>
                <a:lnTo>
                  <a:pt x="2983" y="20"/>
                </a:lnTo>
                <a:lnTo>
                  <a:pt x="3012" y="9"/>
                </a:lnTo>
                <a:lnTo>
                  <a:pt x="3041" y="2"/>
                </a:lnTo>
                <a:lnTo>
                  <a:pt x="307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10969102" y="1920876"/>
            <a:ext cx="534988" cy="541338"/>
            <a:chOff x="10964863" y="1920876"/>
            <a:chExt cx="534988" cy="541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Freeform 91"/>
            <p:cNvSpPr>
              <a:spLocks noEditPoints="1"/>
            </p:cNvSpPr>
            <p:nvPr/>
          </p:nvSpPr>
          <p:spPr bwMode="auto">
            <a:xfrm>
              <a:off x="10964863" y="1920876"/>
              <a:ext cx="534988" cy="541338"/>
            </a:xfrm>
            <a:custGeom>
              <a:avLst/>
              <a:gdLst>
                <a:gd name="T0" fmla="*/ 1415 w 3371"/>
                <a:gd name="T1" fmla="*/ 1916 h 3406"/>
                <a:gd name="T2" fmla="*/ 1405 w 3371"/>
                <a:gd name="T3" fmla="*/ 2015 h 3406"/>
                <a:gd name="T4" fmla="*/ 1352 w 3371"/>
                <a:gd name="T5" fmla="*/ 2100 h 3406"/>
                <a:gd name="T6" fmla="*/ 1264 w 3371"/>
                <a:gd name="T7" fmla="*/ 2155 h 3406"/>
                <a:gd name="T8" fmla="*/ 1198 w 3371"/>
                <a:gd name="T9" fmla="*/ 2238 h 3406"/>
                <a:gd name="T10" fmla="*/ 1133 w 3371"/>
                <a:gd name="T11" fmla="*/ 2337 h 3406"/>
                <a:gd name="T12" fmla="*/ 1038 w 3371"/>
                <a:gd name="T13" fmla="*/ 2404 h 3406"/>
                <a:gd name="T14" fmla="*/ 967 w 3371"/>
                <a:gd name="T15" fmla="*/ 2423 h 3406"/>
                <a:gd name="T16" fmla="*/ 877 w 3371"/>
                <a:gd name="T17" fmla="*/ 2397 h 3406"/>
                <a:gd name="T18" fmla="*/ 782 w 3371"/>
                <a:gd name="T19" fmla="*/ 2339 h 3406"/>
                <a:gd name="T20" fmla="*/ 723 w 3371"/>
                <a:gd name="T21" fmla="*/ 2302 h 3406"/>
                <a:gd name="T22" fmla="*/ 579 w 3371"/>
                <a:gd name="T23" fmla="*/ 2538 h 3406"/>
                <a:gd name="T24" fmla="*/ 777 w 3371"/>
                <a:gd name="T25" fmla="*/ 2684 h 3406"/>
                <a:gd name="T26" fmla="*/ 996 w 3371"/>
                <a:gd name="T27" fmla="*/ 2786 h 3406"/>
                <a:gd name="T28" fmla="*/ 1228 w 3371"/>
                <a:gd name="T29" fmla="*/ 2842 h 3406"/>
                <a:gd name="T30" fmla="*/ 1479 w 3371"/>
                <a:gd name="T31" fmla="*/ 2850 h 3406"/>
                <a:gd name="T32" fmla="*/ 1745 w 3371"/>
                <a:gd name="T33" fmla="*/ 2802 h 3406"/>
                <a:gd name="T34" fmla="*/ 2001 w 3371"/>
                <a:gd name="T35" fmla="*/ 2699 h 3406"/>
                <a:gd name="T36" fmla="*/ 2239 w 3371"/>
                <a:gd name="T37" fmla="*/ 2543 h 3406"/>
                <a:gd name="T38" fmla="*/ 2449 w 3371"/>
                <a:gd name="T39" fmla="*/ 2344 h 3406"/>
                <a:gd name="T40" fmla="*/ 2611 w 3371"/>
                <a:gd name="T41" fmla="*/ 2124 h 3406"/>
                <a:gd name="T42" fmla="*/ 2730 w 3371"/>
                <a:gd name="T43" fmla="*/ 1884 h 3406"/>
                <a:gd name="T44" fmla="*/ 2801 w 3371"/>
                <a:gd name="T45" fmla="*/ 1633 h 3406"/>
                <a:gd name="T46" fmla="*/ 2821 w 3371"/>
                <a:gd name="T47" fmla="*/ 1377 h 3406"/>
                <a:gd name="T48" fmla="*/ 2789 w 3371"/>
                <a:gd name="T49" fmla="*/ 1120 h 3406"/>
                <a:gd name="T50" fmla="*/ 2705 w 3371"/>
                <a:gd name="T51" fmla="*/ 879 h 3406"/>
                <a:gd name="T52" fmla="*/ 2571 w 3371"/>
                <a:gd name="T53" fmla="*/ 658 h 3406"/>
                <a:gd name="T54" fmla="*/ 2791 w 3371"/>
                <a:gd name="T55" fmla="*/ 0 h 3406"/>
                <a:gd name="T56" fmla="*/ 2976 w 3371"/>
                <a:gd name="T57" fmla="*/ 217 h 3406"/>
                <a:gd name="T58" fmla="*/ 3146 w 3371"/>
                <a:gd name="T59" fmla="*/ 490 h 3406"/>
                <a:gd name="T60" fmla="*/ 3269 w 3371"/>
                <a:gd name="T61" fmla="*/ 781 h 3406"/>
                <a:gd name="T62" fmla="*/ 3345 w 3371"/>
                <a:gd name="T63" fmla="*/ 1083 h 3406"/>
                <a:gd name="T64" fmla="*/ 3371 w 3371"/>
                <a:gd name="T65" fmla="*/ 1392 h 3406"/>
                <a:gd name="T66" fmla="*/ 3350 w 3371"/>
                <a:gd name="T67" fmla="*/ 1701 h 3406"/>
                <a:gd name="T68" fmla="*/ 3281 w 3371"/>
                <a:gd name="T69" fmla="*/ 2005 h 3406"/>
                <a:gd name="T70" fmla="*/ 3165 w 3371"/>
                <a:gd name="T71" fmla="*/ 2296 h 3406"/>
                <a:gd name="T72" fmla="*/ 3001 w 3371"/>
                <a:gd name="T73" fmla="*/ 2570 h 3406"/>
                <a:gd name="T74" fmla="*/ 2790 w 3371"/>
                <a:gd name="T75" fmla="*/ 2822 h 3406"/>
                <a:gd name="T76" fmla="*/ 2552 w 3371"/>
                <a:gd name="T77" fmla="*/ 3027 h 3406"/>
                <a:gd name="T78" fmla="*/ 2291 w 3371"/>
                <a:gd name="T79" fmla="*/ 3190 h 3406"/>
                <a:gd name="T80" fmla="*/ 2007 w 3371"/>
                <a:gd name="T81" fmla="*/ 3308 h 3406"/>
                <a:gd name="T82" fmla="*/ 1707 w 3371"/>
                <a:gd name="T83" fmla="*/ 3381 h 3406"/>
                <a:gd name="T84" fmla="*/ 1397 w 3371"/>
                <a:gd name="T85" fmla="*/ 3406 h 3406"/>
                <a:gd name="T86" fmla="*/ 1077 w 3371"/>
                <a:gd name="T87" fmla="*/ 3380 h 3406"/>
                <a:gd name="T88" fmla="*/ 770 w 3371"/>
                <a:gd name="T89" fmla="*/ 3303 h 3406"/>
                <a:gd name="T90" fmla="*/ 480 w 3371"/>
                <a:gd name="T91" fmla="*/ 3178 h 3406"/>
                <a:gd name="T92" fmla="*/ 212 w 3371"/>
                <a:gd name="T93" fmla="*/ 3006 h 3406"/>
                <a:gd name="T94" fmla="*/ 0 w 3371"/>
                <a:gd name="T95" fmla="*/ 2822 h 3406"/>
                <a:gd name="T96" fmla="*/ 715 w 3371"/>
                <a:gd name="T97" fmla="*/ 2159 h 3406"/>
                <a:gd name="T98" fmla="*/ 794 w 3371"/>
                <a:gd name="T99" fmla="*/ 2194 h 3406"/>
                <a:gd name="T100" fmla="*/ 865 w 3371"/>
                <a:gd name="T101" fmla="*/ 2239 h 3406"/>
                <a:gd name="T102" fmla="*/ 914 w 3371"/>
                <a:gd name="T103" fmla="*/ 2271 h 3406"/>
                <a:gd name="T104" fmla="*/ 958 w 3371"/>
                <a:gd name="T105" fmla="*/ 2292 h 3406"/>
                <a:gd name="T106" fmla="*/ 1021 w 3371"/>
                <a:gd name="T107" fmla="*/ 2266 h 3406"/>
                <a:gd name="T108" fmla="*/ 1079 w 3371"/>
                <a:gd name="T109" fmla="*/ 2192 h 3406"/>
                <a:gd name="T110" fmla="*/ 1225 w 3371"/>
                <a:gd name="T111" fmla="*/ 2032 h 3406"/>
                <a:gd name="T112" fmla="*/ 1274 w 3371"/>
                <a:gd name="T113" fmla="*/ 1995 h 3406"/>
                <a:gd name="T114" fmla="*/ 1289 w 3371"/>
                <a:gd name="T115" fmla="*/ 1939 h 3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71" h="3406">
                  <a:moveTo>
                    <a:pt x="2453" y="523"/>
                  </a:moveTo>
                  <a:lnTo>
                    <a:pt x="1337" y="1652"/>
                  </a:lnTo>
                  <a:lnTo>
                    <a:pt x="1415" y="1916"/>
                  </a:lnTo>
                  <a:lnTo>
                    <a:pt x="1417" y="1949"/>
                  </a:lnTo>
                  <a:lnTo>
                    <a:pt x="1414" y="1983"/>
                  </a:lnTo>
                  <a:lnTo>
                    <a:pt x="1405" y="2015"/>
                  </a:lnTo>
                  <a:lnTo>
                    <a:pt x="1392" y="2046"/>
                  </a:lnTo>
                  <a:lnTo>
                    <a:pt x="1374" y="2074"/>
                  </a:lnTo>
                  <a:lnTo>
                    <a:pt x="1352" y="2100"/>
                  </a:lnTo>
                  <a:lnTo>
                    <a:pt x="1327" y="2123"/>
                  </a:lnTo>
                  <a:lnTo>
                    <a:pt x="1297" y="2141"/>
                  </a:lnTo>
                  <a:lnTo>
                    <a:pt x="1264" y="2155"/>
                  </a:lnTo>
                  <a:lnTo>
                    <a:pt x="1224" y="2168"/>
                  </a:lnTo>
                  <a:lnTo>
                    <a:pt x="1213" y="2201"/>
                  </a:lnTo>
                  <a:lnTo>
                    <a:pt x="1198" y="2238"/>
                  </a:lnTo>
                  <a:lnTo>
                    <a:pt x="1180" y="2275"/>
                  </a:lnTo>
                  <a:lnTo>
                    <a:pt x="1158" y="2307"/>
                  </a:lnTo>
                  <a:lnTo>
                    <a:pt x="1133" y="2337"/>
                  </a:lnTo>
                  <a:lnTo>
                    <a:pt x="1104" y="2363"/>
                  </a:lnTo>
                  <a:lnTo>
                    <a:pt x="1072" y="2385"/>
                  </a:lnTo>
                  <a:lnTo>
                    <a:pt x="1038" y="2404"/>
                  </a:lnTo>
                  <a:lnTo>
                    <a:pt x="1002" y="2418"/>
                  </a:lnTo>
                  <a:lnTo>
                    <a:pt x="985" y="2421"/>
                  </a:lnTo>
                  <a:lnTo>
                    <a:pt x="967" y="2423"/>
                  </a:lnTo>
                  <a:lnTo>
                    <a:pt x="937" y="2420"/>
                  </a:lnTo>
                  <a:lnTo>
                    <a:pt x="908" y="2410"/>
                  </a:lnTo>
                  <a:lnTo>
                    <a:pt x="877" y="2397"/>
                  </a:lnTo>
                  <a:lnTo>
                    <a:pt x="846" y="2380"/>
                  </a:lnTo>
                  <a:lnTo>
                    <a:pt x="814" y="2360"/>
                  </a:lnTo>
                  <a:lnTo>
                    <a:pt x="782" y="2339"/>
                  </a:lnTo>
                  <a:lnTo>
                    <a:pt x="763" y="2326"/>
                  </a:lnTo>
                  <a:lnTo>
                    <a:pt x="743" y="2314"/>
                  </a:lnTo>
                  <a:lnTo>
                    <a:pt x="723" y="2302"/>
                  </a:lnTo>
                  <a:lnTo>
                    <a:pt x="705" y="2291"/>
                  </a:lnTo>
                  <a:lnTo>
                    <a:pt x="519" y="2480"/>
                  </a:lnTo>
                  <a:lnTo>
                    <a:pt x="579" y="2538"/>
                  </a:lnTo>
                  <a:lnTo>
                    <a:pt x="643" y="2591"/>
                  </a:lnTo>
                  <a:lnTo>
                    <a:pt x="709" y="2640"/>
                  </a:lnTo>
                  <a:lnTo>
                    <a:pt x="777" y="2684"/>
                  </a:lnTo>
                  <a:lnTo>
                    <a:pt x="848" y="2723"/>
                  </a:lnTo>
                  <a:lnTo>
                    <a:pt x="921" y="2757"/>
                  </a:lnTo>
                  <a:lnTo>
                    <a:pt x="996" y="2786"/>
                  </a:lnTo>
                  <a:lnTo>
                    <a:pt x="1072" y="2810"/>
                  </a:lnTo>
                  <a:lnTo>
                    <a:pt x="1149" y="2828"/>
                  </a:lnTo>
                  <a:lnTo>
                    <a:pt x="1228" y="2842"/>
                  </a:lnTo>
                  <a:lnTo>
                    <a:pt x="1307" y="2850"/>
                  </a:lnTo>
                  <a:lnTo>
                    <a:pt x="1389" y="2853"/>
                  </a:lnTo>
                  <a:lnTo>
                    <a:pt x="1479" y="2850"/>
                  </a:lnTo>
                  <a:lnTo>
                    <a:pt x="1568" y="2840"/>
                  </a:lnTo>
                  <a:lnTo>
                    <a:pt x="1657" y="2824"/>
                  </a:lnTo>
                  <a:lnTo>
                    <a:pt x="1745" y="2802"/>
                  </a:lnTo>
                  <a:lnTo>
                    <a:pt x="1832" y="2774"/>
                  </a:lnTo>
                  <a:lnTo>
                    <a:pt x="1917" y="2739"/>
                  </a:lnTo>
                  <a:lnTo>
                    <a:pt x="2001" y="2699"/>
                  </a:lnTo>
                  <a:lnTo>
                    <a:pt x="2083" y="2652"/>
                  </a:lnTo>
                  <a:lnTo>
                    <a:pt x="2162" y="2601"/>
                  </a:lnTo>
                  <a:lnTo>
                    <a:pt x="2239" y="2543"/>
                  </a:lnTo>
                  <a:lnTo>
                    <a:pt x="2314" y="2481"/>
                  </a:lnTo>
                  <a:lnTo>
                    <a:pt x="2385" y="2412"/>
                  </a:lnTo>
                  <a:lnTo>
                    <a:pt x="2449" y="2344"/>
                  </a:lnTo>
                  <a:lnTo>
                    <a:pt x="2508" y="2273"/>
                  </a:lnTo>
                  <a:lnTo>
                    <a:pt x="2562" y="2200"/>
                  </a:lnTo>
                  <a:lnTo>
                    <a:pt x="2611" y="2124"/>
                  </a:lnTo>
                  <a:lnTo>
                    <a:pt x="2655" y="2045"/>
                  </a:lnTo>
                  <a:lnTo>
                    <a:pt x="2696" y="1966"/>
                  </a:lnTo>
                  <a:lnTo>
                    <a:pt x="2730" y="1884"/>
                  </a:lnTo>
                  <a:lnTo>
                    <a:pt x="2758" y="1802"/>
                  </a:lnTo>
                  <a:lnTo>
                    <a:pt x="2783" y="1717"/>
                  </a:lnTo>
                  <a:lnTo>
                    <a:pt x="2801" y="1633"/>
                  </a:lnTo>
                  <a:lnTo>
                    <a:pt x="2813" y="1548"/>
                  </a:lnTo>
                  <a:lnTo>
                    <a:pt x="2820" y="1463"/>
                  </a:lnTo>
                  <a:lnTo>
                    <a:pt x="2821" y="1377"/>
                  </a:lnTo>
                  <a:lnTo>
                    <a:pt x="2817" y="1290"/>
                  </a:lnTo>
                  <a:lnTo>
                    <a:pt x="2806" y="1203"/>
                  </a:lnTo>
                  <a:lnTo>
                    <a:pt x="2789" y="1120"/>
                  </a:lnTo>
                  <a:lnTo>
                    <a:pt x="2767" y="1037"/>
                  </a:lnTo>
                  <a:lnTo>
                    <a:pt x="2738" y="957"/>
                  </a:lnTo>
                  <a:lnTo>
                    <a:pt x="2705" y="879"/>
                  </a:lnTo>
                  <a:lnTo>
                    <a:pt x="2665" y="803"/>
                  </a:lnTo>
                  <a:lnTo>
                    <a:pt x="2620" y="729"/>
                  </a:lnTo>
                  <a:lnTo>
                    <a:pt x="2571" y="658"/>
                  </a:lnTo>
                  <a:lnTo>
                    <a:pt x="2514" y="590"/>
                  </a:lnTo>
                  <a:lnTo>
                    <a:pt x="2453" y="523"/>
                  </a:lnTo>
                  <a:close/>
                  <a:moveTo>
                    <a:pt x="2791" y="0"/>
                  </a:moveTo>
                  <a:lnTo>
                    <a:pt x="2836" y="48"/>
                  </a:lnTo>
                  <a:lnTo>
                    <a:pt x="2909" y="131"/>
                  </a:lnTo>
                  <a:lnTo>
                    <a:pt x="2976" y="217"/>
                  </a:lnTo>
                  <a:lnTo>
                    <a:pt x="3038" y="305"/>
                  </a:lnTo>
                  <a:lnTo>
                    <a:pt x="3095" y="397"/>
                  </a:lnTo>
                  <a:lnTo>
                    <a:pt x="3146" y="490"/>
                  </a:lnTo>
                  <a:lnTo>
                    <a:pt x="3193" y="585"/>
                  </a:lnTo>
                  <a:lnTo>
                    <a:pt x="3234" y="682"/>
                  </a:lnTo>
                  <a:lnTo>
                    <a:pt x="3269" y="781"/>
                  </a:lnTo>
                  <a:lnTo>
                    <a:pt x="3300" y="880"/>
                  </a:lnTo>
                  <a:lnTo>
                    <a:pt x="3324" y="981"/>
                  </a:lnTo>
                  <a:lnTo>
                    <a:pt x="3345" y="1083"/>
                  </a:lnTo>
                  <a:lnTo>
                    <a:pt x="3358" y="1186"/>
                  </a:lnTo>
                  <a:lnTo>
                    <a:pt x="3367" y="1289"/>
                  </a:lnTo>
                  <a:lnTo>
                    <a:pt x="3371" y="1392"/>
                  </a:lnTo>
                  <a:lnTo>
                    <a:pt x="3369" y="1495"/>
                  </a:lnTo>
                  <a:lnTo>
                    <a:pt x="3363" y="1598"/>
                  </a:lnTo>
                  <a:lnTo>
                    <a:pt x="3350" y="1701"/>
                  </a:lnTo>
                  <a:lnTo>
                    <a:pt x="3333" y="1803"/>
                  </a:lnTo>
                  <a:lnTo>
                    <a:pt x="3310" y="1904"/>
                  </a:lnTo>
                  <a:lnTo>
                    <a:pt x="3281" y="2005"/>
                  </a:lnTo>
                  <a:lnTo>
                    <a:pt x="3248" y="2103"/>
                  </a:lnTo>
                  <a:lnTo>
                    <a:pt x="3209" y="2201"/>
                  </a:lnTo>
                  <a:lnTo>
                    <a:pt x="3165" y="2296"/>
                  </a:lnTo>
                  <a:lnTo>
                    <a:pt x="3116" y="2390"/>
                  </a:lnTo>
                  <a:lnTo>
                    <a:pt x="3062" y="2481"/>
                  </a:lnTo>
                  <a:lnTo>
                    <a:pt x="3001" y="2570"/>
                  </a:lnTo>
                  <a:lnTo>
                    <a:pt x="2936" y="2657"/>
                  </a:lnTo>
                  <a:lnTo>
                    <a:pt x="2866" y="2740"/>
                  </a:lnTo>
                  <a:lnTo>
                    <a:pt x="2790" y="2822"/>
                  </a:lnTo>
                  <a:lnTo>
                    <a:pt x="2715" y="2895"/>
                  </a:lnTo>
                  <a:lnTo>
                    <a:pt x="2635" y="2963"/>
                  </a:lnTo>
                  <a:lnTo>
                    <a:pt x="2552" y="3027"/>
                  </a:lnTo>
                  <a:lnTo>
                    <a:pt x="2468" y="3086"/>
                  </a:lnTo>
                  <a:lnTo>
                    <a:pt x="2381" y="3141"/>
                  </a:lnTo>
                  <a:lnTo>
                    <a:pt x="2291" y="3190"/>
                  </a:lnTo>
                  <a:lnTo>
                    <a:pt x="2198" y="3234"/>
                  </a:lnTo>
                  <a:lnTo>
                    <a:pt x="2104" y="3274"/>
                  </a:lnTo>
                  <a:lnTo>
                    <a:pt x="2007" y="3308"/>
                  </a:lnTo>
                  <a:lnTo>
                    <a:pt x="1909" y="3338"/>
                  </a:lnTo>
                  <a:lnTo>
                    <a:pt x="1809" y="3362"/>
                  </a:lnTo>
                  <a:lnTo>
                    <a:pt x="1707" y="3381"/>
                  </a:lnTo>
                  <a:lnTo>
                    <a:pt x="1604" y="3395"/>
                  </a:lnTo>
                  <a:lnTo>
                    <a:pt x="1500" y="3402"/>
                  </a:lnTo>
                  <a:lnTo>
                    <a:pt x="1397" y="3406"/>
                  </a:lnTo>
                  <a:lnTo>
                    <a:pt x="1288" y="3402"/>
                  </a:lnTo>
                  <a:lnTo>
                    <a:pt x="1182" y="3394"/>
                  </a:lnTo>
                  <a:lnTo>
                    <a:pt x="1077" y="3380"/>
                  </a:lnTo>
                  <a:lnTo>
                    <a:pt x="973" y="3359"/>
                  </a:lnTo>
                  <a:lnTo>
                    <a:pt x="871" y="3334"/>
                  </a:lnTo>
                  <a:lnTo>
                    <a:pt x="770" y="3303"/>
                  </a:lnTo>
                  <a:lnTo>
                    <a:pt x="671" y="3266"/>
                  </a:lnTo>
                  <a:lnTo>
                    <a:pt x="575" y="3224"/>
                  </a:lnTo>
                  <a:lnTo>
                    <a:pt x="480" y="3178"/>
                  </a:lnTo>
                  <a:lnTo>
                    <a:pt x="388" y="3126"/>
                  </a:lnTo>
                  <a:lnTo>
                    <a:pt x="299" y="3069"/>
                  </a:lnTo>
                  <a:lnTo>
                    <a:pt x="212" y="3006"/>
                  </a:lnTo>
                  <a:lnTo>
                    <a:pt x="128" y="2939"/>
                  </a:lnTo>
                  <a:lnTo>
                    <a:pt x="49" y="2867"/>
                  </a:lnTo>
                  <a:lnTo>
                    <a:pt x="0" y="2822"/>
                  </a:lnTo>
                  <a:lnTo>
                    <a:pt x="654" y="2160"/>
                  </a:lnTo>
                  <a:lnTo>
                    <a:pt x="689" y="2157"/>
                  </a:lnTo>
                  <a:lnTo>
                    <a:pt x="715" y="2159"/>
                  </a:lnTo>
                  <a:lnTo>
                    <a:pt x="740" y="2167"/>
                  </a:lnTo>
                  <a:lnTo>
                    <a:pt x="767" y="2178"/>
                  </a:lnTo>
                  <a:lnTo>
                    <a:pt x="794" y="2194"/>
                  </a:lnTo>
                  <a:lnTo>
                    <a:pt x="822" y="2212"/>
                  </a:lnTo>
                  <a:lnTo>
                    <a:pt x="851" y="2231"/>
                  </a:lnTo>
                  <a:lnTo>
                    <a:pt x="865" y="2239"/>
                  </a:lnTo>
                  <a:lnTo>
                    <a:pt x="881" y="2250"/>
                  </a:lnTo>
                  <a:lnTo>
                    <a:pt x="897" y="2261"/>
                  </a:lnTo>
                  <a:lnTo>
                    <a:pt x="914" y="2271"/>
                  </a:lnTo>
                  <a:lnTo>
                    <a:pt x="930" y="2280"/>
                  </a:lnTo>
                  <a:lnTo>
                    <a:pt x="945" y="2287"/>
                  </a:lnTo>
                  <a:lnTo>
                    <a:pt x="958" y="2292"/>
                  </a:lnTo>
                  <a:lnTo>
                    <a:pt x="967" y="2294"/>
                  </a:lnTo>
                  <a:lnTo>
                    <a:pt x="996" y="2282"/>
                  </a:lnTo>
                  <a:lnTo>
                    <a:pt x="1021" y="2266"/>
                  </a:lnTo>
                  <a:lnTo>
                    <a:pt x="1043" y="2245"/>
                  </a:lnTo>
                  <a:lnTo>
                    <a:pt x="1064" y="2221"/>
                  </a:lnTo>
                  <a:lnTo>
                    <a:pt x="1079" y="2192"/>
                  </a:lnTo>
                  <a:lnTo>
                    <a:pt x="1092" y="2161"/>
                  </a:lnTo>
                  <a:lnTo>
                    <a:pt x="1123" y="2066"/>
                  </a:lnTo>
                  <a:lnTo>
                    <a:pt x="1225" y="2032"/>
                  </a:lnTo>
                  <a:lnTo>
                    <a:pt x="1244" y="2023"/>
                  </a:lnTo>
                  <a:lnTo>
                    <a:pt x="1261" y="2011"/>
                  </a:lnTo>
                  <a:lnTo>
                    <a:pt x="1274" y="1995"/>
                  </a:lnTo>
                  <a:lnTo>
                    <a:pt x="1283" y="1978"/>
                  </a:lnTo>
                  <a:lnTo>
                    <a:pt x="1288" y="1958"/>
                  </a:lnTo>
                  <a:lnTo>
                    <a:pt x="1289" y="1939"/>
                  </a:lnTo>
                  <a:lnTo>
                    <a:pt x="1193" y="1615"/>
                  </a:lnTo>
                  <a:lnTo>
                    <a:pt x="2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2"/>
            <p:cNvSpPr>
              <a:spLocks/>
            </p:cNvSpPr>
            <p:nvPr/>
          </p:nvSpPr>
          <p:spPr bwMode="auto">
            <a:xfrm>
              <a:off x="11009313" y="2093913"/>
              <a:ext cx="30163" cy="31750"/>
            </a:xfrm>
            <a:custGeom>
              <a:avLst/>
              <a:gdLst>
                <a:gd name="T0" fmla="*/ 96 w 191"/>
                <a:gd name="T1" fmla="*/ 0 h 194"/>
                <a:gd name="T2" fmla="*/ 117 w 191"/>
                <a:gd name="T3" fmla="*/ 3 h 194"/>
                <a:gd name="T4" fmla="*/ 137 w 191"/>
                <a:gd name="T5" fmla="*/ 10 h 194"/>
                <a:gd name="T6" fmla="*/ 155 w 191"/>
                <a:gd name="T7" fmla="*/ 22 h 194"/>
                <a:gd name="T8" fmla="*/ 170 w 191"/>
                <a:gd name="T9" fmla="*/ 37 h 194"/>
                <a:gd name="T10" fmla="*/ 181 w 191"/>
                <a:gd name="T11" fmla="*/ 54 h 194"/>
                <a:gd name="T12" fmla="*/ 188 w 191"/>
                <a:gd name="T13" fmla="*/ 74 h 194"/>
                <a:gd name="T14" fmla="*/ 191 w 191"/>
                <a:gd name="T15" fmla="*/ 97 h 194"/>
                <a:gd name="T16" fmla="*/ 188 w 191"/>
                <a:gd name="T17" fmla="*/ 120 h 194"/>
                <a:gd name="T18" fmla="*/ 181 w 191"/>
                <a:gd name="T19" fmla="*/ 140 h 194"/>
                <a:gd name="T20" fmla="*/ 170 w 191"/>
                <a:gd name="T21" fmla="*/ 157 h 194"/>
                <a:gd name="T22" fmla="*/ 155 w 191"/>
                <a:gd name="T23" fmla="*/ 172 h 194"/>
                <a:gd name="T24" fmla="*/ 137 w 191"/>
                <a:gd name="T25" fmla="*/ 184 h 194"/>
                <a:gd name="T26" fmla="*/ 117 w 191"/>
                <a:gd name="T27" fmla="*/ 191 h 194"/>
                <a:gd name="T28" fmla="*/ 96 w 191"/>
                <a:gd name="T29" fmla="*/ 194 h 194"/>
                <a:gd name="T30" fmla="*/ 73 w 191"/>
                <a:gd name="T31" fmla="*/ 191 h 194"/>
                <a:gd name="T32" fmla="*/ 53 w 191"/>
                <a:gd name="T33" fmla="*/ 184 h 194"/>
                <a:gd name="T34" fmla="*/ 35 w 191"/>
                <a:gd name="T35" fmla="*/ 172 h 194"/>
                <a:gd name="T36" fmla="*/ 21 w 191"/>
                <a:gd name="T37" fmla="*/ 157 h 194"/>
                <a:gd name="T38" fmla="*/ 10 w 191"/>
                <a:gd name="T39" fmla="*/ 140 h 194"/>
                <a:gd name="T40" fmla="*/ 2 w 191"/>
                <a:gd name="T41" fmla="*/ 120 h 194"/>
                <a:gd name="T42" fmla="*/ 0 w 191"/>
                <a:gd name="T43" fmla="*/ 97 h 194"/>
                <a:gd name="T44" fmla="*/ 2 w 191"/>
                <a:gd name="T45" fmla="*/ 74 h 194"/>
                <a:gd name="T46" fmla="*/ 10 w 191"/>
                <a:gd name="T47" fmla="*/ 54 h 194"/>
                <a:gd name="T48" fmla="*/ 21 w 191"/>
                <a:gd name="T49" fmla="*/ 37 h 194"/>
                <a:gd name="T50" fmla="*/ 35 w 191"/>
                <a:gd name="T51" fmla="*/ 22 h 194"/>
                <a:gd name="T52" fmla="*/ 53 w 191"/>
                <a:gd name="T53" fmla="*/ 10 h 194"/>
                <a:gd name="T54" fmla="*/ 73 w 191"/>
                <a:gd name="T55" fmla="*/ 3 h 194"/>
                <a:gd name="T56" fmla="*/ 96 w 191"/>
                <a:gd name="T5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4">
                  <a:moveTo>
                    <a:pt x="96" y="0"/>
                  </a:moveTo>
                  <a:lnTo>
                    <a:pt x="117" y="3"/>
                  </a:lnTo>
                  <a:lnTo>
                    <a:pt x="137" y="10"/>
                  </a:lnTo>
                  <a:lnTo>
                    <a:pt x="155" y="22"/>
                  </a:lnTo>
                  <a:lnTo>
                    <a:pt x="170" y="37"/>
                  </a:lnTo>
                  <a:lnTo>
                    <a:pt x="181" y="54"/>
                  </a:lnTo>
                  <a:lnTo>
                    <a:pt x="188" y="74"/>
                  </a:lnTo>
                  <a:lnTo>
                    <a:pt x="191" y="97"/>
                  </a:lnTo>
                  <a:lnTo>
                    <a:pt x="188" y="120"/>
                  </a:lnTo>
                  <a:lnTo>
                    <a:pt x="181" y="140"/>
                  </a:lnTo>
                  <a:lnTo>
                    <a:pt x="170" y="157"/>
                  </a:lnTo>
                  <a:lnTo>
                    <a:pt x="155" y="172"/>
                  </a:lnTo>
                  <a:lnTo>
                    <a:pt x="137" y="184"/>
                  </a:lnTo>
                  <a:lnTo>
                    <a:pt x="117" y="191"/>
                  </a:lnTo>
                  <a:lnTo>
                    <a:pt x="96" y="194"/>
                  </a:lnTo>
                  <a:lnTo>
                    <a:pt x="73" y="191"/>
                  </a:lnTo>
                  <a:lnTo>
                    <a:pt x="53" y="184"/>
                  </a:lnTo>
                  <a:lnTo>
                    <a:pt x="35" y="172"/>
                  </a:lnTo>
                  <a:lnTo>
                    <a:pt x="21" y="157"/>
                  </a:lnTo>
                  <a:lnTo>
                    <a:pt x="10" y="140"/>
                  </a:lnTo>
                  <a:lnTo>
                    <a:pt x="2" y="120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1" y="37"/>
                  </a:lnTo>
                  <a:lnTo>
                    <a:pt x="35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3"/>
            <p:cNvSpPr>
              <a:spLocks/>
            </p:cNvSpPr>
            <p:nvPr/>
          </p:nvSpPr>
          <p:spPr bwMode="auto">
            <a:xfrm>
              <a:off x="11131551" y="2319338"/>
              <a:ext cx="30163" cy="30163"/>
            </a:xfrm>
            <a:custGeom>
              <a:avLst/>
              <a:gdLst>
                <a:gd name="T0" fmla="*/ 95 w 191"/>
                <a:gd name="T1" fmla="*/ 0 h 194"/>
                <a:gd name="T2" fmla="*/ 116 w 191"/>
                <a:gd name="T3" fmla="*/ 3 h 194"/>
                <a:gd name="T4" fmla="*/ 136 w 191"/>
                <a:gd name="T5" fmla="*/ 10 h 194"/>
                <a:gd name="T6" fmla="*/ 154 w 191"/>
                <a:gd name="T7" fmla="*/ 22 h 194"/>
                <a:gd name="T8" fmla="*/ 169 w 191"/>
                <a:gd name="T9" fmla="*/ 37 h 194"/>
                <a:gd name="T10" fmla="*/ 181 w 191"/>
                <a:gd name="T11" fmla="*/ 54 h 194"/>
                <a:gd name="T12" fmla="*/ 187 w 191"/>
                <a:gd name="T13" fmla="*/ 74 h 194"/>
                <a:gd name="T14" fmla="*/ 191 w 191"/>
                <a:gd name="T15" fmla="*/ 97 h 194"/>
                <a:gd name="T16" fmla="*/ 187 w 191"/>
                <a:gd name="T17" fmla="*/ 120 h 194"/>
                <a:gd name="T18" fmla="*/ 181 w 191"/>
                <a:gd name="T19" fmla="*/ 140 h 194"/>
                <a:gd name="T20" fmla="*/ 169 w 191"/>
                <a:gd name="T21" fmla="*/ 157 h 194"/>
                <a:gd name="T22" fmla="*/ 154 w 191"/>
                <a:gd name="T23" fmla="*/ 172 h 194"/>
                <a:gd name="T24" fmla="*/ 136 w 191"/>
                <a:gd name="T25" fmla="*/ 184 h 194"/>
                <a:gd name="T26" fmla="*/ 116 w 191"/>
                <a:gd name="T27" fmla="*/ 191 h 194"/>
                <a:gd name="T28" fmla="*/ 95 w 191"/>
                <a:gd name="T29" fmla="*/ 194 h 194"/>
                <a:gd name="T30" fmla="*/ 73 w 191"/>
                <a:gd name="T31" fmla="*/ 191 h 194"/>
                <a:gd name="T32" fmla="*/ 53 w 191"/>
                <a:gd name="T33" fmla="*/ 184 h 194"/>
                <a:gd name="T34" fmla="*/ 36 w 191"/>
                <a:gd name="T35" fmla="*/ 172 h 194"/>
                <a:gd name="T36" fmla="*/ 21 w 191"/>
                <a:gd name="T37" fmla="*/ 157 h 194"/>
                <a:gd name="T38" fmla="*/ 9 w 191"/>
                <a:gd name="T39" fmla="*/ 140 h 194"/>
                <a:gd name="T40" fmla="*/ 2 w 191"/>
                <a:gd name="T41" fmla="*/ 120 h 194"/>
                <a:gd name="T42" fmla="*/ 0 w 191"/>
                <a:gd name="T43" fmla="*/ 97 h 194"/>
                <a:gd name="T44" fmla="*/ 2 w 191"/>
                <a:gd name="T45" fmla="*/ 74 h 194"/>
                <a:gd name="T46" fmla="*/ 9 w 191"/>
                <a:gd name="T47" fmla="*/ 54 h 194"/>
                <a:gd name="T48" fmla="*/ 21 w 191"/>
                <a:gd name="T49" fmla="*/ 37 h 194"/>
                <a:gd name="T50" fmla="*/ 36 w 191"/>
                <a:gd name="T51" fmla="*/ 22 h 194"/>
                <a:gd name="T52" fmla="*/ 53 w 191"/>
                <a:gd name="T53" fmla="*/ 10 h 194"/>
                <a:gd name="T54" fmla="*/ 73 w 191"/>
                <a:gd name="T55" fmla="*/ 3 h 194"/>
                <a:gd name="T56" fmla="*/ 95 w 191"/>
                <a:gd name="T5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4">
                  <a:moveTo>
                    <a:pt x="95" y="0"/>
                  </a:moveTo>
                  <a:lnTo>
                    <a:pt x="116" y="3"/>
                  </a:lnTo>
                  <a:lnTo>
                    <a:pt x="136" y="10"/>
                  </a:lnTo>
                  <a:lnTo>
                    <a:pt x="154" y="22"/>
                  </a:lnTo>
                  <a:lnTo>
                    <a:pt x="169" y="37"/>
                  </a:lnTo>
                  <a:lnTo>
                    <a:pt x="181" y="54"/>
                  </a:lnTo>
                  <a:lnTo>
                    <a:pt x="187" y="74"/>
                  </a:lnTo>
                  <a:lnTo>
                    <a:pt x="191" y="97"/>
                  </a:lnTo>
                  <a:lnTo>
                    <a:pt x="187" y="120"/>
                  </a:lnTo>
                  <a:lnTo>
                    <a:pt x="181" y="140"/>
                  </a:lnTo>
                  <a:lnTo>
                    <a:pt x="169" y="157"/>
                  </a:lnTo>
                  <a:lnTo>
                    <a:pt x="154" y="172"/>
                  </a:lnTo>
                  <a:lnTo>
                    <a:pt x="136" y="184"/>
                  </a:lnTo>
                  <a:lnTo>
                    <a:pt x="116" y="191"/>
                  </a:lnTo>
                  <a:lnTo>
                    <a:pt x="95" y="194"/>
                  </a:lnTo>
                  <a:lnTo>
                    <a:pt x="73" y="191"/>
                  </a:lnTo>
                  <a:lnTo>
                    <a:pt x="53" y="184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9" y="140"/>
                  </a:lnTo>
                  <a:lnTo>
                    <a:pt x="2" y="120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4"/>
            <p:cNvSpPr>
              <a:spLocks/>
            </p:cNvSpPr>
            <p:nvPr/>
          </p:nvSpPr>
          <p:spPr bwMode="auto">
            <a:xfrm>
              <a:off x="11226801" y="2182813"/>
              <a:ext cx="30163" cy="30163"/>
            </a:xfrm>
            <a:custGeom>
              <a:avLst/>
              <a:gdLst>
                <a:gd name="T0" fmla="*/ 95 w 191"/>
                <a:gd name="T1" fmla="*/ 0 h 193"/>
                <a:gd name="T2" fmla="*/ 118 w 191"/>
                <a:gd name="T3" fmla="*/ 2 h 193"/>
                <a:gd name="T4" fmla="*/ 137 w 191"/>
                <a:gd name="T5" fmla="*/ 10 h 193"/>
                <a:gd name="T6" fmla="*/ 155 w 191"/>
                <a:gd name="T7" fmla="*/ 22 h 193"/>
                <a:gd name="T8" fmla="*/ 170 w 191"/>
                <a:gd name="T9" fmla="*/ 37 h 193"/>
                <a:gd name="T10" fmla="*/ 181 w 191"/>
                <a:gd name="T11" fmla="*/ 54 h 193"/>
                <a:gd name="T12" fmla="*/ 188 w 191"/>
                <a:gd name="T13" fmla="*/ 74 h 193"/>
                <a:gd name="T14" fmla="*/ 191 w 191"/>
                <a:gd name="T15" fmla="*/ 97 h 193"/>
                <a:gd name="T16" fmla="*/ 188 w 191"/>
                <a:gd name="T17" fmla="*/ 118 h 193"/>
                <a:gd name="T18" fmla="*/ 181 w 191"/>
                <a:gd name="T19" fmla="*/ 139 h 193"/>
                <a:gd name="T20" fmla="*/ 170 w 191"/>
                <a:gd name="T21" fmla="*/ 157 h 193"/>
                <a:gd name="T22" fmla="*/ 155 w 191"/>
                <a:gd name="T23" fmla="*/ 172 h 193"/>
                <a:gd name="T24" fmla="*/ 137 w 191"/>
                <a:gd name="T25" fmla="*/ 184 h 193"/>
                <a:gd name="T26" fmla="*/ 118 w 191"/>
                <a:gd name="T27" fmla="*/ 190 h 193"/>
                <a:gd name="T28" fmla="*/ 95 w 191"/>
                <a:gd name="T29" fmla="*/ 193 h 193"/>
                <a:gd name="T30" fmla="*/ 73 w 191"/>
                <a:gd name="T31" fmla="*/ 190 h 193"/>
                <a:gd name="T32" fmla="*/ 53 w 191"/>
                <a:gd name="T33" fmla="*/ 184 h 193"/>
                <a:gd name="T34" fmla="*/ 36 w 191"/>
                <a:gd name="T35" fmla="*/ 172 h 193"/>
                <a:gd name="T36" fmla="*/ 21 w 191"/>
                <a:gd name="T37" fmla="*/ 157 h 193"/>
                <a:gd name="T38" fmla="*/ 10 w 191"/>
                <a:gd name="T39" fmla="*/ 139 h 193"/>
                <a:gd name="T40" fmla="*/ 2 w 191"/>
                <a:gd name="T41" fmla="*/ 118 h 193"/>
                <a:gd name="T42" fmla="*/ 0 w 191"/>
                <a:gd name="T43" fmla="*/ 97 h 193"/>
                <a:gd name="T44" fmla="*/ 2 w 191"/>
                <a:gd name="T45" fmla="*/ 74 h 193"/>
                <a:gd name="T46" fmla="*/ 10 w 191"/>
                <a:gd name="T47" fmla="*/ 54 h 193"/>
                <a:gd name="T48" fmla="*/ 21 w 191"/>
                <a:gd name="T49" fmla="*/ 37 h 193"/>
                <a:gd name="T50" fmla="*/ 36 w 191"/>
                <a:gd name="T51" fmla="*/ 22 h 193"/>
                <a:gd name="T52" fmla="*/ 53 w 191"/>
                <a:gd name="T53" fmla="*/ 10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8" y="2"/>
                  </a:lnTo>
                  <a:lnTo>
                    <a:pt x="137" y="10"/>
                  </a:lnTo>
                  <a:lnTo>
                    <a:pt x="155" y="22"/>
                  </a:lnTo>
                  <a:lnTo>
                    <a:pt x="170" y="37"/>
                  </a:lnTo>
                  <a:lnTo>
                    <a:pt x="181" y="54"/>
                  </a:lnTo>
                  <a:lnTo>
                    <a:pt x="188" y="74"/>
                  </a:lnTo>
                  <a:lnTo>
                    <a:pt x="191" y="97"/>
                  </a:lnTo>
                  <a:lnTo>
                    <a:pt x="188" y="118"/>
                  </a:lnTo>
                  <a:lnTo>
                    <a:pt x="181" y="139"/>
                  </a:lnTo>
                  <a:lnTo>
                    <a:pt x="170" y="157"/>
                  </a:lnTo>
                  <a:lnTo>
                    <a:pt x="155" y="172"/>
                  </a:lnTo>
                  <a:lnTo>
                    <a:pt x="137" y="184"/>
                  </a:lnTo>
                  <a:lnTo>
                    <a:pt x="118" y="190"/>
                  </a:lnTo>
                  <a:lnTo>
                    <a:pt x="95" y="193"/>
                  </a:lnTo>
                  <a:lnTo>
                    <a:pt x="73" y="190"/>
                  </a:lnTo>
                  <a:lnTo>
                    <a:pt x="53" y="184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10" y="139"/>
                  </a:lnTo>
                  <a:lnTo>
                    <a:pt x="2" y="118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5"/>
            <p:cNvSpPr>
              <a:spLocks/>
            </p:cNvSpPr>
            <p:nvPr/>
          </p:nvSpPr>
          <p:spPr bwMode="auto">
            <a:xfrm>
              <a:off x="11276013" y="2132013"/>
              <a:ext cx="30163" cy="30163"/>
            </a:xfrm>
            <a:custGeom>
              <a:avLst/>
              <a:gdLst>
                <a:gd name="T0" fmla="*/ 95 w 191"/>
                <a:gd name="T1" fmla="*/ 0 h 193"/>
                <a:gd name="T2" fmla="*/ 118 w 191"/>
                <a:gd name="T3" fmla="*/ 2 h 193"/>
                <a:gd name="T4" fmla="*/ 137 w 191"/>
                <a:gd name="T5" fmla="*/ 9 h 193"/>
                <a:gd name="T6" fmla="*/ 155 w 191"/>
                <a:gd name="T7" fmla="*/ 21 h 193"/>
                <a:gd name="T8" fmla="*/ 170 w 191"/>
                <a:gd name="T9" fmla="*/ 36 h 193"/>
                <a:gd name="T10" fmla="*/ 181 w 191"/>
                <a:gd name="T11" fmla="*/ 53 h 193"/>
                <a:gd name="T12" fmla="*/ 189 w 191"/>
                <a:gd name="T13" fmla="*/ 74 h 193"/>
                <a:gd name="T14" fmla="*/ 191 w 191"/>
                <a:gd name="T15" fmla="*/ 96 h 193"/>
                <a:gd name="T16" fmla="*/ 189 w 191"/>
                <a:gd name="T17" fmla="*/ 119 h 193"/>
                <a:gd name="T18" fmla="*/ 181 w 191"/>
                <a:gd name="T19" fmla="*/ 138 h 193"/>
                <a:gd name="T20" fmla="*/ 170 w 191"/>
                <a:gd name="T21" fmla="*/ 156 h 193"/>
                <a:gd name="T22" fmla="*/ 155 w 191"/>
                <a:gd name="T23" fmla="*/ 171 h 193"/>
                <a:gd name="T24" fmla="*/ 137 w 191"/>
                <a:gd name="T25" fmla="*/ 183 h 193"/>
                <a:gd name="T26" fmla="*/ 118 w 191"/>
                <a:gd name="T27" fmla="*/ 189 h 193"/>
                <a:gd name="T28" fmla="*/ 95 w 191"/>
                <a:gd name="T29" fmla="*/ 193 h 193"/>
                <a:gd name="T30" fmla="*/ 73 w 191"/>
                <a:gd name="T31" fmla="*/ 189 h 193"/>
                <a:gd name="T32" fmla="*/ 53 w 191"/>
                <a:gd name="T33" fmla="*/ 183 h 193"/>
                <a:gd name="T34" fmla="*/ 36 w 191"/>
                <a:gd name="T35" fmla="*/ 171 h 193"/>
                <a:gd name="T36" fmla="*/ 21 w 191"/>
                <a:gd name="T37" fmla="*/ 156 h 193"/>
                <a:gd name="T38" fmla="*/ 9 w 191"/>
                <a:gd name="T39" fmla="*/ 138 h 193"/>
                <a:gd name="T40" fmla="*/ 2 w 191"/>
                <a:gd name="T41" fmla="*/ 119 h 193"/>
                <a:gd name="T42" fmla="*/ 0 w 191"/>
                <a:gd name="T43" fmla="*/ 96 h 193"/>
                <a:gd name="T44" fmla="*/ 2 w 191"/>
                <a:gd name="T45" fmla="*/ 74 h 193"/>
                <a:gd name="T46" fmla="*/ 9 w 191"/>
                <a:gd name="T47" fmla="*/ 53 h 193"/>
                <a:gd name="T48" fmla="*/ 21 w 191"/>
                <a:gd name="T49" fmla="*/ 36 h 193"/>
                <a:gd name="T50" fmla="*/ 36 w 191"/>
                <a:gd name="T51" fmla="*/ 21 h 193"/>
                <a:gd name="T52" fmla="*/ 53 w 191"/>
                <a:gd name="T53" fmla="*/ 9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8" y="2"/>
                  </a:lnTo>
                  <a:lnTo>
                    <a:pt x="137" y="9"/>
                  </a:lnTo>
                  <a:lnTo>
                    <a:pt x="155" y="21"/>
                  </a:lnTo>
                  <a:lnTo>
                    <a:pt x="170" y="36"/>
                  </a:lnTo>
                  <a:lnTo>
                    <a:pt x="181" y="53"/>
                  </a:lnTo>
                  <a:lnTo>
                    <a:pt x="189" y="74"/>
                  </a:lnTo>
                  <a:lnTo>
                    <a:pt x="191" y="96"/>
                  </a:lnTo>
                  <a:lnTo>
                    <a:pt x="189" y="119"/>
                  </a:lnTo>
                  <a:lnTo>
                    <a:pt x="181" y="138"/>
                  </a:lnTo>
                  <a:lnTo>
                    <a:pt x="170" y="156"/>
                  </a:lnTo>
                  <a:lnTo>
                    <a:pt x="155" y="171"/>
                  </a:lnTo>
                  <a:lnTo>
                    <a:pt x="137" y="183"/>
                  </a:lnTo>
                  <a:lnTo>
                    <a:pt x="118" y="189"/>
                  </a:lnTo>
                  <a:lnTo>
                    <a:pt x="95" y="193"/>
                  </a:lnTo>
                  <a:lnTo>
                    <a:pt x="73" y="189"/>
                  </a:lnTo>
                  <a:lnTo>
                    <a:pt x="53" y="183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9" y="138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6"/>
            <p:cNvSpPr>
              <a:spLocks/>
            </p:cNvSpPr>
            <p:nvPr/>
          </p:nvSpPr>
          <p:spPr bwMode="auto">
            <a:xfrm>
              <a:off x="11247438" y="2305051"/>
              <a:ext cx="30163" cy="30163"/>
            </a:xfrm>
            <a:custGeom>
              <a:avLst/>
              <a:gdLst>
                <a:gd name="T0" fmla="*/ 95 w 191"/>
                <a:gd name="T1" fmla="*/ 0 h 193"/>
                <a:gd name="T2" fmla="*/ 117 w 191"/>
                <a:gd name="T3" fmla="*/ 2 h 193"/>
                <a:gd name="T4" fmla="*/ 138 w 191"/>
                <a:gd name="T5" fmla="*/ 9 h 193"/>
                <a:gd name="T6" fmla="*/ 154 w 191"/>
                <a:gd name="T7" fmla="*/ 21 h 193"/>
                <a:gd name="T8" fmla="*/ 169 w 191"/>
                <a:gd name="T9" fmla="*/ 36 h 193"/>
                <a:gd name="T10" fmla="*/ 181 w 191"/>
                <a:gd name="T11" fmla="*/ 53 h 193"/>
                <a:gd name="T12" fmla="*/ 188 w 191"/>
                <a:gd name="T13" fmla="*/ 74 h 193"/>
                <a:gd name="T14" fmla="*/ 191 w 191"/>
                <a:gd name="T15" fmla="*/ 96 h 193"/>
                <a:gd name="T16" fmla="*/ 188 w 191"/>
                <a:gd name="T17" fmla="*/ 119 h 193"/>
                <a:gd name="T18" fmla="*/ 181 w 191"/>
                <a:gd name="T19" fmla="*/ 139 h 193"/>
                <a:gd name="T20" fmla="*/ 169 w 191"/>
                <a:gd name="T21" fmla="*/ 156 h 193"/>
                <a:gd name="T22" fmla="*/ 154 w 191"/>
                <a:gd name="T23" fmla="*/ 171 h 193"/>
                <a:gd name="T24" fmla="*/ 138 w 191"/>
                <a:gd name="T25" fmla="*/ 183 h 193"/>
                <a:gd name="T26" fmla="*/ 117 w 191"/>
                <a:gd name="T27" fmla="*/ 191 h 193"/>
                <a:gd name="T28" fmla="*/ 95 w 191"/>
                <a:gd name="T29" fmla="*/ 193 h 193"/>
                <a:gd name="T30" fmla="*/ 73 w 191"/>
                <a:gd name="T31" fmla="*/ 191 h 193"/>
                <a:gd name="T32" fmla="*/ 53 w 191"/>
                <a:gd name="T33" fmla="*/ 183 h 193"/>
                <a:gd name="T34" fmla="*/ 36 w 191"/>
                <a:gd name="T35" fmla="*/ 171 h 193"/>
                <a:gd name="T36" fmla="*/ 21 w 191"/>
                <a:gd name="T37" fmla="*/ 156 h 193"/>
                <a:gd name="T38" fmla="*/ 9 w 191"/>
                <a:gd name="T39" fmla="*/ 139 h 193"/>
                <a:gd name="T40" fmla="*/ 3 w 191"/>
                <a:gd name="T41" fmla="*/ 119 h 193"/>
                <a:gd name="T42" fmla="*/ 0 w 191"/>
                <a:gd name="T43" fmla="*/ 96 h 193"/>
                <a:gd name="T44" fmla="*/ 3 w 191"/>
                <a:gd name="T45" fmla="*/ 74 h 193"/>
                <a:gd name="T46" fmla="*/ 9 w 191"/>
                <a:gd name="T47" fmla="*/ 53 h 193"/>
                <a:gd name="T48" fmla="*/ 21 w 191"/>
                <a:gd name="T49" fmla="*/ 36 h 193"/>
                <a:gd name="T50" fmla="*/ 36 w 191"/>
                <a:gd name="T51" fmla="*/ 21 h 193"/>
                <a:gd name="T52" fmla="*/ 53 w 191"/>
                <a:gd name="T53" fmla="*/ 9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7" y="2"/>
                  </a:lnTo>
                  <a:lnTo>
                    <a:pt x="138" y="9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8" y="74"/>
                  </a:lnTo>
                  <a:lnTo>
                    <a:pt x="191" y="96"/>
                  </a:lnTo>
                  <a:lnTo>
                    <a:pt x="188" y="119"/>
                  </a:lnTo>
                  <a:lnTo>
                    <a:pt x="181" y="139"/>
                  </a:lnTo>
                  <a:lnTo>
                    <a:pt x="169" y="156"/>
                  </a:lnTo>
                  <a:lnTo>
                    <a:pt x="154" y="171"/>
                  </a:lnTo>
                  <a:lnTo>
                    <a:pt x="138" y="183"/>
                  </a:lnTo>
                  <a:lnTo>
                    <a:pt x="117" y="191"/>
                  </a:lnTo>
                  <a:lnTo>
                    <a:pt x="95" y="193"/>
                  </a:lnTo>
                  <a:lnTo>
                    <a:pt x="73" y="191"/>
                  </a:lnTo>
                  <a:lnTo>
                    <a:pt x="53" y="183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9" y="139"/>
                  </a:lnTo>
                  <a:lnTo>
                    <a:pt x="3" y="119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7"/>
            <p:cNvSpPr>
              <a:spLocks/>
            </p:cNvSpPr>
            <p:nvPr/>
          </p:nvSpPr>
          <p:spPr bwMode="auto">
            <a:xfrm>
              <a:off x="11298238" y="2254251"/>
              <a:ext cx="30163" cy="31750"/>
            </a:xfrm>
            <a:custGeom>
              <a:avLst/>
              <a:gdLst>
                <a:gd name="T0" fmla="*/ 95 w 190"/>
                <a:gd name="T1" fmla="*/ 0 h 193"/>
                <a:gd name="T2" fmla="*/ 117 w 190"/>
                <a:gd name="T3" fmla="*/ 2 h 193"/>
                <a:gd name="T4" fmla="*/ 137 w 190"/>
                <a:gd name="T5" fmla="*/ 10 h 193"/>
                <a:gd name="T6" fmla="*/ 154 w 190"/>
                <a:gd name="T7" fmla="*/ 21 h 193"/>
                <a:gd name="T8" fmla="*/ 169 w 190"/>
                <a:gd name="T9" fmla="*/ 36 h 193"/>
                <a:gd name="T10" fmla="*/ 181 w 190"/>
                <a:gd name="T11" fmla="*/ 55 h 193"/>
                <a:gd name="T12" fmla="*/ 188 w 190"/>
                <a:gd name="T13" fmla="*/ 75 h 193"/>
                <a:gd name="T14" fmla="*/ 190 w 190"/>
                <a:gd name="T15" fmla="*/ 97 h 193"/>
                <a:gd name="T16" fmla="*/ 188 w 190"/>
                <a:gd name="T17" fmla="*/ 119 h 193"/>
                <a:gd name="T18" fmla="*/ 181 w 190"/>
                <a:gd name="T19" fmla="*/ 139 h 193"/>
                <a:gd name="T20" fmla="*/ 169 w 190"/>
                <a:gd name="T21" fmla="*/ 157 h 193"/>
                <a:gd name="T22" fmla="*/ 154 w 190"/>
                <a:gd name="T23" fmla="*/ 172 h 193"/>
                <a:gd name="T24" fmla="*/ 137 w 190"/>
                <a:gd name="T25" fmla="*/ 183 h 193"/>
                <a:gd name="T26" fmla="*/ 117 w 190"/>
                <a:gd name="T27" fmla="*/ 191 h 193"/>
                <a:gd name="T28" fmla="*/ 95 w 190"/>
                <a:gd name="T29" fmla="*/ 193 h 193"/>
                <a:gd name="T30" fmla="*/ 73 w 190"/>
                <a:gd name="T31" fmla="*/ 191 h 193"/>
                <a:gd name="T32" fmla="*/ 54 w 190"/>
                <a:gd name="T33" fmla="*/ 183 h 193"/>
                <a:gd name="T34" fmla="*/ 36 w 190"/>
                <a:gd name="T35" fmla="*/ 172 h 193"/>
                <a:gd name="T36" fmla="*/ 21 w 190"/>
                <a:gd name="T37" fmla="*/ 157 h 193"/>
                <a:gd name="T38" fmla="*/ 9 w 190"/>
                <a:gd name="T39" fmla="*/ 139 h 193"/>
                <a:gd name="T40" fmla="*/ 3 w 190"/>
                <a:gd name="T41" fmla="*/ 119 h 193"/>
                <a:gd name="T42" fmla="*/ 0 w 190"/>
                <a:gd name="T43" fmla="*/ 97 h 193"/>
                <a:gd name="T44" fmla="*/ 3 w 190"/>
                <a:gd name="T45" fmla="*/ 75 h 193"/>
                <a:gd name="T46" fmla="*/ 9 w 190"/>
                <a:gd name="T47" fmla="*/ 55 h 193"/>
                <a:gd name="T48" fmla="*/ 21 w 190"/>
                <a:gd name="T49" fmla="*/ 36 h 193"/>
                <a:gd name="T50" fmla="*/ 36 w 190"/>
                <a:gd name="T51" fmla="*/ 21 h 193"/>
                <a:gd name="T52" fmla="*/ 54 w 190"/>
                <a:gd name="T53" fmla="*/ 10 h 193"/>
                <a:gd name="T54" fmla="*/ 73 w 190"/>
                <a:gd name="T55" fmla="*/ 2 h 193"/>
                <a:gd name="T56" fmla="*/ 95 w 190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" h="193">
                  <a:moveTo>
                    <a:pt x="95" y="0"/>
                  </a:moveTo>
                  <a:lnTo>
                    <a:pt x="117" y="2"/>
                  </a:lnTo>
                  <a:lnTo>
                    <a:pt x="137" y="10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1" y="55"/>
                  </a:lnTo>
                  <a:lnTo>
                    <a:pt x="188" y="75"/>
                  </a:lnTo>
                  <a:lnTo>
                    <a:pt x="190" y="97"/>
                  </a:lnTo>
                  <a:lnTo>
                    <a:pt x="188" y="119"/>
                  </a:lnTo>
                  <a:lnTo>
                    <a:pt x="181" y="139"/>
                  </a:lnTo>
                  <a:lnTo>
                    <a:pt x="169" y="157"/>
                  </a:lnTo>
                  <a:lnTo>
                    <a:pt x="154" y="172"/>
                  </a:lnTo>
                  <a:lnTo>
                    <a:pt x="137" y="183"/>
                  </a:lnTo>
                  <a:lnTo>
                    <a:pt x="117" y="191"/>
                  </a:lnTo>
                  <a:lnTo>
                    <a:pt x="95" y="193"/>
                  </a:lnTo>
                  <a:lnTo>
                    <a:pt x="73" y="191"/>
                  </a:lnTo>
                  <a:lnTo>
                    <a:pt x="54" y="183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9" y="139"/>
                  </a:lnTo>
                  <a:lnTo>
                    <a:pt x="3" y="119"/>
                  </a:lnTo>
                  <a:lnTo>
                    <a:pt x="0" y="97"/>
                  </a:lnTo>
                  <a:lnTo>
                    <a:pt x="3" y="75"/>
                  </a:lnTo>
                  <a:lnTo>
                    <a:pt x="9" y="55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8"/>
            <p:cNvSpPr>
              <a:spLocks/>
            </p:cNvSpPr>
            <p:nvPr/>
          </p:nvSpPr>
          <p:spPr bwMode="auto">
            <a:xfrm>
              <a:off x="11347451" y="2203451"/>
              <a:ext cx="30163" cy="31750"/>
            </a:xfrm>
            <a:custGeom>
              <a:avLst/>
              <a:gdLst>
                <a:gd name="T0" fmla="*/ 95 w 190"/>
                <a:gd name="T1" fmla="*/ 0 h 193"/>
                <a:gd name="T2" fmla="*/ 117 w 190"/>
                <a:gd name="T3" fmla="*/ 4 h 193"/>
                <a:gd name="T4" fmla="*/ 137 w 190"/>
                <a:gd name="T5" fmla="*/ 10 h 193"/>
                <a:gd name="T6" fmla="*/ 154 w 190"/>
                <a:gd name="T7" fmla="*/ 22 h 193"/>
                <a:gd name="T8" fmla="*/ 169 w 190"/>
                <a:gd name="T9" fmla="*/ 37 h 193"/>
                <a:gd name="T10" fmla="*/ 181 w 190"/>
                <a:gd name="T11" fmla="*/ 55 h 193"/>
                <a:gd name="T12" fmla="*/ 188 w 190"/>
                <a:gd name="T13" fmla="*/ 74 h 193"/>
                <a:gd name="T14" fmla="*/ 190 w 190"/>
                <a:gd name="T15" fmla="*/ 97 h 193"/>
                <a:gd name="T16" fmla="*/ 188 w 190"/>
                <a:gd name="T17" fmla="*/ 119 h 193"/>
                <a:gd name="T18" fmla="*/ 181 w 190"/>
                <a:gd name="T19" fmla="*/ 140 h 193"/>
                <a:gd name="T20" fmla="*/ 169 w 190"/>
                <a:gd name="T21" fmla="*/ 157 h 193"/>
                <a:gd name="T22" fmla="*/ 154 w 190"/>
                <a:gd name="T23" fmla="*/ 172 h 193"/>
                <a:gd name="T24" fmla="*/ 137 w 190"/>
                <a:gd name="T25" fmla="*/ 184 h 193"/>
                <a:gd name="T26" fmla="*/ 117 w 190"/>
                <a:gd name="T27" fmla="*/ 191 h 193"/>
                <a:gd name="T28" fmla="*/ 95 w 190"/>
                <a:gd name="T29" fmla="*/ 193 h 193"/>
                <a:gd name="T30" fmla="*/ 74 w 190"/>
                <a:gd name="T31" fmla="*/ 191 h 193"/>
                <a:gd name="T32" fmla="*/ 54 w 190"/>
                <a:gd name="T33" fmla="*/ 184 h 193"/>
                <a:gd name="T34" fmla="*/ 36 w 190"/>
                <a:gd name="T35" fmla="*/ 172 h 193"/>
                <a:gd name="T36" fmla="*/ 21 w 190"/>
                <a:gd name="T37" fmla="*/ 157 h 193"/>
                <a:gd name="T38" fmla="*/ 9 w 190"/>
                <a:gd name="T39" fmla="*/ 140 h 193"/>
                <a:gd name="T40" fmla="*/ 2 w 190"/>
                <a:gd name="T41" fmla="*/ 119 h 193"/>
                <a:gd name="T42" fmla="*/ 0 w 190"/>
                <a:gd name="T43" fmla="*/ 97 h 193"/>
                <a:gd name="T44" fmla="*/ 2 w 190"/>
                <a:gd name="T45" fmla="*/ 74 h 193"/>
                <a:gd name="T46" fmla="*/ 9 w 190"/>
                <a:gd name="T47" fmla="*/ 55 h 193"/>
                <a:gd name="T48" fmla="*/ 21 w 190"/>
                <a:gd name="T49" fmla="*/ 37 h 193"/>
                <a:gd name="T50" fmla="*/ 36 w 190"/>
                <a:gd name="T51" fmla="*/ 22 h 193"/>
                <a:gd name="T52" fmla="*/ 54 w 190"/>
                <a:gd name="T53" fmla="*/ 10 h 193"/>
                <a:gd name="T54" fmla="*/ 74 w 190"/>
                <a:gd name="T55" fmla="*/ 4 h 193"/>
                <a:gd name="T56" fmla="*/ 95 w 190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" h="193">
                  <a:moveTo>
                    <a:pt x="95" y="0"/>
                  </a:moveTo>
                  <a:lnTo>
                    <a:pt x="117" y="4"/>
                  </a:lnTo>
                  <a:lnTo>
                    <a:pt x="137" y="10"/>
                  </a:lnTo>
                  <a:lnTo>
                    <a:pt x="154" y="22"/>
                  </a:lnTo>
                  <a:lnTo>
                    <a:pt x="169" y="37"/>
                  </a:lnTo>
                  <a:lnTo>
                    <a:pt x="181" y="55"/>
                  </a:lnTo>
                  <a:lnTo>
                    <a:pt x="188" y="74"/>
                  </a:lnTo>
                  <a:lnTo>
                    <a:pt x="190" y="97"/>
                  </a:lnTo>
                  <a:lnTo>
                    <a:pt x="188" y="119"/>
                  </a:lnTo>
                  <a:lnTo>
                    <a:pt x="181" y="140"/>
                  </a:lnTo>
                  <a:lnTo>
                    <a:pt x="169" y="157"/>
                  </a:lnTo>
                  <a:lnTo>
                    <a:pt x="154" y="172"/>
                  </a:lnTo>
                  <a:lnTo>
                    <a:pt x="137" y="184"/>
                  </a:lnTo>
                  <a:lnTo>
                    <a:pt x="117" y="191"/>
                  </a:lnTo>
                  <a:lnTo>
                    <a:pt x="95" y="193"/>
                  </a:lnTo>
                  <a:lnTo>
                    <a:pt x="74" y="191"/>
                  </a:lnTo>
                  <a:lnTo>
                    <a:pt x="54" y="184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9" y="140"/>
                  </a:lnTo>
                  <a:lnTo>
                    <a:pt x="2" y="119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9"/>
            <p:cNvSpPr>
              <a:spLocks/>
            </p:cNvSpPr>
            <p:nvPr/>
          </p:nvSpPr>
          <p:spPr bwMode="auto">
            <a:xfrm>
              <a:off x="11326813" y="2081213"/>
              <a:ext cx="30163" cy="30163"/>
            </a:xfrm>
            <a:custGeom>
              <a:avLst/>
              <a:gdLst>
                <a:gd name="T0" fmla="*/ 95 w 191"/>
                <a:gd name="T1" fmla="*/ 0 h 193"/>
                <a:gd name="T2" fmla="*/ 117 w 191"/>
                <a:gd name="T3" fmla="*/ 2 h 193"/>
                <a:gd name="T4" fmla="*/ 137 w 191"/>
                <a:gd name="T5" fmla="*/ 10 h 193"/>
                <a:gd name="T6" fmla="*/ 155 w 191"/>
                <a:gd name="T7" fmla="*/ 21 h 193"/>
                <a:gd name="T8" fmla="*/ 170 w 191"/>
                <a:gd name="T9" fmla="*/ 36 h 193"/>
                <a:gd name="T10" fmla="*/ 181 w 191"/>
                <a:gd name="T11" fmla="*/ 54 h 193"/>
                <a:gd name="T12" fmla="*/ 188 w 191"/>
                <a:gd name="T13" fmla="*/ 74 h 193"/>
                <a:gd name="T14" fmla="*/ 191 w 191"/>
                <a:gd name="T15" fmla="*/ 96 h 193"/>
                <a:gd name="T16" fmla="*/ 188 w 191"/>
                <a:gd name="T17" fmla="*/ 119 h 193"/>
                <a:gd name="T18" fmla="*/ 181 w 191"/>
                <a:gd name="T19" fmla="*/ 138 h 193"/>
                <a:gd name="T20" fmla="*/ 170 w 191"/>
                <a:gd name="T21" fmla="*/ 157 h 193"/>
                <a:gd name="T22" fmla="*/ 155 w 191"/>
                <a:gd name="T23" fmla="*/ 172 h 193"/>
                <a:gd name="T24" fmla="*/ 137 w 191"/>
                <a:gd name="T25" fmla="*/ 183 h 193"/>
                <a:gd name="T26" fmla="*/ 117 w 191"/>
                <a:gd name="T27" fmla="*/ 190 h 193"/>
                <a:gd name="T28" fmla="*/ 95 w 191"/>
                <a:gd name="T29" fmla="*/ 193 h 193"/>
                <a:gd name="T30" fmla="*/ 73 w 191"/>
                <a:gd name="T31" fmla="*/ 190 h 193"/>
                <a:gd name="T32" fmla="*/ 53 w 191"/>
                <a:gd name="T33" fmla="*/ 183 h 193"/>
                <a:gd name="T34" fmla="*/ 36 w 191"/>
                <a:gd name="T35" fmla="*/ 172 h 193"/>
                <a:gd name="T36" fmla="*/ 21 w 191"/>
                <a:gd name="T37" fmla="*/ 157 h 193"/>
                <a:gd name="T38" fmla="*/ 9 w 191"/>
                <a:gd name="T39" fmla="*/ 138 h 193"/>
                <a:gd name="T40" fmla="*/ 2 w 191"/>
                <a:gd name="T41" fmla="*/ 119 h 193"/>
                <a:gd name="T42" fmla="*/ 0 w 191"/>
                <a:gd name="T43" fmla="*/ 96 h 193"/>
                <a:gd name="T44" fmla="*/ 2 w 191"/>
                <a:gd name="T45" fmla="*/ 74 h 193"/>
                <a:gd name="T46" fmla="*/ 9 w 191"/>
                <a:gd name="T47" fmla="*/ 54 h 193"/>
                <a:gd name="T48" fmla="*/ 21 w 191"/>
                <a:gd name="T49" fmla="*/ 36 h 193"/>
                <a:gd name="T50" fmla="*/ 36 w 191"/>
                <a:gd name="T51" fmla="*/ 21 h 193"/>
                <a:gd name="T52" fmla="*/ 53 w 191"/>
                <a:gd name="T53" fmla="*/ 10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7" y="2"/>
                  </a:lnTo>
                  <a:lnTo>
                    <a:pt x="137" y="10"/>
                  </a:lnTo>
                  <a:lnTo>
                    <a:pt x="155" y="21"/>
                  </a:lnTo>
                  <a:lnTo>
                    <a:pt x="170" y="36"/>
                  </a:lnTo>
                  <a:lnTo>
                    <a:pt x="181" y="54"/>
                  </a:lnTo>
                  <a:lnTo>
                    <a:pt x="188" y="74"/>
                  </a:lnTo>
                  <a:lnTo>
                    <a:pt x="191" y="96"/>
                  </a:lnTo>
                  <a:lnTo>
                    <a:pt x="188" y="119"/>
                  </a:lnTo>
                  <a:lnTo>
                    <a:pt x="181" y="138"/>
                  </a:lnTo>
                  <a:lnTo>
                    <a:pt x="170" y="157"/>
                  </a:lnTo>
                  <a:lnTo>
                    <a:pt x="155" y="172"/>
                  </a:lnTo>
                  <a:lnTo>
                    <a:pt x="137" y="183"/>
                  </a:lnTo>
                  <a:lnTo>
                    <a:pt x="117" y="190"/>
                  </a:lnTo>
                  <a:lnTo>
                    <a:pt x="95" y="193"/>
                  </a:lnTo>
                  <a:lnTo>
                    <a:pt x="73" y="190"/>
                  </a:lnTo>
                  <a:lnTo>
                    <a:pt x="53" y="183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9" y="138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0"/>
            <p:cNvSpPr>
              <a:spLocks/>
            </p:cNvSpPr>
            <p:nvPr/>
          </p:nvSpPr>
          <p:spPr bwMode="auto">
            <a:xfrm>
              <a:off x="11190288" y="2290763"/>
              <a:ext cx="30163" cy="30163"/>
            </a:xfrm>
            <a:custGeom>
              <a:avLst/>
              <a:gdLst>
                <a:gd name="T0" fmla="*/ 96 w 191"/>
                <a:gd name="T1" fmla="*/ 0 h 193"/>
                <a:gd name="T2" fmla="*/ 117 w 191"/>
                <a:gd name="T3" fmla="*/ 3 h 193"/>
                <a:gd name="T4" fmla="*/ 137 w 191"/>
                <a:gd name="T5" fmla="*/ 10 h 193"/>
                <a:gd name="T6" fmla="*/ 155 w 191"/>
                <a:gd name="T7" fmla="*/ 22 h 193"/>
                <a:gd name="T8" fmla="*/ 170 w 191"/>
                <a:gd name="T9" fmla="*/ 37 h 193"/>
                <a:gd name="T10" fmla="*/ 181 w 191"/>
                <a:gd name="T11" fmla="*/ 55 h 193"/>
                <a:gd name="T12" fmla="*/ 188 w 191"/>
                <a:gd name="T13" fmla="*/ 75 h 193"/>
                <a:gd name="T14" fmla="*/ 191 w 191"/>
                <a:gd name="T15" fmla="*/ 97 h 193"/>
                <a:gd name="T16" fmla="*/ 188 w 191"/>
                <a:gd name="T17" fmla="*/ 119 h 193"/>
                <a:gd name="T18" fmla="*/ 181 w 191"/>
                <a:gd name="T19" fmla="*/ 140 h 193"/>
                <a:gd name="T20" fmla="*/ 170 w 191"/>
                <a:gd name="T21" fmla="*/ 158 h 193"/>
                <a:gd name="T22" fmla="*/ 155 w 191"/>
                <a:gd name="T23" fmla="*/ 172 h 193"/>
                <a:gd name="T24" fmla="*/ 137 w 191"/>
                <a:gd name="T25" fmla="*/ 184 h 193"/>
                <a:gd name="T26" fmla="*/ 117 w 191"/>
                <a:gd name="T27" fmla="*/ 191 h 193"/>
                <a:gd name="T28" fmla="*/ 96 w 191"/>
                <a:gd name="T29" fmla="*/ 193 h 193"/>
                <a:gd name="T30" fmla="*/ 73 w 191"/>
                <a:gd name="T31" fmla="*/ 191 h 193"/>
                <a:gd name="T32" fmla="*/ 53 w 191"/>
                <a:gd name="T33" fmla="*/ 184 h 193"/>
                <a:gd name="T34" fmla="*/ 36 w 191"/>
                <a:gd name="T35" fmla="*/ 172 h 193"/>
                <a:gd name="T36" fmla="*/ 21 w 191"/>
                <a:gd name="T37" fmla="*/ 158 h 193"/>
                <a:gd name="T38" fmla="*/ 10 w 191"/>
                <a:gd name="T39" fmla="*/ 140 h 193"/>
                <a:gd name="T40" fmla="*/ 2 w 191"/>
                <a:gd name="T41" fmla="*/ 119 h 193"/>
                <a:gd name="T42" fmla="*/ 0 w 191"/>
                <a:gd name="T43" fmla="*/ 97 h 193"/>
                <a:gd name="T44" fmla="*/ 2 w 191"/>
                <a:gd name="T45" fmla="*/ 75 h 193"/>
                <a:gd name="T46" fmla="*/ 10 w 191"/>
                <a:gd name="T47" fmla="*/ 55 h 193"/>
                <a:gd name="T48" fmla="*/ 21 w 191"/>
                <a:gd name="T49" fmla="*/ 37 h 193"/>
                <a:gd name="T50" fmla="*/ 36 w 191"/>
                <a:gd name="T51" fmla="*/ 22 h 193"/>
                <a:gd name="T52" fmla="*/ 53 w 191"/>
                <a:gd name="T53" fmla="*/ 10 h 193"/>
                <a:gd name="T54" fmla="*/ 73 w 191"/>
                <a:gd name="T55" fmla="*/ 3 h 193"/>
                <a:gd name="T56" fmla="*/ 96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6" y="0"/>
                  </a:moveTo>
                  <a:lnTo>
                    <a:pt x="117" y="3"/>
                  </a:lnTo>
                  <a:lnTo>
                    <a:pt x="137" y="10"/>
                  </a:lnTo>
                  <a:lnTo>
                    <a:pt x="155" y="22"/>
                  </a:lnTo>
                  <a:lnTo>
                    <a:pt x="170" y="37"/>
                  </a:lnTo>
                  <a:lnTo>
                    <a:pt x="181" y="55"/>
                  </a:lnTo>
                  <a:lnTo>
                    <a:pt x="188" y="75"/>
                  </a:lnTo>
                  <a:lnTo>
                    <a:pt x="191" y="97"/>
                  </a:lnTo>
                  <a:lnTo>
                    <a:pt x="188" y="119"/>
                  </a:lnTo>
                  <a:lnTo>
                    <a:pt x="181" y="140"/>
                  </a:lnTo>
                  <a:lnTo>
                    <a:pt x="170" y="158"/>
                  </a:lnTo>
                  <a:lnTo>
                    <a:pt x="155" y="172"/>
                  </a:lnTo>
                  <a:lnTo>
                    <a:pt x="137" y="184"/>
                  </a:lnTo>
                  <a:lnTo>
                    <a:pt x="117" y="191"/>
                  </a:lnTo>
                  <a:lnTo>
                    <a:pt x="96" y="193"/>
                  </a:lnTo>
                  <a:lnTo>
                    <a:pt x="73" y="191"/>
                  </a:lnTo>
                  <a:lnTo>
                    <a:pt x="53" y="184"/>
                  </a:lnTo>
                  <a:lnTo>
                    <a:pt x="36" y="172"/>
                  </a:lnTo>
                  <a:lnTo>
                    <a:pt x="21" y="158"/>
                  </a:lnTo>
                  <a:lnTo>
                    <a:pt x="10" y="140"/>
                  </a:lnTo>
                  <a:lnTo>
                    <a:pt x="2" y="119"/>
                  </a:lnTo>
                  <a:lnTo>
                    <a:pt x="0" y="97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1"/>
            <p:cNvSpPr>
              <a:spLocks/>
            </p:cNvSpPr>
            <p:nvPr/>
          </p:nvSpPr>
          <p:spPr bwMode="auto">
            <a:xfrm>
              <a:off x="11242676" y="2236788"/>
              <a:ext cx="30163" cy="31750"/>
            </a:xfrm>
            <a:custGeom>
              <a:avLst/>
              <a:gdLst>
                <a:gd name="T0" fmla="*/ 95 w 190"/>
                <a:gd name="T1" fmla="*/ 0 h 193"/>
                <a:gd name="T2" fmla="*/ 116 w 190"/>
                <a:gd name="T3" fmla="*/ 2 h 193"/>
                <a:gd name="T4" fmla="*/ 136 w 190"/>
                <a:gd name="T5" fmla="*/ 9 h 193"/>
                <a:gd name="T6" fmla="*/ 154 w 190"/>
                <a:gd name="T7" fmla="*/ 21 h 193"/>
                <a:gd name="T8" fmla="*/ 169 w 190"/>
                <a:gd name="T9" fmla="*/ 36 h 193"/>
                <a:gd name="T10" fmla="*/ 181 w 190"/>
                <a:gd name="T11" fmla="*/ 53 h 193"/>
                <a:gd name="T12" fmla="*/ 188 w 190"/>
                <a:gd name="T13" fmla="*/ 74 h 193"/>
                <a:gd name="T14" fmla="*/ 190 w 190"/>
                <a:gd name="T15" fmla="*/ 96 h 193"/>
                <a:gd name="T16" fmla="*/ 188 w 190"/>
                <a:gd name="T17" fmla="*/ 119 h 193"/>
                <a:gd name="T18" fmla="*/ 181 w 190"/>
                <a:gd name="T19" fmla="*/ 139 h 193"/>
                <a:gd name="T20" fmla="*/ 169 w 190"/>
                <a:gd name="T21" fmla="*/ 156 h 193"/>
                <a:gd name="T22" fmla="*/ 154 w 190"/>
                <a:gd name="T23" fmla="*/ 171 h 193"/>
                <a:gd name="T24" fmla="*/ 136 w 190"/>
                <a:gd name="T25" fmla="*/ 183 h 193"/>
                <a:gd name="T26" fmla="*/ 116 w 190"/>
                <a:gd name="T27" fmla="*/ 190 h 193"/>
                <a:gd name="T28" fmla="*/ 95 w 190"/>
                <a:gd name="T29" fmla="*/ 193 h 193"/>
                <a:gd name="T30" fmla="*/ 73 w 190"/>
                <a:gd name="T31" fmla="*/ 190 h 193"/>
                <a:gd name="T32" fmla="*/ 53 w 190"/>
                <a:gd name="T33" fmla="*/ 183 h 193"/>
                <a:gd name="T34" fmla="*/ 35 w 190"/>
                <a:gd name="T35" fmla="*/ 171 h 193"/>
                <a:gd name="T36" fmla="*/ 21 w 190"/>
                <a:gd name="T37" fmla="*/ 156 h 193"/>
                <a:gd name="T38" fmla="*/ 9 w 190"/>
                <a:gd name="T39" fmla="*/ 139 h 193"/>
                <a:gd name="T40" fmla="*/ 2 w 190"/>
                <a:gd name="T41" fmla="*/ 119 h 193"/>
                <a:gd name="T42" fmla="*/ 0 w 190"/>
                <a:gd name="T43" fmla="*/ 96 h 193"/>
                <a:gd name="T44" fmla="*/ 2 w 190"/>
                <a:gd name="T45" fmla="*/ 74 h 193"/>
                <a:gd name="T46" fmla="*/ 9 w 190"/>
                <a:gd name="T47" fmla="*/ 53 h 193"/>
                <a:gd name="T48" fmla="*/ 21 w 190"/>
                <a:gd name="T49" fmla="*/ 36 h 193"/>
                <a:gd name="T50" fmla="*/ 35 w 190"/>
                <a:gd name="T51" fmla="*/ 21 h 193"/>
                <a:gd name="T52" fmla="*/ 53 w 190"/>
                <a:gd name="T53" fmla="*/ 9 h 193"/>
                <a:gd name="T54" fmla="*/ 73 w 190"/>
                <a:gd name="T55" fmla="*/ 2 h 193"/>
                <a:gd name="T56" fmla="*/ 95 w 190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" h="193">
                  <a:moveTo>
                    <a:pt x="95" y="0"/>
                  </a:moveTo>
                  <a:lnTo>
                    <a:pt x="116" y="2"/>
                  </a:lnTo>
                  <a:lnTo>
                    <a:pt x="136" y="9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8" y="74"/>
                  </a:lnTo>
                  <a:lnTo>
                    <a:pt x="190" y="96"/>
                  </a:lnTo>
                  <a:lnTo>
                    <a:pt x="188" y="119"/>
                  </a:lnTo>
                  <a:lnTo>
                    <a:pt x="181" y="139"/>
                  </a:lnTo>
                  <a:lnTo>
                    <a:pt x="169" y="156"/>
                  </a:lnTo>
                  <a:lnTo>
                    <a:pt x="154" y="171"/>
                  </a:lnTo>
                  <a:lnTo>
                    <a:pt x="136" y="183"/>
                  </a:lnTo>
                  <a:lnTo>
                    <a:pt x="116" y="190"/>
                  </a:lnTo>
                  <a:lnTo>
                    <a:pt x="95" y="193"/>
                  </a:lnTo>
                  <a:lnTo>
                    <a:pt x="73" y="190"/>
                  </a:lnTo>
                  <a:lnTo>
                    <a:pt x="53" y="183"/>
                  </a:lnTo>
                  <a:lnTo>
                    <a:pt x="35" y="171"/>
                  </a:lnTo>
                  <a:lnTo>
                    <a:pt x="21" y="156"/>
                  </a:lnTo>
                  <a:lnTo>
                    <a:pt x="9" y="139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2"/>
            <p:cNvSpPr>
              <a:spLocks/>
            </p:cNvSpPr>
            <p:nvPr/>
          </p:nvSpPr>
          <p:spPr bwMode="auto">
            <a:xfrm>
              <a:off x="11291888" y="2185988"/>
              <a:ext cx="30163" cy="30163"/>
            </a:xfrm>
            <a:custGeom>
              <a:avLst/>
              <a:gdLst>
                <a:gd name="T0" fmla="*/ 95 w 191"/>
                <a:gd name="T1" fmla="*/ 0 h 193"/>
                <a:gd name="T2" fmla="*/ 116 w 191"/>
                <a:gd name="T3" fmla="*/ 2 h 193"/>
                <a:gd name="T4" fmla="*/ 136 w 191"/>
                <a:gd name="T5" fmla="*/ 9 h 193"/>
                <a:gd name="T6" fmla="*/ 154 w 191"/>
                <a:gd name="T7" fmla="*/ 21 h 193"/>
                <a:gd name="T8" fmla="*/ 169 w 191"/>
                <a:gd name="T9" fmla="*/ 36 h 193"/>
                <a:gd name="T10" fmla="*/ 181 w 191"/>
                <a:gd name="T11" fmla="*/ 53 h 193"/>
                <a:gd name="T12" fmla="*/ 188 w 191"/>
                <a:gd name="T13" fmla="*/ 74 h 193"/>
                <a:gd name="T14" fmla="*/ 191 w 191"/>
                <a:gd name="T15" fmla="*/ 96 h 193"/>
                <a:gd name="T16" fmla="*/ 188 w 191"/>
                <a:gd name="T17" fmla="*/ 119 h 193"/>
                <a:gd name="T18" fmla="*/ 181 w 191"/>
                <a:gd name="T19" fmla="*/ 139 h 193"/>
                <a:gd name="T20" fmla="*/ 169 w 191"/>
                <a:gd name="T21" fmla="*/ 156 h 193"/>
                <a:gd name="T22" fmla="*/ 154 w 191"/>
                <a:gd name="T23" fmla="*/ 171 h 193"/>
                <a:gd name="T24" fmla="*/ 136 w 191"/>
                <a:gd name="T25" fmla="*/ 183 h 193"/>
                <a:gd name="T26" fmla="*/ 116 w 191"/>
                <a:gd name="T27" fmla="*/ 191 h 193"/>
                <a:gd name="T28" fmla="*/ 95 w 191"/>
                <a:gd name="T29" fmla="*/ 193 h 193"/>
                <a:gd name="T30" fmla="*/ 73 w 191"/>
                <a:gd name="T31" fmla="*/ 191 h 193"/>
                <a:gd name="T32" fmla="*/ 53 w 191"/>
                <a:gd name="T33" fmla="*/ 183 h 193"/>
                <a:gd name="T34" fmla="*/ 35 w 191"/>
                <a:gd name="T35" fmla="*/ 171 h 193"/>
                <a:gd name="T36" fmla="*/ 21 w 191"/>
                <a:gd name="T37" fmla="*/ 156 h 193"/>
                <a:gd name="T38" fmla="*/ 9 w 191"/>
                <a:gd name="T39" fmla="*/ 139 h 193"/>
                <a:gd name="T40" fmla="*/ 2 w 191"/>
                <a:gd name="T41" fmla="*/ 119 h 193"/>
                <a:gd name="T42" fmla="*/ 0 w 191"/>
                <a:gd name="T43" fmla="*/ 96 h 193"/>
                <a:gd name="T44" fmla="*/ 2 w 191"/>
                <a:gd name="T45" fmla="*/ 74 h 193"/>
                <a:gd name="T46" fmla="*/ 9 w 191"/>
                <a:gd name="T47" fmla="*/ 53 h 193"/>
                <a:gd name="T48" fmla="*/ 21 w 191"/>
                <a:gd name="T49" fmla="*/ 36 h 193"/>
                <a:gd name="T50" fmla="*/ 35 w 191"/>
                <a:gd name="T51" fmla="*/ 21 h 193"/>
                <a:gd name="T52" fmla="*/ 53 w 191"/>
                <a:gd name="T53" fmla="*/ 9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6" y="2"/>
                  </a:lnTo>
                  <a:lnTo>
                    <a:pt x="136" y="9"/>
                  </a:lnTo>
                  <a:lnTo>
                    <a:pt x="154" y="21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8" y="74"/>
                  </a:lnTo>
                  <a:lnTo>
                    <a:pt x="191" y="96"/>
                  </a:lnTo>
                  <a:lnTo>
                    <a:pt x="188" y="119"/>
                  </a:lnTo>
                  <a:lnTo>
                    <a:pt x="181" y="139"/>
                  </a:lnTo>
                  <a:lnTo>
                    <a:pt x="169" y="156"/>
                  </a:lnTo>
                  <a:lnTo>
                    <a:pt x="154" y="171"/>
                  </a:lnTo>
                  <a:lnTo>
                    <a:pt x="136" y="183"/>
                  </a:lnTo>
                  <a:lnTo>
                    <a:pt x="116" y="191"/>
                  </a:lnTo>
                  <a:lnTo>
                    <a:pt x="95" y="193"/>
                  </a:lnTo>
                  <a:lnTo>
                    <a:pt x="73" y="191"/>
                  </a:lnTo>
                  <a:lnTo>
                    <a:pt x="53" y="183"/>
                  </a:lnTo>
                  <a:lnTo>
                    <a:pt x="35" y="171"/>
                  </a:lnTo>
                  <a:lnTo>
                    <a:pt x="21" y="156"/>
                  </a:lnTo>
                  <a:lnTo>
                    <a:pt x="9" y="139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3"/>
            <p:cNvSpPr>
              <a:spLocks/>
            </p:cNvSpPr>
            <p:nvPr/>
          </p:nvSpPr>
          <p:spPr bwMode="auto">
            <a:xfrm>
              <a:off x="11039476" y="2197101"/>
              <a:ext cx="30163" cy="30163"/>
            </a:xfrm>
            <a:custGeom>
              <a:avLst/>
              <a:gdLst>
                <a:gd name="T0" fmla="*/ 95 w 191"/>
                <a:gd name="T1" fmla="*/ 0 h 193"/>
                <a:gd name="T2" fmla="*/ 117 w 191"/>
                <a:gd name="T3" fmla="*/ 2 h 193"/>
                <a:gd name="T4" fmla="*/ 137 w 191"/>
                <a:gd name="T5" fmla="*/ 10 h 193"/>
                <a:gd name="T6" fmla="*/ 155 w 191"/>
                <a:gd name="T7" fmla="*/ 22 h 193"/>
                <a:gd name="T8" fmla="*/ 170 w 191"/>
                <a:gd name="T9" fmla="*/ 37 h 193"/>
                <a:gd name="T10" fmla="*/ 181 w 191"/>
                <a:gd name="T11" fmla="*/ 54 h 193"/>
                <a:gd name="T12" fmla="*/ 189 w 191"/>
                <a:gd name="T13" fmla="*/ 74 h 193"/>
                <a:gd name="T14" fmla="*/ 191 w 191"/>
                <a:gd name="T15" fmla="*/ 97 h 193"/>
                <a:gd name="T16" fmla="*/ 189 w 191"/>
                <a:gd name="T17" fmla="*/ 119 h 193"/>
                <a:gd name="T18" fmla="*/ 181 w 191"/>
                <a:gd name="T19" fmla="*/ 140 h 193"/>
                <a:gd name="T20" fmla="*/ 170 w 191"/>
                <a:gd name="T21" fmla="*/ 157 h 193"/>
                <a:gd name="T22" fmla="*/ 155 w 191"/>
                <a:gd name="T23" fmla="*/ 172 h 193"/>
                <a:gd name="T24" fmla="*/ 137 w 191"/>
                <a:gd name="T25" fmla="*/ 184 h 193"/>
                <a:gd name="T26" fmla="*/ 117 w 191"/>
                <a:gd name="T27" fmla="*/ 191 h 193"/>
                <a:gd name="T28" fmla="*/ 95 w 191"/>
                <a:gd name="T29" fmla="*/ 193 h 193"/>
                <a:gd name="T30" fmla="*/ 73 w 191"/>
                <a:gd name="T31" fmla="*/ 191 h 193"/>
                <a:gd name="T32" fmla="*/ 53 w 191"/>
                <a:gd name="T33" fmla="*/ 184 h 193"/>
                <a:gd name="T34" fmla="*/ 35 w 191"/>
                <a:gd name="T35" fmla="*/ 172 h 193"/>
                <a:gd name="T36" fmla="*/ 21 w 191"/>
                <a:gd name="T37" fmla="*/ 157 h 193"/>
                <a:gd name="T38" fmla="*/ 10 w 191"/>
                <a:gd name="T39" fmla="*/ 140 h 193"/>
                <a:gd name="T40" fmla="*/ 2 w 191"/>
                <a:gd name="T41" fmla="*/ 119 h 193"/>
                <a:gd name="T42" fmla="*/ 0 w 191"/>
                <a:gd name="T43" fmla="*/ 97 h 193"/>
                <a:gd name="T44" fmla="*/ 2 w 191"/>
                <a:gd name="T45" fmla="*/ 74 h 193"/>
                <a:gd name="T46" fmla="*/ 10 w 191"/>
                <a:gd name="T47" fmla="*/ 54 h 193"/>
                <a:gd name="T48" fmla="*/ 21 w 191"/>
                <a:gd name="T49" fmla="*/ 37 h 193"/>
                <a:gd name="T50" fmla="*/ 35 w 191"/>
                <a:gd name="T51" fmla="*/ 22 h 193"/>
                <a:gd name="T52" fmla="*/ 53 w 191"/>
                <a:gd name="T53" fmla="*/ 10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7" y="2"/>
                  </a:lnTo>
                  <a:lnTo>
                    <a:pt x="137" y="10"/>
                  </a:lnTo>
                  <a:lnTo>
                    <a:pt x="155" y="22"/>
                  </a:lnTo>
                  <a:lnTo>
                    <a:pt x="170" y="37"/>
                  </a:lnTo>
                  <a:lnTo>
                    <a:pt x="181" y="54"/>
                  </a:lnTo>
                  <a:lnTo>
                    <a:pt x="189" y="74"/>
                  </a:lnTo>
                  <a:lnTo>
                    <a:pt x="191" y="97"/>
                  </a:lnTo>
                  <a:lnTo>
                    <a:pt x="189" y="119"/>
                  </a:lnTo>
                  <a:lnTo>
                    <a:pt x="181" y="140"/>
                  </a:lnTo>
                  <a:lnTo>
                    <a:pt x="170" y="157"/>
                  </a:lnTo>
                  <a:lnTo>
                    <a:pt x="155" y="172"/>
                  </a:lnTo>
                  <a:lnTo>
                    <a:pt x="137" y="184"/>
                  </a:lnTo>
                  <a:lnTo>
                    <a:pt x="117" y="191"/>
                  </a:lnTo>
                  <a:lnTo>
                    <a:pt x="95" y="193"/>
                  </a:lnTo>
                  <a:lnTo>
                    <a:pt x="73" y="191"/>
                  </a:lnTo>
                  <a:lnTo>
                    <a:pt x="53" y="184"/>
                  </a:lnTo>
                  <a:lnTo>
                    <a:pt x="35" y="172"/>
                  </a:lnTo>
                  <a:lnTo>
                    <a:pt x="21" y="157"/>
                  </a:lnTo>
                  <a:lnTo>
                    <a:pt x="10" y="140"/>
                  </a:lnTo>
                  <a:lnTo>
                    <a:pt x="2" y="119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1" y="37"/>
                  </a:lnTo>
                  <a:lnTo>
                    <a:pt x="35" y="22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04"/>
            <p:cNvSpPr>
              <a:spLocks/>
            </p:cNvSpPr>
            <p:nvPr/>
          </p:nvSpPr>
          <p:spPr bwMode="auto">
            <a:xfrm>
              <a:off x="11099801" y="2114551"/>
              <a:ext cx="31750" cy="30163"/>
            </a:xfrm>
            <a:custGeom>
              <a:avLst/>
              <a:gdLst>
                <a:gd name="T0" fmla="*/ 95 w 191"/>
                <a:gd name="T1" fmla="*/ 0 h 193"/>
                <a:gd name="T2" fmla="*/ 116 w 191"/>
                <a:gd name="T3" fmla="*/ 2 h 193"/>
                <a:gd name="T4" fmla="*/ 137 w 191"/>
                <a:gd name="T5" fmla="*/ 10 h 193"/>
                <a:gd name="T6" fmla="*/ 155 w 191"/>
                <a:gd name="T7" fmla="*/ 22 h 193"/>
                <a:gd name="T8" fmla="*/ 169 w 191"/>
                <a:gd name="T9" fmla="*/ 37 h 193"/>
                <a:gd name="T10" fmla="*/ 181 w 191"/>
                <a:gd name="T11" fmla="*/ 54 h 193"/>
                <a:gd name="T12" fmla="*/ 188 w 191"/>
                <a:gd name="T13" fmla="*/ 74 h 193"/>
                <a:gd name="T14" fmla="*/ 191 w 191"/>
                <a:gd name="T15" fmla="*/ 97 h 193"/>
                <a:gd name="T16" fmla="*/ 188 w 191"/>
                <a:gd name="T17" fmla="*/ 119 h 193"/>
                <a:gd name="T18" fmla="*/ 181 w 191"/>
                <a:gd name="T19" fmla="*/ 140 h 193"/>
                <a:gd name="T20" fmla="*/ 169 w 191"/>
                <a:gd name="T21" fmla="*/ 157 h 193"/>
                <a:gd name="T22" fmla="*/ 155 w 191"/>
                <a:gd name="T23" fmla="*/ 172 h 193"/>
                <a:gd name="T24" fmla="*/ 137 w 191"/>
                <a:gd name="T25" fmla="*/ 184 h 193"/>
                <a:gd name="T26" fmla="*/ 116 w 191"/>
                <a:gd name="T27" fmla="*/ 191 h 193"/>
                <a:gd name="T28" fmla="*/ 95 w 191"/>
                <a:gd name="T29" fmla="*/ 193 h 193"/>
                <a:gd name="T30" fmla="*/ 73 w 191"/>
                <a:gd name="T31" fmla="*/ 191 h 193"/>
                <a:gd name="T32" fmla="*/ 53 w 191"/>
                <a:gd name="T33" fmla="*/ 184 h 193"/>
                <a:gd name="T34" fmla="*/ 36 w 191"/>
                <a:gd name="T35" fmla="*/ 172 h 193"/>
                <a:gd name="T36" fmla="*/ 21 w 191"/>
                <a:gd name="T37" fmla="*/ 157 h 193"/>
                <a:gd name="T38" fmla="*/ 9 w 191"/>
                <a:gd name="T39" fmla="*/ 140 h 193"/>
                <a:gd name="T40" fmla="*/ 2 w 191"/>
                <a:gd name="T41" fmla="*/ 119 h 193"/>
                <a:gd name="T42" fmla="*/ 0 w 191"/>
                <a:gd name="T43" fmla="*/ 97 h 193"/>
                <a:gd name="T44" fmla="*/ 2 w 191"/>
                <a:gd name="T45" fmla="*/ 74 h 193"/>
                <a:gd name="T46" fmla="*/ 9 w 191"/>
                <a:gd name="T47" fmla="*/ 54 h 193"/>
                <a:gd name="T48" fmla="*/ 21 w 191"/>
                <a:gd name="T49" fmla="*/ 37 h 193"/>
                <a:gd name="T50" fmla="*/ 36 w 191"/>
                <a:gd name="T51" fmla="*/ 22 h 193"/>
                <a:gd name="T52" fmla="*/ 53 w 191"/>
                <a:gd name="T53" fmla="*/ 10 h 193"/>
                <a:gd name="T54" fmla="*/ 73 w 191"/>
                <a:gd name="T55" fmla="*/ 2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6" y="2"/>
                  </a:lnTo>
                  <a:lnTo>
                    <a:pt x="137" y="10"/>
                  </a:lnTo>
                  <a:lnTo>
                    <a:pt x="155" y="22"/>
                  </a:lnTo>
                  <a:lnTo>
                    <a:pt x="169" y="37"/>
                  </a:lnTo>
                  <a:lnTo>
                    <a:pt x="181" y="54"/>
                  </a:lnTo>
                  <a:lnTo>
                    <a:pt x="188" y="74"/>
                  </a:lnTo>
                  <a:lnTo>
                    <a:pt x="191" y="97"/>
                  </a:lnTo>
                  <a:lnTo>
                    <a:pt x="188" y="119"/>
                  </a:lnTo>
                  <a:lnTo>
                    <a:pt x="181" y="140"/>
                  </a:lnTo>
                  <a:lnTo>
                    <a:pt x="169" y="157"/>
                  </a:lnTo>
                  <a:lnTo>
                    <a:pt x="155" y="172"/>
                  </a:lnTo>
                  <a:lnTo>
                    <a:pt x="137" y="184"/>
                  </a:lnTo>
                  <a:lnTo>
                    <a:pt x="116" y="191"/>
                  </a:lnTo>
                  <a:lnTo>
                    <a:pt x="95" y="193"/>
                  </a:lnTo>
                  <a:lnTo>
                    <a:pt x="73" y="191"/>
                  </a:lnTo>
                  <a:lnTo>
                    <a:pt x="53" y="184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9" y="140"/>
                  </a:lnTo>
                  <a:lnTo>
                    <a:pt x="2" y="119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05"/>
            <p:cNvSpPr>
              <a:spLocks/>
            </p:cNvSpPr>
            <p:nvPr/>
          </p:nvSpPr>
          <p:spPr bwMode="auto">
            <a:xfrm>
              <a:off x="11341101" y="2138363"/>
              <a:ext cx="30163" cy="31750"/>
            </a:xfrm>
            <a:custGeom>
              <a:avLst/>
              <a:gdLst>
                <a:gd name="T0" fmla="*/ 95 w 191"/>
                <a:gd name="T1" fmla="*/ 0 h 193"/>
                <a:gd name="T2" fmla="*/ 117 w 191"/>
                <a:gd name="T3" fmla="*/ 3 h 193"/>
                <a:gd name="T4" fmla="*/ 137 w 191"/>
                <a:gd name="T5" fmla="*/ 9 h 193"/>
                <a:gd name="T6" fmla="*/ 155 w 191"/>
                <a:gd name="T7" fmla="*/ 21 h 193"/>
                <a:gd name="T8" fmla="*/ 170 w 191"/>
                <a:gd name="T9" fmla="*/ 36 h 193"/>
                <a:gd name="T10" fmla="*/ 181 w 191"/>
                <a:gd name="T11" fmla="*/ 54 h 193"/>
                <a:gd name="T12" fmla="*/ 188 w 191"/>
                <a:gd name="T13" fmla="*/ 75 h 193"/>
                <a:gd name="T14" fmla="*/ 191 w 191"/>
                <a:gd name="T15" fmla="*/ 96 h 193"/>
                <a:gd name="T16" fmla="*/ 188 w 191"/>
                <a:gd name="T17" fmla="*/ 119 h 193"/>
                <a:gd name="T18" fmla="*/ 181 w 191"/>
                <a:gd name="T19" fmla="*/ 139 h 193"/>
                <a:gd name="T20" fmla="*/ 170 w 191"/>
                <a:gd name="T21" fmla="*/ 157 h 193"/>
                <a:gd name="T22" fmla="*/ 155 w 191"/>
                <a:gd name="T23" fmla="*/ 172 h 193"/>
                <a:gd name="T24" fmla="*/ 137 w 191"/>
                <a:gd name="T25" fmla="*/ 183 h 193"/>
                <a:gd name="T26" fmla="*/ 117 w 191"/>
                <a:gd name="T27" fmla="*/ 191 h 193"/>
                <a:gd name="T28" fmla="*/ 95 w 191"/>
                <a:gd name="T29" fmla="*/ 193 h 193"/>
                <a:gd name="T30" fmla="*/ 73 w 191"/>
                <a:gd name="T31" fmla="*/ 191 h 193"/>
                <a:gd name="T32" fmla="*/ 53 w 191"/>
                <a:gd name="T33" fmla="*/ 183 h 193"/>
                <a:gd name="T34" fmla="*/ 35 w 191"/>
                <a:gd name="T35" fmla="*/ 172 h 193"/>
                <a:gd name="T36" fmla="*/ 20 w 191"/>
                <a:gd name="T37" fmla="*/ 157 h 193"/>
                <a:gd name="T38" fmla="*/ 10 w 191"/>
                <a:gd name="T39" fmla="*/ 139 h 193"/>
                <a:gd name="T40" fmla="*/ 2 w 191"/>
                <a:gd name="T41" fmla="*/ 119 h 193"/>
                <a:gd name="T42" fmla="*/ 0 w 191"/>
                <a:gd name="T43" fmla="*/ 96 h 193"/>
                <a:gd name="T44" fmla="*/ 2 w 191"/>
                <a:gd name="T45" fmla="*/ 75 h 193"/>
                <a:gd name="T46" fmla="*/ 10 w 191"/>
                <a:gd name="T47" fmla="*/ 54 h 193"/>
                <a:gd name="T48" fmla="*/ 20 w 191"/>
                <a:gd name="T49" fmla="*/ 36 h 193"/>
                <a:gd name="T50" fmla="*/ 35 w 191"/>
                <a:gd name="T51" fmla="*/ 21 h 193"/>
                <a:gd name="T52" fmla="*/ 53 w 191"/>
                <a:gd name="T53" fmla="*/ 9 h 193"/>
                <a:gd name="T54" fmla="*/ 73 w 191"/>
                <a:gd name="T55" fmla="*/ 3 h 193"/>
                <a:gd name="T56" fmla="*/ 95 w 191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193">
                  <a:moveTo>
                    <a:pt x="95" y="0"/>
                  </a:moveTo>
                  <a:lnTo>
                    <a:pt x="117" y="3"/>
                  </a:lnTo>
                  <a:lnTo>
                    <a:pt x="137" y="9"/>
                  </a:lnTo>
                  <a:lnTo>
                    <a:pt x="155" y="21"/>
                  </a:lnTo>
                  <a:lnTo>
                    <a:pt x="170" y="36"/>
                  </a:lnTo>
                  <a:lnTo>
                    <a:pt x="181" y="54"/>
                  </a:lnTo>
                  <a:lnTo>
                    <a:pt x="188" y="75"/>
                  </a:lnTo>
                  <a:lnTo>
                    <a:pt x="191" y="96"/>
                  </a:lnTo>
                  <a:lnTo>
                    <a:pt x="188" y="119"/>
                  </a:lnTo>
                  <a:lnTo>
                    <a:pt x="181" y="139"/>
                  </a:lnTo>
                  <a:lnTo>
                    <a:pt x="170" y="157"/>
                  </a:lnTo>
                  <a:lnTo>
                    <a:pt x="155" y="172"/>
                  </a:lnTo>
                  <a:lnTo>
                    <a:pt x="137" y="183"/>
                  </a:lnTo>
                  <a:lnTo>
                    <a:pt x="117" y="191"/>
                  </a:lnTo>
                  <a:lnTo>
                    <a:pt x="95" y="193"/>
                  </a:lnTo>
                  <a:lnTo>
                    <a:pt x="73" y="191"/>
                  </a:lnTo>
                  <a:lnTo>
                    <a:pt x="53" y="183"/>
                  </a:lnTo>
                  <a:lnTo>
                    <a:pt x="35" y="172"/>
                  </a:lnTo>
                  <a:lnTo>
                    <a:pt x="20" y="157"/>
                  </a:lnTo>
                  <a:lnTo>
                    <a:pt x="10" y="139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5"/>
                  </a:lnTo>
                  <a:lnTo>
                    <a:pt x="10" y="54"/>
                  </a:lnTo>
                  <a:lnTo>
                    <a:pt x="20" y="36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2716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24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Roboto</vt:lpstr>
      <vt:lpstr>Office Theme</vt:lpstr>
      <vt:lpstr>Food Vector Icons</vt:lpstr>
      <vt:lpstr>Food Vector Icons</vt:lpstr>
      <vt:lpstr>Food Vector Icons</vt:lpstr>
      <vt:lpstr>Food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32</cp:revision>
  <dcterms:created xsi:type="dcterms:W3CDTF">2016-11-20T20:27:57Z</dcterms:created>
  <dcterms:modified xsi:type="dcterms:W3CDTF">2017-01-05T22:43:49Z</dcterms:modified>
</cp:coreProperties>
</file>